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tags/tag1446.xml" ContentType="application/vnd.openxmlformats-officedocument.presentationml.tags+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tags/tag145.xml" ContentType="application/vnd.openxmlformats-officedocument.presentationml.tags+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tags/tag1455.xml" ContentType="application/vnd.openxmlformats-officedocument.presentationml.tags+xml"/>
  <Override PartName="/ppt/tags/tag1456.xml" ContentType="application/vnd.openxmlformats-officedocument.presentationml.tags+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tags/tag146.xml" ContentType="application/vnd.openxmlformats-officedocument.presentationml.tags+xml"/>
  <Override PartName="/ppt/tags/tag1460.xml" ContentType="application/vnd.openxmlformats-officedocument.presentationml.tags+xml"/>
  <Override PartName="/ppt/tags/tag1461.xml" ContentType="application/vnd.openxmlformats-officedocument.presentationml.tags+xml"/>
  <Override PartName="/ppt/tags/tag1462.xml" ContentType="application/vnd.openxmlformats-officedocument.presentationml.tags+xml"/>
  <Override PartName="/ppt/tags/tag1463.xml" ContentType="application/vnd.openxmlformats-officedocument.presentationml.tags+xml"/>
  <Override PartName="/ppt/tags/tag1464.xml" ContentType="application/vnd.openxmlformats-officedocument.presentationml.tags+xml"/>
  <Override PartName="/ppt/tags/tag1465.xml" ContentType="application/vnd.openxmlformats-officedocument.presentationml.tags+xml"/>
  <Override PartName="/ppt/tags/tag1466.xml" ContentType="application/vnd.openxmlformats-officedocument.presentationml.tags+xml"/>
  <Override PartName="/ppt/tags/tag1467.xml" ContentType="application/vnd.openxmlformats-officedocument.presentationml.tags+xml"/>
  <Override PartName="/ppt/tags/tag1468.xml" ContentType="application/vnd.openxmlformats-officedocument.presentationml.tags+xml"/>
  <Override PartName="/ppt/tags/tag1469.xml" ContentType="application/vnd.openxmlformats-officedocument.presentationml.tags+xml"/>
  <Override PartName="/ppt/tags/tag147.xml" ContentType="application/vnd.openxmlformats-officedocument.presentationml.tags+xml"/>
  <Override PartName="/ppt/tags/tag1470.xml" ContentType="application/vnd.openxmlformats-officedocument.presentationml.tags+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tags/tag1474.xml" ContentType="application/vnd.openxmlformats-officedocument.presentationml.tags+xml"/>
  <Override PartName="/ppt/tags/tag1475.xml" ContentType="application/vnd.openxmlformats-officedocument.presentationml.tags+xml"/>
  <Override PartName="/ppt/tags/tag1476.xml" ContentType="application/vnd.openxmlformats-officedocument.presentationml.tags+xml"/>
  <Override PartName="/ppt/tags/tag1477.xml" ContentType="application/vnd.openxmlformats-officedocument.presentationml.tags+xml"/>
  <Override PartName="/ppt/tags/tag1478.xml" ContentType="application/vnd.openxmlformats-officedocument.presentationml.tags+xml"/>
  <Override PartName="/ppt/tags/tag1479.xml" ContentType="application/vnd.openxmlformats-officedocument.presentationml.tags+xml"/>
  <Override PartName="/ppt/tags/tag148.xml" ContentType="application/vnd.openxmlformats-officedocument.presentationml.tags+xml"/>
  <Override PartName="/ppt/tags/tag1480.xml" ContentType="application/vnd.openxmlformats-officedocument.presentationml.tags+xml"/>
  <Override PartName="/ppt/tags/tag1481.xml" ContentType="application/vnd.openxmlformats-officedocument.presentationml.tags+xml"/>
  <Override PartName="/ppt/tags/tag1482.xml" ContentType="application/vnd.openxmlformats-officedocument.presentationml.tags+xml"/>
  <Override PartName="/ppt/tags/tag1483.xml" ContentType="application/vnd.openxmlformats-officedocument.presentationml.tags+xml"/>
  <Override PartName="/ppt/tags/tag1484.xml" ContentType="application/vnd.openxmlformats-officedocument.presentationml.tags+xml"/>
  <Override PartName="/ppt/tags/tag1485.xml" ContentType="application/vnd.openxmlformats-officedocument.presentationml.tags+xml"/>
  <Override PartName="/ppt/tags/tag1486.xml" ContentType="application/vnd.openxmlformats-officedocument.presentationml.tags+xml"/>
  <Override PartName="/ppt/tags/tag1487.xml" ContentType="application/vnd.openxmlformats-officedocument.presentationml.tags+xml"/>
  <Override PartName="/ppt/tags/tag1488.xml" ContentType="application/vnd.openxmlformats-officedocument.presentationml.tags+xml"/>
  <Override PartName="/ppt/tags/tag1489.xml" ContentType="application/vnd.openxmlformats-officedocument.presentationml.tags+xml"/>
  <Override PartName="/ppt/tags/tag149.xml" ContentType="application/vnd.openxmlformats-officedocument.presentationml.tags+xml"/>
  <Override PartName="/ppt/tags/tag1490.xml" ContentType="application/vnd.openxmlformats-officedocument.presentationml.tags+xml"/>
  <Override PartName="/ppt/tags/tag1491.xml" ContentType="application/vnd.openxmlformats-officedocument.presentationml.tags+xml"/>
  <Override PartName="/ppt/tags/tag1492.xml" ContentType="application/vnd.openxmlformats-officedocument.presentationml.tags+xml"/>
  <Override PartName="/ppt/tags/tag1493.xml" ContentType="application/vnd.openxmlformats-officedocument.presentationml.tags+xml"/>
  <Override PartName="/ppt/tags/tag1494.xml" ContentType="application/vnd.openxmlformats-officedocument.presentationml.tags+xml"/>
  <Override PartName="/ppt/tags/tag1495.xml" ContentType="application/vnd.openxmlformats-officedocument.presentationml.tags+xml"/>
  <Override PartName="/ppt/tags/tag1496.xml" ContentType="application/vnd.openxmlformats-officedocument.presentationml.tags+xml"/>
  <Override PartName="/ppt/tags/tag1497.xml" ContentType="application/vnd.openxmlformats-officedocument.presentationml.tags+xml"/>
  <Override PartName="/ppt/tags/tag1498.xml" ContentType="application/vnd.openxmlformats-officedocument.presentationml.tags+xml"/>
  <Override PartName="/ppt/tags/tag149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00.xml" ContentType="application/vnd.openxmlformats-officedocument.presentationml.tags+xml"/>
  <Override PartName="/ppt/tags/tag1501.xml" ContentType="application/vnd.openxmlformats-officedocument.presentationml.tags+xml"/>
  <Override PartName="/ppt/tags/tag1502.xml" ContentType="application/vnd.openxmlformats-officedocument.presentationml.tags+xml"/>
  <Override PartName="/ppt/tags/tag1503.xml" ContentType="application/vnd.openxmlformats-officedocument.presentationml.tags+xml"/>
  <Override PartName="/ppt/tags/tag1504.xml" ContentType="application/vnd.openxmlformats-officedocument.presentationml.tags+xml"/>
  <Override PartName="/ppt/tags/tag1505.xml" ContentType="application/vnd.openxmlformats-officedocument.presentationml.tags+xml"/>
  <Override PartName="/ppt/tags/tag1506.xml" ContentType="application/vnd.openxmlformats-officedocument.presentationml.tags+xml"/>
  <Override PartName="/ppt/tags/tag1507.xml" ContentType="application/vnd.openxmlformats-officedocument.presentationml.tags+xml"/>
  <Override PartName="/ppt/tags/tag1508.xml" ContentType="application/vnd.openxmlformats-officedocument.presentationml.tags+xml"/>
  <Override PartName="/ppt/tags/tag1509.xml" ContentType="application/vnd.openxmlformats-officedocument.presentationml.tags+xml"/>
  <Override PartName="/ppt/tags/tag151.xml" ContentType="application/vnd.openxmlformats-officedocument.presentationml.tags+xml"/>
  <Override PartName="/ppt/tags/tag1510.xml" ContentType="application/vnd.openxmlformats-officedocument.presentationml.tags+xml"/>
  <Override PartName="/ppt/tags/tag1511.xml" ContentType="application/vnd.openxmlformats-officedocument.presentationml.tags+xml"/>
  <Override PartName="/ppt/tags/tag1512.xml" ContentType="application/vnd.openxmlformats-officedocument.presentationml.tags+xml"/>
  <Override PartName="/ppt/tags/tag1513.xml" ContentType="application/vnd.openxmlformats-officedocument.presentationml.tags+xml"/>
  <Override PartName="/ppt/tags/tag1514.xml" ContentType="application/vnd.openxmlformats-officedocument.presentationml.tags+xml"/>
  <Override PartName="/ppt/tags/tag1515.xml" ContentType="application/vnd.openxmlformats-officedocument.presentationml.tags+xml"/>
  <Override PartName="/ppt/tags/tag1516.xml" ContentType="application/vnd.openxmlformats-officedocument.presentationml.tags+xml"/>
  <Override PartName="/ppt/tags/tag1517.xml" ContentType="application/vnd.openxmlformats-officedocument.presentationml.tags+xml"/>
  <Override PartName="/ppt/tags/tag1518.xml" ContentType="application/vnd.openxmlformats-officedocument.presentationml.tags+xml"/>
  <Override PartName="/ppt/tags/tag1519.xml" ContentType="application/vnd.openxmlformats-officedocument.presentationml.tags+xml"/>
  <Override PartName="/ppt/tags/tag152.xml" ContentType="application/vnd.openxmlformats-officedocument.presentationml.tags+xml"/>
  <Override PartName="/ppt/tags/tag1520.xml" ContentType="application/vnd.openxmlformats-officedocument.presentationml.tags+xml"/>
  <Override PartName="/ppt/tags/tag1521.xml" ContentType="application/vnd.openxmlformats-officedocument.presentationml.tags+xml"/>
  <Override PartName="/ppt/tags/tag1522.xml" ContentType="application/vnd.openxmlformats-officedocument.presentationml.tags+xml"/>
  <Override PartName="/ppt/tags/tag1523.xml" ContentType="application/vnd.openxmlformats-officedocument.presentationml.tags+xml"/>
  <Override PartName="/ppt/tags/tag1524.xml" ContentType="application/vnd.openxmlformats-officedocument.presentationml.tags+xml"/>
  <Override PartName="/ppt/tags/tag1525.xml" ContentType="application/vnd.openxmlformats-officedocument.presentationml.tags+xml"/>
  <Override PartName="/ppt/tags/tag1526.xml" ContentType="application/vnd.openxmlformats-officedocument.presentationml.tags+xml"/>
  <Override PartName="/ppt/tags/tag1527.xml" ContentType="application/vnd.openxmlformats-officedocument.presentationml.tags+xml"/>
  <Override PartName="/ppt/tags/tag1528.xml" ContentType="application/vnd.openxmlformats-officedocument.presentationml.tags+xml"/>
  <Override PartName="/ppt/tags/tag1529.xml" ContentType="application/vnd.openxmlformats-officedocument.presentationml.tags+xml"/>
  <Override PartName="/ppt/tags/tag153.xml" ContentType="application/vnd.openxmlformats-officedocument.presentationml.tags+xml"/>
  <Override PartName="/ppt/tags/tag1530.xml" ContentType="application/vnd.openxmlformats-officedocument.presentationml.tags+xml"/>
  <Override PartName="/ppt/tags/tag1531.xml" ContentType="application/vnd.openxmlformats-officedocument.presentationml.tags+xml"/>
  <Override PartName="/ppt/tags/tag1532.xml" ContentType="application/vnd.openxmlformats-officedocument.presentationml.tags+xml"/>
  <Override PartName="/ppt/tags/tag1533.xml" ContentType="application/vnd.openxmlformats-officedocument.presentationml.tags+xml"/>
  <Override PartName="/ppt/tags/tag1534.xml" ContentType="application/vnd.openxmlformats-officedocument.presentationml.tags+xml"/>
  <Override PartName="/ppt/tags/tag1535.xml" ContentType="application/vnd.openxmlformats-officedocument.presentationml.tags+xml"/>
  <Override PartName="/ppt/tags/tag1536.xml" ContentType="application/vnd.openxmlformats-officedocument.presentationml.tags+xml"/>
  <Override PartName="/ppt/tags/tag1537.xml" ContentType="application/vnd.openxmlformats-officedocument.presentationml.tags+xml"/>
  <Override PartName="/ppt/tags/tag1538.xml" ContentType="application/vnd.openxmlformats-officedocument.presentationml.tags+xml"/>
  <Override PartName="/ppt/tags/tag1539.xml" ContentType="application/vnd.openxmlformats-officedocument.presentationml.tags+xml"/>
  <Override PartName="/ppt/tags/tag154.xml" ContentType="application/vnd.openxmlformats-officedocument.presentationml.tags+xml"/>
  <Override PartName="/ppt/tags/tag1540.xml" ContentType="application/vnd.openxmlformats-officedocument.presentationml.tags+xml"/>
  <Override PartName="/ppt/tags/tag1541.xml" ContentType="application/vnd.openxmlformats-officedocument.presentationml.tags+xml"/>
  <Override PartName="/ppt/tags/tag1542.xml" ContentType="application/vnd.openxmlformats-officedocument.presentationml.tags+xml"/>
  <Override PartName="/ppt/tags/tag1543.xml" ContentType="application/vnd.openxmlformats-officedocument.presentationml.tags+xml"/>
  <Override PartName="/ppt/tags/tag1544.xml" ContentType="application/vnd.openxmlformats-officedocument.presentationml.tags+xml"/>
  <Override PartName="/ppt/tags/tag1545.xml" ContentType="application/vnd.openxmlformats-officedocument.presentationml.tags+xml"/>
  <Override PartName="/ppt/tags/tag1546.xml" ContentType="application/vnd.openxmlformats-officedocument.presentationml.tags+xml"/>
  <Override PartName="/ppt/tags/tag1547.xml" ContentType="application/vnd.openxmlformats-officedocument.presentationml.tags+xml"/>
  <Override PartName="/ppt/tags/tag1548.xml" ContentType="application/vnd.openxmlformats-officedocument.presentationml.tags+xml"/>
  <Override PartName="/ppt/tags/tag1549.xml" ContentType="application/vnd.openxmlformats-officedocument.presentationml.tags+xml"/>
  <Override PartName="/ppt/tags/tag155.xml" ContentType="application/vnd.openxmlformats-officedocument.presentationml.tags+xml"/>
  <Override PartName="/ppt/tags/tag1550.xml" ContentType="application/vnd.openxmlformats-officedocument.presentationml.tags+xml"/>
  <Override PartName="/ppt/tags/tag1551.xml" ContentType="application/vnd.openxmlformats-officedocument.presentationml.tags+xml"/>
  <Override PartName="/ppt/tags/tag1552.xml" ContentType="application/vnd.openxmlformats-officedocument.presentationml.tags+xml"/>
  <Override PartName="/ppt/tags/tag1553.xml" ContentType="application/vnd.openxmlformats-officedocument.presentationml.tags+xml"/>
  <Override PartName="/ppt/tags/tag1554.xml" ContentType="application/vnd.openxmlformats-officedocument.presentationml.tags+xml"/>
  <Override PartName="/ppt/tags/tag1555.xml" ContentType="application/vnd.openxmlformats-officedocument.presentationml.tags+xml"/>
  <Override PartName="/ppt/tags/tag1556.xml" ContentType="application/vnd.openxmlformats-officedocument.presentationml.tags+xml"/>
  <Override PartName="/ppt/tags/tag1557.xml" ContentType="application/vnd.openxmlformats-officedocument.presentationml.tags+xml"/>
  <Override PartName="/ppt/tags/tag1558.xml" ContentType="application/vnd.openxmlformats-officedocument.presentationml.tags+xml"/>
  <Override PartName="/ppt/tags/tag1559.xml" ContentType="application/vnd.openxmlformats-officedocument.presentationml.tags+xml"/>
  <Override PartName="/ppt/tags/tag156.xml" ContentType="application/vnd.openxmlformats-officedocument.presentationml.tags+xml"/>
  <Override PartName="/ppt/tags/tag1560.xml" ContentType="application/vnd.openxmlformats-officedocument.presentationml.tags+xml"/>
  <Override PartName="/ppt/tags/tag1561.xml" ContentType="application/vnd.openxmlformats-officedocument.presentationml.tags+xml"/>
  <Override PartName="/ppt/tags/tag1562.xml" ContentType="application/vnd.openxmlformats-officedocument.presentationml.tags+xml"/>
  <Override PartName="/ppt/tags/tag1563.xml" ContentType="application/vnd.openxmlformats-officedocument.presentationml.tags+xml"/>
  <Override PartName="/ppt/tags/tag1564.xml" ContentType="application/vnd.openxmlformats-officedocument.presentationml.tags+xml"/>
  <Override PartName="/ppt/tags/tag1565.xml" ContentType="application/vnd.openxmlformats-officedocument.presentationml.tags+xml"/>
  <Override PartName="/ppt/tags/tag1566.xml" ContentType="application/vnd.openxmlformats-officedocument.presentationml.tags+xml"/>
  <Override PartName="/ppt/tags/tag1567.xml" ContentType="application/vnd.openxmlformats-officedocument.presentationml.tags+xml"/>
  <Override PartName="/ppt/tags/tag1568.xml" ContentType="application/vnd.openxmlformats-officedocument.presentationml.tags+xml"/>
  <Override PartName="/ppt/tags/tag1569.xml" ContentType="application/vnd.openxmlformats-officedocument.presentationml.tags+xml"/>
  <Override PartName="/ppt/tags/tag157.xml" ContentType="application/vnd.openxmlformats-officedocument.presentationml.tags+xml"/>
  <Override PartName="/ppt/tags/tag1570.xml" ContentType="application/vnd.openxmlformats-officedocument.presentationml.tags+xml"/>
  <Override PartName="/ppt/tags/tag1571.xml" ContentType="application/vnd.openxmlformats-officedocument.presentationml.tags+xml"/>
  <Override PartName="/ppt/tags/tag1572.xml" ContentType="application/vnd.openxmlformats-officedocument.presentationml.tags+xml"/>
  <Override PartName="/ppt/tags/tag1573.xml" ContentType="application/vnd.openxmlformats-officedocument.presentationml.tags+xml"/>
  <Override PartName="/ppt/tags/tag1574.xml" ContentType="application/vnd.openxmlformats-officedocument.presentationml.tags+xml"/>
  <Override PartName="/ppt/tags/tag1575.xml" ContentType="application/vnd.openxmlformats-officedocument.presentationml.tags+xml"/>
  <Override PartName="/ppt/tags/tag1576.xml" ContentType="application/vnd.openxmlformats-officedocument.presentationml.tags+xml"/>
  <Override PartName="/ppt/tags/tag1577.xml" ContentType="application/vnd.openxmlformats-officedocument.presentationml.tags+xml"/>
  <Override PartName="/ppt/tags/tag1578.xml" ContentType="application/vnd.openxmlformats-officedocument.presentationml.tags+xml"/>
  <Override PartName="/ppt/tags/tag1579.xml" ContentType="application/vnd.openxmlformats-officedocument.presentationml.tags+xml"/>
  <Override PartName="/ppt/tags/tag158.xml" ContentType="application/vnd.openxmlformats-officedocument.presentationml.tags+xml"/>
  <Override PartName="/ppt/tags/tag1580.xml" ContentType="application/vnd.openxmlformats-officedocument.presentationml.tags+xml"/>
  <Override PartName="/ppt/tags/tag1581.xml" ContentType="application/vnd.openxmlformats-officedocument.presentationml.tags+xml"/>
  <Override PartName="/ppt/tags/tag1582.xml" ContentType="application/vnd.openxmlformats-officedocument.presentationml.tags+xml"/>
  <Override PartName="/ppt/tags/tag1583.xml" ContentType="application/vnd.openxmlformats-officedocument.presentationml.tags+xml"/>
  <Override PartName="/ppt/tags/tag1584.xml" ContentType="application/vnd.openxmlformats-officedocument.presentationml.tags+xml"/>
  <Override PartName="/ppt/tags/tag1585.xml" ContentType="application/vnd.openxmlformats-officedocument.presentationml.tags+xml"/>
  <Override PartName="/ppt/tags/tag1586.xml" ContentType="application/vnd.openxmlformats-officedocument.presentationml.tags+xml"/>
  <Override PartName="/ppt/tags/tag1587.xml" ContentType="application/vnd.openxmlformats-officedocument.presentationml.tags+xml"/>
  <Override PartName="/ppt/tags/tag1588.xml" ContentType="application/vnd.openxmlformats-officedocument.presentationml.tags+xml"/>
  <Override PartName="/ppt/tags/tag1589.xml" ContentType="application/vnd.openxmlformats-officedocument.presentationml.tags+xml"/>
  <Override PartName="/ppt/tags/tag159.xml" ContentType="application/vnd.openxmlformats-officedocument.presentationml.tags+xml"/>
  <Override PartName="/ppt/tags/tag1590.xml" ContentType="application/vnd.openxmlformats-officedocument.presentationml.tags+xml"/>
  <Override PartName="/ppt/tags/tag1591.xml" ContentType="application/vnd.openxmlformats-officedocument.presentationml.tags+xml"/>
  <Override PartName="/ppt/tags/tag1592.xml" ContentType="application/vnd.openxmlformats-officedocument.presentationml.tags+xml"/>
  <Override PartName="/ppt/tags/tag1593.xml" ContentType="application/vnd.openxmlformats-officedocument.presentationml.tags+xml"/>
  <Override PartName="/ppt/tags/tag1594.xml" ContentType="application/vnd.openxmlformats-officedocument.presentationml.tags+xml"/>
  <Override PartName="/ppt/tags/tag1595.xml" ContentType="application/vnd.openxmlformats-officedocument.presentationml.tags+xml"/>
  <Override PartName="/ppt/tags/tag1596.xml" ContentType="application/vnd.openxmlformats-officedocument.presentationml.tags+xml"/>
  <Override PartName="/ppt/tags/tag1597.xml" ContentType="application/vnd.openxmlformats-officedocument.presentationml.tags+xml"/>
  <Override PartName="/ppt/tags/tag1598.xml" ContentType="application/vnd.openxmlformats-officedocument.presentationml.tags+xml"/>
  <Override PartName="/ppt/tags/tag159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00.xml" ContentType="application/vnd.openxmlformats-officedocument.presentationml.tags+xml"/>
  <Override PartName="/ppt/tags/tag1601.xml" ContentType="application/vnd.openxmlformats-officedocument.presentationml.tags+xml"/>
  <Override PartName="/ppt/tags/tag1602.xml" ContentType="application/vnd.openxmlformats-officedocument.presentationml.tags+xml"/>
  <Override PartName="/ppt/tags/tag1603.xml" ContentType="application/vnd.openxmlformats-officedocument.presentationml.tags+xml"/>
  <Override PartName="/ppt/tags/tag1604.xml" ContentType="application/vnd.openxmlformats-officedocument.presentationml.tags+xml"/>
  <Override PartName="/ppt/tags/tag1605.xml" ContentType="application/vnd.openxmlformats-officedocument.presentationml.tags+xml"/>
  <Override PartName="/ppt/tags/tag1606.xml" ContentType="application/vnd.openxmlformats-officedocument.presentationml.tags+xml"/>
  <Override PartName="/ppt/tags/tag1607.xml" ContentType="application/vnd.openxmlformats-officedocument.presentationml.tags+xml"/>
  <Override PartName="/ppt/tags/tag1608.xml" ContentType="application/vnd.openxmlformats-officedocument.presentationml.tags+xml"/>
  <Override PartName="/ppt/tags/tag1609.xml" ContentType="application/vnd.openxmlformats-officedocument.presentationml.tags+xml"/>
  <Override PartName="/ppt/tags/tag161.xml" ContentType="application/vnd.openxmlformats-officedocument.presentationml.tags+xml"/>
  <Override PartName="/ppt/tags/tag1610.xml" ContentType="application/vnd.openxmlformats-officedocument.presentationml.tags+xml"/>
  <Override PartName="/ppt/tags/tag1611.xml" ContentType="application/vnd.openxmlformats-officedocument.presentationml.tags+xml"/>
  <Override PartName="/ppt/tags/tag1612.xml" ContentType="application/vnd.openxmlformats-officedocument.presentationml.tags+xml"/>
  <Override PartName="/ppt/tags/tag1613.xml" ContentType="application/vnd.openxmlformats-officedocument.presentationml.tags+xml"/>
  <Override PartName="/ppt/tags/tag1614.xml" ContentType="application/vnd.openxmlformats-officedocument.presentationml.tags+xml"/>
  <Override PartName="/ppt/tags/tag1615.xml" ContentType="application/vnd.openxmlformats-officedocument.presentationml.tags+xml"/>
  <Override PartName="/ppt/tags/tag1616.xml" ContentType="application/vnd.openxmlformats-officedocument.presentationml.tags+xml"/>
  <Override PartName="/ppt/tags/tag1617.xml" ContentType="application/vnd.openxmlformats-officedocument.presentationml.tags+xml"/>
  <Override PartName="/ppt/tags/tag1618.xml" ContentType="application/vnd.openxmlformats-officedocument.presentationml.tags+xml"/>
  <Override PartName="/ppt/tags/tag1619.xml" ContentType="application/vnd.openxmlformats-officedocument.presentationml.tags+xml"/>
  <Override PartName="/ppt/tags/tag162.xml" ContentType="application/vnd.openxmlformats-officedocument.presentationml.tags+xml"/>
  <Override PartName="/ppt/tags/tag1620.xml" ContentType="application/vnd.openxmlformats-officedocument.presentationml.tags+xml"/>
  <Override PartName="/ppt/tags/tag1621.xml" ContentType="application/vnd.openxmlformats-officedocument.presentationml.tags+xml"/>
  <Override PartName="/ppt/tags/tag1622.xml" ContentType="application/vnd.openxmlformats-officedocument.presentationml.tags+xml"/>
  <Override PartName="/ppt/tags/tag1623.xml" ContentType="application/vnd.openxmlformats-officedocument.presentationml.tags+xml"/>
  <Override PartName="/ppt/tags/tag1624.xml" ContentType="application/vnd.openxmlformats-officedocument.presentationml.tags+xml"/>
  <Override PartName="/ppt/tags/tag1625.xml" ContentType="application/vnd.openxmlformats-officedocument.presentationml.tags+xml"/>
  <Override PartName="/ppt/tags/tag1626.xml" ContentType="application/vnd.openxmlformats-officedocument.presentationml.tags+xml"/>
  <Override PartName="/ppt/tags/tag1627.xml" ContentType="application/vnd.openxmlformats-officedocument.presentationml.tags+xml"/>
  <Override PartName="/ppt/tags/tag1628.xml" ContentType="application/vnd.openxmlformats-officedocument.presentationml.tags+xml"/>
  <Override PartName="/ppt/tags/tag1629.xml" ContentType="application/vnd.openxmlformats-officedocument.presentationml.tags+xml"/>
  <Override PartName="/ppt/tags/tag163.xml" ContentType="application/vnd.openxmlformats-officedocument.presentationml.tags+xml"/>
  <Override PartName="/ppt/tags/tag1630.xml" ContentType="application/vnd.openxmlformats-officedocument.presentationml.tags+xml"/>
  <Override PartName="/ppt/tags/tag1631.xml" ContentType="application/vnd.openxmlformats-officedocument.presentationml.tags+xml"/>
  <Override PartName="/ppt/tags/tag1632.xml" ContentType="application/vnd.openxmlformats-officedocument.presentationml.tags+xml"/>
  <Override PartName="/ppt/tags/tag1633.xml" ContentType="application/vnd.openxmlformats-officedocument.presentationml.tags+xml"/>
  <Override PartName="/ppt/tags/tag1634.xml" ContentType="application/vnd.openxmlformats-officedocument.presentationml.tags+xml"/>
  <Override PartName="/ppt/tags/tag1635.xml" ContentType="application/vnd.openxmlformats-officedocument.presentationml.tags+xml"/>
  <Override PartName="/ppt/tags/tag1636.xml" ContentType="application/vnd.openxmlformats-officedocument.presentationml.tags+xml"/>
  <Override PartName="/ppt/tags/tag1637.xml" ContentType="application/vnd.openxmlformats-officedocument.presentationml.tags+xml"/>
  <Override PartName="/ppt/tags/tag1638.xml" ContentType="application/vnd.openxmlformats-officedocument.presentationml.tags+xml"/>
  <Override PartName="/ppt/tags/tag1639.xml" ContentType="application/vnd.openxmlformats-officedocument.presentationml.tags+xml"/>
  <Override PartName="/ppt/tags/tag164.xml" ContentType="application/vnd.openxmlformats-officedocument.presentationml.tags+xml"/>
  <Override PartName="/ppt/tags/tag1640.xml" ContentType="application/vnd.openxmlformats-officedocument.presentationml.tags+xml"/>
  <Override PartName="/ppt/tags/tag1641.xml" ContentType="application/vnd.openxmlformats-officedocument.presentationml.tags+xml"/>
  <Override PartName="/ppt/tags/tag1642.xml" ContentType="application/vnd.openxmlformats-officedocument.presentationml.tags+xml"/>
  <Override PartName="/ppt/tags/tag1643.xml" ContentType="application/vnd.openxmlformats-officedocument.presentationml.tags+xml"/>
  <Override PartName="/ppt/tags/tag1644.xml" ContentType="application/vnd.openxmlformats-officedocument.presentationml.tags+xml"/>
  <Override PartName="/ppt/tags/tag1645.xml" ContentType="application/vnd.openxmlformats-officedocument.presentationml.tags+xml"/>
  <Override PartName="/ppt/tags/tag1646.xml" ContentType="application/vnd.openxmlformats-officedocument.presentationml.tags+xml"/>
  <Override PartName="/ppt/tags/tag1647.xml" ContentType="application/vnd.openxmlformats-officedocument.presentationml.tags+xml"/>
  <Override PartName="/ppt/tags/tag1648.xml" ContentType="application/vnd.openxmlformats-officedocument.presentationml.tags+xml"/>
  <Override PartName="/ppt/tags/tag1649.xml" ContentType="application/vnd.openxmlformats-officedocument.presentationml.tags+xml"/>
  <Override PartName="/ppt/tags/tag165.xml" ContentType="application/vnd.openxmlformats-officedocument.presentationml.tags+xml"/>
  <Override PartName="/ppt/tags/tag1650.xml" ContentType="application/vnd.openxmlformats-officedocument.presentationml.tags+xml"/>
  <Override PartName="/ppt/tags/tag1651.xml" ContentType="application/vnd.openxmlformats-officedocument.presentationml.tags+xml"/>
  <Override PartName="/ppt/tags/tag1652.xml" ContentType="application/vnd.openxmlformats-officedocument.presentationml.tags+xml"/>
  <Override PartName="/ppt/tags/tag1653.xml" ContentType="application/vnd.openxmlformats-officedocument.presentationml.tags+xml"/>
  <Override PartName="/ppt/tags/tag1654.xml" ContentType="application/vnd.openxmlformats-officedocument.presentationml.tags+xml"/>
  <Override PartName="/ppt/tags/tag1655.xml" ContentType="application/vnd.openxmlformats-officedocument.presentationml.tags+xml"/>
  <Override PartName="/ppt/tags/tag1656.xml" ContentType="application/vnd.openxmlformats-officedocument.presentationml.tags+xml"/>
  <Override PartName="/ppt/tags/tag1657.xml" ContentType="application/vnd.openxmlformats-officedocument.presentationml.tags+xml"/>
  <Override PartName="/ppt/tags/tag1658.xml" ContentType="application/vnd.openxmlformats-officedocument.presentationml.tags+xml"/>
  <Override PartName="/ppt/tags/tag1659.xml" ContentType="application/vnd.openxmlformats-officedocument.presentationml.tags+xml"/>
  <Override PartName="/ppt/tags/tag166.xml" ContentType="application/vnd.openxmlformats-officedocument.presentationml.tags+xml"/>
  <Override PartName="/ppt/tags/tag1660.xml" ContentType="application/vnd.openxmlformats-officedocument.presentationml.tags+xml"/>
  <Override PartName="/ppt/tags/tag1661.xml" ContentType="application/vnd.openxmlformats-officedocument.presentationml.tags+xml"/>
  <Override PartName="/ppt/tags/tag1662.xml" ContentType="application/vnd.openxmlformats-officedocument.presentationml.tags+xml"/>
  <Override PartName="/ppt/tags/tag1663.xml" ContentType="application/vnd.openxmlformats-officedocument.presentationml.tags+xml"/>
  <Override PartName="/ppt/tags/tag1664.xml" ContentType="application/vnd.openxmlformats-officedocument.presentationml.tags+xml"/>
  <Override PartName="/ppt/tags/tag1665.xml" ContentType="application/vnd.openxmlformats-officedocument.presentationml.tags+xml"/>
  <Override PartName="/ppt/tags/tag1666.xml" ContentType="application/vnd.openxmlformats-officedocument.presentationml.tags+xml"/>
  <Override PartName="/ppt/tags/tag1667.xml" ContentType="application/vnd.openxmlformats-officedocument.presentationml.tags+xml"/>
  <Override PartName="/ppt/tags/tag1668.xml" ContentType="application/vnd.openxmlformats-officedocument.presentationml.tags+xml"/>
  <Override PartName="/ppt/tags/tag1669.xml" ContentType="application/vnd.openxmlformats-officedocument.presentationml.tags+xml"/>
  <Override PartName="/ppt/tags/tag167.xml" ContentType="application/vnd.openxmlformats-officedocument.presentationml.tags+xml"/>
  <Override PartName="/ppt/tags/tag1670.xml" ContentType="application/vnd.openxmlformats-officedocument.presentationml.tags+xml"/>
  <Override PartName="/ppt/tags/tag1671.xml" ContentType="application/vnd.openxmlformats-officedocument.presentationml.tags+xml"/>
  <Override PartName="/ppt/tags/tag1672.xml" ContentType="application/vnd.openxmlformats-officedocument.presentationml.tags+xml"/>
  <Override PartName="/ppt/tags/tag1673.xml" ContentType="application/vnd.openxmlformats-officedocument.presentationml.tags+xml"/>
  <Override PartName="/ppt/tags/tag1674.xml" ContentType="application/vnd.openxmlformats-officedocument.presentationml.tags+xml"/>
  <Override PartName="/ppt/tags/tag1675.xml" ContentType="application/vnd.openxmlformats-officedocument.presentationml.tags+xml"/>
  <Override PartName="/ppt/tags/tag1676.xml" ContentType="application/vnd.openxmlformats-officedocument.presentationml.tags+xml"/>
  <Override PartName="/ppt/tags/tag1677.xml" ContentType="application/vnd.openxmlformats-officedocument.presentationml.tags+xml"/>
  <Override PartName="/ppt/tags/tag1678.xml" ContentType="application/vnd.openxmlformats-officedocument.presentationml.tags+xml"/>
  <Override PartName="/ppt/tags/tag1679.xml" ContentType="application/vnd.openxmlformats-officedocument.presentationml.tags+xml"/>
  <Override PartName="/ppt/tags/tag168.xml" ContentType="application/vnd.openxmlformats-officedocument.presentationml.tags+xml"/>
  <Override PartName="/ppt/tags/tag1680.xml" ContentType="application/vnd.openxmlformats-officedocument.presentationml.tags+xml"/>
  <Override PartName="/ppt/tags/tag1681.xml" ContentType="application/vnd.openxmlformats-officedocument.presentationml.tags+xml"/>
  <Override PartName="/ppt/tags/tag1682.xml" ContentType="application/vnd.openxmlformats-officedocument.presentationml.tags+xml"/>
  <Override PartName="/ppt/tags/tag1683.xml" ContentType="application/vnd.openxmlformats-officedocument.presentationml.tags+xml"/>
  <Override PartName="/ppt/tags/tag1684.xml" ContentType="application/vnd.openxmlformats-officedocument.presentationml.tags+xml"/>
  <Override PartName="/ppt/tags/tag1685.xml" ContentType="application/vnd.openxmlformats-officedocument.presentationml.tags+xml"/>
  <Override PartName="/ppt/tags/tag1686.xml" ContentType="application/vnd.openxmlformats-officedocument.presentationml.tags+xml"/>
  <Override PartName="/ppt/tags/tag1687.xml" ContentType="application/vnd.openxmlformats-officedocument.presentationml.tags+xml"/>
  <Override PartName="/ppt/tags/tag1688.xml" ContentType="application/vnd.openxmlformats-officedocument.presentationml.tags+xml"/>
  <Override PartName="/ppt/tags/tag1689.xml" ContentType="application/vnd.openxmlformats-officedocument.presentationml.tags+xml"/>
  <Override PartName="/ppt/tags/tag169.xml" ContentType="application/vnd.openxmlformats-officedocument.presentationml.tags+xml"/>
  <Override PartName="/ppt/tags/tag1690.xml" ContentType="application/vnd.openxmlformats-officedocument.presentationml.tags+xml"/>
  <Override PartName="/ppt/tags/tag1691.xml" ContentType="application/vnd.openxmlformats-officedocument.presentationml.tags+xml"/>
  <Override PartName="/ppt/tags/tag1692.xml" ContentType="application/vnd.openxmlformats-officedocument.presentationml.tags+xml"/>
  <Override PartName="/ppt/tags/tag1693.xml" ContentType="application/vnd.openxmlformats-officedocument.presentationml.tags+xml"/>
  <Override PartName="/ppt/tags/tag1694.xml" ContentType="application/vnd.openxmlformats-officedocument.presentationml.tags+xml"/>
  <Override PartName="/ppt/tags/tag1695.xml" ContentType="application/vnd.openxmlformats-officedocument.presentationml.tags+xml"/>
  <Override PartName="/ppt/tags/tag1696.xml" ContentType="application/vnd.openxmlformats-officedocument.presentationml.tags+xml"/>
  <Override PartName="/ppt/tags/tag1697.xml" ContentType="application/vnd.openxmlformats-officedocument.presentationml.tags+xml"/>
  <Override PartName="/ppt/tags/tag1698.xml" ContentType="application/vnd.openxmlformats-officedocument.presentationml.tags+xml"/>
  <Override PartName="/ppt/tags/tag169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00.xml" ContentType="application/vnd.openxmlformats-officedocument.presentationml.tags+xml"/>
  <Override PartName="/ppt/tags/tag1701.xml" ContentType="application/vnd.openxmlformats-officedocument.presentationml.tags+xml"/>
  <Override PartName="/ppt/tags/tag1702.xml" ContentType="application/vnd.openxmlformats-officedocument.presentationml.tags+xml"/>
  <Override PartName="/ppt/tags/tag1703.xml" ContentType="application/vnd.openxmlformats-officedocument.presentationml.tags+xml"/>
  <Override PartName="/ppt/tags/tag1704.xml" ContentType="application/vnd.openxmlformats-officedocument.presentationml.tags+xml"/>
  <Override PartName="/ppt/tags/tag1705.xml" ContentType="application/vnd.openxmlformats-officedocument.presentationml.tags+xml"/>
  <Override PartName="/ppt/tags/tag1706.xml" ContentType="application/vnd.openxmlformats-officedocument.presentationml.tags+xml"/>
  <Override PartName="/ppt/tags/tag1707.xml" ContentType="application/vnd.openxmlformats-officedocument.presentationml.tags+xml"/>
  <Override PartName="/ppt/tags/tag1708.xml" ContentType="application/vnd.openxmlformats-officedocument.presentationml.tags+xml"/>
  <Override PartName="/ppt/tags/tag1709.xml" ContentType="application/vnd.openxmlformats-officedocument.presentationml.tags+xml"/>
  <Override PartName="/ppt/tags/tag171.xml" ContentType="application/vnd.openxmlformats-officedocument.presentationml.tags+xml"/>
  <Override PartName="/ppt/tags/tag1710.xml" ContentType="application/vnd.openxmlformats-officedocument.presentationml.tags+xml"/>
  <Override PartName="/ppt/tags/tag1711.xml" ContentType="application/vnd.openxmlformats-officedocument.presentationml.tags+xml"/>
  <Override PartName="/ppt/tags/tag1712.xml" ContentType="application/vnd.openxmlformats-officedocument.presentationml.tags+xml"/>
  <Override PartName="/ppt/tags/tag1713.xml" ContentType="application/vnd.openxmlformats-officedocument.presentationml.tags+xml"/>
  <Override PartName="/ppt/tags/tag1714.xml" ContentType="application/vnd.openxmlformats-officedocument.presentationml.tags+xml"/>
  <Override PartName="/ppt/tags/tag1715.xml" ContentType="application/vnd.openxmlformats-officedocument.presentationml.tags+xml"/>
  <Override PartName="/ppt/tags/tag1716.xml" ContentType="application/vnd.openxmlformats-officedocument.presentationml.tags+xml"/>
  <Override PartName="/ppt/tags/tag1717.xml" ContentType="application/vnd.openxmlformats-officedocument.presentationml.tags+xml"/>
  <Override PartName="/ppt/tags/tag1718.xml" ContentType="application/vnd.openxmlformats-officedocument.presentationml.tags+xml"/>
  <Override PartName="/ppt/tags/tag1719.xml" ContentType="application/vnd.openxmlformats-officedocument.presentationml.tags+xml"/>
  <Override PartName="/ppt/tags/tag172.xml" ContentType="application/vnd.openxmlformats-officedocument.presentationml.tags+xml"/>
  <Override PartName="/ppt/tags/tag1720.xml" ContentType="application/vnd.openxmlformats-officedocument.presentationml.tags+xml"/>
  <Override PartName="/ppt/tags/tag1721.xml" ContentType="application/vnd.openxmlformats-officedocument.presentationml.tags+xml"/>
  <Override PartName="/ppt/tags/tag1722.xml" ContentType="application/vnd.openxmlformats-officedocument.presentationml.tags+xml"/>
  <Override PartName="/ppt/tags/tag1723.xml" ContentType="application/vnd.openxmlformats-officedocument.presentationml.tags+xml"/>
  <Override PartName="/ppt/tags/tag1724.xml" ContentType="application/vnd.openxmlformats-officedocument.presentationml.tags+xml"/>
  <Override PartName="/ppt/tags/tag1725.xml" ContentType="application/vnd.openxmlformats-officedocument.presentationml.tags+xml"/>
  <Override PartName="/ppt/tags/tag1726.xml" ContentType="application/vnd.openxmlformats-officedocument.presentationml.tags+xml"/>
  <Override PartName="/ppt/tags/tag1727.xml" ContentType="application/vnd.openxmlformats-officedocument.presentationml.tags+xml"/>
  <Override PartName="/ppt/tags/tag1728.xml" ContentType="application/vnd.openxmlformats-officedocument.presentationml.tags+xml"/>
  <Override PartName="/ppt/tags/tag1729.xml" ContentType="application/vnd.openxmlformats-officedocument.presentationml.tags+xml"/>
  <Override PartName="/ppt/tags/tag173.xml" ContentType="application/vnd.openxmlformats-officedocument.presentationml.tags+xml"/>
  <Override PartName="/ppt/tags/tag1730.xml" ContentType="application/vnd.openxmlformats-officedocument.presentationml.tags+xml"/>
  <Override PartName="/ppt/tags/tag1731.xml" ContentType="application/vnd.openxmlformats-officedocument.presentationml.tags+xml"/>
  <Override PartName="/ppt/tags/tag1732.xml" ContentType="application/vnd.openxmlformats-officedocument.presentationml.tags+xml"/>
  <Override PartName="/ppt/tags/tag1733.xml" ContentType="application/vnd.openxmlformats-officedocument.presentationml.tags+xml"/>
  <Override PartName="/ppt/tags/tag1734.xml" ContentType="application/vnd.openxmlformats-officedocument.presentationml.tags+xml"/>
  <Override PartName="/ppt/tags/tag1735.xml" ContentType="application/vnd.openxmlformats-officedocument.presentationml.tags+xml"/>
  <Override PartName="/ppt/tags/tag1736.xml" ContentType="application/vnd.openxmlformats-officedocument.presentationml.tags+xml"/>
  <Override PartName="/ppt/tags/tag1737.xml" ContentType="application/vnd.openxmlformats-officedocument.presentationml.tags+xml"/>
  <Override PartName="/ppt/tags/tag1738.xml" ContentType="application/vnd.openxmlformats-officedocument.presentationml.tags+xml"/>
  <Override PartName="/ppt/tags/tag1739.xml" ContentType="application/vnd.openxmlformats-officedocument.presentationml.tags+xml"/>
  <Override PartName="/ppt/tags/tag174.xml" ContentType="application/vnd.openxmlformats-officedocument.presentationml.tags+xml"/>
  <Override PartName="/ppt/tags/tag1740.xml" ContentType="application/vnd.openxmlformats-officedocument.presentationml.tags+xml"/>
  <Override PartName="/ppt/tags/tag1741.xml" ContentType="application/vnd.openxmlformats-officedocument.presentationml.tags+xml"/>
  <Override PartName="/ppt/tags/tag1742.xml" ContentType="application/vnd.openxmlformats-officedocument.presentationml.tags+xml"/>
  <Override PartName="/ppt/tags/tag1743.xml" ContentType="application/vnd.openxmlformats-officedocument.presentationml.tags+xml"/>
  <Override PartName="/ppt/tags/tag1744.xml" ContentType="application/vnd.openxmlformats-officedocument.presentationml.tags+xml"/>
  <Override PartName="/ppt/tags/tag1745.xml" ContentType="application/vnd.openxmlformats-officedocument.presentationml.tags+xml"/>
  <Override PartName="/ppt/tags/tag1746.xml" ContentType="application/vnd.openxmlformats-officedocument.presentationml.tags+xml"/>
  <Override PartName="/ppt/tags/tag1747.xml" ContentType="application/vnd.openxmlformats-officedocument.presentationml.tags+xml"/>
  <Override PartName="/ppt/tags/tag1748.xml" ContentType="application/vnd.openxmlformats-officedocument.presentationml.tags+xml"/>
  <Override PartName="/ppt/tags/tag1749.xml" ContentType="application/vnd.openxmlformats-officedocument.presentationml.tags+xml"/>
  <Override PartName="/ppt/tags/tag175.xml" ContentType="application/vnd.openxmlformats-officedocument.presentationml.tags+xml"/>
  <Override PartName="/ppt/tags/tag1750.xml" ContentType="application/vnd.openxmlformats-officedocument.presentationml.tags+xml"/>
  <Override PartName="/ppt/tags/tag1751.xml" ContentType="application/vnd.openxmlformats-officedocument.presentationml.tags+xml"/>
  <Override PartName="/ppt/tags/tag1752.xml" ContentType="application/vnd.openxmlformats-officedocument.presentationml.tags+xml"/>
  <Override PartName="/ppt/tags/tag1753.xml" ContentType="application/vnd.openxmlformats-officedocument.presentationml.tags+xml"/>
  <Override PartName="/ppt/tags/tag1754.xml" ContentType="application/vnd.openxmlformats-officedocument.presentationml.tags+xml"/>
  <Override PartName="/ppt/tags/tag1755.xml" ContentType="application/vnd.openxmlformats-officedocument.presentationml.tags+xml"/>
  <Override PartName="/ppt/tags/tag1756.xml" ContentType="application/vnd.openxmlformats-officedocument.presentationml.tags+xml"/>
  <Override PartName="/ppt/tags/tag1757.xml" ContentType="application/vnd.openxmlformats-officedocument.presentationml.tags+xml"/>
  <Override PartName="/ppt/tags/tag1758.xml" ContentType="application/vnd.openxmlformats-officedocument.presentationml.tags+xml"/>
  <Override PartName="/ppt/tags/tag1759.xml" ContentType="application/vnd.openxmlformats-officedocument.presentationml.tags+xml"/>
  <Override PartName="/ppt/tags/tag176.xml" ContentType="application/vnd.openxmlformats-officedocument.presentationml.tags+xml"/>
  <Override PartName="/ppt/tags/tag1760.xml" ContentType="application/vnd.openxmlformats-officedocument.presentationml.tags+xml"/>
  <Override PartName="/ppt/tags/tag1761.xml" ContentType="application/vnd.openxmlformats-officedocument.presentationml.tags+xml"/>
  <Override PartName="/ppt/tags/tag1762.xml" ContentType="application/vnd.openxmlformats-officedocument.presentationml.tags+xml"/>
  <Override PartName="/ppt/tags/tag1763.xml" ContentType="application/vnd.openxmlformats-officedocument.presentationml.tags+xml"/>
  <Override PartName="/ppt/tags/tag1764.xml" ContentType="application/vnd.openxmlformats-officedocument.presentationml.tags+xml"/>
  <Override PartName="/ppt/tags/tag1765.xml" ContentType="application/vnd.openxmlformats-officedocument.presentationml.tags+xml"/>
  <Override PartName="/ppt/tags/tag1766.xml" ContentType="application/vnd.openxmlformats-officedocument.presentationml.tags+xml"/>
  <Override PartName="/ppt/tags/tag1767.xml" ContentType="application/vnd.openxmlformats-officedocument.presentationml.tags+xml"/>
  <Override PartName="/ppt/tags/tag1768.xml" ContentType="application/vnd.openxmlformats-officedocument.presentationml.tags+xml"/>
  <Override PartName="/ppt/tags/tag1769.xml" ContentType="application/vnd.openxmlformats-officedocument.presentationml.tags+xml"/>
  <Override PartName="/ppt/tags/tag177.xml" ContentType="application/vnd.openxmlformats-officedocument.presentationml.tags+xml"/>
  <Override PartName="/ppt/tags/tag1770.xml" ContentType="application/vnd.openxmlformats-officedocument.presentationml.tags+xml"/>
  <Override PartName="/ppt/tags/tag1771.xml" ContentType="application/vnd.openxmlformats-officedocument.presentationml.tags+xml"/>
  <Override PartName="/ppt/tags/tag1772.xml" ContentType="application/vnd.openxmlformats-officedocument.presentationml.tags+xml"/>
  <Override PartName="/ppt/tags/tag1773.xml" ContentType="application/vnd.openxmlformats-officedocument.presentationml.tags+xml"/>
  <Override PartName="/ppt/tags/tag1774.xml" ContentType="application/vnd.openxmlformats-officedocument.presentationml.tags+xml"/>
  <Override PartName="/ppt/tags/tag1775.xml" ContentType="application/vnd.openxmlformats-officedocument.presentationml.tags+xml"/>
  <Override PartName="/ppt/tags/tag1776.xml" ContentType="application/vnd.openxmlformats-officedocument.presentationml.tags+xml"/>
  <Override PartName="/ppt/tags/tag1777.xml" ContentType="application/vnd.openxmlformats-officedocument.presentationml.tags+xml"/>
  <Override PartName="/ppt/tags/tag1778.xml" ContentType="application/vnd.openxmlformats-officedocument.presentationml.tags+xml"/>
  <Override PartName="/ppt/tags/tag1779.xml" ContentType="application/vnd.openxmlformats-officedocument.presentationml.tags+xml"/>
  <Override PartName="/ppt/tags/tag178.xml" ContentType="application/vnd.openxmlformats-officedocument.presentationml.tags+xml"/>
  <Override PartName="/ppt/tags/tag1780.xml" ContentType="application/vnd.openxmlformats-officedocument.presentationml.tags+xml"/>
  <Override PartName="/ppt/tags/tag1781.xml" ContentType="application/vnd.openxmlformats-officedocument.presentationml.tags+xml"/>
  <Override PartName="/ppt/tags/tag1782.xml" ContentType="application/vnd.openxmlformats-officedocument.presentationml.tags+xml"/>
  <Override PartName="/ppt/tags/tag1783.xml" ContentType="application/vnd.openxmlformats-officedocument.presentationml.tags+xml"/>
  <Override PartName="/ppt/tags/tag1784.xml" ContentType="application/vnd.openxmlformats-officedocument.presentationml.tags+xml"/>
  <Override PartName="/ppt/tags/tag1785.xml" ContentType="application/vnd.openxmlformats-officedocument.presentationml.tags+xml"/>
  <Override PartName="/ppt/tags/tag1786.xml" ContentType="application/vnd.openxmlformats-officedocument.presentationml.tags+xml"/>
  <Override PartName="/ppt/tags/tag1787.xml" ContentType="application/vnd.openxmlformats-officedocument.presentationml.tags+xml"/>
  <Override PartName="/ppt/tags/tag1788.xml" ContentType="application/vnd.openxmlformats-officedocument.presentationml.tags+xml"/>
  <Override PartName="/ppt/tags/tag1789.xml" ContentType="application/vnd.openxmlformats-officedocument.presentationml.tags+xml"/>
  <Override PartName="/ppt/tags/tag179.xml" ContentType="application/vnd.openxmlformats-officedocument.presentationml.tags+xml"/>
  <Override PartName="/ppt/tags/tag1790.xml" ContentType="application/vnd.openxmlformats-officedocument.presentationml.tags+xml"/>
  <Override PartName="/ppt/tags/tag1791.xml" ContentType="application/vnd.openxmlformats-officedocument.presentationml.tags+xml"/>
  <Override PartName="/ppt/tags/tag1792.xml" ContentType="application/vnd.openxmlformats-officedocument.presentationml.tags+xml"/>
  <Override PartName="/ppt/tags/tag1793.xml" ContentType="application/vnd.openxmlformats-officedocument.presentationml.tags+xml"/>
  <Override PartName="/ppt/tags/tag1794.xml" ContentType="application/vnd.openxmlformats-officedocument.presentationml.tags+xml"/>
  <Override PartName="/ppt/tags/tag1795.xml" ContentType="application/vnd.openxmlformats-officedocument.presentationml.tags+xml"/>
  <Override PartName="/ppt/tags/tag1796.xml" ContentType="application/vnd.openxmlformats-officedocument.presentationml.tags+xml"/>
  <Override PartName="/ppt/tags/tag1797.xml" ContentType="application/vnd.openxmlformats-officedocument.presentationml.tags+xml"/>
  <Override PartName="/ppt/tags/tag1798.xml" ContentType="application/vnd.openxmlformats-officedocument.presentationml.tags+xml"/>
  <Override PartName="/ppt/tags/tag179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00.xml" ContentType="application/vnd.openxmlformats-officedocument.presentationml.tags+xml"/>
  <Override PartName="/ppt/tags/tag1801.xml" ContentType="application/vnd.openxmlformats-officedocument.presentationml.tags+xml"/>
  <Override PartName="/ppt/tags/tag1802.xml" ContentType="application/vnd.openxmlformats-officedocument.presentationml.tags+xml"/>
  <Override PartName="/ppt/tags/tag1803.xml" ContentType="application/vnd.openxmlformats-officedocument.presentationml.tags+xml"/>
  <Override PartName="/ppt/tags/tag1804.xml" ContentType="application/vnd.openxmlformats-officedocument.presentationml.tags+xml"/>
  <Override PartName="/ppt/tags/tag1805.xml" ContentType="application/vnd.openxmlformats-officedocument.presentationml.tags+xml"/>
  <Override PartName="/ppt/tags/tag1806.xml" ContentType="application/vnd.openxmlformats-officedocument.presentationml.tags+xml"/>
  <Override PartName="/ppt/tags/tag1807.xml" ContentType="application/vnd.openxmlformats-officedocument.presentationml.tags+xml"/>
  <Override PartName="/ppt/tags/tag1808.xml" ContentType="application/vnd.openxmlformats-officedocument.presentationml.tags+xml"/>
  <Override PartName="/ppt/tags/tag1809.xml" ContentType="application/vnd.openxmlformats-officedocument.presentationml.tags+xml"/>
  <Override PartName="/ppt/tags/tag181.xml" ContentType="application/vnd.openxmlformats-officedocument.presentationml.tags+xml"/>
  <Override PartName="/ppt/tags/tag1810.xml" ContentType="application/vnd.openxmlformats-officedocument.presentationml.tags+xml"/>
  <Override PartName="/ppt/tags/tag1811.xml" ContentType="application/vnd.openxmlformats-officedocument.presentationml.tags+xml"/>
  <Override PartName="/ppt/tags/tag1812.xml" ContentType="application/vnd.openxmlformats-officedocument.presentationml.tags+xml"/>
  <Override PartName="/ppt/tags/tag1813.xml" ContentType="application/vnd.openxmlformats-officedocument.presentationml.tags+xml"/>
  <Override PartName="/ppt/tags/tag1814.xml" ContentType="application/vnd.openxmlformats-officedocument.presentationml.tags+xml"/>
  <Override PartName="/ppt/tags/tag1815.xml" ContentType="application/vnd.openxmlformats-officedocument.presentationml.tags+xml"/>
  <Override PartName="/ppt/tags/tag1816.xml" ContentType="application/vnd.openxmlformats-officedocument.presentationml.tags+xml"/>
  <Override PartName="/ppt/tags/tag1817.xml" ContentType="application/vnd.openxmlformats-officedocument.presentationml.tags+xml"/>
  <Override PartName="/ppt/tags/tag1818.xml" ContentType="application/vnd.openxmlformats-officedocument.presentationml.tags+xml"/>
  <Override PartName="/ppt/tags/tag1819.xml" ContentType="application/vnd.openxmlformats-officedocument.presentationml.tags+xml"/>
  <Override PartName="/ppt/tags/tag182.xml" ContentType="application/vnd.openxmlformats-officedocument.presentationml.tags+xml"/>
  <Override PartName="/ppt/tags/tag1820.xml" ContentType="application/vnd.openxmlformats-officedocument.presentationml.tags+xml"/>
  <Override PartName="/ppt/tags/tag1821.xml" ContentType="application/vnd.openxmlformats-officedocument.presentationml.tags+xml"/>
  <Override PartName="/ppt/tags/tag1822.xml" ContentType="application/vnd.openxmlformats-officedocument.presentationml.tags+xml"/>
  <Override PartName="/ppt/tags/tag1823.xml" ContentType="application/vnd.openxmlformats-officedocument.presentationml.tags+xml"/>
  <Override PartName="/ppt/tags/tag1824.xml" ContentType="application/vnd.openxmlformats-officedocument.presentationml.tags+xml"/>
  <Override PartName="/ppt/tags/tag1825.xml" ContentType="application/vnd.openxmlformats-officedocument.presentationml.tags+xml"/>
  <Override PartName="/ppt/tags/tag1826.xml" ContentType="application/vnd.openxmlformats-officedocument.presentationml.tags+xml"/>
  <Override PartName="/ppt/tags/tag1827.xml" ContentType="application/vnd.openxmlformats-officedocument.presentationml.tags+xml"/>
  <Override PartName="/ppt/tags/tag1828.xml" ContentType="application/vnd.openxmlformats-officedocument.presentationml.tags+xml"/>
  <Override PartName="/ppt/tags/tag1829.xml" ContentType="application/vnd.openxmlformats-officedocument.presentationml.tags+xml"/>
  <Override PartName="/ppt/tags/tag183.xml" ContentType="application/vnd.openxmlformats-officedocument.presentationml.tags+xml"/>
  <Override PartName="/ppt/tags/tag1830.xml" ContentType="application/vnd.openxmlformats-officedocument.presentationml.tags+xml"/>
  <Override PartName="/ppt/tags/tag1831.xml" ContentType="application/vnd.openxmlformats-officedocument.presentationml.tags+xml"/>
  <Override PartName="/ppt/tags/tag1832.xml" ContentType="application/vnd.openxmlformats-officedocument.presentationml.tags+xml"/>
  <Override PartName="/ppt/tags/tag1833.xml" ContentType="application/vnd.openxmlformats-officedocument.presentationml.tags+xml"/>
  <Override PartName="/ppt/tags/tag1834.xml" ContentType="application/vnd.openxmlformats-officedocument.presentationml.tags+xml"/>
  <Override PartName="/ppt/tags/tag1835.xml" ContentType="application/vnd.openxmlformats-officedocument.presentationml.tags+xml"/>
  <Override PartName="/ppt/tags/tag1836.xml" ContentType="application/vnd.openxmlformats-officedocument.presentationml.tags+xml"/>
  <Override PartName="/ppt/tags/tag1837.xml" ContentType="application/vnd.openxmlformats-officedocument.presentationml.tags+xml"/>
  <Override PartName="/ppt/tags/tag1838.xml" ContentType="application/vnd.openxmlformats-officedocument.presentationml.tags+xml"/>
  <Override PartName="/ppt/tags/tag1839.xml" ContentType="application/vnd.openxmlformats-officedocument.presentationml.tags+xml"/>
  <Override PartName="/ppt/tags/tag184.xml" ContentType="application/vnd.openxmlformats-officedocument.presentationml.tags+xml"/>
  <Override PartName="/ppt/tags/tag1840.xml" ContentType="application/vnd.openxmlformats-officedocument.presentationml.tags+xml"/>
  <Override PartName="/ppt/tags/tag1841.xml" ContentType="application/vnd.openxmlformats-officedocument.presentationml.tags+xml"/>
  <Override PartName="/ppt/tags/tag1842.xml" ContentType="application/vnd.openxmlformats-officedocument.presentationml.tags+xml"/>
  <Override PartName="/ppt/tags/tag1843.xml" ContentType="application/vnd.openxmlformats-officedocument.presentationml.tags+xml"/>
  <Override PartName="/ppt/tags/tag1844.xml" ContentType="application/vnd.openxmlformats-officedocument.presentationml.tags+xml"/>
  <Override PartName="/ppt/tags/tag1845.xml" ContentType="application/vnd.openxmlformats-officedocument.presentationml.tags+xml"/>
  <Override PartName="/ppt/tags/tag1846.xml" ContentType="application/vnd.openxmlformats-officedocument.presentationml.tags+xml"/>
  <Override PartName="/ppt/tags/tag1847.xml" ContentType="application/vnd.openxmlformats-officedocument.presentationml.tags+xml"/>
  <Override PartName="/ppt/tags/tag1848.xml" ContentType="application/vnd.openxmlformats-officedocument.presentationml.tags+xml"/>
  <Override PartName="/ppt/tags/tag1849.xml" ContentType="application/vnd.openxmlformats-officedocument.presentationml.tags+xml"/>
  <Override PartName="/ppt/tags/tag185.xml" ContentType="application/vnd.openxmlformats-officedocument.presentationml.tags+xml"/>
  <Override PartName="/ppt/tags/tag1850.xml" ContentType="application/vnd.openxmlformats-officedocument.presentationml.tags+xml"/>
  <Override PartName="/ppt/tags/tag1851.xml" ContentType="application/vnd.openxmlformats-officedocument.presentationml.tags+xml"/>
  <Override PartName="/ppt/tags/tag1852.xml" ContentType="application/vnd.openxmlformats-officedocument.presentationml.tags+xml"/>
  <Override PartName="/ppt/tags/tag1853.xml" ContentType="application/vnd.openxmlformats-officedocument.presentationml.tags+xml"/>
  <Override PartName="/ppt/tags/tag1854.xml" ContentType="application/vnd.openxmlformats-officedocument.presentationml.tags+xml"/>
  <Override PartName="/ppt/tags/tag1855.xml" ContentType="application/vnd.openxmlformats-officedocument.presentationml.tags+xml"/>
  <Override PartName="/ppt/tags/tag1856.xml" ContentType="application/vnd.openxmlformats-officedocument.presentationml.tags+xml"/>
  <Override PartName="/ppt/tags/tag1857.xml" ContentType="application/vnd.openxmlformats-officedocument.presentationml.tags+xml"/>
  <Override PartName="/ppt/tags/tag1858.xml" ContentType="application/vnd.openxmlformats-officedocument.presentationml.tags+xml"/>
  <Override PartName="/ppt/tags/tag1859.xml" ContentType="application/vnd.openxmlformats-officedocument.presentationml.tags+xml"/>
  <Override PartName="/ppt/tags/tag186.xml" ContentType="application/vnd.openxmlformats-officedocument.presentationml.tags+xml"/>
  <Override PartName="/ppt/tags/tag1860.xml" ContentType="application/vnd.openxmlformats-officedocument.presentationml.tags+xml"/>
  <Override PartName="/ppt/tags/tag1861.xml" ContentType="application/vnd.openxmlformats-officedocument.presentationml.tags+xml"/>
  <Override PartName="/ppt/tags/tag1862.xml" ContentType="application/vnd.openxmlformats-officedocument.presentationml.tags+xml"/>
  <Override PartName="/ppt/tags/tag1863.xml" ContentType="application/vnd.openxmlformats-officedocument.presentationml.tags+xml"/>
  <Override PartName="/ppt/tags/tag1864.xml" ContentType="application/vnd.openxmlformats-officedocument.presentationml.tags+xml"/>
  <Override PartName="/ppt/tags/tag1865.xml" ContentType="application/vnd.openxmlformats-officedocument.presentationml.tags+xml"/>
  <Override PartName="/ppt/tags/tag1866.xml" ContentType="application/vnd.openxmlformats-officedocument.presentationml.tags+xml"/>
  <Override PartName="/ppt/tags/tag1867.xml" ContentType="application/vnd.openxmlformats-officedocument.presentationml.tags+xml"/>
  <Override PartName="/ppt/tags/tag1868.xml" ContentType="application/vnd.openxmlformats-officedocument.presentationml.tags+xml"/>
  <Override PartName="/ppt/tags/tag1869.xml" ContentType="application/vnd.openxmlformats-officedocument.presentationml.tags+xml"/>
  <Override PartName="/ppt/tags/tag187.xml" ContentType="application/vnd.openxmlformats-officedocument.presentationml.tags+xml"/>
  <Override PartName="/ppt/tags/tag1870.xml" ContentType="application/vnd.openxmlformats-officedocument.presentationml.tags+xml"/>
  <Override PartName="/ppt/tags/tag1871.xml" ContentType="application/vnd.openxmlformats-officedocument.presentationml.tags+xml"/>
  <Override PartName="/ppt/tags/tag1872.xml" ContentType="application/vnd.openxmlformats-officedocument.presentationml.tags+xml"/>
  <Override PartName="/ppt/tags/tag1873.xml" ContentType="application/vnd.openxmlformats-officedocument.presentationml.tags+xml"/>
  <Override PartName="/ppt/tags/tag1874.xml" ContentType="application/vnd.openxmlformats-officedocument.presentationml.tags+xml"/>
  <Override PartName="/ppt/tags/tag1875.xml" ContentType="application/vnd.openxmlformats-officedocument.presentationml.tags+xml"/>
  <Override PartName="/ppt/tags/tag1876.xml" ContentType="application/vnd.openxmlformats-officedocument.presentationml.tags+xml"/>
  <Override PartName="/ppt/tags/tag1877.xml" ContentType="application/vnd.openxmlformats-officedocument.presentationml.tags+xml"/>
  <Override PartName="/ppt/tags/tag1878.xml" ContentType="application/vnd.openxmlformats-officedocument.presentationml.tags+xml"/>
  <Override PartName="/ppt/tags/tag1879.xml" ContentType="application/vnd.openxmlformats-officedocument.presentationml.tags+xml"/>
  <Override PartName="/ppt/tags/tag188.xml" ContentType="application/vnd.openxmlformats-officedocument.presentationml.tags+xml"/>
  <Override PartName="/ppt/tags/tag1880.xml" ContentType="application/vnd.openxmlformats-officedocument.presentationml.tags+xml"/>
  <Override PartName="/ppt/tags/tag1881.xml" ContentType="application/vnd.openxmlformats-officedocument.presentationml.tags+xml"/>
  <Override PartName="/ppt/tags/tag1882.xml" ContentType="application/vnd.openxmlformats-officedocument.presentationml.tags+xml"/>
  <Override PartName="/ppt/tags/tag1883.xml" ContentType="application/vnd.openxmlformats-officedocument.presentationml.tags+xml"/>
  <Override PartName="/ppt/tags/tag1884.xml" ContentType="application/vnd.openxmlformats-officedocument.presentationml.tags+xml"/>
  <Override PartName="/ppt/tags/tag1885.xml" ContentType="application/vnd.openxmlformats-officedocument.presentationml.tags+xml"/>
  <Override PartName="/ppt/tags/tag1886.xml" ContentType="application/vnd.openxmlformats-officedocument.presentationml.tags+xml"/>
  <Override PartName="/ppt/tags/tag1887.xml" ContentType="application/vnd.openxmlformats-officedocument.presentationml.tags+xml"/>
  <Override PartName="/ppt/tags/tag1888.xml" ContentType="application/vnd.openxmlformats-officedocument.presentationml.tags+xml"/>
  <Override PartName="/ppt/tags/tag1889.xml" ContentType="application/vnd.openxmlformats-officedocument.presentationml.tags+xml"/>
  <Override PartName="/ppt/tags/tag189.xml" ContentType="application/vnd.openxmlformats-officedocument.presentationml.tags+xml"/>
  <Override PartName="/ppt/tags/tag1890.xml" ContentType="application/vnd.openxmlformats-officedocument.presentationml.tags+xml"/>
  <Override PartName="/ppt/tags/tag1891.xml" ContentType="application/vnd.openxmlformats-officedocument.presentationml.tags+xml"/>
  <Override PartName="/ppt/tags/tag1892.xml" ContentType="application/vnd.openxmlformats-officedocument.presentationml.tags+xml"/>
  <Override PartName="/ppt/tags/tag1893.xml" ContentType="application/vnd.openxmlformats-officedocument.presentationml.tags+xml"/>
  <Override PartName="/ppt/tags/tag1894.xml" ContentType="application/vnd.openxmlformats-officedocument.presentationml.tags+xml"/>
  <Override PartName="/ppt/tags/tag1895.xml" ContentType="application/vnd.openxmlformats-officedocument.presentationml.tags+xml"/>
  <Override PartName="/ppt/tags/tag1896.xml" ContentType="application/vnd.openxmlformats-officedocument.presentationml.tags+xml"/>
  <Override PartName="/ppt/tags/tag1897.xml" ContentType="application/vnd.openxmlformats-officedocument.presentationml.tags+xml"/>
  <Override PartName="/ppt/tags/tag1898.xml" ContentType="application/vnd.openxmlformats-officedocument.presentationml.tags+xml"/>
  <Override PartName="/ppt/tags/tag189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00.xml" ContentType="application/vnd.openxmlformats-officedocument.presentationml.tags+xml"/>
  <Override PartName="/ppt/tags/tag1901.xml" ContentType="application/vnd.openxmlformats-officedocument.presentationml.tags+xml"/>
  <Override PartName="/ppt/tags/tag1902.xml" ContentType="application/vnd.openxmlformats-officedocument.presentationml.tags+xml"/>
  <Override PartName="/ppt/tags/tag1903.xml" ContentType="application/vnd.openxmlformats-officedocument.presentationml.tags+xml"/>
  <Override PartName="/ppt/tags/tag1904.xml" ContentType="application/vnd.openxmlformats-officedocument.presentationml.tags+xml"/>
  <Override PartName="/ppt/tags/tag1905.xml" ContentType="application/vnd.openxmlformats-officedocument.presentationml.tags+xml"/>
  <Override PartName="/ppt/tags/tag1906.xml" ContentType="application/vnd.openxmlformats-officedocument.presentationml.tags+xml"/>
  <Override PartName="/ppt/tags/tag1907.xml" ContentType="application/vnd.openxmlformats-officedocument.presentationml.tags+xml"/>
  <Override PartName="/ppt/tags/tag1908.xml" ContentType="application/vnd.openxmlformats-officedocument.presentationml.tags+xml"/>
  <Override PartName="/ppt/tags/tag1909.xml" ContentType="application/vnd.openxmlformats-officedocument.presentationml.tags+xml"/>
  <Override PartName="/ppt/tags/tag191.xml" ContentType="application/vnd.openxmlformats-officedocument.presentationml.tags+xml"/>
  <Override PartName="/ppt/tags/tag1910.xml" ContentType="application/vnd.openxmlformats-officedocument.presentationml.tags+xml"/>
  <Override PartName="/ppt/tags/tag1911.xml" ContentType="application/vnd.openxmlformats-officedocument.presentationml.tags+xml"/>
  <Override PartName="/ppt/tags/tag1912.xml" ContentType="application/vnd.openxmlformats-officedocument.presentationml.tags+xml"/>
  <Override PartName="/ppt/tags/tag1913.xml" ContentType="application/vnd.openxmlformats-officedocument.presentationml.tags+xml"/>
  <Override PartName="/ppt/tags/tag1914.xml" ContentType="application/vnd.openxmlformats-officedocument.presentationml.tags+xml"/>
  <Override PartName="/ppt/tags/tag1915.xml" ContentType="application/vnd.openxmlformats-officedocument.presentationml.tags+xml"/>
  <Override PartName="/ppt/tags/tag1916.xml" ContentType="application/vnd.openxmlformats-officedocument.presentationml.tags+xml"/>
  <Override PartName="/ppt/tags/tag1917.xml" ContentType="application/vnd.openxmlformats-officedocument.presentationml.tags+xml"/>
  <Override PartName="/ppt/tags/tag1918.xml" ContentType="application/vnd.openxmlformats-officedocument.presentationml.tags+xml"/>
  <Override PartName="/ppt/tags/tag1919.xml" ContentType="application/vnd.openxmlformats-officedocument.presentationml.tags+xml"/>
  <Override PartName="/ppt/tags/tag192.xml" ContentType="application/vnd.openxmlformats-officedocument.presentationml.tags+xml"/>
  <Override PartName="/ppt/tags/tag1920.xml" ContentType="application/vnd.openxmlformats-officedocument.presentationml.tags+xml"/>
  <Override PartName="/ppt/tags/tag1921.xml" ContentType="application/vnd.openxmlformats-officedocument.presentationml.tags+xml"/>
  <Override PartName="/ppt/tags/tag1922.xml" ContentType="application/vnd.openxmlformats-officedocument.presentationml.tags+xml"/>
  <Override PartName="/ppt/tags/tag1923.xml" ContentType="application/vnd.openxmlformats-officedocument.presentationml.tags+xml"/>
  <Override PartName="/ppt/tags/tag1924.xml" ContentType="application/vnd.openxmlformats-officedocument.presentationml.tags+xml"/>
  <Override PartName="/ppt/tags/tag1925.xml" ContentType="application/vnd.openxmlformats-officedocument.presentationml.tags+xml"/>
  <Override PartName="/ppt/tags/tag1926.xml" ContentType="application/vnd.openxmlformats-officedocument.presentationml.tags+xml"/>
  <Override PartName="/ppt/tags/tag1927.xml" ContentType="application/vnd.openxmlformats-officedocument.presentationml.tags+xml"/>
  <Override PartName="/ppt/tags/tag1928.xml" ContentType="application/vnd.openxmlformats-officedocument.presentationml.tags+xml"/>
  <Override PartName="/ppt/tags/tag1929.xml" ContentType="application/vnd.openxmlformats-officedocument.presentationml.tags+xml"/>
  <Override PartName="/ppt/tags/tag193.xml" ContentType="application/vnd.openxmlformats-officedocument.presentationml.tags+xml"/>
  <Override PartName="/ppt/tags/tag1930.xml" ContentType="application/vnd.openxmlformats-officedocument.presentationml.tags+xml"/>
  <Override PartName="/ppt/tags/tag1931.xml" ContentType="application/vnd.openxmlformats-officedocument.presentationml.tags+xml"/>
  <Override PartName="/ppt/tags/tag1932.xml" ContentType="application/vnd.openxmlformats-officedocument.presentationml.tags+xml"/>
  <Override PartName="/ppt/tags/tag1933.xml" ContentType="application/vnd.openxmlformats-officedocument.presentationml.tags+xml"/>
  <Override PartName="/ppt/tags/tag1934.xml" ContentType="application/vnd.openxmlformats-officedocument.presentationml.tags+xml"/>
  <Override PartName="/ppt/tags/tag1935.xml" ContentType="application/vnd.openxmlformats-officedocument.presentationml.tags+xml"/>
  <Override PartName="/ppt/tags/tag1936.xml" ContentType="application/vnd.openxmlformats-officedocument.presentationml.tags+xml"/>
  <Override PartName="/ppt/tags/tag1937.xml" ContentType="application/vnd.openxmlformats-officedocument.presentationml.tags+xml"/>
  <Override PartName="/ppt/tags/tag1938.xml" ContentType="application/vnd.openxmlformats-officedocument.presentationml.tags+xml"/>
  <Override PartName="/ppt/tags/tag1939.xml" ContentType="application/vnd.openxmlformats-officedocument.presentationml.tags+xml"/>
  <Override PartName="/ppt/tags/tag194.xml" ContentType="application/vnd.openxmlformats-officedocument.presentationml.tags+xml"/>
  <Override PartName="/ppt/tags/tag1940.xml" ContentType="application/vnd.openxmlformats-officedocument.presentationml.tags+xml"/>
  <Override PartName="/ppt/tags/tag1941.xml" ContentType="application/vnd.openxmlformats-officedocument.presentationml.tags+xml"/>
  <Override PartName="/ppt/tags/tag1942.xml" ContentType="application/vnd.openxmlformats-officedocument.presentationml.tags+xml"/>
  <Override PartName="/ppt/tags/tag1943.xml" ContentType="application/vnd.openxmlformats-officedocument.presentationml.tags+xml"/>
  <Override PartName="/ppt/tags/tag1944.xml" ContentType="application/vnd.openxmlformats-officedocument.presentationml.tags+xml"/>
  <Override PartName="/ppt/tags/tag1945.xml" ContentType="application/vnd.openxmlformats-officedocument.presentationml.tags+xml"/>
  <Override PartName="/ppt/tags/tag1946.xml" ContentType="application/vnd.openxmlformats-officedocument.presentationml.tags+xml"/>
  <Override PartName="/ppt/tags/tag1947.xml" ContentType="application/vnd.openxmlformats-officedocument.presentationml.tags+xml"/>
  <Override PartName="/ppt/tags/tag1948.xml" ContentType="application/vnd.openxmlformats-officedocument.presentationml.tags+xml"/>
  <Override PartName="/ppt/tags/tag1949.xml" ContentType="application/vnd.openxmlformats-officedocument.presentationml.tags+xml"/>
  <Override PartName="/ppt/tags/tag195.xml" ContentType="application/vnd.openxmlformats-officedocument.presentationml.tags+xml"/>
  <Override PartName="/ppt/tags/tag1950.xml" ContentType="application/vnd.openxmlformats-officedocument.presentationml.tags+xml"/>
  <Override PartName="/ppt/tags/tag1951.xml" ContentType="application/vnd.openxmlformats-officedocument.presentationml.tags+xml"/>
  <Override PartName="/ppt/tags/tag1952.xml" ContentType="application/vnd.openxmlformats-officedocument.presentationml.tags+xml"/>
  <Override PartName="/ppt/tags/tag1953.xml" ContentType="application/vnd.openxmlformats-officedocument.presentationml.tags+xml"/>
  <Override PartName="/ppt/tags/tag1954.xml" ContentType="application/vnd.openxmlformats-officedocument.presentationml.tags+xml"/>
  <Override PartName="/ppt/tags/tag1955.xml" ContentType="application/vnd.openxmlformats-officedocument.presentationml.tags+xml"/>
  <Override PartName="/ppt/tags/tag1956.xml" ContentType="application/vnd.openxmlformats-officedocument.presentationml.tags+xml"/>
  <Override PartName="/ppt/tags/tag1957.xml" ContentType="application/vnd.openxmlformats-officedocument.presentationml.tags+xml"/>
  <Override PartName="/ppt/tags/tag1958.xml" ContentType="application/vnd.openxmlformats-officedocument.presentationml.tags+xml"/>
  <Override PartName="/ppt/tags/tag1959.xml" ContentType="application/vnd.openxmlformats-officedocument.presentationml.tags+xml"/>
  <Override PartName="/ppt/tags/tag196.xml" ContentType="application/vnd.openxmlformats-officedocument.presentationml.tags+xml"/>
  <Override PartName="/ppt/tags/tag1960.xml" ContentType="application/vnd.openxmlformats-officedocument.presentationml.tags+xml"/>
  <Override PartName="/ppt/tags/tag1961.xml" ContentType="application/vnd.openxmlformats-officedocument.presentationml.tags+xml"/>
  <Override PartName="/ppt/tags/tag1962.xml" ContentType="application/vnd.openxmlformats-officedocument.presentationml.tags+xml"/>
  <Override PartName="/ppt/tags/tag1963.xml" ContentType="application/vnd.openxmlformats-officedocument.presentationml.tags+xml"/>
  <Override PartName="/ppt/tags/tag1964.xml" ContentType="application/vnd.openxmlformats-officedocument.presentationml.tags+xml"/>
  <Override PartName="/ppt/tags/tag1965.xml" ContentType="application/vnd.openxmlformats-officedocument.presentationml.tags+xml"/>
  <Override PartName="/ppt/tags/tag1966.xml" ContentType="application/vnd.openxmlformats-officedocument.presentationml.tags+xml"/>
  <Override PartName="/ppt/tags/tag1967.xml" ContentType="application/vnd.openxmlformats-officedocument.presentationml.tags+xml"/>
  <Override PartName="/ppt/tags/tag1968.xml" ContentType="application/vnd.openxmlformats-officedocument.presentationml.tags+xml"/>
  <Override PartName="/ppt/tags/tag1969.xml" ContentType="application/vnd.openxmlformats-officedocument.presentationml.tags+xml"/>
  <Override PartName="/ppt/tags/tag197.xml" ContentType="application/vnd.openxmlformats-officedocument.presentationml.tags+xml"/>
  <Override PartName="/ppt/tags/tag1970.xml" ContentType="application/vnd.openxmlformats-officedocument.presentationml.tags+xml"/>
  <Override PartName="/ppt/tags/tag1971.xml" ContentType="application/vnd.openxmlformats-officedocument.presentationml.tags+xml"/>
  <Override PartName="/ppt/tags/tag1972.xml" ContentType="application/vnd.openxmlformats-officedocument.presentationml.tags+xml"/>
  <Override PartName="/ppt/tags/tag1973.xml" ContentType="application/vnd.openxmlformats-officedocument.presentationml.tags+xml"/>
  <Override PartName="/ppt/tags/tag1974.xml" ContentType="application/vnd.openxmlformats-officedocument.presentationml.tags+xml"/>
  <Override PartName="/ppt/tags/tag1975.xml" ContentType="application/vnd.openxmlformats-officedocument.presentationml.tags+xml"/>
  <Override PartName="/ppt/tags/tag1976.xml" ContentType="application/vnd.openxmlformats-officedocument.presentationml.tags+xml"/>
  <Override PartName="/ppt/tags/tag1977.xml" ContentType="application/vnd.openxmlformats-officedocument.presentationml.tags+xml"/>
  <Override PartName="/ppt/tags/tag1978.xml" ContentType="application/vnd.openxmlformats-officedocument.presentationml.tags+xml"/>
  <Override PartName="/ppt/tags/tag1979.xml" ContentType="application/vnd.openxmlformats-officedocument.presentationml.tags+xml"/>
  <Override PartName="/ppt/tags/tag198.xml" ContentType="application/vnd.openxmlformats-officedocument.presentationml.tags+xml"/>
  <Override PartName="/ppt/tags/tag1980.xml" ContentType="application/vnd.openxmlformats-officedocument.presentationml.tags+xml"/>
  <Override PartName="/ppt/tags/tag1981.xml" ContentType="application/vnd.openxmlformats-officedocument.presentationml.tags+xml"/>
  <Override PartName="/ppt/tags/tag1982.xml" ContentType="application/vnd.openxmlformats-officedocument.presentationml.tags+xml"/>
  <Override PartName="/ppt/tags/tag1983.xml" ContentType="application/vnd.openxmlformats-officedocument.presentationml.tags+xml"/>
  <Override PartName="/ppt/tags/tag1984.xml" ContentType="application/vnd.openxmlformats-officedocument.presentationml.tags+xml"/>
  <Override PartName="/ppt/tags/tag1985.xml" ContentType="application/vnd.openxmlformats-officedocument.presentationml.tags+xml"/>
  <Override PartName="/ppt/tags/tag1986.xml" ContentType="application/vnd.openxmlformats-officedocument.presentationml.tags+xml"/>
  <Override PartName="/ppt/tags/tag1987.xml" ContentType="application/vnd.openxmlformats-officedocument.presentationml.tags+xml"/>
  <Override PartName="/ppt/tags/tag1988.xml" ContentType="application/vnd.openxmlformats-officedocument.presentationml.tags+xml"/>
  <Override PartName="/ppt/tags/tag1989.xml" ContentType="application/vnd.openxmlformats-officedocument.presentationml.tags+xml"/>
  <Override PartName="/ppt/tags/tag199.xml" ContentType="application/vnd.openxmlformats-officedocument.presentationml.tags+xml"/>
  <Override PartName="/ppt/tags/tag1990.xml" ContentType="application/vnd.openxmlformats-officedocument.presentationml.tags+xml"/>
  <Override PartName="/ppt/tags/tag1991.xml" ContentType="application/vnd.openxmlformats-officedocument.presentationml.tags+xml"/>
  <Override PartName="/ppt/tags/tag1992.xml" ContentType="application/vnd.openxmlformats-officedocument.presentationml.tags+xml"/>
  <Override PartName="/ppt/tags/tag1993.xml" ContentType="application/vnd.openxmlformats-officedocument.presentationml.tags+xml"/>
  <Override PartName="/ppt/tags/tag1994.xml" ContentType="application/vnd.openxmlformats-officedocument.presentationml.tags+xml"/>
  <Override PartName="/ppt/tags/tag1995.xml" ContentType="application/vnd.openxmlformats-officedocument.presentationml.tags+xml"/>
  <Override PartName="/ppt/tags/tag1996.xml" ContentType="application/vnd.openxmlformats-officedocument.presentationml.tags+xml"/>
  <Override PartName="/ppt/tags/tag1997.xml" ContentType="application/vnd.openxmlformats-officedocument.presentationml.tags+xml"/>
  <Override PartName="/ppt/tags/tag1998.xml" ContentType="application/vnd.openxmlformats-officedocument.presentationml.tags+xml"/>
  <Override PartName="/ppt/tags/tag19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00.xml" ContentType="application/vnd.openxmlformats-officedocument.presentationml.tags+xml"/>
  <Override PartName="/ppt/tags/tag2001.xml" ContentType="application/vnd.openxmlformats-officedocument.presentationml.tags+xml"/>
  <Override PartName="/ppt/tags/tag2002.xml" ContentType="application/vnd.openxmlformats-officedocument.presentationml.tags+xml"/>
  <Override PartName="/ppt/tags/tag2003.xml" ContentType="application/vnd.openxmlformats-officedocument.presentationml.tags+xml"/>
  <Override PartName="/ppt/tags/tag2004.xml" ContentType="application/vnd.openxmlformats-officedocument.presentationml.tags+xml"/>
  <Override PartName="/ppt/tags/tag2005.xml" ContentType="application/vnd.openxmlformats-officedocument.presentationml.tags+xml"/>
  <Override PartName="/ppt/tags/tag2006.xml" ContentType="application/vnd.openxmlformats-officedocument.presentationml.tags+xml"/>
  <Override PartName="/ppt/tags/tag2007.xml" ContentType="application/vnd.openxmlformats-officedocument.presentationml.tags+xml"/>
  <Override PartName="/ppt/tags/tag2008.xml" ContentType="application/vnd.openxmlformats-officedocument.presentationml.tags+xml"/>
  <Override PartName="/ppt/tags/tag2009.xml" ContentType="application/vnd.openxmlformats-officedocument.presentationml.tags+xml"/>
  <Override PartName="/ppt/tags/tag201.xml" ContentType="application/vnd.openxmlformats-officedocument.presentationml.tags+xml"/>
  <Override PartName="/ppt/tags/tag2010.xml" ContentType="application/vnd.openxmlformats-officedocument.presentationml.tags+xml"/>
  <Override PartName="/ppt/tags/tag2011.xml" ContentType="application/vnd.openxmlformats-officedocument.presentationml.tags+xml"/>
  <Override PartName="/ppt/tags/tag2012.xml" ContentType="application/vnd.openxmlformats-officedocument.presentationml.tags+xml"/>
  <Override PartName="/ppt/tags/tag2013.xml" ContentType="application/vnd.openxmlformats-officedocument.presentationml.tags+xml"/>
  <Override PartName="/ppt/tags/tag2014.xml" ContentType="application/vnd.openxmlformats-officedocument.presentationml.tags+xml"/>
  <Override PartName="/ppt/tags/tag2015.xml" ContentType="application/vnd.openxmlformats-officedocument.presentationml.tags+xml"/>
  <Override PartName="/ppt/tags/tag2016.xml" ContentType="application/vnd.openxmlformats-officedocument.presentationml.tags+xml"/>
  <Override PartName="/ppt/tags/tag2017.xml" ContentType="application/vnd.openxmlformats-officedocument.presentationml.tags+xml"/>
  <Override PartName="/ppt/tags/tag2018.xml" ContentType="application/vnd.openxmlformats-officedocument.presentationml.tags+xml"/>
  <Override PartName="/ppt/tags/tag2019.xml" ContentType="application/vnd.openxmlformats-officedocument.presentationml.tags+xml"/>
  <Override PartName="/ppt/tags/tag202.xml" ContentType="application/vnd.openxmlformats-officedocument.presentationml.tags+xml"/>
  <Override PartName="/ppt/tags/tag2020.xml" ContentType="application/vnd.openxmlformats-officedocument.presentationml.tags+xml"/>
  <Override PartName="/ppt/tags/tag2021.xml" ContentType="application/vnd.openxmlformats-officedocument.presentationml.tags+xml"/>
  <Override PartName="/ppt/tags/tag2022.xml" ContentType="application/vnd.openxmlformats-officedocument.presentationml.tags+xml"/>
  <Override PartName="/ppt/tags/tag2023.xml" ContentType="application/vnd.openxmlformats-officedocument.presentationml.tags+xml"/>
  <Override PartName="/ppt/tags/tag2024.xml" ContentType="application/vnd.openxmlformats-officedocument.presentationml.tags+xml"/>
  <Override PartName="/ppt/tags/tag2025.xml" ContentType="application/vnd.openxmlformats-officedocument.presentationml.tags+xml"/>
  <Override PartName="/ppt/tags/tag2026.xml" ContentType="application/vnd.openxmlformats-officedocument.presentationml.tags+xml"/>
  <Override PartName="/ppt/tags/tag2027.xml" ContentType="application/vnd.openxmlformats-officedocument.presentationml.tags+xml"/>
  <Override PartName="/ppt/tags/tag2028.xml" ContentType="application/vnd.openxmlformats-officedocument.presentationml.tags+xml"/>
  <Override PartName="/ppt/tags/tag2029.xml" ContentType="application/vnd.openxmlformats-officedocument.presentationml.tags+xml"/>
  <Override PartName="/ppt/tags/tag203.xml" ContentType="application/vnd.openxmlformats-officedocument.presentationml.tags+xml"/>
  <Override PartName="/ppt/tags/tag2030.xml" ContentType="application/vnd.openxmlformats-officedocument.presentationml.tags+xml"/>
  <Override PartName="/ppt/tags/tag2031.xml" ContentType="application/vnd.openxmlformats-officedocument.presentationml.tags+xml"/>
  <Override PartName="/ppt/tags/tag2032.xml" ContentType="application/vnd.openxmlformats-officedocument.presentationml.tags+xml"/>
  <Override PartName="/ppt/tags/tag2033.xml" ContentType="application/vnd.openxmlformats-officedocument.presentationml.tags+xml"/>
  <Override PartName="/ppt/tags/tag2034.xml" ContentType="application/vnd.openxmlformats-officedocument.presentationml.tags+xml"/>
  <Override PartName="/ppt/tags/tag2035.xml" ContentType="application/vnd.openxmlformats-officedocument.presentationml.tags+xml"/>
  <Override PartName="/ppt/tags/tag2036.xml" ContentType="application/vnd.openxmlformats-officedocument.presentationml.tags+xml"/>
  <Override PartName="/ppt/tags/tag2037.xml" ContentType="application/vnd.openxmlformats-officedocument.presentationml.tags+xml"/>
  <Override PartName="/ppt/tags/tag2038.xml" ContentType="application/vnd.openxmlformats-officedocument.presentationml.tags+xml"/>
  <Override PartName="/ppt/tags/tag2039.xml" ContentType="application/vnd.openxmlformats-officedocument.presentationml.tags+xml"/>
  <Override PartName="/ppt/tags/tag204.xml" ContentType="application/vnd.openxmlformats-officedocument.presentationml.tags+xml"/>
  <Override PartName="/ppt/tags/tag2040.xml" ContentType="application/vnd.openxmlformats-officedocument.presentationml.tags+xml"/>
  <Override PartName="/ppt/tags/tag2041.xml" ContentType="application/vnd.openxmlformats-officedocument.presentationml.tags+xml"/>
  <Override PartName="/ppt/tags/tag2042.xml" ContentType="application/vnd.openxmlformats-officedocument.presentationml.tags+xml"/>
  <Override PartName="/ppt/tags/tag2043.xml" ContentType="application/vnd.openxmlformats-officedocument.presentationml.tags+xml"/>
  <Override PartName="/ppt/tags/tag2044.xml" ContentType="application/vnd.openxmlformats-officedocument.presentationml.tags+xml"/>
  <Override PartName="/ppt/tags/tag2045.xml" ContentType="application/vnd.openxmlformats-officedocument.presentationml.tags+xml"/>
  <Override PartName="/ppt/tags/tag2046.xml" ContentType="application/vnd.openxmlformats-officedocument.presentationml.tags+xml"/>
  <Override PartName="/ppt/tags/tag2047.xml" ContentType="application/vnd.openxmlformats-officedocument.presentationml.tags+xml"/>
  <Override PartName="/ppt/tags/tag2048.xml" ContentType="application/vnd.openxmlformats-officedocument.presentationml.tags+xml"/>
  <Override PartName="/ppt/tags/tag2049.xml" ContentType="application/vnd.openxmlformats-officedocument.presentationml.tags+xml"/>
  <Override PartName="/ppt/tags/tag205.xml" ContentType="application/vnd.openxmlformats-officedocument.presentationml.tags+xml"/>
  <Override PartName="/ppt/tags/tag2050.xml" ContentType="application/vnd.openxmlformats-officedocument.presentationml.tags+xml"/>
  <Override PartName="/ppt/tags/tag2051.xml" ContentType="application/vnd.openxmlformats-officedocument.presentationml.tags+xml"/>
  <Override PartName="/ppt/tags/tag2052.xml" ContentType="application/vnd.openxmlformats-officedocument.presentationml.tags+xml"/>
  <Override PartName="/ppt/tags/tag2053.xml" ContentType="application/vnd.openxmlformats-officedocument.presentationml.tags+xml"/>
  <Override PartName="/ppt/tags/tag2054.xml" ContentType="application/vnd.openxmlformats-officedocument.presentationml.tags+xml"/>
  <Override PartName="/ppt/tags/tag2055.xml" ContentType="application/vnd.openxmlformats-officedocument.presentationml.tags+xml"/>
  <Override PartName="/ppt/tags/tag2056.xml" ContentType="application/vnd.openxmlformats-officedocument.presentationml.tags+xml"/>
  <Override PartName="/ppt/tags/tag2057.xml" ContentType="application/vnd.openxmlformats-officedocument.presentationml.tags+xml"/>
  <Override PartName="/ppt/tags/tag2058.xml" ContentType="application/vnd.openxmlformats-officedocument.presentationml.tags+xml"/>
  <Override PartName="/ppt/tags/tag2059.xml" ContentType="application/vnd.openxmlformats-officedocument.presentationml.tags+xml"/>
  <Override PartName="/ppt/tags/tag206.xml" ContentType="application/vnd.openxmlformats-officedocument.presentationml.tags+xml"/>
  <Override PartName="/ppt/tags/tag2060.xml" ContentType="application/vnd.openxmlformats-officedocument.presentationml.tags+xml"/>
  <Override PartName="/ppt/tags/tag2061.xml" ContentType="application/vnd.openxmlformats-officedocument.presentationml.tags+xml"/>
  <Override PartName="/ppt/tags/tag2062.xml" ContentType="application/vnd.openxmlformats-officedocument.presentationml.tags+xml"/>
  <Override PartName="/ppt/tags/tag2063.xml" ContentType="application/vnd.openxmlformats-officedocument.presentationml.tags+xml"/>
  <Override PartName="/ppt/tags/tag2064.xml" ContentType="application/vnd.openxmlformats-officedocument.presentationml.tags+xml"/>
  <Override PartName="/ppt/tags/tag2065.xml" ContentType="application/vnd.openxmlformats-officedocument.presentationml.tags+xml"/>
  <Override PartName="/ppt/tags/tag2066.xml" ContentType="application/vnd.openxmlformats-officedocument.presentationml.tags+xml"/>
  <Override PartName="/ppt/tags/tag2067.xml" ContentType="application/vnd.openxmlformats-officedocument.presentationml.tags+xml"/>
  <Override PartName="/ppt/tags/tag2068.xml" ContentType="application/vnd.openxmlformats-officedocument.presentationml.tags+xml"/>
  <Override PartName="/ppt/tags/tag2069.xml" ContentType="application/vnd.openxmlformats-officedocument.presentationml.tags+xml"/>
  <Override PartName="/ppt/tags/tag207.xml" ContentType="application/vnd.openxmlformats-officedocument.presentationml.tags+xml"/>
  <Override PartName="/ppt/tags/tag2070.xml" ContentType="application/vnd.openxmlformats-officedocument.presentationml.tags+xml"/>
  <Override PartName="/ppt/tags/tag2071.xml" ContentType="application/vnd.openxmlformats-officedocument.presentationml.tags+xml"/>
  <Override PartName="/ppt/tags/tag2072.xml" ContentType="application/vnd.openxmlformats-officedocument.presentationml.tags+xml"/>
  <Override PartName="/ppt/tags/tag2073.xml" ContentType="application/vnd.openxmlformats-officedocument.presentationml.tags+xml"/>
  <Override PartName="/ppt/tags/tag2074.xml" ContentType="application/vnd.openxmlformats-officedocument.presentationml.tags+xml"/>
  <Override PartName="/ppt/tags/tag2075.xml" ContentType="application/vnd.openxmlformats-officedocument.presentationml.tags+xml"/>
  <Override PartName="/ppt/tags/tag2076.xml" ContentType="application/vnd.openxmlformats-officedocument.presentationml.tags+xml"/>
  <Override PartName="/ppt/tags/tag2077.xml" ContentType="application/vnd.openxmlformats-officedocument.presentationml.tags+xml"/>
  <Override PartName="/ppt/tags/tag2078.xml" ContentType="application/vnd.openxmlformats-officedocument.presentationml.tags+xml"/>
  <Override PartName="/ppt/tags/tag2079.xml" ContentType="application/vnd.openxmlformats-officedocument.presentationml.tags+xml"/>
  <Override PartName="/ppt/tags/tag208.xml" ContentType="application/vnd.openxmlformats-officedocument.presentationml.tags+xml"/>
  <Override PartName="/ppt/tags/tag2080.xml" ContentType="application/vnd.openxmlformats-officedocument.presentationml.tags+xml"/>
  <Override PartName="/ppt/tags/tag2081.xml" ContentType="application/vnd.openxmlformats-officedocument.presentationml.tags+xml"/>
  <Override PartName="/ppt/tags/tag2082.xml" ContentType="application/vnd.openxmlformats-officedocument.presentationml.tags+xml"/>
  <Override PartName="/ppt/tags/tag2083.xml" ContentType="application/vnd.openxmlformats-officedocument.presentationml.tags+xml"/>
  <Override PartName="/ppt/tags/tag2084.xml" ContentType="application/vnd.openxmlformats-officedocument.presentationml.tags+xml"/>
  <Override PartName="/ppt/tags/tag2085.xml" ContentType="application/vnd.openxmlformats-officedocument.presentationml.tags+xml"/>
  <Override PartName="/ppt/tags/tag2086.xml" ContentType="application/vnd.openxmlformats-officedocument.presentationml.tags+xml"/>
  <Override PartName="/ppt/tags/tag2087.xml" ContentType="application/vnd.openxmlformats-officedocument.presentationml.tags+xml"/>
  <Override PartName="/ppt/tags/tag2088.xml" ContentType="application/vnd.openxmlformats-officedocument.presentationml.tags+xml"/>
  <Override PartName="/ppt/tags/tag2089.xml" ContentType="application/vnd.openxmlformats-officedocument.presentationml.tags+xml"/>
  <Override PartName="/ppt/tags/tag209.xml" ContentType="application/vnd.openxmlformats-officedocument.presentationml.tags+xml"/>
  <Override PartName="/ppt/tags/tag2090.xml" ContentType="application/vnd.openxmlformats-officedocument.presentationml.tags+xml"/>
  <Override PartName="/ppt/tags/tag2091.xml" ContentType="application/vnd.openxmlformats-officedocument.presentationml.tags+xml"/>
  <Override PartName="/ppt/tags/tag2092.xml" ContentType="application/vnd.openxmlformats-officedocument.presentationml.tags+xml"/>
  <Override PartName="/ppt/tags/tag2093.xml" ContentType="application/vnd.openxmlformats-officedocument.presentationml.tags+xml"/>
  <Override PartName="/ppt/tags/tag2094.xml" ContentType="application/vnd.openxmlformats-officedocument.presentationml.tags+xml"/>
  <Override PartName="/ppt/tags/tag2095.xml" ContentType="application/vnd.openxmlformats-officedocument.presentationml.tags+xml"/>
  <Override PartName="/ppt/tags/tag2096.xml" ContentType="application/vnd.openxmlformats-officedocument.presentationml.tags+xml"/>
  <Override PartName="/ppt/tags/tag2097.xml" ContentType="application/vnd.openxmlformats-officedocument.presentationml.tags+xml"/>
  <Override PartName="/ppt/tags/tag2098.xml" ContentType="application/vnd.openxmlformats-officedocument.presentationml.tags+xml"/>
  <Override PartName="/ppt/tags/tag209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00.xml" ContentType="application/vnd.openxmlformats-officedocument.presentationml.tags+xml"/>
  <Override PartName="/ppt/tags/tag2101.xml" ContentType="application/vnd.openxmlformats-officedocument.presentationml.tags+xml"/>
  <Override PartName="/ppt/tags/tag2102.xml" ContentType="application/vnd.openxmlformats-officedocument.presentationml.tags+xml"/>
  <Override PartName="/ppt/tags/tag2103.xml" ContentType="application/vnd.openxmlformats-officedocument.presentationml.tags+xml"/>
  <Override PartName="/ppt/tags/tag2104.xml" ContentType="application/vnd.openxmlformats-officedocument.presentationml.tags+xml"/>
  <Override PartName="/ppt/tags/tag2105.xml" ContentType="application/vnd.openxmlformats-officedocument.presentationml.tags+xml"/>
  <Override PartName="/ppt/tags/tag2106.xml" ContentType="application/vnd.openxmlformats-officedocument.presentationml.tags+xml"/>
  <Override PartName="/ppt/tags/tag2107.xml" ContentType="application/vnd.openxmlformats-officedocument.presentationml.tags+xml"/>
  <Override PartName="/ppt/tags/tag2108.xml" ContentType="application/vnd.openxmlformats-officedocument.presentationml.tags+xml"/>
  <Override PartName="/ppt/tags/tag2109.xml" ContentType="application/vnd.openxmlformats-officedocument.presentationml.tags+xml"/>
  <Override PartName="/ppt/tags/tag211.xml" ContentType="application/vnd.openxmlformats-officedocument.presentationml.tags+xml"/>
  <Override PartName="/ppt/tags/tag2110.xml" ContentType="application/vnd.openxmlformats-officedocument.presentationml.tags+xml"/>
  <Override PartName="/ppt/tags/tag2111.xml" ContentType="application/vnd.openxmlformats-officedocument.presentationml.tags+xml"/>
  <Override PartName="/ppt/tags/tag2112.xml" ContentType="application/vnd.openxmlformats-officedocument.presentationml.tags+xml"/>
  <Override PartName="/ppt/tags/tag2113.xml" ContentType="application/vnd.openxmlformats-officedocument.presentationml.tags+xml"/>
  <Override PartName="/ppt/tags/tag2114.xml" ContentType="application/vnd.openxmlformats-officedocument.presentationml.tags+xml"/>
  <Override PartName="/ppt/tags/tag2115.xml" ContentType="application/vnd.openxmlformats-officedocument.presentationml.tags+xml"/>
  <Override PartName="/ppt/tags/tag2116.xml" ContentType="application/vnd.openxmlformats-officedocument.presentationml.tags+xml"/>
  <Override PartName="/ppt/tags/tag2117.xml" ContentType="application/vnd.openxmlformats-officedocument.presentationml.tags+xml"/>
  <Override PartName="/ppt/tags/tag2118.xml" ContentType="application/vnd.openxmlformats-officedocument.presentationml.tags+xml"/>
  <Override PartName="/ppt/tags/tag2119.xml" ContentType="application/vnd.openxmlformats-officedocument.presentationml.tags+xml"/>
  <Override PartName="/ppt/tags/tag212.xml" ContentType="application/vnd.openxmlformats-officedocument.presentationml.tags+xml"/>
  <Override PartName="/ppt/tags/tag2120.xml" ContentType="application/vnd.openxmlformats-officedocument.presentationml.tags+xml"/>
  <Override PartName="/ppt/tags/tag2121.xml" ContentType="application/vnd.openxmlformats-officedocument.presentationml.tags+xml"/>
  <Override PartName="/ppt/tags/tag2122.xml" ContentType="application/vnd.openxmlformats-officedocument.presentationml.tags+xml"/>
  <Override PartName="/ppt/tags/tag2123.xml" ContentType="application/vnd.openxmlformats-officedocument.presentationml.tags+xml"/>
  <Override PartName="/ppt/tags/tag2124.xml" ContentType="application/vnd.openxmlformats-officedocument.presentationml.tags+xml"/>
  <Override PartName="/ppt/tags/tag2125.xml" ContentType="application/vnd.openxmlformats-officedocument.presentationml.tags+xml"/>
  <Override PartName="/ppt/tags/tag2126.xml" ContentType="application/vnd.openxmlformats-officedocument.presentationml.tags+xml"/>
  <Override PartName="/ppt/tags/tag2127.xml" ContentType="application/vnd.openxmlformats-officedocument.presentationml.tags+xml"/>
  <Override PartName="/ppt/tags/tag2128.xml" ContentType="application/vnd.openxmlformats-officedocument.presentationml.tags+xml"/>
  <Override PartName="/ppt/tags/tag2129.xml" ContentType="application/vnd.openxmlformats-officedocument.presentationml.tags+xml"/>
  <Override PartName="/ppt/tags/tag213.xml" ContentType="application/vnd.openxmlformats-officedocument.presentationml.tags+xml"/>
  <Override PartName="/ppt/tags/tag2130.xml" ContentType="application/vnd.openxmlformats-officedocument.presentationml.tags+xml"/>
  <Override PartName="/ppt/tags/tag2131.xml" ContentType="application/vnd.openxmlformats-officedocument.presentationml.tags+xml"/>
  <Override PartName="/ppt/tags/tag2132.xml" ContentType="application/vnd.openxmlformats-officedocument.presentationml.tags+xml"/>
  <Override PartName="/ppt/tags/tag2133.xml" ContentType="application/vnd.openxmlformats-officedocument.presentationml.tags+xml"/>
  <Override PartName="/ppt/tags/tag2134.xml" ContentType="application/vnd.openxmlformats-officedocument.presentationml.tags+xml"/>
  <Override PartName="/ppt/tags/tag2135.xml" ContentType="application/vnd.openxmlformats-officedocument.presentationml.tags+xml"/>
  <Override PartName="/ppt/tags/tag2136.xml" ContentType="application/vnd.openxmlformats-officedocument.presentationml.tags+xml"/>
  <Override PartName="/ppt/tags/tag2137.xml" ContentType="application/vnd.openxmlformats-officedocument.presentationml.tags+xml"/>
  <Override PartName="/ppt/tags/tag2138.xml" ContentType="application/vnd.openxmlformats-officedocument.presentationml.tags+xml"/>
  <Override PartName="/ppt/tags/tag2139.xml" ContentType="application/vnd.openxmlformats-officedocument.presentationml.tags+xml"/>
  <Override PartName="/ppt/tags/tag214.xml" ContentType="application/vnd.openxmlformats-officedocument.presentationml.tags+xml"/>
  <Override PartName="/ppt/tags/tag2140.xml" ContentType="application/vnd.openxmlformats-officedocument.presentationml.tags+xml"/>
  <Override PartName="/ppt/tags/tag2141.xml" ContentType="application/vnd.openxmlformats-officedocument.presentationml.tags+xml"/>
  <Override PartName="/ppt/tags/tag2142.xml" ContentType="application/vnd.openxmlformats-officedocument.presentationml.tags+xml"/>
  <Override PartName="/ppt/tags/tag2143.xml" ContentType="application/vnd.openxmlformats-officedocument.presentationml.tags+xml"/>
  <Override PartName="/ppt/tags/tag2144.xml" ContentType="application/vnd.openxmlformats-officedocument.presentationml.tags+xml"/>
  <Override PartName="/ppt/tags/tag2145.xml" ContentType="application/vnd.openxmlformats-officedocument.presentationml.tags+xml"/>
  <Override PartName="/ppt/tags/tag2146.xml" ContentType="application/vnd.openxmlformats-officedocument.presentationml.tags+xml"/>
  <Override PartName="/ppt/tags/tag2147.xml" ContentType="application/vnd.openxmlformats-officedocument.presentationml.tags+xml"/>
  <Override PartName="/ppt/tags/tag2148.xml" ContentType="application/vnd.openxmlformats-officedocument.presentationml.tags+xml"/>
  <Override PartName="/ppt/tags/tag2149.xml" ContentType="application/vnd.openxmlformats-officedocument.presentationml.tags+xml"/>
  <Override PartName="/ppt/tags/tag215.xml" ContentType="application/vnd.openxmlformats-officedocument.presentationml.tags+xml"/>
  <Override PartName="/ppt/tags/tag2150.xml" ContentType="application/vnd.openxmlformats-officedocument.presentationml.tags+xml"/>
  <Override PartName="/ppt/tags/tag2151.xml" ContentType="application/vnd.openxmlformats-officedocument.presentationml.tags+xml"/>
  <Override PartName="/ppt/tags/tag2152.xml" ContentType="application/vnd.openxmlformats-officedocument.presentationml.tags+xml"/>
  <Override PartName="/ppt/tags/tag2153.xml" ContentType="application/vnd.openxmlformats-officedocument.presentationml.tags+xml"/>
  <Override PartName="/ppt/tags/tag2154.xml" ContentType="application/vnd.openxmlformats-officedocument.presentationml.tags+xml"/>
  <Override PartName="/ppt/tags/tag2155.xml" ContentType="application/vnd.openxmlformats-officedocument.presentationml.tags+xml"/>
  <Override PartName="/ppt/tags/tag2156.xml" ContentType="application/vnd.openxmlformats-officedocument.presentationml.tags+xml"/>
  <Override PartName="/ppt/tags/tag2157.xml" ContentType="application/vnd.openxmlformats-officedocument.presentationml.tags+xml"/>
  <Override PartName="/ppt/tags/tag2158.xml" ContentType="application/vnd.openxmlformats-officedocument.presentationml.tags+xml"/>
  <Override PartName="/ppt/tags/tag2159.xml" ContentType="application/vnd.openxmlformats-officedocument.presentationml.tags+xml"/>
  <Override PartName="/ppt/tags/tag216.xml" ContentType="application/vnd.openxmlformats-officedocument.presentationml.tags+xml"/>
  <Override PartName="/ppt/tags/tag2160.xml" ContentType="application/vnd.openxmlformats-officedocument.presentationml.tags+xml"/>
  <Override PartName="/ppt/tags/tag2161.xml" ContentType="application/vnd.openxmlformats-officedocument.presentationml.tags+xml"/>
  <Override PartName="/ppt/tags/tag2162.xml" ContentType="application/vnd.openxmlformats-officedocument.presentationml.tags+xml"/>
  <Override PartName="/ppt/tags/tag2163.xml" ContentType="application/vnd.openxmlformats-officedocument.presentationml.tags+xml"/>
  <Override PartName="/ppt/tags/tag2164.xml" ContentType="application/vnd.openxmlformats-officedocument.presentationml.tags+xml"/>
  <Override PartName="/ppt/tags/tag2165.xml" ContentType="application/vnd.openxmlformats-officedocument.presentationml.tags+xml"/>
  <Override PartName="/ppt/tags/tag2166.xml" ContentType="application/vnd.openxmlformats-officedocument.presentationml.tags+xml"/>
  <Override PartName="/ppt/tags/tag2167.xml" ContentType="application/vnd.openxmlformats-officedocument.presentationml.tags+xml"/>
  <Override PartName="/ppt/tags/tag2168.xml" ContentType="application/vnd.openxmlformats-officedocument.presentationml.tags+xml"/>
  <Override PartName="/ppt/tags/tag2169.xml" ContentType="application/vnd.openxmlformats-officedocument.presentationml.tags+xml"/>
  <Override PartName="/ppt/tags/tag217.xml" ContentType="application/vnd.openxmlformats-officedocument.presentationml.tags+xml"/>
  <Override PartName="/ppt/tags/tag2170.xml" ContentType="application/vnd.openxmlformats-officedocument.presentationml.tags+xml"/>
  <Override PartName="/ppt/tags/tag2171.xml" ContentType="application/vnd.openxmlformats-officedocument.presentationml.tags+xml"/>
  <Override PartName="/ppt/tags/tag2172.xml" ContentType="application/vnd.openxmlformats-officedocument.presentationml.tags+xml"/>
  <Override PartName="/ppt/tags/tag2173.xml" ContentType="application/vnd.openxmlformats-officedocument.presentationml.tags+xml"/>
  <Override PartName="/ppt/tags/tag2174.xml" ContentType="application/vnd.openxmlformats-officedocument.presentationml.tags+xml"/>
  <Override PartName="/ppt/tags/tag2175.xml" ContentType="application/vnd.openxmlformats-officedocument.presentationml.tags+xml"/>
  <Override PartName="/ppt/tags/tag2176.xml" ContentType="application/vnd.openxmlformats-officedocument.presentationml.tags+xml"/>
  <Override PartName="/ppt/tags/tag2177.xml" ContentType="application/vnd.openxmlformats-officedocument.presentationml.tags+xml"/>
  <Override PartName="/ppt/tags/tag2178.xml" ContentType="application/vnd.openxmlformats-officedocument.presentationml.tags+xml"/>
  <Override PartName="/ppt/tags/tag2179.xml" ContentType="application/vnd.openxmlformats-officedocument.presentationml.tags+xml"/>
  <Override PartName="/ppt/tags/tag218.xml" ContentType="application/vnd.openxmlformats-officedocument.presentationml.tags+xml"/>
  <Override PartName="/ppt/tags/tag2180.xml" ContentType="application/vnd.openxmlformats-officedocument.presentationml.tags+xml"/>
  <Override PartName="/ppt/tags/tag2181.xml" ContentType="application/vnd.openxmlformats-officedocument.presentationml.tags+xml"/>
  <Override PartName="/ppt/tags/tag2182.xml" ContentType="application/vnd.openxmlformats-officedocument.presentationml.tags+xml"/>
  <Override PartName="/ppt/tags/tag2183.xml" ContentType="application/vnd.openxmlformats-officedocument.presentationml.tags+xml"/>
  <Override PartName="/ppt/tags/tag2184.xml" ContentType="application/vnd.openxmlformats-officedocument.presentationml.tags+xml"/>
  <Override PartName="/ppt/tags/tag2185.xml" ContentType="application/vnd.openxmlformats-officedocument.presentationml.tags+xml"/>
  <Override PartName="/ppt/tags/tag2186.xml" ContentType="application/vnd.openxmlformats-officedocument.presentationml.tags+xml"/>
  <Override PartName="/ppt/tags/tag2187.xml" ContentType="application/vnd.openxmlformats-officedocument.presentationml.tags+xml"/>
  <Override PartName="/ppt/tags/tag2188.xml" ContentType="application/vnd.openxmlformats-officedocument.presentationml.tags+xml"/>
  <Override PartName="/ppt/tags/tag2189.xml" ContentType="application/vnd.openxmlformats-officedocument.presentationml.tags+xml"/>
  <Override PartName="/ppt/tags/tag219.xml" ContentType="application/vnd.openxmlformats-officedocument.presentationml.tags+xml"/>
  <Override PartName="/ppt/tags/tag2190.xml" ContentType="application/vnd.openxmlformats-officedocument.presentationml.tags+xml"/>
  <Override PartName="/ppt/tags/tag2191.xml" ContentType="application/vnd.openxmlformats-officedocument.presentationml.tags+xml"/>
  <Override PartName="/ppt/tags/tag2192.xml" ContentType="application/vnd.openxmlformats-officedocument.presentationml.tags+xml"/>
  <Override PartName="/ppt/tags/tag2193.xml" ContentType="application/vnd.openxmlformats-officedocument.presentationml.tags+xml"/>
  <Override PartName="/ppt/tags/tag2194.xml" ContentType="application/vnd.openxmlformats-officedocument.presentationml.tags+xml"/>
  <Override PartName="/ppt/tags/tag2195.xml" ContentType="application/vnd.openxmlformats-officedocument.presentationml.tags+xml"/>
  <Override PartName="/ppt/tags/tag2196.xml" ContentType="application/vnd.openxmlformats-officedocument.presentationml.tags+xml"/>
  <Override PartName="/ppt/tags/tag2197.xml" ContentType="application/vnd.openxmlformats-officedocument.presentationml.tags+xml"/>
  <Override PartName="/ppt/tags/tag2198.xml" ContentType="application/vnd.openxmlformats-officedocument.presentationml.tags+xml"/>
  <Override PartName="/ppt/tags/tag219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00.xml" ContentType="application/vnd.openxmlformats-officedocument.presentationml.tags+xml"/>
  <Override PartName="/ppt/tags/tag2201.xml" ContentType="application/vnd.openxmlformats-officedocument.presentationml.tags+xml"/>
  <Override PartName="/ppt/tags/tag2202.xml" ContentType="application/vnd.openxmlformats-officedocument.presentationml.tags+xml"/>
  <Override PartName="/ppt/tags/tag2203.xml" ContentType="application/vnd.openxmlformats-officedocument.presentationml.tags+xml"/>
  <Override PartName="/ppt/tags/tag2204.xml" ContentType="application/vnd.openxmlformats-officedocument.presentationml.tags+xml"/>
  <Override PartName="/ppt/tags/tag2205.xml" ContentType="application/vnd.openxmlformats-officedocument.presentationml.tags+xml"/>
  <Override PartName="/ppt/tags/tag2206.xml" ContentType="application/vnd.openxmlformats-officedocument.presentationml.tags+xml"/>
  <Override PartName="/ppt/tags/tag2207.xml" ContentType="application/vnd.openxmlformats-officedocument.presentationml.tags+xml"/>
  <Override PartName="/ppt/tags/tag2208.xml" ContentType="application/vnd.openxmlformats-officedocument.presentationml.tags+xml"/>
  <Override PartName="/ppt/tags/tag2209.xml" ContentType="application/vnd.openxmlformats-officedocument.presentationml.tags+xml"/>
  <Override PartName="/ppt/tags/tag221.xml" ContentType="application/vnd.openxmlformats-officedocument.presentationml.tags+xml"/>
  <Override PartName="/ppt/tags/tag2210.xml" ContentType="application/vnd.openxmlformats-officedocument.presentationml.tags+xml"/>
  <Override PartName="/ppt/tags/tag2211.xml" ContentType="application/vnd.openxmlformats-officedocument.presentationml.tags+xml"/>
  <Override PartName="/ppt/tags/tag2212.xml" ContentType="application/vnd.openxmlformats-officedocument.presentationml.tags+xml"/>
  <Override PartName="/ppt/tags/tag2213.xml" ContentType="application/vnd.openxmlformats-officedocument.presentationml.tags+xml"/>
  <Override PartName="/ppt/tags/tag2214.xml" ContentType="application/vnd.openxmlformats-officedocument.presentationml.tags+xml"/>
  <Override PartName="/ppt/tags/tag2215.xml" ContentType="application/vnd.openxmlformats-officedocument.presentationml.tags+xml"/>
  <Override PartName="/ppt/tags/tag2216.xml" ContentType="application/vnd.openxmlformats-officedocument.presentationml.tags+xml"/>
  <Override PartName="/ppt/tags/tag2217.xml" ContentType="application/vnd.openxmlformats-officedocument.presentationml.tags+xml"/>
  <Override PartName="/ppt/tags/tag2218.xml" ContentType="application/vnd.openxmlformats-officedocument.presentationml.tags+xml"/>
  <Override PartName="/ppt/tags/tag2219.xml" ContentType="application/vnd.openxmlformats-officedocument.presentationml.tags+xml"/>
  <Override PartName="/ppt/tags/tag222.xml" ContentType="application/vnd.openxmlformats-officedocument.presentationml.tags+xml"/>
  <Override PartName="/ppt/tags/tag2220.xml" ContentType="application/vnd.openxmlformats-officedocument.presentationml.tags+xml"/>
  <Override PartName="/ppt/tags/tag2221.xml" ContentType="application/vnd.openxmlformats-officedocument.presentationml.tags+xml"/>
  <Override PartName="/ppt/tags/tag2222.xml" ContentType="application/vnd.openxmlformats-officedocument.presentationml.tags+xml"/>
  <Override PartName="/ppt/tags/tag2223.xml" ContentType="application/vnd.openxmlformats-officedocument.presentationml.tags+xml"/>
  <Override PartName="/ppt/tags/tag2224.xml" ContentType="application/vnd.openxmlformats-officedocument.presentationml.tags+xml"/>
  <Override PartName="/ppt/tags/tag2225.xml" ContentType="application/vnd.openxmlformats-officedocument.presentationml.tags+xml"/>
  <Override PartName="/ppt/tags/tag2226.xml" ContentType="application/vnd.openxmlformats-officedocument.presentationml.tags+xml"/>
  <Override PartName="/ppt/tags/tag2227.xml" ContentType="application/vnd.openxmlformats-officedocument.presentationml.tags+xml"/>
  <Override PartName="/ppt/tags/tag2228.xml" ContentType="application/vnd.openxmlformats-officedocument.presentationml.tags+xml"/>
  <Override PartName="/ppt/tags/tag2229.xml" ContentType="application/vnd.openxmlformats-officedocument.presentationml.tags+xml"/>
  <Override PartName="/ppt/tags/tag223.xml" ContentType="application/vnd.openxmlformats-officedocument.presentationml.tags+xml"/>
  <Override PartName="/ppt/tags/tag2230.xml" ContentType="application/vnd.openxmlformats-officedocument.presentationml.tags+xml"/>
  <Override PartName="/ppt/tags/tag2231.xml" ContentType="application/vnd.openxmlformats-officedocument.presentationml.tags+xml"/>
  <Override PartName="/ppt/tags/tag2232.xml" ContentType="application/vnd.openxmlformats-officedocument.presentationml.tags+xml"/>
  <Override PartName="/ppt/tags/tag2233.xml" ContentType="application/vnd.openxmlformats-officedocument.presentationml.tags+xml"/>
  <Override PartName="/ppt/tags/tag2234.xml" ContentType="application/vnd.openxmlformats-officedocument.presentationml.tags+xml"/>
  <Override PartName="/ppt/tags/tag2235.xml" ContentType="application/vnd.openxmlformats-officedocument.presentationml.tags+xml"/>
  <Override PartName="/ppt/tags/tag2236.xml" ContentType="application/vnd.openxmlformats-officedocument.presentationml.tags+xml"/>
  <Override PartName="/ppt/tags/tag2237.xml" ContentType="application/vnd.openxmlformats-officedocument.presentationml.tags+xml"/>
  <Override PartName="/ppt/tags/tag2238.xml" ContentType="application/vnd.openxmlformats-officedocument.presentationml.tags+xml"/>
  <Override PartName="/ppt/tags/tag2239.xml" ContentType="application/vnd.openxmlformats-officedocument.presentationml.tags+xml"/>
  <Override PartName="/ppt/tags/tag224.xml" ContentType="application/vnd.openxmlformats-officedocument.presentationml.tags+xml"/>
  <Override PartName="/ppt/tags/tag2240.xml" ContentType="application/vnd.openxmlformats-officedocument.presentationml.tags+xml"/>
  <Override PartName="/ppt/tags/tag2241.xml" ContentType="application/vnd.openxmlformats-officedocument.presentationml.tags+xml"/>
  <Override PartName="/ppt/tags/tag2242.xml" ContentType="application/vnd.openxmlformats-officedocument.presentationml.tags+xml"/>
  <Override PartName="/ppt/tags/tag2243.xml" ContentType="application/vnd.openxmlformats-officedocument.presentationml.tags+xml"/>
  <Override PartName="/ppt/tags/tag2244.xml" ContentType="application/vnd.openxmlformats-officedocument.presentationml.tags+xml"/>
  <Override PartName="/ppt/tags/tag2245.xml" ContentType="application/vnd.openxmlformats-officedocument.presentationml.tags+xml"/>
  <Override PartName="/ppt/tags/tag2246.xml" ContentType="application/vnd.openxmlformats-officedocument.presentationml.tags+xml"/>
  <Override PartName="/ppt/tags/tag2247.xml" ContentType="application/vnd.openxmlformats-officedocument.presentationml.tags+xml"/>
  <Override PartName="/ppt/tags/tag2248.xml" ContentType="application/vnd.openxmlformats-officedocument.presentationml.tags+xml"/>
  <Override PartName="/ppt/tags/tag2249.xml" ContentType="application/vnd.openxmlformats-officedocument.presentationml.tags+xml"/>
  <Override PartName="/ppt/tags/tag225.xml" ContentType="application/vnd.openxmlformats-officedocument.presentationml.tags+xml"/>
  <Override PartName="/ppt/tags/tag2250.xml" ContentType="application/vnd.openxmlformats-officedocument.presentationml.tags+xml"/>
  <Override PartName="/ppt/tags/tag2251.xml" ContentType="application/vnd.openxmlformats-officedocument.presentationml.tags+xml"/>
  <Override PartName="/ppt/tags/tag2252.xml" ContentType="application/vnd.openxmlformats-officedocument.presentationml.tags+xml"/>
  <Override PartName="/ppt/tags/tag2253.xml" ContentType="application/vnd.openxmlformats-officedocument.presentationml.tags+xml"/>
  <Override PartName="/ppt/tags/tag2254.xml" ContentType="application/vnd.openxmlformats-officedocument.presentationml.tags+xml"/>
  <Override PartName="/ppt/tags/tag2255.xml" ContentType="application/vnd.openxmlformats-officedocument.presentationml.tags+xml"/>
  <Override PartName="/ppt/tags/tag2256.xml" ContentType="application/vnd.openxmlformats-officedocument.presentationml.tags+xml"/>
  <Override PartName="/ppt/tags/tag2257.xml" ContentType="application/vnd.openxmlformats-officedocument.presentationml.tags+xml"/>
  <Override PartName="/ppt/tags/tag2258.xml" ContentType="application/vnd.openxmlformats-officedocument.presentationml.tags+xml"/>
  <Override PartName="/ppt/tags/tag2259.xml" ContentType="application/vnd.openxmlformats-officedocument.presentationml.tags+xml"/>
  <Override PartName="/ppt/tags/tag226.xml" ContentType="application/vnd.openxmlformats-officedocument.presentationml.tags+xml"/>
  <Override PartName="/ppt/tags/tag2260.xml" ContentType="application/vnd.openxmlformats-officedocument.presentationml.tags+xml"/>
  <Override PartName="/ppt/tags/tag2261.xml" ContentType="application/vnd.openxmlformats-officedocument.presentationml.tags+xml"/>
  <Override PartName="/ppt/tags/tag2262.xml" ContentType="application/vnd.openxmlformats-officedocument.presentationml.tags+xml"/>
  <Override PartName="/ppt/tags/tag2263.xml" ContentType="application/vnd.openxmlformats-officedocument.presentationml.tags+xml"/>
  <Override PartName="/ppt/tags/tag2264.xml" ContentType="application/vnd.openxmlformats-officedocument.presentationml.tags+xml"/>
  <Override PartName="/ppt/tags/tag2265.xml" ContentType="application/vnd.openxmlformats-officedocument.presentationml.tags+xml"/>
  <Override PartName="/ppt/tags/tag2266.xml" ContentType="application/vnd.openxmlformats-officedocument.presentationml.tags+xml"/>
  <Override PartName="/ppt/tags/tag2267.xml" ContentType="application/vnd.openxmlformats-officedocument.presentationml.tags+xml"/>
  <Override PartName="/ppt/tags/tag2268.xml" ContentType="application/vnd.openxmlformats-officedocument.presentationml.tags+xml"/>
  <Override PartName="/ppt/tags/tag2269.xml" ContentType="application/vnd.openxmlformats-officedocument.presentationml.tags+xml"/>
  <Override PartName="/ppt/tags/tag227.xml" ContentType="application/vnd.openxmlformats-officedocument.presentationml.tags+xml"/>
  <Override PartName="/ppt/tags/tag2270.xml" ContentType="application/vnd.openxmlformats-officedocument.presentationml.tags+xml"/>
  <Override PartName="/ppt/tags/tag2271.xml" ContentType="application/vnd.openxmlformats-officedocument.presentationml.tags+xml"/>
  <Override PartName="/ppt/tags/tag2272.xml" ContentType="application/vnd.openxmlformats-officedocument.presentationml.tags+xml"/>
  <Override PartName="/ppt/tags/tag2273.xml" ContentType="application/vnd.openxmlformats-officedocument.presentationml.tags+xml"/>
  <Override PartName="/ppt/tags/tag2274.xml" ContentType="application/vnd.openxmlformats-officedocument.presentationml.tags+xml"/>
  <Override PartName="/ppt/tags/tag2275.xml" ContentType="application/vnd.openxmlformats-officedocument.presentationml.tags+xml"/>
  <Override PartName="/ppt/tags/tag2276.xml" ContentType="application/vnd.openxmlformats-officedocument.presentationml.tags+xml"/>
  <Override PartName="/ppt/tags/tag2277.xml" ContentType="application/vnd.openxmlformats-officedocument.presentationml.tags+xml"/>
  <Override PartName="/ppt/tags/tag2278.xml" ContentType="application/vnd.openxmlformats-officedocument.presentationml.tags+xml"/>
  <Override PartName="/ppt/tags/tag2279.xml" ContentType="application/vnd.openxmlformats-officedocument.presentationml.tags+xml"/>
  <Override PartName="/ppt/tags/tag228.xml" ContentType="application/vnd.openxmlformats-officedocument.presentationml.tags+xml"/>
  <Override PartName="/ppt/tags/tag2280.xml" ContentType="application/vnd.openxmlformats-officedocument.presentationml.tags+xml"/>
  <Override PartName="/ppt/tags/tag2281.xml" ContentType="application/vnd.openxmlformats-officedocument.presentationml.tags+xml"/>
  <Override PartName="/ppt/tags/tag2282.xml" ContentType="application/vnd.openxmlformats-officedocument.presentationml.tags+xml"/>
  <Override PartName="/ppt/tags/tag2283.xml" ContentType="application/vnd.openxmlformats-officedocument.presentationml.tags+xml"/>
  <Override PartName="/ppt/tags/tag2284.xml" ContentType="application/vnd.openxmlformats-officedocument.presentationml.tags+xml"/>
  <Override PartName="/ppt/tags/tag2285.xml" ContentType="application/vnd.openxmlformats-officedocument.presentationml.tags+xml"/>
  <Override PartName="/ppt/tags/tag2286.xml" ContentType="application/vnd.openxmlformats-officedocument.presentationml.tags+xml"/>
  <Override PartName="/ppt/tags/tag2287.xml" ContentType="application/vnd.openxmlformats-officedocument.presentationml.tags+xml"/>
  <Override PartName="/ppt/tags/tag2288.xml" ContentType="application/vnd.openxmlformats-officedocument.presentationml.tags+xml"/>
  <Override PartName="/ppt/tags/tag2289.xml" ContentType="application/vnd.openxmlformats-officedocument.presentationml.tags+xml"/>
  <Override PartName="/ppt/tags/tag229.xml" ContentType="application/vnd.openxmlformats-officedocument.presentationml.tags+xml"/>
  <Override PartName="/ppt/tags/tag2290.xml" ContentType="application/vnd.openxmlformats-officedocument.presentationml.tags+xml"/>
  <Override PartName="/ppt/tags/tag2291.xml" ContentType="application/vnd.openxmlformats-officedocument.presentationml.tags+xml"/>
  <Override PartName="/ppt/tags/tag2292.xml" ContentType="application/vnd.openxmlformats-officedocument.presentationml.tags+xml"/>
  <Override PartName="/ppt/tags/tag2293.xml" ContentType="application/vnd.openxmlformats-officedocument.presentationml.tags+xml"/>
  <Override PartName="/ppt/tags/tag2294.xml" ContentType="application/vnd.openxmlformats-officedocument.presentationml.tags+xml"/>
  <Override PartName="/ppt/tags/tag2295.xml" ContentType="application/vnd.openxmlformats-officedocument.presentationml.tags+xml"/>
  <Override PartName="/ppt/tags/tag2296.xml" ContentType="application/vnd.openxmlformats-officedocument.presentationml.tags+xml"/>
  <Override PartName="/ppt/tags/tag2297.xml" ContentType="application/vnd.openxmlformats-officedocument.presentationml.tags+xml"/>
  <Override PartName="/ppt/tags/tag2298.xml" ContentType="application/vnd.openxmlformats-officedocument.presentationml.tags+xml"/>
  <Override PartName="/ppt/tags/tag229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00.xml" ContentType="application/vnd.openxmlformats-officedocument.presentationml.tags+xml"/>
  <Override PartName="/ppt/tags/tag2301.xml" ContentType="application/vnd.openxmlformats-officedocument.presentationml.tags+xml"/>
  <Override PartName="/ppt/tags/tag2302.xml" ContentType="application/vnd.openxmlformats-officedocument.presentationml.tags+xml"/>
  <Override PartName="/ppt/tags/tag2303.xml" ContentType="application/vnd.openxmlformats-officedocument.presentationml.tags+xml"/>
  <Override PartName="/ppt/tags/tag2304.xml" ContentType="application/vnd.openxmlformats-officedocument.presentationml.tags+xml"/>
  <Override PartName="/ppt/tags/tag2305.xml" ContentType="application/vnd.openxmlformats-officedocument.presentationml.tags+xml"/>
  <Override PartName="/ppt/tags/tag2306.xml" ContentType="application/vnd.openxmlformats-officedocument.presentationml.tags+xml"/>
  <Override PartName="/ppt/tags/tag2307.xml" ContentType="application/vnd.openxmlformats-officedocument.presentationml.tags+xml"/>
  <Override PartName="/ppt/tags/tag2308.xml" ContentType="application/vnd.openxmlformats-officedocument.presentationml.tags+xml"/>
  <Override PartName="/ppt/tags/tag2309.xml" ContentType="application/vnd.openxmlformats-officedocument.presentationml.tags+xml"/>
  <Override PartName="/ppt/tags/tag231.xml" ContentType="application/vnd.openxmlformats-officedocument.presentationml.tags+xml"/>
  <Override PartName="/ppt/tags/tag2310.xml" ContentType="application/vnd.openxmlformats-officedocument.presentationml.tags+xml"/>
  <Override PartName="/ppt/tags/tag2311.xml" ContentType="application/vnd.openxmlformats-officedocument.presentationml.tags+xml"/>
  <Override PartName="/ppt/tags/tag2312.xml" ContentType="application/vnd.openxmlformats-officedocument.presentationml.tags+xml"/>
  <Override PartName="/ppt/tags/tag2313.xml" ContentType="application/vnd.openxmlformats-officedocument.presentationml.tags+xml"/>
  <Override PartName="/ppt/tags/tag2314.xml" ContentType="application/vnd.openxmlformats-officedocument.presentationml.tags+xml"/>
  <Override PartName="/ppt/tags/tag2315.xml" ContentType="application/vnd.openxmlformats-officedocument.presentationml.tags+xml"/>
  <Override PartName="/ppt/tags/tag2316.xml" ContentType="application/vnd.openxmlformats-officedocument.presentationml.tags+xml"/>
  <Override PartName="/ppt/tags/tag2317.xml" ContentType="application/vnd.openxmlformats-officedocument.presentationml.tags+xml"/>
  <Override PartName="/ppt/tags/tag2318.xml" ContentType="application/vnd.openxmlformats-officedocument.presentationml.tags+xml"/>
  <Override PartName="/ppt/tags/tag2319.xml" ContentType="application/vnd.openxmlformats-officedocument.presentationml.tags+xml"/>
  <Override PartName="/ppt/tags/tag232.xml" ContentType="application/vnd.openxmlformats-officedocument.presentationml.tags+xml"/>
  <Override PartName="/ppt/tags/tag2320.xml" ContentType="application/vnd.openxmlformats-officedocument.presentationml.tags+xml"/>
  <Override PartName="/ppt/tags/tag2321.xml" ContentType="application/vnd.openxmlformats-officedocument.presentationml.tags+xml"/>
  <Override PartName="/ppt/tags/tag2322.xml" ContentType="application/vnd.openxmlformats-officedocument.presentationml.tags+xml"/>
  <Override PartName="/ppt/tags/tag2323.xml" ContentType="application/vnd.openxmlformats-officedocument.presentationml.tags+xml"/>
  <Override PartName="/ppt/tags/tag2324.xml" ContentType="application/vnd.openxmlformats-officedocument.presentationml.tags+xml"/>
  <Override PartName="/ppt/tags/tag2325.xml" ContentType="application/vnd.openxmlformats-officedocument.presentationml.tags+xml"/>
  <Override PartName="/ppt/tags/tag2326.xml" ContentType="application/vnd.openxmlformats-officedocument.presentationml.tags+xml"/>
  <Override PartName="/ppt/tags/tag2327.xml" ContentType="application/vnd.openxmlformats-officedocument.presentationml.tags+xml"/>
  <Override PartName="/ppt/tags/tag2328.xml" ContentType="application/vnd.openxmlformats-officedocument.presentationml.tags+xml"/>
  <Override PartName="/ppt/tags/tag2329.xml" ContentType="application/vnd.openxmlformats-officedocument.presentationml.tags+xml"/>
  <Override PartName="/ppt/tags/tag233.xml" ContentType="application/vnd.openxmlformats-officedocument.presentationml.tags+xml"/>
  <Override PartName="/ppt/tags/tag2330.xml" ContentType="application/vnd.openxmlformats-officedocument.presentationml.tags+xml"/>
  <Override PartName="/ppt/tags/tag2331.xml" ContentType="application/vnd.openxmlformats-officedocument.presentationml.tags+xml"/>
  <Override PartName="/ppt/tags/tag2332.xml" ContentType="application/vnd.openxmlformats-officedocument.presentationml.tags+xml"/>
  <Override PartName="/ppt/tags/tag2333.xml" ContentType="application/vnd.openxmlformats-officedocument.presentationml.tags+xml"/>
  <Override PartName="/ppt/tags/tag2334.xml" ContentType="application/vnd.openxmlformats-officedocument.presentationml.tags+xml"/>
  <Override PartName="/ppt/tags/tag2335.xml" ContentType="application/vnd.openxmlformats-officedocument.presentationml.tags+xml"/>
  <Override PartName="/ppt/tags/tag2336.xml" ContentType="application/vnd.openxmlformats-officedocument.presentationml.tags+xml"/>
  <Override PartName="/ppt/tags/tag2337.xml" ContentType="application/vnd.openxmlformats-officedocument.presentationml.tags+xml"/>
  <Override PartName="/ppt/tags/tag2338.xml" ContentType="application/vnd.openxmlformats-officedocument.presentationml.tags+xml"/>
  <Override PartName="/ppt/tags/tag2339.xml" ContentType="application/vnd.openxmlformats-officedocument.presentationml.tags+xml"/>
  <Override PartName="/ppt/tags/tag234.xml" ContentType="application/vnd.openxmlformats-officedocument.presentationml.tags+xml"/>
  <Override PartName="/ppt/tags/tag2340.xml" ContentType="application/vnd.openxmlformats-officedocument.presentationml.tags+xml"/>
  <Override PartName="/ppt/tags/tag2341.xml" ContentType="application/vnd.openxmlformats-officedocument.presentationml.tags+xml"/>
  <Override PartName="/ppt/tags/tag2342.xml" ContentType="application/vnd.openxmlformats-officedocument.presentationml.tags+xml"/>
  <Override PartName="/ppt/tags/tag2343.xml" ContentType="application/vnd.openxmlformats-officedocument.presentationml.tags+xml"/>
  <Override PartName="/ppt/tags/tag2344.xml" ContentType="application/vnd.openxmlformats-officedocument.presentationml.tags+xml"/>
  <Override PartName="/ppt/tags/tag2345.xml" ContentType="application/vnd.openxmlformats-officedocument.presentationml.tags+xml"/>
  <Override PartName="/ppt/tags/tag2346.xml" ContentType="application/vnd.openxmlformats-officedocument.presentationml.tags+xml"/>
  <Override PartName="/ppt/tags/tag2347.xml" ContentType="application/vnd.openxmlformats-officedocument.presentationml.tags+xml"/>
  <Override PartName="/ppt/tags/tag2348.xml" ContentType="application/vnd.openxmlformats-officedocument.presentationml.tags+xml"/>
  <Override PartName="/ppt/tags/tag2349.xml" ContentType="application/vnd.openxmlformats-officedocument.presentationml.tags+xml"/>
  <Override PartName="/ppt/tags/tag235.xml" ContentType="application/vnd.openxmlformats-officedocument.presentationml.tags+xml"/>
  <Override PartName="/ppt/tags/tag2350.xml" ContentType="application/vnd.openxmlformats-officedocument.presentationml.tags+xml"/>
  <Override PartName="/ppt/tags/tag2351.xml" ContentType="application/vnd.openxmlformats-officedocument.presentationml.tags+xml"/>
  <Override PartName="/ppt/tags/tag2352.xml" ContentType="application/vnd.openxmlformats-officedocument.presentationml.tags+xml"/>
  <Override PartName="/ppt/tags/tag2353.xml" ContentType="application/vnd.openxmlformats-officedocument.presentationml.tags+xml"/>
  <Override PartName="/ppt/tags/tag2354.xml" ContentType="application/vnd.openxmlformats-officedocument.presentationml.tags+xml"/>
  <Override PartName="/ppt/tags/tag2355.xml" ContentType="application/vnd.openxmlformats-officedocument.presentationml.tags+xml"/>
  <Override PartName="/ppt/tags/tag2356.xml" ContentType="application/vnd.openxmlformats-officedocument.presentationml.tags+xml"/>
  <Override PartName="/ppt/tags/tag2357.xml" ContentType="application/vnd.openxmlformats-officedocument.presentationml.tags+xml"/>
  <Override PartName="/ppt/tags/tag2358.xml" ContentType="application/vnd.openxmlformats-officedocument.presentationml.tags+xml"/>
  <Override PartName="/ppt/tags/tag2359.xml" ContentType="application/vnd.openxmlformats-officedocument.presentationml.tags+xml"/>
  <Override PartName="/ppt/tags/tag236.xml" ContentType="application/vnd.openxmlformats-officedocument.presentationml.tags+xml"/>
  <Override PartName="/ppt/tags/tag2360.xml" ContentType="application/vnd.openxmlformats-officedocument.presentationml.tags+xml"/>
  <Override PartName="/ppt/tags/tag2361.xml" ContentType="application/vnd.openxmlformats-officedocument.presentationml.tags+xml"/>
  <Override PartName="/ppt/tags/tag2362.xml" ContentType="application/vnd.openxmlformats-officedocument.presentationml.tags+xml"/>
  <Override PartName="/ppt/tags/tag2363.xml" ContentType="application/vnd.openxmlformats-officedocument.presentationml.tags+xml"/>
  <Override PartName="/ppt/tags/tag2364.xml" ContentType="application/vnd.openxmlformats-officedocument.presentationml.tags+xml"/>
  <Override PartName="/ppt/tags/tag2365.xml" ContentType="application/vnd.openxmlformats-officedocument.presentationml.tags+xml"/>
  <Override PartName="/ppt/tags/tag2366.xml" ContentType="application/vnd.openxmlformats-officedocument.presentationml.tags+xml"/>
  <Override PartName="/ppt/tags/tag2367.xml" ContentType="application/vnd.openxmlformats-officedocument.presentationml.tags+xml"/>
  <Override PartName="/ppt/tags/tag2368.xml" ContentType="application/vnd.openxmlformats-officedocument.presentationml.tags+xml"/>
  <Override PartName="/ppt/tags/tag2369.xml" ContentType="application/vnd.openxmlformats-officedocument.presentationml.tags+xml"/>
  <Override PartName="/ppt/tags/tag237.xml" ContentType="application/vnd.openxmlformats-officedocument.presentationml.tags+xml"/>
  <Override PartName="/ppt/tags/tag2370.xml" ContentType="application/vnd.openxmlformats-officedocument.presentationml.tags+xml"/>
  <Override PartName="/ppt/tags/tag2371.xml" ContentType="application/vnd.openxmlformats-officedocument.presentationml.tags+xml"/>
  <Override PartName="/ppt/tags/tag2372.xml" ContentType="application/vnd.openxmlformats-officedocument.presentationml.tags+xml"/>
  <Override PartName="/ppt/tags/tag2373.xml" ContentType="application/vnd.openxmlformats-officedocument.presentationml.tags+xml"/>
  <Override PartName="/ppt/tags/tag2374.xml" ContentType="application/vnd.openxmlformats-officedocument.presentationml.tags+xml"/>
  <Override PartName="/ppt/tags/tag2375.xml" ContentType="application/vnd.openxmlformats-officedocument.presentationml.tags+xml"/>
  <Override PartName="/ppt/tags/tag2376.xml" ContentType="application/vnd.openxmlformats-officedocument.presentationml.tags+xml"/>
  <Override PartName="/ppt/tags/tag2377.xml" ContentType="application/vnd.openxmlformats-officedocument.presentationml.tags+xml"/>
  <Override PartName="/ppt/tags/tag2378.xml" ContentType="application/vnd.openxmlformats-officedocument.presentationml.tags+xml"/>
  <Override PartName="/ppt/tags/tag2379.xml" ContentType="application/vnd.openxmlformats-officedocument.presentationml.tags+xml"/>
  <Override PartName="/ppt/tags/tag238.xml" ContentType="application/vnd.openxmlformats-officedocument.presentationml.tags+xml"/>
  <Override PartName="/ppt/tags/tag2380.xml" ContentType="application/vnd.openxmlformats-officedocument.presentationml.tags+xml"/>
  <Override PartName="/ppt/tags/tag2381.xml" ContentType="application/vnd.openxmlformats-officedocument.presentationml.tags+xml"/>
  <Override PartName="/ppt/tags/tag2382.xml" ContentType="application/vnd.openxmlformats-officedocument.presentationml.tags+xml"/>
  <Override PartName="/ppt/tags/tag2383.xml" ContentType="application/vnd.openxmlformats-officedocument.presentationml.tags+xml"/>
  <Override PartName="/ppt/tags/tag2384.xml" ContentType="application/vnd.openxmlformats-officedocument.presentationml.tags+xml"/>
  <Override PartName="/ppt/tags/tag2385.xml" ContentType="application/vnd.openxmlformats-officedocument.presentationml.tags+xml"/>
  <Override PartName="/ppt/tags/tag2386.xml" ContentType="application/vnd.openxmlformats-officedocument.presentationml.tags+xml"/>
  <Override PartName="/ppt/tags/tag2387.xml" ContentType="application/vnd.openxmlformats-officedocument.presentationml.tags+xml"/>
  <Override PartName="/ppt/tags/tag2388.xml" ContentType="application/vnd.openxmlformats-officedocument.presentationml.tags+xml"/>
  <Override PartName="/ppt/tags/tag2389.xml" ContentType="application/vnd.openxmlformats-officedocument.presentationml.tags+xml"/>
  <Override PartName="/ppt/tags/tag239.xml" ContentType="application/vnd.openxmlformats-officedocument.presentationml.tags+xml"/>
  <Override PartName="/ppt/tags/tag2390.xml" ContentType="application/vnd.openxmlformats-officedocument.presentationml.tags+xml"/>
  <Override PartName="/ppt/tags/tag2391.xml" ContentType="application/vnd.openxmlformats-officedocument.presentationml.tags+xml"/>
  <Override PartName="/ppt/tags/tag2392.xml" ContentType="application/vnd.openxmlformats-officedocument.presentationml.tags+xml"/>
  <Override PartName="/ppt/tags/tag2393.xml" ContentType="application/vnd.openxmlformats-officedocument.presentationml.tags+xml"/>
  <Override PartName="/ppt/tags/tag2394.xml" ContentType="application/vnd.openxmlformats-officedocument.presentationml.tags+xml"/>
  <Override PartName="/ppt/tags/tag2395.xml" ContentType="application/vnd.openxmlformats-officedocument.presentationml.tags+xml"/>
  <Override PartName="/ppt/tags/tag2396.xml" ContentType="application/vnd.openxmlformats-officedocument.presentationml.tags+xml"/>
  <Override PartName="/ppt/tags/tag2397.xml" ContentType="application/vnd.openxmlformats-officedocument.presentationml.tags+xml"/>
  <Override PartName="/ppt/tags/tag2398.xml" ContentType="application/vnd.openxmlformats-officedocument.presentationml.tags+xml"/>
  <Override PartName="/ppt/tags/tag239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00.xml" ContentType="application/vnd.openxmlformats-officedocument.presentationml.tags+xml"/>
  <Override PartName="/ppt/tags/tag2401.xml" ContentType="application/vnd.openxmlformats-officedocument.presentationml.tags+xml"/>
  <Override PartName="/ppt/tags/tag2402.xml" ContentType="application/vnd.openxmlformats-officedocument.presentationml.tags+xml"/>
  <Override PartName="/ppt/tags/tag2403.xml" ContentType="application/vnd.openxmlformats-officedocument.presentationml.tags+xml"/>
  <Override PartName="/ppt/tags/tag2404.xml" ContentType="application/vnd.openxmlformats-officedocument.presentationml.tags+xml"/>
  <Override PartName="/ppt/tags/tag2405.xml" ContentType="application/vnd.openxmlformats-officedocument.presentationml.tags+xml"/>
  <Override PartName="/ppt/tags/tag2406.xml" ContentType="application/vnd.openxmlformats-officedocument.presentationml.tags+xml"/>
  <Override PartName="/ppt/tags/tag2407.xml" ContentType="application/vnd.openxmlformats-officedocument.presentationml.tags+xml"/>
  <Override PartName="/ppt/tags/tag2408.xml" ContentType="application/vnd.openxmlformats-officedocument.presentationml.tags+xml"/>
  <Override PartName="/ppt/tags/tag2409.xml" ContentType="application/vnd.openxmlformats-officedocument.presentationml.tags+xml"/>
  <Override PartName="/ppt/tags/tag241.xml" ContentType="application/vnd.openxmlformats-officedocument.presentationml.tags+xml"/>
  <Override PartName="/ppt/tags/tag2410.xml" ContentType="application/vnd.openxmlformats-officedocument.presentationml.tags+xml"/>
  <Override PartName="/ppt/tags/tag2411.xml" ContentType="application/vnd.openxmlformats-officedocument.presentationml.tags+xml"/>
  <Override PartName="/ppt/tags/tag2412.xml" ContentType="application/vnd.openxmlformats-officedocument.presentationml.tags+xml"/>
  <Override PartName="/ppt/tags/tag2413.xml" ContentType="application/vnd.openxmlformats-officedocument.presentationml.tags+xml"/>
  <Override PartName="/ppt/tags/tag2414.xml" ContentType="application/vnd.openxmlformats-officedocument.presentationml.tags+xml"/>
  <Override PartName="/ppt/tags/tag2415.xml" ContentType="application/vnd.openxmlformats-officedocument.presentationml.tags+xml"/>
  <Override PartName="/ppt/tags/tag2416.xml" ContentType="application/vnd.openxmlformats-officedocument.presentationml.tags+xml"/>
  <Override PartName="/ppt/tags/tag2417.xml" ContentType="application/vnd.openxmlformats-officedocument.presentationml.tags+xml"/>
  <Override PartName="/ppt/tags/tag2418.xml" ContentType="application/vnd.openxmlformats-officedocument.presentationml.tags+xml"/>
  <Override PartName="/ppt/tags/tag2419.xml" ContentType="application/vnd.openxmlformats-officedocument.presentationml.tags+xml"/>
  <Override PartName="/ppt/tags/tag242.xml" ContentType="application/vnd.openxmlformats-officedocument.presentationml.tags+xml"/>
  <Override PartName="/ppt/tags/tag2420.xml" ContentType="application/vnd.openxmlformats-officedocument.presentationml.tags+xml"/>
  <Override PartName="/ppt/tags/tag2421.xml" ContentType="application/vnd.openxmlformats-officedocument.presentationml.tags+xml"/>
  <Override PartName="/ppt/tags/tag2422.xml" ContentType="application/vnd.openxmlformats-officedocument.presentationml.tags+xml"/>
  <Override PartName="/ppt/tags/tag2423.xml" ContentType="application/vnd.openxmlformats-officedocument.presentationml.tags+xml"/>
  <Override PartName="/ppt/tags/tag2424.xml" ContentType="application/vnd.openxmlformats-officedocument.presentationml.tags+xml"/>
  <Override PartName="/ppt/tags/tag2425.xml" ContentType="application/vnd.openxmlformats-officedocument.presentationml.tags+xml"/>
  <Override PartName="/ppt/tags/tag2426.xml" ContentType="application/vnd.openxmlformats-officedocument.presentationml.tags+xml"/>
  <Override PartName="/ppt/tags/tag2427.xml" ContentType="application/vnd.openxmlformats-officedocument.presentationml.tags+xml"/>
  <Override PartName="/ppt/tags/tag2428.xml" ContentType="application/vnd.openxmlformats-officedocument.presentationml.tags+xml"/>
  <Override PartName="/ppt/tags/tag2429.xml" ContentType="application/vnd.openxmlformats-officedocument.presentationml.tags+xml"/>
  <Override PartName="/ppt/tags/tag243.xml" ContentType="application/vnd.openxmlformats-officedocument.presentationml.tags+xml"/>
  <Override PartName="/ppt/tags/tag2430.xml" ContentType="application/vnd.openxmlformats-officedocument.presentationml.tags+xml"/>
  <Override PartName="/ppt/tags/tag2431.xml" ContentType="application/vnd.openxmlformats-officedocument.presentationml.tags+xml"/>
  <Override PartName="/ppt/tags/tag2432.xml" ContentType="application/vnd.openxmlformats-officedocument.presentationml.tags+xml"/>
  <Override PartName="/ppt/tags/tag2433.xml" ContentType="application/vnd.openxmlformats-officedocument.presentationml.tags+xml"/>
  <Override PartName="/ppt/tags/tag2434.xml" ContentType="application/vnd.openxmlformats-officedocument.presentationml.tags+xml"/>
  <Override PartName="/ppt/tags/tag2435.xml" ContentType="application/vnd.openxmlformats-officedocument.presentationml.tags+xml"/>
  <Override PartName="/ppt/tags/tag2436.xml" ContentType="application/vnd.openxmlformats-officedocument.presentationml.tags+xml"/>
  <Override PartName="/ppt/tags/tag2437.xml" ContentType="application/vnd.openxmlformats-officedocument.presentationml.tags+xml"/>
  <Override PartName="/ppt/tags/tag2438.xml" ContentType="application/vnd.openxmlformats-officedocument.presentationml.tags+xml"/>
  <Override PartName="/ppt/tags/tag2439.xml" ContentType="application/vnd.openxmlformats-officedocument.presentationml.tags+xml"/>
  <Override PartName="/ppt/tags/tag244.xml" ContentType="application/vnd.openxmlformats-officedocument.presentationml.tags+xml"/>
  <Override PartName="/ppt/tags/tag2440.xml" ContentType="application/vnd.openxmlformats-officedocument.presentationml.tags+xml"/>
  <Override PartName="/ppt/tags/tag2441.xml" ContentType="application/vnd.openxmlformats-officedocument.presentationml.tags+xml"/>
  <Override PartName="/ppt/tags/tag2442.xml" ContentType="application/vnd.openxmlformats-officedocument.presentationml.tags+xml"/>
  <Override PartName="/ppt/tags/tag2443.xml" ContentType="application/vnd.openxmlformats-officedocument.presentationml.tags+xml"/>
  <Override PartName="/ppt/tags/tag2444.xml" ContentType="application/vnd.openxmlformats-officedocument.presentationml.tags+xml"/>
  <Override PartName="/ppt/tags/tag2445.xml" ContentType="application/vnd.openxmlformats-officedocument.presentationml.tags+xml"/>
  <Override PartName="/ppt/tags/tag2446.xml" ContentType="application/vnd.openxmlformats-officedocument.presentationml.tags+xml"/>
  <Override PartName="/ppt/tags/tag2447.xml" ContentType="application/vnd.openxmlformats-officedocument.presentationml.tags+xml"/>
  <Override PartName="/ppt/tags/tag2448.xml" ContentType="application/vnd.openxmlformats-officedocument.presentationml.tags+xml"/>
  <Override PartName="/ppt/tags/tag2449.xml" ContentType="application/vnd.openxmlformats-officedocument.presentationml.tags+xml"/>
  <Override PartName="/ppt/tags/tag245.xml" ContentType="application/vnd.openxmlformats-officedocument.presentationml.tags+xml"/>
  <Override PartName="/ppt/tags/tag2450.xml" ContentType="application/vnd.openxmlformats-officedocument.presentationml.tags+xml"/>
  <Override PartName="/ppt/tags/tag2451.xml" ContentType="application/vnd.openxmlformats-officedocument.presentationml.tags+xml"/>
  <Override PartName="/ppt/tags/tag2452.xml" ContentType="application/vnd.openxmlformats-officedocument.presentationml.tags+xml"/>
  <Override PartName="/ppt/tags/tag2453.xml" ContentType="application/vnd.openxmlformats-officedocument.presentationml.tags+xml"/>
  <Override PartName="/ppt/tags/tag2454.xml" ContentType="application/vnd.openxmlformats-officedocument.presentationml.tags+xml"/>
  <Override PartName="/ppt/tags/tag2455.xml" ContentType="application/vnd.openxmlformats-officedocument.presentationml.tags+xml"/>
  <Override PartName="/ppt/tags/tag2456.xml" ContentType="application/vnd.openxmlformats-officedocument.presentationml.tags+xml"/>
  <Override PartName="/ppt/tags/tag2457.xml" ContentType="application/vnd.openxmlformats-officedocument.presentationml.tags+xml"/>
  <Override PartName="/ppt/tags/tag2458.xml" ContentType="application/vnd.openxmlformats-officedocument.presentationml.tags+xml"/>
  <Override PartName="/ppt/tags/tag2459.xml" ContentType="application/vnd.openxmlformats-officedocument.presentationml.tags+xml"/>
  <Override PartName="/ppt/tags/tag246.xml" ContentType="application/vnd.openxmlformats-officedocument.presentationml.tags+xml"/>
  <Override PartName="/ppt/tags/tag2460.xml" ContentType="application/vnd.openxmlformats-officedocument.presentationml.tags+xml"/>
  <Override PartName="/ppt/tags/tag2461.xml" ContentType="application/vnd.openxmlformats-officedocument.presentationml.tags+xml"/>
  <Override PartName="/ppt/tags/tag2462.xml" ContentType="application/vnd.openxmlformats-officedocument.presentationml.tags+xml"/>
  <Override PartName="/ppt/tags/tag2463.xml" ContentType="application/vnd.openxmlformats-officedocument.presentationml.tags+xml"/>
  <Override PartName="/ppt/tags/tag2464.xml" ContentType="application/vnd.openxmlformats-officedocument.presentationml.tags+xml"/>
  <Override PartName="/ppt/tags/tag2465.xml" ContentType="application/vnd.openxmlformats-officedocument.presentationml.tags+xml"/>
  <Override PartName="/ppt/tags/tag2466.xml" ContentType="application/vnd.openxmlformats-officedocument.presentationml.tags+xml"/>
  <Override PartName="/ppt/tags/tag2467.xml" ContentType="application/vnd.openxmlformats-officedocument.presentationml.tags+xml"/>
  <Override PartName="/ppt/tags/tag2468.xml" ContentType="application/vnd.openxmlformats-officedocument.presentationml.tags+xml"/>
  <Override PartName="/ppt/tags/tag2469.xml" ContentType="application/vnd.openxmlformats-officedocument.presentationml.tags+xml"/>
  <Override PartName="/ppt/tags/tag247.xml" ContentType="application/vnd.openxmlformats-officedocument.presentationml.tags+xml"/>
  <Override PartName="/ppt/tags/tag2470.xml" ContentType="application/vnd.openxmlformats-officedocument.presentationml.tags+xml"/>
  <Override PartName="/ppt/tags/tag2471.xml" ContentType="application/vnd.openxmlformats-officedocument.presentationml.tags+xml"/>
  <Override PartName="/ppt/tags/tag2472.xml" ContentType="application/vnd.openxmlformats-officedocument.presentationml.tags+xml"/>
  <Override PartName="/ppt/tags/tag2473.xml" ContentType="application/vnd.openxmlformats-officedocument.presentationml.tags+xml"/>
  <Override PartName="/ppt/tags/tag2474.xml" ContentType="application/vnd.openxmlformats-officedocument.presentationml.tags+xml"/>
  <Override PartName="/ppt/tags/tag2475.xml" ContentType="application/vnd.openxmlformats-officedocument.presentationml.tags+xml"/>
  <Override PartName="/ppt/tags/tag2476.xml" ContentType="application/vnd.openxmlformats-officedocument.presentationml.tags+xml"/>
  <Override PartName="/ppt/tags/tag2477.xml" ContentType="application/vnd.openxmlformats-officedocument.presentationml.tags+xml"/>
  <Override PartName="/ppt/tags/tag2478.xml" ContentType="application/vnd.openxmlformats-officedocument.presentationml.tags+xml"/>
  <Override PartName="/ppt/tags/tag2479.xml" ContentType="application/vnd.openxmlformats-officedocument.presentationml.tags+xml"/>
  <Override PartName="/ppt/tags/tag248.xml" ContentType="application/vnd.openxmlformats-officedocument.presentationml.tags+xml"/>
  <Override PartName="/ppt/tags/tag2480.xml" ContentType="application/vnd.openxmlformats-officedocument.presentationml.tags+xml"/>
  <Override PartName="/ppt/tags/tag2481.xml" ContentType="application/vnd.openxmlformats-officedocument.presentationml.tags+xml"/>
  <Override PartName="/ppt/tags/tag2482.xml" ContentType="application/vnd.openxmlformats-officedocument.presentationml.tags+xml"/>
  <Override PartName="/ppt/tags/tag2483.xml" ContentType="application/vnd.openxmlformats-officedocument.presentationml.tags+xml"/>
  <Override PartName="/ppt/tags/tag2484.xml" ContentType="application/vnd.openxmlformats-officedocument.presentationml.tags+xml"/>
  <Override PartName="/ppt/tags/tag2485.xml" ContentType="application/vnd.openxmlformats-officedocument.presentationml.tags+xml"/>
  <Override PartName="/ppt/tags/tag2486.xml" ContentType="application/vnd.openxmlformats-officedocument.presentationml.tags+xml"/>
  <Override PartName="/ppt/tags/tag2487.xml" ContentType="application/vnd.openxmlformats-officedocument.presentationml.tags+xml"/>
  <Override PartName="/ppt/tags/tag2488.xml" ContentType="application/vnd.openxmlformats-officedocument.presentationml.tags+xml"/>
  <Override PartName="/ppt/tags/tag2489.xml" ContentType="application/vnd.openxmlformats-officedocument.presentationml.tags+xml"/>
  <Override PartName="/ppt/tags/tag249.xml" ContentType="application/vnd.openxmlformats-officedocument.presentationml.tags+xml"/>
  <Override PartName="/ppt/tags/tag2490.xml" ContentType="application/vnd.openxmlformats-officedocument.presentationml.tags+xml"/>
  <Override PartName="/ppt/tags/tag2491.xml" ContentType="application/vnd.openxmlformats-officedocument.presentationml.tags+xml"/>
  <Override PartName="/ppt/tags/tag2492.xml" ContentType="application/vnd.openxmlformats-officedocument.presentationml.tags+xml"/>
  <Override PartName="/ppt/tags/tag2493.xml" ContentType="application/vnd.openxmlformats-officedocument.presentationml.tags+xml"/>
  <Override PartName="/ppt/tags/tag2494.xml" ContentType="application/vnd.openxmlformats-officedocument.presentationml.tags+xml"/>
  <Override PartName="/ppt/tags/tag2495.xml" ContentType="application/vnd.openxmlformats-officedocument.presentationml.tags+xml"/>
  <Override PartName="/ppt/tags/tag2496.xml" ContentType="application/vnd.openxmlformats-officedocument.presentationml.tags+xml"/>
  <Override PartName="/ppt/tags/tag2497.xml" ContentType="application/vnd.openxmlformats-officedocument.presentationml.tags+xml"/>
  <Override PartName="/ppt/tags/tag2498.xml" ContentType="application/vnd.openxmlformats-officedocument.presentationml.tags+xml"/>
  <Override PartName="/ppt/tags/tag249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00.xml" ContentType="application/vnd.openxmlformats-officedocument.presentationml.tags+xml"/>
  <Override PartName="/ppt/tags/tag2501.xml" ContentType="application/vnd.openxmlformats-officedocument.presentationml.tags+xml"/>
  <Override PartName="/ppt/tags/tag2502.xml" ContentType="application/vnd.openxmlformats-officedocument.presentationml.tags+xml"/>
  <Override PartName="/ppt/tags/tag2503.xml" ContentType="application/vnd.openxmlformats-officedocument.presentationml.tags+xml"/>
  <Override PartName="/ppt/tags/tag2504.xml" ContentType="application/vnd.openxmlformats-officedocument.presentationml.tags+xml"/>
  <Override PartName="/ppt/tags/tag2505.xml" ContentType="application/vnd.openxmlformats-officedocument.presentationml.tags+xml"/>
  <Override PartName="/ppt/tags/tag2506.xml" ContentType="application/vnd.openxmlformats-officedocument.presentationml.tags+xml"/>
  <Override PartName="/ppt/tags/tag2507.xml" ContentType="application/vnd.openxmlformats-officedocument.presentationml.tags+xml"/>
  <Override PartName="/ppt/tags/tag2508.xml" ContentType="application/vnd.openxmlformats-officedocument.presentationml.tags+xml"/>
  <Override PartName="/ppt/tags/tag2509.xml" ContentType="application/vnd.openxmlformats-officedocument.presentationml.tags+xml"/>
  <Override PartName="/ppt/tags/tag251.xml" ContentType="application/vnd.openxmlformats-officedocument.presentationml.tags+xml"/>
  <Override PartName="/ppt/tags/tag2510.xml" ContentType="application/vnd.openxmlformats-officedocument.presentationml.tags+xml"/>
  <Override PartName="/ppt/tags/tag2511.xml" ContentType="application/vnd.openxmlformats-officedocument.presentationml.tags+xml"/>
  <Override PartName="/ppt/tags/tag2512.xml" ContentType="application/vnd.openxmlformats-officedocument.presentationml.tags+xml"/>
  <Override PartName="/ppt/tags/tag2513.xml" ContentType="application/vnd.openxmlformats-officedocument.presentationml.tags+xml"/>
  <Override PartName="/ppt/tags/tag2514.xml" ContentType="application/vnd.openxmlformats-officedocument.presentationml.tags+xml"/>
  <Override PartName="/ppt/tags/tag2515.xml" ContentType="application/vnd.openxmlformats-officedocument.presentationml.tags+xml"/>
  <Override PartName="/ppt/tags/tag2516.xml" ContentType="application/vnd.openxmlformats-officedocument.presentationml.tags+xml"/>
  <Override PartName="/ppt/tags/tag2517.xml" ContentType="application/vnd.openxmlformats-officedocument.presentationml.tags+xml"/>
  <Override PartName="/ppt/tags/tag2518.xml" ContentType="application/vnd.openxmlformats-officedocument.presentationml.tags+xml"/>
  <Override PartName="/ppt/tags/tag2519.xml" ContentType="application/vnd.openxmlformats-officedocument.presentationml.tags+xml"/>
  <Override PartName="/ppt/tags/tag252.xml" ContentType="application/vnd.openxmlformats-officedocument.presentationml.tags+xml"/>
  <Override PartName="/ppt/tags/tag2520.xml" ContentType="application/vnd.openxmlformats-officedocument.presentationml.tags+xml"/>
  <Override PartName="/ppt/tags/tag2521.xml" ContentType="application/vnd.openxmlformats-officedocument.presentationml.tags+xml"/>
  <Override PartName="/ppt/tags/tag2522.xml" ContentType="application/vnd.openxmlformats-officedocument.presentationml.tags+xml"/>
  <Override PartName="/ppt/tags/tag2523.xml" ContentType="application/vnd.openxmlformats-officedocument.presentationml.tags+xml"/>
  <Override PartName="/ppt/tags/tag2524.xml" ContentType="application/vnd.openxmlformats-officedocument.presentationml.tags+xml"/>
  <Override PartName="/ppt/tags/tag2525.xml" ContentType="application/vnd.openxmlformats-officedocument.presentationml.tags+xml"/>
  <Override PartName="/ppt/tags/tag2526.xml" ContentType="application/vnd.openxmlformats-officedocument.presentationml.tags+xml"/>
  <Override PartName="/ppt/tags/tag2527.xml" ContentType="application/vnd.openxmlformats-officedocument.presentationml.tags+xml"/>
  <Override PartName="/ppt/tags/tag2528.xml" ContentType="application/vnd.openxmlformats-officedocument.presentationml.tags+xml"/>
  <Override PartName="/ppt/tags/tag2529.xml" ContentType="application/vnd.openxmlformats-officedocument.presentationml.tags+xml"/>
  <Override PartName="/ppt/tags/tag253.xml" ContentType="application/vnd.openxmlformats-officedocument.presentationml.tags+xml"/>
  <Override PartName="/ppt/tags/tag2530.xml" ContentType="application/vnd.openxmlformats-officedocument.presentationml.tags+xml"/>
  <Override PartName="/ppt/tags/tag2531.xml" ContentType="application/vnd.openxmlformats-officedocument.presentationml.tags+xml"/>
  <Override PartName="/ppt/tags/tag2532.xml" ContentType="application/vnd.openxmlformats-officedocument.presentationml.tags+xml"/>
  <Override PartName="/ppt/tags/tag2533.xml" ContentType="application/vnd.openxmlformats-officedocument.presentationml.tags+xml"/>
  <Override PartName="/ppt/tags/tag2534.xml" ContentType="application/vnd.openxmlformats-officedocument.presentationml.tags+xml"/>
  <Override PartName="/ppt/tags/tag2535.xml" ContentType="application/vnd.openxmlformats-officedocument.presentationml.tags+xml"/>
  <Override PartName="/ppt/tags/tag2536.xml" ContentType="application/vnd.openxmlformats-officedocument.presentationml.tags+xml"/>
  <Override PartName="/ppt/tags/tag2537.xml" ContentType="application/vnd.openxmlformats-officedocument.presentationml.tags+xml"/>
  <Override PartName="/ppt/tags/tag2538.xml" ContentType="application/vnd.openxmlformats-officedocument.presentationml.tags+xml"/>
  <Override PartName="/ppt/tags/tag2539.xml" ContentType="application/vnd.openxmlformats-officedocument.presentationml.tags+xml"/>
  <Override PartName="/ppt/tags/tag254.xml" ContentType="application/vnd.openxmlformats-officedocument.presentationml.tags+xml"/>
  <Override PartName="/ppt/tags/tag2540.xml" ContentType="application/vnd.openxmlformats-officedocument.presentationml.tags+xml"/>
  <Override PartName="/ppt/tags/tag2541.xml" ContentType="application/vnd.openxmlformats-officedocument.presentationml.tags+xml"/>
  <Override PartName="/ppt/tags/tag2542.xml" ContentType="application/vnd.openxmlformats-officedocument.presentationml.tags+xml"/>
  <Override PartName="/ppt/tags/tag2543.xml" ContentType="application/vnd.openxmlformats-officedocument.presentationml.tags+xml"/>
  <Override PartName="/ppt/tags/tag2544.xml" ContentType="application/vnd.openxmlformats-officedocument.presentationml.tags+xml"/>
  <Override PartName="/ppt/tags/tag2545.xml" ContentType="application/vnd.openxmlformats-officedocument.presentationml.tags+xml"/>
  <Override PartName="/ppt/tags/tag2546.xml" ContentType="application/vnd.openxmlformats-officedocument.presentationml.tags+xml"/>
  <Override PartName="/ppt/tags/tag2547.xml" ContentType="application/vnd.openxmlformats-officedocument.presentationml.tags+xml"/>
  <Override PartName="/ppt/tags/tag2548.xml" ContentType="application/vnd.openxmlformats-officedocument.presentationml.tags+xml"/>
  <Override PartName="/ppt/tags/tag2549.xml" ContentType="application/vnd.openxmlformats-officedocument.presentationml.tags+xml"/>
  <Override PartName="/ppt/tags/tag255.xml" ContentType="application/vnd.openxmlformats-officedocument.presentationml.tags+xml"/>
  <Override PartName="/ppt/tags/tag2550.xml" ContentType="application/vnd.openxmlformats-officedocument.presentationml.tags+xml"/>
  <Override PartName="/ppt/tags/tag2551.xml" ContentType="application/vnd.openxmlformats-officedocument.presentationml.tags+xml"/>
  <Override PartName="/ppt/tags/tag2552.xml" ContentType="application/vnd.openxmlformats-officedocument.presentationml.tags+xml"/>
  <Override PartName="/ppt/tags/tag2553.xml" ContentType="application/vnd.openxmlformats-officedocument.presentationml.tags+xml"/>
  <Override PartName="/ppt/tags/tag2554.xml" ContentType="application/vnd.openxmlformats-officedocument.presentationml.tags+xml"/>
  <Override PartName="/ppt/tags/tag2555.xml" ContentType="application/vnd.openxmlformats-officedocument.presentationml.tags+xml"/>
  <Override PartName="/ppt/tags/tag2556.xml" ContentType="application/vnd.openxmlformats-officedocument.presentationml.tags+xml"/>
  <Override PartName="/ppt/tags/tag2557.xml" ContentType="application/vnd.openxmlformats-officedocument.presentationml.tags+xml"/>
  <Override PartName="/ppt/tags/tag2558.xml" ContentType="application/vnd.openxmlformats-officedocument.presentationml.tags+xml"/>
  <Override PartName="/ppt/tags/tag2559.xml" ContentType="application/vnd.openxmlformats-officedocument.presentationml.tags+xml"/>
  <Override PartName="/ppt/tags/tag256.xml" ContentType="application/vnd.openxmlformats-officedocument.presentationml.tags+xml"/>
  <Override PartName="/ppt/tags/tag2560.xml" ContentType="application/vnd.openxmlformats-officedocument.presentationml.tags+xml"/>
  <Override PartName="/ppt/tags/tag2561.xml" ContentType="application/vnd.openxmlformats-officedocument.presentationml.tags+xml"/>
  <Override PartName="/ppt/tags/tag2562.xml" ContentType="application/vnd.openxmlformats-officedocument.presentationml.tags+xml"/>
  <Override PartName="/ppt/tags/tag2563.xml" ContentType="application/vnd.openxmlformats-officedocument.presentationml.tags+xml"/>
  <Override PartName="/ppt/tags/tag2564.xml" ContentType="application/vnd.openxmlformats-officedocument.presentationml.tags+xml"/>
  <Override PartName="/ppt/tags/tag2565.xml" ContentType="application/vnd.openxmlformats-officedocument.presentationml.tags+xml"/>
  <Override PartName="/ppt/tags/tag2566.xml" ContentType="application/vnd.openxmlformats-officedocument.presentationml.tags+xml"/>
  <Override PartName="/ppt/tags/tag2567.xml" ContentType="application/vnd.openxmlformats-officedocument.presentationml.tags+xml"/>
  <Override PartName="/ppt/tags/tag2568.xml" ContentType="application/vnd.openxmlformats-officedocument.presentationml.tags+xml"/>
  <Override PartName="/ppt/tags/tag2569.xml" ContentType="application/vnd.openxmlformats-officedocument.presentationml.tags+xml"/>
  <Override PartName="/ppt/tags/tag257.xml" ContentType="application/vnd.openxmlformats-officedocument.presentationml.tags+xml"/>
  <Override PartName="/ppt/tags/tag2570.xml" ContentType="application/vnd.openxmlformats-officedocument.presentationml.tags+xml"/>
  <Override PartName="/ppt/tags/tag2571.xml" ContentType="application/vnd.openxmlformats-officedocument.presentationml.tags+xml"/>
  <Override PartName="/ppt/tags/tag2572.xml" ContentType="application/vnd.openxmlformats-officedocument.presentationml.tags+xml"/>
  <Override PartName="/ppt/tags/tag2573.xml" ContentType="application/vnd.openxmlformats-officedocument.presentationml.tags+xml"/>
  <Override PartName="/ppt/tags/tag2574.xml" ContentType="application/vnd.openxmlformats-officedocument.presentationml.tags+xml"/>
  <Override PartName="/ppt/tags/tag2575.xml" ContentType="application/vnd.openxmlformats-officedocument.presentationml.tags+xml"/>
  <Override PartName="/ppt/tags/tag2576.xml" ContentType="application/vnd.openxmlformats-officedocument.presentationml.tags+xml"/>
  <Override PartName="/ppt/tags/tag2577.xml" ContentType="application/vnd.openxmlformats-officedocument.presentationml.tags+xml"/>
  <Override PartName="/ppt/tags/tag2578.xml" ContentType="application/vnd.openxmlformats-officedocument.presentationml.tags+xml"/>
  <Override PartName="/ppt/tags/tag2579.xml" ContentType="application/vnd.openxmlformats-officedocument.presentationml.tags+xml"/>
  <Override PartName="/ppt/tags/tag258.xml" ContentType="application/vnd.openxmlformats-officedocument.presentationml.tags+xml"/>
  <Override PartName="/ppt/tags/tag2580.xml" ContentType="application/vnd.openxmlformats-officedocument.presentationml.tags+xml"/>
  <Override PartName="/ppt/tags/tag2581.xml" ContentType="application/vnd.openxmlformats-officedocument.presentationml.tags+xml"/>
  <Override PartName="/ppt/tags/tag2582.xml" ContentType="application/vnd.openxmlformats-officedocument.presentationml.tags+xml"/>
  <Override PartName="/ppt/tags/tag2583.xml" ContentType="application/vnd.openxmlformats-officedocument.presentationml.tags+xml"/>
  <Override PartName="/ppt/tags/tag2584.xml" ContentType="application/vnd.openxmlformats-officedocument.presentationml.tags+xml"/>
  <Override PartName="/ppt/tags/tag2585.xml" ContentType="application/vnd.openxmlformats-officedocument.presentationml.tags+xml"/>
  <Override PartName="/ppt/tags/tag2586.xml" ContentType="application/vnd.openxmlformats-officedocument.presentationml.tags+xml"/>
  <Override PartName="/ppt/tags/tag2587.xml" ContentType="application/vnd.openxmlformats-officedocument.presentationml.tags+xml"/>
  <Override PartName="/ppt/tags/tag2588.xml" ContentType="application/vnd.openxmlformats-officedocument.presentationml.tags+xml"/>
  <Override PartName="/ppt/tags/tag2589.xml" ContentType="application/vnd.openxmlformats-officedocument.presentationml.tags+xml"/>
  <Override PartName="/ppt/tags/tag259.xml" ContentType="application/vnd.openxmlformats-officedocument.presentationml.tags+xml"/>
  <Override PartName="/ppt/tags/tag2590.xml" ContentType="application/vnd.openxmlformats-officedocument.presentationml.tags+xml"/>
  <Override PartName="/ppt/tags/tag2591.xml" ContentType="application/vnd.openxmlformats-officedocument.presentationml.tags+xml"/>
  <Override PartName="/ppt/tags/tag2592.xml" ContentType="application/vnd.openxmlformats-officedocument.presentationml.tags+xml"/>
  <Override PartName="/ppt/tags/tag2593.xml" ContentType="application/vnd.openxmlformats-officedocument.presentationml.tags+xml"/>
  <Override PartName="/ppt/tags/tag2594.xml" ContentType="application/vnd.openxmlformats-officedocument.presentationml.tags+xml"/>
  <Override PartName="/ppt/tags/tag2595.xml" ContentType="application/vnd.openxmlformats-officedocument.presentationml.tags+xml"/>
  <Override PartName="/ppt/tags/tag2596.xml" ContentType="application/vnd.openxmlformats-officedocument.presentationml.tags+xml"/>
  <Override PartName="/ppt/tags/tag2597.xml" ContentType="application/vnd.openxmlformats-officedocument.presentationml.tags+xml"/>
  <Override PartName="/ppt/tags/tag2598.xml" ContentType="application/vnd.openxmlformats-officedocument.presentationml.tags+xml"/>
  <Override PartName="/ppt/tags/tag259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00.xml" ContentType="application/vnd.openxmlformats-officedocument.presentationml.tags+xml"/>
  <Override PartName="/ppt/tags/tag2601.xml" ContentType="application/vnd.openxmlformats-officedocument.presentationml.tags+xml"/>
  <Override PartName="/ppt/tags/tag2602.xml" ContentType="application/vnd.openxmlformats-officedocument.presentationml.tags+xml"/>
  <Override PartName="/ppt/tags/tag2603.xml" ContentType="application/vnd.openxmlformats-officedocument.presentationml.tags+xml"/>
  <Override PartName="/ppt/tags/tag2604.xml" ContentType="application/vnd.openxmlformats-officedocument.presentationml.tags+xml"/>
  <Override PartName="/ppt/tags/tag2605.xml" ContentType="application/vnd.openxmlformats-officedocument.presentationml.tags+xml"/>
  <Override PartName="/ppt/tags/tag2606.xml" ContentType="application/vnd.openxmlformats-officedocument.presentationml.tags+xml"/>
  <Override PartName="/ppt/tags/tag2607.xml" ContentType="application/vnd.openxmlformats-officedocument.presentationml.tags+xml"/>
  <Override PartName="/ppt/tags/tag2608.xml" ContentType="application/vnd.openxmlformats-officedocument.presentationml.tags+xml"/>
  <Override PartName="/ppt/tags/tag2609.xml" ContentType="application/vnd.openxmlformats-officedocument.presentationml.tags+xml"/>
  <Override PartName="/ppt/tags/tag261.xml" ContentType="application/vnd.openxmlformats-officedocument.presentationml.tags+xml"/>
  <Override PartName="/ppt/tags/tag2610.xml" ContentType="application/vnd.openxmlformats-officedocument.presentationml.tags+xml"/>
  <Override PartName="/ppt/tags/tag2611.xml" ContentType="application/vnd.openxmlformats-officedocument.presentationml.tags+xml"/>
  <Override PartName="/ppt/tags/tag2612.xml" ContentType="application/vnd.openxmlformats-officedocument.presentationml.tags+xml"/>
  <Override PartName="/ppt/tags/tag2613.xml" ContentType="application/vnd.openxmlformats-officedocument.presentationml.tags+xml"/>
  <Override PartName="/ppt/tags/tag2614.xml" ContentType="application/vnd.openxmlformats-officedocument.presentationml.tags+xml"/>
  <Override PartName="/ppt/tags/tag2615.xml" ContentType="application/vnd.openxmlformats-officedocument.presentationml.tags+xml"/>
  <Override PartName="/ppt/tags/tag2616.xml" ContentType="application/vnd.openxmlformats-officedocument.presentationml.tags+xml"/>
  <Override PartName="/ppt/tags/tag2617.xml" ContentType="application/vnd.openxmlformats-officedocument.presentationml.tags+xml"/>
  <Override PartName="/ppt/tags/tag2618.xml" ContentType="application/vnd.openxmlformats-officedocument.presentationml.tags+xml"/>
  <Override PartName="/ppt/tags/tag2619.xml" ContentType="application/vnd.openxmlformats-officedocument.presentationml.tags+xml"/>
  <Override PartName="/ppt/tags/tag262.xml" ContentType="application/vnd.openxmlformats-officedocument.presentationml.tags+xml"/>
  <Override PartName="/ppt/tags/tag2620.xml" ContentType="application/vnd.openxmlformats-officedocument.presentationml.tags+xml"/>
  <Override PartName="/ppt/tags/tag2621.xml" ContentType="application/vnd.openxmlformats-officedocument.presentationml.tags+xml"/>
  <Override PartName="/ppt/tags/tag2622.xml" ContentType="application/vnd.openxmlformats-officedocument.presentationml.tags+xml"/>
  <Override PartName="/ppt/tags/tag2623.xml" ContentType="application/vnd.openxmlformats-officedocument.presentationml.tags+xml"/>
  <Override PartName="/ppt/tags/tag2624.xml" ContentType="application/vnd.openxmlformats-officedocument.presentationml.tags+xml"/>
  <Override PartName="/ppt/tags/tag2625.xml" ContentType="application/vnd.openxmlformats-officedocument.presentationml.tags+xml"/>
  <Override PartName="/ppt/tags/tag2626.xml" ContentType="application/vnd.openxmlformats-officedocument.presentationml.tags+xml"/>
  <Override PartName="/ppt/tags/tag2627.xml" ContentType="application/vnd.openxmlformats-officedocument.presentationml.tags+xml"/>
  <Override PartName="/ppt/tags/tag2628.xml" ContentType="application/vnd.openxmlformats-officedocument.presentationml.tags+xml"/>
  <Override PartName="/ppt/tags/tag2629.xml" ContentType="application/vnd.openxmlformats-officedocument.presentationml.tags+xml"/>
  <Override PartName="/ppt/tags/tag263.xml" ContentType="application/vnd.openxmlformats-officedocument.presentationml.tags+xml"/>
  <Override PartName="/ppt/tags/tag2630.xml" ContentType="application/vnd.openxmlformats-officedocument.presentationml.tags+xml"/>
  <Override PartName="/ppt/tags/tag2631.xml" ContentType="application/vnd.openxmlformats-officedocument.presentationml.tags+xml"/>
  <Override PartName="/ppt/tags/tag2632.xml" ContentType="application/vnd.openxmlformats-officedocument.presentationml.tags+xml"/>
  <Override PartName="/ppt/tags/tag2633.xml" ContentType="application/vnd.openxmlformats-officedocument.presentationml.tags+xml"/>
  <Override PartName="/ppt/tags/tag2634.xml" ContentType="application/vnd.openxmlformats-officedocument.presentationml.tags+xml"/>
  <Override PartName="/ppt/tags/tag2635.xml" ContentType="application/vnd.openxmlformats-officedocument.presentationml.tags+xml"/>
  <Override PartName="/ppt/tags/tag2636.xml" ContentType="application/vnd.openxmlformats-officedocument.presentationml.tags+xml"/>
  <Override PartName="/ppt/tags/tag2637.xml" ContentType="application/vnd.openxmlformats-officedocument.presentationml.tags+xml"/>
  <Override PartName="/ppt/tags/tag2638.xml" ContentType="application/vnd.openxmlformats-officedocument.presentationml.tags+xml"/>
  <Override PartName="/ppt/tags/tag2639.xml" ContentType="application/vnd.openxmlformats-officedocument.presentationml.tags+xml"/>
  <Override PartName="/ppt/tags/tag264.xml" ContentType="application/vnd.openxmlformats-officedocument.presentationml.tags+xml"/>
  <Override PartName="/ppt/tags/tag2640.xml" ContentType="application/vnd.openxmlformats-officedocument.presentationml.tags+xml"/>
  <Override PartName="/ppt/tags/tag2641.xml" ContentType="application/vnd.openxmlformats-officedocument.presentationml.tags+xml"/>
  <Override PartName="/ppt/tags/tag2642.xml" ContentType="application/vnd.openxmlformats-officedocument.presentationml.tags+xml"/>
  <Override PartName="/ppt/tags/tag2643.xml" ContentType="application/vnd.openxmlformats-officedocument.presentationml.tags+xml"/>
  <Override PartName="/ppt/tags/tag2644.xml" ContentType="application/vnd.openxmlformats-officedocument.presentationml.tags+xml"/>
  <Override PartName="/ppt/tags/tag2645.xml" ContentType="application/vnd.openxmlformats-officedocument.presentationml.tags+xml"/>
  <Override PartName="/ppt/tags/tag2646.xml" ContentType="application/vnd.openxmlformats-officedocument.presentationml.tags+xml"/>
  <Override PartName="/ppt/tags/tag2647.xml" ContentType="application/vnd.openxmlformats-officedocument.presentationml.tags+xml"/>
  <Override PartName="/ppt/tags/tag2648.xml" ContentType="application/vnd.openxmlformats-officedocument.presentationml.tags+xml"/>
  <Override PartName="/ppt/tags/tag2649.xml" ContentType="application/vnd.openxmlformats-officedocument.presentationml.tags+xml"/>
  <Override PartName="/ppt/tags/tag265.xml" ContentType="application/vnd.openxmlformats-officedocument.presentationml.tags+xml"/>
  <Override PartName="/ppt/tags/tag2650.xml" ContentType="application/vnd.openxmlformats-officedocument.presentationml.tags+xml"/>
  <Override PartName="/ppt/tags/tag2651.xml" ContentType="application/vnd.openxmlformats-officedocument.presentationml.tags+xml"/>
  <Override PartName="/ppt/tags/tag2652.xml" ContentType="application/vnd.openxmlformats-officedocument.presentationml.tags+xml"/>
  <Override PartName="/ppt/tags/tag2653.xml" ContentType="application/vnd.openxmlformats-officedocument.presentationml.tags+xml"/>
  <Override PartName="/ppt/tags/tag2654.xml" ContentType="application/vnd.openxmlformats-officedocument.presentationml.tags+xml"/>
  <Override PartName="/ppt/tags/tag2655.xml" ContentType="application/vnd.openxmlformats-officedocument.presentationml.tags+xml"/>
  <Override PartName="/ppt/tags/tag2656.xml" ContentType="application/vnd.openxmlformats-officedocument.presentationml.tags+xml"/>
  <Override PartName="/ppt/tags/tag2657.xml" ContentType="application/vnd.openxmlformats-officedocument.presentationml.tags+xml"/>
  <Override PartName="/ppt/tags/tag2658.xml" ContentType="application/vnd.openxmlformats-officedocument.presentationml.tags+xml"/>
  <Override PartName="/ppt/tags/tag2659.xml" ContentType="application/vnd.openxmlformats-officedocument.presentationml.tags+xml"/>
  <Override PartName="/ppt/tags/tag266.xml" ContentType="application/vnd.openxmlformats-officedocument.presentationml.tags+xml"/>
  <Override PartName="/ppt/tags/tag2660.xml" ContentType="application/vnd.openxmlformats-officedocument.presentationml.tags+xml"/>
  <Override PartName="/ppt/tags/tag2661.xml" ContentType="application/vnd.openxmlformats-officedocument.presentationml.tags+xml"/>
  <Override PartName="/ppt/tags/tag2662.xml" ContentType="application/vnd.openxmlformats-officedocument.presentationml.tags+xml"/>
  <Override PartName="/ppt/tags/tag2663.xml" ContentType="application/vnd.openxmlformats-officedocument.presentationml.tags+xml"/>
  <Override PartName="/ppt/tags/tag2664.xml" ContentType="application/vnd.openxmlformats-officedocument.presentationml.tags+xml"/>
  <Override PartName="/ppt/tags/tag2665.xml" ContentType="application/vnd.openxmlformats-officedocument.presentationml.tags+xml"/>
  <Override PartName="/ppt/tags/tag2666.xml" ContentType="application/vnd.openxmlformats-officedocument.presentationml.tags+xml"/>
  <Override PartName="/ppt/tags/tag2667.xml" ContentType="application/vnd.openxmlformats-officedocument.presentationml.tags+xml"/>
  <Override PartName="/ppt/tags/tag2668.xml" ContentType="application/vnd.openxmlformats-officedocument.presentationml.tags+xml"/>
  <Override PartName="/ppt/tags/tag2669.xml" ContentType="application/vnd.openxmlformats-officedocument.presentationml.tags+xml"/>
  <Override PartName="/ppt/tags/tag267.xml" ContentType="application/vnd.openxmlformats-officedocument.presentationml.tags+xml"/>
  <Override PartName="/ppt/tags/tag2670.xml" ContentType="application/vnd.openxmlformats-officedocument.presentationml.tags+xml"/>
  <Override PartName="/ppt/tags/tag2671.xml" ContentType="application/vnd.openxmlformats-officedocument.presentationml.tags+xml"/>
  <Override PartName="/ppt/tags/tag2672.xml" ContentType="application/vnd.openxmlformats-officedocument.presentationml.tags+xml"/>
  <Override PartName="/ppt/tags/tag2673.xml" ContentType="application/vnd.openxmlformats-officedocument.presentationml.tags+xml"/>
  <Override PartName="/ppt/tags/tag2674.xml" ContentType="application/vnd.openxmlformats-officedocument.presentationml.tags+xml"/>
  <Override PartName="/ppt/tags/tag2675.xml" ContentType="application/vnd.openxmlformats-officedocument.presentationml.tags+xml"/>
  <Override PartName="/ppt/tags/tag2676.xml" ContentType="application/vnd.openxmlformats-officedocument.presentationml.tags+xml"/>
  <Override PartName="/ppt/tags/tag2677.xml" ContentType="application/vnd.openxmlformats-officedocument.presentationml.tags+xml"/>
  <Override PartName="/ppt/tags/tag2678.xml" ContentType="application/vnd.openxmlformats-officedocument.presentationml.tags+xml"/>
  <Override PartName="/ppt/tags/tag2679.xml" ContentType="application/vnd.openxmlformats-officedocument.presentationml.tags+xml"/>
  <Override PartName="/ppt/tags/tag268.xml" ContentType="application/vnd.openxmlformats-officedocument.presentationml.tags+xml"/>
  <Override PartName="/ppt/tags/tag2680.xml" ContentType="application/vnd.openxmlformats-officedocument.presentationml.tags+xml"/>
  <Override PartName="/ppt/tags/tag2681.xml" ContentType="application/vnd.openxmlformats-officedocument.presentationml.tags+xml"/>
  <Override PartName="/ppt/tags/tag2682.xml" ContentType="application/vnd.openxmlformats-officedocument.presentationml.tags+xml"/>
  <Override PartName="/ppt/tags/tag2683.xml" ContentType="application/vnd.openxmlformats-officedocument.presentationml.tags+xml"/>
  <Override PartName="/ppt/tags/tag2684.xml" ContentType="application/vnd.openxmlformats-officedocument.presentationml.tags+xml"/>
  <Override PartName="/ppt/tags/tag2685.xml" ContentType="application/vnd.openxmlformats-officedocument.presentationml.tags+xml"/>
  <Override PartName="/ppt/tags/tag2686.xml" ContentType="application/vnd.openxmlformats-officedocument.presentationml.tags+xml"/>
  <Override PartName="/ppt/tags/tag2687.xml" ContentType="application/vnd.openxmlformats-officedocument.presentationml.tags+xml"/>
  <Override PartName="/ppt/tags/tag2688.xml" ContentType="application/vnd.openxmlformats-officedocument.presentationml.tags+xml"/>
  <Override PartName="/ppt/tags/tag2689.xml" ContentType="application/vnd.openxmlformats-officedocument.presentationml.tags+xml"/>
  <Override PartName="/ppt/tags/tag269.xml" ContentType="application/vnd.openxmlformats-officedocument.presentationml.tags+xml"/>
  <Override PartName="/ppt/tags/tag2690.xml" ContentType="application/vnd.openxmlformats-officedocument.presentationml.tags+xml"/>
  <Override PartName="/ppt/tags/tag2691.xml" ContentType="application/vnd.openxmlformats-officedocument.presentationml.tags+xml"/>
  <Override PartName="/ppt/tags/tag2692.xml" ContentType="application/vnd.openxmlformats-officedocument.presentationml.tags+xml"/>
  <Override PartName="/ppt/tags/tag2693.xml" ContentType="application/vnd.openxmlformats-officedocument.presentationml.tags+xml"/>
  <Override PartName="/ppt/tags/tag2694.xml" ContentType="application/vnd.openxmlformats-officedocument.presentationml.tags+xml"/>
  <Override PartName="/ppt/tags/tag2695.xml" ContentType="application/vnd.openxmlformats-officedocument.presentationml.tags+xml"/>
  <Override PartName="/ppt/tags/tag2696.xml" ContentType="application/vnd.openxmlformats-officedocument.presentationml.tags+xml"/>
  <Override PartName="/ppt/tags/tag2697.xml" ContentType="application/vnd.openxmlformats-officedocument.presentationml.tags+xml"/>
  <Override PartName="/ppt/tags/tag2698.xml" ContentType="application/vnd.openxmlformats-officedocument.presentationml.tags+xml"/>
  <Override PartName="/ppt/tags/tag269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00.xml" ContentType="application/vnd.openxmlformats-officedocument.presentationml.tags+xml"/>
  <Override PartName="/ppt/tags/tag2701.xml" ContentType="application/vnd.openxmlformats-officedocument.presentationml.tags+xml"/>
  <Override PartName="/ppt/tags/tag2702.xml" ContentType="application/vnd.openxmlformats-officedocument.presentationml.tags+xml"/>
  <Override PartName="/ppt/tags/tag2703.xml" ContentType="application/vnd.openxmlformats-officedocument.presentationml.tags+xml"/>
  <Override PartName="/ppt/tags/tag2704.xml" ContentType="application/vnd.openxmlformats-officedocument.presentationml.tags+xml"/>
  <Override PartName="/ppt/tags/tag2705.xml" ContentType="application/vnd.openxmlformats-officedocument.presentationml.tags+xml"/>
  <Override PartName="/ppt/tags/tag2706.xml" ContentType="application/vnd.openxmlformats-officedocument.presentationml.tags+xml"/>
  <Override PartName="/ppt/tags/tag2707.xml" ContentType="application/vnd.openxmlformats-officedocument.presentationml.tags+xml"/>
  <Override PartName="/ppt/tags/tag2708.xml" ContentType="application/vnd.openxmlformats-officedocument.presentationml.tags+xml"/>
  <Override PartName="/ppt/tags/tag2709.xml" ContentType="application/vnd.openxmlformats-officedocument.presentationml.tags+xml"/>
  <Override PartName="/ppt/tags/tag271.xml" ContentType="application/vnd.openxmlformats-officedocument.presentationml.tags+xml"/>
  <Override PartName="/ppt/tags/tag2710.xml" ContentType="application/vnd.openxmlformats-officedocument.presentationml.tags+xml"/>
  <Override PartName="/ppt/tags/tag2711.xml" ContentType="application/vnd.openxmlformats-officedocument.presentationml.tags+xml"/>
  <Override PartName="/ppt/tags/tag2712.xml" ContentType="application/vnd.openxmlformats-officedocument.presentationml.tags+xml"/>
  <Override PartName="/ppt/tags/tag2713.xml" ContentType="application/vnd.openxmlformats-officedocument.presentationml.tags+xml"/>
  <Override PartName="/ppt/tags/tag2714.xml" ContentType="application/vnd.openxmlformats-officedocument.presentationml.tags+xml"/>
  <Override PartName="/ppt/tags/tag2715.xml" ContentType="application/vnd.openxmlformats-officedocument.presentationml.tags+xml"/>
  <Override PartName="/ppt/tags/tag2716.xml" ContentType="application/vnd.openxmlformats-officedocument.presentationml.tags+xml"/>
  <Override PartName="/ppt/tags/tag2717.xml" ContentType="application/vnd.openxmlformats-officedocument.presentationml.tags+xml"/>
  <Override PartName="/ppt/tags/tag2718.xml" ContentType="application/vnd.openxmlformats-officedocument.presentationml.tags+xml"/>
  <Override PartName="/ppt/tags/tag2719.xml" ContentType="application/vnd.openxmlformats-officedocument.presentationml.tags+xml"/>
  <Override PartName="/ppt/tags/tag272.xml" ContentType="application/vnd.openxmlformats-officedocument.presentationml.tags+xml"/>
  <Override PartName="/ppt/tags/tag2720.xml" ContentType="application/vnd.openxmlformats-officedocument.presentationml.tags+xml"/>
  <Override PartName="/ppt/tags/tag2721.xml" ContentType="application/vnd.openxmlformats-officedocument.presentationml.tags+xml"/>
  <Override PartName="/ppt/tags/tag2722.xml" ContentType="application/vnd.openxmlformats-officedocument.presentationml.tags+xml"/>
  <Override PartName="/ppt/tags/tag2723.xml" ContentType="application/vnd.openxmlformats-officedocument.presentationml.tags+xml"/>
  <Override PartName="/ppt/tags/tag2724.xml" ContentType="application/vnd.openxmlformats-officedocument.presentationml.tags+xml"/>
  <Override PartName="/ppt/tags/tag2725.xml" ContentType="application/vnd.openxmlformats-officedocument.presentationml.tags+xml"/>
  <Override PartName="/ppt/tags/tag2726.xml" ContentType="application/vnd.openxmlformats-officedocument.presentationml.tags+xml"/>
  <Override PartName="/ppt/tags/tag2727.xml" ContentType="application/vnd.openxmlformats-officedocument.presentationml.tags+xml"/>
  <Override PartName="/ppt/tags/tag2728.xml" ContentType="application/vnd.openxmlformats-officedocument.presentationml.tags+xml"/>
  <Override PartName="/ppt/tags/tag2729.xml" ContentType="application/vnd.openxmlformats-officedocument.presentationml.tags+xml"/>
  <Override PartName="/ppt/tags/tag273.xml" ContentType="application/vnd.openxmlformats-officedocument.presentationml.tags+xml"/>
  <Override PartName="/ppt/tags/tag2730.xml" ContentType="application/vnd.openxmlformats-officedocument.presentationml.tags+xml"/>
  <Override PartName="/ppt/tags/tag2731.xml" ContentType="application/vnd.openxmlformats-officedocument.presentationml.tags+xml"/>
  <Override PartName="/ppt/tags/tag2732.xml" ContentType="application/vnd.openxmlformats-officedocument.presentationml.tags+xml"/>
  <Override PartName="/ppt/tags/tag2733.xml" ContentType="application/vnd.openxmlformats-officedocument.presentationml.tags+xml"/>
  <Override PartName="/ppt/tags/tag2734.xml" ContentType="application/vnd.openxmlformats-officedocument.presentationml.tags+xml"/>
  <Override PartName="/ppt/tags/tag2735.xml" ContentType="application/vnd.openxmlformats-officedocument.presentationml.tags+xml"/>
  <Override PartName="/ppt/tags/tag2736.xml" ContentType="application/vnd.openxmlformats-officedocument.presentationml.tags+xml"/>
  <Override PartName="/ppt/tags/tag2737.xml" ContentType="application/vnd.openxmlformats-officedocument.presentationml.tags+xml"/>
  <Override PartName="/ppt/tags/tag2738.xml" ContentType="application/vnd.openxmlformats-officedocument.presentationml.tags+xml"/>
  <Override PartName="/ppt/tags/tag2739.xml" ContentType="application/vnd.openxmlformats-officedocument.presentationml.tags+xml"/>
  <Override PartName="/ppt/tags/tag274.xml" ContentType="application/vnd.openxmlformats-officedocument.presentationml.tags+xml"/>
  <Override PartName="/ppt/tags/tag2740.xml" ContentType="application/vnd.openxmlformats-officedocument.presentationml.tags+xml"/>
  <Override PartName="/ppt/tags/tag2741.xml" ContentType="application/vnd.openxmlformats-officedocument.presentationml.tags+xml"/>
  <Override PartName="/ppt/tags/tag2742.xml" ContentType="application/vnd.openxmlformats-officedocument.presentationml.tags+xml"/>
  <Override PartName="/ppt/tags/tag2743.xml" ContentType="application/vnd.openxmlformats-officedocument.presentationml.tags+xml"/>
  <Override PartName="/ppt/tags/tag2744.xml" ContentType="application/vnd.openxmlformats-officedocument.presentationml.tags+xml"/>
  <Override PartName="/ppt/tags/tag2745.xml" ContentType="application/vnd.openxmlformats-officedocument.presentationml.tags+xml"/>
  <Override PartName="/ppt/tags/tag2746.xml" ContentType="application/vnd.openxmlformats-officedocument.presentationml.tags+xml"/>
  <Override PartName="/ppt/tags/tag2747.xml" ContentType="application/vnd.openxmlformats-officedocument.presentationml.tags+xml"/>
  <Override PartName="/ppt/tags/tag2748.xml" ContentType="application/vnd.openxmlformats-officedocument.presentationml.tags+xml"/>
  <Override PartName="/ppt/tags/tag2749.xml" ContentType="application/vnd.openxmlformats-officedocument.presentationml.tags+xml"/>
  <Override PartName="/ppt/tags/tag275.xml" ContentType="application/vnd.openxmlformats-officedocument.presentationml.tags+xml"/>
  <Override PartName="/ppt/tags/tag2750.xml" ContentType="application/vnd.openxmlformats-officedocument.presentationml.tags+xml"/>
  <Override PartName="/ppt/tags/tag2751.xml" ContentType="application/vnd.openxmlformats-officedocument.presentationml.tags+xml"/>
  <Override PartName="/ppt/tags/tag2752.xml" ContentType="application/vnd.openxmlformats-officedocument.presentationml.tags+xml"/>
  <Override PartName="/ppt/tags/tag2753.xml" ContentType="application/vnd.openxmlformats-officedocument.presentationml.tags+xml"/>
  <Override PartName="/ppt/tags/tag2754.xml" ContentType="application/vnd.openxmlformats-officedocument.presentationml.tags+xml"/>
  <Override PartName="/ppt/tags/tag2755.xml" ContentType="application/vnd.openxmlformats-officedocument.presentationml.tags+xml"/>
  <Override PartName="/ppt/tags/tag2756.xml" ContentType="application/vnd.openxmlformats-officedocument.presentationml.tags+xml"/>
  <Override PartName="/ppt/tags/tag2757.xml" ContentType="application/vnd.openxmlformats-officedocument.presentationml.tags+xml"/>
  <Override PartName="/ppt/tags/tag2758.xml" ContentType="application/vnd.openxmlformats-officedocument.presentationml.tags+xml"/>
  <Override PartName="/ppt/tags/tag2759.xml" ContentType="application/vnd.openxmlformats-officedocument.presentationml.tags+xml"/>
  <Override PartName="/ppt/tags/tag276.xml" ContentType="application/vnd.openxmlformats-officedocument.presentationml.tags+xml"/>
  <Override PartName="/ppt/tags/tag2760.xml" ContentType="application/vnd.openxmlformats-officedocument.presentationml.tags+xml"/>
  <Override PartName="/ppt/tags/tag2761.xml" ContentType="application/vnd.openxmlformats-officedocument.presentationml.tags+xml"/>
  <Override PartName="/ppt/tags/tag2762.xml" ContentType="application/vnd.openxmlformats-officedocument.presentationml.tags+xml"/>
  <Override PartName="/ppt/tags/tag2763.xml" ContentType="application/vnd.openxmlformats-officedocument.presentationml.tags+xml"/>
  <Override PartName="/ppt/tags/tag2764.xml" ContentType="application/vnd.openxmlformats-officedocument.presentationml.tags+xml"/>
  <Override PartName="/ppt/tags/tag2765.xml" ContentType="application/vnd.openxmlformats-officedocument.presentationml.tags+xml"/>
  <Override PartName="/ppt/tags/tag2766.xml" ContentType="application/vnd.openxmlformats-officedocument.presentationml.tags+xml"/>
  <Override PartName="/ppt/tags/tag2767.xml" ContentType="application/vnd.openxmlformats-officedocument.presentationml.tags+xml"/>
  <Override PartName="/ppt/tags/tag2768.xml" ContentType="application/vnd.openxmlformats-officedocument.presentationml.tags+xml"/>
  <Override PartName="/ppt/tags/tag2769.xml" ContentType="application/vnd.openxmlformats-officedocument.presentationml.tags+xml"/>
  <Override PartName="/ppt/tags/tag277.xml" ContentType="application/vnd.openxmlformats-officedocument.presentationml.tags+xml"/>
  <Override PartName="/ppt/tags/tag2770.xml" ContentType="application/vnd.openxmlformats-officedocument.presentationml.tags+xml"/>
  <Override PartName="/ppt/tags/tag2771.xml" ContentType="application/vnd.openxmlformats-officedocument.presentationml.tags+xml"/>
  <Override PartName="/ppt/tags/tag2772.xml" ContentType="application/vnd.openxmlformats-officedocument.presentationml.tags+xml"/>
  <Override PartName="/ppt/tags/tag2773.xml" ContentType="application/vnd.openxmlformats-officedocument.presentationml.tags+xml"/>
  <Override PartName="/ppt/tags/tag2774.xml" ContentType="application/vnd.openxmlformats-officedocument.presentationml.tags+xml"/>
  <Override PartName="/ppt/tags/tag2775.xml" ContentType="application/vnd.openxmlformats-officedocument.presentationml.tags+xml"/>
  <Override PartName="/ppt/tags/tag2776.xml" ContentType="application/vnd.openxmlformats-officedocument.presentationml.tags+xml"/>
  <Override PartName="/ppt/tags/tag2777.xml" ContentType="application/vnd.openxmlformats-officedocument.presentationml.tags+xml"/>
  <Override PartName="/ppt/tags/tag2778.xml" ContentType="application/vnd.openxmlformats-officedocument.presentationml.tags+xml"/>
  <Override PartName="/ppt/tags/tag2779.xml" ContentType="application/vnd.openxmlformats-officedocument.presentationml.tags+xml"/>
  <Override PartName="/ppt/tags/tag278.xml" ContentType="application/vnd.openxmlformats-officedocument.presentationml.tags+xml"/>
  <Override PartName="/ppt/tags/tag2780.xml" ContentType="application/vnd.openxmlformats-officedocument.presentationml.tags+xml"/>
  <Override PartName="/ppt/tags/tag2781.xml" ContentType="application/vnd.openxmlformats-officedocument.presentationml.tags+xml"/>
  <Override PartName="/ppt/tags/tag2782.xml" ContentType="application/vnd.openxmlformats-officedocument.presentationml.tags+xml"/>
  <Override PartName="/ppt/tags/tag2783.xml" ContentType="application/vnd.openxmlformats-officedocument.presentationml.tags+xml"/>
  <Override PartName="/ppt/tags/tag2784.xml" ContentType="application/vnd.openxmlformats-officedocument.presentationml.tags+xml"/>
  <Override PartName="/ppt/tags/tag2785.xml" ContentType="application/vnd.openxmlformats-officedocument.presentationml.tags+xml"/>
  <Override PartName="/ppt/tags/tag2786.xml" ContentType="application/vnd.openxmlformats-officedocument.presentationml.tags+xml"/>
  <Override PartName="/ppt/tags/tag2787.xml" ContentType="application/vnd.openxmlformats-officedocument.presentationml.tags+xml"/>
  <Override PartName="/ppt/tags/tag2788.xml" ContentType="application/vnd.openxmlformats-officedocument.presentationml.tags+xml"/>
  <Override PartName="/ppt/tags/tag2789.xml" ContentType="application/vnd.openxmlformats-officedocument.presentationml.tags+xml"/>
  <Override PartName="/ppt/tags/tag279.xml" ContentType="application/vnd.openxmlformats-officedocument.presentationml.tags+xml"/>
  <Override PartName="/ppt/tags/tag2790.xml" ContentType="application/vnd.openxmlformats-officedocument.presentationml.tags+xml"/>
  <Override PartName="/ppt/tags/tag2791.xml" ContentType="application/vnd.openxmlformats-officedocument.presentationml.tags+xml"/>
  <Override PartName="/ppt/tags/tag2792.xml" ContentType="application/vnd.openxmlformats-officedocument.presentationml.tags+xml"/>
  <Override PartName="/ppt/tags/tag2793.xml" ContentType="application/vnd.openxmlformats-officedocument.presentationml.tags+xml"/>
  <Override PartName="/ppt/tags/tag2794.xml" ContentType="application/vnd.openxmlformats-officedocument.presentationml.tags+xml"/>
  <Override PartName="/ppt/tags/tag2795.xml" ContentType="application/vnd.openxmlformats-officedocument.presentationml.tags+xml"/>
  <Override PartName="/ppt/tags/tag2796.xml" ContentType="application/vnd.openxmlformats-officedocument.presentationml.tags+xml"/>
  <Override PartName="/ppt/tags/tag2797.xml" ContentType="application/vnd.openxmlformats-officedocument.presentationml.tags+xml"/>
  <Override PartName="/ppt/tags/tag2798.xml" ContentType="application/vnd.openxmlformats-officedocument.presentationml.tags+xml"/>
  <Override PartName="/ppt/tags/tag279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00.xml" ContentType="application/vnd.openxmlformats-officedocument.presentationml.tags+xml"/>
  <Override PartName="/ppt/tags/tag2801.xml" ContentType="application/vnd.openxmlformats-officedocument.presentationml.tags+xml"/>
  <Override PartName="/ppt/tags/tag2802.xml" ContentType="application/vnd.openxmlformats-officedocument.presentationml.tags+xml"/>
  <Override PartName="/ppt/tags/tag2803.xml" ContentType="application/vnd.openxmlformats-officedocument.presentationml.tags+xml"/>
  <Override PartName="/ppt/tags/tag2804.xml" ContentType="application/vnd.openxmlformats-officedocument.presentationml.tags+xml"/>
  <Override PartName="/ppt/tags/tag2805.xml" ContentType="application/vnd.openxmlformats-officedocument.presentationml.tags+xml"/>
  <Override PartName="/ppt/tags/tag2806.xml" ContentType="application/vnd.openxmlformats-officedocument.presentationml.tags+xml"/>
  <Override PartName="/ppt/tags/tag2807.xml" ContentType="application/vnd.openxmlformats-officedocument.presentationml.tags+xml"/>
  <Override PartName="/ppt/tags/tag2808.xml" ContentType="application/vnd.openxmlformats-officedocument.presentationml.tags+xml"/>
  <Override PartName="/ppt/tags/tag2809.xml" ContentType="application/vnd.openxmlformats-officedocument.presentationml.tags+xml"/>
  <Override PartName="/ppt/tags/tag281.xml" ContentType="application/vnd.openxmlformats-officedocument.presentationml.tags+xml"/>
  <Override PartName="/ppt/tags/tag2810.xml" ContentType="application/vnd.openxmlformats-officedocument.presentationml.tags+xml"/>
  <Override PartName="/ppt/tags/tag2811.xml" ContentType="application/vnd.openxmlformats-officedocument.presentationml.tags+xml"/>
  <Override PartName="/ppt/tags/tag2812.xml" ContentType="application/vnd.openxmlformats-officedocument.presentationml.tags+xml"/>
  <Override PartName="/ppt/tags/tag2813.xml" ContentType="application/vnd.openxmlformats-officedocument.presentationml.tags+xml"/>
  <Override PartName="/ppt/tags/tag2814.xml" ContentType="application/vnd.openxmlformats-officedocument.presentationml.tags+xml"/>
  <Override PartName="/ppt/tags/tag2815.xml" ContentType="application/vnd.openxmlformats-officedocument.presentationml.tags+xml"/>
  <Override PartName="/ppt/tags/tag2816.xml" ContentType="application/vnd.openxmlformats-officedocument.presentationml.tags+xml"/>
  <Override PartName="/ppt/tags/tag2817.xml" ContentType="application/vnd.openxmlformats-officedocument.presentationml.tags+xml"/>
  <Override PartName="/ppt/tags/tag2818.xml" ContentType="application/vnd.openxmlformats-officedocument.presentationml.tags+xml"/>
  <Override PartName="/ppt/tags/tag2819.xml" ContentType="application/vnd.openxmlformats-officedocument.presentationml.tags+xml"/>
  <Override PartName="/ppt/tags/tag282.xml" ContentType="application/vnd.openxmlformats-officedocument.presentationml.tags+xml"/>
  <Override PartName="/ppt/tags/tag2820.xml" ContentType="application/vnd.openxmlformats-officedocument.presentationml.tags+xml"/>
  <Override PartName="/ppt/tags/tag2821.xml" ContentType="application/vnd.openxmlformats-officedocument.presentationml.tags+xml"/>
  <Override PartName="/ppt/tags/tag2822.xml" ContentType="application/vnd.openxmlformats-officedocument.presentationml.tags+xml"/>
  <Override PartName="/ppt/tags/tag2823.xml" ContentType="application/vnd.openxmlformats-officedocument.presentationml.tags+xml"/>
  <Override PartName="/ppt/tags/tag2824.xml" ContentType="application/vnd.openxmlformats-officedocument.presentationml.tags+xml"/>
  <Override PartName="/ppt/tags/tag2825.xml" ContentType="application/vnd.openxmlformats-officedocument.presentationml.tags+xml"/>
  <Override PartName="/ppt/tags/tag2826.xml" ContentType="application/vnd.openxmlformats-officedocument.presentationml.tags+xml"/>
  <Override PartName="/ppt/tags/tag2827.xml" ContentType="application/vnd.openxmlformats-officedocument.presentationml.tags+xml"/>
  <Override PartName="/ppt/tags/tag2828.xml" ContentType="application/vnd.openxmlformats-officedocument.presentationml.tags+xml"/>
  <Override PartName="/ppt/tags/tag2829.xml" ContentType="application/vnd.openxmlformats-officedocument.presentationml.tags+xml"/>
  <Override PartName="/ppt/tags/tag283.xml" ContentType="application/vnd.openxmlformats-officedocument.presentationml.tags+xml"/>
  <Override PartName="/ppt/tags/tag2830.xml" ContentType="application/vnd.openxmlformats-officedocument.presentationml.tags+xml"/>
  <Override PartName="/ppt/tags/tag2831.xml" ContentType="application/vnd.openxmlformats-officedocument.presentationml.tags+xml"/>
  <Override PartName="/ppt/tags/tag2832.xml" ContentType="application/vnd.openxmlformats-officedocument.presentationml.tags+xml"/>
  <Override PartName="/ppt/tags/tag2833.xml" ContentType="application/vnd.openxmlformats-officedocument.presentationml.tags+xml"/>
  <Override PartName="/ppt/tags/tag2834.xml" ContentType="application/vnd.openxmlformats-officedocument.presentationml.tags+xml"/>
  <Override PartName="/ppt/tags/tag2835.xml" ContentType="application/vnd.openxmlformats-officedocument.presentationml.tags+xml"/>
  <Override PartName="/ppt/tags/tag2836.xml" ContentType="application/vnd.openxmlformats-officedocument.presentationml.tags+xml"/>
  <Override PartName="/ppt/tags/tag2837.xml" ContentType="application/vnd.openxmlformats-officedocument.presentationml.tags+xml"/>
  <Override PartName="/ppt/tags/tag2838.xml" ContentType="application/vnd.openxmlformats-officedocument.presentationml.tags+xml"/>
  <Override PartName="/ppt/tags/tag2839.xml" ContentType="application/vnd.openxmlformats-officedocument.presentationml.tags+xml"/>
  <Override PartName="/ppt/tags/tag284.xml" ContentType="application/vnd.openxmlformats-officedocument.presentationml.tags+xml"/>
  <Override PartName="/ppt/tags/tag2840.xml" ContentType="application/vnd.openxmlformats-officedocument.presentationml.tags+xml"/>
  <Override PartName="/ppt/tags/tag2841.xml" ContentType="application/vnd.openxmlformats-officedocument.presentationml.tags+xml"/>
  <Override PartName="/ppt/tags/tag2842.xml" ContentType="application/vnd.openxmlformats-officedocument.presentationml.tags+xml"/>
  <Override PartName="/ppt/tags/tag2843.xml" ContentType="application/vnd.openxmlformats-officedocument.presentationml.tags+xml"/>
  <Override PartName="/ppt/tags/tag2844.xml" ContentType="application/vnd.openxmlformats-officedocument.presentationml.tags+xml"/>
  <Override PartName="/ppt/tags/tag2845.xml" ContentType="application/vnd.openxmlformats-officedocument.presentationml.tags+xml"/>
  <Override PartName="/ppt/tags/tag2846.xml" ContentType="application/vnd.openxmlformats-officedocument.presentationml.tags+xml"/>
  <Override PartName="/ppt/tags/tag2847.xml" ContentType="application/vnd.openxmlformats-officedocument.presentationml.tags+xml"/>
  <Override PartName="/ppt/tags/tag2848.xml" ContentType="application/vnd.openxmlformats-officedocument.presentationml.tags+xml"/>
  <Override PartName="/ppt/tags/tag2849.xml" ContentType="application/vnd.openxmlformats-officedocument.presentationml.tags+xml"/>
  <Override PartName="/ppt/tags/tag285.xml" ContentType="application/vnd.openxmlformats-officedocument.presentationml.tags+xml"/>
  <Override PartName="/ppt/tags/tag2850.xml" ContentType="application/vnd.openxmlformats-officedocument.presentationml.tags+xml"/>
  <Override PartName="/ppt/tags/tag2851.xml" ContentType="application/vnd.openxmlformats-officedocument.presentationml.tags+xml"/>
  <Override PartName="/ppt/tags/tag2852.xml" ContentType="application/vnd.openxmlformats-officedocument.presentationml.tags+xml"/>
  <Override PartName="/ppt/tags/tag2853.xml" ContentType="application/vnd.openxmlformats-officedocument.presentationml.tags+xml"/>
  <Override PartName="/ppt/tags/tag2854.xml" ContentType="application/vnd.openxmlformats-officedocument.presentationml.tags+xml"/>
  <Override PartName="/ppt/tags/tag2855.xml" ContentType="application/vnd.openxmlformats-officedocument.presentationml.tags+xml"/>
  <Override PartName="/ppt/tags/tag2856.xml" ContentType="application/vnd.openxmlformats-officedocument.presentationml.tags+xml"/>
  <Override PartName="/ppt/tags/tag2857.xml" ContentType="application/vnd.openxmlformats-officedocument.presentationml.tags+xml"/>
  <Override PartName="/ppt/tags/tag2858.xml" ContentType="application/vnd.openxmlformats-officedocument.presentationml.tags+xml"/>
  <Override PartName="/ppt/tags/tag2859.xml" ContentType="application/vnd.openxmlformats-officedocument.presentationml.tags+xml"/>
  <Override PartName="/ppt/tags/tag286.xml" ContentType="application/vnd.openxmlformats-officedocument.presentationml.tags+xml"/>
  <Override PartName="/ppt/tags/tag2860.xml" ContentType="application/vnd.openxmlformats-officedocument.presentationml.tags+xml"/>
  <Override PartName="/ppt/tags/tag2861.xml" ContentType="application/vnd.openxmlformats-officedocument.presentationml.tags+xml"/>
  <Override PartName="/ppt/tags/tag2862.xml" ContentType="application/vnd.openxmlformats-officedocument.presentationml.tags+xml"/>
  <Override PartName="/ppt/tags/tag2863.xml" ContentType="application/vnd.openxmlformats-officedocument.presentationml.tags+xml"/>
  <Override PartName="/ppt/tags/tag2864.xml" ContentType="application/vnd.openxmlformats-officedocument.presentationml.tags+xml"/>
  <Override PartName="/ppt/tags/tag2865.xml" ContentType="application/vnd.openxmlformats-officedocument.presentationml.tags+xml"/>
  <Override PartName="/ppt/tags/tag2866.xml" ContentType="application/vnd.openxmlformats-officedocument.presentationml.tags+xml"/>
  <Override PartName="/ppt/tags/tag2867.xml" ContentType="application/vnd.openxmlformats-officedocument.presentationml.tags+xml"/>
  <Override PartName="/ppt/tags/tag2868.xml" ContentType="application/vnd.openxmlformats-officedocument.presentationml.tags+xml"/>
  <Override PartName="/ppt/tags/tag2869.xml" ContentType="application/vnd.openxmlformats-officedocument.presentationml.tags+xml"/>
  <Override PartName="/ppt/tags/tag287.xml" ContentType="application/vnd.openxmlformats-officedocument.presentationml.tags+xml"/>
  <Override PartName="/ppt/tags/tag2870.xml" ContentType="application/vnd.openxmlformats-officedocument.presentationml.tags+xml"/>
  <Override PartName="/ppt/tags/tag2871.xml" ContentType="application/vnd.openxmlformats-officedocument.presentationml.tags+xml"/>
  <Override PartName="/ppt/tags/tag2872.xml" ContentType="application/vnd.openxmlformats-officedocument.presentationml.tags+xml"/>
  <Override PartName="/ppt/tags/tag2873.xml" ContentType="application/vnd.openxmlformats-officedocument.presentationml.tags+xml"/>
  <Override PartName="/ppt/tags/tag2874.xml" ContentType="application/vnd.openxmlformats-officedocument.presentationml.tags+xml"/>
  <Override PartName="/ppt/tags/tag2875.xml" ContentType="application/vnd.openxmlformats-officedocument.presentationml.tags+xml"/>
  <Override PartName="/ppt/tags/tag2876.xml" ContentType="application/vnd.openxmlformats-officedocument.presentationml.tags+xml"/>
  <Override PartName="/ppt/tags/tag2877.xml" ContentType="application/vnd.openxmlformats-officedocument.presentationml.tags+xml"/>
  <Override PartName="/ppt/tags/tag2878.xml" ContentType="application/vnd.openxmlformats-officedocument.presentationml.tags+xml"/>
  <Override PartName="/ppt/tags/tag2879.xml" ContentType="application/vnd.openxmlformats-officedocument.presentationml.tags+xml"/>
  <Override PartName="/ppt/tags/tag288.xml" ContentType="application/vnd.openxmlformats-officedocument.presentationml.tags+xml"/>
  <Override PartName="/ppt/tags/tag2880.xml" ContentType="application/vnd.openxmlformats-officedocument.presentationml.tags+xml"/>
  <Override PartName="/ppt/tags/tag2881.xml" ContentType="application/vnd.openxmlformats-officedocument.presentationml.tags+xml"/>
  <Override PartName="/ppt/tags/tag2882.xml" ContentType="application/vnd.openxmlformats-officedocument.presentationml.tags+xml"/>
  <Override PartName="/ppt/tags/tag2883.xml" ContentType="application/vnd.openxmlformats-officedocument.presentationml.tags+xml"/>
  <Override PartName="/ppt/tags/tag2884.xml" ContentType="application/vnd.openxmlformats-officedocument.presentationml.tags+xml"/>
  <Override PartName="/ppt/tags/tag2885.xml" ContentType="application/vnd.openxmlformats-officedocument.presentationml.tags+xml"/>
  <Override PartName="/ppt/tags/tag2886.xml" ContentType="application/vnd.openxmlformats-officedocument.presentationml.tags+xml"/>
  <Override PartName="/ppt/tags/tag2887.xml" ContentType="application/vnd.openxmlformats-officedocument.presentationml.tags+xml"/>
  <Override PartName="/ppt/tags/tag2888.xml" ContentType="application/vnd.openxmlformats-officedocument.presentationml.tags+xml"/>
  <Override PartName="/ppt/tags/tag2889.xml" ContentType="application/vnd.openxmlformats-officedocument.presentationml.tags+xml"/>
  <Override PartName="/ppt/tags/tag289.xml" ContentType="application/vnd.openxmlformats-officedocument.presentationml.tags+xml"/>
  <Override PartName="/ppt/tags/tag2890.xml" ContentType="application/vnd.openxmlformats-officedocument.presentationml.tags+xml"/>
  <Override PartName="/ppt/tags/tag2891.xml" ContentType="application/vnd.openxmlformats-officedocument.presentationml.tags+xml"/>
  <Override PartName="/ppt/tags/tag2892.xml" ContentType="application/vnd.openxmlformats-officedocument.presentationml.tags+xml"/>
  <Override PartName="/ppt/tags/tag2893.xml" ContentType="application/vnd.openxmlformats-officedocument.presentationml.tags+xml"/>
  <Override PartName="/ppt/tags/tag2894.xml" ContentType="application/vnd.openxmlformats-officedocument.presentationml.tags+xml"/>
  <Override PartName="/ppt/tags/tag2895.xml" ContentType="application/vnd.openxmlformats-officedocument.presentationml.tags+xml"/>
  <Override PartName="/ppt/tags/tag2896.xml" ContentType="application/vnd.openxmlformats-officedocument.presentationml.tags+xml"/>
  <Override PartName="/ppt/tags/tag2897.xml" ContentType="application/vnd.openxmlformats-officedocument.presentationml.tags+xml"/>
  <Override PartName="/ppt/tags/tag2898.xml" ContentType="application/vnd.openxmlformats-officedocument.presentationml.tags+xml"/>
  <Override PartName="/ppt/tags/tag289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00.xml" ContentType="application/vnd.openxmlformats-officedocument.presentationml.tags+xml"/>
  <Override PartName="/ppt/tags/tag2901.xml" ContentType="application/vnd.openxmlformats-officedocument.presentationml.tags+xml"/>
  <Override PartName="/ppt/tags/tag2902.xml" ContentType="application/vnd.openxmlformats-officedocument.presentationml.tags+xml"/>
  <Override PartName="/ppt/tags/tag2903.xml" ContentType="application/vnd.openxmlformats-officedocument.presentationml.tags+xml"/>
  <Override PartName="/ppt/tags/tag2904.xml" ContentType="application/vnd.openxmlformats-officedocument.presentationml.tags+xml"/>
  <Override PartName="/ppt/tags/tag2905.xml" ContentType="application/vnd.openxmlformats-officedocument.presentationml.tags+xml"/>
  <Override PartName="/ppt/tags/tag2906.xml" ContentType="application/vnd.openxmlformats-officedocument.presentationml.tags+xml"/>
  <Override PartName="/ppt/tags/tag2907.xml" ContentType="application/vnd.openxmlformats-officedocument.presentationml.tags+xml"/>
  <Override PartName="/ppt/tags/tag2908.xml" ContentType="application/vnd.openxmlformats-officedocument.presentationml.tags+xml"/>
  <Override PartName="/ppt/tags/tag2909.xml" ContentType="application/vnd.openxmlformats-officedocument.presentationml.tags+xml"/>
  <Override PartName="/ppt/tags/tag291.xml" ContentType="application/vnd.openxmlformats-officedocument.presentationml.tags+xml"/>
  <Override PartName="/ppt/tags/tag2910.xml" ContentType="application/vnd.openxmlformats-officedocument.presentationml.tags+xml"/>
  <Override PartName="/ppt/tags/tag2911.xml" ContentType="application/vnd.openxmlformats-officedocument.presentationml.tags+xml"/>
  <Override PartName="/ppt/tags/tag2912.xml" ContentType="application/vnd.openxmlformats-officedocument.presentationml.tags+xml"/>
  <Override PartName="/ppt/tags/tag2913.xml" ContentType="application/vnd.openxmlformats-officedocument.presentationml.tags+xml"/>
  <Override PartName="/ppt/tags/tag2914.xml" ContentType="application/vnd.openxmlformats-officedocument.presentationml.tags+xml"/>
  <Override PartName="/ppt/tags/tag2915.xml" ContentType="application/vnd.openxmlformats-officedocument.presentationml.tags+xml"/>
  <Override PartName="/ppt/tags/tag2916.xml" ContentType="application/vnd.openxmlformats-officedocument.presentationml.tags+xml"/>
  <Override PartName="/ppt/tags/tag2917.xml" ContentType="application/vnd.openxmlformats-officedocument.presentationml.tags+xml"/>
  <Override PartName="/ppt/tags/tag2918.xml" ContentType="application/vnd.openxmlformats-officedocument.presentationml.tags+xml"/>
  <Override PartName="/ppt/tags/tag2919.xml" ContentType="application/vnd.openxmlformats-officedocument.presentationml.tags+xml"/>
  <Override PartName="/ppt/tags/tag292.xml" ContentType="application/vnd.openxmlformats-officedocument.presentationml.tags+xml"/>
  <Override PartName="/ppt/tags/tag2920.xml" ContentType="application/vnd.openxmlformats-officedocument.presentationml.tags+xml"/>
  <Override PartName="/ppt/tags/tag2921.xml" ContentType="application/vnd.openxmlformats-officedocument.presentationml.tags+xml"/>
  <Override PartName="/ppt/tags/tag2922.xml" ContentType="application/vnd.openxmlformats-officedocument.presentationml.tags+xml"/>
  <Override PartName="/ppt/tags/tag2923.xml" ContentType="application/vnd.openxmlformats-officedocument.presentationml.tags+xml"/>
  <Override PartName="/ppt/tags/tag2924.xml" ContentType="application/vnd.openxmlformats-officedocument.presentationml.tags+xml"/>
  <Override PartName="/ppt/tags/tag2925.xml" ContentType="application/vnd.openxmlformats-officedocument.presentationml.tags+xml"/>
  <Override PartName="/ppt/tags/tag2926.xml" ContentType="application/vnd.openxmlformats-officedocument.presentationml.tags+xml"/>
  <Override PartName="/ppt/tags/tag2927.xml" ContentType="application/vnd.openxmlformats-officedocument.presentationml.tags+xml"/>
  <Override PartName="/ppt/tags/tag2928.xml" ContentType="application/vnd.openxmlformats-officedocument.presentationml.tags+xml"/>
  <Override PartName="/ppt/tags/tag2929.xml" ContentType="application/vnd.openxmlformats-officedocument.presentationml.tags+xml"/>
  <Override PartName="/ppt/tags/tag293.xml" ContentType="application/vnd.openxmlformats-officedocument.presentationml.tags+xml"/>
  <Override PartName="/ppt/tags/tag2930.xml" ContentType="application/vnd.openxmlformats-officedocument.presentationml.tags+xml"/>
  <Override PartName="/ppt/tags/tag2931.xml" ContentType="application/vnd.openxmlformats-officedocument.presentationml.tags+xml"/>
  <Override PartName="/ppt/tags/tag2932.xml" ContentType="application/vnd.openxmlformats-officedocument.presentationml.tags+xml"/>
  <Override PartName="/ppt/tags/tag2933.xml" ContentType="application/vnd.openxmlformats-officedocument.presentationml.tags+xml"/>
  <Override PartName="/ppt/tags/tag2934.xml" ContentType="application/vnd.openxmlformats-officedocument.presentationml.tags+xml"/>
  <Override PartName="/ppt/tags/tag2935.xml" ContentType="application/vnd.openxmlformats-officedocument.presentationml.tags+xml"/>
  <Override PartName="/ppt/tags/tag2936.xml" ContentType="application/vnd.openxmlformats-officedocument.presentationml.tags+xml"/>
  <Override PartName="/ppt/tags/tag2937.xml" ContentType="application/vnd.openxmlformats-officedocument.presentationml.tags+xml"/>
  <Override PartName="/ppt/tags/tag2938.xml" ContentType="application/vnd.openxmlformats-officedocument.presentationml.tags+xml"/>
  <Override PartName="/ppt/tags/tag2939.xml" ContentType="application/vnd.openxmlformats-officedocument.presentationml.tags+xml"/>
  <Override PartName="/ppt/tags/tag294.xml" ContentType="application/vnd.openxmlformats-officedocument.presentationml.tags+xml"/>
  <Override PartName="/ppt/tags/tag2940.xml" ContentType="application/vnd.openxmlformats-officedocument.presentationml.tags+xml"/>
  <Override PartName="/ppt/tags/tag2941.xml" ContentType="application/vnd.openxmlformats-officedocument.presentationml.tags+xml"/>
  <Override PartName="/ppt/tags/tag2942.xml" ContentType="application/vnd.openxmlformats-officedocument.presentationml.tags+xml"/>
  <Override PartName="/ppt/tags/tag2943.xml" ContentType="application/vnd.openxmlformats-officedocument.presentationml.tags+xml"/>
  <Override PartName="/ppt/tags/tag2944.xml" ContentType="application/vnd.openxmlformats-officedocument.presentationml.tags+xml"/>
  <Override PartName="/ppt/tags/tag2945.xml" ContentType="application/vnd.openxmlformats-officedocument.presentationml.tags+xml"/>
  <Override PartName="/ppt/tags/tag2946.xml" ContentType="application/vnd.openxmlformats-officedocument.presentationml.tags+xml"/>
  <Override PartName="/ppt/tags/tag2947.xml" ContentType="application/vnd.openxmlformats-officedocument.presentationml.tags+xml"/>
  <Override PartName="/ppt/tags/tag2948.xml" ContentType="application/vnd.openxmlformats-officedocument.presentationml.tags+xml"/>
  <Override PartName="/ppt/tags/tag2949.xml" ContentType="application/vnd.openxmlformats-officedocument.presentationml.tags+xml"/>
  <Override PartName="/ppt/tags/tag295.xml" ContentType="application/vnd.openxmlformats-officedocument.presentationml.tags+xml"/>
  <Override PartName="/ppt/tags/tag2950.xml" ContentType="application/vnd.openxmlformats-officedocument.presentationml.tags+xml"/>
  <Override PartName="/ppt/tags/tag2951.xml" ContentType="application/vnd.openxmlformats-officedocument.presentationml.tags+xml"/>
  <Override PartName="/ppt/tags/tag2952.xml" ContentType="application/vnd.openxmlformats-officedocument.presentationml.tags+xml"/>
  <Override PartName="/ppt/tags/tag2953.xml" ContentType="application/vnd.openxmlformats-officedocument.presentationml.tags+xml"/>
  <Override PartName="/ppt/tags/tag2954.xml" ContentType="application/vnd.openxmlformats-officedocument.presentationml.tags+xml"/>
  <Override PartName="/ppt/tags/tag2955.xml" ContentType="application/vnd.openxmlformats-officedocument.presentationml.tags+xml"/>
  <Override PartName="/ppt/tags/tag2956.xml" ContentType="application/vnd.openxmlformats-officedocument.presentationml.tags+xml"/>
  <Override PartName="/ppt/tags/tag2957.xml" ContentType="application/vnd.openxmlformats-officedocument.presentationml.tags+xml"/>
  <Override PartName="/ppt/tags/tag2958.xml" ContentType="application/vnd.openxmlformats-officedocument.presentationml.tags+xml"/>
  <Override PartName="/ppt/tags/tag2959.xml" ContentType="application/vnd.openxmlformats-officedocument.presentationml.tags+xml"/>
  <Override PartName="/ppt/tags/tag296.xml" ContentType="application/vnd.openxmlformats-officedocument.presentationml.tags+xml"/>
  <Override PartName="/ppt/tags/tag2960.xml" ContentType="application/vnd.openxmlformats-officedocument.presentationml.tags+xml"/>
  <Override PartName="/ppt/tags/tag2961.xml" ContentType="application/vnd.openxmlformats-officedocument.presentationml.tags+xml"/>
  <Override PartName="/ppt/tags/tag2962.xml" ContentType="application/vnd.openxmlformats-officedocument.presentationml.tags+xml"/>
  <Override PartName="/ppt/tags/tag2963.xml" ContentType="application/vnd.openxmlformats-officedocument.presentationml.tags+xml"/>
  <Override PartName="/ppt/tags/tag2964.xml" ContentType="application/vnd.openxmlformats-officedocument.presentationml.tags+xml"/>
  <Override PartName="/ppt/tags/tag2965.xml" ContentType="application/vnd.openxmlformats-officedocument.presentationml.tags+xml"/>
  <Override PartName="/ppt/tags/tag2966.xml" ContentType="application/vnd.openxmlformats-officedocument.presentationml.tags+xml"/>
  <Override PartName="/ppt/tags/tag2967.xml" ContentType="application/vnd.openxmlformats-officedocument.presentationml.tags+xml"/>
  <Override PartName="/ppt/tags/tag2968.xml" ContentType="application/vnd.openxmlformats-officedocument.presentationml.tags+xml"/>
  <Override PartName="/ppt/tags/tag2969.xml" ContentType="application/vnd.openxmlformats-officedocument.presentationml.tags+xml"/>
  <Override PartName="/ppt/tags/tag297.xml" ContentType="application/vnd.openxmlformats-officedocument.presentationml.tags+xml"/>
  <Override PartName="/ppt/tags/tag2970.xml" ContentType="application/vnd.openxmlformats-officedocument.presentationml.tags+xml"/>
  <Override PartName="/ppt/tags/tag2971.xml" ContentType="application/vnd.openxmlformats-officedocument.presentationml.tags+xml"/>
  <Override PartName="/ppt/tags/tag2972.xml" ContentType="application/vnd.openxmlformats-officedocument.presentationml.tags+xml"/>
  <Override PartName="/ppt/tags/tag2973.xml" ContentType="application/vnd.openxmlformats-officedocument.presentationml.tags+xml"/>
  <Override PartName="/ppt/tags/tag2974.xml" ContentType="application/vnd.openxmlformats-officedocument.presentationml.tags+xml"/>
  <Override PartName="/ppt/tags/tag2975.xml" ContentType="application/vnd.openxmlformats-officedocument.presentationml.tags+xml"/>
  <Override PartName="/ppt/tags/tag2976.xml" ContentType="application/vnd.openxmlformats-officedocument.presentationml.tags+xml"/>
  <Override PartName="/ppt/tags/tag2977.xml" ContentType="application/vnd.openxmlformats-officedocument.presentationml.tags+xml"/>
  <Override PartName="/ppt/tags/tag2978.xml" ContentType="application/vnd.openxmlformats-officedocument.presentationml.tags+xml"/>
  <Override PartName="/ppt/tags/tag2979.xml" ContentType="application/vnd.openxmlformats-officedocument.presentationml.tags+xml"/>
  <Override PartName="/ppt/tags/tag298.xml" ContentType="application/vnd.openxmlformats-officedocument.presentationml.tags+xml"/>
  <Override PartName="/ppt/tags/tag2980.xml" ContentType="application/vnd.openxmlformats-officedocument.presentationml.tags+xml"/>
  <Override PartName="/ppt/tags/tag2981.xml" ContentType="application/vnd.openxmlformats-officedocument.presentationml.tags+xml"/>
  <Override PartName="/ppt/tags/tag2982.xml" ContentType="application/vnd.openxmlformats-officedocument.presentationml.tags+xml"/>
  <Override PartName="/ppt/tags/tag2983.xml" ContentType="application/vnd.openxmlformats-officedocument.presentationml.tags+xml"/>
  <Override PartName="/ppt/tags/tag2984.xml" ContentType="application/vnd.openxmlformats-officedocument.presentationml.tags+xml"/>
  <Override PartName="/ppt/tags/tag2985.xml" ContentType="application/vnd.openxmlformats-officedocument.presentationml.tags+xml"/>
  <Override PartName="/ppt/tags/tag2986.xml" ContentType="application/vnd.openxmlformats-officedocument.presentationml.tags+xml"/>
  <Override PartName="/ppt/tags/tag2987.xml" ContentType="application/vnd.openxmlformats-officedocument.presentationml.tags+xml"/>
  <Override PartName="/ppt/tags/tag2988.xml" ContentType="application/vnd.openxmlformats-officedocument.presentationml.tags+xml"/>
  <Override PartName="/ppt/tags/tag2989.xml" ContentType="application/vnd.openxmlformats-officedocument.presentationml.tags+xml"/>
  <Override PartName="/ppt/tags/tag299.xml" ContentType="application/vnd.openxmlformats-officedocument.presentationml.tags+xml"/>
  <Override PartName="/ppt/tags/tag2990.xml" ContentType="application/vnd.openxmlformats-officedocument.presentationml.tags+xml"/>
  <Override PartName="/ppt/tags/tag2991.xml" ContentType="application/vnd.openxmlformats-officedocument.presentationml.tags+xml"/>
  <Override PartName="/ppt/tags/tag2992.xml" ContentType="application/vnd.openxmlformats-officedocument.presentationml.tags+xml"/>
  <Override PartName="/ppt/tags/tag2993.xml" ContentType="application/vnd.openxmlformats-officedocument.presentationml.tags+xml"/>
  <Override PartName="/ppt/tags/tag2994.xml" ContentType="application/vnd.openxmlformats-officedocument.presentationml.tags+xml"/>
  <Override PartName="/ppt/tags/tag2995.xml" ContentType="application/vnd.openxmlformats-officedocument.presentationml.tags+xml"/>
  <Override PartName="/ppt/tags/tag2996.xml" ContentType="application/vnd.openxmlformats-officedocument.presentationml.tags+xml"/>
  <Override PartName="/ppt/tags/tag2997.xml" ContentType="application/vnd.openxmlformats-officedocument.presentationml.tags+xml"/>
  <Override PartName="/ppt/tags/tag2998.xml" ContentType="application/vnd.openxmlformats-officedocument.presentationml.tags+xml"/>
  <Override PartName="/ppt/tags/tag29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00.xml" ContentType="application/vnd.openxmlformats-officedocument.presentationml.tags+xml"/>
  <Override PartName="/ppt/tags/tag3001.xml" ContentType="application/vnd.openxmlformats-officedocument.presentationml.tags+xml"/>
  <Override PartName="/ppt/tags/tag3002.xml" ContentType="application/vnd.openxmlformats-officedocument.presentationml.tags+xml"/>
  <Override PartName="/ppt/tags/tag3003.xml" ContentType="application/vnd.openxmlformats-officedocument.presentationml.tags+xml"/>
  <Override PartName="/ppt/tags/tag3004.xml" ContentType="application/vnd.openxmlformats-officedocument.presentationml.tags+xml"/>
  <Override PartName="/ppt/tags/tag3005.xml" ContentType="application/vnd.openxmlformats-officedocument.presentationml.tags+xml"/>
  <Override PartName="/ppt/tags/tag3006.xml" ContentType="application/vnd.openxmlformats-officedocument.presentationml.tags+xml"/>
  <Override PartName="/ppt/tags/tag3007.xml" ContentType="application/vnd.openxmlformats-officedocument.presentationml.tags+xml"/>
  <Override PartName="/ppt/tags/tag3008.xml" ContentType="application/vnd.openxmlformats-officedocument.presentationml.tags+xml"/>
  <Override PartName="/ppt/tags/tag3009.xml" ContentType="application/vnd.openxmlformats-officedocument.presentationml.tags+xml"/>
  <Override PartName="/ppt/tags/tag301.xml" ContentType="application/vnd.openxmlformats-officedocument.presentationml.tags+xml"/>
  <Override PartName="/ppt/tags/tag3010.xml" ContentType="application/vnd.openxmlformats-officedocument.presentationml.tags+xml"/>
  <Override PartName="/ppt/tags/tag3011.xml" ContentType="application/vnd.openxmlformats-officedocument.presentationml.tags+xml"/>
  <Override PartName="/ppt/tags/tag3012.xml" ContentType="application/vnd.openxmlformats-officedocument.presentationml.tags+xml"/>
  <Override PartName="/ppt/tags/tag3013.xml" ContentType="application/vnd.openxmlformats-officedocument.presentationml.tags+xml"/>
  <Override PartName="/ppt/tags/tag3014.xml" ContentType="application/vnd.openxmlformats-officedocument.presentationml.tags+xml"/>
  <Override PartName="/ppt/tags/tag3015.xml" ContentType="application/vnd.openxmlformats-officedocument.presentationml.tags+xml"/>
  <Override PartName="/ppt/tags/tag3016.xml" ContentType="application/vnd.openxmlformats-officedocument.presentationml.tags+xml"/>
  <Override PartName="/ppt/tags/tag3017.xml" ContentType="application/vnd.openxmlformats-officedocument.presentationml.tags+xml"/>
  <Override PartName="/ppt/tags/tag3018.xml" ContentType="application/vnd.openxmlformats-officedocument.presentationml.tags+xml"/>
  <Override PartName="/ppt/tags/tag3019.xml" ContentType="application/vnd.openxmlformats-officedocument.presentationml.tags+xml"/>
  <Override PartName="/ppt/tags/tag302.xml" ContentType="application/vnd.openxmlformats-officedocument.presentationml.tags+xml"/>
  <Override PartName="/ppt/tags/tag3020.xml" ContentType="application/vnd.openxmlformats-officedocument.presentationml.tags+xml"/>
  <Override PartName="/ppt/tags/tag3021.xml" ContentType="application/vnd.openxmlformats-officedocument.presentationml.tags+xml"/>
  <Override PartName="/ppt/tags/tag3022.xml" ContentType="application/vnd.openxmlformats-officedocument.presentationml.tags+xml"/>
  <Override PartName="/ppt/tags/tag3023.xml" ContentType="application/vnd.openxmlformats-officedocument.presentationml.tags+xml"/>
  <Override PartName="/ppt/tags/tag3024.xml" ContentType="application/vnd.openxmlformats-officedocument.presentationml.tags+xml"/>
  <Override PartName="/ppt/tags/tag3025.xml" ContentType="application/vnd.openxmlformats-officedocument.presentationml.tags+xml"/>
  <Override PartName="/ppt/tags/tag3026.xml" ContentType="application/vnd.openxmlformats-officedocument.presentationml.tags+xml"/>
  <Override PartName="/ppt/tags/tag3027.xml" ContentType="application/vnd.openxmlformats-officedocument.presentationml.tags+xml"/>
  <Override PartName="/ppt/tags/tag3028.xml" ContentType="application/vnd.openxmlformats-officedocument.presentationml.tags+xml"/>
  <Override PartName="/ppt/tags/tag3029.xml" ContentType="application/vnd.openxmlformats-officedocument.presentationml.tags+xml"/>
  <Override PartName="/ppt/tags/tag303.xml" ContentType="application/vnd.openxmlformats-officedocument.presentationml.tags+xml"/>
  <Override PartName="/ppt/tags/tag3030.xml" ContentType="application/vnd.openxmlformats-officedocument.presentationml.tags+xml"/>
  <Override PartName="/ppt/tags/tag3031.xml" ContentType="application/vnd.openxmlformats-officedocument.presentationml.tags+xml"/>
  <Override PartName="/ppt/tags/tag3032.xml" ContentType="application/vnd.openxmlformats-officedocument.presentationml.tags+xml"/>
  <Override PartName="/ppt/tags/tag3033.xml" ContentType="application/vnd.openxmlformats-officedocument.presentationml.tags+xml"/>
  <Override PartName="/ppt/tags/tag3034.xml" ContentType="application/vnd.openxmlformats-officedocument.presentationml.tags+xml"/>
  <Override PartName="/ppt/tags/tag3035.xml" ContentType="application/vnd.openxmlformats-officedocument.presentationml.tags+xml"/>
  <Override PartName="/ppt/tags/tag3036.xml" ContentType="application/vnd.openxmlformats-officedocument.presentationml.tags+xml"/>
  <Override PartName="/ppt/tags/tag3037.xml" ContentType="application/vnd.openxmlformats-officedocument.presentationml.tags+xml"/>
  <Override PartName="/ppt/tags/tag3038.xml" ContentType="application/vnd.openxmlformats-officedocument.presentationml.tags+xml"/>
  <Override PartName="/ppt/tags/tag3039.xml" ContentType="application/vnd.openxmlformats-officedocument.presentationml.tags+xml"/>
  <Override PartName="/ppt/tags/tag304.xml" ContentType="application/vnd.openxmlformats-officedocument.presentationml.tags+xml"/>
  <Override PartName="/ppt/tags/tag3040.xml" ContentType="application/vnd.openxmlformats-officedocument.presentationml.tags+xml"/>
  <Override PartName="/ppt/tags/tag3041.xml" ContentType="application/vnd.openxmlformats-officedocument.presentationml.tags+xml"/>
  <Override PartName="/ppt/tags/tag3042.xml" ContentType="application/vnd.openxmlformats-officedocument.presentationml.tags+xml"/>
  <Override PartName="/ppt/tags/tag3043.xml" ContentType="application/vnd.openxmlformats-officedocument.presentationml.tags+xml"/>
  <Override PartName="/ppt/tags/tag3044.xml" ContentType="application/vnd.openxmlformats-officedocument.presentationml.tags+xml"/>
  <Override PartName="/ppt/tags/tag3045.xml" ContentType="application/vnd.openxmlformats-officedocument.presentationml.tags+xml"/>
  <Override PartName="/ppt/tags/tag3046.xml" ContentType="application/vnd.openxmlformats-officedocument.presentationml.tags+xml"/>
  <Override PartName="/ppt/tags/tag3047.xml" ContentType="application/vnd.openxmlformats-officedocument.presentationml.tags+xml"/>
  <Override PartName="/ppt/tags/tag3048.xml" ContentType="application/vnd.openxmlformats-officedocument.presentationml.tags+xml"/>
  <Override PartName="/ppt/tags/tag3049.xml" ContentType="application/vnd.openxmlformats-officedocument.presentationml.tags+xml"/>
  <Override PartName="/ppt/tags/tag305.xml" ContentType="application/vnd.openxmlformats-officedocument.presentationml.tags+xml"/>
  <Override PartName="/ppt/tags/tag3050.xml" ContentType="application/vnd.openxmlformats-officedocument.presentationml.tags+xml"/>
  <Override PartName="/ppt/tags/tag3051.xml" ContentType="application/vnd.openxmlformats-officedocument.presentationml.tags+xml"/>
  <Override PartName="/ppt/tags/tag3052.xml" ContentType="application/vnd.openxmlformats-officedocument.presentationml.tags+xml"/>
  <Override PartName="/ppt/tags/tag3053.xml" ContentType="application/vnd.openxmlformats-officedocument.presentationml.tags+xml"/>
  <Override PartName="/ppt/tags/tag3054.xml" ContentType="application/vnd.openxmlformats-officedocument.presentationml.tags+xml"/>
  <Override PartName="/ppt/tags/tag3055.xml" ContentType="application/vnd.openxmlformats-officedocument.presentationml.tags+xml"/>
  <Override PartName="/ppt/tags/tag3056.xml" ContentType="application/vnd.openxmlformats-officedocument.presentationml.tags+xml"/>
  <Override PartName="/ppt/tags/tag3057.xml" ContentType="application/vnd.openxmlformats-officedocument.presentationml.tags+xml"/>
  <Override PartName="/ppt/tags/tag3058.xml" ContentType="application/vnd.openxmlformats-officedocument.presentationml.tags+xml"/>
  <Override PartName="/ppt/tags/tag3059.xml" ContentType="application/vnd.openxmlformats-officedocument.presentationml.tags+xml"/>
  <Override PartName="/ppt/tags/tag306.xml" ContentType="application/vnd.openxmlformats-officedocument.presentationml.tags+xml"/>
  <Override PartName="/ppt/tags/tag3060.xml" ContentType="application/vnd.openxmlformats-officedocument.presentationml.tags+xml"/>
  <Override PartName="/ppt/tags/tag3061.xml" ContentType="application/vnd.openxmlformats-officedocument.presentationml.tags+xml"/>
  <Override PartName="/ppt/tags/tag3062.xml" ContentType="application/vnd.openxmlformats-officedocument.presentationml.tags+xml"/>
  <Override PartName="/ppt/tags/tag3063.xml" ContentType="application/vnd.openxmlformats-officedocument.presentationml.tags+xml"/>
  <Override PartName="/ppt/tags/tag3064.xml" ContentType="application/vnd.openxmlformats-officedocument.presentationml.tags+xml"/>
  <Override PartName="/ppt/tags/tag3065.xml" ContentType="application/vnd.openxmlformats-officedocument.presentationml.tags+xml"/>
  <Override PartName="/ppt/tags/tag3066.xml" ContentType="application/vnd.openxmlformats-officedocument.presentationml.tags+xml"/>
  <Override PartName="/ppt/tags/tag3067.xml" ContentType="application/vnd.openxmlformats-officedocument.presentationml.tags+xml"/>
  <Override PartName="/ppt/tags/tag3068.xml" ContentType="application/vnd.openxmlformats-officedocument.presentationml.tags+xml"/>
  <Override PartName="/ppt/tags/tag3069.xml" ContentType="application/vnd.openxmlformats-officedocument.presentationml.tags+xml"/>
  <Override PartName="/ppt/tags/tag307.xml" ContentType="application/vnd.openxmlformats-officedocument.presentationml.tags+xml"/>
  <Override PartName="/ppt/tags/tag3070.xml" ContentType="application/vnd.openxmlformats-officedocument.presentationml.tags+xml"/>
  <Override PartName="/ppt/tags/tag3071.xml" ContentType="application/vnd.openxmlformats-officedocument.presentationml.tags+xml"/>
  <Override PartName="/ppt/tags/tag3072.xml" ContentType="application/vnd.openxmlformats-officedocument.presentationml.tags+xml"/>
  <Override PartName="/ppt/tags/tag3073.xml" ContentType="application/vnd.openxmlformats-officedocument.presentationml.tags+xml"/>
  <Override PartName="/ppt/tags/tag3074.xml" ContentType="application/vnd.openxmlformats-officedocument.presentationml.tags+xml"/>
  <Override PartName="/ppt/tags/tag3075.xml" ContentType="application/vnd.openxmlformats-officedocument.presentationml.tags+xml"/>
  <Override PartName="/ppt/tags/tag3076.xml" ContentType="application/vnd.openxmlformats-officedocument.presentationml.tags+xml"/>
  <Override PartName="/ppt/tags/tag3077.xml" ContentType="application/vnd.openxmlformats-officedocument.presentationml.tags+xml"/>
  <Override PartName="/ppt/tags/tag3078.xml" ContentType="application/vnd.openxmlformats-officedocument.presentationml.tags+xml"/>
  <Override PartName="/ppt/tags/tag3079.xml" ContentType="application/vnd.openxmlformats-officedocument.presentationml.tags+xml"/>
  <Override PartName="/ppt/tags/tag308.xml" ContentType="application/vnd.openxmlformats-officedocument.presentationml.tags+xml"/>
  <Override PartName="/ppt/tags/tag3080.xml" ContentType="application/vnd.openxmlformats-officedocument.presentationml.tags+xml"/>
  <Override PartName="/ppt/tags/tag3081.xml" ContentType="application/vnd.openxmlformats-officedocument.presentationml.tags+xml"/>
  <Override PartName="/ppt/tags/tag3082.xml" ContentType="application/vnd.openxmlformats-officedocument.presentationml.tags+xml"/>
  <Override PartName="/ppt/tags/tag3083.xml" ContentType="application/vnd.openxmlformats-officedocument.presentationml.tags+xml"/>
  <Override PartName="/ppt/tags/tag3084.xml" ContentType="application/vnd.openxmlformats-officedocument.presentationml.tags+xml"/>
  <Override PartName="/ppt/tags/tag3085.xml" ContentType="application/vnd.openxmlformats-officedocument.presentationml.tags+xml"/>
  <Override PartName="/ppt/tags/tag3086.xml" ContentType="application/vnd.openxmlformats-officedocument.presentationml.tags+xml"/>
  <Override PartName="/ppt/tags/tag3087.xml" ContentType="application/vnd.openxmlformats-officedocument.presentationml.tags+xml"/>
  <Override PartName="/ppt/tags/tag3088.xml" ContentType="application/vnd.openxmlformats-officedocument.presentationml.tags+xml"/>
  <Override PartName="/ppt/tags/tag3089.xml" ContentType="application/vnd.openxmlformats-officedocument.presentationml.tags+xml"/>
  <Override PartName="/ppt/tags/tag309.xml" ContentType="application/vnd.openxmlformats-officedocument.presentationml.tags+xml"/>
  <Override PartName="/ppt/tags/tag3090.xml" ContentType="application/vnd.openxmlformats-officedocument.presentationml.tags+xml"/>
  <Override PartName="/ppt/tags/tag3091.xml" ContentType="application/vnd.openxmlformats-officedocument.presentationml.tags+xml"/>
  <Override PartName="/ppt/tags/tag3092.xml" ContentType="application/vnd.openxmlformats-officedocument.presentationml.tags+xml"/>
  <Override PartName="/ppt/tags/tag3093.xml" ContentType="application/vnd.openxmlformats-officedocument.presentationml.tags+xml"/>
  <Override PartName="/ppt/tags/tag3094.xml" ContentType="application/vnd.openxmlformats-officedocument.presentationml.tags+xml"/>
  <Override PartName="/ppt/tags/tag3095.xml" ContentType="application/vnd.openxmlformats-officedocument.presentationml.tags+xml"/>
  <Override PartName="/ppt/tags/tag3096.xml" ContentType="application/vnd.openxmlformats-officedocument.presentationml.tags+xml"/>
  <Override PartName="/ppt/tags/tag3097.xml" ContentType="application/vnd.openxmlformats-officedocument.presentationml.tags+xml"/>
  <Override PartName="/ppt/tags/tag3098.xml" ContentType="application/vnd.openxmlformats-officedocument.presentationml.tags+xml"/>
  <Override PartName="/ppt/tags/tag309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00.xml" ContentType="application/vnd.openxmlformats-officedocument.presentationml.tags+xml"/>
  <Override PartName="/ppt/tags/tag3101.xml" ContentType="application/vnd.openxmlformats-officedocument.presentationml.tags+xml"/>
  <Override PartName="/ppt/tags/tag3102.xml" ContentType="application/vnd.openxmlformats-officedocument.presentationml.tags+xml"/>
  <Override PartName="/ppt/tags/tag3103.xml" ContentType="application/vnd.openxmlformats-officedocument.presentationml.tags+xml"/>
  <Override PartName="/ppt/tags/tag3104.xml" ContentType="application/vnd.openxmlformats-officedocument.presentationml.tags+xml"/>
  <Override PartName="/ppt/tags/tag3105.xml" ContentType="application/vnd.openxmlformats-officedocument.presentationml.tags+xml"/>
  <Override PartName="/ppt/tags/tag3106.xml" ContentType="application/vnd.openxmlformats-officedocument.presentationml.tags+xml"/>
  <Override PartName="/ppt/tags/tag3107.xml" ContentType="application/vnd.openxmlformats-officedocument.presentationml.tags+xml"/>
  <Override PartName="/ppt/tags/tag3108.xml" ContentType="application/vnd.openxmlformats-officedocument.presentationml.tags+xml"/>
  <Override PartName="/ppt/tags/tag3109.xml" ContentType="application/vnd.openxmlformats-officedocument.presentationml.tags+xml"/>
  <Override PartName="/ppt/tags/tag311.xml" ContentType="application/vnd.openxmlformats-officedocument.presentationml.tags+xml"/>
  <Override PartName="/ppt/tags/tag3110.xml" ContentType="application/vnd.openxmlformats-officedocument.presentationml.tags+xml"/>
  <Override PartName="/ppt/tags/tag3111.xml" ContentType="application/vnd.openxmlformats-officedocument.presentationml.tags+xml"/>
  <Override PartName="/ppt/tags/tag3112.xml" ContentType="application/vnd.openxmlformats-officedocument.presentationml.tags+xml"/>
  <Override PartName="/ppt/tags/tag3113.xml" ContentType="application/vnd.openxmlformats-officedocument.presentationml.tags+xml"/>
  <Override PartName="/ppt/tags/tag3114.xml" ContentType="application/vnd.openxmlformats-officedocument.presentationml.tags+xml"/>
  <Override PartName="/ppt/tags/tag3115.xml" ContentType="application/vnd.openxmlformats-officedocument.presentationml.tags+xml"/>
  <Override PartName="/ppt/tags/tag3116.xml" ContentType="application/vnd.openxmlformats-officedocument.presentationml.tags+xml"/>
  <Override PartName="/ppt/tags/tag3117.xml" ContentType="application/vnd.openxmlformats-officedocument.presentationml.tags+xml"/>
  <Override PartName="/ppt/tags/tag3118.xml" ContentType="application/vnd.openxmlformats-officedocument.presentationml.tags+xml"/>
  <Override PartName="/ppt/tags/tag3119.xml" ContentType="application/vnd.openxmlformats-officedocument.presentationml.tags+xml"/>
  <Override PartName="/ppt/tags/tag312.xml" ContentType="application/vnd.openxmlformats-officedocument.presentationml.tags+xml"/>
  <Override PartName="/ppt/tags/tag3120.xml" ContentType="application/vnd.openxmlformats-officedocument.presentationml.tags+xml"/>
  <Override PartName="/ppt/tags/tag3121.xml" ContentType="application/vnd.openxmlformats-officedocument.presentationml.tags+xml"/>
  <Override PartName="/ppt/tags/tag3122.xml" ContentType="application/vnd.openxmlformats-officedocument.presentationml.tags+xml"/>
  <Override PartName="/ppt/tags/tag3123.xml" ContentType="application/vnd.openxmlformats-officedocument.presentationml.tags+xml"/>
  <Override PartName="/ppt/tags/tag3124.xml" ContentType="application/vnd.openxmlformats-officedocument.presentationml.tags+xml"/>
  <Override PartName="/ppt/tags/tag3125.xml" ContentType="application/vnd.openxmlformats-officedocument.presentationml.tags+xml"/>
  <Override PartName="/ppt/tags/tag3126.xml" ContentType="application/vnd.openxmlformats-officedocument.presentationml.tags+xml"/>
  <Override PartName="/ppt/tags/tag3127.xml" ContentType="application/vnd.openxmlformats-officedocument.presentationml.tags+xml"/>
  <Override PartName="/ppt/tags/tag3128.xml" ContentType="application/vnd.openxmlformats-officedocument.presentationml.tags+xml"/>
  <Override PartName="/ppt/tags/tag3129.xml" ContentType="application/vnd.openxmlformats-officedocument.presentationml.tags+xml"/>
  <Override PartName="/ppt/tags/tag313.xml" ContentType="application/vnd.openxmlformats-officedocument.presentationml.tags+xml"/>
  <Override PartName="/ppt/tags/tag3130.xml" ContentType="application/vnd.openxmlformats-officedocument.presentationml.tags+xml"/>
  <Override PartName="/ppt/tags/tag3131.xml" ContentType="application/vnd.openxmlformats-officedocument.presentationml.tags+xml"/>
  <Override PartName="/ppt/tags/tag3132.xml" ContentType="application/vnd.openxmlformats-officedocument.presentationml.tags+xml"/>
  <Override PartName="/ppt/tags/tag3133.xml" ContentType="application/vnd.openxmlformats-officedocument.presentationml.tags+xml"/>
  <Override PartName="/ppt/tags/tag3134.xml" ContentType="application/vnd.openxmlformats-officedocument.presentationml.tags+xml"/>
  <Override PartName="/ppt/tags/tag3135.xml" ContentType="application/vnd.openxmlformats-officedocument.presentationml.tags+xml"/>
  <Override PartName="/ppt/tags/tag3136.xml" ContentType="application/vnd.openxmlformats-officedocument.presentationml.tags+xml"/>
  <Override PartName="/ppt/tags/tag3137.xml" ContentType="application/vnd.openxmlformats-officedocument.presentationml.tags+xml"/>
  <Override PartName="/ppt/tags/tag3138.xml" ContentType="application/vnd.openxmlformats-officedocument.presentationml.tags+xml"/>
  <Override PartName="/ppt/tags/tag3139.xml" ContentType="application/vnd.openxmlformats-officedocument.presentationml.tags+xml"/>
  <Override PartName="/ppt/tags/tag314.xml" ContentType="application/vnd.openxmlformats-officedocument.presentationml.tags+xml"/>
  <Override PartName="/ppt/tags/tag3140.xml" ContentType="application/vnd.openxmlformats-officedocument.presentationml.tags+xml"/>
  <Override PartName="/ppt/tags/tag3141.xml" ContentType="application/vnd.openxmlformats-officedocument.presentationml.tags+xml"/>
  <Override PartName="/ppt/tags/tag3142.xml" ContentType="application/vnd.openxmlformats-officedocument.presentationml.tags+xml"/>
  <Override PartName="/ppt/tags/tag3143.xml" ContentType="application/vnd.openxmlformats-officedocument.presentationml.tags+xml"/>
  <Override PartName="/ppt/tags/tag3144.xml" ContentType="application/vnd.openxmlformats-officedocument.presentationml.tags+xml"/>
  <Override PartName="/ppt/tags/tag3145.xml" ContentType="application/vnd.openxmlformats-officedocument.presentationml.tags+xml"/>
  <Override PartName="/ppt/tags/tag3146.xml" ContentType="application/vnd.openxmlformats-officedocument.presentationml.tags+xml"/>
  <Override PartName="/ppt/tags/tag3147.xml" ContentType="application/vnd.openxmlformats-officedocument.presentationml.tags+xml"/>
  <Override PartName="/ppt/tags/tag3148.xml" ContentType="application/vnd.openxmlformats-officedocument.presentationml.tags+xml"/>
  <Override PartName="/ppt/tags/tag3149.xml" ContentType="application/vnd.openxmlformats-officedocument.presentationml.tags+xml"/>
  <Override PartName="/ppt/tags/tag315.xml" ContentType="application/vnd.openxmlformats-officedocument.presentationml.tags+xml"/>
  <Override PartName="/ppt/tags/tag3150.xml" ContentType="application/vnd.openxmlformats-officedocument.presentationml.tags+xml"/>
  <Override PartName="/ppt/tags/tag3151.xml" ContentType="application/vnd.openxmlformats-officedocument.presentationml.tags+xml"/>
  <Override PartName="/ppt/tags/tag3152.xml" ContentType="application/vnd.openxmlformats-officedocument.presentationml.tags+xml"/>
  <Override PartName="/ppt/tags/tag3153.xml" ContentType="application/vnd.openxmlformats-officedocument.presentationml.tags+xml"/>
  <Override PartName="/ppt/tags/tag3154.xml" ContentType="application/vnd.openxmlformats-officedocument.presentationml.tags+xml"/>
  <Override PartName="/ppt/tags/tag3155.xml" ContentType="application/vnd.openxmlformats-officedocument.presentationml.tags+xml"/>
  <Override PartName="/ppt/tags/tag3156.xml" ContentType="application/vnd.openxmlformats-officedocument.presentationml.tags+xml"/>
  <Override PartName="/ppt/tags/tag3157.xml" ContentType="application/vnd.openxmlformats-officedocument.presentationml.tags+xml"/>
  <Override PartName="/ppt/tags/tag3158.xml" ContentType="application/vnd.openxmlformats-officedocument.presentationml.tags+xml"/>
  <Override PartName="/ppt/tags/tag3159.xml" ContentType="application/vnd.openxmlformats-officedocument.presentationml.tags+xml"/>
  <Override PartName="/ppt/tags/tag316.xml" ContentType="application/vnd.openxmlformats-officedocument.presentationml.tags+xml"/>
  <Override PartName="/ppt/tags/tag3160.xml" ContentType="application/vnd.openxmlformats-officedocument.presentationml.tags+xml"/>
  <Override PartName="/ppt/tags/tag3161.xml" ContentType="application/vnd.openxmlformats-officedocument.presentationml.tags+xml"/>
  <Override PartName="/ppt/tags/tag3162.xml" ContentType="application/vnd.openxmlformats-officedocument.presentationml.tags+xml"/>
  <Override PartName="/ppt/tags/tag3163.xml" ContentType="application/vnd.openxmlformats-officedocument.presentationml.tags+xml"/>
  <Override PartName="/ppt/tags/tag3164.xml" ContentType="application/vnd.openxmlformats-officedocument.presentationml.tags+xml"/>
  <Override PartName="/ppt/tags/tag3165.xml" ContentType="application/vnd.openxmlformats-officedocument.presentationml.tags+xml"/>
  <Override PartName="/ppt/tags/tag3166.xml" ContentType="application/vnd.openxmlformats-officedocument.presentationml.tags+xml"/>
  <Override PartName="/ppt/tags/tag3167.xml" ContentType="application/vnd.openxmlformats-officedocument.presentationml.tags+xml"/>
  <Override PartName="/ppt/tags/tag3168.xml" ContentType="application/vnd.openxmlformats-officedocument.presentationml.tags+xml"/>
  <Override PartName="/ppt/tags/tag3169.xml" ContentType="application/vnd.openxmlformats-officedocument.presentationml.tags+xml"/>
  <Override PartName="/ppt/tags/tag317.xml" ContentType="application/vnd.openxmlformats-officedocument.presentationml.tags+xml"/>
  <Override PartName="/ppt/tags/tag3170.xml" ContentType="application/vnd.openxmlformats-officedocument.presentationml.tags+xml"/>
  <Override PartName="/ppt/tags/tag3171.xml" ContentType="application/vnd.openxmlformats-officedocument.presentationml.tags+xml"/>
  <Override PartName="/ppt/tags/tag3172.xml" ContentType="application/vnd.openxmlformats-officedocument.presentationml.tags+xml"/>
  <Override PartName="/ppt/tags/tag3173.xml" ContentType="application/vnd.openxmlformats-officedocument.presentationml.tags+xml"/>
  <Override PartName="/ppt/tags/tag3174.xml" ContentType="application/vnd.openxmlformats-officedocument.presentationml.tags+xml"/>
  <Override PartName="/ppt/tags/tag3175.xml" ContentType="application/vnd.openxmlformats-officedocument.presentationml.tags+xml"/>
  <Override PartName="/ppt/tags/tag3176.xml" ContentType="application/vnd.openxmlformats-officedocument.presentationml.tags+xml"/>
  <Override PartName="/ppt/tags/tag3177.xml" ContentType="application/vnd.openxmlformats-officedocument.presentationml.tags+xml"/>
  <Override PartName="/ppt/tags/tag3178.xml" ContentType="application/vnd.openxmlformats-officedocument.presentationml.tags+xml"/>
  <Override PartName="/ppt/tags/tag3179.xml" ContentType="application/vnd.openxmlformats-officedocument.presentationml.tags+xml"/>
  <Override PartName="/ppt/tags/tag318.xml" ContentType="application/vnd.openxmlformats-officedocument.presentationml.tags+xml"/>
  <Override PartName="/ppt/tags/tag3180.xml" ContentType="application/vnd.openxmlformats-officedocument.presentationml.tags+xml"/>
  <Override PartName="/ppt/tags/tag3181.xml" ContentType="application/vnd.openxmlformats-officedocument.presentationml.tags+xml"/>
  <Override PartName="/ppt/tags/tag3182.xml" ContentType="application/vnd.openxmlformats-officedocument.presentationml.tags+xml"/>
  <Override PartName="/ppt/tags/tag3183.xml" ContentType="application/vnd.openxmlformats-officedocument.presentationml.tags+xml"/>
  <Override PartName="/ppt/tags/tag3184.xml" ContentType="application/vnd.openxmlformats-officedocument.presentationml.tags+xml"/>
  <Override PartName="/ppt/tags/tag3185.xml" ContentType="application/vnd.openxmlformats-officedocument.presentationml.tags+xml"/>
  <Override PartName="/ppt/tags/tag3186.xml" ContentType="application/vnd.openxmlformats-officedocument.presentationml.tags+xml"/>
  <Override PartName="/ppt/tags/tag3187.xml" ContentType="application/vnd.openxmlformats-officedocument.presentationml.tags+xml"/>
  <Override PartName="/ppt/tags/tag3188.xml" ContentType="application/vnd.openxmlformats-officedocument.presentationml.tags+xml"/>
  <Override PartName="/ppt/tags/tag3189.xml" ContentType="application/vnd.openxmlformats-officedocument.presentationml.tags+xml"/>
  <Override PartName="/ppt/tags/tag319.xml" ContentType="application/vnd.openxmlformats-officedocument.presentationml.tags+xml"/>
  <Override PartName="/ppt/tags/tag3190.xml" ContentType="application/vnd.openxmlformats-officedocument.presentationml.tags+xml"/>
  <Override PartName="/ppt/tags/tag3191.xml" ContentType="application/vnd.openxmlformats-officedocument.presentationml.tags+xml"/>
  <Override PartName="/ppt/tags/tag3192.xml" ContentType="application/vnd.openxmlformats-officedocument.presentationml.tags+xml"/>
  <Override PartName="/ppt/tags/tag3193.xml" ContentType="application/vnd.openxmlformats-officedocument.presentationml.tags+xml"/>
  <Override PartName="/ppt/tags/tag3194.xml" ContentType="application/vnd.openxmlformats-officedocument.presentationml.tags+xml"/>
  <Override PartName="/ppt/tags/tag3195.xml" ContentType="application/vnd.openxmlformats-officedocument.presentationml.tags+xml"/>
  <Override PartName="/ppt/tags/tag3196.xml" ContentType="application/vnd.openxmlformats-officedocument.presentationml.tags+xml"/>
  <Override PartName="/ppt/tags/tag3197.xml" ContentType="application/vnd.openxmlformats-officedocument.presentationml.tags+xml"/>
  <Override PartName="/ppt/tags/tag3198.xml" ContentType="application/vnd.openxmlformats-officedocument.presentationml.tags+xml"/>
  <Override PartName="/ppt/tags/tag319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00.xml" ContentType="application/vnd.openxmlformats-officedocument.presentationml.tags+xml"/>
  <Override PartName="/ppt/tags/tag3201.xml" ContentType="application/vnd.openxmlformats-officedocument.presentationml.tags+xml"/>
  <Override PartName="/ppt/tags/tag3202.xml" ContentType="application/vnd.openxmlformats-officedocument.presentationml.tags+xml"/>
  <Override PartName="/ppt/tags/tag3203.xml" ContentType="application/vnd.openxmlformats-officedocument.presentationml.tags+xml"/>
  <Override PartName="/ppt/tags/tag3204.xml" ContentType="application/vnd.openxmlformats-officedocument.presentationml.tags+xml"/>
  <Override PartName="/ppt/tags/tag3205.xml" ContentType="application/vnd.openxmlformats-officedocument.presentationml.tags+xml"/>
  <Override PartName="/ppt/tags/tag3206.xml" ContentType="application/vnd.openxmlformats-officedocument.presentationml.tags+xml"/>
  <Override PartName="/ppt/tags/tag3207.xml" ContentType="application/vnd.openxmlformats-officedocument.presentationml.tags+xml"/>
  <Override PartName="/ppt/tags/tag3208.xml" ContentType="application/vnd.openxmlformats-officedocument.presentationml.tags+xml"/>
  <Override PartName="/ppt/tags/tag3209.xml" ContentType="application/vnd.openxmlformats-officedocument.presentationml.tags+xml"/>
  <Override PartName="/ppt/tags/tag321.xml" ContentType="application/vnd.openxmlformats-officedocument.presentationml.tags+xml"/>
  <Override PartName="/ppt/tags/tag3210.xml" ContentType="application/vnd.openxmlformats-officedocument.presentationml.tags+xml"/>
  <Override PartName="/ppt/tags/tag3211.xml" ContentType="application/vnd.openxmlformats-officedocument.presentationml.tags+xml"/>
  <Override PartName="/ppt/tags/tag3212.xml" ContentType="application/vnd.openxmlformats-officedocument.presentationml.tags+xml"/>
  <Override PartName="/ppt/tags/tag3213.xml" ContentType="application/vnd.openxmlformats-officedocument.presentationml.tags+xml"/>
  <Override PartName="/ppt/tags/tag3214.xml" ContentType="application/vnd.openxmlformats-officedocument.presentationml.tags+xml"/>
  <Override PartName="/ppt/tags/tag3215.xml" ContentType="application/vnd.openxmlformats-officedocument.presentationml.tags+xml"/>
  <Override PartName="/ppt/tags/tag3216.xml" ContentType="application/vnd.openxmlformats-officedocument.presentationml.tags+xml"/>
  <Override PartName="/ppt/tags/tag3217.xml" ContentType="application/vnd.openxmlformats-officedocument.presentationml.tags+xml"/>
  <Override PartName="/ppt/tags/tag3218.xml" ContentType="application/vnd.openxmlformats-officedocument.presentationml.tags+xml"/>
  <Override PartName="/ppt/tags/tag3219.xml" ContentType="application/vnd.openxmlformats-officedocument.presentationml.tags+xml"/>
  <Override PartName="/ppt/tags/tag322.xml" ContentType="application/vnd.openxmlformats-officedocument.presentationml.tags+xml"/>
  <Override PartName="/ppt/tags/tag3220.xml" ContentType="application/vnd.openxmlformats-officedocument.presentationml.tags+xml"/>
  <Override PartName="/ppt/tags/tag3221.xml" ContentType="application/vnd.openxmlformats-officedocument.presentationml.tags+xml"/>
  <Override PartName="/ppt/tags/tag3222.xml" ContentType="application/vnd.openxmlformats-officedocument.presentationml.tags+xml"/>
  <Override PartName="/ppt/tags/tag3223.xml" ContentType="application/vnd.openxmlformats-officedocument.presentationml.tags+xml"/>
  <Override PartName="/ppt/tags/tag3224.xml" ContentType="application/vnd.openxmlformats-officedocument.presentationml.tags+xml"/>
  <Override PartName="/ppt/tags/tag3225.xml" ContentType="application/vnd.openxmlformats-officedocument.presentationml.tags+xml"/>
  <Override PartName="/ppt/tags/tag3226.xml" ContentType="application/vnd.openxmlformats-officedocument.presentationml.tags+xml"/>
  <Override PartName="/ppt/tags/tag3227.xml" ContentType="application/vnd.openxmlformats-officedocument.presentationml.tags+xml"/>
  <Override PartName="/ppt/tags/tag3228.xml" ContentType="application/vnd.openxmlformats-officedocument.presentationml.tags+xml"/>
  <Override PartName="/ppt/tags/tag3229.xml" ContentType="application/vnd.openxmlformats-officedocument.presentationml.tags+xml"/>
  <Override PartName="/ppt/tags/tag323.xml" ContentType="application/vnd.openxmlformats-officedocument.presentationml.tags+xml"/>
  <Override PartName="/ppt/tags/tag3230.xml" ContentType="application/vnd.openxmlformats-officedocument.presentationml.tags+xml"/>
  <Override PartName="/ppt/tags/tag3231.xml" ContentType="application/vnd.openxmlformats-officedocument.presentationml.tags+xml"/>
  <Override PartName="/ppt/tags/tag3232.xml" ContentType="application/vnd.openxmlformats-officedocument.presentationml.tags+xml"/>
  <Override PartName="/ppt/tags/tag3233.xml" ContentType="application/vnd.openxmlformats-officedocument.presentationml.tags+xml"/>
  <Override PartName="/ppt/tags/tag3234.xml" ContentType="application/vnd.openxmlformats-officedocument.presentationml.tags+xml"/>
  <Override PartName="/ppt/tags/tag3235.xml" ContentType="application/vnd.openxmlformats-officedocument.presentationml.tags+xml"/>
  <Override PartName="/ppt/tags/tag3236.xml" ContentType="application/vnd.openxmlformats-officedocument.presentationml.tags+xml"/>
  <Override PartName="/ppt/tags/tag3237.xml" ContentType="application/vnd.openxmlformats-officedocument.presentationml.tags+xml"/>
  <Override PartName="/ppt/tags/tag3238.xml" ContentType="application/vnd.openxmlformats-officedocument.presentationml.tags+xml"/>
  <Override PartName="/ppt/tags/tag3239.xml" ContentType="application/vnd.openxmlformats-officedocument.presentationml.tags+xml"/>
  <Override PartName="/ppt/tags/tag324.xml" ContentType="application/vnd.openxmlformats-officedocument.presentationml.tags+xml"/>
  <Override PartName="/ppt/tags/tag3240.xml" ContentType="application/vnd.openxmlformats-officedocument.presentationml.tags+xml"/>
  <Override PartName="/ppt/tags/tag3241.xml" ContentType="application/vnd.openxmlformats-officedocument.presentationml.tags+xml"/>
  <Override PartName="/ppt/tags/tag3242.xml" ContentType="application/vnd.openxmlformats-officedocument.presentationml.tags+xml"/>
  <Override PartName="/ppt/tags/tag3243.xml" ContentType="application/vnd.openxmlformats-officedocument.presentationml.tags+xml"/>
  <Override PartName="/ppt/tags/tag3244.xml" ContentType="application/vnd.openxmlformats-officedocument.presentationml.tags+xml"/>
  <Override PartName="/ppt/tags/tag3245.xml" ContentType="application/vnd.openxmlformats-officedocument.presentationml.tags+xml"/>
  <Override PartName="/ppt/tags/tag3246.xml" ContentType="application/vnd.openxmlformats-officedocument.presentationml.tags+xml"/>
  <Override PartName="/ppt/tags/tag3247.xml" ContentType="application/vnd.openxmlformats-officedocument.presentationml.tags+xml"/>
  <Override PartName="/ppt/tags/tag3248.xml" ContentType="application/vnd.openxmlformats-officedocument.presentationml.tags+xml"/>
  <Override PartName="/ppt/tags/tag3249.xml" ContentType="application/vnd.openxmlformats-officedocument.presentationml.tags+xml"/>
  <Override PartName="/ppt/tags/tag325.xml" ContentType="application/vnd.openxmlformats-officedocument.presentationml.tags+xml"/>
  <Override PartName="/ppt/tags/tag3250.xml" ContentType="application/vnd.openxmlformats-officedocument.presentationml.tags+xml"/>
  <Override PartName="/ppt/tags/tag3251.xml" ContentType="application/vnd.openxmlformats-officedocument.presentationml.tags+xml"/>
  <Override PartName="/ppt/tags/tag3252.xml" ContentType="application/vnd.openxmlformats-officedocument.presentationml.tags+xml"/>
  <Override PartName="/ppt/tags/tag3253.xml" ContentType="application/vnd.openxmlformats-officedocument.presentationml.tags+xml"/>
  <Override PartName="/ppt/tags/tag3254.xml" ContentType="application/vnd.openxmlformats-officedocument.presentationml.tags+xml"/>
  <Override PartName="/ppt/tags/tag3255.xml" ContentType="application/vnd.openxmlformats-officedocument.presentationml.tags+xml"/>
  <Override PartName="/ppt/tags/tag3256.xml" ContentType="application/vnd.openxmlformats-officedocument.presentationml.tags+xml"/>
  <Override PartName="/ppt/tags/tag3257.xml" ContentType="application/vnd.openxmlformats-officedocument.presentationml.tags+xml"/>
  <Override PartName="/ppt/tags/tag3258.xml" ContentType="application/vnd.openxmlformats-officedocument.presentationml.tags+xml"/>
  <Override PartName="/ppt/tags/tag3259.xml" ContentType="application/vnd.openxmlformats-officedocument.presentationml.tags+xml"/>
  <Override PartName="/ppt/tags/tag326.xml" ContentType="application/vnd.openxmlformats-officedocument.presentationml.tags+xml"/>
  <Override PartName="/ppt/tags/tag3260.xml" ContentType="application/vnd.openxmlformats-officedocument.presentationml.tags+xml"/>
  <Override PartName="/ppt/tags/tag3261.xml" ContentType="application/vnd.openxmlformats-officedocument.presentationml.tags+xml"/>
  <Override PartName="/ppt/tags/tag3262.xml" ContentType="application/vnd.openxmlformats-officedocument.presentationml.tags+xml"/>
  <Override PartName="/ppt/tags/tag3263.xml" ContentType="application/vnd.openxmlformats-officedocument.presentationml.tags+xml"/>
  <Override PartName="/ppt/tags/tag3264.xml" ContentType="application/vnd.openxmlformats-officedocument.presentationml.tags+xml"/>
  <Override PartName="/ppt/tags/tag3265.xml" ContentType="application/vnd.openxmlformats-officedocument.presentationml.tags+xml"/>
  <Override PartName="/ppt/tags/tag3266.xml" ContentType="application/vnd.openxmlformats-officedocument.presentationml.tags+xml"/>
  <Override PartName="/ppt/tags/tag3267.xml" ContentType="application/vnd.openxmlformats-officedocument.presentationml.tags+xml"/>
  <Override PartName="/ppt/tags/tag3268.xml" ContentType="application/vnd.openxmlformats-officedocument.presentationml.tags+xml"/>
  <Override PartName="/ppt/tags/tag3269.xml" ContentType="application/vnd.openxmlformats-officedocument.presentationml.tags+xml"/>
  <Override PartName="/ppt/tags/tag327.xml" ContentType="application/vnd.openxmlformats-officedocument.presentationml.tags+xml"/>
  <Override PartName="/ppt/tags/tag3270.xml" ContentType="application/vnd.openxmlformats-officedocument.presentationml.tags+xml"/>
  <Override PartName="/ppt/tags/tag3271.xml" ContentType="application/vnd.openxmlformats-officedocument.presentationml.tags+xml"/>
  <Override PartName="/ppt/tags/tag3272.xml" ContentType="application/vnd.openxmlformats-officedocument.presentationml.tags+xml"/>
  <Override PartName="/ppt/tags/tag3273.xml" ContentType="application/vnd.openxmlformats-officedocument.presentationml.tags+xml"/>
  <Override PartName="/ppt/tags/tag3274.xml" ContentType="application/vnd.openxmlformats-officedocument.presentationml.tags+xml"/>
  <Override PartName="/ppt/tags/tag3275.xml" ContentType="application/vnd.openxmlformats-officedocument.presentationml.tags+xml"/>
  <Override PartName="/ppt/tags/tag3276.xml" ContentType="application/vnd.openxmlformats-officedocument.presentationml.tags+xml"/>
  <Override PartName="/ppt/tags/tag3277.xml" ContentType="application/vnd.openxmlformats-officedocument.presentationml.tags+xml"/>
  <Override PartName="/ppt/tags/tag3278.xml" ContentType="application/vnd.openxmlformats-officedocument.presentationml.tags+xml"/>
  <Override PartName="/ppt/tags/tag3279.xml" ContentType="application/vnd.openxmlformats-officedocument.presentationml.tags+xml"/>
  <Override PartName="/ppt/tags/tag328.xml" ContentType="application/vnd.openxmlformats-officedocument.presentationml.tags+xml"/>
  <Override PartName="/ppt/tags/tag3280.xml" ContentType="application/vnd.openxmlformats-officedocument.presentationml.tags+xml"/>
  <Override PartName="/ppt/tags/tag3281.xml" ContentType="application/vnd.openxmlformats-officedocument.presentationml.tags+xml"/>
  <Override PartName="/ppt/tags/tag3282.xml" ContentType="application/vnd.openxmlformats-officedocument.presentationml.tags+xml"/>
  <Override PartName="/ppt/tags/tag3283.xml" ContentType="application/vnd.openxmlformats-officedocument.presentationml.tags+xml"/>
  <Override PartName="/ppt/tags/tag3284.xml" ContentType="application/vnd.openxmlformats-officedocument.presentationml.tags+xml"/>
  <Override PartName="/ppt/tags/tag3285.xml" ContentType="application/vnd.openxmlformats-officedocument.presentationml.tags+xml"/>
  <Override PartName="/ppt/tags/tag3286.xml" ContentType="application/vnd.openxmlformats-officedocument.presentationml.tags+xml"/>
  <Override PartName="/ppt/tags/tag3287.xml" ContentType="application/vnd.openxmlformats-officedocument.presentationml.tags+xml"/>
  <Override PartName="/ppt/tags/tag3288.xml" ContentType="application/vnd.openxmlformats-officedocument.presentationml.tags+xml"/>
  <Override PartName="/ppt/tags/tag3289.xml" ContentType="application/vnd.openxmlformats-officedocument.presentationml.tags+xml"/>
  <Override PartName="/ppt/tags/tag329.xml" ContentType="application/vnd.openxmlformats-officedocument.presentationml.tags+xml"/>
  <Override PartName="/ppt/tags/tag3290.xml" ContentType="application/vnd.openxmlformats-officedocument.presentationml.tags+xml"/>
  <Override PartName="/ppt/tags/tag3291.xml" ContentType="application/vnd.openxmlformats-officedocument.presentationml.tags+xml"/>
  <Override PartName="/ppt/tags/tag3292.xml" ContentType="application/vnd.openxmlformats-officedocument.presentationml.tags+xml"/>
  <Override PartName="/ppt/tags/tag3293.xml" ContentType="application/vnd.openxmlformats-officedocument.presentationml.tags+xml"/>
  <Override PartName="/ppt/tags/tag3294.xml" ContentType="application/vnd.openxmlformats-officedocument.presentationml.tags+xml"/>
  <Override PartName="/ppt/tags/tag3295.xml" ContentType="application/vnd.openxmlformats-officedocument.presentationml.tags+xml"/>
  <Override PartName="/ppt/tags/tag3296.xml" ContentType="application/vnd.openxmlformats-officedocument.presentationml.tags+xml"/>
  <Override PartName="/ppt/tags/tag3297.xml" ContentType="application/vnd.openxmlformats-officedocument.presentationml.tags+xml"/>
  <Override PartName="/ppt/tags/tag3298.xml" ContentType="application/vnd.openxmlformats-officedocument.presentationml.tags+xml"/>
  <Override PartName="/ppt/tags/tag329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00.xml" ContentType="application/vnd.openxmlformats-officedocument.presentationml.tags+xml"/>
  <Override PartName="/ppt/tags/tag3301.xml" ContentType="application/vnd.openxmlformats-officedocument.presentationml.tags+xml"/>
  <Override PartName="/ppt/tags/tag3302.xml" ContentType="application/vnd.openxmlformats-officedocument.presentationml.tags+xml"/>
  <Override PartName="/ppt/tags/tag3303.xml" ContentType="application/vnd.openxmlformats-officedocument.presentationml.tags+xml"/>
  <Override PartName="/ppt/tags/tag3304.xml" ContentType="application/vnd.openxmlformats-officedocument.presentationml.tags+xml"/>
  <Override PartName="/ppt/tags/tag3305.xml" ContentType="application/vnd.openxmlformats-officedocument.presentationml.tags+xml"/>
  <Override PartName="/ppt/tags/tag3306.xml" ContentType="application/vnd.openxmlformats-officedocument.presentationml.tags+xml"/>
  <Override PartName="/ppt/tags/tag3307.xml" ContentType="application/vnd.openxmlformats-officedocument.presentationml.tags+xml"/>
  <Override PartName="/ppt/tags/tag3308.xml" ContentType="application/vnd.openxmlformats-officedocument.presentationml.tags+xml"/>
  <Override PartName="/ppt/tags/tag3309.xml" ContentType="application/vnd.openxmlformats-officedocument.presentationml.tags+xml"/>
  <Override PartName="/ppt/tags/tag331.xml" ContentType="application/vnd.openxmlformats-officedocument.presentationml.tags+xml"/>
  <Override PartName="/ppt/tags/tag3310.xml" ContentType="application/vnd.openxmlformats-officedocument.presentationml.tags+xml"/>
  <Override PartName="/ppt/tags/tag3311.xml" ContentType="application/vnd.openxmlformats-officedocument.presentationml.tags+xml"/>
  <Override PartName="/ppt/tags/tag3312.xml" ContentType="application/vnd.openxmlformats-officedocument.presentationml.tags+xml"/>
  <Override PartName="/ppt/tags/tag3313.xml" ContentType="application/vnd.openxmlformats-officedocument.presentationml.tags+xml"/>
  <Override PartName="/ppt/tags/tag3314.xml" ContentType="application/vnd.openxmlformats-officedocument.presentationml.tags+xml"/>
  <Override PartName="/ppt/tags/tag3315.xml" ContentType="application/vnd.openxmlformats-officedocument.presentationml.tags+xml"/>
  <Override PartName="/ppt/tags/tag3316.xml" ContentType="application/vnd.openxmlformats-officedocument.presentationml.tags+xml"/>
  <Override PartName="/ppt/tags/tag3317.xml" ContentType="application/vnd.openxmlformats-officedocument.presentationml.tags+xml"/>
  <Override PartName="/ppt/tags/tag3318.xml" ContentType="application/vnd.openxmlformats-officedocument.presentationml.tags+xml"/>
  <Override PartName="/ppt/tags/tag3319.xml" ContentType="application/vnd.openxmlformats-officedocument.presentationml.tags+xml"/>
  <Override PartName="/ppt/tags/tag332.xml" ContentType="application/vnd.openxmlformats-officedocument.presentationml.tags+xml"/>
  <Override PartName="/ppt/tags/tag3320.xml" ContentType="application/vnd.openxmlformats-officedocument.presentationml.tags+xml"/>
  <Override PartName="/ppt/tags/tag3321.xml" ContentType="application/vnd.openxmlformats-officedocument.presentationml.tags+xml"/>
  <Override PartName="/ppt/tags/tag3322.xml" ContentType="application/vnd.openxmlformats-officedocument.presentationml.tags+xml"/>
  <Override PartName="/ppt/tags/tag3323.xml" ContentType="application/vnd.openxmlformats-officedocument.presentationml.tags+xml"/>
  <Override PartName="/ppt/tags/tag3324.xml" ContentType="application/vnd.openxmlformats-officedocument.presentationml.tags+xml"/>
  <Override PartName="/ppt/tags/tag3325.xml" ContentType="application/vnd.openxmlformats-officedocument.presentationml.tags+xml"/>
  <Override PartName="/ppt/tags/tag3326.xml" ContentType="application/vnd.openxmlformats-officedocument.presentationml.tags+xml"/>
  <Override PartName="/ppt/tags/tag3327.xml" ContentType="application/vnd.openxmlformats-officedocument.presentationml.tags+xml"/>
  <Override PartName="/ppt/tags/tag3328.xml" ContentType="application/vnd.openxmlformats-officedocument.presentationml.tags+xml"/>
  <Override PartName="/ppt/tags/tag3329.xml" ContentType="application/vnd.openxmlformats-officedocument.presentationml.tags+xml"/>
  <Override PartName="/ppt/tags/tag333.xml" ContentType="application/vnd.openxmlformats-officedocument.presentationml.tags+xml"/>
  <Override PartName="/ppt/tags/tag3330.xml" ContentType="application/vnd.openxmlformats-officedocument.presentationml.tags+xml"/>
  <Override PartName="/ppt/tags/tag3331.xml" ContentType="application/vnd.openxmlformats-officedocument.presentationml.tags+xml"/>
  <Override PartName="/ppt/tags/tag3332.xml" ContentType="application/vnd.openxmlformats-officedocument.presentationml.tags+xml"/>
  <Override PartName="/ppt/tags/tag3333.xml" ContentType="application/vnd.openxmlformats-officedocument.presentationml.tags+xml"/>
  <Override PartName="/ppt/tags/tag3334.xml" ContentType="application/vnd.openxmlformats-officedocument.presentationml.tags+xml"/>
  <Override PartName="/ppt/tags/tag3335.xml" ContentType="application/vnd.openxmlformats-officedocument.presentationml.tags+xml"/>
  <Override PartName="/ppt/tags/tag3336.xml" ContentType="application/vnd.openxmlformats-officedocument.presentationml.tags+xml"/>
  <Override PartName="/ppt/tags/tag3337.xml" ContentType="application/vnd.openxmlformats-officedocument.presentationml.tags+xml"/>
  <Override PartName="/ppt/tags/tag3338.xml" ContentType="application/vnd.openxmlformats-officedocument.presentationml.tags+xml"/>
  <Override PartName="/ppt/tags/tag3339.xml" ContentType="application/vnd.openxmlformats-officedocument.presentationml.tags+xml"/>
  <Override PartName="/ppt/tags/tag334.xml" ContentType="application/vnd.openxmlformats-officedocument.presentationml.tags+xml"/>
  <Override PartName="/ppt/tags/tag3340.xml" ContentType="application/vnd.openxmlformats-officedocument.presentationml.tags+xml"/>
  <Override PartName="/ppt/tags/tag3341.xml" ContentType="application/vnd.openxmlformats-officedocument.presentationml.tags+xml"/>
  <Override PartName="/ppt/tags/tag3342.xml" ContentType="application/vnd.openxmlformats-officedocument.presentationml.tags+xml"/>
  <Override PartName="/ppt/tags/tag3343.xml" ContentType="application/vnd.openxmlformats-officedocument.presentationml.tags+xml"/>
  <Override PartName="/ppt/tags/tag3344.xml" ContentType="application/vnd.openxmlformats-officedocument.presentationml.tags+xml"/>
  <Override PartName="/ppt/tags/tag3345.xml" ContentType="application/vnd.openxmlformats-officedocument.presentationml.tags+xml"/>
  <Override PartName="/ppt/tags/tag3346.xml" ContentType="application/vnd.openxmlformats-officedocument.presentationml.tags+xml"/>
  <Override PartName="/ppt/tags/tag3347.xml" ContentType="application/vnd.openxmlformats-officedocument.presentationml.tags+xml"/>
  <Override PartName="/ppt/tags/tag3348.xml" ContentType="application/vnd.openxmlformats-officedocument.presentationml.tags+xml"/>
  <Override PartName="/ppt/tags/tag3349.xml" ContentType="application/vnd.openxmlformats-officedocument.presentationml.tags+xml"/>
  <Override PartName="/ppt/tags/tag335.xml" ContentType="application/vnd.openxmlformats-officedocument.presentationml.tags+xml"/>
  <Override PartName="/ppt/tags/tag3350.xml" ContentType="application/vnd.openxmlformats-officedocument.presentationml.tags+xml"/>
  <Override PartName="/ppt/tags/tag3351.xml" ContentType="application/vnd.openxmlformats-officedocument.presentationml.tags+xml"/>
  <Override PartName="/ppt/tags/tag3352.xml" ContentType="application/vnd.openxmlformats-officedocument.presentationml.tags+xml"/>
  <Override PartName="/ppt/tags/tag3353.xml" ContentType="application/vnd.openxmlformats-officedocument.presentationml.tags+xml"/>
  <Override PartName="/ppt/tags/tag3354.xml" ContentType="application/vnd.openxmlformats-officedocument.presentationml.tags+xml"/>
  <Override PartName="/ppt/tags/tag3355.xml" ContentType="application/vnd.openxmlformats-officedocument.presentationml.tags+xml"/>
  <Override PartName="/ppt/tags/tag3356.xml" ContentType="application/vnd.openxmlformats-officedocument.presentationml.tags+xml"/>
  <Override PartName="/ppt/tags/tag3357.xml" ContentType="application/vnd.openxmlformats-officedocument.presentationml.tags+xml"/>
  <Override PartName="/ppt/tags/tag3358.xml" ContentType="application/vnd.openxmlformats-officedocument.presentationml.tags+xml"/>
  <Override PartName="/ppt/tags/tag3359.xml" ContentType="application/vnd.openxmlformats-officedocument.presentationml.tags+xml"/>
  <Override PartName="/ppt/tags/tag336.xml" ContentType="application/vnd.openxmlformats-officedocument.presentationml.tags+xml"/>
  <Override PartName="/ppt/tags/tag3360.xml" ContentType="application/vnd.openxmlformats-officedocument.presentationml.tags+xml"/>
  <Override PartName="/ppt/tags/tag3361.xml" ContentType="application/vnd.openxmlformats-officedocument.presentationml.tags+xml"/>
  <Override PartName="/ppt/tags/tag3362.xml" ContentType="application/vnd.openxmlformats-officedocument.presentationml.tags+xml"/>
  <Override PartName="/ppt/tags/tag3363.xml" ContentType="application/vnd.openxmlformats-officedocument.presentationml.tags+xml"/>
  <Override PartName="/ppt/tags/tag3364.xml" ContentType="application/vnd.openxmlformats-officedocument.presentationml.tags+xml"/>
  <Override PartName="/ppt/tags/tag3365.xml" ContentType="application/vnd.openxmlformats-officedocument.presentationml.tags+xml"/>
  <Override PartName="/ppt/tags/tag3366.xml" ContentType="application/vnd.openxmlformats-officedocument.presentationml.tags+xml"/>
  <Override PartName="/ppt/tags/tag3367.xml" ContentType="application/vnd.openxmlformats-officedocument.presentationml.tags+xml"/>
  <Override PartName="/ppt/tags/tag3368.xml" ContentType="application/vnd.openxmlformats-officedocument.presentationml.tags+xml"/>
  <Override PartName="/ppt/tags/tag3369.xml" ContentType="application/vnd.openxmlformats-officedocument.presentationml.tags+xml"/>
  <Override PartName="/ppt/tags/tag337.xml" ContentType="application/vnd.openxmlformats-officedocument.presentationml.tags+xml"/>
  <Override PartName="/ppt/tags/tag3370.xml" ContentType="application/vnd.openxmlformats-officedocument.presentationml.tags+xml"/>
  <Override PartName="/ppt/tags/tag3371.xml" ContentType="application/vnd.openxmlformats-officedocument.presentationml.tags+xml"/>
  <Override PartName="/ppt/tags/tag3372.xml" ContentType="application/vnd.openxmlformats-officedocument.presentationml.tags+xml"/>
  <Override PartName="/ppt/tags/tag3373.xml" ContentType="application/vnd.openxmlformats-officedocument.presentationml.tags+xml"/>
  <Override PartName="/ppt/tags/tag3374.xml" ContentType="application/vnd.openxmlformats-officedocument.presentationml.tags+xml"/>
  <Override PartName="/ppt/tags/tag3375.xml" ContentType="application/vnd.openxmlformats-officedocument.presentationml.tags+xml"/>
  <Override PartName="/ppt/tags/tag3376.xml" ContentType="application/vnd.openxmlformats-officedocument.presentationml.tags+xml"/>
  <Override PartName="/ppt/tags/tag3377.xml" ContentType="application/vnd.openxmlformats-officedocument.presentationml.tags+xml"/>
  <Override PartName="/ppt/tags/tag3378.xml" ContentType="application/vnd.openxmlformats-officedocument.presentationml.tags+xml"/>
  <Override PartName="/ppt/tags/tag3379.xml" ContentType="application/vnd.openxmlformats-officedocument.presentationml.tags+xml"/>
  <Override PartName="/ppt/tags/tag338.xml" ContentType="application/vnd.openxmlformats-officedocument.presentationml.tags+xml"/>
  <Override PartName="/ppt/tags/tag3380.xml" ContentType="application/vnd.openxmlformats-officedocument.presentationml.tags+xml"/>
  <Override PartName="/ppt/tags/tag3381.xml" ContentType="application/vnd.openxmlformats-officedocument.presentationml.tags+xml"/>
  <Override PartName="/ppt/tags/tag3382.xml" ContentType="application/vnd.openxmlformats-officedocument.presentationml.tags+xml"/>
  <Override PartName="/ppt/tags/tag3383.xml" ContentType="application/vnd.openxmlformats-officedocument.presentationml.tags+xml"/>
  <Override PartName="/ppt/tags/tag3384.xml" ContentType="application/vnd.openxmlformats-officedocument.presentationml.tags+xml"/>
  <Override PartName="/ppt/tags/tag3385.xml" ContentType="application/vnd.openxmlformats-officedocument.presentationml.tags+xml"/>
  <Override PartName="/ppt/tags/tag3386.xml" ContentType="application/vnd.openxmlformats-officedocument.presentationml.tags+xml"/>
  <Override PartName="/ppt/tags/tag3387.xml" ContentType="application/vnd.openxmlformats-officedocument.presentationml.tags+xml"/>
  <Override PartName="/ppt/tags/tag3388.xml" ContentType="application/vnd.openxmlformats-officedocument.presentationml.tags+xml"/>
  <Override PartName="/ppt/tags/tag3389.xml" ContentType="application/vnd.openxmlformats-officedocument.presentationml.tags+xml"/>
  <Override PartName="/ppt/tags/tag339.xml" ContentType="application/vnd.openxmlformats-officedocument.presentationml.tags+xml"/>
  <Override PartName="/ppt/tags/tag3390.xml" ContentType="application/vnd.openxmlformats-officedocument.presentationml.tags+xml"/>
  <Override PartName="/ppt/tags/tag3391.xml" ContentType="application/vnd.openxmlformats-officedocument.presentationml.tags+xml"/>
  <Override PartName="/ppt/tags/tag3392.xml" ContentType="application/vnd.openxmlformats-officedocument.presentationml.tags+xml"/>
  <Override PartName="/ppt/tags/tag3393.xml" ContentType="application/vnd.openxmlformats-officedocument.presentationml.tags+xml"/>
  <Override PartName="/ppt/tags/tag3394.xml" ContentType="application/vnd.openxmlformats-officedocument.presentationml.tags+xml"/>
  <Override PartName="/ppt/tags/tag3395.xml" ContentType="application/vnd.openxmlformats-officedocument.presentationml.tags+xml"/>
  <Override PartName="/ppt/tags/tag3396.xml" ContentType="application/vnd.openxmlformats-officedocument.presentationml.tags+xml"/>
  <Override PartName="/ppt/tags/tag3397.xml" ContentType="application/vnd.openxmlformats-officedocument.presentationml.tags+xml"/>
  <Override PartName="/ppt/tags/tag3398.xml" ContentType="application/vnd.openxmlformats-officedocument.presentationml.tags+xml"/>
  <Override PartName="/ppt/tags/tag339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00.xml" ContentType="application/vnd.openxmlformats-officedocument.presentationml.tags+xml"/>
  <Override PartName="/ppt/tags/tag3401.xml" ContentType="application/vnd.openxmlformats-officedocument.presentationml.tags+xml"/>
  <Override PartName="/ppt/tags/tag3402.xml" ContentType="application/vnd.openxmlformats-officedocument.presentationml.tags+xml"/>
  <Override PartName="/ppt/tags/tag3403.xml" ContentType="application/vnd.openxmlformats-officedocument.presentationml.tags+xml"/>
  <Override PartName="/ppt/tags/tag3404.xml" ContentType="application/vnd.openxmlformats-officedocument.presentationml.tags+xml"/>
  <Override PartName="/ppt/tags/tag3405.xml" ContentType="application/vnd.openxmlformats-officedocument.presentationml.tags+xml"/>
  <Override PartName="/ppt/tags/tag3406.xml" ContentType="application/vnd.openxmlformats-officedocument.presentationml.tags+xml"/>
  <Override PartName="/ppt/tags/tag3407.xml" ContentType="application/vnd.openxmlformats-officedocument.presentationml.tags+xml"/>
  <Override PartName="/ppt/tags/tag3408.xml" ContentType="application/vnd.openxmlformats-officedocument.presentationml.tags+xml"/>
  <Override PartName="/ppt/tags/tag3409.xml" ContentType="application/vnd.openxmlformats-officedocument.presentationml.tags+xml"/>
  <Override PartName="/ppt/tags/tag341.xml" ContentType="application/vnd.openxmlformats-officedocument.presentationml.tags+xml"/>
  <Override PartName="/ppt/tags/tag3410.xml" ContentType="application/vnd.openxmlformats-officedocument.presentationml.tags+xml"/>
  <Override PartName="/ppt/tags/tag3411.xml" ContentType="application/vnd.openxmlformats-officedocument.presentationml.tags+xml"/>
  <Override PartName="/ppt/tags/tag3412.xml" ContentType="application/vnd.openxmlformats-officedocument.presentationml.tags+xml"/>
  <Override PartName="/ppt/tags/tag3413.xml" ContentType="application/vnd.openxmlformats-officedocument.presentationml.tags+xml"/>
  <Override PartName="/ppt/tags/tag3414.xml" ContentType="application/vnd.openxmlformats-officedocument.presentationml.tags+xml"/>
  <Override PartName="/ppt/tags/tag3415.xml" ContentType="application/vnd.openxmlformats-officedocument.presentationml.tags+xml"/>
  <Override PartName="/ppt/tags/tag3416.xml" ContentType="application/vnd.openxmlformats-officedocument.presentationml.tags+xml"/>
  <Override PartName="/ppt/tags/tag3417.xml" ContentType="application/vnd.openxmlformats-officedocument.presentationml.tags+xml"/>
  <Override PartName="/ppt/tags/tag3418.xml" ContentType="application/vnd.openxmlformats-officedocument.presentationml.tags+xml"/>
  <Override PartName="/ppt/tags/tag3419.xml" ContentType="application/vnd.openxmlformats-officedocument.presentationml.tags+xml"/>
  <Override PartName="/ppt/tags/tag342.xml" ContentType="application/vnd.openxmlformats-officedocument.presentationml.tags+xml"/>
  <Override PartName="/ppt/tags/tag3420.xml" ContentType="application/vnd.openxmlformats-officedocument.presentationml.tags+xml"/>
  <Override PartName="/ppt/tags/tag3421.xml" ContentType="application/vnd.openxmlformats-officedocument.presentationml.tags+xml"/>
  <Override PartName="/ppt/tags/tag3422.xml" ContentType="application/vnd.openxmlformats-officedocument.presentationml.tags+xml"/>
  <Override PartName="/ppt/tags/tag3423.xml" ContentType="application/vnd.openxmlformats-officedocument.presentationml.tags+xml"/>
  <Override PartName="/ppt/tags/tag3424.xml" ContentType="application/vnd.openxmlformats-officedocument.presentationml.tags+xml"/>
  <Override PartName="/ppt/tags/tag3425.xml" ContentType="application/vnd.openxmlformats-officedocument.presentationml.tags+xml"/>
  <Override PartName="/ppt/tags/tag3426.xml" ContentType="application/vnd.openxmlformats-officedocument.presentationml.tags+xml"/>
  <Override PartName="/ppt/tags/tag3427.xml" ContentType="application/vnd.openxmlformats-officedocument.presentationml.tags+xml"/>
  <Override PartName="/ppt/tags/tag3428.xml" ContentType="application/vnd.openxmlformats-officedocument.presentationml.tags+xml"/>
  <Override PartName="/ppt/tags/tag3429.xml" ContentType="application/vnd.openxmlformats-officedocument.presentationml.tags+xml"/>
  <Override PartName="/ppt/tags/tag343.xml" ContentType="application/vnd.openxmlformats-officedocument.presentationml.tags+xml"/>
  <Override PartName="/ppt/tags/tag3430.xml" ContentType="application/vnd.openxmlformats-officedocument.presentationml.tags+xml"/>
  <Override PartName="/ppt/tags/tag3431.xml" ContentType="application/vnd.openxmlformats-officedocument.presentationml.tags+xml"/>
  <Override PartName="/ppt/tags/tag3432.xml" ContentType="application/vnd.openxmlformats-officedocument.presentationml.tags+xml"/>
  <Override PartName="/ppt/tags/tag3433.xml" ContentType="application/vnd.openxmlformats-officedocument.presentationml.tags+xml"/>
  <Override PartName="/ppt/tags/tag3434.xml" ContentType="application/vnd.openxmlformats-officedocument.presentationml.tags+xml"/>
  <Override PartName="/ppt/tags/tag3435.xml" ContentType="application/vnd.openxmlformats-officedocument.presentationml.tags+xml"/>
  <Override PartName="/ppt/tags/tag3436.xml" ContentType="application/vnd.openxmlformats-officedocument.presentationml.tags+xml"/>
  <Override PartName="/ppt/tags/tag3437.xml" ContentType="application/vnd.openxmlformats-officedocument.presentationml.tags+xml"/>
  <Override PartName="/ppt/tags/tag3438.xml" ContentType="application/vnd.openxmlformats-officedocument.presentationml.tags+xml"/>
  <Override PartName="/ppt/tags/tag3439.xml" ContentType="application/vnd.openxmlformats-officedocument.presentationml.tags+xml"/>
  <Override PartName="/ppt/tags/tag344.xml" ContentType="application/vnd.openxmlformats-officedocument.presentationml.tags+xml"/>
  <Override PartName="/ppt/tags/tag3440.xml" ContentType="application/vnd.openxmlformats-officedocument.presentationml.tags+xml"/>
  <Override PartName="/ppt/tags/tag3441.xml" ContentType="application/vnd.openxmlformats-officedocument.presentationml.tags+xml"/>
  <Override PartName="/ppt/tags/tag3442.xml" ContentType="application/vnd.openxmlformats-officedocument.presentationml.tags+xml"/>
  <Override PartName="/ppt/tags/tag3443.xml" ContentType="application/vnd.openxmlformats-officedocument.presentationml.tags+xml"/>
  <Override PartName="/ppt/tags/tag3444.xml" ContentType="application/vnd.openxmlformats-officedocument.presentationml.tags+xml"/>
  <Override PartName="/ppt/tags/tag3445.xml" ContentType="application/vnd.openxmlformats-officedocument.presentationml.tags+xml"/>
  <Override PartName="/ppt/tags/tag3446.xml" ContentType="application/vnd.openxmlformats-officedocument.presentationml.tags+xml"/>
  <Override PartName="/ppt/tags/tag3447.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7" r:id="rId3"/>
  </p:sldMasterIdLst>
  <p:notesMasterIdLst>
    <p:notesMasterId r:id="rId5"/>
  </p:notesMasterIdLst>
  <p:handoutMasterIdLst>
    <p:handoutMasterId r:id="rId90"/>
  </p:handoutMasterIdLst>
  <p:sldIdLst>
    <p:sldId id="3730" r:id="rId4"/>
    <p:sldId id="3814" r:id="rId6"/>
    <p:sldId id="3731" r:id="rId7"/>
    <p:sldId id="3732" r:id="rId8"/>
    <p:sldId id="3733" r:id="rId9"/>
    <p:sldId id="3734" r:id="rId10"/>
    <p:sldId id="3735" r:id="rId11"/>
    <p:sldId id="3736" r:id="rId12"/>
    <p:sldId id="3737" r:id="rId13"/>
    <p:sldId id="3738" r:id="rId14"/>
    <p:sldId id="3739" r:id="rId15"/>
    <p:sldId id="3740" r:id="rId16"/>
    <p:sldId id="3741" r:id="rId17"/>
    <p:sldId id="3742" r:id="rId18"/>
    <p:sldId id="3743" r:id="rId19"/>
    <p:sldId id="3744" r:id="rId20"/>
    <p:sldId id="3745" r:id="rId21"/>
    <p:sldId id="3746" r:id="rId22"/>
    <p:sldId id="3747" r:id="rId23"/>
    <p:sldId id="3748" r:id="rId24"/>
    <p:sldId id="3749" r:id="rId25"/>
    <p:sldId id="3750" r:id="rId26"/>
    <p:sldId id="3751" r:id="rId27"/>
    <p:sldId id="3752" r:id="rId28"/>
    <p:sldId id="3753" r:id="rId29"/>
    <p:sldId id="3754" r:id="rId30"/>
    <p:sldId id="3755" r:id="rId31"/>
    <p:sldId id="3756" r:id="rId32"/>
    <p:sldId id="3757" r:id="rId33"/>
    <p:sldId id="3758" r:id="rId34"/>
    <p:sldId id="3759" r:id="rId35"/>
    <p:sldId id="3760" r:id="rId36"/>
    <p:sldId id="3761" r:id="rId37"/>
    <p:sldId id="3762" r:id="rId38"/>
    <p:sldId id="3763" r:id="rId39"/>
    <p:sldId id="3764" r:id="rId40"/>
    <p:sldId id="3765" r:id="rId41"/>
    <p:sldId id="3766" r:id="rId42"/>
    <p:sldId id="3767" r:id="rId43"/>
    <p:sldId id="3768" r:id="rId44"/>
    <p:sldId id="3769" r:id="rId45"/>
    <p:sldId id="3770" r:id="rId46"/>
    <p:sldId id="3771" r:id="rId47"/>
    <p:sldId id="3772" r:id="rId48"/>
    <p:sldId id="3773" r:id="rId49"/>
    <p:sldId id="3774" r:id="rId50"/>
    <p:sldId id="3775" r:id="rId51"/>
    <p:sldId id="3776" r:id="rId52"/>
    <p:sldId id="3777" r:id="rId53"/>
    <p:sldId id="3778" r:id="rId54"/>
    <p:sldId id="3779" r:id="rId55"/>
    <p:sldId id="3780" r:id="rId56"/>
    <p:sldId id="3781" r:id="rId57"/>
    <p:sldId id="3782" r:id="rId58"/>
    <p:sldId id="3783" r:id="rId59"/>
    <p:sldId id="3784" r:id="rId60"/>
    <p:sldId id="3785" r:id="rId61"/>
    <p:sldId id="3786" r:id="rId62"/>
    <p:sldId id="3787" r:id="rId63"/>
    <p:sldId id="3788" r:id="rId64"/>
    <p:sldId id="3789" r:id="rId65"/>
    <p:sldId id="3790" r:id="rId66"/>
    <p:sldId id="3791" r:id="rId67"/>
    <p:sldId id="3792" r:id="rId68"/>
    <p:sldId id="3793" r:id="rId69"/>
    <p:sldId id="3794" r:id="rId70"/>
    <p:sldId id="3795" r:id="rId71"/>
    <p:sldId id="3796" r:id="rId72"/>
    <p:sldId id="3797" r:id="rId73"/>
    <p:sldId id="3798" r:id="rId74"/>
    <p:sldId id="3799" r:id="rId75"/>
    <p:sldId id="3800" r:id="rId76"/>
    <p:sldId id="3801" r:id="rId77"/>
    <p:sldId id="3802" r:id="rId78"/>
    <p:sldId id="3803" r:id="rId79"/>
    <p:sldId id="3804" r:id="rId80"/>
    <p:sldId id="3805" r:id="rId81"/>
    <p:sldId id="3806" r:id="rId82"/>
    <p:sldId id="3807" r:id="rId83"/>
    <p:sldId id="3808" r:id="rId84"/>
    <p:sldId id="3809" r:id="rId85"/>
    <p:sldId id="3810" r:id="rId86"/>
    <p:sldId id="3811" r:id="rId87"/>
    <p:sldId id="3812" r:id="rId88"/>
    <p:sldId id="3815" r:id="rId89"/>
  </p:sldIdLst>
  <p:sldSz cx="12858750" cy="7232650"/>
  <p:notesSz cx="6858000" cy="9144000"/>
  <p:custDataLst>
    <p:tags r:id="rId95"/>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779" userDrawn="1">
          <p15:clr>
            <a:srgbClr val="A4A3A4"/>
          </p15:clr>
        </p15:guide>
        <p15:guide id="2" pos="4062" userDrawn="1">
          <p15:clr>
            <a:srgbClr val="A4A3A4"/>
          </p15:clr>
        </p15:guide>
        <p15:guide id="3" pos="363" userDrawn="1">
          <p15:clr>
            <a:srgbClr val="A4A3A4"/>
          </p15:clr>
        </p15:guide>
        <p15:guide id="4" orient="horz" pos="4220" userDrawn="1">
          <p15:clr>
            <a:srgbClr val="A4A3A4"/>
          </p15:clr>
        </p15:guide>
        <p15:guide id="5" pos="768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2000"/>
    <a:srgbClr val="FFFFFF"/>
    <a:srgbClr val="FF910F"/>
    <a:srgbClr val="FA1E0E"/>
    <a:srgbClr val="10A252"/>
    <a:srgbClr val="0F994E"/>
    <a:srgbClr val="025B9C"/>
    <a:srgbClr val="0269B4"/>
    <a:srgbClr val="003366"/>
    <a:srgbClr val="EF42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89" autoAdjust="0"/>
    <p:restoredTop sz="93010" autoAdjust="0"/>
  </p:normalViewPr>
  <p:slideViewPr>
    <p:cSldViewPr showGuides="1">
      <p:cViewPr varScale="1">
        <p:scale>
          <a:sx n="56" d="100"/>
          <a:sy n="56" d="100"/>
        </p:scale>
        <p:origin x="1136" y="32"/>
      </p:cViewPr>
      <p:guideLst>
        <p:guide orient="horz" pos="779"/>
        <p:guide pos="4062"/>
        <p:guide pos="363"/>
        <p:guide orient="horz" pos="4220"/>
        <p:guide pos="7687"/>
      </p:guideLst>
    </p:cSldViewPr>
  </p:slideViewPr>
  <p:outlineViewPr>
    <p:cViewPr>
      <p:scale>
        <a:sx n="100" d="100"/>
        <a:sy n="100" d="100"/>
      </p:scale>
      <p:origin x="0" y="-14412"/>
    </p:cViewPr>
  </p:outlineViewPr>
  <p:notesTextViewPr>
    <p:cViewPr>
      <p:scale>
        <a:sx n="1" d="1"/>
        <a:sy n="1" d="1"/>
      </p:scale>
      <p:origin x="0" y="0"/>
    </p:cViewPr>
  </p:notesTextViewPr>
  <p:sorterViewPr>
    <p:cViewPr>
      <p:scale>
        <a:sx n="25" d="100"/>
        <a:sy n="25" d="100"/>
      </p:scale>
      <p:origin x="0" y="0"/>
    </p:cViewPr>
  </p:sorterViewPr>
  <p:gridSpacing cx="72008" cy="72008"/>
</p:viewPr>
</file>

<file path=ppt/_rels/presentation.xml.rels><?xml version="1.0" encoding="UTF-8" standalone="yes"?>
<Relationships xmlns="http://schemas.openxmlformats.org/package/2006/relationships"><Relationship Id="rId95" Type="http://schemas.openxmlformats.org/officeDocument/2006/relationships/tags" Target="tags/tag3447.xml"/><Relationship Id="rId94" Type="http://schemas.openxmlformats.org/officeDocument/2006/relationships/commentAuthors" Target="commentAuthors.xml"/><Relationship Id="rId93" Type="http://schemas.openxmlformats.org/officeDocument/2006/relationships/tableStyles" Target="tableStyles.xml"/><Relationship Id="rId92" Type="http://schemas.openxmlformats.org/officeDocument/2006/relationships/viewProps" Target="viewProps.xml"/><Relationship Id="rId91" Type="http://schemas.openxmlformats.org/officeDocument/2006/relationships/presProps" Target="presProps.xml"/><Relationship Id="rId90" Type="http://schemas.openxmlformats.org/officeDocument/2006/relationships/handoutMaster" Target="handoutMasters/handoutMaster1.xml"/><Relationship Id="rId9" Type="http://schemas.openxmlformats.org/officeDocument/2006/relationships/slide" Target="slides/slide5.xml"/><Relationship Id="rId89" Type="http://schemas.openxmlformats.org/officeDocument/2006/relationships/slide" Target="slides/slide85.xml"/><Relationship Id="rId88" Type="http://schemas.openxmlformats.org/officeDocument/2006/relationships/slide" Target="slides/slide84.xml"/><Relationship Id="rId87" Type="http://schemas.openxmlformats.org/officeDocument/2006/relationships/slide" Target="slides/slide83.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4.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3.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免 费 资 料 关 注 公 众 号 : 安 全 生 产 管 理</a:t>
            </a:r>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1305F-6CBD-4FEA-A0A6-E9F8837D2B6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image" Target="../media/image2.png"/><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84039" y="6703596"/>
            <a:ext cx="2893219" cy="386187"/>
          </a:xfrm>
          <a:prstGeom prst="rect">
            <a:avLst/>
          </a:prstGeom>
        </p:spPr>
        <p:txBody>
          <a:bodyPr/>
          <a:lstStyle/>
          <a:p>
            <a:fld id="{E3AD87B8-9A4B-45E2-BBE5-FB86ADE287A3}" type="datetimeFigureOut">
              <a:rPr lang="zh-CN" altLang="en-US" smtClean="0"/>
            </a:fld>
            <a:endParaRPr lang="zh-CN" altLang="en-US"/>
          </a:p>
        </p:txBody>
      </p:sp>
      <p:sp>
        <p:nvSpPr>
          <p:cNvPr id="3" name="页脚占位符 2"/>
          <p:cNvSpPr>
            <a:spLocks noGrp="1"/>
          </p:cNvSpPr>
          <p:nvPr>
            <p:ph type="ftr" sz="quarter" idx="11"/>
          </p:nvPr>
        </p:nvSpPr>
        <p:spPr>
          <a:xfrm>
            <a:off x="4259461" y="6703596"/>
            <a:ext cx="4339828" cy="386187"/>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9081492" y="6703596"/>
            <a:ext cx="2893219" cy="386187"/>
          </a:xfrm>
          <a:prstGeom prst="rect">
            <a:avLst/>
          </a:prstGeom>
        </p:spPr>
        <p:txBody>
          <a:bodyPr/>
          <a:lstStyle/>
          <a:p>
            <a:fld id="{37AAA611-6692-4583-86AB-5AB9B972BD4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41672" y="641637"/>
            <a:ext cx="11569078" cy="744147"/>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795"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41672" y="1571820"/>
            <a:ext cx="11569078" cy="5019193"/>
          </a:xfrm>
        </p:spPr>
        <p:txBody>
          <a:bodyPr vert="horz" lIns="90000" tIns="46800" rIns="90000" bIns="46800" rtlCol="0">
            <a:normAutofit/>
          </a:bodyPr>
          <a:lstStyle>
            <a:lvl1pPr marL="241300" marR="0" lvl="0" indent="-2413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9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723265" marR="0" lvl="1" indent="-2413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85"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205230" marR="0" lvl="2" indent="-2413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85"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87830" marR="0" lvl="3" indent="-2413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75"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169795" marR="0" lvl="4" indent="-2413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75"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411095"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2099672" y="4058637"/>
            <a:ext cx="8193656" cy="808690"/>
          </a:xfrm>
        </p:spPr>
        <p:txBody>
          <a:bodyPr lIns="90000" tIns="46800" rIns="90000" bIns="46800" anchor="b" anchorCtr="0">
            <a:normAutofit/>
          </a:bodyPr>
          <a:lstStyle>
            <a:lvl1pPr>
              <a:defRPr sz="464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2099672" y="4867327"/>
            <a:ext cx="8193656" cy="914997"/>
          </a:xfrm>
        </p:spPr>
        <p:txBody>
          <a:bodyPr lIns="90000" tIns="46800" rIns="90000" bIns="46800">
            <a:normAutofit/>
          </a:bodyPr>
          <a:lstStyle>
            <a:lvl1pPr marL="0" indent="0" eaLnBrk="1" fontAlgn="auto" latinLnBrk="0" hangingPunct="1">
              <a:lnSpc>
                <a:spcPct val="130000"/>
              </a:lnSpc>
              <a:buNone/>
              <a:defRPr kumimoji="0" lang="zh-CN" altLang="en-US" sz="19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1095"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7625" indent="0">
              <a:buNone/>
              <a:defRPr sz="1685">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41672" y="641637"/>
            <a:ext cx="11569078" cy="744147"/>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795"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41672" y="1583210"/>
            <a:ext cx="5459906" cy="5007803"/>
          </a:xfrm>
        </p:spPr>
        <p:txBody>
          <a:bodyPr vert="horz" lIns="90000" tIns="46800" rIns="90000" bIns="46800" rtlCol="0">
            <a:normAutofit/>
          </a:bodyPr>
          <a:lstStyle>
            <a:lvl1pPr marL="241300" marR="0" lvl="0" indent="-2413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85"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723265" marR="0" lvl="1" indent="-2413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85"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205230" marR="0" lvl="2" indent="-2413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85"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87830" marR="0" lvl="3" indent="-2413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75"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169795" marR="0" lvl="4" indent="-2413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75"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762234" y="1583210"/>
            <a:ext cx="5459906" cy="5007803"/>
          </a:xfrm>
        </p:spPr>
        <p:txBody>
          <a:bodyPr lIns="90000" tIns="46800" rIns="90000" bIns="46800">
            <a:normAutofit/>
          </a:bodyPr>
          <a:lstStyle>
            <a:lvl1pPr marL="241300" indent="-241300" eaLnBrk="1" fontAlgn="auto" latinLnBrk="0" hangingPunct="1">
              <a:lnSpc>
                <a:spcPct val="130000"/>
              </a:lnSpc>
              <a:spcAft>
                <a:spcPts val="600"/>
              </a:spcAft>
              <a:buFont typeface="Arial" panose="020B0604020202020204" pitchFamily="34" charset="0"/>
              <a:buChar char="●"/>
              <a:defRPr sz="1685"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723265" indent="-2413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85"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205230" indent="-241300" eaLnBrk="1" fontAlgn="auto" latinLnBrk="0" hangingPunct="1">
              <a:lnSpc>
                <a:spcPct val="120000"/>
              </a:lnSpc>
              <a:buFont typeface="Arial" panose="020B0604020202020204" pitchFamily="34" charset="0"/>
              <a:buChar char="●"/>
              <a:defRPr sz="1685"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87830" indent="-241300" eaLnBrk="1" fontAlgn="auto" latinLnBrk="0" hangingPunct="1">
              <a:lnSpc>
                <a:spcPct val="120000"/>
              </a:lnSpc>
              <a:buFont typeface="Wingdings" panose="05000000000000000000" charset="0"/>
              <a:buChar char=""/>
              <a:defRPr sz="1475"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75"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41672" y="641637"/>
            <a:ext cx="11569078" cy="744147"/>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795"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41672" y="1507277"/>
            <a:ext cx="5634563" cy="402447"/>
          </a:xfrm>
        </p:spPr>
        <p:txBody>
          <a:bodyPr lIns="101600" tIns="38100" rIns="76200" bIns="38100" anchor="t" anchorCtr="0">
            <a:normAutofit/>
          </a:bodyPr>
          <a:lstStyle>
            <a:lvl1pPr marL="0" indent="0" eaLnBrk="1" fontAlgn="auto" latinLnBrk="0" hangingPunct="1">
              <a:lnSpc>
                <a:spcPct val="100000"/>
              </a:lnSpc>
              <a:spcAft>
                <a:spcPts val="0"/>
              </a:spcAft>
              <a:buNone/>
              <a:defRPr sz="211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81965" indent="0">
              <a:buNone/>
              <a:defRPr sz="2110" b="1"/>
            </a:lvl2pPr>
            <a:lvl3pPr marL="964565" indent="0">
              <a:buNone/>
              <a:defRPr sz="1900" b="1"/>
            </a:lvl3pPr>
            <a:lvl4pPr marL="1446530" indent="0">
              <a:buNone/>
              <a:defRPr sz="1685" b="1"/>
            </a:lvl4pPr>
            <a:lvl5pPr marL="1928495" indent="0">
              <a:buNone/>
              <a:defRPr sz="1685" b="1"/>
            </a:lvl5pPr>
            <a:lvl6pPr marL="2411095" indent="0">
              <a:buNone/>
              <a:defRPr sz="1685" b="1"/>
            </a:lvl6pPr>
            <a:lvl7pPr marL="2893060" indent="0">
              <a:buNone/>
              <a:defRPr sz="1685" b="1"/>
            </a:lvl7pPr>
            <a:lvl8pPr marL="3375025" indent="0">
              <a:buNone/>
              <a:defRPr sz="1685" b="1"/>
            </a:lvl8pPr>
            <a:lvl9pPr marL="3857625" indent="0">
              <a:buNone/>
              <a:defRPr sz="1685"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41672" y="1955283"/>
            <a:ext cx="5634563" cy="4635730"/>
          </a:xfrm>
        </p:spPr>
        <p:txBody>
          <a:bodyPr vert="horz" lIns="101600" tIns="0" rIns="82550" bIns="0" rtlCol="0">
            <a:normAutofit/>
          </a:bodyPr>
          <a:lstStyle>
            <a:lvl1pPr marL="241300" marR="0" lvl="0" indent="-2413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85"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723265" marR="0" lvl="1" indent="-2413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85"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205230" marR="0" lvl="2" indent="-2413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85"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87830" marR="0" lvl="3" indent="-2413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75"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169795" marR="0" lvl="4" indent="-2413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75"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576768" y="1499398"/>
            <a:ext cx="5634563" cy="402447"/>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11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81965" indent="0">
              <a:buNone/>
              <a:defRPr sz="2110" b="1"/>
            </a:lvl2pPr>
            <a:lvl3pPr marL="964565" indent="0">
              <a:buNone/>
              <a:defRPr sz="1900" b="1"/>
            </a:lvl3pPr>
            <a:lvl4pPr marL="1446530" indent="0">
              <a:buNone/>
              <a:defRPr sz="1685" b="1"/>
            </a:lvl4pPr>
            <a:lvl5pPr marL="1928495" indent="0">
              <a:buNone/>
              <a:defRPr sz="1685" b="1"/>
            </a:lvl5pPr>
            <a:lvl6pPr marL="2411095" indent="0">
              <a:buNone/>
              <a:defRPr sz="1685" b="1"/>
            </a:lvl6pPr>
            <a:lvl7pPr marL="2893060" indent="0">
              <a:buNone/>
              <a:defRPr sz="1685" b="1"/>
            </a:lvl7pPr>
            <a:lvl8pPr marL="3375025" indent="0">
              <a:buNone/>
              <a:defRPr sz="1685" b="1"/>
            </a:lvl8pPr>
            <a:lvl9pPr marL="3857625" indent="0">
              <a:buNone/>
              <a:defRPr sz="1685"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576768" y="1955283"/>
            <a:ext cx="5634563" cy="4635730"/>
          </a:xfrm>
        </p:spPr>
        <p:txBody>
          <a:bodyPr vert="horz" lIns="101600" tIns="0" rIns="82550" bIns="0" rtlCol="0">
            <a:normAutofit/>
          </a:bodyPr>
          <a:lstStyle>
            <a:lvl1pPr marL="241300" marR="0" lvl="0" indent="-2413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85"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723265" marR="0" lvl="1" indent="-2413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85"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205230" marR="0" lvl="2" indent="-2413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85"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87830" marR="0" lvl="3" indent="-2413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75"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169795" marR="0" lvl="4" indent="-2413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75"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41672" y="641637"/>
            <a:ext cx="11569078" cy="744147"/>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795"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41672" y="1640160"/>
            <a:ext cx="5519261" cy="4859733"/>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85"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723265" marR="0" lvl="1" indent="-2413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85" b="0" i="0" u="none" strike="noStrike" kern="1200" cap="none" spc="150" normalizeH="0" baseline="0" noProof="1" dirty="0">
                <a:solidFill>
                  <a:schemeClr val="tx1"/>
                </a:solidFill>
                <a:uFillTx/>
                <a:latin typeface="+mn-lt"/>
                <a:ea typeface="+mn-ea"/>
                <a:cs typeface="+mn-cs"/>
                <a:sym typeface="+mn-ea"/>
              </a:defRPr>
            </a:lvl2pPr>
            <a:lvl3pPr marL="1205230" marR="0" lvl="2" indent="-2413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85" b="0" i="0" u="none" strike="noStrike" kern="1200" cap="none" spc="150" normalizeH="0" baseline="0" noProof="1" dirty="0">
                <a:solidFill>
                  <a:schemeClr val="tx1"/>
                </a:solidFill>
                <a:uFillTx/>
                <a:latin typeface="+mn-lt"/>
                <a:ea typeface="+mn-ea"/>
                <a:cs typeface="+mn-cs"/>
                <a:sym typeface="+mn-ea"/>
              </a:defRPr>
            </a:lvl3pPr>
            <a:lvl4pPr marL="1687830" marR="0" lvl="3" indent="-2413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85" b="0" i="0" u="none" strike="noStrike" kern="1200" cap="none" spc="150" normalizeH="0" baseline="0" noProof="1" dirty="0">
                <a:solidFill>
                  <a:schemeClr val="tx1"/>
                </a:solidFill>
                <a:uFillTx/>
                <a:latin typeface="+mn-lt"/>
                <a:ea typeface="+mn-ea"/>
                <a:cs typeface="+mn-cs"/>
                <a:sym typeface="+mn-ea"/>
              </a:defRPr>
            </a:lvl4pPr>
            <a:lvl5pPr marL="2169795" marR="0" lvl="4" indent="-2413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85"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697689" y="1640160"/>
            <a:ext cx="5513063" cy="4859733"/>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85"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81965"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41672" y="816283"/>
            <a:ext cx="11572876" cy="5782323"/>
          </a:xfrm>
        </p:spPr>
        <p:txBody>
          <a:bodyPr/>
          <a:lstStyle>
            <a:lvl1pPr marL="241300" indent="-2413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723265" indent="-2413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205230" indent="-2413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87830" indent="-2413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169795" indent="-2413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264359" y="2619700"/>
            <a:ext cx="10335094" cy="1074457"/>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33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264359" y="3754903"/>
            <a:ext cx="10335094" cy="497363"/>
          </a:xfrm>
        </p:spPr>
        <p:txBody>
          <a:bodyPr lIns="90000" tIns="46800" rIns="90000" bIns="46800">
            <a:normAutofit/>
          </a:bodyPr>
          <a:lstStyle>
            <a:lvl1pPr marL="0" indent="0" algn="ctr">
              <a:lnSpc>
                <a:spcPct val="110000"/>
              </a:lnSpc>
              <a:buNone/>
              <a:defRPr sz="253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84039" y="385072"/>
            <a:ext cx="11090672" cy="1397978"/>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84039" y="1925358"/>
            <a:ext cx="11090672" cy="458905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84039" y="6703595"/>
            <a:ext cx="2893219" cy="385072"/>
          </a:xfrm>
        </p:spPr>
        <p:txBody>
          <a:bodyPr/>
          <a:lstStyle/>
          <a:p>
            <a:fld id="{33BFDFC5-D669-4DC9-94E3-07CA9AFCFD75}" type="datetimeFigureOut">
              <a:rPr lang="zh-CN" altLang="en-US" smtClean="0"/>
            </a:fld>
            <a:endParaRPr lang="zh-CN" altLang="en-US"/>
          </a:p>
        </p:txBody>
      </p:sp>
      <p:sp>
        <p:nvSpPr>
          <p:cNvPr id="5" name="页脚占位符 4"/>
          <p:cNvSpPr>
            <a:spLocks noGrp="1"/>
          </p:cNvSpPr>
          <p:nvPr>
            <p:ph type="ftr" sz="quarter" idx="11"/>
          </p:nvPr>
        </p:nvSpPr>
        <p:spPr>
          <a:xfrm>
            <a:off x="4259461" y="6703595"/>
            <a:ext cx="4339828" cy="385072"/>
          </a:xfrm>
        </p:spPr>
        <p:txBody>
          <a:bodyPr/>
          <a:lstStyle/>
          <a:p>
            <a:endParaRPr lang="zh-CN" altLang="en-US"/>
          </a:p>
        </p:txBody>
      </p:sp>
      <p:sp>
        <p:nvSpPr>
          <p:cNvPr id="6" name="灯片编号占位符 5"/>
          <p:cNvSpPr>
            <a:spLocks noGrp="1"/>
          </p:cNvSpPr>
          <p:nvPr>
            <p:ph type="sldNum" sz="quarter" idx="12"/>
          </p:nvPr>
        </p:nvSpPr>
        <p:spPr>
          <a:xfrm>
            <a:off x="9081492" y="6703595"/>
            <a:ext cx="2893219" cy="385072"/>
          </a:xfrm>
        </p:spPr>
        <p:txBody>
          <a:bodyPr/>
          <a:lstStyle/>
          <a:p>
            <a:fld id="{44375DF8-38CC-4446-8972-F296D6F24FB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7_Free Blank With Footer">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706516" y="2729678"/>
            <a:ext cx="11445719" cy="948288"/>
          </a:xfrm>
        </p:spPr>
        <p:txBody>
          <a:bodyPr lIns="101600" tIns="38100" rIns="25400" bIns="38100" anchor="t" anchorCtr="0">
            <a:noAutofit/>
          </a:bodyPr>
          <a:lstStyle>
            <a:lvl1pPr algn="ctr">
              <a:defRPr sz="5695"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706516" y="3760978"/>
            <a:ext cx="11445719" cy="1002936"/>
          </a:xfrm>
        </p:spPr>
        <p:txBody>
          <a:bodyPr lIns="101600" tIns="38100" rIns="76200" bIns="38100">
            <a:noAutofit/>
          </a:bodyPr>
          <a:lstStyle>
            <a:lvl1pPr marL="0" indent="0" algn="ctr" eaLnBrk="1" fontAlgn="auto" latinLnBrk="0" hangingPunct="1">
              <a:lnSpc>
                <a:spcPct val="100000"/>
              </a:lnSpc>
              <a:buNone/>
              <a:defRPr sz="2530" u="none" strike="noStrike" kern="1200" cap="none" spc="200" normalizeH="0" baseline="0">
                <a:solidFill>
                  <a:schemeClr val="tx1"/>
                </a:solidFill>
                <a:uFillTx/>
              </a:defRPr>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1095" indent="0" algn="ctr">
              <a:buNone/>
              <a:defRPr sz="1685"/>
            </a:lvl6pPr>
            <a:lvl7pPr marL="2893060" indent="0" algn="ctr">
              <a:buNone/>
              <a:defRPr sz="1685"/>
            </a:lvl7pPr>
            <a:lvl8pPr marL="3375025" indent="0" algn="ctr">
              <a:buNone/>
              <a:defRPr sz="1685"/>
            </a:lvl8pPr>
            <a:lvl9pPr marL="3857625" indent="0" algn="ctr">
              <a:buNone/>
              <a:defRPr sz="1685"/>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a:xfrm>
            <a:off x="927853" y="6696722"/>
            <a:ext cx="2847656" cy="334107"/>
          </a:xfrm>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a:xfrm>
            <a:off x="4341094" y="6696722"/>
            <a:ext cx="4176563" cy="334107"/>
          </a:xfrm>
        </p:spPr>
        <p:txBody>
          <a:bodyPr/>
          <a:lstStyle/>
          <a:p>
            <a:endParaRPr lang="zh-CN" altLang="en-US" dirty="0"/>
          </a:p>
        </p:txBody>
      </p:sp>
      <p:sp>
        <p:nvSpPr>
          <p:cNvPr id="18" name="灯片编号占位符 17"/>
          <p:cNvSpPr>
            <a:spLocks noGrp="1"/>
          </p:cNvSpPr>
          <p:nvPr>
            <p:ph type="sldNum" sz="quarter" idx="12"/>
            <p:custDataLst>
              <p:tags r:id="rId6"/>
            </p:custDataLst>
          </p:nvPr>
        </p:nvSpPr>
        <p:spPr>
          <a:xfrm>
            <a:off x="9081492" y="6696722"/>
            <a:ext cx="2847656" cy="334107"/>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cxnSp>
        <p:nvCxnSpPr>
          <p:cNvPr id="8" name="直接连接符 7" hidden="1"/>
          <p:cNvCxnSpPr/>
          <p:nvPr userDrawn="1"/>
        </p:nvCxnSpPr>
        <p:spPr>
          <a:xfrm>
            <a:off x="783581" y="458148"/>
            <a:ext cx="0" cy="146754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80" name="组合 79"/>
          <p:cNvGrpSpPr/>
          <p:nvPr userDrawn="1"/>
        </p:nvGrpSpPr>
        <p:grpSpPr>
          <a:xfrm>
            <a:off x="0" y="241981"/>
            <a:ext cx="3404890" cy="608971"/>
            <a:chOff x="5829990" y="1676991"/>
            <a:chExt cx="3228413" cy="576000"/>
          </a:xfrm>
        </p:grpSpPr>
        <p:sp>
          <p:nvSpPr>
            <p:cNvPr id="81" name="矩形: 圆角 8"/>
            <p:cNvSpPr/>
            <p:nvPr/>
          </p:nvSpPr>
          <p:spPr>
            <a:xfrm>
              <a:off x="6444341" y="1676991"/>
              <a:ext cx="2614062" cy="576000"/>
            </a:xfrm>
            <a:prstGeom prst="roundRect">
              <a:avLst>
                <a:gd name="adj" fmla="val 0"/>
              </a:avLst>
            </a:prstGeom>
            <a:solidFill>
              <a:srgbClr val="56BE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0" tIns="64290" rIns="128580" bIns="64290" numCol="1" spcCol="0" rtlCol="0" fromWordArt="0" anchor="ctr" anchorCtr="0" forceAA="0" compatLnSpc="1">
              <a:noAutofit/>
            </a:bodyPr>
            <a:lstStyle/>
            <a:p>
              <a:pPr algn="ctr"/>
              <a:endParaRPr lang="zh-CN" altLang="en-US" sz="100" dirty="0"/>
            </a:p>
          </p:txBody>
        </p:sp>
        <p:sp>
          <p:nvSpPr>
            <p:cNvPr id="82" name="矩形: 圆角 8"/>
            <p:cNvSpPr/>
            <p:nvPr/>
          </p:nvSpPr>
          <p:spPr>
            <a:xfrm>
              <a:off x="5829990" y="1676991"/>
              <a:ext cx="576000" cy="576000"/>
            </a:xfrm>
            <a:prstGeom prst="roundRect">
              <a:avLst>
                <a:gd name="adj" fmla="val 0"/>
              </a:avLst>
            </a:prstGeom>
            <a:solidFill>
              <a:srgbClr val="1074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0" tIns="64290" rIns="128580" bIns="64290" numCol="1" spcCol="0" rtlCol="0" fromWordArt="0" anchor="ctr" anchorCtr="0" forceAA="0" compatLnSpc="1">
              <a:noAutofit/>
            </a:bodyPr>
            <a:lstStyle/>
            <a:p>
              <a:pPr algn="ctr" fontAlgn="ctr"/>
              <a:endParaRPr lang="en-US" altLang="zh-CN" sz="2810" b="1" dirty="0">
                <a:latin typeface="微软雅黑" panose="020B0503020204020204" pitchFamily="34" charset="-122"/>
                <a:ea typeface="微软雅黑" panose="020B0503020204020204" pitchFamily="34" charset="-122"/>
              </a:endParaRPr>
            </a:p>
          </p:txBody>
        </p:sp>
      </p:grpSp>
      <p:sp>
        <p:nvSpPr>
          <p:cNvPr id="83" name="矩形 82"/>
          <p:cNvSpPr/>
          <p:nvPr userDrawn="1"/>
        </p:nvSpPr>
        <p:spPr>
          <a:xfrm rot="10800000">
            <a:off x="7478613" y="427709"/>
            <a:ext cx="5380137" cy="237517"/>
          </a:xfrm>
          <a:prstGeom prst="rect">
            <a:avLst/>
          </a:prstGeom>
          <a:solidFill>
            <a:srgbClr val="E94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1005420" y="847993"/>
            <a:ext cx="5697703" cy="56973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4430328" y="1898722"/>
            <a:ext cx="3773065" cy="3772858"/>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1129734" y="2808119"/>
            <a:ext cx="5573390" cy="1244048"/>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595"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808368" y="6696722"/>
            <a:ext cx="2847656" cy="334107"/>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341094" y="6696722"/>
            <a:ext cx="4176563" cy="334107"/>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9081492" y="6696722"/>
            <a:ext cx="2847656" cy="334107"/>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129734" y="4166180"/>
            <a:ext cx="5573390" cy="863901"/>
          </a:xfrm>
        </p:spPr>
        <p:txBody>
          <a:bodyPr lIns="90000" tIns="46800" rIns="90000" bIns="46800"/>
          <a:lstStyle>
            <a:lvl1pPr marL="0" indent="0" algn="ctr">
              <a:buNone/>
              <a:defRPr baseline="0"/>
            </a:lvl1pPr>
            <a:lvl2pPr marL="481965"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264359" y="964353"/>
            <a:ext cx="10335094" cy="2710820"/>
          </a:xfrm>
        </p:spPr>
        <p:txBody>
          <a:bodyPr lIns="90000" tIns="46800" rIns="90000" bIns="46800" anchor="b" anchorCtr="0">
            <a:normAutofit/>
          </a:bodyPr>
          <a:lstStyle>
            <a:lvl1pPr algn="ctr">
              <a:defRPr sz="633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264359" y="3754903"/>
            <a:ext cx="10335094" cy="1552837"/>
          </a:xfrm>
        </p:spPr>
        <p:txBody>
          <a:bodyPr lIns="90000" tIns="46800" rIns="90000" bIns="46800">
            <a:normAutofit/>
          </a:bodyPr>
          <a:lstStyle>
            <a:lvl1pPr marL="0" indent="0" algn="ctr" eaLnBrk="1" fontAlgn="auto" latinLnBrk="0" hangingPunct="1">
              <a:lnSpc>
                <a:spcPct val="110000"/>
              </a:lnSpc>
              <a:buNone/>
              <a:defRPr sz="2530" u="none" strike="noStrike" kern="1200" cap="none" spc="200" normalizeH="0" baseline="0">
                <a:solidFill>
                  <a:schemeClr val="tx1">
                    <a:lumMod val="65000"/>
                    <a:lumOff val="35000"/>
                  </a:schemeClr>
                </a:solidFill>
                <a:uFillTx/>
              </a:defRPr>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1095" indent="0" algn="ctr">
              <a:buNone/>
              <a:defRPr sz="1685"/>
            </a:lvl6pPr>
            <a:lvl7pPr marL="2893060" indent="0" algn="ctr">
              <a:buNone/>
              <a:defRPr sz="1685"/>
            </a:lvl7pPr>
            <a:lvl8pPr marL="3375025" indent="0" algn="ctr">
              <a:buNone/>
              <a:defRPr sz="1685"/>
            </a:lvl8pPr>
            <a:lvl9pPr marL="3857625" indent="0" algn="ctr">
              <a:buNone/>
              <a:defRPr sz="1685"/>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7" name="图片 6" descr="15"/>
          <p:cNvPicPr>
            <a:picLocks noChangeAspect="1"/>
          </p:cNvPicPr>
          <p:nvPr userDrawn="1"/>
        </p:nvPicPr>
        <p:blipFill>
          <a:blip r:embed="rId7"/>
          <a:stretch>
            <a:fillRect/>
          </a:stretch>
        </p:blipFill>
        <p:spPr>
          <a:xfrm>
            <a:off x="2700941" y="5999081"/>
            <a:ext cx="7450175" cy="50025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slideLayout" Target="../slideLayouts/slideLayout16.xml"/><Relationship Id="rId7" Type="http://schemas.openxmlformats.org/officeDocument/2006/relationships/slideLayout" Target="../slideLayouts/slideLayout15.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9" Type="http://schemas.openxmlformats.org/officeDocument/2006/relationships/theme" Target="../theme/theme2.xml"/><Relationship Id="rId18" Type="http://schemas.openxmlformats.org/officeDocument/2006/relationships/tags" Target="../tags/tag69.xml"/><Relationship Id="rId17" Type="http://schemas.openxmlformats.org/officeDocument/2006/relationships/image" Target="../media/image1.png"/><Relationship Id="rId16" Type="http://schemas.openxmlformats.org/officeDocument/2006/relationships/tags" Target="../tags/tag68.xml"/><Relationship Id="rId15" Type="http://schemas.openxmlformats.org/officeDocument/2006/relationships/tags" Target="../tags/tag67.xml"/><Relationship Id="rId14" Type="http://schemas.openxmlformats.org/officeDocument/2006/relationships/tags" Target="../tags/tag66.xml"/><Relationship Id="rId13" Type="http://schemas.openxmlformats.org/officeDocument/2006/relationships/tags" Target="../tags/tag65.xml"/><Relationship Id="rId12" Type="http://schemas.openxmlformats.org/officeDocument/2006/relationships/tags" Target="../tags/tag64.xml"/><Relationship Id="rId11" Type="http://schemas.openxmlformats.org/officeDocument/2006/relationships/slideLayout" Target="../slideLayouts/slideLayout19.xml"/><Relationship Id="rId10" Type="http://schemas.openxmlformats.org/officeDocument/2006/relationships/slideLayout" Target="../slideLayouts/slideLayout18.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613455" y="1587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41672" y="641637"/>
            <a:ext cx="11569078" cy="744147"/>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41672" y="1571820"/>
            <a:ext cx="11569078" cy="5019193"/>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45469" y="6659353"/>
            <a:ext cx="2847656" cy="334107"/>
          </a:xfrm>
          <a:prstGeom prst="rect">
            <a:avLst/>
          </a:prstGeom>
        </p:spPr>
        <p:txBody>
          <a:bodyPr vert="horz" lIns="91440" tIns="45720" rIns="91440" bIns="45720" rtlCol="0" anchor="ctr">
            <a:normAutofit/>
          </a:bodyPr>
          <a:lstStyle>
            <a:lvl1pPr algn="l">
              <a:defRPr sz="1055"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341094" y="6659353"/>
            <a:ext cx="4176563" cy="334107"/>
          </a:xfrm>
          <a:prstGeom prst="rect">
            <a:avLst/>
          </a:prstGeom>
        </p:spPr>
        <p:txBody>
          <a:bodyPr vert="horz" lIns="91440" tIns="45720" rIns="91440" bIns="45720" rtlCol="0" anchor="ctr">
            <a:normAutofit/>
          </a:bodyPr>
          <a:lstStyle>
            <a:lvl1pPr algn="ctr">
              <a:defRPr sz="1055"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9363094" y="6659353"/>
            <a:ext cx="2847656" cy="334107"/>
          </a:xfrm>
          <a:prstGeom prst="rect">
            <a:avLst/>
          </a:prstGeom>
        </p:spPr>
        <p:txBody>
          <a:bodyPr vert="horz" lIns="91440" tIns="45720" rIns="91440" bIns="45720" rtlCol="0" anchor="ctr">
            <a:normAutofit/>
          </a:bodyPr>
          <a:lstStyle>
            <a:lvl1pPr algn="r">
              <a:defRPr sz="1055"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pic>
        <p:nvPicPr>
          <p:cNvPr id="8" name="图片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661080" y="36830"/>
            <a:ext cx="1197461" cy="604737"/>
          </a:xfrm>
          <a:prstGeom prst="rect">
            <a:avLst/>
          </a:prstGeom>
        </p:spPr>
      </p:pic>
    </p:spTree>
    <p:custDataLst>
      <p:tags r:id="rId18"/>
    </p:custData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964565" rtl="0" eaLnBrk="1" fontAlgn="auto" latinLnBrk="0" hangingPunct="1">
        <a:lnSpc>
          <a:spcPct val="100000"/>
        </a:lnSpc>
        <a:spcBef>
          <a:spcPct val="0"/>
        </a:spcBef>
        <a:buNone/>
        <a:defRPr sz="3795"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41300" indent="-241300" algn="l" defTabSz="964565" rtl="0" eaLnBrk="1" fontAlgn="auto" latinLnBrk="0" hangingPunct="1">
        <a:lnSpc>
          <a:spcPct val="130000"/>
        </a:lnSpc>
        <a:spcBef>
          <a:spcPts val="0"/>
        </a:spcBef>
        <a:spcAft>
          <a:spcPts val="1000"/>
        </a:spcAft>
        <a:buFont typeface="Arial" panose="020B0604020202020204" pitchFamily="34" charset="0"/>
        <a:buChar char="●"/>
        <a:defRPr sz="19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723265" indent="-241300" algn="l" defTabSz="964565" rtl="0" eaLnBrk="1" fontAlgn="auto" latinLnBrk="0" hangingPunct="1">
        <a:lnSpc>
          <a:spcPct val="120000"/>
        </a:lnSpc>
        <a:spcBef>
          <a:spcPts val="0"/>
        </a:spcBef>
        <a:spcAft>
          <a:spcPts val="600"/>
        </a:spcAft>
        <a:buFont typeface="Arial" panose="020B0604020202020204" pitchFamily="34" charset="0"/>
        <a:buChar char="●"/>
        <a:tabLst>
          <a:tab pos="1697355" algn="l"/>
          <a:tab pos="1697355" algn="l"/>
          <a:tab pos="1697355" algn="l"/>
          <a:tab pos="1697355" algn="l"/>
        </a:tabLst>
        <a:defRPr sz="1685"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205230" indent="-241300" algn="l" defTabSz="964565" rtl="0" eaLnBrk="1" fontAlgn="auto" latinLnBrk="0" hangingPunct="1">
        <a:lnSpc>
          <a:spcPct val="120000"/>
        </a:lnSpc>
        <a:spcBef>
          <a:spcPts val="0"/>
        </a:spcBef>
        <a:spcAft>
          <a:spcPts val="600"/>
        </a:spcAft>
        <a:buFont typeface="Arial" panose="020B0604020202020204" pitchFamily="34" charset="0"/>
        <a:buChar char="●"/>
        <a:defRPr sz="1685"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87830" indent="-241300" algn="l" defTabSz="964565" rtl="0" eaLnBrk="1" fontAlgn="auto" latinLnBrk="0" hangingPunct="1">
        <a:lnSpc>
          <a:spcPct val="120000"/>
        </a:lnSpc>
        <a:spcBef>
          <a:spcPts val="0"/>
        </a:spcBef>
        <a:spcAft>
          <a:spcPts val="300"/>
        </a:spcAft>
        <a:buFont typeface="Wingdings" panose="05000000000000000000" charset="0"/>
        <a:buChar char=""/>
        <a:defRPr sz="1475"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169795" indent="-241300" algn="l" defTabSz="964565" rtl="0" eaLnBrk="1" fontAlgn="auto" latinLnBrk="0" hangingPunct="1">
        <a:lnSpc>
          <a:spcPct val="120000"/>
        </a:lnSpc>
        <a:spcBef>
          <a:spcPts val="0"/>
        </a:spcBef>
        <a:spcAft>
          <a:spcPts val="300"/>
        </a:spcAft>
        <a:buFont typeface="Arial" panose="020B0604020202020204" pitchFamily="34" charset="0"/>
        <a:buChar char="•"/>
        <a:defRPr sz="1475"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651760" indent="-241300" algn="l" defTabSz="964565" rtl="0" eaLnBrk="1" latinLnBrk="0" hangingPunct="1">
        <a:lnSpc>
          <a:spcPct val="90000"/>
        </a:lnSpc>
        <a:spcBef>
          <a:spcPct val="106000"/>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ct val="106000"/>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ct val="106000"/>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ct val="1060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64565" rtl="0" eaLnBrk="1" latinLnBrk="0" hangingPunct="1">
        <a:defRPr sz="1900" kern="1200">
          <a:solidFill>
            <a:schemeClr val="tx1"/>
          </a:solidFill>
          <a:latin typeface="+mn-lt"/>
          <a:ea typeface="+mn-ea"/>
          <a:cs typeface="+mn-cs"/>
        </a:defRPr>
      </a:lvl1pPr>
      <a:lvl2pPr marL="481965" algn="l" defTabSz="964565" rtl="0" eaLnBrk="1" latinLnBrk="0" hangingPunct="1">
        <a:defRPr sz="1900" kern="1200">
          <a:solidFill>
            <a:schemeClr val="tx1"/>
          </a:solidFill>
          <a:latin typeface="+mn-lt"/>
          <a:ea typeface="+mn-ea"/>
          <a:cs typeface="+mn-cs"/>
        </a:defRPr>
      </a:lvl2pPr>
      <a:lvl3pPr marL="964565" algn="l" defTabSz="964565" rtl="0" eaLnBrk="1" latinLnBrk="0" hangingPunct="1">
        <a:defRPr sz="1900" kern="1200">
          <a:solidFill>
            <a:schemeClr val="tx1"/>
          </a:solidFill>
          <a:latin typeface="+mn-lt"/>
          <a:ea typeface="+mn-ea"/>
          <a:cs typeface="+mn-cs"/>
        </a:defRPr>
      </a:lvl3pPr>
      <a:lvl4pPr marL="1446530" algn="l" defTabSz="964565" rtl="0" eaLnBrk="1" latinLnBrk="0" hangingPunct="1">
        <a:defRPr sz="1900" kern="1200">
          <a:solidFill>
            <a:schemeClr val="tx1"/>
          </a:solidFill>
          <a:latin typeface="+mn-lt"/>
          <a:ea typeface="+mn-ea"/>
          <a:cs typeface="+mn-cs"/>
        </a:defRPr>
      </a:lvl4pPr>
      <a:lvl5pPr marL="1928495" algn="l" defTabSz="964565" rtl="0" eaLnBrk="1" latinLnBrk="0" hangingPunct="1">
        <a:defRPr sz="1900" kern="1200">
          <a:solidFill>
            <a:schemeClr val="tx1"/>
          </a:solidFill>
          <a:latin typeface="+mn-lt"/>
          <a:ea typeface="+mn-ea"/>
          <a:cs typeface="+mn-cs"/>
        </a:defRPr>
      </a:lvl5pPr>
      <a:lvl6pPr marL="2411095" algn="l" defTabSz="964565" rtl="0" eaLnBrk="1" latinLnBrk="0" hangingPunct="1">
        <a:defRPr sz="1900" kern="1200">
          <a:solidFill>
            <a:schemeClr val="tx1"/>
          </a:solidFill>
          <a:latin typeface="+mn-lt"/>
          <a:ea typeface="+mn-ea"/>
          <a:cs typeface="+mn-cs"/>
        </a:defRPr>
      </a:lvl6pPr>
      <a:lvl7pPr marL="2893060" algn="l" defTabSz="964565" rtl="0" eaLnBrk="1" latinLnBrk="0" hangingPunct="1">
        <a:defRPr sz="1900" kern="1200">
          <a:solidFill>
            <a:schemeClr val="tx1"/>
          </a:solidFill>
          <a:latin typeface="+mn-lt"/>
          <a:ea typeface="+mn-ea"/>
          <a:cs typeface="+mn-cs"/>
        </a:defRPr>
      </a:lvl7pPr>
      <a:lvl8pPr marL="3375025" algn="l" defTabSz="964565" rtl="0" eaLnBrk="1" latinLnBrk="0" hangingPunct="1">
        <a:defRPr sz="1900" kern="1200">
          <a:solidFill>
            <a:schemeClr val="tx1"/>
          </a:solidFill>
          <a:latin typeface="+mn-lt"/>
          <a:ea typeface="+mn-ea"/>
          <a:cs typeface="+mn-cs"/>
        </a:defRPr>
      </a:lvl8pPr>
      <a:lvl9pPr marL="3857625" algn="l" defTabSz="96456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s>
</file>

<file path=ppt/slides/_rels/slide10.xml.rels><?xml version="1.0" encoding="UTF-8" standalone="yes"?>
<Relationships xmlns="http://schemas.openxmlformats.org/package/2006/relationships"><Relationship Id="rId9" Type="http://schemas.openxmlformats.org/officeDocument/2006/relationships/tags" Target="../tags/tag563.xml"/><Relationship Id="rId8" Type="http://schemas.openxmlformats.org/officeDocument/2006/relationships/tags" Target="../tags/tag562.xml"/><Relationship Id="rId7" Type="http://schemas.openxmlformats.org/officeDocument/2006/relationships/tags" Target="../tags/tag561.xml"/><Relationship Id="rId6" Type="http://schemas.openxmlformats.org/officeDocument/2006/relationships/tags" Target="../tags/tag560.xml"/><Relationship Id="rId5" Type="http://schemas.openxmlformats.org/officeDocument/2006/relationships/tags" Target="../tags/tag559.xml"/><Relationship Id="rId4" Type="http://schemas.openxmlformats.org/officeDocument/2006/relationships/tags" Target="../tags/tag558.xml"/><Relationship Id="rId3" Type="http://schemas.openxmlformats.org/officeDocument/2006/relationships/tags" Target="../tags/tag557.xml"/><Relationship Id="rId2" Type="http://schemas.openxmlformats.org/officeDocument/2006/relationships/tags" Target="../tags/tag556.xml"/><Relationship Id="rId19" Type="http://schemas.openxmlformats.org/officeDocument/2006/relationships/notesSlide" Target="../notesSlides/notesSlide7.xml"/><Relationship Id="rId18" Type="http://schemas.openxmlformats.org/officeDocument/2006/relationships/slideLayout" Target="../slideLayouts/slideLayout1.xml"/><Relationship Id="rId17" Type="http://schemas.openxmlformats.org/officeDocument/2006/relationships/tags" Target="../tags/tag571.xml"/><Relationship Id="rId16" Type="http://schemas.openxmlformats.org/officeDocument/2006/relationships/tags" Target="../tags/tag570.xml"/><Relationship Id="rId15" Type="http://schemas.openxmlformats.org/officeDocument/2006/relationships/tags" Target="../tags/tag569.xml"/><Relationship Id="rId14" Type="http://schemas.openxmlformats.org/officeDocument/2006/relationships/tags" Target="../tags/tag568.xml"/><Relationship Id="rId13" Type="http://schemas.openxmlformats.org/officeDocument/2006/relationships/tags" Target="../tags/tag567.xml"/><Relationship Id="rId12" Type="http://schemas.openxmlformats.org/officeDocument/2006/relationships/tags" Target="../tags/tag566.xml"/><Relationship Id="rId11" Type="http://schemas.openxmlformats.org/officeDocument/2006/relationships/tags" Target="../tags/tag565.xml"/><Relationship Id="rId10" Type="http://schemas.openxmlformats.org/officeDocument/2006/relationships/tags" Target="../tags/tag564.xml"/><Relationship Id="rId1" Type="http://schemas.openxmlformats.org/officeDocument/2006/relationships/tags" Target="../tags/tag555.xml"/></Relationships>
</file>

<file path=ppt/slides/_rels/slide11.xml.rels><?xml version="1.0" encoding="UTF-8" standalone="yes"?>
<Relationships xmlns="http://schemas.openxmlformats.org/package/2006/relationships"><Relationship Id="rId9" Type="http://schemas.openxmlformats.org/officeDocument/2006/relationships/tags" Target="../tags/tag580.xml"/><Relationship Id="rId8" Type="http://schemas.openxmlformats.org/officeDocument/2006/relationships/tags" Target="../tags/tag579.xml"/><Relationship Id="rId7" Type="http://schemas.openxmlformats.org/officeDocument/2006/relationships/tags" Target="../tags/tag578.xml"/><Relationship Id="rId6" Type="http://schemas.openxmlformats.org/officeDocument/2006/relationships/tags" Target="../tags/tag577.xml"/><Relationship Id="rId51" Type="http://schemas.openxmlformats.org/officeDocument/2006/relationships/notesSlide" Target="../notesSlides/notesSlide8.xml"/><Relationship Id="rId50" Type="http://schemas.openxmlformats.org/officeDocument/2006/relationships/slideLayout" Target="../slideLayouts/slideLayout1.xml"/><Relationship Id="rId5" Type="http://schemas.openxmlformats.org/officeDocument/2006/relationships/tags" Target="../tags/tag576.xml"/><Relationship Id="rId49" Type="http://schemas.openxmlformats.org/officeDocument/2006/relationships/tags" Target="../tags/tag620.xml"/><Relationship Id="rId48" Type="http://schemas.openxmlformats.org/officeDocument/2006/relationships/tags" Target="../tags/tag619.xml"/><Relationship Id="rId47" Type="http://schemas.openxmlformats.org/officeDocument/2006/relationships/tags" Target="../tags/tag618.xml"/><Relationship Id="rId46" Type="http://schemas.openxmlformats.org/officeDocument/2006/relationships/tags" Target="../tags/tag617.xml"/><Relationship Id="rId45" Type="http://schemas.openxmlformats.org/officeDocument/2006/relationships/tags" Target="../tags/tag616.xml"/><Relationship Id="rId44" Type="http://schemas.openxmlformats.org/officeDocument/2006/relationships/tags" Target="../tags/tag615.xml"/><Relationship Id="rId43" Type="http://schemas.openxmlformats.org/officeDocument/2006/relationships/tags" Target="../tags/tag614.xml"/><Relationship Id="rId42" Type="http://schemas.openxmlformats.org/officeDocument/2006/relationships/tags" Target="../tags/tag613.xml"/><Relationship Id="rId41" Type="http://schemas.openxmlformats.org/officeDocument/2006/relationships/tags" Target="../tags/tag612.xml"/><Relationship Id="rId40" Type="http://schemas.openxmlformats.org/officeDocument/2006/relationships/tags" Target="../tags/tag611.xml"/><Relationship Id="rId4" Type="http://schemas.openxmlformats.org/officeDocument/2006/relationships/tags" Target="../tags/tag575.xml"/><Relationship Id="rId39" Type="http://schemas.openxmlformats.org/officeDocument/2006/relationships/tags" Target="../tags/tag610.xml"/><Relationship Id="rId38" Type="http://schemas.openxmlformats.org/officeDocument/2006/relationships/tags" Target="../tags/tag609.xml"/><Relationship Id="rId37" Type="http://schemas.openxmlformats.org/officeDocument/2006/relationships/tags" Target="../tags/tag608.xml"/><Relationship Id="rId36" Type="http://schemas.openxmlformats.org/officeDocument/2006/relationships/tags" Target="../tags/tag607.xml"/><Relationship Id="rId35" Type="http://schemas.openxmlformats.org/officeDocument/2006/relationships/tags" Target="../tags/tag606.xml"/><Relationship Id="rId34" Type="http://schemas.openxmlformats.org/officeDocument/2006/relationships/tags" Target="../tags/tag605.xml"/><Relationship Id="rId33" Type="http://schemas.openxmlformats.org/officeDocument/2006/relationships/tags" Target="../tags/tag604.xml"/><Relationship Id="rId32" Type="http://schemas.openxmlformats.org/officeDocument/2006/relationships/tags" Target="../tags/tag603.xml"/><Relationship Id="rId31" Type="http://schemas.openxmlformats.org/officeDocument/2006/relationships/tags" Target="../tags/tag602.xml"/><Relationship Id="rId30" Type="http://schemas.openxmlformats.org/officeDocument/2006/relationships/tags" Target="../tags/tag601.xml"/><Relationship Id="rId3" Type="http://schemas.openxmlformats.org/officeDocument/2006/relationships/tags" Target="../tags/tag574.xml"/><Relationship Id="rId29" Type="http://schemas.openxmlformats.org/officeDocument/2006/relationships/tags" Target="../tags/tag600.xml"/><Relationship Id="rId28" Type="http://schemas.openxmlformats.org/officeDocument/2006/relationships/tags" Target="../tags/tag599.xml"/><Relationship Id="rId27" Type="http://schemas.openxmlformats.org/officeDocument/2006/relationships/tags" Target="../tags/tag598.xml"/><Relationship Id="rId26" Type="http://schemas.openxmlformats.org/officeDocument/2006/relationships/tags" Target="../tags/tag597.xml"/><Relationship Id="rId25" Type="http://schemas.openxmlformats.org/officeDocument/2006/relationships/tags" Target="../tags/tag596.xml"/><Relationship Id="rId24" Type="http://schemas.openxmlformats.org/officeDocument/2006/relationships/tags" Target="../tags/tag595.xml"/><Relationship Id="rId23" Type="http://schemas.openxmlformats.org/officeDocument/2006/relationships/tags" Target="../tags/tag594.xml"/><Relationship Id="rId22" Type="http://schemas.openxmlformats.org/officeDocument/2006/relationships/tags" Target="../tags/tag593.xml"/><Relationship Id="rId21" Type="http://schemas.openxmlformats.org/officeDocument/2006/relationships/tags" Target="../tags/tag592.xml"/><Relationship Id="rId20" Type="http://schemas.openxmlformats.org/officeDocument/2006/relationships/tags" Target="../tags/tag591.xml"/><Relationship Id="rId2" Type="http://schemas.openxmlformats.org/officeDocument/2006/relationships/tags" Target="../tags/tag573.xml"/><Relationship Id="rId19" Type="http://schemas.openxmlformats.org/officeDocument/2006/relationships/tags" Target="../tags/tag590.xml"/><Relationship Id="rId18" Type="http://schemas.openxmlformats.org/officeDocument/2006/relationships/tags" Target="../tags/tag589.xml"/><Relationship Id="rId17" Type="http://schemas.openxmlformats.org/officeDocument/2006/relationships/tags" Target="../tags/tag588.xml"/><Relationship Id="rId16" Type="http://schemas.openxmlformats.org/officeDocument/2006/relationships/tags" Target="../tags/tag587.xml"/><Relationship Id="rId15" Type="http://schemas.openxmlformats.org/officeDocument/2006/relationships/tags" Target="../tags/tag586.xml"/><Relationship Id="rId14" Type="http://schemas.openxmlformats.org/officeDocument/2006/relationships/tags" Target="../tags/tag585.xml"/><Relationship Id="rId13" Type="http://schemas.openxmlformats.org/officeDocument/2006/relationships/tags" Target="../tags/tag584.xml"/><Relationship Id="rId12" Type="http://schemas.openxmlformats.org/officeDocument/2006/relationships/tags" Target="../tags/tag583.xml"/><Relationship Id="rId11" Type="http://schemas.openxmlformats.org/officeDocument/2006/relationships/tags" Target="../tags/tag582.xml"/><Relationship Id="rId10" Type="http://schemas.openxmlformats.org/officeDocument/2006/relationships/tags" Target="../tags/tag581.xml"/><Relationship Id="rId1" Type="http://schemas.openxmlformats.org/officeDocument/2006/relationships/tags" Target="../tags/tag572.xml"/></Relationships>
</file>

<file path=ppt/slides/_rels/slide12.xml.rels><?xml version="1.0" encoding="UTF-8" standalone="yes"?>
<Relationships xmlns="http://schemas.openxmlformats.org/package/2006/relationships"><Relationship Id="rId9" Type="http://schemas.openxmlformats.org/officeDocument/2006/relationships/tags" Target="../tags/tag629.xml"/><Relationship Id="rId8" Type="http://schemas.openxmlformats.org/officeDocument/2006/relationships/tags" Target="../tags/tag628.xml"/><Relationship Id="rId7" Type="http://schemas.openxmlformats.org/officeDocument/2006/relationships/tags" Target="../tags/tag627.xml"/><Relationship Id="rId6" Type="http://schemas.openxmlformats.org/officeDocument/2006/relationships/tags" Target="../tags/tag626.xml"/><Relationship Id="rId5" Type="http://schemas.openxmlformats.org/officeDocument/2006/relationships/tags" Target="../tags/tag625.xml"/><Relationship Id="rId40" Type="http://schemas.openxmlformats.org/officeDocument/2006/relationships/notesSlide" Target="../notesSlides/notesSlide9.xml"/><Relationship Id="rId4" Type="http://schemas.openxmlformats.org/officeDocument/2006/relationships/tags" Target="../tags/tag624.xml"/><Relationship Id="rId39" Type="http://schemas.openxmlformats.org/officeDocument/2006/relationships/slideLayout" Target="../slideLayouts/slideLayout1.xml"/><Relationship Id="rId38" Type="http://schemas.openxmlformats.org/officeDocument/2006/relationships/tags" Target="../tags/tag658.xml"/><Relationship Id="rId37" Type="http://schemas.openxmlformats.org/officeDocument/2006/relationships/tags" Target="../tags/tag657.xml"/><Relationship Id="rId36" Type="http://schemas.openxmlformats.org/officeDocument/2006/relationships/tags" Target="../tags/tag656.xml"/><Relationship Id="rId35" Type="http://schemas.openxmlformats.org/officeDocument/2006/relationships/tags" Target="../tags/tag655.xml"/><Relationship Id="rId34" Type="http://schemas.openxmlformats.org/officeDocument/2006/relationships/tags" Target="../tags/tag654.xml"/><Relationship Id="rId33" Type="http://schemas.openxmlformats.org/officeDocument/2006/relationships/tags" Target="../tags/tag653.xml"/><Relationship Id="rId32" Type="http://schemas.openxmlformats.org/officeDocument/2006/relationships/tags" Target="../tags/tag652.xml"/><Relationship Id="rId31" Type="http://schemas.openxmlformats.org/officeDocument/2006/relationships/tags" Target="../tags/tag651.xml"/><Relationship Id="rId30" Type="http://schemas.openxmlformats.org/officeDocument/2006/relationships/tags" Target="../tags/tag650.xml"/><Relationship Id="rId3" Type="http://schemas.openxmlformats.org/officeDocument/2006/relationships/tags" Target="../tags/tag623.xml"/><Relationship Id="rId29" Type="http://schemas.openxmlformats.org/officeDocument/2006/relationships/tags" Target="../tags/tag649.xml"/><Relationship Id="rId28" Type="http://schemas.openxmlformats.org/officeDocument/2006/relationships/tags" Target="../tags/tag648.xml"/><Relationship Id="rId27" Type="http://schemas.openxmlformats.org/officeDocument/2006/relationships/tags" Target="../tags/tag647.xml"/><Relationship Id="rId26" Type="http://schemas.openxmlformats.org/officeDocument/2006/relationships/tags" Target="../tags/tag646.xml"/><Relationship Id="rId25" Type="http://schemas.openxmlformats.org/officeDocument/2006/relationships/tags" Target="../tags/tag645.xml"/><Relationship Id="rId24" Type="http://schemas.openxmlformats.org/officeDocument/2006/relationships/tags" Target="../tags/tag644.xml"/><Relationship Id="rId23" Type="http://schemas.openxmlformats.org/officeDocument/2006/relationships/tags" Target="../tags/tag643.xml"/><Relationship Id="rId22" Type="http://schemas.openxmlformats.org/officeDocument/2006/relationships/tags" Target="../tags/tag642.xml"/><Relationship Id="rId21" Type="http://schemas.openxmlformats.org/officeDocument/2006/relationships/tags" Target="../tags/tag641.xml"/><Relationship Id="rId20" Type="http://schemas.openxmlformats.org/officeDocument/2006/relationships/tags" Target="../tags/tag640.xml"/><Relationship Id="rId2" Type="http://schemas.openxmlformats.org/officeDocument/2006/relationships/tags" Target="../tags/tag622.xml"/><Relationship Id="rId19" Type="http://schemas.openxmlformats.org/officeDocument/2006/relationships/tags" Target="../tags/tag639.xml"/><Relationship Id="rId18" Type="http://schemas.openxmlformats.org/officeDocument/2006/relationships/tags" Target="../tags/tag638.xml"/><Relationship Id="rId17" Type="http://schemas.openxmlformats.org/officeDocument/2006/relationships/tags" Target="../tags/tag637.xml"/><Relationship Id="rId16" Type="http://schemas.openxmlformats.org/officeDocument/2006/relationships/tags" Target="../tags/tag636.xml"/><Relationship Id="rId15" Type="http://schemas.openxmlformats.org/officeDocument/2006/relationships/tags" Target="../tags/tag635.xml"/><Relationship Id="rId14" Type="http://schemas.openxmlformats.org/officeDocument/2006/relationships/tags" Target="../tags/tag634.xml"/><Relationship Id="rId13" Type="http://schemas.openxmlformats.org/officeDocument/2006/relationships/tags" Target="../tags/tag633.xml"/><Relationship Id="rId12" Type="http://schemas.openxmlformats.org/officeDocument/2006/relationships/tags" Target="../tags/tag632.xml"/><Relationship Id="rId11" Type="http://schemas.openxmlformats.org/officeDocument/2006/relationships/tags" Target="../tags/tag631.xml"/><Relationship Id="rId10" Type="http://schemas.openxmlformats.org/officeDocument/2006/relationships/tags" Target="../tags/tag630.xml"/><Relationship Id="rId1" Type="http://schemas.openxmlformats.org/officeDocument/2006/relationships/tags" Target="../tags/tag621.xml"/></Relationships>
</file>

<file path=ppt/slides/_rels/slide13.xml.rels><?xml version="1.0" encoding="UTF-8" standalone="yes"?>
<Relationships xmlns="http://schemas.openxmlformats.org/package/2006/relationships"><Relationship Id="rId9" Type="http://schemas.openxmlformats.org/officeDocument/2006/relationships/tags" Target="../tags/tag667.xml"/><Relationship Id="rId8" Type="http://schemas.openxmlformats.org/officeDocument/2006/relationships/tags" Target="../tags/tag666.xml"/><Relationship Id="rId7" Type="http://schemas.openxmlformats.org/officeDocument/2006/relationships/tags" Target="../tags/tag665.xml"/><Relationship Id="rId6" Type="http://schemas.openxmlformats.org/officeDocument/2006/relationships/tags" Target="../tags/tag664.xml"/><Relationship Id="rId5" Type="http://schemas.openxmlformats.org/officeDocument/2006/relationships/tags" Target="../tags/tag663.xml"/><Relationship Id="rId4" Type="http://schemas.openxmlformats.org/officeDocument/2006/relationships/tags" Target="../tags/tag662.xml"/><Relationship Id="rId3" Type="http://schemas.openxmlformats.org/officeDocument/2006/relationships/tags" Target="../tags/tag661.xml"/><Relationship Id="rId2" Type="http://schemas.openxmlformats.org/officeDocument/2006/relationships/tags" Target="../tags/tag660.xml"/><Relationship Id="rId15" Type="http://schemas.openxmlformats.org/officeDocument/2006/relationships/notesSlide" Target="../notesSlides/notesSlide10.xml"/><Relationship Id="rId14" Type="http://schemas.openxmlformats.org/officeDocument/2006/relationships/slideLayout" Target="../slideLayouts/slideLayout1.xml"/><Relationship Id="rId13" Type="http://schemas.openxmlformats.org/officeDocument/2006/relationships/tags" Target="../tags/tag671.xml"/><Relationship Id="rId12" Type="http://schemas.openxmlformats.org/officeDocument/2006/relationships/tags" Target="../tags/tag670.xml"/><Relationship Id="rId11" Type="http://schemas.openxmlformats.org/officeDocument/2006/relationships/tags" Target="../tags/tag669.xml"/><Relationship Id="rId10" Type="http://schemas.openxmlformats.org/officeDocument/2006/relationships/tags" Target="../tags/tag668.xml"/><Relationship Id="rId1" Type="http://schemas.openxmlformats.org/officeDocument/2006/relationships/tags" Target="../tags/tag659.xml"/></Relationships>
</file>

<file path=ppt/slides/_rels/slide14.xml.rels><?xml version="1.0" encoding="UTF-8" standalone="yes"?>
<Relationships xmlns="http://schemas.openxmlformats.org/package/2006/relationships"><Relationship Id="rId9" Type="http://schemas.openxmlformats.org/officeDocument/2006/relationships/tags" Target="../tags/tag680.xml"/><Relationship Id="rId8" Type="http://schemas.openxmlformats.org/officeDocument/2006/relationships/tags" Target="../tags/tag679.xml"/><Relationship Id="rId7" Type="http://schemas.openxmlformats.org/officeDocument/2006/relationships/tags" Target="../tags/tag678.xml"/><Relationship Id="rId6" Type="http://schemas.openxmlformats.org/officeDocument/2006/relationships/tags" Target="../tags/tag677.xml"/><Relationship Id="rId5" Type="http://schemas.openxmlformats.org/officeDocument/2006/relationships/tags" Target="../tags/tag676.xml"/><Relationship Id="rId4" Type="http://schemas.openxmlformats.org/officeDocument/2006/relationships/tags" Target="../tags/tag675.xml"/><Relationship Id="rId3" Type="http://schemas.openxmlformats.org/officeDocument/2006/relationships/tags" Target="../tags/tag674.xml"/><Relationship Id="rId23" Type="http://schemas.openxmlformats.org/officeDocument/2006/relationships/notesSlide" Target="../notesSlides/notesSlide11.xml"/><Relationship Id="rId22" Type="http://schemas.openxmlformats.org/officeDocument/2006/relationships/slideLayout" Target="../slideLayouts/slideLayout1.xml"/><Relationship Id="rId21" Type="http://schemas.openxmlformats.org/officeDocument/2006/relationships/tags" Target="../tags/tag692.xml"/><Relationship Id="rId20" Type="http://schemas.openxmlformats.org/officeDocument/2006/relationships/tags" Target="../tags/tag691.xml"/><Relationship Id="rId2" Type="http://schemas.openxmlformats.org/officeDocument/2006/relationships/tags" Target="../tags/tag673.xml"/><Relationship Id="rId19" Type="http://schemas.openxmlformats.org/officeDocument/2006/relationships/tags" Target="../tags/tag690.xml"/><Relationship Id="rId18" Type="http://schemas.openxmlformats.org/officeDocument/2006/relationships/tags" Target="../tags/tag689.xml"/><Relationship Id="rId17" Type="http://schemas.openxmlformats.org/officeDocument/2006/relationships/tags" Target="../tags/tag688.xml"/><Relationship Id="rId16" Type="http://schemas.openxmlformats.org/officeDocument/2006/relationships/tags" Target="../tags/tag687.xml"/><Relationship Id="rId15" Type="http://schemas.openxmlformats.org/officeDocument/2006/relationships/tags" Target="../tags/tag686.xml"/><Relationship Id="rId14" Type="http://schemas.openxmlformats.org/officeDocument/2006/relationships/tags" Target="../tags/tag685.xml"/><Relationship Id="rId13" Type="http://schemas.openxmlformats.org/officeDocument/2006/relationships/tags" Target="../tags/tag684.xml"/><Relationship Id="rId12" Type="http://schemas.openxmlformats.org/officeDocument/2006/relationships/tags" Target="../tags/tag683.xml"/><Relationship Id="rId11" Type="http://schemas.openxmlformats.org/officeDocument/2006/relationships/tags" Target="../tags/tag682.xml"/><Relationship Id="rId10" Type="http://schemas.openxmlformats.org/officeDocument/2006/relationships/tags" Target="../tags/tag681.xml"/><Relationship Id="rId1" Type="http://schemas.openxmlformats.org/officeDocument/2006/relationships/tags" Target="../tags/tag672.xml"/></Relationships>
</file>

<file path=ppt/slides/_rels/slide15.xml.rels><?xml version="1.0" encoding="UTF-8" standalone="yes"?>
<Relationships xmlns="http://schemas.openxmlformats.org/package/2006/relationships"><Relationship Id="rId9" Type="http://schemas.openxmlformats.org/officeDocument/2006/relationships/tags" Target="../tags/tag701.xml"/><Relationship Id="rId8" Type="http://schemas.openxmlformats.org/officeDocument/2006/relationships/tags" Target="../tags/tag700.xml"/><Relationship Id="rId7" Type="http://schemas.openxmlformats.org/officeDocument/2006/relationships/tags" Target="../tags/tag699.xml"/><Relationship Id="rId6" Type="http://schemas.openxmlformats.org/officeDocument/2006/relationships/tags" Target="../tags/tag698.xml"/><Relationship Id="rId5" Type="http://schemas.openxmlformats.org/officeDocument/2006/relationships/tags" Target="../tags/tag697.xml"/><Relationship Id="rId4" Type="http://schemas.openxmlformats.org/officeDocument/2006/relationships/tags" Target="../tags/tag696.xml"/><Relationship Id="rId3" Type="http://schemas.openxmlformats.org/officeDocument/2006/relationships/tags" Target="../tags/tag695.xml"/><Relationship Id="rId25" Type="http://schemas.openxmlformats.org/officeDocument/2006/relationships/notesSlide" Target="../notesSlides/notesSlide12.xml"/><Relationship Id="rId24" Type="http://schemas.openxmlformats.org/officeDocument/2006/relationships/slideLayout" Target="../slideLayouts/slideLayout1.xml"/><Relationship Id="rId23" Type="http://schemas.openxmlformats.org/officeDocument/2006/relationships/tags" Target="../tags/tag715.xml"/><Relationship Id="rId22" Type="http://schemas.openxmlformats.org/officeDocument/2006/relationships/tags" Target="../tags/tag714.xml"/><Relationship Id="rId21" Type="http://schemas.openxmlformats.org/officeDocument/2006/relationships/tags" Target="../tags/tag713.xml"/><Relationship Id="rId20" Type="http://schemas.openxmlformats.org/officeDocument/2006/relationships/tags" Target="../tags/tag712.xml"/><Relationship Id="rId2" Type="http://schemas.openxmlformats.org/officeDocument/2006/relationships/tags" Target="../tags/tag694.xml"/><Relationship Id="rId19" Type="http://schemas.openxmlformats.org/officeDocument/2006/relationships/tags" Target="../tags/tag711.xml"/><Relationship Id="rId18" Type="http://schemas.openxmlformats.org/officeDocument/2006/relationships/tags" Target="../tags/tag710.xml"/><Relationship Id="rId17" Type="http://schemas.openxmlformats.org/officeDocument/2006/relationships/tags" Target="../tags/tag709.xml"/><Relationship Id="rId16" Type="http://schemas.openxmlformats.org/officeDocument/2006/relationships/tags" Target="../tags/tag708.xml"/><Relationship Id="rId15" Type="http://schemas.openxmlformats.org/officeDocument/2006/relationships/tags" Target="../tags/tag707.xml"/><Relationship Id="rId14" Type="http://schemas.openxmlformats.org/officeDocument/2006/relationships/tags" Target="../tags/tag706.xml"/><Relationship Id="rId13" Type="http://schemas.openxmlformats.org/officeDocument/2006/relationships/tags" Target="../tags/tag705.xml"/><Relationship Id="rId12" Type="http://schemas.openxmlformats.org/officeDocument/2006/relationships/tags" Target="../tags/tag704.xml"/><Relationship Id="rId11" Type="http://schemas.openxmlformats.org/officeDocument/2006/relationships/tags" Target="../tags/tag703.xml"/><Relationship Id="rId10" Type="http://schemas.openxmlformats.org/officeDocument/2006/relationships/tags" Target="../tags/tag702.xml"/><Relationship Id="rId1" Type="http://schemas.openxmlformats.org/officeDocument/2006/relationships/tags" Target="../tags/tag693.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718.xml"/><Relationship Id="rId2" Type="http://schemas.openxmlformats.org/officeDocument/2006/relationships/tags" Target="../tags/tag717.xml"/><Relationship Id="rId1" Type="http://schemas.openxmlformats.org/officeDocument/2006/relationships/tags" Target="../tags/tag716.xml"/></Relationships>
</file>

<file path=ppt/slides/_rels/slide17.xml.rels><?xml version="1.0" encoding="UTF-8" standalone="yes"?>
<Relationships xmlns="http://schemas.openxmlformats.org/package/2006/relationships"><Relationship Id="rId91" Type="http://schemas.openxmlformats.org/officeDocument/2006/relationships/notesSlide" Target="../notesSlides/notesSlide13.xml"/><Relationship Id="rId90" Type="http://schemas.openxmlformats.org/officeDocument/2006/relationships/slideLayout" Target="../slideLayouts/slideLayout1.xml"/><Relationship Id="rId9" Type="http://schemas.openxmlformats.org/officeDocument/2006/relationships/tags" Target="../tags/tag727.xml"/><Relationship Id="rId89" Type="http://schemas.openxmlformats.org/officeDocument/2006/relationships/tags" Target="../tags/tag807.xml"/><Relationship Id="rId88" Type="http://schemas.openxmlformats.org/officeDocument/2006/relationships/tags" Target="../tags/tag806.xml"/><Relationship Id="rId87" Type="http://schemas.openxmlformats.org/officeDocument/2006/relationships/tags" Target="../tags/tag805.xml"/><Relationship Id="rId86" Type="http://schemas.openxmlformats.org/officeDocument/2006/relationships/tags" Target="../tags/tag804.xml"/><Relationship Id="rId85" Type="http://schemas.openxmlformats.org/officeDocument/2006/relationships/tags" Target="../tags/tag803.xml"/><Relationship Id="rId84" Type="http://schemas.openxmlformats.org/officeDocument/2006/relationships/tags" Target="../tags/tag802.xml"/><Relationship Id="rId83" Type="http://schemas.openxmlformats.org/officeDocument/2006/relationships/tags" Target="../tags/tag801.xml"/><Relationship Id="rId82" Type="http://schemas.openxmlformats.org/officeDocument/2006/relationships/tags" Target="../tags/tag800.xml"/><Relationship Id="rId81" Type="http://schemas.openxmlformats.org/officeDocument/2006/relationships/tags" Target="../tags/tag799.xml"/><Relationship Id="rId80" Type="http://schemas.openxmlformats.org/officeDocument/2006/relationships/tags" Target="../tags/tag798.xml"/><Relationship Id="rId8" Type="http://schemas.openxmlformats.org/officeDocument/2006/relationships/tags" Target="../tags/tag726.xml"/><Relationship Id="rId79" Type="http://schemas.openxmlformats.org/officeDocument/2006/relationships/tags" Target="../tags/tag797.xml"/><Relationship Id="rId78" Type="http://schemas.openxmlformats.org/officeDocument/2006/relationships/tags" Target="../tags/tag796.xml"/><Relationship Id="rId77" Type="http://schemas.openxmlformats.org/officeDocument/2006/relationships/tags" Target="../tags/tag795.xml"/><Relationship Id="rId76" Type="http://schemas.openxmlformats.org/officeDocument/2006/relationships/tags" Target="../tags/tag794.xml"/><Relationship Id="rId75" Type="http://schemas.openxmlformats.org/officeDocument/2006/relationships/tags" Target="../tags/tag793.xml"/><Relationship Id="rId74" Type="http://schemas.openxmlformats.org/officeDocument/2006/relationships/tags" Target="../tags/tag792.xml"/><Relationship Id="rId73" Type="http://schemas.openxmlformats.org/officeDocument/2006/relationships/tags" Target="../tags/tag791.xml"/><Relationship Id="rId72" Type="http://schemas.openxmlformats.org/officeDocument/2006/relationships/tags" Target="../tags/tag790.xml"/><Relationship Id="rId71" Type="http://schemas.openxmlformats.org/officeDocument/2006/relationships/tags" Target="../tags/tag789.xml"/><Relationship Id="rId70" Type="http://schemas.openxmlformats.org/officeDocument/2006/relationships/tags" Target="../tags/tag788.xml"/><Relationship Id="rId7" Type="http://schemas.openxmlformats.org/officeDocument/2006/relationships/tags" Target="../tags/tag725.xml"/><Relationship Id="rId69" Type="http://schemas.openxmlformats.org/officeDocument/2006/relationships/tags" Target="../tags/tag787.xml"/><Relationship Id="rId68" Type="http://schemas.openxmlformats.org/officeDocument/2006/relationships/tags" Target="../tags/tag786.xml"/><Relationship Id="rId67" Type="http://schemas.openxmlformats.org/officeDocument/2006/relationships/tags" Target="../tags/tag785.xml"/><Relationship Id="rId66" Type="http://schemas.openxmlformats.org/officeDocument/2006/relationships/tags" Target="../tags/tag784.xml"/><Relationship Id="rId65" Type="http://schemas.openxmlformats.org/officeDocument/2006/relationships/tags" Target="../tags/tag783.xml"/><Relationship Id="rId64" Type="http://schemas.openxmlformats.org/officeDocument/2006/relationships/tags" Target="../tags/tag782.xml"/><Relationship Id="rId63" Type="http://schemas.openxmlformats.org/officeDocument/2006/relationships/tags" Target="../tags/tag781.xml"/><Relationship Id="rId62" Type="http://schemas.openxmlformats.org/officeDocument/2006/relationships/tags" Target="../tags/tag780.xml"/><Relationship Id="rId61" Type="http://schemas.openxmlformats.org/officeDocument/2006/relationships/tags" Target="../tags/tag779.xml"/><Relationship Id="rId60" Type="http://schemas.openxmlformats.org/officeDocument/2006/relationships/tags" Target="../tags/tag778.xml"/><Relationship Id="rId6" Type="http://schemas.openxmlformats.org/officeDocument/2006/relationships/tags" Target="../tags/tag724.xml"/><Relationship Id="rId59" Type="http://schemas.openxmlformats.org/officeDocument/2006/relationships/tags" Target="../tags/tag777.xml"/><Relationship Id="rId58" Type="http://schemas.openxmlformats.org/officeDocument/2006/relationships/tags" Target="../tags/tag776.xml"/><Relationship Id="rId57" Type="http://schemas.openxmlformats.org/officeDocument/2006/relationships/tags" Target="../tags/tag775.xml"/><Relationship Id="rId56" Type="http://schemas.openxmlformats.org/officeDocument/2006/relationships/tags" Target="../tags/tag774.xml"/><Relationship Id="rId55" Type="http://schemas.openxmlformats.org/officeDocument/2006/relationships/tags" Target="../tags/tag773.xml"/><Relationship Id="rId54" Type="http://schemas.openxmlformats.org/officeDocument/2006/relationships/tags" Target="../tags/tag772.xml"/><Relationship Id="rId53" Type="http://schemas.openxmlformats.org/officeDocument/2006/relationships/tags" Target="../tags/tag771.xml"/><Relationship Id="rId52" Type="http://schemas.openxmlformats.org/officeDocument/2006/relationships/tags" Target="../tags/tag770.xml"/><Relationship Id="rId51" Type="http://schemas.openxmlformats.org/officeDocument/2006/relationships/tags" Target="../tags/tag769.xml"/><Relationship Id="rId50" Type="http://schemas.openxmlformats.org/officeDocument/2006/relationships/tags" Target="../tags/tag768.xml"/><Relationship Id="rId5" Type="http://schemas.openxmlformats.org/officeDocument/2006/relationships/tags" Target="../tags/tag723.xml"/><Relationship Id="rId49" Type="http://schemas.openxmlformats.org/officeDocument/2006/relationships/tags" Target="../tags/tag767.xml"/><Relationship Id="rId48" Type="http://schemas.openxmlformats.org/officeDocument/2006/relationships/tags" Target="../tags/tag766.xml"/><Relationship Id="rId47" Type="http://schemas.openxmlformats.org/officeDocument/2006/relationships/tags" Target="../tags/tag765.xml"/><Relationship Id="rId46" Type="http://schemas.openxmlformats.org/officeDocument/2006/relationships/tags" Target="../tags/tag764.xml"/><Relationship Id="rId45" Type="http://schemas.openxmlformats.org/officeDocument/2006/relationships/tags" Target="../tags/tag763.xml"/><Relationship Id="rId44" Type="http://schemas.openxmlformats.org/officeDocument/2006/relationships/tags" Target="../tags/tag762.xml"/><Relationship Id="rId43" Type="http://schemas.openxmlformats.org/officeDocument/2006/relationships/tags" Target="../tags/tag761.xml"/><Relationship Id="rId42" Type="http://schemas.openxmlformats.org/officeDocument/2006/relationships/tags" Target="../tags/tag760.xml"/><Relationship Id="rId41" Type="http://schemas.openxmlformats.org/officeDocument/2006/relationships/tags" Target="../tags/tag759.xml"/><Relationship Id="rId40" Type="http://schemas.openxmlformats.org/officeDocument/2006/relationships/tags" Target="../tags/tag758.xml"/><Relationship Id="rId4" Type="http://schemas.openxmlformats.org/officeDocument/2006/relationships/tags" Target="../tags/tag722.xml"/><Relationship Id="rId39" Type="http://schemas.openxmlformats.org/officeDocument/2006/relationships/tags" Target="../tags/tag757.xml"/><Relationship Id="rId38" Type="http://schemas.openxmlformats.org/officeDocument/2006/relationships/tags" Target="../tags/tag756.xml"/><Relationship Id="rId37" Type="http://schemas.openxmlformats.org/officeDocument/2006/relationships/tags" Target="../tags/tag755.xml"/><Relationship Id="rId36" Type="http://schemas.openxmlformats.org/officeDocument/2006/relationships/tags" Target="../tags/tag754.xml"/><Relationship Id="rId35" Type="http://schemas.openxmlformats.org/officeDocument/2006/relationships/tags" Target="../tags/tag753.xml"/><Relationship Id="rId34" Type="http://schemas.openxmlformats.org/officeDocument/2006/relationships/tags" Target="../tags/tag752.xml"/><Relationship Id="rId33" Type="http://schemas.openxmlformats.org/officeDocument/2006/relationships/tags" Target="../tags/tag751.xml"/><Relationship Id="rId32" Type="http://schemas.openxmlformats.org/officeDocument/2006/relationships/tags" Target="../tags/tag750.xml"/><Relationship Id="rId31" Type="http://schemas.openxmlformats.org/officeDocument/2006/relationships/tags" Target="../tags/tag749.xml"/><Relationship Id="rId30" Type="http://schemas.openxmlformats.org/officeDocument/2006/relationships/tags" Target="../tags/tag748.xml"/><Relationship Id="rId3" Type="http://schemas.openxmlformats.org/officeDocument/2006/relationships/tags" Target="../tags/tag721.xml"/><Relationship Id="rId29" Type="http://schemas.openxmlformats.org/officeDocument/2006/relationships/tags" Target="../tags/tag747.xml"/><Relationship Id="rId28" Type="http://schemas.openxmlformats.org/officeDocument/2006/relationships/tags" Target="../tags/tag746.xml"/><Relationship Id="rId27" Type="http://schemas.openxmlformats.org/officeDocument/2006/relationships/tags" Target="../tags/tag745.xml"/><Relationship Id="rId26" Type="http://schemas.openxmlformats.org/officeDocument/2006/relationships/tags" Target="../tags/tag744.xml"/><Relationship Id="rId25" Type="http://schemas.openxmlformats.org/officeDocument/2006/relationships/tags" Target="../tags/tag743.xml"/><Relationship Id="rId24" Type="http://schemas.openxmlformats.org/officeDocument/2006/relationships/tags" Target="../tags/tag742.xml"/><Relationship Id="rId23" Type="http://schemas.openxmlformats.org/officeDocument/2006/relationships/tags" Target="../tags/tag741.xml"/><Relationship Id="rId22" Type="http://schemas.openxmlformats.org/officeDocument/2006/relationships/tags" Target="../tags/tag740.xml"/><Relationship Id="rId21" Type="http://schemas.openxmlformats.org/officeDocument/2006/relationships/tags" Target="../tags/tag739.xml"/><Relationship Id="rId20" Type="http://schemas.openxmlformats.org/officeDocument/2006/relationships/tags" Target="../tags/tag738.xml"/><Relationship Id="rId2" Type="http://schemas.openxmlformats.org/officeDocument/2006/relationships/tags" Target="../tags/tag720.xml"/><Relationship Id="rId19" Type="http://schemas.openxmlformats.org/officeDocument/2006/relationships/tags" Target="../tags/tag737.xml"/><Relationship Id="rId18" Type="http://schemas.openxmlformats.org/officeDocument/2006/relationships/tags" Target="../tags/tag736.xml"/><Relationship Id="rId17" Type="http://schemas.openxmlformats.org/officeDocument/2006/relationships/tags" Target="../tags/tag735.xml"/><Relationship Id="rId16" Type="http://schemas.openxmlformats.org/officeDocument/2006/relationships/tags" Target="../tags/tag734.xml"/><Relationship Id="rId15" Type="http://schemas.openxmlformats.org/officeDocument/2006/relationships/tags" Target="../tags/tag733.xml"/><Relationship Id="rId14" Type="http://schemas.openxmlformats.org/officeDocument/2006/relationships/tags" Target="../tags/tag732.xml"/><Relationship Id="rId13" Type="http://schemas.openxmlformats.org/officeDocument/2006/relationships/tags" Target="../tags/tag731.xml"/><Relationship Id="rId12" Type="http://schemas.openxmlformats.org/officeDocument/2006/relationships/tags" Target="../tags/tag730.xml"/><Relationship Id="rId11" Type="http://schemas.openxmlformats.org/officeDocument/2006/relationships/tags" Target="../tags/tag729.xml"/><Relationship Id="rId10" Type="http://schemas.openxmlformats.org/officeDocument/2006/relationships/tags" Target="../tags/tag728.xml"/><Relationship Id="rId1" Type="http://schemas.openxmlformats.org/officeDocument/2006/relationships/tags" Target="../tags/tag719.xml"/></Relationships>
</file>

<file path=ppt/slides/_rels/slide18.xml.rels><?xml version="1.0" encoding="UTF-8" standalone="yes"?>
<Relationships xmlns="http://schemas.openxmlformats.org/package/2006/relationships"><Relationship Id="rId9" Type="http://schemas.openxmlformats.org/officeDocument/2006/relationships/tags" Target="../tags/tag816.xml"/><Relationship Id="rId8" Type="http://schemas.openxmlformats.org/officeDocument/2006/relationships/tags" Target="../tags/tag815.xml"/><Relationship Id="rId7" Type="http://schemas.openxmlformats.org/officeDocument/2006/relationships/tags" Target="../tags/tag814.xml"/><Relationship Id="rId6" Type="http://schemas.openxmlformats.org/officeDocument/2006/relationships/tags" Target="../tags/tag813.xml"/><Relationship Id="rId5" Type="http://schemas.openxmlformats.org/officeDocument/2006/relationships/tags" Target="../tags/tag812.xml"/><Relationship Id="rId4" Type="http://schemas.openxmlformats.org/officeDocument/2006/relationships/tags" Target="../tags/tag811.xml"/><Relationship Id="rId3" Type="http://schemas.openxmlformats.org/officeDocument/2006/relationships/tags" Target="../tags/tag810.xml"/><Relationship Id="rId23" Type="http://schemas.openxmlformats.org/officeDocument/2006/relationships/notesSlide" Target="../notesSlides/notesSlide14.xml"/><Relationship Id="rId22" Type="http://schemas.openxmlformats.org/officeDocument/2006/relationships/slideLayout" Target="../slideLayouts/slideLayout1.xml"/><Relationship Id="rId21" Type="http://schemas.openxmlformats.org/officeDocument/2006/relationships/tags" Target="../tags/tag828.xml"/><Relationship Id="rId20" Type="http://schemas.openxmlformats.org/officeDocument/2006/relationships/tags" Target="../tags/tag827.xml"/><Relationship Id="rId2" Type="http://schemas.openxmlformats.org/officeDocument/2006/relationships/tags" Target="../tags/tag809.xml"/><Relationship Id="rId19" Type="http://schemas.openxmlformats.org/officeDocument/2006/relationships/tags" Target="../tags/tag826.xml"/><Relationship Id="rId18" Type="http://schemas.openxmlformats.org/officeDocument/2006/relationships/tags" Target="../tags/tag825.xml"/><Relationship Id="rId17" Type="http://schemas.openxmlformats.org/officeDocument/2006/relationships/tags" Target="../tags/tag824.xml"/><Relationship Id="rId16" Type="http://schemas.openxmlformats.org/officeDocument/2006/relationships/tags" Target="../tags/tag823.xml"/><Relationship Id="rId15" Type="http://schemas.openxmlformats.org/officeDocument/2006/relationships/tags" Target="../tags/tag822.xml"/><Relationship Id="rId14" Type="http://schemas.openxmlformats.org/officeDocument/2006/relationships/tags" Target="../tags/tag821.xml"/><Relationship Id="rId13" Type="http://schemas.openxmlformats.org/officeDocument/2006/relationships/tags" Target="../tags/tag820.xml"/><Relationship Id="rId12" Type="http://schemas.openxmlformats.org/officeDocument/2006/relationships/tags" Target="../tags/tag819.xml"/><Relationship Id="rId11" Type="http://schemas.openxmlformats.org/officeDocument/2006/relationships/tags" Target="../tags/tag818.xml"/><Relationship Id="rId10" Type="http://schemas.openxmlformats.org/officeDocument/2006/relationships/tags" Target="../tags/tag817.xml"/><Relationship Id="rId1" Type="http://schemas.openxmlformats.org/officeDocument/2006/relationships/tags" Target="../tags/tag808.xml"/></Relationships>
</file>

<file path=ppt/slides/_rels/slide19.xml.rels><?xml version="1.0" encoding="UTF-8" standalone="yes"?>
<Relationships xmlns="http://schemas.openxmlformats.org/package/2006/relationships"><Relationship Id="rId99" Type="http://schemas.openxmlformats.org/officeDocument/2006/relationships/notesSlide" Target="../notesSlides/notesSlide15.xml"/><Relationship Id="rId98" Type="http://schemas.openxmlformats.org/officeDocument/2006/relationships/slideLayout" Target="../slideLayouts/slideLayout1.xml"/><Relationship Id="rId97" Type="http://schemas.openxmlformats.org/officeDocument/2006/relationships/tags" Target="../tags/tag925.xml"/><Relationship Id="rId96" Type="http://schemas.openxmlformats.org/officeDocument/2006/relationships/tags" Target="../tags/tag924.xml"/><Relationship Id="rId95" Type="http://schemas.openxmlformats.org/officeDocument/2006/relationships/tags" Target="../tags/tag923.xml"/><Relationship Id="rId94" Type="http://schemas.openxmlformats.org/officeDocument/2006/relationships/tags" Target="../tags/tag922.xml"/><Relationship Id="rId93" Type="http://schemas.openxmlformats.org/officeDocument/2006/relationships/tags" Target="../tags/tag921.xml"/><Relationship Id="rId92" Type="http://schemas.openxmlformats.org/officeDocument/2006/relationships/tags" Target="../tags/tag920.xml"/><Relationship Id="rId91" Type="http://schemas.openxmlformats.org/officeDocument/2006/relationships/tags" Target="../tags/tag919.xml"/><Relationship Id="rId90" Type="http://schemas.openxmlformats.org/officeDocument/2006/relationships/tags" Target="../tags/tag918.xml"/><Relationship Id="rId9" Type="http://schemas.openxmlformats.org/officeDocument/2006/relationships/tags" Target="../tags/tag837.xml"/><Relationship Id="rId89" Type="http://schemas.openxmlformats.org/officeDocument/2006/relationships/tags" Target="../tags/tag917.xml"/><Relationship Id="rId88" Type="http://schemas.openxmlformats.org/officeDocument/2006/relationships/tags" Target="../tags/tag916.xml"/><Relationship Id="rId87" Type="http://schemas.openxmlformats.org/officeDocument/2006/relationships/tags" Target="../tags/tag915.xml"/><Relationship Id="rId86" Type="http://schemas.openxmlformats.org/officeDocument/2006/relationships/tags" Target="../tags/tag914.xml"/><Relationship Id="rId85" Type="http://schemas.openxmlformats.org/officeDocument/2006/relationships/tags" Target="../tags/tag913.xml"/><Relationship Id="rId84" Type="http://schemas.openxmlformats.org/officeDocument/2006/relationships/tags" Target="../tags/tag912.xml"/><Relationship Id="rId83" Type="http://schemas.openxmlformats.org/officeDocument/2006/relationships/tags" Target="../tags/tag911.xml"/><Relationship Id="rId82" Type="http://schemas.openxmlformats.org/officeDocument/2006/relationships/tags" Target="../tags/tag910.xml"/><Relationship Id="rId81" Type="http://schemas.openxmlformats.org/officeDocument/2006/relationships/tags" Target="../tags/tag909.xml"/><Relationship Id="rId80" Type="http://schemas.openxmlformats.org/officeDocument/2006/relationships/tags" Target="../tags/tag908.xml"/><Relationship Id="rId8" Type="http://schemas.openxmlformats.org/officeDocument/2006/relationships/tags" Target="../tags/tag836.xml"/><Relationship Id="rId79" Type="http://schemas.openxmlformats.org/officeDocument/2006/relationships/tags" Target="../tags/tag907.xml"/><Relationship Id="rId78" Type="http://schemas.openxmlformats.org/officeDocument/2006/relationships/tags" Target="../tags/tag906.xml"/><Relationship Id="rId77" Type="http://schemas.openxmlformats.org/officeDocument/2006/relationships/tags" Target="../tags/tag905.xml"/><Relationship Id="rId76" Type="http://schemas.openxmlformats.org/officeDocument/2006/relationships/tags" Target="../tags/tag904.xml"/><Relationship Id="rId75" Type="http://schemas.openxmlformats.org/officeDocument/2006/relationships/tags" Target="../tags/tag903.xml"/><Relationship Id="rId74" Type="http://schemas.openxmlformats.org/officeDocument/2006/relationships/tags" Target="../tags/tag902.xml"/><Relationship Id="rId73" Type="http://schemas.openxmlformats.org/officeDocument/2006/relationships/tags" Target="../tags/tag901.xml"/><Relationship Id="rId72" Type="http://schemas.openxmlformats.org/officeDocument/2006/relationships/tags" Target="../tags/tag900.xml"/><Relationship Id="rId71" Type="http://schemas.openxmlformats.org/officeDocument/2006/relationships/tags" Target="../tags/tag899.xml"/><Relationship Id="rId70" Type="http://schemas.openxmlformats.org/officeDocument/2006/relationships/tags" Target="../tags/tag898.xml"/><Relationship Id="rId7" Type="http://schemas.openxmlformats.org/officeDocument/2006/relationships/tags" Target="../tags/tag835.xml"/><Relationship Id="rId69" Type="http://schemas.openxmlformats.org/officeDocument/2006/relationships/tags" Target="../tags/tag897.xml"/><Relationship Id="rId68" Type="http://schemas.openxmlformats.org/officeDocument/2006/relationships/tags" Target="../tags/tag896.xml"/><Relationship Id="rId67" Type="http://schemas.openxmlformats.org/officeDocument/2006/relationships/tags" Target="../tags/tag895.xml"/><Relationship Id="rId66" Type="http://schemas.openxmlformats.org/officeDocument/2006/relationships/tags" Target="../tags/tag894.xml"/><Relationship Id="rId65" Type="http://schemas.openxmlformats.org/officeDocument/2006/relationships/tags" Target="../tags/tag893.xml"/><Relationship Id="rId64" Type="http://schemas.openxmlformats.org/officeDocument/2006/relationships/tags" Target="../tags/tag892.xml"/><Relationship Id="rId63" Type="http://schemas.openxmlformats.org/officeDocument/2006/relationships/tags" Target="../tags/tag891.xml"/><Relationship Id="rId62" Type="http://schemas.openxmlformats.org/officeDocument/2006/relationships/tags" Target="../tags/tag890.xml"/><Relationship Id="rId61" Type="http://schemas.openxmlformats.org/officeDocument/2006/relationships/tags" Target="../tags/tag889.xml"/><Relationship Id="rId60" Type="http://schemas.openxmlformats.org/officeDocument/2006/relationships/tags" Target="../tags/tag888.xml"/><Relationship Id="rId6" Type="http://schemas.openxmlformats.org/officeDocument/2006/relationships/tags" Target="../tags/tag834.xml"/><Relationship Id="rId59" Type="http://schemas.openxmlformats.org/officeDocument/2006/relationships/tags" Target="../tags/tag887.xml"/><Relationship Id="rId58" Type="http://schemas.openxmlformats.org/officeDocument/2006/relationships/tags" Target="../tags/tag886.xml"/><Relationship Id="rId57" Type="http://schemas.openxmlformats.org/officeDocument/2006/relationships/tags" Target="../tags/tag885.xml"/><Relationship Id="rId56" Type="http://schemas.openxmlformats.org/officeDocument/2006/relationships/tags" Target="../tags/tag884.xml"/><Relationship Id="rId55" Type="http://schemas.openxmlformats.org/officeDocument/2006/relationships/tags" Target="../tags/tag883.xml"/><Relationship Id="rId54" Type="http://schemas.openxmlformats.org/officeDocument/2006/relationships/tags" Target="../tags/tag882.xml"/><Relationship Id="rId53" Type="http://schemas.openxmlformats.org/officeDocument/2006/relationships/tags" Target="../tags/tag881.xml"/><Relationship Id="rId52" Type="http://schemas.openxmlformats.org/officeDocument/2006/relationships/tags" Target="../tags/tag880.xml"/><Relationship Id="rId51" Type="http://schemas.openxmlformats.org/officeDocument/2006/relationships/tags" Target="../tags/tag879.xml"/><Relationship Id="rId50" Type="http://schemas.openxmlformats.org/officeDocument/2006/relationships/tags" Target="../tags/tag878.xml"/><Relationship Id="rId5" Type="http://schemas.openxmlformats.org/officeDocument/2006/relationships/tags" Target="../tags/tag833.xml"/><Relationship Id="rId49" Type="http://schemas.openxmlformats.org/officeDocument/2006/relationships/tags" Target="../tags/tag877.xml"/><Relationship Id="rId48" Type="http://schemas.openxmlformats.org/officeDocument/2006/relationships/tags" Target="../tags/tag876.xml"/><Relationship Id="rId47" Type="http://schemas.openxmlformats.org/officeDocument/2006/relationships/tags" Target="../tags/tag875.xml"/><Relationship Id="rId46" Type="http://schemas.openxmlformats.org/officeDocument/2006/relationships/tags" Target="../tags/tag874.xml"/><Relationship Id="rId45" Type="http://schemas.openxmlformats.org/officeDocument/2006/relationships/tags" Target="../tags/tag873.xml"/><Relationship Id="rId44" Type="http://schemas.openxmlformats.org/officeDocument/2006/relationships/tags" Target="../tags/tag872.xml"/><Relationship Id="rId43" Type="http://schemas.openxmlformats.org/officeDocument/2006/relationships/tags" Target="../tags/tag871.xml"/><Relationship Id="rId42" Type="http://schemas.openxmlformats.org/officeDocument/2006/relationships/tags" Target="../tags/tag870.xml"/><Relationship Id="rId41" Type="http://schemas.openxmlformats.org/officeDocument/2006/relationships/tags" Target="../tags/tag869.xml"/><Relationship Id="rId40" Type="http://schemas.openxmlformats.org/officeDocument/2006/relationships/tags" Target="../tags/tag868.xml"/><Relationship Id="rId4" Type="http://schemas.openxmlformats.org/officeDocument/2006/relationships/tags" Target="../tags/tag832.xml"/><Relationship Id="rId39" Type="http://schemas.openxmlformats.org/officeDocument/2006/relationships/tags" Target="../tags/tag867.xml"/><Relationship Id="rId38" Type="http://schemas.openxmlformats.org/officeDocument/2006/relationships/tags" Target="../tags/tag866.xml"/><Relationship Id="rId37" Type="http://schemas.openxmlformats.org/officeDocument/2006/relationships/tags" Target="../tags/tag865.xml"/><Relationship Id="rId36" Type="http://schemas.openxmlformats.org/officeDocument/2006/relationships/tags" Target="../tags/tag864.xml"/><Relationship Id="rId35" Type="http://schemas.openxmlformats.org/officeDocument/2006/relationships/tags" Target="../tags/tag863.xml"/><Relationship Id="rId34" Type="http://schemas.openxmlformats.org/officeDocument/2006/relationships/tags" Target="../tags/tag862.xml"/><Relationship Id="rId33" Type="http://schemas.openxmlformats.org/officeDocument/2006/relationships/tags" Target="../tags/tag861.xml"/><Relationship Id="rId32" Type="http://schemas.openxmlformats.org/officeDocument/2006/relationships/tags" Target="../tags/tag860.xml"/><Relationship Id="rId31" Type="http://schemas.openxmlformats.org/officeDocument/2006/relationships/tags" Target="../tags/tag859.xml"/><Relationship Id="rId30" Type="http://schemas.openxmlformats.org/officeDocument/2006/relationships/tags" Target="../tags/tag858.xml"/><Relationship Id="rId3" Type="http://schemas.openxmlformats.org/officeDocument/2006/relationships/tags" Target="../tags/tag831.xml"/><Relationship Id="rId29" Type="http://schemas.openxmlformats.org/officeDocument/2006/relationships/tags" Target="../tags/tag857.xml"/><Relationship Id="rId28" Type="http://schemas.openxmlformats.org/officeDocument/2006/relationships/tags" Target="../tags/tag856.xml"/><Relationship Id="rId27" Type="http://schemas.openxmlformats.org/officeDocument/2006/relationships/tags" Target="../tags/tag855.xml"/><Relationship Id="rId26" Type="http://schemas.openxmlformats.org/officeDocument/2006/relationships/tags" Target="../tags/tag854.xml"/><Relationship Id="rId25" Type="http://schemas.openxmlformats.org/officeDocument/2006/relationships/tags" Target="../tags/tag853.xml"/><Relationship Id="rId24" Type="http://schemas.openxmlformats.org/officeDocument/2006/relationships/tags" Target="../tags/tag852.xml"/><Relationship Id="rId23" Type="http://schemas.openxmlformats.org/officeDocument/2006/relationships/tags" Target="../tags/tag851.xml"/><Relationship Id="rId22" Type="http://schemas.openxmlformats.org/officeDocument/2006/relationships/tags" Target="../tags/tag850.xml"/><Relationship Id="rId21" Type="http://schemas.openxmlformats.org/officeDocument/2006/relationships/tags" Target="../tags/tag849.xml"/><Relationship Id="rId20" Type="http://schemas.openxmlformats.org/officeDocument/2006/relationships/tags" Target="../tags/tag848.xml"/><Relationship Id="rId2" Type="http://schemas.openxmlformats.org/officeDocument/2006/relationships/tags" Target="../tags/tag830.xml"/><Relationship Id="rId19" Type="http://schemas.openxmlformats.org/officeDocument/2006/relationships/tags" Target="../tags/tag847.xml"/><Relationship Id="rId18" Type="http://schemas.openxmlformats.org/officeDocument/2006/relationships/tags" Target="../tags/tag846.xml"/><Relationship Id="rId17" Type="http://schemas.openxmlformats.org/officeDocument/2006/relationships/tags" Target="../tags/tag845.xml"/><Relationship Id="rId16" Type="http://schemas.openxmlformats.org/officeDocument/2006/relationships/tags" Target="../tags/tag844.xml"/><Relationship Id="rId15" Type="http://schemas.openxmlformats.org/officeDocument/2006/relationships/tags" Target="../tags/tag843.xml"/><Relationship Id="rId14" Type="http://schemas.openxmlformats.org/officeDocument/2006/relationships/tags" Target="../tags/tag842.xml"/><Relationship Id="rId13" Type="http://schemas.openxmlformats.org/officeDocument/2006/relationships/tags" Target="../tags/tag841.xml"/><Relationship Id="rId12" Type="http://schemas.openxmlformats.org/officeDocument/2006/relationships/tags" Target="../tags/tag840.xml"/><Relationship Id="rId11" Type="http://schemas.openxmlformats.org/officeDocument/2006/relationships/tags" Target="../tags/tag839.xml"/><Relationship Id="rId10" Type="http://schemas.openxmlformats.org/officeDocument/2006/relationships/tags" Target="../tags/tag838.xml"/><Relationship Id="rId1" Type="http://schemas.openxmlformats.org/officeDocument/2006/relationships/tags" Target="../tags/tag829.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77.xml"/><Relationship Id="rId4" Type="http://schemas.openxmlformats.org/officeDocument/2006/relationships/image" Target="../media/image1.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76.xml"/></Relationships>
</file>

<file path=ppt/slides/_rels/slide20.xml.rels><?xml version="1.0" encoding="UTF-8" standalone="yes"?>
<Relationships xmlns="http://schemas.openxmlformats.org/package/2006/relationships"><Relationship Id="rId9" Type="http://schemas.openxmlformats.org/officeDocument/2006/relationships/tags" Target="../tags/tag934.xml"/><Relationship Id="rId8" Type="http://schemas.openxmlformats.org/officeDocument/2006/relationships/tags" Target="../tags/tag933.xml"/><Relationship Id="rId7" Type="http://schemas.openxmlformats.org/officeDocument/2006/relationships/tags" Target="../tags/tag932.xml"/><Relationship Id="rId6" Type="http://schemas.openxmlformats.org/officeDocument/2006/relationships/tags" Target="../tags/tag931.xml"/><Relationship Id="rId5" Type="http://schemas.openxmlformats.org/officeDocument/2006/relationships/tags" Target="../tags/tag930.xml"/><Relationship Id="rId4" Type="http://schemas.openxmlformats.org/officeDocument/2006/relationships/tags" Target="../tags/tag929.xml"/><Relationship Id="rId31" Type="http://schemas.openxmlformats.org/officeDocument/2006/relationships/notesSlide" Target="../notesSlides/notesSlide16.xml"/><Relationship Id="rId30" Type="http://schemas.openxmlformats.org/officeDocument/2006/relationships/slideLayout" Target="../slideLayouts/slideLayout1.xml"/><Relationship Id="rId3" Type="http://schemas.openxmlformats.org/officeDocument/2006/relationships/tags" Target="../tags/tag928.xml"/><Relationship Id="rId29" Type="http://schemas.openxmlformats.org/officeDocument/2006/relationships/tags" Target="../tags/tag954.xml"/><Relationship Id="rId28" Type="http://schemas.openxmlformats.org/officeDocument/2006/relationships/tags" Target="../tags/tag953.xml"/><Relationship Id="rId27" Type="http://schemas.openxmlformats.org/officeDocument/2006/relationships/tags" Target="../tags/tag952.xml"/><Relationship Id="rId26" Type="http://schemas.openxmlformats.org/officeDocument/2006/relationships/tags" Target="../tags/tag951.xml"/><Relationship Id="rId25" Type="http://schemas.openxmlformats.org/officeDocument/2006/relationships/tags" Target="../tags/tag950.xml"/><Relationship Id="rId24" Type="http://schemas.openxmlformats.org/officeDocument/2006/relationships/tags" Target="../tags/tag949.xml"/><Relationship Id="rId23" Type="http://schemas.openxmlformats.org/officeDocument/2006/relationships/tags" Target="../tags/tag948.xml"/><Relationship Id="rId22" Type="http://schemas.openxmlformats.org/officeDocument/2006/relationships/tags" Target="../tags/tag947.xml"/><Relationship Id="rId21" Type="http://schemas.openxmlformats.org/officeDocument/2006/relationships/tags" Target="../tags/tag946.xml"/><Relationship Id="rId20" Type="http://schemas.openxmlformats.org/officeDocument/2006/relationships/tags" Target="../tags/tag945.xml"/><Relationship Id="rId2" Type="http://schemas.openxmlformats.org/officeDocument/2006/relationships/tags" Target="../tags/tag927.xml"/><Relationship Id="rId19" Type="http://schemas.openxmlformats.org/officeDocument/2006/relationships/tags" Target="../tags/tag944.xml"/><Relationship Id="rId18" Type="http://schemas.openxmlformats.org/officeDocument/2006/relationships/tags" Target="../tags/tag943.xml"/><Relationship Id="rId17" Type="http://schemas.openxmlformats.org/officeDocument/2006/relationships/tags" Target="../tags/tag942.xml"/><Relationship Id="rId16" Type="http://schemas.openxmlformats.org/officeDocument/2006/relationships/tags" Target="../tags/tag941.xml"/><Relationship Id="rId15" Type="http://schemas.openxmlformats.org/officeDocument/2006/relationships/tags" Target="../tags/tag940.xml"/><Relationship Id="rId14" Type="http://schemas.openxmlformats.org/officeDocument/2006/relationships/tags" Target="../tags/tag939.xml"/><Relationship Id="rId13" Type="http://schemas.openxmlformats.org/officeDocument/2006/relationships/tags" Target="../tags/tag938.xml"/><Relationship Id="rId12" Type="http://schemas.openxmlformats.org/officeDocument/2006/relationships/tags" Target="../tags/tag937.xml"/><Relationship Id="rId11" Type="http://schemas.openxmlformats.org/officeDocument/2006/relationships/tags" Target="../tags/tag936.xml"/><Relationship Id="rId10" Type="http://schemas.openxmlformats.org/officeDocument/2006/relationships/tags" Target="../tags/tag935.xml"/><Relationship Id="rId1" Type="http://schemas.openxmlformats.org/officeDocument/2006/relationships/tags" Target="../tags/tag926.xml"/></Relationships>
</file>

<file path=ppt/slides/_rels/slide21.xml.rels><?xml version="1.0" encoding="UTF-8" standalone="yes"?>
<Relationships xmlns="http://schemas.openxmlformats.org/package/2006/relationships"><Relationship Id="rId9" Type="http://schemas.openxmlformats.org/officeDocument/2006/relationships/tags" Target="../tags/tag963.xml"/><Relationship Id="rId8" Type="http://schemas.openxmlformats.org/officeDocument/2006/relationships/tags" Target="../tags/tag962.xml"/><Relationship Id="rId7" Type="http://schemas.openxmlformats.org/officeDocument/2006/relationships/tags" Target="../tags/tag961.xml"/><Relationship Id="rId6" Type="http://schemas.openxmlformats.org/officeDocument/2006/relationships/tags" Target="../tags/tag960.xml"/><Relationship Id="rId5" Type="http://schemas.openxmlformats.org/officeDocument/2006/relationships/tags" Target="../tags/tag959.xml"/><Relationship Id="rId4" Type="http://schemas.openxmlformats.org/officeDocument/2006/relationships/tags" Target="../tags/tag958.xml"/><Relationship Id="rId30" Type="http://schemas.openxmlformats.org/officeDocument/2006/relationships/notesSlide" Target="../notesSlides/notesSlide17.xml"/><Relationship Id="rId3" Type="http://schemas.openxmlformats.org/officeDocument/2006/relationships/tags" Target="../tags/tag957.xml"/><Relationship Id="rId29" Type="http://schemas.openxmlformats.org/officeDocument/2006/relationships/slideLayout" Target="../slideLayouts/slideLayout1.xml"/><Relationship Id="rId28" Type="http://schemas.openxmlformats.org/officeDocument/2006/relationships/tags" Target="../tags/tag982.xml"/><Relationship Id="rId27" Type="http://schemas.openxmlformats.org/officeDocument/2006/relationships/tags" Target="../tags/tag981.xml"/><Relationship Id="rId26" Type="http://schemas.openxmlformats.org/officeDocument/2006/relationships/tags" Target="../tags/tag980.xml"/><Relationship Id="rId25" Type="http://schemas.openxmlformats.org/officeDocument/2006/relationships/tags" Target="../tags/tag979.xml"/><Relationship Id="rId24" Type="http://schemas.openxmlformats.org/officeDocument/2006/relationships/tags" Target="../tags/tag978.xml"/><Relationship Id="rId23" Type="http://schemas.openxmlformats.org/officeDocument/2006/relationships/tags" Target="../tags/tag977.xml"/><Relationship Id="rId22" Type="http://schemas.openxmlformats.org/officeDocument/2006/relationships/tags" Target="../tags/tag976.xml"/><Relationship Id="rId21" Type="http://schemas.openxmlformats.org/officeDocument/2006/relationships/tags" Target="../tags/tag975.xml"/><Relationship Id="rId20" Type="http://schemas.openxmlformats.org/officeDocument/2006/relationships/tags" Target="../tags/tag974.xml"/><Relationship Id="rId2" Type="http://schemas.openxmlformats.org/officeDocument/2006/relationships/tags" Target="../tags/tag956.xml"/><Relationship Id="rId19" Type="http://schemas.openxmlformats.org/officeDocument/2006/relationships/tags" Target="../tags/tag973.xml"/><Relationship Id="rId18" Type="http://schemas.openxmlformats.org/officeDocument/2006/relationships/tags" Target="../tags/tag972.xml"/><Relationship Id="rId17" Type="http://schemas.openxmlformats.org/officeDocument/2006/relationships/tags" Target="../tags/tag971.xml"/><Relationship Id="rId16" Type="http://schemas.openxmlformats.org/officeDocument/2006/relationships/tags" Target="../tags/tag970.xml"/><Relationship Id="rId15" Type="http://schemas.openxmlformats.org/officeDocument/2006/relationships/tags" Target="../tags/tag969.xml"/><Relationship Id="rId14" Type="http://schemas.openxmlformats.org/officeDocument/2006/relationships/tags" Target="../tags/tag968.xml"/><Relationship Id="rId13" Type="http://schemas.openxmlformats.org/officeDocument/2006/relationships/tags" Target="../tags/tag967.xml"/><Relationship Id="rId12" Type="http://schemas.openxmlformats.org/officeDocument/2006/relationships/tags" Target="../tags/tag966.xml"/><Relationship Id="rId11" Type="http://schemas.openxmlformats.org/officeDocument/2006/relationships/tags" Target="../tags/tag965.xml"/><Relationship Id="rId10" Type="http://schemas.openxmlformats.org/officeDocument/2006/relationships/tags" Target="../tags/tag964.xml"/><Relationship Id="rId1" Type="http://schemas.openxmlformats.org/officeDocument/2006/relationships/tags" Target="../tags/tag955.xml"/></Relationships>
</file>

<file path=ppt/slides/_rels/slide22.xml.rels><?xml version="1.0" encoding="UTF-8" standalone="yes"?>
<Relationships xmlns="http://schemas.openxmlformats.org/package/2006/relationships"><Relationship Id="rId9" Type="http://schemas.openxmlformats.org/officeDocument/2006/relationships/tags" Target="../tags/tag991.xml"/><Relationship Id="rId8" Type="http://schemas.openxmlformats.org/officeDocument/2006/relationships/tags" Target="../tags/tag990.xml"/><Relationship Id="rId7" Type="http://schemas.openxmlformats.org/officeDocument/2006/relationships/tags" Target="../tags/tag989.xml"/><Relationship Id="rId6" Type="http://schemas.openxmlformats.org/officeDocument/2006/relationships/tags" Target="../tags/tag988.xml"/><Relationship Id="rId5" Type="http://schemas.openxmlformats.org/officeDocument/2006/relationships/tags" Target="../tags/tag987.xml"/><Relationship Id="rId4" Type="http://schemas.openxmlformats.org/officeDocument/2006/relationships/tags" Target="../tags/tag986.xml"/><Relationship Id="rId3" Type="http://schemas.openxmlformats.org/officeDocument/2006/relationships/tags" Target="../tags/tag985.xml"/><Relationship Id="rId2" Type="http://schemas.openxmlformats.org/officeDocument/2006/relationships/tags" Target="../tags/tag984.xml"/><Relationship Id="rId16" Type="http://schemas.openxmlformats.org/officeDocument/2006/relationships/notesSlide" Target="../notesSlides/notesSlide18.xml"/><Relationship Id="rId15" Type="http://schemas.openxmlformats.org/officeDocument/2006/relationships/slideLayout" Target="../slideLayouts/slideLayout1.xml"/><Relationship Id="rId14" Type="http://schemas.openxmlformats.org/officeDocument/2006/relationships/tags" Target="../tags/tag996.xml"/><Relationship Id="rId13" Type="http://schemas.openxmlformats.org/officeDocument/2006/relationships/tags" Target="../tags/tag995.xml"/><Relationship Id="rId12" Type="http://schemas.openxmlformats.org/officeDocument/2006/relationships/tags" Target="../tags/tag994.xml"/><Relationship Id="rId11" Type="http://schemas.openxmlformats.org/officeDocument/2006/relationships/tags" Target="../tags/tag993.xml"/><Relationship Id="rId10" Type="http://schemas.openxmlformats.org/officeDocument/2006/relationships/tags" Target="../tags/tag992.xml"/><Relationship Id="rId1" Type="http://schemas.openxmlformats.org/officeDocument/2006/relationships/tags" Target="../tags/tag983.xml"/></Relationships>
</file>

<file path=ppt/slides/_rels/slide23.xml.rels><?xml version="1.0" encoding="UTF-8" standalone="yes"?>
<Relationships xmlns="http://schemas.openxmlformats.org/package/2006/relationships"><Relationship Id="rId9" Type="http://schemas.openxmlformats.org/officeDocument/2006/relationships/tags" Target="../tags/tag1005.xml"/><Relationship Id="rId8" Type="http://schemas.openxmlformats.org/officeDocument/2006/relationships/tags" Target="../tags/tag1004.xml"/><Relationship Id="rId7" Type="http://schemas.openxmlformats.org/officeDocument/2006/relationships/tags" Target="../tags/tag1003.xml"/><Relationship Id="rId6" Type="http://schemas.openxmlformats.org/officeDocument/2006/relationships/tags" Target="../tags/tag1002.xml"/><Relationship Id="rId5" Type="http://schemas.openxmlformats.org/officeDocument/2006/relationships/tags" Target="../tags/tag1001.xml"/><Relationship Id="rId4" Type="http://schemas.openxmlformats.org/officeDocument/2006/relationships/tags" Target="../tags/tag1000.xml"/><Relationship Id="rId3" Type="http://schemas.openxmlformats.org/officeDocument/2006/relationships/tags" Target="../tags/tag999.xml"/><Relationship Id="rId24" Type="http://schemas.openxmlformats.org/officeDocument/2006/relationships/notesSlide" Target="../notesSlides/notesSlide19.xml"/><Relationship Id="rId23" Type="http://schemas.openxmlformats.org/officeDocument/2006/relationships/slideLayout" Target="../slideLayouts/slideLayout1.xml"/><Relationship Id="rId22" Type="http://schemas.openxmlformats.org/officeDocument/2006/relationships/tags" Target="../tags/tag1018.xml"/><Relationship Id="rId21" Type="http://schemas.openxmlformats.org/officeDocument/2006/relationships/tags" Target="../tags/tag1017.xml"/><Relationship Id="rId20" Type="http://schemas.openxmlformats.org/officeDocument/2006/relationships/tags" Target="../tags/tag1016.xml"/><Relationship Id="rId2" Type="http://schemas.openxmlformats.org/officeDocument/2006/relationships/tags" Target="../tags/tag998.xml"/><Relationship Id="rId19" Type="http://schemas.openxmlformats.org/officeDocument/2006/relationships/tags" Target="../tags/tag1015.xml"/><Relationship Id="rId18" Type="http://schemas.openxmlformats.org/officeDocument/2006/relationships/tags" Target="../tags/tag1014.xml"/><Relationship Id="rId17" Type="http://schemas.openxmlformats.org/officeDocument/2006/relationships/tags" Target="../tags/tag1013.xml"/><Relationship Id="rId16" Type="http://schemas.openxmlformats.org/officeDocument/2006/relationships/tags" Target="../tags/tag1012.xml"/><Relationship Id="rId15" Type="http://schemas.openxmlformats.org/officeDocument/2006/relationships/tags" Target="../tags/tag1011.xml"/><Relationship Id="rId14" Type="http://schemas.openxmlformats.org/officeDocument/2006/relationships/tags" Target="../tags/tag1010.xml"/><Relationship Id="rId13" Type="http://schemas.openxmlformats.org/officeDocument/2006/relationships/tags" Target="../tags/tag1009.xml"/><Relationship Id="rId12" Type="http://schemas.openxmlformats.org/officeDocument/2006/relationships/tags" Target="../tags/tag1008.xml"/><Relationship Id="rId11" Type="http://schemas.openxmlformats.org/officeDocument/2006/relationships/tags" Target="../tags/tag1007.xml"/><Relationship Id="rId10" Type="http://schemas.openxmlformats.org/officeDocument/2006/relationships/tags" Target="../tags/tag1006.xml"/><Relationship Id="rId1" Type="http://schemas.openxmlformats.org/officeDocument/2006/relationships/tags" Target="../tags/tag997.xml"/></Relationships>
</file>

<file path=ppt/slides/_rels/slide24.xml.rels><?xml version="1.0" encoding="UTF-8" standalone="yes"?>
<Relationships xmlns="http://schemas.openxmlformats.org/package/2006/relationships"><Relationship Id="rId9" Type="http://schemas.openxmlformats.org/officeDocument/2006/relationships/tags" Target="../tags/tag1027.xml"/><Relationship Id="rId8" Type="http://schemas.openxmlformats.org/officeDocument/2006/relationships/tags" Target="../tags/tag1026.xml"/><Relationship Id="rId7" Type="http://schemas.openxmlformats.org/officeDocument/2006/relationships/tags" Target="../tags/tag1025.xml"/><Relationship Id="rId6" Type="http://schemas.openxmlformats.org/officeDocument/2006/relationships/tags" Target="../tags/tag1024.xml"/><Relationship Id="rId5" Type="http://schemas.openxmlformats.org/officeDocument/2006/relationships/tags" Target="../tags/tag1023.xml"/><Relationship Id="rId4" Type="http://schemas.openxmlformats.org/officeDocument/2006/relationships/tags" Target="../tags/tag1022.xml"/><Relationship Id="rId32" Type="http://schemas.openxmlformats.org/officeDocument/2006/relationships/notesSlide" Target="../notesSlides/notesSlide20.xml"/><Relationship Id="rId31" Type="http://schemas.openxmlformats.org/officeDocument/2006/relationships/slideLayout" Target="../slideLayouts/slideLayout1.xml"/><Relationship Id="rId30" Type="http://schemas.openxmlformats.org/officeDocument/2006/relationships/image" Target="../media/image5.png"/><Relationship Id="rId3" Type="http://schemas.openxmlformats.org/officeDocument/2006/relationships/tags" Target="../tags/tag1021.xml"/><Relationship Id="rId29" Type="http://schemas.openxmlformats.org/officeDocument/2006/relationships/tags" Target="../tags/tag1047.xml"/><Relationship Id="rId28" Type="http://schemas.openxmlformats.org/officeDocument/2006/relationships/tags" Target="../tags/tag1046.xml"/><Relationship Id="rId27" Type="http://schemas.openxmlformats.org/officeDocument/2006/relationships/tags" Target="../tags/tag1045.xml"/><Relationship Id="rId26" Type="http://schemas.openxmlformats.org/officeDocument/2006/relationships/tags" Target="../tags/tag1044.xml"/><Relationship Id="rId25" Type="http://schemas.openxmlformats.org/officeDocument/2006/relationships/tags" Target="../tags/tag1043.xml"/><Relationship Id="rId24" Type="http://schemas.openxmlformats.org/officeDocument/2006/relationships/tags" Target="../tags/tag1042.xml"/><Relationship Id="rId23" Type="http://schemas.openxmlformats.org/officeDocument/2006/relationships/tags" Target="../tags/tag1041.xml"/><Relationship Id="rId22" Type="http://schemas.openxmlformats.org/officeDocument/2006/relationships/tags" Target="../tags/tag1040.xml"/><Relationship Id="rId21" Type="http://schemas.openxmlformats.org/officeDocument/2006/relationships/tags" Target="../tags/tag1039.xml"/><Relationship Id="rId20" Type="http://schemas.openxmlformats.org/officeDocument/2006/relationships/tags" Target="../tags/tag1038.xml"/><Relationship Id="rId2" Type="http://schemas.openxmlformats.org/officeDocument/2006/relationships/tags" Target="../tags/tag1020.xml"/><Relationship Id="rId19" Type="http://schemas.openxmlformats.org/officeDocument/2006/relationships/tags" Target="../tags/tag1037.xml"/><Relationship Id="rId18" Type="http://schemas.openxmlformats.org/officeDocument/2006/relationships/tags" Target="../tags/tag1036.xml"/><Relationship Id="rId17" Type="http://schemas.openxmlformats.org/officeDocument/2006/relationships/tags" Target="../tags/tag1035.xml"/><Relationship Id="rId16" Type="http://schemas.openxmlformats.org/officeDocument/2006/relationships/tags" Target="../tags/tag1034.xml"/><Relationship Id="rId15" Type="http://schemas.openxmlformats.org/officeDocument/2006/relationships/tags" Target="../tags/tag1033.xml"/><Relationship Id="rId14" Type="http://schemas.openxmlformats.org/officeDocument/2006/relationships/tags" Target="../tags/tag1032.xml"/><Relationship Id="rId13" Type="http://schemas.openxmlformats.org/officeDocument/2006/relationships/tags" Target="../tags/tag1031.xml"/><Relationship Id="rId12" Type="http://schemas.openxmlformats.org/officeDocument/2006/relationships/tags" Target="../tags/tag1030.xml"/><Relationship Id="rId11" Type="http://schemas.openxmlformats.org/officeDocument/2006/relationships/tags" Target="../tags/tag1029.xml"/><Relationship Id="rId10" Type="http://schemas.openxmlformats.org/officeDocument/2006/relationships/tags" Target="../tags/tag1028.xml"/><Relationship Id="rId1" Type="http://schemas.openxmlformats.org/officeDocument/2006/relationships/tags" Target="../tags/tag1019.xml"/></Relationships>
</file>

<file path=ppt/slides/_rels/slide25.xml.rels><?xml version="1.0" encoding="UTF-8" standalone="yes"?>
<Relationships xmlns="http://schemas.openxmlformats.org/package/2006/relationships"><Relationship Id="rId9" Type="http://schemas.openxmlformats.org/officeDocument/2006/relationships/tags" Target="../tags/tag1056.xml"/><Relationship Id="rId8" Type="http://schemas.openxmlformats.org/officeDocument/2006/relationships/tags" Target="../tags/tag1055.xml"/><Relationship Id="rId7" Type="http://schemas.openxmlformats.org/officeDocument/2006/relationships/tags" Target="../tags/tag1054.xml"/><Relationship Id="rId6" Type="http://schemas.openxmlformats.org/officeDocument/2006/relationships/tags" Target="../tags/tag1053.xml"/><Relationship Id="rId5" Type="http://schemas.openxmlformats.org/officeDocument/2006/relationships/tags" Target="../tags/tag1052.xml"/><Relationship Id="rId4" Type="http://schemas.openxmlformats.org/officeDocument/2006/relationships/tags" Target="../tags/tag1051.xml"/><Relationship Id="rId3" Type="http://schemas.openxmlformats.org/officeDocument/2006/relationships/tags" Target="../tags/tag1050.xml"/><Relationship Id="rId22" Type="http://schemas.openxmlformats.org/officeDocument/2006/relationships/notesSlide" Target="../notesSlides/notesSlide21.xml"/><Relationship Id="rId21" Type="http://schemas.openxmlformats.org/officeDocument/2006/relationships/slideLayout" Target="../slideLayouts/slideLayout1.xml"/><Relationship Id="rId20" Type="http://schemas.openxmlformats.org/officeDocument/2006/relationships/tags" Target="../tags/tag1067.xml"/><Relationship Id="rId2" Type="http://schemas.openxmlformats.org/officeDocument/2006/relationships/tags" Target="../tags/tag1049.xml"/><Relationship Id="rId19" Type="http://schemas.openxmlformats.org/officeDocument/2006/relationships/tags" Target="../tags/tag1066.xml"/><Relationship Id="rId18" Type="http://schemas.openxmlformats.org/officeDocument/2006/relationships/tags" Target="../tags/tag1065.xml"/><Relationship Id="rId17" Type="http://schemas.openxmlformats.org/officeDocument/2006/relationships/tags" Target="../tags/tag1064.xml"/><Relationship Id="rId16" Type="http://schemas.openxmlformats.org/officeDocument/2006/relationships/tags" Target="../tags/tag1063.xml"/><Relationship Id="rId15" Type="http://schemas.openxmlformats.org/officeDocument/2006/relationships/tags" Target="../tags/tag1062.xml"/><Relationship Id="rId14" Type="http://schemas.openxmlformats.org/officeDocument/2006/relationships/tags" Target="../tags/tag1061.xml"/><Relationship Id="rId13" Type="http://schemas.openxmlformats.org/officeDocument/2006/relationships/tags" Target="../tags/tag1060.xml"/><Relationship Id="rId12" Type="http://schemas.openxmlformats.org/officeDocument/2006/relationships/tags" Target="../tags/tag1059.xml"/><Relationship Id="rId11" Type="http://schemas.openxmlformats.org/officeDocument/2006/relationships/tags" Target="../tags/tag1058.xml"/><Relationship Id="rId10" Type="http://schemas.openxmlformats.org/officeDocument/2006/relationships/tags" Target="../tags/tag1057.xml"/><Relationship Id="rId1" Type="http://schemas.openxmlformats.org/officeDocument/2006/relationships/tags" Target="../tags/tag1048.xml"/></Relationships>
</file>

<file path=ppt/slides/_rels/slide26.xml.rels><?xml version="1.0" encoding="UTF-8" standalone="yes"?>
<Relationships xmlns="http://schemas.openxmlformats.org/package/2006/relationships"><Relationship Id="rId9" Type="http://schemas.openxmlformats.org/officeDocument/2006/relationships/tags" Target="../tags/tag1076.xml"/><Relationship Id="rId8" Type="http://schemas.openxmlformats.org/officeDocument/2006/relationships/tags" Target="../tags/tag1075.xml"/><Relationship Id="rId7" Type="http://schemas.openxmlformats.org/officeDocument/2006/relationships/tags" Target="../tags/tag1074.xml"/><Relationship Id="rId6" Type="http://schemas.openxmlformats.org/officeDocument/2006/relationships/tags" Target="../tags/tag1073.xml"/><Relationship Id="rId50" Type="http://schemas.openxmlformats.org/officeDocument/2006/relationships/notesSlide" Target="../notesSlides/notesSlide22.xml"/><Relationship Id="rId5" Type="http://schemas.openxmlformats.org/officeDocument/2006/relationships/tags" Target="../tags/tag1072.xml"/><Relationship Id="rId49" Type="http://schemas.openxmlformats.org/officeDocument/2006/relationships/slideLayout" Target="../slideLayouts/slideLayout1.xml"/><Relationship Id="rId48" Type="http://schemas.openxmlformats.org/officeDocument/2006/relationships/tags" Target="../tags/tag1115.xml"/><Relationship Id="rId47" Type="http://schemas.openxmlformats.org/officeDocument/2006/relationships/tags" Target="../tags/tag1114.xml"/><Relationship Id="rId46" Type="http://schemas.openxmlformats.org/officeDocument/2006/relationships/tags" Target="../tags/tag1113.xml"/><Relationship Id="rId45" Type="http://schemas.openxmlformats.org/officeDocument/2006/relationships/tags" Target="../tags/tag1112.xml"/><Relationship Id="rId44" Type="http://schemas.openxmlformats.org/officeDocument/2006/relationships/tags" Target="../tags/tag1111.xml"/><Relationship Id="rId43" Type="http://schemas.openxmlformats.org/officeDocument/2006/relationships/tags" Target="../tags/tag1110.xml"/><Relationship Id="rId42" Type="http://schemas.openxmlformats.org/officeDocument/2006/relationships/tags" Target="../tags/tag1109.xml"/><Relationship Id="rId41" Type="http://schemas.openxmlformats.org/officeDocument/2006/relationships/tags" Target="../tags/tag1108.xml"/><Relationship Id="rId40" Type="http://schemas.openxmlformats.org/officeDocument/2006/relationships/tags" Target="../tags/tag1107.xml"/><Relationship Id="rId4" Type="http://schemas.openxmlformats.org/officeDocument/2006/relationships/tags" Target="../tags/tag1071.xml"/><Relationship Id="rId39" Type="http://schemas.openxmlformats.org/officeDocument/2006/relationships/tags" Target="../tags/tag1106.xml"/><Relationship Id="rId38" Type="http://schemas.openxmlformats.org/officeDocument/2006/relationships/tags" Target="../tags/tag1105.xml"/><Relationship Id="rId37" Type="http://schemas.openxmlformats.org/officeDocument/2006/relationships/tags" Target="../tags/tag1104.xml"/><Relationship Id="rId36" Type="http://schemas.openxmlformats.org/officeDocument/2006/relationships/tags" Target="../tags/tag1103.xml"/><Relationship Id="rId35" Type="http://schemas.openxmlformats.org/officeDocument/2006/relationships/tags" Target="../tags/tag1102.xml"/><Relationship Id="rId34" Type="http://schemas.openxmlformats.org/officeDocument/2006/relationships/tags" Target="../tags/tag1101.xml"/><Relationship Id="rId33" Type="http://schemas.openxmlformats.org/officeDocument/2006/relationships/tags" Target="../tags/tag1100.xml"/><Relationship Id="rId32" Type="http://schemas.openxmlformats.org/officeDocument/2006/relationships/tags" Target="../tags/tag1099.xml"/><Relationship Id="rId31" Type="http://schemas.openxmlformats.org/officeDocument/2006/relationships/tags" Target="../tags/tag1098.xml"/><Relationship Id="rId30" Type="http://schemas.openxmlformats.org/officeDocument/2006/relationships/tags" Target="../tags/tag1097.xml"/><Relationship Id="rId3" Type="http://schemas.openxmlformats.org/officeDocument/2006/relationships/tags" Target="../tags/tag1070.xml"/><Relationship Id="rId29" Type="http://schemas.openxmlformats.org/officeDocument/2006/relationships/tags" Target="../tags/tag1096.xml"/><Relationship Id="rId28" Type="http://schemas.openxmlformats.org/officeDocument/2006/relationships/tags" Target="../tags/tag1095.xml"/><Relationship Id="rId27" Type="http://schemas.openxmlformats.org/officeDocument/2006/relationships/tags" Target="../tags/tag1094.xml"/><Relationship Id="rId26" Type="http://schemas.openxmlformats.org/officeDocument/2006/relationships/tags" Target="../tags/tag1093.xml"/><Relationship Id="rId25" Type="http://schemas.openxmlformats.org/officeDocument/2006/relationships/tags" Target="../tags/tag1092.xml"/><Relationship Id="rId24" Type="http://schemas.openxmlformats.org/officeDocument/2006/relationships/tags" Target="../tags/tag1091.xml"/><Relationship Id="rId23" Type="http://schemas.openxmlformats.org/officeDocument/2006/relationships/tags" Target="../tags/tag1090.xml"/><Relationship Id="rId22" Type="http://schemas.openxmlformats.org/officeDocument/2006/relationships/tags" Target="../tags/tag1089.xml"/><Relationship Id="rId21" Type="http://schemas.openxmlformats.org/officeDocument/2006/relationships/tags" Target="../tags/tag1088.xml"/><Relationship Id="rId20" Type="http://schemas.openxmlformats.org/officeDocument/2006/relationships/tags" Target="../tags/tag1087.xml"/><Relationship Id="rId2" Type="http://schemas.openxmlformats.org/officeDocument/2006/relationships/tags" Target="../tags/tag1069.xml"/><Relationship Id="rId19" Type="http://schemas.openxmlformats.org/officeDocument/2006/relationships/tags" Target="../tags/tag1086.xml"/><Relationship Id="rId18" Type="http://schemas.openxmlformats.org/officeDocument/2006/relationships/tags" Target="../tags/tag1085.xml"/><Relationship Id="rId17" Type="http://schemas.openxmlformats.org/officeDocument/2006/relationships/tags" Target="../tags/tag1084.xml"/><Relationship Id="rId16" Type="http://schemas.openxmlformats.org/officeDocument/2006/relationships/tags" Target="../tags/tag1083.xml"/><Relationship Id="rId15" Type="http://schemas.openxmlformats.org/officeDocument/2006/relationships/tags" Target="../tags/tag1082.xml"/><Relationship Id="rId14" Type="http://schemas.openxmlformats.org/officeDocument/2006/relationships/tags" Target="../tags/tag1081.xml"/><Relationship Id="rId13" Type="http://schemas.openxmlformats.org/officeDocument/2006/relationships/tags" Target="../tags/tag1080.xml"/><Relationship Id="rId12" Type="http://schemas.openxmlformats.org/officeDocument/2006/relationships/tags" Target="../tags/tag1079.xml"/><Relationship Id="rId11" Type="http://schemas.openxmlformats.org/officeDocument/2006/relationships/tags" Target="../tags/tag1078.xml"/><Relationship Id="rId10" Type="http://schemas.openxmlformats.org/officeDocument/2006/relationships/tags" Target="../tags/tag1077.xml"/><Relationship Id="rId1" Type="http://schemas.openxmlformats.org/officeDocument/2006/relationships/tags" Target="../tags/tag1068.xml"/></Relationships>
</file>

<file path=ppt/slides/_rels/slide27.xml.rels><?xml version="1.0" encoding="UTF-8" standalone="yes"?>
<Relationships xmlns="http://schemas.openxmlformats.org/package/2006/relationships"><Relationship Id="rId9" Type="http://schemas.openxmlformats.org/officeDocument/2006/relationships/tags" Target="../tags/tag1124.xml"/><Relationship Id="rId8" Type="http://schemas.openxmlformats.org/officeDocument/2006/relationships/tags" Target="../tags/tag1123.xml"/><Relationship Id="rId7" Type="http://schemas.openxmlformats.org/officeDocument/2006/relationships/tags" Target="../tags/tag1122.xml"/><Relationship Id="rId6" Type="http://schemas.openxmlformats.org/officeDocument/2006/relationships/tags" Target="../tags/tag1121.xml"/><Relationship Id="rId5" Type="http://schemas.openxmlformats.org/officeDocument/2006/relationships/tags" Target="../tags/tag1120.xml"/><Relationship Id="rId4" Type="http://schemas.openxmlformats.org/officeDocument/2006/relationships/tags" Target="../tags/tag1119.xml"/><Relationship Id="rId3" Type="http://schemas.openxmlformats.org/officeDocument/2006/relationships/tags" Target="../tags/tag1118.xml"/><Relationship Id="rId2" Type="http://schemas.openxmlformats.org/officeDocument/2006/relationships/tags" Target="../tags/tag1117.xml"/><Relationship Id="rId16" Type="http://schemas.openxmlformats.org/officeDocument/2006/relationships/notesSlide" Target="../notesSlides/notesSlide23.xml"/><Relationship Id="rId15" Type="http://schemas.openxmlformats.org/officeDocument/2006/relationships/slideLayout" Target="../slideLayouts/slideLayout1.xml"/><Relationship Id="rId14" Type="http://schemas.openxmlformats.org/officeDocument/2006/relationships/tags" Target="../tags/tag1129.xml"/><Relationship Id="rId13" Type="http://schemas.openxmlformats.org/officeDocument/2006/relationships/tags" Target="../tags/tag1128.xml"/><Relationship Id="rId12" Type="http://schemas.openxmlformats.org/officeDocument/2006/relationships/tags" Target="../tags/tag1127.xml"/><Relationship Id="rId11" Type="http://schemas.openxmlformats.org/officeDocument/2006/relationships/tags" Target="../tags/tag1126.xml"/><Relationship Id="rId10" Type="http://schemas.openxmlformats.org/officeDocument/2006/relationships/tags" Target="../tags/tag1125.xml"/><Relationship Id="rId1" Type="http://schemas.openxmlformats.org/officeDocument/2006/relationships/tags" Target="../tags/tag1116.xml"/></Relationships>
</file>

<file path=ppt/slides/_rels/slide28.xml.rels><?xml version="1.0" encoding="UTF-8" standalone="yes"?>
<Relationships xmlns="http://schemas.openxmlformats.org/package/2006/relationships"><Relationship Id="rId9" Type="http://schemas.openxmlformats.org/officeDocument/2006/relationships/tags" Target="../tags/tag1138.xml"/><Relationship Id="rId8" Type="http://schemas.openxmlformats.org/officeDocument/2006/relationships/tags" Target="../tags/tag1137.xml"/><Relationship Id="rId75" Type="http://schemas.openxmlformats.org/officeDocument/2006/relationships/notesSlide" Target="../notesSlides/notesSlide24.xml"/><Relationship Id="rId74" Type="http://schemas.openxmlformats.org/officeDocument/2006/relationships/slideLayout" Target="../slideLayouts/slideLayout1.xml"/><Relationship Id="rId73" Type="http://schemas.openxmlformats.org/officeDocument/2006/relationships/tags" Target="../tags/tag1202.xml"/><Relationship Id="rId72" Type="http://schemas.openxmlformats.org/officeDocument/2006/relationships/tags" Target="../tags/tag1201.xml"/><Relationship Id="rId71" Type="http://schemas.openxmlformats.org/officeDocument/2006/relationships/tags" Target="../tags/tag1200.xml"/><Relationship Id="rId70" Type="http://schemas.openxmlformats.org/officeDocument/2006/relationships/tags" Target="../tags/tag1199.xml"/><Relationship Id="rId7" Type="http://schemas.openxmlformats.org/officeDocument/2006/relationships/tags" Target="../tags/tag1136.xml"/><Relationship Id="rId69" Type="http://schemas.openxmlformats.org/officeDocument/2006/relationships/tags" Target="../tags/tag1198.xml"/><Relationship Id="rId68" Type="http://schemas.openxmlformats.org/officeDocument/2006/relationships/tags" Target="../tags/tag1197.xml"/><Relationship Id="rId67" Type="http://schemas.openxmlformats.org/officeDocument/2006/relationships/tags" Target="../tags/tag1196.xml"/><Relationship Id="rId66" Type="http://schemas.openxmlformats.org/officeDocument/2006/relationships/tags" Target="../tags/tag1195.xml"/><Relationship Id="rId65" Type="http://schemas.openxmlformats.org/officeDocument/2006/relationships/tags" Target="../tags/tag1194.xml"/><Relationship Id="rId64" Type="http://schemas.openxmlformats.org/officeDocument/2006/relationships/tags" Target="../tags/tag1193.xml"/><Relationship Id="rId63" Type="http://schemas.openxmlformats.org/officeDocument/2006/relationships/tags" Target="../tags/tag1192.xml"/><Relationship Id="rId62" Type="http://schemas.openxmlformats.org/officeDocument/2006/relationships/tags" Target="../tags/tag1191.xml"/><Relationship Id="rId61" Type="http://schemas.openxmlformats.org/officeDocument/2006/relationships/tags" Target="../tags/tag1190.xml"/><Relationship Id="rId60" Type="http://schemas.openxmlformats.org/officeDocument/2006/relationships/tags" Target="../tags/tag1189.xml"/><Relationship Id="rId6" Type="http://schemas.openxmlformats.org/officeDocument/2006/relationships/tags" Target="../tags/tag1135.xml"/><Relationship Id="rId59" Type="http://schemas.openxmlformats.org/officeDocument/2006/relationships/tags" Target="../tags/tag1188.xml"/><Relationship Id="rId58" Type="http://schemas.openxmlformats.org/officeDocument/2006/relationships/tags" Target="../tags/tag1187.xml"/><Relationship Id="rId57" Type="http://schemas.openxmlformats.org/officeDocument/2006/relationships/tags" Target="../tags/tag1186.xml"/><Relationship Id="rId56" Type="http://schemas.openxmlformats.org/officeDocument/2006/relationships/tags" Target="../tags/tag1185.xml"/><Relationship Id="rId55" Type="http://schemas.openxmlformats.org/officeDocument/2006/relationships/tags" Target="../tags/tag1184.xml"/><Relationship Id="rId54" Type="http://schemas.openxmlformats.org/officeDocument/2006/relationships/tags" Target="../tags/tag1183.xml"/><Relationship Id="rId53" Type="http://schemas.openxmlformats.org/officeDocument/2006/relationships/tags" Target="../tags/tag1182.xml"/><Relationship Id="rId52" Type="http://schemas.openxmlformats.org/officeDocument/2006/relationships/tags" Target="../tags/tag1181.xml"/><Relationship Id="rId51" Type="http://schemas.openxmlformats.org/officeDocument/2006/relationships/tags" Target="../tags/tag1180.xml"/><Relationship Id="rId50" Type="http://schemas.openxmlformats.org/officeDocument/2006/relationships/tags" Target="../tags/tag1179.xml"/><Relationship Id="rId5" Type="http://schemas.openxmlformats.org/officeDocument/2006/relationships/tags" Target="../tags/tag1134.xml"/><Relationship Id="rId49" Type="http://schemas.openxmlformats.org/officeDocument/2006/relationships/tags" Target="../tags/tag1178.xml"/><Relationship Id="rId48" Type="http://schemas.openxmlformats.org/officeDocument/2006/relationships/tags" Target="../tags/tag1177.xml"/><Relationship Id="rId47" Type="http://schemas.openxmlformats.org/officeDocument/2006/relationships/tags" Target="../tags/tag1176.xml"/><Relationship Id="rId46" Type="http://schemas.openxmlformats.org/officeDocument/2006/relationships/tags" Target="../tags/tag1175.xml"/><Relationship Id="rId45" Type="http://schemas.openxmlformats.org/officeDocument/2006/relationships/tags" Target="../tags/tag1174.xml"/><Relationship Id="rId44" Type="http://schemas.openxmlformats.org/officeDocument/2006/relationships/tags" Target="../tags/tag1173.xml"/><Relationship Id="rId43" Type="http://schemas.openxmlformats.org/officeDocument/2006/relationships/tags" Target="../tags/tag1172.xml"/><Relationship Id="rId42" Type="http://schemas.openxmlformats.org/officeDocument/2006/relationships/tags" Target="../tags/tag1171.xml"/><Relationship Id="rId41" Type="http://schemas.openxmlformats.org/officeDocument/2006/relationships/tags" Target="../tags/tag1170.xml"/><Relationship Id="rId40" Type="http://schemas.openxmlformats.org/officeDocument/2006/relationships/tags" Target="../tags/tag1169.xml"/><Relationship Id="rId4" Type="http://schemas.openxmlformats.org/officeDocument/2006/relationships/tags" Target="../tags/tag1133.xml"/><Relationship Id="rId39" Type="http://schemas.openxmlformats.org/officeDocument/2006/relationships/tags" Target="../tags/tag1168.xml"/><Relationship Id="rId38" Type="http://schemas.openxmlformats.org/officeDocument/2006/relationships/tags" Target="../tags/tag1167.xml"/><Relationship Id="rId37" Type="http://schemas.openxmlformats.org/officeDocument/2006/relationships/tags" Target="../tags/tag1166.xml"/><Relationship Id="rId36" Type="http://schemas.openxmlformats.org/officeDocument/2006/relationships/tags" Target="../tags/tag1165.xml"/><Relationship Id="rId35" Type="http://schemas.openxmlformats.org/officeDocument/2006/relationships/tags" Target="../tags/tag1164.xml"/><Relationship Id="rId34" Type="http://schemas.openxmlformats.org/officeDocument/2006/relationships/tags" Target="../tags/tag1163.xml"/><Relationship Id="rId33" Type="http://schemas.openxmlformats.org/officeDocument/2006/relationships/tags" Target="../tags/tag1162.xml"/><Relationship Id="rId32" Type="http://schemas.openxmlformats.org/officeDocument/2006/relationships/tags" Target="../tags/tag1161.xml"/><Relationship Id="rId31" Type="http://schemas.openxmlformats.org/officeDocument/2006/relationships/tags" Target="../tags/tag1160.xml"/><Relationship Id="rId30" Type="http://schemas.openxmlformats.org/officeDocument/2006/relationships/tags" Target="../tags/tag1159.xml"/><Relationship Id="rId3" Type="http://schemas.openxmlformats.org/officeDocument/2006/relationships/tags" Target="../tags/tag1132.xml"/><Relationship Id="rId29" Type="http://schemas.openxmlformats.org/officeDocument/2006/relationships/tags" Target="../tags/tag1158.xml"/><Relationship Id="rId28" Type="http://schemas.openxmlformats.org/officeDocument/2006/relationships/tags" Target="../tags/tag1157.xml"/><Relationship Id="rId27" Type="http://schemas.openxmlformats.org/officeDocument/2006/relationships/tags" Target="../tags/tag1156.xml"/><Relationship Id="rId26" Type="http://schemas.openxmlformats.org/officeDocument/2006/relationships/tags" Target="../tags/tag1155.xml"/><Relationship Id="rId25" Type="http://schemas.openxmlformats.org/officeDocument/2006/relationships/tags" Target="../tags/tag1154.xml"/><Relationship Id="rId24" Type="http://schemas.openxmlformats.org/officeDocument/2006/relationships/tags" Target="../tags/tag1153.xml"/><Relationship Id="rId23" Type="http://schemas.openxmlformats.org/officeDocument/2006/relationships/tags" Target="../tags/tag1152.xml"/><Relationship Id="rId22" Type="http://schemas.openxmlformats.org/officeDocument/2006/relationships/tags" Target="../tags/tag1151.xml"/><Relationship Id="rId21" Type="http://schemas.openxmlformats.org/officeDocument/2006/relationships/tags" Target="../tags/tag1150.xml"/><Relationship Id="rId20" Type="http://schemas.openxmlformats.org/officeDocument/2006/relationships/tags" Target="../tags/tag1149.xml"/><Relationship Id="rId2" Type="http://schemas.openxmlformats.org/officeDocument/2006/relationships/tags" Target="../tags/tag1131.xml"/><Relationship Id="rId19" Type="http://schemas.openxmlformats.org/officeDocument/2006/relationships/tags" Target="../tags/tag1148.xml"/><Relationship Id="rId18" Type="http://schemas.openxmlformats.org/officeDocument/2006/relationships/tags" Target="../tags/tag1147.xml"/><Relationship Id="rId17" Type="http://schemas.openxmlformats.org/officeDocument/2006/relationships/tags" Target="../tags/tag1146.xml"/><Relationship Id="rId16" Type="http://schemas.openxmlformats.org/officeDocument/2006/relationships/tags" Target="../tags/tag1145.xml"/><Relationship Id="rId15" Type="http://schemas.openxmlformats.org/officeDocument/2006/relationships/tags" Target="../tags/tag1144.xml"/><Relationship Id="rId14" Type="http://schemas.openxmlformats.org/officeDocument/2006/relationships/tags" Target="../tags/tag1143.xml"/><Relationship Id="rId13" Type="http://schemas.openxmlformats.org/officeDocument/2006/relationships/tags" Target="../tags/tag1142.xml"/><Relationship Id="rId12" Type="http://schemas.openxmlformats.org/officeDocument/2006/relationships/tags" Target="../tags/tag1141.xml"/><Relationship Id="rId11" Type="http://schemas.openxmlformats.org/officeDocument/2006/relationships/tags" Target="../tags/tag1140.xml"/><Relationship Id="rId10" Type="http://schemas.openxmlformats.org/officeDocument/2006/relationships/tags" Target="../tags/tag1139.xml"/><Relationship Id="rId1" Type="http://schemas.openxmlformats.org/officeDocument/2006/relationships/tags" Target="../tags/tag1130.xml"/></Relationships>
</file>

<file path=ppt/slides/_rels/slide29.xml.rels><?xml version="1.0" encoding="UTF-8" standalone="yes"?>
<Relationships xmlns="http://schemas.openxmlformats.org/package/2006/relationships"><Relationship Id="rId9" Type="http://schemas.openxmlformats.org/officeDocument/2006/relationships/tags" Target="../tags/tag1211.xml"/><Relationship Id="rId8" Type="http://schemas.openxmlformats.org/officeDocument/2006/relationships/tags" Target="../tags/tag1210.xml"/><Relationship Id="rId7" Type="http://schemas.openxmlformats.org/officeDocument/2006/relationships/tags" Target="../tags/tag1209.xml"/><Relationship Id="rId6" Type="http://schemas.openxmlformats.org/officeDocument/2006/relationships/tags" Target="../tags/tag1208.xml"/><Relationship Id="rId5" Type="http://schemas.openxmlformats.org/officeDocument/2006/relationships/tags" Target="../tags/tag1207.xml"/><Relationship Id="rId4" Type="http://schemas.openxmlformats.org/officeDocument/2006/relationships/tags" Target="../tags/tag1206.xml"/><Relationship Id="rId3" Type="http://schemas.openxmlformats.org/officeDocument/2006/relationships/tags" Target="../tags/tag1205.xml"/><Relationship Id="rId22" Type="http://schemas.openxmlformats.org/officeDocument/2006/relationships/notesSlide" Target="../notesSlides/notesSlide25.xml"/><Relationship Id="rId21" Type="http://schemas.openxmlformats.org/officeDocument/2006/relationships/slideLayout" Target="../slideLayouts/slideLayout1.xml"/><Relationship Id="rId20" Type="http://schemas.openxmlformats.org/officeDocument/2006/relationships/tags" Target="../tags/tag1222.xml"/><Relationship Id="rId2" Type="http://schemas.openxmlformats.org/officeDocument/2006/relationships/tags" Target="../tags/tag1204.xml"/><Relationship Id="rId19" Type="http://schemas.openxmlformats.org/officeDocument/2006/relationships/tags" Target="../tags/tag1221.xml"/><Relationship Id="rId18" Type="http://schemas.openxmlformats.org/officeDocument/2006/relationships/tags" Target="../tags/tag1220.xml"/><Relationship Id="rId17" Type="http://schemas.openxmlformats.org/officeDocument/2006/relationships/tags" Target="../tags/tag1219.xml"/><Relationship Id="rId16" Type="http://schemas.openxmlformats.org/officeDocument/2006/relationships/tags" Target="../tags/tag1218.xml"/><Relationship Id="rId15" Type="http://schemas.openxmlformats.org/officeDocument/2006/relationships/tags" Target="../tags/tag1217.xml"/><Relationship Id="rId14" Type="http://schemas.openxmlformats.org/officeDocument/2006/relationships/tags" Target="../tags/tag1216.xml"/><Relationship Id="rId13" Type="http://schemas.openxmlformats.org/officeDocument/2006/relationships/tags" Target="../tags/tag1215.xml"/><Relationship Id="rId12" Type="http://schemas.openxmlformats.org/officeDocument/2006/relationships/tags" Target="../tags/tag1214.xml"/><Relationship Id="rId11" Type="http://schemas.openxmlformats.org/officeDocument/2006/relationships/tags" Target="../tags/tag1213.xml"/><Relationship Id="rId10" Type="http://schemas.openxmlformats.org/officeDocument/2006/relationships/tags" Target="../tags/tag1212.xml"/><Relationship Id="rId1" Type="http://schemas.openxmlformats.org/officeDocument/2006/relationships/tags" Target="../tags/tag1203.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s>
</file>

<file path=ppt/slides/_rels/slide30.xml.rels><?xml version="1.0" encoding="UTF-8" standalone="yes"?>
<Relationships xmlns="http://schemas.openxmlformats.org/package/2006/relationships"><Relationship Id="rId9" Type="http://schemas.openxmlformats.org/officeDocument/2006/relationships/tags" Target="../tags/tag1231.xml"/><Relationship Id="rId8" Type="http://schemas.openxmlformats.org/officeDocument/2006/relationships/tags" Target="../tags/tag1230.xml"/><Relationship Id="rId7" Type="http://schemas.openxmlformats.org/officeDocument/2006/relationships/tags" Target="../tags/tag1229.xml"/><Relationship Id="rId6" Type="http://schemas.openxmlformats.org/officeDocument/2006/relationships/tags" Target="../tags/tag1228.xml"/><Relationship Id="rId5" Type="http://schemas.openxmlformats.org/officeDocument/2006/relationships/tags" Target="../tags/tag1227.xml"/><Relationship Id="rId4" Type="http://schemas.openxmlformats.org/officeDocument/2006/relationships/tags" Target="../tags/tag1226.xml"/><Relationship Id="rId3" Type="http://schemas.openxmlformats.org/officeDocument/2006/relationships/tags" Target="../tags/tag1225.xml"/><Relationship Id="rId2" Type="http://schemas.openxmlformats.org/officeDocument/2006/relationships/tags" Target="../tags/tag1224.xml"/><Relationship Id="rId16" Type="http://schemas.openxmlformats.org/officeDocument/2006/relationships/notesSlide" Target="../notesSlides/notesSlide26.xml"/><Relationship Id="rId15" Type="http://schemas.openxmlformats.org/officeDocument/2006/relationships/slideLayout" Target="../slideLayouts/slideLayout1.xml"/><Relationship Id="rId14" Type="http://schemas.openxmlformats.org/officeDocument/2006/relationships/tags" Target="../tags/tag1236.xml"/><Relationship Id="rId13" Type="http://schemas.openxmlformats.org/officeDocument/2006/relationships/tags" Target="../tags/tag1235.xml"/><Relationship Id="rId12" Type="http://schemas.openxmlformats.org/officeDocument/2006/relationships/tags" Target="../tags/tag1234.xml"/><Relationship Id="rId11" Type="http://schemas.openxmlformats.org/officeDocument/2006/relationships/tags" Target="../tags/tag1233.xml"/><Relationship Id="rId10" Type="http://schemas.openxmlformats.org/officeDocument/2006/relationships/tags" Target="../tags/tag1232.xml"/><Relationship Id="rId1" Type="http://schemas.openxmlformats.org/officeDocument/2006/relationships/tags" Target="../tags/tag1223.xml"/></Relationships>
</file>

<file path=ppt/slides/_rels/slide31.xml.rels><?xml version="1.0" encoding="UTF-8" standalone="yes"?>
<Relationships xmlns="http://schemas.openxmlformats.org/package/2006/relationships"><Relationship Id="rId9" Type="http://schemas.openxmlformats.org/officeDocument/2006/relationships/tags" Target="../tags/tag1245.xml"/><Relationship Id="rId8" Type="http://schemas.openxmlformats.org/officeDocument/2006/relationships/tags" Target="../tags/tag1244.xml"/><Relationship Id="rId7" Type="http://schemas.openxmlformats.org/officeDocument/2006/relationships/tags" Target="../tags/tag1243.xml"/><Relationship Id="rId6" Type="http://schemas.openxmlformats.org/officeDocument/2006/relationships/tags" Target="../tags/tag1242.xml"/><Relationship Id="rId5" Type="http://schemas.openxmlformats.org/officeDocument/2006/relationships/tags" Target="../tags/tag1241.xml"/><Relationship Id="rId4" Type="http://schemas.openxmlformats.org/officeDocument/2006/relationships/tags" Target="../tags/tag1240.xml"/><Relationship Id="rId32" Type="http://schemas.openxmlformats.org/officeDocument/2006/relationships/notesSlide" Target="../notesSlides/notesSlide27.xml"/><Relationship Id="rId31" Type="http://schemas.openxmlformats.org/officeDocument/2006/relationships/slideLayout" Target="../slideLayouts/slideLayout1.xml"/><Relationship Id="rId30" Type="http://schemas.openxmlformats.org/officeDocument/2006/relationships/tags" Target="../tags/tag1266.xml"/><Relationship Id="rId3" Type="http://schemas.openxmlformats.org/officeDocument/2006/relationships/tags" Target="../tags/tag1239.xml"/><Relationship Id="rId29" Type="http://schemas.openxmlformats.org/officeDocument/2006/relationships/tags" Target="../tags/tag1265.xml"/><Relationship Id="rId28" Type="http://schemas.openxmlformats.org/officeDocument/2006/relationships/tags" Target="../tags/tag1264.xml"/><Relationship Id="rId27" Type="http://schemas.openxmlformats.org/officeDocument/2006/relationships/tags" Target="../tags/tag1263.xml"/><Relationship Id="rId26" Type="http://schemas.openxmlformats.org/officeDocument/2006/relationships/tags" Target="../tags/tag1262.xml"/><Relationship Id="rId25" Type="http://schemas.openxmlformats.org/officeDocument/2006/relationships/tags" Target="../tags/tag1261.xml"/><Relationship Id="rId24" Type="http://schemas.openxmlformats.org/officeDocument/2006/relationships/tags" Target="../tags/tag1260.xml"/><Relationship Id="rId23" Type="http://schemas.openxmlformats.org/officeDocument/2006/relationships/tags" Target="../tags/tag1259.xml"/><Relationship Id="rId22" Type="http://schemas.openxmlformats.org/officeDocument/2006/relationships/tags" Target="../tags/tag1258.xml"/><Relationship Id="rId21" Type="http://schemas.openxmlformats.org/officeDocument/2006/relationships/tags" Target="../tags/tag1257.xml"/><Relationship Id="rId20" Type="http://schemas.openxmlformats.org/officeDocument/2006/relationships/tags" Target="../tags/tag1256.xml"/><Relationship Id="rId2" Type="http://schemas.openxmlformats.org/officeDocument/2006/relationships/tags" Target="../tags/tag1238.xml"/><Relationship Id="rId19" Type="http://schemas.openxmlformats.org/officeDocument/2006/relationships/tags" Target="../tags/tag1255.xml"/><Relationship Id="rId18" Type="http://schemas.openxmlformats.org/officeDocument/2006/relationships/tags" Target="../tags/tag1254.xml"/><Relationship Id="rId17" Type="http://schemas.openxmlformats.org/officeDocument/2006/relationships/tags" Target="../tags/tag1253.xml"/><Relationship Id="rId16" Type="http://schemas.openxmlformats.org/officeDocument/2006/relationships/tags" Target="../tags/tag1252.xml"/><Relationship Id="rId15" Type="http://schemas.openxmlformats.org/officeDocument/2006/relationships/tags" Target="../tags/tag1251.xml"/><Relationship Id="rId14" Type="http://schemas.openxmlformats.org/officeDocument/2006/relationships/tags" Target="../tags/tag1250.xml"/><Relationship Id="rId13" Type="http://schemas.openxmlformats.org/officeDocument/2006/relationships/tags" Target="../tags/tag1249.xml"/><Relationship Id="rId12" Type="http://schemas.openxmlformats.org/officeDocument/2006/relationships/tags" Target="../tags/tag1248.xml"/><Relationship Id="rId11" Type="http://schemas.openxmlformats.org/officeDocument/2006/relationships/tags" Target="../tags/tag1247.xml"/><Relationship Id="rId10" Type="http://schemas.openxmlformats.org/officeDocument/2006/relationships/tags" Target="../tags/tag1246.xml"/><Relationship Id="rId1" Type="http://schemas.openxmlformats.org/officeDocument/2006/relationships/tags" Target="../tags/tag1237.xml"/></Relationships>
</file>

<file path=ppt/slides/_rels/slide32.xml.rels><?xml version="1.0" encoding="UTF-8" standalone="yes"?>
<Relationships xmlns="http://schemas.openxmlformats.org/package/2006/relationships"><Relationship Id="rId9" Type="http://schemas.openxmlformats.org/officeDocument/2006/relationships/tags" Target="../tags/tag1275.xml"/><Relationship Id="rId8" Type="http://schemas.openxmlformats.org/officeDocument/2006/relationships/tags" Target="../tags/tag1274.xml"/><Relationship Id="rId7" Type="http://schemas.openxmlformats.org/officeDocument/2006/relationships/tags" Target="../tags/tag1273.xml"/><Relationship Id="rId6" Type="http://schemas.openxmlformats.org/officeDocument/2006/relationships/tags" Target="../tags/tag1272.xml"/><Relationship Id="rId5" Type="http://schemas.openxmlformats.org/officeDocument/2006/relationships/tags" Target="../tags/tag1271.xml"/><Relationship Id="rId4" Type="http://schemas.openxmlformats.org/officeDocument/2006/relationships/tags" Target="../tags/tag1270.xml"/><Relationship Id="rId3" Type="http://schemas.openxmlformats.org/officeDocument/2006/relationships/tags" Target="../tags/tag1269.xml"/><Relationship Id="rId2" Type="http://schemas.openxmlformats.org/officeDocument/2006/relationships/tags" Target="../tags/tag1268.xml"/><Relationship Id="rId18" Type="http://schemas.openxmlformats.org/officeDocument/2006/relationships/notesSlide" Target="../notesSlides/notesSlide28.xml"/><Relationship Id="rId17" Type="http://schemas.openxmlformats.org/officeDocument/2006/relationships/slideLayout" Target="../slideLayouts/slideLayout1.xml"/><Relationship Id="rId16" Type="http://schemas.openxmlformats.org/officeDocument/2006/relationships/tags" Target="../tags/tag1282.xml"/><Relationship Id="rId15" Type="http://schemas.openxmlformats.org/officeDocument/2006/relationships/tags" Target="../tags/tag1281.xml"/><Relationship Id="rId14" Type="http://schemas.openxmlformats.org/officeDocument/2006/relationships/tags" Target="../tags/tag1280.xml"/><Relationship Id="rId13" Type="http://schemas.openxmlformats.org/officeDocument/2006/relationships/tags" Target="../tags/tag1279.xml"/><Relationship Id="rId12" Type="http://schemas.openxmlformats.org/officeDocument/2006/relationships/tags" Target="../tags/tag1278.xml"/><Relationship Id="rId11" Type="http://schemas.openxmlformats.org/officeDocument/2006/relationships/tags" Target="../tags/tag1277.xml"/><Relationship Id="rId10" Type="http://schemas.openxmlformats.org/officeDocument/2006/relationships/tags" Target="../tags/tag1276.xml"/><Relationship Id="rId1" Type="http://schemas.openxmlformats.org/officeDocument/2006/relationships/tags" Target="../tags/tag1267.xml"/></Relationships>
</file>

<file path=ppt/slides/_rels/slide33.xml.rels><?xml version="1.0" encoding="UTF-8" standalone="yes"?>
<Relationships xmlns="http://schemas.openxmlformats.org/package/2006/relationships"><Relationship Id="rId7" Type="http://schemas.openxmlformats.org/officeDocument/2006/relationships/notesSlide" Target="../notesSlides/notesSlide29.xml"/><Relationship Id="rId6" Type="http://schemas.openxmlformats.org/officeDocument/2006/relationships/slideLayout" Target="../slideLayouts/slideLayout1.xml"/><Relationship Id="rId5" Type="http://schemas.openxmlformats.org/officeDocument/2006/relationships/tags" Target="../tags/tag1287.xml"/><Relationship Id="rId4" Type="http://schemas.openxmlformats.org/officeDocument/2006/relationships/tags" Target="../tags/tag1286.xml"/><Relationship Id="rId3" Type="http://schemas.openxmlformats.org/officeDocument/2006/relationships/tags" Target="../tags/tag1285.xml"/><Relationship Id="rId2" Type="http://schemas.openxmlformats.org/officeDocument/2006/relationships/tags" Target="../tags/tag1284.xml"/><Relationship Id="rId1" Type="http://schemas.openxmlformats.org/officeDocument/2006/relationships/tags" Target="../tags/tag1283.xml"/></Relationships>
</file>

<file path=ppt/slides/_rels/slide34.xml.rels><?xml version="1.0" encoding="UTF-8" standalone="yes"?>
<Relationships xmlns="http://schemas.openxmlformats.org/package/2006/relationships"><Relationship Id="rId9" Type="http://schemas.openxmlformats.org/officeDocument/2006/relationships/tags" Target="../tags/tag1296.xml"/><Relationship Id="rId8" Type="http://schemas.openxmlformats.org/officeDocument/2006/relationships/tags" Target="../tags/tag1295.xml"/><Relationship Id="rId7" Type="http://schemas.openxmlformats.org/officeDocument/2006/relationships/tags" Target="../tags/tag1294.xml"/><Relationship Id="rId6" Type="http://schemas.openxmlformats.org/officeDocument/2006/relationships/tags" Target="../tags/tag1293.xml"/><Relationship Id="rId5" Type="http://schemas.openxmlformats.org/officeDocument/2006/relationships/tags" Target="../tags/tag1292.xml"/><Relationship Id="rId4" Type="http://schemas.openxmlformats.org/officeDocument/2006/relationships/tags" Target="../tags/tag1291.xml"/><Relationship Id="rId3" Type="http://schemas.openxmlformats.org/officeDocument/2006/relationships/tags" Target="../tags/tag1290.xml"/><Relationship Id="rId27" Type="http://schemas.openxmlformats.org/officeDocument/2006/relationships/notesSlide" Target="../notesSlides/notesSlide30.xml"/><Relationship Id="rId26" Type="http://schemas.openxmlformats.org/officeDocument/2006/relationships/slideLayout" Target="../slideLayouts/slideLayout1.xml"/><Relationship Id="rId25" Type="http://schemas.openxmlformats.org/officeDocument/2006/relationships/tags" Target="../tags/tag1312.xml"/><Relationship Id="rId24" Type="http://schemas.openxmlformats.org/officeDocument/2006/relationships/tags" Target="../tags/tag1311.xml"/><Relationship Id="rId23" Type="http://schemas.openxmlformats.org/officeDocument/2006/relationships/tags" Target="../tags/tag1310.xml"/><Relationship Id="rId22" Type="http://schemas.openxmlformats.org/officeDocument/2006/relationships/tags" Target="../tags/tag1309.xml"/><Relationship Id="rId21" Type="http://schemas.openxmlformats.org/officeDocument/2006/relationships/tags" Target="../tags/tag1308.xml"/><Relationship Id="rId20" Type="http://schemas.openxmlformats.org/officeDocument/2006/relationships/tags" Target="../tags/tag1307.xml"/><Relationship Id="rId2" Type="http://schemas.openxmlformats.org/officeDocument/2006/relationships/tags" Target="../tags/tag1289.xml"/><Relationship Id="rId19" Type="http://schemas.openxmlformats.org/officeDocument/2006/relationships/tags" Target="../tags/tag1306.xml"/><Relationship Id="rId18" Type="http://schemas.openxmlformats.org/officeDocument/2006/relationships/tags" Target="../tags/tag1305.xml"/><Relationship Id="rId17" Type="http://schemas.openxmlformats.org/officeDocument/2006/relationships/tags" Target="../tags/tag1304.xml"/><Relationship Id="rId16" Type="http://schemas.openxmlformats.org/officeDocument/2006/relationships/tags" Target="../tags/tag1303.xml"/><Relationship Id="rId15" Type="http://schemas.openxmlformats.org/officeDocument/2006/relationships/tags" Target="../tags/tag1302.xml"/><Relationship Id="rId14" Type="http://schemas.openxmlformats.org/officeDocument/2006/relationships/tags" Target="../tags/tag1301.xml"/><Relationship Id="rId13" Type="http://schemas.openxmlformats.org/officeDocument/2006/relationships/tags" Target="../tags/tag1300.xml"/><Relationship Id="rId12" Type="http://schemas.openxmlformats.org/officeDocument/2006/relationships/tags" Target="../tags/tag1299.xml"/><Relationship Id="rId11" Type="http://schemas.openxmlformats.org/officeDocument/2006/relationships/tags" Target="../tags/tag1298.xml"/><Relationship Id="rId10" Type="http://schemas.openxmlformats.org/officeDocument/2006/relationships/tags" Target="../tags/tag1297.xml"/><Relationship Id="rId1" Type="http://schemas.openxmlformats.org/officeDocument/2006/relationships/tags" Target="../tags/tag1288.xml"/></Relationships>
</file>

<file path=ppt/slides/_rels/slide35.xml.rels><?xml version="1.0" encoding="UTF-8" standalone="yes"?>
<Relationships xmlns="http://schemas.openxmlformats.org/package/2006/relationships"><Relationship Id="rId9" Type="http://schemas.openxmlformats.org/officeDocument/2006/relationships/tags" Target="../tags/tag1321.xml"/><Relationship Id="rId8" Type="http://schemas.openxmlformats.org/officeDocument/2006/relationships/tags" Target="../tags/tag1320.xml"/><Relationship Id="rId7" Type="http://schemas.openxmlformats.org/officeDocument/2006/relationships/tags" Target="../tags/tag1319.xml"/><Relationship Id="rId6" Type="http://schemas.openxmlformats.org/officeDocument/2006/relationships/tags" Target="../tags/tag1318.xml"/><Relationship Id="rId5" Type="http://schemas.openxmlformats.org/officeDocument/2006/relationships/tags" Target="../tags/tag1317.xml"/><Relationship Id="rId4" Type="http://schemas.openxmlformats.org/officeDocument/2006/relationships/tags" Target="../tags/tag1316.xml"/><Relationship Id="rId39" Type="http://schemas.openxmlformats.org/officeDocument/2006/relationships/notesSlide" Target="../notesSlides/notesSlide31.xml"/><Relationship Id="rId38" Type="http://schemas.openxmlformats.org/officeDocument/2006/relationships/slideLayout" Target="../slideLayouts/slideLayout1.xml"/><Relationship Id="rId37" Type="http://schemas.openxmlformats.org/officeDocument/2006/relationships/tags" Target="../tags/tag1349.xml"/><Relationship Id="rId36" Type="http://schemas.openxmlformats.org/officeDocument/2006/relationships/tags" Target="../tags/tag1348.xml"/><Relationship Id="rId35" Type="http://schemas.openxmlformats.org/officeDocument/2006/relationships/tags" Target="../tags/tag1347.xml"/><Relationship Id="rId34" Type="http://schemas.openxmlformats.org/officeDocument/2006/relationships/tags" Target="../tags/tag1346.xml"/><Relationship Id="rId33" Type="http://schemas.openxmlformats.org/officeDocument/2006/relationships/tags" Target="../tags/tag1345.xml"/><Relationship Id="rId32" Type="http://schemas.openxmlformats.org/officeDocument/2006/relationships/tags" Target="../tags/tag1344.xml"/><Relationship Id="rId31" Type="http://schemas.openxmlformats.org/officeDocument/2006/relationships/tags" Target="../tags/tag1343.xml"/><Relationship Id="rId30" Type="http://schemas.openxmlformats.org/officeDocument/2006/relationships/tags" Target="../tags/tag1342.xml"/><Relationship Id="rId3" Type="http://schemas.openxmlformats.org/officeDocument/2006/relationships/tags" Target="../tags/tag1315.xml"/><Relationship Id="rId29" Type="http://schemas.openxmlformats.org/officeDocument/2006/relationships/tags" Target="../tags/tag1341.xml"/><Relationship Id="rId28" Type="http://schemas.openxmlformats.org/officeDocument/2006/relationships/tags" Target="../tags/tag1340.xml"/><Relationship Id="rId27" Type="http://schemas.openxmlformats.org/officeDocument/2006/relationships/tags" Target="../tags/tag1339.xml"/><Relationship Id="rId26" Type="http://schemas.openxmlformats.org/officeDocument/2006/relationships/tags" Target="../tags/tag1338.xml"/><Relationship Id="rId25" Type="http://schemas.openxmlformats.org/officeDocument/2006/relationships/tags" Target="../tags/tag1337.xml"/><Relationship Id="rId24" Type="http://schemas.openxmlformats.org/officeDocument/2006/relationships/tags" Target="../tags/tag1336.xml"/><Relationship Id="rId23" Type="http://schemas.openxmlformats.org/officeDocument/2006/relationships/tags" Target="../tags/tag1335.xml"/><Relationship Id="rId22" Type="http://schemas.openxmlformats.org/officeDocument/2006/relationships/tags" Target="../tags/tag1334.xml"/><Relationship Id="rId21" Type="http://schemas.openxmlformats.org/officeDocument/2006/relationships/tags" Target="../tags/tag1333.xml"/><Relationship Id="rId20" Type="http://schemas.openxmlformats.org/officeDocument/2006/relationships/tags" Target="../tags/tag1332.xml"/><Relationship Id="rId2" Type="http://schemas.openxmlformats.org/officeDocument/2006/relationships/tags" Target="../tags/tag1314.xml"/><Relationship Id="rId19" Type="http://schemas.openxmlformats.org/officeDocument/2006/relationships/tags" Target="../tags/tag1331.xml"/><Relationship Id="rId18" Type="http://schemas.openxmlformats.org/officeDocument/2006/relationships/tags" Target="../tags/tag1330.xml"/><Relationship Id="rId17" Type="http://schemas.openxmlformats.org/officeDocument/2006/relationships/tags" Target="../tags/tag1329.xml"/><Relationship Id="rId16" Type="http://schemas.openxmlformats.org/officeDocument/2006/relationships/tags" Target="../tags/tag1328.xml"/><Relationship Id="rId15" Type="http://schemas.openxmlformats.org/officeDocument/2006/relationships/tags" Target="../tags/tag1327.xml"/><Relationship Id="rId14" Type="http://schemas.openxmlformats.org/officeDocument/2006/relationships/tags" Target="../tags/tag1326.xml"/><Relationship Id="rId13" Type="http://schemas.openxmlformats.org/officeDocument/2006/relationships/tags" Target="../tags/tag1325.xml"/><Relationship Id="rId12" Type="http://schemas.openxmlformats.org/officeDocument/2006/relationships/tags" Target="../tags/tag1324.xml"/><Relationship Id="rId11" Type="http://schemas.openxmlformats.org/officeDocument/2006/relationships/tags" Target="../tags/tag1323.xml"/><Relationship Id="rId10" Type="http://schemas.openxmlformats.org/officeDocument/2006/relationships/tags" Target="../tags/tag1322.xml"/><Relationship Id="rId1" Type="http://schemas.openxmlformats.org/officeDocument/2006/relationships/tags" Target="../tags/tag1313.xml"/></Relationships>
</file>

<file path=ppt/slides/_rels/slide36.xml.rels><?xml version="1.0" encoding="UTF-8" standalone="yes"?>
<Relationships xmlns="http://schemas.openxmlformats.org/package/2006/relationships"><Relationship Id="rId9" Type="http://schemas.openxmlformats.org/officeDocument/2006/relationships/tags" Target="../tags/tag1358.xml"/><Relationship Id="rId8" Type="http://schemas.openxmlformats.org/officeDocument/2006/relationships/tags" Target="../tags/tag1357.xml"/><Relationship Id="rId7" Type="http://schemas.openxmlformats.org/officeDocument/2006/relationships/tags" Target="../tags/tag1356.xml"/><Relationship Id="rId6" Type="http://schemas.openxmlformats.org/officeDocument/2006/relationships/tags" Target="../tags/tag1355.xml"/><Relationship Id="rId5" Type="http://schemas.openxmlformats.org/officeDocument/2006/relationships/tags" Target="../tags/tag1354.xml"/><Relationship Id="rId4" Type="http://schemas.openxmlformats.org/officeDocument/2006/relationships/tags" Target="../tags/tag1353.xml"/><Relationship Id="rId3" Type="http://schemas.openxmlformats.org/officeDocument/2006/relationships/tags" Target="../tags/tag1352.xml"/><Relationship Id="rId27" Type="http://schemas.openxmlformats.org/officeDocument/2006/relationships/notesSlide" Target="../notesSlides/notesSlide32.xml"/><Relationship Id="rId26" Type="http://schemas.openxmlformats.org/officeDocument/2006/relationships/slideLayout" Target="../slideLayouts/slideLayout1.xml"/><Relationship Id="rId25" Type="http://schemas.openxmlformats.org/officeDocument/2006/relationships/tags" Target="../tags/tag1374.xml"/><Relationship Id="rId24" Type="http://schemas.openxmlformats.org/officeDocument/2006/relationships/tags" Target="../tags/tag1373.xml"/><Relationship Id="rId23" Type="http://schemas.openxmlformats.org/officeDocument/2006/relationships/tags" Target="../tags/tag1372.xml"/><Relationship Id="rId22" Type="http://schemas.openxmlformats.org/officeDocument/2006/relationships/tags" Target="../tags/tag1371.xml"/><Relationship Id="rId21" Type="http://schemas.openxmlformats.org/officeDocument/2006/relationships/tags" Target="../tags/tag1370.xml"/><Relationship Id="rId20" Type="http://schemas.openxmlformats.org/officeDocument/2006/relationships/tags" Target="../tags/tag1369.xml"/><Relationship Id="rId2" Type="http://schemas.openxmlformats.org/officeDocument/2006/relationships/tags" Target="../tags/tag1351.xml"/><Relationship Id="rId19" Type="http://schemas.openxmlformats.org/officeDocument/2006/relationships/tags" Target="../tags/tag1368.xml"/><Relationship Id="rId18" Type="http://schemas.openxmlformats.org/officeDocument/2006/relationships/tags" Target="../tags/tag1367.xml"/><Relationship Id="rId17" Type="http://schemas.openxmlformats.org/officeDocument/2006/relationships/tags" Target="../tags/tag1366.xml"/><Relationship Id="rId16" Type="http://schemas.openxmlformats.org/officeDocument/2006/relationships/tags" Target="../tags/tag1365.xml"/><Relationship Id="rId15" Type="http://schemas.openxmlformats.org/officeDocument/2006/relationships/tags" Target="../tags/tag1364.xml"/><Relationship Id="rId14" Type="http://schemas.openxmlformats.org/officeDocument/2006/relationships/tags" Target="../tags/tag1363.xml"/><Relationship Id="rId13" Type="http://schemas.openxmlformats.org/officeDocument/2006/relationships/tags" Target="../tags/tag1362.xml"/><Relationship Id="rId12" Type="http://schemas.openxmlformats.org/officeDocument/2006/relationships/tags" Target="../tags/tag1361.xml"/><Relationship Id="rId11" Type="http://schemas.openxmlformats.org/officeDocument/2006/relationships/tags" Target="../tags/tag1360.xml"/><Relationship Id="rId10" Type="http://schemas.openxmlformats.org/officeDocument/2006/relationships/tags" Target="../tags/tag1359.xml"/><Relationship Id="rId1" Type="http://schemas.openxmlformats.org/officeDocument/2006/relationships/tags" Target="../tags/tag1350.xml"/></Relationships>
</file>

<file path=ppt/slides/_rels/slide37.xml.rels><?xml version="1.0" encoding="UTF-8" standalone="yes"?>
<Relationships xmlns="http://schemas.openxmlformats.org/package/2006/relationships"><Relationship Id="rId99" Type="http://schemas.openxmlformats.org/officeDocument/2006/relationships/tags" Target="../tags/tag1473.xml"/><Relationship Id="rId98" Type="http://schemas.openxmlformats.org/officeDocument/2006/relationships/tags" Target="../tags/tag1472.xml"/><Relationship Id="rId97" Type="http://schemas.openxmlformats.org/officeDocument/2006/relationships/tags" Target="../tags/tag1471.xml"/><Relationship Id="rId96" Type="http://schemas.openxmlformats.org/officeDocument/2006/relationships/tags" Target="../tags/tag1470.xml"/><Relationship Id="rId95" Type="http://schemas.openxmlformats.org/officeDocument/2006/relationships/tags" Target="../tags/tag1469.xml"/><Relationship Id="rId94" Type="http://schemas.openxmlformats.org/officeDocument/2006/relationships/tags" Target="../tags/tag1468.xml"/><Relationship Id="rId93" Type="http://schemas.openxmlformats.org/officeDocument/2006/relationships/tags" Target="../tags/tag1467.xml"/><Relationship Id="rId92" Type="http://schemas.openxmlformats.org/officeDocument/2006/relationships/tags" Target="../tags/tag1466.xml"/><Relationship Id="rId91" Type="http://schemas.openxmlformats.org/officeDocument/2006/relationships/tags" Target="../tags/tag1465.xml"/><Relationship Id="rId90" Type="http://schemas.openxmlformats.org/officeDocument/2006/relationships/tags" Target="../tags/tag1464.xml"/><Relationship Id="rId9" Type="http://schemas.openxmlformats.org/officeDocument/2006/relationships/tags" Target="../tags/tag1383.xml"/><Relationship Id="rId89" Type="http://schemas.openxmlformats.org/officeDocument/2006/relationships/tags" Target="../tags/tag1463.xml"/><Relationship Id="rId88" Type="http://schemas.openxmlformats.org/officeDocument/2006/relationships/tags" Target="../tags/tag1462.xml"/><Relationship Id="rId87" Type="http://schemas.openxmlformats.org/officeDocument/2006/relationships/tags" Target="../tags/tag1461.xml"/><Relationship Id="rId86" Type="http://schemas.openxmlformats.org/officeDocument/2006/relationships/tags" Target="../tags/tag1460.xml"/><Relationship Id="rId85" Type="http://schemas.openxmlformats.org/officeDocument/2006/relationships/tags" Target="../tags/tag1459.xml"/><Relationship Id="rId84" Type="http://schemas.openxmlformats.org/officeDocument/2006/relationships/tags" Target="../tags/tag1458.xml"/><Relationship Id="rId83" Type="http://schemas.openxmlformats.org/officeDocument/2006/relationships/tags" Target="../tags/tag1457.xml"/><Relationship Id="rId82" Type="http://schemas.openxmlformats.org/officeDocument/2006/relationships/tags" Target="../tags/tag1456.xml"/><Relationship Id="rId81" Type="http://schemas.openxmlformats.org/officeDocument/2006/relationships/tags" Target="../tags/tag1455.xml"/><Relationship Id="rId80" Type="http://schemas.openxmlformats.org/officeDocument/2006/relationships/tags" Target="../tags/tag1454.xml"/><Relationship Id="rId8" Type="http://schemas.openxmlformats.org/officeDocument/2006/relationships/tags" Target="../tags/tag1382.xml"/><Relationship Id="rId79" Type="http://schemas.openxmlformats.org/officeDocument/2006/relationships/tags" Target="../tags/tag1453.xml"/><Relationship Id="rId78" Type="http://schemas.openxmlformats.org/officeDocument/2006/relationships/tags" Target="../tags/tag1452.xml"/><Relationship Id="rId77" Type="http://schemas.openxmlformats.org/officeDocument/2006/relationships/tags" Target="../tags/tag1451.xml"/><Relationship Id="rId76" Type="http://schemas.openxmlformats.org/officeDocument/2006/relationships/tags" Target="../tags/tag1450.xml"/><Relationship Id="rId75" Type="http://schemas.openxmlformats.org/officeDocument/2006/relationships/tags" Target="../tags/tag1449.xml"/><Relationship Id="rId74" Type="http://schemas.openxmlformats.org/officeDocument/2006/relationships/tags" Target="../tags/tag1448.xml"/><Relationship Id="rId73" Type="http://schemas.openxmlformats.org/officeDocument/2006/relationships/tags" Target="../tags/tag1447.xml"/><Relationship Id="rId72" Type="http://schemas.openxmlformats.org/officeDocument/2006/relationships/tags" Target="../tags/tag1446.xml"/><Relationship Id="rId71" Type="http://schemas.openxmlformats.org/officeDocument/2006/relationships/tags" Target="../tags/tag1445.xml"/><Relationship Id="rId70" Type="http://schemas.openxmlformats.org/officeDocument/2006/relationships/tags" Target="../tags/tag1444.xml"/><Relationship Id="rId7" Type="http://schemas.openxmlformats.org/officeDocument/2006/relationships/tags" Target="../tags/tag1381.xml"/><Relationship Id="rId69" Type="http://schemas.openxmlformats.org/officeDocument/2006/relationships/tags" Target="../tags/tag1443.xml"/><Relationship Id="rId68" Type="http://schemas.openxmlformats.org/officeDocument/2006/relationships/tags" Target="../tags/tag1442.xml"/><Relationship Id="rId67" Type="http://schemas.openxmlformats.org/officeDocument/2006/relationships/tags" Target="../tags/tag1441.xml"/><Relationship Id="rId66" Type="http://schemas.openxmlformats.org/officeDocument/2006/relationships/tags" Target="../tags/tag1440.xml"/><Relationship Id="rId65" Type="http://schemas.openxmlformats.org/officeDocument/2006/relationships/tags" Target="../tags/tag1439.xml"/><Relationship Id="rId64" Type="http://schemas.openxmlformats.org/officeDocument/2006/relationships/tags" Target="../tags/tag1438.xml"/><Relationship Id="rId63" Type="http://schemas.openxmlformats.org/officeDocument/2006/relationships/tags" Target="../tags/tag1437.xml"/><Relationship Id="rId62" Type="http://schemas.openxmlformats.org/officeDocument/2006/relationships/tags" Target="../tags/tag1436.xml"/><Relationship Id="rId61" Type="http://schemas.openxmlformats.org/officeDocument/2006/relationships/tags" Target="../tags/tag1435.xml"/><Relationship Id="rId60" Type="http://schemas.openxmlformats.org/officeDocument/2006/relationships/tags" Target="../tags/tag1434.xml"/><Relationship Id="rId6" Type="http://schemas.openxmlformats.org/officeDocument/2006/relationships/tags" Target="../tags/tag1380.xml"/><Relationship Id="rId59" Type="http://schemas.openxmlformats.org/officeDocument/2006/relationships/tags" Target="../tags/tag1433.xml"/><Relationship Id="rId58" Type="http://schemas.openxmlformats.org/officeDocument/2006/relationships/tags" Target="../tags/tag1432.xml"/><Relationship Id="rId57" Type="http://schemas.openxmlformats.org/officeDocument/2006/relationships/tags" Target="../tags/tag1431.xml"/><Relationship Id="rId56" Type="http://schemas.openxmlformats.org/officeDocument/2006/relationships/tags" Target="../tags/tag1430.xml"/><Relationship Id="rId55" Type="http://schemas.openxmlformats.org/officeDocument/2006/relationships/tags" Target="../tags/tag1429.xml"/><Relationship Id="rId54" Type="http://schemas.openxmlformats.org/officeDocument/2006/relationships/tags" Target="../tags/tag1428.xml"/><Relationship Id="rId53" Type="http://schemas.openxmlformats.org/officeDocument/2006/relationships/tags" Target="../tags/tag1427.xml"/><Relationship Id="rId52" Type="http://schemas.openxmlformats.org/officeDocument/2006/relationships/tags" Target="../tags/tag1426.xml"/><Relationship Id="rId51" Type="http://schemas.openxmlformats.org/officeDocument/2006/relationships/tags" Target="../tags/tag1425.xml"/><Relationship Id="rId50" Type="http://schemas.openxmlformats.org/officeDocument/2006/relationships/tags" Target="../tags/tag1424.xml"/><Relationship Id="rId5" Type="http://schemas.openxmlformats.org/officeDocument/2006/relationships/tags" Target="../tags/tag1379.xml"/><Relationship Id="rId49" Type="http://schemas.openxmlformats.org/officeDocument/2006/relationships/tags" Target="../tags/tag1423.xml"/><Relationship Id="rId48" Type="http://schemas.openxmlformats.org/officeDocument/2006/relationships/tags" Target="../tags/tag1422.xml"/><Relationship Id="rId47" Type="http://schemas.openxmlformats.org/officeDocument/2006/relationships/tags" Target="../tags/tag1421.xml"/><Relationship Id="rId46" Type="http://schemas.openxmlformats.org/officeDocument/2006/relationships/tags" Target="../tags/tag1420.xml"/><Relationship Id="rId45" Type="http://schemas.openxmlformats.org/officeDocument/2006/relationships/tags" Target="../tags/tag1419.xml"/><Relationship Id="rId44" Type="http://schemas.openxmlformats.org/officeDocument/2006/relationships/tags" Target="../tags/tag1418.xml"/><Relationship Id="rId43" Type="http://schemas.openxmlformats.org/officeDocument/2006/relationships/tags" Target="../tags/tag1417.xml"/><Relationship Id="rId42" Type="http://schemas.openxmlformats.org/officeDocument/2006/relationships/tags" Target="../tags/tag1416.xml"/><Relationship Id="rId41" Type="http://schemas.openxmlformats.org/officeDocument/2006/relationships/tags" Target="../tags/tag1415.xml"/><Relationship Id="rId40" Type="http://schemas.openxmlformats.org/officeDocument/2006/relationships/tags" Target="../tags/tag1414.xml"/><Relationship Id="rId4" Type="http://schemas.openxmlformats.org/officeDocument/2006/relationships/tags" Target="../tags/tag1378.xml"/><Relationship Id="rId39" Type="http://schemas.openxmlformats.org/officeDocument/2006/relationships/tags" Target="../tags/tag1413.xml"/><Relationship Id="rId38" Type="http://schemas.openxmlformats.org/officeDocument/2006/relationships/tags" Target="../tags/tag1412.xml"/><Relationship Id="rId37" Type="http://schemas.openxmlformats.org/officeDocument/2006/relationships/tags" Target="../tags/tag1411.xml"/><Relationship Id="rId36" Type="http://schemas.openxmlformats.org/officeDocument/2006/relationships/tags" Target="../tags/tag1410.xml"/><Relationship Id="rId35" Type="http://schemas.openxmlformats.org/officeDocument/2006/relationships/tags" Target="../tags/tag1409.xml"/><Relationship Id="rId34" Type="http://schemas.openxmlformats.org/officeDocument/2006/relationships/tags" Target="../tags/tag1408.xml"/><Relationship Id="rId33" Type="http://schemas.openxmlformats.org/officeDocument/2006/relationships/tags" Target="../tags/tag1407.xml"/><Relationship Id="rId32" Type="http://schemas.openxmlformats.org/officeDocument/2006/relationships/tags" Target="../tags/tag1406.xml"/><Relationship Id="rId31" Type="http://schemas.openxmlformats.org/officeDocument/2006/relationships/tags" Target="../tags/tag1405.xml"/><Relationship Id="rId30" Type="http://schemas.openxmlformats.org/officeDocument/2006/relationships/tags" Target="../tags/tag1404.xml"/><Relationship Id="rId3" Type="http://schemas.openxmlformats.org/officeDocument/2006/relationships/tags" Target="../tags/tag1377.xml"/><Relationship Id="rId29" Type="http://schemas.openxmlformats.org/officeDocument/2006/relationships/tags" Target="../tags/tag1403.xml"/><Relationship Id="rId28" Type="http://schemas.openxmlformats.org/officeDocument/2006/relationships/tags" Target="../tags/tag1402.xml"/><Relationship Id="rId27" Type="http://schemas.openxmlformats.org/officeDocument/2006/relationships/tags" Target="../tags/tag1401.xml"/><Relationship Id="rId26" Type="http://schemas.openxmlformats.org/officeDocument/2006/relationships/tags" Target="../tags/tag1400.xml"/><Relationship Id="rId25" Type="http://schemas.openxmlformats.org/officeDocument/2006/relationships/tags" Target="../tags/tag1399.xml"/><Relationship Id="rId24" Type="http://schemas.openxmlformats.org/officeDocument/2006/relationships/tags" Target="../tags/tag1398.xml"/><Relationship Id="rId23" Type="http://schemas.openxmlformats.org/officeDocument/2006/relationships/tags" Target="../tags/tag1397.xml"/><Relationship Id="rId22" Type="http://schemas.openxmlformats.org/officeDocument/2006/relationships/tags" Target="../tags/tag1396.xml"/><Relationship Id="rId21" Type="http://schemas.openxmlformats.org/officeDocument/2006/relationships/tags" Target="../tags/tag1395.xml"/><Relationship Id="rId20" Type="http://schemas.openxmlformats.org/officeDocument/2006/relationships/tags" Target="../tags/tag1394.xml"/><Relationship Id="rId2" Type="http://schemas.openxmlformats.org/officeDocument/2006/relationships/tags" Target="../tags/tag1376.xml"/><Relationship Id="rId19" Type="http://schemas.openxmlformats.org/officeDocument/2006/relationships/tags" Target="../tags/tag1393.xml"/><Relationship Id="rId18" Type="http://schemas.openxmlformats.org/officeDocument/2006/relationships/tags" Target="../tags/tag1392.xml"/><Relationship Id="rId17" Type="http://schemas.openxmlformats.org/officeDocument/2006/relationships/tags" Target="../tags/tag1391.xml"/><Relationship Id="rId160" Type="http://schemas.openxmlformats.org/officeDocument/2006/relationships/notesSlide" Target="../notesSlides/notesSlide33.xml"/><Relationship Id="rId16" Type="http://schemas.openxmlformats.org/officeDocument/2006/relationships/tags" Target="../tags/tag1390.xml"/><Relationship Id="rId159" Type="http://schemas.openxmlformats.org/officeDocument/2006/relationships/slideLayout" Target="../slideLayouts/slideLayout1.xml"/><Relationship Id="rId158" Type="http://schemas.openxmlformats.org/officeDocument/2006/relationships/tags" Target="../tags/tag1532.xml"/><Relationship Id="rId157" Type="http://schemas.openxmlformats.org/officeDocument/2006/relationships/tags" Target="../tags/tag1531.xml"/><Relationship Id="rId156" Type="http://schemas.openxmlformats.org/officeDocument/2006/relationships/tags" Target="../tags/tag1530.xml"/><Relationship Id="rId155" Type="http://schemas.openxmlformats.org/officeDocument/2006/relationships/tags" Target="../tags/tag1529.xml"/><Relationship Id="rId154" Type="http://schemas.openxmlformats.org/officeDocument/2006/relationships/tags" Target="../tags/tag1528.xml"/><Relationship Id="rId153" Type="http://schemas.openxmlformats.org/officeDocument/2006/relationships/tags" Target="../tags/tag1527.xml"/><Relationship Id="rId152" Type="http://schemas.openxmlformats.org/officeDocument/2006/relationships/tags" Target="../tags/tag1526.xml"/><Relationship Id="rId151" Type="http://schemas.openxmlformats.org/officeDocument/2006/relationships/tags" Target="../tags/tag1525.xml"/><Relationship Id="rId150" Type="http://schemas.openxmlformats.org/officeDocument/2006/relationships/tags" Target="../tags/tag1524.xml"/><Relationship Id="rId15" Type="http://schemas.openxmlformats.org/officeDocument/2006/relationships/tags" Target="../tags/tag1389.xml"/><Relationship Id="rId149" Type="http://schemas.openxmlformats.org/officeDocument/2006/relationships/tags" Target="../tags/tag1523.xml"/><Relationship Id="rId148" Type="http://schemas.openxmlformats.org/officeDocument/2006/relationships/tags" Target="../tags/tag1522.xml"/><Relationship Id="rId147" Type="http://schemas.openxmlformats.org/officeDocument/2006/relationships/tags" Target="../tags/tag1521.xml"/><Relationship Id="rId146" Type="http://schemas.openxmlformats.org/officeDocument/2006/relationships/tags" Target="../tags/tag1520.xml"/><Relationship Id="rId145" Type="http://schemas.openxmlformats.org/officeDocument/2006/relationships/tags" Target="../tags/tag1519.xml"/><Relationship Id="rId144" Type="http://schemas.openxmlformats.org/officeDocument/2006/relationships/tags" Target="../tags/tag1518.xml"/><Relationship Id="rId143" Type="http://schemas.openxmlformats.org/officeDocument/2006/relationships/tags" Target="../tags/tag1517.xml"/><Relationship Id="rId142" Type="http://schemas.openxmlformats.org/officeDocument/2006/relationships/tags" Target="../tags/tag1516.xml"/><Relationship Id="rId141" Type="http://schemas.openxmlformats.org/officeDocument/2006/relationships/tags" Target="../tags/tag1515.xml"/><Relationship Id="rId140" Type="http://schemas.openxmlformats.org/officeDocument/2006/relationships/tags" Target="../tags/tag1514.xml"/><Relationship Id="rId14" Type="http://schemas.openxmlformats.org/officeDocument/2006/relationships/tags" Target="../tags/tag1388.xml"/><Relationship Id="rId139" Type="http://schemas.openxmlformats.org/officeDocument/2006/relationships/tags" Target="../tags/tag1513.xml"/><Relationship Id="rId138" Type="http://schemas.openxmlformats.org/officeDocument/2006/relationships/tags" Target="../tags/tag1512.xml"/><Relationship Id="rId137" Type="http://schemas.openxmlformats.org/officeDocument/2006/relationships/tags" Target="../tags/tag1511.xml"/><Relationship Id="rId136" Type="http://schemas.openxmlformats.org/officeDocument/2006/relationships/tags" Target="../tags/tag1510.xml"/><Relationship Id="rId135" Type="http://schemas.openxmlformats.org/officeDocument/2006/relationships/tags" Target="../tags/tag1509.xml"/><Relationship Id="rId134" Type="http://schemas.openxmlformats.org/officeDocument/2006/relationships/tags" Target="../tags/tag1508.xml"/><Relationship Id="rId133" Type="http://schemas.openxmlformats.org/officeDocument/2006/relationships/tags" Target="../tags/tag1507.xml"/><Relationship Id="rId132" Type="http://schemas.openxmlformats.org/officeDocument/2006/relationships/tags" Target="../tags/tag1506.xml"/><Relationship Id="rId131" Type="http://schemas.openxmlformats.org/officeDocument/2006/relationships/tags" Target="../tags/tag1505.xml"/><Relationship Id="rId130" Type="http://schemas.openxmlformats.org/officeDocument/2006/relationships/tags" Target="../tags/tag1504.xml"/><Relationship Id="rId13" Type="http://schemas.openxmlformats.org/officeDocument/2006/relationships/tags" Target="../tags/tag1387.xml"/><Relationship Id="rId129" Type="http://schemas.openxmlformats.org/officeDocument/2006/relationships/tags" Target="../tags/tag1503.xml"/><Relationship Id="rId128" Type="http://schemas.openxmlformats.org/officeDocument/2006/relationships/tags" Target="../tags/tag1502.xml"/><Relationship Id="rId127" Type="http://schemas.openxmlformats.org/officeDocument/2006/relationships/tags" Target="../tags/tag1501.xml"/><Relationship Id="rId126" Type="http://schemas.openxmlformats.org/officeDocument/2006/relationships/tags" Target="../tags/tag1500.xml"/><Relationship Id="rId125" Type="http://schemas.openxmlformats.org/officeDocument/2006/relationships/tags" Target="../tags/tag1499.xml"/><Relationship Id="rId124" Type="http://schemas.openxmlformats.org/officeDocument/2006/relationships/tags" Target="../tags/tag1498.xml"/><Relationship Id="rId123" Type="http://schemas.openxmlformats.org/officeDocument/2006/relationships/tags" Target="../tags/tag1497.xml"/><Relationship Id="rId122" Type="http://schemas.openxmlformats.org/officeDocument/2006/relationships/tags" Target="../tags/tag1496.xml"/><Relationship Id="rId121" Type="http://schemas.openxmlformats.org/officeDocument/2006/relationships/tags" Target="../tags/tag1495.xml"/><Relationship Id="rId120" Type="http://schemas.openxmlformats.org/officeDocument/2006/relationships/tags" Target="../tags/tag1494.xml"/><Relationship Id="rId12" Type="http://schemas.openxmlformats.org/officeDocument/2006/relationships/tags" Target="../tags/tag1386.xml"/><Relationship Id="rId119" Type="http://schemas.openxmlformats.org/officeDocument/2006/relationships/tags" Target="../tags/tag1493.xml"/><Relationship Id="rId118" Type="http://schemas.openxmlformats.org/officeDocument/2006/relationships/tags" Target="../tags/tag1492.xml"/><Relationship Id="rId117" Type="http://schemas.openxmlformats.org/officeDocument/2006/relationships/tags" Target="../tags/tag1491.xml"/><Relationship Id="rId116" Type="http://schemas.openxmlformats.org/officeDocument/2006/relationships/tags" Target="../tags/tag1490.xml"/><Relationship Id="rId115" Type="http://schemas.openxmlformats.org/officeDocument/2006/relationships/tags" Target="../tags/tag1489.xml"/><Relationship Id="rId114" Type="http://schemas.openxmlformats.org/officeDocument/2006/relationships/tags" Target="../tags/tag1488.xml"/><Relationship Id="rId113" Type="http://schemas.openxmlformats.org/officeDocument/2006/relationships/tags" Target="../tags/tag1487.xml"/><Relationship Id="rId112" Type="http://schemas.openxmlformats.org/officeDocument/2006/relationships/tags" Target="../tags/tag1486.xml"/><Relationship Id="rId111" Type="http://schemas.openxmlformats.org/officeDocument/2006/relationships/tags" Target="../tags/tag1485.xml"/><Relationship Id="rId110" Type="http://schemas.openxmlformats.org/officeDocument/2006/relationships/tags" Target="../tags/tag1484.xml"/><Relationship Id="rId11" Type="http://schemas.openxmlformats.org/officeDocument/2006/relationships/tags" Target="../tags/tag1385.xml"/><Relationship Id="rId109" Type="http://schemas.openxmlformats.org/officeDocument/2006/relationships/tags" Target="../tags/tag1483.xml"/><Relationship Id="rId108" Type="http://schemas.openxmlformats.org/officeDocument/2006/relationships/tags" Target="../tags/tag1482.xml"/><Relationship Id="rId107" Type="http://schemas.openxmlformats.org/officeDocument/2006/relationships/tags" Target="../tags/tag1481.xml"/><Relationship Id="rId106" Type="http://schemas.openxmlformats.org/officeDocument/2006/relationships/tags" Target="../tags/tag1480.xml"/><Relationship Id="rId105" Type="http://schemas.openxmlformats.org/officeDocument/2006/relationships/tags" Target="../tags/tag1479.xml"/><Relationship Id="rId104" Type="http://schemas.openxmlformats.org/officeDocument/2006/relationships/tags" Target="../tags/tag1478.xml"/><Relationship Id="rId103" Type="http://schemas.openxmlformats.org/officeDocument/2006/relationships/tags" Target="../tags/tag1477.xml"/><Relationship Id="rId102" Type="http://schemas.openxmlformats.org/officeDocument/2006/relationships/tags" Target="../tags/tag1476.xml"/><Relationship Id="rId101" Type="http://schemas.openxmlformats.org/officeDocument/2006/relationships/tags" Target="../tags/tag1475.xml"/><Relationship Id="rId100" Type="http://schemas.openxmlformats.org/officeDocument/2006/relationships/tags" Target="../tags/tag1474.xml"/><Relationship Id="rId10" Type="http://schemas.openxmlformats.org/officeDocument/2006/relationships/tags" Target="../tags/tag1384.xml"/><Relationship Id="rId1" Type="http://schemas.openxmlformats.org/officeDocument/2006/relationships/tags" Target="../tags/tag1375.xml"/></Relationships>
</file>

<file path=ppt/slides/_rels/slide38.xml.rels><?xml version="1.0" encoding="UTF-8" standalone="yes"?>
<Relationships xmlns="http://schemas.openxmlformats.org/package/2006/relationships"><Relationship Id="rId9" Type="http://schemas.openxmlformats.org/officeDocument/2006/relationships/tags" Target="../tags/tag1541.xml"/><Relationship Id="rId8" Type="http://schemas.openxmlformats.org/officeDocument/2006/relationships/tags" Target="../tags/tag1540.xml"/><Relationship Id="rId7" Type="http://schemas.openxmlformats.org/officeDocument/2006/relationships/tags" Target="../tags/tag1539.xml"/><Relationship Id="rId6" Type="http://schemas.openxmlformats.org/officeDocument/2006/relationships/tags" Target="../tags/tag1538.xml"/><Relationship Id="rId5" Type="http://schemas.openxmlformats.org/officeDocument/2006/relationships/tags" Target="../tags/tag1537.xml"/><Relationship Id="rId4" Type="http://schemas.openxmlformats.org/officeDocument/2006/relationships/tags" Target="../tags/tag1536.xml"/><Relationship Id="rId3" Type="http://schemas.openxmlformats.org/officeDocument/2006/relationships/tags" Target="../tags/tag1535.xml"/><Relationship Id="rId25" Type="http://schemas.openxmlformats.org/officeDocument/2006/relationships/notesSlide" Target="../notesSlides/notesSlide34.xml"/><Relationship Id="rId24" Type="http://schemas.openxmlformats.org/officeDocument/2006/relationships/slideLayout" Target="../slideLayouts/slideLayout1.xml"/><Relationship Id="rId23" Type="http://schemas.openxmlformats.org/officeDocument/2006/relationships/tags" Target="../tags/tag1555.xml"/><Relationship Id="rId22" Type="http://schemas.openxmlformats.org/officeDocument/2006/relationships/tags" Target="../tags/tag1554.xml"/><Relationship Id="rId21" Type="http://schemas.openxmlformats.org/officeDocument/2006/relationships/tags" Target="../tags/tag1553.xml"/><Relationship Id="rId20" Type="http://schemas.openxmlformats.org/officeDocument/2006/relationships/tags" Target="../tags/tag1552.xml"/><Relationship Id="rId2" Type="http://schemas.openxmlformats.org/officeDocument/2006/relationships/tags" Target="../tags/tag1534.xml"/><Relationship Id="rId19" Type="http://schemas.openxmlformats.org/officeDocument/2006/relationships/tags" Target="../tags/tag1551.xml"/><Relationship Id="rId18" Type="http://schemas.openxmlformats.org/officeDocument/2006/relationships/tags" Target="../tags/tag1550.xml"/><Relationship Id="rId17" Type="http://schemas.openxmlformats.org/officeDocument/2006/relationships/tags" Target="../tags/tag1549.xml"/><Relationship Id="rId16" Type="http://schemas.openxmlformats.org/officeDocument/2006/relationships/tags" Target="../tags/tag1548.xml"/><Relationship Id="rId15" Type="http://schemas.openxmlformats.org/officeDocument/2006/relationships/tags" Target="../tags/tag1547.xml"/><Relationship Id="rId14" Type="http://schemas.openxmlformats.org/officeDocument/2006/relationships/tags" Target="../tags/tag1546.xml"/><Relationship Id="rId13" Type="http://schemas.openxmlformats.org/officeDocument/2006/relationships/tags" Target="../tags/tag1545.xml"/><Relationship Id="rId12" Type="http://schemas.openxmlformats.org/officeDocument/2006/relationships/tags" Target="../tags/tag1544.xml"/><Relationship Id="rId11" Type="http://schemas.openxmlformats.org/officeDocument/2006/relationships/tags" Target="../tags/tag1543.xml"/><Relationship Id="rId10" Type="http://schemas.openxmlformats.org/officeDocument/2006/relationships/tags" Target="../tags/tag1542.xml"/><Relationship Id="rId1" Type="http://schemas.openxmlformats.org/officeDocument/2006/relationships/tags" Target="../tags/tag1533.xml"/></Relationships>
</file>

<file path=ppt/slides/_rels/slide39.xml.rels><?xml version="1.0" encoding="UTF-8" standalone="yes"?>
<Relationships xmlns="http://schemas.openxmlformats.org/package/2006/relationships"><Relationship Id="rId9" Type="http://schemas.openxmlformats.org/officeDocument/2006/relationships/tags" Target="../tags/tag1564.xml"/><Relationship Id="rId8" Type="http://schemas.openxmlformats.org/officeDocument/2006/relationships/tags" Target="../tags/tag1563.xml"/><Relationship Id="rId7" Type="http://schemas.openxmlformats.org/officeDocument/2006/relationships/tags" Target="../tags/tag1562.xml"/><Relationship Id="rId6" Type="http://schemas.openxmlformats.org/officeDocument/2006/relationships/tags" Target="../tags/tag1561.xml"/><Relationship Id="rId5" Type="http://schemas.openxmlformats.org/officeDocument/2006/relationships/tags" Target="../tags/tag1560.xml"/><Relationship Id="rId4" Type="http://schemas.openxmlformats.org/officeDocument/2006/relationships/tags" Target="../tags/tag1559.xml"/><Relationship Id="rId35" Type="http://schemas.openxmlformats.org/officeDocument/2006/relationships/notesSlide" Target="../notesSlides/notesSlide35.xml"/><Relationship Id="rId34" Type="http://schemas.openxmlformats.org/officeDocument/2006/relationships/slideLayout" Target="../slideLayouts/slideLayout1.xml"/><Relationship Id="rId33" Type="http://schemas.openxmlformats.org/officeDocument/2006/relationships/tags" Target="../tags/tag1588.xml"/><Relationship Id="rId32" Type="http://schemas.openxmlformats.org/officeDocument/2006/relationships/tags" Target="../tags/tag1587.xml"/><Relationship Id="rId31" Type="http://schemas.openxmlformats.org/officeDocument/2006/relationships/tags" Target="../tags/tag1586.xml"/><Relationship Id="rId30" Type="http://schemas.openxmlformats.org/officeDocument/2006/relationships/tags" Target="../tags/tag1585.xml"/><Relationship Id="rId3" Type="http://schemas.openxmlformats.org/officeDocument/2006/relationships/tags" Target="../tags/tag1558.xml"/><Relationship Id="rId29" Type="http://schemas.openxmlformats.org/officeDocument/2006/relationships/tags" Target="../tags/tag1584.xml"/><Relationship Id="rId28" Type="http://schemas.openxmlformats.org/officeDocument/2006/relationships/tags" Target="../tags/tag1583.xml"/><Relationship Id="rId27" Type="http://schemas.openxmlformats.org/officeDocument/2006/relationships/tags" Target="../tags/tag1582.xml"/><Relationship Id="rId26" Type="http://schemas.openxmlformats.org/officeDocument/2006/relationships/tags" Target="../tags/tag1581.xml"/><Relationship Id="rId25" Type="http://schemas.openxmlformats.org/officeDocument/2006/relationships/tags" Target="../tags/tag1580.xml"/><Relationship Id="rId24" Type="http://schemas.openxmlformats.org/officeDocument/2006/relationships/tags" Target="../tags/tag1579.xml"/><Relationship Id="rId23" Type="http://schemas.openxmlformats.org/officeDocument/2006/relationships/tags" Target="../tags/tag1578.xml"/><Relationship Id="rId22" Type="http://schemas.openxmlformats.org/officeDocument/2006/relationships/tags" Target="../tags/tag1577.xml"/><Relationship Id="rId21" Type="http://schemas.openxmlformats.org/officeDocument/2006/relationships/tags" Target="../tags/tag1576.xml"/><Relationship Id="rId20" Type="http://schemas.openxmlformats.org/officeDocument/2006/relationships/tags" Target="../tags/tag1575.xml"/><Relationship Id="rId2" Type="http://schemas.openxmlformats.org/officeDocument/2006/relationships/tags" Target="../tags/tag1557.xml"/><Relationship Id="rId19" Type="http://schemas.openxmlformats.org/officeDocument/2006/relationships/tags" Target="../tags/tag1574.xml"/><Relationship Id="rId18" Type="http://schemas.openxmlformats.org/officeDocument/2006/relationships/tags" Target="../tags/tag1573.xml"/><Relationship Id="rId17" Type="http://schemas.openxmlformats.org/officeDocument/2006/relationships/tags" Target="../tags/tag1572.xml"/><Relationship Id="rId16" Type="http://schemas.openxmlformats.org/officeDocument/2006/relationships/tags" Target="../tags/tag1571.xml"/><Relationship Id="rId15" Type="http://schemas.openxmlformats.org/officeDocument/2006/relationships/tags" Target="../tags/tag1570.xml"/><Relationship Id="rId14" Type="http://schemas.openxmlformats.org/officeDocument/2006/relationships/tags" Target="../tags/tag1569.xml"/><Relationship Id="rId13" Type="http://schemas.openxmlformats.org/officeDocument/2006/relationships/tags" Target="../tags/tag1568.xml"/><Relationship Id="rId12" Type="http://schemas.openxmlformats.org/officeDocument/2006/relationships/tags" Target="../tags/tag1567.xml"/><Relationship Id="rId11" Type="http://schemas.openxmlformats.org/officeDocument/2006/relationships/tags" Target="../tags/tag1566.xml"/><Relationship Id="rId10" Type="http://schemas.openxmlformats.org/officeDocument/2006/relationships/tags" Target="../tags/tag1565.xml"/><Relationship Id="rId1" Type="http://schemas.openxmlformats.org/officeDocument/2006/relationships/tags" Target="../tags/tag1556.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s>
</file>

<file path=ppt/slides/_rels/slide40.xml.rels><?xml version="1.0" encoding="UTF-8" standalone="yes"?>
<Relationships xmlns="http://schemas.openxmlformats.org/package/2006/relationships"><Relationship Id="rId9" Type="http://schemas.openxmlformats.org/officeDocument/2006/relationships/tags" Target="../tags/tag1597.xml"/><Relationship Id="rId8" Type="http://schemas.openxmlformats.org/officeDocument/2006/relationships/tags" Target="../tags/tag1596.xml"/><Relationship Id="rId7" Type="http://schemas.openxmlformats.org/officeDocument/2006/relationships/tags" Target="../tags/tag1595.xml"/><Relationship Id="rId6" Type="http://schemas.openxmlformats.org/officeDocument/2006/relationships/tags" Target="../tags/tag1594.xml"/><Relationship Id="rId5" Type="http://schemas.openxmlformats.org/officeDocument/2006/relationships/tags" Target="../tags/tag1593.xml"/><Relationship Id="rId4" Type="http://schemas.openxmlformats.org/officeDocument/2006/relationships/tags" Target="../tags/tag1592.xml"/><Relationship Id="rId3" Type="http://schemas.openxmlformats.org/officeDocument/2006/relationships/tags" Target="../tags/tag1591.xml"/><Relationship Id="rId25" Type="http://schemas.openxmlformats.org/officeDocument/2006/relationships/notesSlide" Target="../notesSlides/notesSlide36.xml"/><Relationship Id="rId24" Type="http://schemas.openxmlformats.org/officeDocument/2006/relationships/slideLayout" Target="../slideLayouts/slideLayout1.xml"/><Relationship Id="rId23" Type="http://schemas.openxmlformats.org/officeDocument/2006/relationships/tags" Target="../tags/tag1611.xml"/><Relationship Id="rId22" Type="http://schemas.openxmlformats.org/officeDocument/2006/relationships/tags" Target="../tags/tag1610.xml"/><Relationship Id="rId21" Type="http://schemas.openxmlformats.org/officeDocument/2006/relationships/tags" Target="../tags/tag1609.xml"/><Relationship Id="rId20" Type="http://schemas.openxmlformats.org/officeDocument/2006/relationships/tags" Target="../tags/tag1608.xml"/><Relationship Id="rId2" Type="http://schemas.openxmlformats.org/officeDocument/2006/relationships/tags" Target="../tags/tag1590.xml"/><Relationship Id="rId19" Type="http://schemas.openxmlformats.org/officeDocument/2006/relationships/tags" Target="../tags/tag1607.xml"/><Relationship Id="rId18" Type="http://schemas.openxmlformats.org/officeDocument/2006/relationships/tags" Target="../tags/tag1606.xml"/><Relationship Id="rId17" Type="http://schemas.openxmlformats.org/officeDocument/2006/relationships/tags" Target="../tags/tag1605.xml"/><Relationship Id="rId16" Type="http://schemas.openxmlformats.org/officeDocument/2006/relationships/tags" Target="../tags/tag1604.xml"/><Relationship Id="rId15" Type="http://schemas.openxmlformats.org/officeDocument/2006/relationships/tags" Target="../tags/tag1603.xml"/><Relationship Id="rId14" Type="http://schemas.openxmlformats.org/officeDocument/2006/relationships/tags" Target="../tags/tag1602.xml"/><Relationship Id="rId13" Type="http://schemas.openxmlformats.org/officeDocument/2006/relationships/tags" Target="../tags/tag1601.xml"/><Relationship Id="rId12" Type="http://schemas.openxmlformats.org/officeDocument/2006/relationships/tags" Target="../tags/tag1600.xml"/><Relationship Id="rId11" Type="http://schemas.openxmlformats.org/officeDocument/2006/relationships/tags" Target="../tags/tag1599.xml"/><Relationship Id="rId10" Type="http://schemas.openxmlformats.org/officeDocument/2006/relationships/tags" Target="../tags/tag1598.xml"/><Relationship Id="rId1" Type="http://schemas.openxmlformats.org/officeDocument/2006/relationships/tags" Target="../tags/tag1589.xml"/></Relationships>
</file>

<file path=ppt/slides/_rels/slide41.xml.rels><?xml version="1.0" encoding="UTF-8" standalone="yes"?>
<Relationships xmlns="http://schemas.openxmlformats.org/package/2006/relationships"><Relationship Id="rId8" Type="http://schemas.openxmlformats.org/officeDocument/2006/relationships/notesSlide" Target="../notesSlides/notesSlide37.xml"/><Relationship Id="rId7"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tags" Target="../tags/tag1615.xml"/><Relationship Id="rId4" Type="http://schemas.openxmlformats.org/officeDocument/2006/relationships/tags" Target="../tags/tag1614.xml"/><Relationship Id="rId3" Type="http://schemas.openxmlformats.org/officeDocument/2006/relationships/tags" Target="../tags/tag1613.xml"/><Relationship Id="rId2" Type="http://schemas.openxmlformats.org/officeDocument/2006/relationships/image" Target="../media/image6.png"/><Relationship Id="rId1" Type="http://schemas.openxmlformats.org/officeDocument/2006/relationships/tags" Target="../tags/tag1612.xml"/></Relationships>
</file>

<file path=ppt/slides/_rels/slide42.xml.rels><?xml version="1.0" encoding="UTF-8" standalone="yes"?>
<Relationships xmlns="http://schemas.openxmlformats.org/package/2006/relationships"><Relationship Id="rId9" Type="http://schemas.openxmlformats.org/officeDocument/2006/relationships/tags" Target="../tags/tag1624.xml"/><Relationship Id="rId8" Type="http://schemas.openxmlformats.org/officeDocument/2006/relationships/tags" Target="../tags/tag1623.xml"/><Relationship Id="rId7" Type="http://schemas.openxmlformats.org/officeDocument/2006/relationships/tags" Target="../tags/tag1622.xml"/><Relationship Id="rId6" Type="http://schemas.openxmlformats.org/officeDocument/2006/relationships/tags" Target="../tags/tag1621.xml"/><Relationship Id="rId5" Type="http://schemas.openxmlformats.org/officeDocument/2006/relationships/tags" Target="../tags/tag1620.xml"/><Relationship Id="rId4" Type="http://schemas.openxmlformats.org/officeDocument/2006/relationships/tags" Target="../tags/tag1619.xml"/><Relationship Id="rId3" Type="http://schemas.openxmlformats.org/officeDocument/2006/relationships/tags" Target="../tags/tag1618.xml"/><Relationship Id="rId26" Type="http://schemas.openxmlformats.org/officeDocument/2006/relationships/notesSlide" Target="../notesSlides/notesSlide38.xml"/><Relationship Id="rId25" Type="http://schemas.openxmlformats.org/officeDocument/2006/relationships/slideLayout" Target="../slideLayouts/slideLayout1.xml"/><Relationship Id="rId24" Type="http://schemas.openxmlformats.org/officeDocument/2006/relationships/tags" Target="../tags/tag1639.xml"/><Relationship Id="rId23" Type="http://schemas.openxmlformats.org/officeDocument/2006/relationships/tags" Target="../tags/tag1638.xml"/><Relationship Id="rId22" Type="http://schemas.openxmlformats.org/officeDocument/2006/relationships/tags" Target="../tags/tag1637.xml"/><Relationship Id="rId21" Type="http://schemas.openxmlformats.org/officeDocument/2006/relationships/tags" Target="../tags/tag1636.xml"/><Relationship Id="rId20" Type="http://schemas.openxmlformats.org/officeDocument/2006/relationships/tags" Target="../tags/tag1635.xml"/><Relationship Id="rId2" Type="http://schemas.openxmlformats.org/officeDocument/2006/relationships/tags" Target="../tags/tag1617.xml"/><Relationship Id="rId19" Type="http://schemas.openxmlformats.org/officeDocument/2006/relationships/tags" Target="../tags/tag1634.xml"/><Relationship Id="rId18" Type="http://schemas.openxmlformats.org/officeDocument/2006/relationships/tags" Target="../tags/tag1633.xml"/><Relationship Id="rId17" Type="http://schemas.openxmlformats.org/officeDocument/2006/relationships/tags" Target="../tags/tag1632.xml"/><Relationship Id="rId16" Type="http://schemas.openxmlformats.org/officeDocument/2006/relationships/tags" Target="../tags/tag1631.xml"/><Relationship Id="rId15" Type="http://schemas.openxmlformats.org/officeDocument/2006/relationships/tags" Target="../tags/tag1630.xml"/><Relationship Id="rId14" Type="http://schemas.openxmlformats.org/officeDocument/2006/relationships/tags" Target="../tags/tag1629.xml"/><Relationship Id="rId13" Type="http://schemas.openxmlformats.org/officeDocument/2006/relationships/tags" Target="../tags/tag1628.xml"/><Relationship Id="rId12" Type="http://schemas.openxmlformats.org/officeDocument/2006/relationships/tags" Target="../tags/tag1627.xml"/><Relationship Id="rId11" Type="http://schemas.openxmlformats.org/officeDocument/2006/relationships/tags" Target="../tags/tag1626.xml"/><Relationship Id="rId10" Type="http://schemas.openxmlformats.org/officeDocument/2006/relationships/tags" Target="../tags/tag1625.xml"/><Relationship Id="rId1" Type="http://schemas.openxmlformats.org/officeDocument/2006/relationships/tags" Target="../tags/tag1616.xml"/></Relationships>
</file>

<file path=ppt/slides/_rels/slide43.xml.rels><?xml version="1.0" encoding="UTF-8" standalone="yes"?>
<Relationships xmlns="http://schemas.openxmlformats.org/package/2006/relationships"><Relationship Id="rId9" Type="http://schemas.openxmlformats.org/officeDocument/2006/relationships/tags" Target="../tags/tag1648.xml"/><Relationship Id="rId8" Type="http://schemas.openxmlformats.org/officeDocument/2006/relationships/tags" Target="../tags/tag1647.xml"/><Relationship Id="rId7" Type="http://schemas.openxmlformats.org/officeDocument/2006/relationships/tags" Target="../tags/tag1646.xml"/><Relationship Id="rId6" Type="http://schemas.openxmlformats.org/officeDocument/2006/relationships/tags" Target="../tags/tag1645.xml"/><Relationship Id="rId5" Type="http://schemas.openxmlformats.org/officeDocument/2006/relationships/tags" Target="../tags/tag1644.xml"/><Relationship Id="rId4" Type="http://schemas.openxmlformats.org/officeDocument/2006/relationships/tags" Target="../tags/tag1643.xml"/><Relationship Id="rId3" Type="http://schemas.openxmlformats.org/officeDocument/2006/relationships/tags" Target="../tags/tag1642.xml"/><Relationship Id="rId2" Type="http://schemas.openxmlformats.org/officeDocument/2006/relationships/tags" Target="../tags/tag1641.xml"/><Relationship Id="rId15" Type="http://schemas.openxmlformats.org/officeDocument/2006/relationships/notesSlide" Target="../notesSlides/notesSlide39.xml"/><Relationship Id="rId14" Type="http://schemas.openxmlformats.org/officeDocument/2006/relationships/slideLayout" Target="../slideLayouts/slideLayout1.xml"/><Relationship Id="rId13" Type="http://schemas.openxmlformats.org/officeDocument/2006/relationships/tags" Target="../tags/tag1652.xml"/><Relationship Id="rId12" Type="http://schemas.openxmlformats.org/officeDocument/2006/relationships/tags" Target="../tags/tag1651.xml"/><Relationship Id="rId11" Type="http://schemas.openxmlformats.org/officeDocument/2006/relationships/tags" Target="../tags/tag1650.xml"/><Relationship Id="rId10" Type="http://schemas.openxmlformats.org/officeDocument/2006/relationships/tags" Target="../tags/tag1649.xml"/><Relationship Id="rId1" Type="http://schemas.openxmlformats.org/officeDocument/2006/relationships/tags" Target="../tags/tag1640.xml"/></Relationships>
</file>

<file path=ppt/slides/_rels/slide44.xml.rels><?xml version="1.0" encoding="UTF-8" standalone="yes"?>
<Relationships xmlns="http://schemas.openxmlformats.org/package/2006/relationships"><Relationship Id="rId9" Type="http://schemas.openxmlformats.org/officeDocument/2006/relationships/tags" Target="../tags/tag1661.xml"/><Relationship Id="rId8" Type="http://schemas.openxmlformats.org/officeDocument/2006/relationships/tags" Target="../tags/tag1660.xml"/><Relationship Id="rId7" Type="http://schemas.openxmlformats.org/officeDocument/2006/relationships/tags" Target="../tags/tag1659.xml"/><Relationship Id="rId6" Type="http://schemas.openxmlformats.org/officeDocument/2006/relationships/tags" Target="../tags/tag1658.xml"/><Relationship Id="rId5" Type="http://schemas.openxmlformats.org/officeDocument/2006/relationships/tags" Target="../tags/tag1657.xml"/><Relationship Id="rId4" Type="http://schemas.openxmlformats.org/officeDocument/2006/relationships/tags" Target="../tags/tag1656.xml"/><Relationship Id="rId3" Type="http://schemas.openxmlformats.org/officeDocument/2006/relationships/tags" Target="../tags/tag1655.xml"/><Relationship Id="rId2" Type="http://schemas.openxmlformats.org/officeDocument/2006/relationships/tags" Target="../tags/tag1654.xml"/><Relationship Id="rId19" Type="http://schemas.openxmlformats.org/officeDocument/2006/relationships/notesSlide" Target="../notesSlides/notesSlide40.xml"/><Relationship Id="rId18" Type="http://schemas.openxmlformats.org/officeDocument/2006/relationships/slideLayout" Target="../slideLayouts/slideLayout1.xml"/><Relationship Id="rId17" Type="http://schemas.openxmlformats.org/officeDocument/2006/relationships/tags" Target="../tags/tag1669.xml"/><Relationship Id="rId16" Type="http://schemas.openxmlformats.org/officeDocument/2006/relationships/tags" Target="../tags/tag1668.xml"/><Relationship Id="rId15" Type="http://schemas.openxmlformats.org/officeDocument/2006/relationships/tags" Target="../tags/tag1667.xml"/><Relationship Id="rId14" Type="http://schemas.openxmlformats.org/officeDocument/2006/relationships/tags" Target="../tags/tag1666.xml"/><Relationship Id="rId13" Type="http://schemas.openxmlformats.org/officeDocument/2006/relationships/tags" Target="../tags/tag1665.xml"/><Relationship Id="rId12" Type="http://schemas.openxmlformats.org/officeDocument/2006/relationships/tags" Target="../tags/tag1664.xml"/><Relationship Id="rId11" Type="http://schemas.openxmlformats.org/officeDocument/2006/relationships/tags" Target="../tags/tag1663.xml"/><Relationship Id="rId10" Type="http://schemas.openxmlformats.org/officeDocument/2006/relationships/tags" Target="../tags/tag1662.xml"/><Relationship Id="rId1" Type="http://schemas.openxmlformats.org/officeDocument/2006/relationships/tags" Target="../tags/tag1653.xml"/></Relationships>
</file>

<file path=ppt/slides/_rels/slide45.xml.rels><?xml version="1.0" encoding="UTF-8" standalone="yes"?>
<Relationships xmlns="http://schemas.openxmlformats.org/package/2006/relationships"><Relationship Id="rId9" Type="http://schemas.openxmlformats.org/officeDocument/2006/relationships/tags" Target="../tags/tag1678.xml"/><Relationship Id="rId8" Type="http://schemas.openxmlformats.org/officeDocument/2006/relationships/tags" Target="../tags/tag1677.xml"/><Relationship Id="rId7" Type="http://schemas.openxmlformats.org/officeDocument/2006/relationships/tags" Target="../tags/tag1676.xml"/><Relationship Id="rId6" Type="http://schemas.openxmlformats.org/officeDocument/2006/relationships/tags" Target="../tags/tag1675.xml"/><Relationship Id="rId56" Type="http://schemas.openxmlformats.org/officeDocument/2006/relationships/notesSlide" Target="../notesSlides/notesSlide41.xml"/><Relationship Id="rId55" Type="http://schemas.openxmlformats.org/officeDocument/2006/relationships/slideLayout" Target="../slideLayouts/slideLayout1.xml"/><Relationship Id="rId54" Type="http://schemas.openxmlformats.org/officeDocument/2006/relationships/image" Target="../media/image8.png"/><Relationship Id="rId53" Type="http://schemas.openxmlformats.org/officeDocument/2006/relationships/tags" Target="../tags/tag1722.xml"/><Relationship Id="rId52" Type="http://schemas.openxmlformats.org/officeDocument/2006/relationships/tags" Target="../tags/tag1721.xml"/><Relationship Id="rId51" Type="http://schemas.openxmlformats.org/officeDocument/2006/relationships/tags" Target="../tags/tag1720.xml"/><Relationship Id="rId50" Type="http://schemas.openxmlformats.org/officeDocument/2006/relationships/tags" Target="../tags/tag1719.xml"/><Relationship Id="rId5" Type="http://schemas.openxmlformats.org/officeDocument/2006/relationships/tags" Target="../tags/tag1674.xml"/><Relationship Id="rId49" Type="http://schemas.openxmlformats.org/officeDocument/2006/relationships/tags" Target="../tags/tag1718.xml"/><Relationship Id="rId48" Type="http://schemas.openxmlformats.org/officeDocument/2006/relationships/tags" Target="../tags/tag1717.xml"/><Relationship Id="rId47" Type="http://schemas.openxmlformats.org/officeDocument/2006/relationships/tags" Target="../tags/tag1716.xml"/><Relationship Id="rId46" Type="http://schemas.openxmlformats.org/officeDocument/2006/relationships/tags" Target="../tags/tag1715.xml"/><Relationship Id="rId45" Type="http://schemas.openxmlformats.org/officeDocument/2006/relationships/tags" Target="../tags/tag1714.xml"/><Relationship Id="rId44" Type="http://schemas.openxmlformats.org/officeDocument/2006/relationships/tags" Target="../tags/tag1713.xml"/><Relationship Id="rId43" Type="http://schemas.openxmlformats.org/officeDocument/2006/relationships/tags" Target="../tags/tag1712.xml"/><Relationship Id="rId42" Type="http://schemas.openxmlformats.org/officeDocument/2006/relationships/tags" Target="../tags/tag1711.xml"/><Relationship Id="rId41" Type="http://schemas.openxmlformats.org/officeDocument/2006/relationships/tags" Target="../tags/tag1710.xml"/><Relationship Id="rId40" Type="http://schemas.openxmlformats.org/officeDocument/2006/relationships/tags" Target="../tags/tag1709.xml"/><Relationship Id="rId4" Type="http://schemas.openxmlformats.org/officeDocument/2006/relationships/tags" Target="../tags/tag1673.xml"/><Relationship Id="rId39" Type="http://schemas.openxmlformats.org/officeDocument/2006/relationships/tags" Target="../tags/tag1708.xml"/><Relationship Id="rId38" Type="http://schemas.openxmlformats.org/officeDocument/2006/relationships/tags" Target="../tags/tag1707.xml"/><Relationship Id="rId37" Type="http://schemas.openxmlformats.org/officeDocument/2006/relationships/tags" Target="../tags/tag1706.xml"/><Relationship Id="rId36" Type="http://schemas.openxmlformats.org/officeDocument/2006/relationships/tags" Target="../tags/tag1705.xml"/><Relationship Id="rId35" Type="http://schemas.openxmlformats.org/officeDocument/2006/relationships/tags" Target="../tags/tag1704.xml"/><Relationship Id="rId34" Type="http://schemas.openxmlformats.org/officeDocument/2006/relationships/tags" Target="../tags/tag1703.xml"/><Relationship Id="rId33" Type="http://schemas.openxmlformats.org/officeDocument/2006/relationships/tags" Target="../tags/tag1702.xml"/><Relationship Id="rId32" Type="http://schemas.openxmlformats.org/officeDocument/2006/relationships/tags" Target="../tags/tag1701.xml"/><Relationship Id="rId31" Type="http://schemas.openxmlformats.org/officeDocument/2006/relationships/tags" Target="../tags/tag1700.xml"/><Relationship Id="rId30" Type="http://schemas.openxmlformats.org/officeDocument/2006/relationships/tags" Target="../tags/tag1699.xml"/><Relationship Id="rId3" Type="http://schemas.openxmlformats.org/officeDocument/2006/relationships/tags" Target="../tags/tag1672.xml"/><Relationship Id="rId29" Type="http://schemas.openxmlformats.org/officeDocument/2006/relationships/tags" Target="../tags/tag1698.xml"/><Relationship Id="rId28" Type="http://schemas.openxmlformats.org/officeDocument/2006/relationships/tags" Target="../tags/tag1697.xml"/><Relationship Id="rId27" Type="http://schemas.openxmlformats.org/officeDocument/2006/relationships/tags" Target="../tags/tag1696.xml"/><Relationship Id="rId26" Type="http://schemas.openxmlformats.org/officeDocument/2006/relationships/tags" Target="../tags/tag1695.xml"/><Relationship Id="rId25" Type="http://schemas.openxmlformats.org/officeDocument/2006/relationships/tags" Target="../tags/tag1694.xml"/><Relationship Id="rId24" Type="http://schemas.openxmlformats.org/officeDocument/2006/relationships/tags" Target="../tags/tag1693.xml"/><Relationship Id="rId23" Type="http://schemas.openxmlformats.org/officeDocument/2006/relationships/tags" Target="../tags/tag1692.xml"/><Relationship Id="rId22" Type="http://schemas.openxmlformats.org/officeDocument/2006/relationships/tags" Target="../tags/tag1691.xml"/><Relationship Id="rId21" Type="http://schemas.openxmlformats.org/officeDocument/2006/relationships/tags" Target="../tags/tag1690.xml"/><Relationship Id="rId20" Type="http://schemas.openxmlformats.org/officeDocument/2006/relationships/tags" Target="../tags/tag1689.xml"/><Relationship Id="rId2" Type="http://schemas.openxmlformats.org/officeDocument/2006/relationships/tags" Target="../tags/tag1671.xml"/><Relationship Id="rId19" Type="http://schemas.openxmlformats.org/officeDocument/2006/relationships/tags" Target="../tags/tag1688.xml"/><Relationship Id="rId18" Type="http://schemas.openxmlformats.org/officeDocument/2006/relationships/tags" Target="../tags/tag1687.xml"/><Relationship Id="rId17" Type="http://schemas.openxmlformats.org/officeDocument/2006/relationships/tags" Target="../tags/tag1686.xml"/><Relationship Id="rId16" Type="http://schemas.openxmlformats.org/officeDocument/2006/relationships/tags" Target="../tags/tag1685.xml"/><Relationship Id="rId15" Type="http://schemas.openxmlformats.org/officeDocument/2006/relationships/tags" Target="../tags/tag1684.xml"/><Relationship Id="rId14" Type="http://schemas.openxmlformats.org/officeDocument/2006/relationships/tags" Target="../tags/tag1683.xml"/><Relationship Id="rId13" Type="http://schemas.openxmlformats.org/officeDocument/2006/relationships/tags" Target="../tags/tag1682.xml"/><Relationship Id="rId12" Type="http://schemas.openxmlformats.org/officeDocument/2006/relationships/tags" Target="../tags/tag1681.xml"/><Relationship Id="rId11" Type="http://schemas.openxmlformats.org/officeDocument/2006/relationships/tags" Target="../tags/tag1680.xml"/><Relationship Id="rId10" Type="http://schemas.openxmlformats.org/officeDocument/2006/relationships/tags" Target="../tags/tag1679.xml"/><Relationship Id="rId1" Type="http://schemas.openxmlformats.org/officeDocument/2006/relationships/tags" Target="../tags/tag1670.xml"/></Relationships>
</file>

<file path=ppt/slides/_rels/slide46.xml.rels><?xml version="1.0" encoding="UTF-8" standalone="yes"?>
<Relationships xmlns="http://schemas.openxmlformats.org/package/2006/relationships"><Relationship Id="rId99" Type="http://schemas.openxmlformats.org/officeDocument/2006/relationships/tags" Target="../tags/tag1821.xml"/><Relationship Id="rId98" Type="http://schemas.openxmlformats.org/officeDocument/2006/relationships/tags" Target="../tags/tag1820.xml"/><Relationship Id="rId97" Type="http://schemas.openxmlformats.org/officeDocument/2006/relationships/tags" Target="../tags/tag1819.xml"/><Relationship Id="rId96" Type="http://schemas.openxmlformats.org/officeDocument/2006/relationships/tags" Target="../tags/tag1818.xml"/><Relationship Id="rId95" Type="http://schemas.openxmlformats.org/officeDocument/2006/relationships/tags" Target="../tags/tag1817.xml"/><Relationship Id="rId94" Type="http://schemas.openxmlformats.org/officeDocument/2006/relationships/tags" Target="../tags/tag1816.xml"/><Relationship Id="rId93" Type="http://schemas.openxmlformats.org/officeDocument/2006/relationships/tags" Target="../tags/tag1815.xml"/><Relationship Id="rId92" Type="http://schemas.openxmlformats.org/officeDocument/2006/relationships/tags" Target="../tags/tag1814.xml"/><Relationship Id="rId91" Type="http://schemas.openxmlformats.org/officeDocument/2006/relationships/tags" Target="../tags/tag1813.xml"/><Relationship Id="rId90" Type="http://schemas.openxmlformats.org/officeDocument/2006/relationships/tags" Target="../tags/tag1812.xml"/><Relationship Id="rId9" Type="http://schemas.openxmlformats.org/officeDocument/2006/relationships/tags" Target="../tags/tag1731.xml"/><Relationship Id="rId89" Type="http://schemas.openxmlformats.org/officeDocument/2006/relationships/tags" Target="../tags/tag1811.xml"/><Relationship Id="rId88" Type="http://schemas.openxmlformats.org/officeDocument/2006/relationships/tags" Target="../tags/tag1810.xml"/><Relationship Id="rId87" Type="http://schemas.openxmlformats.org/officeDocument/2006/relationships/tags" Target="../tags/tag1809.xml"/><Relationship Id="rId86" Type="http://schemas.openxmlformats.org/officeDocument/2006/relationships/tags" Target="../tags/tag1808.xml"/><Relationship Id="rId85" Type="http://schemas.openxmlformats.org/officeDocument/2006/relationships/tags" Target="../tags/tag1807.xml"/><Relationship Id="rId84" Type="http://schemas.openxmlformats.org/officeDocument/2006/relationships/tags" Target="../tags/tag1806.xml"/><Relationship Id="rId83" Type="http://schemas.openxmlformats.org/officeDocument/2006/relationships/tags" Target="../tags/tag1805.xml"/><Relationship Id="rId82" Type="http://schemas.openxmlformats.org/officeDocument/2006/relationships/tags" Target="../tags/tag1804.xml"/><Relationship Id="rId81" Type="http://schemas.openxmlformats.org/officeDocument/2006/relationships/tags" Target="../tags/tag1803.xml"/><Relationship Id="rId80" Type="http://schemas.openxmlformats.org/officeDocument/2006/relationships/tags" Target="../tags/tag1802.xml"/><Relationship Id="rId8" Type="http://schemas.openxmlformats.org/officeDocument/2006/relationships/tags" Target="../tags/tag1730.xml"/><Relationship Id="rId79" Type="http://schemas.openxmlformats.org/officeDocument/2006/relationships/tags" Target="../tags/tag1801.xml"/><Relationship Id="rId78" Type="http://schemas.openxmlformats.org/officeDocument/2006/relationships/tags" Target="../tags/tag1800.xml"/><Relationship Id="rId77" Type="http://schemas.openxmlformats.org/officeDocument/2006/relationships/tags" Target="../tags/tag1799.xml"/><Relationship Id="rId76" Type="http://schemas.openxmlformats.org/officeDocument/2006/relationships/tags" Target="../tags/tag1798.xml"/><Relationship Id="rId75" Type="http://schemas.openxmlformats.org/officeDocument/2006/relationships/tags" Target="../tags/tag1797.xml"/><Relationship Id="rId74" Type="http://schemas.openxmlformats.org/officeDocument/2006/relationships/tags" Target="../tags/tag1796.xml"/><Relationship Id="rId73" Type="http://schemas.openxmlformats.org/officeDocument/2006/relationships/tags" Target="../tags/tag1795.xml"/><Relationship Id="rId72" Type="http://schemas.openxmlformats.org/officeDocument/2006/relationships/tags" Target="../tags/tag1794.xml"/><Relationship Id="rId71" Type="http://schemas.openxmlformats.org/officeDocument/2006/relationships/tags" Target="../tags/tag1793.xml"/><Relationship Id="rId70" Type="http://schemas.openxmlformats.org/officeDocument/2006/relationships/tags" Target="../tags/tag1792.xml"/><Relationship Id="rId7" Type="http://schemas.openxmlformats.org/officeDocument/2006/relationships/tags" Target="../tags/tag1729.xml"/><Relationship Id="rId69" Type="http://schemas.openxmlformats.org/officeDocument/2006/relationships/tags" Target="../tags/tag1791.xml"/><Relationship Id="rId68" Type="http://schemas.openxmlformats.org/officeDocument/2006/relationships/tags" Target="../tags/tag1790.xml"/><Relationship Id="rId67" Type="http://schemas.openxmlformats.org/officeDocument/2006/relationships/tags" Target="../tags/tag1789.xml"/><Relationship Id="rId66" Type="http://schemas.openxmlformats.org/officeDocument/2006/relationships/tags" Target="../tags/tag1788.xml"/><Relationship Id="rId65" Type="http://schemas.openxmlformats.org/officeDocument/2006/relationships/tags" Target="../tags/tag1787.xml"/><Relationship Id="rId64" Type="http://schemas.openxmlformats.org/officeDocument/2006/relationships/tags" Target="../tags/tag1786.xml"/><Relationship Id="rId63" Type="http://schemas.openxmlformats.org/officeDocument/2006/relationships/tags" Target="../tags/tag1785.xml"/><Relationship Id="rId62" Type="http://schemas.openxmlformats.org/officeDocument/2006/relationships/tags" Target="../tags/tag1784.xml"/><Relationship Id="rId61" Type="http://schemas.openxmlformats.org/officeDocument/2006/relationships/tags" Target="../tags/tag1783.xml"/><Relationship Id="rId60" Type="http://schemas.openxmlformats.org/officeDocument/2006/relationships/tags" Target="../tags/tag1782.xml"/><Relationship Id="rId6" Type="http://schemas.openxmlformats.org/officeDocument/2006/relationships/tags" Target="../tags/tag1728.xml"/><Relationship Id="rId59" Type="http://schemas.openxmlformats.org/officeDocument/2006/relationships/tags" Target="../tags/tag1781.xml"/><Relationship Id="rId58" Type="http://schemas.openxmlformats.org/officeDocument/2006/relationships/tags" Target="../tags/tag1780.xml"/><Relationship Id="rId57" Type="http://schemas.openxmlformats.org/officeDocument/2006/relationships/tags" Target="../tags/tag1779.xml"/><Relationship Id="rId56" Type="http://schemas.openxmlformats.org/officeDocument/2006/relationships/tags" Target="../tags/tag1778.xml"/><Relationship Id="rId55" Type="http://schemas.openxmlformats.org/officeDocument/2006/relationships/tags" Target="../tags/tag1777.xml"/><Relationship Id="rId54" Type="http://schemas.openxmlformats.org/officeDocument/2006/relationships/tags" Target="../tags/tag1776.xml"/><Relationship Id="rId53" Type="http://schemas.openxmlformats.org/officeDocument/2006/relationships/tags" Target="../tags/tag1775.xml"/><Relationship Id="rId52" Type="http://schemas.openxmlformats.org/officeDocument/2006/relationships/tags" Target="../tags/tag1774.xml"/><Relationship Id="rId51" Type="http://schemas.openxmlformats.org/officeDocument/2006/relationships/tags" Target="../tags/tag1773.xml"/><Relationship Id="rId50" Type="http://schemas.openxmlformats.org/officeDocument/2006/relationships/tags" Target="../tags/tag1772.xml"/><Relationship Id="rId5" Type="http://schemas.openxmlformats.org/officeDocument/2006/relationships/tags" Target="../tags/tag1727.xml"/><Relationship Id="rId49" Type="http://schemas.openxmlformats.org/officeDocument/2006/relationships/tags" Target="../tags/tag1771.xml"/><Relationship Id="rId48" Type="http://schemas.openxmlformats.org/officeDocument/2006/relationships/tags" Target="../tags/tag1770.xml"/><Relationship Id="rId47" Type="http://schemas.openxmlformats.org/officeDocument/2006/relationships/tags" Target="../tags/tag1769.xml"/><Relationship Id="rId46" Type="http://schemas.openxmlformats.org/officeDocument/2006/relationships/tags" Target="../tags/tag1768.xml"/><Relationship Id="rId45" Type="http://schemas.openxmlformats.org/officeDocument/2006/relationships/tags" Target="../tags/tag1767.xml"/><Relationship Id="rId44" Type="http://schemas.openxmlformats.org/officeDocument/2006/relationships/tags" Target="../tags/tag1766.xml"/><Relationship Id="rId43" Type="http://schemas.openxmlformats.org/officeDocument/2006/relationships/tags" Target="../tags/tag1765.xml"/><Relationship Id="rId42" Type="http://schemas.openxmlformats.org/officeDocument/2006/relationships/tags" Target="../tags/tag1764.xml"/><Relationship Id="rId41" Type="http://schemas.openxmlformats.org/officeDocument/2006/relationships/tags" Target="../tags/tag1763.xml"/><Relationship Id="rId40" Type="http://schemas.openxmlformats.org/officeDocument/2006/relationships/tags" Target="../tags/tag1762.xml"/><Relationship Id="rId4" Type="http://schemas.openxmlformats.org/officeDocument/2006/relationships/tags" Target="../tags/tag1726.xml"/><Relationship Id="rId39" Type="http://schemas.openxmlformats.org/officeDocument/2006/relationships/tags" Target="../tags/tag1761.xml"/><Relationship Id="rId38" Type="http://schemas.openxmlformats.org/officeDocument/2006/relationships/tags" Target="../tags/tag1760.xml"/><Relationship Id="rId37" Type="http://schemas.openxmlformats.org/officeDocument/2006/relationships/tags" Target="../tags/tag1759.xml"/><Relationship Id="rId36" Type="http://schemas.openxmlformats.org/officeDocument/2006/relationships/tags" Target="../tags/tag1758.xml"/><Relationship Id="rId35" Type="http://schemas.openxmlformats.org/officeDocument/2006/relationships/tags" Target="../tags/tag1757.xml"/><Relationship Id="rId34" Type="http://schemas.openxmlformats.org/officeDocument/2006/relationships/tags" Target="../tags/tag1756.xml"/><Relationship Id="rId33" Type="http://schemas.openxmlformats.org/officeDocument/2006/relationships/tags" Target="../tags/tag1755.xml"/><Relationship Id="rId32" Type="http://schemas.openxmlformats.org/officeDocument/2006/relationships/tags" Target="../tags/tag1754.xml"/><Relationship Id="rId31" Type="http://schemas.openxmlformats.org/officeDocument/2006/relationships/tags" Target="../tags/tag1753.xml"/><Relationship Id="rId30" Type="http://schemas.openxmlformats.org/officeDocument/2006/relationships/tags" Target="../tags/tag1752.xml"/><Relationship Id="rId3" Type="http://schemas.openxmlformats.org/officeDocument/2006/relationships/tags" Target="../tags/tag1725.xml"/><Relationship Id="rId29" Type="http://schemas.openxmlformats.org/officeDocument/2006/relationships/tags" Target="../tags/tag1751.xml"/><Relationship Id="rId28" Type="http://schemas.openxmlformats.org/officeDocument/2006/relationships/tags" Target="../tags/tag1750.xml"/><Relationship Id="rId27" Type="http://schemas.openxmlformats.org/officeDocument/2006/relationships/tags" Target="../tags/tag1749.xml"/><Relationship Id="rId26" Type="http://schemas.openxmlformats.org/officeDocument/2006/relationships/tags" Target="../tags/tag1748.xml"/><Relationship Id="rId25" Type="http://schemas.openxmlformats.org/officeDocument/2006/relationships/tags" Target="../tags/tag1747.xml"/><Relationship Id="rId24" Type="http://schemas.openxmlformats.org/officeDocument/2006/relationships/tags" Target="../tags/tag1746.xml"/><Relationship Id="rId23" Type="http://schemas.openxmlformats.org/officeDocument/2006/relationships/tags" Target="../tags/tag1745.xml"/><Relationship Id="rId22" Type="http://schemas.openxmlformats.org/officeDocument/2006/relationships/tags" Target="../tags/tag1744.xml"/><Relationship Id="rId217" Type="http://schemas.openxmlformats.org/officeDocument/2006/relationships/notesSlide" Target="../notesSlides/notesSlide42.xml"/><Relationship Id="rId216" Type="http://schemas.openxmlformats.org/officeDocument/2006/relationships/slideLayout" Target="../slideLayouts/slideLayout1.xml"/><Relationship Id="rId215" Type="http://schemas.openxmlformats.org/officeDocument/2006/relationships/tags" Target="../tags/tag1937.xml"/><Relationship Id="rId214" Type="http://schemas.openxmlformats.org/officeDocument/2006/relationships/tags" Target="../tags/tag1936.xml"/><Relationship Id="rId213" Type="http://schemas.openxmlformats.org/officeDocument/2006/relationships/tags" Target="../tags/tag1935.xml"/><Relationship Id="rId212" Type="http://schemas.openxmlformats.org/officeDocument/2006/relationships/tags" Target="../tags/tag1934.xml"/><Relationship Id="rId211" Type="http://schemas.openxmlformats.org/officeDocument/2006/relationships/tags" Target="../tags/tag1933.xml"/><Relationship Id="rId210" Type="http://schemas.openxmlformats.org/officeDocument/2006/relationships/tags" Target="../tags/tag1932.xml"/><Relationship Id="rId21" Type="http://schemas.openxmlformats.org/officeDocument/2006/relationships/tags" Target="../tags/tag1743.xml"/><Relationship Id="rId209" Type="http://schemas.openxmlformats.org/officeDocument/2006/relationships/tags" Target="../tags/tag1931.xml"/><Relationship Id="rId208" Type="http://schemas.openxmlformats.org/officeDocument/2006/relationships/tags" Target="../tags/tag1930.xml"/><Relationship Id="rId207" Type="http://schemas.openxmlformats.org/officeDocument/2006/relationships/tags" Target="../tags/tag1929.xml"/><Relationship Id="rId206" Type="http://schemas.openxmlformats.org/officeDocument/2006/relationships/tags" Target="../tags/tag1928.xml"/><Relationship Id="rId205" Type="http://schemas.openxmlformats.org/officeDocument/2006/relationships/tags" Target="../tags/tag1927.xml"/><Relationship Id="rId204" Type="http://schemas.openxmlformats.org/officeDocument/2006/relationships/tags" Target="../tags/tag1926.xml"/><Relationship Id="rId203" Type="http://schemas.openxmlformats.org/officeDocument/2006/relationships/tags" Target="../tags/tag1925.xml"/><Relationship Id="rId202" Type="http://schemas.openxmlformats.org/officeDocument/2006/relationships/tags" Target="../tags/tag1924.xml"/><Relationship Id="rId201" Type="http://schemas.openxmlformats.org/officeDocument/2006/relationships/tags" Target="../tags/tag1923.xml"/><Relationship Id="rId200" Type="http://schemas.openxmlformats.org/officeDocument/2006/relationships/tags" Target="../tags/tag1922.xml"/><Relationship Id="rId20" Type="http://schemas.openxmlformats.org/officeDocument/2006/relationships/tags" Target="../tags/tag1742.xml"/><Relationship Id="rId2" Type="http://schemas.openxmlformats.org/officeDocument/2006/relationships/tags" Target="../tags/tag1724.xml"/><Relationship Id="rId199" Type="http://schemas.openxmlformats.org/officeDocument/2006/relationships/tags" Target="../tags/tag1921.xml"/><Relationship Id="rId198" Type="http://schemas.openxmlformats.org/officeDocument/2006/relationships/tags" Target="../tags/tag1920.xml"/><Relationship Id="rId197" Type="http://schemas.openxmlformats.org/officeDocument/2006/relationships/tags" Target="../tags/tag1919.xml"/><Relationship Id="rId196" Type="http://schemas.openxmlformats.org/officeDocument/2006/relationships/tags" Target="../tags/tag1918.xml"/><Relationship Id="rId195" Type="http://schemas.openxmlformats.org/officeDocument/2006/relationships/tags" Target="../tags/tag1917.xml"/><Relationship Id="rId194" Type="http://schemas.openxmlformats.org/officeDocument/2006/relationships/tags" Target="../tags/tag1916.xml"/><Relationship Id="rId193" Type="http://schemas.openxmlformats.org/officeDocument/2006/relationships/tags" Target="../tags/tag1915.xml"/><Relationship Id="rId192" Type="http://schemas.openxmlformats.org/officeDocument/2006/relationships/tags" Target="../tags/tag1914.xml"/><Relationship Id="rId191" Type="http://schemas.openxmlformats.org/officeDocument/2006/relationships/tags" Target="../tags/tag1913.xml"/><Relationship Id="rId190" Type="http://schemas.openxmlformats.org/officeDocument/2006/relationships/tags" Target="../tags/tag1912.xml"/><Relationship Id="rId19" Type="http://schemas.openxmlformats.org/officeDocument/2006/relationships/tags" Target="../tags/tag1741.xml"/><Relationship Id="rId189" Type="http://schemas.openxmlformats.org/officeDocument/2006/relationships/tags" Target="../tags/tag1911.xml"/><Relationship Id="rId188" Type="http://schemas.openxmlformats.org/officeDocument/2006/relationships/tags" Target="../tags/tag1910.xml"/><Relationship Id="rId187" Type="http://schemas.openxmlformats.org/officeDocument/2006/relationships/tags" Target="../tags/tag1909.xml"/><Relationship Id="rId186" Type="http://schemas.openxmlformats.org/officeDocument/2006/relationships/tags" Target="../tags/tag1908.xml"/><Relationship Id="rId185" Type="http://schemas.openxmlformats.org/officeDocument/2006/relationships/tags" Target="../tags/tag1907.xml"/><Relationship Id="rId184" Type="http://schemas.openxmlformats.org/officeDocument/2006/relationships/tags" Target="../tags/tag1906.xml"/><Relationship Id="rId183" Type="http://schemas.openxmlformats.org/officeDocument/2006/relationships/tags" Target="../tags/tag1905.xml"/><Relationship Id="rId182" Type="http://schemas.openxmlformats.org/officeDocument/2006/relationships/tags" Target="../tags/tag1904.xml"/><Relationship Id="rId181" Type="http://schemas.openxmlformats.org/officeDocument/2006/relationships/tags" Target="../tags/tag1903.xml"/><Relationship Id="rId180" Type="http://schemas.openxmlformats.org/officeDocument/2006/relationships/tags" Target="../tags/tag1902.xml"/><Relationship Id="rId18" Type="http://schemas.openxmlformats.org/officeDocument/2006/relationships/tags" Target="../tags/tag1740.xml"/><Relationship Id="rId179" Type="http://schemas.openxmlformats.org/officeDocument/2006/relationships/tags" Target="../tags/tag1901.xml"/><Relationship Id="rId178" Type="http://schemas.openxmlformats.org/officeDocument/2006/relationships/tags" Target="../tags/tag1900.xml"/><Relationship Id="rId177" Type="http://schemas.openxmlformats.org/officeDocument/2006/relationships/tags" Target="../tags/tag1899.xml"/><Relationship Id="rId176" Type="http://schemas.openxmlformats.org/officeDocument/2006/relationships/tags" Target="../tags/tag1898.xml"/><Relationship Id="rId175" Type="http://schemas.openxmlformats.org/officeDocument/2006/relationships/tags" Target="../tags/tag1897.xml"/><Relationship Id="rId174" Type="http://schemas.openxmlformats.org/officeDocument/2006/relationships/tags" Target="../tags/tag1896.xml"/><Relationship Id="rId173" Type="http://schemas.openxmlformats.org/officeDocument/2006/relationships/tags" Target="../tags/tag1895.xml"/><Relationship Id="rId172" Type="http://schemas.openxmlformats.org/officeDocument/2006/relationships/tags" Target="../tags/tag1894.xml"/><Relationship Id="rId171" Type="http://schemas.openxmlformats.org/officeDocument/2006/relationships/tags" Target="../tags/tag1893.xml"/><Relationship Id="rId170" Type="http://schemas.openxmlformats.org/officeDocument/2006/relationships/tags" Target="../tags/tag1892.xml"/><Relationship Id="rId17" Type="http://schemas.openxmlformats.org/officeDocument/2006/relationships/tags" Target="../tags/tag1739.xml"/><Relationship Id="rId169" Type="http://schemas.openxmlformats.org/officeDocument/2006/relationships/tags" Target="../tags/tag1891.xml"/><Relationship Id="rId168" Type="http://schemas.openxmlformats.org/officeDocument/2006/relationships/tags" Target="../tags/tag1890.xml"/><Relationship Id="rId167" Type="http://schemas.openxmlformats.org/officeDocument/2006/relationships/tags" Target="../tags/tag1889.xml"/><Relationship Id="rId166" Type="http://schemas.openxmlformats.org/officeDocument/2006/relationships/tags" Target="../tags/tag1888.xml"/><Relationship Id="rId165" Type="http://schemas.openxmlformats.org/officeDocument/2006/relationships/tags" Target="../tags/tag1887.xml"/><Relationship Id="rId164" Type="http://schemas.openxmlformats.org/officeDocument/2006/relationships/tags" Target="../tags/tag1886.xml"/><Relationship Id="rId163" Type="http://schemas.openxmlformats.org/officeDocument/2006/relationships/tags" Target="../tags/tag1885.xml"/><Relationship Id="rId162" Type="http://schemas.openxmlformats.org/officeDocument/2006/relationships/tags" Target="../tags/tag1884.xml"/><Relationship Id="rId161" Type="http://schemas.openxmlformats.org/officeDocument/2006/relationships/tags" Target="../tags/tag1883.xml"/><Relationship Id="rId160" Type="http://schemas.openxmlformats.org/officeDocument/2006/relationships/tags" Target="../tags/tag1882.xml"/><Relationship Id="rId16" Type="http://schemas.openxmlformats.org/officeDocument/2006/relationships/tags" Target="../tags/tag1738.xml"/><Relationship Id="rId159" Type="http://schemas.openxmlformats.org/officeDocument/2006/relationships/tags" Target="../tags/tag1881.xml"/><Relationship Id="rId158" Type="http://schemas.openxmlformats.org/officeDocument/2006/relationships/tags" Target="../tags/tag1880.xml"/><Relationship Id="rId157" Type="http://schemas.openxmlformats.org/officeDocument/2006/relationships/tags" Target="../tags/tag1879.xml"/><Relationship Id="rId156" Type="http://schemas.openxmlformats.org/officeDocument/2006/relationships/tags" Target="../tags/tag1878.xml"/><Relationship Id="rId155" Type="http://schemas.openxmlformats.org/officeDocument/2006/relationships/tags" Target="../tags/tag1877.xml"/><Relationship Id="rId154" Type="http://schemas.openxmlformats.org/officeDocument/2006/relationships/tags" Target="../tags/tag1876.xml"/><Relationship Id="rId153" Type="http://schemas.openxmlformats.org/officeDocument/2006/relationships/tags" Target="../tags/tag1875.xml"/><Relationship Id="rId152" Type="http://schemas.openxmlformats.org/officeDocument/2006/relationships/tags" Target="../tags/tag1874.xml"/><Relationship Id="rId151" Type="http://schemas.openxmlformats.org/officeDocument/2006/relationships/tags" Target="../tags/tag1873.xml"/><Relationship Id="rId150" Type="http://schemas.openxmlformats.org/officeDocument/2006/relationships/tags" Target="../tags/tag1872.xml"/><Relationship Id="rId15" Type="http://schemas.openxmlformats.org/officeDocument/2006/relationships/tags" Target="../tags/tag1737.xml"/><Relationship Id="rId149" Type="http://schemas.openxmlformats.org/officeDocument/2006/relationships/tags" Target="../tags/tag1871.xml"/><Relationship Id="rId148" Type="http://schemas.openxmlformats.org/officeDocument/2006/relationships/tags" Target="../tags/tag1870.xml"/><Relationship Id="rId147" Type="http://schemas.openxmlformats.org/officeDocument/2006/relationships/tags" Target="../tags/tag1869.xml"/><Relationship Id="rId146" Type="http://schemas.openxmlformats.org/officeDocument/2006/relationships/tags" Target="../tags/tag1868.xml"/><Relationship Id="rId145" Type="http://schemas.openxmlformats.org/officeDocument/2006/relationships/tags" Target="../tags/tag1867.xml"/><Relationship Id="rId144" Type="http://schemas.openxmlformats.org/officeDocument/2006/relationships/tags" Target="../tags/tag1866.xml"/><Relationship Id="rId143" Type="http://schemas.openxmlformats.org/officeDocument/2006/relationships/tags" Target="../tags/tag1865.xml"/><Relationship Id="rId142" Type="http://schemas.openxmlformats.org/officeDocument/2006/relationships/tags" Target="../tags/tag1864.xml"/><Relationship Id="rId141" Type="http://schemas.openxmlformats.org/officeDocument/2006/relationships/tags" Target="../tags/tag1863.xml"/><Relationship Id="rId140" Type="http://schemas.openxmlformats.org/officeDocument/2006/relationships/tags" Target="../tags/tag1862.xml"/><Relationship Id="rId14" Type="http://schemas.openxmlformats.org/officeDocument/2006/relationships/tags" Target="../tags/tag1736.xml"/><Relationship Id="rId139" Type="http://schemas.openxmlformats.org/officeDocument/2006/relationships/tags" Target="../tags/tag1861.xml"/><Relationship Id="rId138" Type="http://schemas.openxmlformats.org/officeDocument/2006/relationships/tags" Target="../tags/tag1860.xml"/><Relationship Id="rId137" Type="http://schemas.openxmlformats.org/officeDocument/2006/relationships/tags" Target="../tags/tag1859.xml"/><Relationship Id="rId136" Type="http://schemas.openxmlformats.org/officeDocument/2006/relationships/tags" Target="../tags/tag1858.xml"/><Relationship Id="rId135" Type="http://schemas.openxmlformats.org/officeDocument/2006/relationships/tags" Target="../tags/tag1857.xml"/><Relationship Id="rId134" Type="http://schemas.openxmlformats.org/officeDocument/2006/relationships/tags" Target="../tags/tag1856.xml"/><Relationship Id="rId133" Type="http://schemas.openxmlformats.org/officeDocument/2006/relationships/tags" Target="../tags/tag1855.xml"/><Relationship Id="rId132" Type="http://schemas.openxmlformats.org/officeDocument/2006/relationships/tags" Target="../tags/tag1854.xml"/><Relationship Id="rId131" Type="http://schemas.openxmlformats.org/officeDocument/2006/relationships/tags" Target="../tags/tag1853.xml"/><Relationship Id="rId130" Type="http://schemas.openxmlformats.org/officeDocument/2006/relationships/tags" Target="../tags/tag1852.xml"/><Relationship Id="rId13" Type="http://schemas.openxmlformats.org/officeDocument/2006/relationships/tags" Target="../tags/tag1735.xml"/><Relationship Id="rId129" Type="http://schemas.openxmlformats.org/officeDocument/2006/relationships/tags" Target="../tags/tag1851.xml"/><Relationship Id="rId128" Type="http://schemas.openxmlformats.org/officeDocument/2006/relationships/tags" Target="../tags/tag1850.xml"/><Relationship Id="rId127" Type="http://schemas.openxmlformats.org/officeDocument/2006/relationships/tags" Target="../tags/tag1849.xml"/><Relationship Id="rId126" Type="http://schemas.openxmlformats.org/officeDocument/2006/relationships/tags" Target="../tags/tag1848.xml"/><Relationship Id="rId125" Type="http://schemas.openxmlformats.org/officeDocument/2006/relationships/tags" Target="../tags/tag1847.xml"/><Relationship Id="rId124" Type="http://schemas.openxmlformats.org/officeDocument/2006/relationships/tags" Target="../tags/tag1846.xml"/><Relationship Id="rId123" Type="http://schemas.openxmlformats.org/officeDocument/2006/relationships/tags" Target="../tags/tag1845.xml"/><Relationship Id="rId122" Type="http://schemas.openxmlformats.org/officeDocument/2006/relationships/tags" Target="../tags/tag1844.xml"/><Relationship Id="rId121" Type="http://schemas.openxmlformats.org/officeDocument/2006/relationships/tags" Target="../tags/tag1843.xml"/><Relationship Id="rId120" Type="http://schemas.openxmlformats.org/officeDocument/2006/relationships/tags" Target="../tags/tag1842.xml"/><Relationship Id="rId12" Type="http://schemas.openxmlformats.org/officeDocument/2006/relationships/tags" Target="../tags/tag1734.xml"/><Relationship Id="rId119" Type="http://schemas.openxmlformats.org/officeDocument/2006/relationships/tags" Target="../tags/tag1841.xml"/><Relationship Id="rId118" Type="http://schemas.openxmlformats.org/officeDocument/2006/relationships/tags" Target="../tags/tag1840.xml"/><Relationship Id="rId117" Type="http://schemas.openxmlformats.org/officeDocument/2006/relationships/tags" Target="../tags/tag1839.xml"/><Relationship Id="rId116" Type="http://schemas.openxmlformats.org/officeDocument/2006/relationships/tags" Target="../tags/tag1838.xml"/><Relationship Id="rId115" Type="http://schemas.openxmlformats.org/officeDocument/2006/relationships/tags" Target="../tags/tag1837.xml"/><Relationship Id="rId114" Type="http://schemas.openxmlformats.org/officeDocument/2006/relationships/tags" Target="../tags/tag1836.xml"/><Relationship Id="rId113" Type="http://schemas.openxmlformats.org/officeDocument/2006/relationships/tags" Target="../tags/tag1835.xml"/><Relationship Id="rId112" Type="http://schemas.openxmlformats.org/officeDocument/2006/relationships/tags" Target="../tags/tag1834.xml"/><Relationship Id="rId111" Type="http://schemas.openxmlformats.org/officeDocument/2006/relationships/tags" Target="../tags/tag1833.xml"/><Relationship Id="rId110" Type="http://schemas.openxmlformats.org/officeDocument/2006/relationships/tags" Target="../tags/tag1832.xml"/><Relationship Id="rId11" Type="http://schemas.openxmlformats.org/officeDocument/2006/relationships/tags" Target="../tags/tag1733.xml"/><Relationship Id="rId109" Type="http://schemas.openxmlformats.org/officeDocument/2006/relationships/tags" Target="../tags/tag1831.xml"/><Relationship Id="rId108" Type="http://schemas.openxmlformats.org/officeDocument/2006/relationships/tags" Target="../tags/tag1830.xml"/><Relationship Id="rId107" Type="http://schemas.openxmlformats.org/officeDocument/2006/relationships/tags" Target="../tags/tag1829.xml"/><Relationship Id="rId106" Type="http://schemas.openxmlformats.org/officeDocument/2006/relationships/tags" Target="../tags/tag1828.xml"/><Relationship Id="rId105" Type="http://schemas.openxmlformats.org/officeDocument/2006/relationships/tags" Target="../tags/tag1827.xml"/><Relationship Id="rId104" Type="http://schemas.openxmlformats.org/officeDocument/2006/relationships/tags" Target="../tags/tag1826.xml"/><Relationship Id="rId103" Type="http://schemas.openxmlformats.org/officeDocument/2006/relationships/tags" Target="../tags/tag1825.xml"/><Relationship Id="rId102" Type="http://schemas.openxmlformats.org/officeDocument/2006/relationships/tags" Target="../tags/tag1824.xml"/><Relationship Id="rId101" Type="http://schemas.openxmlformats.org/officeDocument/2006/relationships/tags" Target="../tags/tag1823.xml"/><Relationship Id="rId100" Type="http://schemas.openxmlformats.org/officeDocument/2006/relationships/tags" Target="../tags/tag1822.xml"/><Relationship Id="rId10" Type="http://schemas.openxmlformats.org/officeDocument/2006/relationships/tags" Target="../tags/tag1732.xml"/><Relationship Id="rId1" Type="http://schemas.openxmlformats.org/officeDocument/2006/relationships/tags" Target="../tags/tag1723.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940.xml"/><Relationship Id="rId2" Type="http://schemas.openxmlformats.org/officeDocument/2006/relationships/tags" Target="../tags/tag1939.xml"/><Relationship Id="rId1" Type="http://schemas.openxmlformats.org/officeDocument/2006/relationships/tags" Target="../tags/tag1938.xml"/></Relationships>
</file>

<file path=ppt/slides/_rels/slide48.xml.rels><?xml version="1.0" encoding="UTF-8" standalone="yes"?>
<Relationships xmlns="http://schemas.openxmlformats.org/package/2006/relationships"><Relationship Id="rId99" Type="http://schemas.openxmlformats.org/officeDocument/2006/relationships/tags" Target="../tags/tag2039.xml"/><Relationship Id="rId98" Type="http://schemas.openxmlformats.org/officeDocument/2006/relationships/tags" Target="../tags/tag2038.xml"/><Relationship Id="rId97" Type="http://schemas.openxmlformats.org/officeDocument/2006/relationships/tags" Target="../tags/tag2037.xml"/><Relationship Id="rId96" Type="http://schemas.openxmlformats.org/officeDocument/2006/relationships/tags" Target="../tags/tag2036.xml"/><Relationship Id="rId95" Type="http://schemas.openxmlformats.org/officeDocument/2006/relationships/tags" Target="../tags/tag2035.xml"/><Relationship Id="rId94" Type="http://schemas.openxmlformats.org/officeDocument/2006/relationships/tags" Target="../tags/tag2034.xml"/><Relationship Id="rId93" Type="http://schemas.openxmlformats.org/officeDocument/2006/relationships/tags" Target="../tags/tag2033.xml"/><Relationship Id="rId92" Type="http://schemas.openxmlformats.org/officeDocument/2006/relationships/tags" Target="../tags/tag2032.xml"/><Relationship Id="rId91" Type="http://schemas.openxmlformats.org/officeDocument/2006/relationships/tags" Target="../tags/tag2031.xml"/><Relationship Id="rId90" Type="http://schemas.openxmlformats.org/officeDocument/2006/relationships/tags" Target="../tags/tag2030.xml"/><Relationship Id="rId9" Type="http://schemas.openxmlformats.org/officeDocument/2006/relationships/tags" Target="../tags/tag1949.xml"/><Relationship Id="rId89" Type="http://schemas.openxmlformats.org/officeDocument/2006/relationships/tags" Target="../tags/tag2029.xml"/><Relationship Id="rId88" Type="http://schemas.openxmlformats.org/officeDocument/2006/relationships/tags" Target="../tags/tag2028.xml"/><Relationship Id="rId87" Type="http://schemas.openxmlformats.org/officeDocument/2006/relationships/tags" Target="../tags/tag2027.xml"/><Relationship Id="rId86" Type="http://schemas.openxmlformats.org/officeDocument/2006/relationships/tags" Target="../tags/tag2026.xml"/><Relationship Id="rId85" Type="http://schemas.openxmlformats.org/officeDocument/2006/relationships/tags" Target="../tags/tag2025.xml"/><Relationship Id="rId84" Type="http://schemas.openxmlformats.org/officeDocument/2006/relationships/tags" Target="../tags/tag2024.xml"/><Relationship Id="rId83" Type="http://schemas.openxmlformats.org/officeDocument/2006/relationships/tags" Target="../tags/tag2023.xml"/><Relationship Id="rId82" Type="http://schemas.openxmlformats.org/officeDocument/2006/relationships/tags" Target="../tags/tag2022.xml"/><Relationship Id="rId81" Type="http://schemas.openxmlformats.org/officeDocument/2006/relationships/tags" Target="../tags/tag2021.xml"/><Relationship Id="rId80" Type="http://schemas.openxmlformats.org/officeDocument/2006/relationships/tags" Target="../tags/tag2020.xml"/><Relationship Id="rId8" Type="http://schemas.openxmlformats.org/officeDocument/2006/relationships/tags" Target="../tags/tag1948.xml"/><Relationship Id="rId79" Type="http://schemas.openxmlformats.org/officeDocument/2006/relationships/tags" Target="../tags/tag2019.xml"/><Relationship Id="rId78" Type="http://schemas.openxmlformats.org/officeDocument/2006/relationships/tags" Target="../tags/tag2018.xml"/><Relationship Id="rId77" Type="http://schemas.openxmlformats.org/officeDocument/2006/relationships/tags" Target="../tags/tag2017.xml"/><Relationship Id="rId76" Type="http://schemas.openxmlformats.org/officeDocument/2006/relationships/tags" Target="../tags/tag2016.xml"/><Relationship Id="rId75" Type="http://schemas.openxmlformats.org/officeDocument/2006/relationships/tags" Target="../tags/tag2015.xml"/><Relationship Id="rId74" Type="http://schemas.openxmlformats.org/officeDocument/2006/relationships/tags" Target="../tags/tag2014.xml"/><Relationship Id="rId73" Type="http://schemas.openxmlformats.org/officeDocument/2006/relationships/tags" Target="../tags/tag2013.xml"/><Relationship Id="rId72" Type="http://schemas.openxmlformats.org/officeDocument/2006/relationships/tags" Target="../tags/tag2012.xml"/><Relationship Id="rId71" Type="http://schemas.openxmlformats.org/officeDocument/2006/relationships/tags" Target="../tags/tag2011.xml"/><Relationship Id="rId70" Type="http://schemas.openxmlformats.org/officeDocument/2006/relationships/tags" Target="../tags/tag2010.xml"/><Relationship Id="rId7" Type="http://schemas.openxmlformats.org/officeDocument/2006/relationships/tags" Target="../tags/tag1947.xml"/><Relationship Id="rId69" Type="http://schemas.openxmlformats.org/officeDocument/2006/relationships/tags" Target="../tags/tag2009.xml"/><Relationship Id="rId68" Type="http://schemas.openxmlformats.org/officeDocument/2006/relationships/tags" Target="../tags/tag2008.xml"/><Relationship Id="rId67" Type="http://schemas.openxmlformats.org/officeDocument/2006/relationships/tags" Target="../tags/tag2007.xml"/><Relationship Id="rId66" Type="http://schemas.openxmlformats.org/officeDocument/2006/relationships/tags" Target="../tags/tag2006.xml"/><Relationship Id="rId65" Type="http://schemas.openxmlformats.org/officeDocument/2006/relationships/tags" Target="../tags/tag2005.xml"/><Relationship Id="rId64" Type="http://schemas.openxmlformats.org/officeDocument/2006/relationships/tags" Target="../tags/tag2004.xml"/><Relationship Id="rId63" Type="http://schemas.openxmlformats.org/officeDocument/2006/relationships/tags" Target="../tags/tag2003.xml"/><Relationship Id="rId62" Type="http://schemas.openxmlformats.org/officeDocument/2006/relationships/tags" Target="../tags/tag2002.xml"/><Relationship Id="rId61" Type="http://schemas.openxmlformats.org/officeDocument/2006/relationships/tags" Target="../tags/tag2001.xml"/><Relationship Id="rId60" Type="http://schemas.openxmlformats.org/officeDocument/2006/relationships/tags" Target="../tags/tag2000.xml"/><Relationship Id="rId6" Type="http://schemas.openxmlformats.org/officeDocument/2006/relationships/tags" Target="../tags/tag1946.xml"/><Relationship Id="rId59" Type="http://schemas.openxmlformats.org/officeDocument/2006/relationships/tags" Target="../tags/tag1999.xml"/><Relationship Id="rId58" Type="http://schemas.openxmlformats.org/officeDocument/2006/relationships/tags" Target="../tags/tag1998.xml"/><Relationship Id="rId57" Type="http://schemas.openxmlformats.org/officeDocument/2006/relationships/tags" Target="../tags/tag1997.xml"/><Relationship Id="rId56" Type="http://schemas.openxmlformats.org/officeDocument/2006/relationships/tags" Target="../tags/tag1996.xml"/><Relationship Id="rId55" Type="http://schemas.openxmlformats.org/officeDocument/2006/relationships/tags" Target="../tags/tag1995.xml"/><Relationship Id="rId54" Type="http://schemas.openxmlformats.org/officeDocument/2006/relationships/tags" Target="../tags/tag1994.xml"/><Relationship Id="rId53" Type="http://schemas.openxmlformats.org/officeDocument/2006/relationships/tags" Target="../tags/tag1993.xml"/><Relationship Id="rId52" Type="http://schemas.openxmlformats.org/officeDocument/2006/relationships/tags" Target="../tags/tag1992.xml"/><Relationship Id="rId51" Type="http://schemas.openxmlformats.org/officeDocument/2006/relationships/tags" Target="../tags/tag1991.xml"/><Relationship Id="rId50" Type="http://schemas.openxmlformats.org/officeDocument/2006/relationships/tags" Target="../tags/tag1990.xml"/><Relationship Id="rId5" Type="http://schemas.openxmlformats.org/officeDocument/2006/relationships/tags" Target="../tags/tag1945.xml"/><Relationship Id="rId49" Type="http://schemas.openxmlformats.org/officeDocument/2006/relationships/tags" Target="../tags/tag1989.xml"/><Relationship Id="rId48" Type="http://schemas.openxmlformats.org/officeDocument/2006/relationships/tags" Target="../tags/tag1988.xml"/><Relationship Id="rId47" Type="http://schemas.openxmlformats.org/officeDocument/2006/relationships/tags" Target="../tags/tag1987.xml"/><Relationship Id="rId46" Type="http://schemas.openxmlformats.org/officeDocument/2006/relationships/tags" Target="../tags/tag1986.xml"/><Relationship Id="rId45" Type="http://schemas.openxmlformats.org/officeDocument/2006/relationships/tags" Target="../tags/tag1985.xml"/><Relationship Id="rId44" Type="http://schemas.openxmlformats.org/officeDocument/2006/relationships/tags" Target="../tags/tag1984.xml"/><Relationship Id="rId43" Type="http://schemas.openxmlformats.org/officeDocument/2006/relationships/tags" Target="../tags/tag1983.xml"/><Relationship Id="rId42" Type="http://schemas.openxmlformats.org/officeDocument/2006/relationships/tags" Target="../tags/tag1982.xml"/><Relationship Id="rId41" Type="http://schemas.openxmlformats.org/officeDocument/2006/relationships/tags" Target="../tags/tag1981.xml"/><Relationship Id="rId40" Type="http://schemas.openxmlformats.org/officeDocument/2006/relationships/tags" Target="../tags/tag1980.xml"/><Relationship Id="rId4" Type="http://schemas.openxmlformats.org/officeDocument/2006/relationships/tags" Target="../tags/tag1944.xml"/><Relationship Id="rId39" Type="http://schemas.openxmlformats.org/officeDocument/2006/relationships/tags" Target="../tags/tag1979.xml"/><Relationship Id="rId38" Type="http://schemas.openxmlformats.org/officeDocument/2006/relationships/tags" Target="../tags/tag1978.xml"/><Relationship Id="rId37" Type="http://schemas.openxmlformats.org/officeDocument/2006/relationships/tags" Target="../tags/tag1977.xml"/><Relationship Id="rId36" Type="http://schemas.openxmlformats.org/officeDocument/2006/relationships/tags" Target="../tags/tag1976.xml"/><Relationship Id="rId35" Type="http://schemas.openxmlformats.org/officeDocument/2006/relationships/tags" Target="../tags/tag1975.xml"/><Relationship Id="rId34" Type="http://schemas.openxmlformats.org/officeDocument/2006/relationships/tags" Target="../tags/tag1974.xml"/><Relationship Id="rId33" Type="http://schemas.openxmlformats.org/officeDocument/2006/relationships/tags" Target="../tags/tag1973.xml"/><Relationship Id="rId32" Type="http://schemas.openxmlformats.org/officeDocument/2006/relationships/tags" Target="../tags/tag1972.xml"/><Relationship Id="rId31" Type="http://schemas.openxmlformats.org/officeDocument/2006/relationships/tags" Target="../tags/tag1971.xml"/><Relationship Id="rId30" Type="http://schemas.openxmlformats.org/officeDocument/2006/relationships/tags" Target="../tags/tag1970.xml"/><Relationship Id="rId3" Type="http://schemas.openxmlformats.org/officeDocument/2006/relationships/tags" Target="../tags/tag1943.xml"/><Relationship Id="rId29" Type="http://schemas.openxmlformats.org/officeDocument/2006/relationships/tags" Target="../tags/tag1969.xml"/><Relationship Id="rId28" Type="http://schemas.openxmlformats.org/officeDocument/2006/relationships/tags" Target="../tags/tag1968.xml"/><Relationship Id="rId27" Type="http://schemas.openxmlformats.org/officeDocument/2006/relationships/tags" Target="../tags/tag1967.xml"/><Relationship Id="rId26" Type="http://schemas.openxmlformats.org/officeDocument/2006/relationships/tags" Target="../tags/tag1966.xml"/><Relationship Id="rId25" Type="http://schemas.openxmlformats.org/officeDocument/2006/relationships/tags" Target="../tags/tag1965.xml"/><Relationship Id="rId24" Type="http://schemas.openxmlformats.org/officeDocument/2006/relationships/tags" Target="../tags/tag1964.xml"/><Relationship Id="rId23" Type="http://schemas.openxmlformats.org/officeDocument/2006/relationships/tags" Target="../tags/tag1963.xml"/><Relationship Id="rId22" Type="http://schemas.openxmlformats.org/officeDocument/2006/relationships/tags" Target="../tags/tag1962.xml"/><Relationship Id="rId21" Type="http://schemas.openxmlformats.org/officeDocument/2006/relationships/tags" Target="../tags/tag1961.xml"/><Relationship Id="rId20" Type="http://schemas.openxmlformats.org/officeDocument/2006/relationships/tags" Target="../tags/tag1960.xml"/><Relationship Id="rId2" Type="http://schemas.openxmlformats.org/officeDocument/2006/relationships/tags" Target="../tags/tag1942.xml"/><Relationship Id="rId19" Type="http://schemas.openxmlformats.org/officeDocument/2006/relationships/tags" Target="../tags/tag1959.xml"/><Relationship Id="rId18" Type="http://schemas.openxmlformats.org/officeDocument/2006/relationships/tags" Target="../tags/tag1958.xml"/><Relationship Id="rId17" Type="http://schemas.openxmlformats.org/officeDocument/2006/relationships/tags" Target="../tags/tag1957.xml"/><Relationship Id="rId16" Type="http://schemas.openxmlformats.org/officeDocument/2006/relationships/tags" Target="../tags/tag1956.xml"/><Relationship Id="rId15" Type="http://schemas.openxmlformats.org/officeDocument/2006/relationships/tags" Target="../tags/tag1955.xml"/><Relationship Id="rId14" Type="http://schemas.openxmlformats.org/officeDocument/2006/relationships/tags" Target="../tags/tag1954.xml"/><Relationship Id="rId13" Type="http://schemas.openxmlformats.org/officeDocument/2006/relationships/tags" Target="../tags/tag1953.xml"/><Relationship Id="rId12" Type="http://schemas.openxmlformats.org/officeDocument/2006/relationships/tags" Target="../tags/tag1952.xml"/><Relationship Id="rId11" Type="http://schemas.openxmlformats.org/officeDocument/2006/relationships/tags" Target="../tags/tag1951.xml"/><Relationship Id="rId109" Type="http://schemas.openxmlformats.org/officeDocument/2006/relationships/notesSlide" Target="../notesSlides/notesSlide43.xml"/><Relationship Id="rId108" Type="http://schemas.openxmlformats.org/officeDocument/2006/relationships/slideLayout" Target="../slideLayouts/slideLayout1.xml"/><Relationship Id="rId107" Type="http://schemas.openxmlformats.org/officeDocument/2006/relationships/tags" Target="../tags/tag2047.xml"/><Relationship Id="rId106" Type="http://schemas.openxmlformats.org/officeDocument/2006/relationships/tags" Target="../tags/tag2046.xml"/><Relationship Id="rId105" Type="http://schemas.openxmlformats.org/officeDocument/2006/relationships/tags" Target="../tags/tag2045.xml"/><Relationship Id="rId104" Type="http://schemas.openxmlformats.org/officeDocument/2006/relationships/tags" Target="../tags/tag2044.xml"/><Relationship Id="rId103" Type="http://schemas.openxmlformats.org/officeDocument/2006/relationships/tags" Target="../tags/tag2043.xml"/><Relationship Id="rId102" Type="http://schemas.openxmlformats.org/officeDocument/2006/relationships/tags" Target="../tags/tag2042.xml"/><Relationship Id="rId101" Type="http://schemas.openxmlformats.org/officeDocument/2006/relationships/tags" Target="../tags/tag2041.xml"/><Relationship Id="rId100" Type="http://schemas.openxmlformats.org/officeDocument/2006/relationships/tags" Target="../tags/tag2040.xml"/><Relationship Id="rId10" Type="http://schemas.openxmlformats.org/officeDocument/2006/relationships/tags" Target="../tags/tag1950.xml"/><Relationship Id="rId1" Type="http://schemas.openxmlformats.org/officeDocument/2006/relationships/tags" Target="../tags/tag1941.xml"/></Relationships>
</file>

<file path=ppt/slides/_rels/slide49.xml.rels><?xml version="1.0" encoding="UTF-8" standalone="yes"?>
<Relationships xmlns="http://schemas.openxmlformats.org/package/2006/relationships"><Relationship Id="rId6" Type="http://schemas.openxmlformats.org/officeDocument/2006/relationships/notesSlide" Target="../notesSlides/notesSlide44.xml"/><Relationship Id="rId5" Type="http://schemas.openxmlformats.org/officeDocument/2006/relationships/slideLayout" Target="../slideLayouts/slideLayout1.xml"/><Relationship Id="rId4" Type="http://schemas.openxmlformats.org/officeDocument/2006/relationships/tags" Target="../tags/tag2051.xml"/><Relationship Id="rId3" Type="http://schemas.openxmlformats.org/officeDocument/2006/relationships/tags" Target="../tags/tag2050.xml"/><Relationship Id="rId2" Type="http://schemas.openxmlformats.org/officeDocument/2006/relationships/tags" Target="../tags/tag2049.xml"/><Relationship Id="rId1" Type="http://schemas.openxmlformats.org/officeDocument/2006/relationships/tags" Target="../tags/tag2048.xml"/></Relationships>
</file>

<file path=ppt/slides/_rels/slide5.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9" Type="http://schemas.openxmlformats.org/officeDocument/2006/relationships/notesSlide" Target="../notesSlides/notesSlide2.xml"/><Relationship Id="rId28" Type="http://schemas.openxmlformats.org/officeDocument/2006/relationships/slideLayout" Target="../slideLayouts/slideLayout1.xml"/><Relationship Id="rId27" Type="http://schemas.openxmlformats.org/officeDocument/2006/relationships/tags" Target="../tags/tag115.xml"/><Relationship Id="rId26" Type="http://schemas.openxmlformats.org/officeDocument/2006/relationships/tags" Target="../tags/tag114.xml"/><Relationship Id="rId25" Type="http://schemas.openxmlformats.org/officeDocument/2006/relationships/tags" Target="../tags/tag113.xml"/><Relationship Id="rId24" Type="http://schemas.openxmlformats.org/officeDocument/2006/relationships/tags" Target="../tags/tag112.xml"/><Relationship Id="rId23" Type="http://schemas.openxmlformats.org/officeDocument/2006/relationships/tags" Target="../tags/tag111.xml"/><Relationship Id="rId22" Type="http://schemas.openxmlformats.org/officeDocument/2006/relationships/tags" Target="../tags/tag110.xml"/><Relationship Id="rId21" Type="http://schemas.openxmlformats.org/officeDocument/2006/relationships/tags" Target="../tags/tag109.xml"/><Relationship Id="rId20" Type="http://schemas.openxmlformats.org/officeDocument/2006/relationships/tags" Target="../tags/tag108.xml"/><Relationship Id="rId2" Type="http://schemas.openxmlformats.org/officeDocument/2006/relationships/tags" Target="../tags/tag90.xml"/><Relationship Id="rId19" Type="http://schemas.openxmlformats.org/officeDocument/2006/relationships/tags" Target="../tags/tag107.xml"/><Relationship Id="rId18" Type="http://schemas.openxmlformats.org/officeDocument/2006/relationships/tags" Target="../tags/tag106.xml"/><Relationship Id="rId17" Type="http://schemas.openxmlformats.org/officeDocument/2006/relationships/tags" Target="../tags/tag105.xml"/><Relationship Id="rId16" Type="http://schemas.openxmlformats.org/officeDocument/2006/relationships/tags" Target="../tags/tag104.xml"/><Relationship Id="rId15" Type="http://schemas.openxmlformats.org/officeDocument/2006/relationships/tags" Target="../tags/tag103.xml"/><Relationship Id="rId14" Type="http://schemas.openxmlformats.org/officeDocument/2006/relationships/tags" Target="../tags/tag102.xml"/><Relationship Id="rId13" Type="http://schemas.openxmlformats.org/officeDocument/2006/relationships/tags" Target="../tags/tag101.xml"/><Relationship Id="rId12" Type="http://schemas.openxmlformats.org/officeDocument/2006/relationships/tags" Target="../tags/tag100.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tags" Target="../tags/tag89.xml"/></Relationships>
</file>

<file path=ppt/slides/_rels/slide50.xml.rels><?xml version="1.0" encoding="UTF-8" standalone="yes"?>
<Relationships xmlns="http://schemas.openxmlformats.org/package/2006/relationships"><Relationship Id="rId5" Type="http://schemas.openxmlformats.org/officeDocument/2006/relationships/notesSlide" Target="../notesSlides/notesSlide45.xml"/><Relationship Id="rId4" Type="http://schemas.openxmlformats.org/officeDocument/2006/relationships/slideLayout" Target="../slideLayouts/slideLayout1.xml"/><Relationship Id="rId3" Type="http://schemas.openxmlformats.org/officeDocument/2006/relationships/tags" Target="../tags/tag2054.xml"/><Relationship Id="rId2" Type="http://schemas.openxmlformats.org/officeDocument/2006/relationships/tags" Target="../tags/tag2053.xml"/><Relationship Id="rId1" Type="http://schemas.openxmlformats.org/officeDocument/2006/relationships/tags" Target="../tags/tag2052.xml"/></Relationships>
</file>

<file path=ppt/slides/_rels/slide51.xml.rels><?xml version="1.0" encoding="UTF-8" standalone="yes"?>
<Relationships xmlns="http://schemas.openxmlformats.org/package/2006/relationships"><Relationship Id="rId99" Type="http://schemas.openxmlformats.org/officeDocument/2006/relationships/tags" Target="../tags/tag2153.xml"/><Relationship Id="rId98" Type="http://schemas.openxmlformats.org/officeDocument/2006/relationships/tags" Target="../tags/tag2152.xml"/><Relationship Id="rId97" Type="http://schemas.openxmlformats.org/officeDocument/2006/relationships/tags" Target="../tags/tag2151.xml"/><Relationship Id="rId96" Type="http://schemas.openxmlformats.org/officeDocument/2006/relationships/tags" Target="../tags/tag2150.xml"/><Relationship Id="rId95" Type="http://schemas.openxmlformats.org/officeDocument/2006/relationships/tags" Target="../tags/tag2149.xml"/><Relationship Id="rId94" Type="http://schemas.openxmlformats.org/officeDocument/2006/relationships/tags" Target="../tags/tag2148.xml"/><Relationship Id="rId93" Type="http://schemas.openxmlformats.org/officeDocument/2006/relationships/tags" Target="../tags/tag2147.xml"/><Relationship Id="rId92" Type="http://schemas.openxmlformats.org/officeDocument/2006/relationships/tags" Target="../tags/tag2146.xml"/><Relationship Id="rId91" Type="http://schemas.openxmlformats.org/officeDocument/2006/relationships/tags" Target="../tags/tag2145.xml"/><Relationship Id="rId90" Type="http://schemas.openxmlformats.org/officeDocument/2006/relationships/tags" Target="../tags/tag2144.xml"/><Relationship Id="rId9" Type="http://schemas.openxmlformats.org/officeDocument/2006/relationships/tags" Target="../tags/tag2063.xml"/><Relationship Id="rId89" Type="http://schemas.openxmlformats.org/officeDocument/2006/relationships/tags" Target="../tags/tag2143.xml"/><Relationship Id="rId88" Type="http://schemas.openxmlformats.org/officeDocument/2006/relationships/tags" Target="../tags/tag2142.xml"/><Relationship Id="rId87" Type="http://schemas.openxmlformats.org/officeDocument/2006/relationships/tags" Target="../tags/tag2141.xml"/><Relationship Id="rId86" Type="http://schemas.openxmlformats.org/officeDocument/2006/relationships/tags" Target="../tags/tag2140.xml"/><Relationship Id="rId85" Type="http://schemas.openxmlformats.org/officeDocument/2006/relationships/tags" Target="../tags/tag2139.xml"/><Relationship Id="rId84" Type="http://schemas.openxmlformats.org/officeDocument/2006/relationships/tags" Target="../tags/tag2138.xml"/><Relationship Id="rId83" Type="http://schemas.openxmlformats.org/officeDocument/2006/relationships/tags" Target="../tags/tag2137.xml"/><Relationship Id="rId82" Type="http://schemas.openxmlformats.org/officeDocument/2006/relationships/tags" Target="../tags/tag2136.xml"/><Relationship Id="rId81" Type="http://schemas.openxmlformats.org/officeDocument/2006/relationships/tags" Target="../tags/tag2135.xml"/><Relationship Id="rId80" Type="http://schemas.openxmlformats.org/officeDocument/2006/relationships/tags" Target="../tags/tag2134.xml"/><Relationship Id="rId8" Type="http://schemas.openxmlformats.org/officeDocument/2006/relationships/tags" Target="../tags/tag2062.xml"/><Relationship Id="rId79" Type="http://schemas.openxmlformats.org/officeDocument/2006/relationships/tags" Target="../tags/tag2133.xml"/><Relationship Id="rId78" Type="http://schemas.openxmlformats.org/officeDocument/2006/relationships/tags" Target="../tags/tag2132.xml"/><Relationship Id="rId77" Type="http://schemas.openxmlformats.org/officeDocument/2006/relationships/tags" Target="../tags/tag2131.xml"/><Relationship Id="rId76" Type="http://schemas.openxmlformats.org/officeDocument/2006/relationships/tags" Target="../tags/tag2130.xml"/><Relationship Id="rId75" Type="http://schemas.openxmlformats.org/officeDocument/2006/relationships/tags" Target="../tags/tag2129.xml"/><Relationship Id="rId74" Type="http://schemas.openxmlformats.org/officeDocument/2006/relationships/tags" Target="../tags/tag2128.xml"/><Relationship Id="rId73" Type="http://schemas.openxmlformats.org/officeDocument/2006/relationships/tags" Target="../tags/tag2127.xml"/><Relationship Id="rId72" Type="http://schemas.openxmlformats.org/officeDocument/2006/relationships/tags" Target="../tags/tag2126.xml"/><Relationship Id="rId71" Type="http://schemas.openxmlformats.org/officeDocument/2006/relationships/tags" Target="../tags/tag2125.xml"/><Relationship Id="rId70" Type="http://schemas.openxmlformats.org/officeDocument/2006/relationships/tags" Target="../tags/tag2124.xml"/><Relationship Id="rId7" Type="http://schemas.openxmlformats.org/officeDocument/2006/relationships/tags" Target="../tags/tag2061.xml"/><Relationship Id="rId69" Type="http://schemas.openxmlformats.org/officeDocument/2006/relationships/tags" Target="../tags/tag2123.xml"/><Relationship Id="rId68" Type="http://schemas.openxmlformats.org/officeDocument/2006/relationships/tags" Target="../tags/tag2122.xml"/><Relationship Id="rId67" Type="http://schemas.openxmlformats.org/officeDocument/2006/relationships/tags" Target="../tags/tag2121.xml"/><Relationship Id="rId66" Type="http://schemas.openxmlformats.org/officeDocument/2006/relationships/tags" Target="../tags/tag2120.xml"/><Relationship Id="rId65" Type="http://schemas.openxmlformats.org/officeDocument/2006/relationships/tags" Target="../tags/tag2119.xml"/><Relationship Id="rId64" Type="http://schemas.openxmlformats.org/officeDocument/2006/relationships/tags" Target="../tags/tag2118.xml"/><Relationship Id="rId63" Type="http://schemas.openxmlformats.org/officeDocument/2006/relationships/tags" Target="../tags/tag2117.xml"/><Relationship Id="rId62" Type="http://schemas.openxmlformats.org/officeDocument/2006/relationships/tags" Target="../tags/tag2116.xml"/><Relationship Id="rId61" Type="http://schemas.openxmlformats.org/officeDocument/2006/relationships/tags" Target="../tags/tag2115.xml"/><Relationship Id="rId60" Type="http://schemas.openxmlformats.org/officeDocument/2006/relationships/tags" Target="../tags/tag2114.xml"/><Relationship Id="rId6" Type="http://schemas.openxmlformats.org/officeDocument/2006/relationships/tags" Target="../tags/tag2060.xml"/><Relationship Id="rId59" Type="http://schemas.openxmlformats.org/officeDocument/2006/relationships/tags" Target="../tags/tag2113.xml"/><Relationship Id="rId58" Type="http://schemas.openxmlformats.org/officeDocument/2006/relationships/tags" Target="../tags/tag2112.xml"/><Relationship Id="rId57" Type="http://schemas.openxmlformats.org/officeDocument/2006/relationships/tags" Target="../tags/tag2111.xml"/><Relationship Id="rId56" Type="http://schemas.openxmlformats.org/officeDocument/2006/relationships/tags" Target="../tags/tag2110.xml"/><Relationship Id="rId55" Type="http://schemas.openxmlformats.org/officeDocument/2006/relationships/tags" Target="../tags/tag2109.xml"/><Relationship Id="rId54" Type="http://schemas.openxmlformats.org/officeDocument/2006/relationships/tags" Target="../tags/tag2108.xml"/><Relationship Id="rId53" Type="http://schemas.openxmlformats.org/officeDocument/2006/relationships/tags" Target="../tags/tag2107.xml"/><Relationship Id="rId52" Type="http://schemas.openxmlformats.org/officeDocument/2006/relationships/tags" Target="../tags/tag2106.xml"/><Relationship Id="rId51" Type="http://schemas.openxmlformats.org/officeDocument/2006/relationships/tags" Target="../tags/tag2105.xml"/><Relationship Id="rId50" Type="http://schemas.openxmlformats.org/officeDocument/2006/relationships/tags" Target="../tags/tag2104.xml"/><Relationship Id="rId5" Type="http://schemas.openxmlformats.org/officeDocument/2006/relationships/tags" Target="../tags/tag2059.xml"/><Relationship Id="rId49" Type="http://schemas.openxmlformats.org/officeDocument/2006/relationships/tags" Target="../tags/tag2103.xml"/><Relationship Id="rId48" Type="http://schemas.openxmlformats.org/officeDocument/2006/relationships/tags" Target="../tags/tag2102.xml"/><Relationship Id="rId47" Type="http://schemas.openxmlformats.org/officeDocument/2006/relationships/tags" Target="../tags/tag2101.xml"/><Relationship Id="rId46" Type="http://schemas.openxmlformats.org/officeDocument/2006/relationships/tags" Target="../tags/tag2100.xml"/><Relationship Id="rId45" Type="http://schemas.openxmlformats.org/officeDocument/2006/relationships/tags" Target="../tags/tag2099.xml"/><Relationship Id="rId44" Type="http://schemas.openxmlformats.org/officeDocument/2006/relationships/tags" Target="../tags/tag2098.xml"/><Relationship Id="rId43" Type="http://schemas.openxmlformats.org/officeDocument/2006/relationships/tags" Target="../tags/tag2097.xml"/><Relationship Id="rId42" Type="http://schemas.openxmlformats.org/officeDocument/2006/relationships/tags" Target="../tags/tag2096.xml"/><Relationship Id="rId41" Type="http://schemas.openxmlformats.org/officeDocument/2006/relationships/tags" Target="../tags/tag2095.xml"/><Relationship Id="rId40" Type="http://schemas.openxmlformats.org/officeDocument/2006/relationships/tags" Target="../tags/tag2094.xml"/><Relationship Id="rId4" Type="http://schemas.openxmlformats.org/officeDocument/2006/relationships/tags" Target="../tags/tag2058.xml"/><Relationship Id="rId39" Type="http://schemas.openxmlformats.org/officeDocument/2006/relationships/tags" Target="../tags/tag2093.xml"/><Relationship Id="rId38" Type="http://schemas.openxmlformats.org/officeDocument/2006/relationships/tags" Target="../tags/tag2092.xml"/><Relationship Id="rId37" Type="http://schemas.openxmlformats.org/officeDocument/2006/relationships/tags" Target="../tags/tag2091.xml"/><Relationship Id="rId36" Type="http://schemas.openxmlformats.org/officeDocument/2006/relationships/tags" Target="../tags/tag2090.xml"/><Relationship Id="rId35" Type="http://schemas.openxmlformats.org/officeDocument/2006/relationships/tags" Target="../tags/tag2089.xml"/><Relationship Id="rId34" Type="http://schemas.openxmlformats.org/officeDocument/2006/relationships/tags" Target="../tags/tag2088.xml"/><Relationship Id="rId33" Type="http://schemas.openxmlformats.org/officeDocument/2006/relationships/tags" Target="../tags/tag2087.xml"/><Relationship Id="rId32" Type="http://schemas.openxmlformats.org/officeDocument/2006/relationships/tags" Target="../tags/tag2086.xml"/><Relationship Id="rId31" Type="http://schemas.openxmlformats.org/officeDocument/2006/relationships/tags" Target="../tags/tag2085.xml"/><Relationship Id="rId30" Type="http://schemas.openxmlformats.org/officeDocument/2006/relationships/tags" Target="../tags/tag2084.xml"/><Relationship Id="rId3" Type="http://schemas.openxmlformats.org/officeDocument/2006/relationships/tags" Target="../tags/tag2057.xml"/><Relationship Id="rId29" Type="http://schemas.openxmlformats.org/officeDocument/2006/relationships/tags" Target="../tags/tag2083.xml"/><Relationship Id="rId28" Type="http://schemas.openxmlformats.org/officeDocument/2006/relationships/tags" Target="../tags/tag2082.xml"/><Relationship Id="rId27" Type="http://schemas.openxmlformats.org/officeDocument/2006/relationships/tags" Target="../tags/tag2081.xml"/><Relationship Id="rId26" Type="http://schemas.openxmlformats.org/officeDocument/2006/relationships/tags" Target="../tags/tag2080.xml"/><Relationship Id="rId25" Type="http://schemas.openxmlformats.org/officeDocument/2006/relationships/tags" Target="../tags/tag2079.xml"/><Relationship Id="rId24" Type="http://schemas.openxmlformats.org/officeDocument/2006/relationships/tags" Target="../tags/tag2078.xml"/><Relationship Id="rId23" Type="http://schemas.openxmlformats.org/officeDocument/2006/relationships/tags" Target="../tags/tag2077.xml"/><Relationship Id="rId22" Type="http://schemas.openxmlformats.org/officeDocument/2006/relationships/tags" Target="../tags/tag2076.xml"/><Relationship Id="rId21" Type="http://schemas.openxmlformats.org/officeDocument/2006/relationships/tags" Target="../tags/tag2075.xml"/><Relationship Id="rId20" Type="http://schemas.openxmlformats.org/officeDocument/2006/relationships/tags" Target="../tags/tag2074.xml"/><Relationship Id="rId2" Type="http://schemas.openxmlformats.org/officeDocument/2006/relationships/tags" Target="../tags/tag2056.xml"/><Relationship Id="rId19" Type="http://schemas.openxmlformats.org/officeDocument/2006/relationships/tags" Target="../tags/tag2073.xml"/><Relationship Id="rId18" Type="http://schemas.openxmlformats.org/officeDocument/2006/relationships/tags" Target="../tags/tag2072.xml"/><Relationship Id="rId17" Type="http://schemas.openxmlformats.org/officeDocument/2006/relationships/tags" Target="../tags/tag2071.xml"/><Relationship Id="rId16" Type="http://schemas.openxmlformats.org/officeDocument/2006/relationships/tags" Target="../tags/tag2070.xml"/><Relationship Id="rId15" Type="http://schemas.openxmlformats.org/officeDocument/2006/relationships/tags" Target="../tags/tag2069.xml"/><Relationship Id="rId14" Type="http://schemas.openxmlformats.org/officeDocument/2006/relationships/tags" Target="../tags/tag2068.xml"/><Relationship Id="rId13" Type="http://schemas.openxmlformats.org/officeDocument/2006/relationships/tags" Target="../tags/tag2067.xml"/><Relationship Id="rId121" Type="http://schemas.openxmlformats.org/officeDocument/2006/relationships/notesSlide" Target="../notesSlides/notesSlide46.xml"/><Relationship Id="rId120" Type="http://schemas.openxmlformats.org/officeDocument/2006/relationships/slideLayout" Target="../slideLayouts/slideLayout1.xml"/><Relationship Id="rId12" Type="http://schemas.openxmlformats.org/officeDocument/2006/relationships/tags" Target="../tags/tag2066.xml"/><Relationship Id="rId119" Type="http://schemas.openxmlformats.org/officeDocument/2006/relationships/tags" Target="../tags/tag2173.xml"/><Relationship Id="rId118" Type="http://schemas.openxmlformats.org/officeDocument/2006/relationships/tags" Target="../tags/tag2172.xml"/><Relationship Id="rId117" Type="http://schemas.openxmlformats.org/officeDocument/2006/relationships/tags" Target="../tags/tag2171.xml"/><Relationship Id="rId116" Type="http://schemas.openxmlformats.org/officeDocument/2006/relationships/tags" Target="../tags/tag2170.xml"/><Relationship Id="rId115" Type="http://schemas.openxmlformats.org/officeDocument/2006/relationships/tags" Target="../tags/tag2169.xml"/><Relationship Id="rId114" Type="http://schemas.openxmlformats.org/officeDocument/2006/relationships/tags" Target="../tags/tag2168.xml"/><Relationship Id="rId113" Type="http://schemas.openxmlformats.org/officeDocument/2006/relationships/tags" Target="../tags/tag2167.xml"/><Relationship Id="rId112" Type="http://schemas.openxmlformats.org/officeDocument/2006/relationships/tags" Target="../tags/tag2166.xml"/><Relationship Id="rId111" Type="http://schemas.openxmlformats.org/officeDocument/2006/relationships/tags" Target="../tags/tag2165.xml"/><Relationship Id="rId110" Type="http://schemas.openxmlformats.org/officeDocument/2006/relationships/tags" Target="../tags/tag2164.xml"/><Relationship Id="rId11" Type="http://schemas.openxmlformats.org/officeDocument/2006/relationships/tags" Target="../tags/tag2065.xml"/><Relationship Id="rId109" Type="http://schemas.openxmlformats.org/officeDocument/2006/relationships/tags" Target="../tags/tag2163.xml"/><Relationship Id="rId108" Type="http://schemas.openxmlformats.org/officeDocument/2006/relationships/tags" Target="../tags/tag2162.xml"/><Relationship Id="rId107" Type="http://schemas.openxmlformats.org/officeDocument/2006/relationships/tags" Target="../tags/tag2161.xml"/><Relationship Id="rId106" Type="http://schemas.openxmlformats.org/officeDocument/2006/relationships/tags" Target="../tags/tag2160.xml"/><Relationship Id="rId105" Type="http://schemas.openxmlformats.org/officeDocument/2006/relationships/tags" Target="../tags/tag2159.xml"/><Relationship Id="rId104" Type="http://schemas.openxmlformats.org/officeDocument/2006/relationships/tags" Target="../tags/tag2158.xml"/><Relationship Id="rId103" Type="http://schemas.openxmlformats.org/officeDocument/2006/relationships/tags" Target="../tags/tag2157.xml"/><Relationship Id="rId102" Type="http://schemas.openxmlformats.org/officeDocument/2006/relationships/tags" Target="../tags/tag2156.xml"/><Relationship Id="rId101" Type="http://schemas.openxmlformats.org/officeDocument/2006/relationships/tags" Target="../tags/tag2155.xml"/><Relationship Id="rId100" Type="http://schemas.openxmlformats.org/officeDocument/2006/relationships/tags" Target="../tags/tag2154.xml"/><Relationship Id="rId10" Type="http://schemas.openxmlformats.org/officeDocument/2006/relationships/tags" Target="../tags/tag2064.xml"/><Relationship Id="rId1" Type="http://schemas.openxmlformats.org/officeDocument/2006/relationships/tags" Target="../tags/tag2055.xml"/></Relationships>
</file>

<file path=ppt/slides/_rels/slide52.xml.rels><?xml version="1.0" encoding="UTF-8" standalone="yes"?>
<Relationships xmlns="http://schemas.openxmlformats.org/package/2006/relationships"><Relationship Id="rId9" Type="http://schemas.openxmlformats.org/officeDocument/2006/relationships/tags" Target="../tags/tag2182.xml"/><Relationship Id="rId8" Type="http://schemas.openxmlformats.org/officeDocument/2006/relationships/tags" Target="../tags/tag2181.xml"/><Relationship Id="rId7" Type="http://schemas.openxmlformats.org/officeDocument/2006/relationships/tags" Target="../tags/tag2180.xml"/><Relationship Id="rId6" Type="http://schemas.openxmlformats.org/officeDocument/2006/relationships/tags" Target="../tags/tag2179.xml"/><Relationship Id="rId5" Type="http://schemas.openxmlformats.org/officeDocument/2006/relationships/tags" Target="../tags/tag2178.xml"/><Relationship Id="rId4" Type="http://schemas.openxmlformats.org/officeDocument/2006/relationships/tags" Target="../tags/tag2177.xml"/><Relationship Id="rId3" Type="http://schemas.openxmlformats.org/officeDocument/2006/relationships/tags" Target="../tags/tag2176.xml"/><Relationship Id="rId23" Type="http://schemas.openxmlformats.org/officeDocument/2006/relationships/notesSlide" Target="../notesSlides/notesSlide47.xml"/><Relationship Id="rId22" Type="http://schemas.openxmlformats.org/officeDocument/2006/relationships/slideLayout" Target="../slideLayouts/slideLayout1.xml"/><Relationship Id="rId21" Type="http://schemas.openxmlformats.org/officeDocument/2006/relationships/tags" Target="../tags/tag2194.xml"/><Relationship Id="rId20" Type="http://schemas.openxmlformats.org/officeDocument/2006/relationships/tags" Target="../tags/tag2193.xml"/><Relationship Id="rId2" Type="http://schemas.openxmlformats.org/officeDocument/2006/relationships/tags" Target="../tags/tag2175.xml"/><Relationship Id="rId19" Type="http://schemas.openxmlformats.org/officeDocument/2006/relationships/tags" Target="../tags/tag2192.xml"/><Relationship Id="rId18" Type="http://schemas.openxmlformats.org/officeDocument/2006/relationships/tags" Target="../tags/tag2191.xml"/><Relationship Id="rId17" Type="http://schemas.openxmlformats.org/officeDocument/2006/relationships/tags" Target="../tags/tag2190.xml"/><Relationship Id="rId16" Type="http://schemas.openxmlformats.org/officeDocument/2006/relationships/tags" Target="../tags/tag2189.xml"/><Relationship Id="rId15" Type="http://schemas.openxmlformats.org/officeDocument/2006/relationships/tags" Target="../tags/tag2188.xml"/><Relationship Id="rId14" Type="http://schemas.openxmlformats.org/officeDocument/2006/relationships/tags" Target="../tags/tag2187.xml"/><Relationship Id="rId13" Type="http://schemas.openxmlformats.org/officeDocument/2006/relationships/tags" Target="../tags/tag2186.xml"/><Relationship Id="rId12" Type="http://schemas.openxmlformats.org/officeDocument/2006/relationships/tags" Target="../tags/tag2185.xml"/><Relationship Id="rId11" Type="http://schemas.openxmlformats.org/officeDocument/2006/relationships/tags" Target="../tags/tag2184.xml"/><Relationship Id="rId10" Type="http://schemas.openxmlformats.org/officeDocument/2006/relationships/tags" Target="../tags/tag2183.xml"/><Relationship Id="rId1" Type="http://schemas.openxmlformats.org/officeDocument/2006/relationships/tags" Target="../tags/tag2174.xml"/></Relationships>
</file>

<file path=ppt/slides/_rels/slide53.xml.rels><?xml version="1.0" encoding="UTF-8" standalone="yes"?>
<Relationships xmlns="http://schemas.openxmlformats.org/package/2006/relationships"><Relationship Id="rId9" Type="http://schemas.openxmlformats.org/officeDocument/2006/relationships/tags" Target="../tags/tag2203.xml"/><Relationship Id="rId8" Type="http://schemas.openxmlformats.org/officeDocument/2006/relationships/tags" Target="../tags/tag2202.xml"/><Relationship Id="rId7" Type="http://schemas.openxmlformats.org/officeDocument/2006/relationships/tags" Target="../tags/tag2201.xml"/><Relationship Id="rId6" Type="http://schemas.openxmlformats.org/officeDocument/2006/relationships/tags" Target="../tags/tag2200.xml"/><Relationship Id="rId5" Type="http://schemas.openxmlformats.org/officeDocument/2006/relationships/tags" Target="../tags/tag2199.xml"/><Relationship Id="rId4" Type="http://schemas.openxmlformats.org/officeDocument/2006/relationships/tags" Target="../tags/tag2198.xml"/><Relationship Id="rId3" Type="http://schemas.openxmlformats.org/officeDocument/2006/relationships/tags" Target="../tags/tag2197.xml"/><Relationship Id="rId26" Type="http://schemas.openxmlformats.org/officeDocument/2006/relationships/notesSlide" Target="../notesSlides/notesSlide48.xml"/><Relationship Id="rId25" Type="http://schemas.openxmlformats.org/officeDocument/2006/relationships/slideLayout" Target="../slideLayouts/slideLayout1.xml"/><Relationship Id="rId24" Type="http://schemas.openxmlformats.org/officeDocument/2006/relationships/tags" Target="../tags/tag2218.xml"/><Relationship Id="rId23" Type="http://schemas.openxmlformats.org/officeDocument/2006/relationships/tags" Target="../tags/tag2217.xml"/><Relationship Id="rId22" Type="http://schemas.openxmlformats.org/officeDocument/2006/relationships/tags" Target="../tags/tag2216.xml"/><Relationship Id="rId21" Type="http://schemas.openxmlformats.org/officeDocument/2006/relationships/tags" Target="../tags/tag2215.xml"/><Relationship Id="rId20" Type="http://schemas.openxmlformats.org/officeDocument/2006/relationships/tags" Target="../tags/tag2214.xml"/><Relationship Id="rId2" Type="http://schemas.openxmlformats.org/officeDocument/2006/relationships/tags" Target="../tags/tag2196.xml"/><Relationship Id="rId19" Type="http://schemas.openxmlformats.org/officeDocument/2006/relationships/tags" Target="../tags/tag2213.xml"/><Relationship Id="rId18" Type="http://schemas.openxmlformats.org/officeDocument/2006/relationships/tags" Target="../tags/tag2212.xml"/><Relationship Id="rId17" Type="http://schemas.openxmlformats.org/officeDocument/2006/relationships/tags" Target="../tags/tag2211.xml"/><Relationship Id="rId16" Type="http://schemas.openxmlformats.org/officeDocument/2006/relationships/tags" Target="../tags/tag2210.xml"/><Relationship Id="rId15" Type="http://schemas.openxmlformats.org/officeDocument/2006/relationships/tags" Target="../tags/tag2209.xml"/><Relationship Id="rId14" Type="http://schemas.openxmlformats.org/officeDocument/2006/relationships/tags" Target="../tags/tag2208.xml"/><Relationship Id="rId13" Type="http://schemas.openxmlformats.org/officeDocument/2006/relationships/tags" Target="../tags/tag2207.xml"/><Relationship Id="rId12" Type="http://schemas.openxmlformats.org/officeDocument/2006/relationships/tags" Target="../tags/tag2206.xml"/><Relationship Id="rId11" Type="http://schemas.openxmlformats.org/officeDocument/2006/relationships/tags" Target="../tags/tag2205.xml"/><Relationship Id="rId10" Type="http://schemas.openxmlformats.org/officeDocument/2006/relationships/tags" Target="../tags/tag2204.xml"/><Relationship Id="rId1" Type="http://schemas.openxmlformats.org/officeDocument/2006/relationships/tags" Target="../tags/tag2195.xml"/></Relationships>
</file>

<file path=ppt/slides/_rels/slide54.xml.rels><?xml version="1.0" encoding="UTF-8" standalone="yes"?>
<Relationships xmlns="http://schemas.openxmlformats.org/package/2006/relationships"><Relationship Id="rId9" Type="http://schemas.openxmlformats.org/officeDocument/2006/relationships/tags" Target="../tags/tag2227.xml"/><Relationship Id="rId8" Type="http://schemas.openxmlformats.org/officeDocument/2006/relationships/tags" Target="../tags/tag2226.xml"/><Relationship Id="rId7" Type="http://schemas.openxmlformats.org/officeDocument/2006/relationships/tags" Target="../tags/tag2225.xml"/><Relationship Id="rId69" Type="http://schemas.openxmlformats.org/officeDocument/2006/relationships/notesSlide" Target="../notesSlides/notesSlide49.xml"/><Relationship Id="rId68" Type="http://schemas.openxmlformats.org/officeDocument/2006/relationships/slideLayout" Target="../slideLayouts/slideLayout1.xml"/><Relationship Id="rId67" Type="http://schemas.openxmlformats.org/officeDocument/2006/relationships/tags" Target="../tags/tag2285.xml"/><Relationship Id="rId66" Type="http://schemas.openxmlformats.org/officeDocument/2006/relationships/tags" Target="../tags/tag2284.xml"/><Relationship Id="rId65" Type="http://schemas.openxmlformats.org/officeDocument/2006/relationships/tags" Target="../tags/tag2283.xml"/><Relationship Id="rId64" Type="http://schemas.openxmlformats.org/officeDocument/2006/relationships/tags" Target="../tags/tag2282.xml"/><Relationship Id="rId63" Type="http://schemas.openxmlformats.org/officeDocument/2006/relationships/tags" Target="../tags/tag2281.xml"/><Relationship Id="rId62" Type="http://schemas.openxmlformats.org/officeDocument/2006/relationships/tags" Target="../tags/tag2280.xml"/><Relationship Id="rId61" Type="http://schemas.openxmlformats.org/officeDocument/2006/relationships/tags" Target="../tags/tag2279.xml"/><Relationship Id="rId60" Type="http://schemas.openxmlformats.org/officeDocument/2006/relationships/tags" Target="../tags/tag2278.xml"/><Relationship Id="rId6" Type="http://schemas.openxmlformats.org/officeDocument/2006/relationships/tags" Target="../tags/tag2224.xml"/><Relationship Id="rId59" Type="http://schemas.openxmlformats.org/officeDocument/2006/relationships/tags" Target="../tags/tag2277.xml"/><Relationship Id="rId58" Type="http://schemas.openxmlformats.org/officeDocument/2006/relationships/tags" Target="../tags/tag2276.xml"/><Relationship Id="rId57" Type="http://schemas.openxmlformats.org/officeDocument/2006/relationships/tags" Target="../tags/tag2275.xml"/><Relationship Id="rId56" Type="http://schemas.openxmlformats.org/officeDocument/2006/relationships/tags" Target="../tags/tag2274.xml"/><Relationship Id="rId55" Type="http://schemas.openxmlformats.org/officeDocument/2006/relationships/tags" Target="../tags/tag2273.xml"/><Relationship Id="rId54" Type="http://schemas.openxmlformats.org/officeDocument/2006/relationships/tags" Target="../tags/tag2272.xml"/><Relationship Id="rId53" Type="http://schemas.openxmlformats.org/officeDocument/2006/relationships/tags" Target="../tags/tag2271.xml"/><Relationship Id="rId52" Type="http://schemas.openxmlformats.org/officeDocument/2006/relationships/tags" Target="../tags/tag2270.xml"/><Relationship Id="rId51" Type="http://schemas.openxmlformats.org/officeDocument/2006/relationships/tags" Target="../tags/tag2269.xml"/><Relationship Id="rId50" Type="http://schemas.openxmlformats.org/officeDocument/2006/relationships/tags" Target="../tags/tag2268.xml"/><Relationship Id="rId5" Type="http://schemas.openxmlformats.org/officeDocument/2006/relationships/tags" Target="../tags/tag2223.xml"/><Relationship Id="rId49" Type="http://schemas.openxmlformats.org/officeDocument/2006/relationships/tags" Target="../tags/tag2267.xml"/><Relationship Id="rId48" Type="http://schemas.openxmlformats.org/officeDocument/2006/relationships/tags" Target="../tags/tag2266.xml"/><Relationship Id="rId47" Type="http://schemas.openxmlformats.org/officeDocument/2006/relationships/tags" Target="../tags/tag2265.xml"/><Relationship Id="rId46" Type="http://schemas.openxmlformats.org/officeDocument/2006/relationships/tags" Target="../tags/tag2264.xml"/><Relationship Id="rId45" Type="http://schemas.openxmlformats.org/officeDocument/2006/relationships/tags" Target="../tags/tag2263.xml"/><Relationship Id="rId44" Type="http://schemas.openxmlformats.org/officeDocument/2006/relationships/tags" Target="../tags/tag2262.xml"/><Relationship Id="rId43" Type="http://schemas.openxmlformats.org/officeDocument/2006/relationships/tags" Target="../tags/tag2261.xml"/><Relationship Id="rId42" Type="http://schemas.openxmlformats.org/officeDocument/2006/relationships/tags" Target="../tags/tag2260.xml"/><Relationship Id="rId41" Type="http://schemas.openxmlformats.org/officeDocument/2006/relationships/tags" Target="../tags/tag2259.xml"/><Relationship Id="rId40" Type="http://schemas.openxmlformats.org/officeDocument/2006/relationships/tags" Target="../tags/tag2258.xml"/><Relationship Id="rId4" Type="http://schemas.openxmlformats.org/officeDocument/2006/relationships/tags" Target="../tags/tag2222.xml"/><Relationship Id="rId39" Type="http://schemas.openxmlformats.org/officeDocument/2006/relationships/tags" Target="../tags/tag2257.xml"/><Relationship Id="rId38" Type="http://schemas.openxmlformats.org/officeDocument/2006/relationships/tags" Target="../tags/tag2256.xml"/><Relationship Id="rId37" Type="http://schemas.openxmlformats.org/officeDocument/2006/relationships/tags" Target="../tags/tag2255.xml"/><Relationship Id="rId36" Type="http://schemas.openxmlformats.org/officeDocument/2006/relationships/tags" Target="../tags/tag2254.xml"/><Relationship Id="rId35" Type="http://schemas.openxmlformats.org/officeDocument/2006/relationships/tags" Target="../tags/tag2253.xml"/><Relationship Id="rId34" Type="http://schemas.openxmlformats.org/officeDocument/2006/relationships/tags" Target="../tags/tag2252.xml"/><Relationship Id="rId33" Type="http://schemas.openxmlformats.org/officeDocument/2006/relationships/tags" Target="../tags/tag2251.xml"/><Relationship Id="rId32" Type="http://schemas.openxmlformats.org/officeDocument/2006/relationships/tags" Target="../tags/tag2250.xml"/><Relationship Id="rId31" Type="http://schemas.openxmlformats.org/officeDocument/2006/relationships/tags" Target="../tags/tag2249.xml"/><Relationship Id="rId30" Type="http://schemas.openxmlformats.org/officeDocument/2006/relationships/tags" Target="../tags/tag2248.xml"/><Relationship Id="rId3" Type="http://schemas.openxmlformats.org/officeDocument/2006/relationships/tags" Target="../tags/tag2221.xml"/><Relationship Id="rId29" Type="http://schemas.openxmlformats.org/officeDocument/2006/relationships/tags" Target="../tags/tag2247.xml"/><Relationship Id="rId28" Type="http://schemas.openxmlformats.org/officeDocument/2006/relationships/tags" Target="../tags/tag2246.xml"/><Relationship Id="rId27" Type="http://schemas.openxmlformats.org/officeDocument/2006/relationships/tags" Target="../tags/tag2245.xml"/><Relationship Id="rId26" Type="http://schemas.openxmlformats.org/officeDocument/2006/relationships/tags" Target="../tags/tag2244.xml"/><Relationship Id="rId25" Type="http://schemas.openxmlformats.org/officeDocument/2006/relationships/tags" Target="../tags/tag2243.xml"/><Relationship Id="rId24" Type="http://schemas.openxmlformats.org/officeDocument/2006/relationships/tags" Target="../tags/tag2242.xml"/><Relationship Id="rId23" Type="http://schemas.openxmlformats.org/officeDocument/2006/relationships/tags" Target="../tags/tag2241.xml"/><Relationship Id="rId22" Type="http://schemas.openxmlformats.org/officeDocument/2006/relationships/tags" Target="../tags/tag2240.xml"/><Relationship Id="rId21" Type="http://schemas.openxmlformats.org/officeDocument/2006/relationships/tags" Target="../tags/tag2239.xml"/><Relationship Id="rId20" Type="http://schemas.openxmlformats.org/officeDocument/2006/relationships/tags" Target="../tags/tag2238.xml"/><Relationship Id="rId2" Type="http://schemas.openxmlformats.org/officeDocument/2006/relationships/tags" Target="../tags/tag2220.xml"/><Relationship Id="rId19" Type="http://schemas.openxmlformats.org/officeDocument/2006/relationships/tags" Target="../tags/tag2237.xml"/><Relationship Id="rId18" Type="http://schemas.openxmlformats.org/officeDocument/2006/relationships/tags" Target="../tags/tag2236.xml"/><Relationship Id="rId17" Type="http://schemas.openxmlformats.org/officeDocument/2006/relationships/tags" Target="../tags/tag2235.xml"/><Relationship Id="rId16" Type="http://schemas.openxmlformats.org/officeDocument/2006/relationships/tags" Target="../tags/tag2234.xml"/><Relationship Id="rId15" Type="http://schemas.openxmlformats.org/officeDocument/2006/relationships/tags" Target="../tags/tag2233.xml"/><Relationship Id="rId14" Type="http://schemas.openxmlformats.org/officeDocument/2006/relationships/tags" Target="../tags/tag2232.xml"/><Relationship Id="rId13" Type="http://schemas.openxmlformats.org/officeDocument/2006/relationships/tags" Target="../tags/tag2231.xml"/><Relationship Id="rId12" Type="http://schemas.openxmlformats.org/officeDocument/2006/relationships/tags" Target="../tags/tag2230.xml"/><Relationship Id="rId11" Type="http://schemas.openxmlformats.org/officeDocument/2006/relationships/tags" Target="../tags/tag2229.xml"/><Relationship Id="rId10" Type="http://schemas.openxmlformats.org/officeDocument/2006/relationships/tags" Target="../tags/tag2228.xml"/><Relationship Id="rId1" Type="http://schemas.openxmlformats.org/officeDocument/2006/relationships/tags" Target="../tags/tag2219.xml"/></Relationships>
</file>

<file path=ppt/slides/_rels/slide55.xml.rels><?xml version="1.0" encoding="UTF-8" standalone="yes"?>
<Relationships xmlns="http://schemas.openxmlformats.org/package/2006/relationships"><Relationship Id="rId9" Type="http://schemas.openxmlformats.org/officeDocument/2006/relationships/tags" Target="../tags/tag2294.xml"/><Relationship Id="rId8" Type="http://schemas.openxmlformats.org/officeDocument/2006/relationships/tags" Target="../tags/tag2293.xml"/><Relationship Id="rId7" Type="http://schemas.openxmlformats.org/officeDocument/2006/relationships/tags" Target="../tags/tag2292.xml"/><Relationship Id="rId6" Type="http://schemas.openxmlformats.org/officeDocument/2006/relationships/tags" Target="../tags/tag2291.xml"/><Relationship Id="rId5" Type="http://schemas.openxmlformats.org/officeDocument/2006/relationships/tags" Target="../tags/tag2290.xml"/><Relationship Id="rId4" Type="http://schemas.openxmlformats.org/officeDocument/2006/relationships/tags" Target="../tags/tag2289.xml"/><Relationship Id="rId31" Type="http://schemas.openxmlformats.org/officeDocument/2006/relationships/notesSlide" Target="../notesSlides/notesSlide50.xml"/><Relationship Id="rId30" Type="http://schemas.openxmlformats.org/officeDocument/2006/relationships/slideLayout" Target="../slideLayouts/slideLayout1.xml"/><Relationship Id="rId3" Type="http://schemas.openxmlformats.org/officeDocument/2006/relationships/tags" Target="../tags/tag2288.xml"/><Relationship Id="rId29" Type="http://schemas.openxmlformats.org/officeDocument/2006/relationships/tags" Target="../tags/tag2314.xml"/><Relationship Id="rId28" Type="http://schemas.openxmlformats.org/officeDocument/2006/relationships/tags" Target="../tags/tag2313.xml"/><Relationship Id="rId27" Type="http://schemas.openxmlformats.org/officeDocument/2006/relationships/tags" Target="../tags/tag2312.xml"/><Relationship Id="rId26" Type="http://schemas.openxmlformats.org/officeDocument/2006/relationships/tags" Target="../tags/tag2311.xml"/><Relationship Id="rId25" Type="http://schemas.openxmlformats.org/officeDocument/2006/relationships/tags" Target="../tags/tag2310.xml"/><Relationship Id="rId24" Type="http://schemas.openxmlformats.org/officeDocument/2006/relationships/tags" Target="../tags/tag2309.xml"/><Relationship Id="rId23" Type="http://schemas.openxmlformats.org/officeDocument/2006/relationships/tags" Target="../tags/tag2308.xml"/><Relationship Id="rId22" Type="http://schemas.openxmlformats.org/officeDocument/2006/relationships/tags" Target="../tags/tag2307.xml"/><Relationship Id="rId21" Type="http://schemas.openxmlformats.org/officeDocument/2006/relationships/tags" Target="../tags/tag2306.xml"/><Relationship Id="rId20" Type="http://schemas.openxmlformats.org/officeDocument/2006/relationships/tags" Target="../tags/tag2305.xml"/><Relationship Id="rId2" Type="http://schemas.openxmlformats.org/officeDocument/2006/relationships/tags" Target="../tags/tag2287.xml"/><Relationship Id="rId19" Type="http://schemas.openxmlformats.org/officeDocument/2006/relationships/tags" Target="../tags/tag2304.xml"/><Relationship Id="rId18" Type="http://schemas.openxmlformats.org/officeDocument/2006/relationships/tags" Target="../tags/tag2303.xml"/><Relationship Id="rId17" Type="http://schemas.openxmlformats.org/officeDocument/2006/relationships/tags" Target="../tags/tag2302.xml"/><Relationship Id="rId16" Type="http://schemas.openxmlformats.org/officeDocument/2006/relationships/tags" Target="../tags/tag2301.xml"/><Relationship Id="rId15" Type="http://schemas.openxmlformats.org/officeDocument/2006/relationships/tags" Target="../tags/tag2300.xml"/><Relationship Id="rId14" Type="http://schemas.openxmlformats.org/officeDocument/2006/relationships/tags" Target="../tags/tag2299.xml"/><Relationship Id="rId13" Type="http://schemas.openxmlformats.org/officeDocument/2006/relationships/tags" Target="../tags/tag2298.xml"/><Relationship Id="rId12" Type="http://schemas.openxmlformats.org/officeDocument/2006/relationships/tags" Target="../tags/tag2297.xml"/><Relationship Id="rId11" Type="http://schemas.openxmlformats.org/officeDocument/2006/relationships/tags" Target="../tags/tag2296.xml"/><Relationship Id="rId10" Type="http://schemas.openxmlformats.org/officeDocument/2006/relationships/tags" Target="../tags/tag2295.xml"/><Relationship Id="rId1" Type="http://schemas.openxmlformats.org/officeDocument/2006/relationships/tags" Target="../tags/tag2286.xml"/></Relationships>
</file>

<file path=ppt/slides/_rels/slide56.xml.rels><?xml version="1.0" encoding="UTF-8" standalone="yes"?>
<Relationships xmlns="http://schemas.openxmlformats.org/package/2006/relationships"><Relationship Id="rId9" Type="http://schemas.openxmlformats.org/officeDocument/2006/relationships/tags" Target="../tags/tag2323.xml"/><Relationship Id="rId8" Type="http://schemas.openxmlformats.org/officeDocument/2006/relationships/tags" Target="../tags/tag2322.xml"/><Relationship Id="rId7" Type="http://schemas.openxmlformats.org/officeDocument/2006/relationships/tags" Target="../tags/tag2321.xml"/><Relationship Id="rId6" Type="http://schemas.openxmlformats.org/officeDocument/2006/relationships/tags" Target="../tags/tag2320.xml"/><Relationship Id="rId5" Type="http://schemas.openxmlformats.org/officeDocument/2006/relationships/tags" Target="../tags/tag2319.xml"/><Relationship Id="rId48" Type="http://schemas.openxmlformats.org/officeDocument/2006/relationships/notesSlide" Target="../notesSlides/notesSlide51.xml"/><Relationship Id="rId47" Type="http://schemas.openxmlformats.org/officeDocument/2006/relationships/slideLayout" Target="../slideLayouts/slideLayout1.xml"/><Relationship Id="rId46" Type="http://schemas.openxmlformats.org/officeDocument/2006/relationships/tags" Target="../tags/tag2360.xml"/><Relationship Id="rId45" Type="http://schemas.openxmlformats.org/officeDocument/2006/relationships/tags" Target="../tags/tag2359.xml"/><Relationship Id="rId44" Type="http://schemas.openxmlformats.org/officeDocument/2006/relationships/tags" Target="../tags/tag2358.xml"/><Relationship Id="rId43" Type="http://schemas.openxmlformats.org/officeDocument/2006/relationships/tags" Target="../tags/tag2357.xml"/><Relationship Id="rId42" Type="http://schemas.openxmlformats.org/officeDocument/2006/relationships/tags" Target="../tags/tag2356.xml"/><Relationship Id="rId41" Type="http://schemas.openxmlformats.org/officeDocument/2006/relationships/tags" Target="../tags/tag2355.xml"/><Relationship Id="rId40" Type="http://schemas.openxmlformats.org/officeDocument/2006/relationships/tags" Target="../tags/tag2354.xml"/><Relationship Id="rId4" Type="http://schemas.openxmlformats.org/officeDocument/2006/relationships/tags" Target="../tags/tag2318.xml"/><Relationship Id="rId39" Type="http://schemas.openxmlformats.org/officeDocument/2006/relationships/tags" Target="../tags/tag2353.xml"/><Relationship Id="rId38" Type="http://schemas.openxmlformats.org/officeDocument/2006/relationships/tags" Target="../tags/tag2352.xml"/><Relationship Id="rId37" Type="http://schemas.openxmlformats.org/officeDocument/2006/relationships/tags" Target="../tags/tag2351.xml"/><Relationship Id="rId36" Type="http://schemas.openxmlformats.org/officeDocument/2006/relationships/tags" Target="../tags/tag2350.xml"/><Relationship Id="rId35" Type="http://schemas.openxmlformats.org/officeDocument/2006/relationships/tags" Target="../tags/tag2349.xml"/><Relationship Id="rId34" Type="http://schemas.openxmlformats.org/officeDocument/2006/relationships/tags" Target="../tags/tag2348.xml"/><Relationship Id="rId33" Type="http://schemas.openxmlformats.org/officeDocument/2006/relationships/tags" Target="../tags/tag2347.xml"/><Relationship Id="rId32" Type="http://schemas.openxmlformats.org/officeDocument/2006/relationships/tags" Target="../tags/tag2346.xml"/><Relationship Id="rId31" Type="http://schemas.openxmlformats.org/officeDocument/2006/relationships/tags" Target="../tags/tag2345.xml"/><Relationship Id="rId30" Type="http://schemas.openxmlformats.org/officeDocument/2006/relationships/tags" Target="../tags/tag2344.xml"/><Relationship Id="rId3" Type="http://schemas.openxmlformats.org/officeDocument/2006/relationships/tags" Target="../tags/tag2317.xml"/><Relationship Id="rId29" Type="http://schemas.openxmlformats.org/officeDocument/2006/relationships/tags" Target="../tags/tag2343.xml"/><Relationship Id="rId28" Type="http://schemas.openxmlformats.org/officeDocument/2006/relationships/tags" Target="../tags/tag2342.xml"/><Relationship Id="rId27" Type="http://schemas.openxmlformats.org/officeDocument/2006/relationships/tags" Target="../tags/tag2341.xml"/><Relationship Id="rId26" Type="http://schemas.openxmlformats.org/officeDocument/2006/relationships/tags" Target="../tags/tag2340.xml"/><Relationship Id="rId25" Type="http://schemas.openxmlformats.org/officeDocument/2006/relationships/tags" Target="../tags/tag2339.xml"/><Relationship Id="rId24" Type="http://schemas.openxmlformats.org/officeDocument/2006/relationships/tags" Target="../tags/tag2338.xml"/><Relationship Id="rId23" Type="http://schemas.openxmlformats.org/officeDocument/2006/relationships/tags" Target="../tags/tag2337.xml"/><Relationship Id="rId22" Type="http://schemas.openxmlformats.org/officeDocument/2006/relationships/tags" Target="../tags/tag2336.xml"/><Relationship Id="rId21" Type="http://schemas.openxmlformats.org/officeDocument/2006/relationships/tags" Target="../tags/tag2335.xml"/><Relationship Id="rId20" Type="http://schemas.openxmlformats.org/officeDocument/2006/relationships/tags" Target="../tags/tag2334.xml"/><Relationship Id="rId2" Type="http://schemas.openxmlformats.org/officeDocument/2006/relationships/tags" Target="../tags/tag2316.xml"/><Relationship Id="rId19" Type="http://schemas.openxmlformats.org/officeDocument/2006/relationships/tags" Target="../tags/tag2333.xml"/><Relationship Id="rId18" Type="http://schemas.openxmlformats.org/officeDocument/2006/relationships/tags" Target="../tags/tag2332.xml"/><Relationship Id="rId17" Type="http://schemas.openxmlformats.org/officeDocument/2006/relationships/tags" Target="../tags/tag2331.xml"/><Relationship Id="rId16" Type="http://schemas.openxmlformats.org/officeDocument/2006/relationships/tags" Target="../tags/tag2330.xml"/><Relationship Id="rId15" Type="http://schemas.openxmlformats.org/officeDocument/2006/relationships/tags" Target="../tags/tag2329.xml"/><Relationship Id="rId14" Type="http://schemas.openxmlformats.org/officeDocument/2006/relationships/tags" Target="../tags/tag2328.xml"/><Relationship Id="rId13" Type="http://schemas.openxmlformats.org/officeDocument/2006/relationships/tags" Target="../tags/tag2327.xml"/><Relationship Id="rId12" Type="http://schemas.openxmlformats.org/officeDocument/2006/relationships/tags" Target="../tags/tag2326.xml"/><Relationship Id="rId11" Type="http://schemas.openxmlformats.org/officeDocument/2006/relationships/tags" Target="../tags/tag2325.xml"/><Relationship Id="rId10" Type="http://schemas.openxmlformats.org/officeDocument/2006/relationships/tags" Target="../tags/tag2324.xml"/><Relationship Id="rId1" Type="http://schemas.openxmlformats.org/officeDocument/2006/relationships/tags" Target="../tags/tag2315.xml"/></Relationships>
</file>

<file path=ppt/slides/_rels/slide57.xml.rels><?xml version="1.0" encoding="UTF-8" standalone="yes"?>
<Relationships xmlns="http://schemas.openxmlformats.org/package/2006/relationships"><Relationship Id="rId99" Type="http://schemas.openxmlformats.org/officeDocument/2006/relationships/tags" Target="../tags/tag2459.xml"/><Relationship Id="rId98" Type="http://schemas.openxmlformats.org/officeDocument/2006/relationships/tags" Target="../tags/tag2458.xml"/><Relationship Id="rId97" Type="http://schemas.openxmlformats.org/officeDocument/2006/relationships/tags" Target="../tags/tag2457.xml"/><Relationship Id="rId96" Type="http://schemas.openxmlformats.org/officeDocument/2006/relationships/tags" Target="../tags/tag2456.xml"/><Relationship Id="rId95" Type="http://schemas.openxmlformats.org/officeDocument/2006/relationships/tags" Target="../tags/tag2455.xml"/><Relationship Id="rId94" Type="http://schemas.openxmlformats.org/officeDocument/2006/relationships/tags" Target="../tags/tag2454.xml"/><Relationship Id="rId93" Type="http://schemas.openxmlformats.org/officeDocument/2006/relationships/tags" Target="../tags/tag2453.xml"/><Relationship Id="rId92" Type="http://schemas.openxmlformats.org/officeDocument/2006/relationships/tags" Target="../tags/tag2452.xml"/><Relationship Id="rId91" Type="http://schemas.openxmlformats.org/officeDocument/2006/relationships/tags" Target="../tags/tag2451.xml"/><Relationship Id="rId90" Type="http://schemas.openxmlformats.org/officeDocument/2006/relationships/tags" Target="../tags/tag2450.xml"/><Relationship Id="rId9" Type="http://schemas.openxmlformats.org/officeDocument/2006/relationships/tags" Target="../tags/tag2369.xml"/><Relationship Id="rId89" Type="http://schemas.openxmlformats.org/officeDocument/2006/relationships/tags" Target="../tags/tag2449.xml"/><Relationship Id="rId88" Type="http://schemas.openxmlformats.org/officeDocument/2006/relationships/tags" Target="../tags/tag2448.xml"/><Relationship Id="rId87" Type="http://schemas.openxmlformats.org/officeDocument/2006/relationships/tags" Target="../tags/tag2447.xml"/><Relationship Id="rId86" Type="http://schemas.openxmlformats.org/officeDocument/2006/relationships/tags" Target="../tags/tag2446.xml"/><Relationship Id="rId85" Type="http://schemas.openxmlformats.org/officeDocument/2006/relationships/tags" Target="../tags/tag2445.xml"/><Relationship Id="rId84" Type="http://schemas.openxmlformats.org/officeDocument/2006/relationships/tags" Target="../tags/tag2444.xml"/><Relationship Id="rId83" Type="http://schemas.openxmlformats.org/officeDocument/2006/relationships/tags" Target="../tags/tag2443.xml"/><Relationship Id="rId82" Type="http://schemas.openxmlformats.org/officeDocument/2006/relationships/tags" Target="../tags/tag2442.xml"/><Relationship Id="rId81" Type="http://schemas.openxmlformats.org/officeDocument/2006/relationships/tags" Target="../tags/tag2441.xml"/><Relationship Id="rId80" Type="http://schemas.openxmlformats.org/officeDocument/2006/relationships/tags" Target="../tags/tag2440.xml"/><Relationship Id="rId8" Type="http://schemas.openxmlformats.org/officeDocument/2006/relationships/tags" Target="../tags/tag2368.xml"/><Relationship Id="rId79" Type="http://schemas.openxmlformats.org/officeDocument/2006/relationships/tags" Target="../tags/tag2439.xml"/><Relationship Id="rId78" Type="http://schemas.openxmlformats.org/officeDocument/2006/relationships/tags" Target="../tags/tag2438.xml"/><Relationship Id="rId77" Type="http://schemas.openxmlformats.org/officeDocument/2006/relationships/tags" Target="../tags/tag2437.xml"/><Relationship Id="rId76" Type="http://schemas.openxmlformats.org/officeDocument/2006/relationships/tags" Target="../tags/tag2436.xml"/><Relationship Id="rId75" Type="http://schemas.openxmlformats.org/officeDocument/2006/relationships/tags" Target="../tags/tag2435.xml"/><Relationship Id="rId74" Type="http://schemas.openxmlformats.org/officeDocument/2006/relationships/tags" Target="../tags/tag2434.xml"/><Relationship Id="rId73" Type="http://schemas.openxmlformats.org/officeDocument/2006/relationships/tags" Target="../tags/tag2433.xml"/><Relationship Id="rId72" Type="http://schemas.openxmlformats.org/officeDocument/2006/relationships/tags" Target="../tags/tag2432.xml"/><Relationship Id="rId71" Type="http://schemas.openxmlformats.org/officeDocument/2006/relationships/tags" Target="../tags/tag2431.xml"/><Relationship Id="rId70" Type="http://schemas.openxmlformats.org/officeDocument/2006/relationships/tags" Target="../tags/tag2430.xml"/><Relationship Id="rId7" Type="http://schemas.openxmlformats.org/officeDocument/2006/relationships/tags" Target="../tags/tag2367.xml"/><Relationship Id="rId69" Type="http://schemas.openxmlformats.org/officeDocument/2006/relationships/tags" Target="../tags/tag2429.xml"/><Relationship Id="rId68" Type="http://schemas.openxmlformats.org/officeDocument/2006/relationships/tags" Target="../tags/tag2428.xml"/><Relationship Id="rId67" Type="http://schemas.openxmlformats.org/officeDocument/2006/relationships/tags" Target="../tags/tag2427.xml"/><Relationship Id="rId66" Type="http://schemas.openxmlformats.org/officeDocument/2006/relationships/tags" Target="../tags/tag2426.xml"/><Relationship Id="rId65" Type="http://schemas.openxmlformats.org/officeDocument/2006/relationships/tags" Target="../tags/tag2425.xml"/><Relationship Id="rId64" Type="http://schemas.openxmlformats.org/officeDocument/2006/relationships/tags" Target="../tags/tag2424.xml"/><Relationship Id="rId63" Type="http://schemas.openxmlformats.org/officeDocument/2006/relationships/tags" Target="../tags/tag2423.xml"/><Relationship Id="rId62" Type="http://schemas.openxmlformats.org/officeDocument/2006/relationships/tags" Target="../tags/tag2422.xml"/><Relationship Id="rId61" Type="http://schemas.openxmlformats.org/officeDocument/2006/relationships/tags" Target="../tags/tag2421.xml"/><Relationship Id="rId60" Type="http://schemas.openxmlformats.org/officeDocument/2006/relationships/tags" Target="../tags/tag2420.xml"/><Relationship Id="rId6" Type="http://schemas.openxmlformats.org/officeDocument/2006/relationships/tags" Target="../tags/tag2366.xml"/><Relationship Id="rId59" Type="http://schemas.openxmlformats.org/officeDocument/2006/relationships/tags" Target="../tags/tag2419.xml"/><Relationship Id="rId58" Type="http://schemas.openxmlformats.org/officeDocument/2006/relationships/tags" Target="../tags/tag2418.xml"/><Relationship Id="rId57" Type="http://schemas.openxmlformats.org/officeDocument/2006/relationships/tags" Target="../tags/tag2417.xml"/><Relationship Id="rId56" Type="http://schemas.openxmlformats.org/officeDocument/2006/relationships/tags" Target="../tags/tag2416.xml"/><Relationship Id="rId55" Type="http://schemas.openxmlformats.org/officeDocument/2006/relationships/tags" Target="../tags/tag2415.xml"/><Relationship Id="rId54" Type="http://schemas.openxmlformats.org/officeDocument/2006/relationships/tags" Target="../tags/tag2414.xml"/><Relationship Id="rId53" Type="http://schemas.openxmlformats.org/officeDocument/2006/relationships/tags" Target="../tags/tag2413.xml"/><Relationship Id="rId52" Type="http://schemas.openxmlformats.org/officeDocument/2006/relationships/tags" Target="../tags/tag2412.xml"/><Relationship Id="rId51" Type="http://schemas.openxmlformats.org/officeDocument/2006/relationships/tags" Target="../tags/tag2411.xml"/><Relationship Id="rId50" Type="http://schemas.openxmlformats.org/officeDocument/2006/relationships/tags" Target="../tags/tag2410.xml"/><Relationship Id="rId5" Type="http://schemas.openxmlformats.org/officeDocument/2006/relationships/tags" Target="../tags/tag2365.xml"/><Relationship Id="rId49" Type="http://schemas.openxmlformats.org/officeDocument/2006/relationships/tags" Target="../tags/tag2409.xml"/><Relationship Id="rId48" Type="http://schemas.openxmlformats.org/officeDocument/2006/relationships/tags" Target="../tags/tag2408.xml"/><Relationship Id="rId47" Type="http://schemas.openxmlformats.org/officeDocument/2006/relationships/tags" Target="../tags/tag2407.xml"/><Relationship Id="rId46" Type="http://schemas.openxmlformats.org/officeDocument/2006/relationships/tags" Target="../tags/tag2406.xml"/><Relationship Id="rId45" Type="http://schemas.openxmlformats.org/officeDocument/2006/relationships/tags" Target="../tags/tag2405.xml"/><Relationship Id="rId44" Type="http://schemas.openxmlformats.org/officeDocument/2006/relationships/tags" Target="../tags/tag2404.xml"/><Relationship Id="rId43" Type="http://schemas.openxmlformats.org/officeDocument/2006/relationships/tags" Target="../tags/tag2403.xml"/><Relationship Id="rId42" Type="http://schemas.openxmlformats.org/officeDocument/2006/relationships/tags" Target="../tags/tag2402.xml"/><Relationship Id="rId41" Type="http://schemas.openxmlformats.org/officeDocument/2006/relationships/tags" Target="../tags/tag2401.xml"/><Relationship Id="rId40" Type="http://schemas.openxmlformats.org/officeDocument/2006/relationships/tags" Target="../tags/tag2400.xml"/><Relationship Id="rId4" Type="http://schemas.openxmlformats.org/officeDocument/2006/relationships/tags" Target="../tags/tag2364.xml"/><Relationship Id="rId39" Type="http://schemas.openxmlformats.org/officeDocument/2006/relationships/tags" Target="../tags/tag2399.xml"/><Relationship Id="rId38" Type="http://schemas.openxmlformats.org/officeDocument/2006/relationships/tags" Target="../tags/tag2398.xml"/><Relationship Id="rId37" Type="http://schemas.openxmlformats.org/officeDocument/2006/relationships/tags" Target="../tags/tag2397.xml"/><Relationship Id="rId36" Type="http://schemas.openxmlformats.org/officeDocument/2006/relationships/tags" Target="../tags/tag2396.xml"/><Relationship Id="rId35" Type="http://schemas.openxmlformats.org/officeDocument/2006/relationships/tags" Target="../tags/tag2395.xml"/><Relationship Id="rId34" Type="http://schemas.openxmlformats.org/officeDocument/2006/relationships/tags" Target="../tags/tag2394.xml"/><Relationship Id="rId33" Type="http://schemas.openxmlformats.org/officeDocument/2006/relationships/tags" Target="../tags/tag2393.xml"/><Relationship Id="rId32" Type="http://schemas.openxmlformats.org/officeDocument/2006/relationships/tags" Target="../tags/tag2392.xml"/><Relationship Id="rId31" Type="http://schemas.openxmlformats.org/officeDocument/2006/relationships/tags" Target="../tags/tag2391.xml"/><Relationship Id="rId30" Type="http://schemas.openxmlformats.org/officeDocument/2006/relationships/tags" Target="../tags/tag2390.xml"/><Relationship Id="rId3" Type="http://schemas.openxmlformats.org/officeDocument/2006/relationships/tags" Target="../tags/tag2363.xml"/><Relationship Id="rId29" Type="http://schemas.openxmlformats.org/officeDocument/2006/relationships/tags" Target="../tags/tag2389.xml"/><Relationship Id="rId28" Type="http://schemas.openxmlformats.org/officeDocument/2006/relationships/tags" Target="../tags/tag2388.xml"/><Relationship Id="rId27" Type="http://schemas.openxmlformats.org/officeDocument/2006/relationships/tags" Target="../tags/tag2387.xml"/><Relationship Id="rId26" Type="http://schemas.openxmlformats.org/officeDocument/2006/relationships/tags" Target="../tags/tag2386.xml"/><Relationship Id="rId25" Type="http://schemas.openxmlformats.org/officeDocument/2006/relationships/tags" Target="../tags/tag2385.xml"/><Relationship Id="rId24" Type="http://schemas.openxmlformats.org/officeDocument/2006/relationships/tags" Target="../tags/tag2384.xml"/><Relationship Id="rId236" Type="http://schemas.openxmlformats.org/officeDocument/2006/relationships/notesSlide" Target="../notesSlides/notesSlide52.xml"/><Relationship Id="rId235" Type="http://schemas.openxmlformats.org/officeDocument/2006/relationships/slideLayout" Target="../slideLayouts/slideLayout1.xml"/><Relationship Id="rId234" Type="http://schemas.openxmlformats.org/officeDocument/2006/relationships/tags" Target="../tags/tag2594.xml"/><Relationship Id="rId233" Type="http://schemas.openxmlformats.org/officeDocument/2006/relationships/tags" Target="../tags/tag2593.xml"/><Relationship Id="rId232" Type="http://schemas.openxmlformats.org/officeDocument/2006/relationships/tags" Target="../tags/tag2592.xml"/><Relationship Id="rId231" Type="http://schemas.openxmlformats.org/officeDocument/2006/relationships/tags" Target="../tags/tag2591.xml"/><Relationship Id="rId230" Type="http://schemas.openxmlformats.org/officeDocument/2006/relationships/tags" Target="../tags/tag2590.xml"/><Relationship Id="rId23" Type="http://schemas.openxmlformats.org/officeDocument/2006/relationships/tags" Target="../tags/tag2383.xml"/><Relationship Id="rId229" Type="http://schemas.openxmlformats.org/officeDocument/2006/relationships/tags" Target="../tags/tag2589.xml"/><Relationship Id="rId228" Type="http://schemas.openxmlformats.org/officeDocument/2006/relationships/tags" Target="../tags/tag2588.xml"/><Relationship Id="rId227" Type="http://schemas.openxmlformats.org/officeDocument/2006/relationships/tags" Target="../tags/tag2587.xml"/><Relationship Id="rId226" Type="http://schemas.openxmlformats.org/officeDocument/2006/relationships/tags" Target="../tags/tag2586.xml"/><Relationship Id="rId225" Type="http://schemas.openxmlformats.org/officeDocument/2006/relationships/tags" Target="../tags/tag2585.xml"/><Relationship Id="rId224" Type="http://schemas.openxmlformats.org/officeDocument/2006/relationships/tags" Target="../tags/tag2584.xml"/><Relationship Id="rId223" Type="http://schemas.openxmlformats.org/officeDocument/2006/relationships/tags" Target="../tags/tag2583.xml"/><Relationship Id="rId222" Type="http://schemas.openxmlformats.org/officeDocument/2006/relationships/tags" Target="../tags/tag2582.xml"/><Relationship Id="rId221" Type="http://schemas.openxmlformats.org/officeDocument/2006/relationships/tags" Target="../tags/tag2581.xml"/><Relationship Id="rId220" Type="http://schemas.openxmlformats.org/officeDocument/2006/relationships/tags" Target="../tags/tag2580.xml"/><Relationship Id="rId22" Type="http://schemas.openxmlformats.org/officeDocument/2006/relationships/tags" Target="../tags/tag2382.xml"/><Relationship Id="rId219" Type="http://schemas.openxmlformats.org/officeDocument/2006/relationships/tags" Target="../tags/tag2579.xml"/><Relationship Id="rId218" Type="http://schemas.openxmlformats.org/officeDocument/2006/relationships/tags" Target="../tags/tag2578.xml"/><Relationship Id="rId217" Type="http://schemas.openxmlformats.org/officeDocument/2006/relationships/tags" Target="../tags/tag2577.xml"/><Relationship Id="rId216" Type="http://schemas.openxmlformats.org/officeDocument/2006/relationships/tags" Target="../tags/tag2576.xml"/><Relationship Id="rId215" Type="http://schemas.openxmlformats.org/officeDocument/2006/relationships/tags" Target="../tags/tag2575.xml"/><Relationship Id="rId214" Type="http://schemas.openxmlformats.org/officeDocument/2006/relationships/tags" Target="../tags/tag2574.xml"/><Relationship Id="rId213" Type="http://schemas.openxmlformats.org/officeDocument/2006/relationships/tags" Target="../tags/tag2573.xml"/><Relationship Id="rId212" Type="http://schemas.openxmlformats.org/officeDocument/2006/relationships/tags" Target="../tags/tag2572.xml"/><Relationship Id="rId211" Type="http://schemas.openxmlformats.org/officeDocument/2006/relationships/tags" Target="../tags/tag2571.xml"/><Relationship Id="rId210" Type="http://schemas.openxmlformats.org/officeDocument/2006/relationships/tags" Target="../tags/tag2570.xml"/><Relationship Id="rId21" Type="http://schemas.openxmlformats.org/officeDocument/2006/relationships/tags" Target="../tags/tag2381.xml"/><Relationship Id="rId209" Type="http://schemas.openxmlformats.org/officeDocument/2006/relationships/tags" Target="../tags/tag2569.xml"/><Relationship Id="rId208" Type="http://schemas.openxmlformats.org/officeDocument/2006/relationships/tags" Target="../tags/tag2568.xml"/><Relationship Id="rId207" Type="http://schemas.openxmlformats.org/officeDocument/2006/relationships/tags" Target="../tags/tag2567.xml"/><Relationship Id="rId206" Type="http://schemas.openxmlformats.org/officeDocument/2006/relationships/tags" Target="../tags/tag2566.xml"/><Relationship Id="rId205" Type="http://schemas.openxmlformats.org/officeDocument/2006/relationships/tags" Target="../tags/tag2565.xml"/><Relationship Id="rId204" Type="http://schemas.openxmlformats.org/officeDocument/2006/relationships/tags" Target="../tags/tag2564.xml"/><Relationship Id="rId203" Type="http://schemas.openxmlformats.org/officeDocument/2006/relationships/tags" Target="../tags/tag2563.xml"/><Relationship Id="rId202" Type="http://schemas.openxmlformats.org/officeDocument/2006/relationships/tags" Target="../tags/tag2562.xml"/><Relationship Id="rId201" Type="http://schemas.openxmlformats.org/officeDocument/2006/relationships/tags" Target="../tags/tag2561.xml"/><Relationship Id="rId200" Type="http://schemas.openxmlformats.org/officeDocument/2006/relationships/tags" Target="../tags/tag2560.xml"/><Relationship Id="rId20" Type="http://schemas.openxmlformats.org/officeDocument/2006/relationships/tags" Target="../tags/tag2380.xml"/><Relationship Id="rId2" Type="http://schemas.openxmlformats.org/officeDocument/2006/relationships/tags" Target="../tags/tag2362.xml"/><Relationship Id="rId199" Type="http://schemas.openxmlformats.org/officeDocument/2006/relationships/tags" Target="../tags/tag2559.xml"/><Relationship Id="rId198" Type="http://schemas.openxmlformats.org/officeDocument/2006/relationships/tags" Target="../tags/tag2558.xml"/><Relationship Id="rId197" Type="http://schemas.openxmlformats.org/officeDocument/2006/relationships/tags" Target="../tags/tag2557.xml"/><Relationship Id="rId196" Type="http://schemas.openxmlformats.org/officeDocument/2006/relationships/tags" Target="../tags/tag2556.xml"/><Relationship Id="rId195" Type="http://schemas.openxmlformats.org/officeDocument/2006/relationships/tags" Target="../tags/tag2555.xml"/><Relationship Id="rId194" Type="http://schemas.openxmlformats.org/officeDocument/2006/relationships/tags" Target="../tags/tag2554.xml"/><Relationship Id="rId193" Type="http://schemas.openxmlformats.org/officeDocument/2006/relationships/tags" Target="../tags/tag2553.xml"/><Relationship Id="rId192" Type="http://schemas.openxmlformats.org/officeDocument/2006/relationships/tags" Target="../tags/tag2552.xml"/><Relationship Id="rId191" Type="http://schemas.openxmlformats.org/officeDocument/2006/relationships/tags" Target="../tags/tag2551.xml"/><Relationship Id="rId190" Type="http://schemas.openxmlformats.org/officeDocument/2006/relationships/tags" Target="../tags/tag2550.xml"/><Relationship Id="rId19" Type="http://schemas.openxmlformats.org/officeDocument/2006/relationships/tags" Target="../tags/tag2379.xml"/><Relationship Id="rId189" Type="http://schemas.openxmlformats.org/officeDocument/2006/relationships/tags" Target="../tags/tag2549.xml"/><Relationship Id="rId188" Type="http://schemas.openxmlformats.org/officeDocument/2006/relationships/tags" Target="../tags/tag2548.xml"/><Relationship Id="rId187" Type="http://schemas.openxmlformats.org/officeDocument/2006/relationships/tags" Target="../tags/tag2547.xml"/><Relationship Id="rId186" Type="http://schemas.openxmlformats.org/officeDocument/2006/relationships/tags" Target="../tags/tag2546.xml"/><Relationship Id="rId185" Type="http://schemas.openxmlformats.org/officeDocument/2006/relationships/tags" Target="../tags/tag2545.xml"/><Relationship Id="rId184" Type="http://schemas.openxmlformats.org/officeDocument/2006/relationships/tags" Target="../tags/tag2544.xml"/><Relationship Id="rId183" Type="http://schemas.openxmlformats.org/officeDocument/2006/relationships/tags" Target="../tags/tag2543.xml"/><Relationship Id="rId182" Type="http://schemas.openxmlformats.org/officeDocument/2006/relationships/tags" Target="../tags/tag2542.xml"/><Relationship Id="rId181" Type="http://schemas.openxmlformats.org/officeDocument/2006/relationships/tags" Target="../tags/tag2541.xml"/><Relationship Id="rId180" Type="http://schemas.openxmlformats.org/officeDocument/2006/relationships/tags" Target="../tags/tag2540.xml"/><Relationship Id="rId18" Type="http://schemas.openxmlformats.org/officeDocument/2006/relationships/tags" Target="../tags/tag2378.xml"/><Relationship Id="rId179" Type="http://schemas.openxmlformats.org/officeDocument/2006/relationships/tags" Target="../tags/tag2539.xml"/><Relationship Id="rId178" Type="http://schemas.openxmlformats.org/officeDocument/2006/relationships/tags" Target="../tags/tag2538.xml"/><Relationship Id="rId177" Type="http://schemas.openxmlformats.org/officeDocument/2006/relationships/tags" Target="../tags/tag2537.xml"/><Relationship Id="rId176" Type="http://schemas.openxmlformats.org/officeDocument/2006/relationships/tags" Target="../tags/tag2536.xml"/><Relationship Id="rId175" Type="http://schemas.openxmlformats.org/officeDocument/2006/relationships/tags" Target="../tags/tag2535.xml"/><Relationship Id="rId174" Type="http://schemas.openxmlformats.org/officeDocument/2006/relationships/tags" Target="../tags/tag2534.xml"/><Relationship Id="rId173" Type="http://schemas.openxmlformats.org/officeDocument/2006/relationships/tags" Target="../tags/tag2533.xml"/><Relationship Id="rId172" Type="http://schemas.openxmlformats.org/officeDocument/2006/relationships/tags" Target="../tags/tag2532.xml"/><Relationship Id="rId171" Type="http://schemas.openxmlformats.org/officeDocument/2006/relationships/tags" Target="../tags/tag2531.xml"/><Relationship Id="rId170" Type="http://schemas.openxmlformats.org/officeDocument/2006/relationships/tags" Target="../tags/tag2530.xml"/><Relationship Id="rId17" Type="http://schemas.openxmlformats.org/officeDocument/2006/relationships/tags" Target="../tags/tag2377.xml"/><Relationship Id="rId169" Type="http://schemas.openxmlformats.org/officeDocument/2006/relationships/tags" Target="../tags/tag2529.xml"/><Relationship Id="rId168" Type="http://schemas.openxmlformats.org/officeDocument/2006/relationships/tags" Target="../tags/tag2528.xml"/><Relationship Id="rId167" Type="http://schemas.openxmlformats.org/officeDocument/2006/relationships/tags" Target="../tags/tag2527.xml"/><Relationship Id="rId166" Type="http://schemas.openxmlformats.org/officeDocument/2006/relationships/tags" Target="../tags/tag2526.xml"/><Relationship Id="rId165" Type="http://schemas.openxmlformats.org/officeDocument/2006/relationships/tags" Target="../tags/tag2525.xml"/><Relationship Id="rId164" Type="http://schemas.openxmlformats.org/officeDocument/2006/relationships/tags" Target="../tags/tag2524.xml"/><Relationship Id="rId163" Type="http://schemas.openxmlformats.org/officeDocument/2006/relationships/tags" Target="../tags/tag2523.xml"/><Relationship Id="rId162" Type="http://schemas.openxmlformats.org/officeDocument/2006/relationships/tags" Target="../tags/tag2522.xml"/><Relationship Id="rId161" Type="http://schemas.openxmlformats.org/officeDocument/2006/relationships/tags" Target="../tags/tag2521.xml"/><Relationship Id="rId160" Type="http://schemas.openxmlformats.org/officeDocument/2006/relationships/tags" Target="../tags/tag2520.xml"/><Relationship Id="rId16" Type="http://schemas.openxmlformats.org/officeDocument/2006/relationships/tags" Target="../tags/tag2376.xml"/><Relationship Id="rId159" Type="http://schemas.openxmlformats.org/officeDocument/2006/relationships/tags" Target="../tags/tag2519.xml"/><Relationship Id="rId158" Type="http://schemas.openxmlformats.org/officeDocument/2006/relationships/tags" Target="../tags/tag2518.xml"/><Relationship Id="rId157" Type="http://schemas.openxmlformats.org/officeDocument/2006/relationships/tags" Target="../tags/tag2517.xml"/><Relationship Id="rId156" Type="http://schemas.openxmlformats.org/officeDocument/2006/relationships/tags" Target="../tags/tag2516.xml"/><Relationship Id="rId155" Type="http://schemas.openxmlformats.org/officeDocument/2006/relationships/tags" Target="../tags/tag2515.xml"/><Relationship Id="rId154" Type="http://schemas.openxmlformats.org/officeDocument/2006/relationships/tags" Target="../tags/tag2514.xml"/><Relationship Id="rId153" Type="http://schemas.openxmlformats.org/officeDocument/2006/relationships/tags" Target="../tags/tag2513.xml"/><Relationship Id="rId152" Type="http://schemas.openxmlformats.org/officeDocument/2006/relationships/tags" Target="../tags/tag2512.xml"/><Relationship Id="rId151" Type="http://schemas.openxmlformats.org/officeDocument/2006/relationships/tags" Target="../tags/tag2511.xml"/><Relationship Id="rId150" Type="http://schemas.openxmlformats.org/officeDocument/2006/relationships/tags" Target="../tags/tag2510.xml"/><Relationship Id="rId15" Type="http://schemas.openxmlformats.org/officeDocument/2006/relationships/tags" Target="../tags/tag2375.xml"/><Relationship Id="rId149" Type="http://schemas.openxmlformats.org/officeDocument/2006/relationships/tags" Target="../tags/tag2509.xml"/><Relationship Id="rId148" Type="http://schemas.openxmlformats.org/officeDocument/2006/relationships/tags" Target="../tags/tag2508.xml"/><Relationship Id="rId147" Type="http://schemas.openxmlformats.org/officeDocument/2006/relationships/tags" Target="../tags/tag2507.xml"/><Relationship Id="rId146" Type="http://schemas.openxmlformats.org/officeDocument/2006/relationships/tags" Target="../tags/tag2506.xml"/><Relationship Id="rId145" Type="http://schemas.openxmlformats.org/officeDocument/2006/relationships/tags" Target="../tags/tag2505.xml"/><Relationship Id="rId144" Type="http://schemas.openxmlformats.org/officeDocument/2006/relationships/tags" Target="../tags/tag2504.xml"/><Relationship Id="rId143" Type="http://schemas.openxmlformats.org/officeDocument/2006/relationships/tags" Target="../tags/tag2503.xml"/><Relationship Id="rId142" Type="http://schemas.openxmlformats.org/officeDocument/2006/relationships/tags" Target="../tags/tag2502.xml"/><Relationship Id="rId141" Type="http://schemas.openxmlformats.org/officeDocument/2006/relationships/tags" Target="../tags/tag2501.xml"/><Relationship Id="rId140" Type="http://schemas.openxmlformats.org/officeDocument/2006/relationships/tags" Target="../tags/tag2500.xml"/><Relationship Id="rId14" Type="http://schemas.openxmlformats.org/officeDocument/2006/relationships/tags" Target="../tags/tag2374.xml"/><Relationship Id="rId139" Type="http://schemas.openxmlformats.org/officeDocument/2006/relationships/tags" Target="../tags/tag2499.xml"/><Relationship Id="rId138" Type="http://schemas.openxmlformats.org/officeDocument/2006/relationships/tags" Target="../tags/tag2498.xml"/><Relationship Id="rId137" Type="http://schemas.openxmlformats.org/officeDocument/2006/relationships/tags" Target="../tags/tag2497.xml"/><Relationship Id="rId136" Type="http://schemas.openxmlformats.org/officeDocument/2006/relationships/tags" Target="../tags/tag2496.xml"/><Relationship Id="rId135" Type="http://schemas.openxmlformats.org/officeDocument/2006/relationships/tags" Target="../tags/tag2495.xml"/><Relationship Id="rId134" Type="http://schemas.openxmlformats.org/officeDocument/2006/relationships/tags" Target="../tags/tag2494.xml"/><Relationship Id="rId133" Type="http://schemas.openxmlformats.org/officeDocument/2006/relationships/tags" Target="../tags/tag2493.xml"/><Relationship Id="rId132" Type="http://schemas.openxmlformats.org/officeDocument/2006/relationships/tags" Target="../tags/tag2492.xml"/><Relationship Id="rId131" Type="http://schemas.openxmlformats.org/officeDocument/2006/relationships/tags" Target="../tags/tag2491.xml"/><Relationship Id="rId130" Type="http://schemas.openxmlformats.org/officeDocument/2006/relationships/tags" Target="../tags/tag2490.xml"/><Relationship Id="rId13" Type="http://schemas.openxmlformats.org/officeDocument/2006/relationships/tags" Target="../tags/tag2373.xml"/><Relationship Id="rId129" Type="http://schemas.openxmlformats.org/officeDocument/2006/relationships/tags" Target="../tags/tag2489.xml"/><Relationship Id="rId128" Type="http://schemas.openxmlformats.org/officeDocument/2006/relationships/tags" Target="../tags/tag2488.xml"/><Relationship Id="rId127" Type="http://schemas.openxmlformats.org/officeDocument/2006/relationships/tags" Target="../tags/tag2487.xml"/><Relationship Id="rId126" Type="http://schemas.openxmlformats.org/officeDocument/2006/relationships/tags" Target="../tags/tag2486.xml"/><Relationship Id="rId125" Type="http://schemas.openxmlformats.org/officeDocument/2006/relationships/tags" Target="../tags/tag2485.xml"/><Relationship Id="rId124" Type="http://schemas.openxmlformats.org/officeDocument/2006/relationships/tags" Target="../tags/tag2484.xml"/><Relationship Id="rId123" Type="http://schemas.openxmlformats.org/officeDocument/2006/relationships/tags" Target="../tags/tag2483.xml"/><Relationship Id="rId122" Type="http://schemas.openxmlformats.org/officeDocument/2006/relationships/tags" Target="../tags/tag2482.xml"/><Relationship Id="rId121" Type="http://schemas.openxmlformats.org/officeDocument/2006/relationships/tags" Target="../tags/tag2481.xml"/><Relationship Id="rId120" Type="http://schemas.openxmlformats.org/officeDocument/2006/relationships/tags" Target="../tags/tag2480.xml"/><Relationship Id="rId12" Type="http://schemas.openxmlformats.org/officeDocument/2006/relationships/tags" Target="../tags/tag2372.xml"/><Relationship Id="rId119" Type="http://schemas.openxmlformats.org/officeDocument/2006/relationships/tags" Target="../tags/tag2479.xml"/><Relationship Id="rId118" Type="http://schemas.openxmlformats.org/officeDocument/2006/relationships/tags" Target="../tags/tag2478.xml"/><Relationship Id="rId117" Type="http://schemas.openxmlformats.org/officeDocument/2006/relationships/tags" Target="../tags/tag2477.xml"/><Relationship Id="rId116" Type="http://schemas.openxmlformats.org/officeDocument/2006/relationships/tags" Target="../tags/tag2476.xml"/><Relationship Id="rId115" Type="http://schemas.openxmlformats.org/officeDocument/2006/relationships/tags" Target="../tags/tag2475.xml"/><Relationship Id="rId114" Type="http://schemas.openxmlformats.org/officeDocument/2006/relationships/tags" Target="../tags/tag2474.xml"/><Relationship Id="rId113" Type="http://schemas.openxmlformats.org/officeDocument/2006/relationships/tags" Target="../tags/tag2473.xml"/><Relationship Id="rId112" Type="http://schemas.openxmlformats.org/officeDocument/2006/relationships/tags" Target="../tags/tag2472.xml"/><Relationship Id="rId111" Type="http://schemas.openxmlformats.org/officeDocument/2006/relationships/tags" Target="../tags/tag2471.xml"/><Relationship Id="rId110" Type="http://schemas.openxmlformats.org/officeDocument/2006/relationships/tags" Target="../tags/tag2470.xml"/><Relationship Id="rId11" Type="http://schemas.openxmlformats.org/officeDocument/2006/relationships/tags" Target="../tags/tag2371.xml"/><Relationship Id="rId109" Type="http://schemas.openxmlformats.org/officeDocument/2006/relationships/tags" Target="../tags/tag2469.xml"/><Relationship Id="rId108" Type="http://schemas.openxmlformats.org/officeDocument/2006/relationships/tags" Target="../tags/tag2468.xml"/><Relationship Id="rId107" Type="http://schemas.openxmlformats.org/officeDocument/2006/relationships/tags" Target="../tags/tag2467.xml"/><Relationship Id="rId106" Type="http://schemas.openxmlformats.org/officeDocument/2006/relationships/tags" Target="../tags/tag2466.xml"/><Relationship Id="rId105" Type="http://schemas.openxmlformats.org/officeDocument/2006/relationships/tags" Target="../tags/tag2465.xml"/><Relationship Id="rId104" Type="http://schemas.openxmlformats.org/officeDocument/2006/relationships/tags" Target="../tags/tag2464.xml"/><Relationship Id="rId103" Type="http://schemas.openxmlformats.org/officeDocument/2006/relationships/tags" Target="../tags/tag2463.xml"/><Relationship Id="rId102" Type="http://schemas.openxmlformats.org/officeDocument/2006/relationships/tags" Target="../tags/tag2462.xml"/><Relationship Id="rId101" Type="http://schemas.openxmlformats.org/officeDocument/2006/relationships/tags" Target="../tags/tag2461.xml"/><Relationship Id="rId100" Type="http://schemas.openxmlformats.org/officeDocument/2006/relationships/tags" Target="../tags/tag2460.xml"/><Relationship Id="rId10" Type="http://schemas.openxmlformats.org/officeDocument/2006/relationships/tags" Target="../tags/tag2370.xml"/><Relationship Id="rId1" Type="http://schemas.openxmlformats.org/officeDocument/2006/relationships/tags" Target="../tags/tag2361.xml"/></Relationships>
</file>

<file path=ppt/slides/_rels/slide58.xml.rels><?xml version="1.0" encoding="UTF-8" standalone="yes"?>
<Relationships xmlns="http://schemas.openxmlformats.org/package/2006/relationships"><Relationship Id="rId9" Type="http://schemas.openxmlformats.org/officeDocument/2006/relationships/tags" Target="../tags/tag2603.xml"/><Relationship Id="rId8" Type="http://schemas.openxmlformats.org/officeDocument/2006/relationships/tags" Target="../tags/tag2602.xml"/><Relationship Id="rId7" Type="http://schemas.openxmlformats.org/officeDocument/2006/relationships/tags" Target="../tags/tag2601.xml"/><Relationship Id="rId6" Type="http://schemas.openxmlformats.org/officeDocument/2006/relationships/tags" Target="../tags/tag2600.xml"/><Relationship Id="rId5" Type="http://schemas.openxmlformats.org/officeDocument/2006/relationships/tags" Target="../tags/tag2599.xml"/><Relationship Id="rId41" Type="http://schemas.openxmlformats.org/officeDocument/2006/relationships/notesSlide" Target="../notesSlides/notesSlide53.xml"/><Relationship Id="rId40" Type="http://schemas.openxmlformats.org/officeDocument/2006/relationships/slideLayout" Target="../slideLayouts/slideLayout1.xml"/><Relationship Id="rId4" Type="http://schemas.openxmlformats.org/officeDocument/2006/relationships/tags" Target="../tags/tag2598.xml"/><Relationship Id="rId39" Type="http://schemas.openxmlformats.org/officeDocument/2006/relationships/tags" Target="../tags/tag2633.xml"/><Relationship Id="rId38" Type="http://schemas.openxmlformats.org/officeDocument/2006/relationships/tags" Target="../tags/tag2632.xml"/><Relationship Id="rId37" Type="http://schemas.openxmlformats.org/officeDocument/2006/relationships/tags" Target="../tags/tag2631.xml"/><Relationship Id="rId36" Type="http://schemas.openxmlformats.org/officeDocument/2006/relationships/tags" Target="../tags/tag2630.xml"/><Relationship Id="rId35" Type="http://schemas.openxmlformats.org/officeDocument/2006/relationships/tags" Target="../tags/tag2629.xml"/><Relationship Id="rId34" Type="http://schemas.openxmlformats.org/officeDocument/2006/relationships/tags" Target="../tags/tag2628.xml"/><Relationship Id="rId33" Type="http://schemas.openxmlformats.org/officeDocument/2006/relationships/tags" Target="../tags/tag2627.xml"/><Relationship Id="rId32" Type="http://schemas.openxmlformats.org/officeDocument/2006/relationships/tags" Target="../tags/tag2626.xml"/><Relationship Id="rId31" Type="http://schemas.openxmlformats.org/officeDocument/2006/relationships/tags" Target="../tags/tag2625.xml"/><Relationship Id="rId30" Type="http://schemas.openxmlformats.org/officeDocument/2006/relationships/tags" Target="../tags/tag2624.xml"/><Relationship Id="rId3" Type="http://schemas.openxmlformats.org/officeDocument/2006/relationships/tags" Target="../tags/tag2597.xml"/><Relationship Id="rId29" Type="http://schemas.openxmlformats.org/officeDocument/2006/relationships/tags" Target="../tags/tag2623.xml"/><Relationship Id="rId28" Type="http://schemas.openxmlformats.org/officeDocument/2006/relationships/tags" Target="../tags/tag2622.xml"/><Relationship Id="rId27" Type="http://schemas.openxmlformats.org/officeDocument/2006/relationships/tags" Target="../tags/tag2621.xml"/><Relationship Id="rId26" Type="http://schemas.openxmlformats.org/officeDocument/2006/relationships/tags" Target="../tags/tag2620.xml"/><Relationship Id="rId25" Type="http://schemas.openxmlformats.org/officeDocument/2006/relationships/tags" Target="../tags/tag2619.xml"/><Relationship Id="rId24" Type="http://schemas.openxmlformats.org/officeDocument/2006/relationships/tags" Target="../tags/tag2618.xml"/><Relationship Id="rId23" Type="http://schemas.openxmlformats.org/officeDocument/2006/relationships/tags" Target="../tags/tag2617.xml"/><Relationship Id="rId22" Type="http://schemas.openxmlformats.org/officeDocument/2006/relationships/tags" Target="../tags/tag2616.xml"/><Relationship Id="rId21" Type="http://schemas.openxmlformats.org/officeDocument/2006/relationships/tags" Target="../tags/tag2615.xml"/><Relationship Id="rId20" Type="http://schemas.openxmlformats.org/officeDocument/2006/relationships/tags" Target="../tags/tag2614.xml"/><Relationship Id="rId2" Type="http://schemas.openxmlformats.org/officeDocument/2006/relationships/tags" Target="../tags/tag2596.xml"/><Relationship Id="rId19" Type="http://schemas.openxmlformats.org/officeDocument/2006/relationships/tags" Target="../tags/tag2613.xml"/><Relationship Id="rId18" Type="http://schemas.openxmlformats.org/officeDocument/2006/relationships/tags" Target="../tags/tag2612.xml"/><Relationship Id="rId17" Type="http://schemas.openxmlformats.org/officeDocument/2006/relationships/tags" Target="../tags/tag2611.xml"/><Relationship Id="rId16" Type="http://schemas.openxmlformats.org/officeDocument/2006/relationships/tags" Target="../tags/tag2610.xml"/><Relationship Id="rId15" Type="http://schemas.openxmlformats.org/officeDocument/2006/relationships/tags" Target="../tags/tag2609.xml"/><Relationship Id="rId14" Type="http://schemas.openxmlformats.org/officeDocument/2006/relationships/tags" Target="../tags/tag2608.xml"/><Relationship Id="rId13" Type="http://schemas.openxmlformats.org/officeDocument/2006/relationships/tags" Target="../tags/tag2607.xml"/><Relationship Id="rId12" Type="http://schemas.openxmlformats.org/officeDocument/2006/relationships/tags" Target="../tags/tag2606.xml"/><Relationship Id="rId11" Type="http://schemas.openxmlformats.org/officeDocument/2006/relationships/tags" Target="../tags/tag2605.xml"/><Relationship Id="rId10" Type="http://schemas.openxmlformats.org/officeDocument/2006/relationships/tags" Target="../tags/tag2604.xml"/><Relationship Id="rId1" Type="http://schemas.openxmlformats.org/officeDocument/2006/relationships/tags" Target="../tags/tag2595.xml"/></Relationships>
</file>

<file path=ppt/slides/_rels/slide59.xml.rels><?xml version="1.0" encoding="UTF-8" standalone="yes"?>
<Relationships xmlns="http://schemas.openxmlformats.org/package/2006/relationships"><Relationship Id="rId9" Type="http://schemas.openxmlformats.org/officeDocument/2006/relationships/tags" Target="../tags/tag2642.xml"/><Relationship Id="rId8" Type="http://schemas.openxmlformats.org/officeDocument/2006/relationships/tags" Target="../tags/tag2641.xml"/><Relationship Id="rId7" Type="http://schemas.openxmlformats.org/officeDocument/2006/relationships/tags" Target="../tags/tag2640.xml"/><Relationship Id="rId6" Type="http://schemas.openxmlformats.org/officeDocument/2006/relationships/tags" Target="../tags/tag2639.xml"/><Relationship Id="rId5" Type="http://schemas.openxmlformats.org/officeDocument/2006/relationships/tags" Target="../tags/tag2638.xml"/><Relationship Id="rId4" Type="http://schemas.openxmlformats.org/officeDocument/2006/relationships/tags" Target="../tags/tag2637.xml"/><Relationship Id="rId3" Type="http://schemas.openxmlformats.org/officeDocument/2006/relationships/tags" Target="../tags/tag2636.xml"/><Relationship Id="rId23" Type="http://schemas.openxmlformats.org/officeDocument/2006/relationships/notesSlide" Target="../notesSlides/notesSlide54.xml"/><Relationship Id="rId22" Type="http://schemas.openxmlformats.org/officeDocument/2006/relationships/slideLayout" Target="../slideLayouts/slideLayout1.xml"/><Relationship Id="rId21" Type="http://schemas.openxmlformats.org/officeDocument/2006/relationships/tags" Target="../tags/tag2654.xml"/><Relationship Id="rId20" Type="http://schemas.openxmlformats.org/officeDocument/2006/relationships/tags" Target="../tags/tag2653.xml"/><Relationship Id="rId2" Type="http://schemas.openxmlformats.org/officeDocument/2006/relationships/tags" Target="../tags/tag2635.xml"/><Relationship Id="rId19" Type="http://schemas.openxmlformats.org/officeDocument/2006/relationships/tags" Target="../tags/tag2652.xml"/><Relationship Id="rId18" Type="http://schemas.openxmlformats.org/officeDocument/2006/relationships/tags" Target="../tags/tag2651.xml"/><Relationship Id="rId17" Type="http://schemas.openxmlformats.org/officeDocument/2006/relationships/tags" Target="../tags/tag2650.xml"/><Relationship Id="rId16" Type="http://schemas.openxmlformats.org/officeDocument/2006/relationships/tags" Target="../tags/tag2649.xml"/><Relationship Id="rId15" Type="http://schemas.openxmlformats.org/officeDocument/2006/relationships/tags" Target="../tags/tag2648.xml"/><Relationship Id="rId14" Type="http://schemas.openxmlformats.org/officeDocument/2006/relationships/tags" Target="../tags/tag2647.xml"/><Relationship Id="rId13" Type="http://schemas.openxmlformats.org/officeDocument/2006/relationships/tags" Target="../tags/tag2646.xml"/><Relationship Id="rId12" Type="http://schemas.openxmlformats.org/officeDocument/2006/relationships/tags" Target="../tags/tag2645.xml"/><Relationship Id="rId11" Type="http://schemas.openxmlformats.org/officeDocument/2006/relationships/tags" Target="../tags/tag2644.xml"/><Relationship Id="rId10" Type="http://schemas.openxmlformats.org/officeDocument/2006/relationships/tags" Target="../tags/tag2643.xml"/><Relationship Id="rId1" Type="http://schemas.openxmlformats.org/officeDocument/2006/relationships/tags" Target="../tags/tag2634.xml"/></Relationships>
</file>

<file path=ppt/slides/_rels/slide6.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3" Type="http://schemas.openxmlformats.org/officeDocument/2006/relationships/tags" Target="../tags/tag118.xml"/><Relationship Id="rId26" Type="http://schemas.openxmlformats.org/officeDocument/2006/relationships/notesSlide" Target="../notesSlides/notesSlide3.xml"/><Relationship Id="rId25" Type="http://schemas.openxmlformats.org/officeDocument/2006/relationships/slideLayout" Target="../slideLayouts/slideLayout1.xml"/><Relationship Id="rId24" Type="http://schemas.openxmlformats.org/officeDocument/2006/relationships/tags" Target="../tags/tag139.xml"/><Relationship Id="rId23" Type="http://schemas.openxmlformats.org/officeDocument/2006/relationships/tags" Target="../tags/tag138.xml"/><Relationship Id="rId22" Type="http://schemas.openxmlformats.org/officeDocument/2006/relationships/tags" Target="../tags/tag137.xml"/><Relationship Id="rId21" Type="http://schemas.openxmlformats.org/officeDocument/2006/relationships/tags" Target="../tags/tag136.xml"/><Relationship Id="rId20" Type="http://schemas.openxmlformats.org/officeDocument/2006/relationships/tags" Target="../tags/tag135.xml"/><Relationship Id="rId2" Type="http://schemas.openxmlformats.org/officeDocument/2006/relationships/tags" Target="../tags/tag117.xml"/><Relationship Id="rId19" Type="http://schemas.openxmlformats.org/officeDocument/2006/relationships/tags" Target="../tags/tag134.xml"/><Relationship Id="rId18" Type="http://schemas.openxmlformats.org/officeDocument/2006/relationships/tags" Target="../tags/tag133.xml"/><Relationship Id="rId17" Type="http://schemas.openxmlformats.org/officeDocument/2006/relationships/tags" Target="../tags/tag132.xml"/><Relationship Id="rId16" Type="http://schemas.openxmlformats.org/officeDocument/2006/relationships/tags" Target="../tags/tag131.xml"/><Relationship Id="rId15" Type="http://schemas.openxmlformats.org/officeDocument/2006/relationships/tags" Target="../tags/tag130.xml"/><Relationship Id="rId14" Type="http://schemas.openxmlformats.org/officeDocument/2006/relationships/tags" Target="../tags/tag129.xml"/><Relationship Id="rId13" Type="http://schemas.openxmlformats.org/officeDocument/2006/relationships/tags" Target="../tags/tag128.xml"/><Relationship Id="rId12" Type="http://schemas.openxmlformats.org/officeDocument/2006/relationships/tags" Target="../tags/tag127.xml"/><Relationship Id="rId11" Type="http://schemas.openxmlformats.org/officeDocument/2006/relationships/tags" Target="../tags/tag126.xml"/><Relationship Id="rId10" Type="http://schemas.openxmlformats.org/officeDocument/2006/relationships/tags" Target="../tags/tag125.xml"/><Relationship Id="rId1" Type="http://schemas.openxmlformats.org/officeDocument/2006/relationships/tags" Target="../tags/tag116.xml"/></Relationships>
</file>

<file path=ppt/slides/_rels/slide60.xml.rels><?xml version="1.0" encoding="UTF-8" standalone="yes"?>
<Relationships xmlns="http://schemas.openxmlformats.org/package/2006/relationships"><Relationship Id="rId9" Type="http://schemas.openxmlformats.org/officeDocument/2006/relationships/tags" Target="../tags/tag2663.xml"/><Relationship Id="rId8" Type="http://schemas.openxmlformats.org/officeDocument/2006/relationships/tags" Target="../tags/tag2662.xml"/><Relationship Id="rId78" Type="http://schemas.openxmlformats.org/officeDocument/2006/relationships/notesSlide" Target="../notesSlides/notesSlide55.xml"/><Relationship Id="rId77" Type="http://schemas.openxmlformats.org/officeDocument/2006/relationships/slideLayout" Target="../slideLayouts/slideLayout1.xml"/><Relationship Id="rId76" Type="http://schemas.openxmlformats.org/officeDocument/2006/relationships/tags" Target="../tags/tag2730.xml"/><Relationship Id="rId75" Type="http://schemas.openxmlformats.org/officeDocument/2006/relationships/tags" Target="../tags/tag2729.xml"/><Relationship Id="rId74" Type="http://schemas.openxmlformats.org/officeDocument/2006/relationships/tags" Target="../tags/tag2728.xml"/><Relationship Id="rId73" Type="http://schemas.openxmlformats.org/officeDocument/2006/relationships/tags" Target="../tags/tag2727.xml"/><Relationship Id="rId72" Type="http://schemas.openxmlformats.org/officeDocument/2006/relationships/tags" Target="../tags/tag2726.xml"/><Relationship Id="rId71" Type="http://schemas.openxmlformats.org/officeDocument/2006/relationships/tags" Target="../tags/tag2725.xml"/><Relationship Id="rId70" Type="http://schemas.openxmlformats.org/officeDocument/2006/relationships/tags" Target="../tags/tag2724.xml"/><Relationship Id="rId7" Type="http://schemas.openxmlformats.org/officeDocument/2006/relationships/tags" Target="../tags/tag2661.xml"/><Relationship Id="rId69" Type="http://schemas.openxmlformats.org/officeDocument/2006/relationships/tags" Target="../tags/tag2723.xml"/><Relationship Id="rId68" Type="http://schemas.openxmlformats.org/officeDocument/2006/relationships/tags" Target="../tags/tag2722.xml"/><Relationship Id="rId67" Type="http://schemas.openxmlformats.org/officeDocument/2006/relationships/tags" Target="../tags/tag2721.xml"/><Relationship Id="rId66" Type="http://schemas.openxmlformats.org/officeDocument/2006/relationships/tags" Target="../tags/tag2720.xml"/><Relationship Id="rId65" Type="http://schemas.openxmlformats.org/officeDocument/2006/relationships/tags" Target="../tags/tag2719.xml"/><Relationship Id="rId64" Type="http://schemas.openxmlformats.org/officeDocument/2006/relationships/tags" Target="../tags/tag2718.xml"/><Relationship Id="rId63" Type="http://schemas.openxmlformats.org/officeDocument/2006/relationships/tags" Target="../tags/tag2717.xml"/><Relationship Id="rId62" Type="http://schemas.openxmlformats.org/officeDocument/2006/relationships/tags" Target="../tags/tag2716.xml"/><Relationship Id="rId61" Type="http://schemas.openxmlformats.org/officeDocument/2006/relationships/tags" Target="../tags/tag2715.xml"/><Relationship Id="rId60" Type="http://schemas.openxmlformats.org/officeDocument/2006/relationships/tags" Target="../tags/tag2714.xml"/><Relationship Id="rId6" Type="http://schemas.openxmlformats.org/officeDocument/2006/relationships/tags" Target="../tags/tag2660.xml"/><Relationship Id="rId59" Type="http://schemas.openxmlformats.org/officeDocument/2006/relationships/tags" Target="../tags/tag2713.xml"/><Relationship Id="rId58" Type="http://schemas.openxmlformats.org/officeDocument/2006/relationships/tags" Target="../tags/tag2712.xml"/><Relationship Id="rId57" Type="http://schemas.openxmlformats.org/officeDocument/2006/relationships/tags" Target="../tags/tag2711.xml"/><Relationship Id="rId56" Type="http://schemas.openxmlformats.org/officeDocument/2006/relationships/tags" Target="../tags/tag2710.xml"/><Relationship Id="rId55" Type="http://schemas.openxmlformats.org/officeDocument/2006/relationships/tags" Target="../tags/tag2709.xml"/><Relationship Id="rId54" Type="http://schemas.openxmlformats.org/officeDocument/2006/relationships/tags" Target="../tags/tag2708.xml"/><Relationship Id="rId53" Type="http://schemas.openxmlformats.org/officeDocument/2006/relationships/tags" Target="../tags/tag2707.xml"/><Relationship Id="rId52" Type="http://schemas.openxmlformats.org/officeDocument/2006/relationships/tags" Target="../tags/tag2706.xml"/><Relationship Id="rId51" Type="http://schemas.openxmlformats.org/officeDocument/2006/relationships/tags" Target="../tags/tag2705.xml"/><Relationship Id="rId50" Type="http://schemas.openxmlformats.org/officeDocument/2006/relationships/tags" Target="../tags/tag2704.xml"/><Relationship Id="rId5" Type="http://schemas.openxmlformats.org/officeDocument/2006/relationships/tags" Target="../tags/tag2659.xml"/><Relationship Id="rId49" Type="http://schemas.openxmlformats.org/officeDocument/2006/relationships/tags" Target="../tags/tag2703.xml"/><Relationship Id="rId48" Type="http://schemas.openxmlformats.org/officeDocument/2006/relationships/tags" Target="../tags/tag2702.xml"/><Relationship Id="rId47" Type="http://schemas.openxmlformats.org/officeDocument/2006/relationships/tags" Target="../tags/tag2701.xml"/><Relationship Id="rId46" Type="http://schemas.openxmlformats.org/officeDocument/2006/relationships/tags" Target="../tags/tag2700.xml"/><Relationship Id="rId45" Type="http://schemas.openxmlformats.org/officeDocument/2006/relationships/tags" Target="../tags/tag2699.xml"/><Relationship Id="rId44" Type="http://schemas.openxmlformats.org/officeDocument/2006/relationships/tags" Target="../tags/tag2698.xml"/><Relationship Id="rId43" Type="http://schemas.openxmlformats.org/officeDocument/2006/relationships/tags" Target="../tags/tag2697.xml"/><Relationship Id="rId42" Type="http://schemas.openxmlformats.org/officeDocument/2006/relationships/tags" Target="../tags/tag2696.xml"/><Relationship Id="rId41" Type="http://schemas.openxmlformats.org/officeDocument/2006/relationships/tags" Target="../tags/tag2695.xml"/><Relationship Id="rId40" Type="http://schemas.openxmlformats.org/officeDocument/2006/relationships/tags" Target="../tags/tag2694.xml"/><Relationship Id="rId4" Type="http://schemas.openxmlformats.org/officeDocument/2006/relationships/tags" Target="../tags/tag2658.xml"/><Relationship Id="rId39" Type="http://schemas.openxmlformats.org/officeDocument/2006/relationships/tags" Target="../tags/tag2693.xml"/><Relationship Id="rId38" Type="http://schemas.openxmlformats.org/officeDocument/2006/relationships/tags" Target="../tags/tag2692.xml"/><Relationship Id="rId37" Type="http://schemas.openxmlformats.org/officeDocument/2006/relationships/tags" Target="../tags/tag2691.xml"/><Relationship Id="rId36" Type="http://schemas.openxmlformats.org/officeDocument/2006/relationships/tags" Target="../tags/tag2690.xml"/><Relationship Id="rId35" Type="http://schemas.openxmlformats.org/officeDocument/2006/relationships/tags" Target="../tags/tag2689.xml"/><Relationship Id="rId34" Type="http://schemas.openxmlformats.org/officeDocument/2006/relationships/tags" Target="../tags/tag2688.xml"/><Relationship Id="rId33" Type="http://schemas.openxmlformats.org/officeDocument/2006/relationships/tags" Target="../tags/tag2687.xml"/><Relationship Id="rId32" Type="http://schemas.openxmlformats.org/officeDocument/2006/relationships/tags" Target="../tags/tag2686.xml"/><Relationship Id="rId31" Type="http://schemas.openxmlformats.org/officeDocument/2006/relationships/tags" Target="../tags/tag2685.xml"/><Relationship Id="rId30" Type="http://schemas.openxmlformats.org/officeDocument/2006/relationships/tags" Target="../tags/tag2684.xml"/><Relationship Id="rId3" Type="http://schemas.openxmlformats.org/officeDocument/2006/relationships/tags" Target="../tags/tag2657.xml"/><Relationship Id="rId29" Type="http://schemas.openxmlformats.org/officeDocument/2006/relationships/tags" Target="../tags/tag2683.xml"/><Relationship Id="rId28" Type="http://schemas.openxmlformats.org/officeDocument/2006/relationships/tags" Target="../tags/tag2682.xml"/><Relationship Id="rId27" Type="http://schemas.openxmlformats.org/officeDocument/2006/relationships/tags" Target="../tags/tag2681.xml"/><Relationship Id="rId26" Type="http://schemas.openxmlformats.org/officeDocument/2006/relationships/tags" Target="../tags/tag2680.xml"/><Relationship Id="rId25" Type="http://schemas.openxmlformats.org/officeDocument/2006/relationships/tags" Target="../tags/tag2679.xml"/><Relationship Id="rId24" Type="http://schemas.openxmlformats.org/officeDocument/2006/relationships/tags" Target="../tags/tag2678.xml"/><Relationship Id="rId23" Type="http://schemas.openxmlformats.org/officeDocument/2006/relationships/tags" Target="../tags/tag2677.xml"/><Relationship Id="rId22" Type="http://schemas.openxmlformats.org/officeDocument/2006/relationships/tags" Target="../tags/tag2676.xml"/><Relationship Id="rId21" Type="http://schemas.openxmlformats.org/officeDocument/2006/relationships/tags" Target="../tags/tag2675.xml"/><Relationship Id="rId20" Type="http://schemas.openxmlformats.org/officeDocument/2006/relationships/tags" Target="../tags/tag2674.xml"/><Relationship Id="rId2" Type="http://schemas.openxmlformats.org/officeDocument/2006/relationships/tags" Target="../tags/tag2656.xml"/><Relationship Id="rId19" Type="http://schemas.openxmlformats.org/officeDocument/2006/relationships/tags" Target="../tags/tag2673.xml"/><Relationship Id="rId18" Type="http://schemas.openxmlformats.org/officeDocument/2006/relationships/tags" Target="../tags/tag2672.xml"/><Relationship Id="rId17" Type="http://schemas.openxmlformats.org/officeDocument/2006/relationships/tags" Target="../tags/tag2671.xml"/><Relationship Id="rId16" Type="http://schemas.openxmlformats.org/officeDocument/2006/relationships/tags" Target="../tags/tag2670.xml"/><Relationship Id="rId15" Type="http://schemas.openxmlformats.org/officeDocument/2006/relationships/tags" Target="../tags/tag2669.xml"/><Relationship Id="rId14" Type="http://schemas.openxmlformats.org/officeDocument/2006/relationships/tags" Target="../tags/tag2668.xml"/><Relationship Id="rId13" Type="http://schemas.openxmlformats.org/officeDocument/2006/relationships/tags" Target="../tags/tag2667.xml"/><Relationship Id="rId12" Type="http://schemas.openxmlformats.org/officeDocument/2006/relationships/tags" Target="../tags/tag2666.xml"/><Relationship Id="rId11" Type="http://schemas.openxmlformats.org/officeDocument/2006/relationships/tags" Target="../tags/tag2665.xml"/><Relationship Id="rId10" Type="http://schemas.openxmlformats.org/officeDocument/2006/relationships/tags" Target="../tags/tag2664.xml"/><Relationship Id="rId1" Type="http://schemas.openxmlformats.org/officeDocument/2006/relationships/tags" Target="../tags/tag2655.xml"/></Relationships>
</file>

<file path=ppt/slides/_rels/slide61.xml.rels><?xml version="1.0" encoding="UTF-8" standalone="yes"?>
<Relationships xmlns="http://schemas.openxmlformats.org/package/2006/relationships"><Relationship Id="rId99" Type="http://schemas.openxmlformats.org/officeDocument/2006/relationships/tags" Target="../tags/tag2829.xml"/><Relationship Id="rId98" Type="http://schemas.openxmlformats.org/officeDocument/2006/relationships/tags" Target="../tags/tag2828.xml"/><Relationship Id="rId97" Type="http://schemas.openxmlformats.org/officeDocument/2006/relationships/tags" Target="../tags/tag2827.xml"/><Relationship Id="rId96" Type="http://schemas.openxmlformats.org/officeDocument/2006/relationships/tags" Target="../tags/tag2826.xml"/><Relationship Id="rId95" Type="http://schemas.openxmlformats.org/officeDocument/2006/relationships/tags" Target="../tags/tag2825.xml"/><Relationship Id="rId94" Type="http://schemas.openxmlformats.org/officeDocument/2006/relationships/tags" Target="../tags/tag2824.xml"/><Relationship Id="rId93" Type="http://schemas.openxmlformats.org/officeDocument/2006/relationships/tags" Target="../tags/tag2823.xml"/><Relationship Id="rId92" Type="http://schemas.openxmlformats.org/officeDocument/2006/relationships/tags" Target="../tags/tag2822.xml"/><Relationship Id="rId91" Type="http://schemas.openxmlformats.org/officeDocument/2006/relationships/tags" Target="../tags/tag2821.xml"/><Relationship Id="rId90" Type="http://schemas.openxmlformats.org/officeDocument/2006/relationships/tags" Target="../tags/tag2820.xml"/><Relationship Id="rId9" Type="http://schemas.openxmlformats.org/officeDocument/2006/relationships/tags" Target="../tags/tag2739.xml"/><Relationship Id="rId89" Type="http://schemas.openxmlformats.org/officeDocument/2006/relationships/tags" Target="../tags/tag2819.xml"/><Relationship Id="rId88" Type="http://schemas.openxmlformats.org/officeDocument/2006/relationships/tags" Target="../tags/tag2818.xml"/><Relationship Id="rId87" Type="http://schemas.openxmlformats.org/officeDocument/2006/relationships/tags" Target="../tags/tag2817.xml"/><Relationship Id="rId86" Type="http://schemas.openxmlformats.org/officeDocument/2006/relationships/tags" Target="../tags/tag2816.xml"/><Relationship Id="rId85" Type="http://schemas.openxmlformats.org/officeDocument/2006/relationships/tags" Target="../tags/tag2815.xml"/><Relationship Id="rId84" Type="http://schemas.openxmlformats.org/officeDocument/2006/relationships/tags" Target="../tags/tag2814.xml"/><Relationship Id="rId83" Type="http://schemas.openxmlformats.org/officeDocument/2006/relationships/tags" Target="../tags/tag2813.xml"/><Relationship Id="rId82" Type="http://schemas.openxmlformats.org/officeDocument/2006/relationships/tags" Target="../tags/tag2812.xml"/><Relationship Id="rId81" Type="http://schemas.openxmlformats.org/officeDocument/2006/relationships/tags" Target="../tags/tag2811.xml"/><Relationship Id="rId80" Type="http://schemas.openxmlformats.org/officeDocument/2006/relationships/tags" Target="../tags/tag2810.xml"/><Relationship Id="rId8" Type="http://schemas.openxmlformats.org/officeDocument/2006/relationships/tags" Target="../tags/tag2738.xml"/><Relationship Id="rId79" Type="http://schemas.openxmlformats.org/officeDocument/2006/relationships/tags" Target="../tags/tag2809.xml"/><Relationship Id="rId78" Type="http://schemas.openxmlformats.org/officeDocument/2006/relationships/tags" Target="../tags/tag2808.xml"/><Relationship Id="rId77" Type="http://schemas.openxmlformats.org/officeDocument/2006/relationships/tags" Target="../tags/tag2807.xml"/><Relationship Id="rId76" Type="http://schemas.openxmlformats.org/officeDocument/2006/relationships/tags" Target="../tags/tag2806.xml"/><Relationship Id="rId75" Type="http://schemas.openxmlformats.org/officeDocument/2006/relationships/tags" Target="../tags/tag2805.xml"/><Relationship Id="rId74" Type="http://schemas.openxmlformats.org/officeDocument/2006/relationships/tags" Target="../tags/tag2804.xml"/><Relationship Id="rId73" Type="http://schemas.openxmlformats.org/officeDocument/2006/relationships/tags" Target="../tags/tag2803.xml"/><Relationship Id="rId72" Type="http://schemas.openxmlformats.org/officeDocument/2006/relationships/tags" Target="../tags/tag2802.xml"/><Relationship Id="rId71" Type="http://schemas.openxmlformats.org/officeDocument/2006/relationships/tags" Target="../tags/tag2801.xml"/><Relationship Id="rId70" Type="http://schemas.openxmlformats.org/officeDocument/2006/relationships/tags" Target="../tags/tag2800.xml"/><Relationship Id="rId7" Type="http://schemas.openxmlformats.org/officeDocument/2006/relationships/tags" Target="../tags/tag2737.xml"/><Relationship Id="rId69" Type="http://schemas.openxmlformats.org/officeDocument/2006/relationships/tags" Target="../tags/tag2799.xml"/><Relationship Id="rId68" Type="http://schemas.openxmlformats.org/officeDocument/2006/relationships/tags" Target="../tags/tag2798.xml"/><Relationship Id="rId67" Type="http://schemas.openxmlformats.org/officeDocument/2006/relationships/tags" Target="../tags/tag2797.xml"/><Relationship Id="rId66" Type="http://schemas.openxmlformats.org/officeDocument/2006/relationships/tags" Target="../tags/tag2796.xml"/><Relationship Id="rId65" Type="http://schemas.openxmlformats.org/officeDocument/2006/relationships/tags" Target="../tags/tag2795.xml"/><Relationship Id="rId64" Type="http://schemas.openxmlformats.org/officeDocument/2006/relationships/tags" Target="../tags/tag2794.xml"/><Relationship Id="rId63" Type="http://schemas.openxmlformats.org/officeDocument/2006/relationships/tags" Target="../tags/tag2793.xml"/><Relationship Id="rId62" Type="http://schemas.openxmlformats.org/officeDocument/2006/relationships/tags" Target="../tags/tag2792.xml"/><Relationship Id="rId61" Type="http://schemas.openxmlformats.org/officeDocument/2006/relationships/tags" Target="../tags/tag2791.xml"/><Relationship Id="rId60" Type="http://schemas.openxmlformats.org/officeDocument/2006/relationships/tags" Target="../tags/tag2790.xml"/><Relationship Id="rId6" Type="http://schemas.openxmlformats.org/officeDocument/2006/relationships/tags" Target="../tags/tag2736.xml"/><Relationship Id="rId59" Type="http://schemas.openxmlformats.org/officeDocument/2006/relationships/tags" Target="../tags/tag2789.xml"/><Relationship Id="rId58" Type="http://schemas.openxmlformats.org/officeDocument/2006/relationships/tags" Target="../tags/tag2788.xml"/><Relationship Id="rId57" Type="http://schemas.openxmlformats.org/officeDocument/2006/relationships/tags" Target="../tags/tag2787.xml"/><Relationship Id="rId56" Type="http://schemas.openxmlformats.org/officeDocument/2006/relationships/tags" Target="../tags/tag2786.xml"/><Relationship Id="rId55" Type="http://schemas.openxmlformats.org/officeDocument/2006/relationships/tags" Target="../tags/tag2785.xml"/><Relationship Id="rId54" Type="http://schemas.openxmlformats.org/officeDocument/2006/relationships/tags" Target="../tags/tag2784.xml"/><Relationship Id="rId53" Type="http://schemas.openxmlformats.org/officeDocument/2006/relationships/tags" Target="../tags/tag2783.xml"/><Relationship Id="rId52" Type="http://schemas.openxmlformats.org/officeDocument/2006/relationships/tags" Target="../tags/tag2782.xml"/><Relationship Id="rId51" Type="http://schemas.openxmlformats.org/officeDocument/2006/relationships/tags" Target="../tags/tag2781.xml"/><Relationship Id="rId50" Type="http://schemas.openxmlformats.org/officeDocument/2006/relationships/tags" Target="../tags/tag2780.xml"/><Relationship Id="rId5" Type="http://schemas.openxmlformats.org/officeDocument/2006/relationships/tags" Target="../tags/tag2735.xml"/><Relationship Id="rId49" Type="http://schemas.openxmlformats.org/officeDocument/2006/relationships/tags" Target="../tags/tag2779.xml"/><Relationship Id="rId48" Type="http://schemas.openxmlformats.org/officeDocument/2006/relationships/tags" Target="../tags/tag2778.xml"/><Relationship Id="rId47" Type="http://schemas.openxmlformats.org/officeDocument/2006/relationships/tags" Target="../tags/tag2777.xml"/><Relationship Id="rId46" Type="http://schemas.openxmlformats.org/officeDocument/2006/relationships/tags" Target="../tags/tag2776.xml"/><Relationship Id="rId45" Type="http://schemas.openxmlformats.org/officeDocument/2006/relationships/tags" Target="../tags/tag2775.xml"/><Relationship Id="rId44" Type="http://schemas.openxmlformats.org/officeDocument/2006/relationships/tags" Target="../tags/tag2774.xml"/><Relationship Id="rId43" Type="http://schemas.openxmlformats.org/officeDocument/2006/relationships/tags" Target="../tags/tag2773.xml"/><Relationship Id="rId42" Type="http://schemas.openxmlformats.org/officeDocument/2006/relationships/tags" Target="../tags/tag2772.xml"/><Relationship Id="rId41" Type="http://schemas.openxmlformats.org/officeDocument/2006/relationships/tags" Target="../tags/tag2771.xml"/><Relationship Id="rId40" Type="http://schemas.openxmlformats.org/officeDocument/2006/relationships/tags" Target="../tags/tag2770.xml"/><Relationship Id="rId4" Type="http://schemas.openxmlformats.org/officeDocument/2006/relationships/tags" Target="../tags/tag2734.xml"/><Relationship Id="rId39" Type="http://schemas.openxmlformats.org/officeDocument/2006/relationships/tags" Target="../tags/tag2769.xml"/><Relationship Id="rId38" Type="http://schemas.openxmlformats.org/officeDocument/2006/relationships/tags" Target="../tags/tag2768.xml"/><Relationship Id="rId37" Type="http://schemas.openxmlformats.org/officeDocument/2006/relationships/tags" Target="../tags/tag2767.xml"/><Relationship Id="rId36" Type="http://schemas.openxmlformats.org/officeDocument/2006/relationships/tags" Target="../tags/tag2766.xml"/><Relationship Id="rId35" Type="http://schemas.openxmlformats.org/officeDocument/2006/relationships/tags" Target="../tags/tag2765.xml"/><Relationship Id="rId34" Type="http://schemas.openxmlformats.org/officeDocument/2006/relationships/tags" Target="../tags/tag2764.xml"/><Relationship Id="rId33" Type="http://schemas.openxmlformats.org/officeDocument/2006/relationships/tags" Target="../tags/tag2763.xml"/><Relationship Id="rId32" Type="http://schemas.openxmlformats.org/officeDocument/2006/relationships/tags" Target="../tags/tag2762.xml"/><Relationship Id="rId31" Type="http://schemas.openxmlformats.org/officeDocument/2006/relationships/tags" Target="../tags/tag2761.xml"/><Relationship Id="rId30" Type="http://schemas.openxmlformats.org/officeDocument/2006/relationships/tags" Target="../tags/tag2760.xml"/><Relationship Id="rId3" Type="http://schemas.openxmlformats.org/officeDocument/2006/relationships/tags" Target="../tags/tag2733.xml"/><Relationship Id="rId29" Type="http://schemas.openxmlformats.org/officeDocument/2006/relationships/tags" Target="../tags/tag2759.xml"/><Relationship Id="rId28" Type="http://schemas.openxmlformats.org/officeDocument/2006/relationships/tags" Target="../tags/tag2758.xml"/><Relationship Id="rId27" Type="http://schemas.openxmlformats.org/officeDocument/2006/relationships/tags" Target="../tags/tag2757.xml"/><Relationship Id="rId26" Type="http://schemas.openxmlformats.org/officeDocument/2006/relationships/tags" Target="../tags/tag2756.xml"/><Relationship Id="rId25" Type="http://schemas.openxmlformats.org/officeDocument/2006/relationships/tags" Target="../tags/tag2755.xml"/><Relationship Id="rId24" Type="http://schemas.openxmlformats.org/officeDocument/2006/relationships/tags" Target="../tags/tag2754.xml"/><Relationship Id="rId23" Type="http://schemas.openxmlformats.org/officeDocument/2006/relationships/tags" Target="../tags/tag2753.xml"/><Relationship Id="rId22" Type="http://schemas.openxmlformats.org/officeDocument/2006/relationships/tags" Target="../tags/tag2752.xml"/><Relationship Id="rId21" Type="http://schemas.openxmlformats.org/officeDocument/2006/relationships/tags" Target="../tags/tag2751.xml"/><Relationship Id="rId20" Type="http://schemas.openxmlformats.org/officeDocument/2006/relationships/tags" Target="../tags/tag2750.xml"/><Relationship Id="rId2" Type="http://schemas.openxmlformats.org/officeDocument/2006/relationships/tags" Target="../tags/tag2732.xml"/><Relationship Id="rId19" Type="http://schemas.openxmlformats.org/officeDocument/2006/relationships/tags" Target="../tags/tag2749.xml"/><Relationship Id="rId18" Type="http://schemas.openxmlformats.org/officeDocument/2006/relationships/tags" Target="../tags/tag2748.xml"/><Relationship Id="rId17" Type="http://schemas.openxmlformats.org/officeDocument/2006/relationships/tags" Target="../tags/tag2747.xml"/><Relationship Id="rId16" Type="http://schemas.openxmlformats.org/officeDocument/2006/relationships/tags" Target="../tags/tag2746.xml"/><Relationship Id="rId15" Type="http://schemas.openxmlformats.org/officeDocument/2006/relationships/tags" Target="../tags/tag2745.xml"/><Relationship Id="rId140" Type="http://schemas.openxmlformats.org/officeDocument/2006/relationships/notesSlide" Target="../notesSlides/notesSlide56.xml"/><Relationship Id="rId14" Type="http://schemas.openxmlformats.org/officeDocument/2006/relationships/tags" Target="../tags/tag2744.xml"/><Relationship Id="rId139" Type="http://schemas.openxmlformats.org/officeDocument/2006/relationships/slideLayout" Target="../slideLayouts/slideLayout1.xml"/><Relationship Id="rId138" Type="http://schemas.openxmlformats.org/officeDocument/2006/relationships/tags" Target="../tags/tag2868.xml"/><Relationship Id="rId137" Type="http://schemas.openxmlformats.org/officeDocument/2006/relationships/tags" Target="../tags/tag2867.xml"/><Relationship Id="rId136" Type="http://schemas.openxmlformats.org/officeDocument/2006/relationships/tags" Target="../tags/tag2866.xml"/><Relationship Id="rId135" Type="http://schemas.openxmlformats.org/officeDocument/2006/relationships/tags" Target="../tags/tag2865.xml"/><Relationship Id="rId134" Type="http://schemas.openxmlformats.org/officeDocument/2006/relationships/tags" Target="../tags/tag2864.xml"/><Relationship Id="rId133" Type="http://schemas.openxmlformats.org/officeDocument/2006/relationships/tags" Target="../tags/tag2863.xml"/><Relationship Id="rId132" Type="http://schemas.openxmlformats.org/officeDocument/2006/relationships/tags" Target="../tags/tag2862.xml"/><Relationship Id="rId131" Type="http://schemas.openxmlformats.org/officeDocument/2006/relationships/tags" Target="../tags/tag2861.xml"/><Relationship Id="rId130" Type="http://schemas.openxmlformats.org/officeDocument/2006/relationships/tags" Target="../tags/tag2860.xml"/><Relationship Id="rId13" Type="http://schemas.openxmlformats.org/officeDocument/2006/relationships/tags" Target="../tags/tag2743.xml"/><Relationship Id="rId129" Type="http://schemas.openxmlformats.org/officeDocument/2006/relationships/tags" Target="../tags/tag2859.xml"/><Relationship Id="rId128" Type="http://schemas.openxmlformats.org/officeDocument/2006/relationships/tags" Target="../tags/tag2858.xml"/><Relationship Id="rId127" Type="http://schemas.openxmlformats.org/officeDocument/2006/relationships/tags" Target="../tags/tag2857.xml"/><Relationship Id="rId126" Type="http://schemas.openxmlformats.org/officeDocument/2006/relationships/tags" Target="../tags/tag2856.xml"/><Relationship Id="rId125" Type="http://schemas.openxmlformats.org/officeDocument/2006/relationships/tags" Target="../tags/tag2855.xml"/><Relationship Id="rId124" Type="http://schemas.openxmlformats.org/officeDocument/2006/relationships/tags" Target="../tags/tag2854.xml"/><Relationship Id="rId123" Type="http://schemas.openxmlformats.org/officeDocument/2006/relationships/tags" Target="../tags/tag2853.xml"/><Relationship Id="rId122" Type="http://schemas.openxmlformats.org/officeDocument/2006/relationships/tags" Target="../tags/tag2852.xml"/><Relationship Id="rId121" Type="http://schemas.openxmlformats.org/officeDocument/2006/relationships/tags" Target="../tags/tag2851.xml"/><Relationship Id="rId120" Type="http://schemas.openxmlformats.org/officeDocument/2006/relationships/tags" Target="../tags/tag2850.xml"/><Relationship Id="rId12" Type="http://schemas.openxmlformats.org/officeDocument/2006/relationships/tags" Target="../tags/tag2742.xml"/><Relationship Id="rId119" Type="http://schemas.openxmlformats.org/officeDocument/2006/relationships/tags" Target="../tags/tag2849.xml"/><Relationship Id="rId118" Type="http://schemas.openxmlformats.org/officeDocument/2006/relationships/tags" Target="../tags/tag2848.xml"/><Relationship Id="rId117" Type="http://schemas.openxmlformats.org/officeDocument/2006/relationships/tags" Target="../tags/tag2847.xml"/><Relationship Id="rId116" Type="http://schemas.openxmlformats.org/officeDocument/2006/relationships/tags" Target="../tags/tag2846.xml"/><Relationship Id="rId115" Type="http://schemas.openxmlformats.org/officeDocument/2006/relationships/tags" Target="../tags/tag2845.xml"/><Relationship Id="rId114" Type="http://schemas.openxmlformats.org/officeDocument/2006/relationships/tags" Target="../tags/tag2844.xml"/><Relationship Id="rId113" Type="http://schemas.openxmlformats.org/officeDocument/2006/relationships/tags" Target="../tags/tag2843.xml"/><Relationship Id="rId112" Type="http://schemas.openxmlformats.org/officeDocument/2006/relationships/tags" Target="../tags/tag2842.xml"/><Relationship Id="rId111" Type="http://schemas.openxmlformats.org/officeDocument/2006/relationships/tags" Target="../tags/tag2841.xml"/><Relationship Id="rId110" Type="http://schemas.openxmlformats.org/officeDocument/2006/relationships/tags" Target="../tags/tag2840.xml"/><Relationship Id="rId11" Type="http://schemas.openxmlformats.org/officeDocument/2006/relationships/tags" Target="../tags/tag2741.xml"/><Relationship Id="rId109" Type="http://schemas.openxmlformats.org/officeDocument/2006/relationships/tags" Target="../tags/tag2839.xml"/><Relationship Id="rId108" Type="http://schemas.openxmlformats.org/officeDocument/2006/relationships/tags" Target="../tags/tag2838.xml"/><Relationship Id="rId107" Type="http://schemas.openxmlformats.org/officeDocument/2006/relationships/tags" Target="../tags/tag2837.xml"/><Relationship Id="rId106" Type="http://schemas.openxmlformats.org/officeDocument/2006/relationships/tags" Target="../tags/tag2836.xml"/><Relationship Id="rId105" Type="http://schemas.openxmlformats.org/officeDocument/2006/relationships/tags" Target="../tags/tag2835.xml"/><Relationship Id="rId104" Type="http://schemas.openxmlformats.org/officeDocument/2006/relationships/tags" Target="../tags/tag2834.xml"/><Relationship Id="rId103" Type="http://schemas.openxmlformats.org/officeDocument/2006/relationships/tags" Target="../tags/tag2833.xml"/><Relationship Id="rId102" Type="http://schemas.openxmlformats.org/officeDocument/2006/relationships/tags" Target="../tags/tag2832.xml"/><Relationship Id="rId101" Type="http://schemas.openxmlformats.org/officeDocument/2006/relationships/tags" Target="../tags/tag2831.xml"/><Relationship Id="rId100" Type="http://schemas.openxmlformats.org/officeDocument/2006/relationships/tags" Target="../tags/tag2830.xml"/><Relationship Id="rId10" Type="http://schemas.openxmlformats.org/officeDocument/2006/relationships/tags" Target="../tags/tag2740.xml"/><Relationship Id="rId1" Type="http://schemas.openxmlformats.org/officeDocument/2006/relationships/tags" Target="../tags/tag2731.xml"/></Relationships>
</file>

<file path=ppt/slides/_rels/slide62.xml.rels><?xml version="1.0" encoding="UTF-8" standalone="yes"?>
<Relationships xmlns="http://schemas.openxmlformats.org/package/2006/relationships"><Relationship Id="rId90" Type="http://schemas.openxmlformats.org/officeDocument/2006/relationships/notesSlide" Target="../notesSlides/notesSlide57.xml"/><Relationship Id="rId9" Type="http://schemas.openxmlformats.org/officeDocument/2006/relationships/tags" Target="../tags/tag2877.xml"/><Relationship Id="rId89" Type="http://schemas.openxmlformats.org/officeDocument/2006/relationships/slideLayout" Target="../slideLayouts/slideLayout1.xml"/><Relationship Id="rId88" Type="http://schemas.openxmlformats.org/officeDocument/2006/relationships/tags" Target="../tags/tag2956.xml"/><Relationship Id="rId87" Type="http://schemas.openxmlformats.org/officeDocument/2006/relationships/tags" Target="../tags/tag2955.xml"/><Relationship Id="rId86" Type="http://schemas.openxmlformats.org/officeDocument/2006/relationships/tags" Target="../tags/tag2954.xml"/><Relationship Id="rId85" Type="http://schemas.openxmlformats.org/officeDocument/2006/relationships/tags" Target="../tags/tag2953.xml"/><Relationship Id="rId84" Type="http://schemas.openxmlformats.org/officeDocument/2006/relationships/tags" Target="../tags/tag2952.xml"/><Relationship Id="rId83" Type="http://schemas.openxmlformats.org/officeDocument/2006/relationships/tags" Target="../tags/tag2951.xml"/><Relationship Id="rId82" Type="http://schemas.openxmlformats.org/officeDocument/2006/relationships/tags" Target="../tags/tag2950.xml"/><Relationship Id="rId81" Type="http://schemas.openxmlformats.org/officeDocument/2006/relationships/tags" Target="../tags/tag2949.xml"/><Relationship Id="rId80" Type="http://schemas.openxmlformats.org/officeDocument/2006/relationships/tags" Target="../tags/tag2948.xml"/><Relationship Id="rId8" Type="http://schemas.openxmlformats.org/officeDocument/2006/relationships/tags" Target="../tags/tag2876.xml"/><Relationship Id="rId79" Type="http://schemas.openxmlformats.org/officeDocument/2006/relationships/tags" Target="../tags/tag2947.xml"/><Relationship Id="rId78" Type="http://schemas.openxmlformats.org/officeDocument/2006/relationships/tags" Target="../tags/tag2946.xml"/><Relationship Id="rId77" Type="http://schemas.openxmlformats.org/officeDocument/2006/relationships/tags" Target="../tags/tag2945.xml"/><Relationship Id="rId76" Type="http://schemas.openxmlformats.org/officeDocument/2006/relationships/tags" Target="../tags/tag2944.xml"/><Relationship Id="rId75" Type="http://schemas.openxmlformats.org/officeDocument/2006/relationships/tags" Target="../tags/tag2943.xml"/><Relationship Id="rId74" Type="http://schemas.openxmlformats.org/officeDocument/2006/relationships/tags" Target="../tags/tag2942.xml"/><Relationship Id="rId73" Type="http://schemas.openxmlformats.org/officeDocument/2006/relationships/tags" Target="../tags/tag2941.xml"/><Relationship Id="rId72" Type="http://schemas.openxmlformats.org/officeDocument/2006/relationships/tags" Target="../tags/tag2940.xml"/><Relationship Id="rId71" Type="http://schemas.openxmlformats.org/officeDocument/2006/relationships/tags" Target="../tags/tag2939.xml"/><Relationship Id="rId70" Type="http://schemas.openxmlformats.org/officeDocument/2006/relationships/tags" Target="../tags/tag2938.xml"/><Relationship Id="rId7" Type="http://schemas.openxmlformats.org/officeDocument/2006/relationships/tags" Target="../tags/tag2875.xml"/><Relationship Id="rId69" Type="http://schemas.openxmlformats.org/officeDocument/2006/relationships/tags" Target="../tags/tag2937.xml"/><Relationship Id="rId68" Type="http://schemas.openxmlformats.org/officeDocument/2006/relationships/tags" Target="../tags/tag2936.xml"/><Relationship Id="rId67" Type="http://schemas.openxmlformats.org/officeDocument/2006/relationships/tags" Target="../tags/tag2935.xml"/><Relationship Id="rId66" Type="http://schemas.openxmlformats.org/officeDocument/2006/relationships/tags" Target="../tags/tag2934.xml"/><Relationship Id="rId65" Type="http://schemas.openxmlformats.org/officeDocument/2006/relationships/tags" Target="../tags/tag2933.xml"/><Relationship Id="rId64" Type="http://schemas.openxmlformats.org/officeDocument/2006/relationships/tags" Target="../tags/tag2932.xml"/><Relationship Id="rId63" Type="http://schemas.openxmlformats.org/officeDocument/2006/relationships/tags" Target="../tags/tag2931.xml"/><Relationship Id="rId62" Type="http://schemas.openxmlformats.org/officeDocument/2006/relationships/tags" Target="../tags/tag2930.xml"/><Relationship Id="rId61" Type="http://schemas.openxmlformats.org/officeDocument/2006/relationships/tags" Target="../tags/tag2929.xml"/><Relationship Id="rId60" Type="http://schemas.openxmlformats.org/officeDocument/2006/relationships/tags" Target="../tags/tag2928.xml"/><Relationship Id="rId6" Type="http://schemas.openxmlformats.org/officeDocument/2006/relationships/tags" Target="../tags/tag2874.xml"/><Relationship Id="rId59" Type="http://schemas.openxmlformats.org/officeDocument/2006/relationships/tags" Target="../tags/tag2927.xml"/><Relationship Id="rId58" Type="http://schemas.openxmlformats.org/officeDocument/2006/relationships/tags" Target="../tags/tag2926.xml"/><Relationship Id="rId57" Type="http://schemas.openxmlformats.org/officeDocument/2006/relationships/tags" Target="../tags/tag2925.xml"/><Relationship Id="rId56" Type="http://schemas.openxmlformats.org/officeDocument/2006/relationships/tags" Target="../tags/tag2924.xml"/><Relationship Id="rId55" Type="http://schemas.openxmlformats.org/officeDocument/2006/relationships/tags" Target="../tags/tag2923.xml"/><Relationship Id="rId54" Type="http://schemas.openxmlformats.org/officeDocument/2006/relationships/tags" Target="../tags/tag2922.xml"/><Relationship Id="rId53" Type="http://schemas.openxmlformats.org/officeDocument/2006/relationships/tags" Target="../tags/tag2921.xml"/><Relationship Id="rId52" Type="http://schemas.openxmlformats.org/officeDocument/2006/relationships/tags" Target="../tags/tag2920.xml"/><Relationship Id="rId51" Type="http://schemas.openxmlformats.org/officeDocument/2006/relationships/tags" Target="../tags/tag2919.xml"/><Relationship Id="rId50" Type="http://schemas.openxmlformats.org/officeDocument/2006/relationships/tags" Target="../tags/tag2918.xml"/><Relationship Id="rId5" Type="http://schemas.openxmlformats.org/officeDocument/2006/relationships/tags" Target="../tags/tag2873.xml"/><Relationship Id="rId49" Type="http://schemas.openxmlformats.org/officeDocument/2006/relationships/tags" Target="../tags/tag2917.xml"/><Relationship Id="rId48" Type="http://schemas.openxmlformats.org/officeDocument/2006/relationships/tags" Target="../tags/tag2916.xml"/><Relationship Id="rId47" Type="http://schemas.openxmlformats.org/officeDocument/2006/relationships/tags" Target="../tags/tag2915.xml"/><Relationship Id="rId46" Type="http://schemas.openxmlformats.org/officeDocument/2006/relationships/tags" Target="../tags/tag2914.xml"/><Relationship Id="rId45" Type="http://schemas.openxmlformats.org/officeDocument/2006/relationships/tags" Target="../tags/tag2913.xml"/><Relationship Id="rId44" Type="http://schemas.openxmlformats.org/officeDocument/2006/relationships/tags" Target="../tags/tag2912.xml"/><Relationship Id="rId43" Type="http://schemas.openxmlformats.org/officeDocument/2006/relationships/tags" Target="../tags/tag2911.xml"/><Relationship Id="rId42" Type="http://schemas.openxmlformats.org/officeDocument/2006/relationships/tags" Target="../tags/tag2910.xml"/><Relationship Id="rId41" Type="http://schemas.openxmlformats.org/officeDocument/2006/relationships/tags" Target="../tags/tag2909.xml"/><Relationship Id="rId40" Type="http://schemas.openxmlformats.org/officeDocument/2006/relationships/tags" Target="../tags/tag2908.xml"/><Relationship Id="rId4" Type="http://schemas.openxmlformats.org/officeDocument/2006/relationships/tags" Target="../tags/tag2872.xml"/><Relationship Id="rId39" Type="http://schemas.openxmlformats.org/officeDocument/2006/relationships/tags" Target="../tags/tag2907.xml"/><Relationship Id="rId38" Type="http://schemas.openxmlformats.org/officeDocument/2006/relationships/tags" Target="../tags/tag2906.xml"/><Relationship Id="rId37" Type="http://schemas.openxmlformats.org/officeDocument/2006/relationships/tags" Target="../tags/tag2905.xml"/><Relationship Id="rId36" Type="http://schemas.openxmlformats.org/officeDocument/2006/relationships/tags" Target="../tags/tag2904.xml"/><Relationship Id="rId35" Type="http://schemas.openxmlformats.org/officeDocument/2006/relationships/tags" Target="../tags/tag2903.xml"/><Relationship Id="rId34" Type="http://schemas.openxmlformats.org/officeDocument/2006/relationships/tags" Target="../tags/tag2902.xml"/><Relationship Id="rId33" Type="http://schemas.openxmlformats.org/officeDocument/2006/relationships/tags" Target="../tags/tag2901.xml"/><Relationship Id="rId32" Type="http://schemas.openxmlformats.org/officeDocument/2006/relationships/tags" Target="../tags/tag2900.xml"/><Relationship Id="rId31" Type="http://schemas.openxmlformats.org/officeDocument/2006/relationships/tags" Target="../tags/tag2899.xml"/><Relationship Id="rId30" Type="http://schemas.openxmlformats.org/officeDocument/2006/relationships/tags" Target="../tags/tag2898.xml"/><Relationship Id="rId3" Type="http://schemas.openxmlformats.org/officeDocument/2006/relationships/tags" Target="../tags/tag2871.xml"/><Relationship Id="rId29" Type="http://schemas.openxmlformats.org/officeDocument/2006/relationships/tags" Target="../tags/tag2897.xml"/><Relationship Id="rId28" Type="http://schemas.openxmlformats.org/officeDocument/2006/relationships/tags" Target="../tags/tag2896.xml"/><Relationship Id="rId27" Type="http://schemas.openxmlformats.org/officeDocument/2006/relationships/tags" Target="../tags/tag2895.xml"/><Relationship Id="rId26" Type="http://schemas.openxmlformats.org/officeDocument/2006/relationships/tags" Target="../tags/tag2894.xml"/><Relationship Id="rId25" Type="http://schemas.openxmlformats.org/officeDocument/2006/relationships/tags" Target="../tags/tag2893.xml"/><Relationship Id="rId24" Type="http://schemas.openxmlformats.org/officeDocument/2006/relationships/tags" Target="../tags/tag2892.xml"/><Relationship Id="rId23" Type="http://schemas.openxmlformats.org/officeDocument/2006/relationships/tags" Target="../tags/tag2891.xml"/><Relationship Id="rId22" Type="http://schemas.openxmlformats.org/officeDocument/2006/relationships/tags" Target="../tags/tag2890.xml"/><Relationship Id="rId21" Type="http://schemas.openxmlformats.org/officeDocument/2006/relationships/tags" Target="../tags/tag2889.xml"/><Relationship Id="rId20" Type="http://schemas.openxmlformats.org/officeDocument/2006/relationships/tags" Target="../tags/tag2888.xml"/><Relationship Id="rId2" Type="http://schemas.openxmlformats.org/officeDocument/2006/relationships/tags" Target="../tags/tag2870.xml"/><Relationship Id="rId19" Type="http://schemas.openxmlformats.org/officeDocument/2006/relationships/tags" Target="../tags/tag2887.xml"/><Relationship Id="rId18" Type="http://schemas.openxmlformats.org/officeDocument/2006/relationships/tags" Target="../tags/tag2886.xml"/><Relationship Id="rId17" Type="http://schemas.openxmlformats.org/officeDocument/2006/relationships/tags" Target="../tags/tag2885.xml"/><Relationship Id="rId16" Type="http://schemas.openxmlformats.org/officeDocument/2006/relationships/tags" Target="../tags/tag2884.xml"/><Relationship Id="rId15" Type="http://schemas.openxmlformats.org/officeDocument/2006/relationships/tags" Target="../tags/tag2883.xml"/><Relationship Id="rId14" Type="http://schemas.openxmlformats.org/officeDocument/2006/relationships/tags" Target="../tags/tag2882.xml"/><Relationship Id="rId13" Type="http://schemas.openxmlformats.org/officeDocument/2006/relationships/tags" Target="../tags/tag2881.xml"/><Relationship Id="rId12" Type="http://schemas.openxmlformats.org/officeDocument/2006/relationships/tags" Target="../tags/tag2880.xml"/><Relationship Id="rId11" Type="http://schemas.openxmlformats.org/officeDocument/2006/relationships/tags" Target="../tags/tag2879.xml"/><Relationship Id="rId10" Type="http://schemas.openxmlformats.org/officeDocument/2006/relationships/tags" Target="../tags/tag2878.xml"/><Relationship Id="rId1" Type="http://schemas.openxmlformats.org/officeDocument/2006/relationships/tags" Target="../tags/tag2869.xml"/></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959.xml"/><Relationship Id="rId2" Type="http://schemas.openxmlformats.org/officeDocument/2006/relationships/tags" Target="../tags/tag2958.xml"/><Relationship Id="rId1" Type="http://schemas.openxmlformats.org/officeDocument/2006/relationships/tags" Target="../tags/tag2957.xml"/></Relationships>
</file>

<file path=ppt/slides/_rels/slide64.xml.rels><?xml version="1.0" encoding="UTF-8" standalone="yes"?>
<Relationships xmlns="http://schemas.openxmlformats.org/package/2006/relationships"><Relationship Id="rId9" Type="http://schemas.openxmlformats.org/officeDocument/2006/relationships/tags" Target="../tags/tag2968.xml"/><Relationship Id="rId8" Type="http://schemas.openxmlformats.org/officeDocument/2006/relationships/tags" Target="../tags/tag2967.xml"/><Relationship Id="rId7" Type="http://schemas.openxmlformats.org/officeDocument/2006/relationships/tags" Target="../tags/tag2966.xml"/><Relationship Id="rId6" Type="http://schemas.openxmlformats.org/officeDocument/2006/relationships/tags" Target="../tags/tag2965.xml"/><Relationship Id="rId5" Type="http://schemas.openxmlformats.org/officeDocument/2006/relationships/tags" Target="../tags/tag2964.xml"/><Relationship Id="rId4" Type="http://schemas.openxmlformats.org/officeDocument/2006/relationships/tags" Target="../tags/tag2963.xml"/><Relationship Id="rId3" Type="http://schemas.openxmlformats.org/officeDocument/2006/relationships/tags" Target="../tags/tag2962.xml"/><Relationship Id="rId2" Type="http://schemas.openxmlformats.org/officeDocument/2006/relationships/tags" Target="../tags/tag2961.xml"/><Relationship Id="rId17" Type="http://schemas.openxmlformats.org/officeDocument/2006/relationships/notesSlide" Target="../notesSlides/notesSlide58.xml"/><Relationship Id="rId16" Type="http://schemas.openxmlformats.org/officeDocument/2006/relationships/slideLayout" Target="../slideLayouts/slideLayout1.xml"/><Relationship Id="rId15" Type="http://schemas.openxmlformats.org/officeDocument/2006/relationships/tags" Target="../tags/tag2974.xml"/><Relationship Id="rId14" Type="http://schemas.openxmlformats.org/officeDocument/2006/relationships/tags" Target="../tags/tag2973.xml"/><Relationship Id="rId13" Type="http://schemas.openxmlformats.org/officeDocument/2006/relationships/tags" Target="../tags/tag2972.xml"/><Relationship Id="rId12" Type="http://schemas.openxmlformats.org/officeDocument/2006/relationships/tags" Target="../tags/tag2971.xml"/><Relationship Id="rId11" Type="http://schemas.openxmlformats.org/officeDocument/2006/relationships/tags" Target="../tags/tag2970.xml"/><Relationship Id="rId10" Type="http://schemas.openxmlformats.org/officeDocument/2006/relationships/tags" Target="../tags/tag2969.xml"/><Relationship Id="rId1" Type="http://schemas.openxmlformats.org/officeDocument/2006/relationships/tags" Target="../tags/tag2960.xml"/></Relationships>
</file>

<file path=ppt/slides/_rels/slide65.xml.rels><?xml version="1.0" encoding="UTF-8" standalone="yes"?>
<Relationships xmlns="http://schemas.openxmlformats.org/package/2006/relationships"><Relationship Id="rId9" Type="http://schemas.openxmlformats.org/officeDocument/2006/relationships/tags" Target="../tags/tag2983.xml"/><Relationship Id="rId84" Type="http://schemas.openxmlformats.org/officeDocument/2006/relationships/notesSlide" Target="../notesSlides/notesSlide59.xml"/><Relationship Id="rId83" Type="http://schemas.openxmlformats.org/officeDocument/2006/relationships/slideLayout" Target="../slideLayouts/slideLayout1.xml"/><Relationship Id="rId82" Type="http://schemas.openxmlformats.org/officeDocument/2006/relationships/tags" Target="../tags/tag3056.xml"/><Relationship Id="rId81" Type="http://schemas.openxmlformats.org/officeDocument/2006/relationships/tags" Target="../tags/tag3055.xml"/><Relationship Id="rId80" Type="http://schemas.openxmlformats.org/officeDocument/2006/relationships/tags" Target="../tags/tag3054.xml"/><Relationship Id="rId8" Type="http://schemas.openxmlformats.org/officeDocument/2006/relationships/tags" Target="../tags/tag2982.xml"/><Relationship Id="rId79" Type="http://schemas.openxmlformats.org/officeDocument/2006/relationships/tags" Target="../tags/tag3053.xml"/><Relationship Id="rId78" Type="http://schemas.openxmlformats.org/officeDocument/2006/relationships/tags" Target="../tags/tag3052.xml"/><Relationship Id="rId77" Type="http://schemas.openxmlformats.org/officeDocument/2006/relationships/tags" Target="../tags/tag3051.xml"/><Relationship Id="rId76" Type="http://schemas.openxmlformats.org/officeDocument/2006/relationships/tags" Target="../tags/tag3050.xml"/><Relationship Id="rId75" Type="http://schemas.openxmlformats.org/officeDocument/2006/relationships/tags" Target="../tags/tag3049.xml"/><Relationship Id="rId74" Type="http://schemas.openxmlformats.org/officeDocument/2006/relationships/tags" Target="../tags/tag3048.xml"/><Relationship Id="rId73" Type="http://schemas.openxmlformats.org/officeDocument/2006/relationships/tags" Target="../tags/tag3047.xml"/><Relationship Id="rId72" Type="http://schemas.openxmlformats.org/officeDocument/2006/relationships/tags" Target="../tags/tag3046.xml"/><Relationship Id="rId71" Type="http://schemas.openxmlformats.org/officeDocument/2006/relationships/tags" Target="../tags/tag3045.xml"/><Relationship Id="rId70" Type="http://schemas.openxmlformats.org/officeDocument/2006/relationships/tags" Target="../tags/tag3044.xml"/><Relationship Id="rId7" Type="http://schemas.openxmlformats.org/officeDocument/2006/relationships/tags" Target="../tags/tag2981.xml"/><Relationship Id="rId69" Type="http://schemas.openxmlformats.org/officeDocument/2006/relationships/tags" Target="../tags/tag3043.xml"/><Relationship Id="rId68" Type="http://schemas.openxmlformats.org/officeDocument/2006/relationships/tags" Target="../tags/tag3042.xml"/><Relationship Id="rId67" Type="http://schemas.openxmlformats.org/officeDocument/2006/relationships/tags" Target="../tags/tag3041.xml"/><Relationship Id="rId66" Type="http://schemas.openxmlformats.org/officeDocument/2006/relationships/tags" Target="../tags/tag3040.xml"/><Relationship Id="rId65" Type="http://schemas.openxmlformats.org/officeDocument/2006/relationships/tags" Target="../tags/tag3039.xml"/><Relationship Id="rId64" Type="http://schemas.openxmlformats.org/officeDocument/2006/relationships/tags" Target="../tags/tag3038.xml"/><Relationship Id="rId63" Type="http://schemas.openxmlformats.org/officeDocument/2006/relationships/tags" Target="../tags/tag3037.xml"/><Relationship Id="rId62" Type="http://schemas.openxmlformats.org/officeDocument/2006/relationships/tags" Target="../tags/tag3036.xml"/><Relationship Id="rId61" Type="http://schemas.openxmlformats.org/officeDocument/2006/relationships/tags" Target="../tags/tag3035.xml"/><Relationship Id="rId60" Type="http://schemas.openxmlformats.org/officeDocument/2006/relationships/tags" Target="../tags/tag3034.xml"/><Relationship Id="rId6" Type="http://schemas.openxmlformats.org/officeDocument/2006/relationships/tags" Target="../tags/tag2980.xml"/><Relationship Id="rId59" Type="http://schemas.openxmlformats.org/officeDocument/2006/relationships/tags" Target="../tags/tag3033.xml"/><Relationship Id="rId58" Type="http://schemas.openxmlformats.org/officeDocument/2006/relationships/tags" Target="../tags/tag3032.xml"/><Relationship Id="rId57" Type="http://schemas.openxmlformats.org/officeDocument/2006/relationships/tags" Target="../tags/tag3031.xml"/><Relationship Id="rId56" Type="http://schemas.openxmlformats.org/officeDocument/2006/relationships/tags" Target="../tags/tag3030.xml"/><Relationship Id="rId55" Type="http://schemas.openxmlformats.org/officeDocument/2006/relationships/tags" Target="../tags/tag3029.xml"/><Relationship Id="rId54" Type="http://schemas.openxmlformats.org/officeDocument/2006/relationships/tags" Target="../tags/tag3028.xml"/><Relationship Id="rId53" Type="http://schemas.openxmlformats.org/officeDocument/2006/relationships/tags" Target="../tags/tag3027.xml"/><Relationship Id="rId52" Type="http://schemas.openxmlformats.org/officeDocument/2006/relationships/tags" Target="../tags/tag3026.xml"/><Relationship Id="rId51" Type="http://schemas.openxmlformats.org/officeDocument/2006/relationships/tags" Target="../tags/tag3025.xml"/><Relationship Id="rId50" Type="http://schemas.openxmlformats.org/officeDocument/2006/relationships/tags" Target="../tags/tag3024.xml"/><Relationship Id="rId5" Type="http://schemas.openxmlformats.org/officeDocument/2006/relationships/tags" Target="../tags/tag2979.xml"/><Relationship Id="rId49" Type="http://schemas.openxmlformats.org/officeDocument/2006/relationships/tags" Target="../tags/tag3023.xml"/><Relationship Id="rId48" Type="http://schemas.openxmlformats.org/officeDocument/2006/relationships/tags" Target="../tags/tag3022.xml"/><Relationship Id="rId47" Type="http://schemas.openxmlformats.org/officeDocument/2006/relationships/tags" Target="../tags/tag3021.xml"/><Relationship Id="rId46" Type="http://schemas.openxmlformats.org/officeDocument/2006/relationships/tags" Target="../tags/tag3020.xml"/><Relationship Id="rId45" Type="http://schemas.openxmlformats.org/officeDocument/2006/relationships/tags" Target="../tags/tag3019.xml"/><Relationship Id="rId44" Type="http://schemas.openxmlformats.org/officeDocument/2006/relationships/tags" Target="../tags/tag3018.xml"/><Relationship Id="rId43" Type="http://schemas.openxmlformats.org/officeDocument/2006/relationships/tags" Target="../tags/tag3017.xml"/><Relationship Id="rId42" Type="http://schemas.openxmlformats.org/officeDocument/2006/relationships/tags" Target="../tags/tag3016.xml"/><Relationship Id="rId41" Type="http://schemas.openxmlformats.org/officeDocument/2006/relationships/tags" Target="../tags/tag3015.xml"/><Relationship Id="rId40" Type="http://schemas.openxmlformats.org/officeDocument/2006/relationships/tags" Target="../tags/tag3014.xml"/><Relationship Id="rId4" Type="http://schemas.openxmlformats.org/officeDocument/2006/relationships/tags" Target="../tags/tag2978.xml"/><Relationship Id="rId39" Type="http://schemas.openxmlformats.org/officeDocument/2006/relationships/tags" Target="../tags/tag3013.xml"/><Relationship Id="rId38" Type="http://schemas.openxmlformats.org/officeDocument/2006/relationships/tags" Target="../tags/tag3012.xml"/><Relationship Id="rId37" Type="http://schemas.openxmlformats.org/officeDocument/2006/relationships/tags" Target="../tags/tag3011.xml"/><Relationship Id="rId36" Type="http://schemas.openxmlformats.org/officeDocument/2006/relationships/tags" Target="../tags/tag3010.xml"/><Relationship Id="rId35" Type="http://schemas.openxmlformats.org/officeDocument/2006/relationships/tags" Target="../tags/tag3009.xml"/><Relationship Id="rId34" Type="http://schemas.openxmlformats.org/officeDocument/2006/relationships/tags" Target="../tags/tag3008.xml"/><Relationship Id="rId33" Type="http://schemas.openxmlformats.org/officeDocument/2006/relationships/tags" Target="../tags/tag3007.xml"/><Relationship Id="rId32" Type="http://schemas.openxmlformats.org/officeDocument/2006/relationships/tags" Target="../tags/tag3006.xml"/><Relationship Id="rId31" Type="http://schemas.openxmlformats.org/officeDocument/2006/relationships/tags" Target="../tags/tag3005.xml"/><Relationship Id="rId30" Type="http://schemas.openxmlformats.org/officeDocument/2006/relationships/tags" Target="../tags/tag3004.xml"/><Relationship Id="rId3" Type="http://schemas.openxmlformats.org/officeDocument/2006/relationships/tags" Target="../tags/tag2977.xml"/><Relationship Id="rId29" Type="http://schemas.openxmlformats.org/officeDocument/2006/relationships/tags" Target="../tags/tag3003.xml"/><Relationship Id="rId28" Type="http://schemas.openxmlformats.org/officeDocument/2006/relationships/tags" Target="../tags/tag3002.xml"/><Relationship Id="rId27" Type="http://schemas.openxmlformats.org/officeDocument/2006/relationships/tags" Target="../tags/tag3001.xml"/><Relationship Id="rId26" Type="http://schemas.openxmlformats.org/officeDocument/2006/relationships/tags" Target="../tags/tag3000.xml"/><Relationship Id="rId25" Type="http://schemas.openxmlformats.org/officeDocument/2006/relationships/tags" Target="../tags/tag2999.xml"/><Relationship Id="rId24" Type="http://schemas.openxmlformats.org/officeDocument/2006/relationships/tags" Target="../tags/tag2998.xml"/><Relationship Id="rId23" Type="http://schemas.openxmlformats.org/officeDocument/2006/relationships/tags" Target="../tags/tag2997.xml"/><Relationship Id="rId22" Type="http://schemas.openxmlformats.org/officeDocument/2006/relationships/tags" Target="../tags/tag2996.xml"/><Relationship Id="rId21" Type="http://schemas.openxmlformats.org/officeDocument/2006/relationships/tags" Target="../tags/tag2995.xml"/><Relationship Id="rId20" Type="http://schemas.openxmlformats.org/officeDocument/2006/relationships/tags" Target="../tags/tag2994.xml"/><Relationship Id="rId2" Type="http://schemas.openxmlformats.org/officeDocument/2006/relationships/tags" Target="../tags/tag2976.xml"/><Relationship Id="rId19" Type="http://schemas.openxmlformats.org/officeDocument/2006/relationships/tags" Target="../tags/tag2993.xml"/><Relationship Id="rId18" Type="http://schemas.openxmlformats.org/officeDocument/2006/relationships/tags" Target="../tags/tag2992.xml"/><Relationship Id="rId17" Type="http://schemas.openxmlformats.org/officeDocument/2006/relationships/tags" Target="../tags/tag2991.xml"/><Relationship Id="rId16" Type="http://schemas.openxmlformats.org/officeDocument/2006/relationships/tags" Target="../tags/tag2990.xml"/><Relationship Id="rId15" Type="http://schemas.openxmlformats.org/officeDocument/2006/relationships/tags" Target="../tags/tag2989.xml"/><Relationship Id="rId14" Type="http://schemas.openxmlformats.org/officeDocument/2006/relationships/tags" Target="../tags/tag2988.xml"/><Relationship Id="rId13" Type="http://schemas.openxmlformats.org/officeDocument/2006/relationships/tags" Target="../tags/tag2987.xml"/><Relationship Id="rId12" Type="http://schemas.openxmlformats.org/officeDocument/2006/relationships/tags" Target="../tags/tag2986.xml"/><Relationship Id="rId11" Type="http://schemas.openxmlformats.org/officeDocument/2006/relationships/tags" Target="../tags/tag2985.xml"/><Relationship Id="rId10" Type="http://schemas.openxmlformats.org/officeDocument/2006/relationships/tags" Target="../tags/tag2984.xml"/><Relationship Id="rId1" Type="http://schemas.openxmlformats.org/officeDocument/2006/relationships/tags" Target="../tags/tag2975.xml"/></Relationships>
</file>

<file path=ppt/slides/_rels/slide66.xml.rels><?xml version="1.0" encoding="UTF-8" standalone="yes"?>
<Relationships xmlns="http://schemas.openxmlformats.org/package/2006/relationships"><Relationship Id="rId9" Type="http://schemas.openxmlformats.org/officeDocument/2006/relationships/tags" Target="../tags/tag3065.xml"/><Relationship Id="rId8" Type="http://schemas.openxmlformats.org/officeDocument/2006/relationships/tags" Target="../tags/tag3064.xml"/><Relationship Id="rId7" Type="http://schemas.openxmlformats.org/officeDocument/2006/relationships/tags" Target="../tags/tag3063.xml"/><Relationship Id="rId6" Type="http://schemas.openxmlformats.org/officeDocument/2006/relationships/tags" Target="../tags/tag3062.xml"/><Relationship Id="rId5" Type="http://schemas.openxmlformats.org/officeDocument/2006/relationships/tags" Target="../tags/tag3061.xml"/><Relationship Id="rId4" Type="http://schemas.openxmlformats.org/officeDocument/2006/relationships/tags" Target="../tags/tag3060.xml"/><Relationship Id="rId3" Type="http://schemas.openxmlformats.org/officeDocument/2006/relationships/tags" Target="../tags/tag3059.xml"/><Relationship Id="rId2" Type="http://schemas.openxmlformats.org/officeDocument/2006/relationships/tags" Target="../tags/tag3058.xml"/><Relationship Id="rId14" Type="http://schemas.openxmlformats.org/officeDocument/2006/relationships/notesSlide" Target="../notesSlides/notesSlide60.xml"/><Relationship Id="rId13" Type="http://schemas.openxmlformats.org/officeDocument/2006/relationships/slideLayout" Target="../slideLayouts/slideLayout1.xml"/><Relationship Id="rId12" Type="http://schemas.openxmlformats.org/officeDocument/2006/relationships/tags" Target="../tags/tag3068.xml"/><Relationship Id="rId11" Type="http://schemas.openxmlformats.org/officeDocument/2006/relationships/tags" Target="../tags/tag3067.xml"/><Relationship Id="rId10" Type="http://schemas.openxmlformats.org/officeDocument/2006/relationships/tags" Target="../tags/tag3066.xml"/><Relationship Id="rId1" Type="http://schemas.openxmlformats.org/officeDocument/2006/relationships/tags" Target="../tags/tag3057.xml"/></Relationships>
</file>

<file path=ppt/slides/_rels/slide67.xml.rels><?xml version="1.0" encoding="UTF-8" standalone="yes"?>
<Relationships xmlns="http://schemas.openxmlformats.org/package/2006/relationships"><Relationship Id="rId9" Type="http://schemas.openxmlformats.org/officeDocument/2006/relationships/tags" Target="../tags/tag3077.xml"/><Relationship Id="rId8" Type="http://schemas.openxmlformats.org/officeDocument/2006/relationships/tags" Target="../tags/tag3076.xml"/><Relationship Id="rId7" Type="http://schemas.openxmlformats.org/officeDocument/2006/relationships/tags" Target="../tags/tag3075.xml"/><Relationship Id="rId6" Type="http://schemas.openxmlformats.org/officeDocument/2006/relationships/tags" Target="../tags/tag3074.xml"/><Relationship Id="rId5" Type="http://schemas.openxmlformats.org/officeDocument/2006/relationships/tags" Target="../tags/tag3073.xml"/><Relationship Id="rId4" Type="http://schemas.openxmlformats.org/officeDocument/2006/relationships/tags" Target="../tags/tag3072.xml"/><Relationship Id="rId3" Type="http://schemas.openxmlformats.org/officeDocument/2006/relationships/tags" Target="../tags/tag3071.xml"/><Relationship Id="rId27" Type="http://schemas.openxmlformats.org/officeDocument/2006/relationships/notesSlide" Target="../notesSlides/notesSlide61.xml"/><Relationship Id="rId26" Type="http://schemas.openxmlformats.org/officeDocument/2006/relationships/slideLayout" Target="../slideLayouts/slideLayout1.xml"/><Relationship Id="rId25" Type="http://schemas.openxmlformats.org/officeDocument/2006/relationships/tags" Target="../tags/tag3093.xml"/><Relationship Id="rId24" Type="http://schemas.openxmlformats.org/officeDocument/2006/relationships/tags" Target="../tags/tag3092.xml"/><Relationship Id="rId23" Type="http://schemas.openxmlformats.org/officeDocument/2006/relationships/tags" Target="../tags/tag3091.xml"/><Relationship Id="rId22" Type="http://schemas.openxmlformats.org/officeDocument/2006/relationships/tags" Target="../tags/tag3090.xml"/><Relationship Id="rId21" Type="http://schemas.openxmlformats.org/officeDocument/2006/relationships/tags" Target="../tags/tag3089.xml"/><Relationship Id="rId20" Type="http://schemas.openxmlformats.org/officeDocument/2006/relationships/tags" Target="../tags/tag3088.xml"/><Relationship Id="rId2" Type="http://schemas.openxmlformats.org/officeDocument/2006/relationships/tags" Target="../tags/tag3070.xml"/><Relationship Id="rId19" Type="http://schemas.openxmlformats.org/officeDocument/2006/relationships/tags" Target="../tags/tag3087.xml"/><Relationship Id="rId18" Type="http://schemas.openxmlformats.org/officeDocument/2006/relationships/tags" Target="../tags/tag3086.xml"/><Relationship Id="rId17" Type="http://schemas.openxmlformats.org/officeDocument/2006/relationships/tags" Target="../tags/tag3085.xml"/><Relationship Id="rId16" Type="http://schemas.openxmlformats.org/officeDocument/2006/relationships/tags" Target="../tags/tag3084.xml"/><Relationship Id="rId15" Type="http://schemas.openxmlformats.org/officeDocument/2006/relationships/tags" Target="../tags/tag3083.xml"/><Relationship Id="rId14" Type="http://schemas.openxmlformats.org/officeDocument/2006/relationships/tags" Target="../tags/tag3082.xml"/><Relationship Id="rId13" Type="http://schemas.openxmlformats.org/officeDocument/2006/relationships/tags" Target="../tags/tag3081.xml"/><Relationship Id="rId12" Type="http://schemas.openxmlformats.org/officeDocument/2006/relationships/tags" Target="../tags/tag3080.xml"/><Relationship Id="rId11" Type="http://schemas.openxmlformats.org/officeDocument/2006/relationships/tags" Target="../tags/tag3079.xml"/><Relationship Id="rId10" Type="http://schemas.openxmlformats.org/officeDocument/2006/relationships/tags" Target="../tags/tag3078.xml"/><Relationship Id="rId1" Type="http://schemas.openxmlformats.org/officeDocument/2006/relationships/tags" Target="../tags/tag3069.xml"/></Relationships>
</file>

<file path=ppt/slides/_rels/slide68.xml.rels><?xml version="1.0" encoding="UTF-8" standalone="yes"?>
<Relationships xmlns="http://schemas.openxmlformats.org/package/2006/relationships"><Relationship Id="rId8" Type="http://schemas.openxmlformats.org/officeDocument/2006/relationships/notesSlide" Target="../notesSlides/notesSlide62.xml"/><Relationship Id="rId7"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tags" Target="../tags/tag3097.xml"/><Relationship Id="rId4" Type="http://schemas.openxmlformats.org/officeDocument/2006/relationships/tags" Target="../tags/tag3096.xml"/><Relationship Id="rId3" Type="http://schemas.openxmlformats.org/officeDocument/2006/relationships/image" Target="../media/image9.png"/><Relationship Id="rId2" Type="http://schemas.openxmlformats.org/officeDocument/2006/relationships/tags" Target="../tags/tag3095.xml"/><Relationship Id="rId1" Type="http://schemas.openxmlformats.org/officeDocument/2006/relationships/tags" Target="../tags/tag3094.xml"/></Relationships>
</file>

<file path=ppt/slides/_rels/slide69.xml.rels><?xml version="1.0" encoding="UTF-8" standalone="yes"?>
<Relationships xmlns="http://schemas.openxmlformats.org/package/2006/relationships"><Relationship Id="rId8" Type="http://schemas.openxmlformats.org/officeDocument/2006/relationships/notesSlide" Target="../notesSlides/notesSlide63.xml"/><Relationship Id="rId7" Type="http://schemas.openxmlformats.org/officeDocument/2006/relationships/slideLayout" Target="../slideLayouts/slideLayout1.xml"/><Relationship Id="rId6" Type="http://schemas.openxmlformats.org/officeDocument/2006/relationships/tags" Target="../tags/tag3101.xml"/><Relationship Id="rId5" Type="http://schemas.openxmlformats.org/officeDocument/2006/relationships/tags" Target="../tags/tag3100.xml"/><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tags" Target="../tags/tag3099.xml"/><Relationship Id="rId1" Type="http://schemas.openxmlformats.org/officeDocument/2006/relationships/tags" Target="../tags/tag3098.xml"/></Relationships>
</file>

<file path=ppt/slides/_rels/slide7.xml.rels><?xml version="1.0" encoding="UTF-8" standalone="yes"?>
<Relationships xmlns="http://schemas.openxmlformats.org/package/2006/relationships"><Relationship Id="rId90" Type="http://schemas.openxmlformats.org/officeDocument/2006/relationships/notesSlide" Target="../notesSlides/notesSlide4.xml"/><Relationship Id="rId9" Type="http://schemas.openxmlformats.org/officeDocument/2006/relationships/tags" Target="../tags/tag148.xml"/><Relationship Id="rId89" Type="http://schemas.openxmlformats.org/officeDocument/2006/relationships/slideLayout" Target="../slideLayouts/slideLayout1.xml"/><Relationship Id="rId88" Type="http://schemas.openxmlformats.org/officeDocument/2006/relationships/tags" Target="../tags/tag227.xml"/><Relationship Id="rId87" Type="http://schemas.openxmlformats.org/officeDocument/2006/relationships/tags" Target="../tags/tag226.xml"/><Relationship Id="rId86" Type="http://schemas.openxmlformats.org/officeDocument/2006/relationships/tags" Target="../tags/tag225.xml"/><Relationship Id="rId85" Type="http://schemas.openxmlformats.org/officeDocument/2006/relationships/tags" Target="../tags/tag224.xml"/><Relationship Id="rId84" Type="http://schemas.openxmlformats.org/officeDocument/2006/relationships/tags" Target="../tags/tag223.xml"/><Relationship Id="rId83" Type="http://schemas.openxmlformats.org/officeDocument/2006/relationships/tags" Target="../tags/tag222.xml"/><Relationship Id="rId82" Type="http://schemas.openxmlformats.org/officeDocument/2006/relationships/tags" Target="../tags/tag221.xml"/><Relationship Id="rId81" Type="http://schemas.openxmlformats.org/officeDocument/2006/relationships/tags" Target="../tags/tag220.xml"/><Relationship Id="rId80" Type="http://schemas.openxmlformats.org/officeDocument/2006/relationships/tags" Target="../tags/tag219.xml"/><Relationship Id="rId8" Type="http://schemas.openxmlformats.org/officeDocument/2006/relationships/tags" Target="../tags/tag147.xml"/><Relationship Id="rId79" Type="http://schemas.openxmlformats.org/officeDocument/2006/relationships/tags" Target="../tags/tag218.xml"/><Relationship Id="rId78" Type="http://schemas.openxmlformats.org/officeDocument/2006/relationships/tags" Target="../tags/tag217.xml"/><Relationship Id="rId77" Type="http://schemas.openxmlformats.org/officeDocument/2006/relationships/tags" Target="../tags/tag216.xml"/><Relationship Id="rId76" Type="http://schemas.openxmlformats.org/officeDocument/2006/relationships/tags" Target="../tags/tag215.xml"/><Relationship Id="rId75" Type="http://schemas.openxmlformats.org/officeDocument/2006/relationships/tags" Target="../tags/tag214.xml"/><Relationship Id="rId74" Type="http://schemas.openxmlformats.org/officeDocument/2006/relationships/tags" Target="../tags/tag213.xml"/><Relationship Id="rId73" Type="http://schemas.openxmlformats.org/officeDocument/2006/relationships/tags" Target="../tags/tag212.xml"/><Relationship Id="rId72" Type="http://schemas.openxmlformats.org/officeDocument/2006/relationships/tags" Target="../tags/tag211.xml"/><Relationship Id="rId71" Type="http://schemas.openxmlformats.org/officeDocument/2006/relationships/tags" Target="../tags/tag210.xml"/><Relationship Id="rId70" Type="http://schemas.openxmlformats.org/officeDocument/2006/relationships/tags" Target="../tags/tag209.xml"/><Relationship Id="rId7" Type="http://schemas.openxmlformats.org/officeDocument/2006/relationships/tags" Target="../tags/tag146.xml"/><Relationship Id="rId69" Type="http://schemas.openxmlformats.org/officeDocument/2006/relationships/tags" Target="../tags/tag208.xml"/><Relationship Id="rId68" Type="http://schemas.openxmlformats.org/officeDocument/2006/relationships/tags" Target="../tags/tag207.xml"/><Relationship Id="rId67" Type="http://schemas.openxmlformats.org/officeDocument/2006/relationships/tags" Target="../tags/tag206.xml"/><Relationship Id="rId66" Type="http://schemas.openxmlformats.org/officeDocument/2006/relationships/tags" Target="../tags/tag205.xml"/><Relationship Id="rId65" Type="http://schemas.openxmlformats.org/officeDocument/2006/relationships/tags" Target="../tags/tag204.xml"/><Relationship Id="rId64" Type="http://schemas.openxmlformats.org/officeDocument/2006/relationships/tags" Target="../tags/tag203.xml"/><Relationship Id="rId63" Type="http://schemas.openxmlformats.org/officeDocument/2006/relationships/tags" Target="../tags/tag202.xml"/><Relationship Id="rId62" Type="http://schemas.openxmlformats.org/officeDocument/2006/relationships/tags" Target="../tags/tag201.xml"/><Relationship Id="rId61" Type="http://schemas.openxmlformats.org/officeDocument/2006/relationships/tags" Target="../tags/tag200.xml"/><Relationship Id="rId60" Type="http://schemas.openxmlformats.org/officeDocument/2006/relationships/tags" Target="../tags/tag199.xml"/><Relationship Id="rId6" Type="http://schemas.openxmlformats.org/officeDocument/2006/relationships/tags" Target="../tags/tag145.xml"/><Relationship Id="rId59" Type="http://schemas.openxmlformats.org/officeDocument/2006/relationships/tags" Target="../tags/tag198.xml"/><Relationship Id="rId58" Type="http://schemas.openxmlformats.org/officeDocument/2006/relationships/tags" Target="../tags/tag197.xml"/><Relationship Id="rId57" Type="http://schemas.openxmlformats.org/officeDocument/2006/relationships/tags" Target="../tags/tag196.xml"/><Relationship Id="rId56" Type="http://schemas.openxmlformats.org/officeDocument/2006/relationships/tags" Target="../tags/tag195.xml"/><Relationship Id="rId55" Type="http://schemas.openxmlformats.org/officeDocument/2006/relationships/tags" Target="../tags/tag194.xml"/><Relationship Id="rId54" Type="http://schemas.openxmlformats.org/officeDocument/2006/relationships/tags" Target="../tags/tag193.xml"/><Relationship Id="rId53" Type="http://schemas.openxmlformats.org/officeDocument/2006/relationships/tags" Target="../tags/tag192.xml"/><Relationship Id="rId52" Type="http://schemas.openxmlformats.org/officeDocument/2006/relationships/tags" Target="../tags/tag191.xml"/><Relationship Id="rId51" Type="http://schemas.openxmlformats.org/officeDocument/2006/relationships/tags" Target="../tags/tag190.xml"/><Relationship Id="rId50" Type="http://schemas.openxmlformats.org/officeDocument/2006/relationships/tags" Target="../tags/tag189.xml"/><Relationship Id="rId5" Type="http://schemas.openxmlformats.org/officeDocument/2006/relationships/tags" Target="../tags/tag144.xml"/><Relationship Id="rId49" Type="http://schemas.openxmlformats.org/officeDocument/2006/relationships/tags" Target="../tags/tag188.xml"/><Relationship Id="rId48" Type="http://schemas.openxmlformats.org/officeDocument/2006/relationships/tags" Target="../tags/tag187.xml"/><Relationship Id="rId47" Type="http://schemas.openxmlformats.org/officeDocument/2006/relationships/tags" Target="../tags/tag186.xml"/><Relationship Id="rId46" Type="http://schemas.openxmlformats.org/officeDocument/2006/relationships/tags" Target="../tags/tag185.xml"/><Relationship Id="rId45" Type="http://schemas.openxmlformats.org/officeDocument/2006/relationships/tags" Target="../tags/tag184.xml"/><Relationship Id="rId44" Type="http://schemas.openxmlformats.org/officeDocument/2006/relationships/tags" Target="../tags/tag183.xml"/><Relationship Id="rId43" Type="http://schemas.openxmlformats.org/officeDocument/2006/relationships/tags" Target="../tags/tag182.xml"/><Relationship Id="rId42" Type="http://schemas.openxmlformats.org/officeDocument/2006/relationships/tags" Target="../tags/tag181.xml"/><Relationship Id="rId41" Type="http://schemas.openxmlformats.org/officeDocument/2006/relationships/tags" Target="../tags/tag180.xml"/><Relationship Id="rId40" Type="http://schemas.openxmlformats.org/officeDocument/2006/relationships/tags" Target="../tags/tag179.xml"/><Relationship Id="rId4" Type="http://schemas.openxmlformats.org/officeDocument/2006/relationships/tags" Target="../tags/tag143.xml"/><Relationship Id="rId39" Type="http://schemas.openxmlformats.org/officeDocument/2006/relationships/tags" Target="../tags/tag178.xml"/><Relationship Id="rId38" Type="http://schemas.openxmlformats.org/officeDocument/2006/relationships/tags" Target="../tags/tag177.xml"/><Relationship Id="rId37" Type="http://schemas.openxmlformats.org/officeDocument/2006/relationships/tags" Target="../tags/tag176.xml"/><Relationship Id="rId36" Type="http://schemas.openxmlformats.org/officeDocument/2006/relationships/tags" Target="../tags/tag175.xml"/><Relationship Id="rId35" Type="http://schemas.openxmlformats.org/officeDocument/2006/relationships/tags" Target="../tags/tag174.xml"/><Relationship Id="rId34" Type="http://schemas.openxmlformats.org/officeDocument/2006/relationships/tags" Target="../tags/tag173.xml"/><Relationship Id="rId33" Type="http://schemas.openxmlformats.org/officeDocument/2006/relationships/tags" Target="../tags/tag172.xml"/><Relationship Id="rId32" Type="http://schemas.openxmlformats.org/officeDocument/2006/relationships/tags" Target="../tags/tag171.xml"/><Relationship Id="rId31" Type="http://schemas.openxmlformats.org/officeDocument/2006/relationships/tags" Target="../tags/tag170.xml"/><Relationship Id="rId30" Type="http://schemas.openxmlformats.org/officeDocument/2006/relationships/tags" Target="../tags/tag169.xml"/><Relationship Id="rId3" Type="http://schemas.openxmlformats.org/officeDocument/2006/relationships/tags" Target="../tags/tag142.xml"/><Relationship Id="rId29" Type="http://schemas.openxmlformats.org/officeDocument/2006/relationships/tags" Target="../tags/tag168.xml"/><Relationship Id="rId28" Type="http://schemas.openxmlformats.org/officeDocument/2006/relationships/tags" Target="../tags/tag167.xml"/><Relationship Id="rId27" Type="http://schemas.openxmlformats.org/officeDocument/2006/relationships/tags" Target="../tags/tag166.xml"/><Relationship Id="rId26" Type="http://schemas.openxmlformats.org/officeDocument/2006/relationships/tags" Target="../tags/tag165.xml"/><Relationship Id="rId25" Type="http://schemas.openxmlformats.org/officeDocument/2006/relationships/tags" Target="../tags/tag164.xml"/><Relationship Id="rId24" Type="http://schemas.openxmlformats.org/officeDocument/2006/relationships/tags" Target="../tags/tag163.xml"/><Relationship Id="rId23" Type="http://schemas.openxmlformats.org/officeDocument/2006/relationships/tags" Target="../tags/tag162.xml"/><Relationship Id="rId22" Type="http://schemas.openxmlformats.org/officeDocument/2006/relationships/tags" Target="../tags/tag161.xml"/><Relationship Id="rId21" Type="http://schemas.openxmlformats.org/officeDocument/2006/relationships/tags" Target="../tags/tag160.xml"/><Relationship Id="rId20" Type="http://schemas.openxmlformats.org/officeDocument/2006/relationships/tags" Target="../tags/tag159.xml"/><Relationship Id="rId2" Type="http://schemas.openxmlformats.org/officeDocument/2006/relationships/tags" Target="../tags/tag141.xml"/><Relationship Id="rId19" Type="http://schemas.openxmlformats.org/officeDocument/2006/relationships/tags" Target="../tags/tag158.xml"/><Relationship Id="rId18" Type="http://schemas.openxmlformats.org/officeDocument/2006/relationships/tags" Target="../tags/tag157.xml"/><Relationship Id="rId17" Type="http://schemas.openxmlformats.org/officeDocument/2006/relationships/tags" Target="../tags/tag156.xml"/><Relationship Id="rId16" Type="http://schemas.openxmlformats.org/officeDocument/2006/relationships/tags" Target="../tags/tag155.xml"/><Relationship Id="rId15" Type="http://schemas.openxmlformats.org/officeDocument/2006/relationships/tags" Target="../tags/tag154.xml"/><Relationship Id="rId14" Type="http://schemas.openxmlformats.org/officeDocument/2006/relationships/tags" Target="../tags/tag153.xml"/><Relationship Id="rId13" Type="http://schemas.openxmlformats.org/officeDocument/2006/relationships/tags" Target="../tags/tag152.xml"/><Relationship Id="rId12" Type="http://schemas.openxmlformats.org/officeDocument/2006/relationships/tags" Target="../tags/tag151.xml"/><Relationship Id="rId11" Type="http://schemas.openxmlformats.org/officeDocument/2006/relationships/tags" Target="../tags/tag150.xml"/><Relationship Id="rId10" Type="http://schemas.openxmlformats.org/officeDocument/2006/relationships/tags" Target="../tags/tag149.xml"/><Relationship Id="rId1" Type="http://schemas.openxmlformats.org/officeDocument/2006/relationships/tags" Target="../tags/tag140.xml"/></Relationships>
</file>

<file path=ppt/slides/_rels/slide70.xml.rels><?xml version="1.0" encoding="UTF-8" standalone="yes"?>
<Relationships xmlns="http://schemas.openxmlformats.org/package/2006/relationships"><Relationship Id="rId7" Type="http://schemas.openxmlformats.org/officeDocument/2006/relationships/notesSlide" Target="../notesSlides/notesSlide64.xml"/><Relationship Id="rId6" Type="http://schemas.openxmlformats.org/officeDocument/2006/relationships/slideLayout" Target="../slideLayouts/slideLayout1.xml"/><Relationship Id="rId5" Type="http://schemas.openxmlformats.org/officeDocument/2006/relationships/tags" Target="../tags/tag3105.xml"/><Relationship Id="rId4" Type="http://schemas.openxmlformats.org/officeDocument/2006/relationships/tags" Target="../tags/tag3104.xml"/><Relationship Id="rId3" Type="http://schemas.openxmlformats.org/officeDocument/2006/relationships/image" Target="../media/image13.jpeg"/><Relationship Id="rId2" Type="http://schemas.openxmlformats.org/officeDocument/2006/relationships/tags" Target="../tags/tag3103.xml"/><Relationship Id="rId1" Type="http://schemas.openxmlformats.org/officeDocument/2006/relationships/tags" Target="../tags/tag3102.xml"/></Relationships>
</file>

<file path=ppt/slides/_rels/slide71.xml.rels><?xml version="1.0" encoding="UTF-8" standalone="yes"?>
<Relationships xmlns="http://schemas.openxmlformats.org/package/2006/relationships"><Relationship Id="rId9" Type="http://schemas.openxmlformats.org/officeDocument/2006/relationships/tags" Target="../tags/tag3114.xml"/><Relationship Id="rId8" Type="http://schemas.openxmlformats.org/officeDocument/2006/relationships/tags" Target="../tags/tag3113.xml"/><Relationship Id="rId7" Type="http://schemas.openxmlformats.org/officeDocument/2006/relationships/tags" Target="../tags/tag3112.xml"/><Relationship Id="rId6" Type="http://schemas.openxmlformats.org/officeDocument/2006/relationships/tags" Target="../tags/tag3111.xml"/><Relationship Id="rId5" Type="http://schemas.openxmlformats.org/officeDocument/2006/relationships/tags" Target="../tags/tag3110.xml"/><Relationship Id="rId4" Type="http://schemas.openxmlformats.org/officeDocument/2006/relationships/tags" Target="../tags/tag3109.xml"/><Relationship Id="rId3" Type="http://schemas.openxmlformats.org/officeDocument/2006/relationships/tags" Target="../tags/tag3108.xml"/><Relationship Id="rId2" Type="http://schemas.openxmlformats.org/officeDocument/2006/relationships/tags" Target="../tags/tag3107.xml"/><Relationship Id="rId18" Type="http://schemas.openxmlformats.org/officeDocument/2006/relationships/notesSlide" Target="../notesSlides/notesSlide65.xml"/><Relationship Id="rId17" Type="http://schemas.openxmlformats.org/officeDocument/2006/relationships/slideLayout" Target="../slideLayouts/slideLayout1.xml"/><Relationship Id="rId16" Type="http://schemas.openxmlformats.org/officeDocument/2006/relationships/tags" Target="../tags/tag3121.xml"/><Relationship Id="rId15" Type="http://schemas.openxmlformats.org/officeDocument/2006/relationships/tags" Target="../tags/tag3120.xml"/><Relationship Id="rId14" Type="http://schemas.openxmlformats.org/officeDocument/2006/relationships/tags" Target="../tags/tag3119.xml"/><Relationship Id="rId13" Type="http://schemas.openxmlformats.org/officeDocument/2006/relationships/tags" Target="../tags/tag3118.xml"/><Relationship Id="rId12" Type="http://schemas.openxmlformats.org/officeDocument/2006/relationships/tags" Target="../tags/tag3117.xml"/><Relationship Id="rId11" Type="http://schemas.openxmlformats.org/officeDocument/2006/relationships/tags" Target="../tags/tag3116.xml"/><Relationship Id="rId10" Type="http://schemas.openxmlformats.org/officeDocument/2006/relationships/tags" Target="../tags/tag3115.xml"/><Relationship Id="rId1" Type="http://schemas.openxmlformats.org/officeDocument/2006/relationships/tags" Target="../tags/tag3106.xml"/></Relationships>
</file>

<file path=ppt/slides/_rels/slide72.xml.rels><?xml version="1.0" encoding="UTF-8" standalone="yes"?>
<Relationships xmlns="http://schemas.openxmlformats.org/package/2006/relationships"><Relationship Id="rId7" Type="http://schemas.openxmlformats.org/officeDocument/2006/relationships/notesSlide" Target="../notesSlides/notesSlide66.xml"/><Relationship Id="rId6" Type="http://schemas.openxmlformats.org/officeDocument/2006/relationships/slideLayout" Target="../slideLayouts/slideLayout1.xml"/><Relationship Id="rId5" Type="http://schemas.openxmlformats.org/officeDocument/2006/relationships/tags" Target="../tags/tag3125.xml"/><Relationship Id="rId4" Type="http://schemas.openxmlformats.org/officeDocument/2006/relationships/tags" Target="../tags/tag3124.xml"/><Relationship Id="rId3" Type="http://schemas.openxmlformats.org/officeDocument/2006/relationships/image" Target="../media/image14.png"/><Relationship Id="rId2" Type="http://schemas.openxmlformats.org/officeDocument/2006/relationships/tags" Target="../tags/tag3123.xml"/><Relationship Id="rId1" Type="http://schemas.openxmlformats.org/officeDocument/2006/relationships/tags" Target="../tags/tag3122.xml"/></Relationships>
</file>

<file path=ppt/slides/_rels/slide73.xml.rels><?xml version="1.0" encoding="UTF-8" standalone="yes"?>
<Relationships xmlns="http://schemas.openxmlformats.org/package/2006/relationships"><Relationship Id="rId9" Type="http://schemas.openxmlformats.org/officeDocument/2006/relationships/tags" Target="../tags/tag3134.xml"/><Relationship Id="rId8" Type="http://schemas.openxmlformats.org/officeDocument/2006/relationships/tags" Target="../tags/tag3133.xml"/><Relationship Id="rId7" Type="http://schemas.openxmlformats.org/officeDocument/2006/relationships/tags" Target="../tags/tag3132.xml"/><Relationship Id="rId6" Type="http://schemas.openxmlformats.org/officeDocument/2006/relationships/tags" Target="../tags/tag3131.xml"/><Relationship Id="rId5" Type="http://schemas.openxmlformats.org/officeDocument/2006/relationships/tags" Target="../tags/tag3130.xml"/><Relationship Id="rId4" Type="http://schemas.openxmlformats.org/officeDocument/2006/relationships/tags" Target="../tags/tag3129.xml"/><Relationship Id="rId3" Type="http://schemas.openxmlformats.org/officeDocument/2006/relationships/tags" Target="../tags/tag3128.xml"/><Relationship Id="rId23" Type="http://schemas.openxmlformats.org/officeDocument/2006/relationships/notesSlide" Target="../notesSlides/notesSlide67.xml"/><Relationship Id="rId22" Type="http://schemas.openxmlformats.org/officeDocument/2006/relationships/slideLayout" Target="../slideLayouts/slideLayout1.xml"/><Relationship Id="rId21" Type="http://schemas.openxmlformats.org/officeDocument/2006/relationships/tags" Target="../tags/tag3146.xml"/><Relationship Id="rId20" Type="http://schemas.openxmlformats.org/officeDocument/2006/relationships/tags" Target="../tags/tag3145.xml"/><Relationship Id="rId2" Type="http://schemas.openxmlformats.org/officeDocument/2006/relationships/tags" Target="../tags/tag3127.xml"/><Relationship Id="rId19" Type="http://schemas.openxmlformats.org/officeDocument/2006/relationships/tags" Target="../tags/tag3144.xml"/><Relationship Id="rId18" Type="http://schemas.openxmlformats.org/officeDocument/2006/relationships/tags" Target="../tags/tag3143.xml"/><Relationship Id="rId17" Type="http://schemas.openxmlformats.org/officeDocument/2006/relationships/tags" Target="../tags/tag3142.xml"/><Relationship Id="rId16" Type="http://schemas.openxmlformats.org/officeDocument/2006/relationships/tags" Target="../tags/tag3141.xml"/><Relationship Id="rId15" Type="http://schemas.openxmlformats.org/officeDocument/2006/relationships/tags" Target="../tags/tag3140.xml"/><Relationship Id="rId14" Type="http://schemas.openxmlformats.org/officeDocument/2006/relationships/tags" Target="../tags/tag3139.xml"/><Relationship Id="rId13" Type="http://schemas.openxmlformats.org/officeDocument/2006/relationships/tags" Target="../tags/tag3138.xml"/><Relationship Id="rId12" Type="http://schemas.openxmlformats.org/officeDocument/2006/relationships/tags" Target="../tags/tag3137.xml"/><Relationship Id="rId11" Type="http://schemas.openxmlformats.org/officeDocument/2006/relationships/tags" Target="../tags/tag3136.xml"/><Relationship Id="rId10" Type="http://schemas.openxmlformats.org/officeDocument/2006/relationships/tags" Target="../tags/tag3135.xml"/><Relationship Id="rId1" Type="http://schemas.openxmlformats.org/officeDocument/2006/relationships/tags" Target="../tags/tag3126.xml"/></Relationships>
</file>

<file path=ppt/slides/_rels/slide74.xml.rels><?xml version="1.0" encoding="UTF-8" standalone="yes"?>
<Relationships xmlns="http://schemas.openxmlformats.org/package/2006/relationships"><Relationship Id="rId9" Type="http://schemas.openxmlformats.org/officeDocument/2006/relationships/tags" Target="../tags/tag3155.xml"/><Relationship Id="rId8" Type="http://schemas.openxmlformats.org/officeDocument/2006/relationships/tags" Target="../tags/tag3154.xml"/><Relationship Id="rId7" Type="http://schemas.openxmlformats.org/officeDocument/2006/relationships/tags" Target="../tags/tag3153.xml"/><Relationship Id="rId6" Type="http://schemas.openxmlformats.org/officeDocument/2006/relationships/tags" Target="../tags/tag3152.xml"/><Relationship Id="rId5" Type="http://schemas.openxmlformats.org/officeDocument/2006/relationships/tags" Target="../tags/tag3151.xml"/><Relationship Id="rId4" Type="http://schemas.openxmlformats.org/officeDocument/2006/relationships/tags" Target="../tags/tag3150.xml"/><Relationship Id="rId3" Type="http://schemas.openxmlformats.org/officeDocument/2006/relationships/tags" Target="../tags/tag3149.xml"/><Relationship Id="rId22" Type="http://schemas.openxmlformats.org/officeDocument/2006/relationships/notesSlide" Target="../notesSlides/notesSlide68.xml"/><Relationship Id="rId21" Type="http://schemas.openxmlformats.org/officeDocument/2006/relationships/slideLayout" Target="../slideLayouts/slideLayout1.xml"/><Relationship Id="rId20" Type="http://schemas.openxmlformats.org/officeDocument/2006/relationships/tags" Target="../tags/tag3166.xml"/><Relationship Id="rId2" Type="http://schemas.openxmlformats.org/officeDocument/2006/relationships/tags" Target="../tags/tag3148.xml"/><Relationship Id="rId19" Type="http://schemas.openxmlformats.org/officeDocument/2006/relationships/tags" Target="../tags/tag3165.xml"/><Relationship Id="rId18" Type="http://schemas.openxmlformats.org/officeDocument/2006/relationships/tags" Target="../tags/tag3164.xml"/><Relationship Id="rId17" Type="http://schemas.openxmlformats.org/officeDocument/2006/relationships/tags" Target="../tags/tag3163.xml"/><Relationship Id="rId16" Type="http://schemas.openxmlformats.org/officeDocument/2006/relationships/tags" Target="../tags/tag3162.xml"/><Relationship Id="rId15" Type="http://schemas.openxmlformats.org/officeDocument/2006/relationships/tags" Target="../tags/tag3161.xml"/><Relationship Id="rId14" Type="http://schemas.openxmlformats.org/officeDocument/2006/relationships/tags" Target="../tags/tag3160.xml"/><Relationship Id="rId13" Type="http://schemas.openxmlformats.org/officeDocument/2006/relationships/tags" Target="../tags/tag3159.xml"/><Relationship Id="rId12" Type="http://schemas.openxmlformats.org/officeDocument/2006/relationships/tags" Target="../tags/tag3158.xml"/><Relationship Id="rId11" Type="http://schemas.openxmlformats.org/officeDocument/2006/relationships/tags" Target="../tags/tag3157.xml"/><Relationship Id="rId10" Type="http://schemas.openxmlformats.org/officeDocument/2006/relationships/tags" Target="../tags/tag3156.xml"/><Relationship Id="rId1" Type="http://schemas.openxmlformats.org/officeDocument/2006/relationships/tags" Target="../tags/tag3147.xml"/></Relationships>
</file>

<file path=ppt/slides/_rels/slide75.xml.rels><?xml version="1.0" encoding="UTF-8" standalone="yes"?>
<Relationships xmlns="http://schemas.openxmlformats.org/package/2006/relationships"><Relationship Id="rId9" Type="http://schemas.openxmlformats.org/officeDocument/2006/relationships/tags" Target="../tags/tag3175.xml"/><Relationship Id="rId8" Type="http://schemas.openxmlformats.org/officeDocument/2006/relationships/tags" Target="../tags/tag3174.xml"/><Relationship Id="rId7" Type="http://schemas.openxmlformats.org/officeDocument/2006/relationships/tags" Target="../tags/tag3173.xml"/><Relationship Id="rId6" Type="http://schemas.openxmlformats.org/officeDocument/2006/relationships/tags" Target="../tags/tag3172.xml"/><Relationship Id="rId5" Type="http://schemas.openxmlformats.org/officeDocument/2006/relationships/tags" Target="../tags/tag3171.xml"/><Relationship Id="rId4" Type="http://schemas.openxmlformats.org/officeDocument/2006/relationships/tags" Target="../tags/tag3170.xml"/><Relationship Id="rId38" Type="http://schemas.openxmlformats.org/officeDocument/2006/relationships/notesSlide" Target="../notesSlides/notesSlide69.xml"/><Relationship Id="rId37" Type="http://schemas.openxmlformats.org/officeDocument/2006/relationships/slideLayout" Target="../slideLayouts/slideLayout1.xml"/><Relationship Id="rId36" Type="http://schemas.openxmlformats.org/officeDocument/2006/relationships/tags" Target="../tags/tag3202.xml"/><Relationship Id="rId35" Type="http://schemas.openxmlformats.org/officeDocument/2006/relationships/tags" Target="../tags/tag3201.xml"/><Relationship Id="rId34" Type="http://schemas.openxmlformats.org/officeDocument/2006/relationships/tags" Target="../tags/tag3200.xml"/><Relationship Id="rId33" Type="http://schemas.openxmlformats.org/officeDocument/2006/relationships/tags" Target="../tags/tag3199.xml"/><Relationship Id="rId32" Type="http://schemas.openxmlformats.org/officeDocument/2006/relationships/tags" Target="../tags/tag3198.xml"/><Relationship Id="rId31" Type="http://schemas.openxmlformats.org/officeDocument/2006/relationships/tags" Target="../tags/tag3197.xml"/><Relationship Id="rId30" Type="http://schemas.openxmlformats.org/officeDocument/2006/relationships/tags" Target="../tags/tag3196.xml"/><Relationship Id="rId3" Type="http://schemas.openxmlformats.org/officeDocument/2006/relationships/tags" Target="../tags/tag3169.xml"/><Relationship Id="rId29" Type="http://schemas.openxmlformats.org/officeDocument/2006/relationships/tags" Target="../tags/tag3195.xml"/><Relationship Id="rId28" Type="http://schemas.openxmlformats.org/officeDocument/2006/relationships/tags" Target="../tags/tag3194.xml"/><Relationship Id="rId27" Type="http://schemas.openxmlformats.org/officeDocument/2006/relationships/tags" Target="../tags/tag3193.xml"/><Relationship Id="rId26" Type="http://schemas.openxmlformats.org/officeDocument/2006/relationships/tags" Target="../tags/tag3192.xml"/><Relationship Id="rId25" Type="http://schemas.openxmlformats.org/officeDocument/2006/relationships/tags" Target="../tags/tag3191.xml"/><Relationship Id="rId24" Type="http://schemas.openxmlformats.org/officeDocument/2006/relationships/tags" Target="../tags/tag3190.xml"/><Relationship Id="rId23" Type="http://schemas.openxmlformats.org/officeDocument/2006/relationships/tags" Target="../tags/tag3189.xml"/><Relationship Id="rId22" Type="http://schemas.openxmlformats.org/officeDocument/2006/relationships/tags" Target="../tags/tag3188.xml"/><Relationship Id="rId21" Type="http://schemas.openxmlformats.org/officeDocument/2006/relationships/tags" Target="../tags/tag3187.xml"/><Relationship Id="rId20" Type="http://schemas.openxmlformats.org/officeDocument/2006/relationships/tags" Target="../tags/tag3186.xml"/><Relationship Id="rId2" Type="http://schemas.openxmlformats.org/officeDocument/2006/relationships/tags" Target="../tags/tag3168.xml"/><Relationship Id="rId19" Type="http://schemas.openxmlformats.org/officeDocument/2006/relationships/tags" Target="../tags/tag3185.xml"/><Relationship Id="rId18" Type="http://schemas.openxmlformats.org/officeDocument/2006/relationships/tags" Target="../tags/tag3184.xml"/><Relationship Id="rId17" Type="http://schemas.openxmlformats.org/officeDocument/2006/relationships/tags" Target="../tags/tag3183.xml"/><Relationship Id="rId16" Type="http://schemas.openxmlformats.org/officeDocument/2006/relationships/tags" Target="../tags/tag3182.xml"/><Relationship Id="rId15" Type="http://schemas.openxmlformats.org/officeDocument/2006/relationships/tags" Target="../tags/tag3181.xml"/><Relationship Id="rId14" Type="http://schemas.openxmlformats.org/officeDocument/2006/relationships/tags" Target="../tags/tag3180.xml"/><Relationship Id="rId13" Type="http://schemas.openxmlformats.org/officeDocument/2006/relationships/tags" Target="../tags/tag3179.xml"/><Relationship Id="rId12" Type="http://schemas.openxmlformats.org/officeDocument/2006/relationships/tags" Target="../tags/tag3178.xml"/><Relationship Id="rId11" Type="http://schemas.openxmlformats.org/officeDocument/2006/relationships/tags" Target="../tags/tag3177.xml"/><Relationship Id="rId10" Type="http://schemas.openxmlformats.org/officeDocument/2006/relationships/tags" Target="../tags/tag3176.xml"/><Relationship Id="rId1" Type="http://schemas.openxmlformats.org/officeDocument/2006/relationships/tags" Target="../tags/tag3167.xml"/></Relationships>
</file>

<file path=ppt/slides/_rels/slide76.xml.rels><?xml version="1.0" encoding="UTF-8" standalone="yes"?>
<Relationships xmlns="http://schemas.openxmlformats.org/package/2006/relationships"><Relationship Id="rId9" Type="http://schemas.openxmlformats.org/officeDocument/2006/relationships/tags" Target="../tags/tag3211.xml"/><Relationship Id="rId8" Type="http://schemas.openxmlformats.org/officeDocument/2006/relationships/tags" Target="../tags/tag3210.xml"/><Relationship Id="rId7" Type="http://schemas.openxmlformats.org/officeDocument/2006/relationships/tags" Target="../tags/tag3209.xml"/><Relationship Id="rId69" Type="http://schemas.openxmlformats.org/officeDocument/2006/relationships/notesSlide" Target="../notesSlides/notesSlide70.xml"/><Relationship Id="rId68" Type="http://schemas.openxmlformats.org/officeDocument/2006/relationships/slideLayout" Target="../slideLayouts/slideLayout1.xml"/><Relationship Id="rId67" Type="http://schemas.openxmlformats.org/officeDocument/2006/relationships/tags" Target="../tags/tag3269.xml"/><Relationship Id="rId66" Type="http://schemas.openxmlformats.org/officeDocument/2006/relationships/tags" Target="../tags/tag3268.xml"/><Relationship Id="rId65" Type="http://schemas.openxmlformats.org/officeDocument/2006/relationships/tags" Target="../tags/tag3267.xml"/><Relationship Id="rId64" Type="http://schemas.openxmlformats.org/officeDocument/2006/relationships/tags" Target="../tags/tag3266.xml"/><Relationship Id="rId63" Type="http://schemas.openxmlformats.org/officeDocument/2006/relationships/tags" Target="../tags/tag3265.xml"/><Relationship Id="rId62" Type="http://schemas.openxmlformats.org/officeDocument/2006/relationships/tags" Target="../tags/tag3264.xml"/><Relationship Id="rId61" Type="http://schemas.openxmlformats.org/officeDocument/2006/relationships/tags" Target="../tags/tag3263.xml"/><Relationship Id="rId60" Type="http://schemas.openxmlformats.org/officeDocument/2006/relationships/tags" Target="../tags/tag3262.xml"/><Relationship Id="rId6" Type="http://schemas.openxmlformats.org/officeDocument/2006/relationships/tags" Target="../tags/tag3208.xml"/><Relationship Id="rId59" Type="http://schemas.openxmlformats.org/officeDocument/2006/relationships/tags" Target="../tags/tag3261.xml"/><Relationship Id="rId58" Type="http://schemas.openxmlformats.org/officeDocument/2006/relationships/tags" Target="../tags/tag3260.xml"/><Relationship Id="rId57" Type="http://schemas.openxmlformats.org/officeDocument/2006/relationships/tags" Target="../tags/tag3259.xml"/><Relationship Id="rId56" Type="http://schemas.openxmlformats.org/officeDocument/2006/relationships/tags" Target="../tags/tag3258.xml"/><Relationship Id="rId55" Type="http://schemas.openxmlformats.org/officeDocument/2006/relationships/tags" Target="../tags/tag3257.xml"/><Relationship Id="rId54" Type="http://schemas.openxmlformats.org/officeDocument/2006/relationships/tags" Target="../tags/tag3256.xml"/><Relationship Id="rId53" Type="http://schemas.openxmlformats.org/officeDocument/2006/relationships/tags" Target="../tags/tag3255.xml"/><Relationship Id="rId52" Type="http://schemas.openxmlformats.org/officeDocument/2006/relationships/tags" Target="../tags/tag3254.xml"/><Relationship Id="rId51" Type="http://schemas.openxmlformats.org/officeDocument/2006/relationships/tags" Target="../tags/tag3253.xml"/><Relationship Id="rId50" Type="http://schemas.openxmlformats.org/officeDocument/2006/relationships/tags" Target="../tags/tag3252.xml"/><Relationship Id="rId5" Type="http://schemas.openxmlformats.org/officeDocument/2006/relationships/tags" Target="../tags/tag3207.xml"/><Relationship Id="rId49" Type="http://schemas.openxmlformats.org/officeDocument/2006/relationships/tags" Target="../tags/tag3251.xml"/><Relationship Id="rId48" Type="http://schemas.openxmlformats.org/officeDocument/2006/relationships/tags" Target="../tags/tag3250.xml"/><Relationship Id="rId47" Type="http://schemas.openxmlformats.org/officeDocument/2006/relationships/tags" Target="../tags/tag3249.xml"/><Relationship Id="rId46" Type="http://schemas.openxmlformats.org/officeDocument/2006/relationships/tags" Target="../tags/tag3248.xml"/><Relationship Id="rId45" Type="http://schemas.openxmlformats.org/officeDocument/2006/relationships/tags" Target="../tags/tag3247.xml"/><Relationship Id="rId44" Type="http://schemas.openxmlformats.org/officeDocument/2006/relationships/tags" Target="../tags/tag3246.xml"/><Relationship Id="rId43" Type="http://schemas.openxmlformats.org/officeDocument/2006/relationships/tags" Target="../tags/tag3245.xml"/><Relationship Id="rId42" Type="http://schemas.openxmlformats.org/officeDocument/2006/relationships/tags" Target="../tags/tag3244.xml"/><Relationship Id="rId41" Type="http://schemas.openxmlformats.org/officeDocument/2006/relationships/tags" Target="../tags/tag3243.xml"/><Relationship Id="rId40" Type="http://schemas.openxmlformats.org/officeDocument/2006/relationships/tags" Target="../tags/tag3242.xml"/><Relationship Id="rId4" Type="http://schemas.openxmlformats.org/officeDocument/2006/relationships/tags" Target="../tags/tag3206.xml"/><Relationship Id="rId39" Type="http://schemas.openxmlformats.org/officeDocument/2006/relationships/tags" Target="../tags/tag3241.xml"/><Relationship Id="rId38" Type="http://schemas.openxmlformats.org/officeDocument/2006/relationships/tags" Target="../tags/tag3240.xml"/><Relationship Id="rId37" Type="http://schemas.openxmlformats.org/officeDocument/2006/relationships/tags" Target="../tags/tag3239.xml"/><Relationship Id="rId36" Type="http://schemas.openxmlformats.org/officeDocument/2006/relationships/tags" Target="../tags/tag3238.xml"/><Relationship Id="rId35" Type="http://schemas.openxmlformats.org/officeDocument/2006/relationships/tags" Target="../tags/tag3237.xml"/><Relationship Id="rId34" Type="http://schemas.openxmlformats.org/officeDocument/2006/relationships/tags" Target="../tags/tag3236.xml"/><Relationship Id="rId33" Type="http://schemas.openxmlformats.org/officeDocument/2006/relationships/tags" Target="../tags/tag3235.xml"/><Relationship Id="rId32" Type="http://schemas.openxmlformats.org/officeDocument/2006/relationships/tags" Target="../tags/tag3234.xml"/><Relationship Id="rId31" Type="http://schemas.openxmlformats.org/officeDocument/2006/relationships/tags" Target="../tags/tag3233.xml"/><Relationship Id="rId30" Type="http://schemas.openxmlformats.org/officeDocument/2006/relationships/tags" Target="../tags/tag3232.xml"/><Relationship Id="rId3" Type="http://schemas.openxmlformats.org/officeDocument/2006/relationships/tags" Target="../tags/tag3205.xml"/><Relationship Id="rId29" Type="http://schemas.openxmlformats.org/officeDocument/2006/relationships/tags" Target="../tags/tag3231.xml"/><Relationship Id="rId28" Type="http://schemas.openxmlformats.org/officeDocument/2006/relationships/tags" Target="../tags/tag3230.xml"/><Relationship Id="rId27" Type="http://schemas.openxmlformats.org/officeDocument/2006/relationships/tags" Target="../tags/tag3229.xml"/><Relationship Id="rId26" Type="http://schemas.openxmlformats.org/officeDocument/2006/relationships/tags" Target="../tags/tag3228.xml"/><Relationship Id="rId25" Type="http://schemas.openxmlformats.org/officeDocument/2006/relationships/tags" Target="../tags/tag3227.xml"/><Relationship Id="rId24" Type="http://schemas.openxmlformats.org/officeDocument/2006/relationships/tags" Target="../tags/tag3226.xml"/><Relationship Id="rId23" Type="http://schemas.openxmlformats.org/officeDocument/2006/relationships/tags" Target="../tags/tag3225.xml"/><Relationship Id="rId22" Type="http://schemas.openxmlformats.org/officeDocument/2006/relationships/tags" Target="../tags/tag3224.xml"/><Relationship Id="rId21" Type="http://schemas.openxmlformats.org/officeDocument/2006/relationships/tags" Target="../tags/tag3223.xml"/><Relationship Id="rId20" Type="http://schemas.openxmlformats.org/officeDocument/2006/relationships/tags" Target="../tags/tag3222.xml"/><Relationship Id="rId2" Type="http://schemas.openxmlformats.org/officeDocument/2006/relationships/tags" Target="../tags/tag3204.xml"/><Relationship Id="rId19" Type="http://schemas.openxmlformats.org/officeDocument/2006/relationships/tags" Target="../tags/tag3221.xml"/><Relationship Id="rId18" Type="http://schemas.openxmlformats.org/officeDocument/2006/relationships/tags" Target="../tags/tag3220.xml"/><Relationship Id="rId17" Type="http://schemas.openxmlformats.org/officeDocument/2006/relationships/tags" Target="../tags/tag3219.xml"/><Relationship Id="rId16" Type="http://schemas.openxmlformats.org/officeDocument/2006/relationships/tags" Target="../tags/tag3218.xml"/><Relationship Id="rId15" Type="http://schemas.openxmlformats.org/officeDocument/2006/relationships/tags" Target="../tags/tag3217.xml"/><Relationship Id="rId14" Type="http://schemas.openxmlformats.org/officeDocument/2006/relationships/tags" Target="../tags/tag3216.xml"/><Relationship Id="rId13" Type="http://schemas.openxmlformats.org/officeDocument/2006/relationships/tags" Target="../tags/tag3215.xml"/><Relationship Id="rId12" Type="http://schemas.openxmlformats.org/officeDocument/2006/relationships/tags" Target="../tags/tag3214.xml"/><Relationship Id="rId11" Type="http://schemas.openxmlformats.org/officeDocument/2006/relationships/tags" Target="../tags/tag3213.xml"/><Relationship Id="rId10" Type="http://schemas.openxmlformats.org/officeDocument/2006/relationships/tags" Target="../tags/tag3212.xml"/><Relationship Id="rId1" Type="http://schemas.openxmlformats.org/officeDocument/2006/relationships/tags" Target="../tags/tag3203.xml"/></Relationships>
</file>

<file path=ppt/slides/_rels/slide77.xml.rels><?xml version="1.0" encoding="UTF-8" standalone="yes"?>
<Relationships xmlns="http://schemas.openxmlformats.org/package/2006/relationships"><Relationship Id="rId9" Type="http://schemas.openxmlformats.org/officeDocument/2006/relationships/tags" Target="../tags/tag3278.xml"/><Relationship Id="rId8" Type="http://schemas.openxmlformats.org/officeDocument/2006/relationships/tags" Target="../tags/tag3277.xml"/><Relationship Id="rId7" Type="http://schemas.openxmlformats.org/officeDocument/2006/relationships/tags" Target="../tags/tag3276.xml"/><Relationship Id="rId6" Type="http://schemas.openxmlformats.org/officeDocument/2006/relationships/tags" Target="../tags/tag3275.xml"/><Relationship Id="rId5" Type="http://schemas.openxmlformats.org/officeDocument/2006/relationships/tags" Target="../tags/tag3274.xml"/><Relationship Id="rId4" Type="http://schemas.openxmlformats.org/officeDocument/2006/relationships/tags" Target="../tags/tag3273.xml"/><Relationship Id="rId3" Type="http://schemas.openxmlformats.org/officeDocument/2006/relationships/tags" Target="../tags/tag3272.xml"/><Relationship Id="rId2" Type="http://schemas.openxmlformats.org/officeDocument/2006/relationships/tags" Target="../tags/tag3271.xml"/><Relationship Id="rId19" Type="http://schemas.openxmlformats.org/officeDocument/2006/relationships/notesSlide" Target="../notesSlides/notesSlide71.xml"/><Relationship Id="rId18" Type="http://schemas.openxmlformats.org/officeDocument/2006/relationships/slideLayout" Target="../slideLayouts/slideLayout1.xml"/><Relationship Id="rId17" Type="http://schemas.openxmlformats.org/officeDocument/2006/relationships/tags" Target="../tags/tag3286.xml"/><Relationship Id="rId16" Type="http://schemas.openxmlformats.org/officeDocument/2006/relationships/tags" Target="../tags/tag3285.xml"/><Relationship Id="rId15" Type="http://schemas.openxmlformats.org/officeDocument/2006/relationships/tags" Target="../tags/tag3284.xml"/><Relationship Id="rId14" Type="http://schemas.openxmlformats.org/officeDocument/2006/relationships/tags" Target="../tags/tag3283.xml"/><Relationship Id="rId13" Type="http://schemas.openxmlformats.org/officeDocument/2006/relationships/tags" Target="../tags/tag3282.xml"/><Relationship Id="rId12" Type="http://schemas.openxmlformats.org/officeDocument/2006/relationships/tags" Target="../tags/tag3281.xml"/><Relationship Id="rId11" Type="http://schemas.openxmlformats.org/officeDocument/2006/relationships/tags" Target="../tags/tag3280.xml"/><Relationship Id="rId10" Type="http://schemas.openxmlformats.org/officeDocument/2006/relationships/tags" Target="../tags/tag3279.xml"/><Relationship Id="rId1" Type="http://schemas.openxmlformats.org/officeDocument/2006/relationships/tags" Target="../tags/tag3270.xml"/></Relationships>
</file>

<file path=ppt/slides/_rels/slide78.xml.rels><?xml version="1.0" encoding="UTF-8" standalone="yes"?>
<Relationships xmlns="http://schemas.openxmlformats.org/package/2006/relationships"><Relationship Id="rId9" Type="http://schemas.openxmlformats.org/officeDocument/2006/relationships/tags" Target="../tags/tag3295.xml"/><Relationship Id="rId8" Type="http://schemas.openxmlformats.org/officeDocument/2006/relationships/tags" Target="../tags/tag3294.xml"/><Relationship Id="rId7" Type="http://schemas.openxmlformats.org/officeDocument/2006/relationships/tags" Target="../tags/tag3293.xml"/><Relationship Id="rId6" Type="http://schemas.openxmlformats.org/officeDocument/2006/relationships/tags" Target="../tags/tag3292.xml"/><Relationship Id="rId5" Type="http://schemas.openxmlformats.org/officeDocument/2006/relationships/tags" Target="../tags/tag3291.xml"/><Relationship Id="rId4" Type="http://schemas.openxmlformats.org/officeDocument/2006/relationships/tags" Target="../tags/tag3290.xml"/><Relationship Id="rId3" Type="http://schemas.openxmlformats.org/officeDocument/2006/relationships/tags" Target="../tags/tag3289.xml"/><Relationship Id="rId26" Type="http://schemas.openxmlformats.org/officeDocument/2006/relationships/notesSlide" Target="../notesSlides/notesSlide72.xml"/><Relationship Id="rId25" Type="http://schemas.openxmlformats.org/officeDocument/2006/relationships/slideLayout" Target="../slideLayouts/slideLayout1.xml"/><Relationship Id="rId24" Type="http://schemas.openxmlformats.org/officeDocument/2006/relationships/tags" Target="../tags/tag3310.xml"/><Relationship Id="rId23" Type="http://schemas.openxmlformats.org/officeDocument/2006/relationships/tags" Target="../tags/tag3309.xml"/><Relationship Id="rId22" Type="http://schemas.openxmlformats.org/officeDocument/2006/relationships/tags" Target="../tags/tag3308.xml"/><Relationship Id="rId21" Type="http://schemas.openxmlformats.org/officeDocument/2006/relationships/tags" Target="../tags/tag3307.xml"/><Relationship Id="rId20" Type="http://schemas.openxmlformats.org/officeDocument/2006/relationships/tags" Target="../tags/tag3306.xml"/><Relationship Id="rId2" Type="http://schemas.openxmlformats.org/officeDocument/2006/relationships/tags" Target="../tags/tag3288.xml"/><Relationship Id="rId19" Type="http://schemas.openxmlformats.org/officeDocument/2006/relationships/tags" Target="../tags/tag3305.xml"/><Relationship Id="rId18" Type="http://schemas.openxmlformats.org/officeDocument/2006/relationships/tags" Target="../tags/tag3304.xml"/><Relationship Id="rId17" Type="http://schemas.openxmlformats.org/officeDocument/2006/relationships/tags" Target="../tags/tag3303.xml"/><Relationship Id="rId16" Type="http://schemas.openxmlformats.org/officeDocument/2006/relationships/tags" Target="../tags/tag3302.xml"/><Relationship Id="rId15" Type="http://schemas.openxmlformats.org/officeDocument/2006/relationships/tags" Target="../tags/tag3301.xml"/><Relationship Id="rId14" Type="http://schemas.openxmlformats.org/officeDocument/2006/relationships/tags" Target="../tags/tag3300.xml"/><Relationship Id="rId13" Type="http://schemas.openxmlformats.org/officeDocument/2006/relationships/tags" Target="../tags/tag3299.xml"/><Relationship Id="rId12" Type="http://schemas.openxmlformats.org/officeDocument/2006/relationships/tags" Target="../tags/tag3298.xml"/><Relationship Id="rId11" Type="http://schemas.openxmlformats.org/officeDocument/2006/relationships/tags" Target="../tags/tag3297.xml"/><Relationship Id="rId10" Type="http://schemas.openxmlformats.org/officeDocument/2006/relationships/tags" Target="../tags/tag3296.xml"/><Relationship Id="rId1" Type="http://schemas.openxmlformats.org/officeDocument/2006/relationships/tags" Target="../tags/tag3287.xml"/></Relationships>
</file>

<file path=ppt/slides/_rels/slide79.xml.rels><?xml version="1.0" encoding="UTF-8" standalone="yes"?>
<Relationships xmlns="http://schemas.openxmlformats.org/package/2006/relationships"><Relationship Id="rId9" Type="http://schemas.openxmlformats.org/officeDocument/2006/relationships/tags" Target="../tags/tag3319.xml"/><Relationship Id="rId8" Type="http://schemas.openxmlformats.org/officeDocument/2006/relationships/tags" Target="../tags/tag3318.xml"/><Relationship Id="rId7" Type="http://schemas.openxmlformats.org/officeDocument/2006/relationships/tags" Target="../tags/tag3317.xml"/><Relationship Id="rId6" Type="http://schemas.openxmlformats.org/officeDocument/2006/relationships/tags" Target="../tags/tag3316.xml"/><Relationship Id="rId5" Type="http://schemas.openxmlformats.org/officeDocument/2006/relationships/tags" Target="../tags/tag3315.xml"/><Relationship Id="rId4" Type="http://schemas.openxmlformats.org/officeDocument/2006/relationships/tags" Target="../tags/tag3314.xml"/><Relationship Id="rId3" Type="http://schemas.openxmlformats.org/officeDocument/2006/relationships/tags" Target="../tags/tag3313.xml"/><Relationship Id="rId25" Type="http://schemas.openxmlformats.org/officeDocument/2006/relationships/notesSlide" Target="../notesSlides/notesSlide73.xml"/><Relationship Id="rId24" Type="http://schemas.openxmlformats.org/officeDocument/2006/relationships/slideLayout" Target="../slideLayouts/slideLayout1.xml"/><Relationship Id="rId23" Type="http://schemas.openxmlformats.org/officeDocument/2006/relationships/tags" Target="../tags/tag3333.xml"/><Relationship Id="rId22" Type="http://schemas.openxmlformats.org/officeDocument/2006/relationships/tags" Target="../tags/tag3332.xml"/><Relationship Id="rId21" Type="http://schemas.openxmlformats.org/officeDocument/2006/relationships/tags" Target="../tags/tag3331.xml"/><Relationship Id="rId20" Type="http://schemas.openxmlformats.org/officeDocument/2006/relationships/tags" Target="../tags/tag3330.xml"/><Relationship Id="rId2" Type="http://schemas.openxmlformats.org/officeDocument/2006/relationships/tags" Target="../tags/tag3312.xml"/><Relationship Id="rId19" Type="http://schemas.openxmlformats.org/officeDocument/2006/relationships/tags" Target="../tags/tag3329.xml"/><Relationship Id="rId18" Type="http://schemas.openxmlformats.org/officeDocument/2006/relationships/tags" Target="../tags/tag3328.xml"/><Relationship Id="rId17" Type="http://schemas.openxmlformats.org/officeDocument/2006/relationships/tags" Target="../tags/tag3327.xml"/><Relationship Id="rId16" Type="http://schemas.openxmlformats.org/officeDocument/2006/relationships/tags" Target="../tags/tag3326.xml"/><Relationship Id="rId15" Type="http://schemas.openxmlformats.org/officeDocument/2006/relationships/tags" Target="../tags/tag3325.xml"/><Relationship Id="rId14" Type="http://schemas.openxmlformats.org/officeDocument/2006/relationships/tags" Target="../tags/tag3324.xml"/><Relationship Id="rId13" Type="http://schemas.openxmlformats.org/officeDocument/2006/relationships/tags" Target="../tags/tag3323.xml"/><Relationship Id="rId12" Type="http://schemas.openxmlformats.org/officeDocument/2006/relationships/tags" Target="../tags/tag3322.xml"/><Relationship Id="rId11" Type="http://schemas.openxmlformats.org/officeDocument/2006/relationships/tags" Target="../tags/tag3321.xml"/><Relationship Id="rId10" Type="http://schemas.openxmlformats.org/officeDocument/2006/relationships/tags" Target="../tags/tag3320.xml"/><Relationship Id="rId1" Type="http://schemas.openxmlformats.org/officeDocument/2006/relationships/tags" Target="../tags/tag3311.xml"/></Relationships>
</file>

<file path=ppt/slides/_rels/slide8.xml.rels><?xml version="1.0" encoding="UTF-8" standalone="yes"?>
<Relationships xmlns="http://schemas.openxmlformats.org/package/2006/relationships"><Relationship Id="rId99" Type="http://schemas.openxmlformats.org/officeDocument/2006/relationships/tags" Target="../tags/tag326.xml"/><Relationship Id="rId98" Type="http://schemas.openxmlformats.org/officeDocument/2006/relationships/tags" Target="../tags/tag325.xml"/><Relationship Id="rId97" Type="http://schemas.openxmlformats.org/officeDocument/2006/relationships/tags" Target="../tags/tag324.xml"/><Relationship Id="rId96" Type="http://schemas.openxmlformats.org/officeDocument/2006/relationships/tags" Target="../tags/tag323.xml"/><Relationship Id="rId95" Type="http://schemas.openxmlformats.org/officeDocument/2006/relationships/tags" Target="../tags/tag322.xml"/><Relationship Id="rId94" Type="http://schemas.openxmlformats.org/officeDocument/2006/relationships/tags" Target="../tags/tag321.xml"/><Relationship Id="rId93" Type="http://schemas.openxmlformats.org/officeDocument/2006/relationships/tags" Target="../tags/tag320.xml"/><Relationship Id="rId92" Type="http://schemas.openxmlformats.org/officeDocument/2006/relationships/tags" Target="../tags/tag319.xml"/><Relationship Id="rId91" Type="http://schemas.openxmlformats.org/officeDocument/2006/relationships/tags" Target="../tags/tag318.xml"/><Relationship Id="rId90" Type="http://schemas.openxmlformats.org/officeDocument/2006/relationships/tags" Target="../tags/tag317.xml"/><Relationship Id="rId9" Type="http://schemas.openxmlformats.org/officeDocument/2006/relationships/tags" Target="../tags/tag236.xml"/><Relationship Id="rId89" Type="http://schemas.openxmlformats.org/officeDocument/2006/relationships/tags" Target="../tags/tag316.xml"/><Relationship Id="rId88" Type="http://schemas.openxmlformats.org/officeDocument/2006/relationships/tags" Target="../tags/tag315.xml"/><Relationship Id="rId87" Type="http://schemas.openxmlformats.org/officeDocument/2006/relationships/tags" Target="../tags/tag314.xml"/><Relationship Id="rId86" Type="http://schemas.openxmlformats.org/officeDocument/2006/relationships/tags" Target="../tags/tag313.xml"/><Relationship Id="rId85" Type="http://schemas.openxmlformats.org/officeDocument/2006/relationships/tags" Target="../tags/tag312.xml"/><Relationship Id="rId84" Type="http://schemas.openxmlformats.org/officeDocument/2006/relationships/tags" Target="../tags/tag311.xml"/><Relationship Id="rId83" Type="http://schemas.openxmlformats.org/officeDocument/2006/relationships/tags" Target="../tags/tag310.xml"/><Relationship Id="rId82" Type="http://schemas.openxmlformats.org/officeDocument/2006/relationships/tags" Target="../tags/tag309.xml"/><Relationship Id="rId81" Type="http://schemas.openxmlformats.org/officeDocument/2006/relationships/tags" Target="../tags/tag308.xml"/><Relationship Id="rId80" Type="http://schemas.openxmlformats.org/officeDocument/2006/relationships/tags" Target="../tags/tag307.xml"/><Relationship Id="rId8" Type="http://schemas.openxmlformats.org/officeDocument/2006/relationships/tags" Target="../tags/tag235.xml"/><Relationship Id="rId79" Type="http://schemas.openxmlformats.org/officeDocument/2006/relationships/tags" Target="../tags/tag306.xml"/><Relationship Id="rId78" Type="http://schemas.openxmlformats.org/officeDocument/2006/relationships/tags" Target="../tags/tag305.xml"/><Relationship Id="rId77" Type="http://schemas.openxmlformats.org/officeDocument/2006/relationships/tags" Target="../tags/tag304.xml"/><Relationship Id="rId76" Type="http://schemas.openxmlformats.org/officeDocument/2006/relationships/tags" Target="../tags/tag303.xml"/><Relationship Id="rId75" Type="http://schemas.openxmlformats.org/officeDocument/2006/relationships/tags" Target="../tags/tag302.xml"/><Relationship Id="rId74" Type="http://schemas.openxmlformats.org/officeDocument/2006/relationships/tags" Target="../tags/tag301.xml"/><Relationship Id="rId73" Type="http://schemas.openxmlformats.org/officeDocument/2006/relationships/tags" Target="../tags/tag300.xml"/><Relationship Id="rId72" Type="http://schemas.openxmlformats.org/officeDocument/2006/relationships/tags" Target="../tags/tag299.xml"/><Relationship Id="rId71" Type="http://schemas.openxmlformats.org/officeDocument/2006/relationships/tags" Target="../tags/tag298.xml"/><Relationship Id="rId70" Type="http://schemas.openxmlformats.org/officeDocument/2006/relationships/tags" Target="../tags/tag297.xml"/><Relationship Id="rId7" Type="http://schemas.openxmlformats.org/officeDocument/2006/relationships/tags" Target="../tags/tag234.xml"/><Relationship Id="rId69" Type="http://schemas.openxmlformats.org/officeDocument/2006/relationships/tags" Target="../tags/tag296.xml"/><Relationship Id="rId68" Type="http://schemas.openxmlformats.org/officeDocument/2006/relationships/tags" Target="../tags/tag295.xml"/><Relationship Id="rId67" Type="http://schemas.openxmlformats.org/officeDocument/2006/relationships/tags" Target="../tags/tag294.xml"/><Relationship Id="rId66" Type="http://schemas.openxmlformats.org/officeDocument/2006/relationships/tags" Target="../tags/tag293.xml"/><Relationship Id="rId65" Type="http://schemas.openxmlformats.org/officeDocument/2006/relationships/tags" Target="../tags/tag292.xml"/><Relationship Id="rId64" Type="http://schemas.openxmlformats.org/officeDocument/2006/relationships/tags" Target="../tags/tag291.xml"/><Relationship Id="rId63" Type="http://schemas.openxmlformats.org/officeDocument/2006/relationships/tags" Target="../tags/tag290.xml"/><Relationship Id="rId62" Type="http://schemas.openxmlformats.org/officeDocument/2006/relationships/tags" Target="../tags/tag289.xml"/><Relationship Id="rId61" Type="http://schemas.openxmlformats.org/officeDocument/2006/relationships/tags" Target="../tags/tag288.xml"/><Relationship Id="rId60" Type="http://schemas.openxmlformats.org/officeDocument/2006/relationships/tags" Target="../tags/tag287.xml"/><Relationship Id="rId6" Type="http://schemas.openxmlformats.org/officeDocument/2006/relationships/tags" Target="../tags/tag233.xml"/><Relationship Id="rId59" Type="http://schemas.openxmlformats.org/officeDocument/2006/relationships/tags" Target="../tags/tag286.xml"/><Relationship Id="rId58" Type="http://schemas.openxmlformats.org/officeDocument/2006/relationships/tags" Target="../tags/tag285.xml"/><Relationship Id="rId57" Type="http://schemas.openxmlformats.org/officeDocument/2006/relationships/tags" Target="../tags/tag284.xml"/><Relationship Id="rId56" Type="http://schemas.openxmlformats.org/officeDocument/2006/relationships/tags" Target="../tags/tag283.xml"/><Relationship Id="rId55" Type="http://schemas.openxmlformats.org/officeDocument/2006/relationships/tags" Target="../tags/tag282.xml"/><Relationship Id="rId54" Type="http://schemas.openxmlformats.org/officeDocument/2006/relationships/tags" Target="../tags/tag281.xml"/><Relationship Id="rId53" Type="http://schemas.openxmlformats.org/officeDocument/2006/relationships/tags" Target="../tags/tag280.xml"/><Relationship Id="rId52" Type="http://schemas.openxmlformats.org/officeDocument/2006/relationships/tags" Target="../tags/tag279.xml"/><Relationship Id="rId51" Type="http://schemas.openxmlformats.org/officeDocument/2006/relationships/tags" Target="../tags/tag278.xml"/><Relationship Id="rId50" Type="http://schemas.openxmlformats.org/officeDocument/2006/relationships/tags" Target="../tags/tag277.xml"/><Relationship Id="rId5" Type="http://schemas.openxmlformats.org/officeDocument/2006/relationships/tags" Target="../tags/tag232.xml"/><Relationship Id="rId49" Type="http://schemas.openxmlformats.org/officeDocument/2006/relationships/tags" Target="../tags/tag276.xml"/><Relationship Id="rId48" Type="http://schemas.openxmlformats.org/officeDocument/2006/relationships/tags" Target="../tags/tag275.xml"/><Relationship Id="rId47" Type="http://schemas.openxmlformats.org/officeDocument/2006/relationships/tags" Target="../tags/tag274.xml"/><Relationship Id="rId46" Type="http://schemas.openxmlformats.org/officeDocument/2006/relationships/tags" Target="../tags/tag273.xml"/><Relationship Id="rId45" Type="http://schemas.openxmlformats.org/officeDocument/2006/relationships/tags" Target="../tags/tag272.xml"/><Relationship Id="rId44" Type="http://schemas.openxmlformats.org/officeDocument/2006/relationships/tags" Target="../tags/tag271.xml"/><Relationship Id="rId43" Type="http://schemas.openxmlformats.org/officeDocument/2006/relationships/tags" Target="../tags/tag270.xml"/><Relationship Id="rId42" Type="http://schemas.openxmlformats.org/officeDocument/2006/relationships/tags" Target="../tags/tag269.xml"/><Relationship Id="rId41" Type="http://schemas.openxmlformats.org/officeDocument/2006/relationships/tags" Target="../tags/tag268.xml"/><Relationship Id="rId40" Type="http://schemas.openxmlformats.org/officeDocument/2006/relationships/tags" Target="../tags/tag267.xml"/><Relationship Id="rId4" Type="http://schemas.openxmlformats.org/officeDocument/2006/relationships/tags" Target="../tags/tag231.xml"/><Relationship Id="rId39" Type="http://schemas.openxmlformats.org/officeDocument/2006/relationships/tags" Target="../tags/tag266.xml"/><Relationship Id="rId38" Type="http://schemas.openxmlformats.org/officeDocument/2006/relationships/tags" Target="../tags/tag265.xml"/><Relationship Id="rId37" Type="http://schemas.openxmlformats.org/officeDocument/2006/relationships/tags" Target="../tags/tag264.xml"/><Relationship Id="rId36" Type="http://schemas.openxmlformats.org/officeDocument/2006/relationships/tags" Target="../tags/tag263.xml"/><Relationship Id="rId35" Type="http://schemas.openxmlformats.org/officeDocument/2006/relationships/tags" Target="../tags/tag262.xml"/><Relationship Id="rId34" Type="http://schemas.openxmlformats.org/officeDocument/2006/relationships/tags" Target="../tags/tag261.xml"/><Relationship Id="rId33" Type="http://schemas.openxmlformats.org/officeDocument/2006/relationships/tags" Target="../tags/tag260.xml"/><Relationship Id="rId32" Type="http://schemas.openxmlformats.org/officeDocument/2006/relationships/tags" Target="../tags/tag259.xml"/><Relationship Id="rId31" Type="http://schemas.openxmlformats.org/officeDocument/2006/relationships/tags" Target="../tags/tag258.xml"/><Relationship Id="rId30" Type="http://schemas.openxmlformats.org/officeDocument/2006/relationships/tags" Target="../tags/tag257.xml"/><Relationship Id="rId3" Type="http://schemas.openxmlformats.org/officeDocument/2006/relationships/tags" Target="../tags/tag230.xml"/><Relationship Id="rId297" Type="http://schemas.openxmlformats.org/officeDocument/2006/relationships/notesSlide" Target="../notesSlides/notesSlide5.xml"/><Relationship Id="rId296" Type="http://schemas.openxmlformats.org/officeDocument/2006/relationships/slideLayout" Target="../slideLayouts/slideLayout1.xml"/><Relationship Id="rId295" Type="http://schemas.openxmlformats.org/officeDocument/2006/relationships/tags" Target="../tags/tag522.xml"/><Relationship Id="rId294" Type="http://schemas.openxmlformats.org/officeDocument/2006/relationships/tags" Target="../tags/tag521.xml"/><Relationship Id="rId293" Type="http://schemas.openxmlformats.org/officeDocument/2006/relationships/tags" Target="../tags/tag520.xml"/><Relationship Id="rId292" Type="http://schemas.openxmlformats.org/officeDocument/2006/relationships/tags" Target="../tags/tag519.xml"/><Relationship Id="rId291" Type="http://schemas.openxmlformats.org/officeDocument/2006/relationships/tags" Target="../tags/tag518.xml"/><Relationship Id="rId290" Type="http://schemas.openxmlformats.org/officeDocument/2006/relationships/tags" Target="../tags/tag517.xml"/><Relationship Id="rId29" Type="http://schemas.openxmlformats.org/officeDocument/2006/relationships/tags" Target="../tags/tag256.xml"/><Relationship Id="rId289" Type="http://schemas.openxmlformats.org/officeDocument/2006/relationships/tags" Target="../tags/tag516.xml"/><Relationship Id="rId288" Type="http://schemas.openxmlformats.org/officeDocument/2006/relationships/tags" Target="../tags/tag515.xml"/><Relationship Id="rId287" Type="http://schemas.openxmlformats.org/officeDocument/2006/relationships/tags" Target="../tags/tag514.xml"/><Relationship Id="rId286" Type="http://schemas.openxmlformats.org/officeDocument/2006/relationships/tags" Target="../tags/tag513.xml"/><Relationship Id="rId285" Type="http://schemas.openxmlformats.org/officeDocument/2006/relationships/tags" Target="../tags/tag512.xml"/><Relationship Id="rId284" Type="http://schemas.openxmlformats.org/officeDocument/2006/relationships/tags" Target="../tags/tag511.xml"/><Relationship Id="rId283" Type="http://schemas.openxmlformats.org/officeDocument/2006/relationships/tags" Target="../tags/tag510.xml"/><Relationship Id="rId282" Type="http://schemas.openxmlformats.org/officeDocument/2006/relationships/tags" Target="../tags/tag509.xml"/><Relationship Id="rId281" Type="http://schemas.openxmlformats.org/officeDocument/2006/relationships/tags" Target="../tags/tag508.xml"/><Relationship Id="rId280" Type="http://schemas.openxmlformats.org/officeDocument/2006/relationships/tags" Target="../tags/tag507.xml"/><Relationship Id="rId28" Type="http://schemas.openxmlformats.org/officeDocument/2006/relationships/tags" Target="../tags/tag255.xml"/><Relationship Id="rId279" Type="http://schemas.openxmlformats.org/officeDocument/2006/relationships/tags" Target="../tags/tag506.xml"/><Relationship Id="rId278" Type="http://schemas.openxmlformats.org/officeDocument/2006/relationships/tags" Target="../tags/tag505.xml"/><Relationship Id="rId277" Type="http://schemas.openxmlformats.org/officeDocument/2006/relationships/tags" Target="../tags/tag504.xml"/><Relationship Id="rId276" Type="http://schemas.openxmlformats.org/officeDocument/2006/relationships/tags" Target="../tags/tag503.xml"/><Relationship Id="rId275" Type="http://schemas.openxmlformats.org/officeDocument/2006/relationships/tags" Target="../tags/tag502.xml"/><Relationship Id="rId274" Type="http://schemas.openxmlformats.org/officeDocument/2006/relationships/tags" Target="../tags/tag501.xml"/><Relationship Id="rId273" Type="http://schemas.openxmlformats.org/officeDocument/2006/relationships/tags" Target="../tags/tag500.xml"/><Relationship Id="rId272" Type="http://schemas.openxmlformats.org/officeDocument/2006/relationships/tags" Target="../tags/tag499.xml"/><Relationship Id="rId271" Type="http://schemas.openxmlformats.org/officeDocument/2006/relationships/tags" Target="../tags/tag498.xml"/><Relationship Id="rId270" Type="http://schemas.openxmlformats.org/officeDocument/2006/relationships/tags" Target="../tags/tag497.xml"/><Relationship Id="rId27" Type="http://schemas.openxmlformats.org/officeDocument/2006/relationships/tags" Target="../tags/tag254.xml"/><Relationship Id="rId269" Type="http://schemas.openxmlformats.org/officeDocument/2006/relationships/tags" Target="../tags/tag496.xml"/><Relationship Id="rId268" Type="http://schemas.openxmlformats.org/officeDocument/2006/relationships/tags" Target="../tags/tag495.xml"/><Relationship Id="rId267" Type="http://schemas.openxmlformats.org/officeDocument/2006/relationships/tags" Target="../tags/tag494.xml"/><Relationship Id="rId266" Type="http://schemas.openxmlformats.org/officeDocument/2006/relationships/tags" Target="../tags/tag493.xml"/><Relationship Id="rId265" Type="http://schemas.openxmlformats.org/officeDocument/2006/relationships/tags" Target="../tags/tag492.xml"/><Relationship Id="rId264" Type="http://schemas.openxmlformats.org/officeDocument/2006/relationships/tags" Target="../tags/tag491.xml"/><Relationship Id="rId263" Type="http://schemas.openxmlformats.org/officeDocument/2006/relationships/tags" Target="../tags/tag490.xml"/><Relationship Id="rId262" Type="http://schemas.openxmlformats.org/officeDocument/2006/relationships/tags" Target="../tags/tag489.xml"/><Relationship Id="rId261" Type="http://schemas.openxmlformats.org/officeDocument/2006/relationships/tags" Target="../tags/tag488.xml"/><Relationship Id="rId260" Type="http://schemas.openxmlformats.org/officeDocument/2006/relationships/tags" Target="../tags/tag487.xml"/><Relationship Id="rId26" Type="http://schemas.openxmlformats.org/officeDocument/2006/relationships/tags" Target="../tags/tag253.xml"/><Relationship Id="rId259" Type="http://schemas.openxmlformats.org/officeDocument/2006/relationships/tags" Target="../tags/tag486.xml"/><Relationship Id="rId258" Type="http://schemas.openxmlformats.org/officeDocument/2006/relationships/tags" Target="../tags/tag485.xml"/><Relationship Id="rId257" Type="http://schemas.openxmlformats.org/officeDocument/2006/relationships/tags" Target="../tags/tag484.xml"/><Relationship Id="rId256" Type="http://schemas.openxmlformats.org/officeDocument/2006/relationships/tags" Target="../tags/tag483.xml"/><Relationship Id="rId255" Type="http://schemas.openxmlformats.org/officeDocument/2006/relationships/tags" Target="../tags/tag482.xml"/><Relationship Id="rId254" Type="http://schemas.openxmlformats.org/officeDocument/2006/relationships/tags" Target="../tags/tag481.xml"/><Relationship Id="rId253" Type="http://schemas.openxmlformats.org/officeDocument/2006/relationships/tags" Target="../tags/tag480.xml"/><Relationship Id="rId252" Type="http://schemas.openxmlformats.org/officeDocument/2006/relationships/tags" Target="../tags/tag479.xml"/><Relationship Id="rId251" Type="http://schemas.openxmlformats.org/officeDocument/2006/relationships/tags" Target="../tags/tag478.xml"/><Relationship Id="rId250" Type="http://schemas.openxmlformats.org/officeDocument/2006/relationships/tags" Target="../tags/tag477.xml"/><Relationship Id="rId25" Type="http://schemas.openxmlformats.org/officeDocument/2006/relationships/tags" Target="../tags/tag252.xml"/><Relationship Id="rId249" Type="http://schemas.openxmlformats.org/officeDocument/2006/relationships/tags" Target="../tags/tag476.xml"/><Relationship Id="rId248" Type="http://schemas.openxmlformats.org/officeDocument/2006/relationships/tags" Target="../tags/tag475.xml"/><Relationship Id="rId247" Type="http://schemas.openxmlformats.org/officeDocument/2006/relationships/tags" Target="../tags/tag474.xml"/><Relationship Id="rId246" Type="http://schemas.openxmlformats.org/officeDocument/2006/relationships/tags" Target="../tags/tag473.xml"/><Relationship Id="rId245" Type="http://schemas.openxmlformats.org/officeDocument/2006/relationships/tags" Target="../tags/tag472.xml"/><Relationship Id="rId244" Type="http://schemas.openxmlformats.org/officeDocument/2006/relationships/tags" Target="../tags/tag471.xml"/><Relationship Id="rId243" Type="http://schemas.openxmlformats.org/officeDocument/2006/relationships/tags" Target="../tags/tag470.xml"/><Relationship Id="rId242" Type="http://schemas.openxmlformats.org/officeDocument/2006/relationships/tags" Target="../tags/tag469.xml"/><Relationship Id="rId241" Type="http://schemas.openxmlformats.org/officeDocument/2006/relationships/tags" Target="../tags/tag468.xml"/><Relationship Id="rId240" Type="http://schemas.openxmlformats.org/officeDocument/2006/relationships/tags" Target="../tags/tag467.xml"/><Relationship Id="rId24" Type="http://schemas.openxmlformats.org/officeDocument/2006/relationships/tags" Target="../tags/tag251.xml"/><Relationship Id="rId239" Type="http://schemas.openxmlformats.org/officeDocument/2006/relationships/tags" Target="../tags/tag466.xml"/><Relationship Id="rId238" Type="http://schemas.openxmlformats.org/officeDocument/2006/relationships/tags" Target="../tags/tag465.xml"/><Relationship Id="rId237" Type="http://schemas.openxmlformats.org/officeDocument/2006/relationships/tags" Target="../tags/tag464.xml"/><Relationship Id="rId236" Type="http://schemas.openxmlformats.org/officeDocument/2006/relationships/tags" Target="../tags/tag463.xml"/><Relationship Id="rId235" Type="http://schemas.openxmlformats.org/officeDocument/2006/relationships/tags" Target="../tags/tag462.xml"/><Relationship Id="rId234" Type="http://schemas.openxmlformats.org/officeDocument/2006/relationships/tags" Target="../tags/tag461.xml"/><Relationship Id="rId233" Type="http://schemas.openxmlformats.org/officeDocument/2006/relationships/tags" Target="../tags/tag460.xml"/><Relationship Id="rId232" Type="http://schemas.openxmlformats.org/officeDocument/2006/relationships/tags" Target="../tags/tag459.xml"/><Relationship Id="rId231" Type="http://schemas.openxmlformats.org/officeDocument/2006/relationships/tags" Target="../tags/tag458.xml"/><Relationship Id="rId230" Type="http://schemas.openxmlformats.org/officeDocument/2006/relationships/tags" Target="../tags/tag457.xml"/><Relationship Id="rId23" Type="http://schemas.openxmlformats.org/officeDocument/2006/relationships/tags" Target="../tags/tag250.xml"/><Relationship Id="rId229" Type="http://schemas.openxmlformats.org/officeDocument/2006/relationships/tags" Target="../tags/tag456.xml"/><Relationship Id="rId228" Type="http://schemas.openxmlformats.org/officeDocument/2006/relationships/tags" Target="../tags/tag455.xml"/><Relationship Id="rId227" Type="http://schemas.openxmlformats.org/officeDocument/2006/relationships/tags" Target="../tags/tag454.xml"/><Relationship Id="rId226" Type="http://schemas.openxmlformats.org/officeDocument/2006/relationships/tags" Target="../tags/tag453.xml"/><Relationship Id="rId225" Type="http://schemas.openxmlformats.org/officeDocument/2006/relationships/tags" Target="../tags/tag452.xml"/><Relationship Id="rId224" Type="http://schemas.openxmlformats.org/officeDocument/2006/relationships/tags" Target="../tags/tag451.xml"/><Relationship Id="rId223" Type="http://schemas.openxmlformats.org/officeDocument/2006/relationships/tags" Target="../tags/tag450.xml"/><Relationship Id="rId222" Type="http://schemas.openxmlformats.org/officeDocument/2006/relationships/tags" Target="../tags/tag449.xml"/><Relationship Id="rId221" Type="http://schemas.openxmlformats.org/officeDocument/2006/relationships/tags" Target="../tags/tag448.xml"/><Relationship Id="rId220" Type="http://schemas.openxmlformats.org/officeDocument/2006/relationships/tags" Target="../tags/tag447.xml"/><Relationship Id="rId22" Type="http://schemas.openxmlformats.org/officeDocument/2006/relationships/tags" Target="../tags/tag249.xml"/><Relationship Id="rId219" Type="http://schemas.openxmlformats.org/officeDocument/2006/relationships/tags" Target="../tags/tag446.xml"/><Relationship Id="rId218" Type="http://schemas.openxmlformats.org/officeDocument/2006/relationships/tags" Target="../tags/tag445.xml"/><Relationship Id="rId217" Type="http://schemas.openxmlformats.org/officeDocument/2006/relationships/tags" Target="../tags/tag444.xml"/><Relationship Id="rId216" Type="http://schemas.openxmlformats.org/officeDocument/2006/relationships/tags" Target="../tags/tag443.xml"/><Relationship Id="rId215" Type="http://schemas.openxmlformats.org/officeDocument/2006/relationships/tags" Target="../tags/tag442.xml"/><Relationship Id="rId214" Type="http://schemas.openxmlformats.org/officeDocument/2006/relationships/tags" Target="../tags/tag441.xml"/><Relationship Id="rId213" Type="http://schemas.openxmlformats.org/officeDocument/2006/relationships/tags" Target="../tags/tag440.xml"/><Relationship Id="rId212" Type="http://schemas.openxmlformats.org/officeDocument/2006/relationships/tags" Target="../tags/tag439.xml"/><Relationship Id="rId211" Type="http://schemas.openxmlformats.org/officeDocument/2006/relationships/tags" Target="../tags/tag438.xml"/><Relationship Id="rId210" Type="http://schemas.openxmlformats.org/officeDocument/2006/relationships/tags" Target="../tags/tag437.xml"/><Relationship Id="rId21" Type="http://schemas.openxmlformats.org/officeDocument/2006/relationships/tags" Target="../tags/tag248.xml"/><Relationship Id="rId209" Type="http://schemas.openxmlformats.org/officeDocument/2006/relationships/tags" Target="../tags/tag436.xml"/><Relationship Id="rId208" Type="http://schemas.openxmlformats.org/officeDocument/2006/relationships/tags" Target="../tags/tag435.xml"/><Relationship Id="rId207" Type="http://schemas.openxmlformats.org/officeDocument/2006/relationships/tags" Target="../tags/tag434.xml"/><Relationship Id="rId206" Type="http://schemas.openxmlformats.org/officeDocument/2006/relationships/tags" Target="../tags/tag433.xml"/><Relationship Id="rId205" Type="http://schemas.openxmlformats.org/officeDocument/2006/relationships/tags" Target="../tags/tag432.xml"/><Relationship Id="rId204" Type="http://schemas.openxmlformats.org/officeDocument/2006/relationships/tags" Target="../tags/tag431.xml"/><Relationship Id="rId203" Type="http://schemas.openxmlformats.org/officeDocument/2006/relationships/tags" Target="../tags/tag430.xml"/><Relationship Id="rId202" Type="http://schemas.openxmlformats.org/officeDocument/2006/relationships/tags" Target="../tags/tag429.xml"/><Relationship Id="rId201" Type="http://schemas.openxmlformats.org/officeDocument/2006/relationships/tags" Target="../tags/tag428.xml"/><Relationship Id="rId200" Type="http://schemas.openxmlformats.org/officeDocument/2006/relationships/tags" Target="../tags/tag427.xml"/><Relationship Id="rId20" Type="http://schemas.openxmlformats.org/officeDocument/2006/relationships/tags" Target="../tags/tag247.xml"/><Relationship Id="rId2" Type="http://schemas.openxmlformats.org/officeDocument/2006/relationships/tags" Target="../tags/tag229.xml"/><Relationship Id="rId199" Type="http://schemas.openxmlformats.org/officeDocument/2006/relationships/tags" Target="../tags/tag426.xml"/><Relationship Id="rId198" Type="http://schemas.openxmlformats.org/officeDocument/2006/relationships/tags" Target="../tags/tag425.xml"/><Relationship Id="rId197" Type="http://schemas.openxmlformats.org/officeDocument/2006/relationships/tags" Target="../tags/tag424.xml"/><Relationship Id="rId196" Type="http://schemas.openxmlformats.org/officeDocument/2006/relationships/tags" Target="../tags/tag423.xml"/><Relationship Id="rId195" Type="http://schemas.openxmlformats.org/officeDocument/2006/relationships/tags" Target="../tags/tag422.xml"/><Relationship Id="rId194" Type="http://schemas.openxmlformats.org/officeDocument/2006/relationships/tags" Target="../tags/tag421.xml"/><Relationship Id="rId193" Type="http://schemas.openxmlformats.org/officeDocument/2006/relationships/tags" Target="../tags/tag420.xml"/><Relationship Id="rId192" Type="http://schemas.openxmlformats.org/officeDocument/2006/relationships/tags" Target="../tags/tag419.xml"/><Relationship Id="rId191" Type="http://schemas.openxmlformats.org/officeDocument/2006/relationships/tags" Target="../tags/tag418.xml"/><Relationship Id="rId190" Type="http://schemas.openxmlformats.org/officeDocument/2006/relationships/tags" Target="../tags/tag417.xml"/><Relationship Id="rId19" Type="http://schemas.openxmlformats.org/officeDocument/2006/relationships/tags" Target="../tags/tag246.xml"/><Relationship Id="rId189" Type="http://schemas.openxmlformats.org/officeDocument/2006/relationships/tags" Target="../tags/tag416.xml"/><Relationship Id="rId188" Type="http://schemas.openxmlformats.org/officeDocument/2006/relationships/tags" Target="../tags/tag415.xml"/><Relationship Id="rId187" Type="http://schemas.openxmlformats.org/officeDocument/2006/relationships/tags" Target="../tags/tag414.xml"/><Relationship Id="rId186" Type="http://schemas.openxmlformats.org/officeDocument/2006/relationships/tags" Target="../tags/tag413.xml"/><Relationship Id="rId185" Type="http://schemas.openxmlformats.org/officeDocument/2006/relationships/tags" Target="../tags/tag412.xml"/><Relationship Id="rId184" Type="http://schemas.openxmlformats.org/officeDocument/2006/relationships/tags" Target="../tags/tag411.xml"/><Relationship Id="rId183" Type="http://schemas.openxmlformats.org/officeDocument/2006/relationships/tags" Target="../tags/tag410.xml"/><Relationship Id="rId182" Type="http://schemas.openxmlformats.org/officeDocument/2006/relationships/tags" Target="../tags/tag409.xml"/><Relationship Id="rId181" Type="http://schemas.openxmlformats.org/officeDocument/2006/relationships/tags" Target="../tags/tag408.xml"/><Relationship Id="rId180" Type="http://schemas.openxmlformats.org/officeDocument/2006/relationships/tags" Target="../tags/tag407.xml"/><Relationship Id="rId18" Type="http://schemas.openxmlformats.org/officeDocument/2006/relationships/tags" Target="../tags/tag245.xml"/><Relationship Id="rId179" Type="http://schemas.openxmlformats.org/officeDocument/2006/relationships/tags" Target="../tags/tag406.xml"/><Relationship Id="rId178" Type="http://schemas.openxmlformats.org/officeDocument/2006/relationships/tags" Target="../tags/tag405.xml"/><Relationship Id="rId177" Type="http://schemas.openxmlformats.org/officeDocument/2006/relationships/tags" Target="../tags/tag404.xml"/><Relationship Id="rId176" Type="http://schemas.openxmlformats.org/officeDocument/2006/relationships/tags" Target="../tags/tag403.xml"/><Relationship Id="rId175" Type="http://schemas.openxmlformats.org/officeDocument/2006/relationships/tags" Target="../tags/tag402.xml"/><Relationship Id="rId174" Type="http://schemas.openxmlformats.org/officeDocument/2006/relationships/tags" Target="../tags/tag401.xml"/><Relationship Id="rId173" Type="http://schemas.openxmlformats.org/officeDocument/2006/relationships/tags" Target="../tags/tag400.xml"/><Relationship Id="rId172" Type="http://schemas.openxmlformats.org/officeDocument/2006/relationships/tags" Target="../tags/tag399.xml"/><Relationship Id="rId171" Type="http://schemas.openxmlformats.org/officeDocument/2006/relationships/tags" Target="../tags/tag398.xml"/><Relationship Id="rId170" Type="http://schemas.openxmlformats.org/officeDocument/2006/relationships/tags" Target="../tags/tag397.xml"/><Relationship Id="rId17" Type="http://schemas.openxmlformats.org/officeDocument/2006/relationships/tags" Target="../tags/tag244.xml"/><Relationship Id="rId169" Type="http://schemas.openxmlformats.org/officeDocument/2006/relationships/tags" Target="../tags/tag396.xml"/><Relationship Id="rId168" Type="http://schemas.openxmlformats.org/officeDocument/2006/relationships/tags" Target="../tags/tag395.xml"/><Relationship Id="rId167" Type="http://schemas.openxmlformats.org/officeDocument/2006/relationships/tags" Target="../tags/tag394.xml"/><Relationship Id="rId166" Type="http://schemas.openxmlformats.org/officeDocument/2006/relationships/tags" Target="../tags/tag393.xml"/><Relationship Id="rId165" Type="http://schemas.openxmlformats.org/officeDocument/2006/relationships/tags" Target="../tags/tag392.xml"/><Relationship Id="rId164" Type="http://schemas.openxmlformats.org/officeDocument/2006/relationships/tags" Target="../tags/tag391.xml"/><Relationship Id="rId163" Type="http://schemas.openxmlformats.org/officeDocument/2006/relationships/tags" Target="../tags/tag390.xml"/><Relationship Id="rId162" Type="http://schemas.openxmlformats.org/officeDocument/2006/relationships/tags" Target="../tags/tag389.xml"/><Relationship Id="rId161" Type="http://schemas.openxmlformats.org/officeDocument/2006/relationships/tags" Target="../tags/tag388.xml"/><Relationship Id="rId160" Type="http://schemas.openxmlformats.org/officeDocument/2006/relationships/tags" Target="../tags/tag387.xml"/><Relationship Id="rId16" Type="http://schemas.openxmlformats.org/officeDocument/2006/relationships/tags" Target="../tags/tag243.xml"/><Relationship Id="rId159" Type="http://schemas.openxmlformats.org/officeDocument/2006/relationships/tags" Target="../tags/tag386.xml"/><Relationship Id="rId158" Type="http://schemas.openxmlformats.org/officeDocument/2006/relationships/tags" Target="../tags/tag385.xml"/><Relationship Id="rId157" Type="http://schemas.openxmlformats.org/officeDocument/2006/relationships/tags" Target="../tags/tag384.xml"/><Relationship Id="rId156" Type="http://schemas.openxmlformats.org/officeDocument/2006/relationships/tags" Target="../tags/tag383.xml"/><Relationship Id="rId155" Type="http://schemas.openxmlformats.org/officeDocument/2006/relationships/tags" Target="../tags/tag382.xml"/><Relationship Id="rId154" Type="http://schemas.openxmlformats.org/officeDocument/2006/relationships/tags" Target="../tags/tag381.xml"/><Relationship Id="rId153" Type="http://schemas.openxmlformats.org/officeDocument/2006/relationships/tags" Target="../tags/tag380.xml"/><Relationship Id="rId152" Type="http://schemas.openxmlformats.org/officeDocument/2006/relationships/tags" Target="../tags/tag379.xml"/><Relationship Id="rId151" Type="http://schemas.openxmlformats.org/officeDocument/2006/relationships/tags" Target="../tags/tag378.xml"/><Relationship Id="rId150" Type="http://schemas.openxmlformats.org/officeDocument/2006/relationships/tags" Target="../tags/tag377.xml"/><Relationship Id="rId15" Type="http://schemas.openxmlformats.org/officeDocument/2006/relationships/tags" Target="../tags/tag242.xml"/><Relationship Id="rId149" Type="http://schemas.openxmlformats.org/officeDocument/2006/relationships/tags" Target="../tags/tag376.xml"/><Relationship Id="rId148" Type="http://schemas.openxmlformats.org/officeDocument/2006/relationships/tags" Target="../tags/tag375.xml"/><Relationship Id="rId147" Type="http://schemas.openxmlformats.org/officeDocument/2006/relationships/tags" Target="../tags/tag374.xml"/><Relationship Id="rId146" Type="http://schemas.openxmlformats.org/officeDocument/2006/relationships/tags" Target="../tags/tag373.xml"/><Relationship Id="rId145" Type="http://schemas.openxmlformats.org/officeDocument/2006/relationships/tags" Target="../tags/tag372.xml"/><Relationship Id="rId144" Type="http://schemas.openxmlformats.org/officeDocument/2006/relationships/tags" Target="../tags/tag371.xml"/><Relationship Id="rId143" Type="http://schemas.openxmlformats.org/officeDocument/2006/relationships/tags" Target="../tags/tag370.xml"/><Relationship Id="rId142" Type="http://schemas.openxmlformats.org/officeDocument/2006/relationships/tags" Target="../tags/tag369.xml"/><Relationship Id="rId141" Type="http://schemas.openxmlformats.org/officeDocument/2006/relationships/tags" Target="../tags/tag368.xml"/><Relationship Id="rId140" Type="http://schemas.openxmlformats.org/officeDocument/2006/relationships/tags" Target="../tags/tag367.xml"/><Relationship Id="rId14" Type="http://schemas.openxmlformats.org/officeDocument/2006/relationships/tags" Target="../tags/tag241.xml"/><Relationship Id="rId139" Type="http://schemas.openxmlformats.org/officeDocument/2006/relationships/tags" Target="../tags/tag366.xml"/><Relationship Id="rId138" Type="http://schemas.openxmlformats.org/officeDocument/2006/relationships/tags" Target="../tags/tag365.xml"/><Relationship Id="rId137" Type="http://schemas.openxmlformats.org/officeDocument/2006/relationships/tags" Target="../tags/tag364.xml"/><Relationship Id="rId136" Type="http://schemas.openxmlformats.org/officeDocument/2006/relationships/tags" Target="../tags/tag363.xml"/><Relationship Id="rId135" Type="http://schemas.openxmlformats.org/officeDocument/2006/relationships/tags" Target="../tags/tag362.xml"/><Relationship Id="rId134" Type="http://schemas.openxmlformats.org/officeDocument/2006/relationships/tags" Target="../tags/tag361.xml"/><Relationship Id="rId133" Type="http://schemas.openxmlformats.org/officeDocument/2006/relationships/tags" Target="../tags/tag360.xml"/><Relationship Id="rId132" Type="http://schemas.openxmlformats.org/officeDocument/2006/relationships/tags" Target="../tags/tag359.xml"/><Relationship Id="rId131" Type="http://schemas.openxmlformats.org/officeDocument/2006/relationships/tags" Target="../tags/tag358.xml"/><Relationship Id="rId130" Type="http://schemas.openxmlformats.org/officeDocument/2006/relationships/tags" Target="../tags/tag357.xml"/><Relationship Id="rId13" Type="http://schemas.openxmlformats.org/officeDocument/2006/relationships/tags" Target="../tags/tag240.xml"/><Relationship Id="rId129" Type="http://schemas.openxmlformats.org/officeDocument/2006/relationships/tags" Target="../tags/tag356.xml"/><Relationship Id="rId128" Type="http://schemas.openxmlformats.org/officeDocument/2006/relationships/tags" Target="../tags/tag355.xml"/><Relationship Id="rId127" Type="http://schemas.openxmlformats.org/officeDocument/2006/relationships/tags" Target="../tags/tag354.xml"/><Relationship Id="rId126" Type="http://schemas.openxmlformats.org/officeDocument/2006/relationships/tags" Target="../tags/tag353.xml"/><Relationship Id="rId125" Type="http://schemas.openxmlformats.org/officeDocument/2006/relationships/tags" Target="../tags/tag352.xml"/><Relationship Id="rId124" Type="http://schemas.openxmlformats.org/officeDocument/2006/relationships/tags" Target="../tags/tag351.xml"/><Relationship Id="rId123" Type="http://schemas.openxmlformats.org/officeDocument/2006/relationships/tags" Target="../tags/tag350.xml"/><Relationship Id="rId122" Type="http://schemas.openxmlformats.org/officeDocument/2006/relationships/tags" Target="../tags/tag349.xml"/><Relationship Id="rId121" Type="http://schemas.openxmlformats.org/officeDocument/2006/relationships/tags" Target="../tags/tag348.xml"/><Relationship Id="rId120" Type="http://schemas.openxmlformats.org/officeDocument/2006/relationships/tags" Target="../tags/tag347.xml"/><Relationship Id="rId12" Type="http://schemas.openxmlformats.org/officeDocument/2006/relationships/tags" Target="../tags/tag239.xml"/><Relationship Id="rId119" Type="http://schemas.openxmlformats.org/officeDocument/2006/relationships/tags" Target="../tags/tag346.xml"/><Relationship Id="rId118" Type="http://schemas.openxmlformats.org/officeDocument/2006/relationships/tags" Target="../tags/tag345.xml"/><Relationship Id="rId117" Type="http://schemas.openxmlformats.org/officeDocument/2006/relationships/tags" Target="../tags/tag344.xml"/><Relationship Id="rId116" Type="http://schemas.openxmlformats.org/officeDocument/2006/relationships/tags" Target="../tags/tag343.xml"/><Relationship Id="rId115" Type="http://schemas.openxmlformats.org/officeDocument/2006/relationships/tags" Target="../tags/tag342.xml"/><Relationship Id="rId114" Type="http://schemas.openxmlformats.org/officeDocument/2006/relationships/tags" Target="../tags/tag341.xml"/><Relationship Id="rId113" Type="http://schemas.openxmlformats.org/officeDocument/2006/relationships/tags" Target="../tags/tag340.xml"/><Relationship Id="rId112" Type="http://schemas.openxmlformats.org/officeDocument/2006/relationships/tags" Target="../tags/tag339.xml"/><Relationship Id="rId111" Type="http://schemas.openxmlformats.org/officeDocument/2006/relationships/tags" Target="../tags/tag338.xml"/><Relationship Id="rId110" Type="http://schemas.openxmlformats.org/officeDocument/2006/relationships/tags" Target="../tags/tag337.xml"/><Relationship Id="rId11" Type="http://schemas.openxmlformats.org/officeDocument/2006/relationships/tags" Target="../tags/tag238.xml"/><Relationship Id="rId109" Type="http://schemas.openxmlformats.org/officeDocument/2006/relationships/tags" Target="../tags/tag336.xml"/><Relationship Id="rId108" Type="http://schemas.openxmlformats.org/officeDocument/2006/relationships/tags" Target="../tags/tag335.xml"/><Relationship Id="rId107" Type="http://schemas.openxmlformats.org/officeDocument/2006/relationships/tags" Target="../tags/tag334.xml"/><Relationship Id="rId106" Type="http://schemas.openxmlformats.org/officeDocument/2006/relationships/tags" Target="../tags/tag333.xml"/><Relationship Id="rId105" Type="http://schemas.openxmlformats.org/officeDocument/2006/relationships/tags" Target="../tags/tag332.xml"/><Relationship Id="rId104" Type="http://schemas.openxmlformats.org/officeDocument/2006/relationships/tags" Target="../tags/tag331.xml"/><Relationship Id="rId103" Type="http://schemas.openxmlformats.org/officeDocument/2006/relationships/tags" Target="../tags/tag330.xml"/><Relationship Id="rId102" Type="http://schemas.openxmlformats.org/officeDocument/2006/relationships/tags" Target="../tags/tag329.xml"/><Relationship Id="rId101" Type="http://schemas.openxmlformats.org/officeDocument/2006/relationships/tags" Target="../tags/tag328.xml"/><Relationship Id="rId100" Type="http://schemas.openxmlformats.org/officeDocument/2006/relationships/tags" Target="../tags/tag327.xml"/><Relationship Id="rId10" Type="http://schemas.openxmlformats.org/officeDocument/2006/relationships/tags" Target="../tags/tag237.xml"/><Relationship Id="rId1" Type="http://schemas.openxmlformats.org/officeDocument/2006/relationships/tags" Target="../tags/tag228.xml"/></Relationships>
</file>

<file path=ppt/slides/_rels/slide80.xml.rels><?xml version="1.0" encoding="UTF-8" standalone="yes"?>
<Relationships xmlns="http://schemas.openxmlformats.org/package/2006/relationships"><Relationship Id="rId9" Type="http://schemas.openxmlformats.org/officeDocument/2006/relationships/tags" Target="../tags/tag3342.xml"/><Relationship Id="rId8" Type="http://schemas.openxmlformats.org/officeDocument/2006/relationships/tags" Target="../tags/tag3341.xml"/><Relationship Id="rId7" Type="http://schemas.openxmlformats.org/officeDocument/2006/relationships/tags" Target="../tags/tag3340.xml"/><Relationship Id="rId6" Type="http://schemas.openxmlformats.org/officeDocument/2006/relationships/tags" Target="../tags/tag3339.xml"/><Relationship Id="rId5" Type="http://schemas.openxmlformats.org/officeDocument/2006/relationships/tags" Target="../tags/tag3338.xml"/><Relationship Id="rId4" Type="http://schemas.openxmlformats.org/officeDocument/2006/relationships/tags" Target="../tags/tag3337.xml"/><Relationship Id="rId3" Type="http://schemas.openxmlformats.org/officeDocument/2006/relationships/tags" Target="../tags/tag3336.xml"/><Relationship Id="rId2" Type="http://schemas.openxmlformats.org/officeDocument/2006/relationships/tags" Target="../tags/tag3335.xml"/><Relationship Id="rId14" Type="http://schemas.openxmlformats.org/officeDocument/2006/relationships/notesSlide" Target="../notesSlides/notesSlide74.xml"/><Relationship Id="rId13" Type="http://schemas.openxmlformats.org/officeDocument/2006/relationships/slideLayout" Target="../slideLayouts/slideLayout1.xml"/><Relationship Id="rId12" Type="http://schemas.openxmlformats.org/officeDocument/2006/relationships/tags" Target="../tags/tag3345.xml"/><Relationship Id="rId11" Type="http://schemas.openxmlformats.org/officeDocument/2006/relationships/tags" Target="../tags/tag3344.xml"/><Relationship Id="rId10" Type="http://schemas.openxmlformats.org/officeDocument/2006/relationships/tags" Target="../tags/tag3343.xml"/><Relationship Id="rId1" Type="http://schemas.openxmlformats.org/officeDocument/2006/relationships/tags" Target="../tags/tag3334.xml"/></Relationships>
</file>

<file path=ppt/slides/_rels/slide8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349.xml"/><Relationship Id="rId3" Type="http://schemas.openxmlformats.org/officeDocument/2006/relationships/tags" Target="../tags/tag3348.xml"/><Relationship Id="rId2" Type="http://schemas.openxmlformats.org/officeDocument/2006/relationships/tags" Target="../tags/tag3347.xml"/><Relationship Id="rId1" Type="http://schemas.openxmlformats.org/officeDocument/2006/relationships/tags" Target="../tags/tag3346.xml"/></Relationships>
</file>

<file path=ppt/slides/_rels/slide82.xml.rels><?xml version="1.0" encoding="UTF-8" standalone="yes"?>
<Relationships xmlns="http://schemas.openxmlformats.org/package/2006/relationships"><Relationship Id="rId9" Type="http://schemas.openxmlformats.org/officeDocument/2006/relationships/tags" Target="../tags/tag3358.xml"/><Relationship Id="rId8" Type="http://schemas.openxmlformats.org/officeDocument/2006/relationships/tags" Target="../tags/tag3357.xml"/><Relationship Id="rId7" Type="http://schemas.openxmlformats.org/officeDocument/2006/relationships/tags" Target="../tags/tag3356.xml"/><Relationship Id="rId6" Type="http://schemas.openxmlformats.org/officeDocument/2006/relationships/tags" Target="../tags/tag3355.xml"/><Relationship Id="rId5" Type="http://schemas.openxmlformats.org/officeDocument/2006/relationships/tags" Target="../tags/tag3354.xml"/><Relationship Id="rId4" Type="http://schemas.openxmlformats.org/officeDocument/2006/relationships/tags" Target="../tags/tag3353.xml"/><Relationship Id="rId36" Type="http://schemas.openxmlformats.org/officeDocument/2006/relationships/notesSlide" Target="../notesSlides/notesSlide75.xml"/><Relationship Id="rId35" Type="http://schemas.openxmlformats.org/officeDocument/2006/relationships/slideLayout" Target="../slideLayouts/slideLayout1.xml"/><Relationship Id="rId34" Type="http://schemas.openxmlformats.org/officeDocument/2006/relationships/tags" Target="../tags/tag3383.xml"/><Relationship Id="rId33" Type="http://schemas.openxmlformats.org/officeDocument/2006/relationships/tags" Target="../tags/tag3382.xml"/><Relationship Id="rId32" Type="http://schemas.openxmlformats.org/officeDocument/2006/relationships/tags" Target="../tags/tag3381.xml"/><Relationship Id="rId31" Type="http://schemas.openxmlformats.org/officeDocument/2006/relationships/tags" Target="../tags/tag3380.xml"/><Relationship Id="rId30" Type="http://schemas.openxmlformats.org/officeDocument/2006/relationships/tags" Target="../tags/tag3379.xml"/><Relationship Id="rId3" Type="http://schemas.openxmlformats.org/officeDocument/2006/relationships/tags" Target="../tags/tag3352.xml"/><Relationship Id="rId29" Type="http://schemas.openxmlformats.org/officeDocument/2006/relationships/tags" Target="../tags/tag3378.xml"/><Relationship Id="rId28" Type="http://schemas.openxmlformats.org/officeDocument/2006/relationships/tags" Target="../tags/tag3377.xml"/><Relationship Id="rId27" Type="http://schemas.openxmlformats.org/officeDocument/2006/relationships/tags" Target="../tags/tag3376.xml"/><Relationship Id="rId26" Type="http://schemas.openxmlformats.org/officeDocument/2006/relationships/tags" Target="../tags/tag3375.xml"/><Relationship Id="rId25" Type="http://schemas.openxmlformats.org/officeDocument/2006/relationships/tags" Target="../tags/tag3374.xml"/><Relationship Id="rId24" Type="http://schemas.openxmlformats.org/officeDocument/2006/relationships/tags" Target="../tags/tag3373.xml"/><Relationship Id="rId23" Type="http://schemas.openxmlformats.org/officeDocument/2006/relationships/tags" Target="../tags/tag3372.xml"/><Relationship Id="rId22" Type="http://schemas.openxmlformats.org/officeDocument/2006/relationships/tags" Target="../tags/tag3371.xml"/><Relationship Id="rId21" Type="http://schemas.openxmlformats.org/officeDocument/2006/relationships/tags" Target="../tags/tag3370.xml"/><Relationship Id="rId20" Type="http://schemas.openxmlformats.org/officeDocument/2006/relationships/tags" Target="../tags/tag3369.xml"/><Relationship Id="rId2" Type="http://schemas.openxmlformats.org/officeDocument/2006/relationships/tags" Target="../tags/tag3351.xml"/><Relationship Id="rId19" Type="http://schemas.openxmlformats.org/officeDocument/2006/relationships/tags" Target="../tags/tag3368.xml"/><Relationship Id="rId18" Type="http://schemas.openxmlformats.org/officeDocument/2006/relationships/tags" Target="../tags/tag3367.xml"/><Relationship Id="rId17" Type="http://schemas.openxmlformats.org/officeDocument/2006/relationships/tags" Target="../tags/tag3366.xml"/><Relationship Id="rId16" Type="http://schemas.openxmlformats.org/officeDocument/2006/relationships/tags" Target="../tags/tag3365.xml"/><Relationship Id="rId15" Type="http://schemas.openxmlformats.org/officeDocument/2006/relationships/tags" Target="../tags/tag3364.xml"/><Relationship Id="rId14" Type="http://schemas.openxmlformats.org/officeDocument/2006/relationships/tags" Target="../tags/tag3363.xml"/><Relationship Id="rId13" Type="http://schemas.openxmlformats.org/officeDocument/2006/relationships/tags" Target="../tags/tag3362.xml"/><Relationship Id="rId12" Type="http://schemas.openxmlformats.org/officeDocument/2006/relationships/tags" Target="../tags/tag3361.xml"/><Relationship Id="rId11" Type="http://schemas.openxmlformats.org/officeDocument/2006/relationships/tags" Target="../tags/tag3360.xml"/><Relationship Id="rId10" Type="http://schemas.openxmlformats.org/officeDocument/2006/relationships/tags" Target="../tags/tag3359.xml"/><Relationship Id="rId1" Type="http://schemas.openxmlformats.org/officeDocument/2006/relationships/tags" Target="../tags/tag3350.xml"/></Relationships>
</file>

<file path=ppt/slides/_rels/slide83.xml.rels><?xml version="1.0" encoding="UTF-8" standalone="yes"?>
<Relationships xmlns="http://schemas.openxmlformats.org/package/2006/relationships"><Relationship Id="rId9" Type="http://schemas.openxmlformats.org/officeDocument/2006/relationships/tags" Target="../tags/tag3392.xml"/><Relationship Id="rId8" Type="http://schemas.openxmlformats.org/officeDocument/2006/relationships/tags" Target="../tags/tag3391.xml"/><Relationship Id="rId7" Type="http://schemas.openxmlformats.org/officeDocument/2006/relationships/tags" Target="../tags/tag3390.xml"/><Relationship Id="rId6" Type="http://schemas.openxmlformats.org/officeDocument/2006/relationships/tags" Target="../tags/tag3389.xml"/><Relationship Id="rId5" Type="http://schemas.openxmlformats.org/officeDocument/2006/relationships/tags" Target="../tags/tag3388.xml"/><Relationship Id="rId49" Type="http://schemas.openxmlformats.org/officeDocument/2006/relationships/notesSlide" Target="../notesSlides/notesSlide76.xml"/><Relationship Id="rId48" Type="http://schemas.openxmlformats.org/officeDocument/2006/relationships/slideLayout" Target="../slideLayouts/slideLayout1.xml"/><Relationship Id="rId47" Type="http://schemas.openxmlformats.org/officeDocument/2006/relationships/tags" Target="../tags/tag3430.xml"/><Relationship Id="rId46" Type="http://schemas.openxmlformats.org/officeDocument/2006/relationships/tags" Target="../tags/tag3429.xml"/><Relationship Id="rId45" Type="http://schemas.openxmlformats.org/officeDocument/2006/relationships/tags" Target="../tags/tag3428.xml"/><Relationship Id="rId44" Type="http://schemas.openxmlformats.org/officeDocument/2006/relationships/tags" Target="../tags/tag3427.xml"/><Relationship Id="rId43" Type="http://schemas.openxmlformats.org/officeDocument/2006/relationships/tags" Target="../tags/tag3426.xml"/><Relationship Id="rId42" Type="http://schemas.openxmlformats.org/officeDocument/2006/relationships/tags" Target="../tags/tag3425.xml"/><Relationship Id="rId41" Type="http://schemas.openxmlformats.org/officeDocument/2006/relationships/tags" Target="../tags/tag3424.xml"/><Relationship Id="rId40" Type="http://schemas.openxmlformats.org/officeDocument/2006/relationships/tags" Target="../tags/tag3423.xml"/><Relationship Id="rId4" Type="http://schemas.openxmlformats.org/officeDocument/2006/relationships/tags" Target="../tags/tag3387.xml"/><Relationship Id="rId39" Type="http://schemas.openxmlformats.org/officeDocument/2006/relationships/tags" Target="../tags/tag3422.xml"/><Relationship Id="rId38" Type="http://schemas.openxmlformats.org/officeDocument/2006/relationships/tags" Target="../tags/tag3421.xml"/><Relationship Id="rId37" Type="http://schemas.openxmlformats.org/officeDocument/2006/relationships/tags" Target="../tags/tag3420.xml"/><Relationship Id="rId36" Type="http://schemas.openxmlformats.org/officeDocument/2006/relationships/tags" Target="../tags/tag3419.xml"/><Relationship Id="rId35" Type="http://schemas.openxmlformats.org/officeDocument/2006/relationships/tags" Target="../tags/tag3418.xml"/><Relationship Id="rId34" Type="http://schemas.openxmlformats.org/officeDocument/2006/relationships/tags" Target="../tags/tag3417.xml"/><Relationship Id="rId33" Type="http://schemas.openxmlformats.org/officeDocument/2006/relationships/tags" Target="../tags/tag3416.xml"/><Relationship Id="rId32" Type="http://schemas.openxmlformats.org/officeDocument/2006/relationships/tags" Target="../tags/tag3415.xml"/><Relationship Id="rId31" Type="http://schemas.openxmlformats.org/officeDocument/2006/relationships/tags" Target="../tags/tag3414.xml"/><Relationship Id="rId30" Type="http://schemas.openxmlformats.org/officeDocument/2006/relationships/tags" Target="../tags/tag3413.xml"/><Relationship Id="rId3" Type="http://schemas.openxmlformats.org/officeDocument/2006/relationships/tags" Target="../tags/tag3386.xml"/><Relationship Id="rId29" Type="http://schemas.openxmlformats.org/officeDocument/2006/relationships/tags" Target="../tags/tag3412.xml"/><Relationship Id="rId28" Type="http://schemas.openxmlformats.org/officeDocument/2006/relationships/tags" Target="../tags/tag3411.xml"/><Relationship Id="rId27" Type="http://schemas.openxmlformats.org/officeDocument/2006/relationships/tags" Target="../tags/tag3410.xml"/><Relationship Id="rId26" Type="http://schemas.openxmlformats.org/officeDocument/2006/relationships/tags" Target="../tags/tag3409.xml"/><Relationship Id="rId25" Type="http://schemas.openxmlformats.org/officeDocument/2006/relationships/tags" Target="../tags/tag3408.xml"/><Relationship Id="rId24" Type="http://schemas.openxmlformats.org/officeDocument/2006/relationships/tags" Target="../tags/tag3407.xml"/><Relationship Id="rId23" Type="http://schemas.openxmlformats.org/officeDocument/2006/relationships/tags" Target="../tags/tag3406.xml"/><Relationship Id="rId22" Type="http://schemas.openxmlformats.org/officeDocument/2006/relationships/tags" Target="../tags/tag3405.xml"/><Relationship Id="rId21" Type="http://schemas.openxmlformats.org/officeDocument/2006/relationships/tags" Target="../tags/tag3404.xml"/><Relationship Id="rId20" Type="http://schemas.openxmlformats.org/officeDocument/2006/relationships/tags" Target="../tags/tag3403.xml"/><Relationship Id="rId2" Type="http://schemas.openxmlformats.org/officeDocument/2006/relationships/tags" Target="../tags/tag3385.xml"/><Relationship Id="rId19" Type="http://schemas.openxmlformats.org/officeDocument/2006/relationships/tags" Target="../tags/tag3402.xml"/><Relationship Id="rId18" Type="http://schemas.openxmlformats.org/officeDocument/2006/relationships/tags" Target="../tags/tag3401.xml"/><Relationship Id="rId17" Type="http://schemas.openxmlformats.org/officeDocument/2006/relationships/tags" Target="../tags/tag3400.xml"/><Relationship Id="rId16" Type="http://schemas.openxmlformats.org/officeDocument/2006/relationships/tags" Target="../tags/tag3399.xml"/><Relationship Id="rId15" Type="http://schemas.openxmlformats.org/officeDocument/2006/relationships/tags" Target="../tags/tag3398.xml"/><Relationship Id="rId14" Type="http://schemas.openxmlformats.org/officeDocument/2006/relationships/tags" Target="../tags/tag3397.xml"/><Relationship Id="rId13" Type="http://schemas.openxmlformats.org/officeDocument/2006/relationships/tags" Target="../tags/tag3396.xml"/><Relationship Id="rId12" Type="http://schemas.openxmlformats.org/officeDocument/2006/relationships/tags" Target="../tags/tag3395.xml"/><Relationship Id="rId11" Type="http://schemas.openxmlformats.org/officeDocument/2006/relationships/tags" Target="../tags/tag3394.xml"/><Relationship Id="rId10" Type="http://schemas.openxmlformats.org/officeDocument/2006/relationships/tags" Target="../tags/tag3393.xml"/><Relationship Id="rId1" Type="http://schemas.openxmlformats.org/officeDocument/2006/relationships/tags" Target="../tags/tag3384.xml"/></Relationships>
</file>

<file path=ppt/slides/_rels/slide84.xml.rels><?xml version="1.0" encoding="UTF-8" standalone="yes"?>
<Relationships xmlns="http://schemas.openxmlformats.org/package/2006/relationships"><Relationship Id="rId9" Type="http://schemas.openxmlformats.org/officeDocument/2006/relationships/tags" Target="../tags/tag3439.xml"/><Relationship Id="rId8" Type="http://schemas.openxmlformats.org/officeDocument/2006/relationships/tags" Target="../tags/tag3438.xml"/><Relationship Id="rId7" Type="http://schemas.openxmlformats.org/officeDocument/2006/relationships/tags" Target="../tags/tag3437.xml"/><Relationship Id="rId6" Type="http://schemas.openxmlformats.org/officeDocument/2006/relationships/tags" Target="../tags/tag3436.xml"/><Relationship Id="rId5" Type="http://schemas.openxmlformats.org/officeDocument/2006/relationships/tags" Target="../tags/tag3435.xml"/><Relationship Id="rId4" Type="http://schemas.openxmlformats.org/officeDocument/2006/relationships/tags" Target="../tags/tag3434.xml"/><Relationship Id="rId3" Type="http://schemas.openxmlformats.org/officeDocument/2006/relationships/tags" Target="../tags/tag3433.xml"/><Relationship Id="rId2" Type="http://schemas.openxmlformats.org/officeDocument/2006/relationships/tags" Target="../tags/tag3432.xml"/><Relationship Id="rId13" Type="http://schemas.openxmlformats.org/officeDocument/2006/relationships/notesSlide" Target="../notesSlides/notesSlide77.xml"/><Relationship Id="rId12" Type="http://schemas.openxmlformats.org/officeDocument/2006/relationships/slideLayout" Target="../slideLayouts/slideLayout1.xml"/><Relationship Id="rId11" Type="http://schemas.openxmlformats.org/officeDocument/2006/relationships/tags" Target="../tags/tag3441.xml"/><Relationship Id="rId10" Type="http://schemas.openxmlformats.org/officeDocument/2006/relationships/tags" Target="../tags/tag3440.xml"/><Relationship Id="rId1" Type="http://schemas.openxmlformats.org/officeDocument/2006/relationships/tags" Target="../tags/tag3431.xml"/></Relationships>
</file>

<file path=ppt/slides/_rels/slide85.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tags" Target="../tags/tag3446.xml"/><Relationship Id="rId7" Type="http://schemas.openxmlformats.org/officeDocument/2006/relationships/hyperlink" Target="http://www.bofety.com/" TargetMode="External"/><Relationship Id="rId6" Type="http://schemas.openxmlformats.org/officeDocument/2006/relationships/tags" Target="../tags/tag3445.xml"/><Relationship Id="rId5" Type="http://schemas.openxmlformats.org/officeDocument/2006/relationships/image" Target="../media/image16.jpeg"/><Relationship Id="rId4" Type="http://schemas.openxmlformats.org/officeDocument/2006/relationships/tags" Target="../tags/tag3444.xml"/><Relationship Id="rId3" Type="http://schemas.openxmlformats.org/officeDocument/2006/relationships/image" Target="../media/image15.jpeg"/><Relationship Id="rId2" Type="http://schemas.openxmlformats.org/officeDocument/2006/relationships/tags" Target="../tags/tag3443.xml"/><Relationship Id="rId1" Type="http://schemas.openxmlformats.org/officeDocument/2006/relationships/tags" Target="../tags/tag3442.xml"/></Relationships>
</file>

<file path=ppt/slides/_rels/slide9.xml.rels><?xml version="1.0" encoding="UTF-8" standalone="yes"?>
<Relationships xmlns="http://schemas.openxmlformats.org/package/2006/relationships"><Relationship Id="rId9" Type="http://schemas.openxmlformats.org/officeDocument/2006/relationships/tags" Target="../tags/tag531.xml"/><Relationship Id="rId8" Type="http://schemas.openxmlformats.org/officeDocument/2006/relationships/tags" Target="../tags/tag530.xml"/><Relationship Id="rId7" Type="http://schemas.openxmlformats.org/officeDocument/2006/relationships/tags" Target="../tags/tag529.xml"/><Relationship Id="rId6" Type="http://schemas.openxmlformats.org/officeDocument/2006/relationships/tags" Target="../tags/tag528.xml"/><Relationship Id="rId5" Type="http://schemas.openxmlformats.org/officeDocument/2006/relationships/tags" Target="../tags/tag527.xml"/><Relationship Id="rId4" Type="http://schemas.openxmlformats.org/officeDocument/2006/relationships/tags" Target="../tags/tag526.xml"/><Relationship Id="rId34" Type="http://schemas.openxmlformats.org/officeDocument/2006/relationships/notesSlide" Target="../notesSlides/notesSlide6.xml"/><Relationship Id="rId33" Type="http://schemas.openxmlformats.org/officeDocument/2006/relationships/slideLayout" Target="../slideLayouts/slideLayout1.xml"/><Relationship Id="rId32" Type="http://schemas.openxmlformats.org/officeDocument/2006/relationships/tags" Target="../tags/tag554.xml"/><Relationship Id="rId31" Type="http://schemas.openxmlformats.org/officeDocument/2006/relationships/tags" Target="../tags/tag553.xml"/><Relationship Id="rId30" Type="http://schemas.openxmlformats.org/officeDocument/2006/relationships/tags" Target="../tags/tag552.xml"/><Relationship Id="rId3" Type="http://schemas.openxmlformats.org/officeDocument/2006/relationships/tags" Target="../tags/tag525.xml"/><Relationship Id="rId29" Type="http://schemas.openxmlformats.org/officeDocument/2006/relationships/tags" Target="../tags/tag551.xml"/><Relationship Id="rId28" Type="http://schemas.openxmlformats.org/officeDocument/2006/relationships/tags" Target="../tags/tag550.xml"/><Relationship Id="rId27" Type="http://schemas.openxmlformats.org/officeDocument/2006/relationships/tags" Target="../tags/tag549.xml"/><Relationship Id="rId26" Type="http://schemas.openxmlformats.org/officeDocument/2006/relationships/tags" Target="../tags/tag548.xml"/><Relationship Id="rId25" Type="http://schemas.openxmlformats.org/officeDocument/2006/relationships/tags" Target="../tags/tag547.xml"/><Relationship Id="rId24" Type="http://schemas.openxmlformats.org/officeDocument/2006/relationships/tags" Target="../tags/tag546.xml"/><Relationship Id="rId23" Type="http://schemas.openxmlformats.org/officeDocument/2006/relationships/tags" Target="../tags/tag545.xml"/><Relationship Id="rId22" Type="http://schemas.openxmlformats.org/officeDocument/2006/relationships/tags" Target="../tags/tag544.xml"/><Relationship Id="rId21" Type="http://schemas.openxmlformats.org/officeDocument/2006/relationships/tags" Target="../tags/tag543.xml"/><Relationship Id="rId20" Type="http://schemas.openxmlformats.org/officeDocument/2006/relationships/tags" Target="../tags/tag542.xml"/><Relationship Id="rId2" Type="http://schemas.openxmlformats.org/officeDocument/2006/relationships/tags" Target="../tags/tag524.xml"/><Relationship Id="rId19" Type="http://schemas.openxmlformats.org/officeDocument/2006/relationships/tags" Target="../tags/tag541.xml"/><Relationship Id="rId18" Type="http://schemas.openxmlformats.org/officeDocument/2006/relationships/tags" Target="../tags/tag540.xml"/><Relationship Id="rId17" Type="http://schemas.openxmlformats.org/officeDocument/2006/relationships/tags" Target="../tags/tag539.xml"/><Relationship Id="rId16" Type="http://schemas.openxmlformats.org/officeDocument/2006/relationships/tags" Target="../tags/tag538.xml"/><Relationship Id="rId15" Type="http://schemas.openxmlformats.org/officeDocument/2006/relationships/tags" Target="../tags/tag537.xml"/><Relationship Id="rId14" Type="http://schemas.openxmlformats.org/officeDocument/2006/relationships/tags" Target="../tags/tag536.xml"/><Relationship Id="rId13" Type="http://schemas.openxmlformats.org/officeDocument/2006/relationships/tags" Target="../tags/tag535.xml"/><Relationship Id="rId12" Type="http://schemas.openxmlformats.org/officeDocument/2006/relationships/tags" Target="../tags/tag534.xml"/><Relationship Id="rId11" Type="http://schemas.openxmlformats.org/officeDocument/2006/relationships/tags" Target="../tags/tag533.xml"/><Relationship Id="rId10" Type="http://schemas.openxmlformats.org/officeDocument/2006/relationships/tags" Target="../tags/tag532.xml"/><Relationship Id="rId1" Type="http://schemas.openxmlformats.org/officeDocument/2006/relationships/tags" Target="../tags/tag5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6"/>
          <p:cNvSpPr/>
          <p:nvPr>
            <p:custDataLst>
              <p:tags r:id="rId1"/>
            </p:custDataLst>
          </p:nvPr>
        </p:nvSpPr>
        <p:spPr bwMode="auto">
          <a:xfrm>
            <a:off x="-281" y="5460775"/>
            <a:ext cx="12858044" cy="1834739"/>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2"/>
          </a:solidFill>
          <a:ln w="0">
            <a:noFill/>
            <a:prstDash val="solid"/>
            <a:round/>
          </a:ln>
        </p:spPr>
        <p:txBody>
          <a:bodyPr vert="horz" wrap="square" lIns="128580" tIns="64290" rIns="128580" bIns="64290" numCol="1" anchor="t" anchorCtr="0" compatLnSpc="1"/>
          <a:lstStyle/>
          <a:p>
            <a:endParaRPr lang="zh-CN" altLang="en-US" sz="1800">
              <a:solidFill>
                <a:schemeClr val="dk1"/>
              </a:solidFill>
            </a:endParaRPr>
          </a:p>
        </p:txBody>
      </p:sp>
      <p:sp>
        <p:nvSpPr>
          <p:cNvPr id="10" name="Freeform 7"/>
          <p:cNvSpPr/>
          <p:nvPr>
            <p:custDataLst>
              <p:tags r:id="rId2"/>
            </p:custDataLst>
          </p:nvPr>
        </p:nvSpPr>
        <p:spPr bwMode="auto">
          <a:xfrm>
            <a:off x="354" y="5128493"/>
            <a:ext cx="12858044" cy="593017"/>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2"/>
          </a:solidFill>
          <a:ln w="0">
            <a:noFill/>
            <a:prstDash val="solid"/>
            <a:round/>
          </a:ln>
        </p:spPr>
        <p:txBody>
          <a:bodyPr vert="horz" wrap="square" lIns="128580" tIns="64290" rIns="128580" bIns="64290" numCol="1" anchor="t" anchorCtr="0" compatLnSpc="1"/>
          <a:lstStyle/>
          <a:p>
            <a:endParaRPr lang="zh-CN" altLang="en-US" sz="1800">
              <a:solidFill>
                <a:schemeClr val="dk1"/>
              </a:solidFill>
            </a:endParaRPr>
          </a:p>
        </p:txBody>
      </p:sp>
      <p:sp>
        <p:nvSpPr>
          <p:cNvPr id="7" name="矩形 259"/>
          <p:cNvSpPr>
            <a:spLocks noChangeArrowheads="1"/>
          </p:cNvSpPr>
          <p:nvPr/>
        </p:nvSpPr>
        <p:spPr bwMode="auto">
          <a:xfrm>
            <a:off x="38100" y="2176145"/>
            <a:ext cx="12820015" cy="123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8000" b="1" dirty="0">
                <a:solidFill>
                  <a:srgbClr val="BD2000"/>
                </a:solidFill>
                <a:latin typeface="Times New Roman" panose="02020603050405020304" charset="0"/>
                <a:cs typeface="微软雅黑" panose="020B0503020204020204" pitchFamily="34" charset="-122"/>
                <a:sym typeface="Arial" panose="020B0604020202020204" pitchFamily="34" charset="0"/>
              </a:rPr>
              <a:t>全员</a:t>
            </a:r>
            <a:r>
              <a:rPr lang="en-US" altLang="zh-CN" sz="8000" b="1" dirty="0">
                <a:solidFill>
                  <a:srgbClr val="BD2000"/>
                </a:solidFill>
                <a:latin typeface="Times New Roman" panose="02020603050405020304" charset="0"/>
                <a:sym typeface="+mn-ea"/>
              </a:rPr>
              <a:t>安全生产</a:t>
            </a:r>
            <a:r>
              <a:rPr lang="zh-CN" altLang="en-US" sz="8000" b="1" dirty="0">
                <a:solidFill>
                  <a:srgbClr val="BD2000"/>
                </a:solidFill>
                <a:latin typeface="Times New Roman" panose="02020603050405020304" charset="0"/>
                <a:sym typeface="+mn-ea"/>
              </a:rPr>
              <a:t>管理综合培训</a:t>
            </a:r>
            <a:endParaRPr lang="zh-CN" altLang="en-US" sz="8000" b="1" spc="200" noProof="0" dirty="0">
              <a:ln>
                <a:noFill/>
              </a:ln>
              <a:solidFill>
                <a:srgbClr val="BD2000"/>
              </a:solidFill>
              <a:effectLst/>
              <a:uLnTx/>
              <a:uFillTx/>
              <a:latin typeface="Times New Roman" panose="02020603050405020304" charset="0"/>
              <a:cs typeface="Arial" panose="020B0604020202020204" pitchFamily="34" charset="0"/>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9093835" y="4336281"/>
            <a:ext cx="2364740" cy="47752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4"/>
            </p:custDataLst>
          </p:nvPr>
        </p:nvSpPr>
        <p:spPr>
          <a:xfrm>
            <a:off x="8643835" y="558421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2" name="椭圆 1"/>
          <p:cNvSpPr/>
          <p:nvPr>
            <p:custDataLst>
              <p:tags r:id="rId5"/>
            </p:custDataLst>
          </p:nvPr>
        </p:nvSpPr>
        <p:spPr>
          <a:xfrm>
            <a:off x="9886950" y="558482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4" name="椭圆 3"/>
          <p:cNvSpPr/>
          <p:nvPr>
            <p:custDataLst>
              <p:tags r:id="rId6"/>
            </p:custDataLst>
          </p:nvPr>
        </p:nvSpPr>
        <p:spPr>
          <a:xfrm>
            <a:off x="11130065" y="558421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advTm="0">
        <p:dissolve/>
      </p:transition>
    </mc:Choice>
    <mc:Fallback>
      <p:transition spd="slow" advTm="0">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10545" y="1303448"/>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树立安全是天的观念---”五同时”</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 name="文本框 1"/>
          <p:cNvSpPr txBox="1"/>
          <p:nvPr>
            <p:custDataLst>
              <p:tags r:id="rId2"/>
            </p:custDataLst>
          </p:nvPr>
        </p:nvSpPr>
        <p:spPr>
          <a:xfrm>
            <a:off x="997565" y="2083146"/>
            <a:ext cx="7147823" cy="437515"/>
          </a:xfrm>
          <a:prstGeom prst="rect">
            <a:avLst/>
          </a:prstGeom>
          <a:noFill/>
        </p:spPr>
        <p:txBody>
          <a:bodyPr wrap="square" rtlCol="0" anchor="t">
            <a:spAutoFit/>
          </a:bodyPr>
          <a:lstStyle/>
          <a:p>
            <a:pPr algn="l"/>
            <a:r>
              <a:rPr lang="zh-CN" altLang="en-US" sz="2250">
                <a:solidFill>
                  <a:schemeClr val="dk1">
                    <a:lumMod val="75000"/>
                    <a:lumOff val="25000"/>
                  </a:schemeClr>
                </a:solidFill>
                <a:latin typeface="Times New Roman" panose="02020603050405020304" charset="0"/>
                <a:ea typeface="微软雅黑" panose="020B0503020204020204" pitchFamily="34" charset="-122"/>
              </a:rPr>
              <a:t>你们公司的领导重视安全生产吗?对他们有什么期望?</a:t>
            </a:r>
            <a:endParaRPr lang="zh-CN" altLang="en-US" sz="2250">
              <a:solidFill>
                <a:schemeClr val="dk1">
                  <a:lumMod val="75000"/>
                  <a:lumOff val="25000"/>
                </a:schemeClr>
              </a:solidFill>
              <a:latin typeface="Times New Roman" panose="02020603050405020304" charset="0"/>
              <a:ea typeface="微软雅黑" panose="020B0503020204020204" pitchFamily="34" charset="-122"/>
            </a:endParaRPr>
          </a:p>
        </p:txBody>
      </p:sp>
      <p:grpSp>
        <p:nvGrpSpPr>
          <p:cNvPr id="84" name="组合 83"/>
          <p:cNvGrpSpPr/>
          <p:nvPr/>
        </p:nvGrpSpPr>
        <p:grpSpPr>
          <a:xfrm>
            <a:off x="2589641" y="3272515"/>
            <a:ext cx="8622033" cy="3319876"/>
            <a:chOff x="2498" y="2781"/>
            <a:chExt cx="9656" cy="3718"/>
          </a:xfrm>
        </p:grpSpPr>
        <p:sp>
          <p:nvSpPr>
            <p:cNvPr id="5" name="文本框 4"/>
            <p:cNvSpPr txBox="1"/>
            <p:nvPr>
              <p:custDataLst>
                <p:tags r:id="rId3"/>
              </p:custDataLst>
            </p:nvPr>
          </p:nvSpPr>
          <p:spPr>
            <a:xfrm>
              <a:off x="5060" y="2781"/>
              <a:ext cx="4280" cy="441"/>
            </a:xfrm>
            <a:prstGeom prst="rect">
              <a:avLst/>
            </a:prstGeom>
            <a:solidFill>
              <a:schemeClr val="accent3"/>
            </a:solidFill>
          </p:spPr>
          <p:txBody>
            <a:bodyPr wrap="square" rtlCol="0" anchor="t">
              <a:spAutoFit/>
            </a:bodyPr>
            <a:lstStyle/>
            <a:p>
              <a:pPr algn="ctr"/>
              <a:r>
                <a:rPr lang="zh-CN" altLang="en-US" sz="1970" b="1">
                  <a:solidFill>
                    <a:schemeClr val="lt1"/>
                  </a:solidFill>
                  <a:latin typeface="Times New Roman" panose="02020603050405020304" charset="0"/>
                  <a:ea typeface="微软雅黑" panose="020B0503020204020204" pitchFamily="34" charset="-122"/>
                </a:rPr>
                <a:t>企业的生产组织及领导者将</a:t>
              </a:r>
              <a:endParaRPr lang="zh-CN" altLang="en-US" sz="1970" b="1">
                <a:solidFill>
                  <a:schemeClr val="lt1"/>
                </a:solidFill>
                <a:latin typeface="Times New Roman" panose="02020603050405020304" charset="0"/>
                <a:ea typeface="微软雅黑" panose="020B0503020204020204" pitchFamily="34" charset="-122"/>
              </a:endParaRPr>
            </a:p>
          </p:txBody>
        </p:sp>
        <p:sp>
          <p:nvSpPr>
            <p:cNvPr id="6" name="文本框 5"/>
            <p:cNvSpPr txBox="1"/>
            <p:nvPr>
              <p:custDataLst>
                <p:tags r:id="rId4"/>
              </p:custDataLst>
            </p:nvPr>
          </p:nvSpPr>
          <p:spPr>
            <a:xfrm>
              <a:off x="5621" y="4286"/>
              <a:ext cx="3260" cy="441"/>
            </a:xfrm>
            <a:prstGeom prst="rect">
              <a:avLst/>
            </a:prstGeom>
            <a:solidFill>
              <a:schemeClr val="accent4"/>
            </a:solidFill>
          </p:spPr>
          <p:txBody>
            <a:bodyPr wrap="square" rtlCol="0" anchor="t">
              <a:spAutoFit/>
            </a:bodyPr>
            <a:lstStyle/>
            <a:p>
              <a:pPr algn="ctr"/>
              <a:r>
                <a:rPr lang="zh-CN" altLang="en-US" sz="1970" b="1">
                  <a:solidFill>
                    <a:schemeClr val="lt1"/>
                  </a:solidFill>
                  <a:latin typeface="Times New Roman" panose="02020603050405020304" charset="0"/>
                  <a:ea typeface="微软雅黑" panose="020B0503020204020204" pitchFamily="34" charset="-122"/>
                </a:rPr>
                <a:t>生产工作/安全工作</a:t>
              </a:r>
              <a:endParaRPr lang="zh-CN" altLang="en-US" sz="1970" b="1">
                <a:solidFill>
                  <a:schemeClr val="lt1"/>
                </a:solidFill>
                <a:latin typeface="Times New Roman" panose="02020603050405020304" charset="0"/>
                <a:ea typeface="微软雅黑" panose="020B0503020204020204" pitchFamily="34" charset="-122"/>
              </a:endParaRPr>
            </a:p>
          </p:txBody>
        </p:sp>
        <p:grpSp>
          <p:nvGrpSpPr>
            <p:cNvPr id="33" name="组合 32"/>
            <p:cNvGrpSpPr/>
            <p:nvPr/>
          </p:nvGrpSpPr>
          <p:grpSpPr>
            <a:xfrm>
              <a:off x="2498" y="5159"/>
              <a:ext cx="920" cy="1340"/>
              <a:chOff x="2498" y="5159"/>
              <a:chExt cx="920" cy="1340"/>
            </a:xfrm>
          </p:grpSpPr>
          <p:sp>
            <p:nvSpPr>
              <p:cNvPr id="7" name="文本框 6"/>
              <p:cNvSpPr txBox="1"/>
              <p:nvPr>
                <p:custDataLst>
                  <p:tags r:id="rId5"/>
                </p:custDataLst>
              </p:nvPr>
            </p:nvSpPr>
            <p:spPr>
              <a:xfrm>
                <a:off x="2498" y="5159"/>
                <a:ext cx="920" cy="441"/>
              </a:xfrm>
              <a:prstGeom prst="rect">
                <a:avLst/>
              </a:prstGeom>
              <a:solidFill>
                <a:schemeClr val="accent3"/>
              </a:solidFill>
            </p:spPr>
            <p:txBody>
              <a:bodyPr wrap="square" rtlCol="0" anchor="t">
                <a:spAutoFit/>
              </a:bodyPr>
              <a:lstStyle/>
              <a:p>
                <a:pPr algn="ctr"/>
                <a:r>
                  <a:rPr lang="zh-CN" altLang="en-US" sz="1970" b="1">
                    <a:solidFill>
                      <a:schemeClr val="lt1"/>
                    </a:solidFill>
                    <a:latin typeface="Times New Roman" panose="02020603050405020304" charset="0"/>
                    <a:ea typeface="微软雅黑" panose="020B0503020204020204" pitchFamily="34" charset="-122"/>
                  </a:rPr>
                  <a:t>计划</a:t>
                </a:r>
                <a:endParaRPr lang="zh-CN" altLang="en-US" sz="1970" b="1">
                  <a:solidFill>
                    <a:schemeClr val="lt1"/>
                  </a:solidFill>
                  <a:latin typeface="Times New Roman" panose="02020603050405020304" charset="0"/>
                  <a:ea typeface="微软雅黑" panose="020B0503020204020204" pitchFamily="34" charset="-122"/>
                </a:endParaRPr>
              </a:p>
            </p:txBody>
          </p:sp>
          <p:sp>
            <p:nvSpPr>
              <p:cNvPr id="12" name="文本框 11"/>
              <p:cNvSpPr txBox="1"/>
              <p:nvPr>
                <p:custDataLst>
                  <p:tags r:id="rId6"/>
                </p:custDataLst>
              </p:nvPr>
            </p:nvSpPr>
            <p:spPr>
              <a:xfrm>
                <a:off x="2498" y="5719"/>
                <a:ext cx="920" cy="780"/>
              </a:xfrm>
              <a:prstGeom prst="rect">
                <a:avLst/>
              </a:prstGeom>
              <a:solidFill>
                <a:schemeClr val="accent4"/>
              </a:solidFill>
            </p:spPr>
            <p:txBody>
              <a:bodyPr wrap="square" rtlCol="0" anchor="t">
                <a:spAutoFit/>
              </a:bodyPr>
              <a:lstStyle/>
              <a:p>
                <a:pPr algn="ctr"/>
                <a:r>
                  <a:rPr lang="zh-CN" altLang="en-US" sz="1970" b="1">
                    <a:solidFill>
                      <a:schemeClr val="lt1"/>
                    </a:solidFill>
                    <a:latin typeface="Times New Roman" panose="02020603050405020304" charset="0"/>
                    <a:ea typeface="微软雅黑" panose="020B0503020204020204" pitchFamily="34" charset="-122"/>
                  </a:rPr>
                  <a:t>同时</a:t>
                </a:r>
                <a:endParaRPr lang="zh-CN" altLang="en-US" sz="1970" b="1">
                  <a:solidFill>
                    <a:schemeClr val="lt1"/>
                  </a:solidFill>
                  <a:latin typeface="Times New Roman" panose="02020603050405020304" charset="0"/>
                  <a:ea typeface="微软雅黑" panose="020B0503020204020204" pitchFamily="34" charset="-122"/>
                </a:endParaRPr>
              </a:p>
              <a:p>
                <a:pPr algn="ctr"/>
                <a:r>
                  <a:rPr lang="zh-CN" altLang="en-US" sz="1970" b="1">
                    <a:solidFill>
                      <a:schemeClr val="lt1"/>
                    </a:solidFill>
                    <a:latin typeface="Times New Roman" panose="02020603050405020304" charset="0"/>
                    <a:ea typeface="微软雅黑" panose="020B0503020204020204" pitchFamily="34" charset="-122"/>
                  </a:rPr>
                  <a:t>计划</a:t>
                </a:r>
                <a:endParaRPr lang="zh-CN" altLang="en-US" sz="1970" b="1">
                  <a:solidFill>
                    <a:schemeClr val="lt1"/>
                  </a:solidFill>
                  <a:latin typeface="Times New Roman" panose="02020603050405020304" charset="0"/>
                  <a:ea typeface="微软雅黑" panose="020B0503020204020204" pitchFamily="34" charset="-122"/>
                </a:endParaRPr>
              </a:p>
            </p:txBody>
          </p:sp>
        </p:grpSp>
        <p:grpSp>
          <p:nvGrpSpPr>
            <p:cNvPr id="79" name="组合 78"/>
            <p:cNvGrpSpPr/>
            <p:nvPr/>
          </p:nvGrpSpPr>
          <p:grpSpPr>
            <a:xfrm>
              <a:off x="4682" y="5159"/>
              <a:ext cx="920" cy="1340"/>
              <a:chOff x="4701" y="5159"/>
              <a:chExt cx="920" cy="1340"/>
            </a:xfrm>
          </p:grpSpPr>
          <p:sp>
            <p:nvSpPr>
              <p:cNvPr id="8" name="文本框 7"/>
              <p:cNvSpPr txBox="1"/>
              <p:nvPr>
                <p:custDataLst>
                  <p:tags r:id="rId7"/>
                </p:custDataLst>
              </p:nvPr>
            </p:nvSpPr>
            <p:spPr>
              <a:xfrm>
                <a:off x="4701" y="5159"/>
                <a:ext cx="920" cy="441"/>
              </a:xfrm>
              <a:prstGeom prst="rect">
                <a:avLst/>
              </a:prstGeom>
              <a:solidFill>
                <a:schemeClr val="accent3"/>
              </a:solidFill>
            </p:spPr>
            <p:txBody>
              <a:bodyPr wrap="square" rtlCol="0" anchor="t">
                <a:spAutoFit/>
              </a:bodyPr>
              <a:lstStyle/>
              <a:p>
                <a:pPr algn="ctr"/>
                <a:r>
                  <a:rPr lang="zh-CN" altLang="en-US" sz="1970" b="1">
                    <a:solidFill>
                      <a:schemeClr val="lt1"/>
                    </a:solidFill>
                    <a:latin typeface="Times New Roman" panose="02020603050405020304" charset="0"/>
                    <a:ea typeface="微软雅黑" panose="020B0503020204020204" pitchFamily="34" charset="-122"/>
                  </a:rPr>
                  <a:t>布置</a:t>
                </a:r>
                <a:endParaRPr lang="zh-CN" altLang="en-US" sz="1970" b="1">
                  <a:solidFill>
                    <a:schemeClr val="lt1"/>
                  </a:solidFill>
                  <a:latin typeface="Times New Roman" panose="02020603050405020304" charset="0"/>
                  <a:ea typeface="微软雅黑" panose="020B0503020204020204" pitchFamily="34" charset="-122"/>
                </a:endParaRPr>
              </a:p>
            </p:txBody>
          </p:sp>
          <p:sp>
            <p:nvSpPr>
              <p:cNvPr id="28" name="文本框 27"/>
              <p:cNvSpPr txBox="1"/>
              <p:nvPr>
                <p:custDataLst>
                  <p:tags r:id="rId8"/>
                </p:custDataLst>
              </p:nvPr>
            </p:nvSpPr>
            <p:spPr>
              <a:xfrm>
                <a:off x="4701" y="5719"/>
                <a:ext cx="920" cy="780"/>
              </a:xfrm>
              <a:prstGeom prst="rect">
                <a:avLst/>
              </a:prstGeom>
              <a:solidFill>
                <a:schemeClr val="accent4"/>
              </a:solidFill>
            </p:spPr>
            <p:txBody>
              <a:bodyPr wrap="square" rtlCol="0" anchor="t">
                <a:spAutoFit/>
              </a:bodyPr>
              <a:lstStyle/>
              <a:p>
                <a:pPr algn="ctr"/>
                <a:r>
                  <a:rPr lang="zh-CN" altLang="en-US" sz="1970" b="1">
                    <a:solidFill>
                      <a:schemeClr val="lt1"/>
                    </a:solidFill>
                    <a:latin typeface="Times New Roman" panose="02020603050405020304" charset="0"/>
                    <a:ea typeface="微软雅黑" panose="020B0503020204020204" pitchFamily="34" charset="-122"/>
                  </a:rPr>
                  <a:t>同时</a:t>
                </a:r>
                <a:endParaRPr lang="zh-CN" altLang="en-US" sz="1970" b="1">
                  <a:solidFill>
                    <a:schemeClr val="lt1"/>
                  </a:solidFill>
                  <a:latin typeface="Times New Roman" panose="02020603050405020304" charset="0"/>
                  <a:ea typeface="微软雅黑" panose="020B0503020204020204" pitchFamily="34" charset="-122"/>
                </a:endParaRPr>
              </a:p>
              <a:p>
                <a:pPr algn="ctr"/>
                <a:r>
                  <a:rPr lang="zh-CN" altLang="en-US" sz="1970" b="1">
                    <a:solidFill>
                      <a:schemeClr val="lt1"/>
                    </a:solidFill>
                    <a:latin typeface="Times New Roman" panose="02020603050405020304" charset="0"/>
                    <a:ea typeface="微软雅黑" panose="020B0503020204020204" pitchFamily="34" charset="-122"/>
                  </a:rPr>
                  <a:t>布置</a:t>
                </a:r>
                <a:endParaRPr lang="zh-CN" altLang="en-US" sz="1970" b="1">
                  <a:solidFill>
                    <a:schemeClr val="lt1"/>
                  </a:solidFill>
                  <a:latin typeface="Times New Roman" panose="02020603050405020304" charset="0"/>
                  <a:ea typeface="微软雅黑" panose="020B0503020204020204" pitchFamily="34" charset="-122"/>
                </a:endParaRPr>
              </a:p>
            </p:txBody>
          </p:sp>
        </p:grpSp>
        <p:grpSp>
          <p:nvGrpSpPr>
            <p:cNvPr id="80" name="组合 79"/>
            <p:cNvGrpSpPr/>
            <p:nvPr/>
          </p:nvGrpSpPr>
          <p:grpSpPr>
            <a:xfrm>
              <a:off x="6866" y="5159"/>
              <a:ext cx="920" cy="1340"/>
              <a:chOff x="6904" y="5159"/>
              <a:chExt cx="920" cy="1340"/>
            </a:xfrm>
          </p:grpSpPr>
          <p:sp>
            <p:nvSpPr>
              <p:cNvPr id="9" name="文本框 8"/>
              <p:cNvSpPr txBox="1"/>
              <p:nvPr>
                <p:custDataLst>
                  <p:tags r:id="rId9"/>
                </p:custDataLst>
              </p:nvPr>
            </p:nvSpPr>
            <p:spPr>
              <a:xfrm>
                <a:off x="6904" y="5159"/>
                <a:ext cx="920" cy="441"/>
              </a:xfrm>
              <a:prstGeom prst="rect">
                <a:avLst/>
              </a:prstGeom>
              <a:solidFill>
                <a:schemeClr val="accent3"/>
              </a:solidFill>
            </p:spPr>
            <p:txBody>
              <a:bodyPr wrap="square" rtlCol="0" anchor="t">
                <a:spAutoFit/>
              </a:bodyPr>
              <a:lstStyle/>
              <a:p>
                <a:pPr algn="ctr"/>
                <a:r>
                  <a:rPr lang="zh-CN" altLang="en-US" sz="1970" b="1">
                    <a:solidFill>
                      <a:schemeClr val="lt1"/>
                    </a:solidFill>
                    <a:latin typeface="Times New Roman" panose="02020603050405020304" charset="0"/>
                    <a:ea typeface="微软雅黑" panose="020B0503020204020204" pitchFamily="34" charset="-122"/>
                  </a:rPr>
                  <a:t>检查</a:t>
                </a:r>
                <a:endParaRPr lang="zh-CN" altLang="en-US" sz="1970" b="1">
                  <a:solidFill>
                    <a:schemeClr val="lt1"/>
                  </a:solidFill>
                  <a:latin typeface="Times New Roman" panose="02020603050405020304" charset="0"/>
                  <a:ea typeface="微软雅黑" panose="020B0503020204020204" pitchFamily="34" charset="-122"/>
                </a:endParaRPr>
              </a:p>
            </p:txBody>
          </p:sp>
          <p:sp>
            <p:nvSpPr>
              <p:cNvPr id="30" name="文本框 29"/>
              <p:cNvSpPr txBox="1"/>
              <p:nvPr>
                <p:custDataLst>
                  <p:tags r:id="rId10"/>
                </p:custDataLst>
              </p:nvPr>
            </p:nvSpPr>
            <p:spPr>
              <a:xfrm>
                <a:off x="6904" y="5719"/>
                <a:ext cx="920" cy="780"/>
              </a:xfrm>
              <a:prstGeom prst="rect">
                <a:avLst/>
              </a:prstGeom>
              <a:solidFill>
                <a:schemeClr val="accent4"/>
              </a:solidFill>
            </p:spPr>
            <p:txBody>
              <a:bodyPr wrap="square" rtlCol="0" anchor="t">
                <a:spAutoFit/>
              </a:bodyPr>
              <a:lstStyle/>
              <a:p>
                <a:pPr algn="ctr"/>
                <a:r>
                  <a:rPr lang="zh-CN" altLang="en-US" sz="1970" b="1">
                    <a:solidFill>
                      <a:schemeClr val="lt1"/>
                    </a:solidFill>
                    <a:latin typeface="Times New Roman" panose="02020603050405020304" charset="0"/>
                    <a:ea typeface="微软雅黑" panose="020B0503020204020204" pitchFamily="34" charset="-122"/>
                  </a:rPr>
                  <a:t>同时</a:t>
                </a:r>
                <a:endParaRPr lang="zh-CN" altLang="en-US" sz="1970" b="1">
                  <a:solidFill>
                    <a:schemeClr val="lt1"/>
                  </a:solidFill>
                  <a:latin typeface="Times New Roman" panose="02020603050405020304" charset="0"/>
                  <a:ea typeface="微软雅黑" panose="020B0503020204020204" pitchFamily="34" charset="-122"/>
                </a:endParaRPr>
              </a:p>
              <a:p>
                <a:pPr algn="ctr"/>
                <a:r>
                  <a:rPr lang="zh-CN" altLang="en-US" sz="1970" b="1">
                    <a:solidFill>
                      <a:schemeClr val="lt1"/>
                    </a:solidFill>
                    <a:latin typeface="Times New Roman" panose="02020603050405020304" charset="0"/>
                    <a:ea typeface="微软雅黑" panose="020B0503020204020204" pitchFamily="34" charset="-122"/>
                  </a:rPr>
                  <a:t>检查</a:t>
                </a:r>
                <a:endParaRPr lang="zh-CN" altLang="en-US" sz="1970" b="1">
                  <a:solidFill>
                    <a:schemeClr val="lt1"/>
                  </a:solidFill>
                  <a:latin typeface="Times New Roman" panose="02020603050405020304" charset="0"/>
                  <a:ea typeface="微软雅黑" panose="020B0503020204020204" pitchFamily="34" charset="-122"/>
                </a:endParaRPr>
              </a:p>
            </p:txBody>
          </p:sp>
        </p:grpSp>
        <p:grpSp>
          <p:nvGrpSpPr>
            <p:cNvPr id="81" name="组合 80"/>
            <p:cNvGrpSpPr/>
            <p:nvPr/>
          </p:nvGrpSpPr>
          <p:grpSpPr>
            <a:xfrm>
              <a:off x="9050" y="5159"/>
              <a:ext cx="920" cy="1340"/>
              <a:chOff x="9062" y="5159"/>
              <a:chExt cx="920" cy="1340"/>
            </a:xfrm>
          </p:grpSpPr>
          <p:sp>
            <p:nvSpPr>
              <p:cNvPr id="10" name="文本框 9"/>
              <p:cNvSpPr txBox="1"/>
              <p:nvPr>
                <p:custDataLst>
                  <p:tags r:id="rId11"/>
                </p:custDataLst>
              </p:nvPr>
            </p:nvSpPr>
            <p:spPr>
              <a:xfrm>
                <a:off x="9062" y="5159"/>
                <a:ext cx="920" cy="441"/>
              </a:xfrm>
              <a:prstGeom prst="rect">
                <a:avLst/>
              </a:prstGeom>
              <a:solidFill>
                <a:schemeClr val="accent3"/>
              </a:solidFill>
            </p:spPr>
            <p:txBody>
              <a:bodyPr wrap="square" rtlCol="0" anchor="t">
                <a:spAutoFit/>
              </a:bodyPr>
              <a:lstStyle/>
              <a:p>
                <a:pPr algn="ctr"/>
                <a:r>
                  <a:rPr lang="zh-CN" altLang="en-US" sz="1970" b="1">
                    <a:solidFill>
                      <a:schemeClr val="lt1"/>
                    </a:solidFill>
                    <a:latin typeface="Times New Roman" panose="02020603050405020304" charset="0"/>
                    <a:ea typeface="微软雅黑" panose="020B0503020204020204" pitchFamily="34" charset="-122"/>
                  </a:rPr>
                  <a:t>总结</a:t>
                </a:r>
                <a:endParaRPr lang="zh-CN" altLang="en-US" sz="1970" b="1">
                  <a:solidFill>
                    <a:schemeClr val="lt1"/>
                  </a:solidFill>
                  <a:latin typeface="Times New Roman" panose="02020603050405020304" charset="0"/>
                  <a:ea typeface="微软雅黑" panose="020B0503020204020204" pitchFamily="34" charset="-122"/>
                </a:endParaRPr>
              </a:p>
            </p:txBody>
          </p:sp>
          <p:sp>
            <p:nvSpPr>
              <p:cNvPr id="31" name="文本框 30"/>
              <p:cNvSpPr txBox="1"/>
              <p:nvPr>
                <p:custDataLst>
                  <p:tags r:id="rId12"/>
                </p:custDataLst>
              </p:nvPr>
            </p:nvSpPr>
            <p:spPr>
              <a:xfrm>
                <a:off x="9062" y="5719"/>
                <a:ext cx="920" cy="780"/>
              </a:xfrm>
              <a:prstGeom prst="rect">
                <a:avLst/>
              </a:prstGeom>
              <a:solidFill>
                <a:schemeClr val="accent4"/>
              </a:solidFill>
            </p:spPr>
            <p:txBody>
              <a:bodyPr wrap="square" rtlCol="0" anchor="t">
                <a:spAutoFit/>
              </a:bodyPr>
              <a:lstStyle/>
              <a:p>
                <a:pPr algn="ctr"/>
                <a:r>
                  <a:rPr lang="zh-CN" altLang="en-US" sz="1970" b="1">
                    <a:solidFill>
                      <a:schemeClr val="lt1"/>
                    </a:solidFill>
                    <a:latin typeface="Times New Roman" panose="02020603050405020304" charset="0"/>
                    <a:ea typeface="微软雅黑" panose="020B0503020204020204" pitchFamily="34" charset="-122"/>
                  </a:rPr>
                  <a:t>同时</a:t>
                </a:r>
                <a:endParaRPr lang="zh-CN" altLang="en-US" sz="1970" b="1">
                  <a:solidFill>
                    <a:schemeClr val="lt1"/>
                  </a:solidFill>
                  <a:latin typeface="Times New Roman" panose="02020603050405020304" charset="0"/>
                  <a:ea typeface="微软雅黑" panose="020B0503020204020204" pitchFamily="34" charset="-122"/>
                </a:endParaRPr>
              </a:p>
              <a:p>
                <a:pPr algn="ctr"/>
                <a:r>
                  <a:rPr lang="zh-CN" altLang="en-US" sz="1970" b="1">
                    <a:solidFill>
                      <a:schemeClr val="lt1"/>
                    </a:solidFill>
                    <a:latin typeface="Times New Roman" panose="02020603050405020304" charset="0"/>
                    <a:ea typeface="微软雅黑" panose="020B0503020204020204" pitchFamily="34" charset="-122"/>
                  </a:rPr>
                  <a:t>总结</a:t>
                </a:r>
                <a:endParaRPr lang="zh-CN" altLang="en-US" sz="1970" b="1">
                  <a:solidFill>
                    <a:schemeClr val="lt1"/>
                  </a:solidFill>
                  <a:latin typeface="Times New Roman" panose="02020603050405020304" charset="0"/>
                  <a:ea typeface="微软雅黑" panose="020B0503020204020204" pitchFamily="34" charset="-122"/>
                </a:endParaRPr>
              </a:p>
            </p:txBody>
          </p:sp>
        </p:grpSp>
        <p:grpSp>
          <p:nvGrpSpPr>
            <p:cNvPr id="82" name="组合 81"/>
            <p:cNvGrpSpPr/>
            <p:nvPr/>
          </p:nvGrpSpPr>
          <p:grpSpPr>
            <a:xfrm>
              <a:off x="11234" y="5159"/>
              <a:ext cx="920" cy="1340"/>
              <a:chOff x="11235" y="5159"/>
              <a:chExt cx="920" cy="1340"/>
            </a:xfrm>
          </p:grpSpPr>
          <p:sp>
            <p:nvSpPr>
              <p:cNvPr id="11" name="文本框 10"/>
              <p:cNvSpPr txBox="1"/>
              <p:nvPr>
                <p:custDataLst>
                  <p:tags r:id="rId13"/>
                </p:custDataLst>
              </p:nvPr>
            </p:nvSpPr>
            <p:spPr>
              <a:xfrm>
                <a:off x="11235" y="5159"/>
                <a:ext cx="920" cy="441"/>
              </a:xfrm>
              <a:prstGeom prst="rect">
                <a:avLst/>
              </a:prstGeom>
              <a:solidFill>
                <a:schemeClr val="accent3"/>
              </a:solidFill>
            </p:spPr>
            <p:txBody>
              <a:bodyPr wrap="square" rtlCol="0" anchor="t">
                <a:spAutoFit/>
              </a:bodyPr>
              <a:lstStyle/>
              <a:p>
                <a:pPr algn="ctr"/>
                <a:r>
                  <a:rPr lang="zh-CN" altLang="en-US" sz="1970" b="1">
                    <a:solidFill>
                      <a:schemeClr val="lt1"/>
                    </a:solidFill>
                    <a:latin typeface="Times New Roman" panose="02020603050405020304" charset="0"/>
                    <a:ea typeface="微软雅黑" panose="020B0503020204020204" pitchFamily="34" charset="-122"/>
                  </a:rPr>
                  <a:t>评比</a:t>
                </a:r>
                <a:endParaRPr lang="zh-CN" altLang="en-US" sz="1970" b="1">
                  <a:solidFill>
                    <a:schemeClr val="lt1"/>
                  </a:solidFill>
                  <a:latin typeface="Times New Roman" panose="02020603050405020304" charset="0"/>
                  <a:ea typeface="微软雅黑" panose="020B0503020204020204" pitchFamily="34" charset="-122"/>
                </a:endParaRPr>
              </a:p>
            </p:txBody>
          </p:sp>
          <p:sp>
            <p:nvSpPr>
              <p:cNvPr id="32" name="文本框 31"/>
              <p:cNvSpPr txBox="1"/>
              <p:nvPr>
                <p:custDataLst>
                  <p:tags r:id="rId14"/>
                </p:custDataLst>
              </p:nvPr>
            </p:nvSpPr>
            <p:spPr>
              <a:xfrm>
                <a:off x="11235" y="5719"/>
                <a:ext cx="920" cy="780"/>
              </a:xfrm>
              <a:prstGeom prst="rect">
                <a:avLst/>
              </a:prstGeom>
              <a:solidFill>
                <a:schemeClr val="accent4"/>
              </a:solidFill>
            </p:spPr>
            <p:txBody>
              <a:bodyPr wrap="square" rtlCol="0" anchor="t">
                <a:spAutoFit/>
              </a:bodyPr>
              <a:lstStyle/>
              <a:p>
                <a:pPr algn="ctr"/>
                <a:r>
                  <a:rPr lang="zh-CN" altLang="en-US" sz="1970" b="1">
                    <a:solidFill>
                      <a:schemeClr val="lt1"/>
                    </a:solidFill>
                    <a:latin typeface="Times New Roman" panose="02020603050405020304" charset="0"/>
                    <a:ea typeface="微软雅黑" panose="020B0503020204020204" pitchFamily="34" charset="-122"/>
                  </a:rPr>
                  <a:t>同时</a:t>
                </a:r>
                <a:endParaRPr lang="zh-CN" altLang="en-US" sz="1970" b="1">
                  <a:solidFill>
                    <a:schemeClr val="lt1"/>
                  </a:solidFill>
                  <a:latin typeface="Times New Roman" panose="02020603050405020304" charset="0"/>
                  <a:ea typeface="微软雅黑" panose="020B0503020204020204" pitchFamily="34" charset="-122"/>
                </a:endParaRPr>
              </a:p>
              <a:p>
                <a:pPr algn="ctr"/>
                <a:r>
                  <a:rPr lang="zh-CN" altLang="en-US" sz="1970" b="1">
                    <a:solidFill>
                      <a:schemeClr val="lt1"/>
                    </a:solidFill>
                    <a:latin typeface="Times New Roman" panose="02020603050405020304" charset="0"/>
                    <a:ea typeface="微软雅黑" panose="020B0503020204020204" pitchFamily="34" charset="-122"/>
                  </a:rPr>
                  <a:t>评比</a:t>
                </a:r>
                <a:endParaRPr lang="zh-CN" altLang="en-US" sz="1970" b="1">
                  <a:solidFill>
                    <a:schemeClr val="lt1"/>
                  </a:solidFill>
                  <a:latin typeface="Times New Roman" panose="02020603050405020304" charset="0"/>
                  <a:ea typeface="微软雅黑" panose="020B0503020204020204" pitchFamily="34" charset="-122"/>
                </a:endParaRPr>
              </a:p>
            </p:txBody>
          </p:sp>
        </p:grpSp>
        <p:cxnSp>
          <p:nvCxnSpPr>
            <p:cNvPr id="83" name="直接箭头连接符 82"/>
            <p:cNvCxnSpPr/>
            <p:nvPr>
              <p:custDataLst>
                <p:tags r:id="rId15"/>
              </p:custDataLst>
            </p:nvPr>
          </p:nvCxnSpPr>
          <p:spPr>
            <a:xfrm flipV="1">
              <a:off x="7259" y="3443"/>
              <a:ext cx="0" cy="69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sp>
        <p:nvSpPr>
          <p:cNvPr id="4" name="任意多边形 3"/>
          <p:cNvSpPr/>
          <p:nvPr>
            <p:custDataLst>
              <p:tags r:id="rId16"/>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任意多边形 92"/>
          <p:cNvSpPr/>
          <p:nvPr>
            <p:custDataLst>
              <p:tags r:id="rId17"/>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01  </a:t>
            </a:r>
            <a:r>
              <a:rPr lang="zh-CN" altLang="en-US" sz="3000">
                <a:solidFill>
                  <a:schemeClr val="accent1"/>
                </a:solidFill>
                <a:latin typeface="Times New Roman" panose="02020603050405020304" charset="0"/>
                <a:ea typeface="微软雅黑" panose="020B0503020204020204" pitchFamily="34" charset="-122"/>
                <a:sym typeface="+mn-ea"/>
              </a:rPr>
              <a:t>让安全成为企业文化</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10545" y="1303448"/>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墨菲定律---内容解读</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 name="文本框 1"/>
          <p:cNvSpPr txBox="1"/>
          <p:nvPr/>
        </p:nvSpPr>
        <p:spPr>
          <a:xfrm>
            <a:off x="10696460" y="1560073"/>
            <a:ext cx="1549216" cy="437515"/>
          </a:xfrm>
          <a:prstGeom prst="rect">
            <a:avLst/>
          </a:prstGeom>
          <a:noFill/>
        </p:spPr>
        <p:txBody>
          <a:bodyPr wrap="square" rtlCol="0" anchor="t">
            <a:spAutoFit/>
          </a:bodyPr>
          <a:lstStyle/>
          <a:p>
            <a:pPr algn="ctr"/>
            <a:r>
              <a:rPr lang="zh-CN" altLang="en-US" sz="2250" b="1">
                <a:solidFill>
                  <a:srgbClr val="000000"/>
                </a:solidFill>
                <a:latin typeface="Times New Roman" panose="02020603050405020304" charset="0"/>
                <a:ea typeface="微软雅黑" panose="020B0503020204020204" pitchFamily="34" charset="-122"/>
              </a:rPr>
              <a:t>墨菲定律</a:t>
            </a:r>
            <a:endParaRPr lang="zh-CN" altLang="en-US" sz="2250" b="1">
              <a:solidFill>
                <a:srgbClr val="000000"/>
              </a:solidFill>
              <a:latin typeface="Times New Roman" panose="02020603050405020304" charset="0"/>
              <a:ea typeface="微软雅黑" panose="020B0503020204020204" pitchFamily="34" charset="-122"/>
            </a:endParaRPr>
          </a:p>
        </p:txBody>
      </p:sp>
      <p:grpSp>
        <p:nvGrpSpPr>
          <p:cNvPr id="77" name="组合 76"/>
          <p:cNvGrpSpPr/>
          <p:nvPr/>
        </p:nvGrpSpPr>
        <p:grpSpPr>
          <a:xfrm>
            <a:off x="486815" y="2119934"/>
            <a:ext cx="11716893" cy="4578892"/>
            <a:chOff x="143" y="1892"/>
            <a:chExt cx="13122" cy="5128"/>
          </a:xfrm>
        </p:grpSpPr>
        <p:sp>
          <p:nvSpPr>
            <p:cNvPr id="53" name="ïS1ïḋê"/>
            <p:cNvSpPr/>
            <p:nvPr>
              <p:custDataLst>
                <p:tags r:id="rId2"/>
              </p:custDataLst>
            </p:nvPr>
          </p:nvSpPr>
          <p:spPr>
            <a:xfrm rot="21017926">
              <a:off x="12186" y="3134"/>
              <a:ext cx="57" cy="1100"/>
            </a:xfrm>
            <a:prstGeom prst="roundRect">
              <a:avLst>
                <a:gd name="adj" fmla="val 50000"/>
              </a:avLst>
            </a:prstGeom>
            <a:solidFill>
              <a:schemeClr val="dk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anchor="ctr">
              <a:normAutofit/>
            </a:bodyPr>
            <a:lstStyle/>
            <a:p>
              <a:pPr algn="ctr"/>
              <a:endParaRPr sz="100">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54" name="ïśľïdê"/>
            <p:cNvSpPr/>
            <p:nvPr>
              <p:custDataLst>
                <p:tags r:id="rId3"/>
              </p:custDataLst>
            </p:nvPr>
          </p:nvSpPr>
          <p:spPr>
            <a:xfrm rot="582074" flipH="1">
              <a:off x="12772" y="3351"/>
              <a:ext cx="57" cy="1100"/>
            </a:xfrm>
            <a:prstGeom prst="roundRect">
              <a:avLst>
                <a:gd name="adj" fmla="val 50000"/>
              </a:avLst>
            </a:prstGeom>
            <a:solidFill>
              <a:schemeClr val="dk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anchor="ctr">
              <a:normAutofit/>
            </a:bodyPr>
            <a:lstStyle/>
            <a:p>
              <a:pPr algn="ctr"/>
              <a:endParaRPr sz="100">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55" name="îş1îḑè"/>
            <p:cNvSpPr/>
            <p:nvPr>
              <p:custDataLst>
                <p:tags r:id="rId4"/>
              </p:custDataLst>
            </p:nvPr>
          </p:nvSpPr>
          <p:spPr>
            <a:xfrm flipH="1">
              <a:off x="11624" y="1892"/>
              <a:ext cx="1641" cy="214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anchor="ctr">
              <a:normAutofit/>
            </a:bodyPr>
            <a:lstStyle/>
            <a:p>
              <a:pPr algn="ctr"/>
              <a:endParaRPr sz="100">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56" name="ïšļïḍe"/>
            <p:cNvSpPr/>
            <p:nvPr>
              <p:custDataLst>
                <p:tags r:id="rId5"/>
              </p:custDataLst>
            </p:nvPr>
          </p:nvSpPr>
          <p:spPr>
            <a:xfrm flipH="1">
              <a:off x="11748" y="2083"/>
              <a:ext cx="1349" cy="175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anchor="ctr">
              <a:normAutofit/>
            </a:bodyPr>
            <a:lstStyle/>
            <a:p>
              <a:pPr algn="ctr"/>
              <a:endParaRPr sz="100">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57" name="ïśḻíde"/>
            <p:cNvSpPr/>
            <p:nvPr>
              <p:custDataLst>
                <p:tags r:id="rId6"/>
              </p:custDataLst>
            </p:nvPr>
          </p:nvSpPr>
          <p:spPr>
            <a:xfrm flipH="1">
              <a:off x="11874" y="2276"/>
              <a:ext cx="1053" cy="13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anchor="ctr">
              <a:normAutofit/>
            </a:bodyPr>
            <a:lstStyle/>
            <a:p>
              <a:pPr algn="ctr"/>
              <a:endParaRPr sz="100">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58" name="îś1îďè"/>
            <p:cNvSpPr/>
            <p:nvPr>
              <p:custDataLst>
                <p:tags r:id="rId7"/>
              </p:custDataLst>
            </p:nvPr>
          </p:nvSpPr>
          <p:spPr>
            <a:xfrm flipH="1">
              <a:off x="11983" y="2444"/>
              <a:ext cx="795" cy="1037"/>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anchor="ctr">
              <a:normAutofit/>
            </a:bodyPr>
            <a:lstStyle/>
            <a:p>
              <a:pPr algn="ctr"/>
              <a:endParaRPr sz="100">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59" name="îsļídè"/>
            <p:cNvSpPr/>
            <p:nvPr>
              <p:custDataLst>
                <p:tags r:id="rId8"/>
              </p:custDataLst>
            </p:nvPr>
          </p:nvSpPr>
          <p:spPr>
            <a:xfrm flipH="1">
              <a:off x="12070" y="2586"/>
              <a:ext cx="577" cy="7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anchor="ctr">
              <a:normAutofit/>
            </a:bodyPr>
            <a:lstStyle/>
            <a:p>
              <a:pPr algn="ctr"/>
              <a:endParaRPr sz="100">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60" name="ïšlîde"/>
            <p:cNvSpPr/>
            <p:nvPr>
              <p:custDataLst>
                <p:tags r:id="rId9"/>
              </p:custDataLst>
            </p:nvPr>
          </p:nvSpPr>
          <p:spPr>
            <a:xfrm flipH="1">
              <a:off x="12149" y="2708"/>
              <a:ext cx="390" cy="50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anchor="ctr">
              <a:normAutofit fontScale="62500" lnSpcReduction="20000"/>
            </a:bodyPr>
            <a:lstStyle/>
            <a:p>
              <a:pPr algn="ctr"/>
              <a:endParaRPr sz="100">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61" name="íśľidê"/>
            <p:cNvSpPr/>
            <p:nvPr>
              <p:custDataLst>
                <p:tags r:id="rId10"/>
              </p:custDataLst>
            </p:nvPr>
          </p:nvSpPr>
          <p:spPr>
            <a:xfrm flipH="1">
              <a:off x="12230" y="2834"/>
              <a:ext cx="197" cy="2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anchor="ctr">
              <a:normAutofit fontScale="25000" lnSpcReduction="20000"/>
            </a:bodyPr>
            <a:lstStyle/>
            <a:p>
              <a:pPr algn="ctr"/>
              <a:endParaRPr sz="100">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42" name="iṧľïḍé"/>
            <p:cNvSpPr/>
            <p:nvPr>
              <p:custDataLst>
                <p:tags r:id="rId11"/>
              </p:custDataLst>
            </p:nvPr>
          </p:nvSpPr>
          <p:spPr>
            <a:xfrm flipV="1">
              <a:off x="7125" y="5566"/>
              <a:ext cx="1028" cy="1028"/>
            </a:xfrm>
            <a:prstGeom prst="arc">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wrap="square" lIns="128580" tIns="64290" rIns="128580" bIns="64290" anchor="ctr">
              <a:normAutofit/>
            </a:bodyPr>
            <a:lstStyle/>
            <a:p>
              <a:pPr algn="ctr"/>
              <a:endParaRPr sz="100">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43" name="iṩḷïďé"/>
            <p:cNvSpPr/>
            <p:nvPr>
              <p:custDataLst>
                <p:tags r:id="rId12"/>
              </p:custDataLst>
            </p:nvPr>
          </p:nvSpPr>
          <p:spPr>
            <a:xfrm>
              <a:off x="7125" y="5566"/>
              <a:ext cx="1028" cy="1028"/>
            </a:xfrm>
            <a:prstGeom prst="arc">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wrap="square" lIns="128580" tIns="64290" rIns="128580" bIns="64290" anchor="ctr">
              <a:normAutofit/>
            </a:bodyPr>
            <a:lstStyle/>
            <a:p>
              <a:pPr algn="ctr"/>
              <a:endParaRPr sz="100">
                <a:solidFill>
                  <a:schemeClr val="dk1">
                    <a:lumMod val="75000"/>
                    <a:lumOff val="25000"/>
                  </a:schemeClr>
                </a:solidFill>
                <a:latin typeface="微软雅黑" panose="020B0503020204020204" pitchFamily="34" charset="-122"/>
                <a:ea typeface="微软雅黑" panose="020B0503020204020204" pitchFamily="34" charset="-122"/>
              </a:endParaRPr>
            </a:p>
          </p:txBody>
        </p:sp>
        <p:cxnSp>
          <p:nvCxnSpPr>
            <p:cNvPr id="38" name="直接连接符 37"/>
            <p:cNvCxnSpPr/>
            <p:nvPr>
              <p:custDataLst>
                <p:tags r:id="rId13"/>
              </p:custDataLst>
            </p:nvPr>
          </p:nvCxnSpPr>
          <p:spPr>
            <a:xfrm flipH="1">
              <a:off x="7273" y="3812"/>
              <a:ext cx="363" cy="0"/>
            </a:xfrm>
            <a:prstGeom prst="line">
              <a:avLst/>
            </a:prstGeom>
            <a:ln w="28575" cap="rnd">
              <a:solidFill>
                <a:schemeClr val="lt1">
                  <a:lumMod val="75000"/>
                </a:schemeClr>
              </a:solidFill>
            </a:ln>
          </p:spPr>
          <p:style>
            <a:lnRef idx="1">
              <a:schemeClr val="accent1"/>
            </a:lnRef>
            <a:fillRef idx="0">
              <a:schemeClr val="accent1"/>
            </a:fillRef>
            <a:effectRef idx="0">
              <a:schemeClr val="accent1"/>
            </a:effectRef>
            <a:fontRef idx="minor">
              <a:schemeClr val="tx1"/>
            </a:fontRef>
          </p:style>
        </p:cxnSp>
        <p:sp>
          <p:nvSpPr>
            <p:cNvPr id="40" name="î$ḷíḍê"/>
            <p:cNvSpPr/>
            <p:nvPr>
              <p:custDataLst>
                <p:tags r:id="rId14"/>
              </p:custDataLst>
            </p:nvPr>
          </p:nvSpPr>
          <p:spPr>
            <a:xfrm flipH="1" flipV="1">
              <a:off x="6759" y="3072"/>
              <a:ext cx="1028" cy="740"/>
            </a:xfrm>
            <a:prstGeom prst="arc">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sz="100">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41" name="îṣ1iḓe"/>
            <p:cNvSpPr/>
            <p:nvPr>
              <p:custDataLst>
                <p:tags r:id="rId15"/>
              </p:custDataLst>
            </p:nvPr>
          </p:nvSpPr>
          <p:spPr>
            <a:xfrm flipH="1">
              <a:off x="6759" y="3072"/>
              <a:ext cx="1028" cy="740"/>
            </a:xfrm>
            <a:prstGeom prst="arc">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sz="100">
                <a:solidFill>
                  <a:schemeClr val="dk1">
                    <a:lumMod val="75000"/>
                    <a:lumOff val="25000"/>
                  </a:schemeClr>
                </a:solidFill>
                <a:latin typeface="微软雅黑" panose="020B0503020204020204" pitchFamily="34" charset="-122"/>
                <a:ea typeface="微软雅黑" panose="020B0503020204020204" pitchFamily="34" charset="-122"/>
              </a:endParaRPr>
            </a:p>
          </p:txBody>
        </p:sp>
        <p:cxnSp>
          <p:nvCxnSpPr>
            <p:cNvPr id="34" name="直接连接符 33"/>
            <p:cNvCxnSpPr/>
            <p:nvPr>
              <p:custDataLst>
                <p:tags r:id="rId16"/>
              </p:custDataLst>
            </p:nvPr>
          </p:nvCxnSpPr>
          <p:spPr>
            <a:xfrm>
              <a:off x="7250" y="4726"/>
              <a:ext cx="363" cy="0"/>
            </a:xfrm>
            <a:prstGeom prst="line">
              <a:avLst/>
            </a:prstGeom>
            <a:ln w="28575" cap="rnd">
              <a:solidFill>
                <a:schemeClr val="lt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í$liďé"/>
            <p:cNvSpPr/>
            <p:nvPr>
              <p:custDataLst>
                <p:tags r:id="rId17"/>
              </p:custDataLst>
            </p:nvPr>
          </p:nvSpPr>
          <p:spPr>
            <a:xfrm flipV="1">
              <a:off x="7099" y="3986"/>
              <a:ext cx="1028" cy="740"/>
            </a:xfrm>
            <a:prstGeom prst="arc">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sz="100">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37" name="iṩliḓe"/>
            <p:cNvSpPr/>
            <p:nvPr>
              <p:custDataLst>
                <p:tags r:id="rId18"/>
              </p:custDataLst>
            </p:nvPr>
          </p:nvSpPr>
          <p:spPr>
            <a:xfrm>
              <a:off x="7099" y="3986"/>
              <a:ext cx="1028" cy="740"/>
            </a:xfrm>
            <a:prstGeom prst="arc">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sz="100">
                <a:solidFill>
                  <a:schemeClr val="dk1">
                    <a:lumMod val="75000"/>
                    <a:lumOff val="25000"/>
                  </a:schemeClr>
                </a:solidFill>
                <a:latin typeface="微软雅黑" panose="020B0503020204020204" pitchFamily="34" charset="-122"/>
                <a:ea typeface="微软雅黑" panose="020B0503020204020204" pitchFamily="34" charset="-122"/>
              </a:endParaRPr>
            </a:p>
          </p:txBody>
        </p:sp>
        <p:cxnSp>
          <p:nvCxnSpPr>
            <p:cNvPr id="30" name="直接连接符 29"/>
            <p:cNvCxnSpPr/>
            <p:nvPr>
              <p:custDataLst>
                <p:tags r:id="rId19"/>
              </p:custDataLst>
            </p:nvPr>
          </p:nvCxnSpPr>
          <p:spPr>
            <a:xfrm flipH="1">
              <a:off x="7340" y="5565"/>
              <a:ext cx="363" cy="0"/>
            </a:xfrm>
            <a:prstGeom prst="line">
              <a:avLst/>
            </a:prstGeom>
            <a:ln w="28575"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32" name="íşḻîdé"/>
            <p:cNvSpPr/>
            <p:nvPr>
              <p:custDataLst>
                <p:tags r:id="rId20"/>
              </p:custDataLst>
            </p:nvPr>
          </p:nvSpPr>
          <p:spPr>
            <a:xfrm flipH="1" flipV="1">
              <a:off x="6826" y="4825"/>
              <a:ext cx="1028" cy="740"/>
            </a:xfrm>
            <a:prstGeom prst="arc">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sz="100">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33" name="íSḻîďe"/>
            <p:cNvSpPr/>
            <p:nvPr>
              <p:custDataLst>
                <p:tags r:id="rId21"/>
              </p:custDataLst>
            </p:nvPr>
          </p:nvSpPr>
          <p:spPr>
            <a:xfrm flipH="1">
              <a:off x="6826" y="4825"/>
              <a:ext cx="1028" cy="740"/>
            </a:xfrm>
            <a:prstGeom prst="arc">
              <a:avLst/>
            </a:prstGeom>
            <a:ln w="28575">
              <a:solidFill>
                <a:schemeClr val="lt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sz="100">
                <a:solidFill>
                  <a:schemeClr val="dk1">
                    <a:lumMod val="75000"/>
                    <a:lumOff val="25000"/>
                  </a:schemeClr>
                </a:solidFill>
                <a:latin typeface="微软雅黑" panose="020B0503020204020204" pitchFamily="34" charset="-122"/>
                <a:ea typeface="微软雅黑" panose="020B0503020204020204" pitchFamily="34" charset="-122"/>
              </a:endParaRPr>
            </a:p>
          </p:txBody>
        </p:sp>
        <p:cxnSp>
          <p:nvCxnSpPr>
            <p:cNvPr id="27" name="直接连接符 26"/>
            <p:cNvCxnSpPr/>
            <p:nvPr>
              <p:custDataLst>
                <p:tags r:id="rId22"/>
              </p:custDataLst>
            </p:nvPr>
          </p:nvCxnSpPr>
          <p:spPr>
            <a:xfrm>
              <a:off x="6618" y="6594"/>
              <a:ext cx="1021" cy="0"/>
            </a:xfrm>
            <a:prstGeom prst="line">
              <a:avLst/>
            </a:prstGeom>
            <a:ln w="28575"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custDataLst>
                <p:tags r:id="rId23"/>
              </p:custDataLst>
            </p:nvPr>
          </p:nvCxnSpPr>
          <p:spPr>
            <a:xfrm>
              <a:off x="5996" y="6594"/>
              <a:ext cx="399" cy="0"/>
            </a:xfrm>
            <a:prstGeom prst="line">
              <a:avLst/>
            </a:prstGeom>
            <a:ln w="28575"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24"/>
              </p:custDataLst>
            </p:nvPr>
          </p:nvCxnSpPr>
          <p:spPr>
            <a:xfrm>
              <a:off x="3798" y="6594"/>
              <a:ext cx="2023" cy="0"/>
            </a:xfrm>
            <a:prstGeom prst="line">
              <a:avLst/>
            </a:prstGeom>
            <a:ln w="28575"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25"/>
              </p:custDataLst>
            </p:nvPr>
          </p:nvCxnSpPr>
          <p:spPr>
            <a:xfrm flipH="1">
              <a:off x="7273" y="2931"/>
              <a:ext cx="1021" cy="0"/>
            </a:xfrm>
            <a:prstGeom prst="line">
              <a:avLst/>
            </a:prstGeom>
            <a:ln w="28575"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26"/>
              </p:custDataLst>
            </p:nvPr>
          </p:nvCxnSpPr>
          <p:spPr>
            <a:xfrm flipH="1">
              <a:off x="8517" y="2931"/>
              <a:ext cx="399" cy="0"/>
            </a:xfrm>
            <a:prstGeom prst="line">
              <a:avLst/>
            </a:prstGeom>
            <a:ln w="28575"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27"/>
              </p:custDataLst>
            </p:nvPr>
          </p:nvCxnSpPr>
          <p:spPr>
            <a:xfrm flipH="1">
              <a:off x="9091" y="2931"/>
              <a:ext cx="3179" cy="0"/>
            </a:xfrm>
            <a:prstGeom prst="line">
              <a:avLst/>
            </a:prstGeom>
            <a:ln w="28575"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ïṧ1îďè"/>
            <p:cNvSpPr/>
            <p:nvPr>
              <p:custDataLst>
                <p:tags r:id="rId28"/>
              </p:custDataLst>
            </p:nvPr>
          </p:nvSpPr>
          <p:spPr>
            <a:xfrm>
              <a:off x="7254" y="5701"/>
              <a:ext cx="718" cy="718"/>
            </a:xfrm>
            <a:prstGeom prst="ellipse">
              <a:avLst/>
            </a:prstGeom>
            <a:solidFill>
              <a:schemeClr val="l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anchor="ctr">
              <a:normAutofit/>
            </a:bodyPr>
            <a:lstStyle/>
            <a:p>
              <a:pPr algn="ctr"/>
              <a:endParaRPr lang="en-US" sz="1970" i="1" dirty="0">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13" name="iş1iḍe"/>
            <p:cNvSpPr/>
            <p:nvPr>
              <p:custDataLst>
                <p:tags r:id="rId29"/>
              </p:custDataLst>
            </p:nvPr>
          </p:nvSpPr>
          <p:spPr>
            <a:xfrm>
              <a:off x="6841" y="4466"/>
              <a:ext cx="718" cy="718"/>
            </a:xfrm>
            <a:prstGeom prst="ellipse">
              <a:avLst/>
            </a:prstGeom>
            <a:solidFill>
              <a:schemeClr val="l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anchor="ctr">
              <a:normAutofit/>
            </a:bodyPr>
            <a:lstStyle/>
            <a:p>
              <a:pPr algn="ctr"/>
              <a:endParaRPr lang="en-US" sz="1970" i="1" dirty="0">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14" name="iṧļiḓè"/>
            <p:cNvSpPr/>
            <p:nvPr>
              <p:custDataLst>
                <p:tags r:id="rId30"/>
              </p:custDataLst>
            </p:nvPr>
          </p:nvSpPr>
          <p:spPr>
            <a:xfrm>
              <a:off x="7207" y="3521"/>
              <a:ext cx="718" cy="718"/>
            </a:xfrm>
            <a:prstGeom prst="ellipse">
              <a:avLst/>
            </a:prstGeom>
            <a:solidFill>
              <a:schemeClr val="l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anchor="ctr">
              <a:normAutofit/>
            </a:bodyPr>
            <a:lstStyle/>
            <a:p>
              <a:pPr algn="ctr"/>
              <a:endParaRPr lang="en-US" sz="1970" i="1" dirty="0">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15" name="íṣľîdé"/>
            <p:cNvSpPr/>
            <p:nvPr>
              <p:custDataLst>
                <p:tags r:id="rId31"/>
              </p:custDataLst>
            </p:nvPr>
          </p:nvSpPr>
          <p:spPr>
            <a:xfrm>
              <a:off x="6981" y="2603"/>
              <a:ext cx="718" cy="718"/>
            </a:xfrm>
            <a:prstGeom prst="ellipse">
              <a:avLst/>
            </a:prstGeom>
            <a:solidFill>
              <a:schemeClr val="l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anchor="ctr">
              <a:normAutofit/>
            </a:bodyPr>
            <a:lstStyle/>
            <a:p>
              <a:pPr algn="ctr"/>
              <a:endParaRPr lang="en-US" sz="1970" i="1" dirty="0">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64" name="išľiḍe"/>
            <p:cNvSpPr txBox="1"/>
            <p:nvPr>
              <p:custDataLst>
                <p:tags r:id="rId32"/>
              </p:custDataLst>
            </p:nvPr>
          </p:nvSpPr>
          <p:spPr bwMode="auto">
            <a:xfrm>
              <a:off x="8275" y="5466"/>
              <a:ext cx="4990" cy="5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pPr>
              <a:r>
                <a:rPr lang="en-US" altLang="zh-CN" sz="1900" b="1" dirty="0">
                  <a:solidFill>
                    <a:schemeClr val="dk1">
                      <a:lumMod val="75000"/>
                      <a:lumOff val="25000"/>
                    </a:schemeClr>
                  </a:solidFill>
                  <a:latin typeface="Times New Roman" panose="02020603050405020304" charset="0"/>
                  <a:ea typeface="微软雅黑" panose="020B0503020204020204" pitchFamily="34" charset="-122"/>
                </a:rPr>
                <a:t>一、任何事都没有表面看起来那么简单</a:t>
              </a:r>
              <a:endParaRPr lang="en-US" altLang="zh-CN" sz="1900" b="1" dirty="0">
                <a:solidFill>
                  <a:schemeClr val="dk1">
                    <a:lumMod val="75000"/>
                    <a:lumOff val="25000"/>
                  </a:schemeClr>
                </a:solidFill>
                <a:latin typeface="Times New Roman" panose="02020603050405020304" charset="0"/>
                <a:ea typeface="微软雅黑" panose="020B0503020204020204" pitchFamily="34" charset="-122"/>
              </a:endParaRPr>
            </a:p>
          </p:txBody>
        </p:sp>
        <p:sp>
          <p:nvSpPr>
            <p:cNvPr id="67" name="i$ľïḍè"/>
            <p:cNvSpPr txBox="1"/>
            <p:nvPr>
              <p:custDataLst>
                <p:tags r:id="rId33"/>
              </p:custDataLst>
            </p:nvPr>
          </p:nvSpPr>
          <p:spPr bwMode="auto">
            <a:xfrm>
              <a:off x="2345" y="4267"/>
              <a:ext cx="4624" cy="5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pPr>
              <a:r>
                <a:rPr lang="en-US" altLang="zh-CN" sz="1900" b="1" dirty="0">
                  <a:solidFill>
                    <a:schemeClr val="dk1">
                      <a:lumMod val="75000"/>
                      <a:lumOff val="25000"/>
                    </a:schemeClr>
                  </a:solidFill>
                  <a:latin typeface="Times New Roman" panose="02020603050405020304" charset="0"/>
                  <a:ea typeface="微软雅黑" panose="020B0503020204020204" pitchFamily="34" charset="-122"/>
                </a:rPr>
                <a:t>二、所有的事都会比你预计的时间长</a:t>
              </a:r>
              <a:endParaRPr lang="en-US" altLang="zh-CN" sz="1900" b="1" dirty="0">
                <a:solidFill>
                  <a:schemeClr val="dk1">
                    <a:lumMod val="75000"/>
                    <a:lumOff val="25000"/>
                  </a:schemeClr>
                </a:solidFill>
                <a:latin typeface="Times New Roman" panose="02020603050405020304" charset="0"/>
                <a:ea typeface="微软雅黑" panose="020B0503020204020204" pitchFamily="34" charset="-122"/>
              </a:endParaRPr>
            </a:p>
          </p:txBody>
        </p:sp>
        <p:sp>
          <p:nvSpPr>
            <p:cNvPr id="70" name="î$ḷîḑê"/>
            <p:cNvSpPr txBox="1"/>
            <p:nvPr>
              <p:custDataLst>
                <p:tags r:id="rId34"/>
              </p:custDataLst>
            </p:nvPr>
          </p:nvSpPr>
          <p:spPr bwMode="auto">
            <a:xfrm>
              <a:off x="8125" y="3583"/>
              <a:ext cx="3310" cy="5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pPr>
              <a:r>
                <a:rPr lang="en-US" altLang="zh-CN" sz="1900" b="1" dirty="0">
                  <a:solidFill>
                    <a:schemeClr val="dk1">
                      <a:lumMod val="75000"/>
                      <a:lumOff val="25000"/>
                    </a:schemeClr>
                  </a:solidFill>
                  <a:latin typeface="Times New Roman" panose="02020603050405020304" charset="0"/>
                  <a:ea typeface="微软雅黑" panose="020B0503020204020204" pitchFamily="34" charset="-122"/>
                </a:rPr>
                <a:t>三、会出错的事总会出错</a:t>
              </a:r>
              <a:endParaRPr lang="en-US" altLang="zh-CN" sz="1900" b="1" dirty="0">
                <a:solidFill>
                  <a:schemeClr val="dk1">
                    <a:lumMod val="75000"/>
                    <a:lumOff val="25000"/>
                  </a:schemeClr>
                </a:solidFill>
                <a:latin typeface="Times New Roman" panose="02020603050405020304" charset="0"/>
                <a:ea typeface="微软雅黑" panose="020B0503020204020204" pitchFamily="34" charset="-122"/>
              </a:endParaRPr>
            </a:p>
          </p:txBody>
        </p:sp>
        <p:sp>
          <p:nvSpPr>
            <p:cNvPr id="73" name="ïSľíḑe"/>
            <p:cNvSpPr txBox="1"/>
            <p:nvPr>
              <p:custDataLst>
                <p:tags r:id="rId35"/>
              </p:custDataLst>
            </p:nvPr>
          </p:nvSpPr>
          <p:spPr bwMode="auto">
            <a:xfrm>
              <a:off x="1378" y="2509"/>
              <a:ext cx="5470" cy="5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pPr>
              <a:endParaRPr lang="en-US" altLang="zh-CN" sz="1900" b="1" dirty="0">
                <a:solidFill>
                  <a:schemeClr val="dk1">
                    <a:lumMod val="75000"/>
                    <a:lumOff val="25000"/>
                  </a:schemeClr>
                </a:solidFill>
                <a:latin typeface="Times New Roman" panose="02020603050405020304" charset="0"/>
                <a:ea typeface="微软雅黑" panose="020B0503020204020204" pitchFamily="34" charset="-122"/>
              </a:endParaRPr>
            </a:p>
            <a:p>
              <a:pPr eaLnBrk="1" hangingPunct="1">
                <a:lnSpc>
                  <a:spcPct val="100000"/>
                </a:lnSpc>
                <a:spcBef>
                  <a:spcPct val="0"/>
                </a:spcBef>
              </a:pPr>
              <a:r>
                <a:rPr lang="en-US" altLang="zh-CN" sz="1900" b="1" dirty="0">
                  <a:solidFill>
                    <a:schemeClr val="dk1">
                      <a:lumMod val="75000"/>
                      <a:lumOff val="25000"/>
                    </a:schemeClr>
                  </a:solidFill>
                  <a:latin typeface="Times New Roman" panose="02020603050405020304" charset="0"/>
                  <a:ea typeface="微软雅黑" panose="020B0503020204020204" pitchFamily="34" charset="-122"/>
                </a:rPr>
                <a:t>四、如果你担心某种情况发生，那么它就更有可能发生</a:t>
              </a:r>
              <a:endParaRPr lang="en-US" altLang="zh-CN" sz="1900" b="1" dirty="0">
                <a:solidFill>
                  <a:schemeClr val="dk1">
                    <a:lumMod val="75000"/>
                    <a:lumOff val="25000"/>
                  </a:schemeClr>
                </a:solidFill>
                <a:latin typeface="Times New Roman" panose="02020603050405020304" charset="0"/>
                <a:ea typeface="微软雅黑" panose="020B0503020204020204" pitchFamily="34" charset="-122"/>
              </a:endParaRPr>
            </a:p>
          </p:txBody>
        </p:sp>
        <p:sp>
          <p:nvSpPr>
            <p:cNvPr id="74" name="ïṡļîḍê"/>
            <p:cNvSpPr/>
            <p:nvPr>
              <p:custDataLst>
                <p:tags r:id="rId36"/>
              </p:custDataLst>
            </p:nvPr>
          </p:nvSpPr>
          <p:spPr bwMode="auto">
            <a:xfrm>
              <a:off x="7382" y="5874"/>
              <a:ext cx="462" cy="371"/>
            </a:xfrm>
            <a:custGeom>
              <a:avLst/>
              <a:gdLst>
                <a:gd name="connsiteX0" fmla="*/ 360943 w 600541"/>
                <a:gd name="connsiteY0" fmla="*/ 344430 h 482385"/>
                <a:gd name="connsiteX1" fmla="*/ 415206 w 600541"/>
                <a:gd name="connsiteY1" fmla="*/ 369480 h 482385"/>
                <a:gd name="connsiteX2" fmla="*/ 334409 w 600541"/>
                <a:gd name="connsiteY2" fmla="*/ 431508 h 482385"/>
                <a:gd name="connsiteX3" fmla="*/ 360943 w 600541"/>
                <a:gd name="connsiteY3" fmla="*/ 344430 h 482385"/>
                <a:gd name="connsiteX4" fmla="*/ 158230 w 600541"/>
                <a:gd name="connsiteY4" fmla="*/ 344430 h 482385"/>
                <a:gd name="connsiteX5" fmla="*/ 184529 w 600541"/>
                <a:gd name="connsiteY5" fmla="*/ 431014 h 482385"/>
                <a:gd name="connsiteX6" fmla="*/ 104437 w 600541"/>
                <a:gd name="connsiteY6" fmla="*/ 369236 h 482385"/>
                <a:gd name="connsiteX7" fmla="*/ 158230 w 600541"/>
                <a:gd name="connsiteY7" fmla="*/ 344430 h 482385"/>
                <a:gd name="connsiteX8" fmla="*/ 272241 w 600541"/>
                <a:gd name="connsiteY8" fmla="*/ 331516 h 482385"/>
                <a:gd name="connsiteX9" fmla="*/ 343018 w 600541"/>
                <a:gd name="connsiteY9" fmla="*/ 339630 h 482385"/>
                <a:gd name="connsiteX10" fmla="*/ 308586 w 600541"/>
                <a:gd name="connsiteY10" fmla="*/ 440343 h 482385"/>
                <a:gd name="connsiteX11" fmla="*/ 272241 w 600541"/>
                <a:gd name="connsiteY11" fmla="*/ 445832 h 482385"/>
                <a:gd name="connsiteX12" fmla="*/ 253118 w 600541"/>
                <a:gd name="connsiteY12" fmla="*/ 331516 h 482385"/>
                <a:gd name="connsiteX13" fmla="*/ 253118 w 600541"/>
                <a:gd name="connsiteY13" fmla="*/ 446044 h 482385"/>
                <a:gd name="connsiteX14" fmla="*/ 212245 w 600541"/>
                <a:gd name="connsiteY14" fmla="*/ 440079 h 482385"/>
                <a:gd name="connsiteX15" fmla="*/ 177825 w 600541"/>
                <a:gd name="connsiteY15" fmla="*/ 339867 h 482385"/>
                <a:gd name="connsiteX16" fmla="*/ 253118 w 600541"/>
                <a:gd name="connsiteY16" fmla="*/ 331516 h 482385"/>
                <a:gd name="connsiteX17" fmla="*/ 368784 w 600541"/>
                <a:gd name="connsiteY17" fmla="*/ 260175 h 482385"/>
                <a:gd name="connsiteX18" fmla="*/ 454583 w 600541"/>
                <a:gd name="connsiteY18" fmla="*/ 260175 h 482385"/>
                <a:gd name="connsiteX19" fmla="*/ 425904 w 600541"/>
                <a:gd name="connsiteY19" fmla="*/ 353251 h 482385"/>
                <a:gd name="connsiteX20" fmla="*/ 363765 w 600541"/>
                <a:gd name="connsiteY20" fmla="*/ 325090 h 482385"/>
                <a:gd name="connsiteX21" fmla="*/ 368784 w 600541"/>
                <a:gd name="connsiteY21" fmla="*/ 260175 h 482385"/>
                <a:gd name="connsiteX22" fmla="*/ 272241 w 600541"/>
                <a:gd name="connsiteY22" fmla="*/ 260175 h 482385"/>
                <a:gd name="connsiteX23" fmla="*/ 349440 w 600541"/>
                <a:gd name="connsiteY23" fmla="*/ 260175 h 482385"/>
                <a:gd name="connsiteX24" fmla="*/ 345616 w 600541"/>
                <a:gd name="connsiteY24" fmla="*/ 320297 h 482385"/>
                <a:gd name="connsiteX25" fmla="*/ 272241 w 600541"/>
                <a:gd name="connsiteY25" fmla="*/ 312185 h 482385"/>
                <a:gd name="connsiteX26" fmla="*/ 169710 w 600541"/>
                <a:gd name="connsiteY26" fmla="*/ 260175 h 482385"/>
                <a:gd name="connsiteX27" fmla="*/ 253118 w 600541"/>
                <a:gd name="connsiteY27" fmla="*/ 260175 h 482385"/>
                <a:gd name="connsiteX28" fmla="*/ 253118 w 600541"/>
                <a:gd name="connsiteY28" fmla="*/ 312185 h 482385"/>
                <a:gd name="connsiteX29" fmla="*/ 174729 w 600541"/>
                <a:gd name="connsiteY29" fmla="*/ 320297 h 482385"/>
                <a:gd name="connsiteX30" fmla="*/ 169710 w 600541"/>
                <a:gd name="connsiteY30" fmla="*/ 260175 h 482385"/>
                <a:gd name="connsiteX31" fmla="*/ 65273 w 600541"/>
                <a:gd name="connsiteY31" fmla="*/ 260175 h 482385"/>
                <a:gd name="connsiteX32" fmla="*/ 150605 w 600541"/>
                <a:gd name="connsiteY32" fmla="*/ 260175 h 482385"/>
                <a:gd name="connsiteX33" fmla="*/ 155385 w 600541"/>
                <a:gd name="connsiteY33" fmla="*/ 325078 h 482385"/>
                <a:gd name="connsiteX34" fmla="*/ 93717 w 600541"/>
                <a:gd name="connsiteY34" fmla="*/ 352757 h 482385"/>
                <a:gd name="connsiteX35" fmla="*/ 65273 w 600541"/>
                <a:gd name="connsiteY35" fmla="*/ 260175 h 482385"/>
                <a:gd name="connsiteX36" fmla="*/ 346333 w 600541"/>
                <a:gd name="connsiteY36" fmla="*/ 186645 h 482385"/>
                <a:gd name="connsiteX37" fmla="*/ 349440 w 600541"/>
                <a:gd name="connsiteY37" fmla="*/ 244367 h 482385"/>
                <a:gd name="connsiteX38" fmla="*/ 272241 w 600541"/>
                <a:gd name="connsiteY38" fmla="*/ 244367 h 482385"/>
                <a:gd name="connsiteX39" fmla="*/ 272241 w 600541"/>
                <a:gd name="connsiteY39" fmla="*/ 193801 h 482385"/>
                <a:gd name="connsiteX40" fmla="*/ 346333 w 600541"/>
                <a:gd name="connsiteY40" fmla="*/ 186645 h 482385"/>
                <a:gd name="connsiteX41" fmla="*/ 174251 w 600541"/>
                <a:gd name="connsiteY41" fmla="*/ 186645 h 482385"/>
                <a:gd name="connsiteX42" fmla="*/ 253118 w 600541"/>
                <a:gd name="connsiteY42" fmla="*/ 193801 h 482385"/>
                <a:gd name="connsiteX43" fmla="*/ 253118 w 600541"/>
                <a:gd name="connsiteY43" fmla="*/ 244367 h 482385"/>
                <a:gd name="connsiteX44" fmla="*/ 169710 w 600541"/>
                <a:gd name="connsiteY44" fmla="*/ 244367 h 482385"/>
                <a:gd name="connsiteX45" fmla="*/ 174251 w 600541"/>
                <a:gd name="connsiteY45" fmla="*/ 186645 h 482385"/>
                <a:gd name="connsiteX46" fmla="*/ 92525 w 600541"/>
                <a:gd name="connsiteY46" fmla="*/ 153974 h 482385"/>
                <a:gd name="connsiteX47" fmla="*/ 154679 w 600541"/>
                <a:gd name="connsiteY47" fmla="*/ 181879 h 482385"/>
                <a:gd name="connsiteX48" fmla="*/ 150376 w 600541"/>
                <a:gd name="connsiteY48" fmla="*/ 244368 h 482385"/>
                <a:gd name="connsiteX49" fmla="*/ 65273 w 600541"/>
                <a:gd name="connsiteY49" fmla="*/ 244368 h 482385"/>
                <a:gd name="connsiteX50" fmla="*/ 92525 w 600541"/>
                <a:gd name="connsiteY50" fmla="*/ 153974 h 482385"/>
                <a:gd name="connsiteX51" fmla="*/ 426413 w 600541"/>
                <a:gd name="connsiteY51" fmla="*/ 153197 h 482385"/>
                <a:gd name="connsiteX52" fmla="*/ 429044 w 600541"/>
                <a:gd name="connsiteY52" fmla="*/ 156061 h 482385"/>
                <a:gd name="connsiteX53" fmla="*/ 444350 w 600541"/>
                <a:gd name="connsiteY53" fmla="*/ 188758 h 482385"/>
                <a:gd name="connsiteX54" fmla="*/ 404410 w 600541"/>
                <a:gd name="connsiteY54" fmla="*/ 212863 h 482385"/>
                <a:gd name="connsiteX55" fmla="*/ 392930 w 600541"/>
                <a:gd name="connsiteY55" fmla="*/ 231002 h 482385"/>
                <a:gd name="connsiteX56" fmla="*/ 394844 w 600541"/>
                <a:gd name="connsiteY56" fmla="*/ 244367 h 482385"/>
                <a:gd name="connsiteX57" fmla="*/ 368775 w 600541"/>
                <a:gd name="connsiteY57" fmla="*/ 244367 h 482385"/>
                <a:gd name="connsiteX58" fmla="*/ 364470 w 600541"/>
                <a:gd name="connsiteY58" fmla="*/ 181837 h 482385"/>
                <a:gd name="connsiteX59" fmla="*/ 426413 w 600541"/>
                <a:gd name="connsiteY59" fmla="*/ 153197 h 482385"/>
                <a:gd name="connsiteX60" fmla="*/ 182835 w 600541"/>
                <a:gd name="connsiteY60" fmla="*/ 72541 h 482385"/>
                <a:gd name="connsiteX61" fmla="*/ 157498 w 600541"/>
                <a:gd name="connsiteY61" fmla="*/ 161101 h 482385"/>
                <a:gd name="connsiteX62" fmla="*/ 103237 w 600541"/>
                <a:gd name="connsiteY62" fmla="*/ 135798 h 482385"/>
                <a:gd name="connsiteX63" fmla="*/ 182835 w 600541"/>
                <a:gd name="connsiteY63" fmla="*/ 72541 h 482385"/>
                <a:gd name="connsiteX64" fmla="*/ 336032 w 600541"/>
                <a:gd name="connsiteY64" fmla="*/ 72330 h 482385"/>
                <a:gd name="connsiteX65" fmla="*/ 374284 w 600541"/>
                <a:gd name="connsiteY65" fmla="*/ 93807 h 482385"/>
                <a:gd name="connsiteX66" fmla="*/ 373806 w 600541"/>
                <a:gd name="connsiteY66" fmla="*/ 94284 h 482385"/>
                <a:gd name="connsiteX67" fmla="*/ 361852 w 600541"/>
                <a:gd name="connsiteY67" fmla="*/ 111943 h 482385"/>
                <a:gd name="connsiteX68" fmla="*/ 368785 w 600541"/>
                <a:gd name="connsiteY68" fmla="*/ 131988 h 482385"/>
                <a:gd name="connsiteX69" fmla="*/ 370220 w 600541"/>
                <a:gd name="connsiteY69" fmla="*/ 133420 h 482385"/>
                <a:gd name="connsiteX70" fmla="*/ 393649 w 600541"/>
                <a:gd name="connsiteY70" fmla="*/ 142726 h 482385"/>
                <a:gd name="connsiteX71" fmla="*/ 396279 w 600541"/>
                <a:gd name="connsiteY71" fmla="*/ 142726 h 482385"/>
                <a:gd name="connsiteX72" fmla="*/ 407515 w 600541"/>
                <a:gd name="connsiteY72" fmla="*/ 141533 h 482385"/>
                <a:gd name="connsiteX73" fmla="*/ 361613 w 600541"/>
                <a:gd name="connsiteY73" fmla="*/ 161101 h 482385"/>
                <a:gd name="connsiteX74" fmla="*/ 336032 w 600541"/>
                <a:gd name="connsiteY74" fmla="*/ 72330 h 482385"/>
                <a:gd name="connsiteX75" fmla="*/ 272241 w 600541"/>
                <a:gd name="connsiteY75" fmla="*/ 57299 h 482385"/>
                <a:gd name="connsiteX76" fmla="*/ 310732 w 600541"/>
                <a:gd name="connsiteY76" fmla="*/ 63263 h 482385"/>
                <a:gd name="connsiteX77" fmla="*/ 343724 w 600541"/>
                <a:gd name="connsiteY77" fmla="*/ 165849 h 482385"/>
                <a:gd name="connsiteX78" fmla="*/ 272241 w 600541"/>
                <a:gd name="connsiteY78" fmla="*/ 174438 h 482385"/>
                <a:gd name="connsiteX79" fmla="*/ 253118 w 600541"/>
                <a:gd name="connsiteY79" fmla="*/ 57017 h 482385"/>
                <a:gd name="connsiteX80" fmla="*/ 253118 w 600541"/>
                <a:gd name="connsiteY80" fmla="*/ 174438 h 482385"/>
                <a:gd name="connsiteX81" fmla="*/ 177119 w 600541"/>
                <a:gd name="connsiteY81" fmla="*/ 165846 h 482385"/>
                <a:gd name="connsiteX82" fmla="*/ 209861 w 600541"/>
                <a:gd name="connsiteY82" fmla="*/ 63461 h 482385"/>
                <a:gd name="connsiteX83" fmla="*/ 253118 w 600541"/>
                <a:gd name="connsiteY83" fmla="*/ 57017 h 482385"/>
                <a:gd name="connsiteX84" fmla="*/ 253128 w 600541"/>
                <a:gd name="connsiteY84" fmla="*/ 0 h 482385"/>
                <a:gd name="connsiteX85" fmla="*/ 424509 w 600541"/>
                <a:gd name="connsiteY85" fmla="*/ 66832 h 482385"/>
                <a:gd name="connsiteX86" fmla="*/ 436699 w 600541"/>
                <a:gd name="connsiteY86" fmla="*/ 45350 h 482385"/>
                <a:gd name="connsiteX87" fmla="*/ 445782 w 600541"/>
                <a:gd name="connsiteY87" fmla="*/ 40099 h 482385"/>
                <a:gd name="connsiteX88" fmla="*/ 453192 w 600541"/>
                <a:gd name="connsiteY88" fmla="*/ 43202 h 482385"/>
                <a:gd name="connsiteX89" fmla="*/ 459168 w 600541"/>
                <a:gd name="connsiteY89" fmla="*/ 48931 h 482385"/>
                <a:gd name="connsiteX90" fmla="*/ 463231 w 600541"/>
                <a:gd name="connsiteY90" fmla="*/ 60865 h 482385"/>
                <a:gd name="connsiteX91" fmla="*/ 461080 w 600541"/>
                <a:gd name="connsiteY91" fmla="*/ 82585 h 482385"/>
                <a:gd name="connsiteX92" fmla="*/ 517251 w 600541"/>
                <a:gd name="connsiteY92" fmla="*/ 138677 h 482385"/>
                <a:gd name="connsiteX93" fmla="*/ 553582 w 600541"/>
                <a:gd name="connsiteY93" fmla="*/ 79005 h 482385"/>
                <a:gd name="connsiteX94" fmla="*/ 564578 w 600541"/>
                <a:gd name="connsiteY94" fmla="*/ 72561 h 482385"/>
                <a:gd name="connsiteX95" fmla="*/ 573900 w 600541"/>
                <a:gd name="connsiteY95" fmla="*/ 76618 h 482385"/>
                <a:gd name="connsiteX96" fmla="*/ 578441 w 600541"/>
                <a:gd name="connsiteY96" fmla="*/ 80915 h 482385"/>
                <a:gd name="connsiteX97" fmla="*/ 582983 w 600541"/>
                <a:gd name="connsiteY97" fmla="*/ 99532 h 482385"/>
                <a:gd name="connsiteX98" fmla="*/ 558841 w 600541"/>
                <a:gd name="connsiteY98" fmla="*/ 180208 h 482385"/>
                <a:gd name="connsiteX99" fmla="*/ 592544 w 600541"/>
                <a:gd name="connsiteY99" fmla="*/ 214102 h 482385"/>
                <a:gd name="connsiteX100" fmla="*/ 589914 w 600541"/>
                <a:gd name="connsiteY100" fmla="*/ 258020 h 482385"/>
                <a:gd name="connsiteX101" fmla="*/ 589675 w 600541"/>
                <a:gd name="connsiteY101" fmla="*/ 258497 h 482385"/>
                <a:gd name="connsiteX102" fmla="*/ 568402 w 600541"/>
                <a:gd name="connsiteY102" fmla="*/ 267567 h 482385"/>
                <a:gd name="connsiteX103" fmla="*/ 547846 w 600541"/>
                <a:gd name="connsiteY103" fmla="*/ 258736 h 482385"/>
                <a:gd name="connsiteX104" fmla="*/ 515338 w 600541"/>
                <a:gd name="connsiteY104" fmla="*/ 226275 h 482385"/>
                <a:gd name="connsiteX105" fmla="*/ 430724 w 600541"/>
                <a:gd name="connsiteY105" fmla="*/ 251575 h 482385"/>
                <a:gd name="connsiteX106" fmla="*/ 425943 w 600541"/>
                <a:gd name="connsiteY106" fmla="*/ 252291 h 482385"/>
                <a:gd name="connsiteX107" fmla="*/ 412319 w 600541"/>
                <a:gd name="connsiteY107" fmla="*/ 246802 h 482385"/>
                <a:gd name="connsiteX108" fmla="*/ 407777 w 600541"/>
                <a:gd name="connsiteY108" fmla="*/ 242267 h 482385"/>
                <a:gd name="connsiteX109" fmla="*/ 403953 w 600541"/>
                <a:gd name="connsiteY109" fmla="*/ 231526 h 482385"/>
                <a:gd name="connsiteX110" fmla="*/ 410167 w 600541"/>
                <a:gd name="connsiteY110" fmla="*/ 222217 h 482385"/>
                <a:gd name="connsiteX111" fmla="*/ 473031 w 600541"/>
                <a:gd name="connsiteY111" fmla="*/ 184027 h 482385"/>
                <a:gd name="connsiteX112" fmla="*/ 418294 w 600541"/>
                <a:gd name="connsiteY112" fmla="*/ 129368 h 482385"/>
                <a:gd name="connsiteX113" fmla="*/ 392001 w 600541"/>
                <a:gd name="connsiteY113" fmla="*/ 131994 h 482385"/>
                <a:gd name="connsiteX114" fmla="*/ 390806 w 600541"/>
                <a:gd name="connsiteY114" fmla="*/ 131994 h 482385"/>
                <a:gd name="connsiteX115" fmla="*/ 380289 w 600541"/>
                <a:gd name="connsiteY115" fmla="*/ 127697 h 482385"/>
                <a:gd name="connsiteX116" fmla="*/ 374314 w 600541"/>
                <a:gd name="connsiteY116" fmla="*/ 121730 h 482385"/>
                <a:gd name="connsiteX117" fmla="*/ 371445 w 600541"/>
                <a:gd name="connsiteY117" fmla="*/ 113137 h 482385"/>
                <a:gd name="connsiteX118" fmla="*/ 376465 w 600541"/>
                <a:gd name="connsiteY118" fmla="*/ 105499 h 482385"/>
                <a:gd name="connsiteX119" fmla="*/ 402997 w 600541"/>
                <a:gd name="connsiteY119" fmla="*/ 90462 h 482385"/>
                <a:gd name="connsiteX120" fmla="*/ 253128 w 600541"/>
                <a:gd name="connsiteY120" fmla="*/ 31745 h 482385"/>
                <a:gd name="connsiteX121" fmla="*/ 31790 w 600541"/>
                <a:gd name="connsiteY121" fmla="*/ 252769 h 482385"/>
                <a:gd name="connsiteX122" fmla="*/ 157518 w 600541"/>
                <a:gd name="connsiteY122" fmla="*/ 452072 h 482385"/>
                <a:gd name="connsiteX123" fmla="*/ 164927 w 600541"/>
                <a:gd name="connsiteY123" fmla="*/ 473315 h 482385"/>
                <a:gd name="connsiteX124" fmla="*/ 150586 w 600541"/>
                <a:gd name="connsiteY124" fmla="*/ 482385 h 482385"/>
                <a:gd name="connsiteX125" fmla="*/ 143654 w 600541"/>
                <a:gd name="connsiteY125" fmla="*/ 480714 h 482385"/>
                <a:gd name="connsiteX126" fmla="*/ 0 w 600541"/>
                <a:gd name="connsiteY126" fmla="*/ 252769 h 482385"/>
                <a:gd name="connsiteX127" fmla="*/ 253128 w 600541"/>
                <a:gd name="connsiteY127" fmla="*/ 0 h 48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00541" h="482385">
                  <a:moveTo>
                    <a:pt x="360943" y="344430"/>
                  </a:moveTo>
                  <a:cubicBezTo>
                    <a:pt x="383891" y="351110"/>
                    <a:pt x="402537" y="359937"/>
                    <a:pt x="415206" y="369480"/>
                  </a:cubicBezTo>
                  <a:cubicBezTo>
                    <a:pt x="394409" y="396677"/>
                    <a:pt x="366680" y="418148"/>
                    <a:pt x="334409" y="431508"/>
                  </a:cubicBezTo>
                  <a:cubicBezTo>
                    <a:pt x="345883" y="407412"/>
                    <a:pt x="354967" y="377830"/>
                    <a:pt x="360943" y="344430"/>
                  </a:cubicBezTo>
                  <a:close/>
                  <a:moveTo>
                    <a:pt x="158230" y="344430"/>
                  </a:moveTo>
                  <a:cubicBezTo>
                    <a:pt x="164207" y="377823"/>
                    <a:pt x="173292" y="407162"/>
                    <a:pt x="184529" y="431014"/>
                  </a:cubicBezTo>
                  <a:cubicBezTo>
                    <a:pt x="152731" y="417895"/>
                    <a:pt x="125237" y="396190"/>
                    <a:pt x="104437" y="369236"/>
                  </a:cubicBezTo>
                  <a:cubicBezTo>
                    <a:pt x="117108" y="359696"/>
                    <a:pt x="135517" y="351109"/>
                    <a:pt x="158230" y="344430"/>
                  </a:cubicBezTo>
                  <a:close/>
                  <a:moveTo>
                    <a:pt x="272241" y="331516"/>
                  </a:moveTo>
                  <a:cubicBezTo>
                    <a:pt x="297826" y="332232"/>
                    <a:pt x="321976" y="335096"/>
                    <a:pt x="343018" y="339630"/>
                  </a:cubicBezTo>
                  <a:cubicBezTo>
                    <a:pt x="335606" y="382111"/>
                    <a:pt x="323172" y="416477"/>
                    <a:pt x="308586" y="440343"/>
                  </a:cubicBezTo>
                  <a:cubicBezTo>
                    <a:pt x="296630" y="443207"/>
                    <a:pt x="281805" y="445116"/>
                    <a:pt x="272241" y="445832"/>
                  </a:cubicBezTo>
                  <a:close/>
                  <a:moveTo>
                    <a:pt x="253118" y="331516"/>
                  </a:moveTo>
                  <a:lnTo>
                    <a:pt x="253118" y="446044"/>
                  </a:lnTo>
                  <a:cubicBezTo>
                    <a:pt x="237342" y="445328"/>
                    <a:pt x="225152" y="443419"/>
                    <a:pt x="212245" y="440079"/>
                  </a:cubicBezTo>
                  <a:cubicBezTo>
                    <a:pt x="197664" y="416219"/>
                    <a:pt x="184996" y="381861"/>
                    <a:pt x="177825" y="339867"/>
                  </a:cubicBezTo>
                  <a:cubicBezTo>
                    <a:pt x="199815" y="334856"/>
                    <a:pt x="221328" y="331993"/>
                    <a:pt x="253118" y="331516"/>
                  </a:cubicBezTo>
                  <a:close/>
                  <a:moveTo>
                    <a:pt x="368784" y="260175"/>
                  </a:moveTo>
                  <a:lnTo>
                    <a:pt x="454583" y="260175"/>
                  </a:lnTo>
                  <a:cubicBezTo>
                    <a:pt x="453149" y="298360"/>
                    <a:pt x="442872" y="326044"/>
                    <a:pt x="425904" y="353251"/>
                  </a:cubicBezTo>
                  <a:cubicBezTo>
                    <a:pt x="410608" y="341796"/>
                    <a:pt x="389337" y="332249"/>
                    <a:pt x="363765" y="325090"/>
                  </a:cubicBezTo>
                  <a:cubicBezTo>
                    <a:pt x="366633" y="304565"/>
                    <a:pt x="368306" y="282609"/>
                    <a:pt x="368784" y="260175"/>
                  </a:cubicBezTo>
                  <a:close/>
                  <a:moveTo>
                    <a:pt x="272241" y="260175"/>
                  </a:moveTo>
                  <a:lnTo>
                    <a:pt x="349440" y="260175"/>
                  </a:lnTo>
                  <a:cubicBezTo>
                    <a:pt x="348962" y="282601"/>
                    <a:pt x="348006" y="301688"/>
                    <a:pt x="345616" y="320297"/>
                  </a:cubicBezTo>
                  <a:cubicBezTo>
                    <a:pt x="323149" y="315525"/>
                    <a:pt x="297815" y="312901"/>
                    <a:pt x="272241" y="312185"/>
                  </a:cubicBezTo>
                  <a:close/>
                  <a:moveTo>
                    <a:pt x="169710" y="260175"/>
                  </a:moveTo>
                  <a:lnTo>
                    <a:pt x="253118" y="260175"/>
                  </a:lnTo>
                  <a:lnTo>
                    <a:pt x="253118" y="312185"/>
                  </a:lnTo>
                  <a:cubicBezTo>
                    <a:pt x="221332" y="312662"/>
                    <a:pt x="198389" y="315287"/>
                    <a:pt x="174729" y="320297"/>
                  </a:cubicBezTo>
                  <a:cubicBezTo>
                    <a:pt x="172339" y="301688"/>
                    <a:pt x="170188" y="282601"/>
                    <a:pt x="169710" y="260175"/>
                  </a:cubicBezTo>
                  <a:close/>
                  <a:moveTo>
                    <a:pt x="65273" y="260175"/>
                  </a:moveTo>
                  <a:lnTo>
                    <a:pt x="150605" y="260175"/>
                  </a:lnTo>
                  <a:cubicBezTo>
                    <a:pt x="150844" y="282605"/>
                    <a:pt x="152517" y="304557"/>
                    <a:pt x="155385" y="325078"/>
                  </a:cubicBezTo>
                  <a:cubicBezTo>
                    <a:pt x="130048" y="331998"/>
                    <a:pt x="109014" y="341542"/>
                    <a:pt x="93717" y="352757"/>
                  </a:cubicBezTo>
                  <a:cubicBezTo>
                    <a:pt x="76985" y="325794"/>
                    <a:pt x="66707" y="298353"/>
                    <a:pt x="65273" y="260175"/>
                  </a:cubicBezTo>
                  <a:close/>
                  <a:moveTo>
                    <a:pt x="346333" y="186645"/>
                  </a:moveTo>
                  <a:cubicBezTo>
                    <a:pt x="348484" y="204296"/>
                    <a:pt x="349201" y="221946"/>
                    <a:pt x="349440" y="244367"/>
                  </a:cubicBezTo>
                  <a:lnTo>
                    <a:pt x="272241" y="244367"/>
                  </a:lnTo>
                  <a:lnTo>
                    <a:pt x="272241" y="193801"/>
                  </a:lnTo>
                  <a:cubicBezTo>
                    <a:pt x="297815" y="193085"/>
                    <a:pt x="323627" y="191415"/>
                    <a:pt x="346333" y="186645"/>
                  </a:cubicBezTo>
                  <a:close/>
                  <a:moveTo>
                    <a:pt x="174251" y="186645"/>
                  </a:moveTo>
                  <a:cubicBezTo>
                    <a:pt x="197911" y="191654"/>
                    <a:pt x="221332" y="193324"/>
                    <a:pt x="253118" y="193801"/>
                  </a:cubicBezTo>
                  <a:lnTo>
                    <a:pt x="253118" y="244367"/>
                  </a:lnTo>
                  <a:lnTo>
                    <a:pt x="169710" y="244367"/>
                  </a:lnTo>
                  <a:cubicBezTo>
                    <a:pt x="170188" y="221946"/>
                    <a:pt x="172100" y="204296"/>
                    <a:pt x="174251" y="186645"/>
                  </a:cubicBezTo>
                  <a:close/>
                  <a:moveTo>
                    <a:pt x="92525" y="153974"/>
                  </a:moveTo>
                  <a:cubicBezTo>
                    <a:pt x="107825" y="165661"/>
                    <a:pt x="129100" y="174724"/>
                    <a:pt x="154679" y="181879"/>
                  </a:cubicBezTo>
                  <a:cubicBezTo>
                    <a:pt x="152288" y="201198"/>
                    <a:pt x="150854" y="221948"/>
                    <a:pt x="150376" y="244368"/>
                  </a:cubicBezTo>
                  <a:lnTo>
                    <a:pt x="65273" y="244368"/>
                  </a:lnTo>
                  <a:cubicBezTo>
                    <a:pt x="66946" y="209308"/>
                    <a:pt x="76748" y="180448"/>
                    <a:pt x="92525" y="153974"/>
                  </a:cubicBezTo>
                  <a:close/>
                  <a:moveTo>
                    <a:pt x="426413" y="153197"/>
                  </a:moveTo>
                  <a:lnTo>
                    <a:pt x="429044" y="156061"/>
                  </a:lnTo>
                  <a:cubicBezTo>
                    <a:pt x="435262" y="166324"/>
                    <a:pt x="440284" y="177302"/>
                    <a:pt x="444350" y="188758"/>
                  </a:cubicBezTo>
                  <a:lnTo>
                    <a:pt x="404410" y="212863"/>
                  </a:lnTo>
                  <a:cubicBezTo>
                    <a:pt x="397953" y="216921"/>
                    <a:pt x="393648" y="223603"/>
                    <a:pt x="392930" y="231002"/>
                  </a:cubicBezTo>
                  <a:cubicBezTo>
                    <a:pt x="392213" y="235298"/>
                    <a:pt x="392930" y="237923"/>
                    <a:pt x="394844" y="244367"/>
                  </a:cubicBezTo>
                  <a:lnTo>
                    <a:pt x="368775" y="244367"/>
                  </a:lnTo>
                  <a:cubicBezTo>
                    <a:pt x="368297" y="221933"/>
                    <a:pt x="366862" y="201169"/>
                    <a:pt x="364470" y="181837"/>
                  </a:cubicBezTo>
                  <a:cubicBezTo>
                    <a:pt x="389821" y="174677"/>
                    <a:pt x="411107" y="164653"/>
                    <a:pt x="426413" y="153197"/>
                  </a:cubicBezTo>
                  <a:close/>
                  <a:moveTo>
                    <a:pt x="182835" y="72541"/>
                  </a:moveTo>
                  <a:cubicBezTo>
                    <a:pt x="171839" y="97128"/>
                    <a:pt x="162995" y="127205"/>
                    <a:pt x="157498" y="161101"/>
                  </a:cubicBezTo>
                  <a:cubicBezTo>
                    <a:pt x="134072" y="154179"/>
                    <a:pt x="115667" y="145346"/>
                    <a:pt x="103237" y="135798"/>
                  </a:cubicBezTo>
                  <a:cubicBezTo>
                    <a:pt x="123555" y="108108"/>
                    <a:pt x="151044" y="86386"/>
                    <a:pt x="182835" y="72541"/>
                  </a:cubicBezTo>
                  <a:close/>
                  <a:moveTo>
                    <a:pt x="336032" y="72330"/>
                  </a:moveTo>
                  <a:cubicBezTo>
                    <a:pt x="349659" y="78057"/>
                    <a:pt x="362569" y="85216"/>
                    <a:pt x="374284" y="93807"/>
                  </a:cubicBezTo>
                  <a:lnTo>
                    <a:pt x="373806" y="94284"/>
                  </a:lnTo>
                  <a:cubicBezTo>
                    <a:pt x="367112" y="98102"/>
                    <a:pt x="362808" y="104545"/>
                    <a:pt x="361852" y="111943"/>
                  </a:cubicBezTo>
                  <a:cubicBezTo>
                    <a:pt x="360657" y="119102"/>
                    <a:pt x="363286" y="126499"/>
                    <a:pt x="368785" y="131988"/>
                  </a:cubicBezTo>
                  <a:lnTo>
                    <a:pt x="370220" y="133420"/>
                  </a:lnTo>
                  <a:cubicBezTo>
                    <a:pt x="375957" y="139147"/>
                    <a:pt x="385042" y="142726"/>
                    <a:pt x="393649" y="142726"/>
                  </a:cubicBezTo>
                  <a:cubicBezTo>
                    <a:pt x="394605" y="142726"/>
                    <a:pt x="395561" y="142726"/>
                    <a:pt x="396279" y="142726"/>
                  </a:cubicBezTo>
                  <a:lnTo>
                    <a:pt x="407515" y="141533"/>
                  </a:lnTo>
                  <a:cubicBezTo>
                    <a:pt x="395561" y="148931"/>
                    <a:pt x="380261" y="155612"/>
                    <a:pt x="361613" y="161101"/>
                  </a:cubicBezTo>
                  <a:cubicBezTo>
                    <a:pt x="356114" y="127215"/>
                    <a:pt x="347268" y="96909"/>
                    <a:pt x="336032" y="72330"/>
                  </a:cubicBezTo>
                  <a:close/>
                  <a:moveTo>
                    <a:pt x="272241" y="57299"/>
                  </a:moveTo>
                  <a:cubicBezTo>
                    <a:pt x="285151" y="58015"/>
                    <a:pt x="298300" y="59923"/>
                    <a:pt x="310732" y="63263"/>
                  </a:cubicBezTo>
                  <a:cubicBezTo>
                    <a:pt x="325076" y="88075"/>
                    <a:pt x="336791" y="123145"/>
                    <a:pt x="343724" y="165849"/>
                  </a:cubicBezTo>
                  <a:cubicBezTo>
                    <a:pt x="322446" y="170621"/>
                    <a:pt x="297822" y="173722"/>
                    <a:pt x="272241" y="174438"/>
                  </a:cubicBezTo>
                  <a:close/>
                  <a:moveTo>
                    <a:pt x="253118" y="57017"/>
                  </a:moveTo>
                  <a:lnTo>
                    <a:pt x="253118" y="174438"/>
                  </a:lnTo>
                  <a:cubicBezTo>
                    <a:pt x="221332" y="173961"/>
                    <a:pt x="199345" y="170858"/>
                    <a:pt x="177119" y="165846"/>
                  </a:cubicBezTo>
                  <a:cubicBezTo>
                    <a:pt x="184050" y="123126"/>
                    <a:pt x="195521" y="88282"/>
                    <a:pt x="209861" y="63461"/>
                  </a:cubicBezTo>
                  <a:cubicBezTo>
                    <a:pt x="223483" y="59881"/>
                    <a:pt x="237345" y="57494"/>
                    <a:pt x="253118" y="57017"/>
                  </a:cubicBezTo>
                  <a:close/>
                  <a:moveTo>
                    <a:pt x="253128" y="0"/>
                  </a:moveTo>
                  <a:cubicBezTo>
                    <a:pt x="316708" y="0"/>
                    <a:pt x="377899" y="24107"/>
                    <a:pt x="424509" y="66832"/>
                  </a:cubicBezTo>
                  <a:lnTo>
                    <a:pt x="436699" y="45350"/>
                  </a:lnTo>
                  <a:cubicBezTo>
                    <a:pt x="438611" y="42009"/>
                    <a:pt x="441958" y="40099"/>
                    <a:pt x="445782" y="40099"/>
                  </a:cubicBezTo>
                  <a:cubicBezTo>
                    <a:pt x="448411" y="40099"/>
                    <a:pt x="451041" y="41054"/>
                    <a:pt x="453192" y="43202"/>
                  </a:cubicBezTo>
                  <a:lnTo>
                    <a:pt x="459168" y="48931"/>
                  </a:lnTo>
                  <a:cubicBezTo>
                    <a:pt x="462036" y="52034"/>
                    <a:pt x="463709" y="56807"/>
                    <a:pt x="463231" y="60865"/>
                  </a:cubicBezTo>
                  <a:lnTo>
                    <a:pt x="461080" y="82585"/>
                  </a:lnTo>
                  <a:lnTo>
                    <a:pt x="517251" y="138677"/>
                  </a:lnTo>
                  <a:lnTo>
                    <a:pt x="553582" y="79005"/>
                  </a:lnTo>
                  <a:cubicBezTo>
                    <a:pt x="555973" y="74948"/>
                    <a:pt x="560036" y="72561"/>
                    <a:pt x="564578" y="72561"/>
                  </a:cubicBezTo>
                  <a:cubicBezTo>
                    <a:pt x="567924" y="72561"/>
                    <a:pt x="571270" y="73993"/>
                    <a:pt x="573900" y="76618"/>
                  </a:cubicBezTo>
                  <a:lnTo>
                    <a:pt x="578441" y="80915"/>
                  </a:lnTo>
                  <a:cubicBezTo>
                    <a:pt x="582983" y="85450"/>
                    <a:pt x="584895" y="93326"/>
                    <a:pt x="582983" y="99532"/>
                  </a:cubicBezTo>
                  <a:lnTo>
                    <a:pt x="558841" y="180208"/>
                  </a:lnTo>
                  <a:lnTo>
                    <a:pt x="592544" y="214102"/>
                  </a:lnTo>
                  <a:cubicBezTo>
                    <a:pt x="605451" y="226752"/>
                    <a:pt x="601388" y="246324"/>
                    <a:pt x="589914" y="258020"/>
                  </a:cubicBezTo>
                  <a:lnTo>
                    <a:pt x="589675" y="258497"/>
                  </a:lnTo>
                  <a:cubicBezTo>
                    <a:pt x="583461" y="264464"/>
                    <a:pt x="575812" y="267567"/>
                    <a:pt x="568402" y="267567"/>
                  </a:cubicBezTo>
                  <a:cubicBezTo>
                    <a:pt x="560753" y="267567"/>
                    <a:pt x="553582" y="264464"/>
                    <a:pt x="547846" y="258736"/>
                  </a:cubicBezTo>
                  <a:lnTo>
                    <a:pt x="515338" y="226275"/>
                  </a:lnTo>
                  <a:lnTo>
                    <a:pt x="430724" y="251575"/>
                  </a:lnTo>
                  <a:cubicBezTo>
                    <a:pt x="429289" y="252053"/>
                    <a:pt x="427616" y="252291"/>
                    <a:pt x="425943" y="252291"/>
                  </a:cubicBezTo>
                  <a:cubicBezTo>
                    <a:pt x="420924" y="252291"/>
                    <a:pt x="415665" y="250143"/>
                    <a:pt x="412319" y="246802"/>
                  </a:cubicBezTo>
                  <a:lnTo>
                    <a:pt x="407777" y="242267"/>
                  </a:lnTo>
                  <a:cubicBezTo>
                    <a:pt x="404909" y="239402"/>
                    <a:pt x="403475" y="235583"/>
                    <a:pt x="403953" y="231526"/>
                  </a:cubicBezTo>
                  <a:cubicBezTo>
                    <a:pt x="404431" y="227707"/>
                    <a:pt x="406821" y="224365"/>
                    <a:pt x="410167" y="222217"/>
                  </a:cubicBezTo>
                  <a:lnTo>
                    <a:pt x="473031" y="184027"/>
                  </a:lnTo>
                  <a:lnTo>
                    <a:pt x="418294" y="129368"/>
                  </a:lnTo>
                  <a:lnTo>
                    <a:pt x="392001" y="131994"/>
                  </a:lnTo>
                  <a:cubicBezTo>
                    <a:pt x="391762" y="131994"/>
                    <a:pt x="391284" y="131994"/>
                    <a:pt x="390806" y="131994"/>
                  </a:cubicBezTo>
                  <a:cubicBezTo>
                    <a:pt x="386982" y="131994"/>
                    <a:pt x="382918" y="130323"/>
                    <a:pt x="380289" y="127697"/>
                  </a:cubicBezTo>
                  <a:lnTo>
                    <a:pt x="374314" y="121730"/>
                  </a:lnTo>
                  <a:cubicBezTo>
                    <a:pt x="371923" y="119582"/>
                    <a:pt x="370967" y="116240"/>
                    <a:pt x="371445" y="113137"/>
                  </a:cubicBezTo>
                  <a:cubicBezTo>
                    <a:pt x="371684" y="110034"/>
                    <a:pt x="373596" y="107170"/>
                    <a:pt x="376465" y="105499"/>
                  </a:cubicBezTo>
                  <a:lnTo>
                    <a:pt x="402997" y="90462"/>
                  </a:lnTo>
                  <a:cubicBezTo>
                    <a:pt x="362362" y="52988"/>
                    <a:pt x="308582" y="31745"/>
                    <a:pt x="253128" y="31745"/>
                  </a:cubicBezTo>
                  <a:cubicBezTo>
                    <a:pt x="131225" y="31745"/>
                    <a:pt x="31790" y="130800"/>
                    <a:pt x="31790" y="252769"/>
                  </a:cubicBezTo>
                  <a:cubicBezTo>
                    <a:pt x="31790" y="337264"/>
                    <a:pt x="81269" y="415553"/>
                    <a:pt x="157518" y="452072"/>
                  </a:cubicBezTo>
                  <a:cubicBezTo>
                    <a:pt x="165405" y="455891"/>
                    <a:pt x="168752" y="465438"/>
                    <a:pt x="164927" y="473315"/>
                  </a:cubicBezTo>
                  <a:cubicBezTo>
                    <a:pt x="162298" y="479043"/>
                    <a:pt x="156562" y="482385"/>
                    <a:pt x="150586" y="482385"/>
                  </a:cubicBezTo>
                  <a:cubicBezTo>
                    <a:pt x="148196" y="482385"/>
                    <a:pt x="145805" y="481669"/>
                    <a:pt x="143654" y="480714"/>
                  </a:cubicBezTo>
                  <a:cubicBezTo>
                    <a:pt x="56410" y="438944"/>
                    <a:pt x="0" y="349437"/>
                    <a:pt x="0" y="252769"/>
                  </a:cubicBezTo>
                  <a:cubicBezTo>
                    <a:pt x="0" y="113376"/>
                    <a:pt x="113537" y="0"/>
                    <a:pt x="253128" y="0"/>
                  </a:cubicBezTo>
                  <a:close/>
                </a:path>
              </a:pathLst>
            </a:custGeom>
            <a:solidFill>
              <a:schemeClr val="accent2"/>
            </a:solidFill>
            <a:ln>
              <a:noFill/>
            </a:ln>
          </p:spPr>
          <p:txBody>
            <a:bodyPr wrap="square" lIns="128580" tIns="64290" rIns="128580" bIns="64290" anchor="ctr">
              <a:normAutofit fontScale="4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sz="2530">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81" name="iśļiḍé"/>
            <p:cNvSpPr/>
            <p:nvPr>
              <p:custDataLst>
                <p:tags r:id="rId37"/>
              </p:custDataLst>
            </p:nvPr>
          </p:nvSpPr>
          <p:spPr bwMode="auto">
            <a:xfrm>
              <a:off x="7335" y="3670"/>
              <a:ext cx="462" cy="419"/>
            </a:xfrm>
            <a:custGeom>
              <a:avLst/>
              <a:gdLst>
                <a:gd name="T0" fmla="*/ 314 w 5229"/>
                <a:gd name="T1" fmla="*/ 0 h 4751"/>
                <a:gd name="T2" fmla="*/ 0 w 5229"/>
                <a:gd name="T3" fmla="*/ 4437 h 4751"/>
                <a:gd name="T4" fmla="*/ 4915 w 5229"/>
                <a:gd name="T5" fmla="*/ 4751 h 4751"/>
                <a:gd name="T6" fmla="*/ 5229 w 5229"/>
                <a:gd name="T7" fmla="*/ 315 h 4751"/>
                <a:gd name="T8" fmla="*/ 4507 w 5229"/>
                <a:gd name="T9" fmla="*/ 528 h 4751"/>
                <a:gd name="T10" fmla="*/ 4739 w 5229"/>
                <a:gd name="T11" fmla="*/ 412 h 4751"/>
                <a:gd name="T12" fmla="*/ 4855 w 5229"/>
                <a:gd name="T13" fmla="*/ 660 h 4751"/>
                <a:gd name="T14" fmla="*/ 4623 w 5229"/>
                <a:gd name="T15" fmla="*/ 776 h 4751"/>
                <a:gd name="T16" fmla="*/ 4507 w 5229"/>
                <a:gd name="T17" fmla="*/ 528 h 4751"/>
                <a:gd name="T18" fmla="*/ 4083 w 5229"/>
                <a:gd name="T19" fmla="*/ 412 h 4751"/>
                <a:gd name="T20" fmla="*/ 4316 w 5229"/>
                <a:gd name="T21" fmla="*/ 528 h 4751"/>
                <a:gd name="T22" fmla="*/ 4200 w 5229"/>
                <a:gd name="T23" fmla="*/ 776 h 4751"/>
                <a:gd name="T24" fmla="*/ 3967 w 5229"/>
                <a:gd name="T25" fmla="*/ 660 h 4751"/>
                <a:gd name="T26" fmla="*/ 3428 w 5229"/>
                <a:gd name="T27" fmla="*/ 528 h 4751"/>
                <a:gd name="T28" fmla="*/ 3660 w 5229"/>
                <a:gd name="T29" fmla="*/ 412 h 4751"/>
                <a:gd name="T30" fmla="*/ 3776 w 5229"/>
                <a:gd name="T31" fmla="*/ 660 h 4751"/>
                <a:gd name="T32" fmla="*/ 3544 w 5229"/>
                <a:gd name="T33" fmla="*/ 776 h 4751"/>
                <a:gd name="T34" fmla="*/ 3428 w 5229"/>
                <a:gd name="T35" fmla="*/ 528 h 4751"/>
                <a:gd name="T36" fmla="*/ 4852 w 5229"/>
                <a:gd name="T37" fmla="*/ 1124 h 4751"/>
                <a:gd name="T38" fmla="*/ 4720 w 5229"/>
                <a:gd name="T39" fmla="*/ 2311 h 4751"/>
                <a:gd name="T40" fmla="*/ 4608 w 5229"/>
                <a:gd name="T41" fmla="*/ 2334 h 4751"/>
                <a:gd name="T42" fmla="*/ 4187 w 5229"/>
                <a:gd name="T43" fmla="*/ 2519 h 4751"/>
                <a:gd name="T44" fmla="*/ 4064 w 5229"/>
                <a:gd name="T45" fmla="*/ 2154 h 4751"/>
                <a:gd name="T46" fmla="*/ 3662 w 5229"/>
                <a:gd name="T47" fmla="*/ 2281 h 4751"/>
                <a:gd name="T48" fmla="*/ 3459 w 5229"/>
                <a:gd name="T49" fmla="*/ 2693 h 4751"/>
                <a:gd name="T50" fmla="*/ 3130 w 5229"/>
                <a:gd name="T51" fmla="*/ 2493 h 4751"/>
                <a:gd name="T52" fmla="*/ 2879 w 5229"/>
                <a:gd name="T53" fmla="*/ 2792 h 4751"/>
                <a:gd name="T54" fmla="*/ 3119 w 5229"/>
                <a:gd name="T55" fmla="*/ 3052 h 4751"/>
                <a:gd name="T56" fmla="*/ 2718 w 5229"/>
                <a:gd name="T57" fmla="*/ 3277 h 4751"/>
                <a:gd name="T58" fmla="*/ 2612 w 5229"/>
                <a:gd name="T59" fmla="*/ 3684 h 4751"/>
                <a:gd name="T60" fmla="*/ 2688 w 5229"/>
                <a:gd name="T61" fmla="*/ 3770 h 4751"/>
                <a:gd name="T62" fmla="*/ 3058 w 5229"/>
                <a:gd name="T63" fmla="*/ 4042 h 4751"/>
                <a:gd name="T64" fmla="*/ 2789 w 5229"/>
                <a:gd name="T65" fmla="*/ 4271 h 4751"/>
                <a:gd name="T66" fmla="*/ 2835 w 5229"/>
                <a:gd name="T67" fmla="*/ 4374 h 4751"/>
                <a:gd name="T68" fmla="*/ 377 w 5229"/>
                <a:gd name="T69" fmla="*/ 1124 h 4751"/>
                <a:gd name="T70" fmla="*/ 4010 w 5229"/>
                <a:gd name="T71" fmla="*/ 3151 h 4751"/>
                <a:gd name="T72" fmla="*/ 4111 w 5229"/>
                <a:gd name="T73" fmla="*/ 4037 h 4751"/>
                <a:gd name="T74" fmla="*/ 4010 w 5229"/>
                <a:gd name="T75" fmla="*/ 3151 h 4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29" h="4751">
                  <a:moveTo>
                    <a:pt x="4915" y="0"/>
                  </a:moveTo>
                  <a:lnTo>
                    <a:pt x="314" y="0"/>
                  </a:lnTo>
                  <a:cubicBezTo>
                    <a:pt x="141" y="0"/>
                    <a:pt x="0" y="141"/>
                    <a:pt x="0" y="315"/>
                  </a:cubicBezTo>
                  <a:lnTo>
                    <a:pt x="0" y="4437"/>
                  </a:lnTo>
                  <a:cubicBezTo>
                    <a:pt x="0" y="4610"/>
                    <a:pt x="141" y="4751"/>
                    <a:pt x="314" y="4751"/>
                  </a:cubicBezTo>
                  <a:lnTo>
                    <a:pt x="4915" y="4751"/>
                  </a:lnTo>
                  <a:cubicBezTo>
                    <a:pt x="5088" y="4751"/>
                    <a:pt x="5229" y="4610"/>
                    <a:pt x="5229" y="4437"/>
                  </a:cubicBezTo>
                  <a:lnTo>
                    <a:pt x="5229" y="315"/>
                  </a:lnTo>
                  <a:cubicBezTo>
                    <a:pt x="5229" y="141"/>
                    <a:pt x="5088" y="0"/>
                    <a:pt x="4915" y="0"/>
                  </a:cubicBezTo>
                  <a:close/>
                  <a:moveTo>
                    <a:pt x="4507" y="528"/>
                  </a:moveTo>
                  <a:cubicBezTo>
                    <a:pt x="4507" y="464"/>
                    <a:pt x="4559" y="412"/>
                    <a:pt x="4623" y="412"/>
                  </a:cubicBezTo>
                  <a:lnTo>
                    <a:pt x="4739" y="412"/>
                  </a:lnTo>
                  <a:cubicBezTo>
                    <a:pt x="4803" y="412"/>
                    <a:pt x="4855" y="464"/>
                    <a:pt x="4855" y="528"/>
                  </a:cubicBezTo>
                  <a:lnTo>
                    <a:pt x="4855" y="660"/>
                  </a:lnTo>
                  <a:cubicBezTo>
                    <a:pt x="4855" y="724"/>
                    <a:pt x="4803" y="776"/>
                    <a:pt x="4739" y="776"/>
                  </a:cubicBezTo>
                  <a:lnTo>
                    <a:pt x="4623" y="776"/>
                  </a:lnTo>
                  <a:cubicBezTo>
                    <a:pt x="4559" y="776"/>
                    <a:pt x="4507" y="724"/>
                    <a:pt x="4507" y="660"/>
                  </a:cubicBezTo>
                  <a:lnTo>
                    <a:pt x="4507" y="528"/>
                  </a:lnTo>
                  <a:close/>
                  <a:moveTo>
                    <a:pt x="3967" y="528"/>
                  </a:moveTo>
                  <a:cubicBezTo>
                    <a:pt x="3967" y="464"/>
                    <a:pt x="4019" y="412"/>
                    <a:pt x="4083" y="412"/>
                  </a:cubicBezTo>
                  <a:lnTo>
                    <a:pt x="4200" y="412"/>
                  </a:lnTo>
                  <a:cubicBezTo>
                    <a:pt x="4264" y="412"/>
                    <a:pt x="4316" y="464"/>
                    <a:pt x="4316" y="528"/>
                  </a:cubicBezTo>
                  <a:lnTo>
                    <a:pt x="4316" y="660"/>
                  </a:lnTo>
                  <a:cubicBezTo>
                    <a:pt x="4316" y="724"/>
                    <a:pt x="4264" y="776"/>
                    <a:pt x="4200" y="776"/>
                  </a:cubicBezTo>
                  <a:lnTo>
                    <a:pt x="4083" y="776"/>
                  </a:lnTo>
                  <a:cubicBezTo>
                    <a:pt x="4019" y="776"/>
                    <a:pt x="3967" y="724"/>
                    <a:pt x="3967" y="660"/>
                  </a:cubicBezTo>
                  <a:lnTo>
                    <a:pt x="3967" y="528"/>
                  </a:lnTo>
                  <a:close/>
                  <a:moveTo>
                    <a:pt x="3428" y="528"/>
                  </a:moveTo>
                  <a:cubicBezTo>
                    <a:pt x="3428" y="464"/>
                    <a:pt x="3480" y="412"/>
                    <a:pt x="3544" y="412"/>
                  </a:cubicBezTo>
                  <a:lnTo>
                    <a:pt x="3660" y="412"/>
                  </a:lnTo>
                  <a:cubicBezTo>
                    <a:pt x="3724" y="412"/>
                    <a:pt x="3776" y="464"/>
                    <a:pt x="3776" y="528"/>
                  </a:cubicBezTo>
                  <a:lnTo>
                    <a:pt x="3776" y="660"/>
                  </a:lnTo>
                  <a:cubicBezTo>
                    <a:pt x="3776" y="724"/>
                    <a:pt x="3724" y="776"/>
                    <a:pt x="3660" y="776"/>
                  </a:cubicBezTo>
                  <a:lnTo>
                    <a:pt x="3544" y="776"/>
                  </a:lnTo>
                  <a:cubicBezTo>
                    <a:pt x="3480" y="776"/>
                    <a:pt x="3428" y="724"/>
                    <a:pt x="3428" y="660"/>
                  </a:cubicBezTo>
                  <a:lnTo>
                    <a:pt x="3428" y="528"/>
                  </a:lnTo>
                  <a:close/>
                  <a:moveTo>
                    <a:pt x="377" y="1124"/>
                  </a:moveTo>
                  <a:lnTo>
                    <a:pt x="4852" y="1124"/>
                  </a:lnTo>
                  <a:lnTo>
                    <a:pt x="4852" y="2399"/>
                  </a:lnTo>
                  <a:lnTo>
                    <a:pt x="4720" y="2311"/>
                  </a:lnTo>
                  <a:cubicBezTo>
                    <a:pt x="4702" y="2299"/>
                    <a:pt x="4680" y="2295"/>
                    <a:pt x="4659" y="2299"/>
                  </a:cubicBezTo>
                  <a:cubicBezTo>
                    <a:pt x="4638" y="2304"/>
                    <a:pt x="4619" y="2316"/>
                    <a:pt x="4608" y="2334"/>
                  </a:cubicBezTo>
                  <a:lnTo>
                    <a:pt x="4444" y="2581"/>
                  </a:lnTo>
                  <a:cubicBezTo>
                    <a:pt x="4363" y="2550"/>
                    <a:pt x="4276" y="2529"/>
                    <a:pt x="4187" y="2519"/>
                  </a:cubicBezTo>
                  <a:lnTo>
                    <a:pt x="4154" y="2225"/>
                  </a:lnTo>
                  <a:cubicBezTo>
                    <a:pt x="4148" y="2181"/>
                    <a:pt x="4108" y="2149"/>
                    <a:pt x="4064" y="2154"/>
                  </a:cubicBezTo>
                  <a:lnTo>
                    <a:pt x="3734" y="2191"/>
                  </a:lnTo>
                  <a:cubicBezTo>
                    <a:pt x="3689" y="2197"/>
                    <a:pt x="3657" y="2237"/>
                    <a:pt x="3662" y="2281"/>
                  </a:cubicBezTo>
                  <a:lnTo>
                    <a:pt x="3696" y="2575"/>
                  </a:lnTo>
                  <a:cubicBezTo>
                    <a:pt x="3611" y="2605"/>
                    <a:pt x="3532" y="2645"/>
                    <a:pt x="3459" y="2693"/>
                  </a:cubicBezTo>
                  <a:lnTo>
                    <a:pt x="3244" y="2490"/>
                  </a:lnTo>
                  <a:cubicBezTo>
                    <a:pt x="3212" y="2459"/>
                    <a:pt x="3161" y="2460"/>
                    <a:pt x="3130" y="2493"/>
                  </a:cubicBezTo>
                  <a:lnTo>
                    <a:pt x="2901" y="2734"/>
                  </a:lnTo>
                  <a:cubicBezTo>
                    <a:pt x="2886" y="2749"/>
                    <a:pt x="2878" y="2770"/>
                    <a:pt x="2879" y="2792"/>
                  </a:cubicBezTo>
                  <a:cubicBezTo>
                    <a:pt x="2879" y="2813"/>
                    <a:pt x="2889" y="2834"/>
                    <a:pt x="2904" y="2848"/>
                  </a:cubicBezTo>
                  <a:lnTo>
                    <a:pt x="3119" y="3052"/>
                  </a:lnTo>
                  <a:cubicBezTo>
                    <a:pt x="3074" y="3128"/>
                    <a:pt x="3039" y="3209"/>
                    <a:pt x="3013" y="3294"/>
                  </a:cubicBezTo>
                  <a:lnTo>
                    <a:pt x="2718" y="3277"/>
                  </a:lnTo>
                  <a:cubicBezTo>
                    <a:pt x="2673" y="3274"/>
                    <a:pt x="2635" y="3308"/>
                    <a:pt x="2632" y="3352"/>
                  </a:cubicBezTo>
                  <a:lnTo>
                    <a:pt x="2612" y="3684"/>
                  </a:lnTo>
                  <a:cubicBezTo>
                    <a:pt x="2611" y="3706"/>
                    <a:pt x="2618" y="3727"/>
                    <a:pt x="2632" y="3743"/>
                  </a:cubicBezTo>
                  <a:cubicBezTo>
                    <a:pt x="2647" y="3759"/>
                    <a:pt x="2667" y="3769"/>
                    <a:pt x="2688" y="3770"/>
                  </a:cubicBezTo>
                  <a:lnTo>
                    <a:pt x="2983" y="3788"/>
                  </a:lnTo>
                  <a:cubicBezTo>
                    <a:pt x="2998" y="3877"/>
                    <a:pt x="3024" y="3962"/>
                    <a:pt x="3058" y="4042"/>
                  </a:cubicBezTo>
                  <a:lnTo>
                    <a:pt x="2821" y="4218"/>
                  </a:lnTo>
                  <a:cubicBezTo>
                    <a:pt x="2803" y="4230"/>
                    <a:pt x="2792" y="4250"/>
                    <a:pt x="2789" y="4271"/>
                  </a:cubicBezTo>
                  <a:cubicBezTo>
                    <a:pt x="2786" y="4292"/>
                    <a:pt x="2791" y="4314"/>
                    <a:pt x="2804" y="4331"/>
                  </a:cubicBezTo>
                  <a:lnTo>
                    <a:pt x="2835" y="4374"/>
                  </a:lnTo>
                  <a:lnTo>
                    <a:pt x="377" y="4374"/>
                  </a:lnTo>
                  <a:lnTo>
                    <a:pt x="377" y="1124"/>
                  </a:lnTo>
                  <a:lnTo>
                    <a:pt x="377" y="1124"/>
                  </a:lnTo>
                  <a:close/>
                  <a:moveTo>
                    <a:pt x="4010" y="3151"/>
                  </a:moveTo>
                  <a:cubicBezTo>
                    <a:pt x="4255" y="3123"/>
                    <a:pt x="4476" y="3298"/>
                    <a:pt x="4504" y="3543"/>
                  </a:cubicBezTo>
                  <a:cubicBezTo>
                    <a:pt x="4532" y="3788"/>
                    <a:pt x="4356" y="4009"/>
                    <a:pt x="4111" y="4037"/>
                  </a:cubicBezTo>
                  <a:cubicBezTo>
                    <a:pt x="3867" y="4064"/>
                    <a:pt x="3646" y="3889"/>
                    <a:pt x="3618" y="3644"/>
                  </a:cubicBezTo>
                  <a:cubicBezTo>
                    <a:pt x="3590" y="3400"/>
                    <a:pt x="3766" y="3179"/>
                    <a:pt x="4010" y="3151"/>
                  </a:cubicBezTo>
                  <a:close/>
                </a:path>
              </a:pathLst>
            </a:custGeom>
            <a:solidFill>
              <a:schemeClr val="accent2"/>
            </a:solidFill>
            <a:ln>
              <a:noFill/>
            </a:ln>
          </p:spPr>
          <p:txBody>
            <a:bodyPr wrap="square" lIns="128580" tIns="64290" rIns="128580" bIns="64290" anchor="ctr">
              <a:normAutofit fontScale="5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sz="2530">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80" name="íṧḷiḑè"/>
            <p:cNvSpPr/>
            <p:nvPr>
              <p:custDataLst>
                <p:tags r:id="rId38"/>
              </p:custDataLst>
            </p:nvPr>
          </p:nvSpPr>
          <p:spPr bwMode="auto">
            <a:xfrm>
              <a:off x="7191" y="2731"/>
              <a:ext cx="298" cy="462"/>
            </a:xfrm>
            <a:custGeom>
              <a:avLst/>
              <a:gdLst>
                <a:gd name="connsiteX0" fmla="*/ 253913 w 389774"/>
                <a:gd name="connsiteY0" fmla="*/ 289530 h 604464"/>
                <a:gd name="connsiteX1" fmla="*/ 286640 w 389774"/>
                <a:gd name="connsiteY1" fmla="*/ 289530 h 604464"/>
                <a:gd name="connsiteX2" fmla="*/ 286640 w 389774"/>
                <a:gd name="connsiteY2" fmla="*/ 324339 h 604464"/>
                <a:gd name="connsiteX3" fmla="*/ 319520 w 389774"/>
                <a:gd name="connsiteY3" fmla="*/ 324339 h 604464"/>
                <a:gd name="connsiteX4" fmla="*/ 319520 w 389774"/>
                <a:gd name="connsiteY4" fmla="*/ 357000 h 604464"/>
                <a:gd name="connsiteX5" fmla="*/ 286640 w 389774"/>
                <a:gd name="connsiteY5" fmla="*/ 357000 h 604464"/>
                <a:gd name="connsiteX6" fmla="*/ 286640 w 389774"/>
                <a:gd name="connsiteY6" fmla="*/ 389662 h 604464"/>
                <a:gd name="connsiteX7" fmla="*/ 253913 w 389774"/>
                <a:gd name="connsiteY7" fmla="*/ 389662 h 604464"/>
                <a:gd name="connsiteX8" fmla="*/ 253913 w 389774"/>
                <a:gd name="connsiteY8" fmla="*/ 357000 h 604464"/>
                <a:gd name="connsiteX9" fmla="*/ 219035 w 389774"/>
                <a:gd name="connsiteY9" fmla="*/ 357000 h 604464"/>
                <a:gd name="connsiteX10" fmla="*/ 219035 w 389774"/>
                <a:gd name="connsiteY10" fmla="*/ 324339 h 604464"/>
                <a:gd name="connsiteX11" fmla="*/ 253913 w 389774"/>
                <a:gd name="connsiteY11" fmla="*/ 324339 h 604464"/>
                <a:gd name="connsiteX12" fmla="*/ 271177 w 389774"/>
                <a:gd name="connsiteY12" fmla="*/ 239319 h 604464"/>
                <a:gd name="connsiteX13" fmla="*/ 261037 w 389774"/>
                <a:gd name="connsiteY13" fmla="*/ 248371 h 604464"/>
                <a:gd name="connsiteX14" fmla="*/ 203729 w 389774"/>
                <a:gd name="connsiteY14" fmla="*/ 270923 h 604464"/>
                <a:gd name="connsiteX15" fmla="*/ 189133 w 389774"/>
                <a:gd name="connsiteY15" fmla="*/ 271536 h 604464"/>
                <a:gd name="connsiteX16" fmla="*/ 189133 w 389774"/>
                <a:gd name="connsiteY16" fmla="*/ 289792 h 604464"/>
                <a:gd name="connsiteX17" fmla="*/ 191438 w 389774"/>
                <a:gd name="connsiteY17" fmla="*/ 366500 h 604464"/>
                <a:gd name="connsiteX18" fmla="*/ 208185 w 389774"/>
                <a:gd name="connsiteY18" fmla="*/ 396569 h 604464"/>
                <a:gd name="connsiteX19" fmla="*/ 262420 w 389774"/>
                <a:gd name="connsiteY19" fmla="*/ 438604 h 604464"/>
                <a:gd name="connsiteX20" fmla="*/ 271177 w 389774"/>
                <a:gd name="connsiteY20" fmla="*/ 444741 h 604464"/>
                <a:gd name="connsiteX21" fmla="*/ 279934 w 389774"/>
                <a:gd name="connsiteY21" fmla="*/ 438604 h 604464"/>
                <a:gd name="connsiteX22" fmla="*/ 334169 w 389774"/>
                <a:gd name="connsiteY22" fmla="*/ 396569 h 604464"/>
                <a:gd name="connsiteX23" fmla="*/ 350915 w 389774"/>
                <a:gd name="connsiteY23" fmla="*/ 366500 h 604464"/>
                <a:gd name="connsiteX24" fmla="*/ 353374 w 389774"/>
                <a:gd name="connsiteY24" fmla="*/ 289946 h 604464"/>
                <a:gd name="connsiteX25" fmla="*/ 353220 w 389774"/>
                <a:gd name="connsiteY25" fmla="*/ 271536 h 604464"/>
                <a:gd name="connsiteX26" fmla="*/ 338624 w 389774"/>
                <a:gd name="connsiteY26" fmla="*/ 270923 h 604464"/>
                <a:gd name="connsiteX27" fmla="*/ 281471 w 389774"/>
                <a:gd name="connsiteY27" fmla="*/ 248371 h 604464"/>
                <a:gd name="connsiteX28" fmla="*/ 271177 w 389774"/>
                <a:gd name="connsiteY28" fmla="*/ 185164 h 604464"/>
                <a:gd name="connsiteX29" fmla="*/ 364589 w 389774"/>
                <a:gd name="connsiteY29" fmla="*/ 237632 h 604464"/>
                <a:gd name="connsiteX30" fmla="*/ 389632 w 389774"/>
                <a:gd name="connsiteY30" fmla="*/ 235024 h 604464"/>
                <a:gd name="connsiteX31" fmla="*/ 361209 w 389774"/>
                <a:gd name="connsiteY31" fmla="*/ 420962 h 604464"/>
                <a:gd name="connsiteX32" fmla="*/ 271177 w 389774"/>
                <a:gd name="connsiteY32" fmla="*/ 489231 h 604464"/>
                <a:gd name="connsiteX33" fmla="*/ 181144 w 389774"/>
                <a:gd name="connsiteY33" fmla="*/ 420962 h 604464"/>
                <a:gd name="connsiteX34" fmla="*/ 152875 w 389774"/>
                <a:gd name="connsiteY34" fmla="*/ 235024 h 604464"/>
                <a:gd name="connsiteX35" fmla="*/ 177764 w 389774"/>
                <a:gd name="connsiteY35" fmla="*/ 237632 h 604464"/>
                <a:gd name="connsiteX36" fmla="*/ 271177 w 389774"/>
                <a:gd name="connsiteY36" fmla="*/ 185164 h 604464"/>
                <a:gd name="connsiteX37" fmla="*/ 126893 w 389774"/>
                <a:gd name="connsiteY37" fmla="*/ 0 h 604464"/>
                <a:gd name="connsiteX38" fmla="*/ 209389 w 389774"/>
                <a:gd name="connsiteY38" fmla="*/ 82692 h 604464"/>
                <a:gd name="connsiteX39" fmla="*/ 174363 w 389774"/>
                <a:gd name="connsiteY39" fmla="*/ 150349 h 604464"/>
                <a:gd name="connsiteX40" fmla="*/ 254247 w 389774"/>
                <a:gd name="connsiteY40" fmla="*/ 150349 h 604464"/>
                <a:gd name="connsiteX41" fmla="*/ 243033 w 389774"/>
                <a:gd name="connsiteY41" fmla="*/ 168912 h 604464"/>
                <a:gd name="connsiteX42" fmla="*/ 177742 w 389774"/>
                <a:gd name="connsiteY42" fmla="*/ 204965 h 604464"/>
                <a:gd name="connsiteX43" fmla="*/ 160844 w 389774"/>
                <a:gd name="connsiteY43" fmla="*/ 203278 h 604464"/>
                <a:gd name="connsiteX44" fmla="*/ 119519 w 389774"/>
                <a:gd name="connsiteY44" fmla="*/ 191772 h 604464"/>
                <a:gd name="connsiteX45" fmla="*/ 119980 w 389774"/>
                <a:gd name="connsiteY45" fmla="*/ 235035 h 604464"/>
                <a:gd name="connsiteX46" fmla="*/ 119980 w 389774"/>
                <a:gd name="connsiteY46" fmla="*/ 274463 h 604464"/>
                <a:gd name="connsiteX47" fmla="*/ 123820 w 389774"/>
                <a:gd name="connsiteY47" fmla="*/ 381242 h 604464"/>
                <a:gd name="connsiteX48" fmla="*/ 157771 w 389774"/>
                <a:gd name="connsiteY48" fmla="*/ 444296 h 604464"/>
                <a:gd name="connsiteX49" fmla="*/ 202783 w 389774"/>
                <a:gd name="connsiteY49" fmla="*/ 481423 h 604464"/>
                <a:gd name="connsiteX50" fmla="*/ 202783 w 389774"/>
                <a:gd name="connsiteY50" fmla="*/ 566416 h 604464"/>
                <a:gd name="connsiteX51" fmla="*/ 166067 w 389774"/>
                <a:gd name="connsiteY51" fmla="*/ 604464 h 604464"/>
                <a:gd name="connsiteX52" fmla="*/ 164991 w 389774"/>
                <a:gd name="connsiteY52" fmla="*/ 604464 h 604464"/>
                <a:gd name="connsiteX53" fmla="*/ 127661 w 389774"/>
                <a:gd name="connsiteY53" fmla="*/ 567184 h 604464"/>
                <a:gd name="connsiteX54" fmla="*/ 90330 w 389774"/>
                <a:gd name="connsiteY54" fmla="*/ 604464 h 604464"/>
                <a:gd name="connsiteX55" fmla="*/ 89255 w 389774"/>
                <a:gd name="connsiteY55" fmla="*/ 604464 h 604464"/>
                <a:gd name="connsiteX56" fmla="*/ 51156 w 389774"/>
                <a:gd name="connsiteY56" fmla="*/ 566416 h 604464"/>
                <a:gd name="connsiteX57" fmla="*/ 51156 w 389774"/>
                <a:gd name="connsiteY57" fmla="*/ 389680 h 604464"/>
                <a:gd name="connsiteX58" fmla="*/ 27191 w 389774"/>
                <a:gd name="connsiteY58" fmla="*/ 406095 h 604464"/>
                <a:gd name="connsiteX59" fmla="*/ 26116 w 389774"/>
                <a:gd name="connsiteY59" fmla="*/ 406095 h 604464"/>
                <a:gd name="connsiteX60" fmla="*/ 0 w 389774"/>
                <a:gd name="connsiteY60" fmla="*/ 380321 h 604464"/>
                <a:gd name="connsiteX61" fmla="*/ 0 w 389774"/>
                <a:gd name="connsiteY61" fmla="*/ 175970 h 604464"/>
                <a:gd name="connsiteX62" fmla="*/ 24580 w 389774"/>
                <a:gd name="connsiteY62" fmla="*/ 149735 h 604464"/>
                <a:gd name="connsiteX63" fmla="*/ 24580 w 389774"/>
                <a:gd name="connsiteY63" fmla="*/ 150349 h 604464"/>
                <a:gd name="connsiteX64" fmla="*/ 26116 w 389774"/>
                <a:gd name="connsiteY64" fmla="*/ 150349 h 604464"/>
                <a:gd name="connsiteX65" fmla="*/ 27191 w 389774"/>
                <a:gd name="connsiteY65" fmla="*/ 150349 h 604464"/>
                <a:gd name="connsiteX66" fmla="*/ 79423 w 389774"/>
                <a:gd name="connsiteY66" fmla="*/ 150349 h 604464"/>
                <a:gd name="connsiteX67" fmla="*/ 44397 w 389774"/>
                <a:gd name="connsiteY67" fmla="*/ 82692 h 604464"/>
                <a:gd name="connsiteX68" fmla="*/ 126893 w 389774"/>
                <a:gd name="connsiteY68" fmla="*/ 0 h 604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89774" h="604464">
                  <a:moveTo>
                    <a:pt x="253913" y="289530"/>
                  </a:moveTo>
                  <a:lnTo>
                    <a:pt x="286640" y="289530"/>
                  </a:lnTo>
                  <a:lnTo>
                    <a:pt x="286640" y="324339"/>
                  </a:lnTo>
                  <a:lnTo>
                    <a:pt x="319520" y="324339"/>
                  </a:lnTo>
                  <a:lnTo>
                    <a:pt x="319520" y="357000"/>
                  </a:lnTo>
                  <a:lnTo>
                    <a:pt x="286640" y="357000"/>
                  </a:lnTo>
                  <a:lnTo>
                    <a:pt x="286640" y="389662"/>
                  </a:lnTo>
                  <a:lnTo>
                    <a:pt x="253913" y="389662"/>
                  </a:lnTo>
                  <a:lnTo>
                    <a:pt x="253913" y="357000"/>
                  </a:lnTo>
                  <a:lnTo>
                    <a:pt x="219035" y="357000"/>
                  </a:lnTo>
                  <a:lnTo>
                    <a:pt x="219035" y="324339"/>
                  </a:lnTo>
                  <a:lnTo>
                    <a:pt x="253913" y="324339"/>
                  </a:lnTo>
                  <a:close/>
                  <a:moveTo>
                    <a:pt x="271177" y="239319"/>
                  </a:moveTo>
                  <a:lnTo>
                    <a:pt x="261037" y="248371"/>
                  </a:lnTo>
                  <a:cubicBezTo>
                    <a:pt x="245366" y="262331"/>
                    <a:pt x="226161" y="269849"/>
                    <a:pt x="203729" y="270923"/>
                  </a:cubicBezTo>
                  <a:lnTo>
                    <a:pt x="189133" y="271536"/>
                  </a:lnTo>
                  <a:lnTo>
                    <a:pt x="189133" y="289792"/>
                  </a:lnTo>
                  <a:cubicBezTo>
                    <a:pt x="188980" y="328453"/>
                    <a:pt x="188826" y="351618"/>
                    <a:pt x="191438" y="366500"/>
                  </a:cubicBezTo>
                  <a:cubicBezTo>
                    <a:pt x="193743" y="379080"/>
                    <a:pt x="197584" y="385983"/>
                    <a:pt x="208185" y="396569"/>
                  </a:cubicBezTo>
                  <a:cubicBezTo>
                    <a:pt x="221091" y="409302"/>
                    <a:pt x="247670" y="428326"/>
                    <a:pt x="262420" y="438604"/>
                  </a:cubicBezTo>
                  <a:lnTo>
                    <a:pt x="271177" y="444741"/>
                  </a:lnTo>
                  <a:lnTo>
                    <a:pt x="279934" y="438604"/>
                  </a:lnTo>
                  <a:cubicBezTo>
                    <a:pt x="294684" y="428326"/>
                    <a:pt x="321263" y="409302"/>
                    <a:pt x="334169" y="396569"/>
                  </a:cubicBezTo>
                  <a:cubicBezTo>
                    <a:pt x="344770" y="385983"/>
                    <a:pt x="348764" y="379080"/>
                    <a:pt x="350915" y="366500"/>
                  </a:cubicBezTo>
                  <a:cubicBezTo>
                    <a:pt x="353527" y="351772"/>
                    <a:pt x="353527" y="328453"/>
                    <a:pt x="353374" y="289946"/>
                  </a:cubicBezTo>
                  <a:lnTo>
                    <a:pt x="353220" y="271536"/>
                  </a:lnTo>
                  <a:lnTo>
                    <a:pt x="338624" y="270923"/>
                  </a:lnTo>
                  <a:cubicBezTo>
                    <a:pt x="316347" y="269849"/>
                    <a:pt x="296988" y="262331"/>
                    <a:pt x="281471" y="248371"/>
                  </a:cubicBezTo>
                  <a:close/>
                  <a:moveTo>
                    <a:pt x="271177" y="185164"/>
                  </a:moveTo>
                  <a:cubicBezTo>
                    <a:pt x="297756" y="229654"/>
                    <a:pt x="338471" y="237632"/>
                    <a:pt x="364589" y="237632"/>
                  </a:cubicBezTo>
                  <a:cubicBezTo>
                    <a:pt x="379492" y="237632"/>
                    <a:pt x="389632" y="235024"/>
                    <a:pt x="389632" y="235024"/>
                  </a:cubicBezTo>
                  <a:cubicBezTo>
                    <a:pt x="389632" y="373557"/>
                    <a:pt x="393473" y="389205"/>
                    <a:pt x="361209" y="420962"/>
                  </a:cubicBezTo>
                  <a:cubicBezTo>
                    <a:pt x="335244" y="446582"/>
                    <a:pt x="271177" y="489231"/>
                    <a:pt x="271177" y="489231"/>
                  </a:cubicBezTo>
                  <a:cubicBezTo>
                    <a:pt x="271177" y="489231"/>
                    <a:pt x="207109" y="446582"/>
                    <a:pt x="181144" y="420962"/>
                  </a:cubicBezTo>
                  <a:cubicBezTo>
                    <a:pt x="149034" y="389205"/>
                    <a:pt x="152875" y="373557"/>
                    <a:pt x="152875" y="235024"/>
                  </a:cubicBezTo>
                  <a:cubicBezTo>
                    <a:pt x="152875" y="235024"/>
                    <a:pt x="162861" y="237632"/>
                    <a:pt x="177764" y="237632"/>
                  </a:cubicBezTo>
                  <a:cubicBezTo>
                    <a:pt x="203883" y="237632"/>
                    <a:pt x="244751" y="229654"/>
                    <a:pt x="271177" y="185164"/>
                  </a:cubicBezTo>
                  <a:close/>
                  <a:moveTo>
                    <a:pt x="126893" y="0"/>
                  </a:moveTo>
                  <a:cubicBezTo>
                    <a:pt x="172519" y="0"/>
                    <a:pt x="209389" y="37127"/>
                    <a:pt x="209389" y="82692"/>
                  </a:cubicBezTo>
                  <a:cubicBezTo>
                    <a:pt x="209389" y="110460"/>
                    <a:pt x="195563" y="134087"/>
                    <a:pt x="174363" y="150349"/>
                  </a:cubicBezTo>
                  <a:lnTo>
                    <a:pt x="254247" y="150349"/>
                  </a:lnTo>
                  <a:lnTo>
                    <a:pt x="243033" y="168912"/>
                  </a:lnTo>
                  <a:cubicBezTo>
                    <a:pt x="228592" y="192999"/>
                    <a:pt x="206623" y="204965"/>
                    <a:pt x="177742" y="204965"/>
                  </a:cubicBezTo>
                  <a:cubicBezTo>
                    <a:pt x="168525" y="204965"/>
                    <a:pt x="161919" y="203585"/>
                    <a:pt x="160844" y="203278"/>
                  </a:cubicBezTo>
                  <a:lnTo>
                    <a:pt x="119519" y="191772"/>
                  </a:lnTo>
                  <a:lnTo>
                    <a:pt x="119980" y="235035"/>
                  </a:lnTo>
                  <a:cubicBezTo>
                    <a:pt x="119980" y="249456"/>
                    <a:pt x="119980" y="262497"/>
                    <a:pt x="119980" y="274463"/>
                  </a:cubicBezTo>
                  <a:cubicBezTo>
                    <a:pt x="119826" y="328313"/>
                    <a:pt x="119673" y="358076"/>
                    <a:pt x="123820" y="381242"/>
                  </a:cubicBezTo>
                  <a:cubicBezTo>
                    <a:pt x="128890" y="410545"/>
                    <a:pt x="140412" y="427114"/>
                    <a:pt x="157771" y="444296"/>
                  </a:cubicBezTo>
                  <a:cubicBezTo>
                    <a:pt x="169139" y="455342"/>
                    <a:pt x="186345" y="468997"/>
                    <a:pt x="202783" y="481423"/>
                  </a:cubicBezTo>
                  <a:lnTo>
                    <a:pt x="202783" y="566416"/>
                  </a:lnTo>
                  <a:cubicBezTo>
                    <a:pt x="202783" y="586974"/>
                    <a:pt x="186652" y="604464"/>
                    <a:pt x="166067" y="604464"/>
                  </a:cubicBezTo>
                  <a:lnTo>
                    <a:pt x="164991" y="604464"/>
                  </a:lnTo>
                  <a:cubicBezTo>
                    <a:pt x="144406" y="604464"/>
                    <a:pt x="127661" y="587742"/>
                    <a:pt x="127661" y="567184"/>
                  </a:cubicBezTo>
                  <a:cubicBezTo>
                    <a:pt x="127661" y="587742"/>
                    <a:pt x="110916" y="604464"/>
                    <a:pt x="90330" y="604464"/>
                  </a:cubicBezTo>
                  <a:lnTo>
                    <a:pt x="89255" y="604464"/>
                  </a:lnTo>
                  <a:cubicBezTo>
                    <a:pt x="68669" y="604464"/>
                    <a:pt x="51156" y="586974"/>
                    <a:pt x="51156" y="566416"/>
                  </a:cubicBezTo>
                  <a:lnTo>
                    <a:pt x="51156" y="389680"/>
                  </a:lnTo>
                  <a:cubicBezTo>
                    <a:pt x="47009" y="398885"/>
                    <a:pt x="37791" y="406095"/>
                    <a:pt x="27191" y="406095"/>
                  </a:cubicBezTo>
                  <a:lnTo>
                    <a:pt x="26116" y="406095"/>
                  </a:lnTo>
                  <a:cubicBezTo>
                    <a:pt x="12136" y="406095"/>
                    <a:pt x="0" y="394282"/>
                    <a:pt x="0" y="380321"/>
                  </a:cubicBezTo>
                  <a:lnTo>
                    <a:pt x="0" y="175970"/>
                  </a:lnTo>
                  <a:cubicBezTo>
                    <a:pt x="0" y="162315"/>
                    <a:pt x="12290" y="150196"/>
                    <a:pt x="24580" y="149735"/>
                  </a:cubicBezTo>
                  <a:lnTo>
                    <a:pt x="24580" y="150349"/>
                  </a:lnTo>
                  <a:lnTo>
                    <a:pt x="26116" y="150349"/>
                  </a:lnTo>
                  <a:lnTo>
                    <a:pt x="27191" y="150349"/>
                  </a:lnTo>
                  <a:lnTo>
                    <a:pt x="79423" y="150349"/>
                  </a:lnTo>
                  <a:cubicBezTo>
                    <a:pt x="58223" y="134087"/>
                    <a:pt x="44397" y="110614"/>
                    <a:pt x="44397" y="82692"/>
                  </a:cubicBezTo>
                  <a:cubicBezTo>
                    <a:pt x="44397" y="37127"/>
                    <a:pt x="81267" y="0"/>
                    <a:pt x="126893" y="0"/>
                  </a:cubicBezTo>
                  <a:close/>
                </a:path>
              </a:pathLst>
            </a:custGeom>
            <a:solidFill>
              <a:schemeClr val="accent2"/>
            </a:solidFill>
            <a:ln>
              <a:noFill/>
            </a:ln>
          </p:spPr>
          <p:txBody>
            <a:bodyPr wrap="square" lIns="128580" tIns="64290" rIns="128580" bIns="64290" anchor="ctr">
              <a:normAutofit fontScale="7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sz="2530">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82" name="íş1îdè"/>
            <p:cNvSpPr/>
            <p:nvPr>
              <p:custDataLst>
                <p:tags r:id="rId39"/>
              </p:custDataLst>
            </p:nvPr>
          </p:nvSpPr>
          <p:spPr bwMode="auto">
            <a:xfrm>
              <a:off x="6969" y="4622"/>
              <a:ext cx="462" cy="407"/>
            </a:xfrm>
            <a:custGeom>
              <a:avLst/>
              <a:gdLst>
                <a:gd name="connsiteX0" fmla="*/ 405120 w 603762"/>
                <a:gd name="connsiteY0" fmla="*/ 452325 h 531720"/>
                <a:gd name="connsiteX1" fmla="*/ 385544 w 603762"/>
                <a:gd name="connsiteY1" fmla="*/ 471877 h 531720"/>
                <a:gd name="connsiteX2" fmla="*/ 405120 w 603762"/>
                <a:gd name="connsiteY2" fmla="*/ 491430 h 531720"/>
                <a:gd name="connsiteX3" fmla="*/ 424547 w 603762"/>
                <a:gd name="connsiteY3" fmla="*/ 471877 h 531720"/>
                <a:gd name="connsiteX4" fmla="*/ 405120 w 603762"/>
                <a:gd name="connsiteY4" fmla="*/ 452325 h 531720"/>
                <a:gd name="connsiteX5" fmla="*/ 143001 w 603762"/>
                <a:gd name="connsiteY5" fmla="*/ 452325 h 531720"/>
                <a:gd name="connsiteX6" fmla="*/ 123413 w 603762"/>
                <a:gd name="connsiteY6" fmla="*/ 471877 h 531720"/>
                <a:gd name="connsiteX7" fmla="*/ 143001 w 603762"/>
                <a:gd name="connsiteY7" fmla="*/ 491430 h 531720"/>
                <a:gd name="connsiteX8" fmla="*/ 162589 w 603762"/>
                <a:gd name="connsiteY8" fmla="*/ 471877 h 531720"/>
                <a:gd name="connsiteX9" fmla="*/ 143001 w 603762"/>
                <a:gd name="connsiteY9" fmla="*/ 452325 h 531720"/>
                <a:gd name="connsiteX10" fmla="*/ 405120 w 603762"/>
                <a:gd name="connsiteY10" fmla="*/ 412182 h 531720"/>
                <a:gd name="connsiteX11" fmla="*/ 464885 w 603762"/>
                <a:gd name="connsiteY11" fmla="*/ 471877 h 531720"/>
                <a:gd name="connsiteX12" fmla="*/ 405120 w 603762"/>
                <a:gd name="connsiteY12" fmla="*/ 531720 h 531720"/>
                <a:gd name="connsiteX13" fmla="*/ 345206 w 603762"/>
                <a:gd name="connsiteY13" fmla="*/ 471877 h 531720"/>
                <a:gd name="connsiteX14" fmla="*/ 405120 w 603762"/>
                <a:gd name="connsiteY14" fmla="*/ 412182 h 531720"/>
                <a:gd name="connsiteX15" fmla="*/ 143001 w 603762"/>
                <a:gd name="connsiteY15" fmla="*/ 412182 h 531720"/>
                <a:gd name="connsiteX16" fmla="*/ 202805 w 603762"/>
                <a:gd name="connsiteY16" fmla="*/ 471877 h 531720"/>
                <a:gd name="connsiteX17" fmla="*/ 143001 w 603762"/>
                <a:gd name="connsiteY17" fmla="*/ 531720 h 531720"/>
                <a:gd name="connsiteX18" fmla="*/ 83197 w 603762"/>
                <a:gd name="connsiteY18" fmla="*/ 471877 h 531720"/>
                <a:gd name="connsiteX19" fmla="*/ 143001 w 603762"/>
                <a:gd name="connsiteY19" fmla="*/ 412182 h 531720"/>
                <a:gd name="connsiteX20" fmla="*/ 259598 w 603762"/>
                <a:gd name="connsiteY20" fmla="*/ 203766 h 531720"/>
                <a:gd name="connsiteX21" fmla="*/ 259598 w 603762"/>
                <a:gd name="connsiteY21" fmla="*/ 327591 h 531720"/>
                <a:gd name="connsiteX22" fmla="*/ 392215 w 603762"/>
                <a:gd name="connsiteY22" fmla="*/ 327591 h 531720"/>
                <a:gd name="connsiteX23" fmla="*/ 259598 w 603762"/>
                <a:gd name="connsiteY23" fmla="*/ 203766 h 531720"/>
                <a:gd name="connsiteX24" fmla="*/ 239423 w 603762"/>
                <a:gd name="connsiteY24" fmla="*/ 203766 h 531720"/>
                <a:gd name="connsiteX25" fmla="*/ 106658 w 603762"/>
                <a:gd name="connsiteY25" fmla="*/ 327591 h 531720"/>
                <a:gd name="connsiteX26" fmla="*/ 239423 w 603762"/>
                <a:gd name="connsiteY26" fmla="*/ 327591 h 531720"/>
                <a:gd name="connsiteX27" fmla="*/ 600339 w 603762"/>
                <a:gd name="connsiteY27" fmla="*/ 403 h 531720"/>
                <a:gd name="connsiteX28" fmla="*/ 603751 w 603762"/>
                <a:gd name="connsiteY28" fmla="*/ 5587 h 531720"/>
                <a:gd name="connsiteX29" fmla="*/ 557171 w 603762"/>
                <a:gd name="connsiteY29" fmla="*/ 176809 h 531720"/>
                <a:gd name="connsiteX30" fmla="*/ 418324 w 603762"/>
                <a:gd name="connsiteY30" fmla="*/ 193102 h 531720"/>
                <a:gd name="connsiteX31" fmla="*/ 527651 w 603762"/>
                <a:gd name="connsiteY31" fmla="*/ 113712 h 531720"/>
                <a:gd name="connsiteX32" fmla="*/ 527355 w 603762"/>
                <a:gd name="connsiteY32" fmla="*/ 111638 h 531720"/>
                <a:gd name="connsiteX33" fmla="*/ 525278 w 603762"/>
                <a:gd name="connsiteY33" fmla="*/ 111638 h 531720"/>
                <a:gd name="connsiteX34" fmla="*/ 339406 w 603762"/>
                <a:gd name="connsiteY34" fmla="*/ 180216 h 531720"/>
                <a:gd name="connsiteX35" fmla="*/ 436421 w 603762"/>
                <a:gd name="connsiteY35" fmla="*/ 298708 h 531720"/>
                <a:gd name="connsiteX36" fmla="*/ 551831 w 603762"/>
                <a:gd name="connsiteY36" fmla="*/ 412165 h 531720"/>
                <a:gd name="connsiteX37" fmla="*/ 541150 w 603762"/>
                <a:gd name="connsiteY37" fmla="*/ 450527 h 531720"/>
                <a:gd name="connsiteX38" fmla="*/ 516377 w 603762"/>
                <a:gd name="connsiteY38" fmla="*/ 464894 h 531720"/>
                <a:gd name="connsiteX39" fmla="*/ 484336 w 603762"/>
                <a:gd name="connsiteY39" fmla="*/ 464894 h 531720"/>
                <a:gd name="connsiteX40" fmla="*/ 405121 w 603762"/>
                <a:gd name="connsiteY40" fmla="*/ 392021 h 531720"/>
                <a:gd name="connsiteX41" fmla="*/ 325758 w 603762"/>
                <a:gd name="connsiteY41" fmla="*/ 464894 h 531720"/>
                <a:gd name="connsiteX42" fmla="*/ 222364 w 603762"/>
                <a:gd name="connsiteY42" fmla="*/ 464894 h 531720"/>
                <a:gd name="connsiteX43" fmla="*/ 143001 w 603762"/>
                <a:gd name="connsiteY43" fmla="*/ 392021 h 531720"/>
                <a:gd name="connsiteX44" fmla="*/ 63639 w 603762"/>
                <a:gd name="connsiteY44" fmla="*/ 464894 h 531720"/>
                <a:gd name="connsiteX45" fmla="*/ 35454 w 603762"/>
                <a:gd name="connsiteY45" fmla="*/ 464894 h 531720"/>
                <a:gd name="connsiteX46" fmla="*/ 10681 w 603762"/>
                <a:gd name="connsiteY46" fmla="*/ 450527 h 531720"/>
                <a:gd name="connsiteX47" fmla="*/ 0 w 603762"/>
                <a:gd name="connsiteY47" fmla="*/ 412165 h 531720"/>
                <a:gd name="connsiteX48" fmla="*/ 56518 w 603762"/>
                <a:gd name="connsiteY48" fmla="*/ 327591 h 531720"/>
                <a:gd name="connsiteX49" fmla="*/ 249511 w 603762"/>
                <a:gd name="connsiteY49" fmla="*/ 157998 h 531720"/>
                <a:gd name="connsiteX50" fmla="*/ 313298 w 603762"/>
                <a:gd name="connsiteY50" fmla="*/ 168959 h 531720"/>
                <a:gd name="connsiteX51" fmla="*/ 383018 w 603762"/>
                <a:gd name="connsiteY51" fmla="*/ 139632 h 531720"/>
                <a:gd name="connsiteX52" fmla="*/ 384502 w 603762"/>
                <a:gd name="connsiteY52" fmla="*/ 139632 h 531720"/>
                <a:gd name="connsiteX53" fmla="*/ 463419 w 603762"/>
                <a:gd name="connsiteY53" fmla="*/ 43357 h 531720"/>
                <a:gd name="connsiteX54" fmla="*/ 594257 w 603762"/>
                <a:gd name="connsiteY54" fmla="*/ 2033 h 531720"/>
                <a:gd name="connsiteX55" fmla="*/ 600339 w 603762"/>
                <a:gd name="connsiteY55" fmla="*/ 403 h 53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03762" h="531720">
                  <a:moveTo>
                    <a:pt x="405120" y="452325"/>
                  </a:moveTo>
                  <a:cubicBezTo>
                    <a:pt x="394294" y="452325"/>
                    <a:pt x="385544" y="461212"/>
                    <a:pt x="385544" y="471877"/>
                  </a:cubicBezTo>
                  <a:cubicBezTo>
                    <a:pt x="385544" y="482690"/>
                    <a:pt x="394294" y="491430"/>
                    <a:pt x="405120" y="491430"/>
                  </a:cubicBezTo>
                  <a:cubicBezTo>
                    <a:pt x="415797" y="491430"/>
                    <a:pt x="424547" y="482690"/>
                    <a:pt x="424547" y="471877"/>
                  </a:cubicBezTo>
                  <a:cubicBezTo>
                    <a:pt x="424547" y="461212"/>
                    <a:pt x="415797" y="452325"/>
                    <a:pt x="405120" y="452325"/>
                  </a:cubicBezTo>
                  <a:close/>
                  <a:moveTo>
                    <a:pt x="143001" y="452325"/>
                  </a:moveTo>
                  <a:cubicBezTo>
                    <a:pt x="132168" y="452325"/>
                    <a:pt x="123413" y="461212"/>
                    <a:pt x="123413" y="471877"/>
                  </a:cubicBezTo>
                  <a:cubicBezTo>
                    <a:pt x="123413" y="482690"/>
                    <a:pt x="132168" y="491430"/>
                    <a:pt x="143001" y="491430"/>
                  </a:cubicBezTo>
                  <a:cubicBezTo>
                    <a:pt x="153834" y="491430"/>
                    <a:pt x="162589" y="482690"/>
                    <a:pt x="162589" y="471877"/>
                  </a:cubicBezTo>
                  <a:cubicBezTo>
                    <a:pt x="162589" y="461212"/>
                    <a:pt x="153834" y="452325"/>
                    <a:pt x="143001" y="452325"/>
                  </a:cubicBezTo>
                  <a:close/>
                  <a:moveTo>
                    <a:pt x="405120" y="412182"/>
                  </a:moveTo>
                  <a:cubicBezTo>
                    <a:pt x="438042" y="412182"/>
                    <a:pt x="464885" y="438845"/>
                    <a:pt x="464885" y="471877"/>
                  </a:cubicBezTo>
                  <a:cubicBezTo>
                    <a:pt x="464885" y="504909"/>
                    <a:pt x="438042" y="531720"/>
                    <a:pt x="405120" y="531720"/>
                  </a:cubicBezTo>
                  <a:cubicBezTo>
                    <a:pt x="372049" y="531720"/>
                    <a:pt x="345206" y="504909"/>
                    <a:pt x="345206" y="471877"/>
                  </a:cubicBezTo>
                  <a:cubicBezTo>
                    <a:pt x="345206" y="438845"/>
                    <a:pt x="372049" y="412182"/>
                    <a:pt x="405120" y="412182"/>
                  </a:cubicBezTo>
                  <a:close/>
                  <a:moveTo>
                    <a:pt x="143001" y="412182"/>
                  </a:moveTo>
                  <a:cubicBezTo>
                    <a:pt x="176094" y="412182"/>
                    <a:pt x="202805" y="438845"/>
                    <a:pt x="202805" y="471877"/>
                  </a:cubicBezTo>
                  <a:cubicBezTo>
                    <a:pt x="202805" y="504909"/>
                    <a:pt x="176094" y="531720"/>
                    <a:pt x="143001" y="531720"/>
                  </a:cubicBezTo>
                  <a:cubicBezTo>
                    <a:pt x="109908" y="531720"/>
                    <a:pt x="83197" y="504909"/>
                    <a:pt x="83197" y="471877"/>
                  </a:cubicBezTo>
                  <a:cubicBezTo>
                    <a:pt x="83197" y="438845"/>
                    <a:pt x="109908" y="412182"/>
                    <a:pt x="143001" y="412182"/>
                  </a:cubicBezTo>
                  <a:close/>
                  <a:moveTo>
                    <a:pt x="259598" y="203766"/>
                  </a:moveTo>
                  <a:lnTo>
                    <a:pt x="259598" y="327591"/>
                  </a:lnTo>
                  <a:lnTo>
                    <a:pt x="392215" y="327591"/>
                  </a:lnTo>
                  <a:cubicBezTo>
                    <a:pt x="383018" y="260642"/>
                    <a:pt x="327835" y="208506"/>
                    <a:pt x="259598" y="203766"/>
                  </a:cubicBezTo>
                  <a:close/>
                  <a:moveTo>
                    <a:pt x="239423" y="203766"/>
                  </a:moveTo>
                  <a:cubicBezTo>
                    <a:pt x="171038" y="208506"/>
                    <a:pt x="116003" y="260642"/>
                    <a:pt x="106658" y="327591"/>
                  </a:cubicBezTo>
                  <a:lnTo>
                    <a:pt x="239423" y="327591"/>
                  </a:lnTo>
                  <a:close/>
                  <a:moveTo>
                    <a:pt x="600339" y="403"/>
                  </a:moveTo>
                  <a:cubicBezTo>
                    <a:pt x="602564" y="1144"/>
                    <a:pt x="603899" y="3366"/>
                    <a:pt x="603751" y="5587"/>
                  </a:cubicBezTo>
                  <a:cubicBezTo>
                    <a:pt x="600932" y="47208"/>
                    <a:pt x="590993" y="140225"/>
                    <a:pt x="557171" y="176809"/>
                  </a:cubicBezTo>
                  <a:cubicBezTo>
                    <a:pt x="515784" y="221540"/>
                    <a:pt x="459266" y="225095"/>
                    <a:pt x="418324" y="193102"/>
                  </a:cubicBezTo>
                  <a:cubicBezTo>
                    <a:pt x="439388" y="189103"/>
                    <a:pt x="491901" y="171921"/>
                    <a:pt x="527651" y="113712"/>
                  </a:cubicBezTo>
                  <a:cubicBezTo>
                    <a:pt x="528096" y="113119"/>
                    <a:pt x="527948" y="112231"/>
                    <a:pt x="527355" y="111638"/>
                  </a:cubicBezTo>
                  <a:cubicBezTo>
                    <a:pt x="526761" y="111194"/>
                    <a:pt x="525871" y="111194"/>
                    <a:pt x="525278" y="111638"/>
                  </a:cubicBezTo>
                  <a:cubicBezTo>
                    <a:pt x="425592" y="196953"/>
                    <a:pt x="381386" y="141854"/>
                    <a:pt x="339406" y="180216"/>
                  </a:cubicBezTo>
                  <a:cubicBezTo>
                    <a:pt x="386133" y="204507"/>
                    <a:pt x="421587" y="247164"/>
                    <a:pt x="436421" y="298708"/>
                  </a:cubicBezTo>
                  <a:cubicBezTo>
                    <a:pt x="506142" y="324036"/>
                    <a:pt x="551831" y="365360"/>
                    <a:pt x="551831" y="412165"/>
                  </a:cubicBezTo>
                  <a:cubicBezTo>
                    <a:pt x="551831" y="425496"/>
                    <a:pt x="548122" y="438382"/>
                    <a:pt x="541150" y="450527"/>
                  </a:cubicBezTo>
                  <a:cubicBezTo>
                    <a:pt x="536107" y="459414"/>
                    <a:pt x="526613" y="464894"/>
                    <a:pt x="516377" y="464894"/>
                  </a:cubicBezTo>
                  <a:lnTo>
                    <a:pt x="484336" y="464894"/>
                  </a:lnTo>
                  <a:cubicBezTo>
                    <a:pt x="480775" y="424162"/>
                    <a:pt x="446805" y="392021"/>
                    <a:pt x="405121" y="392021"/>
                  </a:cubicBezTo>
                  <a:cubicBezTo>
                    <a:pt x="363289" y="392021"/>
                    <a:pt x="329319" y="424162"/>
                    <a:pt x="325758" y="464894"/>
                  </a:cubicBezTo>
                  <a:lnTo>
                    <a:pt x="222364" y="464894"/>
                  </a:lnTo>
                  <a:cubicBezTo>
                    <a:pt x="218656" y="424162"/>
                    <a:pt x="184685" y="392021"/>
                    <a:pt x="143001" y="392021"/>
                  </a:cubicBezTo>
                  <a:cubicBezTo>
                    <a:pt x="101317" y="392021"/>
                    <a:pt x="67199" y="424162"/>
                    <a:pt x="63639" y="464894"/>
                  </a:cubicBezTo>
                  <a:lnTo>
                    <a:pt x="35454" y="464894"/>
                  </a:lnTo>
                  <a:cubicBezTo>
                    <a:pt x="25218" y="464894"/>
                    <a:pt x="15724" y="459414"/>
                    <a:pt x="10681" y="450527"/>
                  </a:cubicBezTo>
                  <a:cubicBezTo>
                    <a:pt x="3709" y="438382"/>
                    <a:pt x="0" y="425496"/>
                    <a:pt x="0" y="412165"/>
                  </a:cubicBezTo>
                  <a:cubicBezTo>
                    <a:pt x="0" y="380320"/>
                    <a:pt x="21213" y="351141"/>
                    <a:pt x="56518" y="327591"/>
                  </a:cubicBezTo>
                  <a:cubicBezTo>
                    <a:pt x="68831" y="232056"/>
                    <a:pt x="150418" y="157998"/>
                    <a:pt x="249511" y="157998"/>
                  </a:cubicBezTo>
                  <a:cubicBezTo>
                    <a:pt x="271910" y="157998"/>
                    <a:pt x="293272" y="161997"/>
                    <a:pt x="313298" y="168959"/>
                  </a:cubicBezTo>
                  <a:cubicBezTo>
                    <a:pt x="334956" y="150148"/>
                    <a:pt x="358097" y="141261"/>
                    <a:pt x="383018" y="139632"/>
                  </a:cubicBezTo>
                  <a:cubicBezTo>
                    <a:pt x="383612" y="139632"/>
                    <a:pt x="384057" y="139632"/>
                    <a:pt x="384502" y="139632"/>
                  </a:cubicBezTo>
                  <a:cubicBezTo>
                    <a:pt x="376936" y="93272"/>
                    <a:pt x="408830" y="40839"/>
                    <a:pt x="463419" y="43357"/>
                  </a:cubicBezTo>
                  <a:cubicBezTo>
                    <a:pt x="540705" y="52096"/>
                    <a:pt x="578088" y="22176"/>
                    <a:pt x="594257" y="2033"/>
                  </a:cubicBezTo>
                  <a:cubicBezTo>
                    <a:pt x="595740" y="107"/>
                    <a:pt x="598114" y="-485"/>
                    <a:pt x="600339" y="403"/>
                  </a:cubicBezTo>
                  <a:close/>
                </a:path>
              </a:pathLst>
            </a:custGeom>
            <a:solidFill>
              <a:schemeClr val="accent2"/>
            </a:solidFill>
            <a:ln>
              <a:noFill/>
            </a:ln>
          </p:spPr>
          <p:txBody>
            <a:bodyPr wrap="square" lIns="128580" tIns="64290" rIns="128580" bIns="64290" anchor="ctr">
              <a:normAutofit fontScale="5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sz="2530">
                <a:solidFill>
                  <a:schemeClr val="dk1">
                    <a:lumMod val="75000"/>
                    <a:lumOff val="25000"/>
                  </a:schemeClr>
                </a:solidFill>
                <a:latin typeface="微软雅黑" panose="020B0503020204020204" pitchFamily="34" charset="-122"/>
                <a:ea typeface="微软雅黑" panose="020B0503020204020204" pitchFamily="34" charset="-122"/>
              </a:endParaRPr>
            </a:p>
          </p:txBody>
        </p:sp>
        <p:grpSp>
          <p:nvGrpSpPr>
            <p:cNvPr id="16" name="íṧliḑê"/>
            <p:cNvGrpSpPr/>
            <p:nvPr/>
          </p:nvGrpSpPr>
          <p:grpSpPr>
            <a:xfrm flipH="1">
              <a:off x="143" y="6182"/>
              <a:ext cx="3520" cy="838"/>
              <a:chOff x="3866477" y="2100617"/>
              <a:chExt cx="2455465" cy="584445"/>
            </a:xfrm>
          </p:grpSpPr>
          <p:sp>
            <p:nvSpPr>
              <p:cNvPr id="17" name="ïṣḻïḑê"/>
              <p:cNvSpPr/>
              <p:nvPr>
                <p:custDataLst>
                  <p:tags r:id="rId40"/>
                </p:custDataLst>
              </p:nvPr>
            </p:nvSpPr>
            <p:spPr>
              <a:xfrm rot="5400000">
                <a:off x="5329610" y="1468822"/>
                <a:ext cx="44388" cy="1793289"/>
              </a:xfrm>
              <a:custGeom>
                <a:avLst/>
                <a:gdLst>
                  <a:gd name="connsiteX0" fmla="*/ 44388 w 44388"/>
                  <a:gd name="connsiteY0" fmla="*/ 0 h 1793289"/>
                  <a:gd name="connsiteX1" fmla="*/ 44388 w 44388"/>
                  <a:gd name="connsiteY1" fmla="*/ 1793289 h 1793289"/>
                  <a:gd name="connsiteX2" fmla="*/ 0 w 44388"/>
                  <a:gd name="connsiteY2" fmla="*/ 1748901 h 1793289"/>
                  <a:gd name="connsiteX3" fmla="*/ 0 w 44388"/>
                  <a:gd name="connsiteY3" fmla="*/ 44388 h 1793289"/>
                  <a:gd name="connsiteX4" fmla="*/ 44388 w 44388"/>
                  <a:gd name="connsiteY4" fmla="*/ 0 h 1793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8" h="1793289">
                    <a:moveTo>
                      <a:pt x="44388" y="0"/>
                    </a:moveTo>
                    <a:lnTo>
                      <a:pt x="44388" y="1793289"/>
                    </a:lnTo>
                    <a:cubicBezTo>
                      <a:pt x="19873" y="1793289"/>
                      <a:pt x="0" y="1773416"/>
                      <a:pt x="0" y="1748901"/>
                    </a:cubicBezTo>
                    <a:lnTo>
                      <a:pt x="0" y="44388"/>
                    </a:lnTo>
                    <a:cubicBezTo>
                      <a:pt x="0" y="19873"/>
                      <a:pt x="19873" y="0"/>
                      <a:pt x="4438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anchor="ctr">
                <a:normAutofit/>
              </a:bodyPr>
              <a:lstStyle/>
              <a:p>
                <a:pPr algn="ctr"/>
                <a:endParaRPr sz="100">
                  <a:solidFill>
                    <a:schemeClr val="lt1"/>
                  </a:solidFill>
                </a:endParaRPr>
              </a:p>
            </p:txBody>
          </p:sp>
          <p:sp>
            <p:nvSpPr>
              <p:cNvPr id="18" name="íšḻíḑe"/>
              <p:cNvSpPr/>
              <p:nvPr>
                <p:custDataLst>
                  <p:tags r:id="rId41"/>
                </p:custDataLst>
              </p:nvPr>
            </p:nvSpPr>
            <p:spPr>
              <a:xfrm rot="5400000" flipH="1">
                <a:off x="5329611" y="1513211"/>
                <a:ext cx="44388" cy="1793289"/>
              </a:xfrm>
              <a:custGeom>
                <a:avLst/>
                <a:gdLst>
                  <a:gd name="connsiteX0" fmla="*/ 44388 w 44388"/>
                  <a:gd name="connsiteY0" fmla="*/ 0 h 1793289"/>
                  <a:gd name="connsiteX1" fmla="*/ 44388 w 44388"/>
                  <a:gd name="connsiteY1" fmla="*/ 1793289 h 1793289"/>
                  <a:gd name="connsiteX2" fmla="*/ 0 w 44388"/>
                  <a:gd name="connsiteY2" fmla="*/ 1748901 h 1793289"/>
                  <a:gd name="connsiteX3" fmla="*/ 0 w 44388"/>
                  <a:gd name="connsiteY3" fmla="*/ 44388 h 1793289"/>
                  <a:gd name="connsiteX4" fmla="*/ 44388 w 44388"/>
                  <a:gd name="connsiteY4" fmla="*/ 0 h 1793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8" h="1793289">
                    <a:moveTo>
                      <a:pt x="44388" y="0"/>
                    </a:moveTo>
                    <a:lnTo>
                      <a:pt x="44388" y="1793289"/>
                    </a:lnTo>
                    <a:cubicBezTo>
                      <a:pt x="19873" y="1793289"/>
                      <a:pt x="0" y="1773416"/>
                      <a:pt x="0" y="1748901"/>
                    </a:cubicBezTo>
                    <a:lnTo>
                      <a:pt x="0" y="44388"/>
                    </a:lnTo>
                    <a:cubicBezTo>
                      <a:pt x="0" y="19873"/>
                      <a:pt x="19873" y="0"/>
                      <a:pt x="44388"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anchor="ctr">
                <a:normAutofit/>
              </a:bodyPr>
              <a:lstStyle/>
              <a:p>
                <a:pPr algn="ctr"/>
                <a:endParaRPr sz="100">
                  <a:solidFill>
                    <a:schemeClr val="lt1"/>
                  </a:solidFill>
                </a:endParaRPr>
              </a:p>
            </p:txBody>
          </p:sp>
          <p:sp>
            <p:nvSpPr>
              <p:cNvPr id="19" name="í$ḷiďê"/>
              <p:cNvSpPr/>
              <p:nvPr>
                <p:custDataLst>
                  <p:tags r:id="rId42"/>
                </p:custDataLst>
              </p:nvPr>
            </p:nvSpPr>
            <p:spPr>
              <a:xfrm flipV="1">
                <a:off x="5860070" y="2409855"/>
                <a:ext cx="461872" cy="275207"/>
              </a:xfrm>
              <a:prstGeom prst="parallelogram">
                <a:avLst>
                  <a:gd name="adj" fmla="val 577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anchor="ctr">
                <a:normAutofit fontScale="25000" lnSpcReduction="20000"/>
              </a:bodyPr>
              <a:lstStyle/>
              <a:p>
                <a:pPr algn="ctr"/>
                <a:endParaRPr sz="100">
                  <a:solidFill>
                    <a:schemeClr val="lt1"/>
                  </a:solidFill>
                </a:endParaRPr>
              </a:p>
            </p:txBody>
          </p:sp>
          <p:sp>
            <p:nvSpPr>
              <p:cNvPr id="20" name="íş1ídè"/>
              <p:cNvSpPr/>
              <p:nvPr>
                <p:custDataLst>
                  <p:tags r:id="rId43"/>
                </p:custDataLst>
              </p:nvPr>
            </p:nvSpPr>
            <p:spPr>
              <a:xfrm rot="10800000" flipH="1" flipV="1">
                <a:off x="5860070" y="2100617"/>
                <a:ext cx="461872" cy="242655"/>
              </a:xfrm>
              <a:prstGeom prst="parallelogram">
                <a:avLst>
                  <a:gd name="adj" fmla="val 6507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anchor="ctr">
                <a:normAutofit fontScale="25000" lnSpcReduction="20000"/>
              </a:bodyPr>
              <a:lstStyle/>
              <a:p>
                <a:pPr algn="ctr"/>
                <a:endParaRPr sz="100">
                  <a:solidFill>
                    <a:schemeClr val="lt1"/>
                  </a:solidFill>
                </a:endParaRPr>
              </a:p>
            </p:txBody>
          </p:sp>
          <p:grpSp>
            <p:nvGrpSpPr>
              <p:cNvPr id="21" name="ïṥ1ïďé"/>
              <p:cNvGrpSpPr/>
              <p:nvPr/>
            </p:nvGrpSpPr>
            <p:grpSpPr>
              <a:xfrm>
                <a:off x="3866477" y="2203156"/>
                <a:ext cx="694951" cy="369007"/>
                <a:chOff x="4202966" y="2223442"/>
                <a:chExt cx="377885" cy="328441"/>
              </a:xfrm>
            </p:grpSpPr>
            <p:sp>
              <p:nvSpPr>
                <p:cNvPr id="22" name="ïṩliḍè"/>
                <p:cNvSpPr/>
                <p:nvPr>
                  <p:custDataLst>
                    <p:tags r:id="rId44"/>
                  </p:custDataLst>
                </p:nvPr>
              </p:nvSpPr>
              <p:spPr>
                <a:xfrm rot="5400000" flipV="1">
                  <a:off x="4320039" y="2291071"/>
                  <a:ext cx="164221" cy="357403"/>
                </a:xfrm>
                <a:prstGeom prst="rtTriangle">
                  <a:avLst/>
                </a:prstGeom>
                <a:solidFill>
                  <a:srgbClr val="00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anchor="ctr">
                  <a:normAutofit fontScale="40000" lnSpcReduction="20000"/>
                </a:bodyPr>
                <a:lstStyle/>
                <a:p>
                  <a:pPr algn="ctr"/>
                  <a:endParaRPr sz="100">
                    <a:solidFill>
                      <a:schemeClr val="lt1"/>
                    </a:solidFill>
                  </a:endParaRPr>
                </a:p>
              </p:txBody>
            </p:sp>
            <p:sp>
              <p:nvSpPr>
                <p:cNvPr id="23" name="iśḻiḑé"/>
                <p:cNvSpPr/>
                <p:nvPr>
                  <p:custDataLst>
                    <p:tags r:id="rId45"/>
                  </p:custDataLst>
                </p:nvPr>
              </p:nvSpPr>
              <p:spPr>
                <a:xfrm rot="5400000" flipH="1" flipV="1">
                  <a:off x="4320040" y="2126851"/>
                  <a:ext cx="164220" cy="357403"/>
                </a:xfrm>
                <a:prstGeom prst="rtTriangle">
                  <a:avLst/>
                </a:prstGeom>
                <a:solidFill>
                  <a:srgbClr val="00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anchor="ctr">
                  <a:normAutofit fontScale="40000" lnSpcReduction="20000"/>
                </a:bodyPr>
                <a:lstStyle/>
                <a:p>
                  <a:pPr algn="ctr"/>
                  <a:endParaRPr sz="100">
                    <a:solidFill>
                      <a:schemeClr val="lt1"/>
                    </a:solidFill>
                  </a:endParaRPr>
                </a:p>
              </p:txBody>
            </p:sp>
            <p:sp>
              <p:nvSpPr>
                <p:cNvPr id="75" name="îsľïďê"/>
                <p:cNvSpPr/>
                <p:nvPr>
                  <p:custDataLst>
                    <p:tags r:id="rId46"/>
                  </p:custDataLst>
                </p:nvPr>
              </p:nvSpPr>
              <p:spPr>
                <a:xfrm rot="5400000" flipV="1">
                  <a:off x="4299559" y="2291069"/>
                  <a:ext cx="164219" cy="357403"/>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anchor="ctr">
                  <a:normAutofit fontScale="40000" lnSpcReduction="20000"/>
                </a:bodyPr>
                <a:lstStyle/>
                <a:p>
                  <a:pPr algn="ctr"/>
                  <a:endParaRPr sz="100">
                    <a:solidFill>
                      <a:schemeClr val="lt1"/>
                    </a:solidFill>
                  </a:endParaRPr>
                </a:p>
              </p:txBody>
            </p:sp>
            <p:sp>
              <p:nvSpPr>
                <p:cNvPr id="76" name="išḻiḍe"/>
                <p:cNvSpPr/>
                <p:nvPr>
                  <p:custDataLst>
                    <p:tags r:id="rId47"/>
                  </p:custDataLst>
                </p:nvPr>
              </p:nvSpPr>
              <p:spPr>
                <a:xfrm rot="5400000" flipH="1" flipV="1">
                  <a:off x="4299558" y="2126850"/>
                  <a:ext cx="164219" cy="357403"/>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anchor="ctr">
                  <a:normAutofit fontScale="40000" lnSpcReduction="20000"/>
                </a:bodyPr>
                <a:lstStyle/>
                <a:p>
                  <a:pPr algn="ctr"/>
                  <a:endParaRPr sz="100">
                    <a:solidFill>
                      <a:schemeClr val="lt1"/>
                    </a:solidFill>
                  </a:endParaRPr>
                </a:p>
              </p:txBody>
            </p:sp>
          </p:grpSp>
        </p:grpSp>
      </p:grpSp>
      <p:sp>
        <p:nvSpPr>
          <p:cNvPr id="4" name="任意多边形 3"/>
          <p:cNvSpPr/>
          <p:nvPr>
            <p:custDataLst>
              <p:tags r:id="rId48"/>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任意多边形 92"/>
          <p:cNvSpPr/>
          <p:nvPr>
            <p:custDataLst>
              <p:tags r:id="rId49"/>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01  </a:t>
            </a:r>
            <a:r>
              <a:rPr lang="zh-CN" altLang="en-US" sz="3000">
                <a:solidFill>
                  <a:schemeClr val="accent1"/>
                </a:solidFill>
                <a:latin typeface="Times New Roman" panose="02020603050405020304" charset="0"/>
                <a:ea typeface="微软雅黑" panose="020B0503020204020204" pitchFamily="34" charset="-122"/>
                <a:sym typeface="+mn-ea"/>
              </a:rPr>
              <a:t>让安全成为企业文化</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38790" y="1159938"/>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全系统参与</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 name="文本框 1"/>
          <p:cNvSpPr txBox="1"/>
          <p:nvPr>
            <p:custDataLst>
              <p:tags r:id="rId2"/>
            </p:custDataLst>
          </p:nvPr>
        </p:nvSpPr>
        <p:spPr>
          <a:xfrm>
            <a:off x="997565" y="1817949"/>
            <a:ext cx="8647035" cy="437515"/>
          </a:xfrm>
          <a:prstGeom prst="rect">
            <a:avLst/>
          </a:prstGeom>
          <a:noFill/>
        </p:spPr>
        <p:txBody>
          <a:bodyPr wrap="square" rtlCol="0" anchor="t">
            <a:spAutoFit/>
          </a:bodyPr>
          <a:lstStyle/>
          <a:p>
            <a:pPr algn="l"/>
            <a:r>
              <a:rPr lang="zh-CN" altLang="en-US" sz="2250">
                <a:solidFill>
                  <a:schemeClr val="dk1">
                    <a:lumMod val="75000"/>
                    <a:lumOff val="25000"/>
                  </a:schemeClr>
                </a:solidFill>
                <a:latin typeface="Times New Roman" panose="02020603050405020304" charset="0"/>
                <a:ea typeface="微软雅黑" panose="020B0503020204020204" pitchFamily="34" charset="-122"/>
              </a:rPr>
              <a:t>公司组织架构图也是安全管理架构图每个人都要担负起相应的责任</a:t>
            </a:r>
            <a:endParaRPr lang="zh-CN" altLang="en-US" sz="2250">
              <a:solidFill>
                <a:schemeClr val="dk1">
                  <a:lumMod val="75000"/>
                  <a:lumOff val="25000"/>
                </a:schemeClr>
              </a:solidFill>
              <a:latin typeface="Times New Roman" panose="02020603050405020304" charset="0"/>
              <a:ea typeface="微软雅黑" panose="020B0503020204020204" pitchFamily="34" charset="-122"/>
            </a:endParaRPr>
          </a:p>
        </p:txBody>
      </p:sp>
      <p:grpSp>
        <p:nvGrpSpPr>
          <p:cNvPr id="5" name="组合 4"/>
          <p:cNvGrpSpPr/>
          <p:nvPr/>
        </p:nvGrpSpPr>
        <p:grpSpPr>
          <a:xfrm>
            <a:off x="1811020" y="2538730"/>
            <a:ext cx="9546590" cy="4457852"/>
            <a:chOff x="1546" y="2120"/>
            <a:chExt cx="11263" cy="5663"/>
          </a:xfrm>
        </p:grpSpPr>
        <p:sp>
          <p:nvSpPr>
            <p:cNvPr id="14" name="Rectangle 6"/>
            <p:cNvSpPr>
              <a:spLocks noChangeArrowheads="1"/>
            </p:cNvSpPr>
            <p:nvPr>
              <p:custDataLst>
                <p:tags r:id="rId3"/>
              </p:custDataLst>
            </p:nvPr>
          </p:nvSpPr>
          <p:spPr bwMode="auto">
            <a:xfrm>
              <a:off x="4966" y="2120"/>
              <a:ext cx="3600" cy="870"/>
            </a:xfrm>
            <a:prstGeom prst="rect">
              <a:avLst/>
            </a:prstGeom>
            <a:solidFill>
              <a:schemeClr val="accent3"/>
            </a:solidFill>
            <a:ln w="9525">
              <a:noFill/>
              <a:miter lim="800000"/>
            </a:ln>
          </p:spPr>
          <p:txBody>
            <a:bodyPr anchor="ctr" anchorCtr="1"/>
            <a:lstStyle/>
            <a:p>
              <a:r>
                <a:rPr lang="en-US" altLang="zh-CN" sz="1900" b="1" dirty="0">
                  <a:solidFill>
                    <a:schemeClr val="lt1"/>
                  </a:solidFill>
                  <a:latin typeface="Times New Roman" panose="02020603050405020304" charset="0"/>
                  <a:ea typeface="微软雅黑" panose="020B0503020204020204" pitchFamily="34" charset="-122"/>
                  <a:cs typeface="微软雅黑" panose="020B0503020204020204" pitchFamily="34" charset="-122"/>
                </a:rPr>
                <a:t>    </a:t>
              </a:r>
              <a:r>
                <a:rPr lang="zh-CN" altLang="en-US" sz="1900" b="1" dirty="0">
                  <a:solidFill>
                    <a:schemeClr val="lt1"/>
                  </a:solidFill>
                  <a:latin typeface="Times New Roman" panose="02020603050405020304" charset="0"/>
                  <a:ea typeface="微软雅黑" panose="020B0503020204020204" pitchFamily="34" charset="-122"/>
                  <a:cs typeface="微软雅黑" panose="020B0503020204020204" pitchFamily="34" charset="-122"/>
                </a:rPr>
                <a:t>安全生产委员会主任</a:t>
              </a:r>
              <a:endParaRPr lang="zh-CN" altLang="en-US" sz="1900" b="1" dirty="0">
                <a:solidFill>
                  <a:schemeClr val="lt1"/>
                </a:solidFill>
                <a:latin typeface="Times New Roman" panose="02020603050405020304" charset="0"/>
                <a:ea typeface="微软雅黑" panose="020B0503020204020204" pitchFamily="34" charset="-122"/>
                <a:cs typeface="微软雅黑" panose="020B0503020204020204" pitchFamily="34" charset="-122"/>
              </a:endParaRPr>
            </a:p>
            <a:p>
              <a:r>
                <a:rPr lang="zh-CN" altLang="en-US" sz="1900" b="1" dirty="0">
                  <a:solidFill>
                    <a:schemeClr val="lt1"/>
                  </a:solidFill>
                  <a:latin typeface="Times New Roman" panose="02020603050405020304" charset="0"/>
                  <a:ea typeface="微软雅黑" panose="020B0503020204020204" pitchFamily="34" charset="-122"/>
                  <a:cs typeface="微软雅黑" panose="020B0503020204020204" pitchFamily="34" charset="-122"/>
                </a:rPr>
                <a:t>           总经理</a:t>
              </a:r>
              <a:endParaRPr lang="zh-CN" altLang="en-US" sz="1900" b="1" dirty="0">
                <a:solidFill>
                  <a:schemeClr val="lt1"/>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15" name="Line 7"/>
            <p:cNvSpPr>
              <a:spLocks noChangeShapeType="1"/>
            </p:cNvSpPr>
            <p:nvPr>
              <p:custDataLst>
                <p:tags r:id="rId4"/>
              </p:custDataLst>
            </p:nvPr>
          </p:nvSpPr>
          <p:spPr bwMode="auto">
            <a:xfrm flipV="1">
              <a:off x="1906" y="5595"/>
              <a:ext cx="0" cy="27"/>
            </a:xfrm>
            <a:prstGeom prst="line">
              <a:avLst/>
            </a:prstGeom>
            <a:solidFill>
              <a:schemeClr val="accent4"/>
            </a:solidFill>
            <a:ln w="9525">
              <a:solidFill>
                <a:srgbClr val="000000"/>
              </a:solidFill>
              <a:round/>
            </a:ln>
          </p:spPr>
          <p:txBody>
            <a:bodyPr/>
            <a:lstStyle/>
            <a:p>
              <a:endParaRPr lang="zh-CN" altLang="en-US" sz="1685" b="1">
                <a:solidFill>
                  <a:schemeClr val="dk1"/>
                </a:solidFill>
                <a:latin typeface="微软雅黑" panose="020B0503020204020204" pitchFamily="34" charset="-122"/>
                <a:ea typeface="微软雅黑" panose="020B0503020204020204" pitchFamily="34" charset="-122"/>
              </a:endParaRPr>
            </a:p>
          </p:txBody>
        </p:sp>
        <p:sp>
          <p:nvSpPr>
            <p:cNvPr id="16" name="Rectangle 8"/>
            <p:cNvSpPr>
              <a:spLocks noChangeArrowheads="1"/>
            </p:cNvSpPr>
            <p:nvPr>
              <p:custDataLst>
                <p:tags r:id="rId5"/>
              </p:custDataLst>
            </p:nvPr>
          </p:nvSpPr>
          <p:spPr bwMode="auto">
            <a:xfrm>
              <a:off x="5629" y="5736"/>
              <a:ext cx="1219" cy="735"/>
            </a:xfrm>
            <a:prstGeom prst="rect">
              <a:avLst/>
            </a:prstGeom>
            <a:solidFill>
              <a:schemeClr val="accent4"/>
            </a:solidFill>
            <a:ln w="9525">
              <a:noFill/>
              <a:miter lim="800000"/>
            </a:ln>
          </p:spPr>
          <p:txBody>
            <a:bodyPr/>
            <a:lstStyle/>
            <a:p>
              <a:pPr indent="60325" algn="l"/>
              <a:r>
                <a:rPr lang="zh-CN" altLang="en-US"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rPr>
                <a:t>生产部</a:t>
              </a:r>
              <a:endParaRPr lang="en-US" altLang="zh-CN"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endParaRPr>
            </a:p>
            <a:p>
              <a:pPr indent="60325" algn="l"/>
              <a:r>
                <a:rPr lang="zh-CN" altLang="en-US"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rPr>
                <a:t>  委 员</a:t>
              </a:r>
              <a:endParaRPr lang="zh-CN" altLang="en-US"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17" name="Rectangle 9"/>
            <p:cNvSpPr>
              <a:spLocks noChangeArrowheads="1"/>
            </p:cNvSpPr>
            <p:nvPr>
              <p:custDataLst>
                <p:tags r:id="rId6"/>
              </p:custDataLst>
            </p:nvPr>
          </p:nvSpPr>
          <p:spPr bwMode="auto">
            <a:xfrm>
              <a:off x="4153" y="5736"/>
              <a:ext cx="1281" cy="736"/>
            </a:xfrm>
            <a:prstGeom prst="rect">
              <a:avLst/>
            </a:prstGeom>
            <a:solidFill>
              <a:schemeClr val="accent4"/>
            </a:solidFill>
            <a:ln w="9525">
              <a:noFill/>
              <a:miter lim="800000"/>
            </a:ln>
          </p:spPr>
          <p:txBody>
            <a:bodyPr/>
            <a:lstStyle/>
            <a:p>
              <a:pPr indent="60325" algn="l"/>
              <a:r>
                <a:rPr lang="zh-CN" altLang="en-US"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rPr>
                <a:t>计划部</a:t>
              </a:r>
              <a:endParaRPr lang="en-US" altLang="zh-CN"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endParaRPr>
            </a:p>
            <a:p>
              <a:pPr indent="60325" algn="l"/>
              <a:r>
                <a:rPr lang="zh-CN" altLang="en-US"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rPr>
                <a:t>  委 员</a:t>
              </a:r>
              <a:endParaRPr lang="zh-CN" altLang="en-US"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18" name="Rectangle 10"/>
            <p:cNvSpPr>
              <a:spLocks noChangeArrowheads="1"/>
            </p:cNvSpPr>
            <p:nvPr>
              <p:custDataLst>
                <p:tags r:id="rId7"/>
              </p:custDataLst>
            </p:nvPr>
          </p:nvSpPr>
          <p:spPr bwMode="auto">
            <a:xfrm>
              <a:off x="7062" y="5736"/>
              <a:ext cx="1227" cy="735"/>
            </a:xfrm>
            <a:prstGeom prst="rect">
              <a:avLst/>
            </a:prstGeom>
            <a:solidFill>
              <a:schemeClr val="accent4"/>
            </a:solidFill>
            <a:ln w="9525">
              <a:noFill/>
              <a:miter lim="800000"/>
            </a:ln>
          </p:spPr>
          <p:txBody>
            <a:bodyPr/>
            <a:lstStyle/>
            <a:p>
              <a:pPr indent="114300" algn="l"/>
              <a:r>
                <a:rPr lang="zh-CN" altLang="en-US"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rPr>
                <a:t>品质部</a:t>
              </a:r>
              <a:endParaRPr lang="en-US" altLang="zh-CN"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endParaRPr>
            </a:p>
            <a:p>
              <a:pPr indent="114300" algn="l"/>
              <a:r>
                <a:rPr lang="zh-CN" altLang="en-US"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rPr>
                <a:t>   委员</a:t>
              </a:r>
              <a:endParaRPr lang="zh-CN" altLang="en-US"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19" name="Rectangle 11"/>
            <p:cNvSpPr>
              <a:spLocks noChangeArrowheads="1"/>
            </p:cNvSpPr>
            <p:nvPr>
              <p:custDataLst>
                <p:tags r:id="rId8"/>
              </p:custDataLst>
            </p:nvPr>
          </p:nvSpPr>
          <p:spPr bwMode="auto">
            <a:xfrm>
              <a:off x="8594" y="5736"/>
              <a:ext cx="1390" cy="735"/>
            </a:xfrm>
            <a:prstGeom prst="rect">
              <a:avLst/>
            </a:prstGeom>
            <a:solidFill>
              <a:schemeClr val="accent4"/>
            </a:solidFill>
            <a:ln w="9525">
              <a:noFill/>
              <a:miter lim="800000"/>
            </a:ln>
          </p:spPr>
          <p:txBody>
            <a:bodyPr/>
            <a:lstStyle/>
            <a:p>
              <a:pPr indent="60325" algn="l"/>
              <a:r>
                <a:rPr lang="zh-CN" altLang="en-US"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rPr>
                <a:t>行政人事</a:t>
              </a:r>
              <a:endParaRPr lang="en-US" altLang="zh-CN"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endParaRPr>
            </a:p>
            <a:p>
              <a:pPr indent="60325" algn="l"/>
              <a:r>
                <a:rPr lang="zh-CN" altLang="en-US"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rPr>
                <a:t>  部委员</a:t>
              </a:r>
              <a:endParaRPr lang="zh-CN" altLang="en-US"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0" name="Line 12"/>
            <p:cNvSpPr>
              <a:spLocks noChangeShapeType="1"/>
            </p:cNvSpPr>
            <p:nvPr>
              <p:custDataLst>
                <p:tags r:id="rId9"/>
              </p:custDataLst>
            </p:nvPr>
          </p:nvSpPr>
          <p:spPr bwMode="auto">
            <a:xfrm>
              <a:off x="2086" y="6360"/>
              <a:ext cx="0" cy="531"/>
            </a:xfrm>
            <a:prstGeom prst="line">
              <a:avLst/>
            </a:prstGeom>
            <a:noFill/>
            <a:ln w="9525">
              <a:solidFill>
                <a:srgbClr val="000000"/>
              </a:solidFill>
              <a:round/>
            </a:ln>
          </p:spPr>
          <p:txBody>
            <a:bodyPr/>
            <a:lstStyle/>
            <a:p>
              <a:endParaRPr lang="zh-CN" altLang="en-US" sz="1685" b="1">
                <a:solidFill>
                  <a:schemeClr val="dk1"/>
                </a:solidFill>
                <a:latin typeface="微软雅黑" panose="020B0503020204020204" pitchFamily="34" charset="-122"/>
                <a:ea typeface="微软雅黑" panose="020B0503020204020204" pitchFamily="34" charset="-122"/>
              </a:endParaRPr>
            </a:p>
          </p:txBody>
        </p:sp>
        <p:sp>
          <p:nvSpPr>
            <p:cNvPr id="21" name="Line 13"/>
            <p:cNvSpPr>
              <a:spLocks noChangeShapeType="1"/>
            </p:cNvSpPr>
            <p:nvPr>
              <p:custDataLst>
                <p:tags r:id="rId10"/>
              </p:custDataLst>
            </p:nvPr>
          </p:nvSpPr>
          <p:spPr bwMode="auto">
            <a:xfrm>
              <a:off x="3346" y="6360"/>
              <a:ext cx="0" cy="531"/>
            </a:xfrm>
            <a:prstGeom prst="line">
              <a:avLst/>
            </a:prstGeom>
            <a:noFill/>
            <a:ln w="9525">
              <a:solidFill>
                <a:srgbClr val="000000"/>
              </a:solidFill>
              <a:round/>
            </a:ln>
          </p:spPr>
          <p:txBody>
            <a:bodyPr/>
            <a:lstStyle/>
            <a:p>
              <a:endParaRPr lang="zh-CN" altLang="en-US" sz="1685" b="1">
                <a:solidFill>
                  <a:schemeClr val="dk1"/>
                </a:solidFill>
                <a:latin typeface="微软雅黑" panose="020B0503020204020204" pitchFamily="34" charset="-122"/>
                <a:ea typeface="微软雅黑" panose="020B0503020204020204" pitchFamily="34" charset="-122"/>
              </a:endParaRPr>
            </a:p>
          </p:txBody>
        </p:sp>
        <p:sp>
          <p:nvSpPr>
            <p:cNvPr id="22" name="Line 14"/>
            <p:cNvSpPr>
              <a:spLocks noChangeShapeType="1"/>
            </p:cNvSpPr>
            <p:nvPr>
              <p:custDataLst>
                <p:tags r:id="rId11"/>
              </p:custDataLst>
            </p:nvPr>
          </p:nvSpPr>
          <p:spPr bwMode="auto">
            <a:xfrm>
              <a:off x="4786" y="6360"/>
              <a:ext cx="0" cy="531"/>
            </a:xfrm>
            <a:prstGeom prst="line">
              <a:avLst/>
            </a:prstGeom>
            <a:noFill/>
            <a:ln w="9525">
              <a:solidFill>
                <a:srgbClr val="000000"/>
              </a:solidFill>
              <a:round/>
            </a:ln>
          </p:spPr>
          <p:txBody>
            <a:bodyPr/>
            <a:lstStyle/>
            <a:p>
              <a:endParaRPr lang="zh-CN" altLang="en-US" sz="1685" b="1">
                <a:solidFill>
                  <a:schemeClr val="dk1"/>
                </a:solidFill>
                <a:latin typeface="微软雅黑" panose="020B0503020204020204" pitchFamily="34" charset="-122"/>
                <a:ea typeface="微软雅黑" panose="020B0503020204020204" pitchFamily="34" charset="-122"/>
              </a:endParaRPr>
            </a:p>
          </p:txBody>
        </p:sp>
        <p:sp>
          <p:nvSpPr>
            <p:cNvPr id="23" name="Line 15"/>
            <p:cNvSpPr>
              <a:spLocks noChangeShapeType="1"/>
            </p:cNvSpPr>
            <p:nvPr>
              <p:custDataLst>
                <p:tags r:id="rId12"/>
              </p:custDataLst>
            </p:nvPr>
          </p:nvSpPr>
          <p:spPr bwMode="auto">
            <a:xfrm>
              <a:off x="9286" y="6360"/>
              <a:ext cx="0" cy="531"/>
            </a:xfrm>
            <a:prstGeom prst="line">
              <a:avLst/>
            </a:prstGeom>
            <a:noFill/>
            <a:ln w="9525">
              <a:solidFill>
                <a:srgbClr val="000000"/>
              </a:solidFill>
              <a:round/>
            </a:ln>
          </p:spPr>
          <p:txBody>
            <a:bodyPr/>
            <a:lstStyle/>
            <a:p>
              <a:endParaRPr lang="zh-CN" altLang="en-US" sz="1685" b="1">
                <a:solidFill>
                  <a:schemeClr val="dk1"/>
                </a:solidFill>
                <a:latin typeface="微软雅黑" panose="020B0503020204020204" pitchFamily="34" charset="-122"/>
                <a:ea typeface="微软雅黑" panose="020B0503020204020204" pitchFamily="34" charset="-122"/>
              </a:endParaRPr>
            </a:p>
          </p:txBody>
        </p:sp>
        <p:sp>
          <p:nvSpPr>
            <p:cNvPr id="24" name="Rectangle 16"/>
            <p:cNvSpPr>
              <a:spLocks noChangeArrowheads="1"/>
            </p:cNvSpPr>
            <p:nvPr>
              <p:custDataLst>
                <p:tags r:id="rId13"/>
              </p:custDataLst>
            </p:nvPr>
          </p:nvSpPr>
          <p:spPr bwMode="auto">
            <a:xfrm>
              <a:off x="4848" y="7384"/>
              <a:ext cx="4320" cy="399"/>
            </a:xfrm>
            <a:prstGeom prst="rect">
              <a:avLst/>
            </a:prstGeom>
            <a:solidFill>
              <a:schemeClr val="accent3"/>
            </a:solidFill>
            <a:ln w="9525">
              <a:noFill/>
              <a:miter lim="800000"/>
            </a:ln>
          </p:spPr>
          <p:txBody>
            <a:bodyPr/>
            <a:lstStyle/>
            <a:p>
              <a:pPr algn="ctr"/>
              <a:r>
                <a:rPr lang="en-US" altLang="zh-CN"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rPr>
                <a:t>    </a:t>
              </a:r>
              <a:r>
                <a:rPr lang="zh-CN" altLang="en-US"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rPr>
                <a:t>各部门安全员</a:t>
              </a:r>
              <a:r>
                <a:rPr lang="en-US" altLang="zh-CN"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rPr>
                <a:t>/</a:t>
              </a:r>
              <a:r>
                <a:rPr lang="zh-CN" altLang="en-US"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rPr>
                <a:t>全体员工</a:t>
              </a:r>
              <a:endParaRPr lang="zh-CN" altLang="en-US"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5" name="Line 17"/>
            <p:cNvSpPr>
              <a:spLocks noChangeShapeType="1"/>
            </p:cNvSpPr>
            <p:nvPr>
              <p:custDataLst>
                <p:tags r:id="rId14"/>
              </p:custDataLst>
            </p:nvPr>
          </p:nvSpPr>
          <p:spPr bwMode="auto">
            <a:xfrm>
              <a:off x="10906" y="6360"/>
              <a:ext cx="0" cy="531"/>
            </a:xfrm>
            <a:prstGeom prst="line">
              <a:avLst/>
            </a:prstGeom>
            <a:noFill/>
            <a:ln w="9525">
              <a:solidFill>
                <a:srgbClr val="000000"/>
              </a:solidFill>
              <a:round/>
            </a:ln>
          </p:spPr>
          <p:txBody>
            <a:bodyPr/>
            <a:lstStyle/>
            <a:p>
              <a:endParaRPr lang="zh-CN" altLang="en-US" sz="1685" b="1">
                <a:solidFill>
                  <a:schemeClr val="dk1"/>
                </a:solidFill>
                <a:latin typeface="微软雅黑" panose="020B0503020204020204" pitchFamily="34" charset="-122"/>
                <a:ea typeface="微软雅黑" panose="020B0503020204020204" pitchFamily="34" charset="-122"/>
              </a:endParaRPr>
            </a:p>
          </p:txBody>
        </p:sp>
        <p:sp>
          <p:nvSpPr>
            <p:cNvPr id="26" name="Line 18"/>
            <p:cNvSpPr>
              <a:spLocks noChangeShapeType="1"/>
            </p:cNvSpPr>
            <p:nvPr>
              <p:custDataLst>
                <p:tags r:id="rId15"/>
              </p:custDataLst>
            </p:nvPr>
          </p:nvSpPr>
          <p:spPr bwMode="auto">
            <a:xfrm>
              <a:off x="2086" y="6872"/>
              <a:ext cx="8820" cy="0"/>
            </a:xfrm>
            <a:prstGeom prst="line">
              <a:avLst/>
            </a:prstGeom>
            <a:noFill/>
            <a:ln w="9525">
              <a:solidFill>
                <a:srgbClr val="000000"/>
              </a:solidFill>
              <a:round/>
            </a:ln>
          </p:spPr>
          <p:txBody>
            <a:bodyPr/>
            <a:lstStyle/>
            <a:p>
              <a:endParaRPr lang="zh-CN" altLang="en-US" sz="1685" b="1">
                <a:solidFill>
                  <a:schemeClr val="dk1"/>
                </a:solidFill>
                <a:latin typeface="微软雅黑" panose="020B0503020204020204" pitchFamily="34" charset="-122"/>
                <a:ea typeface="微软雅黑" panose="020B0503020204020204" pitchFamily="34" charset="-122"/>
              </a:endParaRPr>
            </a:p>
          </p:txBody>
        </p:sp>
        <p:sp>
          <p:nvSpPr>
            <p:cNvPr id="27" name="Rectangle 19"/>
            <p:cNvSpPr>
              <a:spLocks noChangeArrowheads="1"/>
            </p:cNvSpPr>
            <p:nvPr>
              <p:custDataLst>
                <p:tags r:id="rId16"/>
              </p:custDataLst>
            </p:nvPr>
          </p:nvSpPr>
          <p:spPr bwMode="auto">
            <a:xfrm>
              <a:off x="4706" y="3771"/>
              <a:ext cx="4082" cy="546"/>
            </a:xfrm>
            <a:prstGeom prst="rect">
              <a:avLst/>
            </a:prstGeom>
            <a:solidFill>
              <a:schemeClr val="accent4"/>
            </a:solidFill>
            <a:ln w="9525">
              <a:noFill/>
              <a:miter lim="800000"/>
            </a:ln>
          </p:spPr>
          <p:txBody>
            <a:bodyPr anchor="ctr" anchorCtr="0"/>
            <a:lstStyle/>
            <a:p>
              <a:pPr algn="ctr"/>
              <a:r>
                <a:rPr lang="en-US" altLang="zh-CN" sz="1830" b="1" dirty="0">
                  <a:solidFill>
                    <a:schemeClr val="lt1"/>
                  </a:solidFill>
                  <a:latin typeface="Times New Roman" panose="02020603050405020304" charset="0"/>
                  <a:ea typeface="微软雅黑" panose="020B0503020204020204" pitchFamily="34" charset="-122"/>
                  <a:cs typeface="微软雅黑" panose="020B0503020204020204" pitchFamily="34" charset="-122"/>
                </a:rPr>
                <a:t>    </a:t>
              </a:r>
              <a:r>
                <a:rPr lang="zh-CN" altLang="en-US" sz="1830" b="1" dirty="0">
                  <a:solidFill>
                    <a:schemeClr val="lt1"/>
                  </a:solidFill>
                  <a:latin typeface="Times New Roman" panose="02020603050405020304" charset="0"/>
                  <a:ea typeface="微软雅黑" panose="020B0503020204020204" pitchFamily="34" charset="-122"/>
                  <a:cs typeface="微软雅黑" panose="020B0503020204020204" pitchFamily="34" charset="-122"/>
                </a:rPr>
                <a:t>安全生产委员会副主任</a:t>
              </a:r>
              <a:endParaRPr lang="zh-CN" altLang="en-US" sz="1830" b="1" dirty="0">
                <a:solidFill>
                  <a:schemeClr val="lt1"/>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9" name="Line 20"/>
            <p:cNvSpPr>
              <a:spLocks noChangeShapeType="1"/>
            </p:cNvSpPr>
            <p:nvPr>
              <p:custDataLst>
                <p:tags r:id="rId17"/>
              </p:custDataLst>
            </p:nvPr>
          </p:nvSpPr>
          <p:spPr bwMode="auto">
            <a:xfrm>
              <a:off x="2086" y="5337"/>
              <a:ext cx="10260" cy="0"/>
            </a:xfrm>
            <a:prstGeom prst="line">
              <a:avLst/>
            </a:prstGeom>
            <a:noFill/>
            <a:ln w="9525">
              <a:solidFill>
                <a:srgbClr val="000000"/>
              </a:solidFill>
              <a:round/>
            </a:ln>
          </p:spPr>
          <p:txBody>
            <a:bodyPr/>
            <a:lstStyle/>
            <a:p>
              <a:endParaRPr lang="zh-CN" altLang="en-US" sz="1685" b="1">
                <a:solidFill>
                  <a:schemeClr val="dk1"/>
                </a:solidFill>
                <a:latin typeface="微软雅黑" panose="020B0503020204020204" pitchFamily="34" charset="-122"/>
                <a:ea typeface="微软雅黑" panose="020B0503020204020204" pitchFamily="34" charset="-122"/>
              </a:endParaRPr>
            </a:p>
          </p:txBody>
        </p:sp>
        <p:sp>
          <p:nvSpPr>
            <p:cNvPr id="34" name="Line 21"/>
            <p:cNvSpPr>
              <a:spLocks noChangeShapeType="1"/>
            </p:cNvSpPr>
            <p:nvPr>
              <p:custDataLst>
                <p:tags r:id="rId18"/>
              </p:custDataLst>
            </p:nvPr>
          </p:nvSpPr>
          <p:spPr bwMode="auto">
            <a:xfrm>
              <a:off x="6766" y="4313"/>
              <a:ext cx="0" cy="1064"/>
            </a:xfrm>
            <a:prstGeom prst="line">
              <a:avLst/>
            </a:prstGeom>
            <a:noFill/>
            <a:ln w="9525">
              <a:solidFill>
                <a:srgbClr val="000000"/>
              </a:solidFill>
              <a:round/>
            </a:ln>
          </p:spPr>
          <p:txBody>
            <a:bodyPr/>
            <a:lstStyle/>
            <a:p>
              <a:endParaRPr lang="zh-CN" altLang="en-US" sz="1685" b="1">
                <a:solidFill>
                  <a:schemeClr val="dk1"/>
                </a:solidFill>
                <a:latin typeface="微软雅黑" panose="020B0503020204020204" pitchFamily="34" charset="-122"/>
                <a:ea typeface="微软雅黑" panose="020B0503020204020204" pitchFamily="34" charset="-122"/>
              </a:endParaRPr>
            </a:p>
          </p:txBody>
        </p:sp>
        <p:sp>
          <p:nvSpPr>
            <p:cNvPr id="35" name="Rectangle 22"/>
            <p:cNvSpPr>
              <a:spLocks noChangeArrowheads="1"/>
            </p:cNvSpPr>
            <p:nvPr>
              <p:custDataLst>
                <p:tags r:id="rId19"/>
              </p:custDataLst>
            </p:nvPr>
          </p:nvSpPr>
          <p:spPr bwMode="auto">
            <a:xfrm>
              <a:off x="2806" y="5736"/>
              <a:ext cx="1176" cy="736"/>
            </a:xfrm>
            <a:prstGeom prst="rect">
              <a:avLst/>
            </a:prstGeom>
            <a:solidFill>
              <a:schemeClr val="accent4"/>
            </a:solidFill>
            <a:ln w="9525">
              <a:noFill/>
              <a:miter lim="800000"/>
            </a:ln>
          </p:spPr>
          <p:txBody>
            <a:bodyPr/>
            <a:lstStyle/>
            <a:p>
              <a:pPr indent="60325" algn="l"/>
              <a:r>
                <a:rPr lang="zh-CN" altLang="en-US"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rPr>
                <a:t>工程部</a:t>
              </a:r>
              <a:endParaRPr lang="en-US" altLang="zh-CN"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endParaRPr>
            </a:p>
            <a:p>
              <a:pPr indent="60325" algn="l"/>
              <a:r>
                <a:rPr lang="zh-CN" altLang="en-US"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rPr>
                <a:t>  委 员</a:t>
              </a:r>
              <a:endParaRPr lang="zh-CN" altLang="en-US"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36" name="Rectangle 23"/>
            <p:cNvSpPr>
              <a:spLocks noChangeArrowheads="1"/>
            </p:cNvSpPr>
            <p:nvPr>
              <p:custDataLst>
                <p:tags r:id="rId20"/>
              </p:custDataLst>
            </p:nvPr>
          </p:nvSpPr>
          <p:spPr bwMode="auto">
            <a:xfrm>
              <a:off x="1546" y="5736"/>
              <a:ext cx="1080" cy="735"/>
            </a:xfrm>
            <a:prstGeom prst="rect">
              <a:avLst/>
            </a:prstGeom>
            <a:solidFill>
              <a:schemeClr val="accent4"/>
            </a:solidFill>
            <a:ln w="9525">
              <a:noFill/>
              <a:miter lim="800000"/>
            </a:ln>
          </p:spPr>
          <p:txBody>
            <a:bodyPr/>
            <a:lstStyle/>
            <a:p>
              <a:pPr algn="l"/>
              <a:r>
                <a:rPr lang="zh-CN" altLang="en-US"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rPr>
                <a:t>业务部</a:t>
              </a:r>
              <a:endParaRPr lang="en-US" altLang="zh-CN"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endParaRPr>
            </a:p>
            <a:p>
              <a:pPr algn="l"/>
              <a:r>
                <a:rPr lang="zh-CN" altLang="en-US"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rPr>
                <a:t> 委 员</a:t>
              </a:r>
              <a:endParaRPr lang="zh-CN" altLang="en-US"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37" name="Line 24"/>
            <p:cNvSpPr>
              <a:spLocks noChangeShapeType="1"/>
            </p:cNvSpPr>
            <p:nvPr>
              <p:custDataLst>
                <p:tags r:id="rId21"/>
              </p:custDataLst>
            </p:nvPr>
          </p:nvSpPr>
          <p:spPr bwMode="auto">
            <a:xfrm>
              <a:off x="7666" y="6360"/>
              <a:ext cx="0" cy="531"/>
            </a:xfrm>
            <a:prstGeom prst="line">
              <a:avLst/>
            </a:prstGeom>
            <a:noFill/>
            <a:ln w="9525">
              <a:solidFill>
                <a:srgbClr val="000000"/>
              </a:solidFill>
              <a:round/>
            </a:ln>
          </p:spPr>
          <p:txBody>
            <a:bodyPr/>
            <a:lstStyle/>
            <a:p>
              <a:endParaRPr lang="zh-CN" altLang="en-US" sz="1685" b="1">
                <a:solidFill>
                  <a:schemeClr val="dk1"/>
                </a:solidFill>
                <a:latin typeface="微软雅黑" panose="020B0503020204020204" pitchFamily="34" charset="-122"/>
                <a:ea typeface="微软雅黑" panose="020B0503020204020204" pitchFamily="34" charset="-122"/>
              </a:endParaRPr>
            </a:p>
          </p:txBody>
        </p:sp>
        <p:sp>
          <p:nvSpPr>
            <p:cNvPr id="38" name="Rectangle 25"/>
            <p:cNvSpPr>
              <a:spLocks noChangeArrowheads="1"/>
            </p:cNvSpPr>
            <p:nvPr>
              <p:custDataLst>
                <p:tags r:id="rId22"/>
              </p:custDataLst>
            </p:nvPr>
          </p:nvSpPr>
          <p:spPr bwMode="auto">
            <a:xfrm>
              <a:off x="10297" y="5736"/>
              <a:ext cx="1227" cy="735"/>
            </a:xfrm>
            <a:prstGeom prst="rect">
              <a:avLst/>
            </a:prstGeom>
            <a:solidFill>
              <a:schemeClr val="accent4"/>
            </a:solidFill>
            <a:ln w="9525">
              <a:noFill/>
              <a:miter lim="800000"/>
            </a:ln>
          </p:spPr>
          <p:txBody>
            <a:bodyPr/>
            <a:lstStyle/>
            <a:p>
              <a:pPr indent="114300" algn="l"/>
              <a:r>
                <a:rPr lang="zh-CN" altLang="en-US"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rPr>
                <a:t>财务部</a:t>
              </a:r>
              <a:endParaRPr lang="en-US" altLang="zh-CN"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endParaRPr>
            </a:p>
            <a:p>
              <a:pPr indent="114300" algn="l"/>
              <a:r>
                <a:rPr lang="zh-CN" altLang="en-US"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rPr>
                <a:t>  委 员</a:t>
              </a:r>
              <a:endParaRPr lang="zh-CN" altLang="en-US"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39" name="Rectangle 26"/>
            <p:cNvSpPr>
              <a:spLocks noChangeArrowheads="1"/>
            </p:cNvSpPr>
            <p:nvPr>
              <p:custDataLst>
                <p:tags r:id="rId23"/>
              </p:custDataLst>
            </p:nvPr>
          </p:nvSpPr>
          <p:spPr bwMode="auto">
            <a:xfrm>
              <a:off x="7666" y="4577"/>
              <a:ext cx="1769" cy="386"/>
            </a:xfrm>
            <a:prstGeom prst="rect">
              <a:avLst/>
            </a:prstGeom>
            <a:solidFill>
              <a:schemeClr val="accent3"/>
            </a:solidFill>
            <a:ln w="9525">
              <a:noFill/>
              <a:miter lim="800000"/>
            </a:ln>
          </p:spPr>
          <p:txBody>
            <a:bodyPr anchor="ctr" anchorCtr="0"/>
            <a:lstStyle/>
            <a:p>
              <a:pPr algn="ctr"/>
              <a:r>
                <a:rPr lang="zh-CN" altLang="en-US" sz="1830" b="1" dirty="0">
                  <a:solidFill>
                    <a:schemeClr val="lt1"/>
                  </a:solidFill>
                  <a:latin typeface="Times New Roman" panose="02020603050405020304" charset="0"/>
                  <a:ea typeface="微软雅黑" panose="020B0503020204020204" pitchFamily="34" charset="-122"/>
                  <a:cs typeface="微软雅黑" panose="020B0503020204020204" pitchFamily="34" charset="-122"/>
                </a:rPr>
                <a:t>专 职 委 员</a:t>
              </a:r>
              <a:endParaRPr lang="zh-CN" altLang="en-US" sz="1830" b="1" dirty="0">
                <a:solidFill>
                  <a:schemeClr val="lt1"/>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40" name="Rectangle 27"/>
            <p:cNvSpPr>
              <a:spLocks noChangeArrowheads="1"/>
            </p:cNvSpPr>
            <p:nvPr>
              <p:custDataLst>
                <p:tags r:id="rId24"/>
              </p:custDataLst>
            </p:nvPr>
          </p:nvSpPr>
          <p:spPr bwMode="auto">
            <a:xfrm>
              <a:off x="11909" y="5728"/>
              <a:ext cx="900" cy="745"/>
            </a:xfrm>
            <a:prstGeom prst="rect">
              <a:avLst/>
            </a:prstGeom>
            <a:solidFill>
              <a:schemeClr val="accent4"/>
            </a:solidFill>
            <a:ln w="9525">
              <a:noFill/>
              <a:miter lim="800000"/>
            </a:ln>
          </p:spPr>
          <p:txBody>
            <a:bodyPr/>
            <a:lstStyle/>
            <a:p>
              <a:pPr algn="ctr"/>
              <a:r>
                <a:rPr lang="zh-CN" altLang="en-US"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rPr>
                <a:t>妇 女</a:t>
              </a:r>
              <a:endParaRPr lang="zh-CN" altLang="en-US"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endParaRPr>
            </a:p>
            <a:p>
              <a:pPr algn="ctr" eaLnBrk="0" hangingPunct="0"/>
              <a:r>
                <a:rPr lang="zh-CN" altLang="en-US"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rPr>
                <a:t>委 员</a:t>
              </a:r>
              <a:endParaRPr lang="zh-CN" altLang="en-US"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41" name="Line 28"/>
            <p:cNvSpPr>
              <a:spLocks noChangeShapeType="1"/>
            </p:cNvSpPr>
            <p:nvPr>
              <p:custDataLst>
                <p:tags r:id="rId25"/>
              </p:custDataLst>
            </p:nvPr>
          </p:nvSpPr>
          <p:spPr bwMode="auto">
            <a:xfrm>
              <a:off x="6226" y="6360"/>
              <a:ext cx="0" cy="531"/>
            </a:xfrm>
            <a:prstGeom prst="line">
              <a:avLst/>
            </a:prstGeom>
            <a:noFill/>
            <a:ln w="9525">
              <a:solidFill>
                <a:srgbClr val="000000"/>
              </a:solidFill>
              <a:round/>
            </a:ln>
          </p:spPr>
          <p:txBody>
            <a:bodyPr/>
            <a:lstStyle/>
            <a:p>
              <a:endParaRPr lang="zh-CN" altLang="en-US" sz="1685" b="1">
                <a:solidFill>
                  <a:schemeClr val="dk1"/>
                </a:solidFill>
                <a:latin typeface="微软雅黑" panose="020B0503020204020204" pitchFamily="34" charset="-122"/>
                <a:ea typeface="微软雅黑" panose="020B0503020204020204" pitchFamily="34" charset="-122"/>
              </a:endParaRPr>
            </a:p>
          </p:txBody>
        </p:sp>
        <p:sp>
          <p:nvSpPr>
            <p:cNvPr id="42" name="Line 29"/>
            <p:cNvSpPr>
              <a:spLocks noChangeShapeType="1"/>
            </p:cNvSpPr>
            <p:nvPr>
              <p:custDataLst>
                <p:tags r:id="rId26"/>
              </p:custDataLst>
            </p:nvPr>
          </p:nvSpPr>
          <p:spPr bwMode="auto">
            <a:xfrm>
              <a:off x="6766" y="2965"/>
              <a:ext cx="0" cy="798"/>
            </a:xfrm>
            <a:prstGeom prst="line">
              <a:avLst/>
            </a:prstGeom>
            <a:noFill/>
            <a:ln w="9525">
              <a:solidFill>
                <a:srgbClr val="000000"/>
              </a:solidFill>
              <a:round/>
            </a:ln>
          </p:spPr>
          <p:txBody>
            <a:bodyPr/>
            <a:lstStyle/>
            <a:p>
              <a:endParaRPr lang="zh-CN" altLang="en-US" sz="1685" b="1">
                <a:solidFill>
                  <a:schemeClr val="dk1"/>
                </a:solidFill>
                <a:latin typeface="微软雅黑" panose="020B0503020204020204" pitchFamily="34" charset="-122"/>
                <a:ea typeface="微软雅黑" panose="020B0503020204020204" pitchFamily="34" charset="-122"/>
              </a:endParaRPr>
            </a:p>
          </p:txBody>
        </p:sp>
        <p:sp>
          <p:nvSpPr>
            <p:cNvPr id="43" name="Line 30"/>
            <p:cNvSpPr>
              <a:spLocks noChangeShapeType="1"/>
            </p:cNvSpPr>
            <p:nvPr>
              <p:custDataLst>
                <p:tags r:id="rId27"/>
              </p:custDataLst>
            </p:nvPr>
          </p:nvSpPr>
          <p:spPr bwMode="auto">
            <a:xfrm>
              <a:off x="6766" y="4824"/>
              <a:ext cx="900" cy="0"/>
            </a:xfrm>
            <a:prstGeom prst="line">
              <a:avLst/>
            </a:prstGeom>
            <a:noFill/>
            <a:ln w="9525">
              <a:solidFill>
                <a:srgbClr val="000000"/>
              </a:solidFill>
              <a:round/>
            </a:ln>
          </p:spPr>
          <p:txBody>
            <a:bodyPr/>
            <a:lstStyle/>
            <a:p>
              <a:endParaRPr lang="zh-CN" altLang="en-US" sz="1685" b="1">
                <a:solidFill>
                  <a:schemeClr val="dk1"/>
                </a:solidFill>
                <a:latin typeface="微软雅黑" panose="020B0503020204020204" pitchFamily="34" charset="-122"/>
                <a:ea typeface="微软雅黑" panose="020B0503020204020204" pitchFamily="34" charset="-122"/>
              </a:endParaRPr>
            </a:p>
          </p:txBody>
        </p:sp>
        <p:sp>
          <p:nvSpPr>
            <p:cNvPr id="44" name="Line 31"/>
            <p:cNvSpPr>
              <a:spLocks noChangeShapeType="1"/>
            </p:cNvSpPr>
            <p:nvPr>
              <p:custDataLst>
                <p:tags r:id="rId28"/>
              </p:custDataLst>
            </p:nvPr>
          </p:nvSpPr>
          <p:spPr bwMode="auto">
            <a:xfrm>
              <a:off x="2086" y="5337"/>
              <a:ext cx="0" cy="399"/>
            </a:xfrm>
            <a:prstGeom prst="line">
              <a:avLst/>
            </a:prstGeom>
            <a:noFill/>
            <a:ln w="9525">
              <a:solidFill>
                <a:srgbClr val="000000"/>
              </a:solidFill>
              <a:round/>
            </a:ln>
          </p:spPr>
          <p:txBody>
            <a:bodyPr/>
            <a:lstStyle/>
            <a:p>
              <a:endParaRPr lang="zh-CN" altLang="en-US" sz="1685" b="1">
                <a:solidFill>
                  <a:schemeClr val="dk1"/>
                </a:solidFill>
                <a:latin typeface="微软雅黑" panose="020B0503020204020204" pitchFamily="34" charset="-122"/>
                <a:ea typeface="微软雅黑" panose="020B0503020204020204" pitchFamily="34" charset="-122"/>
              </a:endParaRPr>
            </a:p>
          </p:txBody>
        </p:sp>
        <p:sp>
          <p:nvSpPr>
            <p:cNvPr id="45" name="Line 32"/>
            <p:cNvSpPr>
              <a:spLocks noChangeShapeType="1"/>
            </p:cNvSpPr>
            <p:nvPr>
              <p:custDataLst>
                <p:tags r:id="rId29"/>
              </p:custDataLst>
            </p:nvPr>
          </p:nvSpPr>
          <p:spPr bwMode="auto">
            <a:xfrm>
              <a:off x="3346" y="5337"/>
              <a:ext cx="0" cy="399"/>
            </a:xfrm>
            <a:prstGeom prst="line">
              <a:avLst/>
            </a:prstGeom>
            <a:noFill/>
            <a:ln w="9525">
              <a:solidFill>
                <a:srgbClr val="000000"/>
              </a:solidFill>
              <a:round/>
            </a:ln>
          </p:spPr>
          <p:txBody>
            <a:bodyPr/>
            <a:lstStyle/>
            <a:p>
              <a:endParaRPr lang="zh-CN" altLang="en-US" sz="1685" b="1">
                <a:solidFill>
                  <a:schemeClr val="dk1"/>
                </a:solidFill>
                <a:latin typeface="微软雅黑" panose="020B0503020204020204" pitchFamily="34" charset="-122"/>
                <a:ea typeface="微软雅黑" panose="020B0503020204020204" pitchFamily="34" charset="-122"/>
              </a:endParaRPr>
            </a:p>
          </p:txBody>
        </p:sp>
        <p:sp>
          <p:nvSpPr>
            <p:cNvPr id="46" name="Line 33"/>
            <p:cNvSpPr>
              <a:spLocks noChangeShapeType="1"/>
            </p:cNvSpPr>
            <p:nvPr>
              <p:custDataLst>
                <p:tags r:id="rId30"/>
              </p:custDataLst>
            </p:nvPr>
          </p:nvSpPr>
          <p:spPr bwMode="auto">
            <a:xfrm>
              <a:off x="12346" y="5337"/>
              <a:ext cx="0" cy="399"/>
            </a:xfrm>
            <a:prstGeom prst="line">
              <a:avLst/>
            </a:prstGeom>
            <a:noFill/>
            <a:ln w="9525">
              <a:solidFill>
                <a:srgbClr val="000000"/>
              </a:solidFill>
              <a:round/>
            </a:ln>
          </p:spPr>
          <p:txBody>
            <a:bodyPr/>
            <a:lstStyle/>
            <a:p>
              <a:endParaRPr lang="zh-CN" altLang="en-US" sz="1685" b="1">
                <a:solidFill>
                  <a:schemeClr val="dk1"/>
                </a:solidFill>
                <a:latin typeface="微软雅黑" panose="020B0503020204020204" pitchFamily="34" charset="-122"/>
                <a:ea typeface="微软雅黑" panose="020B0503020204020204" pitchFamily="34" charset="-122"/>
              </a:endParaRPr>
            </a:p>
          </p:txBody>
        </p:sp>
        <p:sp>
          <p:nvSpPr>
            <p:cNvPr id="47" name="Line 34"/>
            <p:cNvSpPr>
              <a:spLocks noChangeShapeType="1"/>
            </p:cNvSpPr>
            <p:nvPr>
              <p:custDataLst>
                <p:tags r:id="rId31"/>
              </p:custDataLst>
            </p:nvPr>
          </p:nvSpPr>
          <p:spPr bwMode="auto">
            <a:xfrm>
              <a:off x="10906" y="5337"/>
              <a:ext cx="0" cy="399"/>
            </a:xfrm>
            <a:prstGeom prst="line">
              <a:avLst/>
            </a:prstGeom>
            <a:noFill/>
            <a:ln w="9525">
              <a:solidFill>
                <a:srgbClr val="000000"/>
              </a:solidFill>
              <a:round/>
            </a:ln>
          </p:spPr>
          <p:txBody>
            <a:bodyPr/>
            <a:lstStyle/>
            <a:p>
              <a:endParaRPr lang="zh-CN" altLang="en-US" sz="1685" b="1">
                <a:solidFill>
                  <a:schemeClr val="dk1"/>
                </a:solidFill>
                <a:latin typeface="微软雅黑" panose="020B0503020204020204" pitchFamily="34" charset="-122"/>
                <a:ea typeface="微软雅黑" panose="020B0503020204020204" pitchFamily="34" charset="-122"/>
              </a:endParaRPr>
            </a:p>
          </p:txBody>
        </p:sp>
        <p:sp>
          <p:nvSpPr>
            <p:cNvPr id="48" name="Line 35"/>
            <p:cNvSpPr>
              <a:spLocks noChangeShapeType="1"/>
            </p:cNvSpPr>
            <p:nvPr>
              <p:custDataLst>
                <p:tags r:id="rId32"/>
              </p:custDataLst>
            </p:nvPr>
          </p:nvSpPr>
          <p:spPr bwMode="auto">
            <a:xfrm>
              <a:off x="6226" y="5337"/>
              <a:ext cx="0" cy="399"/>
            </a:xfrm>
            <a:prstGeom prst="line">
              <a:avLst/>
            </a:prstGeom>
            <a:noFill/>
            <a:ln w="9525">
              <a:solidFill>
                <a:srgbClr val="000000"/>
              </a:solidFill>
              <a:round/>
            </a:ln>
          </p:spPr>
          <p:txBody>
            <a:bodyPr/>
            <a:lstStyle/>
            <a:p>
              <a:endParaRPr lang="zh-CN" altLang="en-US" sz="1685" b="1">
                <a:solidFill>
                  <a:schemeClr val="dk1"/>
                </a:solidFill>
                <a:latin typeface="微软雅黑" panose="020B0503020204020204" pitchFamily="34" charset="-122"/>
                <a:ea typeface="微软雅黑" panose="020B0503020204020204" pitchFamily="34" charset="-122"/>
              </a:endParaRPr>
            </a:p>
          </p:txBody>
        </p:sp>
        <p:sp>
          <p:nvSpPr>
            <p:cNvPr id="49" name="Line 36"/>
            <p:cNvSpPr>
              <a:spLocks noChangeShapeType="1"/>
            </p:cNvSpPr>
            <p:nvPr>
              <p:custDataLst>
                <p:tags r:id="rId33"/>
              </p:custDataLst>
            </p:nvPr>
          </p:nvSpPr>
          <p:spPr bwMode="auto">
            <a:xfrm>
              <a:off x="4786" y="5337"/>
              <a:ext cx="0" cy="399"/>
            </a:xfrm>
            <a:prstGeom prst="line">
              <a:avLst/>
            </a:prstGeom>
            <a:noFill/>
            <a:ln w="9525">
              <a:solidFill>
                <a:srgbClr val="000000"/>
              </a:solidFill>
              <a:round/>
            </a:ln>
          </p:spPr>
          <p:txBody>
            <a:bodyPr/>
            <a:lstStyle/>
            <a:p>
              <a:endParaRPr lang="zh-CN" altLang="en-US" sz="1685" b="1">
                <a:solidFill>
                  <a:schemeClr val="dk1"/>
                </a:solidFill>
                <a:latin typeface="微软雅黑" panose="020B0503020204020204" pitchFamily="34" charset="-122"/>
                <a:ea typeface="微软雅黑" panose="020B0503020204020204" pitchFamily="34" charset="-122"/>
              </a:endParaRPr>
            </a:p>
          </p:txBody>
        </p:sp>
        <p:sp>
          <p:nvSpPr>
            <p:cNvPr id="50" name="Line 37"/>
            <p:cNvSpPr>
              <a:spLocks noChangeShapeType="1"/>
            </p:cNvSpPr>
            <p:nvPr>
              <p:custDataLst>
                <p:tags r:id="rId34"/>
              </p:custDataLst>
            </p:nvPr>
          </p:nvSpPr>
          <p:spPr bwMode="auto">
            <a:xfrm>
              <a:off x="9286" y="5337"/>
              <a:ext cx="0" cy="399"/>
            </a:xfrm>
            <a:prstGeom prst="line">
              <a:avLst/>
            </a:prstGeom>
            <a:noFill/>
            <a:ln w="9525">
              <a:solidFill>
                <a:srgbClr val="000000"/>
              </a:solidFill>
              <a:round/>
            </a:ln>
          </p:spPr>
          <p:txBody>
            <a:bodyPr/>
            <a:lstStyle/>
            <a:p>
              <a:endParaRPr lang="zh-CN" altLang="en-US" sz="1685" b="1">
                <a:solidFill>
                  <a:schemeClr val="dk1"/>
                </a:solidFill>
                <a:latin typeface="微软雅黑" panose="020B0503020204020204" pitchFamily="34" charset="-122"/>
                <a:ea typeface="微软雅黑" panose="020B0503020204020204" pitchFamily="34" charset="-122"/>
              </a:endParaRPr>
            </a:p>
          </p:txBody>
        </p:sp>
        <p:sp>
          <p:nvSpPr>
            <p:cNvPr id="51" name="Line 38"/>
            <p:cNvSpPr>
              <a:spLocks noChangeShapeType="1"/>
            </p:cNvSpPr>
            <p:nvPr>
              <p:custDataLst>
                <p:tags r:id="rId35"/>
              </p:custDataLst>
            </p:nvPr>
          </p:nvSpPr>
          <p:spPr bwMode="auto">
            <a:xfrm>
              <a:off x="7666" y="5337"/>
              <a:ext cx="0" cy="399"/>
            </a:xfrm>
            <a:prstGeom prst="line">
              <a:avLst/>
            </a:prstGeom>
            <a:noFill/>
            <a:ln w="9525">
              <a:solidFill>
                <a:srgbClr val="000000"/>
              </a:solidFill>
              <a:round/>
            </a:ln>
          </p:spPr>
          <p:txBody>
            <a:bodyPr/>
            <a:lstStyle/>
            <a:p>
              <a:endParaRPr lang="zh-CN" altLang="en-US" sz="1685" b="1">
                <a:solidFill>
                  <a:schemeClr val="dk1"/>
                </a:solidFill>
                <a:latin typeface="微软雅黑" panose="020B0503020204020204" pitchFamily="34" charset="-122"/>
                <a:ea typeface="微软雅黑" panose="020B0503020204020204" pitchFamily="34" charset="-122"/>
              </a:endParaRPr>
            </a:p>
          </p:txBody>
        </p:sp>
        <p:sp>
          <p:nvSpPr>
            <p:cNvPr id="52" name="Line 39"/>
            <p:cNvSpPr>
              <a:spLocks noChangeShapeType="1"/>
            </p:cNvSpPr>
            <p:nvPr>
              <p:custDataLst>
                <p:tags r:id="rId36"/>
              </p:custDataLst>
            </p:nvPr>
          </p:nvSpPr>
          <p:spPr bwMode="auto">
            <a:xfrm>
              <a:off x="6994" y="6872"/>
              <a:ext cx="0" cy="531"/>
            </a:xfrm>
            <a:prstGeom prst="line">
              <a:avLst/>
            </a:prstGeom>
            <a:noFill/>
            <a:ln w="9525">
              <a:solidFill>
                <a:srgbClr val="000000"/>
              </a:solidFill>
              <a:round/>
            </a:ln>
          </p:spPr>
          <p:txBody>
            <a:bodyPr/>
            <a:lstStyle/>
            <a:p>
              <a:endParaRPr lang="zh-CN" altLang="en-US" sz="1685" b="1">
                <a:solidFill>
                  <a:schemeClr val="dk1"/>
                </a:solidFill>
                <a:latin typeface="微软雅黑" panose="020B0503020204020204" pitchFamily="34" charset="-122"/>
                <a:ea typeface="微软雅黑" panose="020B0503020204020204" pitchFamily="34" charset="-122"/>
              </a:endParaRPr>
            </a:p>
          </p:txBody>
        </p:sp>
      </p:grpSp>
      <p:sp>
        <p:nvSpPr>
          <p:cNvPr id="4" name="任意多边形 3"/>
          <p:cNvSpPr/>
          <p:nvPr>
            <p:custDataLst>
              <p:tags r:id="rId37"/>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任意多边形 92"/>
          <p:cNvSpPr/>
          <p:nvPr>
            <p:custDataLst>
              <p:tags r:id="rId38"/>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01  </a:t>
            </a:r>
            <a:r>
              <a:rPr lang="zh-CN" altLang="en-US" sz="3000">
                <a:solidFill>
                  <a:schemeClr val="accent1"/>
                </a:solidFill>
                <a:latin typeface="Times New Roman" panose="02020603050405020304" charset="0"/>
                <a:ea typeface="微软雅黑" panose="020B0503020204020204" pitchFamily="34" charset="-122"/>
                <a:sym typeface="+mn-ea"/>
              </a:rPr>
              <a:t>让安全成为企业文化</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10545" y="1375203"/>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全方位渗透</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grpSp>
        <p:nvGrpSpPr>
          <p:cNvPr id="37" name="组合 36"/>
          <p:cNvGrpSpPr/>
          <p:nvPr/>
        </p:nvGrpSpPr>
        <p:grpSpPr>
          <a:xfrm>
            <a:off x="772728" y="2573537"/>
            <a:ext cx="11377583" cy="3643113"/>
            <a:chOff x="865" y="2400"/>
            <a:chExt cx="12742" cy="4080"/>
          </a:xfrm>
        </p:grpSpPr>
        <p:cxnSp>
          <p:nvCxnSpPr>
            <p:cNvPr id="9" name="直接连接符 8"/>
            <p:cNvCxnSpPr/>
            <p:nvPr>
              <p:custDataLst>
                <p:tags r:id="rId2"/>
              </p:custDataLst>
            </p:nvPr>
          </p:nvCxnSpPr>
          <p:spPr>
            <a:xfrm>
              <a:off x="9029" y="3430"/>
              <a:ext cx="4578" cy="0"/>
            </a:xfrm>
            <a:prstGeom prst="line">
              <a:avLst/>
            </a:prstGeom>
            <a:ln w="3175" cap="rnd">
              <a:solidFill>
                <a:schemeClr val="accent5">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3"/>
              </p:custDataLst>
            </p:nvPr>
          </p:nvCxnSpPr>
          <p:spPr>
            <a:xfrm>
              <a:off x="9029" y="5489"/>
              <a:ext cx="4578" cy="0"/>
            </a:xfrm>
            <a:prstGeom prst="line">
              <a:avLst/>
            </a:prstGeom>
            <a:ln w="3175" cap="rnd">
              <a:solidFill>
                <a:schemeClr val="accent5">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11" name="ïSľiḍe"/>
            <p:cNvGrpSpPr/>
            <p:nvPr/>
          </p:nvGrpSpPr>
          <p:grpSpPr>
            <a:xfrm>
              <a:off x="4846" y="2400"/>
              <a:ext cx="3720" cy="3721"/>
              <a:chOff x="4187880" y="1980163"/>
              <a:chExt cx="3816242" cy="3816423"/>
            </a:xfrm>
          </p:grpSpPr>
          <p:sp>
            <p:nvSpPr>
              <p:cNvPr id="12" name="î$ļîḋé"/>
              <p:cNvSpPr/>
              <p:nvPr>
                <p:custDataLst>
                  <p:tags r:id="rId4"/>
                </p:custDataLst>
              </p:nvPr>
            </p:nvSpPr>
            <p:spPr>
              <a:xfrm>
                <a:off x="4642419" y="1980163"/>
                <a:ext cx="3223492" cy="1886796"/>
              </a:xfrm>
              <a:custGeom>
                <a:avLst/>
                <a:gdLst/>
                <a:ahLst/>
                <a:cxnLst>
                  <a:cxn ang="0">
                    <a:pos x="wd2" y="hd2"/>
                  </a:cxn>
                  <a:cxn ang="5400000">
                    <a:pos x="wd2" y="hd2"/>
                  </a:cxn>
                  <a:cxn ang="10800000">
                    <a:pos x="wd2" y="hd2"/>
                  </a:cxn>
                  <a:cxn ang="16200000">
                    <a:pos x="wd2" y="hd2"/>
                  </a:cxn>
                </a:cxnLst>
                <a:rect l="0" t="0" r="r" b="b"/>
                <a:pathLst>
                  <a:path w="21600" h="20670" extrusionOk="0">
                    <a:moveTo>
                      <a:pt x="0" y="7364"/>
                    </a:moveTo>
                    <a:lnTo>
                      <a:pt x="4221" y="20670"/>
                    </a:lnTo>
                    <a:cubicBezTo>
                      <a:pt x="4281" y="18027"/>
                      <a:pt x="5038" y="15556"/>
                      <a:pt x="6297" y="13894"/>
                    </a:cubicBezTo>
                    <a:cubicBezTo>
                      <a:pt x="7479" y="12333"/>
                      <a:pt x="9001" y="11630"/>
                      <a:pt x="10508" y="11947"/>
                    </a:cubicBezTo>
                    <a:lnTo>
                      <a:pt x="21600" y="12861"/>
                    </a:lnTo>
                    <a:cubicBezTo>
                      <a:pt x="19899" y="6224"/>
                      <a:pt x="16234" y="1478"/>
                      <a:pt x="11893" y="289"/>
                    </a:cubicBezTo>
                    <a:cubicBezTo>
                      <a:pt x="7444" y="-930"/>
                      <a:pt x="2930" y="1756"/>
                      <a:pt x="0" y="7364"/>
                    </a:cubicBezTo>
                    <a:close/>
                  </a:path>
                </a:pathLst>
              </a:custGeom>
              <a:solidFill>
                <a:schemeClr val="accent3"/>
              </a:solidFill>
              <a:ln w="12700">
                <a:miter lim="400000"/>
              </a:ln>
            </p:spPr>
            <p:txBody>
              <a:bodyPr anchor="ctr"/>
              <a:lstStyle/>
              <a:p>
                <a:pPr algn="ctr"/>
                <a:endParaRPr sz="100">
                  <a:solidFill>
                    <a:schemeClr val="dk1"/>
                  </a:solidFill>
                </a:endParaRPr>
              </a:p>
            </p:txBody>
          </p:sp>
          <p:sp>
            <p:nvSpPr>
              <p:cNvPr id="13" name="ïṩľïḓê"/>
              <p:cNvSpPr/>
              <p:nvPr>
                <p:custDataLst>
                  <p:tags r:id="rId5"/>
                </p:custDataLst>
              </p:nvPr>
            </p:nvSpPr>
            <p:spPr>
              <a:xfrm>
                <a:off x="4187880" y="2739668"/>
                <a:ext cx="2345224" cy="3029069"/>
              </a:xfrm>
              <a:custGeom>
                <a:avLst/>
                <a:gdLst/>
                <a:ahLst/>
                <a:cxnLst>
                  <a:cxn ang="0">
                    <a:pos x="wd2" y="hd2"/>
                  </a:cxn>
                  <a:cxn ang="5400000">
                    <a:pos x="wd2" y="hd2"/>
                  </a:cxn>
                  <a:cxn ang="10800000">
                    <a:pos x="wd2" y="hd2"/>
                  </a:cxn>
                  <a:cxn ang="16200000">
                    <a:pos x="wd2" y="hd2"/>
                  </a:cxn>
                </a:cxnLst>
                <a:rect l="0" t="0" r="r" b="b"/>
                <a:pathLst>
                  <a:path w="20956" h="21600" extrusionOk="0">
                    <a:moveTo>
                      <a:pt x="3509" y="0"/>
                    </a:moveTo>
                    <a:lnTo>
                      <a:pt x="10247" y="10469"/>
                    </a:lnTo>
                    <a:cubicBezTo>
                      <a:pt x="11074" y="12007"/>
                      <a:pt x="12677" y="13195"/>
                      <a:pt x="14660" y="13739"/>
                    </a:cubicBezTo>
                    <a:cubicBezTo>
                      <a:pt x="16756" y="14314"/>
                      <a:pt x="19063" y="14114"/>
                      <a:pt x="20956" y="13194"/>
                    </a:cubicBezTo>
                    <a:lnTo>
                      <a:pt x="14097" y="21600"/>
                    </a:lnTo>
                    <a:cubicBezTo>
                      <a:pt x="7204" y="20596"/>
                      <a:pt x="1765" y="16355"/>
                      <a:pt x="346" y="10880"/>
                    </a:cubicBezTo>
                    <a:cubicBezTo>
                      <a:pt x="-644" y="7059"/>
                      <a:pt x="512" y="3083"/>
                      <a:pt x="3509" y="0"/>
                    </a:cubicBezTo>
                    <a:close/>
                  </a:path>
                </a:pathLst>
              </a:custGeom>
              <a:solidFill>
                <a:schemeClr val="accent4"/>
              </a:solidFill>
              <a:ln w="12700">
                <a:miter lim="400000"/>
              </a:ln>
            </p:spPr>
            <p:txBody>
              <a:bodyPr anchor="ctr"/>
              <a:lstStyle/>
              <a:p>
                <a:pPr algn="ctr"/>
                <a:endParaRPr sz="100">
                  <a:solidFill>
                    <a:schemeClr val="dk1"/>
                  </a:solidFill>
                </a:endParaRPr>
              </a:p>
            </p:txBody>
          </p:sp>
          <p:sp>
            <p:nvSpPr>
              <p:cNvPr id="14" name="îṡliḍê"/>
              <p:cNvSpPr/>
              <p:nvPr>
                <p:custDataLst>
                  <p:tags r:id="rId6"/>
                </p:custDataLst>
              </p:nvPr>
            </p:nvSpPr>
            <p:spPr>
              <a:xfrm>
                <a:off x="5863632" y="3165806"/>
                <a:ext cx="2140490" cy="2630780"/>
              </a:xfrm>
              <a:custGeom>
                <a:avLst/>
                <a:gdLst/>
                <a:ahLst/>
                <a:cxnLst>
                  <a:cxn ang="0">
                    <a:pos x="wd2" y="hd2"/>
                  </a:cxn>
                  <a:cxn ang="5400000">
                    <a:pos x="wd2" y="hd2"/>
                  </a:cxn>
                  <a:cxn ang="10800000">
                    <a:pos x="wd2" y="hd2"/>
                  </a:cxn>
                  <a:cxn ang="16200000">
                    <a:pos x="wd2" y="hd2"/>
                  </a:cxn>
                </a:cxnLst>
                <a:rect l="0" t="0" r="r" b="b"/>
                <a:pathLst>
                  <a:path w="20531" h="21052" extrusionOk="0">
                    <a:moveTo>
                      <a:pt x="19386" y="520"/>
                    </a:moveTo>
                    <a:lnTo>
                      <a:pt x="5965" y="0"/>
                    </a:lnTo>
                    <a:cubicBezTo>
                      <a:pt x="8250" y="1033"/>
                      <a:pt x="9788" y="2931"/>
                      <a:pt x="10086" y="5085"/>
                    </a:cubicBezTo>
                    <a:cubicBezTo>
                      <a:pt x="10308" y="6692"/>
                      <a:pt x="9809" y="8309"/>
                      <a:pt x="8686" y="9627"/>
                    </a:cubicBezTo>
                    <a:lnTo>
                      <a:pt x="0" y="20932"/>
                    </a:lnTo>
                    <a:cubicBezTo>
                      <a:pt x="6366" y="21600"/>
                      <a:pt x="12685" y="19431"/>
                      <a:pt x="16644" y="15219"/>
                    </a:cubicBezTo>
                    <a:cubicBezTo>
                      <a:pt x="20562" y="11051"/>
                      <a:pt x="21600" y="5484"/>
                      <a:pt x="19386" y="520"/>
                    </a:cubicBezTo>
                    <a:close/>
                  </a:path>
                </a:pathLst>
              </a:custGeom>
              <a:solidFill>
                <a:schemeClr val="lt1">
                  <a:lumMod val="65000"/>
                </a:schemeClr>
              </a:solidFill>
              <a:ln w="12700">
                <a:miter lim="400000"/>
              </a:ln>
            </p:spPr>
            <p:txBody>
              <a:bodyPr anchor="ctr"/>
              <a:lstStyle/>
              <a:p>
                <a:pPr algn="ctr"/>
                <a:endParaRPr sz="100">
                  <a:solidFill>
                    <a:schemeClr val="dk1"/>
                  </a:solidFill>
                </a:endParaRPr>
              </a:p>
            </p:txBody>
          </p:sp>
          <p:sp>
            <p:nvSpPr>
              <p:cNvPr id="15" name="îṣḻîḓè"/>
              <p:cNvSpPr/>
              <p:nvPr>
                <p:custDataLst>
                  <p:tags r:id="rId7"/>
                </p:custDataLst>
              </p:nvPr>
            </p:nvSpPr>
            <p:spPr>
              <a:xfrm>
                <a:off x="5838607" y="3614061"/>
                <a:ext cx="514778" cy="514460"/>
              </a:xfrm>
              <a:custGeom>
                <a:avLst/>
                <a:gdLst>
                  <a:gd name="connsiteX0" fmla="*/ 482620 w 607097"/>
                  <a:gd name="connsiteY0" fmla="*/ 381169 h 606722"/>
                  <a:gd name="connsiteX1" fmla="*/ 496768 w 607097"/>
                  <a:gd name="connsiteY1" fmla="*/ 381169 h 606722"/>
                  <a:gd name="connsiteX2" fmla="*/ 510916 w 607097"/>
                  <a:gd name="connsiteY2" fmla="*/ 395381 h 606722"/>
                  <a:gd name="connsiteX3" fmla="*/ 510916 w 607097"/>
                  <a:gd name="connsiteY3" fmla="*/ 409505 h 606722"/>
                  <a:gd name="connsiteX4" fmla="*/ 503887 w 607097"/>
                  <a:gd name="connsiteY4" fmla="*/ 412525 h 606722"/>
                  <a:gd name="connsiteX5" fmla="*/ 496768 w 607097"/>
                  <a:gd name="connsiteY5" fmla="*/ 409505 h 606722"/>
                  <a:gd name="connsiteX6" fmla="*/ 482620 w 607097"/>
                  <a:gd name="connsiteY6" fmla="*/ 395381 h 606722"/>
                  <a:gd name="connsiteX7" fmla="*/ 482620 w 607097"/>
                  <a:gd name="connsiteY7" fmla="*/ 381169 h 606722"/>
                  <a:gd name="connsiteX8" fmla="*/ 546398 w 607097"/>
                  <a:gd name="connsiteY8" fmla="*/ 242745 h 606722"/>
                  <a:gd name="connsiteX9" fmla="*/ 566606 w 607097"/>
                  <a:gd name="connsiteY9" fmla="*/ 242745 h 606722"/>
                  <a:gd name="connsiteX10" fmla="*/ 576754 w 607097"/>
                  <a:gd name="connsiteY10" fmla="*/ 252756 h 606722"/>
                  <a:gd name="connsiteX11" fmla="*/ 566606 w 607097"/>
                  <a:gd name="connsiteY11" fmla="*/ 262856 h 606722"/>
                  <a:gd name="connsiteX12" fmla="*/ 546398 w 607097"/>
                  <a:gd name="connsiteY12" fmla="*/ 262856 h 606722"/>
                  <a:gd name="connsiteX13" fmla="*/ 536249 w 607097"/>
                  <a:gd name="connsiteY13" fmla="*/ 252756 h 606722"/>
                  <a:gd name="connsiteX14" fmla="*/ 546398 w 607097"/>
                  <a:gd name="connsiteY14" fmla="*/ 242745 h 606722"/>
                  <a:gd name="connsiteX15" fmla="*/ 353968 w 607097"/>
                  <a:gd name="connsiteY15" fmla="*/ 101120 h 606722"/>
                  <a:gd name="connsiteX16" fmla="*/ 364118 w 607097"/>
                  <a:gd name="connsiteY16" fmla="*/ 111251 h 606722"/>
                  <a:gd name="connsiteX17" fmla="*/ 364118 w 607097"/>
                  <a:gd name="connsiteY17" fmla="*/ 242683 h 606722"/>
                  <a:gd name="connsiteX18" fmla="*/ 424838 w 607097"/>
                  <a:gd name="connsiteY18" fmla="*/ 242683 h 606722"/>
                  <a:gd name="connsiteX19" fmla="*/ 434988 w 607097"/>
                  <a:gd name="connsiteY19" fmla="*/ 252725 h 606722"/>
                  <a:gd name="connsiteX20" fmla="*/ 424838 w 607097"/>
                  <a:gd name="connsiteY20" fmla="*/ 262856 h 606722"/>
                  <a:gd name="connsiteX21" fmla="*/ 353968 w 607097"/>
                  <a:gd name="connsiteY21" fmla="*/ 262856 h 606722"/>
                  <a:gd name="connsiteX22" fmla="*/ 343818 w 607097"/>
                  <a:gd name="connsiteY22" fmla="*/ 252725 h 606722"/>
                  <a:gd name="connsiteX23" fmla="*/ 343818 w 607097"/>
                  <a:gd name="connsiteY23" fmla="*/ 111251 h 606722"/>
                  <a:gd name="connsiteX24" fmla="*/ 353968 w 607097"/>
                  <a:gd name="connsiteY24" fmla="*/ 101120 h 606722"/>
                  <a:gd name="connsiteX25" fmla="*/ 496768 w 607097"/>
                  <a:gd name="connsiteY25" fmla="*/ 96101 h 606722"/>
                  <a:gd name="connsiteX26" fmla="*/ 510916 w 607097"/>
                  <a:gd name="connsiteY26" fmla="*/ 96101 h 606722"/>
                  <a:gd name="connsiteX27" fmla="*/ 510916 w 607097"/>
                  <a:gd name="connsiteY27" fmla="*/ 110217 h 606722"/>
                  <a:gd name="connsiteX28" fmla="*/ 496768 w 607097"/>
                  <a:gd name="connsiteY28" fmla="*/ 124334 h 606722"/>
                  <a:gd name="connsiteX29" fmla="*/ 489650 w 607097"/>
                  <a:gd name="connsiteY29" fmla="*/ 127441 h 606722"/>
                  <a:gd name="connsiteX30" fmla="*/ 482620 w 607097"/>
                  <a:gd name="connsiteY30" fmla="*/ 124334 h 606722"/>
                  <a:gd name="connsiteX31" fmla="*/ 482620 w 607097"/>
                  <a:gd name="connsiteY31" fmla="*/ 110217 h 606722"/>
                  <a:gd name="connsiteX32" fmla="*/ 196955 w 607097"/>
                  <a:gd name="connsiteY32" fmla="*/ 96101 h 606722"/>
                  <a:gd name="connsiteX33" fmla="*/ 211110 w 607097"/>
                  <a:gd name="connsiteY33" fmla="*/ 96101 h 606722"/>
                  <a:gd name="connsiteX34" fmla="*/ 225355 w 607097"/>
                  <a:gd name="connsiteY34" fmla="*/ 110217 h 606722"/>
                  <a:gd name="connsiteX35" fmla="*/ 225355 w 607097"/>
                  <a:gd name="connsiteY35" fmla="*/ 124334 h 606722"/>
                  <a:gd name="connsiteX36" fmla="*/ 218233 w 607097"/>
                  <a:gd name="connsiteY36" fmla="*/ 127441 h 606722"/>
                  <a:gd name="connsiteX37" fmla="*/ 211110 w 607097"/>
                  <a:gd name="connsiteY37" fmla="*/ 124334 h 606722"/>
                  <a:gd name="connsiteX38" fmla="*/ 196955 w 607097"/>
                  <a:gd name="connsiteY38" fmla="*/ 110217 h 606722"/>
                  <a:gd name="connsiteX39" fmla="*/ 196955 w 607097"/>
                  <a:gd name="connsiteY39" fmla="*/ 96101 h 606722"/>
                  <a:gd name="connsiteX40" fmla="*/ 103963 w 607097"/>
                  <a:gd name="connsiteY40" fmla="*/ 81761 h 606722"/>
                  <a:gd name="connsiteX41" fmla="*/ 87598 w 607097"/>
                  <a:gd name="connsiteY41" fmla="*/ 90026 h 606722"/>
                  <a:gd name="connsiteX42" fmla="*/ 62322 w 607097"/>
                  <a:gd name="connsiteY42" fmla="*/ 115266 h 606722"/>
                  <a:gd name="connsiteX43" fmla="*/ 34998 w 607097"/>
                  <a:gd name="connsiteY43" fmla="*/ 265902 h 606722"/>
                  <a:gd name="connsiteX44" fmla="*/ 75494 w 607097"/>
                  <a:gd name="connsiteY44" fmla="*/ 322602 h 606722"/>
                  <a:gd name="connsiteX45" fmla="*/ 283044 w 607097"/>
                  <a:gd name="connsiteY45" fmla="*/ 530826 h 606722"/>
                  <a:gd name="connsiteX46" fmla="*/ 327634 w 607097"/>
                  <a:gd name="connsiteY46" fmla="*/ 565219 h 606722"/>
                  <a:gd name="connsiteX47" fmla="*/ 490684 w 607097"/>
                  <a:gd name="connsiteY47" fmla="*/ 545046 h 606722"/>
                  <a:gd name="connsiteX48" fmla="*/ 515960 w 607097"/>
                  <a:gd name="connsiteY48" fmla="*/ 519717 h 606722"/>
                  <a:gd name="connsiteX49" fmla="*/ 521033 w 607097"/>
                  <a:gd name="connsiteY49" fmla="*/ 485324 h 606722"/>
                  <a:gd name="connsiteX50" fmla="*/ 434969 w 607097"/>
                  <a:gd name="connsiteY50" fmla="*/ 411561 h 606722"/>
                  <a:gd name="connsiteX51" fmla="*/ 414321 w 607097"/>
                  <a:gd name="connsiteY51" fmla="*/ 406318 h 606722"/>
                  <a:gd name="connsiteX52" fmla="*/ 413698 w 607097"/>
                  <a:gd name="connsiteY52" fmla="*/ 406496 h 606722"/>
                  <a:gd name="connsiteX53" fmla="*/ 405599 w 607097"/>
                  <a:gd name="connsiteY53" fmla="*/ 413605 h 606722"/>
                  <a:gd name="connsiteX54" fmla="*/ 404620 w 607097"/>
                  <a:gd name="connsiteY54" fmla="*/ 414583 h 606722"/>
                  <a:gd name="connsiteX55" fmla="*/ 373202 w 607097"/>
                  <a:gd name="connsiteY55" fmla="*/ 447910 h 606722"/>
                  <a:gd name="connsiteX56" fmla="*/ 349528 w 607097"/>
                  <a:gd name="connsiteY56" fmla="*/ 459552 h 606722"/>
                  <a:gd name="connsiteX57" fmla="*/ 405599 w 607097"/>
                  <a:gd name="connsiteY57" fmla="*/ 475282 h 606722"/>
                  <a:gd name="connsiteX58" fmla="*/ 414677 w 607097"/>
                  <a:gd name="connsiteY58" fmla="*/ 486391 h 606722"/>
                  <a:gd name="connsiteX59" fmla="*/ 404620 w 607097"/>
                  <a:gd name="connsiteY59" fmla="*/ 495456 h 606722"/>
                  <a:gd name="connsiteX60" fmla="*/ 403552 w 607097"/>
                  <a:gd name="connsiteY60" fmla="*/ 495456 h 606722"/>
                  <a:gd name="connsiteX61" fmla="*/ 287138 w 607097"/>
                  <a:gd name="connsiteY61" fmla="*/ 441866 h 606722"/>
                  <a:gd name="connsiteX62" fmla="*/ 286426 w 607097"/>
                  <a:gd name="connsiteY62" fmla="*/ 441067 h 606722"/>
                  <a:gd name="connsiteX63" fmla="*/ 284112 w 607097"/>
                  <a:gd name="connsiteY63" fmla="*/ 438845 h 606722"/>
                  <a:gd name="connsiteX64" fmla="*/ 176777 w 607097"/>
                  <a:gd name="connsiteY64" fmla="*/ 331666 h 606722"/>
                  <a:gd name="connsiteX65" fmla="*/ 111895 w 607097"/>
                  <a:gd name="connsiteY65" fmla="*/ 213379 h 606722"/>
                  <a:gd name="connsiteX66" fmla="*/ 121062 w 607097"/>
                  <a:gd name="connsiteY66" fmla="*/ 202270 h 606722"/>
                  <a:gd name="connsiteX67" fmla="*/ 132188 w 607097"/>
                  <a:gd name="connsiteY67" fmla="*/ 211335 h 606722"/>
                  <a:gd name="connsiteX68" fmla="*/ 146428 w 607097"/>
                  <a:gd name="connsiteY68" fmla="*/ 259325 h 606722"/>
                  <a:gd name="connsiteX69" fmla="*/ 158532 w 607097"/>
                  <a:gd name="connsiteY69" fmla="*/ 233553 h 606722"/>
                  <a:gd name="connsiteX70" fmla="*/ 191907 w 607097"/>
                  <a:gd name="connsiteY70" fmla="*/ 202270 h 606722"/>
                  <a:gd name="connsiteX71" fmla="*/ 192975 w 607097"/>
                  <a:gd name="connsiteY71" fmla="*/ 201204 h 606722"/>
                  <a:gd name="connsiteX72" fmla="*/ 200006 w 607097"/>
                  <a:gd name="connsiteY72" fmla="*/ 193117 h 606722"/>
                  <a:gd name="connsiteX73" fmla="*/ 194933 w 607097"/>
                  <a:gd name="connsiteY73" fmla="*/ 170899 h 606722"/>
                  <a:gd name="connsiteX74" fmla="*/ 121062 w 607097"/>
                  <a:gd name="connsiteY74" fmla="*/ 84961 h 606722"/>
                  <a:gd name="connsiteX75" fmla="*/ 103963 w 607097"/>
                  <a:gd name="connsiteY75" fmla="*/ 81761 h 606722"/>
                  <a:gd name="connsiteX76" fmla="*/ 353980 w 607097"/>
                  <a:gd name="connsiteY76" fmla="*/ 30273 h 606722"/>
                  <a:gd name="connsiteX77" fmla="*/ 364141 w 607097"/>
                  <a:gd name="connsiteY77" fmla="*/ 40422 h 606722"/>
                  <a:gd name="connsiteX78" fmla="*/ 364141 w 607097"/>
                  <a:gd name="connsiteY78" fmla="*/ 60719 h 606722"/>
                  <a:gd name="connsiteX79" fmla="*/ 353980 w 607097"/>
                  <a:gd name="connsiteY79" fmla="*/ 70778 h 606722"/>
                  <a:gd name="connsiteX80" fmla="*/ 343818 w 607097"/>
                  <a:gd name="connsiteY80" fmla="*/ 60719 h 606722"/>
                  <a:gd name="connsiteX81" fmla="*/ 343818 w 607097"/>
                  <a:gd name="connsiteY81" fmla="*/ 40422 h 606722"/>
                  <a:gd name="connsiteX82" fmla="*/ 353980 w 607097"/>
                  <a:gd name="connsiteY82" fmla="*/ 30273 h 606722"/>
                  <a:gd name="connsiteX83" fmla="*/ 353978 w 607097"/>
                  <a:gd name="connsiteY83" fmla="*/ 20263 h 606722"/>
                  <a:gd name="connsiteX84" fmla="*/ 174819 w 607097"/>
                  <a:gd name="connsiteY84" fmla="*/ 104957 h 606722"/>
                  <a:gd name="connsiteX85" fmla="*/ 214246 w 607097"/>
                  <a:gd name="connsiteY85" fmla="*/ 160768 h 606722"/>
                  <a:gd name="connsiteX86" fmla="*/ 221278 w 607097"/>
                  <a:gd name="connsiteY86" fmla="*/ 198182 h 606722"/>
                  <a:gd name="connsiteX87" fmla="*/ 215938 w 607097"/>
                  <a:gd name="connsiteY87" fmla="*/ 209025 h 606722"/>
                  <a:gd name="connsiteX88" fmla="*/ 210152 w 607097"/>
                  <a:gd name="connsiteY88" fmla="*/ 215157 h 606722"/>
                  <a:gd name="connsiteX89" fmla="*/ 206147 w 607097"/>
                  <a:gd name="connsiteY89" fmla="*/ 218445 h 606722"/>
                  <a:gd name="connsiteX90" fmla="*/ 176777 w 607097"/>
                  <a:gd name="connsiteY90" fmla="*/ 244662 h 606722"/>
                  <a:gd name="connsiteX91" fmla="*/ 182829 w 607097"/>
                  <a:gd name="connsiteY91" fmla="*/ 308382 h 606722"/>
                  <a:gd name="connsiteX92" fmla="*/ 189504 w 607097"/>
                  <a:gd name="connsiteY92" fmla="*/ 315136 h 606722"/>
                  <a:gd name="connsiteX93" fmla="*/ 189949 w 607097"/>
                  <a:gd name="connsiteY93" fmla="*/ 315492 h 606722"/>
                  <a:gd name="connsiteX94" fmla="*/ 191640 w 607097"/>
                  <a:gd name="connsiteY94" fmla="*/ 317269 h 606722"/>
                  <a:gd name="connsiteX95" fmla="*/ 298263 w 607097"/>
                  <a:gd name="connsiteY95" fmla="*/ 424714 h 606722"/>
                  <a:gd name="connsiteX96" fmla="*/ 362077 w 607097"/>
                  <a:gd name="connsiteY96" fmla="*/ 430758 h 606722"/>
                  <a:gd name="connsiteX97" fmla="*/ 388422 w 607097"/>
                  <a:gd name="connsiteY97" fmla="*/ 401430 h 606722"/>
                  <a:gd name="connsiteX98" fmla="*/ 408625 w 607097"/>
                  <a:gd name="connsiteY98" fmla="*/ 386233 h 606722"/>
                  <a:gd name="connsiteX99" fmla="*/ 419661 w 607097"/>
                  <a:gd name="connsiteY99" fmla="*/ 384900 h 606722"/>
                  <a:gd name="connsiteX100" fmla="*/ 446094 w 607097"/>
                  <a:gd name="connsiteY100" fmla="*/ 392365 h 606722"/>
                  <a:gd name="connsiteX101" fmla="*/ 501987 w 607097"/>
                  <a:gd name="connsiteY101" fmla="*/ 431646 h 606722"/>
                  <a:gd name="connsiteX102" fmla="*/ 586894 w 607097"/>
                  <a:gd name="connsiteY102" fmla="*/ 252749 h 606722"/>
                  <a:gd name="connsiteX103" fmla="*/ 353978 w 607097"/>
                  <a:gd name="connsiteY103" fmla="*/ 20263 h 606722"/>
                  <a:gd name="connsiteX104" fmla="*/ 353978 w 607097"/>
                  <a:gd name="connsiteY104" fmla="*/ 0 h 606722"/>
                  <a:gd name="connsiteX105" fmla="*/ 607097 w 607097"/>
                  <a:gd name="connsiteY105" fmla="*/ 252749 h 606722"/>
                  <a:gd name="connsiteX106" fmla="*/ 517384 w 607097"/>
                  <a:gd name="connsiteY106" fmla="*/ 445421 h 606722"/>
                  <a:gd name="connsiteX107" fmla="*/ 540257 w 607097"/>
                  <a:gd name="connsiteY107" fmla="*/ 474215 h 606722"/>
                  <a:gd name="connsiteX108" fmla="*/ 531179 w 607097"/>
                  <a:gd name="connsiteY108" fmla="*/ 532870 h 606722"/>
                  <a:gd name="connsiteX109" fmla="*/ 505814 w 607097"/>
                  <a:gd name="connsiteY109" fmla="*/ 559176 h 606722"/>
                  <a:gd name="connsiteX110" fmla="*/ 401505 w 607097"/>
                  <a:gd name="connsiteY110" fmla="*/ 606722 h 606722"/>
                  <a:gd name="connsiteX111" fmla="*/ 318556 w 607097"/>
                  <a:gd name="connsiteY111" fmla="*/ 582460 h 606722"/>
                  <a:gd name="connsiteX112" fmla="*/ 268893 w 607097"/>
                  <a:gd name="connsiteY112" fmla="*/ 543979 h 606722"/>
                  <a:gd name="connsiteX113" fmla="*/ 61343 w 607097"/>
                  <a:gd name="connsiteY113" fmla="*/ 336732 h 606722"/>
                  <a:gd name="connsiteX114" fmla="*/ 16753 w 607097"/>
                  <a:gd name="connsiteY114" fmla="*/ 275056 h 606722"/>
                  <a:gd name="connsiteX115" fmla="*/ 48171 w 607097"/>
                  <a:gd name="connsiteY115" fmla="*/ 101135 h 606722"/>
                  <a:gd name="connsiteX116" fmla="*/ 73447 w 607097"/>
                  <a:gd name="connsiteY116" fmla="*/ 75807 h 606722"/>
                  <a:gd name="connsiteX117" fmla="*/ 132188 w 607097"/>
                  <a:gd name="connsiteY117" fmla="*/ 66742 h 606722"/>
                  <a:gd name="connsiteX118" fmla="*/ 160757 w 607097"/>
                  <a:gd name="connsiteY118" fmla="*/ 89315 h 606722"/>
                  <a:gd name="connsiteX119" fmla="*/ 353978 w 607097"/>
                  <a:gd name="connsiteY119"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607097" h="606722">
                    <a:moveTo>
                      <a:pt x="482620" y="381169"/>
                    </a:moveTo>
                    <a:cubicBezTo>
                      <a:pt x="486624" y="377172"/>
                      <a:pt x="492675" y="377172"/>
                      <a:pt x="496768" y="381169"/>
                    </a:cubicBezTo>
                    <a:lnTo>
                      <a:pt x="510916" y="395381"/>
                    </a:lnTo>
                    <a:cubicBezTo>
                      <a:pt x="515009" y="399379"/>
                      <a:pt x="515009" y="405419"/>
                      <a:pt x="510916" y="409505"/>
                    </a:cubicBezTo>
                    <a:cubicBezTo>
                      <a:pt x="509937" y="412525"/>
                      <a:pt x="506912" y="412525"/>
                      <a:pt x="503887" y="412525"/>
                    </a:cubicBezTo>
                    <a:cubicBezTo>
                      <a:pt x="500861" y="412525"/>
                      <a:pt x="498815" y="411548"/>
                      <a:pt x="496768" y="409505"/>
                    </a:cubicBezTo>
                    <a:lnTo>
                      <a:pt x="482620" y="395381"/>
                    </a:lnTo>
                    <a:cubicBezTo>
                      <a:pt x="478527" y="391295"/>
                      <a:pt x="478527" y="385255"/>
                      <a:pt x="482620" y="381169"/>
                    </a:cubicBezTo>
                    <a:close/>
                    <a:moveTo>
                      <a:pt x="546398" y="242745"/>
                    </a:moveTo>
                    <a:lnTo>
                      <a:pt x="566606" y="242745"/>
                    </a:lnTo>
                    <a:cubicBezTo>
                      <a:pt x="572659" y="242745"/>
                      <a:pt x="576754" y="246732"/>
                      <a:pt x="576754" y="252756"/>
                    </a:cubicBezTo>
                    <a:cubicBezTo>
                      <a:pt x="576754" y="258869"/>
                      <a:pt x="572659" y="262856"/>
                      <a:pt x="566606" y="262856"/>
                    </a:cubicBezTo>
                    <a:lnTo>
                      <a:pt x="546398" y="262856"/>
                    </a:lnTo>
                    <a:cubicBezTo>
                      <a:pt x="540255" y="262856"/>
                      <a:pt x="536249" y="258869"/>
                      <a:pt x="536249" y="252756"/>
                    </a:cubicBezTo>
                    <a:cubicBezTo>
                      <a:pt x="536249" y="246732"/>
                      <a:pt x="540255" y="242745"/>
                      <a:pt x="546398" y="242745"/>
                    </a:cubicBezTo>
                    <a:close/>
                    <a:moveTo>
                      <a:pt x="353968" y="101120"/>
                    </a:moveTo>
                    <a:cubicBezTo>
                      <a:pt x="360022" y="101120"/>
                      <a:pt x="364118" y="105119"/>
                      <a:pt x="364118" y="111251"/>
                    </a:cubicBezTo>
                    <a:lnTo>
                      <a:pt x="364118" y="242683"/>
                    </a:lnTo>
                    <a:lnTo>
                      <a:pt x="424838" y="242683"/>
                    </a:lnTo>
                    <a:cubicBezTo>
                      <a:pt x="430893" y="242683"/>
                      <a:pt x="434988" y="246682"/>
                      <a:pt x="434988" y="252725"/>
                    </a:cubicBezTo>
                    <a:cubicBezTo>
                      <a:pt x="434988" y="258857"/>
                      <a:pt x="430893" y="262856"/>
                      <a:pt x="424838" y="262856"/>
                    </a:cubicBezTo>
                    <a:lnTo>
                      <a:pt x="353968" y="262856"/>
                    </a:lnTo>
                    <a:cubicBezTo>
                      <a:pt x="347825" y="262856"/>
                      <a:pt x="343818" y="258857"/>
                      <a:pt x="343818" y="252725"/>
                    </a:cubicBezTo>
                    <a:lnTo>
                      <a:pt x="343818" y="111251"/>
                    </a:lnTo>
                    <a:cubicBezTo>
                      <a:pt x="343818" y="105119"/>
                      <a:pt x="347825" y="101120"/>
                      <a:pt x="353968" y="101120"/>
                    </a:cubicBezTo>
                    <a:close/>
                    <a:moveTo>
                      <a:pt x="496768" y="96101"/>
                    </a:moveTo>
                    <a:cubicBezTo>
                      <a:pt x="500861" y="92017"/>
                      <a:pt x="506912" y="92017"/>
                      <a:pt x="510916" y="96101"/>
                    </a:cubicBezTo>
                    <a:cubicBezTo>
                      <a:pt x="515009" y="100096"/>
                      <a:pt x="515009" y="106222"/>
                      <a:pt x="510916" y="110217"/>
                    </a:cubicBezTo>
                    <a:lnTo>
                      <a:pt x="496768" y="124334"/>
                    </a:lnTo>
                    <a:cubicBezTo>
                      <a:pt x="494722" y="126376"/>
                      <a:pt x="492675" y="127441"/>
                      <a:pt x="489650" y="127441"/>
                    </a:cubicBezTo>
                    <a:cubicBezTo>
                      <a:pt x="486624" y="127441"/>
                      <a:pt x="484578" y="126376"/>
                      <a:pt x="482620" y="124334"/>
                    </a:cubicBezTo>
                    <a:cubicBezTo>
                      <a:pt x="478527" y="120338"/>
                      <a:pt x="478527" y="114301"/>
                      <a:pt x="482620" y="110217"/>
                    </a:cubicBezTo>
                    <a:close/>
                    <a:moveTo>
                      <a:pt x="196955" y="96101"/>
                    </a:moveTo>
                    <a:cubicBezTo>
                      <a:pt x="201050" y="92017"/>
                      <a:pt x="207104" y="92017"/>
                      <a:pt x="211110" y="96101"/>
                    </a:cubicBezTo>
                    <a:lnTo>
                      <a:pt x="225355" y="110217"/>
                    </a:lnTo>
                    <a:cubicBezTo>
                      <a:pt x="229361" y="114301"/>
                      <a:pt x="229361" y="120338"/>
                      <a:pt x="225355" y="124334"/>
                    </a:cubicBezTo>
                    <a:cubicBezTo>
                      <a:pt x="223307" y="126376"/>
                      <a:pt x="220280" y="127441"/>
                      <a:pt x="218233" y="127441"/>
                    </a:cubicBezTo>
                    <a:cubicBezTo>
                      <a:pt x="215206" y="127441"/>
                      <a:pt x="213158" y="126376"/>
                      <a:pt x="211110" y="124334"/>
                    </a:cubicBezTo>
                    <a:lnTo>
                      <a:pt x="196955" y="110217"/>
                    </a:lnTo>
                    <a:cubicBezTo>
                      <a:pt x="192949" y="106222"/>
                      <a:pt x="192949" y="100096"/>
                      <a:pt x="196955" y="96101"/>
                    </a:cubicBezTo>
                    <a:close/>
                    <a:moveTo>
                      <a:pt x="103963" y="81761"/>
                    </a:moveTo>
                    <a:cubicBezTo>
                      <a:pt x="98011" y="82650"/>
                      <a:pt x="92182" y="85449"/>
                      <a:pt x="87598" y="90026"/>
                    </a:cubicBezTo>
                    <a:lnTo>
                      <a:pt x="62322" y="115266"/>
                    </a:lnTo>
                    <a:cubicBezTo>
                      <a:pt x="17732" y="159790"/>
                      <a:pt x="8654" y="209291"/>
                      <a:pt x="34998" y="265902"/>
                    </a:cubicBezTo>
                    <a:cubicBezTo>
                      <a:pt x="44077" y="285187"/>
                      <a:pt x="57249" y="304383"/>
                      <a:pt x="75494" y="322602"/>
                    </a:cubicBezTo>
                    <a:lnTo>
                      <a:pt x="283044" y="530826"/>
                    </a:lnTo>
                    <a:cubicBezTo>
                      <a:pt x="297284" y="545046"/>
                      <a:pt x="312415" y="557132"/>
                      <a:pt x="327634" y="565219"/>
                    </a:cubicBezTo>
                    <a:cubicBezTo>
                      <a:pt x="389401" y="599612"/>
                      <a:pt x="443068" y="592503"/>
                      <a:pt x="490684" y="545046"/>
                    </a:cubicBezTo>
                    <a:lnTo>
                      <a:pt x="515960" y="519717"/>
                    </a:lnTo>
                    <a:cubicBezTo>
                      <a:pt x="525127" y="510653"/>
                      <a:pt x="527085" y="496433"/>
                      <a:pt x="521033" y="485324"/>
                    </a:cubicBezTo>
                    <a:cubicBezTo>
                      <a:pt x="503856" y="451998"/>
                      <a:pt x="434969" y="411561"/>
                      <a:pt x="434969" y="411561"/>
                    </a:cubicBezTo>
                    <a:cubicBezTo>
                      <a:pt x="427582" y="407829"/>
                      <a:pt x="420195" y="405874"/>
                      <a:pt x="414321" y="406318"/>
                    </a:cubicBezTo>
                    <a:cubicBezTo>
                      <a:pt x="414143" y="406318"/>
                      <a:pt x="413876" y="406407"/>
                      <a:pt x="413698" y="406496"/>
                    </a:cubicBezTo>
                    <a:cubicBezTo>
                      <a:pt x="409604" y="407473"/>
                      <a:pt x="407646" y="409517"/>
                      <a:pt x="405599" y="413605"/>
                    </a:cubicBezTo>
                    <a:lnTo>
                      <a:pt x="404620" y="414583"/>
                    </a:lnTo>
                    <a:cubicBezTo>
                      <a:pt x="397500" y="423648"/>
                      <a:pt x="380323" y="443910"/>
                      <a:pt x="373202" y="447910"/>
                    </a:cubicBezTo>
                    <a:cubicBezTo>
                      <a:pt x="365548" y="453242"/>
                      <a:pt x="357538" y="457152"/>
                      <a:pt x="349528" y="459552"/>
                    </a:cubicBezTo>
                    <a:cubicBezTo>
                      <a:pt x="365281" y="466839"/>
                      <a:pt x="384328" y="473149"/>
                      <a:pt x="405599" y="475282"/>
                    </a:cubicBezTo>
                    <a:cubicBezTo>
                      <a:pt x="410672" y="476259"/>
                      <a:pt x="414677" y="480259"/>
                      <a:pt x="414677" y="486391"/>
                    </a:cubicBezTo>
                    <a:cubicBezTo>
                      <a:pt x="413698" y="491456"/>
                      <a:pt x="409604" y="495456"/>
                      <a:pt x="404620" y="495456"/>
                    </a:cubicBezTo>
                    <a:lnTo>
                      <a:pt x="403552" y="495456"/>
                    </a:lnTo>
                    <a:cubicBezTo>
                      <a:pt x="333686" y="488346"/>
                      <a:pt x="288117" y="443910"/>
                      <a:pt x="287138" y="441866"/>
                    </a:cubicBezTo>
                    <a:cubicBezTo>
                      <a:pt x="286871" y="441600"/>
                      <a:pt x="286604" y="441333"/>
                      <a:pt x="286426" y="441067"/>
                    </a:cubicBezTo>
                    <a:cubicBezTo>
                      <a:pt x="285625" y="440356"/>
                      <a:pt x="284824" y="439645"/>
                      <a:pt x="284112" y="438845"/>
                    </a:cubicBezTo>
                    <a:lnTo>
                      <a:pt x="176777" y="331666"/>
                    </a:lnTo>
                    <a:cubicBezTo>
                      <a:pt x="174730" y="329622"/>
                      <a:pt x="119015" y="284120"/>
                      <a:pt x="111895" y="213379"/>
                    </a:cubicBezTo>
                    <a:cubicBezTo>
                      <a:pt x="110916" y="208314"/>
                      <a:pt x="115010" y="203248"/>
                      <a:pt x="121062" y="202270"/>
                    </a:cubicBezTo>
                    <a:cubicBezTo>
                      <a:pt x="127115" y="201204"/>
                      <a:pt x="131209" y="205292"/>
                      <a:pt x="132188" y="211335"/>
                    </a:cubicBezTo>
                    <a:cubicBezTo>
                      <a:pt x="133968" y="229109"/>
                      <a:pt x="139486" y="245284"/>
                      <a:pt x="146428" y="259325"/>
                    </a:cubicBezTo>
                    <a:cubicBezTo>
                      <a:pt x="148653" y="250794"/>
                      <a:pt x="152658" y="242262"/>
                      <a:pt x="158532" y="233553"/>
                    </a:cubicBezTo>
                    <a:cubicBezTo>
                      <a:pt x="162537" y="227510"/>
                      <a:pt x="183808" y="210358"/>
                      <a:pt x="191907" y="202270"/>
                    </a:cubicBezTo>
                    <a:lnTo>
                      <a:pt x="192975" y="201204"/>
                    </a:lnTo>
                    <a:cubicBezTo>
                      <a:pt x="196980" y="199160"/>
                      <a:pt x="199027" y="196138"/>
                      <a:pt x="200006" y="193117"/>
                    </a:cubicBezTo>
                    <a:cubicBezTo>
                      <a:pt x="202053" y="187073"/>
                      <a:pt x="200006" y="178986"/>
                      <a:pt x="194933" y="170899"/>
                    </a:cubicBezTo>
                    <a:cubicBezTo>
                      <a:pt x="194933" y="169832"/>
                      <a:pt x="154438" y="102113"/>
                      <a:pt x="121062" y="84961"/>
                    </a:cubicBezTo>
                    <a:cubicBezTo>
                      <a:pt x="115989" y="81895"/>
                      <a:pt x="109915" y="80873"/>
                      <a:pt x="103963" y="81761"/>
                    </a:cubicBezTo>
                    <a:close/>
                    <a:moveTo>
                      <a:pt x="353980" y="30273"/>
                    </a:moveTo>
                    <a:cubicBezTo>
                      <a:pt x="360041" y="30273"/>
                      <a:pt x="364141" y="34368"/>
                      <a:pt x="364141" y="40422"/>
                    </a:cubicBezTo>
                    <a:lnTo>
                      <a:pt x="364141" y="60719"/>
                    </a:lnTo>
                    <a:cubicBezTo>
                      <a:pt x="364141" y="66772"/>
                      <a:pt x="360041" y="70778"/>
                      <a:pt x="353980" y="70778"/>
                    </a:cubicBezTo>
                    <a:cubicBezTo>
                      <a:pt x="347829" y="70778"/>
                      <a:pt x="343818" y="66772"/>
                      <a:pt x="343818" y="60719"/>
                    </a:cubicBezTo>
                    <a:lnTo>
                      <a:pt x="343818" y="40422"/>
                    </a:lnTo>
                    <a:cubicBezTo>
                      <a:pt x="343818" y="34368"/>
                      <a:pt x="347829" y="30273"/>
                      <a:pt x="353980" y="30273"/>
                    </a:cubicBezTo>
                    <a:close/>
                    <a:moveTo>
                      <a:pt x="353978" y="20263"/>
                    </a:moveTo>
                    <a:cubicBezTo>
                      <a:pt x="284112" y="20263"/>
                      <a:pt x="219409" y="50479"/>
                      <a:pt x="174819" y="104957"/>
                    </a:cubicBezTo>
                    <a:cubicBezTo>
                      <a:pt x="196446" y="130818"/>
                      <a:pt x="212911" y="158901"/>
                      <a:pt x="214246" y="160768"/>
                    </a:cubicBezTo>
                    <a:cubicBezTo>
                      <a:pt x="221278" y="173920"/>
                      <a:pt x="224304" y="187073"/>
                      <a:pt x="221278" y="198182"/>
                    </a:cubicBezTo>
                    <a:cubicBezTo>
                      <a:pt x="220299" y="202093"/>
                      <a:pt x="218430" y="205736"/>
                      <a:pt x="215938" y="209025"/>
                    </a:cubicBezTo>
                    <a:cubicBezTo>
                      <a:pt x="214336" y="211335"/>
                      <a:pt x="212466" y="213379"/>
                      <a:pt x="210152" y="215157"/>
                    </a:cubicBezTo>
                    <a:cubicBezTo>
                      <a:pt x="208906" y="216312"/>
                      <a:pt x="207482" y="217378"/>
                      <a:pt x="206147" y="218445"/>
                    </a:cubicBezTo>
                    <a:cubicBezTo>
                      <a:pt x="193954" y="228487"/>
                      <a:pt x="179803" y="241640"/>
                      <a:pt x="176777" y="244662"/>
                    </a:cubicBezTo>
                    <a:cubicBezTo>
                      <a:pt x="160579" y="269012"/>
                      <a:pt x="162537" y="287142"/>
                      <a:pt x="182829" y="308382"/>
                    </a:cubicBezTo>
                    <a:lnTo>
                      <a:pt x="189504" y="315136"/>
                    </a:lnTo>
                    <a:cubicBezTo>
                      <a:pt x="189771" y="315403"/>
                      <a:pt x="189949" y="315492"/>
                      <a:pt x="189949" y="315492"/>
                    </a:cubicBezTo>
                    <a:cubicBezTo>
                      <a:pt x="190572" y="316025"/>
                      <a:pt x="191195" y="316647"/>
                      <a:pt x="191640" y="317269"/>
                    </a:cubicBezTo>
                    <a:lnTo>
                      <a:pt x="298263" y="424714"/>
                    </a:lnTo>
                    <a:cubicBezTo>
                      <a:pt x="318556" y="444888"/>
                      <a:pt x="337780" y="446932"/>
                      <a:pt x="362077" y="430758"/>
                    </a:cubicBezTo>
                    <a:cubicBezTo>
                      <a:pt x="365103" y="428713"/>
                      <a:pt x="378275" y="414583"/>
                      <a:pt x="388422" y="401430"/>
                    </a:cubicBezTo>
                    <a:cubicBezTo>
                      <a:pt x="393406" y="393343"/>
                      <a:pt x="400526" y="388277"/>
                      <a:pt x="408625" y="386233"/>
                    </a:cubicBezTo>
                    <a:cubicBezTo>
                      <a:pt x="412096" y="385344"/>
                      <a:pt x="415834" y="384900"/>
                      <a:pt x="419661" y="384900"/>
                    </a:cubicBezTo>
                    <a:cubicBezTo>
                      <a:pt x="428294" y="384989"/>
                      <a:pt x="437728" y="387477"/>
                      <a:pt x="446094" y="392365"/>
                    </a:cubicBezTo>
                    <a:cubicBezTo>
                      <a:pt x="447963" y="393609"/>
                      <a:pt x="476088" y="410051"/>
                      <a:pt x="501987" y="431646"/>
                    </a:cubicBezTo>
                    <a:cubicBezTo>
                      <a:pt x="556545" y="387122"/>
                      <a:pt x="586894" y="322513"/>
                      <a:pt x="586894" y="252749"/>
                    </a:cubicBezTo>
                    <a:cubicBezTo>
                      <a:pt x="586894" y="124330"/>
                      <a:pt x="482585" y="20263"/>
                      <a:pt x="353978" y="20263"/>
                    </a:cubicBezTo>
                    <a:close/>
                    <a:moveTo>
                      <a:pt x="353978" y="0"/>
                    </a:moveTo>
                    <a:cubicBezTo>
                      <a:pt x="493710" y="0"/>
                      <a:pt x="607097" y="113222"/>
                      <a:pt x="607097" y="252749"/>
                    </a:cubicBezTo>
                    <a:cubicBezTo>
                      <a:pt x="607097" y="327578"/>
                      <a:pt x="574345" y="397786"/>
                      <a:pt x="517384" y="445421"/>
                    </a:cubicBezTo>
                    <a:cubicBezTo>
                      <a:pt x="526907" y="454753"/>
                      <a:pt x="535184" y="464617"/>
                      <a:pt x="540257" y="474215"/>
                    </a:cubicBezTo>
                    <a:cubicBezTo>
                      <a:pt x="550403" y="493412"/>
                      <a:pt x="547377" y="517673"/>
                      <a:pt x="531179" y="532870"/>
                    </a:cubicBezTo>
                    <a:lnTo>
                      <a:pt x="505814" y="559176"/>
                    </a:lnTo>
                    <a:cubicBezTo>
                      <a:pt x="474486" y="590548"/>
                      <a:pt x="438974" y="606722"/>
                      <a:pt x="401505" y="606722"/>
                    </a:cubicBezTo>
                    <a:cubicBezTo>
                      <a:pt x="375249" y="606722"/>
                      <a:pt x="346858" y="598635"/>
                      <a:pt x="318556" y="582460"/>
                    </a:cubicBezTo>
                    <a:cubicBezTo>
                      <a:pt x="301289" y="573307"/>
                      <a:pt x="285091" y="560154"/>
                      <a:pt x="268893" y="543979"/>
                    </a:cubicBezTo>
                    <a:lnTo>
                      <a:pt x="61343" y="336732"/>
                    </a:lnTo>
                    <a:cubicBezTo>
                      <a:pt x="42030" y="317536"/>
                      <a:pt x="26899" y="296296"/>
                      <a:pt x="16753" y="275056"/>
                    </a:cubicBezTo>
                    <a:cubicBezTo>
                      <a:pt x="-13596" y="210358"/>
                      <a:pt x="-2471" y="151703"/>
                      <a:pt x="48171" y="101135"/>
                    </a:cubicBezTo>
                    <a:lnTo>
                      <a:pt x="73447" y="75807"/>
                    </a:lnTo>
                    <a:cubicBezTo>
                      <a:pt x="88666" y="60699"/>
                      <a:pt x="112963" y="56611"/>
                      <a:pt x="132188" y="66742"/>
                    </a:cubicBezTo>
                    <a:cubicBezTo>
                      <a:pt x="141711" y="71719"/>
                      <a:pt x="151412" y="79895"/>
                      <a:pt x="160757" y="89315"/>
                    </a:cubicBezTo>
                    <a:cubicBezTo>
                      <a:pt x="209173" y="32971"/>
                      <a:pt x="278772" y="0"/>
                      <a:pt x="353978" y="0"/>
                    </a:cubicBezTo>
                    <a:close/>
                  </a:path>
                </a:pathLst>
              </a:custGeom>
              <a:solidFill>
                <a:schemeClr val="lt1">
                  <a:lumMod val="50000"/>
                  <a:lumOff val="50000"/>
                </a:schemeClr>
              </a:solidFill>
              <a:ln w="12700">
                <a:miter lim="400000"/>
              </a:ln>
            </p:spPr>
            <p:txBody>
              <a:bodyPr anchor="ctr"/>
              <a:lstStyle/>
              <a:p>
                <a:pPr algn="ctr"/>
                <a:endParaRPr sz="100">
                  <a:solidFill>
                    <a:schemeClr val="dk1"/>
                  </a:solidFill>
                </a:endParaRPr>
              </a:p>
            </p:txBody>
          </p:sp>
          <p:sp>
            <p:nvSpPr>
              <p:cNvPr id="16" name="i$ḷïḑe"/>
              <p:cNvSpPr/>
              <p:nvPr/>
            </p:nvSpPr>
            <p:spPr>
              <a:xfrm>
                <a:off x="5499569" y="2268196"/>
                <a:ext cx="708804" cy="912844"/>
              </a:xfrm>
              <a:prstGeom prst="rect">
                <a:avLst/>
              </a:prstGeom>
              <a:ln w="12700">
                <a:miter lim="400000"/>
              </a:ln>
            </p:spPr>
            <p:txBody>
              <a:bodyPr wrap="none" lIns="126555" tIns="65808" rIns="126555" bIns="65808" anchor="ctr">
                <a:normAutofit fontScale="65000" lnSpcReduction="20000"/>
              </a:bodyPr>
              <a:lstStyle/>
              <a:p>
                <a:pPr algn="ctr"/>
                <a:r>
                  <a:rPr lang="en-US" altLang="zh-CN" sz="6185" dirty="0">
                    <a:solidFill>
                      <a:srgbClr val="FFFFFF"/>
                    </a:solidFill>
                    <a:latin typeface="Impact" panose="020B0806030902050204" pitchFamily="34" charset="0"/>
                  </a:rPr>
                  <a:t>01</a:t>
                </a:r>
                <a:endParaRPr lang="en-US" altLang="zh-CN" sz="6185" dirty="0">
                  <a:solidFill>
                    <a:srgbClr val="FFFFFF"/>
                  </a:solidFill>
                  <a:latin typeface="Impact" panose="020B0806030902050204" pitchFamily="34" charset="0"/>
                </a:endParaRPr>
              </a:p>
            </p:txBody>
          </p:sp>
          <p:sp>
            <p:nvSpPr>
              <p:cNvPr id="17" name="í$ļíḓê"/>
              <p:cNvSpPr/>
              <p:nvPr/>
            </p:nvSpPr>
            <p:spPr>
              <a:xfrm>
                <a:off x="6834318" y="3794414"/>
                <a:ext cx="1092891" cy="821378"/>
              </a:xfrm>
              <a:prstGeom prst="rect">
                <a:avLst/>
              </a:prstGeom>
              <a:ln w="12700">
                <a:miter lim="400000"/>
              </a:ln>
            </p:spPr>
            <p:txBody>
              <a:bodyPr wrap="none" lIns="126555" tIns="65808" rIns="126555" bIns="65808" anchor="ctr">
                <a:normAutofit fontScale="57500" lnSpcReduction="20000"/>
              </a:bodyPr>
              <a:lstStyle/>
              <a:p>
                <a:pPr algn="ctr"/>
                <a:r>
                  <a:rPr lang="en-US" altLang="zh-CN" sz="6185">
                    <a:solidFill>
                      <a:srgbClr val="FFFFFF"/>
                    </a:solidFill>
                    <a:latin typeface="Impact" panose="020B0806030902050204" pitchFamily="34" charset="0"/>
                  </a:rPr>
                  <a:t>02</a:t>
                </a:r>
                <a:endParaRPr lang="en-US" altLang="zh-CN" sz="6185" dirty="0">
                  <a:solidFill>
                    <a:srgbClr val="FFFFFF"/>
                  </a:solidFill>
                  <a:latin typeface="Impact" panose="020B0806030902050204" pitchFamily="34" charset="0"/>
                </a:endParaRPr>
              </a:p>
            </p:txBody>
          </p:sp>
          <p:sp>
            <p:nvSpPr>
              <p:cNvPr id="18" name="iSļiḋé"/>
              <p:cNvSpPr/>
              <p:nvPr/>
            </p:nvSpPr>
            <p:spPr>
              <a:xfrm>
                <a:off x="4552059" y="4379652"/>
                <a:ext cx="1092891" cy="821378"/>
              </a:xfrm>
              <a:prstGeom prst="rect">
                <a:avLst/>
              </a:prstGeom>
              <a:ln w="12700">
                <a:miter lim="400000"/>
              </a:ln>
            </p:spPr>
            <p:txBody>
              <a:bodyPr wrap="none" lIns="126555" tIns="65808" rIns="126555" bIns="65808" anchor="ctr">
                <a:normAutofit fontScale="57500" lnSpcReduction="20000"/>
              </a:bodyPr>
              <a:lstStyle/>
              <a:p>
                <a:pPr algn="ctr"/>
                <a:r>
                  <a:rPr lang="en-US" altLang="zh-CN" sz="6185">
                    <a:solidFill>
                      <a:srgbClr val="FFFFFF"/>
                    </a:solidFill>
                    <a:latin typeface="Impact" panose="020B0806030902050204" pitchFamily="34" charset="0"/>
                  </a:rPr>
                  <a:t>03</a:t>
                </a:r>
                <a:endParaRPr lang="en-US" altLang="zh-CN" sz="6185" dirty="0">
                  <a:solidFill>
                    <a:srgbClr val="FFFFFF"/>
                  </a:solidFill>
                  <a:latin typeface="Impact" panose="020B0806030902050204" pitchFamily="34" charset="0"/>
                </a:endParaRPr>
              </a:p>
            </p:txBody>
          </p:sp>
        </p:grpSp>
        <p:sp>
          <p:nvSpPr>
            <p:cNvPr id="33" name="文本框 32"/>
            <p:cNvSpPr txBox="1"/>
            <p:nvPr>
              <p:custDataLst>
                <p:tags r:id="rId8"/>
              </p:custDataLst>
            </p:nvPr>
          </p:nvSpPr>
          <p:spPr>
            <a:xfrm>
              <a:off x="865" y="2816"/>
              <a:ext cx="3729" cy="2429"/>
            </a:xfrm>
            <a:prstGeom prst="rect">
              <a:avLst/>
            </a:prstGeom>
            <a:noFill/>
          </p:spPr>
          <p:txBody>
            <a:bodyPr wrap="square" rtlCol="0" anchor="t">
              <a:spAutoFit/>
            </a:bodyPr>
            <a:lstStyle/>
            <a:p>
              <a:pPr algn="l">
                <a:lnSpc>
                  <a:spcPct val="200000"/>
                </a:lnSpc>
              </a:pPr>
              <a:r>
                <a:rPr lang="zh-CN" altLang="en-US" sz="2250">
                  <a:solidFill>
                    <a:schemeClr val="dk1">
                      <a:lumMod val="75000"/>
                      <a:lumOff val="25000"/>
                    </a:schemeClr>
                  </a:solidFill>
                  <a:latin typeface="Times New Roman" panose="02020603050405020304" charset="0"/>
                  <a:ea typeface="微软雅黑" panose="020B0503020204020204" pitchFamily="34" charset="-122"/>
                </a:rPr>
                <a:t>把安全放在时间和空间的范围去贯彻彻底渗透到工作，生活，学习中</a:t>
              </a:r>
              <a:endParaRPr lang="zh-CN" altLang="en-US" sz="2250">
                <a:solidFill>
                  <a:schemeClr val="dk1">
                    <a:lumMod val="75000"/>
                    <a:lumOff val="25000"/>
                  </a:schemeClr>
                </a:solidFill>
                <a:latin typeface="Times New Roman" panose="02020603050405020304" charset="0"/>
                <a:ea typeface="微软雅黑" panose="020B0503020204020204" pitchFamily="34" charset="-122"/>
              </a:endParaRPr>
            </a:p>
          </p:txBody>
        </p:sp>
        <p:sp>
          <p:nvSpPr>
            <p:cNvPr id="34" name="文本框 33"/>
            <p:cNvSpPr txBox="1"/>
            <p:nvPr>
              <p:custDataLst>
                <p:tags r:id="rId9"/>
              </p:custDataLst>
            </p:nvPr>
          </p:nvSpPr>
          <p:spPr>
            <a:xfrm>
              <a:off x="10510" y="2610"/>
              <a:ext cx="1135" cy="490"/>
            </a:xfrm>
            <a:prstGeom prst="rect">
              <a:avLst/>
            </a:prstGeom>
            <a:solidFill>
              <a:schemeClr val="accent3"/>
            </a:solidFill>
          </p:spPr>
          <p:txBody>
            <a:bodyPr wrap="square" rtlCol="0" anchor="t">
              <a:spAutoFit/>
            </a:bodyPr>
            <a:lstStyle/>
            <a:p>
              <a:pPr algn="ctr"/>
              <a:r>
                <a:rPr lang="zh-CN" altLang="en-US" sz="2250" b="1">
                  <a:solidFill>
                    <a:schemeClr val="lt1"/>
                  </a:solidFill>
                  <a:latin typeface="Times New Roman" panose="02020603050405020304" charset="0"/>
                  <a:ea typeface="微软雅黑" panose="020B0503020204020204" pitchFamily="34" charset="-122"/>
                </a:rPr>
                <a:t>工 作</a:t>
              </a:r>
              <a:endParaRPr lang="zh-CN" altLang="en-US" sz="2250" b="1">
                <a:solidFill>
                  <a:schemeClr val="lt1"/>
                </a:solidFill>
                <a:latin typeface="Times New Roman" panose="02020603050405020304" charset="0"/>
                <a:ea typeface="微软雅黑" panose="020B0503020204020204" pitchFamily="34" charset="-122"/>
              </a:endParaRPr>
            </a:p>
          </p:txBody>
        </p:sp>
        <p:sp>
          <p:nvSpPr>
            <p:cNvPr id="35" name="文本框 34"/>
            <p:cNvSpPr txBox="1"/>
            <p:nvPr>
              <p:custDataLst>
                <p:tags r:id="rId10"/>
              </p:custDataLst>
            </p:nvPr>
          </p:nvSpPr>
          <p:spPr>
            <a:xfrm>
              <a:off x="10510" y="4169"/>
              <a:ext cx="1135" cy="490"/>
            </a:xfrm>
            <a:prstGeom prst="rect">
              <a:avLst/>
            </a:prstGeom>
            <a:solidFill>
              <a:srgbClr val="A6A6A6"/>
            </a:solidFill>
          </p:spPr>
          <p:txBody>
            <a:bodyPr wrap="square" rtlCol="0" anchor="t">
              <a:spAutoFit/>
            </a:bodyPr>
            <a:lstStyle/>
            <a:p>
              <a:pPr algn="ctr"/>
              <a:r>
                <a:rPr lang="zh-CN" altLang="en-US" sz="2250" b="1">
                  <a:solidFill>
                    <a:schemeClr val="lt1"/>
                  </a:solidFill>
                  <a:latin typeface="Times New Roman" panose="02020603050405020304" charset="0"/>
                  <a:ea typeface="微软雅黑" panose="020B0503020204020204" pitchFamily="34" charset="-122"/>
                </a:rPr>
                <a:t>生 活</a:t>
              </a:r>
              <a:endParaRPr lang="zh-CN" altLang="en-US" sz="2250" b="1">
                <a:solidFill>
                  <a:schemeClr val="lt1"/>
                </a:solidFill>
                <a:latin typeface="Times New Roman" panose="02020603050405020304" charset="0"/>
                <a:ea typeface="微软雅黑" panose="020B0503020204020204" pitchFamily="34" charset="-122"/>
              </a:endParaRPr>
            </a:p>
          </p:txBody>
        </p:sp>
        <p:sp>
          <p:nvSpPr>
            <p:cNvPr id="36" name="文本框 35"/>
            <p:cNvSpPr txBox="1"/>
            <p:nvPr>
              <p:custDataLst>
                <p:tags r:id="rId11"/>
              </p:custDataLst>
            </p:nvPr>
          </p:nvSpPr>
          <p:spPr>
            <a:xfrm>
              <a:off x="10510" y="5990"/>
              <a:ext cx="1135" cy="490"/>
            </a:xfrm>
            <a:prstGeom prst="rect">
              <a:avLst/>
            </a:prstGeom>
            <a:solidFill>
              <a:schemeClr val="accent4"/>
            </a:solidFill>
          </p:spPr>
          <p:txBody>
            <a:bodyPr wrap="square" rtlCol="0" anchor="t">
              <a:spAutoFit/>
            </a:bodyPr>
            <a:lstStyle/>
            <a:p>
              <a:pPr algn="ctr"/>
              <a:r>
                <a:rPr lang="zh-CN" altLang="en-US" sz="2250" b="1">
                  <a:solidFill>
                    <a:schemeClr val="lt1"/>
                  </a:solidFill>
                  <a:latin typeface="Times New Roman" panose="02020603050405020304" charset="0"/>
                  <a:ea typeface="微软雅黑" panose="020B0503020204020204" pitchFamily="34" charset="-122"/>
                </a:rPr>
                <a:t>学 习</a:t>
              </a:r>
              <a:endParaRPr lang="zh-CN" altLang="en-US" sz="2250" b="1">
                <a:solidFill>
                  <a:schemeClr val="lt1"/>
                </a:solidFill>
                <a:latin typeface="Times New Roman" panose="02020603050405020304" charset="0"/>
                <a:ea typeface="微软雅黑" panose="020B0503020204020204" pitchFamily="34" charset="-122"/>
              </a:endParaRPr>
            </a:p>
          </p:txBody>
        </p:sp>
      </p:grpSp>
      <p:sp>
        <p:nvSpPr>
          <p:cNvPr id="4" name="任意多边形 3"/>
          <p:cNvSpPr/>
          <p:nvPr>
            <p:custDataLst>
              <p:tags r:id="rId1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任意多边形 92"/>
          <p:cNvSpPr/>
          <p:nvPr>
            <p:custDataLst>
              <p:tags r:id="rId13"/>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01  </a:t>
            </a:r>
            <a:r>
              <a:rPr lang="zh-CN" altLang="en-US" sz="3000">
                <a:solidFill>
                  <a:schemeClr val="accent1"/>
                </a:solidFill>
                <a:latin typeface="Times New Roman" panose="02020603050405020304" charset="0"/>
                <a:ea typeface="微软雅黑" panose="020B0503020204020204" pitchFamily="34" charset="-122"/>
                <a:sym typeface="+mn-ea"/>
              </a:rPr>
              <a:t>让安全成为企业文化</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10545" y="1231693"/>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班前三件事</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 name="文本框 1"/>
          <p:cNvSpPr txBox="1"/>
          <p:nvPr>
            <p:custDataLst>
              <p:tags r:id="rId2"/>
            </p:custDataLst>
          </p:nvPr>
        </p:nvSpPr>
        <p:spPr>
          <a:xfrm>
            <a:off x="1414020" y="1989167"/>
            <a:ext cx="8380052" cy="437515"/>
          </a:xfrm>
          <a:prstGeom prst="rect">
            <a:avLst/>
          </a:prstGeom>
          <a:noFill/>
        </p:spPr>
        <p:txBody>
          <a:bodyPr wrap="square" rtlCol="0" anchor="t">
            <a:spAutoFit/>
          </a:bodyPr>
          <a:lstStyle/>
          <a:p>
            <a:pPr algn="l"/>
            <a:r>
              <a:rPr lang="zh-CN" altLang="en-US" sz="2250">
                <a:solidFill>
                  <a:schemeClr val="dk1">
                    <a:lumMod val="75000"/>
                    <a:lumOff val="25000"/>
                  </a:schemeClr>
                </a:solidFill>
                <a:latin typeface="Times New Roman" panose="02020603050405020304" charset="0"/>
                <a:ea typeface="微软雅黑" panose="020B0503020204020204" pitchFamily="34" charset="-122"/>
              </a:rPr>
              <a:t>明确生产任务理解作业要求交代安全事项</a:t>
            </a:r>
            <a:endParaRPr lang="zh-CN" altLang="en-US" sz="2250">
              <a:solidFill>
                <a:schemeClr val="dk1">
                  <a:lumMod val="75000"/>
                  <a:lumOff val="25000"/>
                </a:schemeClr>
              </a:solidFill>
              <a:latin typeface="Times New Roman" panose="02020603050405020304" charset="0"/>
              <a:ea typeface="微软雅黑" panose="020B0503020204020204" pitchFamily="34" charset="-122"/>
            </a:endParaRPr>
          </a:p>
        </p:txBody>
      </p:sp>
      <p:grpSp>
        <p:nvGrpSpPr>
          <p:cNvPr id="12" name="组合 11"/>
          <p:cNvGrpSpPr/>
          <p:nvPr/>
        </p:nvGrpSpPr>
        <p:grpSpPr>
          <a:xfrm>
            <a:off x="4293725" y="2964065"/>
            <a:ext cx="4956598" cy="3510068"/>
            <a:chOff x="4403" y="2427"/>
            <a:chExt cx="5551" cy="3931"/>
          </a:xfrm>
        </p:grpSpPr>
        <p:sp>
          <p:nvSpPr>
            <p:cNvPr id="4" name="文本框 3"/>
            <p:cNvSpPr txBox="1"/>
            <p:nvPr>
              <p:custDataLst>
                <p:tags r:id="rId3"/>
              </p:custDataLst>
            </p:nvPr>
          </p:nvSpPr>
          <p:spPr>
            <a:xfrm>
              <a:off x="4604" y="5917"/>
              <a:ext cx="1795" cy="441"/>
            </a:xfrm>
            <a:prstGeom prst="rect">
              <a:avLst/>
            </a:prstGeom>
            <a:noFill/>
          </p:spPr>
          <p:txBody>
            <a:bodyPr wrap="square" rtlCol="0" anchor="t">
              <a:spAutoFit/>
            </a:bodyPr>
            <a:lstStyle/>
            <a:p>
              <a:pPr algn="ctr"/>
              <a:r>
                <a:rPr lang="zh-CN" altLang="en-US" sz="1970" b="1">
                  <a:solidFill>
                    <a:schemeClr val="dk1">
                      <a:lumMod val="75000"/>
                      <a:lumOff val="25000"/>
                    </a:schemeClr>
                  </a:solidFill>
                  <a:latin typeface="Times New Roman" panose="02020603050405020304" charset="0"/>
                  <a:ea typeface="微软雅黑" panose="020B0503020204020204" pitchFamily="34" charset="-122"/>
                </a:rPr>
                <a:t>生产任务</a:t>
              </a:r>
              <a:endParaRPr lang="zh-CN" altLang="en-US" sz="1970" b="1">
                <a:solidFill>
                  <a:schemeClr val="dk1">
                    <a:lumMod val="75000"/>
                    <a:lumOff val="25000"/>
                  </a:schemeClr>
                </a:solidFill>
                <a:latin typeface="Times New Roman" panose="02020603050405020304" charset="0"/>
                <a:ea typeface="微软雅黑" panose="020B0503020204020204" pitchFamily="34" charset="-122"/>
              </a:endParaRPr>
            </a:p>
          </p:txBody>
        </p:sp>
        <p:sp>
          <p:nvSpPr>
            <p:cNvPr id="7" name="Freeform 7"/>
            <p:cNvSpPr>
              <a:spLocks noEditPoints="1"/>
            </p:cNvSpPr>
            <p:nvPr>
              <p:custDataLst>
                <p:tags r:id="rId4"/>
              </p:custDataLst>
            </p:nvPr>
          </p:nvSpPr>
          <p:spPr bwMode="auto">
            <a:xfrm>
              <a:off x="4604" y="3643"/>
              <a:ext cx="1692" cy="170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accent1"/>
            </a:solidFill>
            <a:ln>
              <a:solidFill>
                <a:schemeClr val="lt1"/>
              </a:solidFill>
            </a:ln>
          </p:spPr>
          <p:txBody>
            <a:bodyPr vert="horz" wrap="square" lIns="128572" tIns="64286" rIns="128572" bIns="64286" numCol="1" anchor="t" anchorCtr="0" compatLnSpc="1"/>
            <a:lstStyle/>
            <a:p>
              <a:endParaRPr lang="zh-CN" altLang="en-US" sz="1785">
                <a:solidFill>
                  <a:schemeClr val="dk1"/>
                </a:solidFill>
              </a:endParaRPr>
            </a:p>
          </p:txBody>
        </p:sp>
        <p:sp>
          <p:nvSpPr>
            <p:cNvPr id="8" name="Freeform 8"/>
            <p:cNvSpPr/>
            <p:nvPr>
              <p:custDataLst>
                <p:tags r:id="rId5"/>
              </p:custDataLst>
            </p:nvPr>
          </p:nvSpPr>
          <p:spPr bwMode="auto">
            <a:xfrm>
              <a:off x="4403" y="3513"/>
              <a:ext cx="681" cy="782"/>
            </a:xfrm>
            <a:custGeom>
              <a:avLst/>
              <a:gdLst>
                <a:gd name="T0" fmla="*/ 162 w 162"/>
                <a:gd name="T1" fmla="*/ 0 h 185"/>
                <a:gd name="T2" fmla="*/ 96 w 162"/>
                <a:gd name="T3" fmla="*/ 14 h 185"/>
                <a:gd name="T4" fmla="*/ 102 w 162"/>
                <a:gd name="T5" fmla="*/ 25 h 185"/>
                <a:gd name="T6" fmla="*/ 1 w 162"/>
                <a:gd name="T7" fmla="*/ 178 h 185"/>
                <a:gd name="T8" fmla="*/ 5 w 162"/>
                <a:gd name="T9" fmla="*/ 185 h 185"/>
                <a:gd name="T10" fmla="*/ 7 w 162"/>
                <a:gd name="T11" fmla="*/ 185 h 185"/>
                <a:gd name="T12" fmla="*/ 13 w 162"/>
                <a:gd name="T13" fmla="*/ 180 h 185"/>
                <a:gd name="T14" fmla="*/ 107 w 162"/>
                <a:gd name="T15" fmla="*/ 36 h 185"/>
                <a:gd name="T16" fmla="*/ 112 w 162"/>
                <a:gd name="T17" fmla="*/ 45 h 185"/>
                <a:gd name="T18" fmla="*/ 162 w 162"/>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85">
                  <a:moveTo>
                    <a:pt x="162" y="0"/>
                  </a:moveTo>
                  <a:cubicBezTo>
                    <a:pt x="96" y="14"/>
                    <a:pt x="96" y="14"/>
                    <a:pt x="96" y="14"/>
                  </a:cubicBezTo>
                  <a:cubicBezTo>
                    <a:pt x="102" y="25"/>
                    <a:pt x="102" y="25"/>
                    <a:pt x="102" y="25"/>
                  </a:cubicBezTo>
                  <a:cubicBezTo>
                    <a:pt x="51" y="62"/>
                    <a:pt x="14" y="117"/>
                    <a:pt x="1" y="178"/>
                  </a:cubicBezTo>
                  <a:cubicBezTo>
                    <a:pt x="0" y="181"/>
                    <a:pt x="2" y="184"/>
                    <a:pt x="5" y="185"/>
                  </a:cubicBezTo>
                  <a:cubicBezTo>
                    <a:pt x="6" y="185"/>
                    <a:pt x="6" y="185"/>
                    <a:pt x="7" y="185"/>
                  </a:cubicBezTo>
                  <a:cubicBezTo>
                    <a:pt x="10" y="185"/>
                    <a:pt x="12" y="183"/>
                    <a:pt x="13" y="180"/>
                  </a:cubicBezTo>
                  <a:cubicBezTo>
                    <a:pt x="25" y="123"/>
                    <a:pt x="59" y="71"/>
                    <a:pt x="107" y="36"/>
                  </a:cubicBezTo>
                  <a:cubicBezTo>
                    <a:pt x="112" y="45"/>
                    <a:pt x="112" y="45"/>
                    <a:pt x="112" y="45"/>
                  </a:cubicBezTo>
                  <a:lnTo>
                    <a:pt x="162" y="0"/>
                  </a:lnTo>
                  <a:close/>
                </a:path>
              </a:pathLst>
            </a:custGeom>
            <a:solidFill>
              <a:schemeClr val="accent1"/>
            </a:solidFill>
            <a:ln w="6350">
              <a:solidFill>
                <a:schemeClr val="lt1"/>
              </a:solidFill>
            </a:ln>
          </p:spPr>
          <p:txBody>
            <a:bodyPr vert="horz" wrap="square" lIns="128572" tIns="64286" rIns="128572" bIns="64286" numCol="1" anchor="t" anchorCtr="0" compatLnSpc="1"/>
            <a:lstStyle/>
            <a:p>
              <a:endParaRPr lang="zh-CN" altLang="en-US" sz="1785">
                <a:solidFill>
                  <a:schemeClr val="dk1"/>
                </a:solidFill>
              </a:endParaRPr>
            </a:p>
          </p:txBody>
        </p:sp>
        <p:sp>
          <p:nvSpPr>
            <p:cNvPr id="9" name="Oval 9"/>
            <p:cNvSpPr>
              <a:spLocks noChangeArrowheads="1"/>
            </p:cNvSpPr>
            <p:nvPr>
              <p:custDataLst>
                <p:tags r:id="rId6"/>
              </p:custDataLst>
            </p:nvPr>
          </p:nvSpPr>
          <p:spPr bwMode="auto">
            <a:xfrm>
              <a:off x="4941" y="3982"/>
              <a:ext cx="1020" cy="1026"/>
            </a:xfrm>
            <a:prstGeom prst="ellipse">
              <a:avLst/>
            </a:prstGeom>
            <a:solidFill>
              <a:schemeClr val="accent1"/>
            </a:solidFill>
            <a:ln w="6350">
              <a:solidFill>
                <a:schemeClr val="lt1"/>
              </a:solidFill>
            </a:ln>
          </p:spPr>
          <p:txBody>
            <a:bodyPr vert="horz" wrap="square" lIns="128572" tIns="64286" rIns="128572" bIns="64286" numCol="1" anchor="t" anchorCtr="0" compatLnSpc="1"/>
            <a:lstStyle/>
            <a:p>
              <a:endParaRPr lang="zh-CN" altLang="en-US" sz="1785">
                <a:solidFill>
                  <a:schemeClr val="dk1"/>
                </a:solidFill>
              </a:endParaRPr>
            </a:p>
          </p:txBody>
        </p:sp>
        <p:sp>
          <p:nvSpPr>
            <p:cNvPr id="11" name="Freeform 11"/>
            <p:cNvSpPr/>
            <p:nvPr>
              <p:custDataLst>
                <p:tags r:id="rId7"/>
              </p:custDataLst>
            </p:nvPr>
          </p:nvSpPr>
          <p:spPr bwMode="auto">
            <a:xfrm>
              <a:off x="9273" y="4767"/>
              <a:ext cx="681" cy="782"/>
            </a:xfrm>
            <a:custGeom>
              <a:avLst/>
              <a:gdLst>
                <a:gd name="T0" fmla="*/ 0 w 162"/>
                <a:gd name="T1" fmla="*/ 185 h 185"/>
                <a:gd name="T2" fmla="*/ 66 w 162"/>
                <a:gd name="T3" fmla="*/ 171 h 185"/>
                <a:gd name="T4" fmla="*/ 60 w 162"/>
                <a:gd name="T5" fmla="*/ 160 h 185"/>
                <a:gd name="T6" fmla="*/ 161 w 162"/>
                <a:gd name="T7" fmla="*/ 8 h 185"/>
                <a:gd name="T8" fmla="*/ 156 w 162"/>
                <a:gd name="T9" fmla="*/ 0 h 185"/>
                <a:gd name="T10" fmla="*/ 155 w 162"/>
                <a:gd name="T11" fmla="*/ 0 h 185"/>
                <a:gd name="T12" fmla="*/ 149 w 162"/>
                <a:gd name="T13" fmla="*/ 5 h 185"/>
                <a:gd name="T14" fmla="*/ 54 w 162"/>
                <a:gd name="T15" fmla="*/ 149 h 185"/>
                <a:gd name="T16" fmla="*/ 50 w 162"/>
                <a:gd name="T17" fmla="*/ 140 h 185"/>
                <a:gd name="T18" fmla="*/ 0 w 162"/>
                <a:gd name="T19"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85">
                  <a:moveTo>
                    <a:pt x="0" y="185"/>
                  </a:moveTo>
                  <a:cubicBezTo>
                    <a:pt x="66" y="171"/>
                    <a:pt x="66" y="171"/>
                    <a:pt x="66" y="171"/>
                  </a:cubicBezTo>
                  <a:cubicBezTo>
                    <a:pt x="60" y="160"/>
                    <a:pt x="60" y="160"/>
                    <a:pt x="60" y="160"/>
                  </a:cubicBezTo>
                  <a:cubicBezTo>
                    <a:pt x="111" y="124"/>
                    <a:pt x="147" y="69"/>
                    <a:pt x="161" y="8"/>
                  </a:cubicBezTo>
                  <a:cubicBezTo>
                    <a:pt x="162" y="4"/>
                    <a:pt x="159" y="1"/>
                    <a:pt x="156" y="0"/>
                  </a:cubicBezTo>
                  <a:cubicBezTo>
                    <a:pt x="156" y="0"/>
                    <a:pt x="155" y="0"/>
                    <a:pt x="155" y="0"/>
                  </a:cubicBezTo>
                  <a:cubicBezTo>
                    <a:pt x="152" y="0"/>
                    <a:pt x="150" y="2"/>
                    <a:pt x="149" y="5"/>
                  </a:cubicBezTo>
                  <a:cubicBezTo>
                    <a:pt x="136" y="63"/>
                    <a:pt x="102" y="114"/>
                    <a:pt x="54" y="149"/>
                  </a:cubicBezTo>
                  <a:cubicBezTo>
                    <a:pt x="50" y="140"/>
                    <a:pt x="50" y="140"/>
                    <a:pt x="50" y="140"/>
                  </a:cubicBezTo>
                  <a:lnTo>
                    <a:pt x="0" y="185"/>
                  </a:lnTo>
                  <a:close/>
                </a:path>
              </a:pathLst>
            </a:custGeom>
            <a:solidFill>
              <a:schemeClr val="accent1"/>
            </a:solidFill>
            <a:ln w="6350">
              <a:solidFill>
                <a:schemeClr val="lt1"/>
              </a:solidFill>
            </a:ln>
          </p:spPr>
          <p:txBody>
            <a:bodyPr vert="horz" wrap="square" lIns="128572" tIns="64286" rIns="128572" bIns="64286" numCol="1" anchor="t" anchorCtr="0" compatLnSpc="1"/>
            <a:lstStyle/>
            <a:p>
              <a:endParaRPr lang="zh-CN" altLang="en-US" sz="1785">
                <a:solidFill>
                  <a:schemeClr val="dk1"/>
                </a:solidFill>
              </a:endParaRPr>
            </a:p>
          </p:txBody>
        </p:sp>
        <p:sp>
          <p:nvSpPr>
            <p:cNvPr id="13" name="Freeform 13"/>
            <p:cNvSpPr>
              <a:spLocks noEditPoints="1"/>
            </p:cNvSpPr>
            <p:nvPr>
              <p:custDataLst>
                <p:tags r:id="rId8"/>
              </p:custDataLst>
            </p:nvPr>
          </p:nvSpPr>
          <p:spPr bwMode="auto">
            <a:xfrm>
              <a:off x="6347" y="3643"/>
              <a:ext cx="1692" cy="170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0070C0"/>
            </a:solidFill>
            <a:ln>
              <a:solidFill>
                <a:schemeClr val="lt1"/>
              </a:solidFill>
            </a:ln>
          </p:spPr>
          <p:txBody>
            <a:bodyPr vert="horz" wrap="square" lIns="128572" tIns="64286" rIns="128572" bIns="64286" numCol="1" anchor="t" anchorCtr="0" compatLnSpc="1"/>
            <a:lstStyle/>
            <a:p>
              <a:endParaRPr lang="zh-CN" altLang="en-US" sz="1785">
                <a:solidFill>
                  <a:schemeClr val="dk1"/>
                </a:solidFill>
              </a:endParaRPr>
            </a:p>
          </p:txBody>
        </p:sp>
        <p:sp>
          <p:nvSpPr>
            <p:cNvPr id="14" name="Oval 14"/>
            <p:cNvSpPr>
              <a:spLocks noChangeArrowheads="1"/>
            </p:cNvSpPr>
            <p:nvPr>
              <p:custDataLst>
                <p:tags r:id="rId9"/>
              </p:custDataLst>
            </p:nvPr>
          </p:nvSpPr>
          <p:spPr bwMode="auto">
            <a:xfrm>
              <a:off x="6683" y="3982"/>
              <a:ext cx="1020" cy="1026"/>
            </a:xfrm>
            <a:prstGeom prst="ellipse">
              <a:avLst/>
            </a:prstGeom>
            <a:solidFill>
              <a:srgbClr val="0070C0"/>
            </a:solidFill>
            <a:ln w="6350">
              <a:solidFill>
                <a:schemeClr val="lt1"/>
              </a:solidFill>
            </a:ln>
          </p:spPr>
          <p:txBody>
            <a:bodyPr vert="horz" wrap="square" lIns="128572" tIns="64286" rIns="128572" bIns="64286" numCol="1" anchor="t" anchorCtr="0" compatLnSpc="1"/>
            <a:lstStyle/>
            <a:p>
              <a:endParaRPr lang="zh-CN" altLang="en-US" sz="1785">
                <a:solidFill>
                  <a:schemeClr val="dk1"/>
                </a:solidFill>
              </a:endParaRPr>
            </a:p>
          </p:txBody>
        </p:sp>
        <p:sp>
          <p:nvSpPr>
            <p:cNvPr id="15" name="Freeform 15"/>
            <p:cNvSpPr>
              <a:spLocks noEditPoints="1"/>
            </p:cNvSpPr>
            <p:nvPr>
              <p:custDataLst>
                <p:tags r:id="rId10"/>
              </p:custDataLst>
            </p:nvPr>
          </p:nvSpPr>
          <p:spPr bwMode="auto">
            <a:xfrm>
              <a:off x="8090" y="3643"/>
              <a:ext cx="1692" cy="170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00B050"/>
            </a:solidFill>
            <a:ln>
              <a:solidFill>
                <a:schemeClr val="lt1"/>
              </a:solidFill>
            </a:ln>
          </p:spPr>
          <p:txBody>
            <a:bodyPr vert="horz" wrap="square" lIns="128572" tIns="64286" rIns="128572" bIns="64286" numCol="1" anchor="t" anchorCtr="0" compatLnSpc="1"/>
            <a:lstStyle/>
            <a:p>
              <a:endParaRPr lang="zh-CN" altLang="en-US" sz="1785">
                <a:solidFill>
                  <a:schemeClr val="dk1"/>
                </a:solidFill>
              </a:endParaRPr>
            </a:p>
          </p:txBody>
        </p:sp>
        <p:sp>
          <p:nvSpPr>
            <p:cNvPr id="16" name="Oval 16"/>
            <p:cNvSpPr>
              <a:spLocks noChangeArrowheads="1"/>
            </p:cNvSpPr>
            <p:nvPr>
              <p:custDataLst>
                <p:tags r:id="rId11"/>
              </p:custDataLst>
            </p:nvPr>
          </p:nvSpPr>
          <p:spPr bwMode="auto">
            <a:xfrm>
              <a:off x="8426" y="3982"/>
              <a:ext cx="1020" cy="1026"/>
            </a:xfrm>
            <a:prstGeom prst="ellipse">
              <a:avLst/>
            </a:prstGeom>
            <a:solidFill>
              <a:srgbClr val="00B050"/>
            </a:solidFill>
            <a:ln w="6350">
              <a:solidFill>
                <a:schemeClr val="lt1"/>
              </a:solidFill>
            </a:ln>
          </p:spPr>
          <p:txBody>
            <a:bodyPr vert="horz" wrap="square" lIns="128572" tIns="64286" rIns="128572" bIns="64286" numCol="1" anchor="t" anchorCtr="0" compatLnSpc="1"/>
            <a:lstStyle/>
            <a:p>
              <a:endParaRPr lang="zh-CN" altLang="en-US" sz="1785">
                <a:solidFill>
                  <a:schemeClr val="dk1"/>
                </a:solidFill>
              </a:endParaRPr>
            </a:p>
          </p:txBody>
        </p:sp>
        <p:sp>
          <p:nvSpPr>
            <p:cNvPr id="22" name="Freeform 22"/>
            <p:cNvSpPr>
              <a:spLocks noEditPoints="1"/>
            </p:cNvSpPr>
            <p:nvPr>
              <p:custDataLst>
                <p:tags r:id="rId12"/>
              </p:custDataLst>
            </p:nvPr>
          </p:nvSpPr>
          <p:spPr bwMode="auto">
            <a:xfrm>
              <a:off x="5243" y="4295"/>
              <a:ext cx="414" cy="400"/>
            </a:xfrm>
            <a:custGeom>
              <a:avLst/>
              <a:gdLst>
                <a:gd name="T0" fmla="*/ 59 w 98"/>
                <a:gd name="T1" fmla="*/ 0 h 94"/>
                <a:gd name="T2" fmla="*/ 70 w 98"/>
                <a:gd name="T3" fmla="*/ 11 h 94"/>
                <a:gd name="T4" fmla="*/ 79 w 98"/>
                <a:gd name="T5" fmla="*/ 14 h 94"/>
                <a:gd name="T6" fmla="*/ 98 w 98"/>
                <a:gd name="T7" fmla="*/ 34 h 94"/>
                <a:gd name="T8" fmla="*/ 92 w 98"/>
                <a:gd name="T9" fmla="*/ 89 h 94"/>
                <a:gd name="T10" fmla="*/ 19 w 98"/>
                <a:gd name="T11" fmla="*/ 94 h 94"/>
                <a:gd name="T12" fmla="*/ 5 w 98"/>
                <a:gd name="T13" fmla="*/ 88 h 94"/>
                <a:gd name="T14" fmla="*/ 0 w 98"/>
                <a:gd name="T15" fmla="*/ 34 h 94"/>
                <a:gd name="T16" fmla="*/ 19 w 98"/>
                <a:gd name="T17" fmla="*/ 14 h 94"/>
                <a:gd name="T18" fmla="*/ 27 w 98"/>
                <a:gd name="T19" fmla="*/ 11 h 94"/>
                <a:gd name="T20" fmla="*/ 38 w 98"/>
                <a:gd name="T21" fmla="*/ 0 h 94"/>
                <a:gd name="T22" fmla="*/ 69 w 98"/>
                <a:gd name="T23" fmla="*/ 22 h 94"/>
                <a:gd name="T24" fmla="*/ 68 w 98"/>
                <a:gd name="T25" fmla="*/ 22 h 94"/>
                <a:gd name="T26" fmla="*/ 29 w 98"/>
                <a:gd name="T27" fmla="*/ 22 h 94"/>
                <a:gd name="T28" fmla="*/ 11 w 98"/>
                <a:gd name="T29" fmla="*/ 25 h 94"/>
                <a:gd name="T30" fmla="*/ 7 w 98"/>
                <a:gd name="T31" fmla="*/ 34 h 94"/>
                <a:gd name="T32" fmla="*/ 18 w 98"/>
                <a:gd name="T33" fmla="*/ 52 h 94"/>
                <a:gd name="T34" fmla="*/ 20 w 98"/>
                <a:gd name="T35" fmla="*/ 43 h 94"/>
                <a:gd name="T36" fmla="*/ 37 w 98"/>
                <a:gd name="T37" fmla="*/ 43 h 94"/>
                <a:gd name="T38" fmla="*/ 39 w 98"/>
                <a:gd name="T39" fmla="*/ 45 h 94"/>
                <a:gd name="T40" fmla="*/ 59 w 98"/>
                <a:gd name="T41" fmla="*/ 52 h 94"/>
                <a:gd name="T42" fmla="*/ 61 w 98"/>
                <a:gd name="T43" fmla="*/ 43 h 94"/>
                <a:gd name="T44" fmla="*/ 77 w 98"/>
                <a:gd name="T45" fmla="*/ 43 h 94"/>
                <a:gd name="T46" fmla="*/ 80 w 98"/>
                <a:gd name="T47" fmla="*/ 45 h 94"/>
                <a:gd name="T48" fmla="*/ 91 w 98"/>
                <a:gd name="T49" fmla="*/ 52 h 94"/>
                <a:gd name="T50" fmla="*/ 87 w 98"/>
                <a:gd name="T51" fmla="*/ 25 h 94"/>
                <a:gd name="T52" fmla="*/ 69 w 98"/>
                <a:gd name="T53" fmla="*/ 22 h 94"/>
                <a:gd name="T54" fmla="*/ 32 w 98"/>
                <a:gd name="T55" fmla="*/ 14 h 94"/>
                <a:gd name="T56" fmla="*/ 66 w 98"/>
                <a:gd name="T57" fmla="*/ 11 h 94"/>
                <a:gd name="T58" fmla="*/ 59 w 98"/>
                <a:gd name="T59" fmla="*/ 4 h 94"/>
                <a:gd name="T60" fmla="*/ 34 w 98"/>
                <a:gd name="T61" fmla="*/ 6 h 94"/>
                <a:gd name="T62" fmla="*/ 32 w 98"/>
                <a:gd name="T63" fmla="*/ 14 h 94"/>
                <a:gd name="T64" fmla="*/ 7 w 98"/>
                <a:gd name="T65" fmla="*/ 57 h 94"/>
                <a:gd name="T66" fmla="*/ 11 w 98"/>
                <a:gd name="T67" fmla="*/ 83 h 94"/>
                <a:gd name="T68" fmla="*/ 19 w 98"/>
                <a:gd name="T69" fmla="*/ 87 h 94"/>
                <a:gd name="T70" fmla="*/ 87 w 98"/>
                <a:gd name="T71" fmla="*/ 83 h 94"/>
                <a:gd name="T72" fmla="*/ 91 w 98"/>
                <a:gd name="T73" fmla="*/ 57 h 94"/>
                <a:gd name="T74" fmla="*/ 80 w 98"/>
                <a:gd name="T75" fmla="*/ 63 h 94"/>
                <a:gd name="T76" fmla="*/ 77 w 98"/>
                <a:gd name="T77" fmla="*/ 66 h 94"/>
                <a:gd name="T78" fmla="*/ 59 w 98"/>
                <a:gd name="T79" fmla="*/ 63 h 94"/>
                <a:gd name="T80" fmla="*/ 59 w 98"/>
                <a:gd name="T81" fmla="*/ 57 h 94"/>
                <a:gd name="T82" fmla="*/ 39 w 98"/>
                <a:gd name="T83" fmla="*/ 63 h 94"/>
                <a:gd name="T84" fmla="*/ 36 w 98"/>
                <a:gd name="T85" fmla="*/ 66 h 94"/>
                <a:gd name="T86" fmla="*/ 18 w 98"/>
                <a:gd name="T87" fmla="*/ 63 h 94"/>
                <a:gd name="T88" fmla="*/ 18 w 98"/>
                <a:gd name="T89" fmla="*/ 57 h 94"/>
                <a:gd name="T90" fmla="*/ 34 w 98"/>
                <a:gd name="T91" fmla="*/ 48 h 94"/>
                <a:gd name="T92" fmla="*/ 23 w 98"/>
                <a:gd name="T93" fmla="*/ 48 h 94"/>
                <a:gd name="T94" fmla="*/ 23 w 98"/>
                <a:gd name="T95" fmla="*/ 54 h 94"/>
                <a:gd name="T96" fmla="*/ 23 w 98"/>
                <a:gd name="T97" fmla="*/ 61 h 94"/>
                <a:gd name="T98" fmla="*/ 34 w 98"/>
                <a:gd name="T99" fmla="*/ 54 h 94"/>
                <a:gd name="T100" fmla="*/ 34 w 98"/>
                <a:gd name="T101" fmla="*/ 54 h 94"/>
                <a:gd name="T102" fmla="*/ 75 w 98"/>
                <a:gd name="T103" fmla="*/ 48 h 94"/>
                <a:gd name="T104" fmla="*/ 64 w 98"/>
                <a:gd name="T105" fmla="*/ 48 h 94"/>
                <a:gd name="T106" fmla="*/ 64 w 98"/>
                <a:gd name="T107" fmla="*/ 54 h 94"/>
                <a:gd name="T108" fmla="*/ 64 w 98"/>
                <a:gd name="T109" fmla="*/ 61 h 94"/>
                <a:gd name="T110" fmla="*/ 75 w 98"/>
                <a:gd name="T111" fmla="*/ 54 h 94"/>
                <a:gd name="T112" fmla="*/ 75 w 98"/>
                <a:gd name="T113" fmla="*/ 5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 h="94">
                  <a:moveTo>
                    <a:pt x="38" y="0"/>
                  </a:moveTo>
                  <a:cubicBezTo>
                    <a:pt x="59" y="0"/>
                    <a:pt x="59" y="0"/>
                    <a:pt x="59" y="0"/>
                  </a:cubicBezTo>
                  <a:cubicBezTo>
                    <a:pt x="62" y="0"/>
                    <a:pt x="65" y="1"/>
                    <a:pt x="67" y="3"/>
                  </a:cubicBezTo>
                  <a:cubicBezTo>
                    <a:pt x="69" y="5"/>
                    <a:pt x="70" y="8"/>
                    <a:pt x="70" y="11"/>
                  </a:cubicBezTo>
                  <a:cubicBezTo>
                    <a:pt x="70" y="14"/>
                    <a:pt x="70" y="14"/>
                    <a:pt x="70" y="14"/>
                  </a:cubicBezTo>
                  <a:cubicBezTo>
                    <a:pt x="79" y="14"/>
                    <a:pt x="79" y="14"/>
                    <a:pt x="79" y="14"/>
                  </a:cubicBezTo>
                  <a:cubicBezTo>
                    <a:pt x="84" y="14"/>
                    <a:pt x="89" y="16"/>
                    <a:pt x="92" y="20"/>
                  </a:cubicBezTo>
                  <a:cubicBezTo>
                    <a:pt x="96" y="24"/>
                    <a:pt x="98" y="28"/>
                    <a:pt x="98" y="34"/>
                  </a:cubicBezTo>
                  <a:cubicBezTo>
                    <a:pt x="98" y="75"/>
                    <a:pt x="98" y="75"/>
                    <a:pt x="98" y="75"/>
                  </a:cubicBezTo>
                  <a:cubicBezTo>
                    <a:pt x="98" y="80"/>
                    <a:pt x="96" y="85"/>
                    <a:pt x="92" y="89"/>
                  </a:cubicBezTo>
                  <a:cubicBezTo>
                    <a:pt x="89" y="92"/>
                    <a:pt x="84" y="94"/>
                    <a:pt x="79" y="94"/>
                  </a:cubicBezTo>
                  <a:cubicBezTo>
                    <a:pt x="19" y="94"/>
                    <a:pt x="19" y="94"/>
                    <a:pt x="19" y="94"/>
                  </a:cubicBezTo>
                  <a:cubicBezTo>
                    <a:pt x="14" y="94"/>
                    <a:pt x="9" y="92"/>
                    <a:pt x="5" y="89"/>
                  </a:cubicBezTo>
                  <a:cubicBezTo>
                    <a:pt x="5" y="88"/>
                    <a:pt x="5" y="88"/>
                    <a:pt x="5" y="88"/>
                  </a:cubicBezTo>
                  <a:cubicBezTo>
                    <a:pt x="2" y="85"/>
                    <a:pt x="0" y="80"/>
                    <a:pt x="0" y="75"/>
                  </a:cubicBezTo>
                  <a:cubicBezTo>
                    <a:pt x="0" y="34"/>
                    <a:pt x="0" y="34"/>
                    <a:pt x="0" y="34"/>
                  </a:cubicBezTo>
                  <a:cubicBezTo>
                    <a:pt x="0" y="28"/>
                    <a:pt x="2" y="24"/>
                    <a:pt x="5" y="20"/>
                  </a:cubicBezTo>
                  <a:cubicBezTo>
                    <a:pt x="9" y="16"/>
                    <a:pt x="14" y="14"/>
                    <a:pt x="19" y="14"/>
                  </a:cubicBezTo>
                  <a:cubicBezTo>
                    <a:pt x="27" y="14"/>
                    <a:pt x="27" y="14"/>
                    <a:pt x="27" y="14"/>
                  </a:cubicBezTo>
                  <a:cubicBezTo>
                    <a:pt x="27" y="11"/>
                    <a:pt x="27" y="11"/>
                    <a:pt x="27" y="11"/>
                  </a:cubicBezTo>
                  <a:cubicBezTo>
                    <a:pt x="27" y="8"/>
                    <a:pt x="29" y="5"/>
                    <a:pt x="31" y="3"/>
                  </a:cubicBezTo>
                  <a:cubicBezTo>
                    <a:pt x="33" y="1"/>
                    <a:pt x="35" y="0"/>
                    <a:pt x="38" y="0"/>
                  </a:cubicBezTo>
                  <a:close/>
                  <a:moveTo>
                    <a:pt x="69" y="22"/>
                  </a:moveTo>
                  <a:cubicBezTo>
                    <a:pt x="69" y="22"/>
                    <a:pt x="69" y="22"/>
                    <a:pt x="69" y="22"/>
                  </a:cubicBezTo>
                  <a:cubicBezTo>
                    <a:pt x="68" y="22"/>
                    <a:pt x="68" y="22"/>
                    <a:pt x="68" y="22"/>
                  </a:cubicBezTo>
                  <a:cubicBezTo>
                    <a:pt x="68" y="22"/>
                    <a:pt x="68" y="22"/>
                    <a:pt x="68" y="22"/>
                  </a:cubicBezTo>
                  <a:cubicBezTo>
                    <a:pt x="30" y="22"/>
                    <a:pt x="30" y="22"/>
                    <a:pt x="30" y="22"/>
                  </a:cubicBezTo>
                  <a:cubicBezTo>
                    <a:pt x="29" y="22"/>
                    <a:pt x="29" y="22"/>
                    <a:pt x="29" y="22"/>
                  </a:cubicBezTo>
                  <a:cubicBezTo>
                    <a:pt x="19" y="22"/>
                    <a:pt x="19" y="22"/>
                    <a:pt x="19" y="22"/>
                  </a:cubicBezTo>
                  <a:cubicBezTo>
                    <a:pt x="16" y="22"/>
                    <a:pt x="13" y="23"/>
                    <a:pt x="11" y="25"/>
                  </a:cubicBezTo>
                  <a:cubicBezTo>
                    <a:pt x="11" y="25"/>
                    <a:pt x="11" y="25"/>
                    <a:pt x="11" y="25"/>
                  </a:cubicBezTo>
                  <a:cubicBezTo>
                    <a:pt x="9" y="28"/>
                    <a:pt x="7" y="31"/>
                    <a:pt x="7" y="34"/>
                  </a:cubicBezTo>
                  <a:cubicBezTo>
                    <a:pt x="7" y="52"/>
                    <a:pt x="7" y="52"/>
                    <a:pt x="7" y="52"/>
                  </a:cubicBezTo>
                  <a:cubicBezTo>
                    <a:pt x="18" y="52"/>
                    <a:pt x="18" y="52"/>
                    <a:pt x="18" y="52"/>
                  </a:cubicBezTo>
                  <a:cubicBezTo>
                    <a:pt x="18" y="45"/>
                    <a:pt x="18" y="45"/>
                    <a:pt x="18" y="45"/>
                  </a:cubicBezTo>
                  <a:cubicBezTo>
                    <a:pt x="18" y="44"/>
                    <a:pt x="19" y="43"/>
                    <a:pt x="20" y="43"/>
                  </a:cubicBezTo>
                  <a:cubicBezTo>
                    <a:pt x="20" y="43"/>
                    <a:pt x="20" y="43"/>
                    <a:pt x="20" y="43"/>
                  </a:cubicBezTo>
                  <a:cubicBezTo>
                    <a:pt x="37" y="43"/>
                    <a:pt x="37" y="43"/>
                    <a:pt x="37" y="43"/>
                  </a:cubicBezTo>
                  <a:cubicBezTo>
                    <a:pt x="38" y="43"/>
                    <a:pt x="39" y="44"/>
                    <a:pt x="39" y="45"/>
                  </a:cubicBezTo>
                  <a:cubicBezTo>
                    <a:pt x="39" y="45"/>
                    <a:pt x="39" y="45"/>
                    <a:pt x="39" y="45"/>
                  </a:cubicBezTo>
                  <a:cubicBezTo>
                    <a:pt x="39" y="52"/>
                    <a:pt x="39" y="52"/>
                    <a:pt x="39" y="52"/>
                  </a:cubicBezTo>
                  <a:cubicBezTo>
                    <a:pt x="59" y="52"/>
                    <a:pt x="59" y="52"/>
                    <a:pt x="59" y="52"/>
                  </a:cubicBezTo>
                  <a:cubicBezTo>
                    <a:pt x="59" y="45"/>
                    <a:pt x="59" y="45"/>
                    <a:pt x="59" y="45"/>
                  </a:cubicBezTo>
                  <a:cubicBezTo>
                    <a:pt x="59" y="44"/>
                    <a:pt x="60" y="43"/>
                    <a:pt x="61" y="43"/>
                  </a:cubicBezTo>
                  <a:cubicBezTo>
                    <a:pt x="61" y="43"/>
                    <a:pt x="61" y="43"/>
                    <a:pt x="61" y="43"/>
                  </a:cubicBezTo>
                  <a:cubicBezTo>
                    <a:pt x="77" y="43"/>
                    <a:pt x="77" y="43"/>
                    <a:pt x="77" y="43"/>
                  </a:cubicBezTo>
                  <a:cubicBezTo>
                    <a:pt x="79" y="43"/>
                    <a:pt x="80" y="44"/>
                    <a:pt x="80" y="45"/>
                  </a:cubicBezTo>
                  <a:cubicBezTo>
                    <a:pt x="80" y="45"/>
                    <a:pt x="80" y="45"/>
                    <a:pt x="80" y="45"/>
                  </a:cubicBezTo>
                  <a:cubicBezTo>
                    <a:pt x="80" y="52"/>
                    <a:pt x="80" y="52"/>
                    <a:pt x="80" y="52"/>
                  </a:cubicBezTo>
                  <a:cubicBezTo>
                    <a:pt x="91" y="52"/>
                    <a:pt x="91" y="52"/>
                    <a:pt x="91" y="52"/>
                  </a:cubicBezTo>
                  <a:cubicBezTo>
                    <a:pt x="91" y="34"/>
                    <a:pt x="91" y="34"/>
                    <a:pt x="91" y="34"/>
                  </a:cubicBezTo>
                  <a:cubicBezTo>
                    <a:pt x="91" y="31"/>
                    <a:pt x="89" y="28"/>
                    <a:pt x="87" y="25"/>
                  </a:cubicBezTo>
                  <a:cubicBezTo>
                    <a:pt x="85" y="23"/>
                    <a:pt x="82" y="22"/>
                    <a:pt x="79" y="22"/>
                  </a:cubicBezTo>
                  <a:cubicBezTo>
                    <a:pt x="69" y="22"/>
                    <a:pt x="69" y="22"/>
                    <a:pt x="69" y="22"/>
                  </a:cubicBezTo>
                  <a:close/>
                  <a:moveTo>
                    <a:pt x="32" y="14"/>
                  </a:moveTo>
                  <a:cubicBezTo>
                    <a:pt x="32" y="14"/>
                    <a:pt x="32" y="14"/>
                    <a:pt x="32" y="14"/>
                  </a:cubicBezTo>
                  <a:cubicBezTo>
                    <a:pt x="66" y="14"/>
                    <a:pt x="66" y="14"/>
                    <a:pt x="66" y="14"/>
                  </a:cubicBezTo>
                  <a:cubicBezTo>
                    <a:pt x="66" y="11"/>
                    <a:pt x="66" y="11"/>
                    <a:pt x="66" y="11"/>
                  </a:cubicBezTo>
                  <a:cubicBezTo>
                    <a:pt x="66" y="9"/>
                    <a:pt x="65" y="7"/>
                    <a:pt x="64" y="6"/>
                  </a:cubicBezTo>
                  <a:cubicBezTo>
                    <a:pt x="63" y="5"/>
                    <a:pt x="61" y="4"/>
                    <a:pt x="59" y="4"/>
                  </a:cubicBezTo>
                  <a:cubicBezTo>
                    <a:pt x="38" y="4"/>
                    <a:pt x="38" y="4"/>
                    <a:pt x="38" y="4"/>
                  </a:cubicBezTo>
                  <a:cubicBezTo>
                    <a:pt x="37" y="4"/>
                    <a:pt x="35" y="5"/>
                    <a:pt x="34" y="6"/>
                  </a:cubicBezTo>
                  <a:cubicBezTo>
                    <a:pt x="33" y="7"/>
                    <a:pt x="32" y="9"/>
                    <a:pt x="32" y="11"/>
                  </a:cubicBezTo>
                  <a:cubicBezTo>
                    <a:pt x="32" y="14"/>
                    <a:pt x="32" y="14"/>
                    <a:pt x="32" y="14"/>
                  </a:cubicBezTo>
                  <a:close/>
                  <a:moveTo>
                    <a:pt x="7" y="57"/>
                  </a:moveTo>
                  <a:cubicBezTo>
                    <a:pt x="7" y="57"/>
                    <a:pt x="7" y="57"/>
                    <a:pt x="7" y="57"/>
                  </a:cubicBezTo>
                  <a:cubicBezTo>
                    <a:pt x="7" y="75"/>
                    <a:pt x="7" y="75"/>
                    <a:pt x="7" y="75"/>
                  </a:cubicBezTo>
                  <a:cubicBezTo>
                    <a:pt x="7" y="78"/>
                    <a:pt x="8" y="81"/>
                    <a:pt x="11" y="83"/>
                  </a:cubicBezTo>
                  <a:cubicBezTo>
                    <a:pt x="11" y="83"/>
                    <a:pt x="11" y="83"/>
                    <a:pt x="11" y="83"/>
                  </a:cubicBezTo>
                  <a:cubicBezTo>
                    <a:pt x="13" y="85"/>
                    <a:pt x="16" y="87"/>
                    <a:pt x="19" y="87"/>
                  </a:cubicBezTo>
                  <a:cubicBezTo>
                    <a:pt x="79" y="87"/>
                    <a:pt x="79" y="87"/>
                    <a:pt x="79" y="87"/>
                  </a:cubicBezTo>
                  <a:cubicBezTo>
                    <a:pt x="82" y="87"/>
                    <a:pt x="85" y="85"/>
                    <a:pt x="87" y="83"/>
                  </a:cubicBezTo>
                  <a:cubicBezTo>
                    <a:pt x="89" y="81"/>
                    <a:pt x="91" y="78"/>
                    <a:pt x="91" y="75"/>
                  </a:cubicBezTo>
                  <a:cubicBezTo>
                    <a:pt x="91" y="57"/>
                    <a:pt x="91" y="57"/>
                    <a:pt x="91" y="57"/>
                  </a:cubicBezTo>
                  <a:cubicBezTo>
                    <a:pt x="80" y="57"/>
                    <a:pt x="80" y="57"/>
                    <a:pt x="80" y="57"/>
                  </a:cubicBezTo>
                  <a:cubicBezTo>
                    <a:pt x="80" y="63"/>
                    <a:pt x="80" y="63"/>
                    <a:pt x="80" y="63"/>
                  </a:cubicBezTo>
                  <a:cubicBezTo>
                    <a:pt x="80" y="65"/>
                    <a:pt x="79" y="66"/>
                    <a:pt x="77" y="66"/>
                  </a:cubicBezTo>
                  <a:cubicBezTo>
                    <a:pt x="77" y="66"/>
                    <a:pt x="77" y="66"/>
                    <a:pt x="77" y="66"/>
                  </a:cubicBezTo>
                  <a:cubicBezTo>
                    <a:pt x="61" y="66"/>
                    <a:pt x="61" y="66"/>
                    <a:pt x="61" y="66"/>
                  </a:cubicBezTo>
                  <a:cubicBezTo>
                    <a:pt x="60" y="66"/>
                    <a:pt x="59" y="65"/>
                    <a:pt x="59" y="63"/>
                  </a:cubicBezTo>
                  <a:cubicBezTo>
                    <a:pt x="59" y="63"/>
                    <a:pt x="59" y="63"/>
                    <a:pt x="59" y="63"/>
                  </a:cubicBezTo>
                  <a:cubicBezTo>
                    <a:pt x="59" y="57"/>
                    <a:pt x="59" y="57"/>
                    <a:pt x="59" y="57"/>
                  </a:cubicBezTo>
                  <a:cubicBezTo>
                    <a:pt x="39" y="57"/>
                    <a:pt x="39" y="57"/>
                    <a:pt x="39" y="57"/>
                  </a:cubicBezTo>
                  <a:cubicBezTo>
                    <a:pt x="39" y="63"/>
                    <a:pt x="39" y="63"/>
                    <a:pt x="39" y="63"/>
                  </a:cubicBezTo>
                  <a:cubicBezTo>
                    <a:pt x="39" y="65"/>
                    <a:pt x="38" y="66"/>
                    <a:pt x="37" y="66"/>
                  </a:cubicBezTo>
                  <a:cubicBezTo>
                    <a:pt x="36" y="66"/>
                    <a:pt x="36" y="66"/>
                    <a:pt x="36" y="66"/>
                  </a:cubicBezTo>
                  <a:cubicBezTo>
                    <a:pt x="20" y="66"/>
                    <a:pt x="20" y="66"/>
                    <a:pt x="20" y="66"/>
                  </a:cubicBezTo>
                  <a:cubicBezTo>
                    <a:pt x="19" y="66"/>
                    <a:pt x="18" y="65"/>
                    <a:pt x="18" y="63"/>
                  </a:cubicBezTo>
                  <a:cubicBezTo>
                    <a:pt x="18" y="63"/>
                    <a:pt x="18" y="63"/>
                    <a:pt x="18" y="63"/>
                  </a:cubicBezTo>
                  <a:cubicBezTo>
                    <a:pt x="18" y="57"/>
                    <a:pt x="18" y="57"/>
                    <a:pt x="18" y="57"/>
                  </a:cubicBezTo>
                  <a:cubicBezTo>
                    <a:pt x="7" y="57"/>
                    <a:pt x="7" y="57"/>
                    <a:pt x="7" y="57"/>
                  </a:cubicBezTo>
                  <a:close/>
                  <a:moveTo>
                    <a:pt x="34" y="48"/>
                  </a:moveTo>
                  <a:cubicBezTo>
                    <a:pt x="34" y="48"/>
                    <a:pt x="34" y="48"/>
                    <a:pt x="34" y="48"/>
                  </a:cubicBezTo>
                  <a:cubicBezTo>
                    <a:pt x="23" y="48"/>
                    <a:pt x="23" y="48"/>
                    <a:pt x="23" y="48"/>
                  </a:cubicBezTo>
                  <a:cubicBezTo>
                    <a:pt x="23" y="54"/>
                    <a:pt x="23" y="54"/>
                    <a:pt x="23" y="54"/>
                  </a:cubicBezTo>
                  <a:cubicBezTo>
                    <a:pt x="23" y="54"/>
                    <a:pt x="23" y="54"/>
                    <a:pt x="23" y="54"/>
                  </a:cubicBezTo>
                  <a:cubicBezTo>
                    <a:pt x="23" y="54"/>
                    <a:pt x="23" y="54"/>
                    <a:pt x="23" y="54"/>
                  </a:cubicBezTo>
                  <a:cubicBezTo>
                    <a:pt x="23" y="61"/>
                    <a:pt x="23" y="61"/>
                    <a:pt x="23" y="61"/>
                  </a:cubicBezTo>
                  <a:cubicBezTo>
                    <a:pt x="34" y="61"/>
                    <a:pt x="34" y="61"/>
                    <a:pt x="34" y="61"/>
                  </a:cubicBezTo>
                  <a:cubicBezTo>
                    <a:pt x="34" y="54"/>
                    <a:pt x="34" y="54"/>
                    <a:pt x="34" y="54"/>
                  </a:cubicBezTo>
                  <a:cubicBezTo>
                    <a:pt x="34" y="54"/>
                    <a:pt x="34" y="54"/>
                    <a:pt x="34" y="54"/>
                  </a:cubicBezTo>
                  <a:cubicBezTo>
                    <a:pt x="34" y="54"/>
                    <a:pt x="34" y="54"/>
                    <a:pt x="34" y="54"/>
                  </a:cubicBezTo>
                  <a:cubicBezTo>
                    <a:pt x="34" y="48"/>
                    <a:pt x="34" y="48"/>
                    <a:pt x="34" y="48"/>
                  </a:cubicBezTo>
                  <a:close/>
                  <a:moveTo>
                    <a:pt x="75" y="48"/>
                  </a:moveTo>
                  <a:cubicBezTo>
                    <a:pt x="75" y="48"/>
                    <a:pt x="75" y="48"/>
                    <a:pt x="75" y="48"/>
                  </a:cubicBezTo>
                  <a:cubicBezTo>
                    <a:pt x="64" y="48"/>
                    <a:pt x="64" y="48"/>
                    <a:pt x="64" y="48"/>
                  </a:cubicBezTo>
                  <a:cubicBezTo>
                    <a:pt x="64" y="54"/>
                    <a:pt x="64" y="54"/>
                    <a:pt x="64" y="54"/>
                  </a:cubicBezTo>
                  <a:cubicBezTo>
                    <a:pt x="64" y="54"/>
                    <a:pt x="64" y="54"/>
                    <a:pt x="64" y="54"/>
                  </a:cubicBezTo>
                  <a:cubicBezTo>
                    <a:pt x="64" y="54"/>
                    <a:pt x="64" y="54"/>
                    <a:pt x="64" y="54"/>
                  </a:cubicBezTo>
                  <a:cubicBezTo>
                    <a:pt x="64" y="61"/>
                    <a:pt x="64" y="61"/>
                    <a:pt x="64" y="61"/>
                  </a:cubicBezTo>
                  <a:cubicBezTo>
                    <a:pt x="75" y="61"/>
                    <a:pt x="75" y="61"/>
                    <a:pt x="75" y="61"/>
                  </a:cubicBezTo>
                  <a:cubicBezTo>
                    <a:pt x="75" y="54"/>
                    <a:pt x="75" y="54"/>
                    <a:pt x="75" y="54"/>
                  </a:cubicBezTo>
                  <a:cubicBezTo>
                    <a:pt x="75" y="54"/>
                    <a:pt x="75" y="54"/>
                    <a:pt x="75" y="54"/>
                  </a:cubicBezTo>
                  <a:cubicBezTo>
                    <a:pt x="75" y="54"/>
                    <a:pt x="75" y="54"/>
                    <a:pt x="75" y="54"/>
                  </a:cubicBezTo>
                  <a:cubicBezTo>
                    <a:pt x="75" y="48"/>
                    <a:pt x="75" y="48"/>
                    <a:pt x="75" y="48"/>
                  </a:cubicBezTo>
                  <a:close/>
                </a:path>
              </a:pathLst>
            </a:custGeom>
            <a:solidFill>
              <a:schemeClr val="dk1"/>
            </a:solidFill>
            <a:ln w="6350">
              <a:solidFill>
                <a:schemeClr val="lt1"/>
              </a:solidFill>
            </a:ln>
          </p:spPr>
          <p:txBody>
            <a:bodyPr vert="horz" wrap="square" lIns="128572" tIns="64286" rIns="128572" bIns="64286" numCol="1" anchor="t" anchorCtr="0" compatLnSpc="1"/>
            <a:lstStyle/>
            <a:p>
              <a:endParaRPr lang="zh-CN" altLang="en-US" sz="1785">
                <a:solidFill>
                  <a:schemeClr val="dk1"/>
                </a:solidFill>
              </a:endParaRPr>
            </a:p>
          </p:txBody>
        </p:sp>
        <p:sp>
          <p:nvSpPr>
            <p:cNvPr id="24" name="Freeform 24"/>
            <p:cNvSpPr>
              <a:spLocks noEditPoints="1"/>
            </p:cNvSpPr>
            <p:nvPr>
              <p:custDataLst>
                <p:tags r:id="rId13"/>
              </p:custDataLst>
            </p:nvPr>
          </p:nvSpPr>
          <p:spPr bwMode="auto">
            <a:xfrm>
              <a:off x="6986" y="4299"/>
              <a:ext cx="414" cy="391"/>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chemeClr val="dk1"/>
            </a:solidFill>
            <a:ln w="6350">
              <a:solidFill>
                <a:schemeClr val="lt1"/>
              </a:solidFill>
            </a:ln>
          </p:spPr>
          <p:txBody>
            <a:bodyPr vert="horz" wrap="square" lIns="128572" tIns="64286" rIns="128572" bIns="64286" numCol="1" anchor="t" anchorCtr="0" compatLnSpc="1"/>
            <a:lstStyle/>
            <a:p>
              <a:endParaRPr lang="zh-CN" altLang="en-US" sz="1785">
                <a:solidFill>
                  <a:schemeClr val="dk1"/>
                </a:solidFill>
              </a:endParaRPr>
            </a:p>
          </p:txBody>
        </p:sp>
        <p:sp>
          <p:nvSpPr>
            <p:cNvPr id="25" name="Freeform 25"/>
            <p:cNvSpPr>
              <a:spLocks noEditPoints="1"/>
            </p:cNvSpPr>
            <p:nvPr>
              <p:custDataLst>
                <p:tags r:id="rId14"/>
              </p:custDataLst>
            </p:nvPr>
          </p:nvSpPr>
          <p:spPr bwMode="auto">
            <a:xfrm>
              <a:off x="8729" y="4287"/>
              <a:ext cx="414" cy="416"/>
            </a:xfrm>
            <a:custGeom>
              <a:avLst/>
              <a:gdLst>
                <a:gd name="T0" fmla="*/ 62 w 98"/>
                <a:gd name="T1" fmla="*/ 39 h 98"/>
                <a:gd name="T2" fmla="*/ 51 w 98"/>
                <a:gd name="T3" fmla="*/ 43 h 98"/>
                <a:gd name="T4" fmla="*/ 58 w 98"/>
                <a:gd name="T5" fmla="*/ 41 h 98"/>
                <a:gd name="T6" fmla="*/ 56 w 98"/>
                <a:gd name="T7" fmla="*/ 44 h 98"/>
                <a:gd name="T8" fmla="*/ 40 w 98"/>
                <a:gd name="T9" fmla="*/ 50 h 98"/>
                <a:gd name="T10" fmla="*/ 40 w 98"/>
                <a:gd name="T11" fmla="*/ 37 h 98"/>
                <a:gd name="T12" fmla="*/ 39 w 98"/>
                <a:gd name="T13" fmla="*/ 42 h 98"/>
                <a:gd name="T14" fmla="*/ 41 w 98"/>
                <a:gd name="T15" fmla="*/ 44 h 98"/>
                <a:gd name="T16" fmla="*/ 94 w 98"/>
                <a:gd name="T17" fmla="*/ 0 h 98"/>
                <a:gd name="T18" fmla="*/ 3 w 98"/>
                <a:gd name="T19" fmla="*/ 98 h 98"/>
                <a:gd name="T20" fmla="*/ 91 w 98"/>
                <a:gd name="T21" fmla="*/ 91 h 98"/>
                <a:gd name="T22" fmla="*/ 91 w 98"/>
                <a:gd name="T23" fmla="*/ 91 h 98"/>
                <a:gd name="T24" fmla="*/ 15 w 98"/>
                <a:gd name="T25" fmla="*/ 7 h 98"/>
                <a:gd name="T26" fmla="*/ 35 w 98"/>
                <a:gd name="T27" fmla="*/ 7 h 98"/>
                <a:gd name="T28" fmla="*/ 55 w 98"/>
                <a:gd name="T29" fmla="*/ 7 h 98"/>
                <a:gd name="T30" fmla="*/ 76 w 98"/>
                <a:gd name="T31" fmla="*/ 7 h 98"/>
                <a:gd name="T32" fmla="*/ 91 w 98"/>
                <a:gd name="T33" fmla="*/ 7 h 98"/>
                <a:gd name="T34" fmla="*/ 80 w 98"/>
                <a:gd name="T35" fmla="*/ 48 h 98"/>
                <a:gd name="T36" fmla="*/ 71 w 98"/>
                <a:gd name="T37" fmla="*/ 39 h 98"/>
                <a:gd name="T38" fmla="*/ 75 w 98"/>
                <a:gd name="T39" fmla="*/ 41 h 98"/>
                <a:gd name="T40" fmla="*/ 74 w 98"/>
                <a:gd name="T41" fmla="*/ 44 h 98"/>
                <a:gd name="T42" fmla="*/ 75 w 98"/>
                <a:gd name="T43" fmla="*/ 67 h 98"/>
                <a:gd name="T44" fmla="*/ 80 w 98"/>
                <a:gd name="T45" fmla="*/ 56 h 98"/>
                <a:gd name="T46" fmla="*/ 71 w 98"/>
                <a:gd name="T47" fmla="*/ 65 h 98"/>
                <a:gd name="T48" fmla="*/ 77 w 98"/>
                <a:gd name="T49" fmla="*/ 60 h 98"/>
                <a:gd name="T50" fmla="*/ 74 w 98"/>
                <a:gd name="T51" fmla="*/ 59 h 98"/>
                <a:gd name="T52" fmla="*/ 45 w 98"/>
                <a:gd name="T53" fmla="*/ 82 h 98"/>
                <a:gd name="T54" fmla="*/ 36 w 98"/>
                <a:gd name="T55" fmla="*/ 73 h 98"/>
                <a:gd name="T56" fmla="*/ 39 w 98"/>
                <a:gd name="T57" fmla="*/ 76 h 98"/>
                <a:gd name="T58" fmla="*/ 41 w 98"/>
                <a:gd name="T59" fmla="*/ 79 h 98"/>
                <a:gd name="T60" fmla="*/ 39 w 98"/>
                <a:gd name="T61" fmla="*/ 76 h 98"/>
                <a:gd name="T62" fmla="*/ 27 w 98"/>
                <a:gd name="T63" fmla="*/ 65 h 98"/>
                <a:gd name="T64" fmla="*/ 18 w 98"/>
                <a:gd name="T65" fmla="*/ 56 h 98"/>
                <a:gd name="T66" fmla="*/ 21 w 98"/>
                <a:gd name="T67" fmla="*/ 59 h 98"/>
                <a:gd name="T68" fmla="*/ 24 w 98"/>
                <a:gd name="T69" fmla="*/ 62 h 98"/>
                <a:gd name="T70" fmla="*/ 21 w 98"/>
                <a:gd name="T71" fmla="*/ 59 h 98"/>
                <a:gd name="T72" fmla="*/ 27 w 98"/>
                <a:gd name="T73" fmla="*/ 82 h 98"/>
                <a:gd name="T74" fmla="*/ 18 w 98"/>
                <a:gd name="T75" fmla="*/ 73 h 98"/>
                <a:gd name="T76" fmla="*/ 21 w 98"/>
                <a:gd name="T77" fmla="*/ 76 h 98"/>
                <a:gd name="T78" fmla="*/ 24 w 98"/>
                <a:gd name="T79" fmla="*/ 79 h 98"/>
                <a:gd name="T80" fmla="*/ 21 w 98"/>
                <a:gd name="T81" fmla="*/ 76 h 98"/>
                <a:gd name="T82" fmla="*/ 62 w 98"/>
                <a:gd name="T83" fmla="*/ 65 h 98"/>
                <a:gd name="T84" fmla="*/ 53 w 98"/>
                <a:gd name="T85" fmla="*/ 56 h 98"/>
                <a:gd name="T86" fmla="*/ 56 w 98"/>
                <a:gd name="T87" fmla="*/ 59 h 98"/>
                <a:gd name="T88" fmla="*/ 59 w 98"/>
                <a:gd name="T89" fmla="*/ 62 h 98"/>
                <a:gd name="T90" fmla="*/ 53 w 98"/>
                <a:gd name="T91" fmla="*/ 82 h 98"/>
                <a:gd name="T92" fmla="*/ 64 w 98"/>
                <a:gd name="T93" fmla="*/ 77 h 98"/>
                <a:gd name="T94" fmla="*/ 53 w 98"/>
                <a:gd name="T95" fmla="*/ 73 h 98"/>
                <a:gd name="T96" fmla="*/ 56 w 98"/>
                <a:gd name="T97" fmla="*/ 76 h 98"/>
                <a:gd name="T98" fmla="*/ 58 w 98"/>
                <a:gd name="T99" fmla="*/ 79 h 98"/>
                <a:gd name="T100" fmla="*/ 36 w 98"/>
                <a:gd name="T101" fmla="*/ 65 h 98"/>
                <a:gd name="T102" fmla="*/ 45 w 98"/>
                <a:gd name="T103" fmla="*/ 56 h 98"/>
                <a:gd name="T104" fmla="*/ 36 w 98"/>
                <a:gd name="T105" fmla="*/ 65 h 98"/>
                <a:gd name="T106" fmla="*/ 41 w 98"/>
                <a:gd name="T107" fmla="*/ 59 h 98"/>
                <a:gd name="T108" fmla="*/ 40 w 98"/>
                <a:gd name="T109" fmla="*/ 6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 h="98">
                  <a:moveTo>
                    <a:pt x="53" y="48"/>
                  </a:moveTo>
                  <a:cubicBezTo>
                    <a:pt x="54" y="49"/>
                    <a:pt x="56" y="50"/>
                    <a:pt x="58" y="50"/>
                  </a:cubicBezTo>
                  <a:cubicBezTo>
                    <a:pt x="59" y="50"/>
                    <a:pt x="61" y="49"/>
                    <a:pt x="62" y="48"/>
                  </a:cubicBezTo>
                  <a:cubicBezTo>
                    <a:pt x="63" y="46"/>
                    <a:pt x="64" y="45"/>
                    <a:pt x="64" y="43"/>
                  </a:cubicBezTo>
                  <a:cubicBezTo>
                    <a:pt x="64" y="41"/>
                    <a:pt x="63" y="40"/>
                    <a:pt x="62" y="39"/>
                  </a:cubicBezTo>
                  <a:cubicBezTo>
                    <a:pt x="62" y="39"/>
                    <a:pt x="62" y="39"/>
                    <a:pt x="62" y="39"/>
                  </a:cubicBezTo>
                  <a:cubicBezTo>
                    <a:pt x="61" y="37"/>
                    <a:pt x="59" y="37"/>
                    <a:pt x="58" y="37"/>
                  </a:cubicBezTo>
                  <a:cubicBezTo>
                    <a:pt x="56" y="37"/>
                    <a:pt x="54" y="37"/>
                    <a:pt x="53" y="39"/>
                  </a:cubicBezTo>
                  <a:cubicBezTo>
                    <a:pt x="53" y="39"/>
                    <a:pt x="53" y="39"/>
                    <a:pt x="53" y="39"/>
                  </a:cubicBezTo>
                  <a:cubicBezTo>
                    <a:pt x="52" y="40"/>
                    <a:pt x="51" y="41"/>
                    <a:pt x="51" y="43"/>
                  </a:cubicBezTo>
                  <a:cubicBezTo>
                    <a:pt x="51" y="45"/>
                    <a:pt x="52" y="46"/>
                    <a:pt x="53" y="48"/>
                  </a:cubicBezTo>
                  <a:cubicBezTo>
                    <a:pt x="53" y="48"/>
                    <a:pt x="53" y="48"/>
                    <a:pt x="53" y="48"/>
                  </a:cubicBezTo>
                  <a:close/>
                  <a:moveTo>
                    <a:pt x="56" y="42"/>
                  </a:moveTo>
                  <a:cubicBezTo>
                    <a:pt x="56" y="42"/>
                    <a:pt x="56" y="42"/>
                    <a:pt x="56" y="42"/>
                  </a:cubicBezTo>
                  <a:cubicBezTo>
                    <a:pt x="57" y="41"/>
                    <a:pt x="57" y="41"/>
                    <a:pt x="58" y="41"/>
                  </a:cubicBezTo>
                  <a:cubicBezTo>
                    <a:pt x="58" y="41"/>
                    <a:pt x="59" y="41"/>
                    <a:pt x="59" y="42"/>
                  </a:cubicBezTo>
                  <a:cubicBezTo>
                    <a:pt x="59" y="42"/>
                    <a:pt x="59" y="43"/>
                    <a:pt x="59" y="43"/>
                  </a:cubicBezTo>
                  <a:cubicBezTo>
                    <a:pt x="59" y="44"/>
                    <a:pt x="59" y="44"/>
                    <a:pt x="59" y="44"/>
                  </a:cubicBezTo>
                  <a:cubicBezTo>
                    <a:pt x="59" y="45"/>
                    <a:pt x="58" y="45"/>
                    <a:pt x="58" y="45"/>
                  </a:cubicBezTo>
                  <a:cubicBezTo>
                    <a:pt x="57" y="45"/>
                    <a:pt x="57" y="45"/>
                    <a:pt x="56" y="44"/>
                  </a:cubicBezTo>
                  <a:cubicBezTo>
                    <a:pt x="56" y="44"/>
                    <a:pt x="56" y="44"/>
                    <a:pt x="56" y="43"/>
                  </a:cubicBezTo>
                  <a:cubicBezTo>
                    <a:pt x="56" y="43"/>
                    <a:pt x="56" y="42"/>
                    <a:pt x="56" y="42"/>
                  </a:cubicBezTo>
                  <a:close/>
                  <a:moveTo>
                    <a:pt x="36" y="48"/>
                  </a:moveTo>
                  <a:cubicBezTo>
                    <a:pt x="36" y="48"/>
                    <a:pt x="36" y="48"/>
                    <a:pt x="36" y="48"/>
                  </a:cubicBezTo>
                  <a:cubicBezTo>
                    <a:pt x="37" y="49"/>
                    <a:pt x="38" y="50"/>
                    <a:pt x="40" y="50"/>
                  </a:cubicBezTo>
                  <a:cubicBezTo>
                    <a:pt x="42" y="50"/>
                    <a:pt x="43" y="49"/>
                    <a:pt x="45" y="48"/>
                  </a:cubicBezTo>
                  <a:cubicBezTo>
                    <a:pt x="46" y="46"/>
                    <a:pt x="47" y="45"/>
                    <a:pt x="47" y="43"/>
                  </a:cubicBezTo>
                  <a:cubicBezTo>
                    <a:pt x="47" y="41"/>
                    <a:pt x="46" y="40"/>
                    <a:pt x="45" y="39"/>
                  </a:cubicBezTo>
                  <a:cubicBezTo>
                    <a:pt x="45" y="39"/>
                    <a:pt x="45" y="39"/>
                    <a:pt x="45" y="39"/>
                  </a:cubicBezTo>
                  <a:cubicBezTo>
                    <a:pt x="43" y="37"/>
                    <a:pt x="42" y="37"/>
                    <a:pt x="40" y="37"/>
                  </a:cubicBezTo>
                  <a:cubicBezTo>
                    <a:pt x="38" y="37"/>
                    <a:pt x="37" y="37"/>
                    <a:pt x="36" y="39"/>
                  </a:cubicBezTo>
                  <a:cubicBezTo>
                    <a:pt x="34" y="40"/>
                    <a:pt x="34" y="41"/>
                    <a:pt x="34" y="43"/>
                  </a:cubicBezTo>
                  <a:cubicBezTo>
                    <a:pt x="34" y="45"/>
                    <a:pt x="34" y="46"/>
                    <a:pt x="36" y="48"/>
                  </a:cubicBezTo>
                  <a:close/>
                  <a:moveTo>
                    <a:pt x="39" y="42"/>
                  </a:moveTo>
                  <a:cubicBezTo>
                    <a:pt x="39" y="42"/>
                    <a:pt x="39" y="42"/>
                    <a:pt x="39" y="42"/>
                  </a:cubicBezTo>
                  <a:cubicBezTo>
                    <a:pt x="39" y="41"/>
                    <a:pt x="40" y="41"/>
                    <a:pt x="40" y="41"/>
                  </a:cubicBezTo>
                  <a:cubicBezTo>
                    <a:pt x="41" y="41"/>
                    <a:pt x="41" y="41"/>
                    <a:pt x="41" y="42"/>
                  </a:cubicBezTo>
                  <a:cubicBezTo>
                    <a:pt x="41" y="42"/>
                    <a:pt x="41" y="42"/>
                    <a:pt x="41" y="42"/>
                  </a:cubicBezTo>
                  <a:cubicBezTo>
                    <a:pt x="42" y="42"/>
                    <a:pt x="42" y="43"/>
                    <a:pt x="42" y="43"/>
                  </a:cubicBezTo>
                  <a:cubicBezTo>
                    <a:pt x="42" y="44"/>
                    <a:pt x="42" y="44"/>
                    <a:pt x="41" y="44"/>
                  </a:cubicBezTo>
                  <a:cubicBezTo>
                    <a:pt x="41" y="45"/>
                    <a:pt x="41" y="45"/>
                    <a:pt x="40" y="45"/>
                  </a:cubicBezTo>
                  <a:cubicBezTo>
                    <a:pt x="40" y="45"/>
                    <a:pt x="39" y="45"/>
                    <a:pt x="39" y="44"/>
                  </a:cubicBezTo>
                  <a:cubicBezTo>
                    <a:pt x="38" y="44"/>
                    <a:pt x="38" y="44"/>
                    <a:pt x="38" y="43"/>
                  </a:cubicBezTo>
                  <a:cubicBezTo>
                    <a:pt x="38" y="43"/>
                    <a:pt x="38" y="42"/>
                    <a:pt x="39" y="42"/>
                  </a:cubicBezTo>
                  <a:close/>
                  <a:moveTo>
                    <a:pt x="94" y="0"/>
                  </a:moveTo>
                  <a:cubicBezTo>
                    <a:pt x="94" y="0"/>
                    <a:pt x="94" y="0"/>
                    <a:pt x="94" y="0"/>
                  </a:cubicBezTo>
                  <a:cubicBezTo>
                    <a:pt x="3" y="0"/>
                    <a:pt x="3" y="0"/>
                    <a:pt x="3" y="0"/>
                  </a:cubicBezTo>
                  <a:cubicBezTo>
                    <a:pt x="1" y="0"/>
                    <a:pt x="0" y="1"/>
                    <a:pt x="0" y="4"/>
                  </a:cubicBezTo>
                  <a:cubicBezTo>
                    <a:pt x="0" y="94"/>
                    <a:pt x="0" y="94"/>
                    <a:pt x="0" y="94"/>
                  </a:cubicBezTo>
                  <a:cubicBezTo>
                    <a:pt x="0" y="97"/>
                    <a:pt x="1" y="98"/>
                    <a:pt x="3" y="98"/>
                  </a:cubicBezTo>
                  <a:cubicBezTo>
                    <a:pt x="94" y="98"/>
                    <a:pt x="94" y="98"/>
                    <a:pt x="94" y="98"/>
                  </a:cubicBezTo>
                  <a:cubicBezTo>
                    <a:pt x="96" y="98"/>
                    <a:pt x="98" y="97"/>
                    <a:pt x="98" y="94"/>
                  </a:cubicBezTo>
                  <a:cubicBezTo>
                    <a:pt x="98" y="4"/>
                    <a:pt x="98" y="4"/>
                    <a:pt x="98" y="4"/>
                  </a:cubicBezTo>
                  <a:cubicBezTo>
                    <a:pt x="98" y="1"/>
                    <a:pt x="96" y="0"/>
                    <a:pt x="94" y="0"/>
                  </a:cubicBezTo>
                  <a:close/>
                  <a:moveTo>
                    <a:pt x="91" y="91"/>
                  </a:moveTo>
                  <a:cubicBezTo>
                    <a:pt x="91" y="91"/>
                    <a:pt x="91" y="91"/>
                    <a:pt x="91" y="91"/>
                  </a:cubicBezTo>
                  <a:cubicBezTo>
                    <a:pt x="7" y="91"/>
                    <a:pt x="7" y="91"/>
                    <a:pt x="7" y="91"/>
                  </a:cubicBezTo>
                  <a:cubicBezTo>
                    <a:pt x="7" y="29"/>
                    <a:pt x="7" y="29"/>
                    <a:pt x="7" y="29"/>
                  </a:cubicBezTo>
                  <a:cubicBezTo>
                    <a:pt x="91" y="29"/>
                    <a:pt x="91" y="29"/>
                    <a:pt x="91" y="29"/>
                  </a:cubicBezTo>
                  <a:cubicBezTo>
                    <a:pt x="91" y="91"/>
                    <a:pt x="91" y="91"/>
                    <a:pt x="91" y="91"/>
                  </a:cubicBezTo>
                  <a:close/>
                  <a:moveTo>
                    <a:pt x="91" y="25"/>
                  </a:moveTo>
                  <a:cubicBezTo>
                    <a:pt x="91" y="25"/>
                    <a:pt x="91" y="25"/>
                    <a:pt x="91" y="25"/>
                  </a:cubicBezTo>
                  <a:cubicBezTo>
                    <a:pt x="7" y="25"/>
                    <a:pt x="7" y="25"/>
                    <a:pt x="7" y="25"/>
                  </a:cubicBezTo>
                  <a:cubicBezTo>
                    <a:pt x="7" y="7"/>
                    <a:pt x="7" y="7"/>
                    <a:pt x="7" y="7"/>
                  </a:cubicBezTo>
                  <a:cubicBezTo>
                    <a:pt x="15" y="7"/>
                    <a:pt x="15" y="7"/>
                    <a:pt x="15" y="7"/>
                  </a:cubicBezTo>
                  <a:cubicBezTo>
                    <a:pt x="15" y="13"/>
                    <a:pt x="15" y="13"/>
                    <a:pt x="15" y="13"/>
                  </a:cubicBezTo>
                  <a:cubicBezTo>
                    <a:pt x="15" y="15"/>
                    <a:pt x="16" y="17"/>
                    <a:pt x="18" y="17"/>
                  </a:cubicBezTo>
                  <a:cubicBezTo>
                    <a:pt x="20" y="17"/>
                    <a:pt x="22" y="15"/>
                    <a:pt x="22" y="13"/>
                  </a:cubicBezTo>
                  <a:cubicBezTo>
                    <a:pt x="22" y="7"/>
                    <a:pt x="22" y="7"/>
                    <a:pt x="22" y="7"/>
                  </a:cubicBezTo>
                  <a:cubicBezTo>
                    <a:pt x="35" y="7"/>
                    <a:pt x="35" y="7"/>
                    <a:pt x="35" y="7"/>
                  </a:cubicBezTo>
                  <a:cubicBezTo>
                    <a:pt x="35" y="13"/>
                    <a:pt x="35" y="13"/>
                    <a:pt x="35" y="13"/>
                  </a:cubicBezTo>
                  <a:cubicBezTo>
                    <a:pt x="35" y="15"/>
                    <a:pt x="37" y="17"/>
                    <a:pt x="39" y="17"/>
                  </a:cubicBezTo>
                  <a:cubicBezTo>
                    <a:pt x="41" y="17"/>
                    <a:pt x="42" y="15"/>
                    <a:pt x="42" y="13"/>
                  </a:cubicBezTo>
                  <a:cubicBezTo>
                    <a:pt x="42" y="7"/>
                    <a:pt x="42" y="7"/>
                    <a:pt x="42" y="7"/>
                  </a:cubicBezTo>
                  <a:cubicBezTo>
                    <a:pt x="55" y="7"/>
                    <a:pt x="55" y="7"/>
                    <a:pt x="55" y="7"/>
                  </a:cubicBezTo>
                  <a:cubicBezTo>
                    <a:pt x="55" y="13"/>
                    <a:pt x="55" y="13"/>
                    <a:pt x="55" y="13"/>
                  </a:cubicBezTo>
                  <a:cubicBezTo>
                    <a:pt x="55" y="15"/>
                    <a:pt x="57" y="17"/>
                    <a:pt x="59" y="17"/>
                  </a:cubicBezTo>
                  <a:cubicBezTo>
                    <a:pt x="61" y="17"/>
                    <a:pt x="63" y="15"/>
                    <a:pt x="63" y="13"/>
                  </a:cubicBezTo>
                  <a:cubicBezTo>
                    <a:pt x="63" y="7"/>
                    <a:pt x="63" y="7"/>
                    <a:pt x="63" y="7"/>
                  </a:cubicBezTo>
                  <a:cubicBezTo>
                    <a:pt x="76" y="7"/>
                    <a:pt x="76" y="7"/>
                    <a:pt x="76" y="7"/>
                  </a:cubicBezTo>
                  <a:cubicBezTo>
                    <a:pt x="76" y="13"/>
                    <a:pt x="76" y="13"/>
                    <a:pt x="76" y="13"/>
                  </a:cubicBezTo>
                  <a:cubicBezTo>
                    <a:pt x="76" y="15"/>
                    <a:pt x="77" y="17"/>
                    <a:pt x="79" y="17"/>
                  </a:cubicBezTo>
                  <a:cubicBezTo>
                    <a:pt x="81" y="17"/>
                    <a:pt x="83" y="15"/>
                    <a:pt x="83" y="13"/>
                  </a:cubicBezTo>
                  <a:cubicBezTo>
                    <a:pt x="83" y="7"/>
                    <a:pt x="83" y="7"/>
                    <a:pt x="83" y="7"/>
                  </a:cubicBezTo>
                  <a:cubicBezTo>
                    <a:pt x="91" y="7"/>
                    <a:pt x="91" y="7"/>
                    <a:pt x="91" y="7"/>
                  </a:cubicBezTo>
                  <a:cubicBezTo>
                    <a:pt x="91" y="25"/>
                    <a:pt x="91" y="25"/>
                    <a:pt x="91" y="25"/>
                  </a:cubicBezTo>
                  <a:close/>
                  <a:moveTo>
                    <a:pt x="71" y="48"/>
                  </a:moveTo>
                  <a:cubicBezTo>
                    <a:pt x="71" y="48"/>
                    <a:pt x="71" y="48"/>
                    <a:pt x="71" y="48"/>
                  </a:cubicBezTo>
                  <a:cubicBezTo>
                    <a:pt x="72" y="49"/>
                    <a:pt x="73" y="50"/>
                    <a:pt x="75" y="50"/>
                  </a:cubicBezTo>
                  <a:cubicBezTo>
                    <a:pt x="77" y="50"/>
                    <a:pt x="78" y="49"/>
                    <a:pt x="80" y="48"/>
                  </a:cubicBezTo>
                  <a:cubicBezTo>
                    <a:pt x="81" y="46"/>
                    <a:pt x="82" y="45"/>
                    <a:pt x="82" y="43"/>
                  </a:cubicBezTo>
                  <a:cubicBezTo>
                    <a:pt x="82" y="41"/>
                    <a:pt x="81" y="40"/>
                    <a:pt x="80" y="39"/>
                  </a:cubicBezTo>
                  <a:cubicBezTo>
                    <a:pt x="80" y="39"/>
                    <a:pt x="80" y="39"/>
                    <a:pt x="80" y="39"/>
                  </a:cubicBezTo>
                  <a:cubicBezTo>
                    <a:pt x="78" y="37"/>
                    <a:pt x="77" y="37"/>
                    <a:pt x="75" y="37"/>
                  </a:cubicBezTo>
                  <a:cubicBezTo>
                    <a:pt x="73" y="37"/>
                    <a:pt x="72" y="37"/>
                    <a:pt x="71" y="39"/>
                  </a:cubicBezTo>
                  <a:cubicBezTo>
                    <a:pt x="69" y="40"/>
                    <a:pt x="69" y="41"/>
                    <a:pt x="69" y="43"/>
                  </a:cubicBezTo>
                  <a:cubicBezTo>
                    <a:pt x="69" y="45"/>
                    <a:pt x="69" y="46"/>
                    <a:pt x="71" y="48"/>
                  </a:cubicBezTo>
                  <a:close/>
                  <a:moveTo>
                    <a:pt x="74" y="42"/>
                  </a:moveTo>
                  <a:cubicBezTo>
                    <a:pt x="74" y="42"/>
                    <a:pt x="74" y="42"/>
                    <a:pt x="74" y="42"/>
                  </a:cubicBezTo>
                  <a:cubicBezTo>
                    <a:pt x="74" y="41"/>
                    <a:pt x="75" y="41"/>
                    <a:pt x="75" y="41"/>
                  </a:cubicBezTo>
                  <a:cubicBezTo>
                    <a:pt x="76" y="41"/>
                    <a:pt x="76" y="41"/>
                    <a:pt x="76" y="42"/>
                  </a:cubicBezTo>
                  <a:cubicBezTo>
                    <a:pt x="77" y="42"/>
                    <a:pt x="77" y="43"/>
                    <a:pt x="77" y="43"/>
                  </a:cubicBezTo>
                  <a:cubicBezTo>
                    <a:pt x="77" y="44"/>
                    <a:pt x="77" y="44"/>
                    <a:pt x="76" y="44"/>
                  </a:cubicBezTo>
                  <a:cubicBezTo>
                    <a:pt x="76" y="45"/>
                    <a:pt x="76" y="45"/>
                    <a:pt x="75" y="45"/>
                  </a:cubicBezTo>
                  <a:cubicBezTo>
                    <a:pt x="75" y="45"/>
                    <a:pt x="74" y="45"/>
                    <a:pt x="74" y="44"/>
                  </a:cubicBezTo>
                  <a:cubicBezTo>
                    <a:pt x="73" y="44"/>
                    <a:pt x="73" y="44"/>
                    <a:pt x="73" y="43"/>
                  </a:cubicBezTo>
                  <a:cubicBezTo>
                    <a:pt x="73" y="43"/>
                    <a:pt x="73" y="42"/>
                    <a:pt x="74" y="42"/>
                  </a:cubicBezTo>
                  <a:close/>
                  <a:moveTo>
                    <a:pt x="71" y="65"/>
                  </a:moveTo>
                  <a:cubicBezTo>
                    <a:pt x="71" y="65"/>
                    <a:pt x="71" y="65"/>
                    <a:pt x="71" y="65"/>
                  </a:cubicBezTo>
                  <a:cubicBezTo>
                    <a:pt x="72" y="66"/>
                    <a:pt x="73" y="67"/>
                    <a:pt x="75" y="67"/>
                  </a:cubicBezTo>
                  <a:cubicBezTo>
                    <a:pt x="77" y="67"/>
                    <a:pt x="78" y="66"/>
                    <a:pt x="80" y="65"/>
                  </a:cubicBezTo>
                  <a:cubicBezTo>
                    <a:pt x="80" y="65"/>
                    <a:pt x="80" y="65"/>
                    <a:pt x="80" y="65"/>
                  </a:cubicBezTo>
                  <a:cubicBezTo>
                    <a:pt x="81" y="64"/>
                    <a:pt x="82" y="62"/>
                    <a:pt x="82" y="60"/>
                  </a:cubicBezTo>
                  <a:cubicBezTo>
                    <a:pt x="82" y="59"/>
                    <a:pt x="81" y="57"/>
                    <a:pt x="80" y="56"/>
                  </a:cubicBezTo>
                  <a:cubicBezTo>
                    <a:pt x="80" y="56"/>
                    <a:pt x="80" y="56"/>
                    <a:pt x="80" y="56"/>
                  </a:cubicBezTo>
                  <a:cubicBezTo>
                    <a:pt x="78" y="54"/>
                    <a:pt x="77" y="54"/>
                    <a:pt x="75" y="54"/>
                  </a:cubicBezTo>
                  <a:cubicBezTo>
                    <a:pt x="73" y="54"/>
                    <a:pt x="72" y="54"/>
                    <a:pt x="71" y="56"/>
                  </a:cubicBezTo>
                  <a:cubicBezTo>
                    <a:pt x="69" y="57"/>
                    <a:pt x="69" y="59"/>
                    <a:pt x="69" y="60"/>
                  </a:cubicBezTo>
                  <a:cubicBezTo>
                    <a:pt x="69" y="62"/>
                    <a:pt x="69" y="64"/>
                    <a:pt x="71" y="65"/>
                  </a:cubicBezTo>
                  <a:cubicBezTo>
                    <a:pt x="71" y="65"/>
                    <a:pt x="71" y="65"/>
                    <a:pt x="71" y="65"/>
                  </a:cubicBezTo>
                  <a:close/>
                  <a:moveTo>
                    <a:pt x="74" y="59"/>
                  </a:moveTo>
                  <a:cubicBezTo>
                    <a:pt x="74" y="59"/>
                    <a:pt x="74" y="59"/>
                    <a:pt x="74" y="59"/>
                  </a:cubicBezTo>
                  <a:cubicBezTo>
                    <a:pt x="74" y="59"/>
                    <a:pt x="75" y="58"/>
                    <a:pt x="75" y="58"/>
                  </a:cubicBezTo>
                  <a:cubicBezTo>
                    <a:pt x="76" y="58"/>
                    <a:pt x="76" y="59"/>
                    <a:pt x="76" y="59"/>
                  </a:cubicBezTo>
                  <a:cubicBezTo>
                    <a:pt x="77" y="59"/>
                    <a:pt x="77" y="60"/>
                    <a:pt x="77" y="60"/>
                  </a:cubicBezTo>
                  <a:cubicBezTo>
                    <a:pt x="77" y="61"/>
                    <a:pt x="77" y="61"/>
                    <a:pt x="76" y="62"/>
                  </a:cubicBezTo>
                  <a:cubicBezTo>
                    <a:pt x="76" y="62"/>
                    <a:pt x="76" y="62"/>
                    <a:pt x="75" y="62"/>
                  </a:cubicBezTo>
                  <a:cubicBezTo>
                    <a:pt x="75" y="62"/>
                    <a:pt x="74" y="62"/>
                    <a:pt x="74" y="62"/>
                  </a:cubicBezTo>
                  <a:cubicBezTo>
                    <a:pt x="73" y="61"/>
                    <a:pt x="73" y="61"/>
                    <a:pt x="73" y="60"/>
                  </a:cubicBezTo>
                  <a:cubicBezTo>
                    <a:pt x="73" y="60"/>
                    <a:pt x="73" y="59"/>
                    <a:pt x="74" y="59"/>
                  </a:cubicBezTo>
                  <a:close/>
                  <a:moveTo>
                    <a:pt x="36" y="82"/>
                  </a:moveTo>
                  <a:cubicBezTo>
                    <a:pt x="36" y="82"/>
                    <a:pt x="36" y="82"/>
                    <a:pt x="36" y="82"/>
                  </a:cubicBezTo>
                  <a:cubicBezTo>
                    <a:pt x="37" y="83"/>
                    <a:pt x="38" y="84"/>
                    <a:pt x="40" y="84"/>
                  </a:cubicBezTo>
                  <a:cubicBezTo>
                    <a:pt x="42" y="84"/>
                    <a:pt x="43" y="83"/>
                    <a:pt x="45" y="82"/>
                  </a:cubicBezTo>
                  <a:cubicBezTo>
                    <a:pt x="45" y="82"/>
                    <a:pt x="45" y="82"/>
                    <a:pt x="45" y="82"/>
                  </a:cubicBezTo>
                  <a:cubicBezTo>
                    <a:pt x="46" y="81"/>
                    <a:pt x="47" y="79"/>
                    <a:pt x="47" y="77"/>
                  </a:cubicBezTo>
                  <a:cubicBezTo>
                    <a:pt x="47" y="76"/>
                    <a:pt x="46" y="74"/>
                    <a:pt x="45" y="73"/>
                  </a:cubicBezTo>
                  <a:cubicBezTo>
                    <a:pt x="45" y="73"/>
                    <a:pt x="45" y="73"/>
                    <a:pt x="45" y="73"/>
                  </a:cubicBezTo>
                  <a:cubicBezTo>
                    <a:pt x="43" y="72"/>
                    <a:pt x="42" y="71"/>
                    <a:pt x="40" y="71"/>
                  </a:cubicBezTo>
                  <a:cubicBezTo>
                    <a:pt x="38" y="71"/>
                    <a:pt x="37" y="72"/>
                    <a:pt x="36" y="73"/>
                  </a:cubicBezTo>
                  <a:cubicBezTo>
                    <a:pt x="36" y="73"/>
                    <a:pt x="36" y="73"/>
                    <a:pt x="36" y="73"/>
                  </a:cubicBezTo>
                  <a:cubicBezTo>
                    <a:pt x="34" y="74"/>
                    <a:pt x="34" y="76"/>
                    <a:pt x="34" y="77"/>
                  </a:cubicBezTo>
                  <a:cubicBezTo>
                    <a:pt x="34" y="79"/>
                    <a:pt x="34" y="81"/>
                    <a:pt x="36" y="82"/>
                  </a:cubicBezTo>
                  <a:close/>
                  <a:moveTo>
                    <a:pt x="39" y="76"/>
                  </a:moveTo>
                  <a:cubicBezTo>
                    <a:pt x="39" y="76"/>
                    <a:pt x="39" y="76"/>
                    <a:pt x="39" y="76"/>
                  </a:cubicBezTo>
                  <a:cubicBezTo>
                    <a:pt x="39" y="76"/>
                    <a:pt x="40" y="75"/>
                    <a:pt x="40" y="75"/>
                  </a:cubicBezTo>
                  <a:cubicBezTo>
                    <a:pt x="41" y="75"/>
                    <a:pt x="41" y="76"/>
                    <a:pt x="41" y="76"/>
                  </a:cubicBezTo>
                  <a:cubicBezTo>
                    <a:pt x="41" y="76"/>
                    <a:pt x="41" y="76"/>
                    <a:pt x="41" y="76"/>
                  </a:cubicBezTo>
                  <a:cubicBezTo>
                    <a:pt x="42" y="76"/>
                    <a:pt x="42" y="77"/>
                    <a:pt x="42" y="77"/>
                  </a:cubicBezTo>
                  <a:cubicBezTo>
                    <a:pt x="42" y="78"/>
                    <a:pt x="42" y="78"/>
                    <a:pt x="41" y="79"/>
                  </a:cubicBezTo>
                  <a:cubicBezTo>
                    <a:pt x="41" y="79"/>
                    <a:pt x="41" y="79"/>
                    <a:pt x="41" y="79"/>
                  </a:cubicBezTo>
                  <a:cubicBezTo>
                    <a:pt x="41" y="79"/>
                    <a:pt x="41" y="79"/>
                    <a:pt x="40" y="79"/>
                  </a:cubicBezTo>
                  <a:cubicBezTo>
                    <a:pt x="40" y="79"/>
                    <a:pt x="39" y="79"/>
                    <a:pt x="39" y="79"/>
                  </a:cubicBezTo>
                  <a:cubicBezTo>
                    <a:pt x="38" y="78"/>
                    <a:pt x="38" y="78"/>
                    <a:pt x="38" y="77"/>
                  </a:cubicBezTo>
                  <a:cubicBezTo>
                    <a:pt x="38" y="77"/>
                    <a:pt x="38" y="76"/>
                    <a:pt x="39" y="76"/>
                  </a:cubicBezTo>
                  <a:close/>
                  <a:moveTo>
                    <a:pt x="18" y="65"/>
                  </a:moveTo>
                  <a:cubicBezTo>
                    <a:pt x="18" y="65"/>
                    <a:pt x="18" y="65"/>
                    <a:pt x="18" y="65"/>
                  </a:cubicBezTo>
                  <a:cubicBezTo>
                    <a:pt x="19" y="66"/>
                    <a:pt x="21" y="67"/>
                    <a:pt x="23" y="67"/>
                  </a:cubicBezTo>
                  <a:cubicBezTo>
                    <a:pt x="24" y="67"/>
                    <a:pt x="26" y="66"/>
                    <a:pt x="27" y="65"/>
                  </a:cubicBezTo>
                  <a:cubicBezTo>
                    <a:pt x="27" y="65"/>
                    <a:pt x="27" y="65"/>
                    <a:pt x="27" y="65"/>
                  </a:cubicBezTo>
                  <a:cubicBezTo>
                    <a:pt x="28" y="64"/>
                    <a:pt x="29" y="62"/>
                    <a:pt x="29" y="60"/>
                  </a:cubicBezTo>
                  <a:cubicBezTo>
                    <a:pt x="29" y="59"/>
                    <a:pt x="28" y="57"/>
                    <a:pt x="27" y="56"/>
                  </a:cubicBezTo>
                  <a:cubicBezTo>
                    <a:pt x="27" y="56"/>
                    <a:pt x="27" y="56"/>
                    <a:pt x="27" y="56"/>
                  </a:cubicBezTo>
                  <a:cubicBezTo>
                    <a:pt x="26" y="54"/>
                    <a:pt x="24" y="54"/>
                    <a:pt x="23" y="54"/>
                  </a:cubicBezTo>
                  <a:cubicBezTo>
                    <a:pt x="21" y="54"/>
                    <a:pt x="19" y="54"/>
                    <a:pt x="18" y="56"/>
                  </a:cubicBezTo>
                  <a:cubicBezTo>
                    <a:pt x="17" y="57"/>
                    <a:pt x="16" y="59"/>
                    <a:pt x="16" y="60"/>
                  </a:cubicBezTo>
                  <a:cubicBezTo>
                    <a:pt x="16" y="62"/>
                    <a:pt x="17" y="64"/>
                    <a:pt x="18" y="65"/>
                  </a:cubicBezTo>
                  <a:cubicBezTo>
                    <a:pt x="18" y="65"/>
                    <a:pt x="18" y="65"/>
                    <a:pt x="18" y="65"/>
                  </a:cubicBezTo>
                  <a:close/>
                  <a:moveTo>
                    <a:pt x="21" y="59"/>
                  </a:moveTo>
                  <a:cubicBezTo>
                    <a:pt x="21" y="59"/>
                    <a:pt x="21" y="59"/>
                    <a:pt x="21" y="59"/>
                  </a:cubicBezTo>
                  <a:cubicBezTo>
                    <a:pt x="21" y="59"/>
                    <a:pt x="21" y="59"/>
                    <a:pt x="21" y="59"/>
                  </a:cubicBezTo>
                  <a:cubicBezTo>
                    <a:pt x="22" y="59"/>
                    <a:pt x="22" y="58"/>
                    <a:pt x="23" y="58"/>
                  </a:cubicBezTo>
                  <a:cubicBezTo>
                    <a:pt x="23" y="58"/>
                    <a:pt x="24" y="59"/>
                    <a:pt x="24" y="59"/>
                  </a:cubicBezTo>
                  <a:cubicBezTo>
                    <a:pt x="24" y="59"/>
                    <a:pt x="25" y="60"/>
                    <a:pt x="25" y="60"/>
                  </a:cubicBezTo>
                  <a:cubicBezTo>
                    <a:pt x="25" y="61"/>
                    <a:pt x="24" y="61"/>
                    <a:pt x="24" y="62"/>
                  </a:cubicBezTo>
                  <a:cubicBezTo>
                    <a:pt x="24" y="62"/>
                    <a:pt x="23" y="62"/>
                    <a:pt x="23" y="62"/>
                  </a:cubicBezTo>
                  <a:cubicBezTo>
                    <a:pt x="22" y="62"/>
                    <a:pt x="22" y="62"/>
                    <a:pt x="21" y="62"/>
                  </a:cubicBezTo>
                  <a:cubicBezTo>
                    <a:pt x="21" y="62"/>
                    <a:pt x="21" y="62"/>
                    <a:pt x="21" y="62"/>
                  </a:cubicBezTo>
                  <a:cubicBezTo>
                    <a:pt x="21" y="61"/>
                    <a:pt x="21" y="61"/>
                    <a:pt x="21" y="60"/>
                  </a:cubicBezTo>
                  <a:cubicBezTo>
                    <a:pt x="21" y="60"/>
                    <a:pt x="21" y="59"/>
                    <a:pt x="21" y="59"/>
                  </a:cubicBezTo>
                  <a:close/>
                  <a:moveTo>
                    <a:pt x="18" y="82"/>
                  </a:moveTo>
                  <a:cubicBezTo>
                    <a:pt x="18" y="82"/>
                    <a:pt x="18" y="82"/>
                    <a:pt x="18" y="82"/>
                  </a:cubicBezTo>
                  <a:cubicBezTo>
                    <a:pt x="19" y="83"/>
                    <a:pt x="21" y="84"/>
                    <a:pt x="23" y="84"/>
                  </a:cubicBezTo>
                  <a:cubicBezTo>
                    <a:pt x="24" y="84"/>
                    <a:pt x="26" y="83"/>
                    <a:pt x="27" y="82"/>
                  </a:cubicBezTo>
                  <a:cubicBezTo>
                    <a:pt x="27" y="82"/>
                    <a:pt x="27" y="82"/>
                    <a:pt x="27" y="82"/>
                  </a:cubicBezTo>
                  <a:cubicBezTo>
                    <a:pt x="28" y="81"/>
                    <a:pt x="29" y="79"/>
                    <a:pt x="29" y="77"/>
                  </a:cubicBezTo>
                  <a:cubicBezTo>
                    <a:pt x="29" y="76"/>
                    <a:pt x="28" y="74"/>
                    <a:pt x="27" y="73"/>
                  </a:cubicBezTo>
                  <a:cubicBezTo>
                    <a:pt x="27" y="73"/>
                    <a:pt x="27" y="73"/>
                    <a:pt x="27" y="73"/>
                  </a:cubicBezTo>
                  <a:cubicBezTo>
                    <a:pt x="26" y="72"/>
                    <a:pt x="24" y="71"/>
                    <a:pt x="23" y="71"/>
                  </a:cubicBezTo>
                  <a:cubicBezTo>
                    <a:pt x="21" y="71"/>
                    <a:pt x="19" y="72"/>
                    <a:pt x="18" y="73"/>
                  </a:cubicBezTo>
                  <a:cubicBezTo>
                    <a:pt x="18" y="73"/>
                    <a:pt x="18" y="73"/>
                    <a:pt x="18" y="73"/>
                  </a:cubicBezTo>
                  <a:cubicBezTo>
                    <a:pt x="17" y="74"/>
                    <a:pt x="16" y="76"/>
                    <a:pt x="16" y="77"/>
                  </a:cubicBezTo>
                  <a:cubicBezTo>
                    <a:pt x="16" y="79"/>
                    <a:pt x="17" y="81"/>
                    <a:pt x="18" y="82"/>
                  </a:cubicBezTo>
                  <a:close/>
                  <a:moveTo>
                    <a:pt x="21" y="76"/>
                  </a:moveTo>
                  <a:cubicBezTo>
                    <a:pt x="21" y="76"/>
                    <a:pt x="21" y="76"/>
                    <a:pt x="21" y="76"/>
                  </a:cubicBezTo>
                  <a:cubicBezTo>
                    <a:pt x="21" y="76"/>
                    <a:pt x="21" y="76"/>
                    <a:pt x="21" y="76"/>
                  </a:cubicBezTo>
                  <a:cubicBezTo>
                    <a:pt x="22" y="76"/>
                    <a:pt x="22" y="75"/>
                    <a:pt x="23" y="75"/>
                  </a:cubicBezTo>
                  <a:cubicBezTo>
                    <a:pt x="23" y="75"/>
                    <a:pt x="24" y="76"/>
                    <a:pt x="24" y="76"/>
                  </a:cubicBezTo>
                  <a:cubicBezTo>
                    <a:pt x="24" y="76"/>
                    <a:pt x="25" y="77"/>
                    <a:pt x="25" y="77"/>
                  </a:cubicBezTo>
                  <a:cubicBezTo>
                    <a:pt x="25" y="78"/>
                    <a:pt x="24" y="78"/>
                    <a:pt x="24" y="79"/>
                  </a:cubicBezTo>
                  <a:cubicBezTo>
                    <a:pt x="24" y="79"/>
                    <a:pt x="23" y="79"/>
                    <a:pt x="23" y="79"/>
                  </a:cubicBezTo>
                  <a:cubicBezTo>
                    <a:pt x="22" y="79"/>
                    <a:pt x="22" y="79"/>
                    <a:pt x="21" y="79"/>
                  </a:cubicBezTo>
                  <a:cubicBezTo>
                    <a:pt x="21" y="79"/>
                    <a:pt x="21" y="79"/>
                    <a:pt x="21" y="79"/>
                  </a:cubicBezTo>
                  <a:cubicBezTo>
                    <a:pt x="21" y="78"/>
                    <a:pt x="21" y="78"/>
                    <a:pt x="21" y="77"/>
                  </a:cubicBezTo>
                  <a:cubicBezTo>
                    <a:pt x="21" y="77"/>
                    <a:pt x="21" y="76"/>
                    <a:pt x="21" y="76"/>
                  </a:cubicBezTo>
                  <a:close/>
                  <a:moveTo>
                    <a:pt x="53" y="65"/>
                  </a:moveTo>
                  <a:cubicBezTo>
                    <a:pt x="53" y="65"/>
                    <a:pt x="53" y="65"/>
                    <a:pt x="53" y="65"/>
                  </a:cubicBezTo>
                  <a:cubicBezTo>
                    <a:pt x="54" y="66"/>
                    <a:pt x="56" y="67"/>
                    <a:pt x="58" y="67"/>
                  </a:cubicBezTo>
                  <a:cubicBezTo>
                    <a:pt x="59" y="67"/>
                    <a:pt x="61" y="66"/>
                    <a:pt x="62" y="65"/>
                  </a:cubicBezTo>
                  <a:cubicBezTo>
                    <a:pt x="62" y="65"/>
                    <a:pt x="62" y="65"/>
                    <a:pt x="62" y="65"/>
                  </a:cubicBezTo>
                  <a:cubicBezTo>
                    <a:pt x="63" y="64"/>
                    <a:pt x="64" y="62"/>
                    <a:pt x="64" y="60"/>
                  </a:cubicBezTo>
                  <a:cubicBezTo>
                    <a:pt x="64" y="59"/>
                    <a:pt x="63" y="57"/>
                    <a:pt x="62" y="56"/>
                  </a:cubicBezTo>
                  <a:cubicBezTo>
                    <a:pt x="62" y="56"/>
                    <a:pt x="62" y="56"/>
                    <a:pt x="62" y="56"/>
                  </a:cubicBezTo>
                  <a:cubicBezTo>
                    <a:pt x="61" y="54"/>
                    <a:pt x="59" y="54"/>
                    <a:pt x="58" y="54"/>
                  </a:cubicBezTo>
                  <a:cubicBezTo>
                    <a:pt x="56" y="54"/>
                    <a:pt x="54" y="54"/>
                    <a:pt x="53" y="56"/>
                  </a:cubicBezTo>
                  <a:cubicBezTo>
                    <a:pt x="53" y="56"/>
                    <a:pt x="53" y="56"/>
                    <a:pt x="53" y="56"/>
                  </a:cubicBezTo>
                  <a:cubicBezTo>
                    <a:pt x="52" y="57"/>
                    <a:pt x="51" y="59"/>
                    <a:pt x="51" y="60"/>
                  </a:cubicBezTo>
                  <a:cubicBezTo>
                    <a:pt x="51" y="62"/>
                    <a:pt x="52" y="64"/>
                    <a:pt x="53" y="65"/>
                  </a:cubicBezTo>
                  <a:cubicBezTo>
                    <a:pt x="53" y="65"/>
                    <a:pt x="53" y="65"/>
                    <a:pt x="53" y="65"/>
                  </a:cubicBezTo>
                  <a:close/>
                  <a:moveTo>
                    <a:pt x="56" y="59"/>
                  </a:moveTo>
                  <a:cubicBezTo>
                    <a:pt x="56" y="59"/>
                    <a:pt x="56" y="59"/>
                    <a:pt x="56" y="59"/>
                  </a:cubicBezTo>
                  <a:cubicBezTo>
                    <a:pt x="57" y="59"/>
                    <a:pt x="57" y="58"/>
                    <a:pt x="58" y="58"/>
                  </a:cubicBezTo>
                  <a:cubicBezTo>
                    <a:pt x="58" y="58"/>
                    <a:pt x="59" y="59"/>
                    <a:pt x="59" y="59"/>
                  </a:cubicBezTo>
                  <a:cubicBezTo>
                    <a:pt x="59" y="59"/>
                    <a:pt x="59" y="60"/>
                    <a:pt x="59" y="60"/>
                  </a:cubicBezTo>
                  <a:cubicBezTo>
                    <a:pt x="59" y="61"/>
                    <a:pt x="59" y="61"/>
                    <a:pt x="59" y="62"/>
                  </a:cubicBezTo>
                  <a:cubicBezTo>
                    <a:pt x="59" y="62"/>
                    <a:pt x="58" y="62"/>
                    <a:pt x="58" y="62"/>
                  </a:cubicBezTo>
                  <a:cubicBezTo>
                    <a:pt x="57" y="62"/>
                    <a:pt x="57" y="62"/>
                    <a:pt x="56" y="62"/>
                  </a:cubicBezTo>
                  <a:cubicBezTo>
                    <a:pt x="56" y="61"/>
                    <a:pt x="56" y="61"/>
                    <a:pt x="56" y="60"/>
                  </a:cubicBezTo>
                  <a:cubicBezTo>
                    <a:pt x="56" y="60"/>
                    <a:pt x="56" y="59"/>
                    <a:pt x="56" y="59"/>
                  </a:cubicBezTo>
                  <a:close/>
                  <a:moveTo>
                    <a:pt x="53" y="82"/>
                  </a:moveTo>
                  <a:cubicBezTo>
                    <a:pt x="53" y="82"/>
                    <a:pt x="53" y="82"/>
                    <a:pt x="53" y="82"/>
                  </a:cubicBezTo>
                  <a:cubicBezTo>
                    <a:pt x="54" y="83"/>
                    <a:pt x="56" y="84"/>
                    <a:pt x="58" y="84"/>
                  </a:cubicBezTo>
                  <a:cubicBezTo>
                    <a:pt x="59" y="84"/>
                    <a:pt x="61" y="83"/>
                    <a:pt x="62" y="82"/>
                  </a:cubicBezTo>
                  <a:cubicBezTo>
                    <a:pt x="62" y="82"/>
                    <a:pt x="62" y="82"/>
                    <a:pt x="62" y="82"/>
                  </a:cubicBezTo>
                  <a:cubicBezTo>
                    <a:pt x="63" y="81"/>
                    <a:pt x="64" y="79"/>
                    <a:pt x="64" y="77"/>
                  </a:cubicBezTo>
                  <a:cubicBezTo>
                    <a:pt x="64" y="76"/>
                    <a:pt x="63" y="74"/>
                    <a:pt x="62" y="73"/>
                  </a:cubicBezTo>
                  <a:cubicBezTo>
                    <a:pt x="62" y="73"/>
                    <a:pt x="62" y="73"/>
                    <a:pt x="62" y="73"/>
                  </a:cubicBezTo>
                  <a:cubicBezTo>
                    <a:pt x="61" y="72"/>
                    <a:pt x="59" y="71"/>
                    <a:pt x="58" y="71"/>
                  </a:cubicBezTo>
                  <a:cubicBezTo>
                    <a:pt x="56" y="71"/>
                    <a:pt x="54" y="72"/>
                    <a:pt x="53" y="73"/>
                  </a:cubicBezTo>
                  <a:cubicBezTo>
                    <a:pt x="53" y="73"/>
                    <a:pt x="53" y="73"/>
                    <a:pt x="53" y="73"/>
                  </a:cubicBezTo>
                  <a:cubicBezTo>
                    <a:pt x="52" y="74"/>
                    <a:pt x="51" y="76"/>
                    <a:pt x="51" y="77"/>
                  </a:cubicBezTo>
                  <a:cubicBezTo>
                    <a:pt x="51" y="79"/>
                    <a:pt x="52" y="81"/>
                    <a:pt x="53" y="82"/>
                  </a:cubicBezTo>
                  <a:cubicBezTo>
                    <a:pt x="53" y="82"/>
                    <a:pt x="53" y="82"/>
                    <a:pt x="53" y="82"/>
                  </a:cubicBezTo>
                  <a:close/>
                  <a:moveTo>
                    <a:pt x="56" y="76"/>
                  </a:moveTo>
                  <a:cubicBezTo>
                    <a:pt x="56" y="76"/>
                    <a:pt x="56" y="76"/>
                    <a:pt x="56" y="76"/>
                  </a:cubicBezTo>
                  <a:cubicBezTo>
                    <a:pt x="57" y="76"/>
                    <a:pt x="57" y="75"/>
                    <a:pt x="58" y="75"/>
                  </a:cubicBezTo>
                  <a:cubicBezTo>
                    <a:pt x="58" y="75"/>
                    <a:pt x="59" y="76"/>
                    <a:pt x="59" y="76"/>
                  </a:cubicBezTo>
                  <a:cubicBezTo>
                    <a:pt x="59" y="76"/>
                    <a:pt x="59" y="77"/>
                    <a:pt x="59" y="77"/>
                  </a:cubicBezTo>
                  <a:cubicBezTo>
                    <a:pt x="59" y="78"/>
                    <a:pt x="59" y="78"/>
                    <a:pt x="59" y="79"/>
                  </a:cubicBezTo>
                  <a:cubicBezTo>
                    <a:pt x="59" y="79"/>
                    <a:pt x="58" y="79"/>
                    <a:pt x="58" y="79"/>
                  </a:cubicBezTo>
                  <a:cubicBezTo>
                    <a:pt x="57" y="79"/>
                    <a:pt x="57" y="79"/>
                    <a:pt x="56" y="79"/>
                  </a:cubicBezTo>
                  <a:cubicBezTo>
                    <a:pt x="56" y="78"/>
                    <a:pt x="56" y="78"/>
                    <a:pt x="56" y="77"/>
                  </a:cubicBezTo>
                  <a:cubicBezTo>
                    <a:pt x="56" y="77"/>
                    <a:pt x="56" y="76"/>
                    <a:pt x="56" y="76"/>
                  </a:cubicBezTo>
                  <a:close/>
                  <a:moveTo>
                    <a:pt x="36" y="65"/>
                  </a:moveTo>
                  <a:cubicBezTo>
                    <a:pt x="36" y="65"/>
                    <a:pt x="36" y="65"/>
                    <a:pt x="36" y="65"/>
                  </a:cubicBezTo>
                  <a:cubicBezTo>
                    <a:pt x="37" y="66"/>
                    <a:pt x="38" y="67"/>
                    <a:pt x="40" y="67"/>
                  </a:cubicBezTo>
                  <a:cubicBezTo>
                    <a:pt x="42" y="67"/>
                    <a:pt x="43" y="66"/>
                    <a:pt x="45" y="65"/>
                  </a:cubicBezTo>
                  <a:cubicBezTo>
                    <a:pt x="45" y="65"/>
                    <a:pt x="45" y="65"/>
                    <a:pt x="45" y="65"/>
                  </a:cubicBezTo>
                  <a:cubicBezTo>
                    <a:pt x="46" y="64"/>
                    <a:pt x="47" y="62"/>
                    <a:pt x="47" y="60"/>
                  </a:cubicBezTo>
                  <a:cubicBezTo>
                    <a:pt x="47" y="59"/>
                    <a:pt x="46" y="57"/>
                    <a:pt x="45" y="56"/>
                  </a:cubicBezTo>
                  <a:cubicBezTo>
                    <a:pt x="45" y="56"/>
                    <a:pt x="45" y="56"/>
                    <a:pt x="45" y="56"/>
                  </a:cubicBezTo>
                  <a:cubicBezTo>
                    <a:pt x="43" y="54"/>
                    <a:pt x="42" y="54"/>
                    <a:pt x="40" y="54"/>
                  </a:cubicBezTo>
                  <a:cubicBezTo>
                    <a:pt x="38" y="54"/>
                    <a:pt x="37" y="54"/>
                    <a:pt x="36" y="56"/>
                  </a:cubicBezTo>
                  <a:cubicBezTo>
                    <a:pt x="34" y="57"/>
                    <a:pt x="34" y="59"/>
                    <a:pt x="34" y="60"/>
                  </a:cubicBezTo>
                  <a:cubicBezTo>
                    <a:pt x="34" y="62"/>
                    <a:pt x="34" y="64"/>
                    <a:pt x="36" y="65"/>
                  </a:cubicBezTo>
                  <a:cubicBezTo>
                    <a:pt x="36" y="65"/>
                    <a:pt x="36" y="65"/>
                    <a:pt x="36" y="65"/>
                  </a:cubicBezTo>
                  <a:close/>
                  <a:moveTo>
                    <a:pt x="39" y="59"/>
                  </a:moveTo>
                  <a:cubicBezTo>
                    <a:pt x="39" y="59"/>
                    <a:pt x="39" y="59"/>
                    <a:pt x="39" y="59"/>
                  </a:cubicBezTo>
                  <a:cubicBezTo>
                    <a:pt x="39" y="59"/>
                    <a:pt x="40" y="58"/>
                    <a:pt x="40" y="58"/>
                  </a:cubicBezTo>
                  <a:cubicBezTo>
                    <a:pt x="41" y="58"/>
                    <a:pt x="41" y="59"/>
                    <a:pt x="41" y="59"/>
                  </a:cubicBezTo>
                  <a:cubicBezTo>
                    <a:pt x="41" y="59"/>
                    <a:pt x="41" y="59"/>
                    <a:pt x="41" y="59"/>
                  </a:cubicBezTo>
                  <a:cubicBezTo>
                    <a:pt x="42" y="59"/>
                    <a:pt x="42" y="60"/>
                    <a:pt x="42" y="60"/>
                  </a:cubicBezTo>
                  <a:cubicBezTo>
                    <a:pt x="42" y="61"/>
                    <a:pt x="42" y="61"/>
                    <a:pt x="41" y="62"/>
                  </a:cubicBezTo>
                  <a:cubicBezTo>
                    <a:pt x="41" y="62"/>
                    <a:pt x="41" y="62"/>
                    <a:pt x="41" y="62"/>
                  </a:cubicBezTo>
                  <a:cubicBezTo>
                    <a:pt x="41" y="62"/>
                    <a:pt x="41" y="62"/>
                    <a:pt x="40" y="62"/>
                  </a:cubicBezTo>
                  <a:cubicBezTo>
                    <a:pt x="40" y="62"/>
                    <a:pt x="39" y="62"/>
                    <a:pt x="39" y="62"/>
                  </a:cubicBezTo>
                  <a:cubicBezTo>
                    <a:pt x="38" y="61"/>
                    <a:pt x="38" y="61"/>
                    <a:pt x="38" y="60"/>
                  </a:cubicBezTo>
                  <a:cubicBezTo>
                    <a:pt x="38" y="60"/>
                    <a:pt x="38" y="59"/>
                    <a:pt x="39" y="59"/>
                  </a:cubicBezTo>
                  <a:close/>
                </a:path>
              </a:pathLst>
            </a:custGeom>
            <a:solidFill>
              <a:schemeClr val="dk1"/>
            </a:solidFill>
            <a:ln w="6350">
              <a:solidFill>
                <a:schemeClr val="lt1"/>
              </a:solidFill>
            </a:ln>
          </p:spPr>
          <p:txBody>
            <a:bodyPr vert="horz" wrap="square" lIns="128572" tIns="64286" rIns="128572" bIns="64286" numCol="1" anchor="t" anchorCtr="0" compatLnSpc="1"/>
            <a:lstStyle/>
            <a:p>
              <a:endParaRPr lang="zh-CN" altLang="en-US" sz="1785">
                <a:solidFill>
                  <a:schemeClr val="dk1"/>
                </a:solidFill>
              </a:endParaRPr>
            </a:p>
          </p:txBody>
        </p:sp>
        <p:cxnSp>
          <p:nvCxnSpPr>
            <p:cNvPr id="29" name="直接连接符 28"/>
            <p:cNvCxnSpPr/>
            <p:nvPr>
              <p:custDataLst>
                <p:tags r:id="rId15"/>
              </p:custDataLst>
            </p:nvPr>
          </p:nvCxnSpPr>
          <p:spPr>
            <a:xfrm flipV="1">
              <a:off x="5450" y="5339"/>
              <a:ext cx="0" cy="578"/>
            </a:xfrm>
            <a:prstGeom prst="line">
              <a:avLst/>
            </a:prstGeom>
            <a:solidFill>
              <a:schemeClr val="accent3"/>
            </a:solidFill>
            <a:ln w="6350">
              <a:solidFill>
                <a:schemeClr val="dk1"/>
              </a:solidFill>
            </a:ln>
          </p:spPr>
          <p:style>
            <a:lnRef idx="1">
              <a:srgbClr val="000000"/>
            </a:lnRef>
            <a:fillRef idx="0">
              <a:srgbClr val="000000"/>
            </a:fillRef>
            <a:effectRef idx="0">
              <a:srgbClr val="000000"/>
            </a:effectRef>
            <a:fontRef idx="minor">
              <a:srgbClr val="000000"/>
            </a:fontRef>
          </p:style>
        </p:cxnSp>
        <p:cxnSp>
          <p:nvCxnSpPr>
            <p:cNvPr id="34" name="直接连接符 33"/>
            <p:cNvCxnSpPr/>
            <p:nvPr>
              <p:custDataLst>
                <p:tags r:id="rId16"/>
              </p:custDataLst>
            </p:nvPr>
          </p:nvCxnSpPr>
          <p:spPr>
            <a:xfrm flipV="1">
              <a:off x="8936" y="5339"/>
              <a:ext cx="0" cy="578"/>
            </a:xfrm>
            <a:prstGeom prst="line">
              <a:avLst/>
            </a:prstGeom>
            <a:solidFill>
              <a:schemeClr val="accent3"/>
            </a:solidFill>
            <a:ln w="6350">
              <a:solidFill>
                <a:schemeClr val="dk1"/>
              </a:solidFill>
            </a:ln>
          </p:spPr>
          <p:style>
            <a:lnRef idx="1">
              <a:srgbClr val="000000"/>
            </a:lnRef>
            <a:fillRef idx="0">
              <a:srgbClr val="000000"/>
            </a:fillRef>
            <a:effectRef idx="0">
              <a:srgbClr val="000000"/>
            </a:effectRef>
            <a:fontRef idx="minor">
              <a:srgbClr val="000000"/>
            </a:fontRef>
          </p:style>
        </p:cxnSp>
        <p:cxnSp>
          <p:nvCxnSpPr>
            <p:cNvPr id="37" name="直接连接符 36"/>
            <p:cNvCxnSpPr/>
            <p:nvPr>
              <p:custDataLst>
                <p:tags r:id="rId17"/>
              </p:custDataLst>
            </p:nvPr>
          </p:nvCxnSpPr>
          <p:spPr>
            <a:xfrm flipV="1">
              <a:off x="7193" y="3050"/>
              <a:ext cx="0" cy="578"/>
            </a:xfrm>
            <a:prstGeom prst="line">
              <a:avLst/>
            </a:prstGeom>
            <a:solidFill>
              <a:schemeClr val="accent3"/>
            </a:solidFill>
            <a:ln w="6350">
              <a:solidFill>
                <a:schemeClr val="dk1"/>
              </a:solidFill>
            </a:ln>
          </p:spPr>
          <p:style>
            <a:lnRef idx="1">
              <a:srgbClr val="000000"/>
            </a:lnRef>
            <a:fillRef idx="0">
              <a:srgbClr val="000000"/>
            </a:fillRef>
            <a:effectRef idx="0">
              <a:srgbClr val="000000"/>
            </a:effectRef>
            <a:fontRef idx="minor">
              <a:srgbClr val="000000"/>
            </a:fontRef>
          </p:style>
        </p:cxnSp>
        <p:sp>
          <p:nvSpPr>
            <p:cNvPr id="6" name="文本框 5"/>
            <p:cNvSpPr txBox="1"/>
            <p:nvPr>
              <p:custDataLst>
                <p:tags r:id="rId18"/>
              </p:custDataLst>
            </p:nvPr>
          </p:nvSpPr>
          <p:spPr>
            <a:xfrm>
              <a:off x="6303" y="2427"/>
              <a:ext cx="1795" cy="441"/>
            </a:xfrm>
            <a:prstGeom prst="rect">
              <a:avLst/>
            </a:prstGeom>
            <a:noFill/>
          </p:spPr>
          <p:txBody>
            <a:bodyPr wrap="square" rtlCol="0" anchor="t">
              <a:spAutoFit/>
            </a:bodyPr>
            <a:lstStyle/>
            <a:p>
              <a:pPr algn="ctr"/>
              <a:r>
                <a:rPr lang="zh-CN" altLang="en-US" sz="1970" b="1">
                  <a:solidFill>
                    <a:schemeClr val="dk1">
                      <a:lumMod val="75000"/>
                      <a:lumOff val="25000"/>
                    </a:schemeClr>
                  </a:solidFill>
                  <a:latin typeface="Times New Roman" panose="02020603050405020304" charset="0"/>
                  <a:ea typeface="微软雅黑" panose="020B0503020204020204" pitchFamily="34" charset="-122"/>
                </a:rPr>
                <a:t>作业要求</a:t>
              </a:r>
              <a:endParaRPr lang="zh-CN" altLang="en-US" sz="1970" b="1">
                <a:solidFill>
                  <a:schemeClr val="dk1">
                    <a:lumMod val="75000"/>
                    <a:lumOff val="25000"/>
                  </a:schemeClr>
                </a:solidFill>
                <a:latin typeface="Times New Roman" panose="02020603050405020304" charset="0"/>
                <a:ea typeface="微软雅黑" panose="020B0503020204020204" pitchFamily="34" charset="-122"/>
              </a:endParaRPr>
            </a:p>
          </p:txBody>
        </p:sp>
        <p:sp>
          <p:nvSpPr>
            <p:cNvPr id="10" name="文本框 9"/>
            <p:cNvSpPr txBox="1"/>
            <p:nvPr>
              <p:custDataLst>
                <p:tags r:id="rId19"/>
              </p:custDataLst>
            </p:nvPr>
          </p:nvSpPr>
          <p:spPr>
            <a:xfrm>
              <a:off x="7987" y="5917"/>
              <a:ext cx="1795" cy="441"/>
            </a:xfrm>
            <a:prstGeom prst="rect">
              <a:avLst/>
            </a:prstGeom>
            <a:noFill/>
          </p:spPr>
          <p:txBody>
            <a:bodyPr wrap="square" rtlCol="0" anchor="t">
              <a:spAutoFit/>
            </a:bodyPr>
            <a:lstStyle/>
            <a:p>
              <a:pPr algn="ctr"/>
              <a:r>
                <a:rPr lang="zh-CN" altLang="en-US" sz="1970" b="1">
                  <a:solidFill>
                    <a:schemeClr val="dk1">
                      <a:lumMod val="75000"/>
                      <a:lumOff val="25000"/>
                    </a:schemeClr>
                  </a:solidFill>
                  <a:latin typeface="Times New Roman" panose="02020603050405020304" charset="0"/>
                  <a:ea typeface="微软雅黑" panose="020B0503020204020204" pitchFamily="34" charset="-122"/>
                </a:rPr>
                <a:t>安全事项</a:t>
              </a:r>
              <a:endParaRPr lang="zh-CN" altLang="en-US" sz="1970" b="1">
                <a:solidFill>
                  <a:schemeClr val="dk1">
                    <a:lumMod val="75000"/>
                    <a:lumOff val="25000"/>
                  </a:schemeClr>
                </a:solidFill>
                <a:latin typeface="Times New Roman" panose="02020603050405020304" charset="0"/>
                <a:ea typeface="微软雅黑" panose="020B0503020204020204" pitchFamily="34" charset="-122"/>
              </a:endParaRPr>
            </a:p>
          </p:txBody>
        </p:sp>
      </p:grpSp>
      <p:sp>
        <p:nvSpPr>
          <p:cNvPr id="5" name="任意多边形 4"/>
          <p:cNvSpPr/>
          <p:nvPr>
            <p:custDataLst>
              <p:tags r:id="rId20"/>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任意多边形 92"/>
          <p:cNvSpPr/>
          <p:nvPr>
            <p:custDataLst>
              <p:tags r:id="rId2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01  </a:t>
            </a:r>
            <a:r>
              <a:rPr lang="zh-CN" altLang="en-US" sz="3000">
                <a:solidFill>
                  <a:schemeClr val="accent1"/>
                </a:solidFill>
                <a:latin typeface="Times New Roman" panose="02020603050405020304" charset="0"/>
                <a:ea typeface="微软雅黑" panose="020B0503020204020204" pitchFamily="34" charset="-122"/>
                <a:sym typeface="+mn-ea"/>
              </a:rPr>
              <a:t>让安全成为企业文化</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82300" y="1231693"/>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安全生产方针的演变</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 name="文本框 1"/>
          <p:cNvSpPr txBox="1"/>
          <p:nvPr>
            <p:custDataLst>
              <p:tags r:id="rId2"/>
            </p:custDataLst>
          </p:nvPr>
        </p:nvSpPr>
        <p:spPr>
          <a:xfrm>
            <a:off x="782465" y="1933957"/>
            <a:ext cx="10240897" cy="437515"/>
          </a:xfrm>
          <a:prstGeom prst="rect">
            <a:avLst/>
          </a:prstGeom>
          <a:noFill/>
        </p:spPr>
        <p:txBody>
          <a:bodyPr wrap="square" rtlCol="0" anchor="t">
            <a:spAutoFit/>
          </a:bodyPr>
          <a:lstStyle/>
          <a:p>
            <a:pPr algn="l"/>
            <a:r>
              <a:rPr lang="zh-CN" altLang="en-US" sz="2250">
                <a:solidFill>
                  <a:schemeClr val="dk1">
                    <a:lumMod val="75000"/>
                    <a:lumOff val="25000"/>
                  </a:schemeClr>
                </a:solidFill>
                <a:latin typeface="Times New Roman" panose="02020603050405020304" charset="0"/>
                <a:ea typeface="微软雅黑" panose="020B0503020204020204" pitchFamily="34" charset="-122"/>
              </a:rPr>
              <a:t>从技术性问题到利益性问题再到文化性问题才能抓到问题的根源</a:t>
            </a:r>
            <a:endParaRPr lang="zh-CN" altLang="en-US" sz="2250">
              <a:solidFill>
                <a:schemeClr val="dk1">
                  <a:lumMod val="75000"/>
                  <a:lumOff val="25000"/>
                </a:schemeClr>
              </a:solidFill>
              <a:latin typeface="Times New Roman" panose="02020603050405020304" charset="0"/>
              <a:ea typeface="微软雅黑" panose="020B0503020204020204" pitchFamily="34" charset="-122"/>
            </a:endParaRPr>
          </a:p>
        </p:txBody>
      </p:sp>
      <p:grpSp>
        <p:nvGrpSpPr>
          <p:cNvPr id="12" name="组合 11"/>
          <p:cNvGrpSpPr/>
          <p:nvPr/>
        </p:nvGrpSpPr>
        <p:grpSpPr>
          <a:xfrm>
            <a:off x="8389" y="2252837"/>
            <a:ext cx="12863402" cy="5036960"/>
            <a:chOff x="9" y="2523"/>
            <a:chExt cx="14406" cy="5641"/>
          </a:xfrm>
        </p:grpSpPr>
        <p:sp>
          <p:nvSpPr>
            <p:cNvPr id="4" name="Rectangle 1"/>
            <p:cNvSpPr/>
            <p:nvPr>
              <p:custDataLst>
                <p:tags r:id="rId3"/>
              </p:custDataLst>
            </p:nvPr>
          </p:nvSpPr>
          <p:spPr>
            <a:xfrm>
              <a:off x="15" y="7426"/>
              <a:ext cx="14400" cy="682"/>
            </a:xfrm>
            <a:prstGeom prst="rect">
              <a:avLst/>
            </a:prstGeom>
            <a:solidFill>
              <a:schemeClr val="lt1"/>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id-ID" sz="1900">
                <a:solidFill>
                  <a:schemeClr val="lt1"/>
                </a:solidFill>
                <a:latin typeface="微软雅黑" panose="020B0503020204020204" pitchFamily="34" charset="-122"/>
                <a:ea typeface="微软雅黑" panose="020B0503020204020204" pitchFamily="34" charset="-122"/>
              </a:endParaRPr>
            </a:p>
          </p:txBody>
        </p:sp>
        <p:sp>
          <p:nvSpPr>
            <p:cNvPr id="5" name="Freeform 6"/>
            <p:cNvSpPr/>
            <p:nvPr>
              <p:custDataLst>
                <p:tags r:id="rId4"/>
              </p:custDataLst>
            </p:nvPr>
          </p:nvSpPr>
          <p:spPr bwMode="auto">
            <a:xfrm>
              <a:off x="9" y="5975"/>
              <a:ext cx="7291" cy="1646"/>
            </a:xfrm>
            <a:custGeom>
              <a:avLst/>
              <a:gdLst>
                <a:gd name="T0" fmla="*/ 220 w 1244"/>
                <a:gd name="T1" fmla="*/ 225 h 337"/>
                <a:gd name="T2" fmla="*/ 338 w 1244"/>
                <a:gd name="T3" fmla="*/ 81 h 337"/>
                <a:gd name="T4" fmla="*/ 499 w 1244"/>
                <a:gd name="T5" fmla="*/ 0 h 337"/>
                <a:gd name="T6" fmla="*/ 589 w 1244"/>
                <a:gd name="T7" fmla="*/ 45 h 337"/>
                <a:gd name="T8" fmla="*/ 634 w 1244"/>
                <a:gd name="T9" fmla="*/ 114 h 337"/>
                <a:gd name="T10" fmla="*/ 934 w 1244"/>
                <a:gd name="T11" fmla="*/ 114 h 337"/>
                <a:gd name="T12" fmla="*/ 1154 w 1244"/>
                <a:gd name="T13" fmla="*/ 190 h 337"/>
                <a:gd name="T14" fmla="*/ 1244 w 1244"/>
                <a:gd name="T15" fmla="*/ 337 h 337"/>
                <a:gd name="T16" fmla="*/ 0 w 1244"/>
                <a:gd name="T17" fmla="*/ 337 h 337"/>
                <a:gd name="T18" fmla="*/ 220 w 1244"/>
                <a:gd name="T19" fmla="*/ 225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4" h="337">
                  <a:moveTo>
                    <a:pt x="220" y="225"/>
                  </a:moveTo>
                  <a:lnTo>
                    <a:pt x="338" y="81"/>
                  </a:lnTo>
                  <a:lnTo>
                    <a:pt x="499" y="0"/>
                  </a:lnTo>
                  <a:lnTo>
                    <a:pt x="589" y="45"/>
                  </a:lnTo>
                  <a:lnTo>
                    <a:pt x="634" y="114"/>
                  </a:lnTo>
                  <a:lnTo>
                    <a:pt x="934" y="114"/>
                  </a:lnTo>
                  <a:lnTo>
                    <a:pt x="1154" y="190"/>
                  </a:lnTo>
                  <a:lnTo>
                    <a:pt x="1244" y="337"/>
                  </a:lnTo>
                  <a:lnTo>
                    <a:pt x="0" y="337"/>
                  </a:lnTo>
                  <a:lnTo>
                    <a:pt x="220" y="225"/>
                  </a:lnTo>
                  <a:close/>
                </a:path>
              </a:pathLst>
            </a:custGeom>
            <a:solidFill>
              <a:schemeClr val="accent1"/>
            </a:solidFill>
            <a:ln>
              <a:noFill/>
            </a:ln>
          </p:spPr>
          <p:txBody>
            <a:bodyPr vert="horz" wrap="square" lIns="96435" tIns="48217" rIns="96435" bIns="48217" numCol="1" anchor="t" anchorCtr="0" compatLnSpc="1"/>
            <a:lstStyle/>
            <a:p>
              <a:endParaRPr lang="id-ID" sz="1900" dirty="0">
                <a:solidFill>
                  <a:schemeClr val="dk1"/>
                </a:solidFill>
                <a:latin typeface="微软雅黑" panose="020B0503020204020204" pitchFamily="34" charset="-122"/>
                <a:ea typeface="微软雅黑" panose="020B0503020204020204" pitchFamily="34" charset="-122"/>
              </a:endParaRPr>
            </a:p>
          </p:txBody>
        </p:sp>
        <p:sp>
          <p:nvSpPr>
            <p:cNvPr id="6" name="Freeform 7"/>
            <p:cNvSpPr/>
            <p:nvPr>
              <p:custDataLst>
                <p:tags r:id="rId5"/>
              </p:custDataLst>
            </p:nvPr>
          </p:nvSpPr>
          <p:spPr bwMode="auto">
            <a:xfrm>
              <a:off x="4415" y="5818"/>
              <a:ext cx="6004" cy="1803"/>
            </a:xfrm>
            <a:custGeom>
              <a:avLst/>
              <a:gdLst>
                <a:gd name="T0" fmla="*/ 0 w 689"/>
                <a:gd name="T1" fmla="*/ 243 h 243"/>
                <a:gd name="T2" fmla="*/ 53 w 689"/>
                <a:gd name="T3" fmla="*/ 128 h 243"/>
                <a:gd name="T4" fmla="*/ 89 w 689"/>
                <a:gd name="T5" fmla="*/ 101 h 243"/>
                <a:gd name="T6" fmla="*/ 191 w 689"/>
                <a:gd name="T7" fmla="*/ 19 h 243"/>
                <a:gd name="T8" fmla="*/ 279 w 689"/>
                <a:gd name="T9" fmla="*/ 19 h 243"/>
                <a:gd name="T10" fmla="*/ 332 w 689"/>
                <a:gd name="T11" fmla="*/ 63 h 243"/>
                <a:gd name="T12" fmla="*/ 380 w 689"/>
                <a:gd name="T13" fmla="*/ 101 h 243"/>
                <a:gd name="T14" fmla="*/ 408 w 689"/>
                <a:gd name="T15" fmla="*/ 48 h 243"/>
                <a:gd name="T16" fmla="*/ 456 w 689"/>
                <a:gd name="T17" fmla="*/ 0 h 243"/>
                <a:gd name="T18" fmla="*/ 520 w 689"/>
                <a:gd name="T19" fmla="*/ 0 h 243"/>
                <a:gd name="T20" fmla="*/ 592 w 689"/>
                <a:gd name="T21" fmla="*/ 121 h 243"/>
                <a:gd name="T22" fmla="*/ 689 w 689"/>
                <a:gd name="T23" fmla="*/ 243 h 243"/>
                <a:gd name="T24" fmla="*/ 0 w 689"/>
                <a:gd name="T25"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9" h="243">
                  <a:moveTo>
                    <a:pt x="0" y="243"/>
                  </a:moveTo>
                  <a:cubicBezTo>
                    <a:pt x="4" y="243"/>
                    <a:pt x="53" y="128"/>
                    <a:pt x="53" y="128"/>
                  </a:cubicBezTo>
                  <a:cubicBezTo>
                    <a:pt x="89" y="101"/>
                    <a:pt x="89" y="101"/>
                    <a:pt x="89" y="101"/>
                  </a:cubicBezTo>
                  <a:cubicBezTo>
                    <a:pt x="191" y="19"/>
                    <a:pt x="191" y="19"/>
                    <a:pt x="191" y="19"/>
                  </a:cubicBezTo>
                  <a:cubicBezTo>
                    <a:pt x="279" y="19"/>
                    <a:pt x="279" y="19"/>
                    <a:pt x="279" y="19"/>
                  </a:cubicBezTo>
                  <a:cubicBezTo>
                    <a:pt x="332" y="63"/>
                    <a:pt x="332" y="63"/>
                    <a:pt x="332" y="63"/>
                  </a:cubicBezTo>
                  <a:cubicBezTo>
                    <a:pt x="380" y="101"/>
                    <a:pt x="380" y="101"/>
                    <a:pt x="380" y="101"/>
                  </a:cubicBezTo>
                  <a:cubicBezTo>
                    <a:pt x="408" y="48"/>
                    <a:pt x="408" y="48"/>
                    <a:pt x="408" y="48"/>
                  </a:cubicBezTo>
                  <a:cubicBezTo>
                    <a:pt x="456" y="0"/>
                    <a:pt x="456" y="0"/>
                    <a:pt x="456" y="0"/>
                  </a:cubicBezTo>
                  <a:cubicBezTo>
                    <a:pt x="520" y="0"/>
                    <a:pt x="520" y="0"/>
                    <a:pt x="520" y="0"/>
                  </a:cubicBezTo>
                  <a:cubicBezTo>
                    <a:pt x="592" y="121"/>
                    <a:pt x="592" y="121"/>
                    <a:pt x="592" y="121"/>
                  </a:cubicBezTo>
                  <a:cubicBezTo>
                    <a:pt x="689" y="243"/>
                    <a:pt x="689" y="243"/>
                    <a:pt x="689" y="243"/>
                  </a:cubicBezTo>
                  <a:lnTo>
                    <a:pt x="0" y="243"/>
                  </a:lnTo>
                  <a:close/>
                </a:path>
              </a:pathLst>
            </a:custGeom>
            <a:solidFill>
              <a:schemeClr val="accent2"/>
            </a:solidFill>
            <a:ln>
              <a:noFill/>
            </a:ln>
          </p:spPr>
          <p:txBody>
            <a:bodyPr vert="horz" wrap="square" lIns="96435" tIns="48217" rIns="96435" bIns="48217" numCol="1" anchor="t" anchorCtr="0" compatLnSpc="1"/>
            <a:lstStyle/>
            <a:p>
              <a:endParaRPr lang="id-ID" sz="1900">
                <a:solidFill>
                  <a:schemeClr val="dk1"/>
                </a:solidFill>
                <a:latin typeface="微软雅黑" panose="020B0503020204020204" pitchFamily="34" charset="-122"/>
                <a:ea typeface="微软雅黑" panose="020B0503020204020204" pitchFamily="34" charset="-122"/>
              </a:endParaRPr>
            </a:p>
          </p:txBody>
        </p:sp>
        <p:sp>
          <p:nvSpPr>
            <p:cNvPr id="7" name="Freeform 11"/>
            <p:cNvSpPr/>
            <p:nvPr>
              <p:custDataLst>
                <p:tags r:id="rId6"/>
              </p:custDataLst>
            </p:nvPr>
          </p:nvSpPr>
          <p:spPr bwMode="auto">
            <a:xfrm>
              <a:off x="8820" y="4959"/>
              <a:ext cx="5592" cy="2662"/>
            </a:xfrm>
            <a:custGeom>
              <a:avLst/>
              <a:gdLst>
                <a:gd name="T0" fmla="*/ 1503 w 1603"/>
                <a:gd name="T1" fmla="*/ 838 h 1007"/>
                <a:gd name="T2" fmla="*/ 1359 w 1603"/>
                <a:gd name="T3" fmla="*/ 625 h 1007"/>
                <a:gd name="T4" fmla="*/ 1156 w 1603"/>
                <a:gd name="T5" fmla="*/ 396 h 1007"/>
                <a:gd name="T6" fmla="*/ 1156 w 1603"/>
                <a:gd name="T7" fmla="*/ 178 h 1007"/>
                <a:gd name="T8" fmla="*/ 1030 w 1603"/>
                <a:gd name="T9" fmla="*/ 0 h 1007"/>
                <a:gd name="T10" fmla="*/ 874 w 1603"/>
                <a:gd name="T11" fmla="*/ 0 h 1007"/>
                <a:gd name="T12" fmla="*/ 574 w 1603"/>
                <a:gd name="T13" fmla="*/ 140 h 1007"/>
                <a:gd name="T14" fmla="*/ 520 w 1603"/>
                <a:gd name="T15" fmla="*/ 317 h 1007"/>
                <a:gd name="T16" fmla="*/ 446 w 1603"/>
                <a:gd name="T17" fmla="*/ 533 h 1007"/>
                <a:gd name="T18" fmla="*/ 328 w 1603"/>
                <a:gd name="T19" fmla="*/ 791 h 1007"/>
                <a:gd name="T20" fmla="*/ 0 w 1603"/>
                <a:gd name="T21" fmla="*/ 1007 h 1007"/>
                <a:gd name="T22" fmla="*/ 1603 w 1603"/>
                <a:gd name="T23" fmla="*/ 1007 h 1007"/>
                <a:gd name="T24" fmla="*/ 1503 w 1603"/>
                <a:gd name="T25" fmla="*/ 838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3" h="1007">
                  <a:moveTo>
                    <a:pt x="1503" y="838"/>
                  </a:moveTo>
                  <a:lnTo>
                    <a:pt x="1359" y="625"/>
                  </a:lnTo>
                  <a:lnTo>
                    <a:pt x="1156" y="396"/>
                  </a:lnTo>
                  <a:lnTo>
                    <a:pt x="1156" y="178"/>
                  </a:lnTo>
                  <a:lnTo>
                    <a:pt x="1030" y="0"/>
                  </a:lnTo>
                  <a:lnTo>
                    <a:pt x="874" y="0"/>
                  </a:lnTo>
                  <a:lnTo>
                    <a:pt x="574" y="140"/>
                  </a:lnTo>
                  <a:lnTo>
                    <a:pt x="520" y="317"/>
                  </a:lnTo>
                  <a:lnTo>
                    <a:pt x="446" y="533"/>
                  </a:lnTo>
                  <a:lnTo>
                    <a:pt x="328" y="791"/>
                  </a:lnTo>
                  <a:lnTo>
                    <a:pt x="0" y="1007"/>
                  </a:lnTo>
                  <a:lnTo>
                    <a:pt x="1603" y="1007"/>
                  </a:lnTo>
                  <a:lnTo>
                    <a:pt x="1503" y="838"/>
                  </a:lnTo>
                  <a:close/>
                </a:path>
              </a:pathLst>
            </a:custGeom>
            <a:solidFill>
              <a:schemeClr val="accent3"/>
            </a:solidFill>
            <a:ln>
              <a:noFill/>
            </a:ln>
          </p:spPr>
          <p:txBody>
            <a:bodyPr vert="horz" wrap="square" lIns="96435" tIns="48217" rIns="96435" bIns="48217" numCol="1" anchor="t" anchorCtr="0" compatLnSpc="1"/>
            <a:lstStyle/>
            <a:p>
              <a:endParaRPr lang="id-ID" sz="1900">
                <a:solidFill>
                  <a:schemeClr val="dk1"/>
                </a:solidFill>
                <a:latin typeface="微软雅黑" panose="020B0503020204020204" pitchFamily="34" charset="-122"/>
                <a:ea typeface="微软雅黑" panose="020B0503020204020204" pitchFamily="34" charset="-122"/>
              </a:endParaRPr>
            </a:p>
          </p:txBody>
        </p:sp>
        <p:sp>
          <p:nvSpPr>
            <p:cNvPr id="9" name="TextBox 8"/>
            <p:cNvSpPr txBox="1"/>
            <p:nvPr>
              <p:custDataLst>
                <p:tags r:id="rId7"/>
              </p:custDataLst>
            </p:nvPr>
          </p:nvSpPr>
          <p:spPr>
            <a:xfrm>
              <a:off x="1566" y="7570"/>
              <a:ext cx="2364" cy="594"/>
            </a:xfrm>
            <a:prstGeom prst="rect">
              <a:avLst/>
            </a:prstGeom>
            <a:noFill/>
          </p:spPr>
          <p:txBody>
            <a:bodyPr wrap="square" rtlCol="0">
              <a:normAutofit/>
            </a:bodyPr>
            <a:lstStyle/>
            <a:p>
              <a:pPr algn="ctr"/>
              <a:r>
                <a:rPr lang="id-ID" sz="1970" b="1" dirty="0">
                  <a:solidFill>
                    <a:schemeClr val="lt1">
                      <a:lumMod val="50000"/>
                    </a:schemeClr>
                  </a:solidFill>
                  <a:latin typeface="微软雅黑" panose="020B0503020204020204" pitchFamily="34" charset="-122"/>
                  <a:ea typeface="微软雅黑" panose="020B0503020204020204" pitchFamily="34" charset="-122"/>
                </a:rPr>
                <a:t>1949-1983</a:t>
              </a:r>
              <a:endParaRPr lang="id-ID" sz="1970" b="1" dirty="0">
                <a:solidFill>
                  <a:schemeClr val="lt1">
                    <a:lumMod val="50000"/>
                  </a:schemeClr>
                </a:solidFill>
                <a:latin typeface="微软雅黑" panose="020B0503020204020204" pitchFamily="34" charset="-122"/>
                <a:ea typeface="微软雅黑" panose="020B0503020204020204" pitchFamily="34" charset="-122"/>
              </a:endParaRPr>
            </a:p>
          </p:txBody>
        </p:sp>
        <p:sp>
          <p:nvSpPr>
            <p:cNvPr id="10" name="TextBox 9"/>
            <p:cNvSpPr txBox="1"/>
            <p:nvPr>
              <p:custDataLst>
                <p:tags r:id="rId8"/>
              </p:custDataLst>
            </p:nvPr>
          </p:nvSpPr>
          <p:spPr>
            <a:xfrm>
              <a:off x="4991" y="7570"/>
              <a:ext cx="3061" cy="594"/>
            </a:xfrm>
            <a:prstGeom prst="rect">
              <a:avLst/>
            </a:prstGeom>
            <a:noFill/>
          </p:spPr>
          <p:txBody>
            <a:bodyPr wrap="square" rtlCol="0">
              <a:normAutofit/>
            </a:bodyPr>
            <a:lstStyle/>
            <a:p>
              <a:pPr algn="ctr"/>
              <a:r>
                <a:rPr lang="id-ID" sz="1970" b="1" dirty="0">
                  <a:solidFill>
                    <a:schemeClr val="lt1">
                      <a:lumMod val="50000"/>
                    </a:schemeClr>
                  </a:solidFill>
                  <a:latin typeface="微软雅黑" panose="020B0503020204020204" pitchFamily="34" charset="-122"/>
                  <a:ea typeface="微软雅黑" panose="020B0503020204020204" pitchFamily="34" charset="-122"/>
                </a:rPr>
                <a:t>1984-2004</a:t>
              </a:r>
              <a:endParaRPr lang="id-ID" sz="1970" b="1" dirty="0">
                <a:solidFill>
                  <a:schemeClr val="lt1">
                    <a:lumMod val="50000"/>
                  </a:schemeClr>
                </a:solidFill>
                <a:latin typeface="微软雅黑" panose="020B0503020204020204" pitchFamily="34" charset="-122"/>
                <a:ea typeface="微软雅黑" panose="020B0503020204020204" pitchFamily="34" charset="-122"/>
              </a:endParaRPr>
            </a:p>
          </p:txBody>
        </p:sp>
        <p:sp>
          <p:nvSpPr>
            <p:cNvPr id="11" name="TextBox 10"/>
            <p:cNvSpPr txBox="1"/>
            <p:nvPr>
              <p:custDataLst>
                <p:tags r:id="rId9"/>
              </p:custDataLst>
            </p:nvPr>
          </p:nvSpPr>
          <p:spPr>
            <a:xfrm>
              <a:off x="11369" y="7570"/>
              <a:ext cx="2290" cy="594"/>
            </a:xfrm>
            <a:prstGeom prst="rect">
              <a:avLst/>
            </a:prstGeom>
            <a:noFill/>
          </p:spPr>
          <p:txBody>
            <a:bodyPr wrap="square" rtlCol="0">
              <a:normAutofit/>
            </a:bodyPr>
            <a:lstStyle/>
            <a:p>
              <a:pPr algn="l">
                <a:spcBef>
                  <a:spcPct val="50000"/>
                </a:spcBef>
              </a:pPr>
              <a:r>
                <a:rPr lang="en-US" altLang="zh-CN" sz="1970" b="1" dirty="0">
                  <a:solidFill>
                    <a:schemeClr val="lt1">
                      <a:lumMod val="50000"/>
                    </a:schemeClr>
                  </a:solidFill>
                  <a:latin typeface="Times New Roman" panose="02020603050405020304" charset="0"/>
                  <a:ea typeface="微软雅黑" panose="020B0503020204020204" pitchFamily="34" charset="-122"/>
                  <a:cs typeface="+mn-ea"/>
                  <a:sym typeface="+mn-ea"/>
                </a:rPr>
                <a:t>2005</a:t>
              </a:r>
              <a:r>
                <a:rPr lang="zh-CN" altLang="en-US" sz="1970" b="1" dirty="0">
                  <a:solidFill>
                    <a:schemeClr val="lt1">
                      <a:lumMod val="50000"/>
                    </a:schemeClr>
                  </a:solidFill>
                  <a:latin typeface="Times New Roman" panose="02020603050405020304" charset="0"/>
                  <a:ea typeface="微软雅黑" panose="020B0503020204020204" pitchFamily="34" charset="-122"/>
                  <a:cs typeface="+mn-ea"/>
                  <a:sym typeface="+mn-ea"/>
                </a:rPr>
                <a:t>年至今</a:t>
              </a:r>
              <a:endParaRPr lang="zh-CN" altLang="en-US" sz="1970" b="1" dirty="0">
                <a:solidFill>
                  <a:schemeClr val="lt1">
                    <a:lumMod val="50000"/>
                  </a:schemeClr>
                </a:solidFill>
                <a:latin typeface="Times New Roman" panose="02020603050405020304" charset="0"/>
                <a:ea typeface="微软雅黑" panose="020B0503020204020204" pitchFamily="34" charset="-122"/>
                <a:cs typeface="+mn-ea"/>
                <a:sym typeface="+mn-ea"/>
              </a:endParaRPr>
            </a:p>
          </p:txBody>
        </p:sp>
        <p:sp>
          <p:nvSpPr>
            <p:cNvPr id="13" name="TextBox 12"/>
            <p:cNvSpPr txBox="1"/>
            <p:nvPr>
              <p:custDataLst>
                <p:tags r:id="rId10"/>
              </p:custDataLst>
            </p:nvPr>
          </p:nvSpPr>
          <p:spPr>
            <a:xfrm>
              <a:off x="1899" y="3494"/>
              <a:ext cx="2753" cy="784"/>
            </a:xfrm>
            <a:prstGeom prst="rect">
              <a:avLst/>
            </a:prstGeom>
            <a:noFill/>
          </p:spPr>
          <p:txBody>
            <a:bodyPr wrap="square" bIns="0" rtlCol="0" anchor="b" anchorCtr="0">
              <a:noAutofit/>
            </a:bodyPr>
            <a:lstStyle/>
            <a:p>
              <a:pPr>
                <a:lnSpc>
                  <a:spcPct val="120000"/>
                </a:lnSpc>
              </a:pPr>
              <a:r>
                <a:rPr lang="zh-CN" altLang="en-US" sz="1970" b="1" spc="300">
                  <a:solidFill>
                    <a:schemeClr val="lt1">
                      <a:lumMod val="50000"/>
                    </a:schemeClr>
                  </a:solidFill>
                  <a:latin typeface="Times New Roman" panose="02020603050405020304" charset="0"/>
                  <a:ea typeface="微软雅黑" panose="020B0503020204020204" pitchFamily="34" charset="-122"/>
                </a:rPr>
                <a:t>生产必须安全、</a:t>
              </a:r>
              <a:endParaRPr lang="zh-CN" altLang="en-US" sz="1970" b="1" spc="300">
                <a:solidFill>
                  <a:schemeClr val="lt1">
                    <a:lumMod val="50000"/>
                  </a:schemeClr>
                </a:solidFill>
                <a:latin typeface="Times New Roman" panose="02020603050405020304" charset="0"/>
                <a:ea typeface="微软雅黑" panose="020B0503020204020204" pitchFamily="34" charset="-122"/>
              </a:endParaRPr>
            </a:p>
            <a:p>
              <a:pPr>
                <a:lnSpc>
                  <a:spcPct val="120000"/>
                </a:lnSpc>
              </a:pPr>
              <a:r>
                <a:rPr lang="zh-CN" altLang="en-US" sz="1970" b="1" spc="300">
                  <a:solidFill>
                    <a:schemeClr val="lt1">
                      <a:lumMod val="50000"/>
                    </a:schemeClr>
                  </a:solidFill>
                  <a:latin typeface="Times New Roman" panose="02020603050405020304" charset="0"/>
                  <a:ea typeface="微软雅黑" panose="020B0503020204020204" pitchFamily="34" charset="-122"/>
                </a:rPr>
                <a:t>安全为了生产</a:t>
              </a:r>
              <a:endParaRPr lang="zh-CN" altLang="en-US" sz="1970" b="1" spc="300">
                <a:solidFill>
                  <a:schemeClr val="lt1">
                    <a:lumMod val="50000"/>
                  </a:schemeClr>
                </a:solidFill>
                <a:latin typeface="Times New Roman" panose="02020603050405020304" charset="0"/>
                <a:ea typeface="微软雅黑" panose="020B0503020204020204" pitchFamily="34" charset="-122"/>
              </a:endParaRPr>
            </a:p>
          </p:txBody>
        </p:sp>
        <p:cxnSp>
          <p:nvCxnSpPr>
            <p:cNvPr id="15" name="Straight Connector 14"/>
            <p:cNvCxnSpPr/>
            <p:nvPr>
              <p:custDataLst>
                <p:tags r:id="rId11"/>
              </p:custDataLst>
            </p:nvPr>
          </p:nvCxnSpPr>
          <p:spPr>
            <a:xfrm flipV="1">
              <a:off x="1836" y="4058"/>
              <a:ext cx="0" cy="3004"/>
            </a:xfrm>
            <a:prstGeom prst="line">
              <a:avLst/>
            </a:prstGeom>
            <a:ln w="28575">
              <a:solidFill>
                <a:schemeClr val="lt1"/>
              </a:solidFill>
            </a:ln>
          </p:spPr>
          <p:style>
            <a:lnRef idx="1">
              <a:srgbClr val="1F74AD"/>
            </a:lnRef>
            <a:fillRef idx="0">
              <a:srgbClr val="1F74AD"/>
            </a:fillRef>
            <a:effectRef idx="0">
              <a:srgbClr val="1F74AD"/>
            </a:effectRef>
            <a:fontRef idx="minor">
              <a:srgbClr val="000000"/>
            </a:fontRef>
          </p:style>
        </p:cxnSp>
        <p:sp>
          <p:nvSpPr>
            <p:cNvPr id="16" name="Oval 15"/>
            <p:cNvSpPr/>
            <p:nvPr>
              <p:custDataLst>
                <p:tags r:id="rId12"/>
              </p:custDataLst>
            </p:nvPr>
          </p:nvSpPr>
          <p:spPr>
            <a:xfrm>
              <a:off x="1779" y="3987"/>
              <a:ext cx="120" cy="178"/>
            </a:xfrm>
            <a:prstGeom prst="ellipse">
              <a:avLst/>
            </a:prstGeom>
            <a:solidFill>
              <a:schemeClr val="dk1"/>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id-ID" sz="1900">
                <a:solidFill>
                  <a:schemeClr val="lt1"/>
                </a:solidFill>
                <a:latin typeface="微软雅黑" panose="020B0503020204020204" pitchFamily="34" charset="-122"/>
                <a:ea typeface="微软雅黑" panose="020B0503020204020204" pitchFamily="34" charset="-122"/>
              </a:endParaRPr>
            </a:p>
          </p:txBody>
        </p:sp>
        <p:sp>
          <p:nvSpPr>
            <p:cNvPr id="17" name="Oval 16"/>
            <p:cNvSpPr/>
            <p:nvPr>
              <p:custDataLst>
                <p:tags r:id="rId13"/>
              </p:custDataLst>
            </p:nvPr>
          </p:nvSpPr>
          <p:spPr>
            <a:xfrm>
              <a:off x="1785" y="7006"/>
              <a:ext cx="102" cy="152"/>
            </a:xfrm>
            <a:prstGeom prst="ellipse">
              <a:avLst/>
            </a:prstGeom>
            <a:solidFill>
              <a:schemeClr val="dk1"/>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id-ID" sz="1900">
                <a:solidFill>
                  <a:schemeClr val="lt1"/>
                </a:solidFill>
                <a:latin typeface="微软雅黑" panose="020B0503020204020204" pitchFamily="34" charset="-122"/>
                <a:ea typeface="微软雅黑" panose="020B0503020204020204" pitchFamily="34" charset="-122"/>
              </a:endParaRPr>
            </a:p>
          </p:txBody>
        </p:sp>
        <p:sp>
          <p:nvSpPr>
            <p:cNvPr id="19" name="TextBox 18"/>
            <p:cNvSpPr txBox="1"/>
            <p:nvPr>
              <p:custDataLst>
                <p:tags r:id="rId14"/>
              </p:custDataLst>
            </p:nvPr>
          </p:nvSpPr>
          <p:spPr>
            <a:xfrm>
              <a:off x="5704" y="3120"/>
              <a:ext cx="4876" cy="557"/>
            </a:xfrm>
            <a:prstGeom prst="rect">
              <a:avLst/>
            </a:prstGeom>
            <a:noFill/>
          </p:spPr>
          <p:txBody>
            <a:bodyPr wrap="square" bIns="0" rtlCol="0" anchor="b" anchorCtr="0">
              <a:noAutofit/>
            </a:bodyPr>
            <a:lstStyle/>
            <a:p>
              <a:pPr>
                <a:lnSpc>
                  <a:spcPct val="120000"/>
                </a:lnSpc>
              </a:pPr>
              <a:r>
                <a:rPr lang="zh-CN" altLang="en-US" sz="1970" b="1" spc="300">
                  <a:solidFill>
                    <a:schemeClr val="lt1">
                      <a:lumMod val="50000"/>
                    </a:schemeClr>
                  </a:solidFill>
                  <a:latin typeface="Times New Roman" panose="02020603050405020304" charset="0"/>
                  <a:ea typeface="微软雅黑" panose="020B0503020204020204" pitchFamily="34" charset="-122"/>
                </a:rPr>
                <a:t>安全第一，预防为主.</a:t>
              </a:r>
              <a:endParaRPr lang="zh-CN" altLang="en-US" sz="1970" b="1" spc="300">
                <a:solidFill>
                  <a:schemeClr val="lt1">
                    <a:lumMod val="50000"/>
                  </a:schemeClr>
                </a:solidFill>
                <a:latin typeface="Times New Roman" panose="02020603050405020304" charset="0"/>
                <a:ea typeface="微软雅黑" panose="020B0503020204020204" pitchFamily="34" charset="-122"/>
              </a:endParaRPr>
            </a:p>
          </p:txBody>
        </p:sp>
        <p:cxnSp>
          <p:nvCxnSpPr>
            <p:cNvPr id="21" name="Straight Connector 20"/>
            <p:cNvCxnSpPr/>
            <p:nvPr>
              <p:custDataLst>
                <p:tags r:id="rId15"/>
              </p:custDataLst>
            </p:nvPr>
          </p:nvCxnSpPr>
          <p:spPr>
            <a:xfrm flipV="1">
              <a:off x="5551" y="3667"/>
              <a:ext cx="0" cy="3186"/>
            </a:xfrm>
            <a:prstGeom prst="line">
              <a:avLst/>
            </a:prstGeom>
            <a:ln w="28575">
              <a:solidFill>
                <a:schemeClr val="lt1"/>
              </a:solidFill>
            </a:ln>
          </p:spPr>
          <p:style>
            <a:lnRef idx="1">
              <a:srgbClr val="1F74AD"/>
            </a:lnRef>
            <a:fillRef idx="0">
              <a:srgbClr val="1F74AD"/>
            </a:fillRef>
            <a:effectRef idx="0">
              <a:srgbClr val="1F74AD"/>
            </a:effectRef>
            <a:fontRef idx="minor">
              <a:srgbClr val="000000"/>
            </a:fontRef>
          </p:style>
        </p:cxnSp>
        <p:sp>
          <p:nvSpPr>
            <p:cNvPr id="22" name="Oval 21"/>
            <p:cNvSpPr/>
            <p:nvPr>
              <p:custDataLst>
                <p:tags r:id="rId16"/>
              </p:custDataLst>
            </p:nvPr>
          </p:nvSpPr>
          <p:spPr>
            <a:xfrm>
              <a:off x="5494" y="3551"/>
              <a:ext cx="120" cy="178"/>
            </a:xfrm>
            <a:prstGeom prst="ellipse">
              <a:avLst/>
            </a:prstGeom>
            <a:solidFill>
              <a:schemeClr val="dk1"/>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id-ID" sz="1900">
                <a:solidFill>
                  <a:schemeClr val="lt1"/>
                </a:solidFill>
                <a:latin typeface="微软雅黑" panose="020B0503020204020204" pitchFamily="34" charset="-122"/>
                <a:ea typeface="微软雅黑" panose="020B0503020204020204" pitchFamily="34" charset="-122"/>
              </a:endParaRPr>
            </a:p>
          </p:txBody>
        </p:sp>
        <p:sp>
          <p:nvSpPr>
            <p:cNvPr id="23" name="Oval 22"/>
            <p:cNvSpPr/>
            <p:nvPr>
              <p:custDataLst>
                <p:tags r:id="rId17"/>
              </p:custDataLst>
            </p:nvPr>
          </p:nvSpPr>
          <p:spPr>
            <a:xfrm>
              <a:off x="5500" y="6781"/>
              <a:ext cx="102" cy="152"/>
            </a:xfrm>
            <a:prstGeom prst="ellipse">
              <a:avLst/>
            </a:prstGeom>
            <a:solidFill>
              <a:schemeClr val="dk1"/>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id-ID" sz="1900">
                <a:solidFill>
                  <a:schemeClr val="lt1"/>
                </a:solidFill>
                <a:latin typeface="微软雅黑" panose="020B0503020204020204" pitchFamily="34" charset="-122"/>
                <a:ea typeface="微软雅黑" panose="020B0503020204020204" pitchFamily="34" charset="-122"/>
              </a:endParaRPr>
            </a:p>
          </p:txBody>
        </p:sp>
        <p:sp>
          <p:nvSpPr>
            <p:cNvPr id="25" name="TextBox 24"/>
            <p:cNvSpPr txBox="1"/>
            <p:nvPr>
              <p:custDataLst>
                <p:tags r:id="rId18"/>
              </p:custDataLst>
            </p:nvPr>
          </p:nvSpPr>
          <p:spPr>
            <a:xfrm>
              <a:off x="11452" y="2523"/>
              <a:ext cx="2755" cy="1527"/>
            </a:xfrm>
            <a:prstGeom prst="rect">
              <a:avLst/>
            </a:prstGeom>
            <a:noFill/>
          </p:spPr>
          <p:txBody>
            <a:bodyPr wrap="square" bIns="0" rtlCol="0" anchor="b" anchorCtr="0">
              <a:normAutofit/>
            </a:bodyPr>
            <a:lstStyle/>
            <a:p>
              <a:pPr>
                <a:lnSpc>
                  <a:spcPct val="120000"/>
                </a:lnSpc>
              </a:pPr>
              <a:r>
                <a:rPr lang="zh-CN" altLang="en-US" sz="1970" b="1" spc="300">
                  <a:solidFill>
                    <a:schemeClr val="lt1">
                      <a:lumMod val="50000"/>
                    </a:schemeClr>
                  </a:solidFill>
                  <a:latin typeface="Times New Roman" panose="02020603050405020304" charset="0"/>
                  <a:ea typeface="微软雅黑" panose="020B0503020204020204" pitchFamily="34" charset="-122"/>
                </a:rPr>
                <a:t>安全第一、</a:t>
              </a:r>
              <a:endParaRPr lang="zh-CN" altLang="en-US" sz="1970" b="1" spc="300">
                <a:solidFill>
                  <a:schemeClr val="lt1">
                    <a:lumMod val="50000"/>
                  </a:schemeClr>
                </a:solidFill>
                <a:latin typeface="Times New Roman" panose="02020603050405020304" charset="0"/>
                <a:ea typeface="微软雅黑" panose="020B0503020204020204" pitchFamily="34" charset="-122"/>
              </a:endParaRPr>
            </a:p>
            <a:p>
              <a:pPr>
                <a:lnSpc>
                  <a:spcPct val="120000"/>
                </a:lnSpc>
              </a:pPr>
              <a:r>
                <a:rPr lang="zh-CN" altLang="en-US" sz="1970" b="1" spc="300">
                  <a:solidFill>
                    <a:schemeClr val="lt1">
                      <a:lumMod val="50000"/>
                    </a:schemeClr>
                  </a:solidFill>
                  <a:latin typeface="Times New Roman" panose="02020603050405020304" charset="0"/>
                  <a:ea typeface="微软雅黑" panose="020B0503020204020204" pitchFamily="34" charset="-122"/>
                </a:rPr>
                <a:t>预防为主、</a:t>
              </a:r>
              <a:endParaRPr lang="zh-CN" altLang="en-US" sz="1970" b="1" spc="300">
                <a:solidFill>
                  <a:schemeClr val="lt1">
                    <a:lumMod val="50000"/>
                  </a:schemeClr>
                </a:solidFill>
                <a:latin typeface="Times New Roman" panose="02020603050405020304" charset="0"/>
                <a:ea typeface="微软雅黑" panose="020B0503020204020204" pitchFamily="34" charset="-122"/>
              </a:endParaRPr>
            </a:p>
            <a:p>
              <a:pPr>
                <a:lnSpc>
                  <a:spcPct val="120000"/>
                </a:lnSpc>
              </a:pPr>
              <a:r>
                <a:rPr lang="zh-CN" altLang="en-US" sz="1970" b="1" spc="300">
                  <a:solidFill>
                    <a:schemeClr val="lt1">
                      <a:lumMod val="50000"/>
                    </a:schemeClr>
                  </a:solidFill>
                  <a:latin typeface="Times New Roman" panose="02020603050405020304" charset="0"/>
                  <a:ea typeface="微软雅黑" panose="020B0503020204020204" pitchFamily="34" charset="-122"/>
                </a:rPr>
                <a:t>综合治理.</a:t>
              </a:r>
              <a:endParaRPr lang="zh-CN" altLang="en-US" sz="1970" b="1" spc="300">
                <a:solidFill>
                  <a:schemeClr val="lt1">
                    <a:lumMod val="50000"/>
                  </a:schemeClr>
                </a:solidFill>
                <a:latin typeface="Times New Roman" panose="02020603050405020304" charset="0"/>
                <a:ea typeface="微软雅黑" panose="020B0503020204020204" pitchFamily="34" charset="-122"/>
              </a:endParaRPr>
            </a:p>
          </p:txBody>
        </p:sp>
        <p:cxnSp>
          <p:nvCxnSpPr>
            <p:cNvPr id="27" name="Straight Connector 26"/>
            <p:cNvCxnSpPr/>
            <p:nvPr>
              <p:custDataLst>
                <p:tags r:id="rId19"/>
              </p:custDataLst>
            </p:nvPr>
          </p:nvCxnSpPr>
          <p:spPr>
            <a:xfrm flipV="1">
              <a:off x="11389" y="2923"/>
              <a:ext cx="0" cy="3186"/>
            </a:xfrm>
            <a:prstGeom prst="line">
              <a:avLst/>
            </a:prstGeom>
            <a:ln w="28575">
              <a:solidFill>
                <a:schemeClr val="lt1"/>
              </a:solidFill>
            </a:ln>
          </p:spPr>
          <p:style>
            <a:lnRef idx="1">
              <a:srgbClr val="1F74AD"/>
            </a:lnRef>
            <a:fillRef idx="0">
              <a:srgbClr val="1F74AD"/>
            </a:fillRef>
            <a:effectRef idx="0">
              <a:srgbClr val="1F74AD"/>
            </a:effectRef>
            <a:fontRef idx="minor">
              <a:srgbClr val="000000"/>
            </a:fontRef>
          </p:style>
        </p:cxnSp>
        <p:sp>
          <p:nvSpPr>
            <p:cNvPr id="28" name="Oval 27"/>
            <p:cNvSpPr/>
            <p:nvPr>
              <p:custDataLst>
                <p:tags r:id="rId20"/>
              </p:custDataLst>
            </p:nvPr>
          </p:nvSpPr>
          <p:spPr>
            <a:xfrm>
              <a:off x="11332" y="2806"/>
              <a:ext cx="120" cy="178"/>
            </a:xfrm>
            <a:prstGeom prst="ellipse">
              <a:avLst/>
            </a:prstGeom>
            <a:solidFill>
              <a:schemeClr val="dk1"/>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id-ID" sz="1900">
                <a:solidFill>
                  <a:schemeClr val="lt1"/>
                </a:solidFill>
                <a:latin typeface="微软雅黑" panose="020B0503020204020204" pitchFamily="34" charset="-122"/>
                <a:ea typeface="微软雅黑" panose="020B0503020204020204" pitchFamily="34" charset="-122"/>
              </a:endParaRPr>
            </a:p>
          </p:txBody>
        </p:sp>
        <p:sp>
          <p:nvSpPr>
            <p:cNvPr id="29" name="Oval 28"/>
            <p:cNvSpPr/>
            <p:nvPr>
              <p:custDataLst>
                <p:tags r:id="rId21"/>
              </p:custDataLst>
            </p:nvPr>
          </p:nvSpPr>
          <p:spPr>
            <a:xfrm>
              <a:off x="11338" y="6035"/>
              <a:ext cx="102" cy="152"/>
            </a:xfrm>
            <a:prstGeom prst="ellipse">
              <a:avLst/>
            </a:prstGeom>
            <a:solidFill>
              <a:schemeClr val="dk1"/>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id-ID" sz="1900">
                <a:solidFill>
                  <a:schemeClr val="lt1"/>
                </a:solidFill>
                <a:latin typeface="微软雅黑" panose="020B0503020204020204" pitchFamily="34" charset="-122"/>
                <a:ea typeface="微软雅黑" panose="020B0503020204020204" pitchFamily="34" charset="-122"/>
              </a:endParaRPr>
            </a:p>
          </p:txBody>
        </p:sp>
      </p:grpSp>
      <p:sp>
        <p:nvSpPr>
          <p:cNvPr id="8" name="任意多边形 7"/>
          <p:cNvSpPr/>
          <p:nvPr>
            <p:custDataLst>
              <p:tags r:id="rId2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任意多边形 92"/>
          <p:cNvSpPr/>
          <p:nvPr>
            <p:custDataLst>
              <p:tags r:id="rId23"/>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01  </a:t>
            </a:r>
            <a:r>
              <a:rPr lang="zh-CN" altLang="en-US" sz="3000">
                <a:solidFill>
                  <a:schemeClr val="accent1"/>
                </a:solidFill>
                <a:latin typeface="Times New Roman" panose="02020603050405020304" charset="0"/>
                <a:ea typeface="微软雅黑" panose="020B0503020204020204" pitchFamily="34" charset="-122"/>
                <a:sym typeface="+mn-ea"/>
              </a:rPr>
              <a:t>让安全成为企业文化</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259"/>
          <p:cNvSpPr>
            <a:spLocks noChangeArrowheads="1"/>
          </p:cNvSpPr>
          <p:nvPr>
            <p:custDataLst>
              <p:tags r:id="rId1"/>
            </p:custDataLst>
          </p:nvPr>
        </p:nvSpPr>
        <p:spPr bwMode="auto">
          <a:xfrm>
            <a:off x="1908482" y="2143395"/>
            <a:ext cx="2196442" cy="186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1500" b="1" cap="all" spc="300" dirty="0">
                <a:solidFill>
                  <a:schemeClr val="accent1"/>
                </a:solidFill>
                <a:latin typeface="Times New Roman" panose="02020603050405020304" charset="0"/>
                <a:cs typeface="Arial" panose="020B0604020202020204" pitchFamily="34" charset="0"/>
              </a:rPr>
              <a:t>02</a:t>
            </a:r>
            <a:endParaRPr lang="en-US" altLang="zh-CN" sz="11500" b="1" cap="all" spc="300" dirty="0">
              <a:solidFill>
                <a:schemeClr val="accent1"/>
              </a:solidFill>
              <a:latin typeface="Times New Roman" panose="02020603050405020304" charset="0"/>
              <a:cs typeface="Arial" panose="020B0604020202020204" pitchFamily="34" charset="0"/>
            </a:endParaRPr>
          </a:p>
        </p:txBody>
      </p:sp>
      <p:sp>
        <p:nvSpPr>
          <p:cNvPr id="6" name="Freeform 6"/>
          <p:cNvSpPr/>
          <p:nvPr>
            <p:custDataLst>
              <p:tags r:id="rId2"/>
            </p:custDataLst>
          </p:nvPr>
        </p:nvSpPr>
        <p:spPr bwMode="auto">
          <a:xfrm>
            <a:off x="354" y="5397910"/>
            <a:ext cx="12858044" cy="1834739"/>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2"/>
          </a:solidFill>
          <a:ln w="0">
            <a:noFill/>
            <a:prstDash val="solid"/>
            <a:round/>
          </a:ln>
        </p:spPr>
        <p:txBody>
          <a:bodyPr vert="horz" wrap="square" lIns="128580" tIns="64290" rIns="128580" bIns="64290" numCol="1" anchor="t" anchorCtr="0" compatLnSpc="1"/>
          <a:lstStyle/>
          <a:p>
            <a:endParaRPr lang="zh-CN" altLang="en-US" sz="1800">
              <a:solidFill>
                <a:schemeClr val="dk1"/>
              </a:solidFill>
            </a:endParaRPr>
          </a:p>
        </p:txBody>
      </p:sp>
      <p:sp>
        <p:nvSpPr>
          <p:cNvPr id="7" name="Freeform 7"/>
          <p:cNvSpPr/>
          <p:nvPr>
            <p:custDataLst>
              <p:tags r:id="rId3"/>
            </p:custDataLst>
          </p:nvPr>
        </p:nvSpPr>
        <p:spPr bwMode="auto">
          <a:xfrm>
            <a:off x="354" y="5128493"/>
            <a:ext cx="12858044" cy="593017"/>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2"/>
          </a:solidFill>
          <a:ln w="0">
            <a:noFill/>
            <a:prstDash val="solid"/>
            <a:round/>
          </a:ln>
        </p:spPr>
        <p:txBody>
          <a:bodyPr vert="horz" wrap="square" lIns="128580" tIns="64290" rIns="128580" bIns="64290" numCol="1" anchor="t" anchorCtr="0" compatLnSpc="1"/>
          <a:lstStyle/>
          <a:p>
            <a:endParaRPr lang="zh-CN" altLang="en-US" sz="1800">
              <a:solidFill>
                <a:schemeClr val="dk1"/>
              </a:solidFill>
            </a:endParaRPr>
          </a:p>
        </p:txBody>
      </p:sp>
      <p:sp>
        <p:nvSpPr>
          <p:cNvPr id="4" name="TextBox 48"/>
          <p:cNvSpPr txBox="1"/>
          <p:nvPr/>
        </p:nvSpPr>
        <p:spPr>
          <a:xfrm>
            <a:off x="5493385" y="2752090"/>
            <a:ext cx="6476365" cy="768985"/>
          </a:xfrm>
          <a:prstGeom prst="rect">
            <a:avLst/>
          </a:prstGeom>
          <a:noFill/>
        </p:spPr>
        <p:txBody>
          <a:bodyPr wrap="square" lIns="0" tIns="0" rIns="0" bIns="0" rtlCol="0">
            <a:spAutoFit/>
          </a:bodyPr>
          <a:lstStyle/>
          <a:p>
            <a:pPr algn="ctr"/>
            <a:r>
              <a:rPr lang="zh-CN" altLang="en-US" sz="5000" b="1" dirty="0">
                <a:solidFill>
                  <a:schemeClr val="accent1"/>
                </a:solidFill>
                <a:latin typeface="Times New Roman" panose="02020603050405020304" charset="0"/>
                <a:ea typeface="微软雅黑" panose="020B0503020204020204" pitchFamily="34" charset="-122"/>
                <a:sym typeface="+mn-ea"/>
              </a:rPr>
              <a:t>建立安全生产管理体系</a:t>
            </a:r>
            <a:endParaRPr lang="zh-CN" altLang="en-US" sz="5000" b="1" dirty="0">
              <a:solidFill>
                <a:schemeClr val="accent1"/>
              </a:solidFill>
              <a:latin typeface="Times New Roman" panose="02020603050405020304" charset="0"/>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10545" y="1231693"/>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体系建立</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 name="文本框 1"/>
          <p:cNvSpPr txBox="1"/>
          <p:nvPr>
            <p:custDataLst>
              <p:tags r:id="rId2"/>
            </p:custDataLst>
          </p:nvPr>
        </p:nvSpPr>
        <p:spPr>
          <a:xfrm>
            <a:off x="1328589" y="2064966"/>
            <a:ext cx="10147140" cy="437515"/>
          </a:xfrm>
          <a:prstGeom prst="rect">
            <a:avLst/>
          </a:prstGeom>
          <a:noFill/>
        </p:spPr>
        <p:txBody>
          <a:bodyPr wrap="square" rtlCol="0" anchor="t">
            <a:spAutoFit/>
          </a:bodyPr>
          <a:lstStyle/>
          <a:p>
            <a:pPr algn="l"/>
            <a:r>
              <a:rPr lang="zh-CN" altLang="en-US" sz="2250">
                <a:solidFill>
                  <a:schemeClr val="dk1">
                    <a:lumMod val="75000"/>
                    <a:lumOff val="25000"/>
                  </a:schemeClr>
                </a:solidFill>
                <a:latin typeface="Times New Roman" panose="02020603050405020304" charset="0"/>
                <a:ea typeface="微软雅黑" panose="020B0503020204020204" pitchFamily="34" charset="-122"/>
              </a:rPr>
              <a:t>安全不是一个观念而是一个由组织系统，运作系统表单系统组成的一个体系</a:t>
            </a:r>
            <a:endParaRPr lang="zh-CN" altLang="en-US" sz="2250">
              <a:solidFill>
                <a:schemeClr val="dk1">
                  <a:lumMod val="75000"/>
                  <a:lumOff val="25000"/>
                </a:schemeClr>
              </a:solidFill>
              <a:latin typeface="Times New Roman" panose="02020603050405020304" charset="0"/>
              <a:ea typeface="微软雅黑" panose="020B0503020204020204" pitchFamily="34" charset="-122"/>
            </a:endParaRPr>
          </a:p>
        </p:txBody>
      </p:sp>
      <p:sp>
        <p:nvSpPr>
          <p:cNvPr id="4" name="文本框 3"/>
          <p:cNvSpPr txBox="1"/>
          <p:nvPr/>
        </p:nvSpPr>
        <p:spPr>
          <a:xfrm>
            <a:off x="3256581" y="2975994"/>
            <a:ext cx="1456352" cy="437515"/>
          </a:xfrm>
          <a:prstGeom prst="rect">
            <a:avLst/>
          </a:prstGeom>
          <a:noFill/>
        </p:spPr>
        <p:txBody>
          <a:bodyPr wrap="square" rtlCol="0" anchor="t">
            <a:spAutoFit/>
          </a:bodyPr>
          <a:lstStyle/>
          <a:p>
            <a:pPr algn="l"/>
            <a:r>
              <a:rPr lang="zh-CN" altLang="en-US" sz="2250" b="1">
                <a:solidFill>
                  <a:srgbClr val="000000"/>
                </a:solidFill>
                <a:latin typeface="Times New Roman" panose="02020603050405020304" charset="0"/>
                <a:ea typeface="微软雅黑" panose="020B0503020204020204" pitchFamily="34" charset="-122"/>
              </a:rPr>
              <a:t>主要内容</a:t>
            </a:r>
            <a:endParaRPr lang="zh-CN" altLang="en-US" sz="2250" b="1">
              <a:solidFill>
                <a:srgbClr val="000000"/>
              </a:solidFill>
              <a:latin typeface="Times New Roman" panose="02020603050405020304" charset="0"/>
              <a:ea typeface="微软雅黑" panose="020B0503020204020204" pitchFamily="34" charset="-122"/>
            </a:endParaRPr>
          </a:p>
        </p:txBody>
      </p:sp>
      <p:grpSp>
        <p:nvGrpSpPr>
          <p:cNvPr id="11" name="组合 10"/>
          <p:cNvGrpSpPr/>
          <p:nvPr/>
        </p:nvGrpSpPr>
        <p:grpSpPr>
          <a:xfrm>
            <a:off x="1429024" y="3864771"/>
            <a:ext cx="2768944" cy="2070681"/>
            <a:chOff x="2320" y="2990"/>
            <a:chExt cx="3101" cy="2319"/>
          </a:xfrm>
        </p:grpSpPr>
        <p:sp>
          <p:nvSpPr>
            <p:cNvPr id="5" name="文本框 4"/>
            <p:cNvSpPr txBox="1"/>
            <p:nvPr>
              <p:custDataLst>
                <p:tags r:id="rId3"/>
              </p:custDataLst>
            </p:nvPr>
          </p:nvSpPr>
          <p:spPr>
            <a:xfrm>
              <a:off x="2485" y="2990"/>
              <a:ext cx="1721" cy="490"/>
            </a:xfrm>
            <a:prstGeom prst="rect">
              <a:avLst/>
            </a:prstGeom>
            <a:solidFill>
              <a:schemeClr val="accent4"/>
            </a:solidFill>
          </p:spPr>
          <p:txBody>
            <a:bodyPr wrap="square" rtlCol="0" anchor="t">
              <a:spAutoFit/>
            </a:bodyPr>
            <a:lstStyle/>
            <a:p>
              <a:pPr algn="ctr"/>
              <a:r>
                <a:rPr lang="zh-CN" altLang="en-US" sz="2250" b="1">
                  <a:solidFill>
                    <a:schemeClr val="lt1"/>
                  </a:solidFill>
                  <a:latin typeface="Times New Roman" panose="02020603050405020304" charset="0"/>
                  <a:ea typeface="微软雅黑" panose="020B0503020204020204" pitchFamily="34" charset="-122"/>
                </a:rPr>
                <a:t>体系建立</a:t>
              </a:r>
              <a:endParaRPr lang="zh-CN" altLang="en-US" sz="2250" b="1">
                <a:solidFill>
                  <a:schemeClr val="lt1"/>
                </a:solidFill>
                <a:latin typeface="Times New Roman" panose="02020603050405020304" charset="0"/>
                <a:ea typeface="微软雅黑" panose="020B0503020204020204" pitchFamily="34" charset="-122"/>
              </a:endParaRPr>
            </a:p>
          </p:txBody>
        </p:sp>
        <p:sp>
          <p:nvSpPr>
            <p:cNvPr id="7" name="文本框 6"/>
            <p:cNvSpPr txBox="1"/>
            <p:nvPr>
              <p:custDataLst>
                <p:tags r:id="rId4"/>
              </p:custDataLst>
            </p:nvPr>
          </p:nvSpPr>
          <p:spPr>
            <a:xfrm>
              <a:off x="2320" y="3680"/>
              <a:ext cx="3101" cy="1629"/>
            </a:xfrm>
            <a:prstGeom prst="rect">
              <a:avLst/>
            </a:prstGeom>
            <a:noFill/>
          </p:spPr>
          <p:txBody>
            <a:bodyPr wrap="square" rtlCol="0" anchor="t">
              <a:spAutoFit/>
            </a:bodyPr>
            <a:lstStyle/>
            <a:p>
              <a:pPr algn="l">
                <a:lnSpc>
                  <a:spcPct val="150000"/>
                </a:lnSpc>
              </a:pPr>
              <a:r>
                <a:rPr lang="zh-CN" altLang="en-US" sz="1970" b="1">
                  <a:solidFill>
                    <a:schemeClr val="dk1">
                      <a:lumMod val="75000"/>
                      <a:lumOff val="25000"/>
                    </a:schemeClr>
                  </a:solidFill>
                  <a:latin typeface="Times New Roman" panose="02020603050405020304" charset="0"/>
                  <a:ea typeface="微软雅黑" panose="020B0503020204020204" pitchFamily="34" charset="-122"/>
                </a:rPr>
                <a:t>体系建立实施流程</a:t>
              </a:r>
              <a:endParaRPr lang="zh-CN" altLang="en-US" sz="1970" b="1">
                <a:solidFill>
                  <a:schemeClr val="dk1">
                    <a:lumMod val="75000"/>
                    <a:lumOff val="25000"/>
                  </a:schemeClr>
                </a:solidFill>
                <a:latin typeface="Times New Roman" panose="02020603050405020304" charset="0"/>
                <a:ea typeface="微软雅黑" panose="020B0503020204020204" pitchFamily="34" charset="-122"/>
              </a:endParaRPr>
            </a:p>
            <a:p>
              <a:pPr algn="l">
                <a:lnSpc>
                  <a:spcPct val="150000"/>
                </a:lnSpc>
              </a:pPr>
              <a:r>
                <a:rPr lang="zh-CN" altLang="en-US" sz="1970" b="1">
                  <a:solidFill>
                    <a:schemeClr val="dk1">
                      <a:lumMod val="75000"/>
                      <a:lumOff val="25000"/>
                    </a:schemeClr>
                  </a:solidFill>
                  <a:latin typeface="Times New Roman" panose="02020603050405020304" charset="0"/>
                  <a:ea typeface="微软雅黑" panose="020B0503020204020204" pitchFamily="34" charset="-122"/>
                </a:rPr>
                <a:t>体系文件的建立</a:t>
              </a:r>
              <a:endParaRPr lang="zh-CN" altLang="en-US" sz="1970" b="1">
                <a:solidFill>
                  <a:schemeClr val="dk1">
                    <a:lumMod val="75000"/>
                    <a:lumOff val="25000"/>
                  </a:schemeClr>
                </a:solidFill>
                <a:latin typeface="Times New Roman" panose="02020603050405020304" charset="0"/>
                <a:ea typeface="微软雅黑" panose="020B0503020204020204" pitchFamily="34" charset="-122"/>
              </a:endParaRPr>
            </a:p>
            <a:p>
              <a:pPr algn="l">
                <a:lnSpc>
                  <a:spcPct val="150000"/>
                </a:lnSpc>
              </a:pPr>
              <a:r>
                <a:rPr lang="zh-CN" altLang="en-US" sz="1970" b="1">
                  <a:solidFill>
                    <a:schemeClr val="dk1">
                      <a:lumMod val="75000"/>
                      <a:lumOff val="25000"/>
                    </a:schemeClr>
                  </a:solidFill>
                  <a:latin typeface="Times New Roman" panose="02020603050405020304" charset="0"/>
                  <a:ea typeface="微软雅黑" panose="020B0503020204020204" pitchFamily="34" charset="-122"/>
                </a:rPr>
                <a:t>体系建立的组织保障</a:t>
              </a:r>
              <a:endParaRPr lang="zh-CN" altLang="en-US" sz="1970" b="1">
                <a:solidFill>
                  <a:schemeClr val="dk1">
                    <a:lumMod val="75000"/>
                    <a:lumOff val="25000"/>
                  </a:schemeClr>
                </a:solidFill>
                <a:latin typeface="Times New Roman" panose="02020603050405020304" charset="0"/>
                <a:ea typeface="微软雅黑" panose="020B0503020204020204" pitchFamily="34" charset="-122"/>
              </a:endParaRPr>
            </a:p>
          </p:txBody>
        </p:sp>
      </p:grpSp>
      <p:grpSp>
        <p:nvGrpSpPr>
          <p:cNvPr id="9" name="组合 8"/>
          <p:cNvGrpSpPr/>
          <p:nvPr/>
        </p:nvGrpSpPr>
        <p:grpSpPr>
          <a:xfrm>
            <a:off x="4781938" y="3864771"/>
            <a:ext cx="2434099" cy="1616185"/>
            <a:chOff x="8670" y="2990"/>
            <a:chExt cx="2726" cy="1810"/>
          </a:xfrm>
        </p:grpSpPr>
        <p:sp>
          <p:nvSpPr>
            <p:cNvPr id="6" name="文本框 5"/>
            <p:cNvSpPr txBox="1"/>
            <p:nvPr>
              <p:custDataLst>
                <p:tags r:id="rId5"/>
              </p:custDataLst>
            </p:nvPr>
          </p:nvSpPr>
          <p:spPr>
            <a:xfrm>
              <a:off x="8670" y="2990"/>
              <a:ext cx="1721" cy="490"/>
            </a:xfrm>
            <a:prstGeom prst="rect">
              <a:avLst/>
            </a:prstGeom>
            <a:solidFill>
              <a:schemeClr val="accent4"/>
            </a:solidFill>
          </p:spPr>
          <p:txBody>
            <a:bodyPr wrap="square" rtlCol="0" anchor="t">
              <a:spAutoFit/>
            </a:bodyPr>
            <a:lstStyle/>
            <a:p>
              <a:pPr algn="ctr"/>
              <a:r>
                <a:rPr lang="zh-CN" altLang="en-US" sz="2250" b="1">
                  <a:solidFill>
                    <a:schemeClr val="lt1"/>
                  </a:solidFill>
                  <a:latin typeface="Times New Roman" panose="02020603050405020304" charset="0"/>
                  <a:ea typeface="微软雅黑" panose="020B0503020204020204" pitchFamily="34" charset="-122"/>
                </a:rPr>
                <a:t>体系应用</a:t>
              </a:r>
              <a:endParaRPr lang="zh-CN" altLang="en-US" sz="2250" b="1">
                <a:solidFill>
                  <a:schemeClr val="lt1"/>
                </a:solidFill>
                <a:latin typeface="Times New Roman" panose="02020603050405020304" charset="0"/>
                <a:ea typeface="微软雅黑" panose="020B0503020204020204" pitchFamily="34" charset="-122"/>
              </a:endParaRPr>
            </a:p>
          </p:txBody>
        </p:sp>
        <p:sp>
          <p:nvSpPr>
            <p:cNvPr id="8" name="文本框 7"/>
            <p:cNvSpPr txBox="1"/>
            <p:nvPr>
              <p:custDataLst>
                <p:tags r:id="rId6"/>
              </p:custDataLst>
            </p:nvPr>
          </p:nvSpPr>
          <p:spPr>
            <a:xfrm>
              <a:off x="8670" y="3680"/>
              <a:ext cx="2726" cy="1120"/>
            </a:xfrm>
            <a:prstGeom prst="rect">
              <a:avLst/>
            </a:prstGeom>
            <a:noFill/>
          </p:spPr>
          <p:txBody>
            <a:bodyPr wrap="square" rtlCol="0" anchor="t">
              <a:spAutoFit/>
            </a:bodyPr>
            <a:lstStyle/>
            <a:p>
              <a:pPr algn="l">
                <a:lnSpc>
                  <a:spcPct val="150000"/>
                </a:lnSpc>
              </a:pPr>
              <a:r>
                <a:rPr lang="zh-CN" altLang="en-US" sz="1970" b="1">
                  <a:solidFill>
                    <a:schemeClr val="dk1">
                      <a:lumMod val="75000"/>
                      <a:lumOff val="25000"/>
                    </a:schemeClr>
                  </a:solidFill>
                  <a:latin typeface="Times New Roman" panose="02020603050405020304" charset="0"/>
                  <a:ea typeface="微软雅黑" panose="020B0503020204020204" pitchFamily="34" charset="-122"/>
                </a:rPr>
                <a:t>体系应用原则</a:t>
              </a:r>
              <a:endParaRPr lang="zh-CN" altLang="en-US" sz="1970" b="1">
                <a:solidFill>
                  <a:schemeClr val="dk1">
                    <a:lumMod val="75000"/>
                    <a:lumOff val="25000"/>
                  </a:schemeClr>
                </a:solidFill>
                <a:latin typeface="Times New Roman" panose="02020603050405020304" charset="0"/>
                <a:ea typeface="微软雅黑" panose="020B0503020204020204" pitchFamily="34" charset="-122"/>
              </a:endParaRPr>
            </a:p>
            <a:p>
              <a:pPr algn="l">
                <a:lnSpc>
                  <a:spcPct val="150000"/>
                </a:lnSpc>
              </a:pPr>
              <a:r>
                <a:rPr lang="zh-CN" altLang="en-US" sz="1970" b="1">
                  <a:solidFill>
                    <a:schemeClr val="dk1">
                      <a:lumMod val="75000"/>
                      <a:lumOff val="25000"/>
                    </a:schemeClr>
                  </a:solidFill>
                  <a:latin typeface="Times New Roman" panose="02020603050405020304" charset="0"/>
                  <a:ea typeface="微软雅黑" panose="020B0503020204020204" pitchFamily="34" charset="-122"/>
                </a:rPr>
                <a:t>体系应用案例介绍</a:t>
              </a:r>
              <a:endParaRPr lang="zh-CN" altLang="en-US" sz="1970" b="1">
                <a:solidFill>
                  <a:schemeClr val="dk1">
                    <a:lumMod val="75000"/>
                    <a:lumOff val="25000"/>
                  </a:schemeClr>
                </a:solidFill>
                <a:latin typeface="Times New Roman" panose="02020603050405020304" charset="0"/>
                <a:ea typeface="微软雅黑" panose="020B0503020204020204" pitchFamily="34" charset="-122"/>
              </a:endParaRPr>
            </a:p>
          </p:txBody>
        </p:sp>
      </p:grpSp>
      <p:grpSp>
        <p:nvGrpSpPr>
          <p:cNvPr id="12" name="组合 11" descr="MQUAAB+LCAAAAAAABAClU8FOwkAQ/ZcVb8S0CIK9UZsSDwgJxIvhsLZDWW23ZLtNIIR/d3ZtZYBKJN7at+/tvpl5s2MtETOPuazNWnq7BvyeZVzpQPBE8Wycx5Di2VTla1BaQMG8t10l6hDRK09LqFhbxMdCiqzMLMw8585BiG8I5DoWDCASGU8DkQiNdyPyXExBRSB1RdSqhDarfjpWNFJ5ucZHHbZv12buiZmnPM0VMVOJa2qXUCfLpYhgvoIMrAqP5kLqoYxnKx7X1n0lkpWWUBQVMHn/gEgTmTdAob3S0stihZffhOGw67uhjz4bTff+bvrhn6YHV5gO+kEQBr+Z7tOsaCVkcu6aObesWT0gaj/PU+DyXP49cyJfoD8hY3yLBvCR3DVSPBaYmopmM4vJUtvjvpp+KljawGB9M4hyGV9g9QyrAe9YnOOKgAZVHObkOg2mCLHuOAtFajZrKJPUBLtvZ4bzW8MLck2Z392wEFvsDy103dPY0KKbC2202jmL3wWfkdlJTF4BuspLHa8f0FRAg3h00FCaz6PP48roFs9hQ6Z5krRDef2rJ0T337oqjupuMGqsGKOL/RcnzI6tMQUAAA=="/>
          <p:cNvGrpSpPr/>
          <p:nvPr/>
        </p:nvGrpSpPr>
        <p:grpSpPr>
          <a:xfrm>
            <a:off x="7569634" y="2963815"/>
            <a:ext cx="4585143" cy="3879736"/>
            <a:chOff x="3335317" y="1115100"/>
            <a:chExt cx="4746626" cy="4015599"/>
          </a:xfrm>
        </p:grpSpPr>
        <p:sp>
          <p:nvSpPr>
            <p:cNvPr id="13" name="ExtraShape1"/>
            <p:cNvSpPr/>
            <p:nvPr>
              <p:custDataLst>
                <p:tags r:id="rId7"/>
              </p:custDataLst>
            </p:nvPr>
          </p:nvSpPr>
          <p:spPr bwMode="auto">
            <a:xfrm>
              <a:off x="4586266" y="2897085"/>
              <a:ext cx="2860675" cy="2233614"/>
            </a:xfrm>
            <a:custGeom>
              <a:avLst/>
              <a:gdLst>
                <a:gd name="T0" fmla="*/ 399 w 531"/>
                <a:gd name="T1" fmla="*/ 256 h 415"/>
                <a:gd name="T2" fmla="*/ 399 w 531"/>
                <a:gd name="T3" fmla="*/ 256 h 415"/>
                <a:gd name="T4" fmla="*/ 460 w 531"/>
                <a:gd name="T5" fmla="*/ 276 h 415"/>
                <a:gd name="T6" fmla="*/ 497 w 531"/>
                <a:gd name="T7" fmla="*/ 298 h 415"/>
                <a:gd name="T8" fmla="*/ 507 w 531"/>
                <a:gd name="T9" fmla="*/ 310 h 415"/>
                <a:gd name="T10" fmla="*/ 511 w 531"/>
                <a:gd name="T11" fmla="*/ 323 h 415"/>
                <a:gd name="T12" fmla="*/ 509 w 531"/>
                <a:gd name="T13" fmla="*/ 331 h 415"/>
                <a:gd name="T14" fmla="*/ 503 w 531"/>
                <a:gd name="T15" fmla="*/ 342 h 415"/>
                <a:gd name="T16" fmla="*/ 477 w 531"/>
                <a:gd name="T17" fmla="*/ 364 h 415"/>
                <a:gd name="T18" fmla="*/ 413 w 531"/>
                <a:gd name="T19" fmla="*/ 387 h 415"/>
                <a:gd name="T20" fmla="*/ 332 w 531"/>
                <a:gd name="T21" fmla="*/ 395 h 415"/>
                <a:gd name="T22" fmla="*/ 251 w 531"/>
                <a:gd name="T23" fmla="*/ 386 h 415"/>
                <a:gd name="T24" fmla="*/ 187 w 531"/>
                <a:gd name="T25" fmla="*/ 359 h 415"/>
                <a:gd name="T26" fmla="*/ 161 w 531"/>
                <a:gd name="T27" fmla="*/ 332 h 415"/>
                <a:gd name="T28" fmla="*/ 137 w 531"/>
                <a:gd name="T29" fmla="*/ 270 h 415"/>
                <a:gd name="T30" fmla="*/ 123 w 531"/>
                <a:gd name="T31" fmla="*/ 157 h 415"/>
                <a:gd name="T32" fmla="*/ 112 w 531"/>
                <a:gd name="T33" fmla="*/ 100 h 415"/>
                <a:gd name="T34" fmla="*/ 88 w 531"/>
                <a:gd name="T35" fmla="*/ 49 h 415"/>
                <a:gd name="T36" fmla="*/ 39 w 531"/>
                <a:gd name="T37" fmla="*/ 8 h 415"/>
                <a:gd name="T38" fmla="*/ 11 w 531"/>
                <a:gd name="T39" fmla="*/ 1 h 415"/>
                <a:gd name="T40" fmla="*/ 0 w 531"/>
                <a:gd name="T41" fmla="*/ 10 h 415"/>
                <a:gd name="T42" fmla="*/ 10 w 531"/>
                <a:gd name="T43" fmla="*/ 21 h 415"/>
                <a:gd name="T44" fmla="*/ 10 w 531"/>
                <a:gd name="T45" fmla="*/ 15 h 415"/>
                <a:gd name="T46" fmla="*/ 10 w 531"/>
                <a:gd name="T47" fmla="*/ 21 h 415"/>
                <a:gd name="T48" fmla="*/ 10 w 531"/>
                <a:gd name="T49" fmla="*/ 21 h 415"/>
                <a:gd name="T50" fmla="*/ 10 w 531"/>
                <a:gd name="T51" fmla="*/ 15 h 415"/>
                <a:gd name="T52" fmla="*/ 10 w 531"/>
                <a:gd name="T53" fmla="*/ 21 h 415"/>
                <a:gd name="T54" fmla="*/ 10 w 531"/>
                <a:gd name="T55" fmla="*/ 21 h 415"/>
                <a:gd name="T56" fmla="*/ 34 w 531"/>
                <a:gd name="T57" fmla="*/ 28 h 415"/>
                <a:gd name="T58" fmla="*/ 72 w 531"/>
                <a:gd name="T59" fmla="*/ 60 h 415"/>
                <a:gd name="T60" fmla="*/ 99 w 531"/>
                <a:gd name="T61" fmla="*/ 133 h 415"/>
                <a:gd name="T62" fmla="*/ 115 w 531"/>
                <a:gd name="T63" fmla="*/ 264 h 415"/>
                <a:gd name="T64" fmla="*/ 134 w 531"/>
                <a:gd name="T65" fmla="*/ 325 h 415"/>
                <a:gd name="T66" fmla="*/ 175 w 531"/>
                <a:gd name="T67" fmla="*/ 375 h 415"/>
                <a:gd name="T68" fmla="*/ 246 w 531"/>
                <a:gd name="T69" fmla="*/ 406 h 415"/>
                <a:gd name="T70" fmla="*/ 332 w 531"/>
                <a:gd name="T71" fmla="*/ 415 h 415"/>
                <a:gd name="T72" fmla="*/ 443 w 531"/>
                <a:gd name="T73" fmla="*/ 400 h 415"/>
                <a:gd name="T74" fmla="*/ 487 w 531"/>
                <a:gd name="T75" fmla="*/ 381 h 415"/>
                <a:gd name="T76" fmla="*/ 519 w 531"/>
                <a:gd name="T77" fmla="*/ 354 h 415"/>
                <a:gd name="T78" fmla="*/ 528 w 531"/>
                <a:gd name="T79" fmla="*/ 338 h 415"/>
                <a:gd name="T80" fmla="*/ 531 w 531"/>
                <a:gd name="T81" fmla="*/ 323 h 415"/>
                <a:gd name="T82" fmla="*/ 524 w 531"/>
                <a:gd name="T83" fmla="*/ 300 h 415"/>
                <a:gd name="T84" fmla="*/ 493 w 531"/>
                <a:gd name="T85" fmla="*/ 271 h 415"/>
                <a:gd name="T86" fmla="*/ 434 w 531"/>
                <a:gd name="T87" fmla="*/ 245 h 415"/>
                <a:gd name="T88" fmla="*/ 403 w 531"/>
                <a:gd name="T89" fmla="*/ 237 h 415"/>
                <a:gd name="T90" fmla="*/ 391 w 531"/>
                <a:gd name="T91" fmla="*/ 244 h 415"/>
                <a:gd name="T92" fmla="*/ 399 w 531"/>
                <a:gd name="T93" fmla="*/ 256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1" h="415">
                  <a:moveTo>
                    <a:pt x="399" y="256"/>
                  </a:moveTo>
                  <a:cubicBezTo>
                    <a:pt x="399" y="256"/>
                    <a:pt x="399" y="256"/>
                    <a:pt x="399" y="256"/>
                  </a:cubicBezTo>
                  <a:cubicBezTo>
                    <a:pt x="402" y="257"/>
                    <a:pt x="432" y="264"/>
                    <a:pt x="460" y="276"/>
                  </a:cubicBezTo>
                  <a:cubicBezTo>
                    <a:pt x="474" y="282"/>
                    <a:pt x="487" y="290"/>
                    <a:pt x="497" y="298"/>
                  </a:cubicBezTo>
                  <a:cubicBezTo>
                    <a:pt x="501" y="302"/>
                    <a:pt x="505" y="306"/>
                    <a:pt x="507" y="310"/>
                  </a:cubicBezTo>
                  <a:cubicBezTo>
                    <a:pt x="510" y="315"/>
                    <a:pt x="511" y="318"/>
                    <a:pt x="511" y="323"/>
                  </a:cubicBezTo>
                  <a:cubicBezTo>
                    <a:pt x="511" y="325"/>
                    <a:pt x="510" y="328"/>
                    <a:pt x="509" y="331"/>
                  </a:cubicBezTo>
                  <a:cubicBezTo>
                    <a:pt x="508" y="335"/>
                    <a:pt x="506" y="338"/>
                    <a:pt x="503" y="342"/>
                  </a:cubicBezTo>
                  <a:cubicBezTo>
                    <a:pt x="497" y="350"/>
                    <a:pt x="489" y="357"/>
                    <a:pt x="477" y="364"/>
                  </a:cubicBezTo>
                  <a:cubicBezTo>
                    <a:pt x="460" y="373"/>
                    <a:pt x="438" y="381"/>
                    <a:pt x="413" y="387"/>
                  </a:cubicBezTo>
                  <a:cubicBezTo>
                    <a:pt x="387" y="392"/>
                    <a:pt x="359" y="395"/>
                    <a:pt x="332" y="395"/>
                  </a:cubicBezTo>
                  <a:cubicBezTo>
                    <a:pt x="304" y="395"/>
                    <a:pt x="276" y="392"/>
                    <a:pt x="251" y="386"/>
                  </a:cubicBezTo>
                  <a:cubicBezTo>
                    <a:pt x="226" y="380"/>
                    <a:pt x="204" y="371"/>
                    <a:pt x="187" y="359"/>
                  </a:cubicBezTo>
                  <a:cubicBezTo>
                    <a:pt x="177" y="351"/>
                    <a:pt x="168" y="342"/>
                    <a:pt x="161" y="332"/>
                  </a:cubicBezTo>
                  <a:cubicBezTo>
                    <a:pt x="149" y="315"/>
                    <a:pt x="142" y="294"/>
                    <a:pt x="137" y="270"/>
                  </a:cubicBezTo>
                  <a:cubicBezTo>
                    <a:pt x="130" y="235"/>
                    <a:pt x="128" y="196"/>
                    <a:pt x="123" y="157"/>
                  </a:cubicBezTo>
                  <a:cubicBezTo>
                    <a:pt x="120" y="138"/>
                    <a:pt x="117" y="119"/>
                    <a:pt x="112" y="100"/>
                  </a:cubicBezTo>
                  <a:cubicBezTo>
                    <a:pt x="106" y="82"/>
                    <a:pt x="99" y="65"/>
                    <a:pt x="88" y="49"/>
                  </a:cubicBezTo>
                  <a:cubicBezTo>
                    <a:pt x="73" y="26"/>
                    <a:pt x="54" y="14"/>
                    <a:pt x="39" y="8"/>
                  </a:cubicBezTo>
                  <a:cubicBezTo>
                    <a:pt x="23" y="2"/>
                    <a:pt x="12" y="1"/>
                    <a:pt x="11" y="1"/>
                  </a:cubicBezTo>
                  <a:cubicBezTo>
                    <a:pt x="5" y="0"/>
                    <a:pt x="1" y="4"/>
                    <a:pt x="0" y="10"/>
                  </a:cubicBezTo>
                  <a:cubicBezTo>
                    <a:pt x="0" y="15"/>
                    <a:pt x="4" y="20"/>
                    <a:pt x="10" y="21"/>
                  </a:cubicBezTo>
                  <a:cubicBezTo>
                    <a:pt x="10" y="15"/>
                    <a:pt x="10" y="15"/>
                    <a:pt x="10" y="15"/>
                  </a:cubicBezTo>
                  <a:cubicBezTo>
                    <a:pt x="10" y="21"/>
                    <a:pt x="10" y="21"/>
                    <a:pt x="10" y="21"/>
                  </a:cubicBezTo>
                  <a:cubicBezTo>
                    <a:pt x="10" y="21"/>
                    <a:pt x="10" y="21"/>
                    <a:pt x="10" y="21"/>
                  </a:cubicBezTo>
                  <a:cubicBezTo>
                    <a:pt x="10" y="15"/>
                    <a:pt x="10" y="15"/>
                    <a:pt x="10" y="15"/>
                  </a:cubicBezTo>
                  <a:cubicBezTo>
                    <a:pt x="10" y="21"/>
                    <a:pt x="10" y="21"/>
                    <a:pt x="10" y="21"/>
                  </a:cubicBezTo>
                  <a:cubicBezTo>
                    <a:pt x="10" y="21"/>
                    <a:pt x="10" y="21"/>
                    <a:pt x="10" y="21"/>
                  </a:cubicBezTo>
                  <a:cubicBezTo>
                    <a:pt x="12" y="21"/>
                    <a:pt x="22" y="22"/>
                    <a:pt x="34" y="28"/>
                  </a:cubicBezTo>
                  <a:cubicBezTo>
                    <a:pt x="46" y="33"/>
                    <a:pt x="60" y="43"/>
                    <a:pt x="72" y="60"/>
                  </a:cubicBezTo>
                  <a:cubicBezTo>
                    <a:pt x="86" y="81"/>
                    <a:pt x="94" y="106"/>
                    <a:pt x="99" y="133"/>
                  </a:cubicBezTo>
                  <a:cubicBezTo>
                    <a:pt x="107" y="175"/>
                    <a:pt x="108" y="221"/>
                    <a:pt x="115" y="264"/>
                  </a:cubicBezTo>
                  <a:cubicBezTo>
                    <a:pt x="119" y="285"/>
                    <a:pt x="125" y="306"/>
                    <a:pt x="134" y="325"/>
                  </a:cubicBezTo>
                  <a:cubicBezTo>
                    <a:pt x="144" y="344"/>
                    <a:pt x="157" y="361"/>
                    <a:pt x="175" y="375"/>
                  </a:cubicBezTo>
                  <a:cubicBezTo>
                    <a:pt x="195" y="389"/>
                    <a:pt x="219" y="399"/>
                    <a:pt x="246" y="406"/>
                  </a:cubicBezTo>
                  <a:cubicBezTo>
                    <a:pt x="273" y="412"/>
                    <a:pt x="302" y="415"/>
                    <a:pt x="332" y="415"/>
                  </a:cubicBezTo>
                  <a:cubicBezTo>
                    <a:pt x="371" y="415"/>
                    <a:pt x="410" y="410"/>
                    <a:pt x="443" y="400"/>
                  </a:cubicBezTo>
                  <a:cubicBezTo>
                    <a:pt x="459" y="395"/>
                    <a:pt x="474" y="388"/>
                    <a:pt x="487" y="381"/>
                  </a:cubicBezTo>
                  <a:cubicBezTo>
                    <a:pt x="500" y="373"/>
                    <a:pt x="511" y="365"/>
                    <a:pt x="519" y="354"/>
                  </a:cubicBezTo>
                  <a:cubicBezTo>
                    <a:pt x="523" y="349"/>
                    <a:pt x="526" y="344"/>
                    <a:pt x="528" y="338"/>
                  </a:cubicBezTo>
                  <a:cubicBezTo>
                    <a:pt x="530" y="333"/>
                    <a:pt x="531" y="328"/>
                    <a:pt x="531" y="323"/>
                  </a:cubicBezTo>
                  <a:cubicBezTo>
                    <a:pt x="531" y="314"/>
                    <a:pt x="528" y="307"/>
                    <a:pt x="524" y="300"/>
                  </a:cubicBezTo>
                  <a:cubicBezTo>
                    <a:pt x="517" y="288"/>
                    <a:pt x="506" y="279"/>
                    <a:pt x="493" y="271"/>
                  </a:cubicBezTo>
                  <a:cubicBezTo>
                    <a:pt x="475" y="259"/>
                    <a:pt x="452" y="251"/>
                    <a:pt x="434" y="245"/>
                  </a:cubicBezTo>
                  <a:cubicBezTo>
                    <a:pt x="417" y="240"/>
                    <a:pt x="404" y="237"/>
                    <a:pt x="403" y="237"/>
                  </a:cubicBezTo>
                  <a:cubicBezTo>
                    <a:pt x="398" y="235"/>
                    <a:pt x="393" y="239"/>
                    <a:pt x="391" y="244"/>
                  </a:cubicBezTo>
                  <a:cubicBezTo>
                    <a:pt x="390" y="250"/>
                    <a:pt x="394" y="255"/>
                    <a:pt x="399" y="256"/>
                  </a:cubicBezTo>
                  <a:close/>
                </a:path>
              </a:pathLst>
            </a:custGeom>
            <a:solidFill>
              <a:srgbClr val="6D7684"/>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14" name="ExtraShape2"/>
            <p:cNvSpPr/>
            <p:nvPr>
              <p:custDataLst>
                <p:tags r:id="rId8"/>
              </p:custDataLst>
            </p:nvPr>
          </p:nvSpPr>
          <p:spPr bwMode="auto">
            <a:xfrm>
              <a:off x="5846743" y="4221062"/>
              <a:ext cx="936625" cy="317500"/>
            </a:xfrm>
            <a:prstGeom prst="ellipse">
              <a:avLst/>
            </a:prstGeom>
            <a:solidFill>
              <a:srgbClr val="858FA0"/>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15" name="ExtraShape3"/>
            <p:cNvSpPr/>
            <p:nvPr>
              <p:custDataLst>
                <p:tags r:id="rId9"/>
              </p:custDataLst>
            </p:nvPr>
          </p:nvSpPr>
          <p:spPr bwMode="auto">
            <a:xfrm>
              <a:off x="5846743" y="3651147"/>
              <a:ext cx="936625" cy="725489"/>
            </a:xfrm>
            <a:prstGeom prst="rect">
              <a:avLst/>
            </a:prstGeom>
            <a:solidFill>
              <a:srgbClr val="858F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16" name="ExtraShape4"/>
            <p:cNvSpPr/>
            <p:nvPr>
              <p:custDataLst>
                <p:tags r:id="rId10"/>
              </p:custDataLst>
            </p:nvPr>
          </p:nvSpPr>
          <p:spPr bwMode="auto">
            <a:xfrm>
              <a:off x="5846743" y="3651147"/>
              <a:ext cx="936625" cy="72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17" name="ExtraShape5"/>
            <p:cNvSpPr/>
            <p:nvPr>
              <p:custDataLst>
                <p:tags r:id="rId11"/>
              </p:custDataLst>
            </p:nvPr>
          </p:nvSpPr>
          <p:spPr bwMode="auto">
            <a:xfrm>
              <a:off x="5727681" y="4049612"/>
              <a:ext cx="1174749" cy="338138"/>
            </a:xfrm>
            <a:custGeom>
              <a:avLst/>
              <a:gdLst>
                <a:gd name="T0" fmla="*/ 0 w 218"/>
                <a:gd name="T1" fmla="*/ 15 h 63"/>
                <a:gd name="T2" fmla="*/ 4 w 218"/>
                <a:gd name="T3" fmla="*/ 30 h 63"/>
                <a:gd name="T4" fmla="*/ 12 w 218"/>
                <a:gd name="T5" fmla="*/ 39 h 63"/>
                <a:gd name="T6" fmla="*/ 30 w 218"/>
                <a:gd name="T7" fmla="*/ 49 h 63"/>
                <a:gd name="T8" fmla="*/ 65 w 218"/>
                <a:gd name="T9" fmla="*/ 59 h 63"/>
                <a:gd name="T10" fmla="*/ 109 w 218"/>
                <a:gd name="T11" fmla="*/ 63 h 63"/>
                <a:gd name="T12" fmla="*/ 148 w 218"/>
                <a:gd name="T13" fmla="*/ 60 h 63"/>
                <a:gd name="T14" fmla="*/ 173 w 218"/>
                <a:gd name="T15" fmla="*/ 55 h 63"/>
                <a:gd name="T16" fmla="*/ 203 w 218"/>
                <a:gd name="T17" fmla="*/ 42 h 63"/>
                <a:gd name="T18" fmla="*/ 213 w 218"/>
                <a:gd name="T19" fmla="*/ 31 h 63"/>
                <a:gd name="T20" fmla="*/ 217 w 218"/>
                <a:gd name="T21" fmla="*/ 24 h 63"/>
                <a:gd name="T22" fmla="*/ 218 w 218"/>
                <a:gd name="T23" fmla="*/ 15 h 63"/>
                <a:gd name="T24" fmla="*/ 203 w 218"/>
                <a:gd name="T25" fmla="*/ 0 h 63"/>
                <a:gd name="T26" fmla="*/ 188 w 218"/>
                <a:gd name="T27" fmla="*/ 15 h 63"/>
                <a:gd name="T28" fmla="*/ 192 w 218"/>
                <a:gd name="T29" fmla="*/ 15 h 63"/>
                <a:gd name="T30" fmla="*/ 188 w 218"/>
                <a:gd name="T31" fmla="*/ 14 h 63"/>
                <a:gd name="T32" fmla="*/ 188 w 218"/>
                <a:gd name="T33" fmla="*/ 15 h 63"/>
                <a:gd name="T34" fmla="*/ 192 w 218"/>
                <a:gd name="T35" fmla="*/ 15 h 63"/>
                <a:gd name="T36" fmla="*/ 188 w 218"/>
                <a:gd name="T37" fmla="*/ 14 h 63"/>
                <a:gd name="T38" fmla="*/ 190 w 218"/>
                <a:gd name="T39" fmla="*/ 15 h 63"/>
                <a:gd name="T40" fmla="*/ 188 w 218"/>
                <a:gd name="T41" fmla="*/ 14 h 63"/>
                <a:gd name="T42" fmla="*/ 188 w 218"/>
                <a:gd name="T43" fmla="*/ 14 h 63"/>
                <a:gd name="T44" fmla="*/ 190 w 218"/>
                <a:gd name="T45" fmla="*/ 15 h 63"/>
                <a:gd name="T46" fmla="*/ 188 w 218"/>
                <a:gd name="T47" fmla="*/ 14 h 63"/>
                <a:gd name="T48" fmla="*/ 189 w 218"/>
                <a:gd name="T49" fmla="*/ 14 h 63"/>
                <a:gd name="T50" fmla="*/ 188 w 218"/>
                <a:gd name="T51" fmla="*/ 14 h 63"/>
                <a:gd name="T52" fmla="*/ 188 w 218"/>
                <a:gd name="T53" fmla="*/ 14 h 63"/>
                <a:gd name="T54" fmla="*/ 189 w 218"/>
                <a:gd name="T55" fmla="*/ 14 h 63"/>
                <a:gd name="T56" fmla="*/ 188 w 218"/>
                <a:gd name="T57" fmla="*/ 14 h 63"/>
                <a:gd name="T58" fmla="*/ 188 w 218"/>
                <a:gd name="T59" fmla="*/ 14 h 63"/>
                <a:gd name="T60" fmla="*/ 181 w 218"/>
                <a:gd name="T61" fmla="*/ 20 h 63"/>
                <a:gd name="T62" fmla="*/ 151 w 218"/>
                <a:gd name="T63" fmla="*/ 29 h 63"/>
                <a:gd name="T64" fmla="*/ 109 w 218"/>
                <a:gd name="T65" fmla="*/ 33 h 63"/>
                <a:gd name="T66" fmla="*/ 75 w 218"/>
                <a:gd name="T67" fmla="*/ 30 h 63"/>
                <a:gd name="T68" fmla="*/ 53 w 218"/>
                <a:gd name="T69" fmla="*/ 26 h 63"/>
                <a:gd name="T70" fmla="*/ 33 w 218"/>
                <a:gd name="T71" fmla="*/ 17 h 63"/>
                <a:gd name="T72" fmla="*/ 30 w 218"/>
                <a:gd name="T73" fmla="*/ 14 h 63"/>
                <a:gd name="T74" fmla="*/ 30 w 218"/>
                <a:gd name="T75" fmla="*/ 14 h 63"/>
                <a:gd name="T76" fmla="*/ 27 w 218"/>
                <a:gd name="T77" fmla="*/ 15 h 63"/>
                <a:gd name="T78" fmla="*/ 30 w 218"/>
                <a:gd name="T79" fmla="*/ 15 h 63"/>
                <a:gd name="T80" fmla="*/ 30 w 218"/>
                <a:gd name="T81" fmla="*/ 14 h 63"/>
                <a:gd name="T82" fmla="*/ 27 w 218"/>
                <a:gd name="T83" fmla="*/ 15 h 63"/>
                <a:gd name="T84" fmla="*/ 30 w 218"/>
                <a:gd name="T85" fmla="*/ 15 h 63"/>
                <a:gd name="T86" fmla="*/ 15 w 218"/>
                <a:gd name="T87" fmla="*/ 0 h 63"/>
                <a:gd name="T88" fmla="*/ 0 w 218"/>
                <a:gd name="T89" fmla="*/ 1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8" h="63">
                  <a:moveTo>
                    <a:pt x="0" y="15"/>
                  </a:moveTo>
                  <a:cubicBezTo>
                    <a:pt x="0" y="21"/>
                    <a:pt x="2" y="26"/>
                    <a:pt x="4" y="30"/>
                  </a:cubicBezTo>
                  <a:cubicBezTo>
                    <a:pt x="6" y="33"/>
                    <a:pt x="9" y="36"/>
                    <a:pt x="12" y="39"/>
                  </a:cubicBezTo>
                  <a:cubicBezTo>
                    <a:pt x="17" y="43"/>
                    <a:pt x="23" y="46"/>
                    <a:pt x="30" y="49"/>
                  </a:cubicBezTo>
                  <a:cubicBezTo>
                    <a:pt x="40" y="54"/>
                    <a:pt x="52" y="57"/>
                    <a:pt x="65" y="59"/>
                  </a:cubicBezTo>
                  <a:cubicBezTo>
                    <a:pt x="79" y="62"/>
                    <a:pt x="93" y="63"/>
                    <a:pt x="109" y="63"/>
                  </a:cubicBezTo>
                  <a:cubicBezTo>
                    <a:pt x="123" y="63"/>
                    <a:pt x="136" y="62"/>
                    <a:pt x="148" y="60"/>
                  </a:cubicBezTo>
                  <a:cubicBezTo>
                    <a:pt x="157" y="59"/>
                    <a:pt x="165" y="57"/>
                    <a:pt x="173" y="55"/>
                  </a:cubicBezTo>
                  <a:cubicBezTo>
                    <a:pt x="185" y="51"/>
                    <a:pt x="195" y="47"/>
                    <a:pt x="203" y="42"/>
                  </a:cubicBezTo>
                  <a:cubicBezTo>
                    <a:pt x="207" y="39"/>
                    <a:pt x="210" y="35"/>
                    <a:pt x="213" y="31"/>
                  </a:cubicBezTo>
                  <a:cubicBezTo>
                    <a:pt x="215" y="29"/>
                    <a:pt x="216" y="27"/>
                    <a:pt x="217" y="24"/>
                  </a:cubicBezTo>
                  <a:cubicBezTo>
                    <a:pt x="218" y="21"/>
                    <a:pt x="218" y="18"/>
                    <a:pt x="218" y="15"/>
                  </a:cubicBezTo>
                  <a:cubicBezTo>
                    <a:pt x="218" y="7"/>
                    <a:pt x="212" y="0"/>
                    <a:pt x="203" y="0"/>
                  </a:cubicBezTo>
                  <a:cubicBezTo>
                    <a:pt x="195" y="0"/>
                    <a:pt x="188" y="7"/>
                    <a:pt x="188" y="15"/>
                  </a:cubicBezTo>
                  <a:cubicBezTo>
                    <a:pt x="192" y="15"/>
                    <a:pt x="192" y="15"/>
                    <a:pt x="192" y="15"/>
                  </a:cubicBezTo>
                  <a:cubicBezTo>
                    <a:pt x="188" y="14"/>
                    <a:pt x="188" y="14"/>
                    <a:pt x="188" y="14"/>
                  </a:cubicBezTo>
                  <a:cubicBezTo>
                    <a:pt x="188" y="15"/>
                    <a:pt x="188" y="15"/>
                    <a:pt x="188" y="15"/>
                  </a:cubicBezTo>
                  <a:cubicBezTo>
                    <a:pt x="192" y="15"/>
                    <a:pt x="192" y="15"/>
                    <a:pt x="192" y="15"/>
                  </a:cubicBezTo>
                  <a:cubicBezTo>
                    <a:pt x="188" y="14"/>
                    <a:pt x="188" y="14"/>
                    <a:pt x="188" y="14"/>
                  </a:cubicBezTo>
                  <a:cubicBezTo>
                    <a:pt x="190" y="15"/>
                    <a:pt x="190" y="15"/>
                    <a:pt x="190" y="15"/>
                  </a:cubicBezTo>
                  <a:cubicBezTo>
                    <a:pt x="188" y="14"/>
                    <a:pt x="188" y="14"/>
                    <a:pt x="188" y="14"/>
                  </a:cubicBezTo>
                  <a:cubicBezTo>
                    <a:pt x="188" y="14"/>
                    <a:pt x="188" y="14"/>
                    <a:pt x="188" y="14"/>
                  </a:cubicBezTo>
                  <a:cubicBezTo>
                    <a:pt x="190" y="15"/>
                    <a:pt x="190" y="15"/>
                    <a:pt x="190" y="15"/>
                  </a:cubicBezTo>
                  <a:cubicBezTo>
                    <a:pt x="188" y="14"/>
                    <a:pt x="188" y="14"/>
                    <a:pt x="188" y="14"/>
                  </a:cubicBezTo>
                  <a:cubicBezTo>
                    <a:pt x="189" y="14"/>
                    <a:pt x="189" y="14"/>
                    <a:pt x="189" y="14"/>
                  </a:cubicBezTo>
                  <a:cubicBezTo>
                    <a:pt x="188" y="14"/>
                    <a:pt x="188" y="14"/>
                    <a:pt x="188" y="14"/>
                  </a:cubicBezTo>
                  <a:cubicBezTo>
                    <a:pt x="188" y="14"/>
                    <a:pt x="188" y="14"/>
                    <a:pt x="188" y="14"/>
                  </a:cubicBezTo>
                  <a:cubicBezTo>
                    <a:pt x="189" y="14"/>
                    <a:pt x="189" y="14"/>
                    <a:pt x="189" y="14"/>
                  </a:cubicBezTo>
                  <a:cubicBezTo>
                    <a:pt x="188" y="14"/>
                    <a:pt x="188" y="14"/>
                    <a:pt x="188" y="14"/>
                  </a:cubicBezTo>
                  <a:cubicBezTo>
                    <a:pt x="188" y="14"/>
                    <a:pt x="188" y="14"/>
                    <a:pt x="188" y="14"/>
                  </a:cubicBezTo>
                  <a:cubicBezTo>
                    <a:pt x="188" y="15"/>
                    <a:pt x="185" y="18"/>
                    <a:pt x="181" y="20"/>
                  </a:cubicBezTo>
                  <a:cubicBezTo>
                    <a:pt x="174" y="23"/>
                    <a:pt x="164" y="27"/>
                    <a:pt x="151" y="29"/>
                  </a:cubicBezTo>
                  <a:cubicBezTo>
                    <a:pt x="139" y="31"/>
                    <a:pt x="125" y="33"/>
                    <a:pt x="109" y="33"/>
                  </a:cubicBezTo>
                  <a:cubicBezTo>
                    <a:pt x="97" y="33"/>
                    <a:pt x="85" y="32"/>
                    <a:pt x="75" y="30"/>
                  </a:cubicBezTo>
                  <a:cubicBezTo>
                    <a:pt x="67" y="29"/>
                    <a:pt x="60" y="28"/>
                    <a:pt x="53" y="26"/>
                  </a:cubicBezTo>
                  <a:cubicBezTo>
                    <a:pt x="44" y="23"/>
                    <a:pt x="37" y="20"/>
                    <a:pt x="33" y="17"/>
                  </a:cubicBezTo>
                  <a:cubicBezTo>
                    <a:pt x="31" y="16"/>
                    <a:pt x="30" y="15"/>
                    <a:pt x="30" y="14"/>
                  </a:cubicBezTo>
                  <a:cubicBezTo>
                    <a:pt x="30" y="14"/>
                    <a:pt x="30" y="14"/>
                    <a:pt x="30" y="14"/>
                  </a:cubicBezTo>
                  <a:cubicBezTo>
                    <a:pt x="27" y="15"/>
                    <a:pt x="27" y="15"/>
                    <a:pt x="27" y="15"/>
                  </a:cubicBezTo>
                  <a:cubicBezTo>
                    <a:pt x="30" y="15"/>
                    <a:pt x="30" y="15"/>
                    <a:pt x="30" y="15"/>
                  </a:cubicBezTo>
                  <a:cubicBezTo>
                    <a:pt x="30" y="15"/>
                    <a:pt x="30" y="14"/>
                    <a:pt x="30" y="14"/>
                  </a:cubicBezTo>
                  <a:cubicBezTo>
                    <a:pt x="27" y="15"/>
                    <a:pt x="27" y="15"/>
                    <a:pt x="27" y="15"/>
                  </a:cubicBezTo>
                  <a:cubicBezTo>
                    <a:pt x="30" y="15"/>
                    <a:pt x="30" y="15"/>
                    <a:pt x="30" y="15"/>
                  </a:cubicBezTo>
                  <a:cubicBezTo>
                    <a:pt x="30" y="7"/>
                    <a:pt x="23" y="0"/>
                    <a:pt x="15" y="0"/>
                  </a:cubicBezTo>
                  <a:cubicBezTo>
                    <a:pt x="7" y="0"/>
                    <a:pt x="0" y="7"/>
                    <a:pt x="0" y="15"/>
                  </a:cubicBezTo>
                  <a:close/>
                </a:path>
              </a:pathLst>
            </a:custGeom>
            <a:solidFill>
              <a:srgbClr val="6D7684"/>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18" name="ExtraShape6"/>
            <p:cNvSpPr/>
            <p:nvPr>
              <p:custDataLst>
                <p:tags r:id="rId12"/>
              </p:custDataLst>
            </p:nvPr>
          </p:nvSpPr>
          <p:spPr bwMode="auto">
            <a:xfrm>
              <a:off x="5727681" y="3736873"/>
              <a:ext cx="1174749" cy="333375"/>
            </a:xfrm>
            <a:custGeom>
              <a:avLst/>
              <a:gdLst>
                <a:gd name="T0" fmla="*/ 0 w 218"/>
                <a:gd name="T1" fmla="*/ 15 h 62"/>
                <a:gd name="T2" fmla="*/ 4 w 218"/>
                <a:gd name="T3" fmla="*/ 29 h 62"/>
                <a:gd name="T4" fmla="*/ 12 w 218"/>
                <a:gd name="T5" fmla="*/ 38 h 62"/>
                <a:gd name="T6" fmla="*/ 30 w 218"/>
                <a:gd name="T7" fmla="*/ 49 h 62"/>
                <a:gd name="T8" fmla="*/ 65 w 218"/>
                <a:gd name="T9" fmla="*/ 58 h 62"/>
                <a:gd name="T10" fmla="*/ 109 w 218"/>
                <a:gd name="T11" fmla="*/ 62 h 62"/>
                <a:gd name="T12" fmla="*/ 148 w 218"/>
                <a:gd name="T13" fmla="*/ 59 h 62"/>
                <a:gd name="T14" fmla="*/ 173 w 218"/>
                <a:gd name="T15" fmla="*/ 54 h 62"/>
                <a:gd name="T16" fmla="*/ 203 w 218"/>
                <a:gd name="T17" fmla="*/ 41 h 62"/>
                <a:gd name="T18" fmla="*/ 213 w 218"/>
                <a:gd name="T19" fmla="*/ 30 h 62"/>
                <a:gd name="T20" fmla="*/ 217 w 218"/>
                <a:gd name="T21" fmla="*/ 23 h 62"/>
                <a:gd name="T22" fmla="*/ 218 w 218"/>
                <a:gd name="T23" fmla="*/ 15 h 62"/>
                <a:gd name="T24" fmla="*/ 203 w 218"/>
                <a:gd name="T25" fmla="*/ 0 h 62"/>
                <a:gd name="T26" fmla="*/ 188 w 218"/>
                <a:gd name="T27" fmla="*/ 15 h 62"/>
                <a:gd name="T28" fmla="*/ 192 w 218"/>
                <a:gd name="T29" fmla="*/ 15 h 62"/>
                <a:gd name="T30" fmla="*/ 188 w 218"/>
                <a:gd name="T31" fmla="*/ 14 h 62"/>
                <a:gd name="T32" fmla="*/ 188 w 218"/>
                <a:gd name="T33" fmla="*/ 15 h 62"/>
                <a:gd name="T34" fmla="*/ 192 w 218"/>
                <a:gd name="T35" fmla="*/ 15 h 62"/>
                <a:gd name="T36" fmla="*/ 188 w 218"/>
                <a:gd name="T37" fmla="*/ 14 h 62"/>
                <a:gd name="T38" fmla="*/ 190 w 218"/>
                <a:gd name="T39" fmla="*/ 14 h 62"/>
                <a:gd name="T40" fmla="*/ 188 w 218"/>
                <a:gd name="T41" fmla="*/ 13 h 62"/>
                <a:gd name="T42" fmla="*/ 188 w 218"/>
                <a:gd name="T43" fmla="*/ 14 h 62"/>
                <a:gd name="T44" fmla="*/ 190 w 218"/>
                <a:gd name="T45" fmla="*/ 14 h 62"/>
                <a:gd name="T46" fmla="*/ 188 w 218"/>
                <a:gd name="T47" fmla="*/ 13 h 62"/>
                <a:gd name="T48" fmla="*/ 189 w 218"/>
                <a:gd name="T49" fmla="*/ 14 h 62"/>
                <a:gd name="T50" fmla="*/ 188 w 218"/>
                <a:gd name="T51" fmla="*/ 13 h 62"/>
                <a:gd name="T52" fmla="*/ 188 w 218"/>
                <a:gd name="T53" fmla="*/ 13 h 62"/>
                <a:gd name="T54" fmla="*/ 189 w 218"/>
                <a:gd name="T55" fmla="*/ 14 h 62"/>
                <a:gd name="T56" fmla="*/ 188 w 218"/>
                <a:gd name="T57" fmla="*/ 13 h 62"/>
                <a:gd name="T58" fmla="*/ 188 w 218"/>
                <a:gd name="T59" fmla="*/ 14 h 62"/>
                <a:gd name="T60" fmla="*/ 181 w 218"/>
                <a:gd name="T61" fmla="*/ 19 h 62"/>
                <a:gd name="T62" fmla="*/ 151 w 218"/>
                <a:gd name="T63" fmla="*/ 28 h 62"/>
                <a:gd name="T64" fmla="*/ 109 w 218"/>
                <a:gd name="T65" fmla="*/ 32 h 62"/>
                <a:gd name="T66" fmla="*/ 75 w 218"/>
                <a:gd name="T67" fmla="*/ 29 h 62"/>
                <a:gd name="T68" fmla="*/ 53 w 218"/>
                <a:gd name="T69" fmla="*/ 25 h 62"/>
                <a:gd name="T70" fmla="*/ 33 w 218"/>
                <a:gd name="T71" fmla="*/ 16 h 62"/>
                <a:gd name="T72" fmla="*/ 30 w 218"/>
                <a:gd name="T73" fmla="*/ 14 h 62"/>
                <a:gd name="T74" fmla="*/ 30 w 218"/>
                <a:gd name="T75" fmla="*/ 13 h 62"/>
                <a:gd name="T76" fmla="*/ 27 w 218"/>
                <a:gd name="T77" fmla="*/ 15 h 62"/>
                <a:gd name="T78" fmla="*/ 30 w 218"/>
                <a:gd name="T79" fmla="*/ 15 h 62"/>
                <a:gd name="T80" fmla="*/ 30 w 218"/>
                <a:gd name="T81" fmla="*/ 13 h 62"/>
                <a:gd name="T82" fmla="*/ 27 w 218"/>
                <a:gd name="T83" fmla="*/ 15 h 62"/>
                <a:gd name="T84" fmla="*/ 30 w 218"/>
                <a:gd name="T85" fmla="*/ 15 h 62"/>
                <a:gd name="T86" fmla="*/ 15 w 218"/>
                <a:gd name="T87" fmla="*/ 0 h 62"/>
                <a:gd name="T88" fmla="*/ 0 w 218"/>
                <a:gd name="T89" fmla="*/ 1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8" h="62">
                  <a:moveTo>
                    <a:pt x="0" y="15"/>
                  </a:moveTo>
                  <a:cubicBezTo>
                    <a:pt x="0" y="20"/>
                    <a:pt x="2" y="25"/>
                    <a:pt x="4" y="29"/>
                  </a:cubicBezTo>
                  <a:cubicBezTo>
                    <a:pt x="6" y="32"/>
                    <a:pt x="9" y="35"/>
                    <a:pt x="12" y="38"/>
                  </a:cubicBezTo>
                  <a:cubicBezTo>
                    <a:pt x="17" y="42"/>
                    <a:pt x="23" y="46"/>
                    <a:pt x="30" y="49"/>
                  </a:cubicBezTo>
                  <a:cubicBezTo>
                    <a:pt x="40" y="53"/>
                    <a:pt x="52" y="56"/>
                    <a:pt x="65" y="58"/>
                  </a:cubicBezTo>
                  <a:cubicBezTo>
                    <a:pt x="79" y="61"/>
                    <a:pt x="93" y="62"/>
                    <a:pt x="109" y="62"/>
                  </a:cubicBezTo>
                  <a:cubicBezTo>
                    <a:pt x="123" y="62"/>
                    <a:pt x="136" y="61"/>
                    <a:pt x="148" y="59"/>
                  </a:cubicBezTo>
                  <a:cubicBezTo>
                    <a:pt x="157" y="58"/>
                    <a:pt x="165" y="56"/>
                    <a:pt x="173" y="54"/>
                  </a:cubicBezTo>
                  <a:cubicBezTo>
                    <a:pt x="185" y="51"/>
                    <a:pt x="195" y="47"/>
                    <a:pt x="203" y="41"/>
                  </a:cubicBezTo>
                  <a:cubicBezTo>
                    <a:pt x="207" y="38"/>
                    <a:pt x="210" y="35"/>
                    <a:pt x="213" y="30"/>
                  </a:cubicBezTo>
                  <a:cubicBezTo>
                    <a:pt x="215" y="28"/>
                    <a:pt x="216" y="26"/>
                    <a:pt x="217" y="23"/>
                  </a:cubicBezTo>
                  <a:cubicBezTo>
                    <a:pt x="218" y="20"/>
                    <a:pt x="218" y="18"/>
                    <a:pt x="218" y="15"/>
                  </a:cubicBezTo>
                  <a:cubicBezTo>
                    <a:pt x="218" y="6"/>
                    <a:pt x="212" y="0"/>
                    <a:pt x="203" y="0"/>
                  </a:cubicBezTo>
                  <a:cubicBezTo>
                    <a:pt x="195" y="0"/>
                    <a:pt x="188" y="6"/>
                    <a:pt x="188" y="15"/>
                  </a:cubicBezTo>
                  <a:cubicBezTo>
                    <a:pt x="192" y="15"/>
                    <a:pt x="192" y="15"/>
                    <a:pt x="192" y="15"/>
                  </a:cubicBezTo>
                  <a:cubicBezTo>
                    <a:pt x="188" y="14"/>
                    <a:pt x="188" y="14"/>
                    <a:pt x="188" y="14"/>
                  </a:cubicBezTo>
                  <a:cubicBezTo>
                    <a:pt x="188" y="14"/>
                    <a:pt x="188" y="14"/>
                    <a:pt x="188" y="15"/>
                  </a:cubicBezTo>
                  <a:cubicBezTo>
                    <a:pt x="192" y="15"/>
                    <a:pt x="192" y="15"/>
                    <a:pt x="192" y="15"/>
                  </a:cubicBezTo>
                  <a:cubicBezTo>
                    <a:pt x="188" y="14"/>
                    <a:pt x="188" y="14"/>
                    <a:pt x="188" y="14"/>
                  </a:cubicBezTo>
                  <a:cubicBezTo>
                    <a:pt x="190" y="14"/>
                    <a:pt x="190" y="14"/>
                    <a:pt x="190" y="14"/>
                  </a:cubicBezTo>
                  <a:cubicBezTo>
                    <a:pt x="188" y="13"/>
                    <a:pt x="188" y="13"/>
                    <a:pt x="188" y="13"/>
                  </a:cubicBezTo>
                  <a:cubicBezTo>
                    <a:pt x="188" y="14"/>
                    <a:pt x="188" y="14"/>
                    <a:pt x="188" y="14"/>
                  </a:cubicBezTo>
                  <a:cubicBezTo>
                    <a:pt x="190" y="14"/>
                    <a:pt x="190" y="14"/>
                    <a:pt x="190" y="14"/>
                  </a:cubicBezTo>
                  <a:cubicBezTo>
                    <a:pt x="188" y="13"/>
                    <a:pt x="188" y="13"/>
                    <a:pt x="188" y="13"/>
                  </a:cubicBezTo>
                  <a:cubicBezTo>
                    <a:pt x="189" y="14"/>
                    <a:pt x="189" y="14"/>
                    <a:pt x="189" y="14"/>
                  </a:cubicBezTo>
                  <a:cubicBezTo>
                    <a:pt x="188" y="13"/>
                    <a:pt x="188" y="13"/>
                    <a:pt x="188" y="13"/>
                  </a:cubicBezTo>
                  <a:cubicBezTo>
                    <a:pt x="188" y="13"/>
                    <a:pt x="188" y="13"/>
                    <a:pt x="188" y="13"/>
                  </a:cubicBezTo>
                  <a:cubicBezTo>
                    <a:pt x="189" y="14"/>
                    <a:pt x="189" y="14"/>
                    <a:pt x="189" y="14"/>
                  </a:cubicBezTo>
                  <a:cubicBezTo>
                    <a:pt x="188" y="13"/>
                    <a:pt x="188" y="13"/>
                    <a:pt x="188" y="13"/>
                  </a:cubicBezTo>
                  <a:cubicBezTo>
                    <a:pt x="188" y="14"/>
                    <a:pt x="188" y="14"/>
                    <a:pt x="188" y="14"/>
                  </a:cubicBezTo>
                  <a:cubicBezTo>
                    <a:pt x="188" y="15"/>
                    <a:pt x="185" y="17"/>
                    <a:pt x="181" y="19"/>
                  </a:cubicBezTo>
                  <a:cubicBezTo>
                    <a:pt x="174" y="23"/>
                    <a:pt x="164" y="26"/>
                    <a:pt x="151" y="28"/>
                  </a:cubicBezTo>
                  <a:cubicBezTo>
                    <a:pt x="139" y="30"/>
                    <a:pt x="125" y="32"/>
                    <a:pt x="109" y="32"/>
                  </a:cubicBezTo>
                  <a:cubicBezTo>
                    <a:pt x="97" y="32"/>
                    <a:pt x="85" y="31"/>
                    <a:pt x="75" y="29"/>
                  </a:cubicBezTo>
                  <a:cubicBezTo>
                    <a:pt x="67" y="28"/>
                    <a:pt x="60" y="27"/>
                    <a:pt x="53" y="25"/>
                  </a:cubicBezTo>
                  <a:cubicBezTo>
                    <a:pt x="44" y="22"/>
                    <a:pt x="37" y="19"/>
                    <a:pt x="33" y="16"/>
                  </a:cubicBezTo>
                  <a:cubicBezTo>
                    <a:pt x="31" y="15"/>
                    <a:pt x="30" y="14"/>
                    <a:pt x="30" y="14"/>
                  </a:cubicBezTo>
                  <a:cubicBezTo>
                    <a:pt x="30" y="13"/>
                    <a:pt x="30" y="13"/>
                    <a:pt x="30" y="13"/>
                  </a:cubicBezTo>
                  <a:cubicBezTo>
                    <a:pt x="27" y="15"/>
                    <a:pt x="27" y="15"/>
                    <a:pt x="27" y="15"/>
                  </a:cubicBezTo>
                  <a:cubicBezTo>
                    <a:pt x="30" y="15"/>
                    <a:pt x="30" y="15"/>
                    <a:pt x="30" y="15"/>
                  </a:cubicBezTo>
                  <a:cubicBezTo>
                    <a:pt x="30" y="14"/>
                    <a:pt x="30" y="13"/>
                    <a:pt x="30" y="13"/>
                  </a:cubicBezTo>
                  <a:cubicBezTo>
                    <a:pt x="27" y="15"/>
                    <a:pt x="27" y="15"/>
                    <a:pt x="27" y="15"/>
                  </a:cubicBezTo>
                  <a:cubicBezTo>
                    <a:pt x="30" y="15"/>
                    <a:pt x="30" y="15"/>
                    <a:pt x="30" y="15"/>
                  </a:cubicBezTo>
                  <a:cubicBezTo>
                    <a:pt x="30" y="6"/>
                    <a:pt x="23" y="0"/>
                    <a:pt x="15" y="0"/>
                  </a:cubicBezTo>
                  <a:cubicBezTo>
                    <a:pt x="7" y="0"/>
                    <a:pt x="0" y="6"/>
                    <a:pt x="0" y="15"/>
                  </a:cubicBezTo>
                </a:path>
              </a:pathLst>
            </a:custGeom>
            <a:solidFill>
              <a:srgbClr val="6D7684"/>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100" name="ValueShape"/>
            <p:cNvSpPr/>
            <p:nvPr>
              <p:custDataLst>
                <p:tags r:id="rId13"/>
              </p:custDataLst>
            </p:nvPr>
          </p:nvSpPr>
          <p:spPr bwMode="auto">
            <a:xfrm>
              <a:off x="5129192" y="1115100"/>
              <a:ext cx="2382341" cy="2688767"/>
            </a:xfrm>
            <a:custGeom>
              <a:avLst/>
              <a:gdLst>
                <a:gd name="connsiteX0" fmla="*/ 1250391 w 2382341"/>
                <a:gd name="connsiteY0" fmla="*/ 1355 h 2688767"/>
                <a:gd name="connsiteX1" fmla="*/ 2382211 w 2382341"/>
                <a:gd name="connsiteY1" fmla="*/ 1158540 h 2688767"/>
                <a:gd name="connsiteX2" fmla="*/ 1956431 w 2382341"/>
                <a:gd name="connsiteY2" fmla="*/ 2095052 h 2688767"/>
                <a:gd name="connsiteX3" fmla="*/ 1654612 w 2382341"/>
                <a:gd name="connsiteY3" fmla="*/ 2547162 h 2688767"/>
                <a:gd name="connsiteX4" fmla="*/ 1648456 w 2382341"/>
                <a:gd name="connsiteY4" fmla="*/ 2547162 h 2688767"/>
                <a:gd name="connsiteX5" fmla="*/ 1644663 w 2382341"/>
                <a:gd name="connsiteY5" fmla="*/ 2560109 h 2688767"/>
                <a:gd name="connsiteX6" fmla="*/ 1185864 w 2382341"/>
                <a:gd name="connsiteY6" fmla="*/ 2688767 h 2688767"/>
                <a:gd name="connsiteX7" fmla="*/ 727066 w 2382341"/>
                <a:gd name="connsiteY7" fmla="*/ 2560109 h 2688767"/>
                <a:gd name="connsiteX8" fmla="*/ 723273 w 2382341"/>
                <a:gd name="connsiteY8" fmla="*/ 2547162 h 2688767"/>
                <a:gd name="connsiteX9" fmla="*/ 718651 w 2382341"/>
                <a:gd name="connsiteY9" fmla="*/ 2547162 h 2688767"/>
                <a:gd name="connsiteX10" fmla="*/ 716819 w 2382341"/>
                <a:gd name="connsiteY10" fmla="*/ 2547162 h 2688767"/>
                <a:gd name="connsiteX11" fmla="*/ 420390 w 2382341"/>
                <a:gd name="connsiteY11" fmla="*/ 2095052 h 2688767"/>
                <a:gd name="connsiteX12" fmla="*/ 0 w 2382341"/>
                <a:gd name="connsiteY12" fmla="*/ 1190834 h 2688767"/>
                <a:gd name="connsiteX13" fmla="*/ 1250391 w 2382341"/>
                <a:gd name="connsiteY13" fmla="*/ 1355 h 268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82341" h="2688767">
                  <a:moveTo>
                    <a:pt x="1250391" y="1355"/>
                  </a:moveTo>
                  <a:cubicBezTo>
                    <a:pt x="1864807" y="28267"/>
                    <a:pt x="2366042" y="544963"/>
                    <a:pt x="2382211" y="1158540"/>
                  </a:cubicBezTo>
                  <a:cubicBezTo>
                    <a:pt x="2387600" y="1535298"/>
                    <a:pt x="2225912" y="1874380"/>
                    <a:pt x="1956431" y="2095052"/>
                  </a:cubicBezTo>
                  <a:cubicBezTo>
                    <a:pt x="1810911" y="2218844"/>
                    <a:pt x="1708509" y="2374930"/>
                    <a:pt x="1654612" y="2547162"/>
                  </a:cubicBezTo>
                  <a:lnTo>
                    <a:pt x="1648456" y="2547162"/>
                  </a:lnTo>
                  <a:lnTo>
                    <a:pt x="1644663" y="2560109"/>
                  </a:lnTo>
                  <a:cubicBezTo>
                    <a:pt x="1600994" y="2633534"/>
                    <a:pt x="1412176" y="2688767"/>
                    <a:pt x="1185864" y="2688767"/>
                  </a:cubicBezTo>
                  <a:cubicBezTo>
                    <a:pt x="959553" y="2688767"/>
                    <a:pt x="770734" y="2633534"/>
                    <a:pt x="727066" y="2560109"/>
                  </a:cubicBezTo>
                  <a:lnTo>
                    <a:pt x="723273" y="2547162"/>
                  </a:lnTo>
                  <a:lnTo>
                    <a:pt x="718651" y="2547162"/>
                  </a:lnTo>
                  <a:cubicBezTo>
                    <a:pt x="716819" y="2547162"/>
                    <a:pt x="716819" y="2547162"/>
                    <a:pt x="716819" y="2547162"/>
                  </a:cubicBezTo>
                  <a:cubicBezTo>
                    <a:pt x="662923" y="2374930"/>
                    <a:pt x="560520" y="2218844"/>
                    <a:pt x="420390" y="2095052"/>
                  </a:cubicBezTo>
                  <a:cubicBezTo>
                    <a:pt x="161688" y="1879762"/>
                    <a:pt x="0" y="1551445"/>
                    <a:pt x="0" y="1190834"/>
                  </a:cubicBezTo>
                  <a:cubicBezTo>
                    <a:pt x="0" y="518052"/>
                    <a:pt x="560520" y="-30938"/>
                    <a:pt x="1250391" y="1355"/>
                  </a:cubicBezTo>
                  <a:close/>
                </a:path>
              </a:pathLst>
            </a:custGeom>
            <a:gradFill flip="none" rotWithShape="1">
              <a:gsLst>
                <a:gs pos="0">
                  <a:srgbClr val="FFBE0F"/>
                </a:gs>
                <a:gs pos="63462">
                  <a:srgbClr val="FFBE0F"/>
                </a:gs>
                <a:gs pos="63562">
                  <a:srgbClr val="FFF2CF">
                    <a:lumMod val="20000"/>
                    <a:lumOff val="80000"/>
                  </a:srgbClr>
                </a:gs>
                <a:gs pos="100000">
                  <a:srgbClr val="FFF2CF">
                    <a:lumMod val="20000"/>
                    <a:lumOff val="80000"/>
                  </a:srgbClr>
                </a:gs>
              </a:gsLst>
              <a:lin ang="16200000" scaled="0"/>
            </a:gradFill>
            <a:ln>
              <a:noFill/>
            </a:ln>
          </p:spPr>
          <p:txBody>
            <a:bodyPr vert="horz" wrap="square" lIns="128580" tIns="64290" rIns="128580" bIns="64290" numCol="1" anchor="t" anchorCtr="0" compatLnSpc="1">
              <a:noAutofit/>
            </a:bodyPr>
            <a:lstStyle/>
            <a:p>
              <a:endParaRPr lang="zh-CN" altLang="en-US" sz="100">
                <a:solidFill>
                  <a:schemeClr val="dk1"/>
                </a:solidFill>
              </a:endParaRPr>
            </a:p>
          </p:txBody>
        </p:sp>
        <p:sp>
          <p:nvSpPr>
            <p:cNvPr id="19" name="ExtraShape1"/>
            <p:cNvSpPr/>
            <p:nvPr>
              <p:custDataLst>
                <p:tags r:id="rId14"/>
              </p:custDataLst>
            </p:nvPr>
          </p:nvSpPr>
          <p:spPr bwMode="auto">
            <a:xfrm>
              <a:off x="5846743" y="2246210"/>
              <a:ext cx="936625" cy="1247775"/>
            </a:xfrm>
            <a:custGeom>
              <a:avLst/>
              <a:gdLst>
                <a:gd name="T0" fmla="*/ 118 w 174"/>
                <a:gd name="T1" fmla="*/ 0 h 232"/>
                <a:gd name="T2" fmla="*/ 98 w 174"/>
                <a:gd name="T3" fmla="*/ 10 h 232"/>
                <a:gd name="T4" fmla="*/ 86 w 174"/>
                <a:gd name="T5" fmla="*/ 14 h 232"/>
                <a:gd name="T6" fmla="*/ 75 w 174"/>
                <a:gd name="T7" fmla="*/ 10 h 232"/>
                <a:gd name="T8" fmla="*/ 54 w 174"/>
                <a:gd name="T9" fmla="*/ 0 h 232"/>
                <a:gd name="T10" fmla="*/ 33 w 174"/>
                <a:gd name="T11" fmla="*/ 10 h 232"/>
                <a:gd name="T12" fmla="*/ 21 w 174"/>
                <a:gd name="T13" fmla="*/ 14 h 232"/>
                <a:gd name="T14" fmla="*/ 11 w 174"/>
                <a:gd name="T15" fmla="*/ 10 h 232"/>
                <a:gd name="T16" fmla="*/ 6 w 174"/>
                <a:gd name="T17" fmla="*/ 7 h 232"/>
                <a:gd name="T18" fmla="*/ 3 w 174"/>
                <a:gd name="T19" fmla="*/ 8 h 232"/>
                <a:gd name="T20" fmla="*/ 0 w 174"/>
                <a:gd name="T21" fmla="*/ 16 h 232"/>
                <a:gd name="T22" fmla="*/ 57 w 174"/>
                <a:gd name="T23" fmla="*/ 232 h 232"/>
                <a:gd name="T24" fmla="*/ 71 w 174"/>
                <a:gd name="T25" fmla="*/ 231 h 232"/>
                <a:gd name="T26" fmla="*/ 17 w 174"/>
                <a:gd name="T27" fmla="*/ 27 h 232"/>
                <a:gd name="T28" fmla="*/ 22 w 174"/>
                <a:gd name="T29" fmla="*/ 27 h 232"/>
                <a:gd name="T30" fmla="*/ 45 w 174"/>
                <a:gd name="T31" fmla="*/ 18 h 232"/>
                <a:gd name="T32" fmla="*/ 56 w 174"/>
                <a:gd name="T33" fmla="*/ 13 h 232"/>
                <a:gd name="T34" fmla="*/ 67 w 174"/>
                <a:gd name="T35" fmla="*/ 18 h 232"/>
                <a:gd name="T36" fmla="*/ 88 w 174"/>
                <a:gd name="T37" fmla="*/ 27 h 232"/>
                <a:gd name="T38" fmla="*/ 109 w 174"/>
                <a:gd name="T39" fmla="*/ 18 h 232"/>
                <a:gd name="T40" fmla="*/ 120 w 174"/>
                <a:gd name="T41" fmla="*/ 13 h 232"/>
                <a:gd name="T42" fmla="*/ 131 w 174"/>
                <a:gd name="T43" fmla="*/ 18 h 232"/>
                <a:gd name="T44" fmla="*/ 154 w 174"/>
                <a:gd name="T45" fmla="*/ 27 h 232"/>
                <a:gd name="T46" fmla="*/ 158 w 174"/>
                <a:gd name="T47" fmla="*/ 27 h 232"/>
                <a:gd name="T48" fmla="*/ 103 w 174"/>
                <a:gd name="T49" fmla="*/ 231 h 232"/>
                <a:gd name="T50" fmla="*/ 118 w 174"/>
                <a:gd name="T51" fmla="*/ 232 h 232"/>
                <a:gd name="T52" fmla="*/ 173 w 174"/>
                <a:gd name="T53" fmla="*/ 16 h 232"/>
                <a:gd name="T54" fmla="*/ 170 w 174"/>
                <a:gd name="T55" fmla="*/ 8 h 232"/>
                <a:gd name="T56" fmla="*/ 167 w 174"/>
                <a:gd name="T57" fmla="*/ 7 h 232"/>
                <a:gd name="T58" fmla="*/ 162 w 174"/>
                <a:gd name="T59" fmla="*/ 10 h 232"/>
                <a:gd name="T60" fmla="*/ 152 w 174"/>
                <a:gd name="T61" fmla="*/ 14 h 232"/>
                <a:gd name="T62" fmla="*/ 139 w 174"/>
                <a:gd name="T63" fmla="*/ 10 h 232"/>
                <a:gd name="T64" fmla="*/ 118 w 174"/>
                <a:gd name="T6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4" h="232">
                  <a:moveTo>
                    <a:pt x="118" y="0"/>
                  </a:moveTo>
                  <a:cubicBezTo>
                    <a:pt x="110" y="0"/>
                    <a:pt x="102" y="3"/>
                    <a:pt x="98" y="10"/>
                  </a:cubicBezTo>
                  <a:cubicBezTo>
                    <a:pt x="94" y="13"/>
                    <a:pt x="90" y="14"/>
                    <a:pt x="86" y="14"/>
                  </a:cubicBezTo>
                  <a:cubicBezTo>
                    <a:pt x="82" y="14"/>
                    <a:pt x="78" y="13"/>
                    <a:pt x="75" y="10"/>
                  </a:cubicBezTo>
                  <a:cubicBezTo>
                    <a:pt x="69" y="3"/>
                    <a:pt x="62" y="0"/>
                    <a:pt x="54" y="0"/>
                  </a:cubicBezTo>
                  <a:cubicBezTo>
                    <a:pt x="46" y="0"/>
                    <a:pt x="40" y="3"/>
                    <a:pt x="33" y="10"/>
                  </a:cubicBezTo>
                  <a:cubicBezTo>
                    <a:pt x="29" y="13"/>
                    <a:pt x="25" y="14"/>
                    <a:pt x="21" y="14"/>
                  </a:cubicBezTo>
                  <a:cubicBezTo>
                    <a:pt x="17" y="14"/>
                    <a:pt x="14" y="13"/>
                    <a:pt x="11" y="10"/>
                  </a:cubicBezTo>
                  <a:cubicBezTo>
                    <a:pt x="10" y="9"/>
                    <a:pt x="8" y="7"/>
                    <a:pt x="6" y="7"/>
                  </a:cubicBezTo>
                  <a:cubicBezTo>
                    <a:pt x="5" y="7"/>
                    <a:pt x="4" y="8"/>
                    <a:pt x="3" y="8"/>
                  </a:cubicBezTo>
                  <a:cubicBezTo>
                    <a:pt x="0" y="10"/>
                    <a:pt x="0" y="13"/>
                    <a:pt x="0" y="16"/>
                  </a:cubicBezTo>
                  <a:cubicBezTo>
                    <a:pt x="57" y="232"/>
                    <a:pt x="57" y="232"/>
                    <a:pt x="57" y="232"/>
                  </a:cubicBezTo>
                  <a:cubicBezTo>
                    <a:pt x="61" y="232"/>
                    <a:pt x="66" y="231"/>
                    <a:pt x="71" y="231"/>
                  </a:cubicBezTo>
                  <a:cubicBezTo>
                    <a:pt x="17" y="27"/>
                    <a:pt x="17" y="27"/>
                    <a:pt x="17" y="27"/>
                  </a:cubicBezTo>
                  <a:cubicBezTo>
                    <a:pt x="19" y="27"/>
                    <a:pt x="21" y="27"/>
                    <a:pt x="22" y="27"/>
                  </a:cubicBezTo>
                  <a:cubicBezTo>
                    <a:pt x="32" y="27"/>
                    <a:pt x="38" y="24"/>
                    <a:pt x="45" y="18"/>
                  </a:cubicBezTo>
                  <a:cubicBezTo>
                    <a:pt x="48" y="14"/>
                    <a:pt x="53" y="13"/>
                    <a:pt x="56" y="13"/>
                  </a:cubicBezTo>
                  <a:cubicBezTo>
                    <a:pt x="61" y="13"/>
                    <a:pt x="64" y="14"/>
                    <a:pt x="67" y="18"/>
                  </a:cubicBezTo>
                  <a:cubicBezTo>
                    <a:pt x="73" y="24"/>
                    <a:pt x="80" y="27"/>
                    <a:pt x="88" y="27"/>
                  </a:cubicBezTo>
                  <a:cubicBezTo>
                    <a:pt x="96" y="27"/>
                    <a:pt x="103" y="24"/>
                    <a:pt x="109" y="18"/>
                  </a:cubicBezTo>
                  <a:cubicBezTo>
                    <a:pt x="112" y="14"/>
                    <a:pt x="115" y="13"/>
                    <a:pt x="120" y="13"/>
                  </a:cubicBezTo>
                  <a:cubicBezTo>
                    <a:pt x="125" y="13"/>
                    <a:pt x="128" y="14"/>
                    <a:pt x="131" y="18"/>
                  </a:cubicBezTo>
                  <a:cubicBezTo>
                    <a:pt x="138" y="24"/>
                    <a:pt x="146" y="27"/>
                    <a:pt x="154" y="27"/>
                  </a:cubicBezTo>
                  <a:cubicBezTo>
                    <a:pt x="155" y="27"/>
                    <a:pt x="157" y="27"/>
                    <a:pt x="158" y="27"/>
                  </a:cubicBezTo>
                  <a:cubicBezTo>
                    <a:pt x="103" y="231"/>
                    <a:pt x="103" y="231"/>
                    <a:pt x="103" y="231"/>
                  </a:cubicBezTo>
                  <a:cubicBezTo>
                    <a:pt x="108" y="231"/>
                    <a:pt x="113" y="232"/>
                    <a:pt x="118" y="232"/>
                  </a:cubicBezTo>
                  <a:cubicBezTo>
                    <a:pt x="173" y="16"/>
                    <a:pt x="173" y="16"/>
                    <a:pt x="173" y="16"/>
                  </a:cubicBezTo>
                  <a:cubicBezTo>
                    <a:pt x="174" y="13"/>
                    <a:pt x="173" y="10"/>
                    <a:pt x="170" y="8"/>
                  </a:cubicBezTo>
                  <a:cubicBezTo>
                    <a:pt x="169" y="8"/>
                    <a:pt x="168" y="7"/>
                    <a:pt x="167" y="7"/>
                  </a:cubicBezTo>
                  <a:cubicBezTo>
                    <a:pt x="165" y="7"/>
                    <a:pt x="163" y="9"/>
                    <a:pt x="162" y="10"/>
                  </a:cubicBezTo>
                  <a:cubicBezTo>
                    <a:pt x="160" y="13"/>
                    <a:pt x="155" y="14"/>
                    <a:pt x="152" y="14"/>
                  </a:cubicBezTo>
                  <a:cubicBezTo>
                    <a:pt x="147" y="14"/>
                    <a:pt x="142" y="13"/>
                    <a:pt x="139" y="10"/>
                  </a:cubicBezTo>
                  <a:cubicBezTo>
                    <a:pt x="134" y="3"/>
                    <a:pt x="126" y="0"/>
                    <a:pt x="118" y="0"/>
                  </a:cubicBezTo>
                </a:path>
              </a:pathLst>
            </a:custGeom>
            <a:solidFill>
              <a:schemeClr val="lt1"/>
            </a:solidFill>
            <a:ln>
              <a:noFill/>
            </a:ln>
          </p:spPr>
          <p:txBody>
            <a:bodyPr vert="horz" wrap="square" lIns="128580" tIns="64290" rIns="128580" bIns="64290" numCol="1" anchor="t" anchorCtr="0" compatLnSpc="1"/>
            <a:lstStyle/>
            <a:p>
              <a:endParaRPr lang="zh-CN" altLang="en-US" sz="100">
                <a:solidFill>
                  <a:schemeClr val="dk1"/>
                </a:solidFill>
              </a:endParaRPr>
            </a:p>
          </p:txBody>
        </p:sp>
        <p:sp>
          <p:nvSpPr>
            <p:cNvPr id="20" name="ExtraShape2"/>
            <p:cNvSpPr/>
            <p:nvPr>
              <p:custDataLst>
                <p:tags r:id="rId15"/>
              </p:custDataLst>
            </p:nvPr>
          </p:nvSpPr>
          <p:spPr bwMode="auto">
            <a:xfrm>
              <a:off x="6153130" y="3489223"/>
              <a:ext cx="328613" cy="322264"/>
            </a:xfrm>
            <a:custGeom>
              <a:avLst/>
              <a:gdLst>
                <a:gd name="T0" fmla="*/ 14 w 61"/>
                <a:gd name="T1" fmla="*/ 0 h 60"/>
                <a:gd name="T2" fmla="*/ 0 w 61"/>
                <a:gd name="T3" fmla="*/ 1 h 60"/>
                <a:gd name="T4" fmla="*/ 15 w 61"/>
                <a:gd name="T5" fmla="*/ 59 h 60"/>
                <a:gd name="T6" fmla="*/ 29 w 61"/>
                <a:gd name="T7" fmla="*/ 60 h 60"/>
                <a:gd name="T8" fmla="*/ 14 w 61"/>
                <a:gd name="T9" fmla="*/ 0 h 60"/>
                <a:gd name="T10" fmla="*/ 46 w 61"/>
                <a:gd name="T11" fmla="*/ 0 h 60"/>
                <a:gd name="T12" fmla="*/ 30 w 61"/>
                <a:gd name="T13" fmla="*/ 60 h 60"/>
                <a:gd name="T14" fmla="*/ 46 w 61"/>
                <a:gd name="T15" fmla="*/ 59 h 60"/>
                <a:gd name="T16" fmla="*/ 61 w 61"/>
                <a:gd name="T17" fmla="*/ 1 h 60"/>
                <a:gd name="T18" fmla="*/ 46 w 61"/>
                <a:gd name="T1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0">
                  <a:moveTo>
                    <a:pt x="14" y="0"/>
                  </a:moveTo>
                  <a:cubicBezTo>
                    <a:pt x="9" y="0"/>
                    <a:pt x="4" y="1"/>
                    <a:pt x="0" y="1"/>
                  </a:cubicBezTo>
                  <a:cubicBezTo>
                    <a:pt x="15" y="59"/>
                    <a:pt x="15" y="59"/>
                    <a:pt x="15" y="59"/>
                  </a:cubicBezTo>
                  <a:cubicBezTo>
                    <a:pt x="29" y="60"/>
                    <a:pt x="29" y="60"/>
                    <a:pt x="29" y="60"/>
                  </a:cubicBezTo>
                  <a:cubicBezTo>
                    <a:pt x="14" y="0"/>
                    <a:pt x="14" y="0"/>
                    <a:pt x="14" y="0"/>
                  </a:cubicBezTo>
                  <a:moveTo>
                    <a:pt x="46" y="0"/>
                  </a:moveTo>
                  <a:cubicBezTo>
                    <a:pt x="30" y="60"/>
                    <a:pt x="30" y="60"/>
                    <a:pt x="30" y="60"/>
                  </a:cubicBezTo>
                  <a:cubicBezTo>
                    <a:pt x="46" y="59"/>
                    <a:pt x="46" y="59"/>
                    <a:pt x="46" y="59"/>
                  </a:cubicBezTo>
                  <a:cubicBezTo>
                    <a:pt x="61" y="1"/>
                    <a:pt x="61" y="1"/>
                    <a:pt x="61" y="1"/>
                  </a:cubicBezTo>
                  <a:cubicBezTo>
                    <a:pt x="56" y="1"/>
                    <a:pt x="51" y="0"/>
                    <a:pt x="46" y="0"/>
                  </a:cubicBezTo>
                </a:path>
              </a:pathLst>
            </a:custGeom>
            <a:solidFill>
              <a:schemeClr val="lt1"/>
            </a:solidFill>
            <a:ln>
              <a:noFill/>
            </a:ln>
          </p:spPr>
          <p:txBody>
            <a:bodyPr vert="horz" wrap="square" lIns="128580" tIns="64290" rIns="128580" bIns="64290" numCol="1" anchor="t" anchorCtr="0" compatLnSpc="1"/>
            <a:lstStyle/>
            <a:p>
              <a:endParaRPr lang="zh-CN" altLang="en-US" sz="100">
                <a:solidFill>
                  <a:schemeClr val="dk1"/>
                </a:solidFill>
              </a:endParaRPr>
            </a:p>
          </p:txBody>
        </p:sp>
        <p:sp>
          <p:nvSpPr>
            <p:cNvPr id="21" name="ExtraShape3"/>
            <p:cNvSpPr/>
            <p:nvPr>
              <p:custDataLst>
                <p:tags r:id="rId16"/>
              </p:custDataLst>
            </p:nvPr>
          </p:nvSpPr>
          <p:spPr bwMode="auto">
            <a:xfrm>
              <a:off x="7348516" y="2854223"/>
              <a:ext cx="469900" cy="193675"/>
            </a:xfrm>
            <a:custGeom>
              <a:avLst/>
              <a:gdLst>
                <a:gd name="T0" fmla="*/ 14 w 87"/>
                <a:gd name="T1" fmla="*/ 5 h 36"/>
                <a:gd name="T2" fmla="*/ 5 w 87"/>
                <a:gd name="T3" fmla="*/ 0 h 36"/>
                <a:gd name="T4" fmla="*/ 0 w 87"/>
                <a:gd name="T5" fmla="*/ 10 h 36"/>
                <a:gd name="T6" fmla="*/ 69 w 87"/>
                <a:gd name="T7" fmla="*/ 30 h 36"/>
                <a:gd name="T8" fmla="*/ 87 w 87"/>
                <a:gd name="T9" fmla="*/ 23 h 36"/>
                <a:gd name="T10" fmla="*/ 82 w 87"/>
                <a:gd name="T11" fmla="*/ 7 h 36"/>
                <a:gd name="T12" fmla="*/ 14 w 87"/>
                <a:gd name="T13" fmla="*/ 5 h 36"/>
              </a:gdLst>
              <a:ahLst/>
              <a:cxnLst>
                <a:cxn ang="0">
                  <a:pos x="T0" y="T1"/>
                </a:cxn>
                <a:cxn ang="0">
                  <a:pos x="T2" y="T3"/>
                </a:cxn>
                <a:cxn ang="0">
                  <a:pos x="T4" y="T5"/>
                </a:cxn>
                <a:cxn ang="0">
                  <a:pos x="T6" y="T7"/>
                </a:cxn>
                <a:cxn ang="0">
                  <a:pos x="T8" y="T9"/>
                </a:cxn>
                <a:cxn ang="0">
                  <a:pos x="T10" y="T11"/>
                </a:cxn>
                <a:cxn ang="0">
                  <a:pos x="T12" y="T13"/>
                </a:cxn>
              </a:cxnLst>
              <a:rect l="0" t="0" r="r" b="b"/>
              <a:pathLst>
                <a:path w="87" h="36">
                  <a:moveTo>
                    <a:pt x="14" y="5"/>
                  </a:moveTo>
                  <a:cubicBezTo>
                    <a:pt x="10" y="2"/>
                    <a:pt x="6" y="1"/>
                    <a:pt x="5" y="0"/>
                  </a:cubicBezTo>
                  <a:cubicBezTo>
                    <a:pt x="3" y="4"/>
                    <a:pt x="1" y="6"/>
                    <a:pt x="0" y="10"/>
                  </a:cubicBezTo>
                  <a:cubicBezTo>
                    <a:pt x="10" y="18"/>
                    <a:pt x="45" y="36"/>
                    <a:pt x="69" y="30"/>
                  </a:cubicBezTo>
                  <a:cubicBezTo>
                    <a:pt x="79" y="27"/>
                    <a:pt x="87" y="23"/>
                    <a:pt x="87" y="23"/>
                  </a:cubicBezTo>
                  <a:cubicBezTo>
                    <a:pt x="82" y="7"/>
                    <a:pt x="82" y="7"/>
                    <a:pt x="82" y="7"/>
                  </a:cubicBezTo>
                  <a:cubicBezTo>
                    <a:pt x="82" y="7"/>
                    <a:pt x="48" y="19"/>
                    <a:pt x="14" y="5"/>
                  </a:cubicBezTo>
                </a:path>
              </a:pathLst>
            </a:custGeom>
            <a:solidFill>
              <a:srgbClr val="FBCDB4"/>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22" name="ExtraShape4"/>
            <p:cNvSpPr/>
            <p:nvPr>
              <p:custDataLst>
                <p:tags r:id="rId17"/>
              </p:custDataLst>
            </p:nvPr>
          </p:nvSpPr>
          <p:spPr bwMode="auto">
            <a:xfrm>
              <a:off x="7505679" y="4781449"/>
              <a:ext cx="430212" cy="90488"/>
            </a:xfrm>
            <a:prstGeom prst="ellipse">
              <a:avLst/>
            </a:prstGeom>
            <a:solidFill>
              <a:srgbClr val="E9E8E8"/>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23" name="ExtraShape5"/>
            <p:cNvSpPr/>
            <p:nvPr>
              <p:custDataLst>
                <p:tags r:id="rId18"/>
              </p:custDataLst>
            </p:nvPr>
          </p:nvSpPr>
          <p:spPr bwMode="auto">
            <a:xfrm>
              <a:off x="7424717" y="3493986"/>
              <a:ext cx="587376" cy="1265238"/>
            </a:xfrm>
            <a:custGeom>
              <a:avLst/>
              <a:gdLst>
                <a:gd name="T0" fmla="*/ 64 w 109"/>
                <a:gd name="T1" fmla="*/ 0 h 235"/>
                <a:gd name="T2" fmla="*/ 56 w 109"/>
                <a:gd name="T3" fmla="*/ 135 h 235"/>
                <a:gd name="T4" fmla="*/ 51 w 109"/>
                <a:gd name="T5" fmla="*/ 235 h 235"/>
                <a:gd name="T6" fmla="*/ 38 w 109"/>
                <a:gd name="T7" fmla="*/ 233 h 235"/>
                <a:gd name="T8" fmla="*/ 13 w 109"/>
                <a:gd name="T9" fmla="*/ 129 h 235"/>
                <a:gd name="T10" fmla="*/ 17 w 109"/>
                <a:gd name="T11" fmla="*/ 10 h 235"/>
                <a:gd name="T12" fmla="*/ 64 w 109"/>
                <a:gd name="T13" fmla="*/ 0 h 235"/>
              </a:gdLst>
              <a:ahLst/>
              <a:cxnLst>
                <a:cxn ang="0">
                  <a:pos x="T0" y="T1"/>
                </a:cxn>
                <a:cxn ang="0">
                  <a:pos x="T2" y="T3"/>
                </a:cxn>
                <a:cxn ang="0">
                  <a:pos x="T4" y="T5"/>
                </a:cxn>
                <a:cxn ang="0">
                  <a:pos x="T6" y="T7"/>
                </a:cxn>
                <a:cxn ang="0">
                  <a:pos x="T8" y="T9"/>
                </a:cxn>
                <a:cxn ang="0">
                  <a:pos x="T10" y="T11"/>
                </a:cxn>
                <a:cxn ang="0">
                  <a:pos x="T12" y="T13"/>
                </a:cxn>
              </a:cxnLst>
              <a:rect l="0" t="0" r="r" b="b"/>
              <a:pathLst>
                <a:path w="109" h="235">
                  <a:moveTo>
                    <a:pt x="64" y="0"/>
                  </a:moveTo>
                  <a:cubicBezTo>
                    <a:pt x="64" y="0"/>
                    <a:pt x="109" y="50"/>
                    <a:pt x="56" y="135"/>
                  </a:cubicBezTo>
                  <a:cubicBezTo>
                    <a:pt x="56" y="135"/>
                    <a:pt x="54" y="209"/>
                    <a:pt x="51" y="235"/>
                  </a:cubicBezTo>
                  <a:cubicBezTo>
                    <a:pt x="38" y="233"/>
                    <a:pt x="38" y="233"/>
                    <a:pt x="38" y="233"/>
                  </a:cubicBezTo>
                  <a:cubicBezTo>
                    <a:pt x="38" y="233"/>
                    <a:pt x="16" y="140"/>
                    <a:pt x="13" y="129"/>
                  </a:cubicBezTo>
                  <a:cubicBezTo>
                    <a:pt x="11" y="117"/>
                    <a:pt x="0" y="51"/>
                    <a:pt x="17" y="10"/>
                  </a:cubicBezTo>
                  <a:cubicBezTo>
                    <a:pt x="64" y="0"/>
                    <a:pt x="64" y="0"/>
                    <a:pt x="64" y="0"/>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24" name="ExtraShape6"/>
            <p:cNvSpPr/>
            <p:nvPr>
              <p:custDataLst>
                <p:tags r:id="rId19"/>
              </p:custDataLst>
            </p:nvPr>
          </p:nvSpPr>
          <p:spPr bwMode="auto">
            <a:xfrm>
              <a:off x="7510442" y="4743348"/>
              <a:ext cx="204788" cy="80963"/>
            </a:xfrm>
            <a:custGeom>
              <a:avLst/>
              <a:gdLst>
                <a:gd name="T0" fmla="*/ 21 w 38"/>
                <a:gd name="T1" fmla="*/ 0 h 15"/>
                <a:gd name="T2" fmla="*/ 4 w 38"/>
                <a:gd name="T3" fmla="*/ 11 h 15"/>
                <a:gd name="T4" fmla="*/ 34 w 38"/>
                <a:gd name="T5" fmla="*/ 11 h 15"/>
                <a:gd name="T6" fmla="*/ 34 w 38"/>
                <a:gd name="T7" fmla="*/ 1 h 15"/>
                <a:gd name="T8" fmla="*/ 21 w 38"/>
                <a:gd name="T9" fmla="*/ 0 h 15"/>
              </a:gdLst>
              <a:ahLst/>
              <a:cxnLst>
                <a:cxn ang="0">
                  <a:pos x="T0" y="T1"/>
                </a:cxn>
                <a:cxn ang="0">
                  <a:pos x="T2" y="T3"/>
                </a:cxn>
                <a:cxn ang="0">
                  <a:pos x="T4" y="T5"/>
                </a:cxn>
                <a:cxn ang="0">
                  <a:pos x="T6" y="T7"/>
                </a:cxn>
                <a:cxn ang="0">
                  <a:pos x="T8" y="T9"/>
                </a:cxn>
              </a:cxnLst>
              <a:rect l="0" t="0" r="r" b="b"/>
              <a:pathLst>
                <a:path w="38" h="15">
                  <a:moveTo>
                    <a:pt x="21" y="0"/>
                  </a:moveTo>
                  <a:cubicBezTo>
                    <a:pt x="21" y="0"/>
                    <a:pt x="12" y="10"/>
                    <a:pt x="4" y="11"/>
                  </a:cubicBezTo>
                  <a:cubicBezTo>
                    <a:pt x="0" y="14"/>
                    <a:pt x="27" y="15"/>
                    <a:pt x="34" y="11"/>
                  </a:cubicBezTo>
                  <a:cubicBezTo>
                    <a:pt x="38" y="9"/>
                    <a:pt x="34" y="1"/>
                    <a:pt x="34" y="1"/>
                  </a:cubicBezTo>
                  <a:lnTo>
                    <a:pt x="21" y="0"/>
                  </a:lnTo>
                  <a:close/>
                </a:path>
              </a:pathLst>
            </a:custGeom>
            <a:solidFill>
              <a:srgbClr val="34303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25" name="ExtraShape7"/>
            <p:cNvSpPr/>
            <p:nvPr>
              <p:custDataLst>
                <p:tags r:id="rId20"/>
              </p:custDataLst>
            </p:nvPr>
          </p:nvSpPr>
          <p:spPr bwMode="auto">
            <a:xfrm>
              <a:off x="7602516" y="3538437"/>
              <a:ext cx="393700" cy="1225551"/>
            </a:xfrm>
            <a:custGeom>
              <a:avLst/>
              <a:gdLst>
                <a:gd name="T0" fmla="*/ 72 w 73"/>
                <a:gd name="T1" fmla="*/ 31 h 228"/>
                <a:gd name="T2" fmla="*/ 53 w 73"/>
                <a:gd name="T3" fmla="*/ 111 h 228"/>
                <a:gd name="T4" fmla="*/ 56 w 73"/>
                <a:gd name="T5" fmla="*/ 228 h 228"/>
                <a:gd name="T6" fmla="*/ 40 w 73"/>
                <a:gd name="T7" fmla="*/ 227 h 228"/>
                <a:gd name="T8" fmla="*/ 5 w 73"/>
                <a:gd name="T9" fmla="*/ 109 h 228"/>
                <a:gd name="T10" fmla="*/ 31 w 73"/>
                <a:gd name="T11" fmla="*/ 0 h 228"/>
                <a:gd name="T12" fmla="*/ 72 w 73"/>
                <a:gd name="T13" fmla="*/ 31 h 228"/>
              </a:gdLst>
              <a:ahLst/>
              <a:cxnLst>
                <a:cxn ang="0">
                  <a:pos x="T0" y="T1"/>
                </a:cxn>
                <a:cxn ang="0">
                  <a:pos x="T2" y="T3"/>
                </a:cxn>
                <a:cxn ang="0">
                  <a:pos x="T4" y="T5"/>
                </a:cxn>
                <a:cxn ang="0">
                  <a:pos x="T6" y="T7"/>
                </a:cxn>
                <a:cxn ang="0">
                  <a:pos x="T8" y="T9"/>
                </a:cxn>
                <a:cxn ang="0">
                  <a:pos x="T10" y="T11"/>
                </a:cxn>
                <a:cxn ang="0">
                  <a:pos x="T12" y="T13"/>
                </a:cxn>
              </a:cxnLst>
              <a:rect l="0" t="0" r="r" b="b"/>
              <a:pathLst>
                <a:path w="73" h="228">
                  <a:moveTo>
                    <a:pt x="72" y="31"/>
                  </a:moveTo>
                  <a:cubicBezTo>
                    <a:pt x="73" y="64"/>
                    <a:pt x="49" y="95"/>
                    <a:pt x="53" y="111"/>
                  </a:cubicBezTo>
                  <a:cubicBezTo>
                    <a:pt x="66" y="163"/>
                    <a:pt x="60" y="210"/>
                    <a:pt x="56" y="228"/>
                  </a:cubicBezTo>
                  <a:cubicBezTo>
                    <a:pt x="40" y="227"/>
                    <a:pt x="40" y="227"/>
                    <a:pt x="40" y="227"/>
                  </a:cubicBezTo>
                  <a:cubicBezTo>
                    <a:pt x="40" y="227"/>
                    <a:pt x="6" y="121"/>
                    <a:pt x="5" y="109"/>
                  </a:cubicBezTo>
                  <a:cubicBezTo>
                    <a:pt x="4" y="98"/>
                    <a:pt x="0" y="24"/>
                    <a:pt x="31" y="0"/>
                  </a:cubicBezTo>
                  <a:cubicBezTo>
                    <a:pt x="31" y="0"/>
                    <a:pt x="72" y="2"/>
                    <a:pt x="72" y="31"/>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26" name="ExtraShape8"/>
            <p:cNvSpPr/>
            <p:nvPr>
              <p:custDataLst>
                <p:tags r:id="rId21"/>
              </p:custDataLst>
            </p:nvPr>
          </p:nvSpPr>
          <p:spPr bwMode="auto">
            <a:xfrm>
              <a:off x="7715231" y="4759224"/>
              <a:ext cx="200025" cy="80963"/>
            </a:xfrm>
            <a:custGeom>
              <a:avLst/>
              <a:gdLst>
                <a:gd name="T0" fmla="*/ 20 w 37"/>
                <a:gd name="T1" fmla="*/ 0 h 15"/>
                <a:gd name="T2" fmla="*/ 4 w 37"/>
                <a:gd name="T3" fmla="*/ 12 h 15"/>
                <a:gd name="T4" fmla="*/ 34 w 37"/>
                <a:gd name="T5" fmla="*/ 11 h 15"/>
                <a:gd name="T6" fmla="*/ 33 w 37"/>
                <a:gd name="T7" fmla="*/ 1 h 15"/>
                <a:gd name="T8" fmla="*/ 20 w 37"/>
                <a:gd name="T9" fmla="*/ 0 h 15"/>
              </a:gdLst>
              <a:ahLst/>
              <a:cxnLst>
                <a:cxn ang="0">
                  <a:pos x="T0" y="T1"/>
                </a:cxn>
                <a:cxn ang="0">
                  <a:pos x="T2" y="T3"/>
                </a:cxn>
                <a:cxn ang="0">
                  <a:pos x="T4" y="T5"/>
                </a:cxn>
                <a:cxn ang="0">
                  <a:pos x="T6" y="T7"/>
                </a:cxn>
                <a:cxn ang="0">
                  <a:pos x="T8" y="T9"/>
                </a:cxn>
              </a:cxnLst>
              <a:rect l="0" t="0" r="r" b="b"/>
              <a:pathLst>
                <a:path w="37" h="15">
                  <a:moveTo>
                    <a:pt x="20" y="0"/>
                  </a:moveTo>
                  <a:cubicBezTo>
                    <a:pt x="20" y="0"/>
                    <a:pt x="12" y="10"/>
                    <a:pt x="4" y="12"/>
                  </a:cubicBezTo>
                  <a:cubicBezTo>
                    <a:pt x="0" y="15"/>
                    <a:pt x="27" y="15"/>
                    <a:pt x="34" y="11"/>
                  </a:cubicBezTo>
                  <a:cubicBezTo>
                    <a:pt x="37" y="8"/>
                    <a:pt x="33" y="1"/>
                    <a:pt x="33" y="1"/>
                  </a:cubicBezTo>
                  <a:lnTo>
                    <a:pt x="20" y="0"/>
                  </a:lnTo>
                  <a:close/>
                </a:path>
              </a:pathLst>
            </a:custGeom>
            <a:solidFill>
              <a:srgbClr val="34303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27" name="ExtraShape9"/>
            <p:cNvSpPr/>
            <p:nvPr>
              <p:custDataLst>
                <p:tags r:id="rId22"/>
              </p:custDataLst>
            </p:nvPr>
          </p:nvSpPr>
          <p:spPr bwMode="auto">
            <a:xfrm>
              <a:off x="7499330" y="2849462"/>
              <a:ext cx="582613" cy="946150"/>
            </a:xfrm>
            <a:custGeom>
              <a:avLst/>
              <a:gdLst>
                <a:gd name="T0" fmla="*/ 88 w 108"/>
                <a:gd name="T1" fmla="*/ 2 h 176"/>
                <a:gd name="T2" fmla="*/ 68 w 108"/>
                <a:gd name="T3" fmla="*/ 3 h 176"/>
                <a:gd name="T4" fmla="*/ 39 w 108"/>
                <a:gd name="T5" fmla="*/ 12 h 176"/>
                <a:gd name="T6" fmla="*/ 34 w 108"/>
                <a:gd name="T7" fmla="*/ 33 h 176"/>
                <a:gd name="T8" fmla="*/ 30 w 108"/>
                <a:gd name="T9" fmla="*/ 37 h 176"/>
                <a:gd name="T10" fmla="*/ 27 w 108"/>
                <a:gd name="T11" fmla="*/ 63 h 176"/>
                <a:gd name="T12" fmla="*/ 2 w 108"/>
                <a:gd name="T13" fmla="*/ 129 h 176"/>
                <a:gd name="T14" fmla="*/ 94 w 108"/>
                <a:gd name="T15" fmla="*/ 155 h 176"/>
                <a:gd name="T16" fmla="*/ 96 w 108"/>
                <a:gd name="T17" fmla="*/ 58 h 176"/>
                <a:gd name="T18" fmla="*/ 88 w 108"/>
                <a:gd name="T19" fmla="*/ 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76">
                  <a:moveTo>
                    <a:pt x="88" y="2"/>
                  </a:moveTo>
                  <a:cubicBezTo>
                    <a:pt x="85" y="0"/>
                    <a:pt x="75" y="0"/>
                    <a:pt x="68" y="3"/>
                  </a:cubicBezTo>
                  <a:cubicBezTo>
                    <a:pt x="61" y="4"/>
                    <a:pt x="47" y="11"/>
                    <a:pt x="39" y="12"/>
                  </a:cubicBezTo>
                  <a:cubicBezTo>
                    <a:pt x="36" y="23"/>
                    <a:pt x="34" y="33"/>
                    <a:pt x="34" y="33"/>
                  </a:cubicBezTo>
                  <a:cubicBezTo>
                    <a:pt x="33" y="35"/>
                    <a:pt x="31" y="36"/>
                    <a:pt x="30" y="37"/>
                  </a:cubicBezTo>
                  <a:cubicBezTo>
                    <a:pt x="19" y="45"/>
                    <a:pt x="24" y="56"/>
                    <a:pt x="27" y="63"/>
                  </a:cubicBezTo>
                  <a:cubicBezTo>
                    <a:pt x="30" y="70"/>
                    <a:pt x="13" y="108"/>
                    <a:pt x="2" y="129"/>
                  </a:cubicBezTo>
                  <a:cubicBezTo>
                    <a:pt x="0" y="133"/>
                    <a:pt x="30" y="176"/>
                    <a:pt x="94" y="155"/>
                  </a:cubicBezTo>
                  <a:cubicBezTo>
                    <a:pt x="95" y="131"/>
                    <a:pt x="88" y="74"/>
                    <a:pt x="96" y="58"/>
                  </a:cubicBezTo>
                  <a:cubicBezTo>
                    <a:pt x="105" y="40"/>
                    <a:pt x="108" y="16"/>
                    <a:pt x="88" y="2"/>
                  </a:cubicBezTo>
                </a:path>
              </a:pathLst>
            </a:custGeom>
            <a:solidFill>
              <a:srgbClr val="F7E19A"/>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28" name="ExtraShape10"/>
            <p:cNvSpPr/>
            <p:nvPr>
              <p:custDataLst>
                <p:tags r:id="rId23"/>
              </p:custDataLst>
            </p:nvPr>
          </p:nvSpPr>
          <p:spPr bwMode="auto">
            <a:xfrm>
              <a:off x="7710467" y="2570061"/>
              <a:ext cx="242888" cy="333375"/>
            </a:xfrm>
            <a:custGeom>
              <a:avLst/>
              <a:gdLst>
                <a:gd name="T0" fmla="*/ 7 w 45"/>
                <a:gd name="T1" fmla="*/ 2 h 62"/>
                <a:gd name="T2" fmla="*/ 0 w 45"/>
                <a:gd name="T3" fmla="*/ 29 h 62"/>
                <a:gd name="T4" fmla="*/ 4 w 45"/>
                <a:gd name="T5" fmla="*/ 44 h 62"/>
                <a:gd name="T6" fmla="*/ 21 w 45"/>
                <a:gd name="T7" fmla="*/ 54 h 62"/>
                <a:gd name="T8" fmla="*/ 24 w 45"/>
                <a:gd name="T9" fmla="*/ 60 h 62"/>
                <a:gd name="T10" fmla="*/ 43 w 45"/>
                <a:gd name="T11" fmla="*/ 53 h 62"/>
                <a:gd name="T12" fmla="*/ 40 w 45"/>
                <a:gd name="T13" fmla="*/ 47 h 62"/>
                <a:gd name="T14" fmla="*/ 7 w 45"/>
                <a:gd name="T15" fmla="*/ 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62">
                  <a:moveTo>
                    <a:pt x="7" y="2"/>
                  </a:moveTo>
                  <a:cubicBezTo>
                    <a:pt x="7" y="0"/>
                    <a:pt x="0" y="12"/>
                    <a:pt x="0" y="29"/>
                  </a:cubicBezTo>
                  <a:cubicBezTo>
                    <a:pt x="0" y="33"/>
                    <a:pt x="1" y="40"/>
                    <a:pt x="4" y="44"/>
                  </a:cubicBezTo>
                  <a:cubicBezTo>
                    <a:pt x="9" y="49"/>
                    <a:pt x="15" y="52"/>
                    <a:pt x="21" y="54"/>
                  </a:cubicBezTo>
                  <a:cubicBezTo>
                    <a:pt x="22" y="54"/>
                    <a:pt x="22" y="60"/>
                    <a:pt x="24" y="60"/>
                  </a:cubicBezTo>
                  <a:cubicBezTo>
                    <a:pt x="34" y="62"/>
                    <a:pt x="43" y="53"/>
                    <a:pt x="43" y="53"/>
                  </a:cubicBezTo>
                  <a:cubicBezTo>
                    <a:pt x="43" y="53"/>
                    <a:pt x="40" y="49"/>
                    <a:pt x="40" y="47"/>
                  </a:cubicBezTo>
                  <a:cubicBezTo>
                    <a:pt x="45" y="41"/>
                    <a:pt x="9" y="7"/>
                    <a:pt x="7" y="2"/>
                  </a:cubicBezTo>
                </a:path>
              </a:pathLst>
            </a:custGeom>
            <a:solidFill>
              <a:srgbClr val="FBCDB4"/>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29" name="ExtraShape11"/>
            <p:cNvSpPr/>
            <p:nvPr>
              <p:custDataLst>
                <p:tags r:id="rId24"/>
              </p:custDataLst>
            </p:nvPr>
          </p:nvSpPr>
          <p:spPr bwMode="auto">
            <a:xfrm>
              <a:off x="7688242" y="2450998"/>
              <a:ext cx="344487" cy="409575"/>
            </a:xfrm>
            <a:custGeom>
              <a:avLst/>
              <a:gdLst>
                <a:gd name="T0" fmla="*/ 12 w 64"/>
                <a:gd name="T1" fmla="*/ 19 h 76"/>
                <a:gd name="T2" fmla="*/ 4 w 64"/>
                <a:gd name="T3" fmla="*/ 36 h 76"/>
                <a:gd name="T4" fmla="*/ 21 w 64"/>
                <a:gd name="T5" fmla="*/ 73 h 76"/>
                <a:gd name="T6" fmla="*/ 52 w 64"/>
                <a:gd name="T7" fmla="*/ 60 h 76"/>
                <a:gd name="T8" fmla="*/ 58 w 64"/>
                <a:gd name="T9" fmla="*/ 53 h 76"/>
                <a:gd name="T10" fmla="*/ 57 w 64"/>
                <a:gd name="T11" fmla="*/ 48 h 76"/>
                <a:gd name="T12" fmla="*/ 61 w 64"/>
                <a:gd name="T13" fmla="*/ 25 h 76"/>
                <a:gd name="T14" fmla="*/ 12 w 64"/>
                <a:gd name="T15" fmla="*/ 19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76">
                  <a:moveTo>
                    <a:pt x="12" y="19"/>
                  </a:moveTo>
                  <a:cubicBezTo>
                    <a:pt x="12" y="19"/>
                    <a:pt x="7" y="25"/>
                    <a:pt x="4" y="36"/>
                  </a:cubicBezTo>
                  <a:cubicBezTo>
                    <a:pt x="0" y="48"/>
                    <a:pt x="3" y="70"/>
                    <a:pt x="21" y="73"/>
                  </a:cubicBezTo>
                  <a:cubicBezTo>
                    <a:pt x="38" y="76"/>
                    <a:pt x="47" y="68"/>
                    <a:pt x="52" y="60"/>
                  </a:cubicBezTo>
                  <a:cubicBezTo>
                    <a:pt x="52" y="60"/>
                    <a:pt x="58" y="59"/>
                    <a:pt x="58" y="53"/>
                  </a:cubicBezTo>
                  <a:cubicBezTo>
                    <a:pt x="59" y="51"/>
                    <a:pt x="58" y="49"/>
                    <a:pt x="57" y="48"/>
                  </a:cubicBezTo>
                  <a:cubicBezTo>
                    <a:pt x="57" y="48"/>
                    <a:pt x="64" y="31"/>
                    <a:pt x="61" y="25"/>
                  </a:cubicBezTo>
                  <a:cubicBezTo>
                    <a:pt x="58" y="18"/>
                    <a:pt x="30" y="0"/>
                    <a:pt x="12" y="19"/>
                  </a:cubicBezTo>
                </a:path>
              </a:pathLst>
            </a:custGeom>
            <a:solidFill>
              <a:srgbClr val="FBCDB4"/>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30" name="ExtraShape12"/>
            <p:cNvSpPr/>
            <p:nvPr>
              <p:custDataLst>
                <p:tags r:id="rId25"/>
              </p:custDataLst>
            </p:nvPr>
          </p:nvSpPr>
          <p:spPr bwMode="auto">
            <a:xfrm>
              <a:off x="7683481" y="2424011"/>
              <a:ext cx="366712" cy="306388"/>
            </a:xfrm>
            <a:custGeom>
              <a:avLst/>
              <a:gdLst>
                <a:gd name="T0" fmla="*/ 48 w 68"/>
                <a:gd name="T1" fmla="*/ 8 h 57"/>
                <a:gd name="T2" fmla="*/ 64 w 68"/>
                <a:gd name="T3" fmla="*/ 25 h 57"/>
                <a:gd name="T4" fmla="*/ 63 w 68"/>
                <a:gd name="T5" fmla="*/ 55 h 57"/>
                <a:gd name="T6" fmla="*/ 53 w 68"/>
                <a:gd name="T7" fmla="*/ 55 h 57"/>
                <a:gd name="T8" fmla="*/ 40 w 68"/>
                <a:gd name="T9" fmla="*/ 46 h 57"/>
                <a:gd name="T10" fmla="*/ 10 w 68"/>
                <a:gd name="T11" fmla="*/ 31 h 57"/>
                <a:gd name="T12" fmla="*/ 3 w 68"/>
                <a:gd name="T13" fmla="*/ 52 h 57"/>
                <a:gd name="T14" fmla="*/ 1 w 68"/>
                <a:gd name="T15" fmla="*/ 37 h 57"/>
                <a:gd name="T16" fmla="*/ 18 w 68"/>
                <a:gd name="T17" fmla="*/ 8 h 57"/>
                <a:gd name="T18" fmla="*/ 48 w 68"/>
                <a:gd name="T19"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57">
                  <a:moveTo>
                    <a:pt x="48" y="8"/>
                  </a:moveTo>
                  <a:cubicBezTo>
                    <a:pt x="52" y="10"/>
                    <a:pt x="59" y="12"/>
                    <a:pt x="64" y="25"/>
                  </a:cubicBezTo>
                  <a:cubicBezTo>
                    <a:pt x="68" y="37"/>
                    <a:pt x="66" y="57"/>
                    <a:pt x="63" y="55"/>
                  </a:cubicBezTo>
                  <a:cubicBezTo>
                    <a:pt x="58" y="52"/>
                    <a:pt x="54" y="52"/>
                    <a:pt x="53" y="55"/>
                  </a:cubicBezTo>
                  <a:cubicBezTo>
                    <a:pt x="52" y="57"/>
                    <a:pt x="49" y="49"/>
                    <a:pt x="40" y="46"/>
                  </a:cubicBezTo>
                  <a:cubicBezTo>
                    <a:pt x="25" y="42"/>
                    <a:pt x="14" y="33"/>
                    <a:pt x="10" y="31"/>
                  </a:cubicBezTo>
                  <a:cubicBezTo>
                    <a:pt x="2" y="45"/>
                    <a:pt x="3" y="50"/>
                    <a:pt x="3" y="52"/>
                  </a:cubicBezTo>
                  <a:cubicBezTo>
                    <a:pt x="3" y="54"/>
                    <a:pt x="0" y="45"/>
                    <a:pt x="1" y="37"/>
                  </a:cubicBezTo>
                  <a:cubicBezTo>
                    <a:pt x="2" y="28"/>
                    <a:pt x="7" y="13"/>
                    <a:pt x="18" y="8"/>
                  </a:cubicBezTo>
                  <a:cubicBezTo>
                    <a:pt x="38" y="0"/>
                    <a:pt x="48" y="8"/>
                    <a:pt x="48" y="8"/>
                  </a:cubicBezTo>
                </a:path>
              </a:pathLst>
            </a:custGeom>
            <a:solidFill>
              <a:srgbClr val="263154"/>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31" name="ExtraShape13"/>
            <p:cNvSpPr/>
            <p:nvPr>
              <p:custDataLst>
                <p:tags r:id="rId26"/>
              </p:custDataLst>
            </p:nvPr>
          </p:nvSpPr>
          <p:spPr bwMode="auto">
            <a:xfrm>
              <a:off x="7785080" y="2687536"/>
              <a:ext cx="26988" cy="53975"/>
            </a:xfrm>
            <a:custGeom>
              <a:avLst/>
              <a:gdLst>
                <a:gd name="T0" fmla="*/ 5 w 5"/>
                <a:gd name="T1" fmla="*/ 10 h 10"/>
                <a:gd name="T2" fmla="*/ 2 w 5"/>
                <a:gd name="T3" fmla="*/ 10 h 10"/>
                <a:gd name="T4" fmla="*/ 0 w 5"/>
                <a:gd name="T5" fmla="*/ 8 h 10"/>
                <a:gd name="T6" fmla="*/ 4 w 5"/>
                <a:gd name="T7" fmla="*/ 0 h 10"/>
                <a:gd name="T8" fmla="*/ 5 w 5"/>
                <a:gd name="T9" fmla="*/ 0 h 10"/>
                <a:gd name="T10" fmla="*/ 5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5" y="10"/>
                  </a:moveTo>
                  <a:cubicBezTo>
                    <a:pt x="5" y="10"/>
                    <a:pt x="3" y="10"/>
                    <a:pt x="2" y="10"/>
                  </a:cubicBezTo>
                  <a:cubicBezTo>
                    <a:pt x="1" y="9"/>
                    <a:pt x="0" y="8"/>
                    <a:pt x="0" y="8"/>
                  </a:cubicBezTo>
                  <a:cubicBezTo>
                    <a:pt x="0" y="7"/>
                    <a:pt x="3" y="2"/>
                    <a:pt x="4" y="0"/>
                  </a:cubicBezTo>
                  <a:cubicBezTo>
                    <a:pt x="5" y="0"/>
                    <a:pt x="5" y="0"/>
                    <a:pt x="5" y="0"/>
                  </a:cubicBezTo>
                  <a:lnTo>
                    <a:pt x="5" y="10"/>
                  </a:lnTo>
                  <a:close/>
                </a:path>
              </a:pathLst>
            </a:custGeom>
            <a:solidFill>
              <a:srgbClr val="F49C84"/>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32" name="ExtraShape14"/>
            <p:cNvSpPr/>
            <p:nvPr>
              <p:custDataLst>
                <p:tags r:id="rId27"/>
              </p:custDataLst>
            </p:nvPr>
          </p:nvSpPr>
          <p:spPr bwMode="auto">
            <a:xfrm>
              <a:off x="7742217" y="2671661"/>
              <a:ext cx="11113" cy="15876"/>
            </a:xfrm>
            <a:custGeom>
              <a:avLst/>
              <a:gdLst>
                <a:gd name="T0" fmla="*/ 0 w 2"/>
                <a:gd name="T1" fmla="*/ 2 h 3"/>
                <a:gd name="T2" fmla="*/ 1 w 2"/>
                <a:gd name="T3" fmla="*/ 3 h 3"/>
                <a:gd name="T4" fmla="*/ 2 w 2"/>
                <a:gd name="T5" fmla="*/ 2 h 3"/>
                <a:gd name="T6" fmla="*/ 1 w 2"/>
                <a:gd name="T7" fmla="*/ 0 h 3"/>
                <a:gd name="T8" fmla="*/ 0 w 2"/>
                <a:gd name="T9" fmla="*/ 2 h 3"/>
              </a:gdLst>
              <a:ahLst/>
              <a:cxnLst>
                <a:cxn ang="0">
                  <a:pos x="T0" y="T1"/>
                </a:cxn>
                <a:cxn ang="0">
                  <a:pos x="T2" y="T3"/>
                </a:cxn>
                <a:cxn ang="0">
                  <a:pos x="T4" y="T5"/>
                </a:cxn>
                <a:cxn ang="0">
                  <a:pos x="T6" y="T7"/>
                </a:cxn>
                <a:cxn ang="0">
                  <a:pos x="T8" y="T9"/>
                </a:cxn>
              </a:cxnLst>
              <a:rect l="0" t="0" r="r" b="b"/>
              <a:pathLst>
                <a:path w="2" h="3">
                  <a:moveTo>
                    <a:pt x="0" y="2"/>
                  </a:moveTo>
                  <a:cubicBezTo>
                    <a:pt x="0" y="3"/>
                    <a:pt x="0" y="3"/>
                    <a:pt x="1" y="3"/>
                  </a:cubicBezTo>
                  <a:cubicBezTo>
                    <a:pt x="2" y="3"/>
                    <a:pt x="2" y="2"/>
                    <a:pt x="2" y="2"/>
                  </a:cubicBezTo>
                  <a:cubicBezTo>
                    <a:pt x="2" y="1"/>
                    <a:pt x="2" y="0"/>
                    <a:pt x="1" y="0"/>
                  </a:cubicBezTo>
                  <a:cubicBezTo>
                    <a:pt x="0" y="0"/>
                    <a:pt x="0" y="1"/>
                    <a:pt x="0" y="2"/>
                  </a:cubicBezTo>
                </a:path>
              </a:pathLst>
            </a:custGeom>
            <a:solidFill>
              <a:srgbClr val="45413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33" name="ExtraShape1"/>
            <p:cNvSpPr/>
            <p:nvPr>
              <p:custDataLst>
                <p:tags r:id="rId28"/>
              </p:custDataLst>
            </p:nvPr>
          </p:nvSpPr>
          <p:spPr bwMode="auto">
            <a:xfrm>
              <a:off x="7861281" y="2687536"/>
              <a:ext cx="11113" cy="15876"/>
            </a:xfrm>
            <a:prstGeom prst="ellipse">
              <a:avLst/>
            </a:prstGeom>
            <a:solidFill>
              <a:srgbClr val="45413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34" name="ExtraShape2"/>
            <p:cNvSpPr/>
            <p:nvPr>
              <p:custDataLst>
                <p:tags r:id="rId29"/>
              </p:custDataLst>
            </p:nvPr>
          </p:nvSpPr>
          <p:spPr bwMode="auto">
            <a:xfrm>
              <a:off x="7764442" y="2752623"/>
              <a:ext cx="69849" cy="36512"/>
            </a:xfrm>
            <a:custGeom>
              <a:avLst/>
              <a:gdLst>
                <a:gd name="T0" fmla="*/ 8 w 13"/>
                <a:gd name="T1" fmla="*/ 6 h 7"/>
                <a:gd name="T2" fmla="*/ 1 w 13"/>
                <a:gd name="T3" fmla="*/ 0 h 7"/>
                <a:gd name="T4" fmla="*/ 2 w 13"/>
                <a:gd name="T5" fmla="*/ 0 h 7"/>
                <a:gd name="T6" fmla="*/ 12 w 13"/>
                <a:gd name="T7" fmla="*/ 0 h 7"/>
                <a:gd name="T8" fmla="*/ 13 w 13"/>
                <a:gd name="T9" fmla="*/ 1 h 7"/>
                <a:gd name="T10" fmla="*/ 8 w 13"/>
                <a:gd name="T11" fmla="*/ 6 h 7"/>
              </a:gdLst>
              <a:ahLst/>
              <a:cxnLst>
                <a:cxn ang="0">
                  <a:pos x="T0" y="T1"/>
                </a:cxn>
                <a:cxn ang="0">
                  <a:pos x="T2" y="T3"/>
                </a:cxn>
                <a:cxn ang="0">
                  <a:pos x="T4" y="T5"/>
                </a:cxn>
                <a:cxn ang="0">
                  <a:pos x="T6" y="T7"/>
                </a:cxn>
                <a:cxn ang="0">
                  <a:pos x="T8" y="T9"/>
                </a:cxn>
                <a:cxn ang="0">
                  <a:pos x="T10" y="T11"/>
                </a:cxn>
              </a:cxnLst>
              <a:rect l="0" t="0" r="r" b="b"/>
              <a:pathLst>
                <a:path w="13" h="7">
                  <a:moveTo>
                    <a:pt x="8" y="6"/>
                  </a:moveTo>
                  <a:cubicBezTo>
                    <a:pt x="0" y="7"/>
                    <a:pt x="1" y="0"/>
                    <a:pt x="1" y="0"/>
                  </a:cubicBezTo>
                  <a:cubicBezTo>
                    <a:pt x="2" y="0"/>
                    <a:pt x="2" y="0"/>
                    <a:pt x="2" y="0"/>
                  </a:cubicBezTo>
                  <a:cubicBezTo>
                    <a:pt x="5" y="3"/>
                    <a:pt x="12" y="1"/>
                    <a:pt x="12" y="0"/>
                  </a:cubicBezTo>
                  <a:cubicBezTo>
                    <a:pt x="13" y="1"/>
                    <a:pt x="13" y="1"/>
                    <a:pt x="13" y="1"/>
                  </a:cubicBezTo>
                  <a:cubicBezTo>
                    <a:pt x="13" y="1"/>
                    <a:pt x="13" y="6"/>
                    <a:pt x="8"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35" name="ExtraShape3"/>
            <p:cNvSpPr/>
            <p:nvPr>
              <p:custDataLst>
                <p:tags r:id="rId30"/>
              </p:custDataLst>
            </p:nvPr>
          </p:nvSpPr>
          <p:spPr bwMode="auto">
            <a:xfrm>
              <a:off x="7866043" y="2709761"/>
              <a:ext cx="33338" cy="26987"/>
            </a:xfrm>
            <a:custGeom>
              <a:avLst/>
              <a:gdLst>
                <a:gd name="T0" fmla="*/ 3 w 6"/>
                <a:gd name="T1" fmla="*/ 0 h 5"/>
                <a:gd name="T2" fmla="*/ 0 w 6"/>
                <a:gd name="T3" fmla="*/ 2 h 5"/>
                <a:gd name="T4" fmla="*/ 3 w 6"/>
                <a:gd name="T5" fmla="*/ 5 h 5"/>
                <a:gd name="T6" fmla="*/ 3 w 6"/>
                <a:gd name="T7" fmla="*/ 5 h 5"/>
                <a:gd name="T8" fmla="*/ 6 w 6"/>
                <a:gd name="T9" fmla="*/ 3 h 5"/>
                <a:gd name="T10" fmla="*/ 3 w 6"/>
                <a:gd name="T11" fmla="*/ 0 h 5"/>
                <a:gd name="T12" fmla="*/ 3 w 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3" y="0"/>
                  </a:moveTo>
                  <a:cubicBezTo>
                    <a:pt x="1" y="0"/>
                    <a:pt x="0" y="1"/>
                    <a:pt x="0" y="2"/>
                  </a:cubicBezTo>
                  <a:cubicBezTo>
                    <a:pt x="0" y="4"/>
                    <a:pt x="1" y="5"/>
                    <a:pt x="3" y="5"/>
                  </a:cubicBezTo>
                  <a:cubicBezTo>
                    <a:pt x="3" y="5"/>
                    <a:pt x="3" y="5"/>
                    <a:pt x="3" y="5"/>
                  </a:cubicBezTo>
                  <a:cubicBezTo>
                    <a:pt x="4" y="5"/>
                    <a:pt x="6" y="4"/>
                    <a:pt x="6" y="3"/>
                  </a:cubicBezTo>
                  <a:cubicBezTo>
                    <a:pt x="6" y="1"/>
                    <a:pt x="5" y="0"/>
                    <a:pt x="3" y="0"/>
                  </a:cubicBezTo>
                  <a:cubicBezTo>
                    <a:pt x="3" y="0"/>
                    <a:pt x="3" y="0"/>
                    <a:pt x="3" y="0"/>
                  </a:cubicBezTo>
                </a:path>
              </a:pathLst>
            </a:custGeom>
            <a:solidFill>
              <a:srgbClr val="FCBEA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36" name="ExtraShape4"/>
            <p:cNvSpPr/>
            <p:nvPr>
              <p:custDataLst>
                <p:tags r:id="rId31"/>
              </p:custDataLst>
            </p:nvPr>
          </p:nvSpPr>
          <p:spPr bwMode="auto">
            <a:xfrm>
              <a:off x="7704118" y="2687536"/>
              <a:ext cx="38099" cy="26987"/>
            </a:xfrm>
            <a:custGeom>
              <a:avLst/>
              <a:gdLst>
                <a:gd name="T0" fmla="*/ 3 w 7"/>
                <a:gd name="T1" fmla="*/ 0 h 5"/>
                <a:gd name="T2" fmla="*/ 0 w 7"/>
                <a:gd name="T3" fmla="*/ 2 h 5"/>
                <a:gd name="T4" fmla="*/ 3 w 7"/>
                <a:gd name="T5" fmla="*/ 5 h 5"/>
                <a:gd name="T6" fmla="*/ 4 w 7"/>
                <a:gd name="T7" fmla="*/ 5 h 5"/>
                <a:gd name="T8" fmla="*/ 7 w 7"/>
                <a:gd name="T9" fmla="*/ 3 h 5"/>
                <a:gd name="T10" fmla="*/ 4 w 7"/>
                <a:gd name="T11" fmla="*/ 0 h 5"/>
                <a:gd name="T12" fmla="*/ 3 w 7"/>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3" y="0"/>
                  </a:moveTo>
                  <a:cubicBezTo>
                    <a:pt x="2" y="0"/>
                    <a:pt x="0" y="1"/>
                    <a:pt x="0" y="2"/>
                  </a:cubicBezTo>
                  <a:cubicBezTo>
                    <a:pt x="0" y="4"/>
                    <a:pt x="2" y="5"/>
                    <a:pt x="3" y="5"/>
                  </a:cubicBezTo>
                  <a:cubicBezTo>
                    <a:pt x="3" y="5"/>
                    <a:pt x="3" y="5"/>
                    <a:pt x="4" y="5"/>
                  </a:cubicBezTo>
                  <a:cubicBezTo>
                    <a:pt x="5" y="5"/>
                    <a:pt x="7" y="4"/>
                    <a:pt x="7" y="3"/>
                  </a:cubicBezTo>
                  <a:cubicBezTo>
                    <a:pt x="7" y="1"/>
                    <a:pt x="5" y="0"/>
                    <a:pt x="4" y="0"/>
                  </a:cubicBezTo>
                  <a:cubicBezTo>
                    <a:pt x="4" y="0"/>
                    <a:pt x="3" y="0"/>
                    <a:pt x="3" y="0"/>
                  </a:cubicBezTo>
                </a:path>
              </a:pathLst>
            </a:custGeom>
            <a:solidFill>
              <a:srgbClr val="FCBEA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37" name="ExtraShape5"/>
            <p:cNvSpPr/>
            <p:nvPr>
              <p:custDataLst>
                <p:tags r:id="rId32"/>
              </p:custDataLst>
            </p:nvPr>
          </p:nvSpPr>
          <p:spPr bwMode="auto">
            <a:xfrm>
              <a:off x="7935892" y="3027261"/>
              <a:ext cx="87313" cy="139700"/>
            </a:xfrm>
            <a:custGeom>
              <a:avLst/>
              <a:gdLst>
                <a:gd name="T0" fmla="*/ 16 w 16"/>
                <a:gd name="T1" fmla="*/ 1 h 26"/>
                <a:gd name="T2" fmla="*/ 4 w 16"/>
                <a:gd name="T3" fmla="*/ 22 h 26"/>
                <a:gd name="T4" fmla="*/ 2 w 16"/>
                <a:gd name="T5" fmla="*/ 19 h 26"/>
                <a:gd name="T6" fmla="*/ 0 w 16"/>
                <a:gd name="T7" fmla="*/ 22 h 26"/>
                <a:gd name="T8" fmla="*/ 5 w 16"/>
                <a:gd name="T9" fmla="*/ 26 h 26"/>
                <a:gd name="T10" fmla="*/ 10 w 16"/>
                <a:gd name="T11" fmla="*/ 19 h 26"/>
                <a:gd name="T12" fmla="*/ 16 w 16"/>
                <a:gd name="T13" fmla="*/ 1 h 26"/>
                <a:gd name="T14" fmla="*/ 16 w 16"/>
                <a:gd name="T15" fmla="*/ 0 h 26"/>
                <a:gd name="T16" fmla="*/ 16 w 16"/>
                <a:gd name="T17" fmla="*/ 1 h 26"/>
                <a:gd name="T18" fmla="*/ 16 w 16"/>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6">
                  <a:moveTo>
                    <a:pt x="16" y="1"/>
                  </a:moveTo>
                  <a:cubicBezTo>
                    <a:pt x="15" y="9"/>
                    <a:pt x="4" y="22"/>
                    <a:pt x="4" y="22"/>
                  </a:cubicBezTo>
                  <a:cubicBezTo>
                    <a:pt x="2" y="19"/>
                    <a:pt x="2" y="19"/>
                    <a:pt x="2" y="19"/>
                  </a:cubicBezTo>
                  <a:cubicBezTo>
                    <a:pt x="0" y="22"/>
                    <a:pt x="0" y="22"/>
                    <a:pt x="0" y="22"/>
                  </a:cubicBezTo>
                  <a:cubicBezTo>
                    <a:pt x="5" y="26"/>
                    <a:pt x="5" y="26"/>
                    <a:pt x="5" y="26"/>
                  </a:cubicBezTo>
                  <a:cubicBezTo>
                    <a:pt x="5" y="26"/>
                    <a:pt x="7" y="23"/>
                    <a:pt x="10" y="19"/>
                  </a:cubicBezTo>
                  <a:cubicBezTo>
                    <a:pt x="15" y="13"/>
                    <a:pt x="16" y="5"/>
                    <a:pt x="16" y="1"/>
                  </a:cubicBezTo>
                  <a:moveTo>
                    <a:pt x="16" y="0"/>
                  </a:moveTo>
                  <a:cubicBezTo>
                    <a:pt x="16" y="0"/>
                    <a:pt x="16" y="0"/>
                    <a:pt x="16" y="1"/>
                  </a:cubicBezTo>
                  <a:cubicBezTo>
                    <a:pt x="16" y="1"/>
                    <a:pt x="16" y="0"/>
                    <a:pt x="16" y="0"/>
                  </a:cubicBezTo>
                </a:path>
              </a:pathLst>
            </a:custGeom>
            <a:solidFill>
              <a:srgbClr val="E9D593"/>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38" name="ExtraShape6"/>
            <p:cNvSpPr/>
            <p:nvPr>
              <p:custDataLst>
                <p:tags r:id="rId33"/>
              </p:custDataLst>
            </p:nvPr>
          </p:nvSpPr>
          <p:spPr bwMode="auto">
            <a:xfrm>
              <a:off x="7564417" y="3752748"/>
              <a:ext cx="157163" cy="693739"/>
            </a:xfrm>
            <a:custGeom>
              <a:avLst/>
              <a:gdLst>
                <a:gd name="T0" fmla="*/ 13 w 29"/>
                <a:gd name="T1" fmla="*/ 0 h 129"/>
                <a:gd name="T2" fmla="*/ 2 w 29"/>
                <a:gd name="T3" fmla="*/ 37 h 129"/>
                <a:gd name="T4" fmla="*/ 29 w 29"/>
                <a:gd name="T5" fmla="*/ 129 h 129"/>
                <a:gd name="T6" fmla="*/ 29 w 29"/>
                <a:gd name="T7" fmla="*/ 129 h 129"/>
                <a:gd name="T8" fmla="*/ 12 w 29"/>
                <a:gd name="T9" fmla="*/ 69 h 129"/>
                <a:gd name="T10" fmla="*/ 11 w 29"/>
                <a:gd name="T11" fmla="*/ 61 h 129"/>
                <a:gd name="T12" fmla="*/ 10 w 29"/>
                <a:gd name="T13" fmla="*/ 52 h 129"/>
                <a:gd name="T14" fmla="*/ 13 w 29"/>
                <a:gd name="T15" fmla="*/ 0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29">
                  <a:moveTo>
                    <a:pt x="13" y="0"/>
                  </a:moveTo>
                  <a:cubicBezTo>
                    <a:pt x="13" y="0"/>
                    <a:pt x="3" y="28"/>
                    <a:pt x="2" y="37"/>
                  </a:cubicBezTo>
                  <a:cubicBezTo>
                    <a:pt x="0" y="63"/>
                    <a:pt x="29" y="129"/>
                    <a:pt x="29" y="129"/>
                  </a:cubicBezTo>
                  <a:cubicBezTo>
                    <a:pt x="29" y="129"/>
                    <a:pt x="29" y="129"/>
                    <a:pt x="29" y="129"/>
                  </a:cubicBezTo>
                  <a:cubicBezTo>
                    <a:pt x="20" y="102"/>
                    <a:pt x="12" y="75"/>
                    <a:pt x="12" y="69"/>
                  </a:cubicBezTo>
                  <a:cubicBezTo>
                    <a:pt x="12" y="68"/>
                    <a:pt x="11" y="65"/>
                    <a:pt x="11" y="61"/>
                  </a:cubicBezTo>
                  <a:cubicBezTo>
                    <a:pt x="10" y="57"/>
                    <a:pt x="10" y="54"/>
                    <a:pt x="10" y="52"/>
                  </a:cubicBezTo>
                  <a:cubicBezTo>
                    <a:pt x="11" y="29"/>
                    <a:pt x="13" y="0"/>
                    <a:pt x="13" y="0"/>
                  </a:cubicBezTo>
                </a:path>
              </a:pathLst>
            </a:custGeom>
            <a:solidFill>
              <a:srgbClr val="33B7B7"/>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39" name="ExtraShape7"/>
            <p:cNvSpPr/>
            <p:nvPr>
              <p:custDataLst>
                <p:tags r:id="rId34"/>
              </p:custDataLst>
            </p:nvPr>
          </p:nvSpPr>
          <p:spPr bwMode="auto">
            <a:xfrm>
              <a:off x="7624742" y="4081361"/>
              <a:ext cx="96838" cy="365125"/>
            </a:xfrm>
            <a:custGeom>
              <a:avLst/>
              <a:gdLst>
                <a:gd name="T0" fmla="*/ 0 w 18"/>
                <a:gd name="T1" fmla="*/ 0 h 68"/>
                <a:gd name="T2" fmla="*/ 1 w 18"/>
                <a:gd name="T3" fmla="*/ 8 h 68"/>
                <a:gd name="T4" fmla="*/ 18 w 18"/>
                <a:gd name="T5" fmla="*/ 68 h 68"/>
                <a:gd name="T6" fmla="*/ 0 w 18"/>
                <a:gd name="T7" fmla="*/ 0 h 68"/>
              </a:gdLst>
              <a:ahLst/>
              <a:cxnLst>
                <a:cxn ang="0">
                  <a:pos x="T0" y="T1"/>
                </a:cxn>
                <a:cxn ang="0">
                  <a:pos x="T2" y="T3"/>
                </a:cxn>
                <a:cxn ang="0">
                  <a:pos x="T4" y="T5"/>
                </a:cxn>
                <a:cxn ang="0">
                  <a:pos x="T6" y="T7"/>
                </a:cxn>
              </a:cxnLst>
              <a:rect l="0" t="0" r="r" b="b"/>
              <a:pathLst>
                <a:path w="18" h="68">
                  <a:moveTo>
                    <a:pt x="0" y="0"/>
                  </a:moveTo>
                  <a:cubicBezTo>
                    <a:pt x="0" y="4"/>
                    <a:pt x="1" y="7"/>
                    <a:pt x="1" y="8"/>
                  </a:cubicBezTo>
                  <a:cubicBezTo>
                    <a:pt x="1" y="14"/>
                    <a:pt x="9" y="41"/>
                    <a:pt x="18" y="68"/>
                  </a:cubicBezTo>
                  <a:cubicBezTo>
                    <a:pt x="17" y="66"/>
                    <a:pt x="4" y="21"/>
                    <a:pt x="0" y="0"/>
                  </a:cubicBezTo>
                </a:path>
              </a:pathLst>
            </a:custGeom>
            <a:solidFill>
              <a:srgbClr val="33B7B7"/>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40" name="ExtraShape8"/>
            <p:cNvSpPr/>
            <p:nvPr>
              <p:custDataLst>
                <p:tags r:id="rId35"/>
              </p:custDataLst>
            </p:nvPr>
          </p:nvSpPr>
          <p:spPr bwMode="auto">
            <a:xfrm>
              <a:off x="7823181" y="2860573"/>
              <a:ext cx="4762" cy="4762"/>
            </a:xfrm>
            <a:custGeom>
              <a:avLst/>
              <a:gdLst>
                <a:gd name="T0" fmla="*/ 1 w 1"/>
                <a:gd name="T1" fmla="*/ 1 h 1"/>
                <a:gd name="T2" fmla="*/ 1 w 1"/>
                <a:gd name="T3" fmla="*/ 1 h 1"/>
                <a:gd name="T4" fmla="*/ 1 w 1"/>
                <a:gd name="T5" fmla="*/ 1 h 1"/>
                <a:gd name="T6" fmla="*/ 1 w 1"/>
                <a:gd name="T7" fmla="*/ 1 h 1"/>
                <a:gd name="T8" fmla="*/ 0 w 1"/>
                <a:gd name="T9" fmla="*/ 0 h 1"/>
                <a:gd name="T10" fmla="*/ 0 w 1"/>
                <a:gd name="T11" fmla="*/ 0 h 1"/>
                <a:gd name="T12" fmla="*/ 0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1"/>
                  </a:cubicBezTo>
                  <a:cubicBezTo>
                    <a:pt x="1" y="1"/>
                    <a:pt x="1" y="1"/>
                    <a:pt x="1" y="1"/>
                  </a:cubicBezTo>
                  <a:cubicBezTo>
                    <a:pt x="1" y="1"/>
                    <a:pt x="1" y="1"/>
                    <a:pt x="1" y="1"/>
                  </a:cubicBezTo>
                  <a:moveTo>
                    <a:pt x="0" y="0"/>
                  </a:moveTo>
                  <a:cubicBezTo>
                    <a:pt x="0" y="0"/>
                    <a:pt x="0" y="0"/>
                    <a:pt x="0" y="0"/>
                  </a:cubicBezTo>
                  <a:cubicBezTo>
                    <a:pt x="0" y="0"/>
                    <a:pt x="0" y="0"/>
                    <a:pt x="0" y="0"/>
                  </a:cubicBezTo>
                </a:path>
              </a:pathLst>
            </a:custGeom>
            <a:solidFill>
              <a:srgbClr val="273152"/>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41" name="ExtraShape9"/>
            <p:cNvSpPr/>
            <p:nvPr>
              <p:custDataLst>
                <p:tags r:id="rId36"/>
              </p:custDataLst>
            </p:nvPr>
          </p:nvSpPr>
          <p:spPr bwMode="auto">
            <a:xfrm>
              <a:off x="7823181" y="2838348"/>
              <a:ext cx="85725" cy="26987"/>
            </a:xfrm>
            <a:custGeom>
              <a:avLst/>
              <a:gdLst>
                <a:gd name="T0" fmla="*/ 16 w 16"/>
                <a:gd name="T1" fmla="*/ 0 h 5"/>
                <a:gd name="T2" fmla="*/ 0 w 16"/>
                <a:gd name="T3" fmla="*/ 4 h 5"/>
                <a:gd name="T4" fmla="*/ 0 w 16"/>
                <a:gd name="T5" fmla="*/ 4 h 5"/>
                <a:gd name="T6" fmla="*/ 0 w 16"/>
                <a:gd name="T7" fmla="*/ 4 h 5"/>
                <a:gd name="T8" fmla="*/ 1 w 16"/>
                <a:gd name="T9" fmla="*/ 5 h 5"/>
                <a:gd name="T10" fmla="*/ 1 w 16"/>
                <a:gd name="T11" fmla="*/ 5 h 5"/>
                <a:gd name="T12" fmla="*/ 16 w 1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6" h="5">
                  <a:moveTo>
                    <a:pt x="16" y="0"/>
                  </a:moveTo>
                  <a:cubicBezTo>
                    <a:pt x="12" y="2"/>
                    <a:pt x="1" y="3"/>
                    <a:pt x="0" y="4"/>
                  </a:cubicBezTo>
                  <a:cubicBezTo>
                    <a:pt x="0" y="4"/>
                    <a:pt x="0" y="4"/>
                    <a:pt x="0" y="4"/>
                  </a:cubicBezTo>
                  <a:cubicBezTo>
                    <a:pt x="0" y="4"/>
                    <a:pt x="0" y="4"/>
                    <a:pt x="0" y="4"/>
                  </a:cubicBezTo>
                  <a:cubicBezTo>
                    <a:pt x="1" y="4"/>
                    <a:pt x="1" y="5"/>
                    <a:pt x="1" y="5"/>
                  </a:cubicBezTo>
                  <a:cubicBezTo>
                    <a:pt x="1" y="5"/>
                    <a:pt x="1" y="5"/>
                    <a:pt x="1" y="5"/>
                  </a:cubicBezTo>
                  <a:cubicBezTo>
                    <a:pt x="14" y="2"/>
                    <a:pt x="16" y="0"/>
                    <a:pt x="16" y="0"/>
                  </a:cubicBezTo>
                </a:path>
              </a:pathLst>
            </a:custGeom>
            <a:solidFill>
              <a:srgbClr val="EDC2A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42" name="ExtraShape10"/>
            <p:cNvSpPr/>
            <p:nvPr>
              <p:custDataLst>
                <p:tags r:id="rId37"/>
              </p:custDataLst>
            </p:nvPr>
          </p:nvSpPr>
          <p:spPr bwMode="auto">
            <a:xfrm>
              <a:off x="7111980" y="2978049"/>
              <a:ext cx="227013" cy="322264"/>
            </a:xfrm>
            <a:custGeom>
              <a:avLst/>
              <a:gdLst>
                <a:gd name="T0" fmla="*/ 28 w 42"/>
                <a:gd name="T1" fmla="*/ 9 h 60"/>
                <a:gd name="T2" fmla="*/ 26 w 42"/>
                <a:gd name="T3" fmla="*/ 6 h 60"/>
                <a:gd name="T4" fmla="*/ 11 w 42"/>
                <a:gd name="T5" fmla="*/ 3 h 60"/>
                <a:gd name="T6" fmla="*/ 0 w 42"/>
                <a:gd name="T7" fmla="*/ 33 h 60"/>
                <a:gd name="T8" fmla="*/ 0 w 42"/>
                <a:gd name="T9" fmla="*/ 60 h 60"/>
                <a:gd name="T10" fmla="*/ 16 w 42"/>
                <a:gd name="T11" fmla="*/ 50 h 60"/>
                <a:gd name="T12" fmla="*/ 30 w 42"/>
                <a:gd name="T13" fmla="*/ 58 h 60"/>
                <a:gd name="T14" fmla="*/ 37 w 42"/>
                <a:gd name="T15" fmla="*/ 32 h 60"/>
                <a:gd name="T16" fmla="*/ 28 w 42"/>
                <a:gd name="T17" fmla="*/ 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60">
                  <a:moveTo>
                    <a:pt x="28" y="9"/>
                  </a:moveTo>
                  <a:cubicBezTo>
                    <a:pt x="28" y="8"/>
                    <a:pt x="27" y="7"/>
                    <a:pt x="26" y="6"/>
                  </a:cubicBezTo>
                  <a:cubicBezTo>
                    <a:pt x="24" y="4"/>
                    <a:pt x="17" y="0"/>
                    <a:pt x="11" y="3"/>
                  </a:cubicBezTo>
                  <a:cubicBezTo>
                    <a:pt x="4" y="7"/>
                    <a:pt x="0" y="24"/>
                    <a:pt x="0" y="33"/>
                  </a:cubicBezTo>
                  <a:cubicBezTo>
                    <a:pt x="0" y="43"/>
                    <a:pt x="0" y="60"/>
                    <a:pt x="0" y="60"/>
                  </a:cubicBezTo>
                  <a:cubicBezTo>
                    <a:pt x="0" y="60"/>
                    <a:pt x="12" y="51"/>
                    <a:pt x="16" y="50"/>
                  </a:cubicBezTo>
                  <a:cubicBezTo>
                    <a:pt x="21" y="49"/>
                    <a:pt x="27" y="58"/>
                    <a:pt x="30" y="58"/>
                  </a:cubicBezTo>
                  <a:cubicBezTo>
                    <a:pt x="33" y="58"/>
                    <a:pt x="42" y="48"/>
                    <a:pt x="37" y="32"/>
                  </a:cubicBezTo>
                  <a:cubicBezTo>
                    <a:pt x="34" y="20"/>
                    <a:pt x="30" y="11"/>
                    <a:pt x="2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43" name="ExtraShape11"/>
            <p:cNvSpPr/>
            <p:nvPr>
              <p:custDataLst>
                <p:tags r:id="rId38"/>
              </p:custDataLst>
            </p:nvPr>
          </p:nvSpPr>
          <p:spPr bwMode="auto">
            <a:xfrm>
              <a:off x="7172305" y="3020912"/>
              <a:ext cx="150813" cy="146050"/>
            </a:xfrm>
            <a:custGeom>
              <a:avLst/>
              <a:gdLst>
                <a:gd name="T0" fmla="*/ 10 w 28"/>
                <a:gd name="T1" fmla="*/ 8 h 27"/>
                <a:gd name="T2" fmla="*/ 4 w 28"/>
                <a:gd name="T3" fmla="*/ 9 h 27"/>
                <a:gd name="T4" fmla="*/ 2 w 28"/>
                <a:gd name="T5" fmla="*/ 21 h 27"/>
                <a:gd name="T6" fmla="*/ 24 w 28"/>
                <a:gd name="T7" fmla="*/ 27 h 27"/>
                <a:gd name="T8" fmla="*/ 28 w 28"/>
                <a:gd name="T9" fmla="*/ 15 h 27"/>
                <a:gd name="T10" fmla="*/ 20 w 28"/>
                <a:gd name="T11" fmla="*/ 2 h 27"/>
                <a:gd name="T12" fmla="*/ 17 w 28"/>
                <a:gd name="T13" fmla="*/ 2 h 27"/>
                <a:gd name="T14" fmla="*/ 17 w 28"/>
                <a:gd name="T15" fmla="*/ 6 h 27"/>
                <a:gd name="T16" fmla="*/ 10 w 28"/>
                <a:gd name="T17"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7">
                  <a:moveTo>
                    <a:pt x="10" y="8"/>
                  </a:moveTo>
                  <a:cubicBezTo>
                    <a:pt x="10" y="8"/>
                    <a:pt x="7" y="6"/>
                    <a:pt x="4" y="9"/>
                  </a:cubicBezTo>
                  <a:cubicBezTo>
                    <a:pt x="0" y="13"/>
                    <a:pt x="0" y="18"/>
                    <a:pt x="2" y="21"/>
                  </a:cubicBezTo>
                  <a:cubicBezTo>
                    <a:pt x="4" y="24"/>
                    <a:pt x="24" y="27"/>
                    <a:pt x="24" y="27"/>
                  </a:cubicBezTo>
                  <a:cubicBezTo>
                    <a:pt x="28" y="15"/>
                    <a:pt x="28" y="15"/>
                    <a:pt x="28" y="15"/>
                  </a:cubicBezTo>
                  <a:cubicBezTo>
                    <a:pt x="20" y="2"/>
                    <a:pt x="20" y="2"/>
                    <a:pt x="20" y="2"/>
                  </a:cubicBezTo>
                  <a:cubicBezTo>
                    <a:pt x="20" y="2"/>
                    <a:pt x="19" y="0"/>
                    <a:pt x="17" y="2"/>
                  </a:cubicBezTo>
                  <a:cubicBezTo>
                    <a:pt x="16" y="3"/>
                    <a:pt x="17" y="6"/>
                    <a:pt x="17" y="6"/>
                  </a:cubicBezTo>
                  <a:cubicBezTo>
                    <a:pt x="17" y="6"/>
                    <a:pt x="18" y="10"/>
                    <a:pt x="10" y="8"/>
                  </a:cubicBezTo>
                  <a:close/>
                </a:path>
              </a:pathLst>
            </a:custGeom>
            <a:solidFill>
              <a:srgbClr val="FBCDB4"/>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44" name="ExtraShape12"/>
            <p:cNvSpPr/>
            <p:nvPr>
              <p:custDataLst>
                <p:tags r:id="rId39"/>
              </p:custDataLst>
            </p:nvPr>
          </p:nvSpPr>
          <p:spPr bwMode="auto">
            <a:xfrm>
              <a:off x="7300892" y="2993923"/>
              <a:ext cx="738188" cy="350838"/>
            </a:xfrm>
            <a:custGeom>
              <a:avLst/>
              <a:gdLst>
                <a:gd name="T0" fmla="*/ 0 w 137"/>
                <a:gd name="T1" fmla="*/ 32 h 65"/>
                <a:gd name="T2" fmla="*/ 114 w 137"/>
                <a:gd name="T3" fmla="*/ 30 h 65"/>
                <a:gd name="T4" fmla="*/ 123 w 137"/>
                <a:gd name="T5" fmla="*/ 1 h 65"/>
                <a:gd name="T6" fmla="*/ 111 w 137"/>
                <a:gd name="T7" fmla="*/ 6 h 65"/>
                <a:gd name="T8" fmla="*/ 62 w 137"/>
                <a:gd name="T9" fmla="*/ 32 h 65"/>
                <a:gd name="T10" fmla="*/ 4 w 137"/>
                <a:gd name="T11" fmla="*/ 20 h 65"/>
              </a:gdLst>
              <a:ahLst/>
              <a:cxnLst>
                <a:cxn ang="0">
                  <a:pos x="T0" y="T1"/>
                </a:cxn>
                <a:cxn ang="0">
                  <a:pos x="T2" y="T3"/>
                </a:cxn>
                <a:cxn ang="0">
                  <a:pos x="T4" y="T5"/>
                </a:cxn>
                <a:cxn ang="0">
                  <a:pos x="T6" y="T7"/>
                </a:cxn>
                <a:cxn ang="0">
                  <a:pos x="T8" y="T9"/>
                </a:cxn>
                <a:cxn ang="0">
                  <a:pos x="T10" y="T11"/>
                </a:cxn>
              </a:cxnLst>
              <a:rect l="0" t="0" r="r" b="b"/>
              <a:pathLst>
                <a:path w="137" h="65">
                  <a:moveTo>
                    <a:pt x="0" y="32"/>
                  </a:moveTo>
                  <a:cubicBezTo>
                    <a:pt x="19" y="41"/>
                    <a:pt x="75" y="65"/>
                    <a:pt x="114" y="30"/>
                  </a:cubicBezTo>
                  <a:cubicBezTo>
                    <a:pt x="137" y="11"/>
                    <a:pt x="130" y="2"/>
                    <a:pt x="123" y="1"/>
                  </a:cubicBezTo>
                  <a:cubicBezTo>
                    <a:pt x="118" y="0"/>
                    <a:pt x="114" y="3"/>
                    <a:pt x="111" y="6"/>
                  </a:cubicBezTo>
                  <a:cubicBezTo>
                    <a:pt x="102" y="13"/>
                    <a:pt x="80" y="29"/>
                    <a:pt x="62" y="32"/>
                  </a:cubicBezTo>
                  <a:cubicBezTo>
                    <a:pt x="47" y="34"/>
                    <a:pt x="4" y="20"/>
                    <a:pt x="4" y="20"/>
                  </a:cubicBezTo>
                </a:path>
              </a:pathLst>
            </a:custGeom>
            <a:solidFill>
              <a:srgbClr val="FBCDB4"/>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45" name="ExtraShape13"/>
            <p:cNvSpPr/>
            <p:nvPr>
              <p:custDataLst>
                <p:tags r:id="rId40"/>
              </p:custDataLst>
            </p:nvPr>
          </p:nvSpPr>
          <p:spPr bwMode="auto">
            <a:xfrm>
              <a:off x="7845405" y="2919311"/>
              <a:ext cx="193675" cy="225425"/>
            </a:xfrm>
            <a:custGeom>
              <a:avLst/>
              <a:gdLst>
                <a:gd name="T0" fmla="*/ 0 w 36"/>
                <a:gd name="T1" fmla="*/ 22 h 42"/>
                <a:gd name="T2" fmla="*/ 21 w 36"/>
                <a:gd name="T3" fmla="*/ 42 h 42"/>
                <a:gd name="T4" fmla="*/ 32 w 36"/>
                <a:gd name="T5" fmla="*/ 13 h 42"/>
                <a:gd name="T6" fmla="*/ 16 w 36"/>
                <a:gd name="T7" fmla="*/ 5 h 42"/>
                <a:gd name="T8" fmla="*/ 0 w 36"/>
                <a:gd name="T9" fmla="*/ 22 h 42"/>
              </a:gdLst>
              <a:ahLst/>
              <a:cxnLst>
                <a:cxn ang="0">
                  <a:pos x="T0" y="T1"/>
                </a:cxn>
                <a:cxn ang="0">
                  <a:pos x="T2" y="T3"/>
                </a:cxn>
                <a:cxn ang="0">
                  <a:pos x="T4" y="T5"/>
                </a:cxn>
                <a:cxn ang="0">
                  <a:pos x="T6" y="T7"/>
                </a:cxn>
                <a:cxn ang="0">
                  <a:pos x="T8" y="T9"/>
                </a:cxn>
              </a:cxnLst>
              <a:rect l="0" t="0" r="r" b="b"/>
              <a:pathLst>
                <a:path w="36" h="42">
                  <a:moveTo>
                    <a:pt x="0" y="22"/>
                  </a:moveTo>
                  <a:cubicBezTo>
                    <a:pt x="21" y="42"/>
                    <a:pt x="21" y="42"/>
                    <a:pt x="21" y="42"/>
                  </a:cubicBezTo>
                  <a:cubicBezTo>
                    <a:pt x="21" y="42"/>
                    <a:pt x="36" y="20"/>
                    <a:pt x="32" y="13"/>
                  </a:cubicBezTo>
                  <a:cubicBezTo>
                    <a:pt x="28" y="7"/>
                    <a:pt x="25" y="0"/>
                    <a:pt x="16" y="5"/>
                  </a:cubicBezTo>
                  <a:cubicBezTo>
                    <a:pt x="14" y="6"/>
                    <a:pt x="0" y="22"/>
                    <a:pt x="0" y="22"/>
                  </a:cubicBezTo>
                  <a:close/>
                </a:path>
              </a:pathLst>
            </a:custGeom>
            <a:solidFill>
              <a:srgbClr val="F7E19A"/>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46" name="ExtraShape1"/>
            <p:cNvSpPr/>
            <p:nvPr>
              <p:custDataLst>
                <p:tags r:id="rId41"/>
              </p:custDataLst>
            </p:nvPr>
          </p:nvSpPr>
          <p:spPr bwMode="auto">
            <a:xfrm>
              <a:off x="7683481" y="3020912"/>
              <a:ext cx="0" cy="6349"/>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0"/>
                    <a:pt x="0" y="0"/>
                  </a:cubicBezTo>
                </a:path>
              </a:pathLst>
            </a:custGeom>
            <a:solidFill>
              <a:srgbClr val="273152"/>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47" name="ExtraShape2"/>
            <p:cNvSpPr/>
            <p:nvPr>
              <p:custDataLst>
                <p:tags r:id="rId42"/>
              </p:custDataLst>
            </p:nvPr>
          </p:nvSpPr>
          <p:spPr bwMode="auto">
            <a:xfrm>
              <a:off x="7683481" y="3005036"/>
              <a:ext cx="0" cy="15876"/>
            </a:xfrm>
            <a:custGeom>
              <a:avLst/>
              <a:gdLst>
                <a:gd name="T0" fmla="*/ 0 h 3"/>
                <a:gd name="T1" fmla="*/ 0 h 3"/>
                <a:gd name="T2" fmla="*/ 3 h 3"/>
                <a:gd name="T3" fmla="*/ 3 h 3"/>
                <a:gd name="T4" fmla="*/ 0 h 3"/>
              </a:gdLst>
              <a:ahLst/>
              <a:cxnLst>
                <a:cxn ang="0">
                  <a:pos x="0" y="T0"/>
                </a:cxn>
                <a:cxn ang="0">
                  <a:pos x="0" y="T1"/>
                </a:cxn>
                <a:cxn ang="0">
                  <a:pos x="0" y="T2"/>
                </a:cxn>
                <a:cxn ang="0">
                  <a:pos x="0" y="T3"/>
                </a:cxn>
                <a:cxn ang="0">
                  <a:pos x="0" y="T4"/>
                </a:cxn>
              </a:cxnLst>
              <a:rect l="0" t="0" r="r" b="b"/>
              <a:pathLst>
                <a:path h="3">
                  <a:moveTo>
                    <a:pt x="0" y="0"/>
                  </a:moveTo>
                  <a:cubicBezTo>
                    <a:pt x="0" y="0"/>
                    <a:pt x="0" y="0"/>
                    <a:pt x="0" y="0"/>
                  </a:cubicBezTo>
                  <a:cubicBezTo>
                    <a:pt x="0" y="3"/>
                    <a:pt x="0" y="3"/>
                    <a:pt x="0" y="3"/>
                  </a:cubicBezTo>
                  <a:cubicBezTo>
                    <a:pt x="0" y="3"/>
                    <a:pt x="0" y="3"/>
                    <a:pt x="0" y="3"/>
                  </a:cubicBezTo>
                  <a:cubicBezTo>
                    <a:pt x="0" y="2"/>
                    <a:pt x="0" y="1"/>
                    <a:pt x="0" y="0"/>
                  </a:cubicBezTo>
                </a:path>
              </a:pathLst>
            </a:custGeom>
            <a:solidFill>
              <a:srgbClr val="EDC2A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48" name="ExtraShape3"/>
            <p:cNvSpPr/>
            <p:nvPr>
              <p:custDataLst>
                <p:tags r:id="rId43"/>
              </p:custDataLst>
            </p:nvPr>
          </p:nvSpPr>
          <p:spPr bwMode="auto">
            <a:xfrm>
              <a:off x="7683481" y="2957412"/>
              <a:ext cx="58737" cy="69849"/>
            </a:xfrm>
            <a:custGeom>
              <a:avLst/>
              <a:gdLst>
                <a:gd name="T0" fmla="*/ 11 w 11"/>
                <a:gd name="T1" fmla="*/ 0 h 13"/>
                <a:gd name="T2" fmla="*/ 0 w 11"/>
                <a:gd name="T3" fmla="*/ 9 h 13"/>
                <a:gd name="T4" fmla="*/ 0 w 11"/>
                <a:gd name="T5" fmla="*/ 12 h 13"/>
                <a:gd name="T6" fmla="*/ 0 w 11"/>
                <a:gd name="T7" fmla="*/ 13 h 13"/>
                <a:gd name="T8" fmla="*/ 11 w 11"/>
                <a:gd name="T9" fmla="*/ 0 h 13"/>
              </a:gdLst>
              <a:ahLst/>
              <a:cxnLst>
                <a:cxn ang="0">
                  <a:pos x="T0" y="T1"/>
                </a:cxn>
                <a:cxn ang="0">
                  <a:pos x="T2" y="T3"/>
                </a:cxn>
                <a:cxn ang="0">
                  <a:pos x="T4" y="T5"/>
                </a:cxn>
                <a:cxn ang="0">
                  <a:pos x="T6" y="T7"/>
                </a:cxn>
                <a:cxn ang="0">
                  <a:pos x="T8" y="T9"/>
                </a:cxn>
              </a:cxnLst>
              <a:rect l="0" t="0" r="r" b="b"/>
              <a:pathLst>
                <a:path w="11" h="13">
                  <a:moveTo>
                    <a:pt x="11" y="0"/>
                  </a:moveTo>
                  <a:cubicBezTo>
                    <a:pt x="0" y="9"/>
                    <a:pt x="0" y="9"/>
                    <a:pt x="0" y="9"/>
                  </a:cubicBezTo>
                  <a:cubicBezTo>
                    <a:pt x="0" y="10"/>
                    <a:pt x="0" y="11"/>
                    <a:pt x="0" y="12"/>
                  </a:cubicBezTo>
                  <a:cubicBezTo>
                    <a:pt x="0" y="12"/>
                    <a:pt x="0" y="13"/>
                    <a:pt x="0" y="13"/>
                  </a:cubicBezTo>
                  <a:cubicBezTo>
                    <a:pt x="11" y="0"/>
                    <a:pt x="11" y="0"/>
                    <a:pt x="11" y="0"/>
                  </a:cubicBezTo>
                </a:path>
              </a:pathLst>
            </a:custGeom>
            <a:solidFill>
              <a:srgbClr val="E9D593"/>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49" name="ExtraShape1"/>
            <p:cNvSpPr/>
            <p:nvPr>
              <p:custDataLst>
                <p:tags r:id="rId44"/>
              </p:custDataLst>
            </p:nvPr>
          </p:nvSpPr>
          <p:spPr bwMode="auto">
            <a:xfrm>
              <a:off x="4138592" y="4937023"/>
              <a:ext cx="447675" cy="90488"/>
            </a:xfrm>
            <a:custGeom>
              <a:avLst/>
              <a:gdLst>
                <a:gd name="T0" fmla="*/ 41 w 83"/>
                <a:gd name="T1" fmla="*/ 0 h 17"/>
                <a:gd name="T2" fmla="*/ 36 w 83"/>
                <a:gd name="T3" fmla="*/ 0 h 17"/>
                <a:gd name="T4" fmla="*/ 34 w 83"/>
                <a:gd name="T5" fmla="*/ 4 h 17"/>
                <a:gd name="T6" fmla="*/ 17 w 83"/>
                <a:gd name="T7" fmla="*/ 6 h 17"/>
                <a:gd name="T8" fmla="*/ 3 w 83"/>
                <a:gd name="T9" fmla="*/ 5 h 17"/>
                <a:gd name="T10" fmla="*/ 0 w 83"/>
                <a:gd name="T11" fmla="*/ 9 h 17"/>
                <a:gd name="T12" fmla="*/ 41 w 83"/>
                <a:gd name="T13" fmla="*/ 17 h 17"/>
                <a:gd name="T14" fmla="*/ 83 w 83"/>
                <a:gd name="T15" fmla="*/ 9 h 17"/>
                <a:gd name="T16" fmla="*/ 79 w 83"/>
                <a:gd name="T17" fmla="*/ 5 h 17"/>
                <a:gd name="T18" fmla="*/ 79 w 83"/>
                <a:gd name="T19" fmla="*/ 7 h 17"/>
                <a:gd name="T20" fmla="*/ 77 w 83"/>
                <a:gd name="T21" fmla="*/ 11 h 17"/>
                <a:gd name="T22" fmla="*/ 61 w 83"/>
                <a:gd name="T23" fmla="*/ 14 h 17"/>
                <a:gd name="T24" fmla="*/ 43 w 83"/>
                <a:gd name="T25" fmla="*/ 10 h 17"/>
                <a:gd name="T26" fmla="*/ 59 w 83"/>
                <a:gd name="T27" fmla="*/ 4 h 17"/>
                <a:gd name="T28" fmla="*/ 56 w 83"/>
                <a:gd name="T29" fmla="*/ 1 h 17"/>
                <a:gd name="T30" fmla="*/ 56 w 83"/>
                <a:gd name="T31" fmla="*/ 0 h 17"/>
                <a:gd name="T32" fmla="*/ 41 w 83"/>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7">
                  <a:moveTo>
                    <a:pt x="41" y="0"/>
                  </a:moveTo>
                  <a:cubicBezTo>
                    <a:pt x="39" y="0"/>
                    <a:pt x="38" y="0"/>
                    <a:pt x="36" y="0"/>
                  </a:cubicBezTo>
                  <a:cubicBezTo>
                    <a:pt x="36" y="2"/>
                    <a:pt x="35" y="3"/>
                    <a:pt x="34" y="4"/>
                  </a:cubicBezTo>
                  <a:cubicBezTo>
                    <a:pt x="31" y="6"/>
                    <a:pt x="24" y="6"/>
                    <a:pt x="17" y="6"/>
                  </a:cubicBezTo>
                  <a:cubicBezTo>
                    <a:pt x="12" y="6"/>
                    <a:pt x="7" y="6"/>
                    <a:pt x="3" y="5"/>
                  </a:cubicBezTo>
                  <a:cubicBezTo>
                    <a:pt x="1" y="6"/>
                    <a:pt x="0" y="7"/>
                    <a:pt x="0" y="9"/>
                  </a:cubicBezTo>
                  <a:cubicBezTo>
                    <a:pt x="0" y="13"/>
                    <a:pt x="18" y="17"/>
                    <a:pt x="41" y="17"/>
                  </a:cubicBezTo>
                  <a:cubicBezTo>
                    <a:pt x="64" y="17"/>
                    <a:pt x="83" y="13"/>
                    <a:pt x="83" y="9"/>
                  </a:cubicBezTo>
                  <a:cubicBezTo>
                    <a:pt x="83" y="7"/>
                    <a:pt x="81" y="6"/>
                    <a:pt x="79" y="5"/>
                  </a:cubicBezTo>
                  <a:cubicBezTo>
                    <a:pt x="79" y="5"/>
                    <a:pt x="79" y="6"/>
                    <a:pt x="79" y="7"/>
                  </a:cubicBezTo>
                  <a:cubicBezTo>
                    <a:pt x="79" y="9"/>
                    <a:pt x="79" y="11"/>
                    <a:pt x="77" y="11"/>
                  </a:cubicBezTo>
                  <a:cubicBezTo>
                    <a:pt x="74" y="13"/>
                    <a:pt x="67" y="14"/>
                    <a:pt x="61" y="14"/>
                  </a:cubicBezTo>
                  <a:cubicBezTo>
                    <a:pt x="50" y="14"/>
                    <a:pt x="40" y="12"/>
                    <a:pt x="43" y="10"/>
                  </a:cubicBezTo>
                  <a:cubicBezTo>
                    <a:pt x="49" y="9"/>
                    <a:pt x="55" y="6"/>
                    <a:pt x="59" y="4"/>
                  </a:cubicBezTo>
                  <a:cubicBezTo>
                    <a:pt x="58" y="3"/>
                    <a:pt x="57" y="2"/>
                    <a:pt x="56" y="1"/>
                  </a:cubicBezTo>
                  <a:cubicBezTo>
                    <a:pt x="56" y="1"/>
                    <a:pt x="56" y="1"/>
                    <a:pt x="56" y="0"/>
                  </a:cubicBezTo>
                  <a:cubicBezTo>
                    <a:pt x="51" y="0"/>
                    <a:pt x="46" y="0"/>
                    <a:pt x="41" y="0"/>
                  </a:cubicBezTo>
                </a:path>
              </a:pathLst>
            </a:custGeom>
            <a:solidFill>
              <a:srgbClr val="E9E8E8"/>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50" name="ExtraShape2"/>
            <p:cNvSpPr/>
            <p:nvPr>
              <p:custDataLst>
                <p:tags r:id="rId45"/>
              </p:custDataLst>
            </p:nvPr>
          </p:nvSpPr>
          <p:spPr bwMode="auto">
            <a:xfrm>
              <a:off x="3940155" y="2897086"/>
              <a:ext cx="479426" cy="377824"/>
            </a:xfrm>
            <a:custGeom>
              <a:avLst/>
              <a:gdLst>
                <a:gd name="T0" fmla="*/ 9 w 89"/>
                <a:gd name="T1" fmla="*/ 7 h 70"/>
                <a:gd name="T2" fmla="*/ 2 w 89"/>
                <a:gd name="T3" fmla="*/ 35 h 70"/>
                <a:gd name="T4" fmla="*/ 12 w 89"/>
                <a:gd name="T5" fmla="*/ 67 h 70"/>
                <a:gd name="T6" fmla="*/ 68 w 89"/>
                <a:gd name="T7" fmla="*/ 53 h 70"/>
                <a:gd name="T8" fmla="*/ 89 w 89"/>
                <a:gd name="T9" fmla="*/ 22 h 70"/>
                <a:gd name="T10" fmla="*/ 51 w 89"/>
                <a:gd name="T11" fmla="*/ 30 h 70"/>
                <a:gd name="T12" fmla="*/ 32 w 89"/>
                <a:gd name="T13" fmla="*/ 35 h 70"/>
                <a:gd name="T14" fmla="*/ 26 w 89"/>
                <a:gd name="T15" fmla="*/ 11 h 70"/>
                <a:gd name="T16" fmla="*/ 25 w 89"/>
                <a:gd name="T17" fmla="*/ 5 h 70"/>
                <a:gd name="T18" fmla="*/ 9 w 89"/>
                <a:gd name="T19" fmla="*/ 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70">
                  <a:moveTo>
                    <a:pt x="9" y="7"/>
                  </a:moveTo>
                  <a:cubicBezTo>
                    <a:pt x="9" y="7"/>
                    <a:pt x="5" y="24"/>
                    <a:pt x="2" y="35"/>
                  </a:cubicBezTo>
                  <a:cubicBezTo>
                    <a:pt x="0" y="47"/>
                    <a:pt x="0" y="64"/>
                    <a:pt x="12" y="67"/>
                  </a:cubicBezTo>
                  <a:cubicBezTo>
                    <a:pt x="25" y="70"/>
                    <a:pt x="58" y="66"/>
                    <a:pt x="68" y="53"/>
                  </a:cubicBezTo>
                  <a:cubicBezTo>
                    <a:pt x="77" y="41"/>
                    <a:pt x="89" y="22"/>
                    <a:pt x="89" y="22"/>
                  </a:cubicBezTo>
                  <a:cubicBezTo>
                    <a:pt x="89" y="22"/>
                    <a:pt x="76" y="19"/>
                    <a:pt x="51" y="30"/>
                  </a:cubicBezTo>
                  <a:cubicBezTo>
                    <a:pt x="36" y="36"/>
                    <a:pt x="32" y="35"/>
                    <a:pt x="32" y="35"/>
                  </a:cubicBezTo>
                  <a:cubicBezTo>
                    <a:pt x="32" y="35"/>
                    <a:pt x="27" y="16"/>
                    <a:pt x="26" y="11"/>
                  </a:cubicBezTo>
                  <a:cubicBezTo>
                    <a:pt x="26" y="7"/>
                    <a:pt x="25" y="5"/>
                    <a:pt x="25" y="5"/>
                  </a:cubicBezTo>
                  <a:cubicBezTo>
                    <a:pt x="25" y="5"/>
                    <a:pt x="13" y="0"/>
                    <a:pt x="9" y="7"/>
                  </a:cubicBezTo>
                </a:path>
              </a:pathLst>
            </a:custGeom>
            <a:solidFill>
              <a:srgbClr val="33C1C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51" name="ExtraShape3"/>
            <p:cNvSpPr/>
            <p:nvPr>
              <p:custDataLst>
                <p:tags r:id="rId46"/>
              </p:custDataLst>
            </p:nvPr>
          </p:nvSpPr>
          <p:spPr bwMode="auto">
            <a:xfrm>
              <a:off x="3616304" y="2903436"/>
              <a:ext cx="1098550" cy="263525"/>
            </a:xfrm>
            <a:custGeom>
              <a:avLst/>
              <a:gdLst>
                <a:gd name="T0" fmla="*/ 194 w 204"/>
                <a:gd name="T1" fmla="*/ 0 h 49"/>
                <a:gd name="T2" fmla="*/ 171 w 204"/>
                <a:gd name="T3" fmla="*/ 0 h 49"/>
                <a:gd name="T4" fmla="*/ 92 w 204"/>
                <a:gd name="T5" fmla="*/ 4 h 49"/>
                <a:gd name="T6" fmla="*/ 47 w 204"/>
                <a:gd name="T7" fmla="*/ 13 h 49"/>
                <a:gd name="T8" fmla="*/ 7 w 204"/>
                <a:gd name="T9" fmla="*/ 29 h 49"/>
                <a:gd name="T10" fmla="*/ 3 w 204"/>
                <a:gd name="T11" fmla="*/ 42 h 49"/>
                <a:gd name="T12" fmla="*/ 17 w 204"/>
                <a:gd name="T13" fmla="*/ 46 h 49"/>
                <a:gd name="T14" fmla="*/ 52 w 204"/>
                <a:gd name="T15" fmla="*/ 32 h 49"/>
                <a:gd name="T16" fmla="*/ 116 w 204"/>
                <a:gd name="T17" fmla="*/ 22 h 49"/>
                <a:gd name="T18" fmla="*/ 171 w 204"/>
                <a:gd name="T19" fmla="*/ 20 h 49"/>
                <a:gd name="T20" fmla="*/ 187 w 204"/>
                <a:gd name="T21" fmla="*/ 20 h 49"/>
                <a:gd name="T22" fmla="*/ 192 w 204"/>
                <a:gd name="T23" fmla="*/ 20 h 49"/>
                <a:gd name="T24" fmla="*/ 193 w 204"/>
                <a:gd name="T25" fmla="*/ 20 h 49"/>
                <a:gd name="T26" fmla="*/ 193 w 204"/>
                <a:gd name="T27" fmla="*/ 20 h 49"/>
                <a:gd name="T28" fmla="*/ 204 w 204"/>
                <a:gd name="T29" fmla="*/ 11 h 49"/>
                <a:gd name="T30" fmla="*/ 194 w 204"/>
                <a:gd name="T3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 h="49">
                  <a:moveTo>
                    <a:pt x="194" y="0"/>
                  </a:moveTo>
                  <a:cubicBezTo>
                    <a:pt x="194" y="0"/>
                    <a:pt x="185" y="0"/>
                    <a:pt x="171" y="0"/>
                  </a:cubicBezTo>
                  <a:cubicBezTo>
                    <a:pt x="152" y="0"/>
                    <a:pt x="122" y="0"/>
                    <a:pt x="92" y="4"/>
                  </a:cubicBezTo>
                  <a:cubicBezTo>
                    <a:pt x="76" y="6"/>
                    <a:pt x="61" y="9"/>
                    <a:pt x="47" y="13"/>
                  </a:cubicBezTo>
                  <a:cubicBezTo>
                    <a:pt x="32" y="17"/>
                    <a:pt x="19" y="22"/>
                    <a:pt x="7" y="29"/>
                  </a:cubicBezTo>
                  <a:cubicBezTo>
                    <a:pt x="2" y="31"/>
                    <a:pt x="0" y="37"/>
                    <a:pt x="3" y="42"/>
                  </a:cubicBezTo>
                  <a:cubicBezTo>
                    <a:pt x="6" y="47"/>
                    <a:pt x="12" y="49"/>
                    <a:pt x="17" y="46"/>
                  </a:cubicBezTo>
                  <a:cubicBezTo>
                    <a:pt x="26" y="40"/>
                    <a:pt x="38" y="36"/>
                    <a:pt x="52" y="32"/>
                  </a:cubicBezTo>
                  <a:cubicBezTo>
                    <a:pt x="72" y="27"/>
                    <a:pt x="95" y="24"/>
                    <a:pt x="116" y="22"/>
                  </a:cubicBezTo>
                  <a:cubicBezTo>
                    <a:pt x="137" y="20"/>
                    <a:pt x="157" y="20"/>
                    <a:pt x="171" y="20"/>
                  </a:cubicBezTo>
                  <a:cubicBezTo>
                    <a:pt x="178" y="20"/>
                    <a:pt x="184" y="20"/>
                    <a:pt x="187" y="20"/>
                  </a:cubicBezTo>
                  <a:cubicBezTo>
                    <a:pt x="189" y="20"/>
                    <a:pt x="191" y="20"/>
                    <a:pt x="192" y="20"/>
                  </a:cubicBezTo>
                  <a:cubicBezTo>
                    <a:pt x="192" y="20"/>
                    <a:pt x="193" y="20"/>
                    <a:pt x="193" y="20"/>
                  </a:cubicBezTo>
                  <a:cubicBezTo>
                    <a:pt x="193" y="20"/>
                    <a:pt x="193" y="20"/>
                    <a:pt x="193" y="20"/>
                  </a:cubicBezTo>
                  <a:cubicBezTo>
                    <a:pt x="199" y="20"/>
                    <a:pt x="203" y="16"/>
                    <a:pt x="204" y="11"/>
                  </a:cubicBezTo>
                  <a:cubicBezTo>
                    <a:pt x="204" y="5"/>
                    <a:pt x="200" y="0"/>
                    <a:pt x="194" y="0"/>
                  </a:cubicBezTo>
                </a:path>
              </a:pathLst>
            </a:custGeom>
            <a:solidFill>
              <a:srgbClr val="6D7684"/>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52" name="ExtraShape4"/>
            <p:cNvSpPr/>
            <p:nvPr>
              <p:custDataLst>
                <p:tags r:id="rId47"/>
              </p:custDataLst>
            </p:nvPr>
          </p:nvSpPr>
          <p:spPr bwMode="auto">
            <a:xfrm>
              <a:off x="3987780" y="2885972"/>
              <a:ext cx="112713" cy="96839"/>
            </a:xfrm>
            <a:custGeom>
              <a:avLst/>
              <a:gdLst>
                <a:gd name="T0" fmla="*/ 1 w 21"/>
                <a:gd name="T1" fmla="*/ 7 h 18"/>
                <a:gd name="T2" fmla="*/ 2 w 21"/>
                <a:gd name="T3" fmla="*/ 17 h 18"/>
                <a:gd name="T4" fmla="*/ 4 w 21"/>
                <a:gd name="T5" fmla="*/ 10 h 18"/>
                <a:gd name="T6" fmla="*/ 6 w 21"/>
                <a:gd name="T7" fmla="*/ 18 h 18"/>
                <a:gd name="T8" fmla="*/ 7 w 21"/>
                <a:gd name="T9" fmla="*/ 9 h 18"/>
                <a:gd name="T10" fmla="*/ 10 w 21"/>
                <a:gd name="T11" fmla="*/ 17 h 18"/>
                <a:gd name="T12" fmla="*/ 12 w 21"/>
                <a:gd name="T13" fmla="*/ 9 h 18"/>
                <a:gd name="T14" fmla="*/ 14 w 21"/>
                <a:gd name="T15" fmla="*/ 17 h 18"/>
                <a:gd name="T16" fmla="*/ 16 w 21"/>
                <a:gd name="T17" fmla="*/ 8 h 18"/>
                <a:gd name="T18" fmla="*/ 20 w 21"/>
                <a:gd name="T19" fmla="*/ 10 h 18"/>
                <a:gd name="T20" fmla="*/ 17 w 21"/>
                <a:gd name="T21" fmla="*/ 4 h 18"/>
                <a:gd name="T22" fmla="*/ 1 w 21"/>
                <a:gd name="T23"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8">
                  <a:moveTo>
                    <a:pt x="1" y="7"/>
                  </a:moveTo>
                  <a:cubicBezTo>
                    <a:pt x="1" y="7"/>
                    <a:pt x="0" y="17"/>
                    <a:pt x="2" y="17"/>
                  </a:cubicBezTo>
                  <a:cubicBezTo>
                    <a:pt x="4" y="17"/>
                    <a:pt x="4" y="10"/>
                    <a:pt x="4" y="10"/>
                  </a:cubicBezTo>
                  <a:cubicBezTo>
                    <a:pt x="4" y="10"/>
                    <a:pt x="4" y="18"/>
                    <a:pt x="6" y="18"/>
                  </a:cubicBezTo>
                  <a:cubicBezTo>
                    <a:pt x="8" y="18"/>
                    <a:pt x="7" y="9"/>
                    <a:pt x="7" y="9"/>
                  </a:cubicBezTo>
                  <a:cubicBezTo>
                    <a:pt x="7" y="9"/>
                    <a:pt x="8" y="18"/>
                    <a:pt x="10" y="17"/>
                  </a:cubicBezTo>
                  <a:cubicBezTo>
                    <a:pt x="12" y="17"/>
                    <a:pt x="12" y="9"/>
                    <a:pt x="12" y="9"/>
                  </a:cubicBezTo>
                  <a:cubicBezTo>
                    <a:pt x="12" y="9"/>
                    <a:pt x="13" y="16"/>
                    <a:pt x="14" y="17"/>
                  </a:cubicBezTo>
                  <a:cubicBezTo>
                    <a:pt x="16" y="17"/>
                    <a:pt x="16" y="8"/>
                    <a:pt x="16" y="8"/>
                  </a:cubicBezTo>
                  <a:cubicBezTo>
                    <a:pt x="16" y="8"/>
                    <a:pt x="19" y="10"/>
                    <a:pt x="20" y="10"/>
                  </a:cubicBezTo>
                  <a:cubicBezTo>
                    <a:pt x="21" y="9"/>
                    <a:pt x="20" y="7"/>
                    <a:pt x="17" y="4"/>
                  </a:cubicBezTo>
                  <a:cubicBezTo>
                    <a:pt x="14" y="2"/>
                    <a:pt x="2" y="0"/>
                    <a:pt x="1" y="7"/>
                  </a:cubicBezTo>
                  <a:close/>
                </a:path>
              </a:pathLst>
            </a:custGeom>
            <a:solidFill>
              <a:srgbClr val="9E645E"/>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53" name="ExtraShape5"/>
            <p:cNvSpPr/>
            <p:nvPr>
              <p:custDataLst>
                <p:tags r:id="rId48"/>
              </p:custDataLst>
            </p:nvPr>
          </p:nvSpPr>
          <p:spPr bwMode="auto">
            <a:xfrm>
              <a:off x="3933806" y="3090762"/>
              <a:ext cx="58737" cy="177799"/>
            </a:xfrm>
            <a:custGeom>
              <a:avLst/>
              <a:gdLst>
                <a:gd name="T0" fmla="*/ 2 w 11"/>
                <a:gd name="T1" fmla="*/ 0 h 33"/>
                <a:gd name="T2" fmla="*/ 4 w 11"/>
                <a:gd name="T3" fmla="*/ 27 h 33"/>
                <a:gd name="T4" fmla="*/ 11 w 11"/>
                <a:gd name="T5" fmla="*/ 33 h 33"/>
                <a:gd name="T6" fmla="*/ 11 w 11"/>
                <a:gd name="T7" fmla="*/ 30 h 33"/>
                <a:gd name="T8" fmla="*/ 9 w 11"/>
                <a:gd name="T9" fmla="*/ 29 h 33"/>
                <a:gd name="T10" fmla="*/ 9 w 11"/>
                <a:gd name="T11" fmla="*/ 29 h 33"/>
                <a:gd name="T12" fmla="*/ 8 w 11"/>
                <a:gd name="T13" fmla="*/ 29 h 33"/>
                <a:gd name="T14" fmla="*/ 8 w 11"/>
                <a:gd name="T15" fmla="*/ 29 h 33"/>
                <a:gd name="T16" fmla="*/ 8 w 11"/>
                <a:gd name="T17" fmla="*/ 29 h 33"/>
                <a:gd name="T18" fmla="*/ 8 w 11"/>
                <a:gd name="T19" fmla="*/ 29 h 33"/>
                <a:gd name="T20" fmla="*/ 8 w 11"/>
                <a:gd name="T21" fmla="*/ 29 h 33"/>
                <a:gd name="T22" fmla="*/ 8 w 11"/>
                <a:gd name="T23" fmla="*/ 29 h 33"/>
                <a:gd name="T24" fmla="*/ 8 w 11"/>
                <a:gd name="T25" fmla="*/ 29 h 33"/>
                <a:gd name="T26" fmla="*/ 8 w 11"/>
                <a:gd name="T27" fmla="*/ 29 h 33"/>
                <a:gd name="T28" fmla="*/ 8 w 11"/>
                <a:gd name="T29" fmla="*/ 29 h 33"/>
                <a:gd name="T30" fmla="*/ 8 w 11"/>
                <a:gd name="T31" fmla="*/ 29 h 33"/>
                <a:gd name="T32" fmla="*/ 8 w 11"/>
                <a:gd name="T33" fmla="*/ 29 h 33"/>
                <a:gd name="T34" fmla="*/ 3 w 11"/>
                <a:gd name="T35" fmla="*/ 4 h 33"/>
                <a:gd name="T36" fmla="*/ 3 w 11"/>
                <a:gd name="T37" fmla="*/ 4 h 33"/>
                <a:gd name="T38" fmla="*/ 3 w 11"/>
                <a:gd name="T39" fmla="*/ 4 h 33"/>
                <a:gd name="T40" fmla="*/ 3 w 11"/>
                <a:gd name="T41" fmla="*/ 3 h 33"/>
                <a:gd name="T42" fmla="*/ 2 w 11"/>
                <a:gd name="T4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33">
                  <a:moveTo>
                    <a:pt x="2" y="0"/>
                  </a:moveTo>
                  <a:cubicBezTo>
                    <a:pt x="0" y="10"/>
                    <a:pt x="0" y="20"/>
                    <a:pt x="4" y="27"/>
                  </a:cubicBezTo>
                  <a:cubicBezTo>
                    <a:pt x="6" y="30"/>
                    <a:pt x="11" y="33"/>
                    <a:pt x="11" y="33"/>
                  </a:cubicBezTo>
                  <a:cubicBezTo>
                    <a:pt x="11" y="30"/>
                    <a:pt x="11" y="30"/>
                    <a:pt x="11" y="30"/>
                  </a:cubicBezTo>
                  <a:cubicBezTo>
                    <a:pt x="10" y="30"/>
                    <a:pt x="9" y="29"/>
                    <a:pt x="9" y="29"/>
                  </a:cubicBezTo>
                  <a:cubicBezTo>
                    <a:pt x="9" y="29"/>
                    <a:pt x="9" y="29"/>
                    <a:pt x="9" y="29"/>
                  </a:cubicBezTo>
                  <a:cubicBezTo>
                    <a:pt x="9" y="29"/>
                    <a:pt x="9" y="29"/>
                    <a:pt x="8" y="29"/>
                  </a:cubicBezTo>
                  <a:cubicBezTo>
                    <a:pt x="8" y="29"/>
                    <a:pt x="8" y="29"/>
                    <a:pt x="8" y="29"/>
                  </a:cubicBezTo>
                  <a:cubicBezTo>
                    <a:pt x="8" y="29"/>
                    <a:pt x="8" y="29"/>
                    <a:pt x="8" y="29"/>
                  </a:cubicBezTo>
                  <a:cubicBezTo>
                    <a:pt x="8" y="29"/>
                    <a:pt x="8" y="29"/>
                    <a:pt x="8" y="29"/>
                  </a:cubicBezTo>
                  <a:cubicBezTo>
                    <a:pt x="8" y="29"/>
                    <a:pt x="8" y="29"/>
                    <a:pt x="8" y="29"/>
                  </a:cubicBezTo>
                  <a:cubicBezTo>
                    <a:pt x="8" y="29"/>
                    <a:pt x="8" y="29"/>
                    <a:pt x="8" y="29"/>
                  </a:cubicBezTo>
                  <a:cubicBezTo>
                    <a:pt x="8" y="29"/>
                    <a:pt x="8" y="29"/>
                    <a:pt x="8" y="29"/>
                  </a:cubicBezTo>
                  <a:cubicBezTo>
                    <a:pt x="8" y="29"/>
                    <a:pt x="8" y="29"/>
                    <a:pt x="8" y="29"/>
                  </a:cubicBezTo>
                  <a:cubicBezTo>
                    <a:pt x="8" y="29"/>
                    <a:pt x="8" y="29"/>
                    <a:pt x="8" y="29"/>
                  </a:cubicBezTo>
                  <a:cubicBezTo>
                    <a:pt x="8" y="29"/>
                    <a:pt x="8" y="29"/>
                    <a:pt x="8" y="29"/>
                  </a:cubicBezTo>
                  <a:cubicBezTo>
                    <a:pt x="8" y="29"/>
                    <a:pt x="8" y="29"/>
                    <a:pt x="8" y="29"/>
                  </a:cubicBezTo>
                  <a:cubicBezTo>
                    <a:pt x="2" y="24"/>
                    <a:pt x="1" y="13"/>
                    <a:pt x="3" y="4"/>
                  </a:cubicBezTo>
                  <a:cubicBezTo>
                    <a:pt x="3" y="4"/>
                    <a:pt x="3" y="4"/>
                    <a:pt x="3" y="4"/>
                  </a:cubicBezTo>
                  <a:cubicBezTo>
                    <a:pt x="3" y="4"/>
                    <a:pt x="3" y="4"/>
                    <a:pt x="3" y="4"/>
                  </a:cubicBezTo>
                  <a:cubicBezTo>
                    <a:pt x="3" y="3"/>
                    <a:pt x="3" y="3"/>
                    <a:pt x="3" y="3"/>
                  </a:cubicBezTo>
                  <a:cubicBezTo>
                    <a:pt x="2" y="0"/>
                    <a:pt x="2" y="0"/>
                    <a:pt x="2" y="0"/>
                  </a:cubicBezTo>
                </a:path>
              </a:pathLst>
            </a:custGeom>
            <a:solidFill>
              <a:srgbClr val="F1F0F0"/>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54" name="ExtraShape6"/>
            <p:cNvSpPr/>
            <p:nvPr>
              <p:custDataLst>
                <p:tags r:id="rId49"/>
              </p:custDataLst>
            </p:nvPr>
          </p:nvSpPr>
          <p:spPr bwMode="auto">
            <a:xfrm>
              <a:off x="3940155" y="3112987"/>
              <a:ext cx="42863" cy="134938"/>
            </a:xfrm>
            <a:custGeom>
              <a:avLst/>
              <a:gdLst>
                <a:gd name="T0" fmla="*/ 8 w 8"/>
                <a:gd name="T1" fmla="*/ 25 h 25"/>
                <a:gd name="T2" fmla="*/ 8 w 8"/>
                <a:gd name="T3" fmla="*/ 25 h 25"/>
                <a:gd name="T4" fmla="*/ 8 w 8"/>
                <a:gd name="T5" fmla="*/ 25 h 25"/>
                <a:gd name="T6" fmla="*/ 7 w 8"/>
                <a:gd name="T7" fmla="*/ 25 h 25"/>
                <a:gd name="T8" fmla="*/ 7 w 8"/>
                <a:gd name="T9" fmla="*/ 25 h 25"/>
                <a:gd name="T10" fmla="*/ 7 w 8"/>
                <a:gd name="T11" fmla="*/ 25 h 25"/>
                <a:gd name="T12" fmla="*/ 7 w 8"/>
                <a:gd name="T13" fmla="*/ 25 h 25"/>
                <a:gd name="T14" fmla="*/ 7 w 8"/>
                <a:gd name="T15" fmla="*/ 25 h 25"/>
                <a:gd name="T16" fmla="*/ 7 w 8"/>
                <a:gd name="T17" fmla="*/ 25 h 25"/>
                <a:gd name="T18" fmla="*/ 7 w 8"/>
                <a:gd name="T19" fmla="*/ 25 h 25"/>
                <a:gd name="T20" fmla="*/ 7 w 8"/>
                <a:gd name="T21" fmla="*/ 25 h 25"/>
                <a:gd name="T22" fmla="*/ 7 w 8"/>
                <a:gd name="T23" fmla="*/ 25 h 25"/>
                <a:gd name="T24" fmla="*/ 7 w 8"/>
                <a:gd name="T25" fmla="*/ 25 h 25"/>
                <a:gd name="T26" fmla="*/ 7 w 8"/>
                <a:gd name="T27" fmla="*/ 25 h 25"/>
                <a:gd name="T28" fmla="*/ 7 w 8"/>
                <a:gd name="T29" fmla="*/ 25 h 25"/>
                <a:gd name="T30" fmla="*/ 7 w 8"/>
                <a:gd name="T31" fmla="*/ 25 h 25"/>
                <a:gd name="T32" fmla="*/ 7 w 8"/>
                <a:gd name="T33" fmla="*/ 25 h 25"/>
                <a:gd name="T34" fmla="*/ 7 w 8"/>
                <a:gd name="T35" fmla="*/ 25 h 25"/>
                <a:gd name="T36" fmla="*/ 2 w 8"/>
                <a:gd name="T37" fmla="*/ 0 h 25"/>
                <a:gd name="T38" fmla="*/ 7 w 8"/>
                <a:gd name="T39" fmla="*/ 25 h 25"/>
                <a:gd name="T40" fmla="*/ 2 w 8"/>
                <a:gd name="T41" fmla="*/ 0 h 25"/>
                <a:gd name="T42" fmla="*/ 2 w 8"/>
                <a:gd name="T43" fmla="*/ 0 h 25"/>
                <a:gd name="T44" fmla="*/ 2 w 8"/>
                <a:gd name="T45" fmla="*/ 0 h 25"/>
                <a:gd name="T46" fmla="*/ 2 w 8"/>
                <a:gd name="T4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25">
                  <a:moveTo>
                    <a:pt x="8" y="25"/>
                  </a:moveTo>
                  <a:cubicBezTo>
                    <a:pt x="8" y="25"/>
                    <a:pt x="8" y="25"/>
                    <a:pt x="8" y="25"/>
                  </a:cubicBezTo>
                  <a:cubicBezTo>
                    <a:pt x="8" y="25"/>
                    <a:pt x="8" y="25"/>
                    <a:pt x="8" y="25"/>
                  </a:cubicBezTo>
                  <a:moveTo>
                    <a:pt x="7" y="25"/>
                  </a:moveTo>
                  <a:cubicBezTo>
                    <a:pt x="7" y="25"/>
                    <a:pt x="7" y="25"/>
                    <a:pt x="7" y="25"/>
                  </a:cubicBezTo>
                  <a:cubicBezTo>
                    <a:pt x="7" y="25"/>
                    <a:pt x="7" y="25"/>
                    <a:pt x="7" y="25"/>
                  </a:cubicBezTo>
                  <a:moveTo>
                    <a:pt x="7" y="25"/>
                  </a:moveTo>
                  <a:cubicBezTo>
                    <a:pt x="7" y="25"/>
                    <a:pt x="7" y="25"/>
                    <a:pt x="7" y="25"/>
                  </a:cubicBezTo>
                  <a:cubicBezTo>
                    <a:pt x="7" y="25"/>
                    <a:pt x="7" y="25"/>
                    <a:pt x="7" y="25"/>
                  </a:cubicBezTo>
                  <a:moveTo>
                    <a:pt x="7" y="25"/>
                  </a:moveTo>
                  <a:cubicBezTo>
                    <a:pt x="7" y="25"/>
                    <a:pt x="7" y="25"/>
                    <a:pt x="7" y="25"/>
                  </a:cubicBezTo>
                  <a:cubicBezTo>
                    <a:pt x="7" y="25"/>
                    <a:pt x="7" y="25"/>
                    <a:pt x="7" y="25"/>
                  </a:cubicBezTo>
                  <a:moveTo>
                    <a:pt x="7" y="25"/>
                  </a:moveTo>
                  <a:cubicBezTo>
                    <a:pt x="7" y="25"/>
                    <a:pt x="7" y="25"/>
                    <a:pt x="7" y="25"/>
                  </a:cubicBezTo>
                  <a:cubicBezTo>
                    <a:pt x="7" y="25"/>
                    <a:pt x="7" y="25"/>
                    <a:pt x="7" y="25"/>
                  </a:cubicBezTo>
                  <a:moveTo>
                    <a:pt x="7" y="25"/>
                  </a:moveTo>
                  <a:cubicBezTo>
                    <a:pt x="7" y="25"/>
                    <a:pt x="7" y="25"/>
                    <a:pt x="7" y="25"/>
                  </a:cubicBezTo>
                  <a:cubicBezTo>
                    <a:pt x="7" y="25"/>
                    <a:pt x="7" y="25"/>
                    <a:pt x="7" y="25"/>
                  </a:cubicBezTo>
                  <a:moveTo>
                    <a:pt x="2" y="0"/>
                  </a:moveTo>
                  <a:cubicBezTo>
                    <a:pt x="0" y="9"/>
                    <a:pt x="1" y="20"/>
                    <a:pt x="7" y="25"/>
                  </a:cubicBezTo>
                  <a:cubicBezTo>
                    <a:pt x="1" y="20"/>
                    <a:pt x="0" y="9"/>
                    <a:pt x="2" y="0"/>
                  </a:cubicBezTo>
                  <a:moveTo>
                    <a:pt x="2" y="0"/>
                  </a:moveTo>
                  <a:cubicBezTo>
                    <a:pt x="2" y="0"/>
                    <a:pt x="2" y="0"/>
                    <a:pt x="2" y="0"/>
                  </a:cubicBezTo>
                  <a:cubicBezTo>
                    <a:pt x="2" y="0"/>
                    <a:pt x="2" y="0"/>
                    <a:pt x="2" y="0"/>
                  </a:cubicBezTo>
                </a:path>
              </a:pathLst>
            </a:custGeom>
            <a:solidFill>
              <a:srgbClr val="33B7B7"/>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55" name="ExtraShape7"/>
            <p:cNvSpPr/>
            <p:nvPr>
              <p:custDataLst>
                <p:tags r:id="rId50"/>
              </p:custDataLst>
            </p:nvPr>
          </p:nvSpPr>
          <p:spPr bwMode="auto">
            <a:xfrm>
              <a:off x="4111605" y="3822597"/>
              <a:ext cx="387350" cy="1157289"/>
            </a:xfrm>
            <a:custGeom>
              <a:avLst/>
              <a:gdLst>
                <a:gd name="T0" fmla="*/ 4 w 72"/>
                <a:gd name="T1" fmla="*/ 209 h 215"/>
                <a:gd name="T2" fmla="*/ 25 w 72"/>
                <a:gd name="T3" fmla="*/ 202 h 215"/>
                <a:gd name="T4" fmla="*/ 12 w 72"/>
                <a:gd name="T5" fmla="*/ 76 h 215"/>
                <a:gd name="T6" fmla="*/ 23 w 72"/>
                <a:gd name="T7" fmla="*/ 0 h 215"/>
                <a:gd name="T8" fmla="*/ 66 w 72"/>
                <a:gd name="T9" fmla="*/ 5 h 215"/>
                <a:gd name="T10" fmla="*/ 44 w 72"/>
                <a:gd name="T11" fmla="*/ 80 h 215"/>
                <a:gd name="T12" fmla="*/ 43 w 72"/>
                <a:gd name="T13" fmla="*/ 106 h 215"/>
                <a:gd name="T14" fmla="*/ 41 w 72"/>
                <a:gd name="T15" fmla="*/ 207 h 215"/>
                <a:gd name="T16" fmla="*/ 39 w 72"/>
                <a:gd name="T17" fmla="*/ 211 h 215"/>
                <a:gd name="T18" fmla="*/ 4 w 72"/>
                <a:gd name="T19" fmla="*/ 209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215">
                  <a:moveTo>
                    <a:pt x="4" y="209"/>
                  </a:moveTo>
                  <a:cubicBezTo>
                    <a:pt x="14" y="209"/>
                    <a:pt x="25" y="202"/>
                    <a:pt x="25" y="202"/>
                  </a:cubicBezTo>
                  <a:cubicBezTo>
                    <a:pt x="25" y="202"/>
                    <a:pt x="10" y="85"/>
                    <a:pt x="12" y="76"/>
                  </a:cubicBezTo>
                  <a:cubicBezTo>
                    <a:pt x="14" y="60"/>
                    <a:pt x="13" y="31"/>
                    <a:pt x="23" y="0"/>
                  </a:cubicBezTo>
                  <a:cubicBezTo>
                    <a:pt x="66" y="5"/>
                    <a:pt x="66" y="5"/>
                    <a:pt x="66" y="5"/>
                  </a:cubicBezTo>
                  <a:cubicBezTo>
                    <a:pt x="66" y="5"/>
                    <a:pt x="72" y="8"/>
                    <a:pt x="44" y="80"/>
                  </a:cubicBezTo>
                  <a:cubicBezTo>
                    <a:pt x="44" y="80"/>
                    <a:pt x="39" y="88"/>
                    <a:pt x="43" y="106"/>
                  </a:cubicBezTo>
                  <a:cubicBezTo>
                    <a:pt x="49" y="138"/>
                    <a:pt x="40" y="179"/>
                    <a:pt x="41" y="207"/>
                  </a:cubicBezTo>
                  <a:cubicBezTo>
                    <a:pt x="41" y="208"/>
                    <a:pt x="40" y="210"/>
                    <a:pt x="39" y="211"/>
                  </a:cubicBezTo>
                  <a:cubicBezTo>
                    <a:pt x="31" y="215"/>
                    <a:pt x="0" y="213"/>
                    <a:pt x="4" y="209"/>
                  </a:cubicBezTo>
                </a:path>
              </a:pathLst>
            </a:custGeom>
            <a:solidFill>
              <a:srgbClr val="34303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56" name="ExtraShape8"/>
            <p:cNvSpPr/>
            <p:nvPr>
              <p:custDataLst>
                <p:tags r:id="rId51"/>
              </p:custDataLst>
            </p:nvPr>
          </p:nvSpPr>
          <p:spPr bwMode="auto">
            <a:xfrm>
              <a:off x="4311630" y="3882924"/>
              <a:ext cx="295274" cy="1139825"/>
            </a:xfrm>
            <a:custGeom>
              <a:avLst/>
              <a:gdLst>
                <a:gd name="T0" fmla="*/ 24 w 55"/>
                <a:gd name="T1" fmla="*/ 0 h 212"/>
                <a:gd name="T2" fmla="*/ 55 w 55"/>
                <a:gd name="T3" fmla="*/ 31 h 212"/>
                <a:gd name="T4" fmla="*/ 39 w 55"/>
                <a:gd name="T5" fmla="*/ 75 h 212"/>
                <a:gd name="T6" fmla="*/ 43 w 55"/>
                <a:gd name="T7" fmla="*/ 98 h 212"/>
                <a:gd name="T8" fmla="*/ 47 w 55"/>
                <a:gd name="T9" fmla="*/ 203 h 212"/>
                <a:gd name="T10" fmla="*/ 45 w 55"/>
                <a:gd name="T11" fmla="*/ 207 h 212"/>
                <a:gd name="T12" fmla="*/ 11 w 55"/>
                <a:gd name="T13" fmla="*/ 206 h 212"/>
                <a:gd name="T14" fmla="*/ 32 w 55"/>
                <a:gd name="T15" fmla="*/ 197 h 212"/>
                <a:gd name="T16" fmla="*/ 6 w 55"/>
                <a:gd name="T17" fmla="*/ 86 h 212"/>
                <a:gd name="T18" fmla="*/ 24 w 55"/>
                <a:gd name="T1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212">
                  <a:moveTo>
                    <a:pt x="24" y="0"/>
                  </a:moveTo>
                  <a:cubicBezTo>
                    <a:pt x="55" y="31"/>
                    <a:pt x="55" y="31"/>
                    <a:pt x="55" y="31"/>
                  </a:cubicBezTo>
                  <a:cubicBezTo>
                    <a:pt x="55" y="31"/>
                    <a:pt x="50" y="41"/>
                    <a:pt x="39" y="75"/>
                  </a:cubicBezTo>
                  <a:cubicBezTo>
                    <a:pt x="39" y="75"/>
                    <a:pt x="39" y="84"/>
                    <a:pt x="43" y="98"/>
                  </a:cubicBezTo>
                  <a:cubicBezTo>
                    <a:pt x="49" y="120"/>
                    <a:pt x="43" y="160"/>
                    <a:pt x="47" y="203"/>
                  </a:cubicBezTo>
                  <a:cubicBezTo>
                    <a:pt x="47" y="205"/>
                    <a:pt x="47" y="207"/>
                    <a:pt x="45" y="207"/>
                  </a:cubicBezTo>
                  <a:cubicBezTo>
                    <a:pt x="37" y="212"/>
                    <a:pt x="6" y="210"/>
                    <a:pt x="11" y="206"/>
                  </a:cubicBezTo>
                  <a:cubicBezTo>
                    <a:pt x="20" y="205"/>
                    <a:pt x="32" y="197"/>
                    <a:pt x="32" y="197"/>
                  </a:cubicBezTo>
                  <a:cubicBezTo>
                    <a:pt x="32" y="197"/>
                    <a:pt x="7" y="95"/>
                    <a:pt x="6" y="86"/>
                  </a:cubicBezTo>
                  <a:cubicBezTo>
                    <a:pt x="5" y="75"/>
                    <a:pt x="0" y="36"/>
                    <a:pt x="24" y="0"/>
                  </a:cubicBezTo>
                </a:path>
              </a:pathLst>
            </a:custGeom>
            <a:solidFill>
              <a:srgbClr val="34303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57" name="ExtraShape9"/>
            <p:cNvSpPr/>
            <p:nvPr>
              <p:custDataLst>
                <p:tags r:id="rId52"/>
              </p:custDataLst>
            </p:nvPr>
          </p:nvSpPr>
          <p:spPr bwMode="auto">
            <a:xfrm>
              <a:off x="4133831" y="3574949"/>
              <a:ext cx="515938" cy="1404938"/>
            </a:xfrm>
            <a:custGeom>
              <a:avLst/>
              <a:gdLst>
                <a:gd name="T0" fmla="*/ 22 w 96"/>
                <a:gd name="T1" fmla="*/ 14 h 261"/>
                <a:gd name="T2" fmla="*/ 59 w 96"/>
                <a:gd name="T3" fmla="*/ 0 h 261"/>
                <a:gd name="T4" fmla="*/ 82 w 96"/>
                <a:gd name="T5" fmla="*/ 3 h 261"/>
                <a:gd name="T6" fmla="*/ 91 w 96"/>
                <a:gd name="T7" fmla="*/ 34 h 261"/>
                <a:gd name="T8" fmla="*/ 79 w 96"/>
                <a:gd name="T9" fmla="*/ 150 h 261"/>
                <a:gd name="T10" fmla="*/ 82 w 96"/>
                <a:gd name="T11" fmla="*/ 256 h 261"/>
                <a:gd name="T12" fmla="*/ 57 w 96"/>
                <a:gd name="T13" fmla="*/ 254 h 261"/>
                <a:gd name="T14" fmla="*/ 37 w 96"/>
                <a:gd name="T15" fmla="*/ 157 h 261"/>
                <a:gd name="T16" fmla="*/ 35 w 96"/>
                <a:gd name="T17" fmla="*/ 93 h 261"/>
                <a:gd name="T18" fmla="*/ 41 w 96"/>
                <a:gd name="T19" fmla="*/ 247 h 261"/>
                <a:gd name="T20" fmla="*/ 17 w 96"/>
                <a:gd name="T21" fmla="*/ 249 h 261"/>
                <a:gd name="T22" fmla="*/ 3 w 96"/>
                <a:gd name="T23" fmla="*/ 144 h 261"/>
                <a:gd name="T24" fmla="*/ 22 w 96"/>
                <a:gd name="T25" fmla="*/ 1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261">
                  <a:moveTo>
                    <a:pt x="22" y="14"/>
                  </a:moveTo>
                  <a:cubicBezTo>
                    <a:pt x="59" y="0"/>
                    <a:pt x="59" y="0"/>
                    <a:pt x="59" y="0"/>
                  </a:cubicBezTo>
                  <a:cubicBezTo>
                    <a:pt x="82" y="3"/>
                    <a:pt x="82" y="3"/>
                    <a:pt x="82" y="3"/>
                  </a:cubicBezTo>
                  <a:cubicBezTo>
                    <a:pt x="82" y="3"/>
                    <a:pt x="86" y="5"/>
                    <a:pt x="91" y="34"/>
                  </a:cubicBezTo>
                  <a:cubicBezTo>
                    <a:pt x="96" y="56"/>
                    <a:pt x="87" y="134"/>
                    <a:pt x="79" y="150"/>
                  </a:cubicBezTo>
                  <a:cubicBezTo>
                    <a:pt x="78" y="152"/>
                    <a:pt x="86" y="255"/>
                    <a:pt x="82" y="256"/>
                  </a:cubicBezTo>
                  <a:cubicBezTo>
                    <a:pt x="78" y="257"/>
                    <a:pt x="63" y="261"/>
                    <a:pt x="57" y="254"/>
                  </a:cubicBezTo>
                  <a:cubicBezTo>
                    <a:pt x="46" y="211"/>
                    <a:pt x="43" y="171"/>
                    <a:pt x="37" y="157"/>
                  </a:cubicBezTo>
                  <a:cubicBezTo>
                    <a:pt x="35" y="152"/>
                    <a:pt x="35" y="93"/>
                    <a:pt x="35" y="93"/>
                  </a:cubicBezTo>
                  <a:cubicBezTo>
                    <a:pt x="35" y="93"/>
                    <a:pt x="46" y="206"/>
                    <a:pt x="41" y="247"/>
                  </a:cubicBezTo>
                  <a:cubicBezTo>
                    <a:pt x="40" y="252"/>
                    <a:pt x="18" y="249"/>
                    <a:pt x="17" y="249"/>
                  </a:cubicBezTo>
                  <a:cubicBezTo>
                    <a:pt x="13" y="248"/>
                    <a:pt x="5" y="157"/>
                    <a:pt x="3" y="144"/>
                  </a:cubicBezTo>
                  <a:cubicBezTo>
                    <a:pt x="0" y="121"/>
                    <a:pt x="22" y="14"/>
                    <a:pt x="22" y="14"/>
                  </a:cubicBezTo>
                </a:path>
              </a:pathLst>
            </a:custGeom>
            <a:solidFill>
              <a:srgbClr val="E0C67C"/>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58" name="ExtraShape10"/>
            <p:cNvSpPr/>
            <p:nvPr>
              <p:custDataLst>
                <p:tags r:id="rId53"/>
              </p:custDataLst>
            </p:nvPr>
          </p:nvSpPr>
          <p:spPr bwMode="auto">
            <a:xfrm>
              <a:off x="4278292" y="3027261"/>
              <a:ext cx="161925" cy="187324"/>
            </a:xfrm>
            <a:custGeom>
              <a:avLst/>
              <a:gdLst>
                <a:gd name="T0" fmla="*/ 30 w 30"/>
                <a:gd name="T1" fmla="*/ 10 h 35"/>
                <a:gd name="T2" fmla="*/ 1 w 30"/>
                <a:gd name="T3" fmla="*/ 35 h 35"/>
                <a:gd name="T4" fmla="*/ 4 w 30"/>
                <a:gd name="T5" fmla="*/ 10 h 35"/>
                <a:gd name="T6" fmla="*/ 30 w 30"/>
                <a:gd name="T7" fmla="*/ 10 h 35"/>
              </a:gdLst>
              <a:ahLst/>
              <a:cxnLst>
                <a:cxn ang="0">
                  <a:pos x="T0" y="T1"/>
                </a:cxn>
                <a:cxn ang="0">
                  <a:pos x="T2" y="T3"/>
                </a:cxn>
                <a:cxn ang="0">
                  <a:pos x="T4" y="T5"/>
                </a:cxn>
                <a:cxn ang="0">
                  <a:pos x="T6" y="T7"/>
                </a:cxn>
              </a:cxnLst>
              <a:rect l="0" t="0" r="r" b="b"/>
              <a:pathLst>
                <a:path w="30" h="35">
                  <a:moveTo>
                    <a:pt x="30" y="10"/>
                  </a:moveTo>
                  <a:cubicBezTo>
                    <a:pt x="1" y="35"/>
                    <a:pt x="1" y="35"/>
                    <a:pt x="1" y="35"/>
                  </a:cubicBezTo>
                  <a:cubicBezTo>
                    <a:pt x="1" y="35"/>
                    <a:pt x="0" y="19"/>
                    <a:pt x="4" y="10"/>
                  </a:cubicBezTo>
                  <a:cubicBezTo>
                    <a:pt x="7" y="1"/>
                    <a:pt x="27" y="0"/>
                    <a:pt x="30" y="10"/>
                  </a:cubicBezTo>
                </a:path>
              </a:pathLst>
            </a:custGeom>
            <a:solidFill>
              <a:srgbClr val="6D462C"/>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59" name="ExtraShape11"/>
            <p:cNvSpPr/>
            <p:nvPr>
              <p:custDataLst>
                <p:tags r:id="rId54"/>
              </p:custDataLst>
            </p:nvPr>
          </p:nvSpPr>
          <p:spPr bwMode="auto">
            <a:xfrm>
              <a:off x="4197330" y="2973286"/>
              <a:ext cx="501651" cy="855663"/>
            </a:xfrm>
            <a:custGeom>
              <a:avLst/>
              <a:gdLst>
                <a:gd name="T0" fmla="*/ 78 w 93"/>
                <a:gd name="T1" fmla="*/ 12 h 159"/>
                <a:gd name="T2" fmla="*/ 91 w 93"/>
                <a:gd name="T3" fmla="*/ 40 h 159"/>
                <a:gd name="T4" fmla="*/ 85 w 93"/>
                <a:gd name="T5" fmla="*/ 144 h 159"/>
                <a:gd name="T6" fmla="*/ 78 w 93"/>
                <a:gd name="T7" fmla="*/ 150 h 159"/>
                <a:gd name="T8" fmla="*/ 4 w 93"/>
                <a:gd name="T9" fmla="*/ 149 h 159"/>
                <a:gd name="T10" fmla="*/ 6 w 93"/>
                <a:gd name="T11" fmla="*/ 46 h 159"/>
                <a:gd name="T12" fmla="*/ 22 w 93"/>
                <a:gd name="T13" fmla="*/ 14 h 159"/>
                <a:gd name="T14" fmla="*/ 38 w 93"/>
                <a:gd name="T15" fmla="*/ 6 h 159"/>
                <a:gd name="T16" fmla="*/ 78 w 93"/>
                <a:gd name="T17" fmla="*/ 1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59">
                  <a:moveTo>
                    <a:pt x="78" y="12"/>
                  </a:moveTo>
                  <a:cubicBezTo>
                    <a:pt x="93" y="20"/>
                    <a:pt x="91" y="40"/>
                    <a:pt x="91" y="40"/>
                  </a:cubicBezTo>
                  <a:cubicBezTo>
                    <a:pt x="91" y="40"/>
                    <a:pt x="85" y="140"/>
                    <a:pt x="85" y="144"/>
                  </a:cubicBezTo>
                  <a:cubicBezTo>
                    <a:pt x="85" y="147"/>
                    <a:pt x="80" y="150"/>
                    <a:pt x="78" y="150"/>
                  </a:cubicBezTo>
                  <a:cubicBezTo>
                    <a:pt x="65" y="152"/>
                    <a:pt x="17" y="159"/>
                    <a:pt x="4" y="149"/>
                  </a:cubicBezTo>
                  <a:cubicBezTo>
                    <a:pt x="0" y="133"/>
                    <a:pt x="1" y="76"/>
                    <a:pt x="6" y="46"/>
                  </a:cubicBezTo>
                  <a:cubicBezTo>
                    <a:pt x="9" y="28"/>
                    <a:pt x="22" y="14"/>
                    <a:pt x="22" y="14"/>
                  </a:cubicBezTo>
                  <a:cubicBezTo>
                    <a:pt x="38" y="6"/>
                    <a:pt x="38" y="6"/>
                    <a:pt x="38" y="6"/>
                  </a:cubicBezTo>
                  <a:cubicBezTo>
                    <a:pt x="38" y="6"/>
                    <a:pt x="55" y="0"/>
                    <a:pt x="78" y="12"/>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60" name="ExtraShape12"/>
            <p:cNvSpPr/>
            <p:nvPr>
              <p:custDataLst>
                <p:tags r:id="rId55"/>
              </p:custDataLst>
            </p:nvPr>
          </p:nvSpPr>
          <p:spPr bwMode="auto">
            <a:xfrm>
              <a:off x="4354492" y="4506811"/>
              <a:ext cx="4762" cy="26987"/>
            </a:xfrm>
            <a:custGeom>
              <a:avLst/>
              <a:gdLst>
                <a:gd name="T0" fmla="*/ 0 w 1"/>
                <a:gd name="T1" fmla="*/ 0 h 5"/>
                <a:gd name="T2" fmla="*/ 0 w 1"/>
                <a:gd name="T3" fmla="*/ 2 h 5"/>
                <a:gd name="T4" fmla="*/ 1 w 1"/>
                <a:gd name="T5" fmla="*/ 5 h 5"/>
                <a:gd name="T6" fmla="*/ 1 w 1"/>
                <a:gd name="T7" fmla="*/ 4 h 5"/>
                <a:gd name="T8" fmla="*/ 0 w 1"/>
                <a:gd name="T9" fmla="*/ 0 h 5"/>
              </a:gdLst>
              <a:ahLst/>
              <a:cxnLst>
                <a:cxn ang="0">
                  <a:pos x="T0" y="T1"/>
                </a:cxn>
                <a:cxn ang="0">
                  <a:pos x="T2" y="T3"/>
                </a:cxn>
                <a:cxn ang="0">
                  <a:pos x="T4" y="T5"/>
                </a:cxn>
                <a:cxn ang="0">
                  <a:pos x="T6" y="T7"/>
                </a:cxn>
                <a:cxn ang="0">
                  <a:pos x="T8" y="T9"/>
                </a:cxn>
              </a:cxnLst>
              <a:rect l="0" t="0" r="r" b="b"/>
              <a:pathLst>
                <a:path w="1" h="5">
                  <a:moveTo>
                    <a:pt x="0" y="0"/>
                  </a:moveTo>
                  <a:cubicBezTo>
                    <a:pt x="0" y="1"/>
                    <a:pt x="0" y="2"/>
                    <a:pt x="0" y="2"/>
                  </a:cubicBezTo>
                  <a:cubicBezTo>
                    <a:pt x="1" y="5"/>
                    <a:pt x="1" y="5"/>
                    <a:pt x="1" y="5"/>
                  </a:cubicBezTo>
                  <a:cubicBezTo>
                    <a:pt x="1" y="5"/>
                    <a:pt x="1" y="4"/>
                    <a:pt x="1" y="4"/>
                  </a:cubicBezTo>
                  <a:cubicBezTo>
                    <a:pt x="0" y="0"/>
                    <a:pt x="0" y="0"/>
                    <a:pt x="0" y="0"/>
                  </a:cubicBezTo>
                </a:path>
              </a:pathLst>
            </a:custGeom>
            <a:solidFill>
              <a:srgbClr val="F1F0F0"/>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61" name="ExtraShape13"/>
            <p:cNvSpPr/>
            <p:nvPr>
              <p:custDataLst>
                <p:tags r:id="rId56"/>
              </p:custDataLst>
            </p:nvPr>
          </p:nvSpPr>
          <p:spPr bwMode="auto">
            <a:xfrm>
              <a:off x="4311630" y="3844823"/>
              <a:ext cx="53975" cy="693739"/>
            </a:xfrm>
            <a:custGeom>
              <a:avLst/>
              <a:gdLst>
                <a:gd name="T0" fmla="*/ 9 w 10"/>
                <a:gd name="T1" fmla="*/ 127 h 129"/>
                <a:gd name="T2" fmla="*/ 9 w 10"/>
                <a:gd name="T3" fmla="*/ 128 h 129"/>
                <a:gd name="T4" fmla="*/ 10 w 10"/>
                <a:gd name="T5" fmla="*/ 129 h 129"/>
                <a:gd name="T6" fmla="*/ 9 w 10"/>
                <a:gd name="T7" fmla="*/ 127 h 129"/>
                <a:gd name="T8" fmla="*/ 2 w 10"/>
                <a:gd name="T9" fmla="*/ 0 h 129"/>
                <a:gd name="T10" fmla="*/ 0 w 10"/>
                <a:gd name="T11" fmla="*/ 102 h 129"/>
                <a:gd name="T12" fmla="*/ 8 w 10"/>
                <a:gd name="T13" fmla="*/ 125 h 129"/>
                <a:gd name="T14" fmla="*/ 8 w 10"/>
                <a:gd name="T15" fmla="*/ 123 h 129"/>
                <a:gd name="T16" fmla="*/ 3 w 10"/>
                <a:gd name="T17" fmla="*/ 103 h 129"/>
                <a:gd name="T18" fmla="*/ 4 w 10"/>
                <a:gd name="T19" fmla="*/ 13 h 129"/>
                <a:gd name="T20" fmla="*/ 2 w 10"/>
                <a:gd name="T2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29">
                  <a:moveTo>
                    <a:pt x="9" y="127"/>
                  </a:moveTo>
                  <a:cubicBezTo>
                    <a:pt x="9" y="127"/>
                    <a:pt x="9" y="128"/>
                    <a:pt x="9" y="128"/>
                  </a:cubicBezTo>
                  <a:cubicBezTo>
                    <a:pt x="10" y="129"/>
                    <a:pt x="10" y="129"/>
                    <a:pt x="10" y="129"/>
                  </a:cubicBezTo>
                  <a:cubicBezTo>
                    <a:pt x="9" y="127"/>
                    <a:pt x="9" y="127"/>
                    <a:pt x="9" y="127"/>
                  </a:cubicBezTo>
                  <a:moveTo>
                    <a:pt x="2" y="0"/>
                  </a:moveTo>
                  <a:cubicBezTo>
                    <a:pt x="0" y="102"/>
                    <a:pt x="0" y="102"/>
                    <a:pt x="0" y="102"/>
                  </a:cubicBezTo>
                  <a:cubicBezTo>
                    <a:pt x="8" y="125"/>
                    <a:pt x="8" y="125"/>
                    <a:pt x="8" y="125"/>
                  </a:cubicBezTo>
                  <a:cubicBezTo>
                    <a:pt x="8" y="125"/>
                    <a:pt x="8" y="124"/>
                    <a:pt x="8" y="123"/>
                  </a:cubicBezTo>
                  <a:cubicBezTo>
                    <a:pt x="3" y="103"/>
                    <a:pt x="3" y="103"/>
                    <a:pt x="3" y="103"/>
                  </a:cubicBezTo>
                  <a:cubicBezTo>
                    <a:pt x="3" y="103"/>
                    <a:pt x="4" y="14"/>
                    <a:pt x="4" y="13"/>
                  </a:cubicBezTo>
                  <a:cubicBezTo>
                    <a:pt x="4" y="5"/>
                    <a:pt x="2" y="0"/>
                    <a:pt x="2" y="0"/>
                  </a:cubicBezTo>
                </a:path>
              </a:pathLst>
            </a:custGeom>
            <a:solidFill>
              <a:srgbClr val="D4BB77"/>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62" name="ExtraShape14"/>
            <p:cNvSpPr/>
            <p:nvPr>
              <p:custDataLst>
                <p:tags r:id="rId57"/>
              </p:custDataLst>
            </p:nvPr>
          </p:nvSpPr>
          <p:spPr bwMode="auto">
            <a:xfrm>
              <a:off x="4429105" y="3144736"/>
              <a:ext cx="161925" cy="42863"/>
            </a:xfrm>
            <a:custGeom>
              <a:avLst/>
              <a:gdLst>
                <a:gd name="T0" fmla="*/ 1 w 30"/>
                <a:gd name="T1" fmla="*/ 0 h 8"/>
                <a:gd name="T2" fmla="*/ 1 w 30"/>
                <a:gd name="T3" fmla="*/ 1 h 8"/>
                <a:gd name="T4" fmla="*/ 21 w 30"/>
                <a:gd name="T5" fmla="*/ 8 h 8"/>
                <a:gd name="T6" fmla="*/ 21 w 30"/>
                <a:gd name="T7" fmla="*/ 8 h 8"/>
                <a:gd name="T8" fmla="*/ 30 w 30"/>
                <a:gd name="T9" fmla="*/ 8 h 8"/>
                <a:gd name="T10" fmla="*/ 3 w 30"/>
                <a:gd name="T11" fmla="*/ 1 h 8"/>
                <a:gd name="T12" fmla="*/ 1 w 30"/>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1" y="0"/>
                  </a:moveTo>
                  <a:cubicBezTo>
                    <a:pt x="0" y="0"/>
                    <a:pt x="0" y="0"/>
                    <a:pt x="1" y="1"/>
                  </a:cubicBezTo>
                  <a:cubicBezTo>
                    <a:pt x="3" y="3"/>
                    <a:pt x="13" y="8"/>
                    <a:pt x="21" y="8"/>
                  </a:cubicBezTo>
                  <a:cubicBezTo>
                    <a:pt x="21" y="8"/>
                    <a:pt x="21" y="8"/>
                    <a:pt x="21" y="8"/>
                  </a:cubicBezTo>
                  <a:cubicBezTo>
                    <a:pt x="29" y="8"/>
                    <a:pt x="30" y="8"/>
                    <a:pt x="30" y="8"/>
                  </a:cubicBezTo>
                  <a:cubicBezTo>
                    <a:pt x="30" y="8"/>
                    <a:pt x="11" y="4"/>
                    <a:pt x="3" y="1"/>
                  </a:cubicBezTo>
                  <a:cubicBezTo>
                    <a:pt x="3" y="1"/>
                    <a:pt x="1" y="0"/>
                    <a:pt x="1" y="0"/>
                  </a:cubicBezTo>
                </a:path>
              </a:pathLst>
            </a:custGeom>
            <a:solidFill>
              <a:srgbClr val="33B7B7"/>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63" name="ExtraShape15"/>
            <p:cNvSpPr/>
            <p:nvPr>
              <p:custDataLst>
                <p:tags r:id="rId58"/>
              </p:custDataLst>
            </p:nvPr>
          </p:nvSpPr>
          <p:spPr bwMode="auto">
            <a:xfrm>
              <a:off x="3933806" y="3063774"/>
              <a:ext cx="103188" cy="200024"/>
            </a:xfrm>
            <a:custGeom>
              <a:avLst/>
              <a:gdLst>
                <a:gd name="T0" fmla="*/ 17 w 19"/>
                <a:gd name="T1" fmla="*/ 37 h 37"/>
                <a:gd name="T2" fmla="*/ 17 w 19"/>
                <a:gd name="T3" fmla="*/ 37 h 37"/>
                <a:gd name="T4" fmla="*/ 19 w 19"/>
                <a:gd name="T5" fmla="*/ 37 h 37"/>
                <a:gd name="T6" fmla="*/ 17 w 19"/>
                <a:gd name="T7" fmla="*/ 37 h 37"/>
                <a:gd name="T8" fmla="*/ 0 w 19"/>
                <a:gd name="T9" fmla="*/ 0 h 37"/>
                <a:gd name="T10" fmla="*/ 0 w 19"/>
                <a:gd name="T11" fmla="*/ 0 h 37"/>
                <a:gd name="T12" fmla="*/ 3 w 19"/>
                <a:gd name="T13" fmla="*/ 8 h 37"/>
                <a:gd name="T14" fmla="*/ 3 w 19"/>
                <a:gd name="T15" fmla="*/ 6 h 37"/>
                <a:gd name="T16" fmla="*/ 0 w 19"/>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7">
                  <a:moveTo>
                    <a:pt x="17" y="37"/>
                  </a:moveTo>
                  <a:cubicBezTo>
                    <a:pt x="17" y="37"/>
                    <a:pt x="17" y="37"/>
                    <a:pt x="17" y="37"/>
                  </a:cubicBezTo>
                  <a:cubicBezTo>
                    <a:pt x="18" y="37"/>
                    <a:pt x="18" y="37"/>
                    <a:pt x="19" y="37"/>
                  </a:cubicBezTo>
                  <a:cubicBezTo>
                    <a:pt x="18" y="37"/>
                    <a:pt x="17" y="37"/>
                    <a:pt x="17" y="37"/>
                  </a:cubicBezTo>
                  <a:moveTo>
                    <a:pt x="0" y="0"/>
                  </a:moveTo>
                  <a:cubicBezTo>
                    <a:pt x="0" y="0"/>
                    <a:pt x="0" y="0"/>
                    <a:pt x="0" y="0"/>
                  </a:cubicBezTo>
                  <a:cubicBezTo>
                    <a:pt x="3" y="8"/>
                    <a:pt x="3" y="8"/>
                    <a:pt x="3" y="8"/>
                  </a:cubicBezTo>
                  <a:cubicBezTo>
                    <a:pt x="3" y="7"/>
                    <a:pt x="3" y="7"/>
                    <a:pt x="3" y="6"/>
                  </a:cubicBezTo>
                  <a:cubicBezTo>
                    <a:pt x="2" y="4"/>
                    <a:pt x="1" y="2"/>
                    <a:pt x="0" y="0"/>
                  </a:cubicBezTo>
                </a:path>
              </a:pathLst>
            </a:custGeom>
            <a:solidFill>
              <a:srgbClr val="F1F0F0"/>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64" name="ExtraShape16"/>
            <p:cNvSpPr/>
            <p:nvPr>
              <p:custDataLst>
                <p:tags r:id="rId59"/>
              </p:custDataLst>
            </p:nvPr>
          </p:nvSpPr>
          <p:spPr bwMode="auto">
            <a:xfrm>
              <a:off x="3949680" y="3097111"/>
              <a:ext cx="87313" cy="166688"/>
            </a:xfrm>
            <a:custGeom>
              <a:avLst/>
              <a:gdLst>
                <a:gd name="T0" fmla="*/ 0 w 16"/>
                <a:gd name="T1" fmla="*/ 0 h 31"/>
                <a:gd name="T2" fmla="*/ 0 w 16"/>
                <a:gd name="T3" fmla="*/ 2 h 31"/>
                <a:gd name="T4" fmla="*/ 0 w 16"/>
                <a:gd name="T5" fmla="*/ 2 h 31"/>
                <a:gd name="T6" fmla="*/ 14 w 16"/>
                <a:gd name="T7" fmla="*/ 31 h 31"/>
                <a:gd name="T8" fmla="*/ 16 w 16"/>
                <a:gd name="T9" fmla="*/ 31 h 31"/>
                <a:gd name="T10" fmla="*/ 16 w 16"/>
                <a:gd name="T11" fmla="*/ 31 h 31"/>
                <a:gd name="T12" fmla="*/ 16 w 16"/>
                <a:gd name="T13" fmla="*/ 31 h 31"/>
                <a:gd name="T14" fmla="*/ 0 w 16"/>
                <a:gd name="T15" fmla="*/ 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1">
                  <a:moveTo>
                    <a:pt x="0" y="0"/>
                  </a:moveTo>
                  <a:cubicBezTo>
                    <a:pt x="0" y="1"/>
                    <a:pt x="0" y="1"/>
                    <a:pt x="0" y="2"/>
                  </a:cubicBezTo>
                  <a:cubicBezTo>
                    <a:pt x="0" y="2"/>
                    <a:pt x="0" y="2"/>
                    <a:pt x="0" y="2"/>
                  </a:cubicBezTo>
                  <a:cubicBezTo>
                    <a:pt x="0" y="2"/>
                    <a:pt x="11" y="30"/>
                    <a:pt x="14" y="31"/>
                  </a:cubicBezTo>
                  <a:cubicBezTo>
                    <a:pt x="14" y="31"/>
                    <a:pt x="15" y="31"/>
                    <a:pt x="16" y="31"/>
                  </a:cubicBezTo>
                  <a:cubicBezTo>
                    <a:pt x="16" y="31"/>
                    <a:pt x="16" y="31"/>
                    <a:pt x="16" y="31"/>
                  </a:cubicBezTo>
                  <a:cubicBezTo>
                    <a:pt x="16" y="31"/>
                    <a:pt x="16" y="31"/>
                    <a:pt x="16" y="31"/>
                  </a:cubicBezTo>
                  <a:cubicBezTo>
                    <a:pt x="14" y="27"/>
                    <a:pt x="5" y="11"/>
                    <a:pt x="0" y="0"/>
                  </a:cubicBezTo>
                </a:path>
              </a:pathLst>
            </a:custGeom>
            <a:solidFill>
              <a:srgbClr val="33B7B7"/>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65" name="ExtraShape17"/>
            <p:cNvSpPr/>
            <p:nvPr>
              <p:custDataLst>
                <p:tags r:id="rId60"/>
              </p:custDataLst>
            </p:nvPr>
          </p:nvSpPr>
          <p:spPr bwMode="auto">
            <a:xfrm>
              <a:off x="3922693" y="3047898"/>
              <a:ext cx="11113" cy="15876"/>
            </a:xfrm>
            <a:custGeom>
              <a:avLst/>
              <a:gdLst>
                <a:gd name="T0" fmla="*/ 0 w 2"/>
                <a:gd name="T1" fmla="*/ 0 h 3"/>
                <a:gd name="T2" fmla="*/ 2 w 2"/>
                <a:gd name="T3" fmla="*/ 3 h 3"/>
                <a:gd name="T4" fmla="*/ 2 w 2"/>
                <a:gd name="T5" fmla="*/ 3 h 3"/>
                <a:gd name="T6" fmla="*/ 0 w 2"/>
                <a:gd name="T7" fmla="*/ 0 h 3"/>
              </a:gdLst>
              <a:ahLst/>
              <a:cxnLst>
                <a:cxn ang="0">
                  <a:pos x="T0" y="T1"/>
                </a:cxn>
                <a:cxn ang="0">
                  <a:pos x="T2" y="T3"/>
                </a:cxn>
                <a:cxn ang="0">
                  <a:pos x="T4" y="T5"/>
                </a:cxn>
                <a:cxn ang="0">
                  <a:pos x="T6" y="T7"/>
                </a:cxn>
              </a:cxnLst>
              <a:rect l="0" t="0" r="r" b="b"/>
              <a:pathLst>
                <a:path w="2" h="3">
                  <a:moveTo>
                    <a:pt x="0" y="0"/>
                  </a:moveTo>
                  <a:cubicBezTo>
                    <a:pt x="2" y="3"/>
                    <a:pt x="2" y="3"/>
                    <a:pt x="2" y="3"/>
                  </a:cubicBezTo>
                  <a:cubicBezTo>
                    <a:pt x="2" y="3"/>
                    <a:pt x="2" y="3"/>
                    <a:pt x="2" y="3"/>
                  </a:cubicBezTo>
                  <a:cubicBezTo>
                    <a:pt x="1" y="1"/>
                    <a:pt x="0" y="0"/>
                    <a:pt x="0" y="0"/>
                  </a:cubicBezTo>
                </a:path>
              </a:pathLst>
            </a:custGeom>
            <a:solidFill>
              <a:srgbClr val="69717E"/>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66" name="ExtraShape18"/>
            <p:cNvSpPr/>
            <p:nvPr>
              <p:custDataLst>
                <p:tags r:id="rId61"/>
              </p:custDataLst>
            </p:nvPr>
          </p:nvSpPr>
          <p:spPr bwMode="auto">
            <a:xfrm>
              <a:off x="4327504" y="2687536"/>
              <a:ext cx="290513" cy="382588"/>
            </a:xfrm>
            <a:custGeom>
              <a:avLst/>
              <a:gdLst>
                <a:gd name="T0" fmla="*/ 53 w 54"/>
                <a:gd name="T1" fmla="*/ 28 h 71"/>
                <a:gd name="T2" fmla="*/ 18 w 54"/>
                <a:gd name="T3" fmla="*/ 1 h 71"/>
                <a:gd name="T4" fmla="*/ 3 w 54"/>
                <a:gd name="T5" fmla="*/ 46 h 71"/>
                <a:gd name="T6" fmla="*/ 6 w 54"/>
                <a:gd name="T7" fmla="*/ 49 h 71"/>
                <a:gd name="T8" fmla="*/ 10 w 54"/>
                <a:gd name="T9" fmla="*/ 54 h 71"/>
                <a:gd name="T10" fmla="*/ 14 w 54"/>
                <a:gd name="T11" fmla="*/ 70 h 71"/>
                <a:gd name="T12" fmla="*/ 18 w 54"/>
                <a:gd name="T13" fmla="*/ 71 h 71"/>
                <a:gd name="T14" fmla="*/ 21 w 54"/>
                <a:gd name="T15" fmla="*/ 70 h 71"/>
                <a:gd name="T16" fmla="*/ 43 w 54"/>
                <a:gd name="T17" fmla="*/ 66 h 71"/>
                <a:gd name="T18" fmla="*/ 42 w 54"/>
                <a:gd name="T19" fmla="*/ 59 h 71"/>
                <a:gd name="T20" fmla="*/ 53 w 54"/>
                <a:gd name="T21" fmla="*/ 2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71">
                  <a:moveTo>
                    <a:pt x="53" y="28"/>
                  </a:moveTo>
                  <a:cubicBezTo>
                    <a:pt x="51" y="18"/>
                    <a:pt x="26" y="0"/>
                    <a:pt x="18" y="1"/>
                  </a:cubicBezTo>
                  <a:cubicBezTo>
                    <a:pt x="10" y="2"/>
                    <a:pt x="0" y="24"/>
                    <a:pt x="3" y="46"/>
                  </a:cubicBezTo>
                  <a:cubicBezTo>
                    <a:pt x="3" y="51"/>
                    <a:pt x="6" y="49"/>
                    <a:pt x="6" y="49"/>
                  </a:cubicBezTo>
                  <a:cubicBezTo>
                    <a:pt x="6" y="49"/>
                    <a:pt x="9" y="54"/>
                    <a:pt x="10" y="54"/>
                  </a:cubicBezTo>
                  <a:cubicBezTo>
                    <a:pt x="10" y="59"/>
                    <a:pt x="10" y="69"/>
                    <a:pt x="14" y="70"/>
                  </a:cubicBezTo>
                  <a:cubicBezTo>
                    <a:pt x="16" y="71"/>
                    <a:pt x="17" y="71"/>
                    <a:pt x="18" y="71"/>
                  </a:cubicBezTo>
                  <a:cubicBezTo>
                    <a:pt x="18" y="70"/>
                    <a:pt x="19" y="70"/>
                    <a:pt x="21" y="70"/>
                  </a:cubicBezTo>
                  <a:cubicBezTo>
                    <a:pt x="33" y="69"/>
                    <a:pt x="44" y="69"/>
                    <a:pt x="43" y="66"/>
                  </a:cubicBezTo>
                  <a:cubicBezTo>
                    <a:pt x="40" y="61"/>
                    <a:pt x="42" y="59"/>
                    <a:pt x="42" y="59"/>
                  </a:cubicBezTo>
                  <a:cubicBezTo>
                    <a:pt x="45" y="42"/>
                    <a:pt x="54" y="33"/>
                    <a:pt x="53" y="28"/>
                  </a:cubicBezTo>
                </a:path>
              </a:pathLst>
            </a:custGeom>
            <a:solidFill>
              <a:srgbClr val="9E645E"/>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67" name="ExtraShape19"/>
            <p:cNvSpPr/>
            <p:nvPr>
              <p:custDataLst>
                <p:tags r:id="rId62"/>
              </p:custDataLst>
            </p:nvPr>
          </p:nvSpPr>
          <p:spPr bwMode="auto">
            <a:xfrm>
              <a:off x="4343380" y="2993923"/>
              <a:ext cx="58737" cy="112713"/>
            </a:xfrm>
            <a:custGeom>
              <a:avLst/>
              <a:gdLst>
                <a:gd name="T0" fmla="*/ 0 w 11"/>
                <a:gd name="T1" fmla="*/ 4 h 21"/>
                <a:gd name="T2" fmla="*/ 3 w 11"/>
                <a:gd name="T3" fmla="*/ 20 h 21"/>
                <a:gd name="T4" fmla="*/ 11 w 11"/>
                <a:gd name="T5" fmla="*/ 13 h 21"/>
                <a:gd name="T6" fmla="*/ 7 w 11"/>
                <a:gd name="T7" fmla="*/ 2 h 21"/>
                <a:gd name="T8" fmla="*/ 0 w 11"/>
                <a:gd name="T9" fmla="*/ 4 h 21"/>
              </a:gdLst>
              <a:ahLst/>
              <a:cxnLst>
                <a:cxn ang="0">
                  <a:pos x="T0" y="T1"/>
                </a:cxn>
                <a:cxn ang="0">
                  <a:pos x="T2" y="T3"/>
                </a:cxn>
                <a:cxn ang="0">
                  <a:pos x="T4" y="T5"/>
                </a:cxn>
                <a:cxn ang="0">
                  <a:pos x="T6" y="T7"/>
                </a:cxn>
                <a:cxn ang="0">
                  <a:pos x="T8" y="T9"/>
                </a:cxn>
              </a:cxnLst>
              <a:rect l="0" t="0" r="r" b="b"/>
              <a:pathLst>
                <a:path w="11" h="21">
                  <a:moveTo>
                    <a:pt x="0" y="4"/>
                  </a:moveTo>
                  <a:cubicBezTo>
                    <a:pt x="0" y="4"/>
                    <a:pt x="4" y="21"/>
                    <a:pt x="3" y="20"/>
                  </a:cubicBezTo>
                  <a:cubicBezTo>
                    <a:pt x="3" y="19"/>
                    <a:pt x="11" y="13"/>
                    <a:pt x="11" y="13"/>
                  </a:cubicBezTo>
                  <a:cubicBezTo>
                    <a:pt x="11" y="13"/>
                    <a:pt x="7" y="6"/>
                    <a:pt x="7" y="2"/>
                  </a:cubicBezTo>
                  <a:cubicBezTo>
                    <a:pt x="7" y="0"/>
                    <a:pt x="0" y="4"/>
                    <a:pt x="0" y="4"/>
                  </a:cubicBezTo>
                </a:path>
              </a:pathLst>
            </a:custGeom>
            <a:solidFill>
              <a:srgbClr val="F4EFE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68" name="ExtraShape20"/>
            <p:cNvSpPr/>
            <p:nvPr>
              <p:custDataLst>
                <p:tags r:id="rId63"/>
              </p:custDataLst>
            </p:nvPr>
          </p:nvSpPr>
          <p:spPr bwMode="auto">
            <a:xfrm>
              <a:off x="4397355" y="3005036"/>
              <a:ext cx="198438" cy="101600"/>
            </a:xfrm>
            <a:custGeom>
              <a:avLst/>
              <a:gdLst>
                <a:gd name="T0" fmla="*/ 29 w 37"/>
                <a:gd name="T1" fmla="*/ 0 h 19"/>
                <a:gd name="T2" fmla="*/ 1 w 37"/>
                <a:gd name="T3" fmla="*/ 11 h 19"/>
                <a:gd name="T4" fmla="*/ 0 w 37"/>
                <a:gd name="T5" fmla="*/ 19 h 19"/>
                <a:gd name="T6" fmla="*/ 23 w 37"/>
                <a:gd name="T7" fmla="*/ 16 h 19"/>
                <a:gd name="T8" fmla="*/ 37 w 37"/>
                <a:gd name="T9" fmla="*/ 4 h 19"/>
                <a:gd name="T10" fmla="*/ 29 w 37"/>
                <a:gd name="T11" fmla="*/ 0 h 19"/>
              </a:gdLst>
              <a:ahLst/>
              <a:cxnLst>
                <a:cxn ang="0">
                  <a:pos x="T0" y="T1"/>
                </a:cxn>
                <a:cxn ang="0">
                  <a:pos x="T2" y="T3"/>
                </a:cxn>
                <a:cxn ang="0">
                  <a:pos x="T4" y="T5"/>
                </a:cxn>
                <a:cxn ang="0">
                  <a:pos x="T6" y="T7"/>
                </a:cxn>
                <a:cxn ang="0">
                  <a:pos x="T8" y="T9"/>
                </a:cxn>
                <a:cxn ang="0">
                  <a:pos x="T10" y="T11"/>
                </a:cxn>
              </a:cxnLst>
              <a:rect l="0" t="0" r="r" b="b"/>
              <a:pathLst>
                <a:path w="37" h="19">
                  <a:moveTo>
                    <a:pt x="29" y="0"/>
                  </a:moveTo>
                  <a:cubicBezTo>
                    <a:pt x="29" y="0"/>
                    <a:pt x="13" y="10"/>
                    <a:pt x="1" y="11"/>
                  </a:cubicBezTo>
                  <a:cubicBezTo>
                    <a:pt x="0" y="19"/>
                    <a:pt x="0" y="19"/>
                    <a:pt x="0" y="19"/>
                  </a:cubicBezTo>
                  <a:cubicBezTo>
                    <a:pt x="0" y="19"/>
                    <a:pt x="18" y="18"/>
                    <a:pt x="23" y="16"/>
                  </a:cubicBezTo>
                  <a:cubicBezTo>
                    <a:pt x="30" y="13"/>
                    <a:pt x="37" y="4"/>
                    <a:pt x="37" y="4"/>
                  </a:cubicBezTo>
                  <a:cubicBezTo>
                    <a:pt x="29" y="0"/>
                    <a:pt x="29" y="0"/>
                    <a:pt x="29" y="0"/>
                  </a:cubicBezTo>
                </a:path>
              </a:pathLst>
            </a:custGeom>
            <a:solidFill>
              <a:srgbClr val="F4EFE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69" name="ExtraShape21"/>
            <p:cNvSpPr/>
            <p:nvPr>
              <p:custDataLst>
                <p:tags r:id="rId64"/>
              </p:custDataLst>
            </p:nvPr>
          </p:nvSpPr>
          <p:spPr bwMode="auto">
            <a:xfrm>
              <a:off x="4219556" y="3241574"/>
              <a:ext cx="409574" cy="119064"/>
            </a:xfrm>
            <a:custGeom>
              <a:avLst/>
              <a:gdLst>
                <a:gd name="T0" fmla="*/ 76 w 76"/>
                <a:gd name="T1" fmla="*/ 0 h 22"/>
                <a:gd name="T2" fmla="*/ 12 w 76"/>
                <a:gd name="T3" fmla="*/ 19 h 22"/>
                <a:gd name="T4" fmla="*/ 5 w 76"/>
                <a:gd name="T5" fmla="*/ 20 h 22"/>
                <a:gd name="T6" fmla="*/ 0 w 76"/>
                <a:gd name="T7" fmla="*/ 19 h 22"/>
                <a:gd name="T8" fmla="*/ 6 w 76"/>
                <a:gd name="T9" fmla="*/ 22 h 22"/>
                <a:gd name="T10" fmla="*/ 7 w 76"/>
                <a:gd name="T11" fmla="*/ 22 h 22"/>
                <a:gd name="T12" fmla="*/ 76 w 76"/>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76" h="22">
                  <a:moveTo>
                    <a:pt x="76" y="0"/>
                  </a:moveTo>
                  <a:cubicBezTo>
                    <a:pt x="76" y="0"/>
                    <a:pt x="21" y="17"/>
                    <a:pt x="12" y="19"/>
                  </a:cubicBezTo>
                  <a:cubicBezTo>
                    <a:pt x="9" y="20"/>
                    <a:pt x="6" y="20"/>
                    <a:pt x="5" y="20"/>
                  </a:cubicBezTo>
                  <a:cubicBezTo>
                    <a:pt x="1" y="20"/>
                    <a:pt x="0" y="19"/>
                    <a:pt x="0" y="19"/>
                  </a:cubicBezTo>
                  <a:cubicBezTo>
                    <a:pt x="0" y="19"/>
                    <a:pt x="3" y="22"/>
                    <a:pt x="6" y="22"/>
                  </a:cubicBezTo>
                  <a:cubicBezTo>
                    <a:pt x="6" y="22"/>
                    <a:pt x="7" y="22"/>
                    <a:pt x="7" y="22"/>
                  </a:cubicBezTo>
                  <a:cubicBezTo>
                    <a:pt x="17" y="22"/>
                    <a:pt x="69" y="5"/>
                    <a:pt x="76" y="0"/>
                  </a:cubicBezTo>
                </a:path>
              </a:pathLst>
            </a:custGeom>
            <a:solidFill>
              <a:srgbClr val="33B7B7"/>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70" name="ExtraShape22"/>
            <p:cNvSpPr/>
            <p:nvPr>
              <p:custDataLst>
                <p:tags r:id="rId65"/>
              </p:custDataLst>
            </p:nvPr>
          </p:nvSpPr>
          <p:spPr bwMode="auto">
            <a:xfrm>
              <a:off x="4025880" y="3047898"/>
              <a:ext cx="236538" cy="119064"/>
            </a:xfrm>
            <a:custGeom>
              <a:avLst/>
              <a:gdLst>
                <a:gd name="T0" fmla="*/ 1 w 44"/>
                <a:gd name="T1" fmla="*/ 0 h 22"/>
                <a:gd name="T2" fmla="*/ 0 w 44"/>
                <a:gd name="T3" fmla="*/ 0 h 22"/>
                <a:gd name="T4" fmla="*/ 27 w 44"/>
                <a:gd name="T5" fmla="*/ 22 h 22"/>
                <a:gd name="T6" fmla="*/ 27 w 44"/>
                <a:gd name="T7" fmla="*/ 22 h 22"/>
                <a:gd name="T8" fmla="*/ 43 w 44"/>
                <a:gd name="T9" fmla="*/ 16 h 22"/>
                <a:gd name="T10" fmla="*/ 44 w 44"/>
                <a:gd name="T11" fmla="*/ 14 h 22"/>
                <a:gd name="T12" fmla="*/ 28 w 44"/>
                <a:gd name="T13" fmla="*/ 19 h 22"/>
                <a:gd name="T14" fmla="*/ 28 w 44"/>
                <a:gd name="T15" fmla="*/ 19 h 22"/>
                <a:gd name="T16" fmla="*/ 1 w 44"/>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2">
                  <a:moveTo>
                    <a:pt x="1" y="0"/>
                  </a:moveTo>
                  <a:cubicBezTo>
                    <a:pt x="1" y="0"/>
                    <a:pt x="0" y="0"/>
                    <a:pt x="0" y="0"/>
                  </a:cubicBezTo>
                  <a:cubicBezTo>
                    <a:pt x="11" y="9"/>
                    <a:pt x="26" y="21"/>
                    <a:pt x="27" y="22"/>
                  </a:cubicBezTo>
                  <a:cubicBezTo>
                    <a:pt x="27" y="22"/>
                    <a:pt x="27" y="22"/>
                    <a:pt x="27" y="22"/>
                  </a:cubicBezTo>
                  <a:cubicBezTo>
                    <a:pt x="28" y="22"/>
                    <a:pt x="34" y="19"/>
                    <a:pt x="43" y="16"/>
                  </a:cubicBezTo>
                  <a:cubicBezTo>
                    <a:pt x="44" y="15"/>
                    <a:pt x="44" y="15"/>
                    <a:pt x="44" y="14"/>
                  </a:cubicBezTo>
                  <a:cubicBezTo>
                    <a:pt x="36" y="17"/>
                    <a:pt x="29" y="19"/>
                    <a:pt x="28" y="19"/>
                  </a:cubicBezTo>
                  <a:cubicBezTo>
                    <a:pt x="28" y="19"/>
                    <a:pt x="28" y="19"/>
                    <a:pt x="28" y="19"/>
                  </a:cubicBezTo>
                  <a:cubicBezTo>
                    <a:pt x="26" y="19"/>
                    <a:pt x="11" y="8"/>
                    <a:pt x="1" y="0"/>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71" name="ExtraShape23"/>
            <p:cNvSpPr/>
            <p:nvPr>
              <p:custDataLst>
                <p:tags r:id="rId66"/>
              </p:custDataLst>
            </p:nvPr>
          </p:nvSpPr>
          <p:spPr bwMode="auto">
            <a:xfrm>
              <a:off x="3971905" y="3005036"/>
              <a:ext cx="58737" cy="42863"/>
            </a:xfrm>
            <a:custGeom>
              <a:avLst/>
              <a:gdLst>
                <a:gd name="T0" fmla="*/ 0 w 11"/>
                <a:gd name="T1" fmla="*/ 0 h 8"/>
                <a:gd name="T2" fmla="*/ 10 w 11"/>
                <a:gd name="T3" fmla="*/ 8 h 8"/>
                <a:gd name="T4" fmla="*/ 11 w 11"/>
                <a:gd name="T5" fmla="*/ 8 h 8"/>
                <a:gd name="T6" fmla="*/ 0 w 11"/>
                <a:gd name="T7" fmla="*/ 0 h 8"/>
              </a:gdLst>
              <a:ahLst/>
              <a:cxnLst>
                <a:cxn ang="0">
                  <a:pos x="T0" y="T1"/>
                </a:cxn>
                <a:cxn ang="0">
                  <a:pos x="T2" y="T3"/>
                </a:cxn>
                <a:cxn ang="0">
                  <a:pos x="T4" y="T5"/>
                </a:cxn>
                <a:cxn ang="0">
                  <a:pos x="T6" y="T7"/>
                </a:cxn>
              </a:cxnLst>
              <a:rect l="0" t="0" r="r" b="b"/>
              <a:pathLst>
                <a:path w="11" h="8">
                  <a:moveTo>
                    <a:pt x="0" y="0"/>
                  </a:moveTo>
                  <a:cubicBezTo>
                    <a:pt x="0" y="0"/>
                    <a:pt x="5" y="3"/>
                    <a:pt x="10" y="8"/>
                  </a:cubicBezTo>
                  <a:cubicBezTo>
                    <a:pt x="10" y="8"/>
                    <a:pt x="11" y="8"/>
                    <a:pt x="11" y="8"/>
                  </a:cubicBezTo>
                  <a:cubicBezTo>
                    <a:pt x="5" y="3"/>
                    <a:pt x="0" y="0"/>
                    <a:pt x="0" y="0"/>
                  </a:cubicBezTo>
                </a:path>
              </a:pathLst>
            </a:custGeom>
            <a:solidFill>
              <a:srgbClr val="69717E"/>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72" name="ExtraShape24"/>
            <p:cNvSpPr/>
            <p:nvPr>
              <p:custDataLst>
                <p:tags r:id="rId67"/>
              </p:custDataLst>
            </p:nvPr>
          </p:nvSpPr>
          <p:spPr bwMode="auto">
            <a:xfrm>
              <a:off x="4257655" y="3085999"/>
              <a:ext cx="144462" cy="47625"/>
            </a:xfrm>
            <a:custGeom>
              <a:avLst/>
              <a:gdLst>
                <a:gd name="T0" fmla="*/ 19 w 27"/>
                <a:gd name="T1" fmla="*/ 2 h 9"/>
                <a:gd name="T2" fmla="*/ 1 w 27"/>
                <a:gd name="T3" fmla="*/ 7 h 9"/>
                <a:gd name="T4" fmla="*/ 0 w 27"/>
                <a:gd name="T5" fmla="*/ 9 h 9"/>
                <a:gd name="T6" fmla="*/ 19 w 27"/>
                <a:gd name="T7" fmla="*/ 2 h 9"/>
                <a:gd name="T8" fmla="*/ 19 w 27"/>
                <a:gd name="T9" fmla="*/ 2 h 9"/>
                <a:gd name="T10" fmla="*/ 27 w 27"/>
                <a:gd name="T11" fmla="*/ 0 h 9"/>
                <a:gd name="T12" fmla="*/ 21 w 27"/>
                <a:gd name="T13" fmla="*/ 1 h 9"/>
                <a:gd name="T14" fmla="*/ 20 w 27"/>
                <a:gd name="T15" fmla="*/ 2 h 9"/>
                <a:gd name="T16" fmla="*/ 27 w 27"/>
                <a:gd name="T17" fmla="*/ 0 h 9"/>
                <a:gd name="T18" fmla="*/ 27 w 27"/>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9">
                  <a:moveTo>
                    <a:pt x="19" y="2"/>
                  </a:moveTo>
                  <a:cubicBezTo>
                    <a:pt x="14" y="3"/>
                    <a:pt x="7" y="5"/>
                    <a:pt x="1" y="7"/>
                  </a:cubicBezTo>
                  <a:cubicBezTo>
                    <a:pt x="1" y="8"/>
                    <a:pt x="1" y="8"/>
                    <a:pt x="0" y="9"/>
                  </a:cubicBezTo>
                  <a:cubicBezTo>
                    <a:pt x="6" y="7"/>
                    <a:pt x="12" y="4"/>
                    <a:pt x="19" y="2"/>
                  </a:cubicBezTo>
                  <a:cubicBezTo>
                    <a:pt x="19" y="2"/>
                    <a:pt x="19" y="2"/>
                    <a:pt x="19" y="2"/>
                  </a:cubicBezTo>
                  <a:moveTo>
                    <a:pt x="27" y="0"/>
                  </a:moveTo>
                  <a:cubicBezTo>
                    <a:pt x="25" y="0"/>
                    <a:pt x="23" y="1"/>
                    <a:pt x="21" y="1"/>
                  </a:cubicBezTo>
                  <a:cubicBezTo>
                    <a:pt x="21" y="1"/>
                    <a:pt x="21" y="2"/>
                    <a:pt x="20" y="2"/>
                  </a:cubicBezTo>
                  <a:cubicBezTo>
                    <a:pt x="22" y="1"/>
                    <a:pt x="25" y="0"/>
                    <a:pt x="27" y="0"/>
                  </a:cubicBezTo>
                  <a:cubicBezTo>
                    <a:pt x="27" y="0"/>
                    <a:pt x="27" y="0"/>
                    <a:pt x="27" y="0"/>
                  </a:cubicBezTo>
                </a:path>
              </a:pathLst>
            </a:custGeom>
            <a:solidFill>
              <a:srgbClr val="33B7B7"/>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73" name="ExtraShape25"/>
            <p:cNvSpPr/>
            <p:nvPr>
              <p:custDataLst>
                <p:tags r:id="rId68"/>
              </p:custDataLst>
            </p:nvPr>
          </p:nvSpPr>
          <p:spPr bwMode="auto">
            <a:xfrm>
              <a:off x="4359256" y="3090762"/>
              <a:ext cx="11113" cy="6349"/>
            </a:xfrm>
            <a:custGeom>
              <a:avLst/>
              <a:gdLst>
                <a:gd name="T0" fmla="*/ 2 w 2"/>
                <a:gd name="T1" fmla="*/ 0 h 1"/>
                <a:gd name="T2" fmla="*/ 0 w 2"/>
                <a:gd name="T3" fmla="*/ 1 h 1"/>
                <a:gd name="T4" fmla="*/ 0 w 2"/>
                <a:gd name="T5" fmla="*/ 1 h 1"/>
                <a:gd name="T6" fmla="*/ 1 w 2"/>
                <a:gd name="T7" fmla="*/ 1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0"/>
                    <a:pt x="1" y="1"/>
                    <a:pt x="0" y="1"/>
                  </a:cubicBezTo>
                  <a:cubicBezTo>
                    <a:pt x="0" y="1"/>
                    <a:pt x="0" y="1"/>
                    <a:pt x="0" y="1"/>
                  </a:cubicBezTo>
                  <a:cubicBezTo>
                    <a:pt x="1" y="1"/>
                    <a:pt x="1" y="1"/>
                    <a:pt x="1" y="1"/>
                  </a:cubicBezTo>
                  <a:cubicBezTo>
                    <a:pt x="2" y="1"/>
                    <a:pt x="2" y="0"/>
                    <a:pt x="2" y="0"/>
                  </a:cubicBezTo>
                </a:path>
              </a:pathLst>
            </a:custGeom>
            <a:solidFill>
              <a:srgbClr val="E6E2E2"/>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74" name="ExtraShape26"/>
            <p:cNvSpPr/>
            <p:nvPr>
              <p:custDataLst>
                <p:tags r:id="rId69"/>
              </p:custDataLst>
            </p:nvPr>
          </p:nvSpPr>
          <p:spPr bwMode="auto">
            <a:xfrm>
              <a:off x="4402117" y="3081237"/>
              <a:ext cx="6349" cy="4762"/>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1"/>
                  </a:cubicBezTo>
                  <a:cubicBezTo>
                    <a:pt x="0" y="1"/>
                    <a:pt x="0" y="1"/>
                    <a:pt x="0" y="1"/>
                  </a:cubicBezTo>
                  <a:cubicBezTo>
                    <a:pt x="0" y="0"/>
                    <a:pt x="1" y="0"/>
                    <a:pt x="1" y="0"/>
                  </a:cubicBezTo>
                </a:path>
              </a:pathLst>
            </a:custGeom>
            <a:solidFill>
              <a:srgbClr val="E6E2E2"/>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75" name="ExtraShape27"/>
            <p:cNvSpPr/>
            <p:nvPr>
              <p:custDataLst>
                <p:tags r:id="rId70"/>
              </p:custDataLst>
            </p:nvPr>
          </p:nvSpPr>
          <p:spPr bwMode="auto">
            <a:xfrm>
              <a:off x="3841730" y="2924074"/>
              <a:ext cx="130175" cy="123825"/>
            </a:xfrm>
            <a:custGeom>
              <a:avLst/>
              <a:gdLst>
                <a:gd name="T0" fmla="*/ 15 w 24"/>
                <a:gd name="T1" fmla="*/ 23 h 23"/>
                <a:gd name="T2" fmla="*/ 4 w 24"/>
                <a:gd name="T3" fmla="*/ 6 h 23"/>
                <a:gd name="T4" fmla="*/ 19 w 24"/>
                <a:gd name="T5" fmla="*/ 3 h 23"/>
                <a:gd name="T6" fmla="*/ 24 w 24"/>
                <a:gd name="T7" fmla="*/ 15 h 23"/>
                <a:gd name="T8" fmla="*/ 15 w 24"/>
                <a:gd name="T9" fmla="*/ 23 h 23"/>
              </a:gdLst>
              <a:ahLst/>
              <a:cxnLst>
                <a:cxn ang="0">
                  <a:pos x="T0" y="T1"/>
                </a:cxn>
                <a:cxn ang="0">
                  <a:pos x="T2" y="T3"/>
                </a:cxn>
                <a:cxn ang="0">
                  <a:pos x="T4" y="T5"/>
                </a:cxn>
                <a:cxn ang="0">
                  <a:pos x="T6" y="T7"/>
                </a:cxn>
                <a:cxn ang="0">
                  <a:pos x="T8" y="T9"/>
                </a:cxn>
              </a:cxnLst>
              <a:rect l="0" t="0" r="r" b="b"/>
              <a:pathLst>
                <a:path w="24" h="23">
                  <a:moveTo>
                    <a:pt x="15" y="23"/>
                  </a:moveTo>
                  <a:cubicBezTo>
                    <a:pt x="15" y="23"/>
                    <a:pt x="0" y="11"/>
                    <a:pt x="4" y="6"/>
                  </a:cubicBezTo>
                  <a:cubicBezTo>
                    <a:pt x="10" y="0"/>
                    <a:pt x="16" y="1"/>
                    <a:pt x="19" y="3"/>
                  </a:cubicBezTo>
                  <a:cubicBezTo>
                    <a:pt x="21" y="4"/>
                    <a:pt x="24" y="15"/>
                    <a:pt x="24" y="15"/>
                  </a:cubicBezTo>
                  <a:lnTo>
                    <a:pt x="15" y="23"/>
                  </a:lnTo>
                  <a:close/>
                </a:path>
              </a:pathLst>
            </a:custGeom>
            <a:solidFill>
              <a:srgbClr val="9E645E"/>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76" name="ExtraShape28"/>
            <p:cNvSpPr/>
            <p:nvPr>
              <p:custDataLst>
                <p:tags r:id="rId71"/>
              </p:custDataLst>
            </p:nvPr>
          </p:nvSpPr>
          <p:spPr bwMode="auto">
            <a:xfrm>
              <a:off x="4294167" y="2579586"/>
              <a:ext cx="427038" cy="409575"/>
            </a:xfrm>
            <a:custGeom>
              <a:avLst/>
              <a:gdLst>
                <a:gd name="T0" fmla="*/ 1 w 79"/>
                <a:gd name="T1" fmla="*/ 24 h 76"/>
                <a:gd name="T2" fmla="*/ 38 w 79"/>
                <a:gd name="T3" fmla="*/ 41 h 76"/>
                <a:gd name="T4" fmla="*/ 49 w 79"/>
                <a:gd name="T5" fmla="*/ 55 h 76"/>
                <a:gd name="T6" fmla="*/ 46 w 79"/>
                <a:gd name="T7" fmla="*/ 61 h 76"/>
                <a:gd name="T8" fmla="*/ 55 w 79"/>
                <a:gd name="T9" fmla="*/ 57 h 76"/>
                <a:gd name="T10" fmla="*/ 58 w 79"/>
                <a:gd name="T11" fmla="*/ 61 h 76"/>
                <a:gd name="T12" fmla="*/ 48 w 79"/>
                <a:gd name="T13" fmla="*/ 76 h 76"/>
                <a:gd name="T14" fmla="*/ 61 w 79"/>
                <a:gd name="T15" fmla="*/ 70 h 76"/>
                <a:gd name="T16" fmla="*/ 74 w 79"/>
                <a:gd name="T17" fmla="*/ 48 h 76"/>
                <a:gd name="T18" fmla="*/ 56 w 79"/>
                <a:gd name="T19" fmla="*/ 8 h 76"/>
                <a:gd name="T20" fmla="*/ 23 w 79"/>
                <a:gd name="T21" fmla="*/ 3 h 76"/>
                <a:gd name="T22" fmla="*/ 1 w 79"/>
                <a:gd name="T23" fmla="*/ 24 h 76"/>
                <a:gd name="T24" fmla="*/ 43 w 79"/>
                <a:gd name="T25" fmla="*/ 37 h 76"/>
                <a:gd name="T26" fmla="*/ 43 w 79"/>
                <a:gd name="T27" fmla="*/ 37 h 76"/>
                <a:gd name="T28" fmla="*/ 43 w 79"/>
                <a:gd name="T29" fmla="*/ 38 h 76"/>
                <a:gd name="T30" fmla="*/ 43 w 79"/>
                <a:gd name="T31" fmla="*/ 3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 h="76">
                  <a:moveTo>
                    <a:pt x="1" y="24"/>
                  </a:moveTo>
                  <a:cubicBezTo>
                    <a:pt x="4" y="35"/>
                    <a:pt x="14" y="39"/>
                    <a:pt x="38" y="41"/>
                  </a:cubicBezTo>
                  <a:cubicBezTo>
                    <a:pt x="40" y="41"/>
                    <a:pt x="50" y="44"/>
                    <a:pt x="49" y="55"/>
                  </a:cubicBezTo>
                  <a:cubicBezTo>
                    <a:pt x="48" y="57"/>
                    <a:pt x="48" y="58"/>
                    <a:pt x="46" y="61"/>
                  </a:cubicBezTo>
                  <a:cubicBezTo>
                    <a:pt x="42" y="66"/>
                    <a:pt x="51" y="69"/>
                    <a:pt x="55" y="57"/>
                  </a:cubicBezTo>
                  <a:cubicBezTo>
                    <a:pt x="56" y="56"/>
                    <a:pt x="60" y="57"/>
                    <a:pt x="58" y="61"/>
                  </a:cubicBezTo>
                  <a:cubicBezTo>
                    <a:pt x="55" y="65"/>
                    <a:pt x="48" y="76"/>
                    <a:pt x="48" y="76"/>
                  </a:cubicBezTo>
                  <a:cubicBezTo>
                    <a:pt x="48" y="76"/>
                    <a:pt x="57" y="74"/>
                    <a:pt x="61" y="70"/>
                  </a:cubicBezTo>
                  <a:cubicBezTo>
                    <a:pt x="64" y="65"/>
                    <a:pt x="69" y="60"/>
                    <a:pt x="74" y="48"/>
                  </a:cubicBezTo>
                  <a:cubicBezTo>
                    <a:pt x="78" y="36"/>
                    <a:pt x="79" y="21"/>
                    <a:pt x="56" y="8"/>
                  </a:cubicBezTo>
                  <a:cubicBezTo>
                    <a:pt x="47" y="3"/>
                    <a:pt x="34" y="0"/>
                    <a:pt x="23" y="3"/>
                  </a:cubicBezTo>
                  <a:cubicBezTo>
                    <a:pt x="13" y="6"/>
                    <a:pt x="0" y="18"/>
                    <a:pt x="1" y="24"/>
                  </a:cubicBezTo>
                  <a:moveTo>
                    <a:pt x="43" y="37"/>
                  </a:moveTo>
                  <a:cubicBezTo>
                    <a:pt x="43" y="37"/>
                    <a:pt x="43" y="37"/>
                    <a:pt x="43" y="37"/>
                  </a:cubicBezTo>
                  <a:cubicBezTo>
                    <a:pt x="43" y="38"/>
                    <a:pt x="43" y="38"/>
                    <a:pt x="43" y="38"/>
                  </a:cubicBezTo>
                  <a:cubicBezTo>
                    <a:pt x="43" y="37"/>
                    <a:pt x="43" y="37"/>
                    <a:pt x="43" y="37"/>
                  </a:cubicBezTo>
                </a:path>
              </a:pathLst>
            </a:custGeom>
            <a:solidFill>
              <a:srgbClr val="1B263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77" name="ExtraShape29"/>
            <p:cNvSpPr/>
            <p:nvPr>
              <p:custDataLst>
                <p:tags r:id="rId72"/>
              </p:custDataLst>
            </p:nvPr>
          </p:nvSpPr>
          <p:spPr bwMode="auto">
            <a:xfrm>
              <a:off x="4305281" y="2606574"/>
              <a:ext cx="366712" cy="430213"/>
            </a:xfrm>
            <a:custGeom>
              <a:avLst/>
              <a:gdLst>
                <a:gd name="T0" fmla="*/ 14 w 68"/>
                <a:gd name="T1" fmla="*/ 19 h 80"/>
                <a:gd name="T2" fmla="*/ 5 w 68"/>
                <a:gd name="T3" fmla="*/ 37 h 80"/>
                <a:gd name="T4" fmla="*/ 21 w 68"/>
                <a:gd name="T5" fmla="*/ 76 h 80"/>
                <a:gd name="T6" fmla="*/ 53 w 68"/>
                <a:gd name="T7" fmla="*/ 62 h 80"/>
                <a:gd name="T8" fmla="*/ 62 w 68"/>
                <a:gd name="T9" fmla="*/ 58 h 80"/>
                <a:gd name="T10" fmla="*/ 64 w 68"/>
                <a:gd name="T11" fmla="*/ 48 h 80"/>
                <a:gd name="T12" fmla="*/ 65 w 68"/>
                <a:gd name="T13" fmla="*/ 27 h 80"/>
                <a:gd name="T14" fmla="*/ 14 w 68"/>
                <a:gd name="T15" fmla="*/ 19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0">
                  <a:moveTo>
                    <a:pt x="14" y="19"/>
                  </a:moveTo>
                  <a:cubicBezTo>
                    <a:pt x="14" y="19"/>
                    <a:pt x="9" y="26"/>
                    <a:pt x="5" y="37"/>
                  </a:cubicBezTo>
                  <a:cubicBezTo>
                    <a:pt x="0" y="50"/>
                    <a:pt x="4" y="72"/>
                    <a:pt x="21" y="76"/>
                  </a:cubicBezTo>
                  <a:cubicBezTo>
                    <a:pt x="39" y="80"/>
                    <a:pt x="47" y="70"/>
                    <a:pt x="53" y="62"/>
                  </a:cubicBezTo>
                  <a:cubicBezTo>
                    <a:pt x="53" y="62"/>
                    <a:pt x="58" y="63"/>
                    <a:pt x="62" y="58"/>
                  </a:cubicBezTo>
                  <a:cubicBezTo>
                    <a:pt x="65" y="55"/>
                    <a:pt x="66" y="51"/>
                    <a:pt x="64" y="48"/>
                  </a:cubicBezTo>
                  <a:cubicBezTo>
                    <a:pt x="64" y="48"/>
                    <a:pt x="68" y="33"/>
                    <a:pt x="65" y="27"/>
                  </a:cubicBezTo>
                  <a:cubicBezTo>
                    <a:pt x="62" y="20"/>
                    <a:pt x="34" y="0"/>
                    <a:pt x="14" y="19"/>
                  </a:cubicBezTo>
                </a:path>
              </a:pathLst>
            </a:custGeom>
            <a:solidFill>
              <a:srgbClr val="9E645E"/>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78" name="ExtraShape30"/>
            <p:cNvSpPr/>
            <p:nvPr>
              <p:custDataLst>
                <p:tags r:id="rId73"/>
              </p:custDataLst>
            </p:nvPr>
          </p:nvSpPr>
          <p:spPr bwMode="auto">
            <a:xfrm>
              <a:off x="4305281" y="2595461"/>
              <a:ext cx="382588" cy="344487"/>
            </a:xfrm>
            <a:custGeom>
              <a:avLst/>
              <a:gdLst>
                <a:gd name="T0" fmla="*/ 47 w 71"/>
                <a:gd name="T1" fmla="*/ 5 h 64"/>
                <a:gd name="T2" fmla="*/ 67 w 71"/>
                <a:gd name="T3" fmla="*/ 23 h 64"/>
                <a:gd name="T4" fmla="*/ 66 w 71"/>
                <a:gd name="T5" fmla="*/ 48 h 64"/>
                <a:gd name="T6" fmla="*/ 62 w 71"/>
                <a:gd name="T7" fmla="*/ 52 h 64"/>
                <a:gd name="T8" fmla="*/ 55 w 71"/>
                <a:gd name="T9" fmla="*/ 58 h 64"/>
                <a:gd name="T10" fmla="*/ 51 w 71"/>
                <a:gd name="T11" fmla="*/ 63 h 64"/>
                <a:gd name="T12" fmla="*/ 47 w 71"/>
                <a:gd name="T13" fmla="*/ 62 h 64"/>
                <a:gd name="T14" fmla="*/ 51 w 71"/>
                <a:gd name="T15" fmla="*/ 51 h 64"/>
                <a:gd name="T16" fmla="*/ 41 w 71"/>
                <a:gd name="T17" fmla="*/ 39 h 64"/>
                <a:gd name="T18" fmla="*/ 10 w 71"/>
                <a:gd name="T19" fmla="*/ 27 h 64"/>
                <a:gd name="T20" fmla="*/ 3 w 71"/>
                <a:gd name="T21" fmla="*/ 50 h 64"/>
                <a:gd name="T22" fmla="*/ 1 w 71"/>
                <a:gd name="T23" fmla="*/ 34 h 64"/>
                <a:gd name="T24" fmla="*/ 20 w 71"/>
                <a:gd name="T25" fmla="*/ 5 h 64"/>
                <a:gd name="T26" fmla="*/ 47 w 71"/>
                <a:gd name="T27"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64">
                  <a:moveTo>
                    <a:pt x="47" y="5"/>
                  </a:moveTo>
                  <a:cubicBezTo>
                    <a:pt x="52" y="7"/>
                    <a:pt x="62" y="10"/>
                    <a:pt x="67" y="23"/>
                  </a:cubicBezTo>
                  <a:cubicBezTo>
                    <a:pt x="71" y="37"/>
                    <a:pt x="67" y="45"/>
                    <a:pt x="66" y="48"/>
                  </a:cubicBezTo>
                  <a:cubicBezTo>
                    <a:pt x="65" y="50"/>
                    <a:pt x="66" y="51"/>
                    <a:pt x="62" y="52"/>
                  </a:cubicBezTo>
                  <a:cubicBezTo>
                    <a:pt x="59" y="53"/>
                    <a:pt x="57" y="56"/>
                    <a:pt x="55" y="58"/>
                  </a:cubicBezTo>
                  <a:cubicBezTo>
                    <a:pt x="53" y="60"/>
                    <a:pt x="52" y="61"/>
                    <a:pt x="51" y="63"/>
                  </a:cubicBezTo>
                  <a:cubicBezTo>
                    <a:pt x="51" y="64"/>
                    <a:pt x="48" y="63"/>
                    <a:pt x="47" y="62"/>
                  </a:cubicBezTo>
                  <a:cubicBezTo>
                    <a:pt x="46" y="61"/>
                    <a:pt x="50" y="57"/>
                    <a:pt x="51" y="51"/>
                  </a:cubicBezTo>
                  <a:cubicBezTo>
                    <a:pt x="53" y="46"/>
                    <a:pt x="47" y="42"/>
                    <a:pt x="41" y="39"/>
                  </a:cubicBezTo>
                  <a:cubicBezTo>
                    <a:pt x="34" y="37"/>
                    <a:pt x="15" y="30"/>
                    <a:pt x="10" y="27"/>
                  </a:cubicBezTo>
                  <a:cubicBezTo>
                    <a:pt x="2" y="41"/>
                    <a:pt x="3" y="49"/>
                    <a:pt x="3" y="50"/>
                  </a:cubicBezTo>
                  <a:cubicBezTo>
                    <a:pt x="3" y="52"/>
                    <a:pt x="0" y="43"/>
                    <a:pt x="1" y="34"/>
                  </a:cubicBezTo>
                  <a:cubicBezTo>
                    <a:pt x="2" y="25"/>
                    <a:pt x="8" y="10"/>
                    <a:pt x="20" y="5"/>
                  </a:cubicBezTo>
                  <a:cubicBezTo>
                    <a:pt x="32" y="0"/>
                    <a:pt x="47" y="5"/>
                    <a:pt x="47" y="5"/>
                  </a:cubicBezTo>
                </a:path>
              </a:pathLst>
            </a:custGeom>
            <a:solidFill>
              <a:srgbClr val="1B263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79" name="ExtraShape31"/>
            <p:cNvSpPr/>
            <p:nvPr>
              <p:custDataLst>
                <p:tags r:id="rId74"/>
              </p:custDataLst>
            </p:nvPr>
          </p:nvSpPr>
          <p:spPr bwMode="auto">
            <a:xfrm>
              <a:off x="4375130" y="2919312"/>
              <a:ext cx="87313" cy="42863"/>
            </a:xfrm>
            <a:custGeom>
              <a:avLst/>
              <a:gdLst>
                <a:gd name="T0" fmla="*/ 8 w 16"/>
                <a:gd name="T1" fmla="*/ 8 h 8"/>
                <a:gd name="T2" fmla="*/ 2 w 16"/>
                <a:gd name="T3" fmla="*/ 0 h 8"/>
                <a:gd name="T4" fmla="*/ 4 w 16"/>
                <a:gd name="T5" fmla="*/ 0 h 8"/>
                <a:gd name="T6" fmla="*/ 15 w 16"/>
                <a:gd name="T7" fmla="*/ 1 h 8"/>
                <a:gd name="T8" fmla="*/ 16 w 16"/>
                <a:gd name="T9" fmla="*/ 2 h 8"/>
                <a:gd name="T10" fmla="*/ 8 w 16"/>
                <a:gd name="T11" fmla="*/ 8 h 8"/>
              </a:gdLst>
              <a:ahLst/>
              <a:cxnLst>
                <a:cxn ang="0">
                  <a:pos x="T0" y="T1"/>
                </a:cxn>
                <a:cxn ang="0">
                  <a:pos x="T2" y="T3"/>
                </a:cxn>
                <a:cxn ang="0">
                  <a:pos x="T4" y="T5"/>
                </a:cxn>
                <a:cxn ang="0">
                  <a:pos x="T6" y="T7"/>
                </a:cxn>
                <a:cxn ang="0">
                  <a:pos x="T8" y="T9"/>
                </a:cxn>
                <a:cxn ang="0">
                  <a:pos x="T10" y="T11"/>
                </a:cxn>
              </a:cxnLst>
              <a:rect l="0" t="0" r="r" b="b"/>
              <a:pathLst>
                <a:path w="16" h="8">
                  <a:moveTo>
                    <a:pt x="8" y="8"/>
                  </a:moveTo>
                  <a:cubicBezTo>
                    <a:pt x="0" y="6"/>
                    <a:pt x="2" y="0"/>
                    <a:pt x="2" y="0"/>
                  </a:cubicBezTo>
                  <a:cubicBezTo>
                    <a:pt x="4" y="0"/>
                    <a:pt x="4" y="0"/>
                    <a:pt x="4" y="0"/>
                  </a:cubicBezTo>
                  <a:cubicBezTo>
                    <a:pt x="7" y="4"/>
                    <a:pt x="14" y="2"/>
                    <a:pt x="15" y="1"/>
                  </a:cubicBezTo>
                  <a:cubicBezTo>
                    <a:pt x="15" y="1"/>
                    <a:pt x="16" y="1"/>
                    <a:pt x="16" y="2"/>
                  </a:cubicBezTo>
                  <a:cubicBezTo>
                    <a:pt x="16" y="2"/>
                    <a:pt x="15" y="8"/>
                    <a:pt x="8"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80" name="ExtraShape32"/>
            <p:cNvSpPr/>
            <p:nvPr>
              <p:custDataLst>
                <p:tags r:id="rId75"/>
              </p:custDataLst>
            </p:nvPr>
          </p:nvSpPr>
          <p:spPr bwMode="auto">
            <a:xfrm>
              <a:off x="4408467" y="2843111"/>
              <a:ext cx="31750" cy="60324"/>
            </a:xfrm>
            <a:custGeom>
              <a:avLst/>
              <a:gdLst>
                <a:gd name="T0" fmla="*/ 5 w 6"/>
                <a:gd name="T1" fmla="*/ 10 h 11"/>
                <a:gd name="T2" fmla="*/ 2 w 6"/>
                <a:gd name="T3" fmla="*/ 10 h 11"/>
                <a:gd name="T4" fmla="*/ 0 w 6"/>
                <a:gd name="T5" fmla="*/ 7 h 11"/>
                <a:gd name="T6" fmla="*/ 6 w 6"/>
                <a:gd name="T7" fmla="*/ 0 h 11"/>
                <a:gd name="T8" fmla="*/ 6 w 6"/>
                <a:gd name="T9" fmla="*/ 0 h 11"/>
                <a:gd name="T10" fmla="*/ 5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5" y="10"/>
                  </a:moveTo>
                  <a:cubicBezTo>
                    <a:pt x="5" y="10"/>
                    <a:pt x="3" y="11"/>
                    <a:pt x="2" y="10"/>
                  </a:cubicBezTo>
                  <a:cubicBezTo>
                    <a:pt x="0" y="9"/>
                    <a:pt x="0" y="8"/>
                    <a:pt x="0" y="7"/>
                  </a:cubicBezTo>
                  <a:cubicBezTo>
                    <a:pt x="0" y="7"/>
                    <a:pt x="4" y="2"/>
                    <a:pt x="6" y="0"/>
                  </a:cubicBezTo>
                  <a:cubicBezTo>
                    <a:pt x="6" y="0"/>
                    <a:pt x="6" y="0"/>
                    <a:pt x="6" y="0"/>
                  </a:cubicBezTo>
                  <a:lnTo>
                    <a:pt x="5" y="10"/>
                  </a:lnTo>
                  <a:close/>
                </a:path>
              </a:pathLst>
            </a:custGeom>
            <a:solidFill>
              <a:srgbClr val="8E545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81" name="ExtraShape33"/>
            <p:cNvSpPr/>
            <p:nvPr>
              <p:custDataLst>
                <p:tags r:id="rId76"/>
              </p:custDataLst>
            </p:nvPr>
          </p:nvSpPr>
          <p:spPr bwMode="auto">
            <a:xfrm>
              <a:off x="4375130" y="2822473"/>
              <a:ext cx="11113" cy="20638"/>
            </a:xfrm>
            <a:custGeom>
              <a:avLst/>
              <a:gdLst>
                <a:gd name="T0" fmla="*/ 0 w 2"/>
                <a:gd name="T1" fmla="*/ 2 h 4"/>
                <a:gd name="T2" fmla="*/ 1 w 2"/>
                <a:gd name="T3" fmla="*/ 4 h 4"/>
                <a:gd name="T4" fmla="*/ 2 w 2"/>
                <a:gd name="T5" fmla="*/ 2 h 4"/>
                <a:gd name="T6" fmla="*/ 1 w 2"/>
                <a:gd name="T7" fmla="*/ 0 h 4"/>
                <a:gd name="T8" fmla="*/ 0 w 2"/>
                <a:gd name="T9" fmla="*/ 2 h 4"/>
              </a:gdLst>
              <a:ahLst/>
              <a:cxnLst>
                <a:cxn ang="0">
                  <a:pos x="T0" y="T1"/>
                </a:cxn>
                <a:cxn ang="0">
                  <a:pos x="T2" y="T3"/>
                </a:cxn>
                <a:cxn ang="0">
                  <a:pos x="T4" y="T5"/>
                </a:cxn>
                <a:cxn ang="0">
                  <a:pos x="T6" y="T7"/>
                </a:cxn>
                <a:cxn ang="0">
                  <a:pos x="T8" y="T9"/>
                </a:cxn>
              </a:cxnLst>
              <a:rect l="0" t="0" r="r" b="b"/>
              <a:pathLst>
                <a:path w="2" h="4">
                  <a:moveTo>
                    <a:pt x="0" y="2"/>
                  </a:moveTo>
                  <a:cubicBezTo>
                    <a:pt x="0" y="3"/>
                    <a:pt x="0" y="4"/>
                    <a:pt x="1" y="4"/>
                  </a:cubicBezTo>
                  <a:cubicBezTo>
                    <a:pt x="1" y="4"/>
                    <a:pt x="2" y="3"/>
                    <a:pt x="2" y="2"/>
                  </a:cubicBezTo>
                  <a:cubicBezTo>
                    <a:pt x="2" y="1"/>
                    <a:pt x="2" y="0"/>
                    <a:pt x="1" y="0"/>
                  </a:cubicBezTo>
                  <a:cubicBezTo>
                    <a:pt x="1" y="0"/>
                    <a:pt x="0" y="1"/>
                    <a:pt x="0" y="2"/>
                  </a:cubicBezTo>
                </a:path>
              </a:pathLst>
            </a:custGeom>
            <a:solidFill>
              <a:srgbClr val="1B263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82" name="ExtraShape34"/>
            <p:cNvSpPr/>
            <p:nvPr>
              <p:custDataLst>
                <p:tags r:id="rId77"/>
              </p:custDataLst>
            </p:nvPr>
          </p:nvSpPr>
          <p:spPr bwMode="auto">
            <a:xfrm>
              <a:off x="4494192" y="2854223"/>
              <a:ext cx="15876" cy="22225"/>
            </a:xfrm>
            <a:custGeom>
              <a:avLst/>
              <a:gdLst>
                <a:gd name="T0" fmla="*/ 0 w 3"/>
                <a:gd name="T1" fmla="*/ 1 h 4"/>
                <a:gd name="T2" fmla="*/ 1 w 3"/>
                <a:gd name="T3" fmla="*/ 3 h 4"/>
                <a:gd name="T4" fmla="*/ 2 w 3"/>
                <a:gd name="T5" fmla="*/ 2 h 4"/>
                <a:gd name="T6" fmla="*/ 1 w 3"/>
                <a:gd name="T7" fmla="*/ 0 h 4"/>
                <a:gd name="T8" fmla="*/ 0 w 3"/>
                <a:gd name="T9" fmla="*/ 1 h 4"/>
              </a:gdLst>
              <a:ahLst/>
              <a:cxnLst>
                <a:cxn ang="0">
                  <a:pos x="T0" y="T1"/>
                </a:cxn>
                <a:cxn ang="0">
                  <a:pos x="T2" y="T3"/>
                </a:cxn>
                <a:cxn ang="0">
                  <a:pos x="T4" y="T5"/>
                </a:cxn>
                <a:cxn ang="0">
                  <a:pos x="T6" y="T7"/>
                </a:cxn>
                <a:cxn ang="0">
                  <a:pos x="T8" y="T9"/>
                </a:cxn>
              </a:cxnLst>
              <a:rect l="0" t="0" r="r" b="b"/>
              <a:pathLst>
                <a:path w="3" h="4">
                  <a:moveTo>
                    <a:pt x="0" y="1"/>
                  </a:moveTo>
                  <a:cubicBezTo>
                    <a:pt x="0" y="2"/>
                    <a:pt x="0" y="3"/>
                    <a:pt x="1" y="3"/>
                  </a:cubicBezTo>
                  <a:cubicBezTo>
                    <a:pt x="2" y="4"/>
                    <a:pt x="2" y="3"/>
                    <a:pt x="2" y="2"/>
                  </a:cubicBezTo>
                  <a:cubicBezTo>
                    <a:pt x="3" y="1"/>
                    <a:pt x="2" y="0"/>
                    <a:pt x="1" y="0"/>
                  </a:cubicBezTo>
                  <a:cubicBezTo>
                    <a:pt x="1" y="0"/>
                    <a:pt x="0" y="0"/>
                    <a:pt x="0" y="1"/>
                  </a:cubicBezTo>
                  <a:close/>
                </a:path>
              </a:pathLst>
            </a:custGeom>
            <a:solidFill>
              <a:srgbClr val="1B263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83" name="ExtraShape35"/>
            <p:cNvSpPr/>
            <p:nvPr>
              <p:custDataLst>
                <p:tags r:id="rId78"/>
              </p:custDataLst>
            </p:nvPr>
          </p:nvSpPr>
          <p:spPr bwMode="auto">
            <a:xfrm>
              <a:off x="4494192" y="2881211"/>
              <a:ext cx="38099" cy="26987"/>
            </a:xfrm>
            <a:custGeom>
              <a:avLst/>
              <a:gdLst>
                <a:gd name="T0" fmla="*/ 3 w 7"/>
                <a:gd name="T1" fmla="*/ 0 h 5"/>
                <a:gd name="T2" fmla="*/ 0 w 7"/>
                <a:gd name="T3" fmla="*/ 2 h 5"/>
                <a:gd name="T4" fmla="*/ 3 w 7"/>
                <a:gd name="T5" fmla="*/ 5 h 5"/>
                <a:gd name="T6" fmla="*/ 4 w 7"/>
                <a:gd name="T7" fmla="*/ 5 h 5"/>
                <a:gd name="T8" fmla="*/ 6 w 7"/>
                <a:gd name="T9" fmla="*/ 3 h 5"/>
                <a:gd name="T10" fmla="*/ 4 w 7"/>
                <a:gd name="T11" fmla="*/ 0 h 5"/>
                <a:gd name="T12" fmla="*/ 3 w 7"/>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3" y="0"/>
                  </a:moveTo>
                  <a:cubicBezTo>
                    <a:pt x="1" y="0"/>
                    <a:pt x="0" y="1"/>
                    <a:pt x="0" y="2"/>
                  </a:cubicBezTo>
                  <a:cubicBezTo>
                    <a:pt x="0" y="3"/>
                    <a:pt x="1" y="4"/>
                    <a:pt x="3" y="5"/>
                  </a:cubicBezTo>
                  <a:cubicBezTo>
                    <a:pt x="3" y="5"/>
                    <a:pt x="3" y="5"/>
                    <a:pt x="4" y="5"/>
                  </a:cubicBezTo>
                  <a:cubicBezTo>
                    <a:pt x="5" y="5"/>
                    <a:pt x="6" y="4"/>
                    <a:pt x="6" y="3"/>
                  </a:cubicBezTo>
                  <a:cubicBezTo>
                    <a:pt x="7" y="2"/>
                    <a:pt x="5" y="0"/>
                    <a:pt x="4" y="0"/>
                  </a:cubicBezTo>
                  <a:cubicBezTo>
                    <a:pt x="3" y="0"/>
                    <a:pt x="3" y="0"/>
                    <a:pt x="3" y="0"/>
                  </a:cubicBezTo>
                </a:path>
              </a:pathLst>
            </a:custGeom>
            <a:solidFill>
              <a:srgbClr val="995F5A"/>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84" name="ExtraShape36"/>
            <p:cNvSpPr/>
            <p:nvPr>
              <p:custDataLst>
                <p:tags r:id="rId79"/>
              </p:custDataLst>
            </p:nvPr>
          </p:nvSpPr>
          <p:spPr bwMode="auto">
            <a:xfrm>
              <a:off x="4332267" y="2838348"/>
              <a:ext cx="38099" cy="22225"/>
            </a:xfrm>
            <a:custGeom>
              <a:avLst/>
              <a:gdLst>
                <a:gd name="T0" fmla="*/ 3 w 7"/>
                <a:gd name="T1" fmla="*/ 0 h 4"/>
                <a:gd name="T2" fmla="*/ 1 w 7"/>
                <a:gd name="T3" fmla="*/ 1 h 4"/>
                <a:gd name="T4" fmla="*/ 3 w 7"/>
                <a:gd name="T5" fmla="*/ 4 h 4"/>
                <a:gd name="T6" fmla="*/ 4 w 7"/>
                <a:gd name="T7" fmla="*/ 4 h 4"/>
                <a:gd name="T8" fmla="*/ 7 w 7"/>
                <a:gd name="T9" fmla="*/ 3 h 4"/>
                <a:gd name="T10" fmla="*/ 4 w 7"/>
                <a:gd name="T11" fmla="*/ 0 h 4"/>
                <a:gd name="T12" fmla="*/ 3 w 7"/>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7" h="4">
                  <a:moveTo>
                    <a:pt x="3" y="0"/>
                  </a:moveTo>
                  <a:cubicBezTo>
                    <a:pt x="2" y="0"/>
                    <a:pt x="1" y="0"/>
                    <a:pt x="1" y="1"/>
                  </a:cubicBezTo>
                  <a:cubicBezTo>
                    <a:pt x="0" y="3"/>
                    <a:pt x="2" y="4"/>
                    <a:pt x="3" y="4"/>
                  </a:cubicBezTo>
                  <a:cubicBezTo>
                    <a:pt x="4" y="4"/>
                    <a:pt x="4" y="4"/>
                    <a:pt x="4" y="4"/>
                  </a:cubicBezTo>
                  <a:cubicBezTo>
                    <a:pt x="6" y="4"/>
                    <a:pt x="7" y="4"/>
                    <a:pt x="7" y="3"/>
                  </a:cubicBezTo>
                  <a:cubicBezTo>
                    <a:pt x="7" y="1"/>
                    <a:pt x="6" y="0"/>
                    <a:pt x="4" y="0"/>
                  </a:cubicBezTo>
                  <a:cubicBezTo>
                    <a:pt x="4" y="0"/>
                    <a:pt x="4" y="0"/>
                    <a:pt x="3" y="0"/>
                  </a:cubicBezTo>
                </a:path>
              </a:pathLst>
            </a:custGeom>
            <a:solidFill>
              <a:srgbClr val="995F5A"/>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85" name="ExtraShape37"/>
            <p:cNvSpPr/>
            <p:nvPr>
              <p:custDataLst>
                <p:tags r:id="rId80"/>
              </p:custDataLst>
            </p:nvPr>
          </p:nvSpPr>
          <p:spPr bwMode="auto">
            <a:xfrm>
              <a:off x="3922693" y="3005036"/>
              <a:ext cx="749300" cy="366712"/>
            </a:xfrm>
            <a:custGeom>
              <a:avLst/>
              <a:gdLst>
                <a:gd name="T0" fmla="*/ 9 w 139"/>
                <a:gd name="T1" fmla="*/ 0 h 68"/>
                <a:gd name="T2" fmla="*/ 0 w 139"/>
                <a:gd name="T3" fmla="*/ 8 h 68"/>
                <a:gd name="T4" fmla="*/ 34 w 139"/>
                <a:gd name="T5" fmla="*/ 61 h 68"/>
                <a:gd name="T6" fmla="*/ 124 w 139"/>
                <a:gd name="T7" fmla="*/ 44 h 68"/>
                <a:gd name="T8" fmla="*/ 122 w 139"/>
                <a:gd name="T9" fmla="*/ 12 h 68"/>
                <a:gd name="T10" fmla="*/ 46 w 139"/>
                <a:gd name="T11" fmla="*/ 30 h 68"/>
                <a:gd name="T12" fmla="*/ 9 w 139"/>
                <a:gd name="T13" fmla="*/ 0 h 68"/>
              </a:gdLst>
              <a:ahLst/>
              <a:cxnLst>
                <a:cxn ang="0">
                  <a:pos x="T0" y="T1"/>
                </a:cxn>
                <a:cxn ang="0">
                  <a:pos x="T2" y="T3"/>
                </a:cxn>
                <a:cxn ang="0">
                  <a:pos x="T4" y="T5"/>
                </a:cxn>
                <a:cxn ang="0">
                  <a:pos x="T6" y="T7"/>
                </a:cxn>
                <a:cxn ang="0">
                  <a:pos x="T8" y="T9"/>
                </a:cxn>
                <a:cxn ang="0">
                  <a:pos x="T10" y="T11"/>
                </a:cxn>
                <a:cxn ang="0">
                  <a:pos x="T12" y="T13"/>
                </a:cxn>
              </a:cxnLst>
              <a:rect l="0" t="0" r="r" b="b"/>
              <a:pathLst>
                <a:path w="139" h="68">
                  <a:moveTo>
                    <a:pt x="9" y="0"/>
                  </a:moveTo>
                  <a:cubicBezTo>
                    <a:pt x="0" y="8"/>
                    <a:pt x="0" y="8"/>
                    <a:pt x="0" y="8"/>
                  </a:cubicBezTo>
                  <a:cubicBezTo>
                    <a:pt x="0" y="8"/>
                    <a:pt x="21" y="57"/>
                    <a:pt x="34" y="61"/>
                  </a:cubicBezTo>
                  <a:cubicBezTo>
                    <a:pt x="59" y="68"/>
                    <a:pt x="104" y="55"/>
                    <a:pt x="124" y="44"/>
                  </a:cubicBezTo>
                  <a:cubicBezTo>
                    <a:pt x="139" y="37"/>
                    <a:pt x="127" y="15"/>
                    <a:pt x="122" y="12"/>
                  </a:cubicBezTo>
                  <a:cubicBezTo>
                    <a:pt x="106" y="2"/>
                    <a:pt x="47" y="31"/>
                    <a:pt x="46" y="30"/>
                  </a:cubicBezTo>
                  <a:cubicBezTo>
                    <a:pt x="45" y="29"/>
                    <a:pt x="9" y="0"/>
                    <a:pt x="9"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86" name="ExtraShape38"/>
            <p:cNvSpPr/>
            <p:nvPr>
              <p:custDataLst>
                <p:tags r:id="rId81"/>
              </p:custDataLst>
            </p:nvPr>
          </p:nvSpPr>
          <p:spPr bwMode="auto">
            <a:xfrm>
              <a:off x="4381479" y="3000274"/>
              <a:ext cx="107950" cy="26987"/>
            </a:xfrm>
            <a:custGeom>
              <a:avLst/>
              <a:gdLst>
                <a:gd name="T0" fmla="*/ 0 w 20"/>
                <a:gd name="T1" fmla="*/ 0 h 5"/>
                <a:gd name="T2" fmla="*/ 0 w 20"/>
                <a:gd name="T3" fmla="*/ 1 h 5"/>
                <a:gd name="T4" fmla="*/ 0 w 20"/>
                <a:gd name="T5" fmla="*/ 1 h 5"/>
                <a:gd name="T6" fmla="*/ 0 w 20"/>
                <a:gd name="T7" fmla="*/ 4 h 5"/>
                <a:gd name="T8" fmla="*/ 12 w 20"/>
                <a:gd name="T9" fmla="*/ 5 h 5"/>
                <a:gd name="T10" fmla="*/ 20 w 20"/>
                <a:gd name="T11" fmla="*/ 4 h 5"/>
                <a:gd name="T12" fmla="*/ 15 w 20"/>
                <a:gd name="T13" fmla="*/ 4 h 5"/>
                <a:gd name="T14" fmla="*/ 7 w 20"/>
                <a:gd name="T15" fmla="*/ 3 h 5"/>
                <a:gd name="T16" fmla="*/ 0 w 20"/>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5">
                  <a:moveTo>
                    <a:pt x="0" y="0"/>
                  </a:moveTo>
                  <a:cubicBezTo>
                    <a:pt x="0" y="0"/>
                    <a:pt x="0" y="0"/>
                    <a:pt x="0" y="1"/>
                  </a:cubicBezTo>
                  <a:cubicBezTo>
                    <a:pt x="0" y="1"/>
                    <a:pt x="0" y="1"/>
                    <a:pt x="0" y="1"/>
                  </a:cubicBezTo>
                  <a:cubicBezTo>
                    <a:pt x="0" y="2"/>
                    <a:pt x="0" y="3"/>
                    <a:pt x="0" y="4"/>
                  </a:cubicBezTo>
                  <a:cubicBezTo>
                    <a:pt x="1" y="4"/>
                    <a:pt x="5" y="5"/>
                    <a:pt x="12" y="5"/>
                  </a:cubicBezTo>
                  <a:cubicBezTo>
                    <a:pt x="15" y="5"/>
                    <a:pt x="18" y="5"/>
                    <a:pt x="20" y="4"/>
                  </a:cubicBezTo>
                  <a:cubicBezTo>
                    <a:pt x="18" y="4"/>
                    <a:pt x="17" y="4"/>
                    <a:pt x="15" y="4"/>
                  </a:cubicBezTo>
                  <a:cubicBezTo>
                    <a:pt x="13" y="4"/>
                    <a:pt x="10" y="4"/>
                    <a:pt x="7" y="3"/>
                  </a:cubicBezTo>
                  <a:cubicBezTo>
                    <a:pt x="5" y="3"/>
                    <a:pt x="2" y="1"/>
                    <a:pt x="0" y="0"/>
                  </a:cubicBezTo>
                </a:path>
              </a:pathLst>
            </a:custGeom>
            <a:solidFill>
              <a:srgbClr val="935F59"/>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87" name="ExtraShape39"/>
            <p:cNvSpPr/>
            <p:nvPr>
              <p:custDataLst>
                <p:tags r:id="rId82"/>
              </p:custDataLst>
            </p:nvPr>
          </p:nvSpPr>
          <p:spPr bwMode="auto">
            <a:xfrm>
              <a:off x="4381479" y="3005036"/>
              <a:ext cx="0" cy="15876"/>
            </a:xfrm>
            <a:custGeom>
              <a:avLst/>
              <a:gdLst>
                <a:gd name="T0" fmla="*/ 0 h 3"/>
                <a:gd name="T1" fmla="*/ 3 h 3"/>
                <a:gd name="T2" fmla="*/ 3 h 3"/>
                <a:gd name="T3" fmla="*/ 0 h 3"/>
                <a:gd name="T4" fmla="*/ 0 h 3"/>
              </a:gdLst>
              <a:ahLst/>
              <a:cxnLst>
                <a:cxn ang="0">
                  <a:pos x="0" y="T0"/>
                </a:cxn>
                <a:cxn ang="0">
                  <a:pos x="0" y="T1"/>
                </a:cxn>
                <a:cxn ang="0">
                  <a:pos x="0" y="T2"/>
                </a:cxn>
                <a:cxn ang="0">
                  <a:pos x="0" y="T3"/>
                </a:cxn>
                <a:cxn ang="0">
                  <a:pos x="0" y="T4"/>
                </a:cxn>
              </a:cxnLst>
              <a:rect l="0" t="0" r="r" b="b"/>
              <a:pathLst>
                <a:path h="3">
                  <a:moveTo>
                    <a:pt x="0" y="0"/>
                  </a:moveTo>
                  <a:cubicBezTo>
                    <a:pt x="0" y="1"/>
                    <a:pt x="0" y="3"/>
                    <a:pt x="0" y="3"/>
                  </a:cubicBezTo>
                  <a:cubicBezTo>
                    <a:pt x="0" y="3"/>
                    <a:pt x="0" y="3"/>
                    <a:pt x="0" y="3"/>
                  </a:cubicBezTo>
                  <a:cubicBezTo>
                    <a:pt x="0" y="2"/>
                    <a:pt x="0" y="1"/>
                    <a:pt x="0" y="0"/>
                  </a:cubicBezTo>
                  <a:cubicBezTo>
                    <a:pt x="0" y="0"/>
                    <a:pt x="0" y="0"/>
                    <a:pt x="0" y="0"/>
                  </a:cubicBezTo>
                </a:path>
              </a:pathLst>
            </a:custGeom>
            <a:solidFill>
              <a:srgbClr val="E0DCDC"/>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88" name="ExtraShape40"/>
            <p:cNvSpPr/>
            <p:nvPr>
              <p:custDataLst>
                <p:tags r:id="rId83"/>
              </p:custDataLst>
            </p:nvPr>
          </p:nvSpPr>
          <p:spPr bwMode="auto">
            <a:xfrm>
              <a:off x="4381479" y="3000274"/>
              <a:ext cx="139700" cy="20638"/>
            </a:xfrm>
            <a:custGeom>
              <a:avLst/>
              <a:gdLst>
                <a:gd name="T0" fmla="*/ 0 w 26"/>
                <a:gd name="T1" fmla="*/ 0 h 4"/>
                <a:gd name="T2" fmla="*/ 0 w 26"/>
                <a:gd name="T3" fmla="*/ 0 h 4"/>
                <a:gd name="T4" fmla="*/ 7 w 26"/>
                <a:gd name="T5" fmla="*/ 3 h 4"/>
                <a:gd name="T6" fmla="*/ 15 w 26"/>
                <a:gd name="T7" fmla="*/ 4 h 4"/>
                <a:gd name="T8" fmla="*/ 20 w 26"/>
                <a:gd name="T9" fmla="*/ 4 h 4"/>
                <a:gd name="T10" fmla="*/ 26 w 26"/>
                <a:gd name="T11" fmla="*/ 0 h 4"/>
                <a:gd name="T12" fmla="*/ 17 w 26"/>
                <a:gd name="T13" fmla="*/ 2 h 4"/>
                <a:gd name="T14" fmla="*/ 13 w 26"/>
                <a:gd name="T15" fmla="*/ 2 h 4"/>
                <a:gd name="T16" fmla="*/ 0 w 26"/>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4">
                  <a:moveTo>
                    <a:pt x="0" y="0"/>
                  </a:moveTo>
                  <a:cubicBezTo>
                    <a:pt x="0" y="0"/>
                    <a:pt x="0" y="0"/>
                    <a:pt x="0" y="0"/>
                  </a:cubicBezTo>
                  <a:cubicBezTo>
                    <a:pt x="2" y="1"/>
                    <a:pt x="5" y="3"/>
                    <a:pt x="7" y="3"/>
                  </a:cubicBezTo>
                  <a:cubicBezTo>
                    <a:pt x="10" y="4"/>
                    <a:pt x="13" y="4"/>
                    <a:pt x="15" y="4"/>
                  </a:cubicBezTo>
                  <a:cubicBezTo>
                    <a:pt x="17" y="4"/>
                    <a:pt x="18" y="4"/>
                    <a:pt x="20" y="4"/>
                  </a:cubicBezTo>
                  <a:cubicBezTo>
                    <a:pt x="23" y="2"/>
                    <a:pt x="26" y="0"/>
                    <a:pt x="26" y="0"/>
                  </a:cubicBezTo>
                  <a:cubicBezTo>
                    <a:pt x="26" y="0"/>
                    <a:pt x="25" y="1"/>
                    <a:pt x="17" y="2"/>
                  </a:cubicBezTo>
                  <a:cubicBezTo>
                    <a:pt x="16" y="2"/>
                    <a:pt x="15" y="2"/>
                    <a:pt x="13" y="2"/>
                  </a:cubicBezTo>
                  <a:cubicBezTo>
                    <a:pt x="7" y="2"/>
                    <a:pt x="0" y="0"/>
                    <a:pt x="0" y="0"/>
                  </a:cubicBezTo>
                </a:path>
              </a:pathLst>
            </a:custGeom>
            <a:solidFill>
              <a:srgbClr val="935F59"/>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89" name="ExtraShape41"/>
            <p:cNvSpPr/>
            <p:nvPr>
              <p:custDataLst>
                <p:tags r:id="rId84"/>
              </p:custDataLst>
            </p:nvPr>
          </p:nvSpPr>
          <p:spPr bwMode="auto">
            <a:xfrm>
              <a:off x="3433742" y="2919312"/>
              <a:ext cx="457200" cy="452438"/>
            </a:xfrm>
            <a:custGeom>
              <a:avLst/>
              <a:gdLst>
                <a:gd name="T0" fmla="*/ 28 w 85"/>
                <a:gd name="T1" fmla="*/ 7 h 84"/>
                <a:gd name="T2" fmla="*/ 67 w 85"/>
                <a:gd name="T3" fmla="*/ 24 h 84"/>
                <a:gd name="T4" fmla="*/ 77 w 85"/>
                <a:gd name="T5" fmla="*/ 65 h 84"/>
                <a:gd name="T6" fmla="*/ 49 w 85"/>
                <a:gd name="T7" fmla="*/ 84 h 84"/>
                <a:gd name="T8" fmla="*/ 0 w 85"/>
                <a:gd name="T9" fmla="*/ 26 h 84"/>
                <a:gd name="T10" fmla="*/ 28 w 85"/>
                <a:gd name="T11" fmla="*/ 7 h 84"/>
              </a:gdLst>
              <a:ahLst/>
              <a:cxnLst>
                <a:cxn ang="0">
                  <a:pos x="T0" y="T1"/>
                </a:cxn>
                <a:cxn ang="0">
                  <a:pos x="T2" y="T3"/>
                </a:cxn>
                <a:cxn ang="0">
                  <a:pos x="T4" y="T5"/>
                </a:cxn>
                <a:cxn ang="0">
                  <a:pos x="T6" y="T7"/>
                </a:cxn>
                <a:cxn ang="0">
                  <a:pos x="T8" y="T9"/>
                </a:cxn>
                <a:cxn ang="0">
                  <a:pos x="T10" y="T11"/>
                </a:cxn>
              </a:cxnLst>
              <a:rect l="0" t="0" r="r" b="b"/>
              <a:pathLst>
                <a:path w="85" h="84">
                  <a:moveTo>
                    <a:pt x="28" y="7"/>
                  </a:moveTo>
                  <a:cubicBezTo>
                    <a:pt x="36" y="0"/>
                    <a:pt x="53" y="8"/>
                    <a:pt x="67" y="24"/>
                  </a:cubicBezTo>
                  <a:cubicBezTo>
                    <a:pt x="80" y="40"/>
                    <a:pt x="85" y="58"/>
                    <a:pt x="77" y="65"/>
                  </a:cubicBezTo>
                  <a:cubicBezTo>
                    <a:pt x="49" y="84"/>
                    <a:pt x="49" y="84"/>
                    <a:pt x="49" y="84"/>
                  </a:cubicBezTo>
                  <a:cubicBezTo>
                    <a:pt x="0" y="26"/>
                    <a:pt x="0" y="26"/>
                    <a:pt x="0" y="26"/>
                  </a:cubicBezTo>
                  <a:lnTo>
                    <a:pt x="28" y="7"/>
                  </a:lnTo>
                  <a:close/>
                </a:path>
              </a:pathLst>
            </a:custGeom>
            <a:solidFill>
              <a:srgbClr val="6D7684"/>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90" name="ExtraShape42"/>
            <p:cNvSpPr/>
            <p:nvPr>
              <p:custDataLst>
                <p:tags r:id="rId85"/>
              </p:custDataLst>
            </p:nvPr>
          </p:nvSpPr>
          <p:spPr bwMode="auto">
            <a:xfrm>
              <a:off x="3389292" y="3020912"/>
              <a:ext cx="350838" cy="382588"/>
            </a:xfrm>
            <a:custGeom>
              <a:avLst/>
              <a:gdLst>
                <a:gd name="T0" fmla="*/ 18 w 65"/>
                <a:gd name="T1" fmla="*/ 48 h 71"/>
                <a:gd name="T2" fmla="*/ 57 w 65"/>
                <a:gd name="T3" fmla="*/ 65 h 71"/>
                <a:gd name="T4" fmla="*/ 47 w 65"/>
                <a:gd name="T5" fmla="*/ 24 h 71"/>
                <a:gd name="T6" fmla="*/ 8 w 65"/>
                <a:gd name="T7" fmla="*/ 7 h 71"/>
                <a:gd name="T8" fmla="*/ 18 w 65"/>
                <a:gd name="T9" fmla="*/ 48 h 71"/>
              </a:gdLst>
              <a:ahLst/>
              <a:cxnLst>
                <a:cxn ang="0">
                  <a:pos x="T0" y="T1"/>
                </a:cxn>
                <a:cxn ang="0">
                  <a:pos x="T2" y="T3"/>
                </a:cxn>
                <a:cxn ang="0">
                  <a:pos x="T4" y="T5"/>
                </a:cxn>
                <a:cxn ang="0">
                  <a:pos x="T6" y="T7"/>
                </a:cxn>
                <a:cxn ang="0">
                  <a:pos x="T8" y="T9"/>
                </a:cxn>
              </a:cxnLst>
              <a:rect l="0" t="0" r="r" b="b"/>
              <a:pathLst>
                <a:path w="65" h="71">
                  <a:moveTo>
                    <a:pt x="18" y="48"/>
                  </a:moveTo>
                  <a:cubicBezTo>
                    <a:pt x="32" y="64"/>
                    <a:pt x="49" y="71"/>
                    <a:pt x="57" y="65"/>
                  </a:cubicBezTo>
                  <a:cubicBezTo>
                    <a:pt x="65" y="58"/>
                    <a:pt x="60" y="40"/>
                    <a:pt x="47" y="24"/>
                  </a:cubicBezTo>
                  <a:cubicBezTo>
                    <a:pt x="33" y="8"/>
                    <a:pt x="16" y="0"/>
                    <a:pt x="8" y="7"/>
                  </a:cubicBezTo>
                  <a:cubicBezTo>
                    <a:pt x="0" y="13"/>
                    <a:pt x="5" y="32"/>
                    <a:pt x="18" y="48"/>
                  </a:cubicBezTo>
                  <a:close/>
                </a:path>
              </a:pathLst>
            </a:custGeom>
            <a:solidFill>
              <a:srgbClr val="505A68"/>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91" name="ExtraShape43"/>
            <p:cNvSpPr/>
            <p:nvPr>
              <p:custDataLst>
                <p:tags r:id="rId86"/>
              </p:custDataLst>
            </p:nvPr>
          </p:nvSpPr>
          <p:spPr bwMode="auto">
            <a:xfrm>
              <a:off x="3416280" y="3247922"/>
              <a:ext cx="211138" cy="160338"/>
            </a:xfrm>
            <a:custGeom>
              <a:avLst/>
              <a:gdLst>
                <a:gd name="T0" fmla="*/ 5 w 39"/>
                <a:gd name="T1" fmla="*/ 29 h 30"/>
                <a:gd name="T2" fmla="*/ 10 w 39"/>
                <a:gd name="T3" fmla="*/ 29 h 30"/>
                <a:gd name="T4" fmla="*/ 38 w 39"/>
                <a:gd name="T5" fmla="*/ 11 h 30"/>
                <a:gd name="T6" fmla="*/ 38 w 39"/>
                <a:gd name="T7" fmla="*/ 4 h 30"/>
                <a:gd name="T8" fmla="*/ 31 w 39"/>
                <a:gd name="T9" fmla="*/ 1 h 30"/>
                <a:gd name="T10" fmla="*/ 4 w 39"/>
                <a:gd name="T11" fmla="*/ 19 h 30"/>
                <a:gd name="T12" fmla="*/ 2 w 39"/>
                <a:gd name="T13" fmla="*/ 27 h 30"/>
                <a:gd name="T14" fmla="*/ 5 w 39"/>
                <a:gd name="T15" fmla="*/ 29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0">
                  <a:moveTo>
                    <a:pt x="5" y="29"/>
                  </a:moveTo>
                  <a:cubicBezTo>
                    <a:pt x="7" y="30"/>
                    <a:pt x="9" y="30"/>
                    <a:pt x="10" y="29"/>
                  </a:cubicBezTo>
                  <a:cubicBezTo>
                    <a:pt x="38" y="11"/>
                    <a:pt x="38" y="11"/>
                    <a:pt x="38" y="11"/>
                  </a:cubicBezTo>
                  <a:cubicBezTo>
                    <a:pt x="39" y="9"/>
                    <a:pt x="39" y="6"/>
                    <a:pt x="38" y="4"/>
                  </a:cubicBezTo>
                  <a:cubicBezTo>
                    <a:pt x="36" y="1"/>
                    <a:pt x="33" y="0"/>
                    <a:pt x="31" y="1"/>
                  </a:cubicBezTo>
                  <a:cubicBezTo>
                    <a:pt x="4" y="19"/>
                    <a:pt x="4" y="19"/>
                    <a:pt x="4" y="19"/>
                  </a:cubicBezTo>
                  <a:cubicBezTo>
                    <a:pt x="1" y="20"/>
                    <a:pt x="0" y="24"/>
                    <a:pt x="2" y="27"/>
                  </a:cubicBezTo>
                  <a:cubicBezTo>
                    <a:pt x="3" y="28"/>
                    <a:pt x="4" y="29"/>
                    <a:pt x="5" y="29"/>
                  </a:cubicBezTo>
                  <a:close/>
                </a:path>
              </a:pathLst>
            </a:custGeom>
            <a:solidFill>
              <a:srgbClr val="A6AEBA"/>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sp>
          <p:nvSpPr>
            <p:cNvPr id="92" name="ExtraShape44"/>
            <p:cNvSpPr/>
            <p:nvPr>
              <p:custDataLst>
                <p:tags r:id="rId87"/>
              </p:custDataLst>
            </p:nvPr>
          </p:nvSpPr>
          <p:spPr bwMode="auto">
            <a:xfrm>
              <a:off x="3335317" y="3124098"/>
              <a:ext cx="215900" cy="160338"/>
            </a:xfrm>
            <a:custGeom>
              <a:avLst/>
              <a:gdLst>
                <a:gd name="T0" fmla="*/ 5 w 40"/>
                <a:gd name="T1" fmla="*/ 30 h 30"/>
                <a:gd name="T2" fmla="*/ 10 w 40"/>
                <a:gd name="T3" fmla="*/ 29 h 30"/>
                <a:gd name="T4" fmla="*/ 38 w 40"/>
                <a:gd name="T5" fmla="*/ 11 h 30"/>
                <a:gd name="T6" fmla="*/ 38 w 40"/>
                <a:gd name="T7" fmla="*/ 4 h 30"/>
                <a:gd name="T8" fmla="*/ 32 w 40"/>
                <a:gd name="T9" fmla="*/ 1 h 30"/>
                <a:gd name="T10" fmla="*/ 4 w 40"/>
                <a:gd name="T11" fmla="*/ 19 h 30"/>
                <a:gd name="T12" fmla="*/ 2 w 40"/>
                <a:gd name="T13" fmla="*/ 27 h 30"/>
                <a:gd name="T14" fmla="*/ 5 w 40"/>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30">
                  <a:moveTo>
                    <a:pt x="5" y="30"/>
                  </a:moveTo>
                  <a:cubicBezTo>
                    <a:pt x="7" y="30"/>
                    <a:pt x="9" y="30"/>
                    <a:pt x="10" y="29"/>
                  </a:cubicBezTo>
                  <a:cubicBezTo>
                    <a:pt x="38" y="11"/>
                    <a:pt x="38" y="11"/>
                    <a:pt x="38" y="11"/>
                  </a:cubicBezTo>
                  <a:cubicBezTo>
                    <a:pt x="39" y="10"/>
                    <a:pt x="40" y="7"/>
                    <a:pt x="38" y="4"/>
                  </a:cubicBezTo>
                  <a:cubicBezTo>
                    <a:pt x="36" y="1"/>
                    <a:pt x="33" y="0"/>
                    <a:pt x="32" y="1"/>
                  </a:cubicBezTo>
                  <a:cubicBezTo>
                    <a:pt x="4" y="19"/>
                    <a:pt x="4" y="19"/>
                    <a:pt x="4" y="19"/>
                  </a:cubicBezTo>
                  <a:cubicBezTo>
                    <a:pt x="1" y="21"/>
                    <a:pt x="0" y="25"/>
                    <a:pt x="2" y="27"/>
                  </a:cubicBezTo>
                  <a:cubicBezTo>
                    <a:pt x="3" y="29"/>
                    <a:pt x="4" y="30"/>
                    <a:pt x="5" y="30"/>
                  </a:cubicBezTo>
                  <a:close/>
                </a:path>
              </a:pathLst>
            </a:custGeom>
            <a:solidFill>
              <a:srgbClr val="A6AEBA"/>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100">
                <a:solidFill>
                  <a:schemeClr val="dk1"/>
                </a:solidFill>
              </a:endParaRPr>
            </a:p>
          </p:txBody>
        </p:sp>
      </p:grpSp>
      <p:sp>
        <p:nvSpPr>
          <p:cNvPr id="10" name="任意多边形 9"/>
          <p:cNvSpPr/>
          <p:nvPr>
            <p:custDataLst>
              <p:tags r:id="rId88"/>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任意多边形 92"/>
          <p:cNvSpPr/>
          <p:nvPr>
            <p:custDataLst>
              <p:tags r:id="rId89"/>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94"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02  </a:t>
            </a:r>
            <a:r>
              <a:rPr lang="zh-CN" altLang="en-US" sz="3000" dirty="0">
                <a:solidFill>
                  <a:schemeClr val="accent1"/>
                </a:solidFill>
                <a:latin typeface="Times New Roman" panose="02020603050405020304" charset="0"/>
                <a:ea typeface="微软雅黑" panose="020B0503020204020204" pitchFamily="34" charset="-122"/>
                <a:sym typeface="+mn-ea"/>
              </a:rPr>
              <a:t>建立安全生产管理体系</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38790" y="1159938"/>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目标承接</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 name="文本框 1"/>
          <p:cNvSpPr txBox="1"/>
          <p:nvPr>
            <p:custDataLst>
              <p:tags r:id="rId2"/>
            </p:custDataLst>
          </p:nvPr>
        </p:nvSpPr>
        <p:spPr>
          <a:xfrm>
            <a:off x="710545" y="1770231"/>
            <a:ext cx="7039779" cy="783590"/>
          </a:xfrm>
          <a:prstGeom prst="rect">
            <a:avLst/>
          </a:prstGeom>
          <a:noFill/>
        </p:spPr>
        <p:txBody>
          <a:bodyPr wrap="square" rtlCol="0" anchor="t">
            <a:spAutoFit/>
          </a:bodyPr>
          <a:lstStyle/>
          <a:p>
            <a:pPr algn="l"/>
            <a:r>
              <a:rPr lang="zh-CN" altLang="en-US" sz="2250">
                <a:solidFill>
                  <a:schemeClr val="dk1">
                    <a:lumMod val="75000"/>
                    <a:lumOff val="25000"/>
                  </a:schemeClr>
                </a:solidFill>
                <a:latin typeface="Times New Roman" panose="02020603050405020304" charset="0"/>
                <a:ea typeface="微软雅黑" panose="020B0503020204020204" pitchFamily="34" charset="-122"/>
              </a:rPr>
              <a:t>零不良</a:t>
            </a:r>
            <a:r>
              <a:rPr lang="en-US" altLang="zh-CN" sz="2250">
                <a:solidFill>
                  <a:schemeClr val="dk1">
                    <a:lumMod val="75000"/>
                    <a:lumOff val="25000"/>
                  </a:schemeClr>
                </a:solidFill>
                <a:latin typeface="Times New Roman" panose="02020603050405020304" charset="0"/>
                <a:ea typeface="微软雅黑" panose="020B0503020204020204" pitchFamily="34" charset="-122"/>
              </a:rPr>
              <a:t>，</a:t>
            </a:r>
            <a:r>
              <a:rPr lang="zh-CN" altLang="en-US" sz="2250">
                <a:solidFill>
                  <a:schemeClr val="dk1">
                    <a:lumMod val="75000"/>
                    <a:lumOff val="25000"/>
                  </a:schemeClr>
                </a:solidFill>
                <a:latin typeface="Times New Roman" panose="02020603050405020304" charset="0"/>
                <a:ea typeface="微软雅黑" panose="020B0503020204020204" pitchFamily="34" charset="-122"/>
              </a:rPr>
              <a:t>零故障</a:t>
            </a:r>
            <a:r>
              <a:rPr lang="en-US" altLang="zh-CN" sz="2250">
                <a:solidFill>
                  <a:schemeClr val="dk1">
                    <a:lumMod val="75000"/>
                    <a:lumOff val="25000"/>
                  </a:schemeClr>
                </a:solidFill>
                <a:latin typeface="Times New Roman" panose="02020603050405020304" charset="0"/>
                <a:ea typeface="微软雅黑" panose="020B0503020204020204" pitchFamily="34" charset="-122"/>
              </a:rPr>
              <a:t>，</a:t>
            </a:r>
            <a:r>
              <a:rPr lang="zh-CN" altLang="en-US" sz="2250">
                <a:solidFill>
                  <a:schemeClr val="dk1">
                    <a:lumMod val="75000"/>
                    <a:lumOff val="25000"/>
                  </a:schemeClr>
                </a:solidFill>
                <a:latin typeface="Times New Roman" panose="02020603050405020304" charset="0"/>
                <a:ea typeface="微软雅黑" panose="020B0503020204020204" pitchFamily="34" charset="-122"/>
              </a:rPr>
              <a:t>零事故</a:t>
            </a:r>
            <a:r>
              <a:rPr lang="en-US" altLang="zh-CN" sz="2250">
                <a:solidFill>
                  <a:schemeClr val="dk1">
                    <a:lumMod val="75000"/>
                    <a:lumOff val="25000"/>
                  </a:schemeClr>
                </a:solidFill>
                <a:latin typeface="Times New Roman" panose="02020603050405020304" charset="0"/>
                <a:ea typeface="微软雅黑" panose="020B0503020204020204" pitchFamily="34" charset="-122"/>
              </a:rPr>
              <a:t>，</a:t>
            </a:r>
            <a:r>
              <a:rPr lang="zh-CN" altLang="en-US" sz="2250">
                <a:solidFill>
                  <a:schemeClr val="dk1">
                    <a:lumMod val="75000"/>
                    <a:lumOff val="25000"/>
                  </a:schemeClr>
                </a:solidFill>
                <a:latin typeface="Times New Roman" panose="02020603050405020304" charset="0"/>
                <a:ea typeface="微软雅黑" panose="020B0503020204020204" pitchFamily="34" charset="-122"/>
              </a:rPr>
              <a:t>零灾害</a:t>
            </a:r>
            <a:r>
              <a:rPr lang="en-US" altLang="zh-CN" sz="2250">
                <a:solidFill>
                  <a:schemeClr val="dk1">
                    <a:lumMod val="75000"/>
                    <a:lumOff val="25000"/>
                  </a:schemeClr>
                </a:solidFill>
                <a:latin typeface="Times New Roman" panose="02020603050405020304" charset="0"/>
                <a:ea typeface="微软雅黑" panose="020B0503020204020204" pitchFamily="34" charset="-122"/>
              </a:rPr>
              <a:t>，</a:t>
            </a:r>
            <a:r>
              <a:rPr lang="zh-CN" altLang="en-US" sz="2250">
                <a:solidFill>
                  <a:schemeClr val="dk1">
                    <a:lumMod val="75000"/>
                    <a:lumOff val="25000"/>
                  </a:schemeClr>
                </a:solidFill>
                <a:latin typeface="Times New Roman" panose="02020603050405020304" charset="0"/>
                <a:ea typeface="微软雅黑" panose="020B0503020204020204" pitchFamily="34" charset="-122"/>
              </a:rPr>
              <a:t>零排放</a:t>
            </a:r>
            <a:r>
              <a:rPr lang="en-US" altLang="zh-CN" sz="2250">
                <a:solidFill>
                  <a:schemeClr val="dk1">
                    <a:lumMod val="75000"/>
                    <a:lumOff val="25000"/>
                  </a:schemeClr>
                </a:solidFill>
                <a:latin typeface="Times New Roman" panose="02020603050405020304" charset="0"/>
                <a:ea typeface="微软雅黑" panose="020B0503020204020204" pitchFamily="34" charset="-122"/>
              </a:rPr>
              <a:t>，</a:t>
            </a:r>
            <a:r>
              <a:rPr lang="zh-CN" altLang="en-US" sz="2250">
                <a:solidFill>
                  <a:schemeClr val="dk1">
                    <a:lumMod val="75000"/>
                    <a:lumOff val="25000"/>
                  </a:schemeClr>
                </a:solidFill>
                <a:latin typeface="Times New Roman" panose="02020603050405020304" charset="0"/>
                <a:ea typeface="微软雅黑" panose="020B0503020204020204" pitchFamily="34" charset="-122"/>
              </a:rPr>
              <a:t>我们的目标</a:t>
            </a:r>
            <a:endParaRPr lang="zh-CN" altLang="en-US" sz="2250">
              <a:solidFill>
                <a:schemeClr val="dk1">
                  <a:lumMod val="75000"/>
                  <a:lumOff val="25000"/>
                </a:schemeClr>
              </a:solidFill>
              <a:latin typeface="Times New Roman" panose="02020603050405020304" charset="0"/>
              <a:ea typeface="微软雅黑" panose="020B0503020204020204" pitchFamily="34" charset="-122"/>
            </a:endParaRPr>
          </a:p>
        </p:txBody>
      </p:sp>
      <p:grpSp>
        <p:nvGrpSpPr>
          <p:cNvPr id="6" name="组合 5"/>
          <p:cNvGrpSpPr/>
          <p:nvPr/>
        </p:nvGrpSpPr>
        <p:grpSpPr>
          <a:xfrm>
            <a:off x="25355" y="2510069"/>
            <a:ext cx="12840186" cy="4453884"/>
            <a:chOff x="283" y="2420"/>
            <a:chExt cx="10713" cy="2889"/>
          </a:xfrm>
        </p:grpSpPr>
        <p:sp>
          <p:nvSpPr>
            <p:cNvPr id="42" name="Freeform 30"/>
            <p:cNvSpPr/>
            <p:nvPr>
              <p:custDataLst>
                <p:tags r:id="rId3"/>
              </p:custDataLst>
            </p:nvPr>
          </p:nvSpPr>
          <p:spPr bwMode="auto">
            <a:xfrm>
              <a:off x="4615" y="2420"/>
              <a:ext cx="2980" cy="863"/>
            </a:xfrm>
            <a:custGeom>
              <a:avLst/>
              <a:gdLst>
                <a:gd name="T0" fmla="*/ 134288 w 747"/>
                <a:gd name="T1" fmla="*/ 1210104 h 216"/>
                <a:gd name="T2" fmla="*/ 22381 w 747"/>
                <a:gd name="T3" fmla="*/ 1148478 h 216"/>
                <a:gd name="T4" fmla="*/ 22381 w 747"/>
                <a:gd name="T5" fmla="*/ 1025227 h 216"/>
                <a:gd name="T6" fmla="*/ 537152 w 747"/>
                <a:gd name="T7" fmla="*/ 67228 h 216"/>
                <a:gd name="T8" fmla="*/ 649058 w 747"/>
                <a:gd name="T9" fmla="*/ 0 h 216"/>
                <a:gd name="T10" fmla="*/ 4051019 w 747"/>
                <a:gd name="T11" fmla="*/ 0 h 216"/>
                <a:gd name="T12" fmla="*/ 4157331 w 747"/>
                <a:gd name="T13" fmla="*/ 61626 h 216"/>
                <a:gd name="T14" fmla="*/ 4162926 w 747"/>
                <a:gd name="T15" fmla="*/ 190479 h 216"/>
                <a:gd name="T16" fmla="*/ 3648156 w 747"/>
                <a:gd name="T17" fmla="*/ 1142876 h 216"/>
                <a:gd name="T18" fmla="*/ 3536249 w 747"/>
                <a:gd name="T19" fmla="*/ 1210104 h 216"/>
                <a:gd name="T20" fmla="*/ 134288 w 747"/>
                <a:gd name="T21" fmla="*/ 1210104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7" h="216">
                  <a:moveTo>
                    <a:pt x="24" y="216"/>
                  </a:moveTo>
                  <a:cubicBezTo>
                    <a:pt x="16" y="216"/>
                    <a:pt x="8" y="212"/>
                    <a:pt x="4" y="205"/>
                  </a:cubicBezTo>
                  <a:cubicBezTo>
                    <a:pt x="0" y="198"/>
                    <a:pt x="0" y="190"/>
                    <a:pt x="4" y="183"/>
                  </a:cubicBezTo>
                  <a:cubicBezTo>
                    <a:pt x="96" y="12"/>
                    <a:pt x="96" y="12"/>
                    <a:pt x="96" y="12"/>
                  </a:cubicBezTo>
                  <a:cubicBezTo>
                    <a:pt x="100" y="5"/>
                    <a:pt x="107" y="0"/>
                    <a:pt x="116" y="0"/>
                  </a:cubicBezTo>
                  <a:cubicBezTo>
                    <a:pt x="724" y="0"/>
                    <a:pt x="724" y="0"/>
                    <a:pt x="724" y="0"/>
                  </a:cubicBezTo>
                  <a:cubicBezTo>
                    <a:pt x="732" y="0"/>
                    <a:pt x="739" y="5"/>
                    <a:pt x="743" y="11"/>
                  </a:cubicBezTo>
                  <a:cubicBezTo>
                    <a:pt x="747" y="18"/>
                    <a:pt x="747" y="27"/>
                    <a:pt x="744" y="34"/>
                  </a:cubicBezTo>
                  <a:cubicBezTo>
                    <a:pt x="652" y="204"/>
                    <a:pt x="652" y="204"/>
                    <a:pt x="652" y="204"/>
                  </a:cubicBezTo>
                  <a:cubicBezTo>
                    <a:pt x="648" y="212"/>
                    <a:pt x="640" y="216"/>
                    <a:pt x="632" y="216"/>
                  </a:cubicBezTo>
                  <a:lnTo>
                    <a:pt x="24" y="216"/>
                  </a:lnTo>
                  <a:close/>
                </a:path>
              </a:pathLst>
            </a:custGeom>
            <a:solidFill>
              <a:schemeClr val="accent5"/>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900" b="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3" name="Freeform 31"/>
            <p:cNvSpPr/>
            <p:nvPr>
              <p:custDataLst>
                <p:tags r:id="rId4"/>
              </p:custDataLst>
            </p:nvPr>
          </p:nvSpPr>
          <p:spPr bwMode="auto">
            <a:xfrm>
              <a:off x="7443" y="2420"/>
              <a:ext cx="2979" cy="863"/>
            </a:xfrm>
            <a:custGeom>
              <a:avLst/>
              <a:gdLst>
                <a:gd name="T0" fmla="*/ 24 w 747"/>
                <a:gd name="T1" fmla="*/ 216 h 216"/>
                <a:gd name="T2" fmla="*/ 4 w 747"/>
                <a:gd name="T3" fmla="*/ 205 h 216"/>
                <a:gd name="T4" fmla="*/ 4 w 747"/>
                <a:gd name="T5" fmla="*/ 183 h 216"/>
                <a:gd name="T6" fmla="*/ 96 w 747"/>
                <a:gd name="T7" fmla="*/ 12 h 216"/>
                <a:gd name="T8" fmla="*/ 116 w 747"/>
                <a:gd name="T9" fmla="*/ 0 h 216"/>
                <a:gd name="T10" fmla="*/ 724 w 747"/>
                <a:gd name="T11" fmla="*/ 0 h 216"/>
                <a:gd name="T12" fmla="*/ 743 w 747"/>
                <a:gd name="T13" fmla="*/ 11 h 216"/>
                <a:gd name="T14" fmla="*/ 744 w 747"/>
                <a:gd name="T15" fmla="*/ 34 h 216"/>
                <a:gd name="T16" fmla="*/ 652 w 747"/>
                <a:gd name="T17" fmla="*/ 204 h 216"/>
                <a:gd name="T18" fmla="*/ 632 w 747"/>
                <a:gd name="T19" fmla="*/ 216 h 216"/>
                <a:gd name="T20" fmla="*/ 24 w 747"/>
                <a:gd name="T21"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7" h="216">
                  <a:moveTo>
                    <a:pt x="24" y="216"/>
                  </a:moveTo>
                  <a:cubicBezTo>
                    <a:pt x="16" y="216"/>
                    <a:pt x="8" y="212"/>
                    <a:pt x="4" y="205"/>
                  </a:cubicBezTo>
                  <a:cubicBezTo>
                    <a:pt x="0" y="198"/>
                    <a:pt x="0" y="190"/>
                    <a:pt x="4" y="183"/>
                  </a:cubicBezTo>
                  <a:cubicBezTo>
                    <a:pt x="96" y="12"/>
                    <a:pt x="96" y="12"/>
                    <a:pt x="96" y="12"/>
                  </a:cubicBezTo>
                  <a:cubicBezTo>
                    <a:pt x="100" y="5"/>
                    <a:pt x="107" y="0"/>
                    <a:pt x="116" y="0"/>
                  </a:cubicBezTo>
                  <a:cubicBezTo>
                    <a:pt x="724" y="0"/>
                    <a:pt x="724" y="0"/>
                    <a:pt x="724" y="0"/>
                  </a:cubicBezTo>
                  <a:cubicBezTo>
                    <a:pt x="732" y="0"/>
                    <a:pt x="739" y="5"/>
                    <a:pt x="743" y="11"/>
                  </a:cubicBezTo>
                  <a:cubicBezTo>
                    <a:pt x="747" y="18"/>
                    <a:pt x="747" y="27"/>
                    <a:pt x="744" y="34"/>
                  </a:cubicBezTo>
                  <a:cubicBezTo>
                    <a:pt x="652" y="204"/>
                    <a:pt x="652" y="204"/>
                    <a:pt x="652" y="204"/>
                  </a:cubicBezTo>
                  <a:cubicBezTo>
                    <a:pt x="648" y="212"/>
                    <a:pt x="640" y="216"/>
                    <a:pt x="632" y="216"/>
                  </a:cubicBezTo>
                  <a:lnTo>
                    <a:pt x="24" y="216"/>
                  </a:lnTo>
                  <a:close/>
                </a:path>
              </a:pathLst>
            </a:custGeom>
            <a:solidFill>
              <a:schemeClr val="accent5"/>
            </a:solidFill>
            <a:ln>
              <a:noFill/>
            </a:ln>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1900" b="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4" name="Freeform 34"/>
            <p:cNvSpPr/>
            <p:nvPr>
              <p:custDataLst>
                <p:tags r:id="rId5"/>
              </p:custDataLst>
            </p:nvPr>
          </p:nvSpPr>
          <p:spPr bwMode="auto">
            <a:xfrm>
              <a:off x="1787" y="2420"/>
              <a:ext cx="2984" cy="863"/>
            </a:xfrm>
            <a:custGeom>
              <a:avLst/>
              <a:gdLst>
                <a:gd name="T0" fmla="*/ 134260 w 748"/>
                <a:gd name="T1" fmla="*/ 1210104 h 216"/>
                <a:gd name="T2" fmla="*/ 22377 w 748"/>
                <a:gd name="T3" fmla="*/ 1148478 h 216"/>
                <a:gd name="T4" fmla="*/ 22377 w 748"/>
                <a:gd name="T5" fmla="*/ 1025227 h 216"/>
                <a:gd name="T6" fmla="*/ 537041 w 748"/>
                <a:gd name="T7" fmla="*/ 67228 h 216"/>
                <a:gd name="T8" fmla="*/ 648925 w 748"/>
                <a:gd name="T9" fmla="*/ 0 h 216"/>
                <a:gd name="T10" fmla="*/ 4050188 w 748"/>
                <a:gd name="T11" fmla="*/ 0 h 216"/>
                <a:gd name="T12" fmla="*/ 4156477 w 748"/>
                <a:gd name="T13" fmla="*/ 61626 h 216"/>
                <a:gd name="T14" fmla="*/ 4162071 w 748"/>
                <a:gd name="T15" fmla="*/ 190479 h 216"/>
                <a:gd name="T16" fmla="*/ 3647407 w 748"/>
                <a:gd name="T17" fmla="*/ 1142876 h 216"/>
                <a:gd name="T18" fmla="*/ 3535523 w 748"/>
                <a:gd name="T19" fmla="*/ 1210104 h 216"/>
                <a:gd name="T20" fmla="*/ 134260 w 748"/>
                <a:gd name="T21" fmla="*/ 1210104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8" h="216">
                  <a:moveTo>
                    <a:pt x="24" y="216"/>
                  </a:moveTo>
                  <a:cubicBezTo>
                    <a:pt x="16" y="216"/>
                    <a:pt x="8" y="212"/>
                    <a:pt x="4" y="205"/>
                  </a:cubicBezTo>
                  <a:cubicBezTo>
                    <a:pt x="0" y="198"/>
                    <a:pt x="0" y="190"/>
                    <a:pt x="4" y="183"/>
                  </a:cubicBezTo>
                  <a:cubicBezTo>
                    <a:pt x="96" y="12"/>
                    <a:pt x="96" y="12"/>
                    <a:pt x="96" y="12"/>
                  </a:cubicBezTo>
                  <a:cubicBezTo>
                    <a:pt x="100" y="5"/>
                    <a:pt x="107" y="0"/>
                    <a:pt x="116" y="0"/>
                  </a:cubicBezTo>
                  <a:cubicBezTo>
                    <a:pt x="724" y="0"/>
                    <a:pt x="724" y="0"/>
                    <a:pt x="724" y="0"/>
                  </a:cubicBezTo>
                  <a:cubicBezTo>
                    <a:pt x="732" y="0"/>
                    <a:pt x="739" y="5"/>
                    <a:pt x="743" y="11"/>
                  </a:cubicBezTo>
                  <a:cubicBezTo>
                    <a:pt x="747" y="18"/>
                    <a:pt x="748" y="27"/>
                    <a:pt x="744" y="34"/>
                  </a:cubicBezTo>
                  <a:cubicBezTo>
                    <a:pt x="652" y="204"/>
                    <a:pt x="652" y="204"/>
                    <a:pt x="652" y="204"/>
                  </a:cubicBezTo>
                  <a:cubicBezTo>
                    <a:pt x="648" y="212"/>
                    <a:pt x="640" y="216"/>
                    <a:pt x="632" y="216"/>
                  </a:cubicBezTo>
                  <a:lnTo>
                    <a:pt x="24" y="216"/>
                  </a:lnTo>
                  <a:close/>
                </a:path>
              </a:pathLst>
            </a:custGeom>
            <a:solidFill>
              <a:schemeClr val="accent5"/>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900" b="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30" name="任意多边形: 形状 29"/>
            <p:cNvSpPr/>
            <p:nvPr>
              <p:custDataLst>
                <p:tags r:id="rId6"/>
              </p:custDataLst>
            </p:nvPr>
          </p:nvSpPr>
          <p:spPr bwMode="auto">
            <a:xfrm>
              <a:off x="283" y="2420"/>
              <a:ext cx="1632" cy="863"/>
            </a:xfrm>
            <a:custGeom>
              <a:avLst/>
              <a:gdLst>
                <a:gd name="connsiteX0" fmla="*/ 0 w 1856784"/>
                <a:gd name="connsiteY0" fmla="*/ 0 h 981942"/>
                <a:gd name="connsiteX1" fmla="*/ 6487 w 1856784"/>
                <a:gd name="connsiteY1" fmla="*/ 0 h 981942"/>
                <a:gd name="connsiteX2" fmla="*/ 1752449 w 1856784"/>
                <a:gd name="connsiteY2" fmla="*/ 0 h 981942"/>
                <a:gd name="connsiteX3" fmla="*/ 1843176 w 1856784"/>
                <a:gd name="connsiteY3" fmla="*/ 50006 h 981942"/>
                <a:gd name="connsiteX4" fmla="*/ 1843176 w 1856784"/>
                <a:gd name="connsiteY4" fmla="*/ 154565 h 981942"/>
                <a:gd name="connsiteX5" fmla="*/ 1425834 w 1856784"/>
                <a:gd name="connsiteY5" fmla="*/ 927390 h 981942"/>
                <a:gd name="connsiteX6" fmla="*/ 1335107 w 1856784"/>
                <a:gd name="connsiteY6" fmla="*/ 981942 h 981942"/>
                <a:gd name="connsiteX7" fmla="*/ 77226 w 1856784"/>
                <a:gd name="connsiteY7" fmla="*/ 981942 h 981942"/>
                <a:gd name="connsiteX8" fmla="*/ 0 w 1856784"/>
                <a:gd name="connsiteY8" fmla="*/ 981942 h 98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6784" h="981942">
                  <a:moveTo>
                    <a:pt x="0" y="0"/>
                  </a:moveTo>
                  <a:lnTo>
                    <a:pt x="6487" y="0"/>
                  </a:lnTo>
                  <a:cubicBezTo>
                    <a:pt x="127398" y="0"/>
                    <a:pt x="514315" y="0"/>
                    <a:pt x="1752449" y="0"/>
                  </a:cubicBezTo>
                  <a:cubicBezTo>
                    <a:pt x="1788740" y="0"/>
                    <a:pt x="1825030" y="22730"/>
                    <a:pt x="1843176" y="50006"/>
                  </a:cubicBezTo>
                  <a:cubicBezTo>
                    <a:pt x="1861321" y="81829"/>
                    <a:pt x="1861321" y="122743"/>
                    <a:pt x="1843176" y="154565"/>
                  </a:cubicBezTo>
                  <a:cubicBezTo>
                    <a:pt x="1843176" y="154565"/>
                    <a:pt x="1843176" y="154565"/>
                    <a:pt x="1425834" y="927390"/>
                  </a:cubicBezTo>
                  <a:cubicBezTo>
                    <a:pt x="1407688" y="963758"/>
                    <a:pt x="1375934" y="981942"/>
                    <a:pt x="1335107" y="981942"/>
                  </a:cubicBezTo>
                  <a:cubicBezTo>
                    <a:pt x="1335107" y="981942"/>
                    <a:pt x="1335107" y="981942"/>
                    <a:pt x="77226" y="981942"/>
                  </a:cubicBezTo>
                  <a:lnTo>
                    <a:pt x="0" y="981942"/>
                  </a:lnTo>
                  <a:close/>
                </a:path>
              </a:pathLst>
            </a:custGeom>
            <a:solidFill>
              <a:schemeClr val="lt1"/>
            </a:solidFill>
            <a:ln>
              <a:noFill/>
            </a:ln>
          </p:spPr>
          <p:txBody>
            <a:bodyPr wrap="square">
              <a:noAutofit/>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1900" b="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1" name="任意多边形: 形状 30"/>
            <p:cNvSpPr/>
            <p:nvPr>
              <p:custDataLst>
                <p:tags r:id="rId7"/>
              </p:custDataLst>
            </p:nvPr>
          </p:nvSpPr>
          <p:spPr bwMode="auto">
            <a:xfrm rot="10800000">
              <a:off x="9364" y="4447"/>
              <a:ext cx="1632" cy="863"/>
            </a:xfrm>
            <a:custGeom>
              <a:avLst/>
              <a:gdLst>
                <a:gd name="connsiteX0" fmla="*/ 1335108 w 1856785"/>
                <a:gd name="connsiteY0" fmla="*/ 981943 h 981943"/>
                <a:gd name="connsiteX1" fmla="*/ 77226 w 1856785"/>
                <a:gd name="connsiteY1" fmla="*/ 981943 h 981943"/>
                <a:gd name="connsiteX2" fmla="*/ 0 w 1856785"/>
                <a:gd name="connsiteY2" fmla="*/ 981943 h 981943"/>
                <a:gd name="connsiteX3" fmla="*/ 0 w 1856785"/>
                <a:gd name="connsiteY3" fmla="*/ 0 h 981943"/>
                <a:gd name="connsiteX4" fmla="*/ 6487 w 1856785"/>
                <a:gd name="connsiteY4" fmla="*/ 0 h 981943"/>
                <a:gd name="connsiteX5" fmla="*/ 1752450 w 1856785"/>
                <a:gd name="connsiteY5" fmla="*/ 0 h 981943"/>
                <a:gd name="connsiteX6" fmla="*/ 1843177 w 1856785"/>
                <a:gd name="connsiteY6" fmla="*/ 50007 h 981943"/>
                <a:gd name="connsiteX7" fmla="*/ 1843177 w 1856785"/>
                <a:gd name="connsiteY7" fmla="*/ 154565 h 981943"/>
                <a:gd name="connsiteX8" fmla="*/ 1425834 w 1856785"/>
                <a:gd name="connsiteY8" fmla="*/ 927391 h 981943"/>
                <a:gd name="connsiteX9" fmla="*/ 1335108 w 1856785"/>
                <a:gd name="connsiteY9" fmla="*/ 981943 h 98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6785" h="981943">
                  <a:moveTo>
                    <a:pt x="1335108" y="981943"/>
                  </a:moveTo>
                  <a:cubicBezTo>
                    <a:pt x="1335108" y="981943"/>
                    <a:pt x="1335108" y="981943"/>
                    <a:pt x="77226" y="981943"/>
                  </a:cubicBezTo>
                  <a:lnTo>
                    <a:pt x="0" y="981943"/>
                  </a:lnTo>
                  <a:lnTo>
                    <a:pt x="0" y="0"/>
                  </a:lnTo>
                  <a:lnTo>
                    <a:pt x="6487" y="0"/>
                  </a:lnTo>
                  <a:cubicBezTo>
                    <a:pt x="127398" y="0"/>
                    <a:pt x="514315" y="0"/>
                    <a:pt x="1752450" y="0"/>
                  </a:cubicBezTo>
                  <a:cubicBezTo>
                    <a:pt x="1788741" y="0"/>
                    <a:pt x="1825031" y="22730"/>
                    <a:pt x="1843177" y="50007"/>
                  </a:cubicBezTo>
                  <a:cubicBezTo>
                    <a:pt x="1861322" y="81829"/>
                    <a:pt x="1861322" y="122743"/>
                    <a:pt x="1843177" y="154565"/>
                  </a:cubicBezTo>
                  <a:cubicBezTo>
                    <a:pt x="1843177" y="154565"/>
                    <a:pt x="1843177" y="154565"/>
                    <a:pt x="1425834" y="927391"/>
                  </a:cubicBezTo>
                  <a:cubicBezTo>
                    <a:pt x="1407689" y="963759"/>
                    <a:pt x="1375935" y="981943"/>
                    <a:pt x="1335108" y="981943"/>
                  </a:cubicBezTo>
                  <a:close/>
                </a:path>
              </a:pathLst>
            </a:custGeom>
            <a:solidFill>
              <a:schemeClr val="lt1"/>
            </a:solidFill>
            <a:ln>
              <a:noFill/>
            </a:ln>
          </p:spPr>
          <p:txBody>
            <a:bodyPr wrap="square">
              <a:noAutofit/>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1900" b="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1" name="Freeform 30"/>
            <p:cNvSpPr/>
            <p:nvPr>
              <p:custDataLst>
                <p:tags r:id="rId8"/>
              </p:custDataLst>
            </p:nvPr>
          </p:nvSpPr>
          <p:spPr bwMode="auto">
            <a:xfrm>
              <a:off x="4121" y="3434"/>
              <a:ext cx="2980" cy="863"/>
            </a:xfrm>
            <a:custGeom>
              <a:avLst/>
              <a:gdLst>
                <a:gd name="T0" fmla="*/ 134288 w 747"/>
                <a:gd name="T1" fmla="*/ 1210104 h 216"/>
                <a:gd name="T2" fmla="*/ 22381 w 747"/>
                <a:gd name="T3" fmla="*/ 1148478 h 216"/>
                <a:gd name="T4" fmla="*/ 22381 w 747"/>
                <a:gd name="T5" fmla="*/ 1025227 h 216"/>
                <a:gd name="T6" fmla="*/ 537152 w 747"/>
                <a:gd name="T7" fmla="*/ 67228 h 216"/>
                <a:gd name="T8" fmla="*/ 649058 w 747"/>
                <a:gd name="T9" fmla="*/ 0 h 216"/>
                <a:gd name="T10" fmla="*/ 4051019 w 747"/>
                <a:gd name="T11" fmla="*/ 0 h 216"/>
                <a:gd name="T12" fmla="*/ 4157331 w 747"/>
                <a:gd name="T13" fmla="*/ 61626 h 216"/>
                <a:gd name="T14" fmla="*/ 4162926 w 747"/>
                <a:gd name="T15" fmla="*/ 190479 h 216"/>
                <a:gd name="T16" fmla="*/ 3648156 w 747"/>
                <a:gd name="T17" fmla="*/ 1142876 h 216"/>
                <a:gd name="T18" fmla="*/ 3536249 w 747"/>
                <a:gd name="T19" fmla="*/ 1210104 h 216"/>
                <a:gd name="T20" fmla="*/ 134288 w 747"/>
                <a:gd name="T21" fmla="*/ 1210104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7" h="216">
                  <a:moveTo>
                    <a:pt x="24" y="216"/>
                  </a:moveTo>
                  <a:cubicBezTo>
                    <a:pt x="16" y="216"/>
                    <a:pt x="8" y="212"/>
                    <a:pt x="4" y="205"/>
                  </a:cubicBezTo>
                  <a:cubicBezTo>
                    <a:pt x="0" y="198"/>
                    <a:pt x="0" y="190"/>
                    <a:pt x="4" y="183"/>
                  </a:cubicBezTo>
                  <a:cubicBezTo>
                    <a:pt x="96" y="12"/>
                    <a:pt x="96" y="12"/>
                    <a:pt x="96" y="12"/>
                  </a:cubicBezTo>
                  <a:cubicBezTo>
                    <a:pt x="100" y="5"/>
                    <a:pt x="107" y="0"/>
                    <a:pt x="116" y="0"/>
                  </a:cubicBezTo>
                  <a:cubicBezTo>
                    <a:pt x="724" y="0"/>
                    <a:pt x="724" y="0"/>
                    <a:pt x="724" y="0"/>
                  </a:cubicBezTo>
                  <a:cubicBezTo>
                    <a:pt x="732" y="0"/>
                    <a:pt x="739" y="5"/>
                    <a:pt x="743" y="11"/>
                  </a:cubicBezTo>
                  <a:cubicBezTo>
                    <a:pt x="747" y="18"/>
                    <a:pt x="747" y="27"/>
                    <a:pt x="744" y="34"/>
                  </a:cubicBezTo>
                  <a:cubicBezTo>
                    <a:pt x="652" y="204"/>
                    <a:pt x="652" y="204"/>
                    <a:pt x="652" y="204"/>
                  </a:cubicBezTo>
                  <a:cubicBezTo>
                    <a:pt x="648" y="212"/>
                    <a:pt x="640" y="216"/>
                    <a:pt x="632" y="216"/>
                  </a:cubicBezTo>
                  <a:lnTo>
                    <a:pt x="24" y="216"/>
                  </a:lnTo>
                  <a:close/>
                </a:path>
              </a:pathLst>
            </a:custGeom>
            <a:solidFill>
              <a:schemeClr val="accent2"/>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900" b="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2" name="Freeform 31"/>
            <p:cNvSpPr/>
            <p:nvPr>
              <p:custDataLst>
                <p:tags r:id="rId9"/>
              </p:custDataLst>
            </p:nvPr>
          </p:nvSpPr>
          <p:spPr bwMode="auto">
            <a:xfrm>
              <a:off x="6949" y="3434"/>
              <a:ext cx="2979" cy="863"/>
            </a:xfrm>
            <a:custGeom>
              <a:avLst/>
              <a:gdLst>
                <a:gd name="T0" fmla="*/ 24 w 747"/>
                <a:gd name="T1" fmla="*/ 216 h 216"/>
                <a:gd name="T2" fmla="*/ 4 w 747"/>
                <a:gd name="T3" fmla="*/ 205 h 216"/>
                <a:gd name="T4" fmla="*/ 4 w 747"/>
                <a:gd name="T5" fmla="*/ 183 h 216"/>
                <a:gd name="T6" fmla="*/ 96 w 747"/>
                <a:gd name="T7" fmla="*/ 12 h 216"/>
                <a:gd name="T8" fmla="*/ 116 w 747"/>
                <a:gd name="T9" fmla="*/ 0 h 216"/>
                <a:gd name="T10" fmla="*/ 724 w 747"/>
                <a:gd name="T11" fmla="*/ 0 h 216"/>
                <a:gd name="T12" fmla="*/ 743 w 747"/>
                <a:gd name="T13" fmla="*/ 11 h 216"/>
                <a:gd name="T14" fmla="*/ 744 w 747"/>
                <a:gd name="T15" fmla="*/ 34 h 216"/>
                <a:gd name="T16" fmla="*/ 652 w 747"/>
                <a:gd name="T17" fmla="*/ 204 h 216"/>
                <a:gd name="T18" fmla="*/ 632 w 747"/>
                <a:gd name="T19" fmla="*/ 216 h 216"/>
                <a:gd name="T20" fmla="*/ 24 w 747"/>
                <a:gd name="T21"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7" h="216">
                  <a:moveTo>
                    <a:pt x="24" y="216"/>
                  </a:moveTo>
                  <a:cubicBezTo>
                    <a:pt x="16" y="216"/>
                    <a:pt x="8" y="212"/>
                    <a:pt x="4" y="205"/>
                  </a:cubicBezTo>
                  <a:cubicBezTo>
                    <a:pt x="0" y="198"/>
                    <a:pt x="0" y="190"/>
                    <a:pt x="4" y="183"/>
                  </a:cubicBezTo>
                  <a:cubicBezTo>
                    <a:pt x="96" y="12"/>
                    <a:pt x="96" y="12"/>
                    <a:pt x="96" y="12"/>
                  </a:cubicBezTo>
                  <a:cubicBezTo>
                    <a:pt x="100" y="5"/>
                    <a:pt x="107" y="0"/>
                    <a:pt x="116" y="0"/>
                  </a:cubicBezTo>
                  <a:cubicBezTo>
                    <a:pt x="724" y="0"/>
                    <a:pt x="724" y="0"/>
                    <a:pt x="724" y="0"/>
                  </a:cubicBezTo>
                  <a:cubicBezTo>
                    <a:pt x="732" y="0"/>
                    <a:pt x="739" y="5"/>
                    <a:pt x="743" y="11"/>
                  </a:cubicBezTo>
                  <a:cubicBezTo>
                    <a:pt x="747" y="18"/>
                    <a:pt x="747" y="27"/>
                    <a:pt x="744" y="34"/>
                  </a:cubicBezTo>
                  <a:cubicBezTo>
                    <a:pt x="652" y="204"/>
                    <a:pt x="652" y="204"/>
                    <a:pt x="652" y="204"/>
                  </a:cubicBezTo>
                  <a:cubicBezTo>
                    <a:pt x="648" y="212"/>
                    <a:pt x="640" y="216"/>
                    <a:pt x="632" y="216"/>
                  </a:cubicBezTo>
                  <a:lnTo>
                    <a:pt x="24" y="216"/>
                  </a:lnTo>
                  <a:close/>
                </a:path>
              </a:pathLst>
            </a:custGeom>
            <a:solidFill>
              <a:schemeClr val="accent2"/>
            </a:solidFill>
            <a:ln>
              <a:noFill/>
            </a:ln>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1900" b="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3" name="Freeform 34"/>
            <p:cNvSpPr/>
            <p:nvPr>
              <p:custDataLst>
                <p:tags r:id="rId10"/>
              </p:custDataLst>
            </p:nvPr>
          </p:nvSpPr>
          <p:spPr bwMode="auto">
            <a:xfrm>
              <a:off x="1292" y="3434"/>
              <a:ext cx="2984" cy="863"/>
            </a:xfrm>
            <a:custGeom>
              <a:avLst/>
              <a:gdLst>
                <a:gd name="T0" fmla="*/ 134260 w 748"/>
                <a:gd name="T1" fmla="*/ 1210104 h 216"/>
                <a:gd name="T2" fmla="*/ 22377 w 748"/>
                <a:gd name="T3" fmla="*/ 1148478 h 216"/>
                <a:gd name="T4" fmla="*/ 22377 w 748"/>
                <a:gd name="T5" fmla="*/ 1025227 h 216"/>
                <a:gd name="T6" fmla="*/ 537041 w 748"/>
                <a:gd name="T7" fmla="*/ 67228 h 216"/>
                <a:gd name="T8" fmla="*/ 648925 w 748"/>
                <a:gd name="T9" fmla="*/ 0 h 216"/>
                <a:gd name="T10" fmla="*/ 4050188 w 748"/>
                <a:gd name="T11" fmla="*/ 0 h 216"/>
                <a:gd name="T12" fmla="*/ 4156477 w 748"/>
                <a:gd name="T13" fmla="*/ 61626 h 216"/>
                <a:gd name="T14" fmla="*/ 4162071 w 748"/>
                <a:gd name="T15" fmla="*/ 190479 h 216"/>
                <a:gd name="T16" fmla="*/ 3647407 w 748"/>
                <a:gd name="T17" fmla="*/ 1142876 h 216"/>
                <a:gd name="T18" fmla="*/ 3535523 w 748"/>
                <a:gd name="T19" fmla="*/ 1210104 h 216"/>
                <a:gd name="T20" fmla="*/ 134260 w 748"/>
                <a:gd name="T21" fmla="*/ 1210104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8" h="216">
                  <a:moveTo>
                    <a:pt x="24" y="216"/>
                  </a:moveTo>
                  <a:cubicBezTo>
                    <a:pt x="16" y="216"/>
                    <a:pt x="8" y="212"/>
                    <a:pt x="4" y="205"/>
                  </a:cubicBezTo>
                  <a:cubicBezTo>
                    <a:pt x="0" y="198"/>
                    <a:pt x="0" y="190"/>
                    <a:pt x="4" y="183"/>
                  </a:cubicBezTo>
                  <a:cubicBezTo>
                    <a:pt x="96" y="12"/>
                    <a:pt x="96" y="12"/>
                    <a:pt x="96" y="12"/>
                  </a:cubicBezTo>
                  <a:cubicBezTo>
                    <a:pt x="100" y="5"/>
                    <a:pt x="107" y="0"/>
                    <a:pt x="116" y="0"/>
                  </a:cubicBezTo>
                  <a:cubicBezTo>
                    <a:pt x="724" y="0"/>
                    <a:pt x="724" y="0"/>
                    <a:pt x="724" y="0"/>
                  </a:cubicBezTo>
                  <a:cubicBezTo>
                    <a:pt x="732" y="0"/>
                    <a:pt x="739" y="5"/>
                    <a:pt x="743" y="11"/>
                  </a:cubicBezTo>
                  <a:cubicBezTo>
                    <a:pt x="747" y="18"/>
                    <a:pt x="748" y="27"/>
                    <a:pt x="744" y="34"/>
                  </a:cubicBezTo>
                  <a:cubicBezTo>
                    <a:pt x="652" y="204"/>
                    <a:pt x="652" y="204"/>
                    <a:pt x="652" y="204"/>
                  </a:cubicBezTo>
                  <a:cubicBezTo>
                    <a:pt x="648" y="212"/>
                    <a:pt x="640" y="216"/>
                    <a:pt x="632" y="216"/>
                  </a:cubicBezTo>
                  <a:lnTo>
                    <a:pt x="24" y="216"/>
                  </a:lnTo>
                  <a:close/>
                </a:path>
              </a:pathLst>
            </a:custGeom>
            <a:solidFill>
              <a:schemeClr val="accent2"/>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900" b="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 name="文本框 4"/>
            <p:cNvSpPr txBox="1"/>
            <p:nvPr>
              <p:custDataLst>
                <p:tags r:id="rId11"/>
              </p:custDataLst>
            </p:nvPr>
          </p:nvSpPr>
          <p:spPr>
            <a:xfrm>
              <a:off x="2231" y="2567"/>
              <a:ext cx="2045" cy="569"/>
            </a:xfrm>
            <a:prstGeom prst="rect">
              <a:avLst/>
            </a:prstGeom>
            <a:noFill/>
          </p:spPr>
          <p:txBody>
            <a:bodyPr wrap="square" rtlCol="0"/>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900" b="1" kern="1200" cap="none" spc="150" normalizeH="0" noProof="0">
                  <a:ln>
                    <a:noFill/>
                  </a:ln>
                  <a:solidFill>
                    <a:schemeClr val="dk1">
                      <a:lumMod val="85000"/>
                      <a:lumOff val="15000"/>
                    </a:schemeClr>
                  </a:solidFill>
                  <a:effectLst/>
                  <a:latin typeface="Times New Roman" panose="02020603050405020304" charset="0"/>
                  <a:ea typeface="微软雅黑" panose="020B0503020204020204" pitchFamily="34" charset="-122"/>
                  <a:cs typeface="+mn-cs"/>
                </a:rPr>
                <a:t>死亡及重伤（含交通责任）事故为零</a:t>
              </a:r>
              <a:endParaRPr kumimoji="0" lang="zh-CN" altLang="en-US" sz="1900" b="1" kern="1200" cap="none" spc="150" normalizeH="0" noProof="0">
                <a:ln>
                  <a:noFill/>
                </a:ln>
                <a:solidFill>
                  <a:schemeClr val="dk1">
                    <a:lumMod val="85000"/>
                    <a:lumOff val="15000"/>
                  </a:schemeClr>
                </a:solidFill>
                <a:effectLst/>
                <a:latin typeface="Times New Roman" panose="02020603050405020304" charset="0"/>
                <a:ea typeface="微软雅黑" panose="020B0503020204020204" pitchFamily="34" charset="-122"/>
                <a:cs typeface="+mn-cs"/>
              </a:endParaRPr>
            </a:p>
          </p:txBody>
        </p:sp>
        <p:sp>
          <p:nvSpPr>
            <p:cNvPr id="22" name="文本框 21"/>
            <p:cNvSpPr txBox="1"/>
            <p:nvPr>
              <p:custDataLst>
                <p:tags r:id="rId12"/>
              </p:custDataLst>
            </p:nvPr>
          </p:nvSpPr>
          <p:spPr>
            <a:xfrm>
              <a:off x="5083" y="2567"/>
              <a:ext cx="2045" cy="569"/>
            </a:xfrm>
            <a:prstGeom prst="rect">
              <a:avLst/>
            </a:prstGeom>
            <a:noFill/>
          </p:spPr>
          <p:txBody>
            <a:bodyPr wrap="square" rtlCol="0"/>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900" b="1" kern="1200" cap="none" spc="150" normalizeH="0" noProof="0">
                  <a:ln>
                    <a:noFill/>
                  </a:ln>
                  <a:solidFill>
                    <a:schemeClr val="dk1">
                      <a:lumMod val="85000"/>
                      <a:lumOff val="15000"/>
                    </a:schemeClr>
                  </a:solidFill>
                  <a:effectLst/>
                  <a:latin typeface="Times New Roman" panose="02020603050405020304" charset="0"/>
                  <a:ea typeface="微软雅黑" panose="020B0503020204020204" pitchFamily="34" charset="-122"/>
                  <a:cs typeface="+mn-cs"/>
                </a:rPr>
                <a:t>重大火灾（爆炸）事故为零</a:t>
              </a:r>
              <a:endParaRPr kumimoji="0" lang="zh-CN" altLang="en-US" sz="1900" b="1" kern="1200" cap="none" spc="150" normalizeH="0" noProof="0">
                <a:ln>
                  <a:noFill/>
                </a:ln>
                <a:solidFill>
                  <a:schemeClr val="dk1">
                    <a:lumMod val="85000"/>
                    <a:lumOff val="15000"/>
                  </a:schemeClr>
                </a:solidFill>
                <a:effectLst/>
                <a:latin typeface="Times New Roman" panose="02020603050405020304" charset="0"/>
                <a:ea typeface="微软雅黑" panose="020B0503020204020204" pitchFamily="34" charset="-122"/>
                <a:cs typeface="+mn-cs"/>
              </a:endParaRPr>
            </a:p>
          </p:txBody>
        </p:sp>
        <p:sp>
          <p:nvSpPr>
            <p:cNvPr id="23" name="文本框 22"/>
            <p:cNvSpPr txBox="1"/>
            <p:nvPr>
              <p:custDataLst>
                <p:tags r:id="rId13"/>
              </p:custDataLst>
            </p:nvPr>
          </p:nvSpPr>
          <p:spPr>
            <a:xfrm>
              <a:off x="7906" y="2578"/>
              <a:ext cx="2045" cy="569"/>
            </a:xfrm>
            <a:prstGeom prst="rect">
              <a:avLst/>
            </a:prstGeom>
            <a:noFill/>
          </p:spPr>
          <p:txBody>
            <a:bodyPr wrap="square" rtlCol="0"/>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900" b="1" kern="1200" cap="none" spc="150" normalizeH="0" noProof="0">
                  <a:ln>
                    <a:noFill/>
                  </a:ln>
                  <a:solidFill>
                    <a:schemeClr val="dk1">
                      <a:lumMod val="85000"/>
                      <a:lumOff val="15000"/>
                    </a:schemeClr>
                  </a:solidFill>
                  <a:effectLst/>
                  <a:latin typeface="Times New Roman" panose="02020603050405020304" charset="0"/>
                  <a:ea typeface="微软雅黑" panose="020B0503020204020204" pitchFamily="34" charset="-122"/>
                  <a:cs typeface="+mn-cs"/>
                </a:rPr>
                <a:t>重大设备事故为零</a:t>
              </a:r>
              <a:endParaRPr kumimoji="0" lang="zh-CN" altLang="en-US" sz="1900" b="1" kern="1200" cap="none" spc="150" normalizeH="0" noProof="0">
                <a:ln>
                  <a:noFill/>
                </a:ln>
                <a:solidFill>
                  <a:schemeClr val="dk1">
                    <a:lumMod val="85000"/>
                    <a:lumOff val="15000"/>
                  </a:schemeClr>
                </a:solidFill>
                <a:effectLst/>
                <a:latin typeface="Times New Roman" panose="02020603050405020304" charset="0"/>
                <a:ea typeface="微软雅黑" panose="020B0503020204020204" pitchFamily="34" charset="-122"/>
                <a:cs typeface="+mn-cs"/>
              </a:endParaRPr>
            </a:p>
          </p:txBody>
        </p:sp>
        <p:sp>
          <p:nvSpPr>
            <p:cNvPr id="24" name="文本框 23"/>
            <p:cNvSpPr txBox="1"/>
            <p:nvPr>
              <p:custDataLst>
                <p:tags r:id="rId14"/>
              </p:custDataLst>
            </p:nvPr>
          </p:nvSpPr>
          <p:spPr>
            <a:xfrm>
              <a:off x="7416" y="3583"/>
              <a:ext cx="2045" cy="574"/>
            </a:xfrm>
            <a:prstGeom prst="rect">
              <a:avLst/>
            </a:prstGeom>
            <a:noFill/>
          </p:spPr>
          <p:txBody>
            <a:bodyPr wrap="square" rtlCol="0"/>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900" b="1" kern="1200" cap="none" spc="150" normalizeH="0" noProof="0">
                  <a:ln>
                    <a:noFill/>
                  </a:ln>
                  <a:solidFill>
                    <a:schemeClr val="lt1"/>
                  </a:solidFill>
                  <a:effectLst/>
                  <a:latin typeface="Times New Roman" panose="02020603050405020304" charset="0"/>
                  <a:ea typeface="微软雅黑" panose="020B0503020204020204" pitchFamily="34" charset="-122"/>
                  <a:cs typeface="+mn-cs"/>
                </a:rPr>
                <a:t>急性中毒事故为零</a:t>
              </a:r>
              <a:endParaRPr kumimoji="0" lang="zh-CN" altLang="en-US" sz="1900" b="1" kern="1200" cap="none" spc="150" normalizeH="0" noProof="0">
                <a:ln>
                  <a:noFill/>
                </a:ln>
                <a:solidFill>
                  <a:schemeClr val="lt1"/>
                </a:solidFill>
                <a:effectLst/>
                <a:latin typeface="Times New Roman" panose="02020603050405020304" charset="0"/>
                <a:ea typeface="微软雅黑" panose="020B0503020204020204" pitchFamily="34" charset="-122"/>
                <a:cs typeface="+mn-cs"/>
              </a:endParaRPr>
            </a:p>
          </p:txBody>
        </p:sp>
        <p:sp>
          <p:nvSpPr>
            <p:cNvPr id="25" name="文本框 24"/>
            <p:cNvSpPr txBox="1"/>
            <p:nvPr>
              <p:custDataLst>
                <p:tags r:id="rId15"/>
              </p:custDataLst>
            </p:nvPr>
          </p:nvSpPr>
          <p:spPr>
            <a:xfrm>
              <a:off x="4588" y="3583"/>
              <a:ext cx="2045" cy="574"/>
            </a:xfrm>
            <a:prstGeom prst="rect">
              <a:avLst/>
            </a:prstGeom>
            <a:noFill/>
          </p:spPr>
          <p:txBody>
            <a:bodyPr wrap="square" rtlCol="0"/>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900" b="1" kern="1200" cap="none" spc="150" normalizeH="0" noProof="0">
                  <a:ln>
                    <a:noFill/>
                  </a:ln>
                  <a:solidFill>
                    <a:schemeClr val="lt1"/>
                  </a:solidFill>
                  <a:effectLst/>
                  <a:latin typeface="Times New Roman" panose="02020603050405020304" charset="0"/>
                  <a:ea typeface="微软雅黑" panose="020B0503020204020204" pitchFamily="34" charset="-122"/>
                  <a:cs typeface="+mn-cs"/>
                </a:rPr>
                <a:t>重大环境污染事故为零</a:t>
              </a:r>
              <a:endParaRPr kumimoji="0" lang="zh-CN" altLang="en-US" sz="1900" b="1" kern="1200" cap="none" spc="150" normalizeH="0" noProof="0">
                <a:ln>
                  <a:noFill/>
                </a:ln>
                <a:solidFill>
                  <a:schemeClr val="lt1"/>
                </a:solidFill>
                <a:effectLst/>
                <a:latin typeface="Times New Roman" panose="02020603050405020304" charset="0"/>
                <a:ea typeface="微软雅黑" panose="020B0503020204020204" pitchFamily="34" charset="-122"/>
                <a:cs typeface="+mn-cs"/>
              </a:endParaRPr>
            </a:p>
          </p:txBody>
        </p:sp>
        <p:sp>
          <p:nvSpPr>
            <p:cNvPr id="26" name="文本框 25"/>
            <p:cNvSpPr txBox="1"/>
            <p:nvPr>
              <p:custDataLst>
                <p:tags r:id="rId16"/>
              </p:custDataLst>
            </p:nvPr>
          </p:nvSpPr>
          <p:spPr>
            <a:xfrm>
              <a:off x="1787" y="3588"/>
              <a:ext cx="2045" cy="569"/>
            </a:xfrm>
            <a:prstGeom prst="rect">
              <a:avLst/>
            </a:prstGeom>
            <a:noFill/>
          </p:spPr>
          <p:txBody>
            <a:bodyPr wrap="square" rtlCol="0"/>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900" b="1" kern="1200" cap="none" spc="150" normalizeH="0" noProof="0">
                  <a:ln>
                    <a:noFill/>
                  </a:ln>
                  <a:solidFill>
                    <a:schemeClr val="lt1"/>
                  </a:solidFill>
                  <a:effectLst/>
                  <a:latin typeface="Times New Roman" panose="02020603050405020304" charset="0"/>
                  <a:ea typeface="微软雅黑" panose="020B0503020204020204" pitchFamily="34" charset="-122"/>
                  <a:cs typeface="+mn-cs"/>
                </a:rPr>
                <a:t>重大责任事故为零</a:t>
              </a:r>
              <a:endParaRPr kumimoji="0" lang="zh-CN" altLang="en-US" sz="1900" b="1" kern="1200" cap="none" spc="150" normalizeH="0" noProof="0">
                <a:ln>
                  <a:noFill/>
                </a:ln>
                <a:solidFill>
                  <a:schemeClr val="lt1"/>
                </a:solidFill>
                <a:effectLst/>
                <a:latin typeface="Times New Roman" panose="02020603050405020304" charset="0"/>
                <a:ea typeface="微软雅黑" panose="020B0503020204020204" pitchFamily="34" charset="-122"/>
                <a:cs typeface="+mn-cs"/>
              </a:endParaRPr>
            </a:p>
          </p:txBody>
        </p:sp>
        <p:sp>
          <p:nvSpPr>
            <p:cNvPr id="29" name="Freeform 31"/>
            <p:cNvSpPr/>
            <p:nvPr>
              <p:custDataLst>
                <p:tags r:id="rId17"/>
              </p:custDataLst>
            </p:nvPr>
          </p:nvSpPr>
          <p:spPr bwMode="auto">
            <a:xfrm rot="10800000">
              <a:off x="857" y="4447"/>
              <a:ext cx="2979" cy="863"/>
            </a:xfrm>
            <a:custGeom>
              <a:avLst/>
              <a:gdLst>
                <a:gd name="T0" fmla="*/ 24 w 747"/>
                <a:gd name="T1" fmla="*/ 216 h 216"/>
                <a:gd name="T2" fmla="*/ 4 w 747"/>
                <a:gd name="T3" fmla="*/ 205 h 216"/>
                <a:gd name="T4" fmla="*/ 4 w 747"/>
                <a:gd name="T5" fmla="*/ 183 h 216"/>
                <a:gd name="T6" fmla="*/ 96 w 747"/>
                <a:gd name="T7" fmla="*/ 12 h 216"/>
                <a:gd name="T8" fmla="*/ 116 w 747"/>
                <a:gd name="T9" fmla="*/ 0 h 216"/>
                <a:gd name="T10" fmla="*/ 724 w 747"/>
                <a:gd name="T11" fmla="*/ 0 h 216"/>
                <a:gd name="T12" fmla="*/ 743 w 747"/>
                <a:gd name="T13" fmla="*/ 11 h 216"/>
                <a:gd name="T14" fmla="*/ 744 w 747"/>
                <a:gd name="T15" fmla="*/ 34 h 216"/>
                <a:gd name="T16" fmla="*/ 652 w 747"/>
                <a:gd name="T17" fmla="*/ 204 h 216"/>
                <a:gd name="T18" fmla="*/ 632 w 747"/>
                <a:gd name="T19" fmla="*/ 216 h 216"/>
                <a:gd name="T20" fmla="*/ 24 w 747"/>
                <a:gd name="T21"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7" h="216">
                  <a:moveTo>
                    <a:pt x="24" y="216"/>
                  </a:moveTo>
                  <a:cubicBezTo>
                    <a:pt x="16" y="216"/>
                    <a:pt x="8" y="212"/>
                    <a:pt x="4" y="205"/>
                  </a:cubicBezTo>
                  <a:cubicBezTo>
                    <a:pt x="0" y="198"/>
                    <a:pt x="0" y="190"/>
                    <a:pt x="4" y="183"/>
                  </a:cubicBezTo>
                  <a:cubicBezTo>
                    <a:pt x="96" y="12"/>
                    <a:pt x="96" y="12"/>
                    <a:pt x="96" y="12"/>
                  </a:cubicBezTo>
                  <a:cubicBezTo>
                    <a:pt x="100" y="5"/>
                    <a:pt x="107" y="0"/>
                    <a:pt x="116" y="0"/>
                  </a:cubicBezTo>
                  <a:cubicBezTo>
                    <a:pt x="724" y="0"/>
                    <a:pt x="724" y="0"/>
                    <a:pt x="724" y="0"/>
                  </a:cubicBezTo>
                  <a:cubicBezTo>
                    <a:pt x="732" y="0"/>
                    <a:pt x="739" y="5"/>
                    <a:pt x="743" y="11"/>
                  </a:cubicBezTo>
                  <a:cubicBezTo>
                    <a:pt x="747" y="18"/>
                    <a:pt x="747" y="27"/>
                    <a:pt x="744" y="34"/>
                  </a:cubicBezTo>
                  <a:cubicBezTo>
                    <a:pt x="652" y="204"/>
                    <a:pt x="652" y="204"/>
                    <a:pt x="652" y="204"/>
                  </a:cubicBezTo>
                  <a:cubicBezTo>
                    <a:pt x="648" y="212"/>
                    <a:pt x="640" y="216"/>
                    <a:pt x="632" y="216"/>
                  </a:cubicBezTo>
                  <a:lnTo>
                    <a:pt x="24" y="216"/>
                  </a:lnTo>
                  <a:close/>
                </a:path>
              </a:pathLst>
            </a:custGeom>
            <a:solidFill>
              <a:srgbClr val="0070C0"/>
            </a:solidFill>
            <a:ln>
              <a:noFill/>
            </a:ln>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1900" b="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2" name="文本框 31"/>
            <p:cNvSpPr txBox="1"/>
            <p:nvPr>
              <p:custDataLst>
                <p:tags r:id="rId18"/>
              </p:custDataLst>
            </p:nvPr>
          </p:nvSpPr>
          <p:spPr>
            <a:xfrm>
              <a:off x="1292" y="4595"/>
              <a:ext cx="2045" cy="569"/>
            </a:xfrm>
            <a:prstGeom prst="rect">
              <a:avLst/>
            </a:prstGeom>
            <a:noFill/>
          </p:spPr>
          <p:txBody>
            <a:bodyPr wrap="square" rtlCol="0"/>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900" b="1" kern="1200" cap="none" spc="150" normalizeH="0" noProof="0">
                  <a:ln>
                    <a:noFill/>
                  </a:ln>
                  <a:solidFill>
                    <a:schemeClr val="lt1"/>
                  </a:solidFill>
                  <a:effectLst/>
                  <a:latin typeface="Times New Roman" panose="02020603050405020304" charset="0"/>
                  <a:ea typeface="微软雅黑" panose="020B0503020204020204" pitchFamily="34" charset="-122"/>
                  <a:cs typeface="+mn-cs"/>
                </a:rPr>
                <a:t>职工职业病发病率为零</a:t>
              </a:r>
              <a:endParaRPr kumimoji="0" lang="zh-CN" altLang="en-US" sz="1900" b="1" kern="1200" cap="none" spc="150" normalizeH="0" noProof="0">
                <a:ln>
                  <a:noFill/>
                </a:ln>
                <a:solidFill>
                  <a:schemeClr val="lt1"/>
                </a:solidFill>
                <a:effectLst/>
                <a:latin typeface="Times New Roman" panose="02020603050405020304" charset="0"/>
                <a:ea typeface="微软雅黑" panose="020B0503020204020204" pitchFamily="34" charset="-122"/>
                <a:cs typeface="+mn-cs"/>
              </a:endParaRPr>
            </a:p>
          </p:txBody>
        </p:sp>
      </p:grpSp>
      <p:sp>
        <p:nvSpPr>
          <p:cNvPr id="10" name="任意多边形 9"/>
          <p:cNvSpPr/>
          <p:nvPr>
            <p:custDataLst>
              <p:tags r:id="rId19"/>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任意多边形 92"/>
          <p:cNvSpPr/>
          <p:nvPr>
            <p:custDataLst>
              <p:tags r:id="rId20"/>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94"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02  </a:t>
            </a:r>
            <a:r>
              <a:rPr lang="zh-CN" altLang="en-US" sz="3000" dirty="0">
                <a:solidFill>
                  <a:schemeClr val="accent1"/>
                </a:solidFill>
                <a:latin typeface="Times New Roman" panose="02020603050405020304" charset="0"/>
                <a:ea typeface="微软雅黑" panose="020B0503020204020204" pitchFamily="34" charset="-122"/>
                <a:sym typeface="+mn-ea"/>
              </a:rPr>
              <a:t>建立安全生产管理体系</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ustDataLst>
      <p:tags r:id="rId21"/>
    </p:custDataLst>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38790" y="1016428"/>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全面承诺</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 name="文本框 1"/>
          <p:cNvSpPr txBox="1"/>
          <p:nvPr>
            <p:custDataLst>
              <p:tags r:id="rId2"/>
            </p:custDataLst>
          </p:nvPr>
        </p:nvSpPr>
        <p:spPr>
          <a:xfrm>
            <a:off x="638790" y="1468924"/>
            <a:ext cx="7335336" cy="437515"/>
          </a:xfrm>
          <a:prstGeom prst="rect">
            <a:avLst/>
          </a:prstGeom>
          <a:noFill/>
        </p:spPr>
        <p:txBody>
          <a:bodyPr wrap="square" rtlCol="0" anchor="t">
            <a:spAutoFit/>
          </a:bodyPr>
          <a:lstStyle/>
          <a:p>
            <a:pPr algn="l"/>
            <a:r>
              <a:rPr lang="zh-CN" altLang="en-US" sz="2250">
                <a:solidFill>
                  <a:schemeClr val="dk1">
                    <a:lumMod val="75000"/>
                    <a:lumOff val="25000"/>
                  </a:schemeClr>
                </a:solidFill>
                <a:latin typeface="Times New Roman" panose="02020603050405020304" charset="0"/>
                <a:ea typeface="微软雅黑" panose="020B0503020204020204" pitchFamily="34" charset="-122"/>
              </a:rPr>
              <a:t>各级人员</a:t>
            </a:r>
            <a:r>
              <a:rPr lang="en-US" altLang="zh-CN" sz="2250">
                <a:solidFill>
                  <a:schemeClr val="dk1">
                    <a:lumMod val="75000"/>
                    <a:lumOff val="25000"/>
                  </a:schemeClr>
                </a:solidFill>
                <a:latin typeface="Times New Roman" panose="02020603050405020304" charset="0"/>
                <a:ea typeface="微软雅黑" panose="020B0503020204020204" pitchFamily="34" charset="-122"/>
              </a:rPr>
              <a:t>，</a:t>
            </a:r>
            <a:r>
              <a:rPr lang="zh-CN" altLang="en-US" sz="2250">
                <a:solidFill>
                  <a:schemeClr val="dk1">
                    <a:lumMod val="75000"/>
                    <a:lumOff val="25000"/>
                  </a:schemeClr>
                </a:solidFill>
                <a:latin typeface="Times New Roman" panose="02020603050405020304" charset="0"/>
                <a:ea typeface="微软雅黑" panose="020B0503020204020204" pitchFamily="34" charset="-122"/>
              </a:rPr>
              <a:t>面对国家</a:t>
            </a:r>
            <a:r>
              <a:rPr lang="en-US" altLang="zh-CN" sz="2250">
                <a:solidFill>
                  <a:schemeClr val="dk1">
                    <a:lumMod val="75000"/>
                    <a:lumOff val="25000"/>
                  </a:schemeClr>
                </a:solidFill>
                <a:latin typeface="Times New Roman" panose="02020603050405020304" charset="0"/>
                <a:ea typeface="微软雅黑" panose="020B0503020204020204" pitchFamily="34" charset="-122"/>
              </a:rPr>
              <a:t>，</a:t>
            </a:r>
            <a:r>
              <a:rPr lang="zh-CN" altLang="en-US" sz="2250">
                <a:solidFill>
                  <a:schemeClr val="dk1">
                    <a:lumMod val="75000"/>
                    <a:lumOff val="25000"/>
                  </a:schemeClr>
                </a:solidFill>
                <a:latin typeface="Times New Roman" panose="02020603050405020304" charset="0"/>
                <a:ea typeface="微软雅黑" panose="020B0503020204020204" pitchFamily="34" charset="-122"/>
              </a:rPr>
              <a:t>面对企业</a:t>
            </a:r>
            <a:r>
              <a:rPr lang="en-US" altLang="zh-CN" sz="2250">
                <a:solidFill>
                  <a:schemeClr val="dk1">
                    <a:lumMod val="75000"/>
                    <a:lumOff val="25000"/>
                  </a:schemeClr>
                </a:solidFill>
                <a:latin typeface="Times New Roman" panose="02020603050405020304" charset="0"/>
                <a:ea typeface="微软雅黑" panose="020B0503020204020204" pitchFamily="34" charset="-122"/>
              </a:rPr>
              <a:t>，</a:t>
            </a:r>
            <a:r>
              <a:rPr lang="zh-CN" altLang="en-US" sz="2250">
                <a:solidFill>
                  <a:schemeClr val="dk1">
                    <a:lumMod val="75000"/>
                    <a:lumOff val="25000"/>
                  </a:schemeClr>
                </a:solidFill>
                <a:latin typeface="Times New Roman" panose="02020603050405020304" charset="0"/>
                <a:ea typeface="微软雅黑" panose="020B0503020204020204" pitchFamily="34" charset="-122"/>
              </a:rPr>
              <a:t>面对家庭</a:t>
            </a:r>
            <a:r>
              <a:rPr lang="en-US" altLang="zh-CN" sz="2250">
                <a:solidFill>
                  <a:schemeClr val="dk1">
                    <a:lumMod val="75000"/>
                    <a:lumOff val="25000"/>
                  </a:schemeClr>
                </a:solidFill>
                <a:latin typeface="Times New Roman" panose="02020603050405020304" charset="0"/>
                <a:ea typeface="微软雅黑" panose="020B0503020204020204" pitchFamily="34" charset="-122"/>
              </a:rPr>
              <a:t>，</a:t>
            </a:r>
            <a:r>
              <a:rPr lang="zh-CN" altLang="en-US" sz="2250">
                <a:solidFill>
                  <a:schemeClr val="dk1">
                    <a:lumMod val="75000"/>
                    <a:lumOff val="25000"/>
                  </a:schemeClr>
                </a:solidFill>
                <a:latin typeface="Times New Roman" panose="02020603050405020304" charset="0"/>
                <a:ea typeface="微软雅黑" panose="020B0503020204020204" pitchFamily="34" charset="-122"/>
              </a:rPr>
              <a:t>郑重承诺</a:t>
            </a:r>
            <a:endParaRPr lang="zh-CN" altLang="en-US" sz="2250">
              <a:solidFill>
                <a:schemeClr val="dk1">
                  <a:lumMod val="75000"/>
                  <a:lumOff val="25000"/>
                </a:schemeClr>
              </a:solidFill>
              <a:latin typeface="Times New Roman" panose="02020603050405020304" charset="0"/>
              <a:ea typeface="微软雅黑" panose="020B0503020204020204" pitchFamily="34" charset="-122"/>
            </a:endParaRPr>
          </a:p>
        </p:txBody>
      </p:sp>
      <p:sp>
        <p:nvSpPr>
          <p:cNvPr id="4" name="文本框 3"/>
          <p:cNvSpPr txBox="1"/>
          <p:nvPr/>
        </p:nvSpPr>
        <p:spPr>
          <a:xfrm>
            <a:off x="6728503" y="2381738"/>
            <a:ext cx="1897454" cy="437515"/>
          </a:xfrm>
          <a:prstGeom prst="rect">
            <a:avLst/>
          </a:prstGeom>
          <a:noFill/>
        </p:spPr>
        <p:txBody>
          <a:bodyPr wrap="square" rtlCol="0" anchor="t">
            <a:spAutoFit/>
          </a:bodyPr>
          <a:lstStyle/>
          <a:p>
            <a:pPr algn="ctr"/>
            <a:r>
              <a:rPr lang="zh-CN" altLang="en-US" sz="2250" b="1">
                <a:solidFill>
                  <a:srgbClr val="000000"/>
                </a:solidFill>
                <a:latin typeface="Times New Roman" panose="02020603050405020304" charset="0"/>
                <a:ea typeface="微软雅黑" panose="020B0503020204020204" pitchFamily="34" charset="-122"/>
              </a:rPr>
              <a:t>安全承诺书</a:t>
            </a:r>
            <a:endParaRPr lang="zh-CN" altLang="en-US" sz="2250" b="1">
              <a:solidFill>
                <a:srgbClr val="000000"/>
              </a:solidFill>
              <a:latin typeface="Times New Roman" panose="02020603050405020304" charset="0"/>
              <a:ea typeface="微软雅黑" panose="020B0503020204020204" pitchFamily="34" charset="-122"/>
            </a:endParaRPr>
          </a:p>
        </p:txBody>
      </p:sp>
      <p:grpSp>
        <p:nvGrpSpPr>
          <p:cNvPr id="130" name="组合 129"/>
          <p:cNvGrpSpPr/>
          <p:nvPr/>
        </p:nvGrpSpPr>
        <p:grpSpPr>
          <a:xfrm>
            <a:off x="728345" y="1951990"/>
            <a:ext cx="4246880" cy="5218430"/>
            <a:chOff x="897" y="2070"/>
            <a:chExt cx="4896" cy="6083"/>
          </a:xfrm>
        </p:grpSpPr>
        <p:grpSp>
          <p:nvGrpSpPr>
            <p:cNvPr id="88" name="组合 87"/>
            <p:cNvGrpSpPr/>
            <p:nvPr>
              <p:custDataLst>
                <p:tags r:id="rId3"/>
              </p:custDataLst>
            </p:nvPr>
          </p:nvGrpSpPr>
          <p:grpSpPr>
            <a:xfrm>
              <a:off x="897" y="4935"/>
              <a:ext cx="3615" cy="3219"/>
              <a:chOff x="0" y="3984383"/>
              <a:chExt cx="3293630" cy="2873618"/>
            </a:xfrm>
          </p:grpSpPr>
          <p:sp>
            <p:nvSpPr>
              <p:cNvPr id="79" name="任意多边形 78"/>
              <p:cNvSpPr/>
              <p:nvPr>
                <p:custDataLst>
                  <p:tags r:id="rId4"/>
                </p:custDataLst>
              </p:nvPr>
            </p:nvSpPr>
            <p:spPr bwMode="auto">
              <a:xfrm>
                <a:off x="1" y="4173402"/>
                <a:ext cx="3293629" cy="2684599"/>
              </a:xfrm>
              <a:custGeom>
                <a:avLst/>
                <a:gdLst>
                  <a:gd name="connsiteX0" fmla="*/ 3293629 w 3293629"/>
                  <a:gd name="connsiteY0" fmla="*/ 0 h 2684599"/>
                  <a:gd name="connsiteX1" fmla="*/ 3249525 w 3293629"/>
                  <a:gd name="connsiteY1" fmla="*/ 94510 h 2684599"/>
                  <a:gd name="connsiteX2" fmla="*/ 3148715 w 3293629"/>
                  <a:gd name="connsiteY2" fmla="*/ 306631 h 2684599"/>
                  <a:gd name="connsiteX3" fmla="*/ 3089909 w 3293629"/>
                  <a:gd name="connsiteY3" fmla="*/ 426343 h 2684599"/>
                  <a:gd name="connsiteX4" fmla="*/ 3035303 w 3293629"/>
                  <a:gd name="connsiteY4" fmla="*/ 535554 h 2684599"/>
                  <a:gd name="connsiteX5" fmla="*/ 2986999 w 3293629"/>
                  <a:gd name="connsiteY5" fmla="*/ 625863 h 2684599"/>
                  <a:gd name="connsiteX6" fmla="*/ 2968097 w 3293629"/>
                  <a:gd name="connsiteY6" fmla="*/ 657366 h 2684599"/>
                  <a:gd name="connsiteX7" fmla="*/ 2953395 w 3293629"/>
                  <a:gd name="connsiteY7" fmla="*/ 680468 h 2684599"/>
                  <a:gd name="connsiteX8" fmla="*/ 2913491 w 3293629"/>
                  <a:gd name="connsiteY8" fmla="*/ 735073 h 2684599"/>
                  <a:gd name="connsiteX9" fmla="*/ 2842084 w 3293629"/>
                  <a:gd name="connsiteY9" fmla="*/ 823282 h 2684599"/>
                  <a:gd name="connsiteX10" fmla="*/ 2655166 w 3293629"/>
                  <a:gd name="connsiteY10" fmla="*/ 1060606 h 2684599"/>
                  <a:gd name="connsiteX11" fmla="*/ 2558556 w 3293629"/>
                  <a:gd name="connsiteY11" fmla="*/ 1188719 h 2684599"/>
                  <a:gd name="connsiteX12" fmla="*/ 2470347 w 3293629"/>
                  <a:gd name="connsiteY12" fmla="*/ 1308430 h 2684599"/>
                  <a:gd name="connsiteX13" fmla="*/ 2432544 w 3293629"/>
                  <a:gd name="connsiteY13" fmla="*/ 1363036 h 2684599"/>
                  <a:gd name="connsiteX14" fmla="*/ 2401040 w 3293629"/>
                  <a:gd name="connsiteY14" fmla="*/ 1409241 h 2684599"/>
                  <a:gd name="connsiteX15" fmla="*/ 2377938 w 3293629"/>
                  <a:gd name="connsiteY15" fmla="*/ 1449145 h 2684599"/>
                  <a:gd name="connsiteX16" fmla="*/ 2363237 w 3293629"/>
                  <a:gd name="connsiteY16" fmla="*/ 1480648 h 2684599"/>
                  <a:gd name="connsiteX17" fmla="*/ 2350635 w 3293629"/>
                  <a:gd name="connsiteY17" fmla="*/ 1518451 h 2684599"/>
                  <a:gd name="connsiteX18" fmla="*/ 2333834 w 3293629"/>
                  <a:gd name="connsiteY18" fmla="*/ 1573057 h 2684599"/>
                  <a:gd name="connsiteX19" fmla="*/ 2289729 w 3293629"/>
                  <a:gd name="connsiteY19" fmla="*/ 1730573 h 2684599"/>
                  <a:gd name="connsiteX20" fmla="*/ 2237224 w 3293629"/>
                  <a:gd name="connsiteY20" fmla="*/ 1927992 h 2684599"/>
                  <a:gd name="connsiteX21" fmla="*/ 2182619 w 3293629"/>
                  <a:gd name="connsiteY21" fmla="*/ 2142213 h 2684599"/>
                  <a:gd name="connsiteX22" fmla="*/ 2086009 w 3293629"/>
                  <a:gd name="connsiteY22" fmla="*/ 2526552 h 2684599"/>
                  <a:gd name="connsiteX23" fmla="*/ 2046985 w 3293629"/>
                  <a:gd name="connsiteY23" fmla="*/ 2684599 h 2684599"/>
                  <a:gd name="connsiteX24" fmla="*/ 0 w 3293629"/>
                  <a:gd name="connsiteY24" fmla="*/ 2684599 h 2684599"/>
                  <a:gd name="connsiteX25" fmla="*/ 0 w 3293629"/>
                  <a:gd name="connsiteY25" fmla="*/ 1057650 h 2684599"/>
                  <a:gd name="connsiteX26" fmla="*/ 777579 w 3293629"/>
                  <a:gd name="connsiteY26" fmla="*/ 837984 h 2684599"/>
                  <a:gd name="connsiteX27" fmla="*/ 1357237 w 3293629"/>
                  <a:gd name="connsiteY27" fmla="*/ 674167 h 2684599"/>
                  <a:gd name="connsiteX28" fmla="*/ 1550456 w 3293629"/>
                  <a:gd name="connsiteY28" fmla="*/ 615362 h 2684599"/>
                  <a:gd name="connsiteX29" fmla="*/ 1607161 w 3293629"/>
                  <a:gd name="connsiteY29" fmla="*/ 598560 h 2684599"/>
                  <a:gd name="connsiteX30" fmla="*/ 1628164 w 3293629"/>
                  <a:gd name="connsiteY30" fmla="*/ 590159 h 2684599"/>
                  <a:gd name="connsiteX31" fmla="*/ 1642865 w 3293629"/>
                  <a:gd name="connsiteY31" fmla="*/ 581758 h 2684599"/>
                  <a:gd name="connsiteX32" fmla="*/ 1676468 w 3293629"/>
                  <a:gd name="connsiteY32" fmla="*/ 567057 h 2684599"/>
                  <a:gd name="connsiteX33" fmla="*/ 1791980 w 3293629"/>
                  <a:gd name="connsiteY33" fmla="*/ 514551 h 2684599"/>
                  <a:gd name="connsiteX34" fmla="*/ 1955796 w 3293629"/>
                  <a:gd name="connsiteY34" fmla="*/ 445245 h 2684599"/>
                  <a:gd name="connsiteX35" fmla="*/ 2144815 w 3293629"/>
                  <a:gd name="connsiteY35" fmla="*/ 365437 h 2684599"/>
                  <a:gd name="connsiteX36" fmla="*/ 2335934 w 3293629"/>
                  <a:gd name="connsiteY36" fmla="*/ 287729 h 2684599"/>
                  <a:gd name="connsiteX37" fmla="*/ 2508151 w 3293629"/>
                  <a:gd name="connsiteY37" fmla="*/ 218422 h 2684599"/>
                  <a:gd name="connsiteX38" fmla="*/ 2579558 w 3293629"/>
                  <a:gd name="connsiteY38" fmla="*/ 191119 h 2684599"/>
                  <a:gd name="connsiteX39" fmla="*/ 2638364 w 3293629"/>
                  <a:gd name="connsiteY39" fmla="*/ 170117 h 2684599"/>
                  <a:gd name="connsiteX40" fmla="*/ 2682468 w 3293629"/>
                  <a:gd name="connsiteY40" fmla="*/ 157516 h 2684599"/>
                  <a:gd name="connsiteX41" fmla="*/ 2697170 w 3293629"/>
                  <a:gd name="connsiteY41" fmla="*/ 153316 h 2684599"/>
                  <a:gd name="connsiteX42" fmla="*/ 2705571 w 3293629"/>
                  <a:gd name="connsiteY42" fmla="*/ 151215 h 2684599"/>
                  <a:gd name="connsiteX43" fmla="*/ 2724473 w 3293629"/>
                  <a:gd name="connsiteY43" fmla="*/ 151215 h 2684599"/>
                  <a:gd name="connsiteX44" fmla="*/ 2751775 w 3293629"/>
                  <a:gd name="connsiteY44" fmla="*/ 144915 h 2684599"/>
                  <a:gd name="connsiteX45" fmla="*/ 2829483 w 3293629"/>
                  <a:gd name="connsiteY45" fmla="*/ 128113 h 2684599"/>
                  <a:gd name="connsiteX46" fmla="*/ 2923992 w 3293629"/>
                  <a:gd name="connsiteY46" fmla="*/ 102910 h 2684599"/>
                  <a:gd name="connsiteX47" fmla="*/ 3026903 w 3293629"/>
                  <a:gd name="connsiteY47" fmla="*/ 75608 h 2684599"/>
                  <a:gd name="connsiteX48" fmla="*/ 3211721 w 3293629"/>
                  <a:gd name="connsiteY48" fmla="*/ 25203 h 268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293629" h="2684599">
                    <a:moveTo>
                      <a:pt x="3293629" y="0"/>
                    </a:moveTo>
                    <a:lnTo>
                      <a:pt x="3249525" y="94510"/>
                    </a:lnTo>
                    <a:lnTo>
                      <a:pt x="3148715" y="306631"/>
                    </a:lnTo>
                    <a:lnTo>
                      <a:pt x="3089909" y="426343"/>
                    </a:lnTo>
                    <a:lnTo>
                      <a:pt x="3035303" y="535554"/>
                    </a:lnTo>
                    <a:lnTo>
                      <a:pt x="2986999" y="625863"/>
                    </a:lnTo>
                    <a:lnTo>
                      <a:pt x="2968097" y="657366"/>
                    </a:lnTo>
                    <a:lnTo>
                      <a:pt x="2953395" y="680468"/>
                    </a:lnTo>
                    <a:lnTo>
                      <a:pt x="2913491" y="735073"/>
                    </a:lnTo>
                    <a:lnTo>
                      <a:pt x="2842084" y="823282"/>
                    </a:lnTo>
                    <a:lnTo>
                      <a:pt x="2655166" y="1060606"/>
                    </a:lnTo>
                    <a:lnTo>
                      <a:pt x="2558556" y="1188719"/>
                    </a:lnTo>
                    <a:lnTo>
                      <a:pt x="2470347" y="1308430"/>
                    </a:lnTo>
                    <a:lnTo>
                      <a:pt x="2432544" y="1363036"/>
                    </a:lnTo>
                    <a:lnTo>
                      <a:pt x="2401040" y="1409241"/>
                    </a:lnTo>
                    <a:lnTo>
                      <a:pt x="2377938" y="1449145"/>
                    </a:lnTo>
                    <a:lnTo>
                      <a:pt x="2363237" y="1480648"/>
                    </a:lnTo>
                    <a:lnTo>
                      <a:pt x="2350635" y="1518451"/>
                    </a:lnTo>
                    <a:lnTo>
                      <a:pt x="2333834" y="1573057"/>
                    </a:lnTo>
                    <a:lnTo>
                      <a:pt x="2289729" y="1730573"/>
                    </a:lnTo>
                    <a:lnTo>
                      <a:pt x="2237224" y="1927992"/>
                    </a:lnTo>
                    <a:lnTo>
                      <a:pt x="2182619" y="2142213"/>
                    </a:lnTo>
                    <a:lnTo>
                      <a:pt x="2086009" y="2526552"/>
                    </a:lnTo>
                    <a:lnTo>
                      <a:pt x="2046985" y="2684599"/>
                    </a:lnTo>
                    <a:lnTo>
                      <a:pt x="0" y="2684599"/>
                    </a:lnTo>
                    <a:lnTo>
                      <a:pt x="0" y="1057650"/>
                    </a:lnTo>
                    <a:lnTo>
                      <a:pt x="777579" y="837984"/>
                    </a:lnTo>
                    <a:lnTo>
                      <a:pt x="1357237" y="674167"/>
                    </a:lnTo>
                    <a:lnTo>
                      <a:pt x="1550456" y="615362"/>
                    </a:lnTo>
                    <a:lnTo>
                      <a:pt x="1607161" y="598560"/>
                    </a:lnTo>
                    <a:lnTo>
                      <a:pt x="1628164" y="590159"/>
                    </a:lnTo>
                    <a:lnTo>
                      <a:pt x="1642865" y="581758"/>
                    </a:lnTo>
                    <a:lnTo>
                      <a:pt x="1676468" y="567057"/>
                    </a:lnTo>
                    <a:lnTo>
                      <a:pt x="1791980" y="514551"/>
                    </a:lnTo>
                    <a:lnTo>
                      <a:pt x="1955796" y="445245"/>
                    </a:lnTo>
                    <a:lnTo>
                      <a:pt x="2144815" y="365437"/>
                    </a:lnTo>
                    <a:lnTo>
                      <a:pt x="2335934" y="287729"/>
                    </a:lnTo>
                    <a:lnTo>
                      <a:pt x="2508151" y="218422"/>
                    </a:lnTo>
                    <a:lnTo>
                      <a:pt x="2579558" y="191119"/>
                    </a:lnTo>
                    <a:lnTo>
                      <a:pt x="2638364" y="170117"/>
                    </a:lnTo>
                    <a:lnTo>
                      <a:pt x="2682468" y="157516"/>
                    </a:lnTo>
                    <a:lnTo>
                      <a:pt x="2697170" y="153316"/>
                    </a:lnTo>
                    <a:lnTo>
                      <a:pt x="2705571" y="151215"/>
                    </a:lnTo>
                    <a:lnTo>
                      <a:pt x="2724473" y="151215"/>
                    </a:lnTo>
                    <a:lnTo>
                      <a:pt x="2751775" y="144915"/>
                    </a:lnTo>
                    <a:lnTo>
                      <a:pt x="2829483" y="128113"/>
                    </a:lnTo>
                    <a:lnTo>
                      <a:pt x="2923992" y="102910"/>
                    </a:lnTo>
                    <a:lnTo>
                      <a:pt x="3026903" y="75608"/>
                    </a:lnTo>
                    <a:lnTo>
                      <a:pt x="3211721" y="25203"/>
                    </a:lnTo>
                    <a:close/>
                  </a:path>
                </a:pathLst>
              </a:custGeom>
              <a:solidFill>
                <a:schemeClr val="accent1"/>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noAutofit/>
              </a:bodyPr>
              <a:lstStyle/>
              <a:p>
                <a:endParaRPr lang="zh-CN" altLang="en-US" sz="1900">
                  <a:solidFill>
                    <a:schemeClr val="dk1"/>
                  </a:solidFill>
                </a:endParaRPr>
              </a:p>
            </p:txBody>
          </p:sp>
          <p:sp>
            <p:nvSpPr>
              <p:cNvPr id="32" name="Freeform 6"/>
              <p:cNvSpPr/>
              <p:nvPr>
                <p:custDataLst>
                  <p:tags r:id="rId5"/>
                </p:custDataLst>
              </p:nvPr>
            </p:nvSpPr>
            <p:spPr bwMode="auto">
              <a:xfrm>
                <a:off x="1405541" y="4753059"/>
                <a:ext cx="732973" cy="1793578"/>
              </a:xfrm>
              <a:custGeom>
                <a:avLst/>
                <a:gdLst>
                  <a:gd name="T0" fmla="*/ 698 w 698"/>
                  <a:gd name="T1" fmla="*/ 0 h 1708"/>
                  <a:gd name="T2" fmla="*/ 698 w 698"/>
                  <a:gd name="T3" fmla="*/ 0 h 1708"/>
                  <a:gd name="T4" fmla="*/ 550 w 698"/>
                  <a:gd name="T5" fmla="*/ 438 h 1708"/>
                  <a:gd name="T6" fmla="*/ 442 w 698"/>
                  <a:gd name="T7" fmla="*/ 760 h 1708"/>
                  <a:gd name="T8" fmla="*/ 376 w 698"/>
                  <a:gd name="T9" fmla="*/ 948 h 1708"/>
                  <a:gd name="T10" fmla="*/ 376 w 698"/>
                  <a:gd name="T11" fmla="*/ 948 h 1708"/>
                  <a:gd name="T12" fmla="*/ 350 w 698"/>
                  <a:gd name="T13" fmla="*/ 1010 h 1708"/>
                  <a:gd name="T14" fmla="*/ 302 w 698"/>
                  <a:gd name="T15" fmla="*/ 1108 h 1708"/>
                  <a:gd name="T16" fmla="*/ 176 w 698"/>
                  <a:gd name="T17" fmla="*/ 1364 h 1708"/>
                  <a:gd name="T18" fmla="*/ 0 w 698"/>
                  <a:gd name="T19" fmla="*/ 1708 h 1708"/>
                  <a:gd name="T20" fmla="*/ 0 w 698"/>
                  <a:gd name="T21" fmla="*/ 1708 h 1708"/>
                  <a:gd name="T22" fmla="*/ 188 w 698"/>
                  <a:gd name="T23" fmla="*/ 1372 h 1708"/>
                  <a:gd name="T24" fmla="*/ 328 w 698"/>
                  <a:gd name="T25" fmla="*/ 1120 h 1708"/>
                  <a:gd name="T26" fmla="*/ 382 w 698"/>
                  <a:gd name="T27" fmla="*/ 1020 h 1708"/>
                  <a:gd name="T28" fmla="*/ 414 w 698"/>
                  <a:gd name="T29" fmla="*/ 960 h 1708"/>
                  <a:gd name="T30" fmla="*/ 414 w 698"/>
                  <a:gd name="T31" fmla="*/ 960 h 1708"/>
                  <a:gd name="T32" fmla="*/ 424 w 698"/>
                  <a:gd name="T33" fmla="*/ 932 h 1708"/>
                  <a:gd name="T34" fmla="*/ 440 w 698"/>
                  <a:gd name="T35" fmla="*/ 890 h 1708"/>
                  <a:gd name="T36" fmla="*/ 480 w 698"/>
                  <a:gd name="T37" fmla="*/ 766 h 1708"/>
                  <a:gd name="T38" fmla="*/ 526 w 698"/>
                  <a:gd name="T39" fmla="*/ 612 h 1708"/>
                  <a:gd name="T40" fmla="*/ 574 w 698"/>
                  <a:gd name="T41" fmla="*/ 442 h 1708"/>
                  <a:gd name="T42" fmla="*/ 662 w 698"/>
                  <a:gd name="T43" fmla="*/ 136 h 1708"/>
                  <a:gd name="T44" fmla="*/ 698 w 698"/>
                  <a:gd name="T45" fmla="*/ 0 h 1708"/>
                  <a:gd name="T46" fmla="*/ 698 w 698"/>
                  <a:gd name="T47" fmla="*/ 0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98" h="1708">
                    <a:moveTo>
                      <a:pt x="698" y="0"/>
                    </a:moveTo>
                    <a:lnTo>
                      <a:pt x="698" y="0"/>
                    </a:lnTo>
                    <a:lnTo>
                      <a:pt x="550" y="438"/>
                    </a:lnTo>
                    <a:lnTo>
                      <a:pt x="442" y="760"/>
                    </a:lnTo>
                    <a:lnTo>
                      <a:pt x="376" y="948"/>
                    </a:lnTo>
                    <a:lnTo>
                      <a:pt x="376" y="948"/>
                    </a:lnTo>
                    <a:lnTo>
                      <a:pt x="350" y="1010"/>
                    </a:lnTo>
                    <a:lnTo>
                      <a:pt x="302" y="1108"/>
                    </a:lnTo>
                    <a:lnTo>
                      <a:pt x="176" y="1364"/>
                    </a:lnTo>
                    <a:lnTo>
                      <a:pt x="0" y="1708"/>
                    </a:lnTo>
                    <a:lnTo>
                      <a:pt x="0" y="1708"/>
                    </a:lnTo>
                    <a:lnTo>
                      <a:pt x="188" y="1372"/>
                    </a:lnTo>
                    <a:lnTo>
                      <a:pt x="328" y="1120"/>
                    </a:lnTo>
                    <a:lnTo>
                      <a:pt x="382" y="1020"/>
                    </a:lnTo>
                    <a:lnTo>
                      <a:pt x="414" y="960"/>
                    </a:lnTo>
                    <a:lnTo>
                      <a:pt x="414" y="960"/>
                    </a:lnTo>
                    <a:lnTo>
                      <a:pt x="424" y="932"/>
                    </a:lnTo>
                    <a:lnTo>
                      <a:pt x="440" y="890"/>
                    </a:lnTo>
                    <a:lnTo>
                      <a:pt x="480" y="766"/>
                    </a:lnTo>
                    <a:lnTo>
                      <a:pt x="526" y="612"/>
                    </a:lnTo>
                    <a:lnTo>
                      <a:pt x="574" y="442"/>
                    </a:lnTo>
                    <a:lnTo>
                      <a:pt x="662" y="136"/>
                    </a:lnTo>
                    <a:lnTo>
                      <a:pt x="698" y="0"/>
                    </a:lnTo>
                    <a:lnTo>
                      <a:pt x="698" y="0"/>
                    </a:lnTo>
                    <a:close/>
                  </a:path>
                </a:pathLst>
              </a:custGeom>
              <a:solidFill>
                <a:schemeClr val="accent1"/>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33" name="Freeform 7"/>
              <p:cNvSpPr/>
              <p:nvPr>
                <p:custDataLst>
                  <p:tags r:id="rId6"/>
                </p:custDataLst>
              </p:nvPr>
            </p:nvSpPr>
            <p:spPr bwMode="auto">
              <a:xfrm>
                <a:off x="2386339" y="4503134"/>
                <a:ext cx="302430" cy="741374"/>
              </a:xfrm>
              <a:custGeom>
                <a:avLst/>
                <a:gdLst>
                  <a:gd name="T0" fmla="*/ 288 w 288"/>
                  <a:gd name="T1" fmla="*/ 0 h 706"/>
                  <a:gd name="T2" fmla="*/ 288 w 288"/>
                  <a:gd name="T3" fmla="*/ 0 h 706"/>
                  <a:gd name="T4" fmla="*/ 250 w 288"/>
                  <a:gd name="T5" fmla="*/ 98 h 706"/>
                  <a:gd name="T6" fmla="*/ 164 w 288"/>
                  <a:gd name="T7" fmla="*/ 320 h 706"/>
                  <a:gd name="T8" fmla="*/ 114 w 288"/>
                  <a:gd name="T9" fmla="*/ 444 h 706"/>
                  <a:gd name="T10" fmla="*/ 66 w 288"/>
                  <a:gd name="T11" fmla="*/ 558 h 706"/>
                  <a:gd name="T12" fmla="*/ 28 w 288"/>
                  <a:gd name="T13" fmla="*/ 650 h 706"/>
                  <a:gd name="T14" fmla="*/ 12 w 288"/>
                  <a:gd name="T15" fmla="*/ 684 h 706"/>
                  <a:gd name="T16" fmla="*/ 0 w 288"/>
                  <a:gd name="T17" fmla="*/ 706 h 706"/>
                  <a:gd name="T18" fmla="*/ 0 w 288"/>
                  <a:gd name="T19" fmla="*/ 706 h 706"/>
                  <a:gd name="T20" fmla="*/ 40 w 288"/>
                  <a:gd name="T21" fmla="*/ 630 h 706"/>
                  <a:gd name="T22" fmla="*/ 80 w 288"/>
                  <a:gd name="T23" fmla="*/ 548 h 706"/>
                  <a:gd name="T24" fmla="*/ 130 w 288"/>
                  <a:gd name="T25" fmla="*/ 444 h 706"/>
                  <a:gd name="T26" fmla="*/ 180 w 288"/>
                  <a:gd name="T27" fmla="*/ 330 h 706"/>
                  <a:gd name="T28" fmla="*/ 204 w 288"/>
                  <a:gd name="T29" fmla="*/ 272 h 706"/>
                  <a:gd name="T30" fmla="*/ 226 w 288"/>
                  <a:gd name="T31" fmla="*/ 214 h 706"/>
                  <a:gd name="T32" fmla="*/ 246 w 288"/>
                  <a:gd name="T33" fmla="*/ 156 h 706"/>
                  <a:gd name="T34" fmla="*/ 264 w 288"/>
                  <a:gd name="T35" fmla="*/ 100 h 706"/>
                  <a:gd name="T36" fmla="*/ 278 w 288"/>
                  <a:gd name="T37" fmla="*/ 48 h 706"/>
                  <a:gd name="T38" fmla="*/ 288 w 288"/>
                  <a:gd name="T39" fmla="*/ 0 h 706"/>
                  <a:gd name="T40" fmla="*/ 288 w 288"/>
                  <a:gd name="T41" fmla="*/ 0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 h="706">
                    <a:moveTo>
                      <a:pt x="288" y="0"/>
                    </a:moveTo>
                    <a:lnTo>
                      <a:pt x="288" y="0"/>
                    </a:lnTo>
                    <a:lnTo>
                      <a:pt x="250" y="98"/>
                    </a:lnTo>
                    <a:lnTo>
                      <a:pt x="164" y="320"/>
                    </a:lnTo>
                    <a:lnTo>
                      <a:pt x="114" y="444"/>
                    </a:lnTo>
                    <a:lnTo>
                      <a:pt x="66" y="558"/>
                    </a:lnTo>
                    <a:lnTo>
                      <a:pt x="28" y="650"/>
                    </a:lnTo>
                    <a:lnTo>
                      <a:pt x="12" y="684"/>
                    </a:lnTo>
                    <a:lnTo>
                      <a:pt x="0" y="706"/>
                    </a:lnTo>
                    <a:lnTo>
                      <a:pt x="0" y="706"/>
                    </a:lnTo>
                    <a:lnTo>
                      <a:pt x="40" y="630"/>
                    </a:lnTo>
                    <a:lnTo>
                      <a:pt x="80" y="548"/>
                    </a:lnTo>
                    <a:lnTo>
                      <a:pt x="130" y="444"/>
                    </a:lnTo>
                    <a:lnTo>
                      <a:pt x="180" y="330"/>
                    </a:lnTo>
                    <a:lnTo>
                      <a:pt x="204" y="272"/>
                    </a:lnTo>
                    <a:lnTo>
                      <a:pt x="226" y="214"/>
                    </a:lnTo>
                    <a:lnTo>
                      <a:pt x="246" y="156"/>
                    </a:lnTo>
                    <a:lnTo>
                      <a:pt x="264" y="100"/>
                    </a:lnTo>
                    <a:lnTo>
                      <a:pt x="278" y="48"/>
                    </a:lnTo>
                    <a:lnTo>
                      <a:pt x="288" y="0"/>
                    </a:lnTo>
                    <a:lnTo>
                      <a:pt x="288" y="0"/>
                    </a:lnTo>
                    <a:close/>
                  </a:path>
                </a:pathLst>
              </a:custGeom>
              <a:solidFill>
                <a:schemeClr val="accent1"/>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81" name="任意多边形 80"/>
              <p:cNvSpPr/>
              <p:nvPr>
                <p:custDataLst>
                  <p:tags r:id="rId7"/>
                </p:custDataLst>
              </p:nvPr>
            </p:nvSpPr>
            <p:spPr bwMode="auto">
              <a:xfrm>
                <a:off x="0" y="3984383"/>
                <a:ext cx="3293629" cy="1419741"/>
              </a:xfrm>
              <a:custGeom>
                <a:avLst/>
                <a:gdLst>
                  <a:gd name="connsiteX0" fmla="*/ 3016402 w 3293629"/>
                  <a:gd name="connsiteY0" fmla="*/ 0 h 1419741"/>
                  <a:gd name="connsiteX1" fmla="*/ 3058406 w 3293629"/>
                  <a:gd name="connsiteY1" fmla="*/ 27303 h 1419741"/>
                  <a:gd name="connsiteX2" fmla="*/ 3150815 w 3293629"/>
                  <a:gd name="connsiteY2" fmla="*/ 86109 h 1419741"/>
                  <a:gd name="connsiteX3" fmla="*/ 3245324 w 3293629"/>
                  <a:gd name="connsiteY3" fmla="*/ 149115 h 1419741"/>
                  <a:gd name="connsiteX4" fmla="*/ 3276827 w 3293629"/>
                  <a:gd name="connsiteY4" fmla="*/ 174317 h 1419741"/>
                  <a:gd name="connsiteX5" fmla="*/ 3287328 w 3293629"/>
                  <a:gd name="connsiteY5" fmla="*/ 182718 h 1419741"/>
                  <a:gd name="connsiteX6" fmla="*/ 3293629 w 3293629"/>
                  <a:gd name="connsiteY6" fmla="*/ 189019 h 1419741"/>
                  <a:gd name="connsiteX7" fmla="*/ 3291529 w 3293629"/>
                  <a:gd name="connsiteY7" fmla="*/ 193219 h 1419741"/>
                  <a:gd name="connsiteX8" fmla="*/ 3283128 w 3293629"/>
                  <a:gd name="connsiteY8" fmla="*/ 199520 h 1419741"/>
                  <a:gd name="connsiteX9" fmla="*/ 3249525 w 3293629"/>
                  <a:gd name="connsiteY9" fmla="*/ 218422 h 1419741"/>
                  <a:gd name="connsiteX10" fmla="*/ 3197020 w 3293629"/>
                  <a:gd name="connsiteY10" fmla="*/ 245725 h 1419741"/>
                  <a:gd name="connsiteX11" fmla="*/ 3127713 w 3293629"/>
                  <a:gd name="connsiteY11" fmla="*/ 279328 h 1419741"/>
                  <a:gd name="connsiteX12" fmla="*/ 2953395 w 3293629"/>
                  <a:gd name="connsiteY12" fmla="*/ 363336 h 1419741"/>
                  <a:gd name="connsiteX13" fmla="*/ 2749675 w 3293629"/>
                  <a:gd name="connsiteY13" fmla="*/ 459946 h 1419741"/>
                  <a:gd name="connsiteX14" fmla="*/ 2541754 w 3293629"/>
                  <a:gd name="connsiteY14" fmla="*/ 558656 h 1419741"/>
                  <a:gd name="connsiteX15" fmla="*/ 2354836 w 3293629"/>
                  <a:gd name="connsiteY15" fmla="*/ 651065 h 1419741"/>
                  <a:gd name="connsiteX16" fmla="*/ 2275028 w 3293629"/>
                  <a:gd name="connsiteY16" fmla="*/ 688869 h 1419741"/>
                  <a:gd name="connsiteX17" fmla="*/ 2212022 w 3293629"/>
                  <a:gd name="connsiteY17" fmla="*/ 722472 h 1419741"/>
                  <a:gd name="connsiteX18" fmla="*/ 2165817 w 3293629"/>
                  <a:gd name="connsiteY18" fmla="*/ 749775 h 1419741"/>
                  <a:gd name="connsiteX19" fmla="*/ 2149015 w 3293629"/>
                  <a:gd name="connsiteY19" fmla="*/ 760276 h 1419741"/>
                  <a:gd name="connsiteX20" fmla="*/ 2138514 w 3293629"/>
                  <a:gd name="connsiteY20" fmla="*/ 768677 h 1419741"/>
                  <a:gd name="connsiteX21" fmla="*/ 2010402 w 3293629"/>
                  <a:gd name="connsiteY21" fmla="*/ 894689 h 1419741"/>
                  <a:gd name="connsiteX22" fmla="*/ 1800381 w 3293629"/>
                  <a:gd name="connsiteY22" fmla="*/ 1104710 h 1419741"/>
                  <a:gd name="connsiteX23" fmla="*/ 1691170 w 3293629"/>
                  <a:gd name="connsiteY23" fmla="*/ 1211821 h 1419741"/>
                  <a:gd name="connsiteX24" fmla="*/ 1594560 w 3293629"/>
                  <a:gd name="connsiteY24" fmla="*/ 1306330 h 1419741"/>
                  <a:gd name="connsiteX25" fmla="*/ 1518953 w 3293629"/>
                  <a:gd name="connsiteY25" fmla="*/ 1373537 h 1419741"/>
                  <a:gd name="connsiteX26" fmla="*/ 1493750 w 3293629"/>
                  <a:gd name="connsiteY26" fmla="*/ 1396639 h 1419741"/>
                  <a:gd name="connsiteX27" fmla="*/ 1476949 w 3293629"/>
                  <a:gd name="connsiteY27" fmla="*/ 1407140 h 1419741"/>
                  <a:gd name="connsiteX28" fmla="*/ 1466448 w 3293629"/>
                  <a:gd name="connsiteY28" fmla="*/ 1409240 h 1419741"/>
                  <a:gd name="connsiteX29" fmla="*/ 1451746 w 3293629"/>
                  <a:gd name="connsiteY29" fmla="*/ 1411340 h 1419741"/>
                  <a:gd name="connsiteX30" fmla="*/ 1399241 w 3293629"/>
                  <a:gd name="connsiteY30" fmla="*/ 1415541 h 1419741"/>
                  <a:gd name="connsiteX31" fmla="*/ 1325734 w 3293629"/>
                  <a:gd name="connsiteY31" fmla="*/ 1417641 h 1419741"/>
                  <a:gd name="connsiteX32" fmla="*/ 1233324 w 3293629"/>
                  <a:gd name="connsiteY32" fmla="*/ 1419741 h 1419741"/>
                  <a:gd name="connsiteX33" fmla="*/ 1006502 w 3293629"/>
                  <a:gd name="connsiteY33" fmla="*/ 1419741 h 1419741"/>
                  <a:gd name="connsiteX34" fmla="*/ 750276 w 3293629"/>
                  <a:gd name="connsiteY34" fmla="*/ 1419741 h 1419741"/>
                  <a:gd name="connsiteX35" fmla="*/ 489850 w 3293629"/>
                  <a:gd name="connsiteY35" fmla="*/ 1415541 h 1419741"/>
                  <a:gd name="connsiteX36" fmla="*/ 260928 w 3293629"/>
                  <a:gd name="connsiteY36" fmla="*/ 1413441 h 1419741"/>
                  <a:gd name="connsiteX37" fmla="*/ 86610 w 3293629"/>
                  <a:gd name="connsiteY37" fmla="*/ 1409240 h 1419741"/>
                  <a:gd name="connsiteX38" fmla="*/ 502 w 3293629"/>
                  <a:gd name="connsiteY38" fmla="*/ 1407140 h 1419741"/>
                  <a:gd name="connsiteX39" fmla="*/ 0 w 3293629"/>
                  <a:gd name="connsiteY39" fmla="*/ 1406889 h 1419741"/>
                  <a:gd name="connsiteX40" fmla="*/ 0 w 3293629"/>
                  <a:gd name="connsiteY40" fmla="*/ 328518 h 1419741"/>
                  <a:gd name="connsiteX41" fmla="*/ 605362 w 3293629"/>
                  <a:gd name="connsiteY41" fmla="*/ 346535 h 1419741"/>
                  <a:gd name="connsiteX42" fmla="*/ 1124113 w 3293629"/>
                  <a:gd name="connsiteY42" fmla="*/ 363336 h 1419741"/>
                  <a:gd name="connsiteX43" fmla="*/ 1319433 w 3293629"/>
                  <a:gd name="connsiteY43" fmla="*/ 371737 h 1419741"/>
                  <a:gd name="connsiteX44" fmla="*/ 1430744 w 3293629"/>
                  <a:gd name="connsiteY44" fmla="*/ 378038 h 1419741"/>
                  <a:gd name="connsiteX45" fmla="*/ 1447546 w 3293629"/>
                  <a:gd name="connsiteY45" fmla="*/ 378038 h 1419741"/>
                  <a:gd name="connsiteX46" fmla="*/ 1466448 w 3293629"/>
                  <a:gd name="connsiteY46" fmla="*/ 378038 h 1419741"/>
                  <a:gd name="connsiteX47" fmla="*/ 1514752 w 3293629"/>
                  <a:gd name="connsiteY47" fmla="*/ 369637 h 1419741"/>
                  <a:gd name="connsiteX48" fmla="*/ 1571458 w 3293629"/>
                  <a:gd name="connsiteY48" fmla="*/ 354935 h 1419741"/>
                  <a:gd name="connsiteX49" fmla="*/ 1636564 w 3293629"/>
                  <a:gd name="connsiteY49" fmla="*/ 333933 h 1419741"/>
                  <a:gd name="connsiteX50" fmla="*/ 1705871 w 3293629"/>
                  <a:gd name="connsiteY50" fmla="*/ 310831 h 1419741"/>
                  <a:gd name="connsiteX51" fmla="*/ 1781479 w 3293629"/>
                  <a:gd name="connsiteY51" fmla="*/ 283528 h 1419741"/>
                  <a:gd name="connsiteX52" fmla="*/ 1938994 w 3293629"/>
                  <a:gd name="connsiteY52" fmla="*/ 224723 h 1419741"/>
                  <a:gd name="connsiteX53" fmla="*/ 2233024 w 3293629"/>
                  <a:gd name="connsiteY53" fmla="*/ 107111 h 1419741"/>
                  <a:gd name="connsiteX54" fmla="*/ 2342235 w 3293629"/>
                  <a:gd name="connsiteY54" fmla="*/ 65107 h 1419741"/>
                  <a:gd name="connsiteX55" fmla="*/ 2382139 w 3293629"/>
                  <a:gd name="connsiteY55" fmla="*/ 52505 h 1419741"/>
                  <a:gd name="connsiteX56" fmla="*/ 2407341 w 3293629"/>
                  <a:gd name="connsiteY56" fmla="*/ 46205 h 1419741"/>
                  <a:gd name="connsiteX57" fmla="*/ 2464047 w 3293629"/>
                  <a:gd name="connsiteY57" fmla="*/ 39904 h 1419741"/>
                  <a:gd name="connsiteX58" fmla="*/ 2548055 w 3293629"/>
                  <a:gd name="connsiteY58" fmla="*/ 31503 h 1419741"/>
                  <a:gd name="connsiteX59" fmla="*/ 2751775 w 3293629"/>
                  <a:gd name="connsiteY59" fmla="*/ 16802 h 141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93629" h="1419741">
                    <a:moveTo>
                      <a:pt x="3016402" y="0"/>
                    </a:moveTo>
                    <a:lnTo>
                      <a:pt x="3058406" y="27303"/>
                    </a:lnTo>
                    <a:lnTo>
                      <a:pt x="3150815" y="86109"/>
                    </a:lnTo>
                    <a:lnTo>
                      <a:pt x="3245324" y="149115"/>
                    </a:lnTo>
                    <a:lnTo>
                      <a:pt x="3276827" y="174317"/>
                    </a:lnTo>
                    <a:lnTo>
                      <a:pt x="3287328" y="182718"/>
                    </a:lnTo>
                    <a:lnTo>
                      <a:pt x="3293629" y="189019"/>
                    </a:lnTo>
                    <a:lnTo>
                      <a:pt x="3291529" y="193219"/>
                    </a:lnTo>
                    <a:lnTo>
                      <a:pt x="3283128" y="199520"/>
                    </a:lnTo>
                    <a:lnTo>
                      <a:pt x="3249525" y="218422"/>
                    </a:lnTo>
                    <a:lnTo>
                      <a:pt x="3197020" y="245725"/>
                    </a:lnTo>
                    <a:lnTo>
                      <a:pt x="3127713" y="279328"/>
                    </a:lnTo>
                    <a:lnTo>
                      <a:pt x="2953395" y="363336"/>
                    </a:lnTo>
                    <a:lnTo>
                      <a:pt x="2749675" y="459946"/>
                    </a:lnTo>
                    <a:lnTo>
                      <a:pt x="2541754" y="558656"/>
                    </a:lnTo>
                    <a:lnTo>
                      <a:pt x="2354836" y="651065"/>
                    </a:lnTo>
                    <a:lnTo>
                      <a:pt x="2275028" y="688869"/>
                    </a:lnTo>
                    <a:lnTo>
                      <a:pt x="2212022" y="722472"/>
                    </a:lnTo>
                    <a:lnTo>
                      <a:pt x="2165817" y="749775"/>
                    </a:lnTo>
                    <a:lnTo>
                      <a:pt x="2149015" y="760276"/>
                    </a:lnTo>
                    <a:lnTo>
                      <a:pt x="2138514" y="768677"/>
                    </a:lnTo>
                    <a:lnTo>
                      <a:pt x="2010402" y="894689"/>
                    </a:lnTo>
                    <a:lnTo>
                      <a:pt x="1800381" y="1104710"/>
                    </a:lnTo>
                    <a:lnTo>
                      <a:pt x="1691170" y="1211821"/>
                    </a:lnTo>
                    <a:lnTo>
                      <a:pt x="1594560" y="1306330"/>
                    </a:lnTo>
                    <a:lnTo>
                      <a:pt x="1518953" y="1373537"/>
                    </a:lnTo>
                    <a:lnTo>
                      <a:pt x="1493750" y="1396639"/>
                    </a:lnTo>
                    <a:lnTo>
                      <a:pt x="1476949" y="1407140"/>
                    </a:lnTo>
                    <a:lnTo>
                      <a:pt x="1466448" y="1409240"/>
                    </a:lnTo>
                    <a:lnTo>
                      <a:pt x="1451746" y="1411340"/>
                    </a:lnTo>
                    <a:lnTo>
                      <a:pt x="1399241" y="1415541"/>
                    </a:lnTo>
                    <a:lnTo>
                      <a:pt x="1325734" y="1417641"/>
                    </a:lnTo>
                    <a:lnTo>
                      <a:pt x="1233324" y="1419741"/>
                    </a:lnTo>
                    <a:lnTo>
                      <a:pt x="1006502" y="1419741"/>
                    </a:lnTo>
                    <a:lnTo>
                      <a:pt x="750276" y="1419741"/>
                    </a:lnTo>
                    <a:lnTo>
                      <a:pt x="489850" y="1415541"/>
                    </a:lnTo>
                    <a:lnTo>
                      <a:pt x="260928" y="1413441"/>
                    </a:lnTo>
                    <a:lnTo>
                      <a:pt x="86610" y="1409240"/>
                    </a:lnTo>
                    <a:lnTo>
                      <a:pt x="502" y="1407140"/>
                    </a:lnTo>
                    <a:lnTo>
                      <a:pt x="0" y="1406889"/>
                    </a:lnTo>
                    <a:lnTo>
                      <a:pt x="0" y="328518"/>
                    </a:lnTo>
                    <a:lnTo>
                      <a:pt x="605362" y="346535"/>
                    </a:lnTo>
                    <a:lnTo>
                      <a:pt x="1124113" y="363336"/>
                    </a:lnTo>
                    <a:lnTo>
                      <a:pt x="1319433" y="371737"/>
                    </a:lnTo>
                    <a:lnTo>
                      <a:pt x="1430744" y="378038"/>
                    </a:lnTo>
                    <a:lnTo>
                      <a:pt x="1447546" y="378038"/>
                    </a:lnTo>
                    <a:lnTo>
                      <a:pt x="1466448" y="378038"/>
                    </a:lnTo>
                    <a:lnTo>
                      <a:pt x="1514752" y="369637"/>
                    </a:lnTo>
                    <a:lnTo>
                      <a:pt x="1571458" y="354935"/>
                    </a:lnTo>
                    <a:lnTo>
                      <a:pt x="1636564" y="333933"/>
                    </a:lnTo>
                    <a:lnTo>
                      <a:pt x="1705871" y="310831"/>
                    </a:lnTo>
                    <a:lnTo>
                      <a:pt x="1781479" y="283528"/>
                    </a:lnTo>
                    <a:lnTo>
                      <a:pt x="1938994" y="224723"/>
                    </a:lnTo>
                    <a:lnTo>
                      <a:pt x="2233024" y="107111"/>
                    </a:lnTo>
                    <a:lnTo>
                      <a:pt x="2342235" y="65107"/>
                    </a:lnTo>
                    <a:lnTo>
                      <a:pt x="2382139" y="52505"/>
                    </a:lnTo>
                    <a:lnTo>
                      <a:pt x="2407341" y="46205"/>
                    </a:lnTo>
                    <a:lnTo>
                      <a:pt x="2464047" y="39904"/>
                    </a:lnTo>
                    <a:lnTo>
                      <a:pt x="2548055" y="31503"/>
                    </a:lnTo>
                    <a:lnTo>
                      <a:pt x="2751775" y="16802"/>
                    </a:lnTo>
                    <a:close/>
                  </a:path>
                </a:pathLst>
              </a:custGeom>
              <a:solidFill>
                <a:schemeClr val="accent1"/>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noAutofit/>
              </a:bodyPr>
              <a:lstStyle/>
              <a:p>
                <a:endParaRPr lang="zh-CN" altLang="en-US" sz="1900">
                  <a:solidFill>
                    <a:schemeClr val="dk1"/>
                  </a:solidFill>
                </a:endParaRPr>
              </a:p>
            </p:txBody>
          </p:sp>
          <p:sp>
            <p:nvSpPr>
              <p:cNvPr id="35" name="Freeform 9"/>
              <p:cNvSpPr/>
              <p:nvPr>
                <p:custDataLst>
                  <p:tags r:id="rId8"/>
                </p:custDataLst>
              </p:nvPr>
            </p:nvSpPr>
            <p:spPr bwMode="auto">
              <a:xfrm>
                <a:off x="550756" y="4030587"/>
                <a:ext cx="2587457" cy="798079"/>
              </a:xfrm>
              <a:custGeom>
                <a:avLst/>
                <a:gdLst>
                  <a:gd name="T0" fmla="*/ 2162 w 2464"/>
                  <a:gd name="T1" fmla="*/ 10 h 760"/>
                  <a:gd name="T2" fmla="*/ 2116 w 2464"/>
                  <a:gd name="T3" fmla="*/ 16 h 760"/>
                  <a:gd name="T4" fmla="*/ 1994 w 2464"/>
                  <a:gd name="T5" fmla="*/ 48 h 760"/>
                  <a:gd name="T6" fmla="*/ 1846 w 2464"/>
                  <a:gd name="T7" fmla="*/ 96 h 760"/>
                  <a:gd name="T8" fmla="*/ 1600 w 2464"/>
                  <a:gd name="T9" fmla="*/ 186 h 760"/>
                  <a:gd name="T10" fmla="*/ 1286 w 2464"/>
                  <a:gd name="T11" fmla="*/ 300 h 760"/>
                  <a:gd name="T12" fmla="*/ 1160 w 2464"/>
                  <a:gd name="T13" fmla="*/ 340 h 760"/>
                  <a:gd name="T14" fmla="*/ 1086 w 2464"/>
                  <a:gd name="T15" fmla="*/ 356 h 760"/>
                  <a:gd name="T16" fmla="*/ 1068 w 2464"/>
                  <a:gd name="T17" fmla="*/ 358 h 760"/>
                  <a:gd name="T18" fmla="*/ 838 w 2464"/>
                  <a:gd name="T19" fmla="*/ 364 h 760"/>
                  <a:gd name="T20" fmla="*/ 512 w 2464"/>
                  <a:gd name="T21" fmla="*/ 372 h 760"/>
                  <a:gd name="T22" fmla="*/ 348 w 2464"/>
                  <a:gd name="T23" fmla="*/ 382 h 760"/>
                  <a:gd name="T24" fmla="*/ 202 w 2464"/>
                  <a:gd name="T25" fmla="*/ 398 h 760"/>
                  <a:gd name="T26" fmla="*/ 90 w 2464"/>
                  <a:gd name="T27" fmla="*/ 420 h 760"/>
                  <a:gd name="T28" fmla="*/ 48 w 2464"/>
                  <a:gd name="T29" fmla="*/ 434 h 760"/>
                  <a:gd name="T30" fmla="*/ 22 w 2464"/>
                  <a:gd name="T31" fmla="*/ 450 h 760"/>
                  <a:gd name="T32" fmla="*/ 14 w 2464"/>
                  <a:gd name="T33" fmla="*/ 460 h 760"/>
                  <a:gd name="T34" fmla="*/ 2 w 2464"/>
                  <a:gd name="T35" fmla="*/ 482 h 760"/>
                  <a:gd name="T36" fmla="*/ 0 w 2464"/>
                  <a:gd name="T37" fmla="*/ 506 h 760"/>
                  <a:gd name="T38" fmla="*/ 6 w 2464"/>
                  <a:gd name="T39" fmla="*/ 532 h 760"/>
                  <a:gd name="T40" fmla="*/ 20 w 2464"/>
                  <a:gd name="T41" fmla="*/ 558 h 760"/>
                  <a:gd name="T42" fmla="*/ 40 w 2464"/>
                  <a:gd name="T43" fmla="*/ 588 h 760"/>
                  <a:gd name="T44" fmla="*/ 68 w 2464"/>
                  <a:gd name="T45" fmla="*/ 616 h 760"/>
                  <a:gd name="T46" fmla="*/ 122 w 2464"/>
                  <a:gd name="T47" fmla="*/ 656 h 760"/>
                  <a:gd name="T48" fmla="*/ 212 w 2464"/>
                  <a:gd name="T49" fmla="*/ 704 h 760"/>
                  <a:gd name="T50" fmla="*/ 266 w 2464"/>
                  <a:gd name="T51" fmla="*/ 724 h 760"/>
                  <a:gd name="T52" fmla="*/ 322 w 2464"/>
                  <a:gd name="T53" fmla="*/ 740 h 760"/>
                  <a:gd name="T54" fmla="*/ 384 w 2464"/>
                  <a:gd name="T55" fmla="*/ 752 h 760"/>
                  <a:gd name="T56" fmla="*/ 450 w 2464"/>
                  <a:gd name="T57" fmla="*/ 758 h 760"/>
                  <a:gd name="T58" fmla="*/ 520 w 2464"/>
                  <a:gd name="T59" fmla="*/ 760 h 760"/>
                  <a:gd name="T60" fmla="*/ 592 w 2464"/>
                  <a:gd name="T61" fmla="*/ 754 h 760"/>
                  <a:gd name="T62" fmla="*/ 666 w 2464"/>
                  <a:gd name="T63" fmla="*/ 744 h 760"/>
                  <a:gd name="T64" fmla="*/ 822 w 2464"/>
                  <a:gd name="T65" fmla="*/ 712 h 760"/>
                  <a:gd name="T66" fmla="*/ 980 w 2464"/>
                  <a:gd name="T67" fmla="*/ 670 h 760"/>
                  <a:gd name="T68" fmla="*/ 1212 w 2464"/>
                  <a:gd name="T69" fmla="*/ 600 h 760"/>
                  <a:gd name="T70" fmla="*/ 1478 w 2464"/>
                  <a:gd name="T71" fmla="*/ 508 h 760"/>
                  <a:gd name="T72" fmla="*/ 1648 w 2464"/>
                  <a:gd name="T73" fmla="*/ 450 h 760"/>
                  <a:gd name="T74" fmla="*/ 1728 w 2464"/>
                  <a:gd name="T75" fmla="*/ 430 h 760"/>
                  <a:gd name="T76" fmla="*/ 1994 w 2464"/>
                  <a:gd name="T77" fmla="*/ 368 h 760"/>
                  <a:gd name="T78" fmla="*/ 2144 w 2464"/>
                  <a:gd name="T79" fmla="*/ 326 h 760"/>
                  <a:gd name="T80" fmla="*/ 2284 w 2464"/>
                  <a:gd name="T81" fmla="*/ 278 h 760"/>
                  <a:gd name="T82" fmla="*/ 2370 w 2464"/>
                  <a:gd name="T83" fmla="*/ 242 h 760"/>
                  <a:gd name="T84" fmla="*/ 2414 w 2464"/>
                  <a:gd name="T85" fmla="*/ 214 h 760"/>
                  <a:gd name="T86" fmla="*/ 2446 w 2464"/>
                  <a:gd name="T87" fmla="*/ 188 h 760"/>
                  <a:gd name="T88" fmla="*/ 2462 w 2464"/>
                  <a:gd name="T89" fmla="*/ 160 h 760"/>
                  <a:gd name="T90" fmla="*/ 2462 w 2464"/>
                  <a:gd name="T91" fmla="*/ 132 h 760"/>
                  <a:gd name="T92" fmla="*/ 2454 w 2464"/>
                  <a:gd name="T93" fmla="*/ 118 h 760"/>
                  <a:gd name="T94" fmla="*/ 2416 w 2464"/>
                  <a:gd name="T95" fmla="*/ 70 h 760"/>
                  <a:gd name="T96" fmla="*/ 2382 w 2464"/>
                  <a:gd name="T97" fmla="*/ 36 h 760"/>
                  <a:gd name="T98" fmla="*/ 2348 w 2464"/>
                  <a:gd name="T99" fmla="*/ 16 h 760"/>
                  <a:gd name="T100" fmla="*/ 2316 w 2464"/>
                  <a:gd name="T101" fmla="*/ 4 h 760"/>
                  <a:gd name="T102" fmla="*/ 2282 w 2464"/>
                  <a:gd name="T103" fmla="*/ 0 h 760"/>
                  <a:gd name="T104" fmla="*/ 2162 w 2464"/>
                  <a:gd name="T105" fmla="*/ 1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4" h="760">
                    <a:moveTo>
                      <a:pt x="2162" y="10"/>
                    </a:moveTo>
                    <a:lnTo>
                      <a:pt x="2162" y="10"/>
                    </a:lnTo>
                    <a:lnTo>
                      <a:pt x="2140" y="12"/>
                    </a:lnTo>
                    <a:lnTo>
                      <a:pt x="2116" y="16"/>
                    </a:lnTo>
                    <a:lnTo>
                      <a:pt x="2058" y="30"/>
                    </a:lnTo>
                    <a:lnTo>
                      <a:pt x="1994" y="48"/>
                    </a:lnTo>
                    <a:lnTo>
                      <a:pt x="1922" y="70"/>
                    </a:lnTo>
                    <a:lnTo>
                      <a:pt x="1846" y="96"/>
                    </a:lnTo>
                    <a:lnTo>
                      <a:pt x="1766" y="124"/>
                    </a:lnTo>
                    <a:lnTo>
                      <a:pt x="1600" y="186"/>
                    </a:lnTo>
                    <a:lnTo>
                      <a:pt x="1436" y="246"/>
                    </a:lnTo>
                    <a:lnTo>
                      <a:pt x="1286" y="300"/>
                    </a:lnTo>
                    <a:lnTo>
                      <a:pt x="1218" y="322"/>
                    </a:lnTo>
                    <a:lnTo>
                      <a:pt x="1160" y="340"/>
                    </a:lnTo>
                    <a:lnTo>
                      <a:pt x="1108" y="352"/>
                    </a:lnTo>
                    <a:lnTo>
                      <a:pt x="1086" y="356"/>
                    </a:lnTo>
                    <a:lnTo>
                      <a:pt x="1068" y="358"/>
                    </a:lnTo>
                    <a:lnTo>
                      <a:pt x="1068" y="358"/>
                    </a:lnTo>
                    <a:lnTo>
                      <a:pt x="972" y="362"/>
                    </a:lnTo>
                    <a:lnTo>
                      <a:pt x="838" y="364"/>
                    </a:lnTo>
                    <a:lnTo>
                      <a:pt x="680" y="368"/>
                    </a:lnTo>
                    <a:lnTo>
                      <a:pt x="512" y="372"/>
                    </a:lnTo>
                    <a:lnTo>
                      <a:pt x="430" y="376"/>
                    </a:lnTo>
                    <a:lnTo>
                      <a:pt x="348" y="382"/>
                    </a:lnTo>
                    <a:lnTo>
                      <a:pt x="272" y="388"/>
                    </a:lnTo>
                    <a:lnTo>
                      <a:pt x="202" y="398"/>
                    </a:lnTo>
                    <a:lnTo>
                      <a:pt x="140" y="408"/>
                    </a:lnTo>
                    <a:lnTo>
                      <a:pt x="90" y="420"/>
                    </a:lnTo>
                    <a:lnTo>
                      <a:pt x="68" y="426"/>
                    </a:lnTo>
                    <a:lnTo>
                      <a:pt x="48" y="434"/>
                    </a:lnTo>
                    <a:lnTo>
                      <a:pt x="34" y="442"/>
                    </a:lnTo>
                    <a:lnTo>
                      <a:pt x="22" y="450"/>
                    </a:lnTo>
                    <a:lnTo>
                      <a:pt x="22" y="450"/>
                    </a:lnTo>
                    <a:lnTo>
                      <a:pt x="14" y="460"/>
                    </a:lnTo>
                    <a:lnTo>
                      <a:pt x="6" y="470"/>
                    </a:lnTo>
                    <a:lnTo>
                      <a:pt x="2" y="482"/>
                    </a:lnTo>
                    <a:lnTo>
                      <a:pt x="0" y="492"/>
                    </a:lnTo>
                    <a:lnTo>
                      <a:pt x="0" y="506"/>
                    </a:lnTo>
                    <a:lnTo>
                      <a:pt x="2" y="518"/>
                    </a:lnTo>
                    <a:lnTo>
                      <a:pt x="6" y="532"/>
                    </a:lnTo>
                    <a:lnTo>
                      <a:pt x="12" y="544"/>
                    </a:lnTo>
                    <a:lnTo>
                      <a:pt x="20" y="558"/>
                    </a:lnTo>
                    <a:lnTo>
                      <a:pt x="30" y="572"/>
                    </a:lnTo>
                    <a:lnTo>
                      <a:pt x="40" y="588"/>
                    </a:lnTo>
                    <a:lnTo>
                      <a:pt x="54" y="602"/>
                    </a:lnTo>
                    <a:lnTo>
                      <a:pt x="68" y="616"/>
                    </a:lnTo>
                    <a:lnTo>
                      <a:pt x="84" y="630"/>
                    </a:lnTo>
                    <a:lnTo>
                      <a:pt x="122" y="656"/>
                    </a:lnTo>
                    <a:lnTo>
                      <a:pt x="164" y="682"/>
                    </a:lnTo>
                    <a:lnTo>
                      <a:pt x="212" y="704"/>
                    </a:lnTo>
                    <a:lnTo>
                      <a:pt x="238" y="714"/>
                    </a:lnTo>
                    <a:lnTo>
                      <a:pt x="266" y="724"/>
                    </a:lnTo>
                    <a:lnTo>
                      <a:pt x="294" y="732"/>
                    </a:lnTo>
                    <a:lnTo>
                      <a:pt x="322" y="740"/>
                    </a:lnTo>
                    <a:lnTo>
                      <a:pt x="354" y="746"/>
                    </a:lnTo>
                    <a:lnTo>
                      <a:pt x="384" y="752"/>
                    </a:lnTo>
                    <a:lnTo>
                      <a:pt x="418" y="756"/>
                    </a:lnTo>
                    <a:lnTo>
                      <a:pt x="450" y="758"/>
                    </a:lnTo>
                    <a:lnTo>
                      <a:pt x="484" y="760"/>
                    </a:lnTo>
                    <a:lnTo>
                      <a:pt x="520" y="760"/>
                    </a:lnTo>
                    <a:lnTo>
                      <a:pt x="556" y="758"/>
                    </a:lnTo>
                    <a:lnTo>
                      <a:pt x="592" y="754"/>
                    </a:lnTo>
                    <a:lnTo>
                      <a:pt x="592" y="754"/>
                    </a:lnTo>
                    <a:lnTo>
                      <a:pt x="666" y="744"/>
                    </a:lnTo>
                    <a:lnTo>
                      <a:pt x="744" y="730"/>
                    </a:lnTo>
                    <a:lnTo>
                      <a:pt x="822" y="712"/>
                    </a:lnTo>
                    <a:lnTo>
                      <a:pt x="902" y="692"/>
                    </a:lnTo>
                    <a:lnTo>
                      <a:pt x="980" y="670"/>
                    </a:lnTo>
                    <a:lnTo>
                      <a:pt x="1060" y="648"/>
                    </a:lnTo>
                    <a:lnTo>
                      <a:pt x="1212" y="600"/>
                    </a:lnTo>
                    <a:lnTo>
                      <a:pt x="1354" y="552"/>
                    </a:lnTo>
                    <a:lnTo>
                      <a:pt x="1478" y="508"/>
                    </a:lnTo>
                    <a:lnTo>
                      <a:pt x="1578" y="472"/>
                    </a:lnTo>
                    <a:lnTo>
                      <a:pt x="1648" y="450"/>
                    </a:lnTo>
                    <a:lnTo>
                      <a:pt x="1648" y="450"/>
                    </a:lnTo>
                    <a:lnTo>
                      <a:pt x="1728" y="430"/>
                    </a:lnTo>
                    <a:lnTo>
                      <a:pt x="1848" y="402"/>
                    </a:lnTo>
                    <a:lnTo>
                      <a:pt x="1994" y="368"/>
                    </a:lnTo>
                    <a:lnTo>
                      <a:pt x="2070" y="348"/>
                    </a:lnTo>
                    <a:lnTo>
                      <a:pt x="2144" y="326"/>
                    </a:lnTo>
                    <a:lnTo>
                      <a:pt x="2216" y="302"/>
                    </a:lnTo>
                    <a:lnTo>
                      <a:pt x="2284" y="278"/>
                    </a:lnTo>
                    <a:lnTo>
                      <a:pt x="2342" y="254"/>
                    </a:lnTo>
                    <a:lnTo>
                      <a:pt x="2370" y="242"/>
                    </a:lnTo>
                    <a:lnTo>
                      <a:pt x="2392" y="228"/>
                    </a:lnTo>
                    <a:lnTo>
                      <a:pt x="2414" y="214"/>
                    </a:lnTo>
                    <a:lnTo>
                      <a:pt x="2432" y="202"/>
                    </a:lnTo>
                    <a:lnTo>
                      <a:pt x="2446" y="188"/>
                    </a:lnTo>
                    <a:lnTo>
                      <a:pt x="2456" y="174"/>
                    </a:lnTo>
                    <a:lnTo>
                      <a:pt x="2462" y="160"/>
                    </a:lnTo>
                    <a:lnTo>
                      <a:pt x="2464" y="146"/>
                    </a:lnTo>
                    <a:lnTo>
                      <a:pt x="2462" y="132"/>
                    </a:lnTo>
                    <a:lnTo>
                      <a:pt x="2454" y="118"/>
                    </a:lnTo>
                    <a:lnTo>
                      <a:pt x="2454" y="118"/>
                    </a:lnTo>
                    <a:lnTo>
                      <a:pt x="2434" y="92"/>
                    </a:lnTo>
                    <a:lnTo>
                      <a:pt x="2416" y="70"/>
                    </a:lnTo>
                    <a:lnTo>
                      <a:pt x="2398" y="52"/>
                    </a:lnTo>
                    <a:lnTo>
                      <a:pt x="2382" y="36"/>
                    </a:lnTo>
                    <a:lnTo>
                      <a:pt x="2364" y="24"/>
                    </a:lnTo>
                    <a:lnTo>
                      <a:pt x="2348" y="16"/>
                    </a:lnTo>
                    <a:lnTo>
                      <a:pt x="2332" y="8"/>
                    </a:lnTo>
                    <a:lnTo>
                      <a:pt x="2316" y="4"/>
                    </a:lnTo>
                    <a:lnTo>
                      <a:pt x="2300" y="2"/>
                    </a:lnTo>
                    <a:lnTo>
                      <a:pt x="2282" y="0"/>
                    </a:lnTo>
                    <a:lnTo>
                      <a:pt x="2246" y="2"/>
                    </a:lnTo>
                    <a:lnTo>
                      <a:pt x="2162" y="10"/>
                    </a:lnTo>
                    <a:lnTo>
                      <a:pt x="2162" y="10"/>
                    </a:lnTo>
                    <a:close/>
                  </a:path>
                </a:pathLst>
              </a:custGeom>
              <a:solidFill>
                <a:schemeClr val="accent1"/>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grpSp>
        <p:grpSp>
          <p:nvGrpSpPr>
            <p:cNvPr id="74" name="组合 73"/>
            <p:cNvGrpSpPr/>
            <p:nvPr>
              <p:custDataLst>
                <p:tags r:id="rId9"/>
              </p:custDataLst>
            </p:nvPr>
          </p:nvGrpSpPr>
          <p:grpSpPr>
            <a:xfrm>
              <a:off x="1631" y="2070"/>
              <a:ext cx="3962" cy="3621"/>
              <a:chOff x="1127125" y="284163"/>
              <a:chExt cx="5457825" cy="4886325"/>
            </a:xfrm>
          </p:grpSpPr>
          <p:sp>
            <p:nvSpPr>
              <p:cNvPr id="49" name="Freeform 26"/>
              <p:cNvSpPr/>
              <p:nvPr>
                <p:custDataLst>
                  <p:tags r:id="rId10"/>
                </p:custDataLst>
              </p:nvPr>
            </p:nvSpPr>
            <p:spPr bwMode="auto">
              <a:xfrm>
                <a:off x="2495550" y="1976438"/>
                <a:ext cx="2155825" cy="444500"/>
              </a:xfrm>
              <a:custGeom>
                <a:avLst/>
                <a:gdLst>
                  <a:gd name="T0" fmla="*/ 1334 w 1358"/>
                  <a:gd name="T1" fmla="*/ 0 h 280"/>
                  <a:gd name="T2" fmla="*/ 1334 w 1358"/>
                  <a:gd name="T3" fmla="*/ 0 h 280"/>
                  <a:gd name="T4" fmla="*/ 1196 w 1358"/>
                  <a:gd name="T5" fmla="*/ 28 h 280"/>
                  <a:gd name="T6" fmla="*/ 1046 w 1358"/>
                  <a:gd name="T7" fmla="*/ 54 h 280"/>
                  <a:gd name="T8" fmla="*/ 866 w 1358"/>
                  <a:gd name="T9" fmla="*/ 84 h 280"/>
                  <a:gd name="T10" fmla="*/ 670 w 1358"/>
                  <a:gd name="T11" fmla="*/ 112 h 280"/>
                  <a:gd name="T12" fmla="*/ 570 w 1358"/>
                  <a:gd name="T13" fmla="*/ 124 h 280"/>
                  <a:gd name="T14" fmla="*/ 474 w 1358"/>
                  <a:gd name="T15" fmla="*/ 136 h 280"/>
                  <a:gd name="T16" fmla="*/ 382 w 1358"/>
                  <a:gd name="T17" fmla="*/ 144 h 280"/>
                  <a:gd name="T18" fmla="*/ 296 w 1358"/>
                  <a:gd name="T19" fmla="*/ 148 h 280"/>
                  <a:gd name="T20" fmla="*/ 220 w 1358"/>
                  <a:gd name="T21" fmla="*/ 150 h 280"/>
                  <a:gd name="T22" fmla="*/ 152 w 1358"/>
                  <a:gd name="T23" fmla="*/ 148 h 280"/>
                  <a:gd name="T24" fmla="*/ 152 w 1358"/>
                  <a:gd name="T25" fmla="*/ 148 h 280"/>
                  <a:gd name="T26" fmla="*/ 98 w 1358"/>
                  <a:gd name="T27" fmla="*/ 146 h 280"/>
                  <a:gd name="T28" fmla="*/ 56 w 1358"/>
                  <a:gd name="T29" fmla="*/ 148 h 280"/>
                  <a:gd name="T30" fmla="*/ 28 w 1358"/>
                  <a:gd name="T31" fmla="*/ 152 h 280"/>
                  <a:gd name="T32" fmla="*/ 18 w 1358"/>
                  <a:gd name="T33" fmla="*/ 156 h 280"/>
                  <a:gd name="T34" fmla="*/ 10 w 1358"/>
                  <a:gd name="T35" fmla="*/ 160 h 280"/>
                  <a:gd name="T36" fmla="*/ 4 w 1358"/>
                  <a:gd name="T37" fmla="*/ 164 h 280"/>
                  <a:gd name="T38" fmla="*/ 0 w 1358"/>
                  <a:gd name="T39" fmla="*/ 170 h 280"/>
                  <a:gd name="T40" fmla="*/ 0 w 1358"/>
                  <a:gd name="T41" fmla="*/ 176 h 280"/>
                  <a:gd name="T42" fmla="*/ 0 w 1358"/>
                  <a:gd name="T43" fmla="*/ 180 h 280"/>
                  <a:gd name="T44" fmla="*/ 2 w 1358"/>
                  <a:gd name="T45" fmla="*/ 186 h 280"/>
                  <a:gd name="T46" fmla="*/ 6 w 1358"/>
                  <a:gd name="T47" fmla="*/ 194 h 280"/>
                  <a:gd name="T48" fmla="*/ 18 w 1358"/>
                  <a:gd name="T49" fmla="*/ 206 h 280"/>
                  <a:gd name="T50" fmla="*/ 34 w 1358"/>
                  <a:gd name="T51" fmla="*/ 220 h 280"/>
                  <a:gd name="T52" fmla="*/ 54 w 1358"/>
                  <a:gd name="T53" fmla="*/ 234 h 280"/>
                  <a:gd name="T54" fmla="*/ 76 w 1358"/>
                  <a:gd name="T55" fmla="*/ 246 h 280"/>
                  <a:gd name="T56" fmla="*/ 100 w 1358"/>
                  <a:gd name="T57" fmla="*/ 258 h 280"/>
                  <a:gd name="T58" fmla="*/ 122 w 1358"/>
                  <a:gd name="T59" fmla="*/ 266 h 280"/>
                  <a:gd name="T60" fmla="*/ 142 w 1358"/>
                  <a:gd name="T61" fmla="*/ 274 h 280"/>
                  <a:gd name="T62" fmla="*/ 160 w 1358"/>
                  <a:gd name="T63" fmla="*/ 280 h 280"/>
                  <a:gd name="T64" fmla="*/ 174 w 1358"/>
                  <a:gd name="T65" fmla="*/ 280 h 280"/>
                  <a:gd name="T66" fmla="*/ 174 w 1358"/>
                  <a:gd name="T67" fmla="*/ 280 h 280"/>
                  <a:gd name="T68" fmla="*/ 232 w 1358"/>
                  <a:gd name="T69" fmla="*/ 276 h 280"/>
                  <a:gd name="T70" fmla="*/ 346 w 1358"/>
                  <a:gd name="T71" fmla="*/ 268 h 280"/>
                  <a:gd name="T72" fmla="*/ 686 w 1358"/>
                  <a:gd name="T73" fmla="*/ 234 h 280"/>
                  <a:gd name="T74" fmla="*/ 878 w 1358"/>
                  <a:gd name="T75" fmla="*/ 214 h 280"/>
                  <a:gd name="T76" fmla="*/ 1066 w 1358"/>
                  <a:gd name="T77" fmla="*/ 192 h 280"/>
                  <a:gd name="T78" fmla="*/ 1230 w 1358"/>
                  <a:gd name="T79" fmla="*/ 170 h 280"/>
                  <a:gd name="T80" fmla="*/ 1300 w 1358"/>
                  <a:gd name="T81" fmla="*/ 158 h 280"/>
                  <a:gd name="T82" fmla="*/ 1358 w 1358"/>
                  <a:gd name="T83" fmla="*/ 148 h 280"/>
                  <a:gd name="T84" fmla="*/ 1358 w 1358"/>
                  <a:gd name="T85" fmla="*/ 148 h 280"/>
                  <a:gd name="T86" fmla="*/ 1358 w 1358"/>
                  <a:gd name="T87" fmla="*/ 122 h 280"/>
                  <a:gd name="T88" fmla="*/ 1354 w 1358"/>
                  <a:gd name="T89" fmla="*/ 94 h 280"/>
                  <a:gd name="T90" fmla="*/ 1352 w 1358"/>
                  <a:gd name="T91" fmla="*/ 70 h 280"/>
                  <a:gd name="T92" fmla="*/ 1346 w 1358"/>
                  <a:gd name="T93" fmla="*/ 46 h 280"/>
                  <a:gd name="T94" fmla="*/ 1338 w 1358"/>
                  <a:gd name="T95" fmla="*/ 14 h 280"/>
                  <a:gd name="T96" fmla="*/ 1334 w 1358"/>
                  <a:gd name="T97" fmla="*/ 0 h 280"/>
                  <a:gd name="T98" fmla="*/ 1334 w 1358"/>
                  <a:gd name="T9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8" h="280">
                    <a:moveTo>
                      <a:pt x="1334" y="0"/>
                    </a:moveTo>
                    <a:lnTo>
                      <a:pt x="1334" y="0"/>
                    </a:lnTo>
                    <a:lnTo>
                      <a:pt x="1196" y="28"/>
                    </a:lnTo>
                    <a:lnTo>
                      <a:pt x="1046" y="54"/>
                    </a:lnTo>
                    <a:lnTo>
                      <a:pt x="866" y="84"/>
                    </a:lnTo>
                    <a:lnTo>
                      <a:pt x="670" y="112"/>
                    </a:lnTo>
                    <a:lnTo>
                      <a:pt x="570" y="124"/>
                    </a:lnTo>
                    <a:lnTo>
                      <a:pt x="474" y="136"/>
                    </a:lnTo>
                    <a:lnTo>
                      <a:pt x="382" y="144"/>
                    </a:lnTo>
                    <a:lnTo>
                      <a:pt x="296" y="148"/>
                    </a:lnTo>
                    <a:lnTo>
                      <a:pt x="220" y="150"/>
                    </a:lnTo>
                    <a:lnTo>
                      <a:pt x="152" y="148"/>
                    </a:lnTo>
                    <a:lnTo>
                      <a:pt x="152" y="148"/>
                    </a:lnTo>
                    <a:lnTo>
                      <a:pt x="98" y="146"/>
                    </a:lnTo>
                    <a:lnTo>
                      <a:pt x="56" y="148"/>
                    </a:lnTo>
                    <a:lnTo>
                      <a:pt x="28" y="152"/>
                    </a:lnTo>
                    <a:lnTo>
                      <a:pt x="18" y="156"/>
                    </a:lnTo>
                    <a:lnTo>
                      <a:pt x="10" y="160"/>
                    </a:lnTo>
                    <a:lnTo>
                      <a:pt x="4" y="164"/>
                    </a:lnTo>
                    <a:lnTo>
                      <a:pt x="0" y="170"/>
                    </a:lnTo>
                    <a:lnTo>
                      <a:pt x="0" y="176"/>
                    </a:lnTo>
                    <a:lnTo>
                      <a:pt x="0" y="180"/>
                    </a:lnTo>
                    <a:lnTo>
                      <a:pt x="2" y="186"/>
                    </a:lnTo>
                    <a:lnTo>
                      <a:pt x="6" y="194"/>
                    </a:lnTo>
                    <a:lnTo>
                      <a:pt x="18" y="206"/>
                    </a:lnTo>
                    <a:lnTo>
                      <a:pt x="34" y="220"/>
                    </a:lnTo>
                    <a:lnTo>
                      <a:pt x="54" y="234"/>
                    </a:lnTo>
                    <a:lnTo>
                      <a:pt x="76" y="246"/>
                    </a:lnTo>
                    <a:lnTo>
                      <a:pt x="100" y="258"/>
                    </a:lnTo>
                    <a:lnTo>
                      <a:pt x="122" y="266"/>
                    </a:lnTo>
                    <a:lnTo>
                      <a:pt x="142" y="274"/>
                    </a:lnTo>
                    <a:lnTo>
                      <a:pt x="160" y="280"/>
                    </a:lnTo>
                    <a:lnTo>
                      <a:pt x="174" y="280"/>
                    </a:lnTo>
                    <a:lnTo>
                      <a:pt x="174" y="280"/>
                    </a:lnTo>
                    <a:lnTo>
                      <a:pt x="232" y="276"/>
                    </a:lnTo>
                    <a:lnTo>
                      <a:pt x="346" y="268"/>
                    </a:lnTo>
                    <a:lnTo>
                      <a:pt x="686" y="234"/>
                    </a:lnTo>
                    <a:lnTo>
                      <a:pt x="878" y="214"/>
                    </a:lnTo>
                    <a:lnTo>
                      <a:pt x="1066" y="192"/>
                    </a:lnTo>
                    <a:lnTo>
                      <a:pt x="1230" y="170"/>
                    </a:lnTo>
                    <a:lnTo>
                      <a:pt x="1300" y="158"/>
                    </a:lnTo>
                    <a:lnTo>
                      <a:pt x="1358" y="148"/>
                    </a:lnTo>
                    <a:lnTo>
                      <a:pt x="1358" y="148"/>
                    </a:lnTo>
                    <a:lnTo>
                      <a:pt x="1358" y="122"/>
                    </a:lnTo>
                    <a:lnTo>
                      <a:pt x="1354" y="94"/>
                    </a:lnTo>
                    <a:lnTo>
                      <a:pt x="1352" y="70"/>
                    </a:lnTo>
                    <a:lnTo>
                      <a:pt x="1346" y="46"/>
                    </a:lnTo>
                    <a:lnTo>
                      <a:pt x="1338" y="14"/>
                    </a:lnTo>
                    <a:lnTo>
                      <a:pt x="1334" y="0"/>
                    </a:lnTo>
                    <a:lnTo>
                      <a:pt x="1334" y="0"/>
                    </a:lnTo>
                    <a:close/>
                  </a:path>
                </a:pathLst>
              </a:custGeom>
              <a:solidFill>
                <a:schemeClr val="accent3"/>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50" name="Freeform 27"/>
              <p:cNvSpPr/>
              <p:nvPr>
                <p:custDataLst>
                  <p:tags r:id="rId11"/>
                </p:custDataLst>
              </p:nvPr>
            </p:nvSpPr>
            <p:spPr bwMode="auto">
              <a:xfrm>
                <a:off x="4610100" y="1709738"/>
                <a:ext cx="336550" cy="549275"/>
              </a:xfrm>
              <a:custGeom>
                <a:avLst/>
                <a:gdLst>
                  <a:gd name="T0" fmla="*/ 26 w 212"/>
                  <a:gd name="T1" fmla="*/ 316 h 346"/>
                  <a:gd name="T2" fmla="*/ 26 w 212"/>
                  <a:gd name="T3" fmla="*/ 316 h 346"/>
                  <a:gd name="T4" fmla="*/ 22 w 212"/>
                  <a:gd name="T5" fmla="*/ 298 h 346"/>
                  <a:gd name="T6" fmla="*/ 10 w 212"/>
                  <a:gd name="T7" fmla="*/ 252 h 346"/>
                  <a:gd name="T8" fmla="*/ 6 w 212"/>
                  <a:gd name="T9" fmla="*/ 226 h 346"/>
                  <a:gd name="T10" fmla="*/ 2 w 212"/>
                  <a:gd name="T11" fmla="*/ 202 h 346"/>
                  <a:gd name="T12" fmla="*/ 0 w 212"/>
                  <a:gd name="T13" fmla="*/ 182 h 346"/>
                  <a:gd name="T14" fmla="*/ 2 w 212"/>
                  <a:gd name="T15" fmla="*/ 174 h 346"/>
                  <a:gd name="T16" fmla="*/ 2 w 212"/>
                  <a:gd name="T17" fmla="*/ 168 h 346"/>
                  <a:gd name="T18" fmla="*/ 2 w 212"/>
                  <a:gd name="T19" fmla="*/ 168 h 346"/>
                  <a:gd name="T20" fmla="*/ 10 w 212"/>
                  <a:gd name="T21" fmla="*/ 150 h 346"/>
                  <a:gd name="T22" fmla="*/ 28 w 212"/>
                  <a:gd name="T23" fmla="*/ 104 h 346"/>
                  <a:gd name="T24" fmla="*/ 36 w 212"/>
                  <a:gd name="T25" fmla="*/ 76 h 346"/>
                  <a:gd name="T26" fmla="*/ 42 w 212"/>
                  <a:gd name="T27" fmla="*/ 50 h 346"/>
                  <a:gd name="T28" fmla="*/ 46 w 212"/>
                  <a:gd name="T29" fmla="*/ 26 h 346"/>
                  <a:gd name="T30" fmla="*/ 46 w 212"/>
                  <a:gd name="T31" fmla="*/ 16 h 346"/>
                  <a:gd name="T32" fmla="*/ 46 w 212"/>
                  <a:gd name="T33" fmla="*/ 8 h 346"/>
                  <a:gd name="T34" fmla="*/ 46 w 212"/>
                  <a:gd name="T35" fmla="*/ 8 h 346"/>
                  <a:gd name="T36" fmla="*/ 50 w 212"/>
                  <a:gd name="T37" fmla="*/ 4 h 346"/>
                  <a:gd name="T38" fmla="*/ 56 w 212"/>
                  <a:gd name="T39" fmla="*/ 2 h 346"/>
                  <a:gd name="T40" fmla="*/ 64 w 212"/>
                  <a:gd name="T41" fmla="*/ 0 h 346"/>
                  <a:gd name="T42" fmla="*/ 72 w 212"/>
                  <a:gd name="T43" fmla="*/ 0 h 346"/>
                  <a:gd name="T44" fmla="*/ 80 w 212"/>
                  <a:gd name="T45" fmla="*/ 4 h 346"/>
                  <a:gd name="T46" fmla="*/ 86 w 212"/>
                  <a:gd name="T47" fmla="*/ 10 h 346"/>
                  <a:gd name="T48" fmla="*/ 94 w 212"/>
                  <a:gd name="T49" fmla="*/ 20 h 346"/>
                  <a:gd name="T50" fmla="*/ 94 w 212"/>
                  <a:gd name="T51" fmla="*/ 20 h 346"/>
                  <a:gd name="T52" fmla="*/ 98 w 212"/>
                  <a:gd name="T53" fmla="*/ 32 h 346"/>
                  <a:gd name="T54" fmla="*/ 100 w 212"/>
                  <a:gd name="T55" fmla="*/ 48 h 346"/>
                  <a:gd name="T56" fmla="*/ 104 w 212"/>
                  <a:gd name="T57" fmla="*/ 82 h 346"/>
                  <a:gd name="T58" fmla="*/ 104 w 212"/>
                  <a:gd name="T59" fmla="*/ 124 h 346"/>
                  <a:gd name="T60" fmla="*/ 104 w 212"/>
                  <a:gd name="T61" fmla="*/ 124 h 346"/>
                  <a:gd name="T62" fmla="*/ 120 w 212"/>
                  <a:gd name="T63" fmla="*/ 126 h 346"/>
                  <a:gd name="T64" fmla="*/ 154 w 212"/>
                  <a:gd name="T65" fmla="*/ 136 h 346"/>
                  <a:gd name="T66" fmla="*/ 172 w 212"/>
                  <a:gd name="T67" fmla="*/ 142 h 346"/>
                  <a:gd name="T68" fmla="*/ 190 w 212"/>
                  <a:gd name="T69" fmla="*/ 148 h 346"/>
                  <a:gd name="T70" fmla="*/ 204 w 212"/>
                  <a:gd name="T71" fmla="*/ 158 h 346"/>
                  <a:gd name="T72" fmla="*/ 208 w 212"/>
                  <a:gd name="T73" fmla="*/ 162 h 346"/>
                  <a:gd name="T74" fmla="*/ 210 w 212"/>
                  <a:gd name="T75" fmla="*/ 166 h 346"/>
                  <a:gd name="T76" fmla="*/ 210 w 212"/>
                  <a:gd name="T77" fmla="*/ 166 h 346"/>
                  <a:gd name="T78" fmla="*/ 212 w 212"/>
                  <a:gd name="T79" fmla="*/ 172 h 346"/>
                  <a:gd name="T80" fmla="*/ 212 w 212"/>
                  <a:gd name="T81" fmla="*/ 180 h 346"/>
                  <a:gd name="T82" fmla="*/ 210 w 212"/>
                  <a:gd name="T83" fmla="*/ 204 h 346"/>
                  <a:gd name="T84" fmla="*/ 206 w 212"/>
                  <a:gd name="T85" fmla="*/ 232 h 346"/>
                  <a:gd name="T86" fmla="*/ 198 w 212"/>
                  <a:gd name="T87" fmla="*/ 262 h 346"/>
                  <a:gd name="T88" fmla="*/ 190 w 212"/>
                  <a:gd name="T89" fmla="*/ 290 h 346"/>
                  <a:gd name="T90" fmla="*/ 180 w 212"/>
                  <a:gd name="T91" fmla="*/ 316 h 346"/>
                  <a:gd name="T92" fmla="*/ 172 w 212"/>
                  <a:gd name="T93" fmla="*/ 334 h 346"/>
                  <a:gd name="T94" fmla="*/ 168 w 212"/>
                  <a:gd name="T95" fmla="*/ 340 h 346"/>
                  <a:gd name="T96" fmla="*/ 162 w 212"/>
                  <a:gd name="T97" fmla="*/ 344 h 346"/>
                  <a:gd name="T98" fmla="*/ 162 w 212"/>
                  <a:gd name="T99" fmla="*/ 344 h 346"/>
                  <a:gd name="T100" fmla="*/ 152 w 212"/>
                  <a:gd name="T101" fmla="*/ 346 h 346"/>
                  <a:gd name="T102" fmla="*/ 136 w 212"/>
                  <a:gd name="T103" fmla="*/ 346 h 346"/>
                  <a:gd name="T104" fmla="*/ 118 w 212"/>
                  <a:gd name="T105" fmla="*/ 346 h 346"/>
                  <a:gd name="T106" fmla="*/ 96 w 212"/>
                  <a:gd name="T107" fmla="*/ 344 h 346"/>
                  <a:gd name="T108" fmla="*/ 76 w 212"/>
                  <a:gd name="T109" fmla="*/ 340 h 346"/>
                  <a:gd name="T110" fmla="*/ 56 w 212"/>
                  <a:gd name="T111" fmla="*/ 334 h 346"/>
                  <a:gd name="T112" fmla="*/ 38 w 212"/>
                  <a:gd name="T113" fmla="*/ 326 h 346"/>
                  <a:gd name="T114" fmla="*/ 32 w 212"/>
                  <a:gd name="T115" fmla="*/ 322 h 346"/>
                  <a:gd name="T116" fmla="*/ 26 w 212"/>
                  <a:gd name="T117" fmla="*/ 316 h 346"/>
                  <a:gd name="T118" fmla="*/ 26 w 212"/>
                  <a:gd name="T119" fmla="*/ 31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2" h="346">
                    <a:moveTo>
                      <a:pt x="26" y="316"/>
                    </a:moveTo>
                    <a:lnTo>
                      <a:pt x="26" y="316"/>
                    </a:lnTo>
                    <a:lnTo>
                      <a:pt x="22" y="298"/>
                    </a:lnTo>
                    <a:lnTo>
                      <a:pt x="10" y="252"/>
                    </a:lnTo>
                    <a:lnTo>
                      <a:pt x="6" y="226"/>
                    </a:lnTo>
                    <a:lnTo>
                      <a:pt x="2" y="202"/>
                    </a:lnTo>
                    <a:lnTo>
                      <a:pt x="0" y="182"/>
                    </a:lnTo>
                    <a:lnTo>
                      <a:pt x="2" y="174"/>
                    </a:lnTo>
                    <a:lnTo>
                      <a:pt x="2" y="168"/>
                    </a:lnTo>
                    <a:lnTo>
                      <a:pt x="2" y="168"/>
                    </a:lnTo>
                    <a:lnTo>
                      <a:pt x="10" y="150"/>
                    </a:lnTo>
                    <a:lnTo>
                      <a:pt x="28" y="104"/>
                    </a:lnTo>
                    <a:lnTo>
                      <a:pt x="36" y="76"/>
                    </a:lnTo>
                    <a:lnTo>
                      <a:pt x="42" y="50"/>
                    </a:lnTo>
                    <a:lnTo>
                      <a:pt x="46" y="26"/>
                    </a:lnTo>
                    <a:lnTo>
                      <a:pt x="46" y="16"/>
                    </a:lnTo>
                    <a:lnTo>
                      <a:pt x="46" y="8"/>
                    </a:lnTo>
                    <a:lnTo>
                      <a:pt x="46" y="8"/>
                    </a:lnTo>
                    <a:lnTo>
                      <a:pt x="50" y="4"/>
                    </a:lnTo>
                    <a:lnTo>
                      <a:pt x="56" y="2"/>
                    </a:lnTo>
                    <a:lnTo>
                      <a:pt x="64" y="0"/>
                    </a:lnTo>
                    <a:lnTo>
                      <a:pt x="72" y="0"/>
                    </a:lnTo>
                    <a:lnTo>
                      <a:pt x="80" y="4"/>
                    </a:lnTo>
                    <a:lnTo>
                      <a:pt x="86" y="10"/>
                    </a:lnTo>
                    <a:lnTo>
                      <a:pt x="94" y="20"/>
                    </a:lnTo>
                    <a:lnTo>
                      <a:pt x="94" y="20"/>
                    </a:lnTo>
                    <a:lnTo>
                      <a:pt x="98" y="32"/>
                    </a:lnTo>
                    <a:lnTo>
                      <a:pt x="100" y="48"/>
                    </a:lnTo>
                    <a:lnTo>
                      <a:pt x="104" y="82"/>
                    </a:lnTo>
                    <a:lnTo>
                      <a:pt x="104" y="124"/>
                    </a:lnTo>
                    <a:lnTo>
                      <a:pt x="104" y="124"/>
                    </a:lnTo>
                    <a:lnTo>
                      <a:pt x="120" y="126"/>
                    </a:lnTo>
                    <a:lnTo>
                      <a:pt x="154" y="136"/>
                    </a:lnTo>
                    <a:lnTo>
                      <a:pt x="172" y="142"/>
                    </a:lnTo>
                    <a:lnTo>
                      <a:pt x="190" y="148"/>
                    </a:lnTo>
                    <a:lnTo>
                      <a:pt x="204" y="158"/>
                    </a:lnTo>
                    <a:lnTo>
                      <a:pt x="208" y="162"/>
                    </a:lnTo>
                    <a:lnTo>
                      <a:pt x="210" y="166"/>
                    </a:lnTo>
                    <a:lnTo>
                      <a:pt x="210" y="166"/>
                    </a:lnTo>
                    <a:lnTo>
                      <a:pt x="212" y="172"/>
                    </a:lnTo>
                    <a:lnTo>
                      <a:pt x="212" y="180"/>
                    </a:lnTo>
                    <a:lnTo>
                      <a:pt x="210" y="204"/>
                    </a:lnTo>
                    <a:lnTo>
                      <a:pt x="206" y="232"/>
                    </a:lnTo>
                    <a:lnTo>
                      <a:pt x="198" y="262"/>
                    </a:lnTo>
                    <a:lnTo>
                      <a:pt x="190" y="290"/>
                    </a:lnTo>
                    <a:lnTo>
                      <a:pt x="180" y="316"/>
                    </a:lnTo>
                    <a:lnTo>
                      <a:pt x="172" y="334"/>
                    </a:lnTo>
                    <a:lnTo>
                      <a:pt x="168" y="340"/>
                    </a:lnTo>
                    <a:lnTo>
                      <a:pt x="162" y="344"/>
                    </a:lnTo>
                    <a:lnTo>
                      <a:pt x="162" y="344"/>
                    </a:lnTo>
                    <a:lnTo>
                      <a:pt x="152" y="346"/>
                    </a:lnTo>
                    <a:lnTo>
                      <a:pt x="136" y="346"/>
                    </a:lnTo>
                    <a:lnTo>
                      <a:pt x="118" y="346"/>
                    </a:lnTo>
                    <a:lnTo>
                      <a:pt x="96" y="344"/>
                    </a:lnTo>
                    <a:lnTo>
                      <a:pt x="76" y="340"/>
                    </a:lnTo>
                    <a:lnTo>
                      <a:pt x="56" y="334"/>
                    </a:lnTo>
                    <a:lnTo>
                      <a:pt x="38" y="326"/>
                    </a:lnTo>
                    <a:lnTo>
                      <a:pt x="32" y="322"/>
                    </a:lnTo>
                    <a:lnTo>
                      <a:pt x="26" y="316"/>
                    </a:lnTo>
                    <a:lnTo>
                      <a:pt x="26" y="316"/>
                    </a:lnTo>
                    <a:close/>
                  </a:path>
                </a:pathLst>
              </a:custGeom>
              <a:solidFill>
                <a:schemeClr val="accent6"/>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51" name="Freeform 28"/>
              <p:cNvSpPr/>
              <p:nvPr>
                <p:custDataLst>
                  <p:tags r:id="rId12"/>
                </p:custDataLst>
              </p:nvPr>
            </p:nvSpPr>
            <p:spPr bwMode="auto">
              <a:xfrm>
                <a:off x="1206500" y="2217738"/>
                <a:ext cx="1228725" cy="266700"/>
              </a:xfrm>
              <a:custGeom>
                <a:avLst/>
                <a:gdLst>
                  <a:gd name="T0" fmla="*/ 710 w 774"/>
                  <a:gd name="T1" fmla="*/ 0 h 168"/>
                  <a:gd name="T2" fmla="*/ 710 w 774"/>
                  <a:gd name="T3" fmla="*/ 0 h 168"/>
                  <a:gd name="T4" fmla="*/ 382 w 774"/>
                  <a:gd name="T5" fmla="*/ 6 h 168"/>
                  <a:gd name="T6" fmla="*/ 146 w 774"/>
                  <a:gd name="T7" fmla="*/ 12 h 168"/>
                  <a:gd name="T8" fmla="*/ 62 w 774"/>
                  <a:gd name="T9" fmla="*/ 14 h 168"/>
                  <a:gd name="T10" fmla="*/ 20 w 774"/>
                  <a:gd name="T11" fmla="*/ 16 h 168"/>
                  <a:gd name="T12" fmla="*/ 20 w 774"/>
                  <a:gd name="T13" fmla="*/ 16 h 168"/>
                  <a:gd name="T14" fmla="*/ 12 w 774"/>
                  <a:gd name="T15" fmla="*/ 18 h 168"/>
                  <a:gd name="T16" fmla="*/ 8 w 774"/>
                  <a:gd name="T17" fmla="*/ 24 h 168"/>
                  <a:gd name="T18" fmla="*/ 4 w 774"/>
                  <a:gd name="T19" fmla="*/ 30 h 168"/>
                  <a:gd name="T20" fmla="*/ 2 w 774"/>
                  <a:gd name="T21" fmla="*/ 40 h 168"/>
                  <a:gd name="T22" fmla="*/ 0 w 774"/>
                  <a:gd name="T23" fmla="*/ 50 h 168"/>
                  <a:gd name="T24" fmla="*/ 0 w 774"/>
                  <a:gd name="T25" fmla="*/ 62 h 168"/>
                  <a:gd name="T26" fmla="*/ 4 w 774"/>
                  <a:gd name="T27" fmla="*/ 86 h 168"/>
                  <a:gd name="T28" fmla="*/ 8 w 774"/>
                  <a:gd name="T29" fmla="*/ 110 h 168"/>
                  <a:gd name="T30" fmla="*/ 14 w 774"/>
                  <a:gd name="T31" fmla="*/ 132 h 168"/>
                  <a:gd name="T32" fmla="*/ 20 w 774"/>
                  <a:gd name="T33" fmla="*/ 152 h 168"/>
                  <a:gd name="T34" fmla="*/ 20 w 774"/>
                  <a:gd name="T35" fmla="*/ 152 h 168"/>
                  <a:gd name="T36" fmla="*/ 118 w 774"/>
                  <a:gd name="T37" fmla="*/ 158 h 168"/>
                  <a:gd name="T38" fmla="*/ 220 w 774"/>
                  <a:gd name="T39" fmla="*/ 162 h 168"/>
                  <a:gd name="T40" fmla="*/ 338 w 774"/>
                  <a:gd name="T41" fmla="*/ 166 h 168"/>
                  <a:gd name="T42" fmla="*/ 460 w 774"/>
                  <a:gd name="T43" fmla="*/ 168 h 168"/>
                  <a:gd name="T44" fmla="*/ 518 w 774"/>
                  <a:gd name="T45" fmla="*/ 168 h 168"/>
                  <a:gd name="T46" fmla="*/ 572 w 774"/>
                  <a:gd name="T47" fmla="*/ 166 h 168"/>
                  <a:gd name="T48" fmla="*/ 620 w 774"/>
                  <a:gd name="T49" fmla="*/ 162 h 168"/>
                  <a:gd name="T50" fmla="*/ 660 w 774"/>
                  <a:gd name="T51" fmla="*/ 158 h 168"/>
                  <a:gd name="T52" fmla="*/ 690 w 774"/>
                  <a:gd name="T53" fmla="*/ 152 h 168"/>
                  <a:gd name="T54" fmla="*/ 702 w 774"/>
                  <a:gd name="T55" fmla="*/ 148 h 168"/>
                  <a:gd name="T56" fmla="*/ 710 w 774"/>
                  <a:gd name="T57" fmla="*/ 144 h 168"/>
                  <a:gd name="T58" fmla="*/ 710 w 774"/>
                  <a:gd name="T59" fmla="*/ 144 h 168"/>
                  <a:gd name="T60" fmla="*/ 722 w 774"/>
                  <a:gd name="T61" fmla="*/ 134 h 168"/>
                  <a:gd name="T62" fmla="*/ 734 w 774"/>
                  <a:gd name="T63" fmla="*/ 124 h 168"/>
                  <a:gd name="T64" fmla="*/ 744 w 774"/>
                  <a:gd name="T65" fmla="*/ 114 h 168"/>
                  <a:gd name="T66" fmla="*/ 754 w 774"/>
                  <a:gd name="T67" fmla="*/ 102 h 168"/>
                  <a:gd name="T68" fmla="*/ 762 w 774"/>
                  <a:gd name="T69" fmla="*/ 92 h 168"/>
                  <a:gd name="T70" fmla="*/ 768 w 774"/>
                  <a:gd name="T71" fmla="*/ 80 h 168"/>
                  <a:gd name="T72" fmla="*/ 772 w 774"/>
                  <a:gd name="T73" fmla="*/ 70 h 168"/>
                  <a:gd name="T74" fmla="*/ 774 w 774"/>
                  <a:gd name="T75" fmla="*/ 58 h 168"/>
                  <a:gd name="T76" fmla="*/ 774 w 774"/>
                  <a:gd name="T77" fmla="*/ 48 h 168"/>
                  <a:gd name="T78" fmla="*/ 772 w 774"/>
                  <a:gd name="T79" fmla="*/ 38 h 168"/>
                  <a:gd name="T80" fmla="*/ 768 w 774"/>
                  <a:gd name="T81" fmla="*/ 28 h 168"/>
                  <a:gd name="T82" fmla="*/ 762 w 774"/>
                  <a:gd name="T83" fmla="*/ 20 h 168"/>
                  <a:gd name="T84" fmla="*/ 754 w 774"/>
                  <a:gd name="T85" fmla="*/ 14 h 168"/>
                  <a:gd name="T86" fmla="*/ 742 w 774"/>
                  <a:gd name="T87" fmla="*/ 8 h 168"/>
                  <a:gd name="T88" fmla="*/ 728 w 774"/>
                  <a:gd name="T89" fmla="*/ 2 h 168"/>
                  <a:gd name="T90" fmla="*/ 710 w 774"/>
                  <a:gd name="T91" fmla="*/ 0 h 168"/>
                  <a:gd name="T92" fmla="*/ 710 w 774"/>
                  <a:gd name="T9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4" h="168">
                    <a:moveTo>
                      <a:pt x="710" y="0"/>
                    </a:moveTo>
                    <a:lnTo>
                      <a:pt x="710" y="0"/>
                    </a:lnTo>
                    <a:lnTo>
                      <a:pt x="382" y="6"/>
                    </a:lnTo>
                    <a:lnTo>
                      <a:pt x="146" y="12"/>
                    </a:lnTo>
                    <a:lnTo>
                      <a:pt x="62" y="14"/>
                    </a:lnTo>
                    <a:lnTo>
                      <a:pt x="20" y="16"/>
                    </a:lnTo>
                    <a:lnTo>
                      <a:pt x="20" y="16"/>
                    </a:lnTo>
                    <a:lnTo>
                      <a:pt x="12" y="18"/>
                    </a:lnTo>
                    <a:lnTo>
                      <a:pt x="8" y="24"/>
                    </a:lnTo>
                    <a:lnTo>
                      <a:pt x="4" y="30"/>
                    </a:lnTo>
                    <a:lnTo>
                      <a:pt x="2" y="40"/>
                    </a:lnTo>
                    <a:lnTo>
                      <a:pt x="0" y="50"/>
                    </a:lnTo>
                    <a:lnTo>
                      <a:pt x="0" y="62"/>
                    </a:lnTo>
                    <a:lnTo>
                      <a:pt x="4" y="86"/>
                    </a:lnTo>
                    <a:lnTo>
                      <a:pt x="8" y="110"/>
                    </a:lnTo>
                    <a:lnTo>
                      <a:pt x="14" y="132"/>
                    </a:lnTo>
                    <a:lnTo>
                      <a:pt x="20" y="152"/>
                    </a:lnTo>
                    <a:lnTo>
                      <a:pt x="20" y="152"/>
                    </a:lnTo>
                    <a:lnTo>
                      <a:pt x="118" y="158"/>
                    </a:lnTo>
                    <a:lnTo>
                      <a:pt x="220" y="162"/>
                    </a:lnTo>
                    <a:lnTo>
                      <a:pt x="338" y="166"/>
                    </a:lnTo>
                    <a:lnTo>
                      <a:pt x="460" y="168"/>
                    </a:lnTo>
                    <a:lnTo>
                      <a:pt x="518" y="168"/>
                    </a:lnTo>
                    <a:lnTo>
                      <a:pt x="572" y="166"/>
                    </a:lnTo>
                    <a:lnTo>
                      <a:pt x="620" y="162"/>
                    </a:lnTo>
                    <a:lnTo>
                      <a:pt x="660" y="158"/>
                    </a:lnTo>
                    <a:lnTo>
                      <a:pt x="690" y="152"/>
                    </a:lnTo>
                    <a:lnTo>
                      <a:pt x="702" y="148"/>
                    </a:lnTo>
                    <a:lnTo>
                      <a:pt x="710" y="144"/>
                    </a:lnTo>
                    <a:lnTo>
                      <a:pt x="710" y="144"/>
                    </a:lnTo>
                    <a:lnTo>
                      <a:pt x="722" y="134"/>
                    </a:lnTo>
                    <a:lnTo>
                      <a:pt x="734" y="124"/>
                    </a:lnTo>
                    <a:lnTo>
                      <a:pt x="744" y="114"/>
                    </a:lnTo>
                    <a:lnTo>
                      <a:pt x="754" y="102"/>
                    </a:lnTo>
                    <a:lnTo>
                      <a:pt x="762" y="92"/>
                    </a:lnTo>
                    <a:lnTo>
                      <a:pt x="768" y="80"/>
                    </a:lnTo>
                    <a:lnTo>
                      <a:pt x="772" y="70"/>
                    </a:lnTo>
                    <a:lnTo>
                      <a:pt x="774" y="58"/>
                    </a:lnTo>
                    <a:lnTo>
                      <a:pt x="774" y="48"/>
                    </a:lnTo>
                    <a:lnTo>
                      <a:pt x="772" y="38"/>
                    </a:lnTo>
                    <a:lnTo>
                      <a:pt x="768" y="28"/>
                    </a:lnTo>
                    <a:lnTo>
                      <a:pt x="762" y="20"/>
                    </a:lnTo>
                    <a:lnTo>
                      <a:pt x="754" y="14"/>
                    </a:lnTo>
                    <a:lnTo>
                      <a:pt x="742" y="8"/>
                    </a:lnTo>
                    <a:lnTo>
                      <a:pt x="728" y="2"/>
                    </a:lnTo>
                    <a:lnTo>
                      <a:pt x="710" y="0"/>
                    </a:lnTo>
                    <a:lnTo>
                      <a:pt x="710" y="0"/>
                    </a:lnTo>
                    <a:close/>
                  </a:path>
                </a:pathLst>
              </a:custGeom>
              <a:solidFill>
                <a:schemeClr val="accent3"/>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52" name="Freeform 29"/>
              <p:cNvSpPr/>
              <p:nvPr>
                <p:custDataLst>
                  <p:tags r:id="rId13"/>
                </p:custDataLst>
              </p:nvPr>
            </p:nvSpPr>
            <p:spPr bwMode="auto">
              <a:xfrm>
                <a:off x="1282700" y="4338638"/>
                <a:ext cx="612775" cy="831850"/>
              </a:xfrm>
              <a:custGeom>
                <a:avLst/>
                <a:gdLst>
                  <a:gd name="T0" fmla="*/ 242 w 386"/>
                  <a:gd name="T1" fmla="*/ 208 h 524"/>
                  <a:gd name="T2" fmla="*/ 204 w 386"/>
                  <a:gd name="T3" fmla="*/ 270 h 524"/>
                  <a:gd name="T4" fmla="*/ 178 w 386"/>
                  <a:gd name="T5" fmla="*/ 320 h 524"/>
                  <a:gd name="T6" fmla="*/ 168 w 386"/>
                  <a:gd name="T7" fmla="*/ 354 h 524"/>
                  <a:gd name="T8" fmla="*/ 166 w 386"/>
                  <a:gd name="T9" fmla="*/ 364 h 524"/>
                  <a:gd name="T10" fmla="*/ 174 w 386"/>
                  <a:gd name="T11" fmla="*/ 378 h 524"/>
                  <a:gd name="T12" fmla="*/ 194 w 386"/>
                  <a:gd name="T13" fmla="*/ 388 h 524"/>
                  <a:gd name="T14" fmla="*/ 260 w 386"/>
                  <a:gd name="T15" fmla="*/ 402 h 524"/>
                  <a:gd name="T16" fmla="*/ 356 w 386"/>
                  <a:gd name="T17" fmla="*/ 412 h 524"/>
                  <a:gd name="T18" fmla="*/ 374 w 386"/>
                  <a:gd name="T19" fmla="*/ 416 h 524"/>
                  <a:gd name="T20" fmla="*/ 382 w 386"/>
                  <a:gd name="T21" fmla="*/ 424 h 524"/>
                  <a:gd name="T22" fmla="*/ 386 w 386"/>
                  <a:gd name="T23" fmla="*/ 434 h 524"/>
                  <a:gd name="T24" fmla="*/ 384 w 386"/>
                  <a:gd name="T25" fmla="*/ 464 h 524"/>
                  <a:gd name="T26" fmla="*/ 374 w 386"/>
                  <a:gd name="T27" fmla="*/ 504 h 524"/>
                  <a:gd name="T28" fmla="*/ 334 w 386"/>
                  <a:gd name="T29" fmla="*/ 510 h 524"/>
                  <a:gd name="T30" fmla="*/ 240 w 386"/>
                  <a:gd name="T31" fmla="*/ 520 h 524"/>
                  <a:gd name="T32" fmla="*/ 136 w 386"/>
                  <a:gd name="T33" fmla="*/ 522 h 524"/>
                  <a:gd name="T34" fmla="*/ 94 w 386"/>
                  <a:gd name="T35" fmla="*/ 516 h 524"/>
                  <a:gd name="T36" fmla="*/ 66 w 386"/>
                  <a:gd name="T37" fmla="*/ 504 h 524"/>
                  <a:gd name="T38" fmla="*/ 58 w 386"/>
                  <a:gd name="T39" fmla="*/ 494 h 524"/>
                  <a:gd name="T40" fmla="*/ 40 w 386"/>
                  <a:gd name="T41" fmla="*/ 468 h 524"/>
                  <a:gd name="T42" fmla="*/ 22 w 386"/>
                  <a:gd name="T43" fmla="*/ 420 h 524"/>
                  <a:gd name="T44" fmla="*/ 6 w 386"/>
                  <a:gd name="T45" fmla="*/ 348 h 524"/>
                  <a:gd name="T46" fmla="*/ 0 w 386"/>
                  <a:gd name="T47" fmla="*/ 294 h 524"/>
                  <a:gd name="T48" fmla="*/ 2 w 386"/>
                  <a:gd name="T49" fmla="*/ 282 h 524"/>
                  <a:gd name="T50" fmla="*/ 18 w 386"/>
                  <a:gd name="T51" fmla="*/ 270 h 524"/>
                  <a:gd name="T52" fmla="*/ 46 w 386"/>
                  <a:gd name="T53" fmla="*/ 258 h 524"/>
                  <a:gd name="T54" fmla="*/ 82 w 386"/>
                  <a:gd name="T55" fmla="*/ 248 h 524"/>
                  <a:gd name="T56" fmla="*/ 42 w 386"/>
                  <a:gd name="T57" fmla="*/ 208 h 524"/>
                  <a:gd name="T58" fmla="*/ 76 w 386"/>
                  <a:gd name="T59" fmla="*/ 120 h 524"/>
                  <a:gd name="T60" fmla="*/ 108 w 386"/>
                  <a:gd name="T61" fmla="*/ 54 h 524"/>
                  <a:gd name="T62" fmla="*/ 132 w 386"/>
                  <a:gd name="T63" fmla="*/ 18 h 524"/>
                  <a:gd name="T64" fmla="*/ 138 w 386"/>
                  <a:gd name="T65" fmla="*/ 12 h 524"/>
                  <a:gd name="T66" fmla="*/ 154 w 386"/>
                  <a:gd name="T67" fmla="*/ 4 h 524"/>
                  <a:gd name="T68" fmla="*/ 194 w 386"/>
                  <a:gd name="T69" fmla="*/ 0 h 524"/>
                  <a:gd name="T70" fmla="*/ 234 w 386"/>
                  <a:gd name="T71" fmla="*/ 12 h 524"/>
                  <a:gd name="T72" fmla="*/ 258 w 386"/>
                  <a:gd name="T73" fmla="*/ 28 h 524"/>
                  <a:gd name="T74" fmla="*/ 268 w 386"/>
                  <a:gd name="T75" fmla="*/ 40 h 524"/>
                  <a:gd name="T76" fmla="*/ 270 w 386"/>
                  <a:gd name="T77" fmla="*/ 48 h 524"/>
                  <a:gd name="T78" fmla="*/ 286 w 386"/>
                  <a:gd name="T79" fmla="*/ 102 h 524"/>
                  <a:gd name="T80" fmla="*/ 288 w 386"/>
                  <a:gd name="T81" fmla="*/ 134 h 524"/>
                  <a:gd name="T82" fmla="*/ 284 w 386"/>
                  <a:gd name="T83" fmla="*/ 156 h 524"/>
                  <a:gd name="T84" fmla="*/ 272 w 386"/>
                  <a:gd name="T85" fmla="*/ 178 h 524"/>
                  <a:gd name="T86" fmla="*/ 254 w 386"/>
                  <a:gd name="T87" fmla="*/ 198 h 524"/>
                  <a:gd name="T88" fmla="*/ 242 w 386"/>
                  <a:gd name="T89" fmla="*/ 20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6" h="524">
                    <a:moveTo>
                      <a:pt x="242" y="208"/>
                    </a:moveTo>
                    <a:lnTo>
                      <a:pt x="242" y="208"/>
                    </a:lnTo>
                    <a:lnTo>
                      <a:pt x="230" y="226"/>
                    </a:lnTo>
                    <a:lnTo>
                      <a:pt x="204" y="270"/>
                    </a:lnTo>
                    <a:lnTo>
                      <a:pt x="190" y="294"/>
                    </a:lnTo>
                    <a:lnTo>
                      <a:pt x="178" y="320"/>
                    </a:lnTo>
                    <a:lnTo>
                      <a:pt x="170" y="344"/>
                    </a:lnTo>
                    <a:lnTo>
                      <a:pt x="168" y="354"/>
                    </a:lnTo>
                    <a:lnTo>
                      <a:pt x="166" y="364"/>
                    </a:lnTo>
                    <a:lnTo>
                      <a:pt x="166" y="364"/>
                    </a:lnTo>
                    <a:lnTo>
                      <a:pt x="168" y="372"/>
                    </a:lnTo>
                    <a:lnTo>
                      <a:pt x="174" y="378"/>
                    </a:lnTo>
                    <a:lnTo>
                      <a:pt x="184" y="384"/>
                    </a:lnTo>
                    <a:lnTo>
                      <a:pt x="194" y="388"/>
                    </a:lnTo>
                    <a:lnTo>
                      <a:pt x="224" y="396"/>
                    </a:lnTo>
                    <a:lnTo>
                      <a:pt x="260" y="402"/>
                    </a:lnTo>
                    <a:lnTo>
                      <a:pt x="330" y="408"/>
                    </a:lnTo>
                    <a:lnTo>
                      <a:pt x="356" y="412"/>
                    </a:lnTo>
                    <a:lnTo>
                      <a:pt x="374" y="416"/>
                    </a:lnTo>
                    <a:lnTo>
                      <a:pt x="374" y="416"/>
                    </a:lnTo>
                    <a:lnTo>
                      <a:pt x="378" y="420"/>
                    </a:lnTo>
                    <a:lnTo>
                      <a:pt x="382" y="424"/>
                    </a:lnTo>
                    <a:lnTo>
                      <a:pt x="384" y="428"/>
                    </a:lnTo>
                    <a:lnTo>
                      <a:pt x="386" y="434"/>
                    </a:lnTo>
                    <a:lnTo>
                      <a:pt x="386" y="450"/>
                    </a:lnTo>
                    <a:lnTo>
                      <a:pt x="384" y="464"/>
                    </a:lnTo>
                    <a:lnTo>
                      <a:pt x="378" y="492"/>
                    </a:lnTo>
                    <a:lnTo>
                      <a:pt x="374" y="504"/>
                    </a:lnTo>
                    <a:lnTo>
                      <a:pt x="374" y="504"/>
                    </a:lnTo>
                    <a:lnTo>
                      <a:pt x="334" y="510"/>
                    </a:lnTo>
                    <a:lnTo>
                      <a:pt x="290" y="516"/>
                    </a:lnTo>
                    <a:lnTo>
                      <a:pt x="240" y="520"/>
                    </a:lnTo>
                    <a:lnTo>
                      <a:pt x="186" y="524"/>
                    </a:lnTo>
                    <a:lnTo>
                      <a:pt x="136" y="522"/>
                    </a:lnTo>
                    <a:lnTo>
                      <a:pt x="114" y="520"/>
                    </a:lnTo>
                    <a:lnTo>
                      <a:pt x="94" y="516"/>
                    </a:lnTo>
                    <a:lnTo>
                      <a:pt x="78" y="512"/>
                    </a:lnTo>
                    <a:lnTo>
                      <a:pt x="66" y="504"/>
                    </a:lnTo>
                    <a:lnTo>
                      <a:pt x="66" y="504"/>
                    </a:lnTo>
                    <a:lnTo>
                      <a:pt x="58" y="494"/>
                    </a:lnTo>
                    <a:lnTo>
                      <a:pt x="48" y="482"/>
                    </a:lnTo>
                    <a:lnTo>
                      <a:pt x="40" y="468"/>
                    </a:lnTo>
                    <a:lnTo>
                      <a:pt x="34" y="454"/>
                    </a:lnTo>
                    <a:lnTo>
                      <a:pt x="22" y="420"/>
                    </a:lnTo>
                    <a:lnTo>
                      <a:pt x="12" y="384"/>
                    </a:lnTo>
                    <a:lnTo>
                      <a:pt x="6" y="348"/>
                    </a:lnTo>
                    <a:lnTo>
                      <a:pt x="2" y="318"/>
                    </a:lnTo>
                    <a:lnTo>
                      <a:pt x="0" y="294"/>
                    </a:lnTo>
                    <a:lnTo>
                      <a:pt x="2" y="282"/>
                    </a:lnTo>
                    <a:lnTo>
                      <a:pt x="2" y="282"/>
                    </a:lnTo>
                    <a:lnTo>
                      <a:pt x="8" y="276"/>
                    </a:lnTo>
                    <a:lnTo>
                      <a:pt x="18" y="270"/>
                    </a:lnTo>
                    <a:lnTo>
                      <a:pt x="32" y="264"/>
                    </a:lnTo>
                    <a:lnTo>
                      <a:pt x="46" y="258"/>
                    </a:lnTo>
                    <a:lnTo>
                      <a:pt x="72" y="250"/>
                    </a:lnTo>
                    <a:lnTo>
                      <a:pt x="82" y="248"/>
                    </a:lnTo>
                    <a:lnTo>
                      <a:pt x="42" y="208"/>
                    </a:lnTo>
                    <a:lnTo>
                      <a:pt x="42" y="208"/>
                    </a:lnTo>
                    <a:lnTo>
                      <a:pt x="52" y="182"/>
                    </a:lnTo>
                    <a:lnTo>
                      <a:pt x="76" y="120"/>
                    </a:lnTo>
                    <a:lnTo>
                      <a:pt x="92" y="86"/>
                    </a:lnTo>
                    <a:lnTo>
                      <a:pt x="108" y="54"/>
                    </a:lnTo>
                    <a:lnTo>
                      <a:pt x="124" y="28"/>
                    </a:lnTo>
                    <a:lnTo>
                      <a:pt x="132" y="18"/>
                    </a:lnTo>
                    <a:lnTo>
                      <a:pt x="138" y="12"/>
                    </a:lnTo>
                    <a:lnTo>
                      <a:pt x="138" y="12"/>
                    </a:lnTo>
                    <a:lnTo>
                      <a:pt x="146" y="8"/>
                    </a:lnTo>
                    <a:lnTo>
                      <a:pt x="154" y="4"/>
                    </a:lnTo>
                    <a:lnTo>
                      <a:pt x="172" y="0"/>
                    </a:lnTo>
                    <a:lnTo>
                      <a:pt x="194" y="0"/>
                    </a:lnTo>
                    <a:lnTo>
                      <a:pt x="214" y="4"/>
                    </a:lnTo>
                    <a:lnTo>
                      <a:pt x="234" y="12"/>
                    </a:lnTo>
                    <a:lnTo>
                      <a:pt x="252" y="22"/>
                    </a:lnTo>
                    <a:lnTo>
                      <a:pt x="258" y="28"/>
                    </a:lnTo>
                    <a:lnTo>
                      <a:pt x="264" y="34"/>
                    </a:lnTo>
                    <a:lnTo>
                      <a:pt x="268" y="40"/>
                    </a:lnTo>
                    <a:lnTo>
                      <a:pt x="270" y="48"/>
                    </a:lnTo>
                    <a:lnTo>
                      <a:pt x="270" y="48"/>
                    </a:lnTo>
                    <a:lnTo>
                      <a:pt x="280" y="82"/>
                    </a:lnTo>
                    <a:lnTo>
                      <a:pt x="286" y="102"/>
                    </a:lnTo>
                    <a:lnTo>
                      <a:pt x="288" y="124"/>
                    </a:lnTo>
                    <a:lnTo>
                      <a:pt x="288" y="134"/>
                    </a:lnTo>
                    <a:lnTo>
                      <a:pt x="286" y="146"/>
                    </a:lnTo>
                    <a:lnTo>
                      <a:pt x="284" y="156"/>
                    </a:lnTo>
                    <a:lnTo>
                      <a:pt x="278" y="166"/>
                    </a:lnTo>
                    <a:lnTo>
                      <a:pt x="272" y="178"/>
                    </a:lnTo>
                    <a:lnTo>
                      <a:pt x="264" y="188"/>
                    </a:lnTo>
                    <a:lnTo>
                      <a:pt x="254" y="198"/>
                    </a:lnTo>
                    <a:lnTo>
                      <a:pt x="242" y="208"/>
                    </a:lnTo>
                    <a:lnTo>
                      <a:pt x="242" y="208"/>
                    </a:lnTo>
                    <a:close/>
                  </a:path>
                </a:pathLst>
              </a:custGeom>
              <a:solidFill>
                <a:schemeClr val="accent5"/>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53" name="Freeform 30"/>
              <p:cNvSpPr/>
              <p:nvPr>
                <p:custDataLst>
                  <p:tags r:id="rId14"/>
                </p:custDataLst>
              </p:nvPr>
            </p:nvSpPr>
            <p:spPr bwMode="auto">
              <a:xfrm>
                <a:off x="3806825" y="4310063"/>
                <a:ext cx="850900" cy="349250"/>
              </a:xfrm>
              <a:custGeom>
                <a:avLst/>
                <a:gdLst>
                  <a:gd name="T0" fmla="*/ 128 w 536"/>
                  <a:gd name="T1" fmla="*/ 30 h 220"/>
                  <a:gd name="T2" fmla="*/ 128 w 536"/>
                  <a:gd name="T3" fmla="*/ 30 h 220"/>
                  <a:gd name="T4" fmla="*/ 210 w 536"/>
                  <a:gd name="T5" fmla="*/ 48 h 220"/>
                  <a:gd name="T6" fmla="*/ 274 w 536"/>
                  <a:gd name="T7" fmla="*/ 60 h 220"/>
                  <a:gd name="T8" fmla="*/ 300 w 536"/>
                  <a:gd name="T9" fmla="*/ 62 h 220"/>
                  <a:gd name="T10" fmla="*/ 320 w 536"/>
                  <a:gd name="T11" fmla="*/ 62 h 220"/>
                  <a:gd name="T12" fmla="*/ 320 w 536"/>
                  <a:gd name="T13" fmla="*/ 62 h 220"/>
                  <a:gd name="T14" fmla="*/ 340 w 536"/>
                  <a:gd name="T15" fmla="*/ 58 h 220"/>
                  <a:gd name="T16" fmla="*/ 366 w 536"/>
                  <a:gd name="T17" fmla="*/ 50 h 220"/>
                  <a:gd name="T18" fmla="*/ 426 w 536"/>
                  <a:gd name="T19" fmla="*/ 26 h 220"/>
                  <a:gd name="T20" fmla="*/ 456 w 536"/>
                  <a:gd name="T21" fmla="*/ 14 h 220"/>
                  <a:gd name="T22" fmla="*/ 480 w 536"/>
                  <a:gd name="T23" fmla="*/ 4 h 220"/>
                  <a:gd name="T24" fmla="*/ 498 w 536"/>
                  <a:gd name="T25" fmla="*/ 0 h 220"/>
                  <a:gd name="T26" fmla="*/ 504 w 536"/>
                  <a:gd name="T27" fmla="*/ 0 h 220"/>
                  <a:gd name="T28" fmla="*/ 506 w 536"/>
                  <a:gd name="T29" fmla="*/ 2 h 220"/>
                  <a:gd name="T30" fmla="*/ 506 w 536"/>
                  <a:gd name="T31" fmla="*/ 2 h 220"/>
                  <a:gd name="T32" fmla="*/ 514 w 536"/>
                  <a:gd name="T33" fmla="*/ 28 h 220"/>
                  <a:gd name="T34" fmla="*/ 524 w 536"/>
                  <a:gd name="T35" fmla="*/ 70 h 220"/>
                  <a:gd name="T36" fmla="*/ 534 w 536"/>
                  <a:gd name="T37" fmla="*/ 114 h 220"/>
                  <a:gd name="T38" fmla="*/ 536 w 536"/>
                  <a:gd name="T39" fmla="*/ 128 h 220"/>
                  <a:gd name="T40" fmla="*/ 536 w 536"/>
                  <a:gd name="T41" fmla="*/ 138 h 220"/>
                  <a:gd name="T42" fmla="*/ 536 w 536"/>
                  <a:gd name="T43" fmla="*/ 138 h 220"/>
                  <a:gd name="T44" fmla="*/ 534 w 536"/>
                  <a:gd name="T45" fmla="*/ 142 h 220"/>
                  <a:gd name="T46" fmla="*/ 528 w 536"/>
                  <a:gd name="T47" fmla="*/ 148 h 220"/>
                  <a:gd name="T48" fmla="*/ 506 w 536"/>
                  <a:gd name="T49" fmla="*/ 162 h 220"/>
                  <a:gd name="T50" fmla="*/ 474 w 536"/>
                  <a:gd name="T51" fmla="*/ 178 h 220"/>
                  <a:gd name="T52" fmla="*/ 434 w 536"/>
                  <a:gd name="T53" fmla="*/ 194 h 220"/>
                  <a:gd name="T54" fmla="*/ 388 w 536"/>
                  <a:gd name="T55" fmla="*/ 208 h 220"/>
                  <a:gd name="T56" fmla="*/ 362 w 536"/>
                  <a:gd name="T57" fmla="*/ 212 h 220"/>
                  <a:gd name="T58" fmla="*/ 338 w 536"/>
                  <a:gd name="T59" fmla="*/ 216 h 220"/>
                  <a:gd name="T60" fmla="*/ 314 w 536"/>
                  <a:gd name="T61" fmla="*/ 220 h 220"/>
                  <a:gd name="T62" fmla="*/ 288 w 536"/>
                  <a:gd name="T63" fmla="*/ 220 h 220"/>
                  <a:gd name="T64" fmla="*/ 264 w 536"/>
                  <a:gd name="T65" fmla="*/ 218 h 220"/>
                  <a:gd name="T66" fmla="*/ 240 w 536"/>
                  <a:gd name="T67" fmla="*/ 214 h 220"/>
                  <a:gd name="T68" fmla="*/ 196 w 536"/>
                  <a:gd name="T69" fmla="*/ 170 h 220"/>
                  <a:gd name="T70" fmla="*/ 172 w 536"/>
                  <a:gd name="T71" fmla="*/ 220 h 220"/>
                  <a:gd name="T72" fmla="*/ 172 w 536"/>
                  <a:gd name="T73" fmla="*/ 220 h 220"/>
                  <a:gd name="T74" fmla="*/ 152 w 536"/>
                  <a:gd name="T75" fmla="*/ 220 h 220"/>
                  <a:gd name="T76" fmla="*/ 130 w 536"/>
                  <a:gd name="T77" fmla="*/ 220 h 220"/>
                  <a:gd name="T78" fmla="*/ 104 w 536"/>
                  <a:gd name="T79" fmla="*/ 218 h 220"/>
                  <a:gd name="T80" fmla="*/ 76 w 536"/>
                  <a:gd name="T81" fmla="*/ 214 h 220"/>
                  <a:gd name="T82" fmla="*/ 48 w 536"/>
                  <a:gd name="T83" fmla="*/ 208 h 220"/>
                  <a:gd name="T84" fmla="*/ 22 w 536"/>
                  <a:gd name="T85" fmla="*/ 200 h 220"/>
                  <a:gd name="T86" fmla="*/ 10 w 536"/>
                  <a:gd name="T87" fmla="*/ 194 h 220"/>
                  <a:gd name="T88" fmla="*/ 0 w 536"/>
                  <a:gd name="T89" fmla="*/ 186 h 220"/>
                  <a:gd name="T90" fmla="*/ 0 w 536"/>
                  <a:gd name="T91" fmla="*/ 186 h 220"/>
                  <a:gd name="T92" fmla="*/ 2 w 536"/>
                  <a:gd name="T93" fmla="*/ 172 h 220"/>
                  <a:gd name="T94" fmla="*/ 10 w 536"/>
                  <a:gd name="T95" fmla="*/ 134 h 220"/>
                  <a:gd name="T96" fmla="*/ 22 w 536"/>
                  <a:gd name="T97" fmla="*/ 90 h 220"/>
                  <a:gd name="T98" fmla="*/ 28 w 536"/>
                  <a:gd name="T99" fmla="*/ 70 h 220"/>
                  <a:gd name="T100" fmla="*/ 36 w 536"/>
                  <a:gd name="T101" fmla="*/ 54 h 220"/>
                  <a:gd name="T102" fmla="*/ 36 w 536"/>
                  <a:gd name="T103" fmla="*/ 54 h 220"/>
                  <a:gd name="T104" fmla="*/ 40 w 536"/>
                  <a:gd name="T105" fmla="*/ 48 h 220"/>
                  <a:gd name="T106" fmla="*/ 46 w 536"/>
                  <a:gd name="T107" fmla="*/ 44 h 220"/>
                  <a:gd name="T108" fmla="*/ 58 w 536"/>
                  <a:gd name="T109" fmla="*/ 36 h 220"/>
                  <a:gd name="T110" fmla="*/ 74 w 536"/>
                  <a:gd name="T111" fmla="*/ 32 h 220"/>
                  <a:gd name="T112" fmla="*/ 90 w 536"/>
                  <a:gd name="T113" fmla="*/ 30 h 220"/>
                  <a:gd name="T114" fmla="*/ 104 w 536"/>
                  <a:gd name="T115" fmla="*/ 28 h 220"/>
                  <a:gd name="T116" fmla="*/ 116 w 536"/>
                  <a:gd name="T117" fmla="*/ 30 h 220"/>
                  <a:gd name="T118" fmla="*/ 128 w 536"/>
                  <a:gd name="T119" fmla="*/ 30 h 220"/>
                  <a:gd name="T120" fmla="*/ 128 w 536"/>
                  <a:gd name="T121" fmla="*/ 3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6" h="220">
                    <a:moveTo>
                      <a:pt x="128" y="30"/>
                    </a:moveTo>
                    <a:lnTo>
                      <a:pt x="128" y="30"/>
                    </a:lnTo>
                    <a:lnTo>
                      <a:pt x="210" y="48"/>
                    </a:lnTo>
                    <a:lnTo>
                      <a:pt x="274" y="60"/>
                    </a:lnTo>
                    <a:lnTo>
                      <a:pt x="300" y="62"/>
                    </a:lnTo>
                    <a:lnTo>
                      <a:pt x="320" y="62"/>
                    </a:lnTo>
                    <a:lnTo>
                      <a:pt x="320" y="62"/>
                    </a:lnTo>
                    <a:lnTo>
                      <a:pt x="340" y="58"/>
                    </a:lnTo>
                    <a:lnTo>
                      <a:pt x="366" y="50"/>
                    </a:lnTo>
                    <a:lnTo>
                      <a:pt x="426" y="26"/>
                    </a:lnTo>
                    <a:lnTo>
                      <a:pt x="456" y="14"/>
                    </a:lnTo>
                    <a:lnTo>
                      <a:pt x="480" y="4"/>
                    </a:lnTo>
                    <a:lnTo>
                      <a:pt x="498" y="0"/>
                    </a:lnTo>
                    <a:lnTo>
                      <a:pt x="504" y="0"/>
                    </a:lnTo>
                    <a:lnTo>
                      <a:pt x="506" y="2"/>
                    </a:lnTo>
                    <a:lnTo>
                      <a:pt x="506" y="2"/>
                    </a:lnTo>
                    <a:lnTo>
                      <a:pt x="514" y="28"/>
                    </a:lnTo>
                    <a:lnTo>
                      <a:pt x="524" y="70"/>
                    </a:lnTo>
                    <a:lnTo>
                      <a:pt x="534" y="114"/>
                    </a:lnTo>
                    <a:lnTo>
                      <a:pt x="536" y="128"/>
                    </a:lnTo>
                    <a:lnTo>
                      <a:pt x="536" y="138"/>
                    </a:lnTo>
                    <a:lnTo>
                      <a:pt x="536" y="138"/>
                    </a:lnTo>
                    <a:lnTo>
                      <a:pt x="534" y="142"/>
                    </a:lnTo>
                    <a:lnTo>
                      <a:pt x="528" y="148"/>
                    </a:lnTo>
                    <a:lnTo>
                      <a:pt x="506" y="162"/>
                    </a:lnTo>
                    <a:lnTo>
                      <a:pt x="474" y="178"/>
                    </a:lnTo>
                    <a:lnTo>
                      <a:pt x="434" y="194"/>
                    </a:lnTo>
                    <a:lnTo>
                      <a:pt x="388" y="208"/>
                    </a:lnTo>
                    <a:lnTo>
                      <a:pt x="362" y="212"/>
                    </a:lnTo>
                    <a:lnTo>
                      <a:pt x="338" y="216"/>
                    </a:lnTo>
                    <a:lnTo>
                      <a:pt x="314" y="220"/>
                    </a:lnTo>
                    <a:lnTo>
                      <a:pt x="288" y="220"/>
                    </a:lnTo>
                    <a:lnTo>
                      <a:pt x="264" y="218"/>
                    </a:lnTo>
                    <a:lnTo>
                      <a:pt x="240" y="214"/>
                    </a:lnTo>
                    <a:lnTo>
                      <a:pt x="196" y="170"/>
                    </a:lnTo>
                    <a:lnTo>
                      <a:pt x="172" y="220"/>
                    </a:lnTo>
                    <a:lnTo>
                      <a:pt x="172" y="220"/>
                    </a:lnTo>
                    <a:lnTo>
                      <a:pt x="152" y="220"/>
                    </a:lnTo>
                    <a:lnTo>
                      <a:pt x="130" y="220"/>
                    </a:lnTo>
                    <a:lnTo>
                      <a:pt x="104" y="218"/>
                    </a:lnTo>
                    <a:lnTo>
                      <a:pt x="76" y="214"/>
                    </a:lnTo>
                    <a:lnTo>
                      <a:pt x="48" y="208"/>
                    </a:lnTo>
                    <a:lnTo>
                      <a:pt x="22" y="200"/>
                    </a:lnTo>
                    <a:lnTo>
                      <a:pt x="10" y="194"/>
                    </a:lnTo>
                    <a:lnTo>
                      <a:pt x="0" y="186"/>
                    </a:lnTo>
                    <a:lnTo>
                      <a:pt x="0" y="186"/>
                    </a:lnTo>
                    <a:lnTo>
                      <a:pt x="2" y="172"/>
                    </a:lnTo>
                    <a:lnTo>
                      <a:pt x="10" y="134"/>
                    </a:lnTo>
                    <a:lnTo>
                      <a:pt x="22" y="90"/>
                    </a:lnTo>
                    <a:lnTo>
                      <a:pt x="28" y="70"/>
                    </a:lnTo>
                    <a:lnTo>
                      <a:pt x="36" y="54"/>
                    </a:lnTo>
                    <a:lnTo>
                      <a:pt x="36" y="54"/>
                    </a:lnTo>
                    <a:lnTo>
                      <a:pt x="40" y="48"/>
                    </a:lnTo>
                    <a:lnTo>
                      <a:pt x="46" y="44"/>
                    </a:lnTo>
                    <a:lnTo>
                      <a:pt x="58" y="36"/>
                    </a:lnTo>
                    <a:lnTo>
                      <a:pt x="74" y="32"/>
                    </a:lnTo>
                    <a:lnTo>
                      <a:pt x="90" y="30"/>
                    </a:lnTo>
                    <a:lnTo>
                      <a:pt x="104" y="28"/>
                    </a:lnTo>
                    <a:lnTo>
                      <a:pt x="116" y="30"/>
                    </a:lnTo>
                    <a:lnTo>
                      <a:pt x="128" y="30"/>
                    </a:lnTo>
                    <a:lnTo>
                      <a:pt x="128" y="30"/>
                    </a:lnTo>
                    <a:close/>
                  </a:path>
                </a:pathLst>
              </a:custGeom>
              <a:solidFill>
                <a:schemeClr val="accent5"/>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54" name="Freeform 31"/>
              <p:cNvSpPr/>
              <p:nvPr>
                <p:custDataLst>
                  <p:tags r:id="rId15"/>
                </p:custDataLst>
              </p:nvPr>
            </p:nvSpPr>
            <p:spPr bwMode="auto">
              <a:xfrm>
                <a:off x="1641475" y="3173413"/>
                <a:ext cx="2613025" cy="1727200"/>
              </a:xfrm>
              <a:custGeom>
                <a:avLst/>
                <a:gdLst>
                  <a:gd name="T0" fmla="*/ 1064 w 1646"/>
                  <a:gd name="T1" fmla="*/ 28 h 1088"/>
                  <a:gd name="T2" fmla="*/ 1414 w 1646"/>
                  <a:gd name="T3" fmla="*/ 2 h 1088"/>
                  <a:gd name="T4" fmla="*/ 1568 w 1646"/>
                  <a:gd name="T5" fmla="*/ 0 h 1088"/>
                  <a:gd name="T6" fmla="*/ 1628 w 1646"/>
                  <a:gd name="T7" fmla="*/ 8 h 1088"/>
                  <a:gd name="T8" fmla="*/ 1640 w 1646"/>
                  <a:gd name="T9" fmla="*/ 16 h 1088"/>
                  <a:gd name="T10" fmla="*/ 1644 w 1646"/>
                  <a:gd name="T11" fmla="*/ 90 h 1088"/>
                  <a:gd name="T12" fmla="*/ 1622 w 1646"/>
                  <a:gd name="T13" fmla="*/ 354 h 1088"/>
                  <a:gd name="T14" fmla="*/ 1576 w 1646"/>
                  <a:gd name="T15" fmla="*/ 652 h 1088"/>
                  <a:gd name="T16" fmla="*/ 1544 w 1646"/>
                  <a:gd name="T17" fmla="*/ 780 h 1088"/>
                  <a:gd name="T18" fmla="*/ 1520 w 1646"/>
                  <a:gd name="T19" fmla="*/ 792 h 1088"/>
                  <a:gd name="T20" fmla="*/ 1466 w 1646"/>
                  <a:gd name="T21" fmla="*/ 802 h 1088"/>
                  <a:gd name="T22" fmla="*/ 1418 w 1646"/>
                  <a:gd name="T23" fmla="*/ 794 h 1088"/>
                  <a:gd name="T24" fmla="*/ 1380 w 1646"/>
                  <a:gd name="T25" fmla="*/ 780 h 1088"/>
                  <a:gd name="T26" fmla="*/ 1444 w 1646"/>
                  <a:gd name="T27" fmla="*/ 516 h 1088"/>
                  <a:gd name="T28" fmla="*/ 1490 w 1646"/>
                  <a:gd name="T29" fmla="*/ 282 h 1088"/>
                  <a:gd name="T30" fmla="*/ 1492 w 1646"/>
                  <a:gd name="T31" fmla="*/ 214 h 1088"/>
                  <a:gd name="T32" fmla="*/ 1488 w 1646"/>
                  <a:gd name="T33" fmla="*/ 202 h 1088"/>
                  <a:gd name="T34" fmla="*/ 1450 w 1646"/>
                  <a:gd name="T35" fmla="*/ 186 h 1088"/>
                  <a:gd name="T36" fmla="*/ 1368 w 1646"/>
                  <a:gd name="T37" fmla="*/ 180 h 1088"/>
                  <a:gd name="T38" fmla="*/ 1168 w 1646"/>
                  <a:gd name="T39" fmla="*/ 198 h 1088"/>
                  <a:gd name="T40" fmla="*/ 1072 w 1646"/>
                  <a:gd name="T41" fmla="*/ 220 h 1088"/>
                  <a:gd name="T42" fmla="*/ 1008 w 1646"/>
                  <a:gd name="T43" fmla="*/ 256 h 1088"/>
                  <a:gd name="T44" fmla="*/ 910 w 1646"/>
                  <a:gd name="T45" fmla="*/ 334 h 1088"/>
                  <a:gd name="T46" fmla="*/ 854 w 1646"/>
                  <a:gd name="T47" fmla="*/ 398 h 1088"/>
                  <a:gd name="T48" fmla="*/ 842 w 1646"/>
                  <a:gd name="T49" fmla="*/ 434 h 1088"/>
                  <a:gd name="T50" fmla="*/ 760 w 1646"/>
                  <a:gd name="T51" fmla="*/ 848 h 1088"/>
                  <a:gd name="T52" fmla="*/ 722 w 1646"/>
                  <a:gd name="T53" fmla="*/ 998 h 1088"/>
                  <a:gd name="T54" fmla="*/ 690 w 1646"/>
                  <a:gd name="T55" fmla="*/ 1070 h 1088"/>
                  <a:gd name="T56" fmla="*/ 676 w 1646"/>
                  <a:gd name="T57" fmla="*/ 1080 h 1088"/>
                  <a:gd name="T58" fmla="*/ 640 w 1646"/>
                  <a:gd name="T59" fmla="*/ 1088 h 1088"/>
                  <a:gd name="T60" fmla="*/ 520 w 1646"/>
                  <a:gd name="T61" fmla="*/ 1080 h 1088"/>
                  <a:gd name="T62" fmla="*/ 362 w 1646"/>
                  <a:gd name="T63" fmla="*/ 1050 h 1088"/>
                  <a:gd name="T64" fmla="*/ 106 w 1646"/>
                  <a:gd name="T65" fmla="*/ 980 h 1088"/>
                  <a:gd name="T66" fmla="*/ 16 w 1646"/>
                  <a:gd name="T67" fmla="*/ 942 h 1088"/>
                  <a:gd name="T68" fmla="*/ 4 w 1646"/>
                  <a:gd name="T69" fmla="*/ 908 h 1088"/>
                  <a:gd name="T70" fmla="*/ 2 w 1646"/>
                  <a:gd name="T71" fmla="*/ 860 h 1088"/>
                  <a:gd name="T72" fmla="*/ 14 w 1646"/>
                  <a:gd name="T73" fmla="*/ 820 h 1088"/>
                  <a:gd name="T74" fmla="*/ 44 w 1646"/>
                  <a:gd name="T75" fmla="*/ 782 h 1088"/>
                  <a:gd name="T76" fmla="*/ 194 w 1646"/>
                  <a:gd name="T77" fmla="*/ 828 h 1088"/>
                  <a:gd name="T78" fmla="*/ 470 w 1646"/>
                  <a:gd name="T79" fmla="*/ 896 h 1088"/>
                  <a:gd name="T80" fmla="*/ 574 w 1646"/>
                  <a:gd name="T81" fmla="*/ 906 h 1088"/>
                  <a:gd name="T82" fmla="*/ 608 w 1646"/>
                  <a:gd name="T83" fmla="*/ 836 h 1088"/>
                  <a:gd name="T84" fmla="*/ 652 w 1646"/>
                  <a:gd name="T85" fmla="*/ 512 h 1088"/>
                  <a:gd name="T86" fmla="*/ 658 w 1646"/>
                  <a:gd name="T87" fmla="*/ 408 h 1088"/>
                  <a:gd name="T88" fmla="*/ 646 w 1646"/>
                  <a:gd name="T89" fmla="*/ 336 h 1088"/>
                  <a:gd name="T90" fmla="*/ 642 w 1646"/>
                  <a:gd name="T91" fmla="*/ 264 h 1088"/>
                  <a:gd name="T92" fmla="*/ 656 w 1646"/>
                  <a:gd name="T93" fmla="*/ 220 h 1088"/>
                  <a:gd name="T94" fmla="*/ 694 w 1646"/>
                  <a:gd name="T95" fmla="*/ 182 h 1088"/>
                  <a:gd name="T96" fmla="*/ 820 w 1646"/>
                  <a:gd name="T97" fmla="*/ 108 h 1088"/>
                  <a:gd name="T98" fmla="*/ 962 w 1646"/>
                  <a:gd name="T99" fmla="*/ 38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46" h="1088">
                    <a:moveTo>
                      <a:pt x="962" y="38"/>
                    </a:moveTo>
                    <a:lnTo>
                      <a:pt x="962" y="38"/>
                    </a:lnTo>
                    <a:lnTo>
                      <a:pt x="1064" y="28"/>
                    </a:lnTo>
                    <a:lnTo>
                      <a:pt x="1170" y="18"/>
                    </a:lnTo>
                    <a:lnTo>
                      <a:pt x="1292" y="10"/>
                    </a:lnTo>
                    <a:lnTo>
                      <a:pt x="1414" y="2"/>
                    </a:lnTo>
                    <a:lnTo>
                      <a:pt x="1472" y="0"/>
                    </a:lnTo>
                    <a:lnTo>
                      <a:pt x="1524" y="0"/>
                    </a:lnTo>
                    <a:lnTo>
                      <a:pt x="1568" y="0"/>
                    </a:lnTo>
                    <a:lnTo>
                      <a:pt x="1604" y="4"/>
                    </a:lnTo>
                    <a:lnTo>
                      <a:pt x="1618" y="6"/>
                    </a:lnTo>
                    <a:lnTo>
                      <a:pt x="1628" y="8"/>
                    </a:lnTo>
                    <a:lnTo>
                      <a:pt x="1636" y="12"/>
                    </a:lnTo>
                    <a:lnTo>
                      <a:pt x="1640" y="16"/>
                    </a:lnTo>
                    <a:lnTo>
                      <a:pt x="1640" y="16"/>
                    </a:lnTo>
                    <a:lnTo>
                      <a:pt x="1644" y="30"/>
                    </a:lnTo>
                    <a:lnTo>
                      <a:pt x="1646" y="56"/>
                    </a:lnTo>
                    <a:lnTo>
                      <a:pt x="1644" y="90"/>
                    </a:lnTo>
                    <a:lnTo>
                      <a:pt x="1644" y="132"/>
                    </a:lnTo>
                    <a:lnTo>
                      <a:pt x="1634" y="234"/>
                    </a:lnTo>
                    <a:lnTo>
                      <a:pt x="1622" y="354"/>
                    </a:lnTo>
                    <a:lnTo>
                      <a:pt x="1606" y="478"/>
                    </a:lnTo>
                    <a:lnTo>
                      <a:pt x="1586" y="596"/>
                    </a:lnTo>
                    <a:lnTo>
                      <a:pt x="1576" y="652"/>
                    </a:lnTo>
                    <a:lnTo>
                      <a:pt x="1566" y="702"/>
                    </a:lnTo>
                    <a:lnTo>
                      <a:pt x="1554" y="744"/>
                    </a:lnTo>
                    <a:lnTo>
                      <a:pt x="1544" y="780"/>
                    </a:lnTo>
                    <a:lnTo>
                      <a:pt x="1544" y="780"/>
                    </a:lnTo>
                    <a:lnTo>
                      <a:pt x="1534" y="786"/>
                    </a:lnTo>
                    <a:lnTo>
                      <a:pt x="1520" y="792"/>
                    </a:lnTo>
                    <a:lnTo>
                      <a:pt x="1502" y="798"/>
                    </a:lnTo>
                    <a:lnTo>
                      <a:pt x="1480" y="802"/>
                    </a:lnTo>
                    <a:lnTo>
                      <a:pt x="1466" y="802"/>
                    </a:lnTo>
                    <a:lnTo>
                      <a:pt x="1452" y="800"/>
                    </a:lnTo>
                    <a:lnTo>
                      <a:pt x="1436" y="798"/>
                    </a:lnTo>
                    <a:lnTo>
                      <a:pt x="1418" y="794"/>
                    </a:lnTo>
                    <a:lnTo>
                      <a:pt x="1400" y="788"/>
                    </a:lnTo>
                    <a:lnTo>
                      <a:pt x="1380" y="780"/>
                    </a:lnTo>
                    <a:lnTo>
                      <a:pt x="1380" y="780"/>
                    </a:lnTo>
                    <a:lnTo>
                      <a:pt x="1400" y="698"/>
                    </a:lnTo>
                    <a:lnTo>
                      <a:pt x="1422" y="614"/>
                    </a:lnTo>
                    <a:lnTo>
                      <a:pt x="1444" y="516"/>
                    </a:lnTo>
                    <a:lnTo>
                      <a:pt x="1466" y="414"/>
                    </a:lnTo>
                    <a:lnTo>
                      <a:pt x="1484" y="322"/>
                    </a:lnTo>
                    <a:lnTo>
                      <a:pt x="1490" y="282"/>
                    </a:lnTo>
                    <a:lnTo>
                      <a:pt x="1494" y="248"/>
                    </a:lnTo>
                    <a:lnTo>
                      <a:pt x="1494" y="224"/>
                    </a:lnTo>
                    <a:lnTo>
                      <a:pt x="1492" y="214"/>
                    </a:lnTo>
                    <a:lnTo>
                      <a:pt x="1490" y="208"/>
                    </a:lnTo>
                    <a:lnTo>
                      <a:pt x="1490" y="208"/>
                    </a:lnTo>
                    <a:lnTo>
                      <a:pt x="1488" y="202"/>
                    </a:lnTo>
                    <a:lnTo>
                      <a:pt x="1482" y="198"/>
                    </a:lnTo>
                    <a:lnTo>
                      <a:pt x="1470" y="192"/>
                    </a:lnTo>
                    <a:lnTo>
                      <a:pt x="1450" y="186"/>
                    </a:lnTo>
                    <a:lnTo>
                      <a:pt x="1426" y="182"/>
                    </a:lnTo>
                    <a:lnTo>
                      <a:pt x="1398" y="180"/>
                    </a:lnTo>
                    <a:lnTo>
                      <a:pt x="1368" y="180"/>
                    </a:lnTo>
                    <a:lnTo>
                      <a:pt x="1302" y="182"/>
                    </a:lnTo>
                    <a:lnTo>
                      <a:pt x="1234" y="190"/>
                    </a:lnTo>
                    <a:lnTo>
                      <a:pt x="1168" y="198"/>
                    </a:lnTo>
                    <a:lnTo>
                      <a:pt x="1112" y="210"/>
                    </a:lnTo>
                    <a:lnTo>
                      <a:pt x="1072" y="220"/>
                    </a:lnTo>
                    <a:lnTo>
                      <a:pt x="1072" y="220"/>
                    </a:lnTo>
                    <a:lnTo>
                      <a:pt x="1056" y="226"/>
                    </a:lnTo>
                    <a:lnTo>
                      <a:pt x="1040" y="234"/>
                    </a:lnTo>
                    <a:lnTo>
                      <a:pt x="1008" y="256"/>
                    </a:lnTo>
                    <a:lnTo>
                      <a:pt x="974" y="280"/>
                    </a:lnTo>
                    <a:lnTo>
                      <a:pt x="940" y="306"/>
                    </a:lnTo>
                    <a:lnTo>
                      <a:pt x="910" y="334"/>
                    </a:lnTo>
                    <a:lnTo>
                      <a:pt x="886" y="360"/>
                    </a:lnTo>
                    <a:lnTo>
                      <a:pt x="866" y="382"/>
                    </a:lnTo>
                    <a:lnTo>
                      <a:pt x="854" y="398"/>
                    </a:lnTo>
                    <a:lnTo>
                      <a:pt x="854" y="398"/>
                    </a:lnTo>
                    <a:lnTo>
                      <a:pt x="848" y="410"/>
                    </a:lnTo>
                    <a:lnTo>
                      <a:pt x="842" y="434"/>
                    </a:lnTo>
                    <a:lnTo>
                      <a:pt x="826" y="512"/>
                    </a:lnTo>
                    <a:lnTo>
                      <a:pt x="784" y="730"/>
                    </a:lnTo>
                    <a:lnTo>
                      <a:pt x="760" y="848"/>
                    </a:lnTo>
                    <a:lnTo>
                      <a:pt x="746" y="902"/>
                    </a:lnTo>
                    <a:lnTo>
                      <a:pt x="734" y="954"/>
                    </a:lnTo>
                    <a:lnTo>
                      <a:pt x="722" y="998"/>
                    </a:lnTo>
                    <a:lnTo>
                      <a:pt x="708" y="1034"/>
                    </a:lnTo>
                    <a:lnTo>
                      <a:pt x="696" y="1060"/>
                    </a:lnTo>
                    <a:lnTo>
                      <a:pt x="690" y="1070"/>
                    </a:lnTo>
                    <a:lnTo>
                      <a:pt x="684" y="1076"/>
                    </a:lnTo>
                    <a:lnTo>
                      <a:pt x="684" y="1076"/>
                    </a:lnTo>
                    <a:lnTo>
                      <a:pt x="676" y="1080"/>
                    </a:lnTo>
                    <a:lnTo>
                      <a:pt x="666" y="1084"/>
                    </a:lnTo>
                    <a:lnTo>
                      <a:pt x="654" y="1086"/>
                    </a:lnTo>
                    <a:lnTo>
                      <a:pt x="640" y="1088"/>
                    </a:lnTo>
                    <a:lnTo>
                      <a:pt x="606" y="1088"/>
                    </a:lnTo>
                    <a:lnTo>
                      <a:pt x="566" y="1086"/>
                    </a:lnTo>
                    <a:lnTo>
                      <a:pt x="520" y="1080"/>
                    </a:lnTo>
                    <a:lnTo>
                      <a:pt x="470" y="1072"/>
                    </a:lnTo>
                    <a:lnTo>
                      <a:pt x="416" y="1062"/>
                    </a:lnTo>
                    <a:lnTo>
                      <a:pt x="362" y="1050"/>
                    </a:lnTo>
                    <a:lnTo>
                      <a:pt x="252" y="1022"/>
                    </a:lnTo>
                    <a:lnTo>
                      <a:pt x="150" y="994"/>
                    </a:lnTo>
                    <a:lnTo>
                      <a:pt x="106" y="980"/>
                    </a:lnTo>
                    <a:lnTo>
                      <a:pt x="68" y="966"/>
                    </a:lnTo>
                    <a:lnTo>
                      <a:pt x="38" y="954"/>
                    </a:lnTo>
                    <a:lnTo>
                      <a:pt x="16" y="942"/>
                    </a:lnTo>
                    <a:lnTo>
                      <a:pt x="16" y="942"/>
                    </a:lnTo>
                    <a:lnTo>
                      <a:pt x="10" y="926"/>
                    </a:lnTo>
                    <a:lnTo>
                      <a:pt x="4" y="908"/>
                    </a:lnTo>
                    <a:lnTo>
                      <a:pt x="2" y="886"/>
                    </a:lnTo>
                    <a:lnTo>
                      <a:pt x="0" y="872"/>
                    </a:lnTo>
                    <a:lnTo>
                      <a:pt x="2" y="860"/>
                    </a:lnTo>
                    <a:lnTo>
                      <a:pt x="4" y="846"/>
                    </a:lnTo>
                    <a:lnTo>
                      <a:pt x="8" y="834"/>
                    </a:lnTo>
                    <a:lnTo>
                      <a:pt x="14" y="820"/>
                    </a:lnTo>
                    <a:lnTo>
                      <a:pt x="22" y="806"/>
                    </a:lnTo>
                    <a:lnTo>
                      <a:pt x="32" y="794"/>
                    </a:lnTo>
                    <a:lnTo>
                      <a:pt x="44" y="782"/>
                    </a:lnTo>
                    <a:lnTo>
                      <a:pt x="44" y="782"/>
                    </a:lnTo>
                    <a:lnTo>
                      <a:pt x="118" y="804"/>
                    </a:lnTo>
                    <a:lnTo>
                      <a:pt x="194" y="828"/>
                    </a:lnTo>
                    <a:lnTo>
                      <a:pt x="284" y="852"/>
                    </a:lnTo>
                    <a:lnTo>
                      <a:pt x="380" y="876"/>
                    </a:lnTo>
                    <a:lnTo>
                      <a:pt x="470" y="896"/>
                    </a:lnTo>
                    <a:lnTo>
                      <a:pt x="510" y="902"/>
                    </a:lnTo>
                    <a:lnTo>
                      <a:pt x="546" y="906"/>
                    </a:lnTo>
                    <a:lnTo>
                      <a:pt x="574" y="906"/>
                    </a:lnTo>
                    <a:lnTo>
                      <a:pt x="596" y="904"/>
                    </a:lnTo>
                    <a:lnTo>
                      <a:pt x="596" y="904"/>
                    </a:lnTo>
                    <a:lnTo>
                      <a:pt x="608" y="836"/>
                    </a:lnTo>
                    <a:lnTo>
                      <a:pt x="632" y="680"/>
                    </a:lnTo>
                    <a:lnTo>
                      <a:pt x="644" y="592"/>
                    </a:lnTo>
                    <a:lnTo>
                      <a:pt x="652" y="512"/>
                    </a:lnTo>
                    <a:lnTo>
                      <a:pt x="658" y="448"/>
                    </a:lnTo>
                    <a:lnTo>
                      <a:pt x="660" y="424"/>
                    </a:lnTo>
                    <a:lnTo>
                      <a:pt x="658" y="408"/>
                    </a:lnTo>
                    <a:lnTo>
                      <a:pt x="658" y="408"/>
                    </a:lnTo>
                    <a:lnTo>
                      <a:pt x="650" y="360"/>
                    </a:lnTo>
                    <a:lnTo>
                      <a:pt x="646" y="336"/>
                    </a:lnTo>
                    <a:lnTo>
                      <a:pt x="642" y="312"/>
                    </a:lnTo>
                    <a:lnTo>
                      <a:pt x="642" y="288"/>
                    </a:lnTo>
                    <a:lnTo>
                      <a:pt x="642" y="264"/>
                    </a:lnTo>
                    <a:lnTo>
                      <a:pt x="648" y="242"/>
                    </a:lnTo>
                    <a:lnTo>
                      <a:pt x="656" y="220"/>
                    </a:lnTo>
                    <a:lnTo>
                      <a:pt x="656" y="220"/>
                    </a:lnTo>
                    <a:lnTo>
                      <a:pt x="664" y="208"/>
                    </a:lnTo>
                    <a:lnTo>
                      <a:pt x="678" y="196"/>
                    </a:lnTo>
                    <a:lnTo>
                      <a:pt x="694" y="182"/>
                    </a:lnTo>
                    <a:lnTo>
                      <a:pt x="716" y="168"/>
                    </a:lnTo>
                    <a:lnTo>
                      <a:pt x="766" y="138"/>
                    </a:lnTo>
                    <a:lnTo>
                      <a:pt x="820" y="108"/>
                    </a:lnTo>
                    <a:lnTo>
                      <a:pt x="872" y="82"/>
                    </a:lnTo>
                    <a:lnTo>
                      <a:pt x="918" y="58"/>
                    </a:lnTo>
                    <a:lnTo>
                      <a:pt x="962" y="38"/>
                    </a:lnTo>
                    <a:lnTo>
                      <a:pt x="962" y="38"/>
                    </a:lnTo>
                    <a:close/>
                  </a:path>
                </a:pathLst>
              </a:custGeom>
              <a:solidFill>
                <a:schemeClr val="accent3"/>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55" name="Freeform 32"/>
              <p:cNvSpPr/>
              <p:nvPr>
                <p:custDataLst>
                  <p:tags r:id="rId16"/>
                </p:custDataLst>
              </p:nvPr>
            </p:nvSpPr>
            <p:spPr bwMode="auto">
              <a:xfrm>
                <a:off x="2222500" y="2192338"/>
                <a:ext cx="1225550" cy="1489075"/>
              </a:xfrm>
              <a:custGeom>
                <a:avLst/>
                <a:gdLst>
                  <a:gd name="T0" fmla="*/ 334 w 772"/>
                  <a:gd name="T1" fmla="*/ 16 h 938"/>
                  <a:gd name="T2" fmla="*/ 350 w 772"/>
                  <a:gd name="T3" fmla="*/ 20 h 938"/>
                  <a:gd name="T4" fmla="*/ 356 w 772"/>
                  <a:gd name="T5" fmla="*/ 26 h 938"/>
                  <a:gd name="T6" fmla="*/ 366 w 772"/>
                  <a:gd name="T7" fmla="*/ 50 h 938"/>
                  <a:gd name="T8" fmla="*/ 432 w 772"/>
                  <a:gd name="T9" fmla="*/ 196 h 938"/>
                  <a:gd name="T10" fmla="*/ 484 w 772"/>
                  <a:gd name="T11" fmla="*/ 296 h 938"/>
                  <a:gd name="T12" fmla="*/ 544 w 772"/>
                  <a:gd name="T13" fmla="*/ 400 h 938"/>
                  <a:gd name="T14" fmla="*/ 614 w 772"/>
                  <a:gd name="T15" fmla="*/ 500 h 938"/>
                  <a:gd name="T16" fmla="*/ 672 w 772"/>
                  <a:gd name="T17" fmla="*/ 564 h 938"/>
                  <a:gd name="T18" fmla="*/ 710 w 772"/>
                  <a:gd name="T19" fmla="*/ 600 h 938"/>
                  <a:gd name="T20" fmla="*/ 752 w 772"/>
                  <a:gd name="T21" fmla="*/ 630 h 938"/>
                  <a:gd name="T22" fmla="*/ 772 w 772"/>
                  <a:gd name="T23" fmla="*/ 642 h 938"/>
                  <a:gd name="T24" fmla="*/ 692 w 772"/>
                  <a:gd name="T25" fmla="*/ 738 h 938"/>
                  <a:gd name="T26" fmla="*/ 676 w 772"/>
                  <a:gd name="T27" fmla="*/ 764 h 938"/>
                  <a:gd name="T28" fmla="*/ 642 w 772"/>
                  <a:gd name="T29" fmla="*/ 780 h 938"/>
                  <a:gd name="T30" fmla="*/ 610 w 772"/>
                  <a:gd name="T31" fmla="*/ 792 h 938"/>
                  <a:gd name="T32" fmla="*/ 466 w 772"/>
                  <a:gd name="T33" fmla="*/ 846 h 938"/>
                  <a:gd name="T34" fmla="*/ 330 w 772"/>
                  <a:gd name="T35" fmla="*/ 904 h 938"/>
                  <a:gd name="T36" fmla="*/ 258 w 772"/>
                  <a:gd name="T37" fmla="*/ 938 h 938"/>
                  <a:gd name="T38" fmla="*/ 126 w 772"/>
                  <a:gd name="T39" fmla="*/ 546 h 938"/>
                  <a:gd name="T40" fmla="*/ 88 w 772"/>
                  <a:gd name="T41" fmla="*/ 436 h 938"/>
                  <a:gd name="T42" fmla="*/ 54 w 772"/>
                  <a:gd name="T43" fmla="*/ 344 h 938"/>
                  <a:gd name="T44" fmla="*/ 16 w 772"/>
                  <a:gd name="T45" fmla="*/ 210 h 938"/>
                  <a:gd name="T46" fmla="*/ 4 w 772"/>
                  <a:gd name="T47" fmla="*/ 144 h 938"/>
                  <a:gd name="T48" fmla="*/ 0 w 772"/>
                  <a:gd name="T49" fmla="*/ 84 h 938"/>
                  <a:gd name="T50" fmla="*/ 4 w 772"/>
                  <a:gd name="T51" fmla="*/ 50 h 938"/>
                  <a:gd name="T52" fmla="*/ 12 w 772"/>
                  <a:gd name="T53" fmla="*/ 32 h 938"/>
                  <a:gd name="T54" fmla="*/ 24 w 772"/>
                  <a:gd name="T55" fmla="*/ 20 h 938"/>
                  <a:gd name="T56" fmla="*/ 32 w 772"/>
                  <a:gd name="T57" fmla="*/ 16 h 938"/>
                  <a:gd name="T58" fmla="*/ 70 w 772"/>
                  <a:gd name="T59" fmla="*/ 6 h 938"/>
                  <a:gd name="T60" fmla="*/ 116 w 772"/>
                  <a:gd name="T61" fmla="*/ 2 h 938"/>
                  <a:gd name="T62" fmla="*/ 216 w 772"/>
                  <a:gd name="T63" fmla="*/ 2 h 938"/>
                  <a:gd name="T64" fmla="*/ 300 w 772"/>
                  <a:gd name="T65" fmla="*/ 10 h 938"/>
                  <a:gd name="T66" fmla="*/ 334 w 772"/>
                  <a:gd name="T67" fmla="*/ 16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72" h="938">
                    <a:moveTo>
                      <a:pt x="334" y="16"/>
                    </a:moveTo>
                    <a:lnTo>
                      <a:pt x="334" y="16"/>
                    </a:lnTo>
                    <a:lnTo>
                      <a:pt x="344" y="18"/>
                    </a:lnTo>
                    <a:lnTo>
                      <a:pt x="350" y="20"/>
                    </a:lnTo>
                    <a:lnTo>
                      <a:pt x="354" y="22"/>
                    </a:lnTo>
                    <a:lnTo>
                      <a:pt x="356" y="26"/>
                    </a:lnTo>
                    <a:lnTo>
                      <a:pt x="356" y="26"/>
                    </a:lnTo>
                    <a:lnTo>
                      <a:pt x="366" y="50"/>
                    </a:lnTo>
                    <a:lnTo>
                      <a:pt x="392" y="110"/>
                    </a:lnTo>
                    <a:lnTo>
                      <a:pt x="432" y="196"/>
                    </a:lnTo>
                    <a:lnTo>
                      <a:pt x="456" y="244"/>
                    </a:lnTo>
                    <a:lnTo>
                      <a:pt x="484" y="296"/>
                    </a:lnTo>
                    <a:lnTo>
                      <a:pt x="512" y="348"/>
                    </a:lnTo>
                    <a:lnTo>
                      <a:pt x="544" y="400"/>
                    </a:lnTo>
                    <a:lnTo>
                      <a:pt x="578" y="450"/>
                    </a:lnTo>
                    <a:lnTo>
                      <a:pt x="614" y="500"/>
                    </a:lnTo>
                    <a:lnTo>
                      <a:pt x="652" y="544"/>
                    </a:lnTo>
                    <a:lnTo>
                      <a:pt x="672" y="564"/>
                    </a:lnTo>
                    <a:lnTo>
                      <a:pt x="692" y="584"/>
                    </a:lnTo>
                    <a:lnTo>
                      <a:pt x="710" y="600"/>
                    </a:lnTo>
                    <a:lnTo>
                      <a:pt x="732" y="616"/>
                    </a:lnTo>
                    <a:lnTo>
                      <a:pt x="752" y="630"/>
                    </a:lnTo>
                    <a:lnTo>
                      <a:pt x="772" y="642"/>
                    </a:lnTo>
                    <a:lnTo>
                      <a:pt x="772" y="642"/>
                    </a:lnTo>
                    <a:lnTo>
                      <a:pt x="726" y="696"/>
                    </a:lnTo>
                    <a:lnTo>
                      <a:pt x="692" y="738"/>
                    </a:lnTo>
                    <a:lnTo>
                      <a:pt x="682" y="754"/>
                    </a:lnTo>
                    <a:lnTo>
                      <a:pt x="676" y="764"/>
                    </a:lnTo>
                    <a:lnTo>
                      <a:pt x="616" y="708"/>
                    </a:lnTo>
                    <a:lnTo>
                      <a:pt x="642" y="780"/>
                    </a:lnTo>
                    <a:lnTo>
                      <a:pt x="642" y="780"/>
                    </a:lnTo>
                    <a:lnTo>
                      <a:pt x="610" y="792"/>
                    </a:lnTo>
                    <a:lnTo>
                      <a:pt x="524" y="822"/>
                    </a:lnTo>
                    <a:lnTo>
                      <a:pt x="466" y="846"/>
                    </a:lnTo>
                    <a:lnTo>
                      <a:pt x="400" y="872"/>
                    </a:lnTo>
                    <a:lnTo>
                      <a:pt x="330" y="904"/>
                    </a:lnTo>
                    <a:lnTo>
                      <a:pt x="258" y="938"/>
                    </a:lnTo>
                    <a:lnTo>
                      <a:pt x="258" y="938"/>
                    </a:lnTo>
                    <a:lnTo>
                      <a:pt x="184" y="714"/>
                    </a:lnTo>
                    <a:lnTo>
                      <a:pt x="126" y="546"/>
                    </a:lnTo>
                    <a:lnTo>
                      <a:pt x="88" y="436"/>
                    </a:lnTo>
                    <a:lnTo>
                      <a:pt x="88" y="436"/>
                    </a:lnTo>
                    <a:lnTo>
                      <a:pt x="74" y="398"/>
                    </a:lnTo>
                    <a:lnTo>
                      <a:pt x="54" y="344"/>
                    </a:lnTo>
                    <a:lnTo>
                      <a:pt x="34" y="278"/>
                    </a:lnTo>
                    <a:lnTo>
                      <a:pt x="16" y="210"/>
                    </a:lnTo>
                    <a:lnTo>
                      <a:pt x="10" y="176"/>
                    </a:lnTo>
                    <a:lnTo>
                      <a:pt x="4" y="144"/>
                    </a:lnTo>
                    <a:lnTo>
                      <a:pt x="0" y="112"/>
                    </a:lnTo>
                    <a:lnTo>
                      <a:pt x="0" y="84"/>
                    </a:lnTo>
                    <a:lnTo>
                      <a:pt x="2" y="60"/>
                    </a:lnTo>
                    <a:lnTo>
                      <a:pt x="4" y="50"/>
                    </a:lnTo>
                    <a:lnTo>
                      <a:pt x="8" y="40"/>
                    </a:lnTo>
                    <a:lnTo>
                      <a:pt x="12" y="32"/>
                    </a:lnTo>
                    <a:lnTo>
                      <a:pt x="18" y="26"/>
                    </a:lnTo>
                    <a:lnTo>
                      <a:pt x="24" y="20"/>
                    </a:lnTo>
                    <a:lnTo>
                      <a:pt x="32" y="16"/>
                    </a:lnTo>
                    <a:lnTo>
                      <a:pt x="32" y="16"/>
                    </a:lnTo>
                    <a:lnTo>
                      <a:pt x="50" y="10"/>
                    </a:lnTo>
                    <a:lnTo>
                      <a:pt x="70" y="6"/>
                    </a:lnTo>
                    <a:lnTo>
                      <a:pt x="92" y="4"/>
                    </a:lnTo>
                    <a:lnTo>
                      <a:pt x="116" y="2"/>
                    </a:lnTo>
                    <a:lnTo>
                      <a:pt x="166" y="0"/>
                    </a:lnTo>
                    <a:lnTo>
                      <a:pt x="216" y="2"/>
                    </a:lnTo>
                    <a:lnTo>
                      <a:pt x="262" y="6"/>
                    </a:lnTo>
                    <a:lnTo>
                      <a:pt x="300" y="10"/>
                    </a:lnTo>
                    <a:lnTo>
                      <a:pt x="334" y="16"/>
                    </a:lnTo>
                    <a:lnTo>
                      <a:pt x="334" y="16"/>
                    </a:lnTo>
                    <a:close/>
                  </a:path>
                </a:pathLst>
              </a:custGeom>
              <a:solidFill>
                <a:schemeClr val="accent3"/>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56" name="Freeform 33"/>
              <p:cNvSpPr/>
              <p:nvPr>
                <p:custDataLst>
                  <p:tags r:id="rId17"/>
                </p:custDataLst>
              </p:nvPr>
            </p:nvSpPr>
            <p:spPr bwMode="auto">
              <a:xfrm>
                <a:off x="2632075" y="2144713"/>
                <a:ext cx="120650" cy="123825"/>
              </a:xfrm>
              <a:custGeom>
                <a:avLst/>
                <a:gdLst>
                  <a:gd name="T0" fmla="*/ 0 w 76"/>
                  <a:gd name="T1" fmla="*/ 0 h 78"/>
                  <a:gd name="T2" fmla="*/ 0 w 76"/>
                  <a:gd name="T3" fmla="*/ 0 h 78"/>
                  <a:gd name="T4" fmla="*/ 76 w 76"/>
                  <a:gd name="T5" fmla="*/ 12 h 78"/>
                  <a:gd name="T6" fmla="*/ 72 w 76"/>
                  <a:gd name="T7" fmla="*/ 78 h 78"/>
                  <a:gd name="T8" fmla="*/ 4 w 76"/>
                  <a:gd name="T9" fmla="*/ 70 h 78"/>
                  <a:gd name="T10" fmla="*/ 0 w 76"/>
                  <a:gd name="T11" fmla="*/ 0 h 78"/>
                </a:gdLst>
                <a:ahLst/>
                <a:cxnLst>
                  <a:cxn ang="0">
                    <a:pos x="T0" y="T1"/>
                  </a:cxn>
                  <a:cxn ang="0">
                    <a:pos x="T2" y="T3"/>
                  </a:cxn>
                  <a:cxn ang="0">
                    <a:pos x="T4" y="T5"/>
                  </a:cxn>
                  <a:cxn ang="0">
                    <a:pos x="T6" y="T7"/>
                  </a:cxn>
                  <a:cxn ang="0">
                    <a:pos x="T8" y="T9"/>
                  </a:cxn>
                  <a:cxn ang="0">
                    <a:pos x="T10" y="T11"/>
                  </a:cxn>
                </a:cxnLst>
                <a:rect l="0" t="0" r="r" b="b"/>
                <a:pathLst>
                  <a:path w="76" h="78">
                    <a:moveTo>
                      <a:pt x="0" y="0"/>
                    </a:moveTo>
                    <a:lnTo>
                      <a:pt x="0" y="0"/>
                    </a:lnTo>
                    <a:lnTo>
                      <a:pt x="76" y="12"/>
                    </a:lnTo>
                    <a:lnTo>
                      <a:pt x="72" y="78"/>
                    </a:lnTo>
                    <a:lnTo>
                      <a:pt x="4" y="70"/>
                    </a:lnTo>
                    <a:lnTo>
                      <a:pt x="0" y="0"/>
                    </a:lnTo>
                    <a:close/>
                  </a:path>
                </a:pathLst>
              </a:custGeom>
              <a:solidFill>
                <a:srgbClr val="EFEFEF"/>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57" name="Freeform 34"/>
              <p:cNvSpPr/>
              <p:nvPr>
                <p:custDataLst>
                  <p:tags r:id="rId18"/>
                </p:custDataLst>
              </p:nvPr>
            </p:nvSpPr>
            <p:spPr bwMode="auto">
              <a:xfrm>
                <a:off x="2362200" y="2176463"/>
                <a:ext cx="641350" cy="758825"/>
              </a:xfrm>
              <a:custGeom>
                <a:avLst/>
                <a:gdLst>
                  <a:gd name="T0" fmla="*/ 0 w 404"/>
                  <a:gd name="T1" fmla="*/ 26 h 478"/>
                  <a:gd name="T2" fmla="*/ 0 w 404"/>
                  <a:gd name="T3" fmla="*/ 26 h 478"/>
                  <a:gd name="T4" fmla="*/ 48 w 404"/>
                  <a:gd name="T5" fmla="*/ 84 h 478"/>
                  <a:gd name="T6" fmla="*/ 162 w 404"/>
                  <a:gd name="T7" fmla="*/ 222 h 478"/>
                  <a:gd name="T8" fmla="*/ 230 w 404"/>
                  <a:gd name="T9" fmla="*/ 300 h 478"/>
                  <a:gd name="T10" fmla="*/ 296 w 404"/>
                  <a:gd name="T11" fmla="*/ 374 h 478"/>
                  <a:gd name="T12" fmla="*/ 356 w 404"/>
                  <a:gd name="T13" fmla="*/ 436 h 478"/>
                  <a:gd name="T14" fmla="*/ 382 w 404"/>
                  <a:gd name="T15" fmla="*/ 460 h 478"/>
                  <a:gd name="T16" fmla="*/ 404 w 404"/>
                  <a:gd name="T17" fmla="*/ 478 h 478"/>
                  <a:gd name="T18" fmla="*/ 404 w 404"/>
                  <a:gd name="T19" fmla="*/ 478 h 478"/>
                  <a:gd name="T20" fmla="*/ 378 w 404"/>
                  <a:gd name="T21" fmla="*/ 420 h 478"/>
                  <a:gd name="T22" fmla="*/ 318 w 404"/>
                  <a:gd name="T23" fmla="*/ 290 h 478"/>
                  <a:gd name="T24" fmla="*/ 286 w 404"/>
                  <a:gd name="T25" fmla="*/ 218 h 478"/>
                  <a:gd name="T26" fmla="*/ 258 w 404"/>
                  <a:gd name="T27" fmla="*/ 152 h 478"/>
                  <a:gd name="T28" fmla="*/ 238 w 404"/>
                  <a:gd name="T29" fmla="*/ 98 h 478"/>
                  <a:gd name="T30" fmla="*/ 232 w 404"/>
                  <a:gd name="T31" fmla="*/ 80 h 478"/>
                  <a:gd name="T32" fmla="*/ 230 w 404"/>
                  <a:gd name="T33" fmla="*/ 70 h 478"/>
                  <a:gd name="T34" fmla="*/ 208 w 404"/>
                  <a:gd name="T35" fmla="*/ 42 h 478"/>
                  <a:gd name="T36" fmla="*/ 208 w 404"/>
                  <a:gd name="T37" fmla="*/ 0 h 478"/>
                  <a:gd name="T38" fmla="*/ 0 w 404"/>
                  <a:gd name="T39" fmla="*/ 26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4" h="478">
                    <a:moveTo>
                      <a:pt x="0" y="26"/>
                    </a:moveTo>
                    <a:lnTo>
                      <a:pt x="0" y="26"/>
                    </a:lnTo>
                    <a:lnTo>
                      <a:pt x="48" y="84"/>
                    </a:lnTo>
                    <a:lnTo>
                      <a:pt x="162" y="222"/>
                    </a:lnTo>
                    <a:lnTo>
                      <a:pt x="230" y="300"/>
                    </a:lnTo>
                    <a:lnTo>
                      <a:pt x="296" y="374"/>
                    </a:lnTo>
                    <a:lnTo>
                      <a:pt x="356" y="436"/>
                    </a:lnTo>
                    <a:lnTo>
                      <a:pt x="382" y="460"/>
                    </a:lnTo>
                    <a:lnTo>
                      <a:pt x="404" y="478"/>
                    </a:lnTo>
                    <a:lnTo>
                      <a:pt x="404" y="478"/>
                    </a:lnTo>
                    <a:lnTo>
                      <a:pt x="378" y="420"/>
                    </a:lnTo>
                    <a:lnTo>
                      <a:pt x="318" y="290"/>
                    </a:lnTo>
                    <a:lnTo>
                      <a:pt x="286" y="218"/>
                    </a:lnTo>
                    <a:lnTo>
                      <a:pt x="258" y="152"/>
                    </a:lnTo>
                    <a:lnTo>
                      <a:pt x="238" y="98"/>
                    </a:lnTo>
                    <a:lnTo>
                      <a:pt x="232" y="80"/>
                    </a:lnTo>
                    <a:lnTo>
                      <a:pt x="230" y="70"/>
                    </a:lnTo>
                    <a:lnTo>
                      <a:pt x="208" y="42"/>
                    </a:lnTo>
                    <a:lnTo>
                      <a:pt x="208" y="0"/>
                    </a:lnTo>
                    <a:lnTo>
                      <a:pt x="0" y="26"/>
                    </a:lnTo>
                    <a:close/>
                  </a:path>
                </a:pathLst>
              </a:custGeom>
              <a:solidFill>
                <a:srgbClr val="E5E5E5"/>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58" name="Freeform 35"/>
              <p:cNvSpPr/>
              <p:nvPr>
                <p:custDataLst>
                  <p:tags r:id="rId19"/>
                </p:custDataLst>
              </p:nvPr>
            </p:nvSpPr>
            <p:spPr bwMode="auto">
              <a:xfrm>
                <a:off x="2682875" y="2290763"/>
                <a:ext cx="79375" cy="95250"/>
              </a:xfrm>
              <a:custGeom>
                <a:avLst/>
                <a:gdLst>
                  <a:gd name="T0" fmla="*/ 6 w 50"/>
                  <a:gd name="T1" fmla="*/ 58 h 60"/>
                  <a:gd name="T2" fmla="*/ 6 w 50"/>
                  <a:gd name="T3" fmla="*/ 58 h 60"/>
                  <a:gd name="T4" fmla="*/ 2 w 50"/>
                  <a:gd name="T5" fmla="*/ 44 h 60"/>
                  <a:gd name="T6" fmla="*/ 0 w 50"/>
                  <a:gd name="T7" fmla="*/ 28 h 60"/>
                  <a:gd name="T8" fmla="*/ 0 w 50"/>
                  <a:gd name="T9" fmla="*/ 6 h 60"/>
                  <a:gd name="T10" fmla="*/ 22 w 50"/>
                  <a:gd name="T11" fmla="*/ 0 h 60"/>
                  <a:gd name="T12" fmla="*/ 22 w 50"/>
                  <a:gd name="T13" fmla="*/ 0 h 60"/>
                  <a:gd name="T14" fmla="*/ 36 w 50"/>
                  <a:gd name="T15" fmla="*/ 22 h 60"/>
                  <a:gd name="T16" fmla="*/ 46 w 50"/>
                  <a:gd name="T17" fmla="*/ 40 h 60"/>
                  <a:gd name="T18" fmla="*/ 48 w 50"/>
                  <a:gd name="T19" fmla="*/ 50 h 60"/>
                  <a:gd name="T20" fmla="*/ 50 w 50"/>
                  <a:gd name="T21" fmla="*/ 58 h 60"/>
                  <a:gd name="T22" fmla="*/ 50 w 50"/>
                  <a:gd name="T23" fmla="*/ 58 h 60"/>
                  <a:gd name="T24" fmla="*/ 48 w 50"/>
                  <a:gd name="T25" fmla="*/ 58 h 60"/>
                  <a:gd name="T26" fmla="*/ 44 w 50"/>
                  <a:gd name="T27" fmla="*/ 60 h 60"/>
                  <a:gd name="T28" fmla="*/ 28 w 50"/>
                  <a:gd name="T29" fmla="*/ 60 h 60"/>
                  <a:gd name="T30" fmla="*/ 6 w 50"/>
                  <a:gd name="T31" fmla="*/ 58 h 60"/>
                  <a:gd name="T32" fmla="*/ 6 w 50"/>
                  <a:gd name="T33"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60">
                    <a:moveTo>
                      <a:pt x="6" y="58"/>
                    </a:moveTo>
                    <a:lnTo>
                      <a:pt x="6" y="58"/>
                    </a:lnTo>
                    <a:lnTo>
                      <a:pt x="2" y="44"/>
                    </a:lnTo>
                    <a:lnTo>
                      <a:pt x="0" y="28"/>
                    </a:lnTo>
                    <a:lnTo>
                      <a:pt x="0" y="6"/>
                    </a:lnTo>
                    <a:lnTo>
                      <a:pt x="22" y="0"/>
                    </a:lnTo>
                    <a:lnTo>
                      <a:pt x="22" y="0"/>
                    </a:lnTo>
                    <a:lnTo>
                      <a:pt x="36" y="22"/>
                    </a:lnTo>
                    <a:lnTo>
                      <a:pt x="46" y="40"/>
                    </a:lnTo>
                    <a:lnTo>
                      <a:pt x="48" y="50"/>
                    </a:lnTo>
                    <a:lnTo>
                      <a:pt x="50" y="58"/>
                    </a:lnTo>
                    <a:lnTo>
                      <a:pt x="50" y="58"/>
                    </a:lnTo>
                    <a:lnTo>
                      <a:pt x="48" y="58"/>
                    </a:lnTo>
                    <a:lnTo>
                      <a:pt x="44" y="60"/>
                    </a:lnTo>
                    <a:lnTo>
                      <a:pt x="28" y="60"/>
                    </a:lnTo>
                    <a:lnTo>
                      <a:pt x="6" y="58"/>
                    </a:lnTo>
                    <a:lnTo>
                      <a:pt x="6" y="58"/>
                    </a:lnTo>
                    <a:close/>
                  </a:path>
                </a:pathLst>
              </a:custGeom>
              <a:solidFill>
                <a:srgbClr val="141414"/>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59" name="Freeform 36"/>
              <p:cNvSpPr/>
              <p:nvPr>
                <p:custDataLst>
                  <p:tags r:id="rId20"/>
                </p:custDataLst>
              </p:nvPr>
            </p:nvSpPr>
            <p:spPr bwMode="auto">
              <a:xfrm>
                <a:off x="2657475" y="2360613"/>
                <a:ext cx="346075" cy="574675"/>
              </a:xfrm>
              <a:custGeom>
                <a:avLst/>
                <a:gdLst>
                  <a:gd name="T0" fmla="*/ 42 w 218"/>
                  <a:gd name="T1" fmla="*/ 182 h 362"/>
                  <a:gd name="T2" fmla="*/ 42 w 218"/>
                  <a:gd name="T3" fmla="*/ 182 h 362"/>
                  <a:gd name="T4" fmla="*/ 38 w 218"/>
                  <a:gd name="T5" fmla="*/ 170 h 362"/>
                  <a:gd name="T6" fmla="*/ 30 w 218"/>
                  <a:gd name="T7" fmla="*/ 148 h 362"/>
                  <a:gd name="T8" fmla="*/ 16 w 218"/>
                  <a:gd name="T9" fmla="*/ 86 h 362"/>
                  <a:gd name="T10" fmla="*/ 0 w 218"/>
                  <a:gd name="T11" fmla="*/ 0 h 362"/>
                  <a:gd name="T12" fmla="*/ 32 w 218"/>
                  <a:gd name="T13" fmla="*/ 0 h 362"/>
                  <a:gd name="T14" fmla="*/ 150 w 218"/>
                  <a:gd name="T15" fmla="*/ 202 h 362"/>
                  <a:gd name="T16" fmla="*/ 218 w 218"/>
                  <a:gd name="T17" fmla="*/ 362 h 362"/>
                  <a:gd name="T18" fmla="*/ 42 w 218"/>
                  <a:gd name="T19" fmla="*/ 18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362">
                    <a:moveTo>
                      <a:pt x="42" y="182"/>
                    </a:moveTo>
                    <a:lnTo>
                      <a:pt x="42" y="182"/>
                    </a:lnTo>
                    <a:lnTo>
                      <a:pt x="38" y="170"/>
                    </a:lnTo>
                    <a:lnTo>
                      <a:pt x="30" y="148"/>
                    </a:lnTo>
                    <a:lnTo>
                      <a:pt x="16" y="86"/>
                    </a:lnTo>
                    <a:lnTo>
                      <a:pt x="0" y="0"/>
                    </a:lnTo>
                    <a:lnTo>
                      <a:pt x="32" y="0"/>
                    </a:lnTo>
                    <a:lnTo>
                      <a:pt x="150" y="202"/>
                    </a:lnTo>
                    <a:lnTo>
                      <a:pt x="218" y="362"/>
                    </a:lnTo>
                    <a:lnTo>
                      <a:pt x="42" y="182"/>
                    </a:lnTo>
                    <a:close/>
                  </a:path>
                </a:pathLst>
              </a:custGeom>
              <a:solidFill>
                <a:srgbClr val="141414"/>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60" name="Freeform 37"/>
              <p:cNvSpPr/>
              <p:nvPr>
                <p:custDataLst>
                  <p:tags r:id="rId21"/>
                </p:custDataLst>
              </p:nvPr>
            </p:nvSpPr>
            <p:spPr bwMode="auto">
              <a:xfrm>
                <a:off x="2438400" y="1833563"/>
                <a:ext cx="254000" cy="384175"/>
              </a:xfrm>
              <a:custGeom>
                <a:avLst/>
                <a:gdLst>
                  <a:gd name="T0" fmla="*/ 160 w 160"/>
                  <a:gd name="T1" fmla="*/ 116 h 242"/>
                  <a:gd name="T2" fmla="*/ 160 w 160"/>
                  <a:gd name="T3" fmla="*/ 116 h 242"/>
                  <a:gd name="T4" fmla="*/ 150 w 160"/>
                  <a:gd name="T5" fmla="*/ 154 h 242"/>
                  <a:gd name="T6" fmla="*/ 146 w 160"/>
                  <a:gd name="T7" fmla="*/ 186 h 242"/>
                  <a:gd name="T8" fmla="*/ 144 w 160"/>
                  <a:gd name="T9" fmla="*/ 200 h 242"/>
                  <a:gd name="T10" fmla="*/ 144 w 160"/>
                  <a:gd name="T11" fmla="*/ 214 h 242"/>
                  <a:gd name="T12" fmla="*/ 144 w 160"/>
                  <a:gd name="T13" fmla="*/ 214 h 242"/>
                  <a:gd name="T14" fmla="*/ 144 w 160"/>
                  <a:gd name="T15" fmla="*/ 220 h 242"/>
                  <a:gd name="T16" fmla="*/ 140 w 160"/>
                  <a:gd name="T17" fmla="*/ 224 h 242"/>
                  <a:gd name="T18" fmla="*/ 134 w 160"/>
                  <a:gd name="T19" fmla="*/ 228 h 242"/>
                  <a:gd name="T20" fmla="*/ 126 w 160"/>
                  <a:gd name="T21" fmla="*/ 232 h 242"/>
                  <a:gd name="T22" fmla="*/ 104 w 160"/>
                  <a:gd name="T23" fmla="*/ 236 h 242"/>
                  <a:gd name="T24" fmla="*/ 78 w 160"/>
                  <a:gd name="T25" fmla="*/ 240 h 242"/>
                  <a:gd name="T26" fmla="*/ 52 w 160"/>
                  <a:gd name="T27" fmla="*/ 242 h 242"/>
                  <a:gd name="T28" fmla="*/ 28 w 160"/>
                  <a:gd name="T29" fmla="*/ 242 h 242"/>
                  <a:gd name="T30" fmla="*/ 10 w 160"/>
                  <a:gd name="T31" fmla="*/ 238 h 242"/>
                  <a:gd name="T32" fmla="*/ 6 w 160"/>
                  <a:gd name="T33" fmla="*/ 238 h 242"/>
                  <a:gd name="T34" fmla="*/ 2 w 160"/>
                  <a:gd name="T35" fmla="*/ 236 h 242"/>
                  <a:gd name="T36" fmla="*/ 2 w 160"/>
                  <a:gd name="T37" fmla="*/ 236 h 242"/>
                  <a:gd name="T38" fmla="*/ 0 w 160"/>
                  <a:gd name="T39" fmla="*/ 228 h 242"/>
                  <a:gd name="T40" fmla="*/ 0 w 160"/>
                  <a:gd name="T41" fmla="*/ 214 h 242"/>
                  <a:gd name="T42" fmla="*/ 4 w 160"/>
                  <a:gd name="T43" fmla="*/ 176 h 242"/>
                  <a:gd name="T44" fmla="*/ 8 w 160"/>
                  <a:gd name="T45" fmla="*/ 130 h 242"/>
                  <a:gd name="T46" fmla="*/ 8 w 160"/>
                  <a:gd name="T47" fmla="*/ 110 h 242"/>
                  <a:gd name="T48" fmla="*/ 8 w 160"/>
                  <a:gd name="T49" fmla="*/ 92 h 242"/>
                  <a:gd name="T50" fmla="*/ 8 w 160"/>
                  <a:gd name="T51" fmla="*/ 92 h 242"/>
                  <a:gd name="T52" fmla="*/ 8 w 160"/>
                  <a:gd name="T53" fmla="*/ 76 h 242"/>
                  <a:gd name="T54" fmla="*/ 12 w 160"/>
                  <a:gd name="T55" fmla="*/ 62 h 242"/>
                  <a:gd name="T56" fmla="*/ 20 w 160"/>
                  <a:gd name="T57" fmla="*/ 46 h 242"/>
                  <a:gd name="T58" fmla="*/ 32 w 160"/>
                  <a:gd name="T59" fmla="*/ 34 h 242"/>
                  <a:gd name="T60" fmla="*/ 44 w 160"/>
                  <a:gd name="T61" fmla="*/ 22 h 242"/>
                  <a:gd name="T62" fmla="*/ 56 w 160"/>
                  <a:gd name="T63" fmla="*/ 12 h 242"/>
                  <a:gd name="T64" fmla="*/ 70 w 160"/>
                  <a:gd name="T65" fmla="*/ 4 h 242"/>
                  <a:gd name="T66" fmla="*/ 82 w 160"/>
                  <a:gd name="T67" fmla="*/ 0 h 242"/>
                  <a:gd name="T68" fmla="*/ 82 w 160"/>
                  <a:gd name="T69" fmla="*/ 0 h 242"/>
                  <a:gd name="T70" fmla="*/ 90 w 160"/>
                  <a:gd name="T71" fmla="*/ 0 h 242"/>
                  <a:gd name="T72" fmla="*/ 96 w 160"/>
                  <a:gd name="T73" fmla="*/ 0 h 242"/>
                  <a:gd name="T74" fmla="*/ 102 w 160"/>
                  <a:gd name="T75" fmla="*/ 2 h 242"/>
                  <a:gd name="T76" fmla="*/ 108 w 160"/>
                  <a:gd name="T77" fmla="*/ 6 h 242"/>
                  <a:gd name="T78" fmla="*/ 120 w 160"/>
                  <a:gd name="T79" fmla="*/ 18 h 242"/>
                  <a:gd name="T80" fmla="*/ 132 w 160"/>
                  <a:gd name="T81" fmla="*/ 32 h 242"/>
                  <a:gd name="T82" fmla="*/ 142 w 160"/>
                  <a:gd name="T83" fmla="*/ 50 h 242"/>
                  <a:gd name="T84" fmla="*/ 150 w 160"/>
                  <a:gd name="T85" fmla="*/ 72 h 242"/>
                  <a:gd name="T86" fmla="*/ 156 w 160"/>
                  <a:gd name="T87" fmla="*/ 94 h 242"/>
                  <a:gd name="T88" fmla="*/ 160 w 160"/>
                  <a:gd name="T89" fmla="*/ 116 h 242"/>
                  <a:gd name="T90" fmla="*/ 160 w 160"/>
                  <a:gd name="T91" fmla="*/ 1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242">
                    <a:moveTo>
                      <a:pt x="160" y="116"/>
                    </a:moveTo>
                    <a:lnTo>
                      <a:pt x="160" y="116"/>
                    </a:lnTo>
                    <a:lnTo>
                      <a:pt x="150" y="154"/>
                    </a:lnTo>
                    <a:lnTo>
                      <a:pt x="146" y="186"/>
                    </a:lnTo>
                    <a:lnTo>
                      <a:pt x="144" y="200"/>
                    </a:lnTo>
                    <a:lnTo>
                      <a:pt x="144" y="214"/>
                    </a:lnTo>
                    <a:lnTo>
                      <a:pt x="144" y="214"/>
                    </a:lnTo>
                    <a:lnTo>
                      <a:pt x="144" y="220"/>
                    </a:lnTo>
                    <a:lnTo>
                      <a:pt x="140" y="224"/>
                    </a:lnTo>
                    <a:lnTo>
                      <a:pt x="134" y="228"/>
                    </a:lnTo>
                    <a:lnTo>
                      <a:pt x="126" y="232"/>
                    </a:lnTo>
                    <a:lnTo>
                      <a:pt x="104" y="236"/>
                    </a:lnTo>
                    <a:lnTo>
                      <a:pt x="78" y="240"/>
                    </a:lnTo>
                    <a:lnTo>
                      <a:pt x="52" y="242"/>
                    </a:lnTo>
                    <a:lnTo>
                      <a:pt x="28" y="242"/>
                    </a:lnTo>
                    <a:lnTo>
                      <a:pt x="10" y="238"/>
                    </a:lnTo>
                    <a:lnTo>
                      <a:pt x="6" y="238"/>
                    </a:lnTo>
                    <a:lnTo>
                      <a:pt x="2" y="236"/>
                    </a:lnTo>
                    <a:lnTo>
                      <a:pt x="2" y="236"/>
                    </a:lnTo>
                    <a:lnTo>
                      <a:pt x="0" y="228"/>
                    </a:lnTo>
                    <a:lnTo>
                      <a:pt x="0" y="214"/>
                    </a:lnTo>
                    <a:lnTo>
                      <a:pt x="4" y="176"/>
                    </a:lnTo>
                    <a:lnTo>
                      <a:pt x="8" y="130"/>
                    </a:lnTo>
                    <a:lnTo>
                      <a:pt x="8" y="110"/>
                    </a:lnTo>
                    <a:lnTo>
                      <a:pt x="8" y="92"/>
                    </a:lnTo>
                    <a:lnTo>
                      <a:pt x="8" y="92"/>
                    </a:lnTo>
                    <a:lnTo>
                      <a:pt x="8" y="76"/>
                    </a:lnTo>
                    <a:lnTo>
                      <a:pt x="12" y="62"/>
                    </a:lnTo>
                    <a:lnTo>
                      <a:pt x="20" y="46"/>
                    </a:lnTo>
                    <a:lnTo>
                      <a:pt x="32" y="34"/>
                    </a:lnTo>
                    <a:lnTo>
                      <a:pt x="44" y="22"/>
                    </a:lnTo>
                    <a:lnTo>
                      <a:pt x="56" y="12"/>
                    </a:lnTo>
                    <a:lnTo>
                      <a:pt x="70" y="4"/>
                    </a:lnTo>
                    <a:lnTo>
                      <a:pt x="82" y="0"/>
                    </a:lnTo>
                    <a:lnTo>
                      <a:pt x="82" y="0"/>
                    </a:lnTo>
                    <a:lnTo>
                      <a:pt x="90" y="0"/>
                    </a:lnTo>
                    <a:lnTo>
                      <a:pt x="96" y="0"/>
                    </a:lnTo>
                    <a:lnTo>
                      <a:pt x="102" y="2"/>
                    </a:lnTo>
                    <a:lnTo>
                      <a:pt x="108" y="6"/>
                    </a:lnTo>
                    <a:lnTo>
                      <a:pt x="120" y="18"/>
                    </a:lnTo>
                    <a:lnTo>
                      <a:pt x="132" y="32"/>
                    </a:lnTo>
                    <a:lnTo>
                      <a:pt x="142" y="50"/>
                    </a:lnTo>
                    <a:lnTo>
                      <a:pt x="150" y="72"/>
                    </a:lnTo>
                    <a:lnTo>
                      <a:pt x="156" y="94"/>
                    </a:lnTo>
                    <a:lnTo>
                      <a:pt x="160" y="116"/>
                    </a:lnTo>
                    <a:lnTo>
                      <a:pt x="160" y="116"/>
                    </a:lnTo>
                    <a:close/>
                  </a:path>
                </a:pathLst>
              </a:custGeom>
              <a:solidFill>
                <a:schemeClr val="accent6"/>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61" name="Freeform 38"/>
              <p:cNvSpPr/>
              <p:nvPr>
                <p:custDataLst>
                  <p:tags r:id="rId22"/>
                </p:custDataLst>
              </p:nvPr>
            </p:nvSpPr>
            <p:spPr bwMode="auto">
              <a:xfrm>
                <a:off x="2216150" y="2233613"/>
                <a:ext cx="844550" cy="800100"/>
              </a:xfrm>
              <a:custGeom>
                <a:avLst/>
                <a:gdLst>
                  <a:gd name="T0" fmla="*/ 106 w 532"/>
                  <a:gd name="T1" fmla="*/ 0 h 504"/>
                  <a:gd name="T2" fmla="*/ 106 w 532"/>
                  <a:gd name="T3" fmla="*/ 0 h 504"/>
                  <a:gd name="T4" fmla="*/ 140 w 532"/>
                  <a:gd name="T5" fmla="*/ 30 h 504"/>
                  <a:gd name="T6" fmla="*/ 178 w 532"/>
                  <a:gd name="T7" fmla="*/ 68 h 504"/>
                  <a:gd name="T8" fmla="*/ 228 w 532"/>
                  <a:gd name="T9" fmla="*/ 118 h 504"/>
                  <a:gd name="T10" fmla="*/ 286 w 532"/>
                  <a:gd name="T11" fmla="*/ 182 h 504"/>
                  <a:gd name="T12" fmla="*/ 352 w 532"/>
                  <a:gd name="T13" fmla="*/ 258 h 504"/>
                  <a:gd name="T14" fmla="*/ 424 w 532"/>
                  <a:gd name="T15" fmla="*/ 344 h 504"/>
                  <a:gd name="T16" fmla="*/ 460 w 532"/>
                  <a:gd name="T17" fmla="*/ 392 h 504"/>
                  <a:gd name="T18" fmla="*/ 496 w 532"/>
                  <a:gd name="T19" fmla="*/ 442 h 504"/>
                  <a:gd name="T20" fmla="*/ 532 w 532"/>
                  <a:gd name="T21" fmla="*/ 504 h 504"/>
                  <a:gd name="T22" fmla="*/ 532 w 532"/>
                  <a:gd name="T23" fmla="*/ 504 h 504"/>
                  <a:gd name="T24" fmla="*/ 418 w 532"/>
                  <a:gd name="T25" fmla="*/ 448 h 504"/>
                  <a:gd name="T26" fmla="*/ 324 w 532"/>
                  <a:gd name="T27" fmla="*/ 402 h 504"/>
                  <a:gd name="T28" fmla="*/ 244 w 532"/>
                  <a:gd name="T29" fmla="*/ 364 h 504"/>
                  <a:gd name="T30" fmla="*/ 228 w 532"/>
                  <a:gd name="T31" fmla="*/ 206 h 504"/>
                  <a:gd name="T32" fmla="*/ 228 w 532"/>
                  <a:gd name="T33" fmla="*/ 206 h 504"/>
                  <a:gd name="T34" fmla="*/ 128 w 532"/>
                  <a:gd name="T35" fmla="*/ 168 h 504"/>
                  <a:gd name="T36" fmla="*/ 0 w 532"/>
                  <a:gd name="T37" fmla="*/ 118 h 504"/>
                  <a:gd name="T38" fmla="*/ 106 w 532"/>
                  <a:gd name="T39"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2" h="504">
                    <a:moveTo>
                      <a:pt x="106" y="0"/>
                    </a:moveTo>
                    <a:lnTo>
                      <a:pt x="106" y="0"/>
                    </a:lnTo>
                    <a:lnTo>
                      <a:pt x="140" y="30"/>
                    </a:lnTo>
                    <a:lnTo>
                      <a:pt x="178" y="68"/>
                    </a:lnTo>
                    <a:lnTo>
                      <a:pt x="228" y="118"/>
                    </a:lnTo>
                    <a:lnTo>
                      <a:pt x="286" y="182"/>
                    </a:lnTo>
                    <a:lnTo>
                      <a:pt x="352" y="258"/>
                    </a:lnTo>
                    <a:lnTo>
                      <a:pt x="424" y="344"/>
                    </a:lnTo>
                    <a:lnTo>
                      <a:pt x="460" y="392"/>
                    </a:lnTo>
                    <a:lnTo>
                      <a:pt x="496" y="442"/>
                    </a:lnTo>
                    <a:lnTo>
                      <a:pt x="532" y="504"/>
                    </a:lnTo>
                    <a:lnTo>
                      <a:pt x="532" y="504"/>
                    </a:lnTo>
                    <a:lnTo>
                      <a:pt x="418" y="448"/>
                    </a:lnTo>
                    <a:lnTo>
                      <a:pt x="324" y="402"/>
                    </a:lnTo>
                    <a:lnTo>
                      <a:pt x="244" y="364"/>
                    </a:lnTo>
                    <a:lnTo>
                      <a:pt x="228" y="206"/>
                    </a:lnTo>
                    <a:lnTo>
                      <a:pt x="228" y="206"/>
                    </a:lnTo>
                    <a:lnTo>
                      <a:pt x="128" y="168"/>
                    </a:lnTo>
                    <a:lnTo>
                      <a:pt x="0" y="118"/>
                    </a:lnTo>
                    <a:lnTo>
                      <a:pt x="106" y="0"/>
                    </a:lnTo>
                    <a:close/>
                  </a:path>
                </a:pathLst>
              </a:custGeom>
              <a:solidFill>
                <a:srgbClr val="676B6B"/>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62" name="Freeform 39"/>
              <p:cNvSpPr/>
              <p:nvPr>
                <p:custDataLst>
                  <p:tags r:id="rId23"/>
                </p:custDataLst>
              </p:nvPr>
            </p:nvSpPr>
            <p:spPr bwMode="auto">
              <a:xfrm>
                <a:off x="2720975" y="2255838"/>
                <a:ext cx="339725" cy="777875"/>
              </a:xfrm>
              <a:custGeom>
                <a:avLst/>
                <a:gdLst>
                  <a:gd name="T0" fmla="*/ 0 w 214"/>
                  <a:gd name="T1" fmla="*/ 0 h 490"/>
                  <a:gd name="T2" fmla="*/ 0 w 214"/>
                  <a:gd name="T3" fmla="*/ 0 h 490"/>
                  <a:gd name="T4" fmla="*/ 106 w 214"/>
                  <a:gd name="T5" fmla="*/ 82 h 490"/>
                  <a:gd name="T6" fmla="*/ 72 w 214"/>
                  <a:gd name="T7" fmla="*/ 140 h 490"/>
                  <a:gd name="T8" fmla="*/ 72 w 214"/>
                  <a:gd name="T9" fmla="*/ 140 h 490"/>
                  <a:gd name="T10" fmla="*/ 120 w 214"/>
                  <a:gd name="T11" fmla="*/ 180 h 490"/>
                  <a:gd name="T12" fmla="*/ 156 w 214"/>
                  <a:gd name="T13" fmla="*/ 214 h 490"/>
                  <a:gd name="T14" fmla="*/ 170 w 214"/>
                  <a:gd name="T15" fmla="*/ 228 h 490"/>
                  <a:gd name="T16" fmla="*/ 178 w 214"/>
                  <a:gd name="T17" fmla="*/ 238 h 490"/>
                  <a:gd name="T18" fmla="*/ 214 w 214"/>
                  <a:gd name="T19" fmla="*/ 490 h 490"/>
                  <a:gd name="T20" fmla="*/ 214 w 214"/>
                  <a:gd name="T21" fmla="*/ 490 h 490"/>
                  <a:gd name="T22" fmla="*/ 198 w 214"/>
                  <a:gd name="T23" fmla="*/ 462 h 490"/>
                  <a:gd name="T24" fmla="*/ 174 w 214"/>
                  <a:gd name="T25" fmla="*/ 416 h 490"/>
                  <a:gd name="T26" fmla="*/ 174 w 214"/>
                  <a:gd name="T27" fmla="*/ 416 h 490"/>
                  <a:gd name="T28" fmla="*/ 142 w 214"/>
                  <a:gd name="T29" fmla="*/ 352 h 490"/>
                  <a:gd name="T30" fmla="*/ 86 w 214"/>
                  <a:gd name="T31" fmla="*/ 230 h 490"/>
                  <a:gd name="T32" fmla="*/ 56 w 214"/>
                  <a:gd name="T33" fmla="*/ 160 h 490"/>
                  <a:gd name="T34" fmla="*/ 30 w 214"/>
                  <a:gd name="T35" fmla="*/ 96 h 490"/>
                  <a:gd name="T36" fmla="*/ 10 w 214"/>
                  <a:gd name="T37" fmla="*/ 40 h 490"/>
                  <a:gd name="T38" fmla="*/ 4 w 214"/>
                  <a:gd name="T39" fmla="*/ 18 h 490"/>
                  <a:gd name="T40" fmla="*/ 0 w 214"/>
                  <a:gd name="T41" fmla="*/ 0 h 490"/>
                  <a:gd name="T42" fmla="*/ 0 w 214"/>
                  <a:gd name="T43"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90">
                    <a:moveTo>
                      <a:pt x="0" y="0"/>
                    </a:moveTo>
                    <a:lnTo>
                      <a:pt x="0" y="0"/>
                    </a:lnTo>
                    <a:lnTo>
                      <a:pt x="106" y="82"/>
                    </a:lnTo>
                    <a:lnTo>
                      <a:pt x="72" y="140"/>
                    </a:lnTo>
                    <a:lnTo>
                      <a:pt x="72" y="140"/>
                    </a:lnTo>
                    <a:lnTo>
                      <a:pt x="120" y="180"/>
                    </a:lnTo>
                    <a:lnTo>
                      <a:pt x="156" y="214"/>
                    </a:lnTo>
                    <a:lnTo>
                      <a:pt x="170" y="228"/>
                    </a:lnTo>
                    <a:lnTo>
                      <a:pt x="178" y="238"/>
                    </a:lnTo>
                    <a:lnTo>
                      <a:pt x="214" y="490"/>
                    </a:lnTo>
                    <a:lnTo>
                      <a:pt x="214" y="490"/>
                    </a:lnTo>
                    <a:lnTo>
                      <a:pt x="198" y="462"/>
                    </a:lnTo>
                    <a:lnTo>
                      <a:pt x="174" y="416"/>
                    </a:lnTo>
                    <a:lnTo>
                      <a:pt x="174" y="416"/>
                    </a:lnTo>
                    <a:lnTo>
                      <a:pt x="142" y="352"/>
                    </a:lnTo>
                    <a:lnTo>
                      <a:pt x="86" y="230"/>
                    </a:lnTo>
                    <a:lnTo>
                      <a:pt x="56" y="160"/>
                    </a:lnTo>
                    <a:lnTo>
                      <a:pt x="30" y="96"/>
                    </a:lnTo>
                    <a:lnTo>
                      <a:pt x="10" y="40"/>
                    </a:lnTo>
                    <a:lnTo>
                      <a:pt x="4" y="18"/>
                    </a:lnTo>
                    <a:lnTo>
                      <a:pt x="0" y="0"/>
                    </a:lnTo>
                    <a:lnTo>
                      <a:pt x="0" y="0"/>
                    </a:lnTo>
                    <a:close/>
                  </a:path>
                </a:pathLst>
              </a:custGeom>
              <a:solidFill>
                <a:srgbClr val="676B6B"/>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63" name="Freeform 40"/>
              <p:cNvSpPr/>
              <p:nvPr>
                <p:custDataLst>
                  <p:tags r:id="rId24"/>
                </p:custDataLst>
              </p:nvPr>
            </p:nvSpPr>
            <p:spPr bwMode="auto">
              <a:xfrm>
                <a:off x="2314575" y="2109788"/>
                <a:ext cx="377825" cy="203200"/>
              </a:xfrm>
              <a:custGeom>
                <a:avLst/>
                <a:gdLst>
                  <a:gd name="T0" fmla="*/ 0 w 238"/>
                  <a:gd name="T1" fmla="*/ 64 h 128"/>
                  <a:gd name="T2" fmla="*/ 38 w 238"/>
                  <a:gd name="T3" fmla="*/ 0 h 128"/>
                  <a:gd name="T4" fmla="*/ 38 w 238"/>
                  <a:gd name="T5" fmla="*/ 0 h 128"/>
                  <a:gd name="T6" fmla="*/ 130 w 238"/>
                  <a:gd name="T7" fmla="*/ 20 h 128"/>
                  <a:gd name="T8" fmla="*/ 198 w 238"/>
                  <a:gd name="T9" fmla="*/ 34 h 128"/>
                  <a:gd name="T10" fmla="*/ 238 w 238"/>
                  <a:gd name="T11" fmla="*/ 42 h 128"/>
                  <a:gd name="T12" fmla="*/ 194 w 238"/>
                  <a:gd name="T13" fmla="*/ 128 h 128"/>
                  <a:gd name="T14" fmla="*/ 194 w 238"/>
                  <a:gd name="T15" fmla="*/ 128 h 128"/>
                  <a:gd name="T16" fmla="*/ 172 w 238"/>
                  <a:gd name="T17" fmla="*/ 124 h 128"/>
                  <a:gd name="T18" fmla="*/ 116 w 238"/>
                  <a:gd name="T19" fmla="*/ 112 h 128"/>
                  <a:gd name="T20" fmla="*/ 84 w 238"/>
                  <a:gd name="T21" fmla="*/ 104 h 128"/>
                  <a:gd name="T22" fmla="*/ 52 w 238"/>
                  <a:gd name="T23" fmla="*/ 92 h 128"/>
                  <a:gd name="T24" fmla="*/ 22 w 238"/>
                  <a:gd name="T25" fmla="*/ 80 h 128"/>
                  <a:gd name="T26" fmla="*/ 10 w 238"/>
                  <a:gd name="T27" fmla="*/ 72 h 128"/>
                  <a:gd name="T28" fmla="*/ 0 w 238"/>
                  <a:gd name="T29" fmla="*/ 64 h 128"/>
                  <a:gd name="T30" fmla="*/ 0 w 238"/>
                  <a:gd name="T31"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8" h="128">
                    <a:moveTo>
                      <a:pt x="0" y="64"/>
                    </a:moveTo>
                    <a:lnTo>
                      <a:pt x="38" y="0"/>
                    </a:lnTo>
                    <a:lnTo>
                      <a:pt x="38" y="0"/>
                    </a:lnTo>
                    <a:lnTo>
                      <a:pt x="130" y="20"/>
                    </a:lnTo>
                    <a:lnTo>
                      <a:pt x="198" y="34"/>
                    </a:lnTo>
                    <a:lnTo>
                      <a:pt x="238" y="42"/>
                    </a:lnTo>
                    <a:lnTo>
                      <a:pt x="194" y="128"/>
                    </a:lnTo>
                    <a:lnTo>
                      <a:pt x="194" y="128"/>
                    </a:lnTo>
                    <a:lnTo>
                      <a:pt x="172" y="124"/>
                    </a:lnTo>
                    <a:lnTo>
                      <a:pt x="116" y="112"/>
                    </a:lnTo>
                    <a:lnTo>
                      <a:pt x="84" y="104"/>
                    </a:lnTo>
                    <a:lnTo>
                      <a:pt x="52" y="92"/>
                    </a:lnTo>
                    <a:lnTo>
                      <a:pt x="22" y="80"/>
                    </a:lnTo>
                    <a:lnTo>
                      <a:pt x="10" y="72"/>
                    </a:lnTo>
                    <a:lnTo>
                      <a:pt x="0" y="64"/>
                    </a:lnTo>
                    <a:lnTo>
                      <a:pt x="0" y="64"/>
                    </a:lnTo>
                    <a:close/>
                  </a:path>
                </a:pathLst>
              </a:custGeom>
              <a:solidFill>
                <a:srgbClr val="FFFFFF"/>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64" name="Freeform 41"/>
              <p:cNvSpPr/>
              <p:nvPr>
                <p:custDataLst>
                  <p:tags r:id="rId25"/>
                </p:custDataLst>
              </p:nvPr>
            </p:nvSpPr>
            <p:spPr bwMode="auto">
              <a:xfrm>
                <a:off x="3060700" y="3055938"/>
                <a:ext cx="79375" cy="146050"/>
              </a:xfrm>
              <a:custGeom>
                <a:avLst/>
                <a:gdLst>
                  <a:gd name="T0" fmla="*/ 0 w 50"/>
                  <a:gd name="T1" fmla="*/ 0 h 92"/>
                  <a:gd name="T2" fmla="*/ 0 w 50"/>
                  <a:gd name="T3" fmla="*/ 0 h 92"/>
                  <a:gd name="T4" fmla="*/ 18 w 50"/>
                  <a:gd name="T5" fmla="*/ 38 h 92"/>
                  <a:gd name="T6" fmla="*/ 34 w 50"/>
                  <a:gd name="T7" fmla="*/ 70 h 92"/>
                  <a:gd name="T8" fmla="*/ 42 w 50"/>
                  <a:gd name="T9" fmla="*/ 82 h 92"/>
                  <a:gd name="T10" fmla="*/ 50 w 50"/>
                  <a:gd name="T11" fmla="*/ 92 h 92"/>
                  <a:gd name="T12" fmla="*/ 50 w 50"/>
                  <a:gd name="T13" fmla="*/ 92 h 92"/>
                  <a:gd name="T14" fmla="*/ 46 w 50"/>
                  <a:gd name="T15" fmla="*/ 80 h 92"/>
                  <a:gd name="T16" fmla="*/ 36 w 50"/>
                  <a:gd name="T17" fmla="*/ 54 h 92"/>
                  <a:gd name="T18" fmla="*/ 28 w 50"/>
                  <a:gd name="T19" fmla="*/ 38 h 92"/>
                  <a:gd name="T20" fmla="*/ 20 w 50"/>
                  <a:gd name="T21" fmla="*/ 22 h 92"/>
                  <a:gd name="T22" fmla="*/ 10 w 50"/>
                  <a:gd name="T23" fmla="*/ 10 h 92"/>
                  <a:gd name="T24" fmla="*/ 0 w 50"/>
                  <a:gd name="T25" fmla="*/ 0 h 92"/>
                  <a:gd name="T26" fmla="*/ 0 w 50"/>
                  <a:gd name="T2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92">
                    <a:moveTo>
                      <a:pt x="0" y="0"/>
                    </a:moveTo>
                    <a:lnTo>
                      <a:pt x="0" y="0"/>
                    </a:lnTo>
                    <a:lnTo>
                      <a:pt x="18" y="38"/>
                    </a:lnTo>
                    <a:lnTo>
                      <a:pt x="34" y="70"/>
                    </a:lnTo>
                    <a:lnTo>
                      <a:pt x="42" y="82"/>
                    </a:lnTo>
                    <a:lnTo>
                      <a:pt x="50" y="92"/>
                    </a:lnTo>
                    <a:lnTo>
                      <a:pt x="50" y="92"/>
                    </a:lnTo>
                    <a:lnTo>
                      <a:pt x="46" y="80"/>
                    </a:lnTo>
                    <a:lnTo>
                      <a:pt x="36" y="54"/>
                    </a:lnTo>
                    <a:lnTo>
                      <a:pt x="28" y="38"/>
                    </a:lnTo>
                    <a:lnTo>
                      <a:pt x="20" y="22"/>
                    </a:lnTo>
                    <a:lnTo>
                      <a:pt x="10" y="10"/>
                    </a:lnTo>
                    <a:lnTo>
                      <a:pt x="0" y="0"/>
                    </a:lnTo>
                    <a:lnTo>
                      <a:pt x="0" y="0"/>
                    </a:lnTo>
                    <a:close/>
                  </a:path>
                </a:pathLst>
              </a:custGeom>
              <a:solidFill>
                <a:srgbClr val="2E3030"/>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65" name="Freeform 42"/>
              <p:cNvSpPr/>
              <p:nvPr>
                <p:custDataLst>
                  <p:tags r:id="rId26"/>
                </p:custDataLst>
              </p:nvPr>
            </p:nvSpPr>
            <p:spPr bwMode="auto">
              <a:xfrm>
                <a:off x="2971800" y="3081338"/>
                <a:ext cx="63500" cy="66675"/>
              </a:xfrm>
              <a:custGeom>
                <a:avLst/>
                <a:gdLst>
                  <a:gd name="T0" fmla="*/ 36 w 40"/>
                  <a:gd name="T1" fmla="*/ 12 h 42"/>
                  <a:gd name="T2" fmla="*/ 36 w 40"/>
                  <a:gd name="T3" fmla="*/ 12 h 42"/>
                  <a:gd name="T4" fmla="*/ 38 w 40"/>
                  <a:gd name="T5" fmla="*/ 20 h 42"/>
                  <a:gd name="T6" fmla="*/ 40 w 40"/>
                  <a:gd name="T7" fmla="*/ 28 h 42"/>
                  <a:gd name="T8" fmla="*/ 38 w 40"/>
                  <a:gd name="T9" fmla="*/ 36 h 42"/>
                  <a:gd name="T10" fmla="*/ 32 w 40"/>
                  <a:gd name="T11" fmla="*/ 40 h 42"/>
                  <a:gd name="T12" fmla="*/ 32 w 40"/>
                  <a:gd name="T13" fmla="*/ 40 h 42"/>
                  <a:gd name="T14" fmla="*/ 26 w 40"/>
                  <a:gd name="T15" fmla="*/ 42 h 42"/>
                  <a:gd name="T16" fmla="*/ 18 w 40"/>
                  <a:gd name="T17" fmla="*/ 42 h 42"/>
                  <a:gd name="T18" fmla="*/ 10 w 40"/>
                  <a:gd name="T19" fmla="*/ 38 h 42"/>
                  <a:gd name="T20" fmla="*/ 4 w 40"/>
                  <a:gd name="T21" fmla="*/ 30 h 42"/>
                  <a:gd name="T22" fmla="*/ 4 w 40"/>
                  <a:gd name="T23" fmla="*/ 30 h 42"/>
                  <a:gd name="T24" fmla="*/ 2 w 40"/>
                  <a:gd name="T25" fmla="*/ 22 h 42"/>
                  <a:gd name="T26" fmla="*/ 0 w 40"/>
                  <a:gd name="T27" fmla="*/ 14 h 42"/>
                  <a:gd name="T28" fmla="*/ 2 w 40"/>
                  <a:gd name="T29" fmla="*/ 8 h 42"/>
                  <a:gd name="T30" fmla="*/ 8 w 40"/>
                  <a:gd name="T31" fmla="*/ 2 h 42"/>
                  <a:gd name="T32" fmla="*/ 8 w 40"/>
                  <a:gd name="T33" fmla="*/ 2 h 42"/>
                  <a:gd name="T34" fmla="*/ 14 w 40"/>
                  <a:gd name="T35" fmla="*/ 0 h 42"/>
                  <a:gd name="T36" fmla="*/ 22 w 40"/>
                  <a:gd name="T37" fmla="*/ 0 h 42"/>
                  <a:gd name="T38" fmla="*/ 30 w 40"/>
                  <a:gd name="T39" fmla="*/ 4 h 42"/>
                  <a:gd name="T40" fmla="*/ 36 w 40"/>
                  <a:gd name="T41" fmla="*/ 12 h 42"/>
                  <a:gd name="T42" fmla="*/ 36 w 40"/>
                  <a:gd name="T4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36" y="12"/>
                    </a:moveTo>
                    <a:lnTo>
                      <a:pt x="36" y="12"/>
                    </a:lnTo>
                    <a:lnTo>
                      <a:pt x="38" y="20"/>
                    </a:lnTo>
                    <a:lnTo>
                      <a:pt x="40" y="28"/>
                    </a:lnTo>
                    <a:lnTo>
                      <a:pt x="38" y="36"/>
                    </a:lnTo>
                    <a:lnTo>
                      <a:pt x="32" y="40"/>
                    </a:lnTo>
                    <a:lnTo>
                      <a:pt x="32" y="40"/>
                    </a:lnTo>
                    <a:lnTo>
                      <a:pt x="26" y="42"/>
                    </a:lnTo>
                    <a:lnTo>
                      <a:pt x="18" y="42"/>
                    </a:lnTo>
                    <a:lnTo>
                      <a:pt x="10" y="38"/>
                    </a:lnTo>
                    <a:lnTo>
                      <a:pt x="4" y="30"/>
                    </a:lnTo>
                    <a:lnTo>
                      <a:pt x="4" y="30"/>
                    </a:lnTo>
                    <a:lnTo>
                      <a:pt x="2" y="22"/>
                    </a:lnTo>
                    <a:lnTo>
                      <a:pt x="0" y="14"/>
                    </a:lnTo>
                    <a:lnTo>
                      <a:pt x="2" y="8"/>
                    </a:lnTo>
                    <a:lnTo>
                      <a:pt x="8" y="2"/>
                    </a:lnTo>
                    <a:lnTo>
                      <a:pt x="8" y="2"/>
                    </a:lnTo>
                    <a:lnTo>
                      <a:pt x="14" y="0"/>
                    </a:lnTo>
                    <a:lnTo>
                      <a:pt x="22" y="0"/>
                    </a:lnTo>
                    <a:lnTo>
                      <a:pt x="30" y="4"/>
                    </a:lnTo>
                    <a:lnTo>
                      <a:pt x="36" y="12"/>
                    </a:lnTo>
                    <a:lnTo>
                      <a:pt x="36" y="12"/>
                    </a:lnTo>
                    <a:close/>
                  </a:path>
                </a:pathLst>
              </a:custGeom>
              <a:solidFill>
                <a:srgbClr val="2E3030"/>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66" name="Freeform 43"/>
              <p:cNvSpPr/>
              <p:nvPr>
                <p:custDataLst>
                  <p:tags r:id="rId27"/>
                </p:custDataLst>
              </p:nvPr>
            </p:nvSpPr>
            <p:spPr bwMode="auto">
              <a:xfrm>
                <a:off x="3048000" y="3201988"/>
                <a:ext cx="63500" cy="69850"/>
              </a:xfrm>
              <a:custGeom>
                <a:avLst/>
                <a:gdLst>
                  <a:gd name="T0" fmla="*/ 36 w 40"/>
                  <a:gd name="T1" fmla="*/ 12 h 44"/>
                  <a:gd name="T2" fmla="*/ 36 w 40"/>
                  <a:gd name="T3" fmla="*/ 12 h 44"/>
                  <a:gd name="T4" fmla="*/ 38 w 40"/>
                  <a:gd name="T5" fmla="*/ 20 h 44"/>
                  <a:gd name="T6" fmla="*/ 40 w 40"/>
                  <a:gd name="T7" fmla="*/ 28 h 44"/>
                  <a:gd name="T8" fmla="*/ 38 w 40"/>
                  <a:gd name="T9" fmla="*/ 36 h 44"/>
                  <a:gd name="T10" fmla="*/ 32 w 40"/>
                  <a:gd name="T11" fmla="*/ 42 h 44"/>
                  <a:gd name="T12" fmla="*/ 32 w 40"/>
                  <a:gd name="T13" fmla="*/ 42 h 44"/>
                  <a:gd name="T14" fmla="*/ 26 w 40"/>
                  <a:gd name="T15" fmla="*/ 44 h 44"/>
                  <a:gd name="T16" fmla="*/ 18 w 40"/>
                  <a:gd name="T17" fmla="*/ 42 h 44"/>
                  <a:gd name="T18" fmla="*/ 10 w 40"/>
                  <a:gd name="T19" fmla="*/ 38 h 44"/>
                  <a:gd name="T20" fmla="*/ 4 w 40"/>
                  <a:gd name="T21" fmla="*/ 32 h 44"/>
                  <a:gd name="T22" fmla="*/ 4 w 40"/>
                  <a:gd name="T23" fmla="*/ 32 h 44"/>
                  <a:gd name="T24" fmla="*/ 2 w 40"/>
                  <a:gd name="T25" fmla="*/ 24 h 44"/>
                  <a:gd name="T26" fmla="*/ 0 w 40"/>
                  <a:gd name="T27" fmla="*/ 14 h 44"/>
                  <a:gd name="T28" fmla="*/ 2 w 40"/>
                  <a:gd name="T29" fmla="*/ 8 h 44"/>
                  <a:gd name="T30" fmla="*/ 8 w 40"/>
                  <a:gd name="T31" fmla="*/ 2 h 44"/>
                  <a:gd name="T32" fmla="*/ 8 w 40"/>
                  <a:gd name="T33" fmla="*/ 2 h 44"/>
                  <a:gd name="T34" fmla="*/ 14 w 40"/>
                  <a:gd name="T35" fmla="*/ 0 h 44"/>
                  <a:gd name="T36" fmla="*/ 22 w 40"/>
                  <a:gd name="T37" fmla="*/ 2 h 44"/>
                  <a:gd name="T38" fmla="*/ 30 w 40"/>
                  <a:gd name="T39" fmla="*/ 6 h 44"/>
                  <a:gd name="T40" fmla="*/ 36 w 40"/>
                  <a:gd name="T41" fmla="*/ 12 h 44"/>
                  <a:gd name="T42" fmla="*/ 36 w 40"/>
                  <a:gd name="T43"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4">
                    <a:moveTo>
                      <a:pt x="36" y="12"/>
                    </a:moveTo>
                    <a:lnTo>
                      <a:pt x="36" y="12"/>
                    </a:lnTo>
                    <a:lnTo>
                      <a:pt x="38" y="20"/>
                    </a:lnTo>
                    <a:lnTo>
                      <a:pt x="40" y="28"/>
                    </a:lnTo>
                    <a:lnTo>
                      <a:pt x="38" y="36"/>
                    </a:lnTo>
                    <a:lnTo>
                      <a:pt x="32" y="42"/>
                    </a:lnTo>
                    <a:lnTo>
                      <a:pt x="32" y="42"/>
                    </a:lnTo>
                    <a:lnTo>
                      <a:pt x="26" y="44"/>
                    </a:lnTo>
                    <a:lnTo>
                      <a:pt x="18" y="42"/>
                    </a:lnTo>
                    <a:lnTo>
                      <a:pt x="10" y="38"/>
                    </a:lnTo>
                    <a:lnTo>
                      <a:pt x="4" y="32"/>
                    </a:lnTo>
                    <a:lnTo>
                      <a:pt x="4" y="32"/>
                    </a:lnTo>
                    <a:lnTo>
                      <a:pt x="2" y="24"/>
                    </a:lnTo>
                    <a:lnTo>
                      <a:pt x="0" y="14"/>
                    </a:lnTo>
                    <a:lnTo>
                      <a:pt x="2" y="8"/>
                    </a:lnTo>
                    <a:lnTo>
                      <a:pt x="8" y="2"/>
                    </a:lnTo>
                    <a:lnTo>
                      <a:pt x="8" y="2"/>
                    </a:lnTo>
                    <a:lnTo>
                      <a:pt x="14" y="0"/>
                    </a:lnTo>
                    <a:lnTo>
                      <a:pt x="22" y="2"/>
                    </a:lnTo>
                    <a:lnTo>
                      <a:pt x="30" y="6"/>
                    </a:lnTo>
                    <a:lnTo>
                      <a:pt x="36" y="12"/>
                    </a:lnTo>
                    <a:lnTo>
                      <a:pt x="36" y="12"/>
                    </a:lnTo>
                    <a:close/>
                  </a:path>
                </a:pathLst>
              </a:custGeom>
              <a:solidFill>
                <a:srgbClr val="2E3030"/>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67" name="Freeform 44"/>
              <p:cNvSpPr/>
              <p:nvPr>
                <p:custDataLst>
                  <p:tags r:id="rId28"/>
                </p:custDataLst>
              </p:nvPr>
            </p:nvSpPr>
            <p:spPr bwMode="auto">
              <a:xfrm>
                <a:off x="2663825" y="3208338"/>
                <a:ext cx="777875" cy="444500"/>
              </a:xfrm>
              <a:custGeom>
                <a:avLst/>
                <a:gdLst>
                  <a:gd name="T0" fmla="*/ 0 w 490"/>
                  <a:gd name="T1" fmla="*/ 280 h 280"/>
                  <a:gd name="T2" fmla="*/ 0 w 490"/>
                  <a:gd name="T3" fmla="*/ 280 h 280"/>
                  <a:gd name="T4" fmla="*/ 122 w 490"/>
                  <a:gd name="T5" fmla="*/ 224 h 280"/>
                  <a:gd name="T6" fmla="*/ 352 w 490"/>
                  <a:gd name="T7" fmla="*/ 124 h 280"/>
                  <a:gd name="T8" fmla="*/ 340 w 490"/>
                  <a:gd name="T9" fmla="*/ 54 h 280"/>
                  <a:gd name="T10" fmla="*/ 400 w 490"/>
                  <a:gd name="T11" fmla="*/ 98 h 280"/>
                  <a:gd name="T12" fmla="*/ 400 w 490"/>
                  <a:gd name="T13" fmla="*/ 98 h 280"/>
                  <a:gd name="T14" fmla="*/ 408 w 490"/>
                  <a:gd name="T15" fmla="*/ 88 h 280"/>
                  <a:gd name="T16" fmla="*/ 426 w 490"/>
                  <a:gd name="T17" fmla="*/ 64 h 280"/>
                  <a:gd name="T18" fmla="*/ 438 w 490"/>
                  <a:gd name="T19" fmla="*/ 48 h 280"/>
                  <a:gd name="T20" fmla="*/ 454 w 490"/>
                  <a:gd name="T21" fmla="*/ 32 h 280"/>
                  <a:gd name="T22" fmla="*/ 472 w 490"/>
                  <a:gd name="T23" fmla="*/ 16 h 280"/>
                  <a:gd name="T24" fmla="*/ 490 w 490"/>
                  <a:gd name="T25" fmla="*/ 0 h 280"/>
                  <a:gd name="T26" fmla="*/ 490 w 490"/>
                  <a:gd name="T27" fmla="*/ 0 h 280"/>
                  <a:gd name="T28" fmla="*/ 452 w 490"/>
                  <a:gd name="T29" fmla="*/ 56 h 280"/>
                  <a:gd name="T30" fmla="*/ 420 w 490"/>
                  <a:gd name="T31" fmla="*/ 96 h 280"/>
                  <a:gd name="T32" fmla="*/ 408 w 490"/>
                  <a:gd name="T33" fmla="*/ 114 h 280"/>
                  <a:gd name="T34" fmla="*/ 398 w 490"/>
                  <a:gd name="T35" fmla="*/ 124 h 280"/>
                  <a:gd name="T36" fmla="*/ 362 w 490"/>
                  <a:gd name="T37" fmla="*/ 84 h 280"/>
                  <a:gd name="T38" fmla="*/ 362 w 490"/>
                  <a:gd name="T39" fmla="*/ 84 h 280"/>
                  <a:gd name="T40" fmla="*/ 364 w 490"/>
                  <a:gd name="T41" fmla="*/ 110 h 280"/>
                  <a:gd name="T42" fmla="*/ 364 w 490"/>
                  <a:gd name="T43" fmla="*/ 140 h 280"/>
                  <a:gd name="T44" fmla="*/ 364 w 490"/>
                  <a:gd name="T45" fmla="*/ 140 h 280"/>
                  <a:gd name="T46" fmla="*/ 354 w 490"/>
                  <a:gd name="T47" fmla="*/ 146 h 280"/>
                  <a:gd name="T48" fmla="*/ 324 w 490"/>
                  <a:gd name="T49" fmla="*/ 158 h 280"/>
                  <a:gd name="T50" fmla="*/ 226 w 490"/>
                  <a:gd name="T51" fmla="*/ 192 h 280"/>
                  <a:gd name="T52" fmla="*/ 108 w 490"/>
                  <a:gd name="T53" fmla="*/ 236 h 280"/>
                  <a:gd name="T54" fmla="*/ 50 w 490"/>
                  <a:gd name="T55" fmla="*/ 258 h 280"/>
                  <a:gd name="T56" fmla="*/ 0 w 490"/>
                  <a:gd name="T57" fmla="*/ 280 h 280"/>
                  <a:gd name="T58" fmla="*/ 0 w 490"/>
                  <a:gd name="T5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0" h="280">
                    <a:moveTo>
                      <a:pt x="0" y="280"/>
                    </a:moveTo>
                    <a:lnTo>
                      <a:pt x="0" y="280"/>
                    </a:lnTo>
                    <a:lnTo>
                      <a:pt x="122" y="224"/>
                    </a:lnTo>
                    <a:lnTo>
                      <a:pt x="352" y="124"/>
                    </a:lnTo>
                    <a:lnTo>
                      <a:pt x="340" y="54"/>
                    </a:lnTo>
                    <a:lnTo>
                      <a:pt x="400" y="98"/>
                    </a:lnTo>
                    <a:lnTo>
                      <a:pt x="400" y="98"/>
                    </a:lnTo>
                    <a:lnTo>
                      <a:pt x="408" y="88"/>
                    </a:lnTo>
                    <a:lnTo>
                      <a:pt x="426" y="64"/>
                    </a:lnTo>
                    <a:lnTo>
                      <a:pt x="438" y="48"/>
                    </a:lnTo>
                    <a:lnTo>
                      <a:pt x="454" y="32"/>
                    </a:lnTo>
                    <a:lnTo>
                      <a:pt x="472" y="16"/>
                    </a:lnTo>
                    <a:lnTo>
                      <a:pt x="490" y="0"/>
                    </a:lnTo>
                    <a:lnTo>
                      <a:pt x="490" y="0"/>
                    </a:lnTo>
                    <a:lnTo>
                      <a:pt x="452" y="56"/>
                    </a:lnTo>
                    <a:lnTo>
                      <a:pt x="420" y="96"/>
                    </a:lnTo>
                    <a:lnTo>
                      <a:pt x="408" y="114"/>
                    </a:lnTo>
                    <a:lnTo>
                      <a:pt x="398" y="124"/>
                    </a:lnTo>
                    <a:lnTo>
                      <a:pt x="362" y="84"/>
                    </a:lnTo>
                    <a:lnTo>
                      <a:pt x="362" y="84"/>
                    </a:lnTo>
                    <a:lnTo>
                      <a:pt x="364" y="110"/>
                    </a:lnTo>
                    <a:lnTo>
                      <a:pt x="364" y="140"/>
                    </a:lnTo>
                    <a:lnTo>
                      <a:pt x="364" y="140"/>
                    </a:lnTo>
                    <a:lnTo>
                      <a:pt x="354" y="146"/>
                    </a:lnTo>
                    <a:lnTo>
                      <a:pt x="324" y="158"/>
                    </a:lnTo>
                    <a:lnTo>
                      <a:pt x="226" y="192"/>
                    </a:lnTo>
                    <a:lnTo>
                      <a:pt x="108" y="236"/>
                    </a:lnTo>
                    <a:lnTo>
                      <a:pt x="50" y="258"/>
                    </a:lnTo>
                    <a:lnTo>
                      <a:pt x="0" y="280"/>
                    </a:lnTo>
                    <a:lnTo>
                      <a:pt x="0" y="280"/>
                    </a:lnTo>
                    <a:close/>
                  </a:path>
                </a:pathLst>
              </a:custGeom>
              <a:solidFill>
                <a:srgbClr val="2E3030"/>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68" name="Freeform 45"/>
              <p:cNvSpPr/>
              <p:nvPr>
                <p:custDataLst>
                  <p:tags r:id="rId29"/>
                </p:custDataLst>
              </p:nvPr>
            </p:nvSpPr>
            <p:spPr bwMode="auto">
              <a:xfrm>
                <a:off x="2393950" y="1020763"/>
                <a:ext cx="666750" cy="1041400"/>
              </a:xfrm>
              <a:custGeom>
                <a:avLst/>
                <a:gdLst>
                  <a:gd name="T0" fmla="*/ 238 w 420"/>
                  <a:gd name="T1" fmla="*/ 18 h 656"/>
                  <a:gd name="T2" fmla="*/ 314 w 420"/>
                  <a:gd name="T3" fmla="*/ 280 h 656"/>
                  <a:gd name="T4" fmla="*/ 370 w 420"/>
                  <a:gd name="T5" fmla="*/ 276 h 656"/>
                  <a:gd name="T6" fmla="*/ 392 w 420"/>
                  <a:gd name="T7" fmla="*/ 270 h 656"/>
                  <a:gd name="T8" fmla="*/ 396 w 420"/>
                  <a:gd name="T9" fmla="*/ 268 h 656"/>
                  <a:gd name="T10" fmla="*/ 404 w 420"/>
                  <a:gd name="T11" fmla="*/ 270 h 656"/>
                  <a:gd name="T12" fmla="*/ 412 w 420"/>
                  <a:gd name="T13" fmla="*/ 284 h 656"/>
                  <a:gd name="T14" fmla="*/ 420 w 420"/>
                  <a:gd name="T15" fmla="*/ 310 h 656"/>
                  <a:gd name="T16" fmla="*/ 418 w 420"/>
                  <a:gd name="T17" fmla="*/ 336 h 656"/>
                  <a:gd name="T18" fmla="*/ 414 w 420"/>
                  <a:gd name="T19" fmla="*/ 346 h 656"/>
                  <a:gd name="T20" fmla="*/ 398 w 420"/>
                  <a:gd name="T21" fmla="*/ 356 h 656"/>
                  <a:gd name="T22" fmla="*/ 378 w 420"/>
                  <a:gd name="T23" fmla="*/ 362 h 656"/>
                  <a:gd name="T24" fmla="*/ 354 w 420"/>
                  <a:gd name="T25" fmla="*/ 364 h 656"/>
                  <a:gd name="T26" fmla="*/ 360 w 420"/>
                  <a:gd name="T27" fmla="*/ 404 h 656"/>
                  <a:gd name="T28" fmla="*/ 382 w 420"/>
                  <a:gd name="T29" fmla="*/ 542 h 656"/>
                  <a:gd name="T30" fmla="*/ 388 w 420"/>
                  <a:gd name="T31" fmla="*/ 620 h 656"/>
                  <a:gd name="T32" fmla="*/ 386 w 420"/>
                  <a:gd name="T33" fmla="*/ 638 h 656"/>
                  <a:gd name="T34" fmla="*/ 382 w 420"/>
                  <a:gd name="T35" fmla="*/ 642 h 656"/>
                  <a:gd name="T36" fmla="*/ 348 w 420"/>
                  <a:gd name="T37" fmla="*/ 652 h 656"/>
                  <a:gd name="T38" fmla="*/ 280 w 420"/>
                  <a:gd name="T39" fmla="*/ 656 h 656"/>
                  <a:gd name="T40" fmla="*/ 206 w 420"/>
                  <a:gd name="T41" fmla="*/ 650 h 656"/>
                  <a:gd name="T42" fmla="*/ 176 w 420"/>
                  <a:gd name="T43" fmla="*/ 642 h 656"/>
                  <a:gd name="T44" fmla="*/ 154 w 420"/>
                  <a:gd name="T45" fmla="*/ 628 h 656"/>
                  <a:gd name="T46" fmla="*/ 148 w 420"/>
                  <a:gd name="T47" fmla="*/ 618 h 656"/>
                  <a:gd name="T48" fmla="*/ 124 w 420"/>
                  <a:gd name="T49" fmla="*/ 576 h 656"/>
                  <a:gd name="T50" fmla="*/ 94 w 420"/>
                  <a:gd name="T51" fmla="*/ 494 h 656"/>
                  <a:gd name="T52" fmla="*/ 42 w 420"/>
                  <a:gd name="T53" fmla="*/ 332 h 656"/>
                  <a:gd name="T54" fmla="*/ 22 w 420"/>
                  <a:gd name="T55" fmla="*/ 260 h 656"/>
                  <a:gd name="T56" fmla="*/ 4 w 420"/>
                  <a:gd name="T57" fmla="*/ 180 h 656"/>
                  <a:gd name="T58" fmla="*/ 0 w 420"/>
                  <a:gd name="T59" fmla="*/ 122 h 656"/>
                  <a:gd name="T60" fmla="*/ 2 w 420"/>
                  <a:gd name="T61" fmla="*/ 88 h 656"/>
                  <a:gd name="T62" fmla="*/ 12 w 420"/>
                  <a:gd name="T63" fmla="*/ 62 h 656"/>
                  <a:gd name="T64" fmla="*/ 20 w 420"/>
                  <a:gd name="T65" fmla="*/ 52 h 656"/>
                  <a:gd name="T66" fmla="*/ 42 w 420"/>
                  <a:gd name="T67" fmla="*/ 34 h 656"/>
                  <a:gd name="T68" fmla="*/ 70 w 420"/>
                  <a:gd name="T69" fmla="*/ 20 h 656"/>
                  <a:gd name="T70" fmla="*/ 136 w 420"/>
                  <a:gd name="T71" fmla="*/ 2 h 656"/>
                  <a:gd name="T72" fmla="*/ 198 w 420"/>
                  <a:gd name="T73" fmla="*/ 2 h 656"/>
                  <a:gd name="T74" fmla="*/ 222 w 420"/>
                  <a:gd name="T75" fmla="*/ 8 h 656"/>
                  <a:gd name="T76" fmla="*/ 238 w 420"/>
                  <a:gd name="T77" fmla="*/ 18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0" h="656">
                    <a:moveTo>
                      <a:pt x="238" y="18"/>
                    </a:moveTo>
                    <a:lnTo>
                      <a:pt x="238" y="18"/>
                    </a:lnTo>
                    <a:lnTo>
                      <a:pt x="314" y="280"/>
                    </a:lnTo>
                    <a:lnTo>
                      <a:pt x="314" y="280"/>
                    </a:lnTo>
                    <a:lnTo>
                      <a:pt x="344" y="280"/>
                    </a:lnTo>
                    <a:lnTo>
                      <a:pt x="370" y="276"/>
                    </a:lnTo>
                    <a:lnTo>
                      <a:pt x="382" y="274"/>
                    </a:lnTo>
                    <a:lnTo>
                      <a:pt x="392" y="270"/>
                    </a:lnTo>
                    <a:lnTo>
                      <a:pt x="392" y="270"/>
                    </a:lnTo>
                    <a:lnTo>
                      <a:pt x="396" y="268"/>
                    </a:lnTo>
                    <a:lnTo>
                      <a:pt x="400" y="268"/>
                    </a:lnTo>
                    <a:lnTo>
                      <a:pt x="404" y="270"/>
                    </a:lnTo>
                    <a:lnTo>
                      <a:pt x="406" y="274"/>
                    </a:lnTo>
                    <a:lnTo>
                      <a:pt x="412" y="284"/>
                    </a:lnTo>
                    <a:lnTo>
                      <a:pt x="416" y="296"/>
                    </a:lnTo>
                    <a:lnTo>
                      <a:pt x="420" y="310"/>
                    </a:lnTo>
                    <a:lnTo>
                      <a:pt x="420" y="324"/>
                    </a:lnTo>
                    <a:lnTo>
                      <a:pt x="418" y="336"/>
                    </a:lnTo>
                    <a:lnTo>
                      <a:pt x="414" y="346"/>
                    </a:lnTo>
                    <a:lnTo>
                      <a:pt x="414" y="346"/>
                    </a:lnTo>
                    <a:lnTo>
                      <a:pt x="406" y="352"/>
                    </a:lnTo>
                    <a:lnTo>
                      <a:pt x="398" y="356"/>
                    </a:lnTo>
                    <a:lnTo>
                      <a:pt x="388" y="360"/>
                    </a:lnTo>
                    <a:lnTo>
                      <a:pt x="378" y="362"/>
                    </a:lnTo>
                    <a:lnTo>
                      <a:pt x="360" y="364"/>
                    </a:lnTo>
                    <a:lnTo>
                      <a:pt x="354" y="364"/>
                    </a:lnTo>
                    <a:lnTo>
                      <a:pt x="354" y="364"/>
                    </a:lnTo>
                    <a:lnTo>
                      <a:pt x="360" y="404"/>
                    </a:lnTo>
                    <a:lnTo>
                      <a:pt x="374" y="492"/>
                    </a:lnTo>
                    <a:lnTo>
                      <a:pt x="382" y="542"/>
                    </a:lnTo>
                    <a:lnTo>
                      <a:pt x="386" y="586"/>
                    </a:lnTo>
                    <a:lnTo>
                      <a:pt x="388" y="620"/>
                    </a:lnTo>
                    <a:lnTo>
                      <a:pt x="388" y="632"/>
                    </a:lnTo>
                    <a:lnTo>
                      <a:pt x="386" y="638"/>
                    </a:lnTo>
                    <a:lnTo>
                      <a:pt x="386" y="638"/>
                    </a:lnTo>
                    <a:lnTo>
                      <a:pt x="382" y="642"/>
                    </a:lnTo>
                    <a:lnTo>
                      <a:pt x="374" y="646"/>
                    </a:lnTo>
                    <a:lnTo>
                      <a:pt x="348" y="652"/>
                    </a:lnTo>
                    <a:lnTo>
                      <a:pt x="316" y="656"/>
                    </a:lnTo>
                    <a:lnTo>
                      <a:pt x="280" y="656"/>
                    </a:lnTo>
                    <a:lnTo>
                      <a:pt x="242" y="656"/>
                    </a:lnTo>
                    <a:lnTo>
                      <a:pt x="206" y="650"/>
                    </a:lnTo>
                    <a:lnTo>
                      <a:pt x="190" y="646"/>
                    </a:lnTo>
                    <a:lnTo>
                      <a:pt x="176" y="642"/>
                    </a:lnTo>
                    <a:lnTo>
                      <a:pt x="164" y="636"/>
                    </a:lnTo>
                    <a:lnTo>
                      <a:pt x="154" y="628"/>
                    </a:lnTo>
                    <a:lnTo>
                      <a:pt x="154" y="628"/>
                    </a:lnTo>
                    <a:lnTo>
                      <a:pt x="148" y="618"/>
                    </a:lnTo>
                    <a:lnTo>
                      <a:pt x="140" y="606"/>
                    </a:lnTo>
                    <a:lnTo>
                      <a:pt x="124" y="576"/>
                    </a:lnTo>
                    <a:lnTo>
                      <a:pt x="110" y="538"/>
                    </a:lnTo>
                    <a:lnTo>
                      <a:pt x="94" y="494"/>
                    </a:lnTo>
                    <a:lnTo>
                      <a:pt x="66" y="406"/>
                    </a:lnTo>
                    <a:lnTo>
                      <a:pt x="42" y="332"/>
                    </a:lnTo>
                    <a:lnTo>
                      <a:pt x="42" y="332"/>
                    </a:lnTo>
                    <a:lnTo>
                      <a:pt x="22" y="260"/>
                    </a:lnTo>
                    <a:lnTo>
                      <a:pt x="12" y="220"/>
                    </a:lnTo>
                    <a:lnTo>
                      <a:pt x="4" y="180"/>
                    </a:lnTo>
                    <a:lnTo>
                      <a:pt x="0" y="140"/>
                    </a:lnTo>
                    <a:lnTo>
                      <a:pt x="0" y="122"/>
                    </a:lnTo>
                    <a:lnTo>
                      <a:pt x="0" y="104"/>
                    </a:lnTo>
                    <a:lnTo>
                      <a:pt x="2" y="88"/>
                    </a:lnTo>
                    <a:lnTo>
                      <a:pt x="6" y="74"/>
                    </a:lnTo>
                    <a:lnTo>
                      <a:pt x="12" y="62"/>
                    </a:lnTo>
                    <a:lnTo>
                      <a:pt x="20" y="52"/>
                    </a:lnTo>
                    <a:lnTo>
                      <a:pt x="20" y="52"/>
                    </a:lnTo>
                    <a:lnTo>
                      <a:pt x="30" y="42"/>
                    </a:lnTo>
                    <a:lnTo>
                      <a:pt x="42" y="34"/>
                    </a:lnTo>
                    <a:lnTo>
                      <a:pt x="56" y="26"/>
                    </a:lnTo>
                    <a:lnTo>
                      <a:pt x="70" y="20"/>
                    </a:lnTo>
                    <a:lnTo>
                      <a:pt x="102" y="10"/>
                    </a:lnTo>
                    <a:lnTo>
                      <a:pt x="136" y="2"/>
                    </a:lnTo>
                    <a:lnTo>
                      <a:pt x="168" y="0"/>
                    </a:lnTo>
                    <a:lnTo>
                      <a:pt x="198" y="2"/>
                    </a:lnTo>
                    <a:lnTo>
                      <a:pt x="212" y="4"/>
                    </a:lnTo>
                    <a:lnTo>
                      <a:pt x="222" y="8"/>
                    </a:lnTo>
                    <a:lnTo>
                      <a:pt x="232" y="12"/>
                    </a:lnTo>
                    <a:lnTo>
                      <a:pt x="238" y="18"/>
                    </a:lnTo>
                    <a:lnTo>
                      <a:pt x="238" y="18"/>
                    </a:lnTo>
                    <a:close/>
                  </a:path>
                </a:pathLst>
              </a:custGeom>
              <a:solidFill>
                <a:schemeClr val="accent6"/>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69" name="Freeform 46"/>
              <p:cNvSpPr/>
              <p:nvPr>
                <p:custDataLst>
                  <p:tags r:id="rId30"/>
                </p:custDataLst>
              </p:nvPr>
            </p:nvSpPr>
            <p:spPr bwMode="auto">
              <a:xfrm>
                <a:off x="1638300" y="563563"/>
                <a:ext cx="1247775" cy="1517650"/>
              </a:xfrm>
              <a:custGeom>
                <a:avLst/>
                <a:gdLst>
                  <a:gd name="T0" fmla="*/ 570 w 786"/>
                  <a:gd name="T1" fmla="*/ 636 h 956"/>
                  <a:gd name="T2" fmla="*/ 590 w 786"/>
                  <a:gd name="T3" fmla="*/ 554 h 956"/>
                  <a:gd name="T4" fmla="*/ 570 w 786"/>
                  <a:gd name="T5" fmla="*/ 466 h 956"/>
                  <a:gd name="T6" fmla="*/ 514 w 786"/>
                  <a:gd name="T7" fmla="*/ 400 h 956"/>
                  <a:gd name="T8" fmla="*/ 634 w 786"/>
                  <a:gd name="T9" fmla="*/ 400 h 956"/>
                  <a:gd name="T10" fmla="*/ 662 w 786"/>
                  <a:gd name="T11" fmla="*/ 390 h 956"/>
                  <a:gd name="T12" fmla="*/ 650 w 786"/>
                  <a:gd name="T13" fmla="*/ 358 h 956"/>
                  <a:gd name="T14" fmla="*/ 656 w 786"/>
                  <a:gd name="T15" fmla="*/ 342 h 956"/>
                  <a:gd name="T16" fmla="*/ 752 w 786"/>
                  <a:gd name="T17" fmla="*/ 330 h 956"/>
                  <a:gd name="T18" fmla="*/ 786 w 786"/>
                  <a:gd name="T19" fmla="*/ 306 h 956"/>
                  <a:gd name="T20" fmla="*/ 780 w 786"/>
                  <a:gd name="T21" fmla="*/ 280 h 956"/>
                  <a:gd name="T22" fmla="*/ 742 w 786"/>
                  <a:gd name="T23" fmla="*/ 254 h 956"/>
                  <a:gd name="T24" fmla="*/ 704 w 786"/>
                  <a:gd name="T25" fmla="*/ 246 h 956"/>
                  <a:gd name="T26" fmla="*/ 758 w 786"/>
                  <a:gd name="T27" fmla="*/ 208 h 956"/>
                  <a:gd name="T28" fmla="*/ 782 w 786"/>
                  <a:gd name="T29" fmla="*/ 162 h 956"/>
                  <a:gd name="T30" fmla="*/ 774 w 786"/>
                  <a:gd name="T31" fmla="*/ 100 h 956"/>
                  <a:gd name="T32" fmla="*/ 742 w 786"/>
                  <a:gd name="T33" fmla="*/ 36 h 956"/>
                  <a:gd name="T34" fmla="*/ 698 w 786"/>
                  <a:gd name="T35" fmla="*/ 4 h 956"/>
                  <a:gd name="T36" fmla="*/ 654 w 786"/>
                  <a:gd name="T37" fmla="*/ 2 h 956"/>
                  <a:gd name="T38" fmla="*/ 604 w 786"/>
                  <a:gd name="T39" fmla="*/ 34 h 956"/>
                  <a:gd name="T40" fmla="*/ 584 w 786"/>
                  <a:gd name="T41" fmla="*/ 92 h 956"/>
                  <a:gd name="T42" fmla="*/ 582 w 786"/>
                  <a:gd name="T43" fmla="*/ 172 h 956"/>
                  <a:gd name="T44" fmla="*/ 552 w 786"/>
                  <a:gd name="T45" fmla="*/ 110 h 956"/>
                  <a:gd name="T46" fmla="*/ 502 w 786"/>
                  <a:gd name="T47" fmla="*/ 58 h 956"/>
                  <a:gd name="T48" fmla="*/ 424 w 786"/>
                  <a:gd name="T49" fmla="*/ 32 h 956"/>
                  <a:gd name="T50" fmla="*/ 352 w 786"/>
                  <a:gd name="T51" fmla="*/ 44 h 956"/>
                  <a:gd name="T52" fmla="*/ 294 w 786"/>
                  <a:gd name="T53" fmla="*/ 80 h 956"/>
                  <a:gd name="T54" fmla="*/ 286 w 786"/>
                  <a:gd name="T55" fmla="*/ 132 h 956"/>
                  <a:gd name="T56" fmla="*/ 334 w 786"/>
                  <a:gd name="T57" fmla="*/ 194 h 956"/>
                  <a:gd name="T58" fmla="*/ 354 w 786"/>
                  <a:gd name="T59" fmla="*/ 228 h 956"/>
                  <a:gd name="T60" fmla="*/ 244 w 786"/>
                  <a:gd name="T61" fmla="*/ 248 h 956"/>
                  <a:gd name="T62" fmla="*/ 164 w 786"/>
                  <a:gd name="T63" fmla="*/ 298 h 956"/>
                  <a:gd name="T64" fmla="*/ 122 w 786"/>
                  <a:gd name="T65" fmla="*/ 334 h 956"/>
                  <a:gd name="T66" fmla="*/ 68 w 786"/>
                  <a:gd name="T67" fmla="*/ 328 h 956"/>
                  <a:gd name="T68" fmla="*/ 26 w 786"/>
                  <a:gd name="T69" fmla="*/ 346 h 956"/>
                  <a:gd name="T70" fmla="*/ 2 w 786"/>
                  <a:gd name="T71" fmla="*/ 374 h 956"/>
                  <a:gd name="T72" fmla="*/ 12 w 786"/>
                  <a:gd name="T73" fmla="*/ 398 h 956"/>
                  <a:gd name="T74" fmla="*/ 80 w 786"/>
                  <a:gd name="T75" fmla="*/ 442 h 956"/>
                  <a:gd name="T76" fmla="*/ 22 w 786"/>
                  <a:gd name="T77" fmla="*/ 480 h 956"/>
                  <a:gd name="T78" fmla="*/ 0 w 786"/>
                  <a:gd name="T79" fmla="*/ 524 h 956"/>
                  <a:gd name="T80" fmla="*/ 6 w 786"/>
                  <a:gd name="T81" fmla="*/ 550 h 956"/>
                  <a:gd name="T82" fmla="*/ 34 w 786"/>
                  <a:gd name="T83" fmla="*/ 564 h 956"/>
                  <a:gd name="T84" fmla="*/ 98 w 786"/>
                  <a:gd name="T85" fmla="*/ 550 h 956"/>
                  <a:gd name="T86" fmla="*/ 122 w 786"/>
                  <a:gd name="T87" fmla="*/ 626 h 956"/>
                  <a:gd name="T88" fmla="*/ 190 w 786"/>
                  <a:gd name="T89" fmla="*/ 748 h 956"/>
                  <a:gd name="T90" fmla="*/ 282 w 786"/>
                  <a:gd name="T91" fmla="*/ 836 h 956"/>
                  <a:gd name="T92" fmla="*/ 316 w 786"/>
                  <a:gd name="T93" fmla="*/ 886 h 956"/>
                  <a:gd name="T94" fmla="*/ 342 w 786"/>
                  <a:gd name="T95" fmla="*/ 948 h 956"/>
                  <a:gd name="T96" fmla="*/ 360 w 786"/>
                  <a:gd name="T97" fmla="*/ 952 h 956"/>
                  <a:gd name="T98" fmla="*/ 396 w 786"/>
                  <a:gd name="T99" fmla="*/ 918 h 956"/>
                  <a:gd name="T100" fmla="*/ 408 w 786"/>
                  <a:gd name="T101" fmla="*/ 902 h 956"/>
                  <a:gd name="T102" fmla="*/ 444 w 786"/>
                  <a:gd name="T103" fmla="*/ 948 h 956"/>
                  <a:gd name="T104" fmla="*/ 476 w 786"/>
                  <a:gd name="T105" fmla="*/ 954 h 956"/>
                  <a:gd name="T106" fmla="*/ 516 w 786"/>
                  <a:gd name="T107" fmla="*/ 932 h 956"/>
                  <a:gd name="T108" fmla="*/ 532 w 786"/>
                  <a:gd name="T109" fmla="*/ 894 h 956"/>
                  <a:gd name="T110" fmla="*/ 552 w 786"/>
                  <a:gd name="T111" fmla="*/ 892 h 956"/>
                  <a:gd name="T112" fmla="*/ 576 w 786"/>
                  <a:gd name="T113" fmla="*/ 878 h 956"/>
                  <a:gd name="T114" fmla="*/ 582 w 786"/>
                  <a:gd name="T115" fmla="*/ 840 h 956"/>
                  <a:gd name="T116" fmla="*/ 556 w 786"/>
                  <a:gd name="T117" fmla="*/ 752 h 956"/>
                  <a:gd name="T118" fmla="*/ 556 w 786"/>
                  <a:gd name="T119" fmla="*/ 670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6" h="956">
                    <a:moveTo>
                      <a:pt x="558" y="662"/>
                    </a:moveTo>
                    <a:lnTo>
                      <a:pt x="558" y="662"/>
                    </a:lnTo>
                    <a:lnTo>
                      <a:pt x="560" y="654"/>
                    </a:lnTo>
                    <a:lnTo>
                      <a:pt x="570" y="636"/>
                    </a:lnTo>
                    <a:lnTo>
                      <a:pt x="580" y="608"/>
                    </a:lnTo>
                    <a:lnTo>
                      <a:pt x="584" y="592"/>
                    </a:lnTo>
                    <a:lnTo>
                      <a:pt x="588" y="572"/>
                    </a:lnTo>
                    <a:lnTo>
                      <a:pt x="590" y="554"/>
                    </a:lnTo>
                    <a:lnTo>
                      <a:pt x="588" y="532"/>
                    </a:lnTo>
                    <a:lnTo>
                      <a:pt x="586" y="510"/>
                    </a:lnTo>
                    <a:lnTo>
                      <a:pt x="580" y="488"/>
                    </a:lnTo>
                    <a:lnTo>
                      <a:pt x="570" y="466"/>
                    </a:lnTo>
                    <a:lnTo>
                      <a:pt x="556" y="444"/>
                    </a:lnTo>
                    <a:lnTo>
                      <a:pt x="538" y="422"/>
                    </a:lnTo>
                    <a:lnTo>
                      <a:pt x="514" y="400"/>
                    </a:lnTo>
                    <a:lnTo>
                      <a:pt x="514" y="400"/>
                    </a:lnTo>
                    <a:lnTo>
                      <a:pt x="536" y="400"/>
                    </a:lnTo>
                    <a:lnTo>
                      <a:pt x="584" y="402"/>
                    </a:lnTo>
                    <a:lnTo>
                      <a:pt x="612" y="402"/>
                    </a:lnTo>
                    <a:lnTo>
                      <a:pt x="634" y="400"/>
                    </a:lnTo>
                    <a:lnTo>
                      <a:pt x="652" y="396"/>
                    </a:lnTo>
                    <a:lnTo>
                      <a:pt x="658" y="392"/>
                    </a:lnTo>
                    <a:lnTo>
                      <a:pt x="662" y="390"/>
                    </a:lnTo>
                    <a:lnTo>
                      <a:pt x="662" y="390"/>
                    </a:lnTo>
                    <a:lnTo>
                      <a:pt x="664" y="382"/>
                    </a:lnTo>
                    <a:lnTo>
                      <a:pt x="660" y="374"/>
                    </a:lnTo>
                    <a:lnTo>
                      <a:pt x="656" y="366"/>
                    </a:lnTo>
                    <a:lnTo>
                      <a:pt x="650" y="358"/>
                    </a:lnTo>
                    <a:lnTo>
                      <a:pt x="636" y="346"/>
                    </a:lnTo>
                    <a:lnTo>
                      <a:pt x="630" y="342"/>
                    </a:lnTo>
                    <a:lnTo>
                      <a:pt x="630" y="342"/>
                    </a:lnTo>
                    <a:lnTo>
                      <a:pt x="656" y="342"/>
                    </a:lnTo>
                    <a:lnTo>
                      <a:pt x="680" y="340"/>
                    </a:lnTo>
                    <a:lnTo>
                      <a:pt x="710" y="338"/>
                    </a:lnTo>
                    <a:lnTo>
                      <a:pt x="738" y="332"/>
                    </a:lnTo>
                    <a:lnTo>
                      <a:pt x="752" y="330"/>
                    </a:lnTo>
                    <a:lnTo>
                      <a:pt x="764" y="324"/>
                    </a:lnTo>
                    <a:lnTo>
                      <a:pt x="774" y="320"/>
                    </a:lnTo>
                    <a:lnTo>
                      <a:pt x="780" y="312"/>
                    </a:lnTo>
                    <a:lnTo>
                      <a:pt x="786" y="306"/>
                    </a:lnTo>
                    <a:lnTo>
                      <a:pt x="786" y="298"/>
                    </a:lnTo>
                    <a:lnTo>
                      <a:pt x="786" y="298"/>
                    </a:lnTo>
                    <a:lnTo>
                      <a:pt x="784" y="288"/>
                    </a:lnTo>
                    <a:lnTo>
                      <a:pt x="780" y="280"/>
                    </a:lnTo>
                    <a:lnTo>
                      <a:pt x="776" y="274"/>
                    </a:lnTo>
                    <a:lnTo>
                      <a:pt x="770" y="268"/>
                    </a:lnTo>
                    <a:lnTo>
                      <a:pt x="758" y="260"/>
                    </a:lnTo>
                    <a:lnTo>
                      <a:pt x="742" y="254"/>
                    </a:lnTo>
                    <a:lnTo>
                      <a:pt x="728" y="250"/>
                    </a:lnTo>
                    <a:lnTo>
                      <a:pt x="716" y="248"/>
                    </a:lnTo>
                    <a:lnTo>
                      <a:pt x="704" y="246"/>
                    </a:lnTo>
                    <a:lnTo>
                      <a:pt x="704" y="246"/>
                    </a:lnTo>
                    <a:lnTo>
                      <a:pt x="716" y="240"/>
                    </a:lnTo>
                    <a:lnTo>
                      <a:pt x="730" y="232"/>
                    </a:lnTo>
                    <a:lnTo>
                      <a:pt x="744" y="222"/>
                    </a:lnTo>
                    <a:lnTo>
                      <a:pt x="758" y="208"/>
                    </a:lnTo>
                    <a:lnTo>
                      <a:pt x="770" y="192"/>
                    </a:lnTo>
                    <a:lnTo>
                      <a:pt x="776" y="182"/>
                    </a:lnTo>
                    <a:lnTo>
                      <a:pt x="780" y="172"/>
                    </a:lnTo>
                    <a:lnTo>
                      <a:pt x="782" y="162"/>
                    </a:lnTo>
                    <a:lnTo>
                      <a:pt x="782" y="150"/>
                    </a:lnTo>
                    <a:lnTo>
                      <a:pt x="782" y="150"/>
                    </a:lnTo>
                    <a:lnTo>
                      <a:pt x="780" y="126"/>
                    </a:lnTo>
                    <a:lnTo>
                      <a:pt x="774" y="100"/>
                    </a:lnTo>
                    <a:lnTo>
                      <a:pt x="764" y="72"/>
                    </a:lnTo>
                    <a:lnTo>
                      <a:pt x="758" y="60"/>
                    </a:lnTo>
                    <a:lnTo>
                      <a:pt x="750" y="48"/>
                    </a:lnTo>
                    <a:lnTo>
                      <a:pt x="742" y="36"/>
                    </a:lnTo>
                    <a:lnTo>
                      <a:pt x="732" y="26"/>
                    </a:lnTo>
                    <a:lnTo>
                      <a:pt x="722" y="18"/>
                    </a:lnTo>
                    <a:lnTo>
                      <a:pt x="710" y="10"/>
                    </a:lnTo>
                    <a:lnTo>
                      <a:pt x="698" y="4"/>
                    </a:lnTo>
                    <a:lnTo>
                      <a:pt x="684" y="2"/>
                    </a:lnTo>
                    <a:lnTo>
                      <a:pt x="670" y="0"/>
                    </a:lnTo>
                    <a:lnTo>
                      <a:pt x="654" y="2"/>
                    </a:lnTo>
                    <a:lnTo>
                      <a:pt x="654" y="2"/>
                    </a:lnTo>
                    <a:lnTo>
                      <a:pt x="638" y="6"/>
                    </a:lnTo>
                    <a:lnTo>
                      <a:pt x="624" y="12"/>
                    </a:lnTo>
                    <a:lnTo>
                      <a:pt x="612" y="22"/>
                    </a:lnTo>
                    <a:lnTo>
                      <a:pt x="604" y="34"/>
                    </a:lnTo>
                    <a:lnTo>
                      <a:pt x="596" y="48"/>
                    </a:lnTo>
                    <a:lnTo>
                      <a:pt x="590" y="62"/>
                    </a:lnTo>
                    <a:lnTo>
                      <a:pt x="586" y="78"/>
                    </a:lnTo>
                    <a:lnTo>
                      <a:pt x="584" y="92"/>
                    </a:lnTo>
                    <a:lnTo>
                      <a:pt x="580" y="122"/>
                    </a:lnTo>
                    <a:lnTo>
                      <a:pt x="580" y="148"/>
                    </a:lnTo>
                    <a:lnTo>
                      <a:pt x="582" y="172"/>
                    </a:lnTo>
                    <a:lnTo>
                      <a:pt x="582" y="172"/>
                    </a:lnTo>
                    <a:lnTo>
                      <a:pt x="578" y="166"/>
                    </a:lnTo>
                    <a:lnTo>
                      <a:pt x="572" y="148"/>
                    </a:lnTo>
                    <a:lnTo>
                      <a:pt x="560" y="124"/>
                    </a:lnTo>
                    <a:lnTo>
                      <a:pt x="552" y="110"/>
                    </a:lnTo>
                    <a:lnTo>
                      <a:pt x="542" y="96"/>
                    </a:lnTo>
                    <a:lnTo>
                      <a:pt x="530" y="82"/>
                    </a:lnTo>
                    <a:lnTo>
                      <a:pt x="518" y="68"/>
                    </a:lnTo>
                    <a:lnTo>
                      <a:pt x="502" y="58"/>
                    </a:lnTo>
                    <a:lnTo>
                      <a:pt x="486" y="46"/>
                    </a:lnTo>
                    <a:lnTo>
                      <a:pt x="468" y="38"/>
                    </a:lnTo>
                    <a:lnTo>
                      <a:pt x="446" y="34"/>
                    </a:lnTo>
                    <a:lnTo>
                      <a:pt x="424" y="32"/>
                    </a:lnTo>
                    <a:lnTo>
                      <a:pt x="400" y="34"/>
                    </a:lnTo>
                    <a:lnTo>
                      <a:pt x="400" y="34"/>
                    </a:lnTo>
                    <a:lnTo>
                      <a:pt x="374" y="38"/>
                    </a:lnTo>
                    <a:lnTo>
                      <a:pt x="352" y="44"/>
                    </a:lnTo>
                    <a:lnTo>
                      <a:pt x="334" y="50"/>
                    </a:lnTo>
                    <a:lnTo>
                      <a:pt x="318" y="60"/>
                    </a:lnTo>
                    <a:lnTo>
                      <a:pt x="304" y="70"/>
                    </a:lnTo>
                    <a:lnTo>
                      <a:pt x="294" y="80"/>
                    </a:lnTo>
                    <a:lnTo>
                      <a:pt x="288" y="92"/>
                    </a:lnTo>
                    <a:lnTo>
                      <a:pt x="284" y="104"/>
                    </a:lnTo>
                    <a:lnTo>
                      <a:pt x="284" y="118"/>
                    </a:lnTo>
                    <a:lnTo>
                      <a:pt x="286" y="132"/>
                    </a:lnTo>
                    <a:lnTo>
                      <a:pt x="294" y="146"/>
                    </a:lnTo>
                    <a:lnTo>
                      <a:pt x="304" y="162"/>
                    </a:lnTo>
                    <a:lnTo>
                      <a:pt x="318" y="178"/>
                    </a:lnTo>
                    <a:lnTo>
                      <a:pt x="334" y="194"/>
                    </a:lnTo>
                    <a:lnTo>
                      <a:pt x="356" y="212"/>
                    </a:lnTo>
                    <a:lnTo>
                      <a:pt x="382" y="228"/>
                    </a:lnTo>
                    <a:lnTo>
                      <a:pt x="382" y="228"/>
                    </a:lnTo>
                    <a:lnTo>
                      <a:pt x="354" y="228"/>
                    </a:lnTo>
                    <a:lnTo>
                      <a:pt x="322" y="230"/>
                    </a:lnTo>
                    <a:lnTo>
                      <a:pt x="286" y="236"/>
                    </a:lnTo>
                    <a:lnTo>
                      <a:pt x="264" y="242"/>
                    </a:lnTo>
                    <a:lnTo>
                      <a:pt x="244" y="248"/>
                    </a:lnTo>
                    <a:lnTo>
                      <a:pt x="222" y="258"/>
                    </a:lnTo>
                    <a:lnTo>
                      <a:pt x="202" y="268"/>
                    </a:lnTo>
                    <a:lnTo>
                      <a:pt x="182" y="282"/>
                    </a:lnTo>
                    <a:lnTo>
                      <a:pt x="164" y="298"/>
                    </a:lnTo>
                    <a:lnTo>
                      <a:pt x="146" y="318"/>
                    </a:lnTo>
                    <a:lnTo>
                      <a:pt x="130" y="340"/>
                    </a:lnTo>
                    <a:lnTo>
                      <a:pt x="130" y="340"/>
                    </a:lnTo>
                    <a:lnTo>
                      <a:pt x="122" y="334"/>
                    </a:lnTo>
                    <a:lnTo>
                      <a:pt x="112" y="330"/>
                    </a:lnTo>
                    <a:lnTo>
                      <a:pt x="100" y="326"/>
                    </a:lnTo>
                    <a:lnTo>
                      <a:pt x="86" y="326"/>
                    </a:lnTo>
                    <a:lnTo>
                      <a:pt x="68" y="328"/>
                    </a:lnTo>
                    <a:lnTo>
                      <a:pt x="48" y="334"/>
                    </a:lnTo>
                    <a:lnTo>
                      <a:pt x="36" y="338"/>
                    </a:lnTo>
                    <a:lnTo>
                      <a:pt x="26" y="346"/>
                    </a:lnTo>
                    <a:lnTo>
                      <a:pt x="26" y="346"/>
                    </a:lnTo>
                    <a:lnTo>
                      <a:pt x="14" y="354"/>
                    </a:lnTo>
                    <a:lnTo>
                      <a:pt x="8" y="360"/>
                    </a:lnTo>
                    <a:lnTo>
                      <a:pt x="4" y="368"/>
                    </a:lnTo>
                    <a:lnTo>
                      <a:pt x="2" y="374"/>
                    </a:lnTo>
                    <a:lnTo>
                      <a:pt x="2" y="380"/>
                    </a:lnTo>
                    <a:lnTo>
                      <a:pt x="4" y="386"/>
                    </a:lnTo>
                    <a:lnTo>
                      <a:pt x="8" y="392"/>
                    </a:lnTo>
                    <a:lnTo>
                      <a:pt x="12" y="398"/>
                    </a:lnTo>
                    <a:lnTo>
                      <a:pt x="26" y="410"/>
                    </a:lnTo>
                    <a:lnTo>
                      <a:pt x="44" y="420"/>
                    </a:lnTo>
                    <a:lnTo>
                      <a:pt x="80" y="442"/>
                    </a:lnTo>
                    <a:lnTo>
                      <a:pt x="80" y="442"/>
                    </a:lnTo>
                    <a:lnTo>
                      <a:pt x="66" y="448"/>
                    </a:lnTo>
                    <a:lnTo>
                      <a:pt x="52" y="456"/>
                    </a:lnTo>
                    <a:lnTo>
                      <a:pt x="36" y="466"/>
                    </a:lnTo>
                    <a:lnTo>
                      <a:pt x="22" y="480"/>
                    </a:lnTo>
                    <a:lnTo>
                      <a:pt x="8" y="496"/>
                    </a:lnTo>
                    <a:lnTo>
                      <a:pt x="4" y="504"/>
                    </a:lnTo>
                    <a:lnTo>
                      <a:pt x="0" y="514"/>
                    </a:lnTo>
                    <a:lnTo>
                      <a:pt x="0" y="524"/>
                    </a:lnTo>
                    <a:lnTo>
                      <a:pt x="0" y="534"/>
                    </a:lnTo>
                    <a:lnTo>
                      <a:pt x="0" y="534"/>
                    </a:lnTo>
                    <a:lnTo>
                      <a:pt x="2" y="544"/>
                    </a:lnTo>
                    <a:lnTo>
                      <a:pt x="6" y="550"/>
                    </a:lnTo>
                    <a:lnTo>
                      <a:pt x="12" y="556"/>
                    </a:lnTo>
                    <a:lnTo>
                      <a:pt x="18" y="560"/>
                    </a:lnTo>
                    <a:lnTo>
                      <a:pt x="26" y="562"/>
                    </a:lnTo>
                    <a:lnTo>
                      <a:pt x="34" y="564"/>
                    </a:lnTo>
                    <a:lnTo>
                      <a:pt x="52" y="562"/>
                    </a:lnTo>
                    <a:lnTo>
                      <a:pt x="70" y="560"/>
                    </a:lnTo>
                    <a:lnTo>
                      <a:pt x="84" y="554"/>
                    </a:lnTo>
                    <a:lnTo>
                      <a:pt x="98" y="550"/>
                    </a:lnTo>
                    <a:lnTo>
                      <a:pt x="98" y="550"/>
                    </a:lnTo>
                    <a:lnTo>
                      <a:pt x="102" y="560"/>
                    </a:lnTo>
                    <a:lnTo>
                      <a:pt x="108" y="586"/>
                    </a:lnTo>
                    <a:lnTo>
                      <a:pt x="122" y="626"/>
                    </a:lnTo>
                    <a:lnTo>
                      <a:pt x="144" y="672"/>
                    </a:lnTo>
                    <a:lnTo>
                      <a:pt x="156" y="698"/>
                    </a:lnTo>
                    <a:lnTo>
                      <a:pt x="172" y="724"/>
                    </a:lnTo>
                    <a:lnTo>
                      <a:pt x="190" y="748"/>
                    </a:lnTo>
                    <a:lnTo>
                      <a:pt x="208" y="774"/>
                    </a:lnTo>
                    <a:lnTo>
                      <a:pt x="230" y="796"/>
                    </a:lnTo>
                    <a:lnTo>
                      <a:pt x="254" y="818"/>
                    </a:lnTo>
                    <a:lnTo>
                      <a:pt x="282" y="836"/>
                    </a:lnTo>
                    <a:lnTo>
                      <a:pt x="310" y="852"/>
                    </a:lnTo>
                    <a:lnTo>
                      <a:pt x="310" y="852"/>
                    </a:lnTo>
                    <a:lnTo>
                      <a:pt x="314" y="870"/>
                    </a:lnTo>
                    <a:lnTo>
                      <a:pt x="316" y="886"/>
                    </a:lnTo>
                    <a:lnTo>
                      <a:pt x="322" y="906"/>
                    </a:lnTo>
                    <a:lnTo>
                      <a:pt x="328" y="926"/>
                    </a:lnTo>
                    <a:lnTo>
                      <a:pt x="336" y="942"/>
                    </a:lnTo>
                    <a:lnTo>
                      <a:pt x="342" y="948"/>
                    </a:lnTo>
                    <a:lnTo>
                      <a:pt x="348" y="952"/>
                    </a:lnTo>
                    <a:lnTo>
                      <a:pt x="354" y="954"/>
                    </a:lnTo>
                    <a:lnTo>
                      <a:pt x="360" y="952"/>
                    </a:lnTo>
                    <a:lnTo>
                      <a:pt x="360" y="952"/>
                    </a:lnTo>
                    <a:lnTo>
                      <a:pt x="374" y="946"/>
                    </a:lnTo>
                    <a:lnTo>
                      <a:pt x="384" y="938"/>
                    </a:lnTo>
                    <a:lnTo>
                      <a:pt x="392" y="928"/>
                    </a:lnTo>
                    <a:lnTo>
                      <a:pt x="396" y="918"/>
                    </a:lnTo>
                    <a:lnTo>
                      <a:pt x="402" y="898"/>
                    </a:lnTo>
                    <a:lnTo>
                      <a:pt x="404" y="890"/>
                    </a:lnTo>
                    <a:lnTo>
                      <a:pt x="404" y="890"/>
                    </a:lnTo>
                    <a:lnTo>
                      <a:pt x="408" y="902"/>
                    </a:lnTo>
                    <a:lnTo>
                      <a:pt x="414" y="912"/>
                    </a:lnTo>
                    <a:lnTo>
                      <a:pt x="422" y="926"/>
                    </a:lnTo>
                    <a:lnTo>
                      <a:pt x="432" y="938"/>
                    </a:lnTo>
                    <a:lnTo>
                      <a:pt x="444" y="948"/>
                    </a:lnTo>
                    <a:lnTo>
                      <a:pt x="452" y="952"/>
                    </a:lnTo>
                    <a:lnTo>
                      <a:pt x="460" y="954"/>
                    </a:lnTo>
                    <a:lnTo>
                      <a:pt x="468" y="956"/>
                    </a:lnTo>
                    <a:lnTo>
                      <a:pt x="476" y="954"/>
                    </a:lnTo>
                    <a:lnTo>
                      <a:pt x="476" y="954"/>
                    </a:lnTo>
                    <a:lnTo>
                      <a:pt x="492" y="950"/>
                    </a:lnTo>
                    <a:lnTo>
                      <a:pt x="506" y="942"/>
                    </a:lnTo>
                    <a:lnTo>
                      <a:pt x="516" y="932"/>
                    </a:lnTo>
                    <a:lnTo>
                      <a:pt x="522" y="922"/>
                    </a:lnTo>
                    <a:lnTo>
                      <a:pt x="528" y="912"/>
                    </a:lnTo>
                    <a:lnTo>
                      <a:pt x="530" y="902"/>
                    </a:lnTo>
                    <a:lnTo>
                      <a:pt x="532" y="894"/>
                    </a:lnTo>
                    <a:lnTo>
                      <a:pt x="532" y="894"/>
                    </a:lnTo>
                    <a:lnTo>
                      <a:pt x="536" y="894"/>
                    </a:lnTo>
                    <a:lnTo>
                      <a:pt x="546" y="894"/>
                    </a:lnTo>
                    <a:lnTo>
                      <a:pt x="552" y="892"/>
                    </a:lnTo>
                    <a:lnTo>
                      <a:pt x="560" y="890"/>
                    </a:lnTo>
                    <a:lnTo>
                      <a:pt x="568" y="886"/>
                    </a:lnTo>
                    <a:lnTo>
                      <a:pt x="576" y="878"/>
                    </a:lnTo>
                    <a:lnTo>
                      <a:pt x="576" y="878"/>
                    </a:lnTo>
                    <a:lnTo>
                      <a:pt x="580" y="874"/>
                    </a:lnTo>
                    <a:lnTo>
                      <a:pt x="582" y="868"/>
                    </a:lnTo>
                    <a:lnTo>
                      <a:pt x="584" y="856"/>
                    </a:lnTo>
                    <a:lnTo>
                      <a:pt x="582" y="840"/>
                    </a:lnTo>
                    <a:lnTo>
                      <a:pt x="578" y="822"/>
                    </a:lnTo>
                    <a:lnTo>
                      <a:pt x="566" y="784"/>
                    </a:lnTo>
                    <a:lnTo>
                      <a:pt x="556" y="752"/>
                    </a:lnTo>
                    <a:lnTo>
                      <a:pt x="556" y="752"/>
                    </a:lnTo>
                    <a:lnTo>
                      <a:pt x="554" y="736"/>
                    </a:lnTo>
                    <a:lnTo>
                      <a:pt x="552" y="720"/>
                    </a:lnTo>
                    <a:lnTo>
                      <a:pt x="554" y="692"/>
                    </a:lnTo>
                    <a:lnTo>
                      <a:pt x="556" y="670"/>
                    </a:lnTo>
                    <a:lnTo>
                      <a:pt x="558" y="662"/>
                    </a:lnTo>
                    <a:lnTo>
                      <a:pt x="558" y="662"/>
                    </a:lnTo>
                    <a:close/>
                  </a:path>
                </a:pathLst>
              </a:custGeom>
              <a:solidFill>
                <a:schemeClr val="accent5"/>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70" name="Freeform 47"/>
              <p:cNvSpPr/>
              <p:nvPr>
                <p:custDataLst>
                  <p:tags r:id="rId31"/>
                </p:custDataLst>
              </p:nvPr>
            </p:nvSpPr>
            <p:spPr bwMode="auto">
              <a:xfrm>
                <a:off x="2400300" y="1462088"/>
                <a:ext cx="171450" cy="384175"/>
              </a:xfrm>
              <a:custGeom>
                <a:avLst/>
                <a:gdLst>
                  <a:gd name="T0" fmla="*/ 44 w 108"/>
                  <a:gd name="T1" fmla="*/ 2 h 242"/>
                  <a:gd name="T2" fmla="*/ 44 w 108"/>
                  <a:gd name="T3" fmla="*/ 2 h 242"/>
                  <a:gd name="T4" fmla="*/ 38 w 108"/>
                  <a:gd name="T5" fmla="*/ 0 h 242"/>
                  <a:gd name="T6" fmla="*/ 32 w 108"/>
                  <a:gd name="T7" fmla="*/ 2 h 242"/>
                  <a:gd name="T8" fmla="*/ 28 w 108"/>
                  <a:gd name="T9" fmla="*/ 6 h 242"/>
                  <a:gd name="T10" fmla="*/ 22 w 108"/>
                  <a:gd name="T11" fmla="*/ 12 h 242"/>
                  <a:gd name="T12" fmla="*/ 14 w 108"/>
                  <a:gd name="T13" fmla="*/ 28 h 242"/>
                  <a:gd name="T14" fmla="*/ 8 w 108"/>
                  <a:gd name="T15" fmla="*/ 48 h 242"/>
                  <a:gd name="T16" fmla="*/ 4 w 108"/>
                  <a:gd name="T17" fmla="*/ 72 h 242"/>
                  <a:gd name="T18" fmla="*/ 2 w 108"/>
                  <a:gd name="T19" fmla="*/ 96 h 242"/>
                  <a:gd name="T20" fmla="*/ 0 w 108"/>
                  <a:gd name="T21" fmla="*/ 120 h 242"/>
                  <a:gd name="T22" fmla="*/ 2 w 108"/>
                  <a:gd name="T23" fmla="*/ 140 h 242"/>
                  <a:gd name="T24" fmla="*/ 2 w 108"/>
                  <a:gd name="T25" fmla="*/ 140 h 242"/>
                  <a:gd name="T26" fmla="*/ 2 w 108"/>
                  <a:gd name="T27" fmla="*/ 148 h 242"/>
                  <a:gd name="T28" fmla="*/ 6 w 108"/>
                  <a:gd name="T29" fmla="*/ 158 h 242"/>
                  <a:gd name="T30" fmla="*/ 16 w 108"/>
                  <a:gd name="T31" fmla="*/ 176 h 242"/>
                  <a:gd name="T32" fmla="*/ 28 w 108"/>
                  <a:gd name="T33" fmla="*/ 194 h 242"/>
                  <a:gd name="T34" fmla="*/ 44 w 108"/>
                  <a:gd name="T35" fmla="*/ 212 h 242"/>
                  <a:gd name="T36" fmla="*/ 60 w 108"/>
                  <a:gd name="T37" fmla="*/ 226 h 242"/>
                  <a:gd name="T38" fmla="*/ 76 w 108"/>
                  <a:gd name="T39" fmla="*/ 236 h 242"/>
                  <a:gd name="T40" fmla="*/ 90 w 108"/>
                  <a:gd name="T41" fmla="*/ 240 h 242"/>
                  <a:gd name="T42" fmla="*/ 96 w 108"/>
                  <a:gd name="T43" fmla="*/ 242 h 242"/>
                  <a:gd name="T44" fmla="*/ 102 w 108"/>
                  <a:gd name="T45" fmla="*/ 240 h 242"/>
                  <a:gd name="T46" fmla="*/ 102 w 108"/>
                  <a:gd name="T47" fmla="*/ 240 h 242"/>
                  <a:gd name="T48" fmla="*/ 106 w 108"/>
                  <a:gd name="T49" fmla="*/ 238 h 242"/>
                  <a:gd name="T50" fmla="*/ 108 w 108"/>
                  <a:gd name="T51" fmla="*/ 232 h 242"/>
                  <a:gd name="T52" fmla="*/ 108 w 108"/>
                  <a:gd name="T53" fmla="*/ 228 h 242"/>
                  <a:gd name="T54" fmla="*/ 108 w 108"/>
                  <a:gd name="T55" fmla="*/ 220 h 242"/>
                  <a:gd name="T56" fmla="*/ 104 w 108"/>
                  <a:gd name="T57" fmla="*/ 204 h 242"/>
                  <a:gd name="T58" fmla="*/ 96 w 108"/>
                  <a:gd name="T59" fmla="*/ 186 h 242"/>
                  <a:gd name="T60" fmla="*/ 80 w 108"/>
                  <a:gd name="T61" fmla="*/ 148 h 242"/>
                  <a:gd name="T62" fmla="*/ 74 w 108"/>
                  <a:gd name="T63" fmla="*/ 132 h 242"/>
                  <a:gd name="T64" fmla="*/ 74 w 108"/>
                  <a:gd name="T65" fmla="*/ 120 h 242"/>
                  <a:gd name="T66" fmla="*/ 74 w 108"/>
                  <a:gd name="T67" fmla="*/ 120 h 242"/>
                  <a:gd name="T68" fmla="*/ 76 w 108"/>
                  <a:gd name="T69" fmla="*/ 110 h 242"/>
                  <a:gd name="T70" fmla="*/ 82 w 108"/>
                  <a:gd name="T71" fmla="*/ 96 h 242"/>
                  <a:gd name="T72" fmla="*/ 86 w 108"/>
                  <a:gd name="T73" fmla="*/ 80 h 242"/>
                  <a:gd name="T74" fmla="*/ 90 w 108"/>
                  <a:gd name="T75" fmla="*/ 64 h 242"/>
                  <a:gd name="T76" fmla="*/ 90 w 108"/>
                  <a:gd name="T77" fmla="*/ 54 h 242"/>
                  <a:gd name="T78" fmla="*/ 90 w 108"/>
                  <a:gd name="T79" fmla="*/ 46 h 242"/>
                  <a:gd name="T80" fmla="*/ 88 w 108"/>
                  <a:gd name="T81" fmla="*/ 38 h 242"/>
                  <a:gd name="T82" fmla="*/ 82 w 108"/>
                  <a:gd name="T83" fmla="*/ 30 h 242"/>
                  <a:gd name="T84" fmla="*/ 76 w 108"/>
                  <a:gd name="T85" fmla="*/ 22 h 242"/>
                  <a:gd name="T86" fmla="*/ 68 w 108"/>
                  <a:gd name="T87" fmla="*/ 14 h 242"/>
                  <a:gd name="T88" fmla="*/ 58 w 108"/>
                  <a:gd name="T89" fmla="*/ 8 h 242"/>
                  <a:gd name="T90" fmla="*/ 44 w 108"/>
                  <a:gd name="T91" fmla="*/ 2 h 242"/>
                  <a:gd name="T92" fmla="*/ 44 w 108"/>
                  <a:gd name="T93" fmla="*/ 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 h="242">
                    <a:moveTo>
                      <a:pt x="44" y="2"/>
                    </a:moveTo>
                    <a:lnTo>
                      <a:pt x="44" y="2"/>
                    </a:lnTo>
                    <a:lnTo>
                      <a:pt x="38" y="0"/>
                    </a:lnTo>
                    <a:lnTo>
                      <a:pt x="32" y="2"/>
                    </a:lnTo>
                    <a:lnTo>
                      <a:pt x="28" y="6"/>
                    </a:lnTo>
                    <a:lnTo>
                      <a:pt x="22" y="12"/>
                    </a:lnTo>
                    <a:lnTo>
                      <a:pt x="14" y="28"/>
                    </a:lnTo>
                    <a:lnTo>
                      <a:pt x="8" y="48"/>
                    </a:lnTo>
                    <a:lnTo>
                      <a:pt x="4" y="72"/>
                    </a:lnTo>
                    <a:lnTo>
                      <a:pt x="2" y="96"/>
                    </a:lnTo>
                    <a:lnTo>
                      <a:pt x="0" y="120"/>
                    </a:lnTo>
                    <a:lnTo>
                      <a:pt x="2" y="140"/>
                    </a:lnTo>
                    <a:lnTo>
                      <a:pt x="2" y="140"/>
                    </a:lnTo>
                    <a:lnTo>
                      <a:pt x="2" y="148"/>
                    </a:lnTo>
                    <a:lnTo>
                      <a:pt x="6" y="158"/>
                    </a:lnTo>
                    <a:lnTo>
                      <a:pt x="16" y="176"/>
                    </a:lnTo>
                    <a:lnTo>
                      <a:pt x="28" y="194"/>
                    </a:lnTo>
                    <a:lnTo>
                      <a:pt x="44" y="212"/>
                    </a:lnTo>
                    <a:lnTo>
                      <a:pt x="60" y="226"/>
                    </a:lnTo>
                    <a:lnTo>
                      <a:pt x="76" y="236"/>
                    </a:lnTo>
                    <a:lnTo>
                      <a:pt x="90" y="240"/>
                    </a:lnTo>
                    <a:lnTo>
                      <a:pt x="96" y="242"/>
                    </a:lnTo>
                    <a:lnTo>
                      <a:pt x="102" y="240"/>
                    </a:lnTo>
                    <a:lnTo>
                      <a:pt x="102" y="240"/>
                    </a:lnTo>
                    <a:lnTo>
                      <a:pt x="106" y="238"/>
                    </a:lnTo>
                    <a:lnTo>
                      <a:pt x="108" y="232"/>
                    </a:lnTo>
                    <a:lnTo>
                      <a:pt x="108" y="228"/>
                    </a:lnTo>
                    <a:lnTo>
                      <a:pt x="108" y="220"/>
                    </a:lnTo>
                    <a:lnTo>
                      <a:pt x="104" y="204"/>
                    </a:lnTo>
                    <a:lnTo>
                      <a:pt x="96" y="186"/>
                    </a:lnTo>
                    <a:lnTo>
                      <a:pt x="80" y="148"/>
                    </a:lnTo>
                    <a:lnTo>
                      <a:pt x="74" y="132"/>
                    </a:lnTo>
                    <a:lnTo>
                      <a:pt x="74" y="120"/>
                    </a:lnTo>
                    <a:lnTo>
                      <a:pt x="74" y="120"/>
                    </a:lnTo>
                    <a:lnTo>
                      <a:pt x="76" y="110"/>
                    </a:lnTo>
                    <a:lnTo>
                      <a:pt x="82" y="96"/>
                    </a:lnTo>
                    <a:lnTo>
                      <a:pt x="86" y="80"/>
                    </a:lnTo>
                    <a:lnTo>
                      <a:pt x="90" y="64"/>
                    </a:lnTo>
                    <a:lnTo>
                      <a:pt x="90" y="54"/>
                    </a:lnTo>
                    <a:lnTo>
                      <a:pt x="90" y="46"/>
                    </a:lnTo>
                    <a:lnTo>
                      <a:pt x="88" y="38"/>
                    </a:lnTo>
                    <a:lnTo>
                      <a:pt x="82" y="30"/>
                    </a:lnTo>
                    <a:lnTo>
                      <a:pt x="76" y="22"/>
                    </a:lnTo>
                    <a:lnTo>
                      <a:pt x="68" y="14"/>
                    </a:lnTo>
                    <a:lnTo>
                      <a:pt x="58" y="8"/>
                    </a:lnTo>
                    <a:lnTo>
                      <a:pt x="44" y="2"/>
                    </a:lnTo>
                    <a:lnTo>
                      <a:pt x="44" y="2"/>
                    </a:lnTo>
                    <a:close/>
                  </a:path>
                </a:pathLst>
              </a:custGeom>
              <a:solidFill>
                <a:schemeClr val="accent6"/>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71" name="Freeform 48"/>
              <p:cNvSpPr/>
              <p:nvPr>
                <p:custDataLst>
                  <p:tags r:id="rId32"/>
                </p:custDataLst>
              </p:nvPr>
            </p:nvSpPr>
            <p:spPr bwMode="auto">
              <a:xfrm>
                <a:off x="2619375" y="1246188"/>
                <a:ext cx="139700" cy="53975"/>
              </a:xfrm>
              <a:custGeom>
                <a:avLst/>
                <a:gdLst>
                  <a:gd name="T0" fmla="*/ 0 w 88"/>
                  <a:gd name="T1" fmla="*/ 10 h 34"/>
                  <a:gd name="T2" fmla="*/ 0 w 88"/>
                  <a:gd name="T3" fmla="*/ 10 h 34"/>
                  <a:gd name="T4" fmla="*/ 12 w 88"/>
                  <a:gd name="T5" fmla="*/ 6 h 34"/>
                  <a:gd name="T6" fmla="*/ 22 w 88"/>
                  <a:gd name="T7" fmla="*/ 2 h 34"/>
                  <a:gd name="T8" fmla="*/ 36 w 88"/>
                  <a:gd name="T9" fmla="*/ 0 h 34"/>
                  <a:gd name="T10" fmla="*/ 50 w 88"/>
                  <a:gd name="T11" fmla="*/ 0 h 34"/>
                  <a:gd name="T12" fmla="*/ 58 w 88"/>
                  <a:gd name="T13" fmla="*/ 2 h 34"/>
                  <a:gd name="T14" fmla="*/ 64 w 88"/>
                  <a:gd name="T15" fmla="*/ 6 h 34"/>
                  <a:gd name="T16" fmla="*/ 72 w 88"/>
                  <a:gd name="T17" fmla="*/ 10 h 34"/>
                  <a:gd name="T18" fmla="*/ 78 w 88"/>
                  <a:gd name="T19" fmla="*/ 16 h 34"/>
                  <a:gd name="T20" fmla="*/ 84 w 88"/>
                  <a:gd name="T21" fmla="*/ 24 h 34"/>
                  <a:gd name="T22" fmla="*/ 88 w 88"/>
                  <a:gd name="T23" fmla="*/ 34 h 34"/>
                  <a:gd name="T24" fmla="*/ 88 w 88"/>
                  <a:gd name="T25" fmla="*/ 34 h 34"/>
                  <a:gd name="T26" fmla="*/ 54 w 88"/>
                  <a:gd name="T27" fmla="*/ 20 h 34"/>
                  <a:gd name="T28" fmla="*/ 24 w 88"/>
                  <a:gd name="T29" fmla="*/ 12 h 34"/>
                  <a:gd name="T30" fmla="*/ 12 w 88"/>
                  <a:gd name="T31" fmla="*/ 10 h 34"/>
                  <a:gd name="T32" fmla="*/ 0 w 88"/>
                  <a:gd name="T33" fmla="*/ 10 h 34"/>
                  <a:gd name="T34" fmla="*/ 0 w 88"/>
                  <a:gd name="T35"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34">
                    <a:moveTo>
                      <a:pt x="0" y="10"/>
                    </a:moveTo>
                    <a:lnTo>
                      <a:pt x="0" y="10"/>
                    </a:lnTo>
                    <a:lnTo>
                      <a:pt x="12" y="6"/>
                    </a:lnTo>
                    <a:lnTo>
                      <a:pt x="22" y="2"/>
                    </a:lnTo>
                    <a:lnTo>
                      <a:pt x="36" y="0"/>
                    </a:lnTo>
                    <a:lnTo>
                      <a:pt x="50" y="0"/>
                    </a:lnTo>
                    <a:lnTo>
                      <a:pt x="58" y="2"/>
                    </a:lnTo>
                    <a:lnTo>
                      <a:pt x="64" y="6"/>
                    </a:lnTo>
                    <a:lnTo>
                      <a:pt x="72" y="10"/>
                    </a:lnTo>
                    <a:lnTo>
                      <a:pt x="78" y="16"/>
                    </a:lnTo>
                    <a:lnTo>
                      <a:pt x="84" y="24"/>
                    </a:lnTo>
                    <a:lnTo>
                      <a:pt x="88" y="34"/>
                    </a:lnTo>
                    <a:lnTo>
                      <a:pt x="88" y="34"/>
                    </a:lnTo>
                    <a:lnTo>
                      <a:pt x="54" y="20"/>
                    </a:lnTo>
                    <a:lnTo>
                      <a:pt x="24" y="12"/>
                    </a:lnTo>
                    <a:lnTo>
                      <a:pt x="12" y="10"/>
                    </a:lnTo>
                    <a:lnTo>
                      <a:pt x="0" y="10"/>
                    </a:lnTo>
                    <a:lnTo>
                      <a:pt x="0" y="10"/>
                    </a:lnTo>
                    <a:close/>
                  </a:path>
                </a:pathLst>
              </a:custGeom>
              <a:solidFill>
                <a:schemeClr val="accent5"/>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72" name="Freeform 49"/>
              <p:cNvSpPr/>
              <p:nvPr>
                <p:custDataLst>
                  <p:tags r:id="rId33"/>
                </p:custDataLst>
              </p:nvPr>
            </p:nvSpPr>
            <p:spPr bwMode="auto">
              <a:xfrm>
                <a:off x="2730500" y="1379538"/>
                <a:ext cx="69850" cy="104775"/>
              </a:xfrm>
              <a:custGeom>
                <a:avLst/>
                <a:gdLst>
                  <a:gd name="T0" fmla="*/ 42 w 44"/>
                  <a:gd name="T1" fmla="*/ 28 h 66"/>
                  <a:gd name="T2" fmla="*/ 42 w 44"/>
                  <a:gd name="T3" fmla="*/ 28 h 66"/>
                  <a:gd name="T4" fmla="*/ 44 w 44"/>
                  <a:gd name="T5" fmla="*/ 40 h 66"/>
                  <a:gd name="T6" fmla="*/ 42 w 44"/>
                  <a:gd name="T7" fmla="*/ 52 h 66"/>
                  <a:gd name="T8" fmla="*/ 38 w 44"/>
                  <a:gd name="T9" fmla="*/ 62 h 66"/>
                  <a:gd name="T10" fmla="*/ 36 w 44"/>
                  <a:gd name="T11" fmla="*/ 64 h 66"/>
                  <a:gd name="T12" fmla="*/ 32 w 44"/>
                  <a:gd name="T13" fmla="*/ 66 h 66"/>
                  <a:gd name="T14" fmla="*/ 32 w 44"/>
                  <a:gd name="T15" fmla="*/ 66 h 66"/>
                  <a:gd name="T16" fmla="*/ 28 w 44"/>
                  <a:gd name="T17" fmla="*/ 66 h 66"/>
                  <a:gd name="T18" fmla="*/ 24 w 44"/>
                  <a:gd name="T19" fmla="*/ 66 h 66"/>
                  <a:gd name="T20" fmla="*/ 16 w 44"/>
                  <a:gd name="T21" fmla="*/ 60 h 66"/>
                  <a:gd name="T22" fmla="*/ 8 w 44"/>
                  <a:gd name="T23" fmla="*/ 52 h 66"/>
                  <a:gd name="T24" fmla="*/ 2 w 44"/>
                  <a:gd name="T25" fmla="*/ 38 h 66"/>
                  <a:gd name="T26" fmla="*/ 2 w 44"/>
                  <a:gd name="T27" fmla="*/ 38 h 66"/>
                  <a:gd name="T28" fmla="*/ 0 w 44"/>
                  <a:gd name="T29" fmla="*/ 26 h 66"/>
                  <a:gd name="T30" fmla="*/ 2 w 44"/>
                  <a:gd name="T31" fmla="*/ 14 h 66"/>
                  <a:gd name="T32" fmla="*/ 6 w 44"/>
                  <a:gd name="T33" fmla="*/ 4 h 66"/>
                  <a:gd name="T34" fmla="*/ 8 w 44"/>
                  <a:gd name="T35" fmla="*/ 2 h 66"/>
                  <a:gd name="T36" fmla="*/ 12 w 44"/>
                  <a:gd name="T37" fmla="*/ 0 h 66"/>
                  <a:gd name="T38" fmla="*/ 12 w 44"/>
                  <a:gd name="T39" fmla="*/ 0 h 66"/>
                  <a:gd name="T40" fmla="*/ 16 w 44"/>
                  <a:gd name="T41" fmla="*/ 0 h 66"/>
                  <a:gd name="T42" fmla="*/ 20 w 44"/>
                  <a:gd name="T43" fmla="*/ 0 h 66"/>
                  <a:gd name="T44" fmla="*/ 30 w 44"/>
                  <a:gd name="T45" fmla="*/ 6 h 66"/>
                  <a:gd name="T46" fmla="*/ 36 w 44"/>
                  <a:gd name="T47" fmla="*/ 14 h 66"/>
                  <a:gd name="T48" fmla="*/ 42 w 44"/>
                  <a:gd name="T49" fmla="*/ 28 h 66"/>
                  <a:gd name="T50" fmla="*/ 42 w 44"/>
                  <a:gd name="T51" fmla="*/ 2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66">
                    <a:moveTo>
                      <a:pt x="42" y="28"/>
                    </a:moveTo>
                    <a:lnTo>
                      <a:pt x="42" y="28"/>
                    </a:lnTo>
                    <a:lnTo>
                      <a:pt x="44" y="40"/>
                    </a:lnTo>
                    <a:lnTo>
                      <a:pt x="42" y="52"/>
                    </a:lnTo>
                    <a:lnTo>
                      <a:pt x="38" y="62"/>
                    </a:lnTo>
                    <a:lnTo>
                      <a:pt x="36" y="64"/>
                    </a:lnTo>
                    <a:lnTo>
                      <a:pt x="32" y="66"/>
                    </a:lnTo>
                    <a:lnTo>
                      <a:pt x="32" y="66"/>
                    </a:lnTo>
                    <a:lnTo>
                      <a:pt x="28" y="66"/>
                    </a:lnTo>
                    <a:lnTo>
                      <a:pt x="24" y="66"/>
                    </a:lnTo>
                    <a:lnTo>
                      <a:pt x="16" y="60"/>
                    </a:lnTo>
                    <a:lnTo>
                      <a:pt x="8" y="52"/>
                    </a:lnTo>
                    <a:lnTo>
                      <a:pt x="2" y="38"/>
                    </a:lnTo>
                    <a:lnTo>
                      <a:pt x="2" y="38"/>
                    </a:lnTo>
                    <a:lnTo>
                      <a:pt x="0" y="26"/>
                    </a:lnTo>
                    <a:lnTo>
                      <a:pt x="2" y="14"/>
                    </a:lnTo>
                    <a:lnTo>
                      <a:pt x="6" y="4"/>
                    </a:lnTo>
                    <a:lnTo>
                      <a:pt x="8" y="2"/>
                    </a:lnTo>
                    <a:lnTo>
                      <a:pt x="12" y="0"/>
                    </a:lnTo>
                    <a:lnTo>
                      <a:pt x="12" y="0"/>
                    </a:lnTo>
                    <a:lnTo>
                      <a:pt x="16" y="0"/>
                    </a:lnTo>
                    <a:lnTo>
                      <a:pt x="20" y="0"/>
                    </a:lnTo>
                    <a:lnTo>
                      <a:pt x="30" y="6"/>
                    </a:lnTo>
                    <a:lnTo>
                      <a:pt x="36" y="14"/>
                    </a:lnTo>
                    <a:lnTo>
                      <a:pt x="42" y="28"/>
                    </a:lnTo>
                    <a:lnTo>
                      <a:pt x="42" y="28"/>
                    </a:lnTo>
                    <a:close/>
                  </a:path>
                </a:pathLst>
              </a:custGeom>
              <a:solidFill>
                <a:srgbClr val="190F08"/>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75" name="Freeform 50"/>
              <p:cNvSpPr/>
              <p:nvPr>
                <p:custDataLst>
                  <p:tags r:id="rId34"/>
                </p:custDataLst>
              </p:nvPr>
            </p:nvSpPr>
            <p:spPr bwMode="auto">
              <a:xfrm>
                <a:off x="2644775" y="1773238"/>
                <a:ext cx="155575" cy="196850"/>
              </a:xfrm>
              <a:custGeom>
                <a:avLst/>
                <a:gdLst>
                  <a:gd name="T0" fmla="*/ 0 w 98"/>
                  <a:gd name="T1" fmla="*/ 0 h 124"/>
                  <a:gd name="T2" fmla="*/ 0 w 98"/>
                  <a:gd name="T3" fmla="*/ 0 h 124"/>
                  <a:gd name="T4" fmla="*/ 4 w 98"/>
                  <a:gd name="T5" fmla="*/ 22 h 124"/>
                  <a:gd name="T6" fmla="*/ 8 w 98"/>
                  <a:gd name="T7" fmla="*/ 44 h 124"/>
                  <a:gd name="T8" fmla="*/ 14 w 98"/>
                  <a:gd name="T9" fmla="*/ 64 h 124"/>
                  <a:gd name="T10" fmla="*/ 22 w 98"/>
                  <a:gd name="T11" fmla="*/ 82 h 124"/>
                  <a:gd name="T12" fmla="*/ 30 w 98"/>
                  <a:gd name="T13" fmla="*/ 98 h 124"/>
                  <a:gd name="T14" fmla="*/ 42 w 98"/>
                  <a:gd name="T15" fmla="*/ 110 h 124"/>
                  <a:gd name="T16" fmla="*/ 54 w 98"/>
                  <a:gd name="T17" fmla="*/ 120 h 124"/>
                  <a:gd name="T18" fmla="*/ 60 w 98"/>
                  <a:gd name="T19" fmla="*/ 122 h 124"/>
                  <a:gd name="T20" fmla="*/ 68 w 98"/>
                  <a:gd name="T21" fmla="*/ 124 h 124"/>
                  <a:gd name="T22" fmla="*/ 68 w 98"/>
                  <a:gd name="T23" fmla="*/ 124 h 124"/>
                  <a:gd name="T24" fmla="*/ 76 w 98"/>
                  <a:gd name="T25" fmla="*/ 124 h 124"/>
                  <a:gd name="T26" fmla="*/ 84 w 98"/>
                  <a:gd name="T27" fmla="*/ 124 h 124"/>
                  <a:gd name="T28" fmla="*/ 98 w 98"/>
                  <a:gd name="T29" fmla="*/ 118 h 124"/>
                  <a:gd name="T30" fmla="*/ 98 w 98"/>
                  <a:gd name="T31" fmla="*/ 118 h 124"/>
                  <a:gd name="T32" fmla="*/ 96 w 98"/>
                  <a:gd name="T33" fmla="*/ 104 h 124"/>
                  <a:gd name="T34" fmla="*/ 94 w 98"/>
                  <a:gd name="T35" fmla="*/ 90 h 124"/>
                  <a:gd name="T36" fmla="*/ 90 w 98"/>
                  <a:gd name="T37" fmla="*/ 78 h 124"/>
                  <a:gd name="T38" fmla="*/ 86 w 98"/>
                  <a:gd name="T39" fmla="*/ 66 h 124"/>
                  <a:gd name="T40" fmla="*/ 74 w 98"/>
                  <a:gd name="T41" fmla="*/ 48 h 124"/>
                  <a:gd name="T42" fmla="*/ 60 w 98"/>
                  <a:gd name="T43" fmla="*/ 32 h 124"/>
                  <a:gd name="T44" fmla="*/ 46 w 98"/>
                  <a:gd name="T45" fmla="*/ 20 h 124"/>
                  <a:gd name="T46" fmla="*/ 30 w 98"/>
                  <a:gd name="T47" fmla="*/ 10 h 124"/>
                  <a:gd name="T48" fmla="*/ 14 w 98"/>
                  <a:gd name="T49" fmla="*/ 4 h 124"/>
                  <a:gd name="T50" fmla="*/ 0 w 98"/>
                  <a:gd name="T51" fmla="*/ 0 h 124"/>
                  <a:gd name="T52" fmla="*/ 0 w 98"/>
                  <a:gd name="T53"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24">
                    <a:moveTo>
                      <a:pt x="0" y="0"/>
                    </a:moveTo>
                    <a:lnTo>
                      <a:pt x="0" y="0"/>
                    </a:lnTo>
                    <a:lnTo>
                      <a:pt x="4" y="22"/>
                    </a:lnTo>
                    <a:lnTo>
                      <a:pt x="8" y="44"/>
                    </a:lnTo>
                    <a:lnTo>
                      <a:pt x="14" y="64"/>
                    </a:lnTo>
                    <a:lnTo>
                      <a:pt x="22" y="82"/>
                    </a:lnTo>
                    <a:lnTo>
                      <a:pt x="30" y="98"/>
                    </a:lnTo>
                    <a:lnTo>
                      <a:pt x="42" y="110"/>
                    </a:lnTo>
                    <a:lnTo>
                      <a:pt x="54" y="120"/>
                    </a:lnTo>
                    <a:lnTo>
                      <a:pt x="60" y="122"/>
                    </a:lnTo>
                    <a:lnTo>
                      <a:pt x="68" y="124"/>
                    </a:lnTo>
                    <a:lnTo>
                      <a:pt x="68" y="124"/>
                    </a:lnTo>
                    <a:lnTo>
                      <a:pt x="76" y="124"/>
                    </a:lnTo>
                    <a:lnTo>
                      <a:pt x="84" y="124"/>
                    </a:lnTo>
                    <a:lnTo>
                      <a:pt x="98" y="118"/>
                    </a:lnTo>
                    <a:lnTo>
                      <a:pt x="98" y="118"/>
                    </a:lnTo>
                    <a:lnTo>
                      <a:pt x="96" y="104"/>
                    </a:lnTo>
                    <a:lnTo>
                      <a:pt x="94" y="90"/>
                    </a:lnTo>
                    <a:lnTo>
                      <a:pt x="90" y="78"/>
                    </a:lnTo>
                    <a:lnTo>
                      <a:pt x="86" y="66"/>
                    </a:lnTo>
                    <a:lnTo>
                      <a:pt x="74" y="48"/>
                    </a:lnTo>
                    <a:lnTo>
                      <a:pt x="60" y="32"/>
                    </a:lnTo>
                    <a:lnTo>
                      <a:pt x="46" y="20"/>
                    </a:lnTo>
                    <a:lnTo>
                      <a:pt x="30" y="10"/>
                    </a:lnTo>
                    <a:lnTo>
                      <a:pt x="14" y="4"/>
                    </a:lnTo>
                    <a:lnTo>
                      <a:pt x="0" y="0"/>
                    </a:lnTo>
                    <a:lnTo>
                      <a:pt x="0" y="0"/>
                    </a:lnTo>
                    <a:close/>
                  </a:path>
                </a:pathLst>
              </a:custGeom>
              <a:solidFill>
                <a:schemeClr val="accent4"/>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76" name="Freeform 51"/>
              <p:cNvSpPr/>
              <p:nvPr>
                <p:custDataLst>
                  <p:tags r:id="rId35"/>
                </p:custDataLst>
              </p:nvPr>
            </p:nvSpPr>
            <p:spPr bwMode="auto">
              <a:xfrm>
                <a:off x="2638425" y="1611313"/>
                <a:ext cx="301625" cy="349250"/>
              </a:xfrm>
              <a:custGeom>
                <a:avLst/>
                <a:gdLst>
                  <a:gd name="T0" fmla="*/ 190 w 190"/>
                  <a:gd name="T1" fmla="*/ 48 h 220"/>
                  <a:gd name="T2" fmla="*/ 0 w 190"/>
                  <a:gd name="T3" fmla="*/ 0 h 220"/>
                  <a:gd name="T4" fmla="*/ 0 w 190"/>
                  <a:gd name="T5" fmla="*/ 0 h 220"/>
                  <a:gd name="T6" fmla="*/ 0 w 190"/>
                  <a:gd name="T7" fmla="*/ 30 h 220"/>
                  <a:gd name="T8" fmla="*/ 2 w 190"/>
                  <a:gd name="T9" fmla="*/ 64 h 220"/>
                  <a:gd name="T10" fmla="*/ 4 w 190"/>
                  <a:gd name="T11" fmla="*/ 102 h 220"/>
                  <a:gd name="T12" fmla="*/ 4 w 190"/>
                  <a:gd name="T13" fmla="*/ 102 h 220"/>
                  <a:gd name="T14" fmla="*/ 18 w 190"/>
                  <a:gd name="T15" fmla="*/ 106 h 220"/>
                  <a:gd name="T16" fmla="*/ 34 w 190"/>
                  <a:gd name="T17" fmla="*/ 112 h 220"/>
                  <a:gd name="T18" fmla="*/ 50 w 190"/>
                  <a:gd name="T19" fmla="*/ 122 h 220"/>
                  <a:gd name="T20" fmla="*/ 64 w 190"/>
                  <a:gd name="T21" fmla="*/ 134 h 220"/>
                  <a:gd name="T22" fmla="*/ 78 w 190"/>
                  <a:gd name="T23" fmla="*/ 150 h 220"/>
                  <a:gd name="T24" fmla="*/ 90 w 190"/>
                  <a:gd name="T25" fmla="*/ 168 h 220"/>
                  <a:gd name="T26" fmla="*/ 94 w 190"/>
                  <a:gd name="T27" fmla="*/ 180 h 220"/>
                  <a:gd name="T28" fmla="*/ 98 w 190"/>
                  <a:gd name="T29" fmla="*/ 192 h 220"/>
                  <a:gd name="T30" fmla="*/ 100 w 190"/>
                  <a:gd name="T31" fmla="*/ 206 h 220"/>
                  <a:gd name="T32" fmla="*/ 102 w 190"/>
                  <a:gd name="T33" fmla="*/ 220 h 220"/>
                  <a:gd name="T34" fmla="*/ 102 w 190"/>
                  <a:gd name="T35" fmla="*/ 220 h 220"/>
                  <a:gd name="T36" fmla="*/ 112 w 190"/>
                  <a:gd name="T37" fmla="*/ 214 h 220"/>
                  <a:gd name="T38" fmla="*/ 122 w 190"/>
                  <a:gd name="T39" fmla="*/ 204 h 220"/>
                  <a:gd name="T40" fmla="*/ 132 w 190"/>
                  <a:gd name="T41" fmla="*/ 194 h 220"/>
                  <a:gd name="T42" fmla="*/ 140 w 190"/>
                  <a:gd name="T43" fmla="*/ 180 h 220"/>
                  <a:gd name="T44" fmla="*/ 156 w 190"/>
                  <a:gd name="T45" fmla="*/ 152 h 220"/>
                  <a:gd name="T46" fmla="*/ 168 w 190"/>
                  <a:gd name="T47" fmla="*/ 122 h 220"/>
                  <a:gd name="T48" fmla="*/ 178 w 190"/>
                  <a:gd name="T49" fmla="*/ 94 h 220"/>
                  <a:gd name="T50" fmla="*/ 184 w 190"/>
                  <a:gd name="T51" fmla="*/ 70 h 220"/>
                  <a:gd name="T52" fmla="*/ 190 w 190"/>
                  <a:gd name="T53" fmla="*/ 48 h 220"/>
                  <a:gd name="T54" fmla="*/ 190 w 190"/>
                  <a:gd name="T55" fmla="*/ 4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0" h="220">
                    <a:moveTo>
                      <a:pt x="190" y="48"/>
                    </a:moveTo>
                    <a:lnTo>
                      <a:pt x="0" y="0"/>
                    </a:lnTo>
                    <a:lnTo>
                      <a:pt x="0" y="0"/>
                    </a:lnTo>
                    <a:lnTo>
                      <a:pt x="0" y="30"/>
                    </a:lnTo>
                    <a:lnTo>
                      <a:pt x="2" y="64"/>
                    </a:lnTo>
                    <a:lnTo>
                      <a:pt x="4" y="102"/>
                    </a:lnTo>
                    <a:lnTo>
                      <a:pt x="4" y="102"/>
                    </a:lnTo>
                    <a:lnTo>
                      <a:pt x="18" y="106"/>
                    </a:lnTo>
                    <a:lnTo>
                      <a:pt x="34" y="112"/>
                    </a:lnTo>
                    <a:lnTo>
                      <a:pt x="50" y="122"/>
                    </a:lnTo>
                    <a:lnTo>
                      <a:pt x="64" y="134"/>
                    </a:lnTo>
                    <a:lnTo>
                      <a:pt x="78" y="150"/>
                    </a:lnTo>
                    <a:lnTo>
                      <a:pt x="90" y="168"/>
                    </a:lnTo>
                    <a:lnTo>
                      <a:pt x="94" y="180"/>
                    </a:lnTo>
                    <a:lnTo>
                      <a:pt x="98" y="192"/>
                    </a:lnTo>
                    <a:lnTo>
                      <a:pt x="100" y="206"/>
                    </a:lnTo>
                    <a:lnTo>
                      <a:pt x="102" y="220"/>
                    </a:lnTo>
                    <a:lnTo>
                      <a:pt x="102" y="220"/>
                    </a:lnTo>
                    <a:lnTo>
                      <a:pt x="112" y="214"/>
                    </a:lnTo>
                    <a:lnTo>
                      <a:pt x="122" y="204"/>
                    </a:lnTo>
                    <a:lnTo>
                      <a:pt x="132" y="194"/>
                    </a:lnTo>
                    <a:lnTo>
                      <a:pt x="140" y="180"/>
                    </a:lnTo>
                    <a:lnTo>
                      <a:pt x="156" y="152"/>
                    </a:lnTo>
                    <a:lnTo>
                      <a:pt x="168" y="122"/>
                    </a:lnTo>
                    <a:lnTo>
                      <a:pt x="178" y="94"/>
                    </a:lnTo>
                    <a:lnTo>
                      <a:pt x="184" y="70"/>
                    </a:lnTo>
                    <a:lnTo>
                      <a:pt x="190" y="48"/>
                    </a:lnTo>
                    <a:lnTo>
                      <a:pt x="190" y="48"/>
                    </a:lnTo>
                    <a:close/>
                  </a:path>
                </a:pathLst>
              </a:custGeom>
              <a:solidFill>
                <a:schemeClr val="accent5"/>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77" name="Freeform 52"/>
              <p:cNvSpPr/>
              <p:nvPr>
                <p:custDataLst>
                  <p:tags r:id="rId36"/>
                </p:custDataLst>
              </p:nvPr>
            </p:nvSpPr>
            <p:spPr bwMode="auto">
              <a:xfrm>
                <a:off x="4013200" y="284163"/>
                <a:ext cx="1000125" cy="3698875"/>
              </a:xfrm>
              <a:custGeom>
                <a:avLst/>
                <a:gdLst>
                  <a:gd name="T0" fmla="*/ 2 w 630"/>
                  <a:gd name="T1" fmla="*/ 22 h 2330"/>
                  <a:gd name="T2" fmla="*/ 82 w 630"/>
                  <a:gd name="T3" fmla="*/ 124 h 2330"/>
                  <a:gd name="T4" fmla="*/ 164 w 630"/>
                  <a:gd name="T5" fmla="*/ 238 h 2330"/>
                  <a:gd name="T6" fmla="*/ 258 w 630"/>
                  <a:gd name="T7" fmla="*/ 386 h 2330"/>
                  <a:gd name="T8" fmla="*/ 354 w 630"/>
                  <a:gd name="T9" fmla="*/ 558 h 2330"/>
                  <a:gd name="T10" fmla="*/ 398 w 630"/>
                  <a:gd name="T11" fmla="*/ 652 h 2330"/>
                  <a:gd name="T12" fmla="*/ 438 w 630"/>
                  <a:gd name="T13" fmla="*/ 748 h 2330"/>
                  <a:gd name="T14" fmla="*/ 472 w 630"/>
                  <a:gd name="T15" fmla="*/ 848 h 2330"/>
                  <a:gd name="T16" fmla="*/ 500 w 630"/>
                  <a:gd name="T17" fmla="*/ 948 h 2330"/>
                  <a:gd name="T18" fmla="*/ 518 w 630"/>
                  <a:gd name="T19" fmla="*/ 1050 h 2330"/>
                  <a:gd name="T20" fmla="*/ 526 w 630"/>
                  <a:gd name="T21" fmla="*/ 1150 h 2330"/>
                  <a:gd name="T22" fmla="*/ 528 w 630"/>
                  <a:gd name="T23" fmla="*/ 1202 h 2330"/>
                  <a:gd name="T24" fmla="*/ 526 w 630"/>
                  <a:gd name="T25" fmla="*/ 1302 h 2330"/>
                  <a:gd name="T26" fmla="*/ 512 w 630"/>
                  <a:gd name="T27" fmla="*/ 1452 h 2330"/>
                  <a:gd name="T28" fmla="*/ 482 w 630"/>
                  <a:gd name="T29" fmla="*/ 1644 h 2330"/>
                  <a:gd name="T30" fmla="*/ 440 w 630"/>
                  <a:gd name="T31" fmla="*/ 1824 h 2330"/>
                  <a:gd name="T32" fmla="*/ 394 w 630"/>
                  <a:gd name="T33" fmla="*/ 1984 h 2330"/>
                  <a:gd name="T34" fmla="*/ 348 w 630"/>
                  <a:gd name="T35" fmla="*/ 2118 h 2330"/>
                  <a:gd name="T36" fmla="*/ 294 w 630"/>
                  <a:gd name="T37" fmla="*/ 2254 h 2330"/>
                  <a:gd name="T38" fmla="*/ 274 w 630"/>
                  <a:gd name="T39" fmla="*/ 2294 h 2330"/>
                  <a:gd name="T40" fmla="*/ 264 w 630"/>
                  <a:gd name="T41" fmla="*/ 2318 h 2330"/>
                  <a:gd name="T42" fmla="*/ 272 w 630"/>
                  <a:gd name="T43" fmla="*/ 2330 h 2330"/>
                  <a:gd name="T44" fmla="*/ 290 w 630"/>
                  <a:gd name="T45" fmla="*/ 2328 h 2330"/>
                  <a:gd name="T46" fmla="*/ 312 w 630"/>
                  <a:gd name="T47" fmla="*/ 2312 h 2330"/>
                  <a:gd name="T48" fmla="*/ 320 w 630"/>
                  <a:gd name="T49" fmla="*/ 2300 h 2330"/>
                  <a:gd name="T50" fmla="*/ 356 w 630"/>
                  <a:gd name="T51" fmla="*/ 2238 h 2330"/>
                  <a:gd name="T52" fmla="*/ 406 w 630"/>
                  <a:gd name="T53" fmla="*/ 2130 h 2330"/>
                  <a:gd name="T54" fmla="*/ 466 w 630"/>
                  <a:gd name="T55" fmla="*/ 1988 h 2330"/>
                  <a:gd name="T56" fmla="*/ 526 w 630"/>
                  <a:gd name="T57" fmla="*/ 1822 h 2330"/>
                  <a:gd name="T58" fmla="*/ 580 w 630"/>
                  <a:gd name="T59" fmla="*/ 1636 h 2330"/>
                  <a:gd name="T60" fmla="*/ 610 w 630"/>
                  <a:gd name="T61" fmla="*/ 1490 h 2330"/>
                  <a:gd name="T62" fmla="*/ 622 w 630"/>
                  <a:gd name="T63" fmla="*/ 1394 h 2330"/>
                  <a:gd name="T64" fmla="*/ 630 w 630"/>
                  <a:gd name="T65" fmla="*/ 1296 h 2330"/>
                  <a:gd name="T66" fmla="*/ 628 w 630"/>
                  <a:gd name="T67" fmla="*/ 1202 h 2330"/>
                  <a:gd name="T68" fmla="*/ 626 w 630"/>
                  <a:gd name="T69" fmla="*/ 1156 h 2330"/>
                  <a:gd name="T70" fmla="*/ 612 w 630"/>
                  <a:gd name="T71" fmla="*/ 1062 h 2330"/>
                  <a:gd name="T72" fmla="*/ 590 w 630"/>
                  <a:gd name="T73" fmla="*/ 968 h 2330"/>
                  <a:gd name="T74" fmla="*/ 558 w 630"/>
                  <a:gd name="T75" fmla="*/ 872 h 2330"/>
                  <a:gd name="T76" fmla="*/ 522 w 630"/>
                  <a:gd name="T77" fmla="*/ 778 h 2330"/>
                  <a:gd name="T78" fmla="*/ 480 w 630"/>
                  <a:gd name="T79" fmla="*/ 686 h 2330"/>
                  <a:gd name="T80" fmla="*/ 386 w 630"/>
                  <a:gd name="T81" fmla="*/ 508 h 2330"/>
                  <a:gd name="T82" fmla="*/ 288 w 630"/>
                  <a:gd name="T83" fmla="*/ 346 h 2330"/>
                  <a:gd name="T84" fmla="*/ 192 w 630"/>
                  <a:gd name="T85" fmla="*/ 208 h 2330"/>
                  <a:gd name="T86" fmla="*/ 112 w 630"/>
                  <a:gd name="T87" fmla="*/ 104 h 2330"/>
                  <a:gd name="T88" fmla="*/ 56 w 630"/>
                  <a:gd name="T89" fmla="*/ 38 h 2330"/>
                  <a:gd name="T90" fmla="*/ 40 w 630"/>
                  <a:gd name="T91" fmla="*/ 22 h 2330"/>
                  <a:gd name="T92" fmla="*/ 10 w 630"/>
                  <a:gd name="T93" fmla="*/ 2 h 2330"/>
                  <a:gd name="T94" fmla="*/ 0 w 630"/>
                  <a:gd name="T95" fmla="*/ 2 h 2330"/>
                  <a:gd name="T96" fmla="*/ 0 w 630"/>
                  <a:gd name="T97" fmla="*/ 10 h 2330"/>
                  <a:gd name="T98" fmla="*/ 2 w 630"/>
                  <a:gd name="T99" fmla="*/ 22 h 2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0" h="2330">
                    <a:moveTo>
                      <a:pt x="2" y="22"/>
                    </a:moveTo>
                    <a:lnTo>
                      <a:pt x="2" y="22"/>
                    </a:lnTo>
                    <a:lnTo>
                      <a:pt x="24" y="50"/>
                    </a:lnTo>
                    <a:lnTo>
                      <a:pt x="82" y="124"/>
                    </a:lnTo>
                    <a:lnTo>
                      <a:pt x="120" y="176"/>
                    </a:lnTo>
                    <a:lnTo>
                      <a:pt x="164" y="238"/>
                    </a:lnTo>
                    <a:lnTo>
                      <a:pt x="210" y="308"/>
                    </a:lnTo>
                    <a:lnTo>
                      <a:pt x="258" y="386"/>
                    </a:lnTo>
                    <a:lnTo>
                      <a:pt x="306" y="470"/>
                    </a:lnTo>
                    <a:lnTo>
                      <a:pt x="354" y="558"/>
                    </a:lnTo>
                    <a:lnTo>
                      <a:pt x="376" y="604"/>
                    </a:lnTo>
                    <a:lnTo>
                      <a:pt x="398" y="652"/>
                    </a:lnTo>
                    <a:lnTo>
                      <a:pt x="418" y="700"/>
                    </a:lnTo>
                    <a:lnTo>
                      <a:pt x="438" y="748"/>
                    </a:lnTo>
                    <a:lnTo>
                      <a:pt x="456" y="798"/>
                    </a:lnTo>
                    <a:lnTo>
                      <a:pt x="472" y="848"/>
                    </a:lnTo>
                    <a:lnTo>
                      <a:pt x="486" y="898"/>
                    </a:lnTo>
                    <a:lnTo>
                      <a:pt x="500" y="948"/>
                    </a:lnTo>
                    <a:lnTo>
                      <a:pt x="510" y="1000"/>
                    </a:lnTo>
                    <a:lnTo>
                      <a:pt x="518" y="1050"/>
                    </a:lnTo>
                    <a:lnTo>
                      <a:pt x="524" y="1100"/>
                    </a:lnTo>
                    <a:lnTo>
                      <a:pt x="526" y="1150"/>
                    </a:lnTo>
                    <a:lnTo>
                      <a:pt x="526" y="1150"/>
                    </a:lnTo>
                    <a:lnTo>
                      <a:pt x="528" y="1202"/>
                    </a:lnTo>
                    <a:lnTo>
                      <a:pt x="528" y="1252"/>
                    </a:lnTo>
                    <a:lnTo>
                      <a:pt x="526" y="1302"/>
                    </a:lnTo>
                    <a:lnTo>
                      <a:pt x="522" y="1352"/>
                    </a:lnTo>
                    <a:lnTo>
                      <a:pt x="512" y="1452"/>
                    </a:lnTo>
                    <a:lnTo>
                      <a:pt x="498" y="1550"/>
                    </a:lnTo>
                    <a:lnTo>
                      <a:pt x="482" y="1644"/>
                    </a:lnTo>
                    <a:lnTo>
                      <a:pt x="462" y="1736"/>
                    </a:lnTo>
                    <a:lnTo>
                      <a:pt x="440" y="1824"/>
                    </a:lnTo>
                    <a:lnTo>
                      <a:pt x="418" y="1908"/>
                    </a:lnTo>
                    <a:lnTo>
                      <a:pt x="394" y="1984"/>
                    </a:lnTo>
                    <a:lnTo>
                      <a:pt x="370" y="2054"/>
                    </a:lnTo>
                    <a:lnTo>
                      <a:pt x="348" y="2118"/>
                    </a:lnTo>
                    <a:lnTo>
                      <a:pt x="328" y="2172"/>
                    </a:lnTo>
                    <a:lnTo>
                      <a:pt x="294" y="2254"/>
                    </a:lnTo>
                    <a:lnTo>
                      <a:pt x="274" y="2294"/>
                    </a:lnTo>
                    <a:lnTo>
                      <a:pt x="274" y="2294"/>
                    </a:lnTo>
                    <a:lnTo>
                      <a:pt x="266" y="2308"/>
                    </a:lnTo>
                    <a:lnTo>
                      <a:pt x="264" y="2318"/>
                    </a:lnTo>
                    <a:lnTo>
                      <a:pt x="268" y="2326"/>
                    </a:lnTo>
                    <a:lnTo>
                      <a:pt x="272" y="2330"/>
                    </a:lnTo>
                    <a:lnTo>
                      <a:pt x="280" y="2330"/>
                    </a:lnTo>
                    <a:lnTo>
                      <a:pt x="290" y="2328"/>
                    </a:lnTo>
                    <a:lnTo>
                      <a:pt x="302" y="2322"/>
                    </a:lnTo>
                    <a:lnTo>
                      <a:pt x="312" y="2312"/>
                    </a:lnTo>
                    <a:lnTo>
                      <a:pt x="312" y="2312"/>
                    </a:lnTo>
                    <a:lnTo>
                      <a:pt x="320" y="2300"/>
                    </a:lnTo>
                    <a:lnTo>
                      <a:pt x="336" y="2276"/>
                    </a:lnTo>
                    <a:lnTo>
                      <a:pt x="356" y="2238"/>
                    </a:lnTo>
                    <a:lnTo>
                      <a:pt x="380" y="2190"/>
                    </a:lnTo>
                    <a:lnTo>
                      <a:pt x="406" y="2130"/>
                    </a:lnTo>
                    <a:lnTo>
                      <a:pt x="436" y="2064"/>
                    </a:lnTo>
                    <a:lnTo>
                      <a:pt x="466" y="1988"/>
                    </a:lnTo>
                    <a:lnTo>
                      <a:pt x="498" y="1908"/>
                    </a:lnTo>
                    <a:lnTo>
                      <a:pt x="526" y="1822"/>
                    </a:lnTo>
                    <a:lnTo>
                      <a:pt x="554" y="1730"/>
                    </a:lnTo>
                    <a:lnTo>
                      <a:pt x="580" y="1636"/>
                    </a:lnTo>
                    <a:lnTo>
                      <a:pt x="600" y="1540"/>
                    </a:lnTo>
                    <a:lnTo>
                      <a:pt x="610" y="1490"/>
                    </a:lnTo>
                    <a:lnTo>
                      <a:pt x="616" y="1442"/>
                    </a:lnTo>
                    <a:lnTo>
                      <a:pt x="622" y="1394"/>
                    </a:lnTo>
                    <a:lnTo>
                      <a:pt x="626" y="1346"/>
                    </a:lnTo>
                    <a:lnTo>
                      <a:pt x="630" y="1296"/>
                    </a:lnTo>
                    <a:lnTo>
                      <a:pt x="630" y="1250"/>
                    </a:lnTo>
                    <a:lnTo>
                      <a:pt x="628" y="1202"/>
                    </a:lnTo>
                    <a:lnTo>
                      <a:pt x="626" y="1156"/>
                    </a:lnTo>
                    <a:lnTo>
                      <a:pt x="626" y="1156"/>
                    </a:lnTo>
                    <a:lnTo>
                      <a:pt x="620" y="1110"/>
                    </a:lnTo>
                    <a:lnTo>
                      <a:pt x="612" y="1062"/>
                    </a:lnTo>
                    <a:lnTo>
                      <a:pt x="602" y="1016"/>
                    </a:lnTo>
                    <a:lnTo>
                      <a:pt x="590" y="968"/>
                    </a:lnTo>
                    <a:lnTo>
                      <a:pt x="574" y="920"/>
                    </a:lnTo>
                    <a:lnTo>
                      <a:pt x="558" y="872"/>
                    </a:lnTo>
                    <a:lnTo>
                      <a:pt x="542" y="826"/>
                    </a:lnTo>
                    <a:lnTo>
                      <a:pt x="522" y="778"/>
                    </a:lnTo>
                    <a:lnTo>
                      <a:pt x="502" y="732"/>
                    </a:lnTo>
                    <a:lnTo>
                      <a:pt x="480" y="686"/>
                    </a:lnTo>
                    <a:lnTo>
                      <a:pt x="434" y="594"/>
                    </a:lnTo>
                    <a:lnTo>
                      <a:pt x="386" y="508"/>
                    </a:lnTo>
                    <a:lnTo>
                      <a:pt x="338" y="424"/>
                    </a:lnTo>
                    <a:lnTo>
                      <a:pt x="288" y="346"/>
                    </a:lnTo>
                    <a:lnTo>
                      <a:pt x="238" y="274"/>
                    </a:lnTo>
                    <a:lnTo>
                      <a:pt x="192" y="208"/>
                    </a:lnTo>
                    <a:lnTo>
                      <a:pt x="150" y="152"/>
                    </a:lnTo>
                    <a:lnTo>
                      <a:pt x="112" y="104"/>
                    </a:lnTo>
                    <a:lnTo>
                      <a:pt x="80" y="66"/>
                    </a:lnTo>
                    <a:lnTo>
                      <a:pt x="56" y="38"/>
                    </a:lnTo>
                    <a:lnTo>
                      <a:pt x="40" y="22"/>
                    </a:lnTo>
                    <a:lnTo>
                      <a:pt x="40" y="22"/>
                    </a:lnTo>
                    <a:lnTo>
                      <a:pt x="22" y="8"/>
                    </a:lnTo>
                    <a:lnTo>
                      <a:pt x="10" y="2"/>
                    </a:lnTo>
                    <a:lnTo>
                      <a:pt x="2" y="0"/>
                    </a:lnTo>
                    <a:lnTo>
                      <a:pt x="0" y="2"/>
                    </a:lnTo>
                    <a:lnTo>
                      <a:pt x="0" y="4"/>
                    </a:lnTo>
                    <a:lnTo>
                      <a:pt x="0" y="10"/>
                    </a:lnTo>
                    <a:lnTo>
                      <a:pt x="0" y="16"/>
                    </a:lnTo>
                    <a:lnTo>
                      <a:pt x="2" y="22"/>
                    </a:lnTo>
                    <a:lnTo>
                      <a:pt x="2" y="22"/>
                    </a:lnTo>
                    <a:close/>
                  </a:path>
                </a:pathLst>
              </a:custGeom>
              <a:solidFill>
                <a:schemeClr val="accent5"/>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78" name="Freeform 53"/>
              <p:cNvSpPr/>
              <p:nvPr>
                <p:custDataLst>
                  <p:tags r:id="rId37"/>
                </p:custDataLst>
              </p:nvPr>
            </p:nvSpPr>
            <p:spPr bwMode="auto">
              <a:xfrm>
                <a:off x="2597150" y="338138"/>
                <a:ext cx="1955800" cy="3578225"/>
              </a:xfrm>
              <a:custGeom>
                <a:avLst/>
                <a:gdLst>
                  <a:gd name="T0" fmla="*/ 944 w 1232"/>
                  <a:gd name="T1" fmla="*/ 0 h 2254"/>
                  <a:gd name="T2" fmla="*/ 944 w 1232"/>
                  <a:gd name="T3" fmla="*/ 0 h 2254"/>
                  <a:gd name="T4" fmla="*/ 806 w 1232"/>
                  <a:gd name="T5" fmla="*/ 188 h 2254"/>
                  <a:gd name="T6" fmla="*/ 498 w 1232"/>
                  <a:gd name="T7" fmla="*/ 610 h 2254"/>
                  <a:gd name="T8" fmla="*/ 328 w 1232"/>
                  <a:gd name="T9" fmla="*/ 842 h 2254"/>
                  <a:gd name="T10" fmla="*/ 176 w 1232"/>
                  <a:gd name="T11" fmla="*/ 1056 h 2254"/>
                  <a:gd name="T12" fmla="*/ 60 w 1232"/>
                  <a:gd name="T13" fmla="*/ 1222 h 2254"/>
                  <a:gd name="T14" fmla="*/ 22 w 1232"/>
                  <a:gd name="T15" fmla="*/ 1280 h 2254"/>
                  <a:gd name="T16" fmla="*/ 2 w 1232"/>
                  <a:gd name="T17" fmla="*/ 1316 h 2254"/>
                  <a:gd name="T18" fmla="*/ 2 w 1232"/>
                  <a:gd name="T19" fmla="*/ 1316 h 2254"/>
                  <a:gd name="T20" fmla="*/ 0 w 1232"/>
                  <a:gd name="T21" fmla="*/ 1322 h 2254"/>
                  <a:gd name="T22" fmla="*/ 0 w 1232"/>
                  <a:gd name="T23" fmla="*/ 1328 h 2254"/>
                  <a:gd name="T24" fmla="*/ 2 w 1232"/>
                  <a:gd name="T25" fmla="*/ 1334 h 2254"/>
                  <a:gd name="T26" fmla="*/ 4 w 1232"/>
                  <a:gd name="T27" fmla="*/ 1342 h 2254"/>
                  <a:gd name="T28" fmla="*/ 14 w 1232"/>
                  <a:gd name="T29" fmla="*/ 1360 h 2254"/>
                  <a:gd name="T30" fmla="*/ 30 w 1232"/>
                  <a:gd name="T31" fmla="*/ 1382 h 2254"/>
                  <a:gd name="T32" fmla="*/ 50 w 1232"/>
                  <a:gd name="T33" fmla="*/ 1406 h 2254"/>
                  <a:gd name="T34" fmla="*/ 76 w 1232"/>
                  <a:gd name="T35" fmla="*/ 1432 h 2254"/>
                  <a:gd name="T36" fmla="*/ 106 w 1232"/>
                  <a:gd name="T37" fmla="*/ 1460 h 2254"/>
                  <a:gd name="T38" fmla="*/ 140 w 1232"/>
                  <a:gd name="T39" fmla="*/ 1490 h 2254"/>
                  <a:gd name="T40" fmla="*/ 220 w 1232"/>
                  <a:gd name="T41" fmla="*/ 1556 h 2254"/>
                  <a:gd name="T42" fmla="*/ 310 w 1232"/>
                  <a:gd name="T43" fmla="*/ 1626 h 2254"/>
                  <a:gd name="T44" fmla="*/ 410 w 1232"/>
                  <a:gd name="T45" fmla="*/ 1702 h 2254"/>
                  <a:gd name="T46" fmla="*/ 514 w 1232"/>
                  <a:gd name="T47" fmla="*/ 1778 h 2254"/>
                  <a:gd name="T48" fmla="*/ 622 w 1232"/>
                  <a:gd name="T49" fmla="*/ 1854 h 2254"/>
                  <a:gd name="T50" fmla="*/ 732 w 1232"/>
                  <a:gd name="T51" fmla="*/ 1930 h 2254"/>
                  <a:gd name="T52" fmla="*/ 936 w 1232"/>
                  <a:gd name="T53" fmla="*/ 2068 h 2254"/>
                  <a:gd name="T54" fmla="*/ 1108 w 1232"/>
                  <a:gd name="T55" fmla="*/ 2182 h 2254"/>
                  <a:gd name="T56" fmla="*/ 1220 w 1232"/>
                  <a:gd name="T57" fmla="*/ 2254 h 2254"/>
                  <a:gd name="T58" fmla="*/ 1232 w 1232"/>
                  <a:gd name="T59" fmla="*/ 2232 h 2254"/>
                  <a:gd name="T60" fmla="*/ 1232 w 1232"/>
                  <a:gd name="T61" fmla="*/ 2232 h 2254"/>
                  <a:gd name="T62" fmla="*/ 1188 w 1232"/>
                  <a:gd name="T63" fmla="*/ 2204 h 2254"/>
                  <a:gd name="T64" fmla="*/ 1068 w 1232"/>
                  <a:gd name="T65" fmla="*/ 2128 h 2254"/>
                  <a:gd name="T66" fmla="*/ 896 w 1232"/>
                  <a:gd name="T67" fmla="*/ 2014 h 2254"/>
                  <a:gd name="T68" fmla="*/ 798 w 1232"/>
                  <a:gd name="T69" fmla="*/ 1948 h 2254"/>
                  <a:gd name="T70" fmla="*/ 696 w 1232"/>
                  <a:gd name="T71" fmla="*/ 1878 h 2254"/>
                  <a:gd name="T72" fmla="*/ 592 w 1232"/>
                  <a:gd name="T73" fmla="*/ 1804 h 2254"/>
                  <a:gd name="T74" fmla="*/ 488 w 1232"/>
                  <a:gd name="T75" fmla="*/ 1728 h 2254"/>
                  <a:gd name="T76" fmla="*/ 388 w 1232"/>
                  <a:gd name="T77" fmla="*/ 1654 h 2254"/>
                  <a:gd name="T78" fmla="*/ 294 w 1232"/>
                  <a:gd name="T79" fmla="*/ 1580 h 2254"/>
                  <a:gd name="T80" fmla="*/ 210 w 1232"/>
                  <a:gd name="T81" fmla="*/ 1508 h 2254"/>
                  <a:gd name="T82" fmla="*/ 174 w 1232"/>
                  <a:gd name="T83" fmla="*/ 1474 h 2254"/>
                  <a:gd name="T84" fmla="*/ 140 w 1232"/>
                  <a:gd name="T85" fmla="*/ 1442 h 2254"/>
                  <a:gd name="T86" fmla="*/ 110 w 1232"/>
                  <a:gd name="T87" fmla="*/ 1410 h 2254"/>
                  <a:gd name="T88" fmla="*/ 82 w 1232"/>
                  <a:gd name="T89" fmla="*/ 1382 h 2254"/>
                  <a:gd name="T90" fmla="*/ 62 w 1232"/>
                  <a:gd name="T91" fmla="*/ 1354 h 2254"/>
                  <a:gd name="T92" fmla="*/ 44 w 1232"/>
                  <a:gd name="T93" fmla="*/ 1328 h 2254"/>
                  <a:gd name="T94" fmla="*/ 44 w 1232"/>
                  <a:gd name="T95" fmla="*/ 1328 h 2254"/>
                  <a:gd name="T96" fmla="*/ 152 w 1232"/>
                  <a:gd name="T97" fmla="*/ 1178 h 2254"/>
                  <a:gd name="T98" fmla="*/ 406 w 1232"/>
                  <a:gd name="T99" fmla="*/ 816 h 2254"/>
                  <a:gd name="T100" fmla="*/ 706 w 1232"/>
                  <a:gd name="T101" fmla="*/ 382 h 2254"/>
                  <a:gd name="T102" fmla="*/ 844 w 1232"/>
                  <a:gd name="T103" fmla="*/ 180 h 2254"/>
                  <a:gd name="T104" fmla="*/ 956 w 1232"/>
                  <a:gd name="T105" fmla="*/ 14 h 2254"/>
                  <a:gd name="T106" fmla="*/ 944 w 1232"/>
                  <a:gd name="T107" fmla="*/ 0 h 2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2" h="2254">
                    <a:moveTo>
                      <a:pt x="944" y="0"/>
                    </a:moveTo>
                    <a:lnTo>
                      <a:pt x="944" y="0"/>
                    </a:lnTo>
                    <a:lnTo>
                      <a:pt x="806" y="188"/>
                    </a:lnTo>
                    <a:lnTo>
                      <a:pt x="498" y="610"/>
                    </a:lnTo>
                    <a:lnTo>
                      <a:pt x="328" y="842"/>
                    </a:lnTo>
                    <a:lnTo>
                      <a:pt x="176" y="1056"/>
                    </a:lnTo>
                    <a:lnTo>
                      <a:pt x="60" y="1222"/>
                    </a:lnTo>
                    <a:lnTo>
                      <a:pt x="22" y="1280"/>
                    </a:lnTo>
                    <a:lnTo>
                      <a:pt x="2" y="1316"/>
                    </a:lnTo>
                    <a:lnTo>
                      <a:pt x="2" y="1316"/>
                    </a:lnTo>
                    <a:lnTo>
                      <a:pt x="0" y="1322"/>
                    </a:lnTo>
                    <a:lnTo>
                      <a:pt x="0" y="1328"/>
                    </a:lnTo>
                    <a:lnTo>
                      <a:pt x="2" y="1334"/>
                    </a:lnTo>
                    <a:lnTo>
                      <a:pt x="4" y="1342"/>
                    </a:lnTo>
                    <a:lnTo>
                      <a:pt x="14" y="1360"/>
                    </a:lnTo>
                    <a:lnTo>
                      <a:pt x="30" y="1382"/>
                    </a:lnTo>
                    <a:lnTo>
                      <a:pt x="50" y="1406"/>
                    </a:lnTo>
                    <a:lnTo>
                      <a:pt x="76" y="1432"/>
                    </a:lnTo>
                    <a:lnTo>
                      <a:pt x="106" y="1460"/>
                    </a:lnTo>
                    <a:lnTo>
                      <a:pt x="140" y="1490"/>
                    </a:lnTo>
                    <a:lnTo>
                      <a:pt x="220" y="1556"/>
                    </a:lnTo>
                    <a:lnTo>
                      <a:pt x="310" y="1626"/>
                    </a:lnTo>
                    <a:lnTo>
                      <a:pt x="410" y="1702"/>
                    </a:lnTo>
                    <a:lnTo>
                      <a:pt x="514" y="1778"/>
                    </a:lnTo>
                    <a:lnTo>
                      <a:pt x="622" y="1854"/>
                    </a:lnTo>
                    <a:lnTo>
                      <a:pt x="732" y="1930"/>
                    </a:lnTo>
                    <a:lnTo>
                      <a:pt x="936" y="2068"/>
                    </a:lnTo>
                    <a:lnTo>
                      <a:pt x="1108" y="2182"/>
                    </a:lnTo>
                    <a:lnTo>
                      <a:pt x="1220" y="2254"/>
                    </a:lnTo>
                    <a:lnTo>
                      <a:pt x="1232" y="2232"/>
                    </a:lnTo>
                    <a:lnTo>
                      <a:pt x="1232" y="2232"/>
                    </a:lnTo>
                    <a:lnTo>
                      <a:pt x="1188" y="2204"/>
                    </a:lnTo>
                    <a:lnTo>
                      <a:pt x="1068" y="2128"/>
                    </a:lnTo>
                    <a:lnTo>
                      <a:pt x="896" y="2014"/>
                    </a:lnTo>
                    <a:lnTo>
                      <a:pt x="798" y="1948"/>
                    </a:lnTo>
                    <a:lnTo>
                      <a:pt x="696" y="1878"/>
                    </a:lnTo>
                    <a:lnTo>
                      <a:pt x="592" y="1804"/>
                    </a:lnTo>
                    <a:lnTo>
                      <a:pt x="488" y="1728"/>
                    </a:lnTo>
                    <a:lnTo>
                      <a:pt x="388" y="1654"/>
                    </a:lnTo>
                    <a:lnTo>
                      <a:pt x="294" y="1580"/>
                    </a:lnTo>
                    <a:lnTo>
                      <a:pt x="210" y="1508"/>
                    </a:lnTo>
                    <a:lnTo>
                      <a:pt x="174" y="1474"/>
                    </a:lnTo>
                    <a:lnTo>
                      <a:pt x="140" y="1442"/>
                    </a:lnTo>
                    <a:lnTo>
                      <a:pt x="110" y="1410"/>
                    </a:lnTo>
                    <a:lnTo>
                      <a:pt x="82" y="1382"/>
                    </a:lnTo>
                    <a:lnTo>
                      <a:pt x="62" y="1354"/>
                    </a:lnTo>
                    <a:lnTo>
                      <a:pt x="44" y="1328"/>
                    </a:lnTo>
                    <a:lnTo>
                      <a:pt x="44" y="1328"/>
                    </a:lnTo>
                    <a:lnTo>
                      <a:pt x="152" y="1178"/>
                    </a:lnTo>
                    <a:lnTo>
                      <a:pt x="406" y="816"/>
                    </a:lnTo>
                    <a:lnTo>
                      <a:pt x="706" y="382"/>
                    </a:lnTo>
                    <a:lnTo>
                      <a:pt x="844" y="180"/>
                    </a:lnTo>
                    <a:lnTo>
                      <a:pt x="956" y="14"/>
                    </a:lnTo>
                    <a:lnTo>
                      <a:pt x="944" y="0"/>
                    </a:lnTo>
                    <a:close/>
                  </a:path>
                </a:pathLst>
              </a:custGeom>
              <a:solidFill>
                <a:schemeClr val="accent1"/>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dirty="0">
                  <a:solidFill>
                    <a:schemeClr val="dk1"/>
                  </a:solidFill>
                </a:endParaRPr>
              </a:p>
            </p:txBody>
          </p:sp>
          <p:sp>
            <p:nvSpPr>
              <p:cNvPr id="80" name="Freeform 54"/>
              <p:cNvSpPr/>
              <p:nvPr>
                <p:custDataLst>
                  <p:tags r:id="rId38"/>
                </p:custDataLst>
              </p:nvPr>
            </p:nvSpPr>
            <p:spPr bwMode="auto">
              <a:xfrm>
                <a:off x="2435225" y="1989138"/>
                <a:ext cx="2794000" cy="625475"/>
              </a:xfrm>
              <a:custGeom>
                <a:avLst/>
                <a:gdLst>
                  <a:gd name="T0" fmla="*/ 212 w 1760"/>
                  <a:gd name="T1" fmla="*/ 272 h 394"/>
                  <a:gd name="T2" fmla="*/ 212 w 1760"/>
                  <a:gd name="T3" fmla="*/ 272 h 394"/>
                  <a:gd name="T4" fmla="*/ 964 w 1760"/>
                  <a:gd name="T5" fmla="*/ 142 h 394"/>
                  <a:gd name="T6" fmla="*/ 1492 w 1760"/>
                  <a:gd name="T7" fmla="*/ 50 h 394"/>
                  <a:gd name="T8" fmla="*/ 1676 w 1760"/>
                  <a:gd name="T9" fmla="*/ 16 h 394"/>
                  <a:gd name="T10" fmla="*/ 1760 w 1760"/>
                  <a:gd name="T11" fmla="*/ 0 h 394"/>
                  <a:gd name="T12" fmla="*/ 1760 w 1760"/>
                  <a:gd name="T13" fmla="*/ 54 h 394"/>
                  <a:gd name="T14" fmla="*/ 222 w 1760"/>
                  <a:gd name="T15" fmla="*/ 328 h 394"/>
                  <a:gd name="T16" fmla="*/ 48 w 1760"/>
                  <a:gd name="T17" fmla="*/ 394 h 394"/>
                  <a:gd name="T18" fmla="*/ 72 w 1760"/>
                  <a:gd name="T19" fmla="*/ 316 h 394"/>
                  <a:gd name="T20" fmla="*/ 0 w 1760"/>
                  <a:gd name="T21" fmla="*/ 250 h 394"/>
                  <a:gd name="T22" fmla="*/ 212 w 1760"/>
                  <a:gd name="T23" fmla="*/ 272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0" h="394">
                    <a:moveTo>
                      <a:pt x="212" y="272"/>
                    </a:moveTo>
                    <a:lnTo>
                      <a:pt x="212" y="272"/>
                    </a:lnTo>
                    <a:lnTo>
                      <a:pt x="964" y="142"/>
                    </a:lnTo>
                    <a:lnTo>
                      <a:pt x="1492" y="50"/>
                    </a:lnTo>
                    <a:lnTo>
                      <a:pt x="1676" y="16"/>
                    </a:lnTo>
                    <a:lnTo>
                      <a:pt x="1760" y="0"/>
                    </a:lnTo>
                    <a:lnTo>
                      <a:pt x="1760" y="54"/>
                    </a:lnTo>
                    <a:lnTo>
                      <a:pt x="222" y="328"/>
                    </a:lnTo>
                    <a:lnTo>
                      <a:pt x="48" y="394"/>
                    </a:lnTo>
                    <a:lnTo>
                      <a:pt x="72" y="316"/>
                    </a:lnTo>
                    <a:lnTo>
                      <a:pt x="0" y="250"/>
                    </a:lnTo>
                    <a:lnTo>
                      <a:pt x="212" y="272"/>
                    </a:lnTo>
                    <a:close/>
                  </a:path>
                </a:pathLst>
              </a:custGeom>
              <a:solidFill>
                <a:schemeClr val="accent1"/>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82" name="Freeform 55"/>
              <p:cNvSpPr/>
              <p:nvPr>
                <p:custDataLst>
                  <p:tags r:id="rId39"/>
                </p:custDataLst>
              </p:nvPr>
            </p:nvSpPr>
            <p:spPr bwMode="auto">
              <a:xfrm>
                <a:off x="5362575" y="1604963"/>
                <a:ext cx="777875" cy="603250"/>
              </a:xfrm>
              <a:custGeom>
                <a:avLst/>
                <a:gdLst>
                  <a:gd name="T0" fmla="*/ 0 w 490"/>
                  <a:gd name="T1" fmla="*/ 198 h 380"/>
                  <a:gd name="T2" fmla="*/ 0 w 490"/>
                  <a:gd name="T3" fmla="*/ 198 h 380"/>
                  <a:gd name="T4" fmla="*/ 16 w 490"/>
                  <a:gd name="T5" fmla="*/ 188 h 380"/>
                  <a:gd name="T6" fmla="*/ 54 w 490"/>
                  <a:gd name="T7" fmla="*/ 166 h 380"/>
                  <a:gd name="T8" fmla="*/ 78 w 490"/>
                  <a:gd name="T9" fmla="*/ 150 h 380"/>
                  <a:gd name="T10" fmla="*/ 98 w 490"/>
                  <a:gd name="T11" fmla="*/ 134 h 380"/>
                  <a:gd name="T12" fmla="*/ 116 w 490"/>
                  <a:gd name="T13" fmla="*/ 118 h 380"/>
                  <a:gd name="T14" fmla="*/ 130 w 490"/>
                  <a:gd name="T15" fmla="*/ 104 h 380"/>
                  <a:gd name="T16" fmla="*/ 130 w 490"/>
                  <a:gd name="T17" fmla="*/ 104 h 380"/>
                  <a:gd name="T18" fmla="*/ 146 w 490"/>
                  <a:gd name="T19" fmla="*/ 84 h 380"/>
                  <a:gd name="T20" fmla="*/ 170 w 490"/>
                  <a:gd name="T21" fmla="*/ 62 h 380"/>
                  <a:gd name="T22" fmla="*/ 186 w 490"/>
                  <a:gd name="T23" fmla="*/ 50 h 380"/>
                  <a:gd name="T24" fmla="*/ 204 w 490"/>
                  <a:gd name="T25" fmla="*/ 38 h 380"/>
                  <a:gd name="T26" fmla="*/ 222 w 490"/>
                  <a:gd name="T27" fmla="*/ 28 h 380"/>
                  <a:gd name="T28" fmla="*/ 242 w 490"/>
                  <a:gd name="T29" fmla="*/ 18 h 380"/>
                  <a:gd name="T30" fmla="*/ 264 w 490"/>
                  <a:gd name="T31" fmla="*/ 10 h 380"/>
                  <a:gd name="T32" fmla="*/ 284 w 490"/>
                  <a:gd name="T33" fmla="*/ 4 h 380"/>
                  <a:gd name="T34" fmla="*/ 308 w 490"/>
                  <a:gd name="T35" fmla="*/ 0 h 380"/>
                  <a:gd name="T36" fmla="*/ 330 w 490"/>
                  <a:gd name="T37" fmla="*/ 0 h 380"/>
                  <a:gd name="T38" fmla="*/ 352 w 490"/>
                  <a:gd name="T39" fmla="*/ 4 h 380"/>
                  <a:gd name="T40" fmla="*/ 374 w 490"/>
                  <a:gd name="T41" fmla="*/ 12 h 380"/>
                  <a:gd name="T42" fmla="*/ 396 w 490"/>
                  <a:gd name="T43" fmla="*/ 24 h 380"/>
                  <a:gd name="T44" fmla="*/ 418 w 490"/>
                  <a:gd name="T45" fmla="*/ 42 h 380"/>
                  <a:gd name="T46" fmla="*/ 418 w 490"/>
                  <a:gd name="T47" fmla="*/ 42 h 380"/>
                  <a:gd name="T48" fmla="*/ 436 w 490"/>
                  <a:gd name="T49" fmla="*/ 62 h 380"/>
                  <a:gd name="T50" fmla="*/ 452 w 490"/>
                  <a:gd name="T51" fmla="*/ 82 h 380"/>
                  <a:gd name="T52" fmla="*/ 464 w 490"/>
                  <a:gd name="T53" fmla="*/ 104 h 380"/>
                  <a:gd name="T54" fmla="*/ 474 w 490"/>
                  <a:gd name="T55" fmla="*/ 126 h 380"/>
                  <a:gd name="T56" fmla="*/ 482 w 490"/>
                  <a:gd name="T57" fmla="*/ 148 h 380"/>
                  <a:gd name="T58" fmla="*/ 488 w 490"/>
                  <a:gd name="T59" fmla="*/ 170 h 380"/>
                  <a:gd name="T60" fmla="*/ 490 w 490"/>
                  <a:gd name="T61" fmla="*/ 190 h 380"/>
                  <a:gd name="T62" fmla="*/ 490 w 490"/>
                  <a:gd name="T63" fmla="*/ 212 h 380"/>
                  <a:gd name="T64" fmla="*/ 490 w 490"/>
                  <a:gd name="T65" fmla="*/ 232 h 380"/>
                  <a:gd name="T66" fmla="*/ 486 w 490"/>
                  <a:gd name="T67" fmla="*/ 252 h 380"/>
                  <a:gd name="T68" fmla="*/ 482 w 490"/>
                  <a:gd name="T69" fmla="*/ 270 h 380"/>
                  <a:gd name="T70" fmla="*/ 476 w 490"/>
                  <a:gd name="T71" fmla="*/ 288 h 380"/>
                  <a:gd name="T72" fmla="*/ 470 w 490"/>
                  <a:gd name="T73" fmla="*/ 304 h 380"/>
                  <a:gd name="T74" fmla="*/ 462 w 490"/>
                  <a:gd name="T75" fmla="*/ 318 h 380"/>
                  <a:gd name="T76" fmla="*/ 454 w 490"/>
                  <a:gd name="T77" fmla="*/ 332 h 380"/>
                  <a:gd name="T78" fmla="*/ 446 w 490"/>
                  <a:gd name="T79" fmla="*/ 342 h 380"/>
                  <a:gd name="T80" fmla="*/ 446 w 490"/>
                  <a:gd name="T81" fmla="*/ 342 h 380"/>
                  <a:gd name="T82" fmla="*/ 432 w 490"/>
                  <a:gd name="T83" fmla="*/ 354 h 380"/>
                  <a:gd name="T84" fmla="*/ 414 w 490"/>
                  <a:gd name="T85" fmla="*/ 364 h 380"/>
                  <a:gd name="T86" fmla="*/ 390 w 490"/>
                  <a:gd name="T87" fmla="*/ 372 h 380"/>
                  <a:gd name="T88" fmla="*/ 362 w 490"/>
                  <a:gd name="T89" fmla="*/ 378 h 380"/>
                  <a:gd name="T90" fmla="*/ 328 w 490"/>
                  <a:gd name="T91" fmla="*/ 380 h 380"/>
                  <a:gd name="T92" fmla="*/ 310 w 490"/>
                  <a:gd name="T93" fmla="*/ 380 h 380"/>
                  <a:gd name="T94" fmla="*/ 290 w 490"/>
                  <a:gd name="T95" fmla="*/ 378 h 380"/>
                  <a:gd name="T96" fmla="*/ 268 w 490"/>
                  <a:gd name="T97" fmla="*/ 374 h 380"/>
                  <a:gd name="T98" fmla="*/ 246 w 490"/>
                  <a:gd name="T99" fmla="*/ 368 h 380"/>
                  <a:gd name="T100" fmla="*/ 222 w 490"/>
                  <a:gd name="T101" fmla="*/ 362 h 380"/>
                  <a:gd name="T102" fmla="*/ 198 w 490"/>
                  <a:gd name="T103" fmla="*/ 354 h 380"/>
                  <a:gd name="T104" fmla="*/ 198 w 490"/>
                  <a:gd name="T105" fmla="*/ 354 h 380"/>
                  <a:gd name="T106" fmla="*/ 150 w 490"/>
                  <a:gd name="T107" fmla="*/ 338 h 380"/>
                  <a:gd name="T108" fmla="*/ 110 w 490"/>
                  <a:gd name="T109" fmla="*/ 328 h 380"/>
                  <a:gd name="T110" fmla="*/ 78 w 490"/>
                  <a:gd name="T111" fmla="*/ 320 h 380"/>
                  <a:gd name="T112" fmla="*/ 54 w 490"/>
                  <a:gd name="T113" fmla="*/ 316 h 380"/>
                  <a:gd name="T114" fmla="*/ 36 w 490"/>
                  <a:gd name="T115" fmla="*/ 316 h 380"/>
                  <a:gd name="T116" fmla="*/ 24 w 490"/>
                  <a:gd name="T117" fmla="*/ 316 h 380"/>
                  <a:gd name="T118" fmla="*/ 16 w 490"/>
                  <a:gd name="T119" fmla="*/ 316 h 380"/>
                  <a:gd name="T120" fmla="*/ 0 w 490"/>
                  <a:gd name="T121" fmla="*/ 198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0" h="380">
                    <a:moveTo>
                      <a:pt x="0" y="198"/>
                    </a:moveTo>
                    <a:lnTo>
                      <a:pt x="0" y="198"/>
                    </a:lnTo>
                    <a:lnTo>
                      <a:pt x="16" y="188"/>
                    </a:lnTo>
                    <a:lnTo>
                      <a:pt x="54" y="166"/>
                    </a:lnTo>
                    <a:lnTo>
                      <a:pt x="78" y="150"/>
                    </a:lnTo>
                    <a:lnTo>
                      <a:pt x="98" y="134"/>
                    </a:lnTo>
                    <a:lnTo>
                      <a:pt x="116" y="118"/>
                    </a:lnTo>
                    <a:lnTo>
                      <a:pt x="130" y="104"/>
                    </a:lnTo>
                    <a:lnTo>
                      <a:pt x="130" y="104"/>
                    </a:lnTo>
                    <a:lnTo>
                      <a:pt x="146" y="84"/>
                    </a:lnTo>
                    <a:lnTo>
                      <a:pt x="170" y="62"/>
                    </a:lnTo>
                    <a:lnTo>
                      <a:pt x="186" y="50"/>
                    </a:lnTo>
                    <a:lnTo>
                      <a:pt x="204" y="38"/>
                    </a:lnTo>
                    <a:lnTo>
                      <a:pt x="222" y="28"/>
                    </a:lnTo>
                    <a:lnTo>
                      <a:pt x="242" y="18"/>
                    </a:lnTo>
                    <a:lnTo>
                      <a:pt x="264" y="10"/>
                    </a:lnTo>
                    <a:lnTo>
                      <a:pt x="284" y="4"/>
                    </a:lnTo>
                    <a:lnTo>
                      <a:pt x="308" y="0"/>
                    </a:lnTo>
                    <a:lnTo>
                      <a:pt x="330" y="0"/>
                    </a:lnTo>
                    <a:lnTo>
                      <a:pt x="352" y="4"/>
                    </a:lnTo>
                    <a:lnTo>
                      <a:pt x="374" y="12"/>
                    </a:lnTo>
                    <a:lnTo>
                      <a:pt x="396" y="24"/>
                    </a:lnTo>
                    <a:lnTo>
                      <a:pt x="418" y="42"/>
                    </a:lnTo>
                    <a:lnTo>
                      <a:pt x="418" y="42"/>
                    </a:lnTo>
                    <a:lnTo>
                      <a:pt x="436" y="62"/>
                    </a:lnTo>
                    <a:lnTo>
                      <a:pt x="452" y="82"/>
                    </a:lnTo>
                    <a:lnTo>
                      <a:pt x="464" y="104"/>
                    </a:lnTo>
                    <a:lnTo>
                      <a:pt x="474" y="126"/>
                    </a:lnTo>
                    <a:lnTo>
                      <a:pt x="482" y="148"/>
                    </a:lnTo>
                    <a:lnTo>
                      <a:pt x="488" y="170"/>
                    </a:lnTo>
                    <a:lnTo>
                      <a:pt x="490" y="190"/>
                    </a:lnTo>
                    <a:lnTo>
                      <a:pt x="490" y="212"/>
                    </a:lnTo>
                    <a:lnTo>
                      <a:pt x="490" y="232"/>
                    </a:lnTo>
                    <a:lnTo>
                      <a:pt x="486" y="252"/>
                    </a:lnTo>
                    <a:lnTo>
                      <a:pt x="482" y="270"/>
                    </a:lnTo>
                    <a:lnTo>
                      <a:pt x="476" y="288"/>
                    </a:lnTo>
                    <a:lnTo>
                      <a:pt x="470" y="304"/>
                    </a:lnTo>
                    <a:lnTo>
                      <a:pt x="462" y="318"/>
                    </a:lnTo>
                    <a:lnTo>
                      <a:pt x="454" y="332"/>
                    </a:lnTo>
                    <a:lnTo>
                      <a:pt x="446" y="342"/>
                    </a:lnTo>
                    <a:lnTo>
                      <a:pt x="446" y="342"/>
                    </a:lnTo>
                    <a:lnTo>
                      <a:pt x="432" y="354"/>
                    </a:lnTo>
                    <a:lnTo>
                      <a:pt x="414" y="364"/>
                    </a:lnTo>
                    <a:lnTo>
                      <a:pt x="390" y="372"/>
                    </a:lnTo>
                    <a:lnTo>
                      <a:pt x="362" y="378"/>
                    </a:lnTo>
                    <a:lnTo>
                      <a:pt x="328" y="380"/>
                    </a:lnTo>
                    <a:lnTo>
                      <a:pt x="310" y="380"/>
                    </a:lnTo>
                    <a:lnTo>
                      <a:pt x="290" y="378"/>
                    </a:lnTo>
                    <a:lnTo>
                      <a:pt x="268" y="374"/>
                    </a:lnTo>
                    <a:lnTo>
                      <a:pt x="246" y="368"/>
                    </a:lnTo>
                    <a:lnTo>
                      <a:pt x="222" y="362"/>
                    </a:lnTo>
                    <a:lnTo>
                      <a:pt x="198" y="354"/>
                    </a:lnTo>
                    <a:lnTo>
                      <a:pt x="198" y="354"/>
                    </a:lnTo>
                    <a:lnTo>
                      <a:pt x="150" y="338"/>
                    </a:lnTo>
                    <a:lnTo>
                      <a:pt x="110" y="328"/>
                    </a:lnTo>
                    <a:lnTo>
                      <a:pt x="78" y="320"/>
                    </a:lnTo>
                    <a:lnTo>
                      <a:pt x="54" y="316"/>
                    </a:lnTo>
                    <a:lnTo>
                      <a:pt x="36" y="316"/>
                    </a:lnTo>
                    <a:lnTo>
                      <a:pt x="24" y="316"/>
                    </a:lnTo>
                    <a:lnTo>
                      <a:pt x="16" y="316"/>
                    </a:lnTo>
                    <a:lnTo>
                      <a:pt x="0" y="198"/>
                    </a:lnTo>
                    <a:close/>
                  </a:path>
                </a:pathLst>
              </a:custGeom>
              <a:solidFill>
                <a:schemeClr val="accent3"/>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83" name="Freeform 56"/>
              <p:cNvSpPr/>
              <p:nvPr>
                <p:custDataLst>
                  <p:tags r:id="rId40"/>
                </p:custDataLst>
              </p:nvPr>
            </p:nvSpPr>
            <p:spPr bwMode="auto">
              <a:xfrm>
                <a:off x="5346700" y="1785938"/>
                <a:ext cx="419100" cy="285750"/>
              </a:xfrm>
              <a:custGeom>
                <a:avLst/>
                <a:gdLst>
                  <a:gd name="T0" fmla="*/ 0 w 264"/>
                  <a:gd name="T1" fmla="*/ 116 h 180"/>
                  <a:gd name="T2" fmla="*/ 50 w 264"/>
                  <a:gd name="T3" fmla="*/ 116 h 180"/>
                  <a:gd name="T4" fmla="*/ 86 w 264"/>
                  <a:gd name="T5" fmla="*/ 106 h 180"/>
                  <a:gd name="T6" fmla="*/ 110 w 264"/>
                  <a:gd name="T7" fmla="*/ 94 h 180"/>
                  <a:gd name="T8" fmla="*/ 116 w 264"/>
                  <a:gd name="T9" fmla="*/ 90 h 180"/>
                  <a:gd name="T10" fmla="*/ 140 w 264"/>
                  <a:gd name="T11" fmla="*/ 62 h 180"/>
                  <a:gd name="T12" fmla="*/ 176 w 264"/>
                  <a:gd name="T13" fmla="*/ 16 h 180"/>
                  <a:gd name="T14" fmla="*/ 194 w 264"/>
                  <a:gd name="T15" fmla="*/ 2 h 180"/>
                  <a:gd name="T16" fmla="*/ 206 w 264"/>
                  <a:gd name="T17" fmla="*/ 0 h 180"/>
                  <a:gd name="T18" fmla="*/ 212 w 264"/>
                  <a:gd name="T19" fmla="*/ 0 h 180"/>
                  <a:gd name="T20" fmla="*/ 222 w 264"/>
                  <a:gd name="T21" fmla="*/ 6 h 180"/>
                  <a:gd name="T22" fmla="*/ 226 w 264"/>
                  <a:gd name="T23" fmla="*/ 14 h 180"/>
                  <a:gd name="T24" fmla="*/ 224 w 264"/>
                  <a:gd name="T25" fmla="*/ 34 h 180"/>
                  <a:gd name="T26" fmla="*/ 212 w 264"/>
                  <a:gd name="T27" fmla="*/ 52 h 180"/>
                  <a:gd name="T28" fmla="*/ 200 w 264"/>
                  <a:gd name="T29" fmla="*/ 58 h 180"/>
                  <a:gd name="T30" fmla="*/ 208 w 264"/>
                  <a:gd name="T31" fmla="*/ 58 h 180"/>
                  <a:gd name="T32" fmla="*/ 242 w 264"/>
                  <a:gd name="T33" fmla="*/ 64 h 180"/>
                  <a:gd name="T34" fmla="*/ 260 w 264"/>
                  <a:gd name="T35" fmla="*/ 78 h 180"/>
                  <a:gd name="T36" fmla="*/ 264 w 264"/>
                  <a:gd name="T37" fmla="*/ 90 h 180"/>
                  <a:gd name="T38" fmla="*/ 264 w 264"/>
                  <a:gd name="T39" fmla="*/ 96 h 180"/>
                  <a:gd name="T40" fmla="*/ 256 w 264"/>
                  <a:gd name="T41" fmla="*/ 110 h 180"/>
                  <a:gd name="T42" fmla="*/ 238 w 264"/>
                  <a:gd name="T43" fmla="*/ 120 h 180"/>
                  <a:gd name="T44" fmla="*/ 210 w 264"/>
                  <a:gd name="T45" fmla="*/ 126 h 180"/>
                  <a:gd name="T46" fmla="*/ 222 w 264"/>
                  <a:gd name="T47" fmla="*/ 130 h 180"/>
                  <a:gd name="T48" fmla="*/ 254 w 264"/>
                  <a:gd name="T49" fmla="*/ 146 h 180"/>
                  <a:gd name="T50" fmla="*/ 262 w 264"/>
                  <a:gd name="T51" fmla="*/ 158 h 180"/>
                  <a:gd name="T52" fmla="*/ 260 w 264"/>
                  <a:gd name="T53" fmla="*/ 168 h 180"/>
                  <a:gd name="T54" fmla="*/ 256 w 264"/>
                  <a:gd name="T55" fmla="*/ 172 h 180"/>
                  <a:gd name="T56" fmla="*/ 244 w 264"/>
                  <a:gd name="T57" fmla="*/ 178 h 180"/>
                  <a:gd name="T58" fmla="*/ 228 w 264"/>
                  <a:gd name="T59" fmla="*/ 178 h 180"/>
                  <a:gd name="T60" fmla="*/ 196 w 264"/>
                  <a:gd name="T61" fmla="*/ 166 h 180"/>
                  <a:gd name="T62" fmla="*/ 146 w 264"/>
                  <a:gd name="T63" fmla="*/ 142 h 180"/>
                  <a:gd name="T64" fmla="*/ 132 w 264"/>
                  <a:gd name="T65" fmla="*/ 138 h 180"/>
                  <a:gd name="T66" fmla="*/ 100 w 264"/>
                  <a:gd name="T67" fmla="*/ 138 h 180"/>
                  <a:gd name="T68" fmla="*/ 10 w 264"/>
                  <a:gd name="T69"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4" h="180">
                    <a:moveTo>
                      <a:pt x="0" y="116"/>
                    </a:moveTo>
                    <a:lnTo>
                      <a:pt x="0" y="116"/>
                    </a:lnTo>
                    <a:lnTo>
                      <a:pt x="16" y="118"/>
                    </a:lnTo>
                    <a:lnTo>
                      <a:pt x="50" y="116"/>
                    </a:lnTo>
                    <a:lnTo>
                      <a:pt x="68" y="112"/>
                    </a:lnTo>
                    <a:lnTo>
                      <a:pt x="86" y="106"/>
                    </a:lnTo>
                    <a:lnTo>
                      <a:pt x="104" y="100"/>
                    </a:lnTo>
                    <a:lnTo>
                      <a:pt x="110" y="94"/>
                    </a:lnTo>
                    <a:lnTo>
                      <a:pt x="116" y="90"/>
                    </a:lnTo>
                    <a:lnTo>
                      <a:pt x="116" y="90"/>
                    </a:lnTo>
                    <a:lnTo>
                      <a:pt x="128" y="76"/>
                    </a:lnTo>
                    <a:lnTo>
                      <a:pt x="140" y="62"/>
                    </a:lnTo>
                    <a:lnTo>
                      <a:pt x="164" y="30"/>
                    </a:lnTo>
                    <a:lnTo>
                      <a:pt x="176" y="16"/>
                    </a:lnTo>
                    <a:lnTo>
                      <a:pt x="188" y="6"/>
                    </a:lnTo>
                    <a:lnTo>
                      <a:pt x="194" y="2"/>
                    </a:lnTo>
                    <a:lnTo>
                      <a:pt x="200" y="0"/>
                    </a:lnTo>
                    <a:lnTo>
                      <a:pt x="206" y="0"/>
                    </a:lnTo>
                    <a:lnTo>
                      <a:pt x="212" y="0"/>
                    </a:lnTo>
                    <a:lnTo>
                      <a:pt x="212" y="0"/>
                    </a:lnTo>
                    <a:lnTo>
                      <a:pt x="218" y="2"/>
                    </a:lnTo>
                    <a:lnTo>
                      <a:pt x="222" y="6"/>
                    </a:lnTo>
                    <a:lnTo>
                      <a:pt x="226" y="10"/>
                    </a:lnTo>
                    <a:lnTo>
                      <a:pt x="226" y="14"/>
                    </a:lnTo>
                    <a:lnTo>
                      <a:pt x="226" y="24"/>
                    </a:lnTo>
                    <a:lnTo>
                      <a:pt x="224" y="34"/>
                    </a:lnTo>
                    <a:lnTo>
                      <a:pt x="218" y="44"/>
                    </a:lnTo>
                    <a:lnTo>
                      <a:pt x="212" y="52"/>
                    </a:lnTo>
                    <a:lnTo>
                      <a:pt x="206" y="56"/>
                    </a:lnTo>
                    <a:lnTo>
                      <a:pt x="200" y="58"/>
                    </a:lnTo>
                    <a:lnTo>
                      <a:pt x="200" y="58"/>
                    </a:lnTo>
                    <a:lnTo>
                      <a:pt x="208" y="58"/>
                    </a:lnTo>
                    <a:lnTo>
                      <a:pt x="230" y="62"/>
                    </a:lnTo>
                    <a:lnTo>
                      <a:pt x="242" y="64"/>
                    </a:lnTo>
                    <a:lnTo>
                      <a:pt x="252" y="70"/>
                    </a:lnTo>
                    <a:lnTo>
                      <a:pt x="260" y="78"/>
                    </a:lnTo>
                    <a:lnTo>
                      <a:pt x="262" y="84"/>
                    </a:lnTo>
                    <a:lnTo>
                      <a:pt x="264" y="90"/>
                    </a:lnTo>
                    <a:lnTo>
                      <a:pt x="264" y="90"/>
                    </a:lnTo>
                    <a:lnTo>
                      <a:pt x="264" y="96"/>
                    </a:lnTo>
                    <a:lnTo>
                      <a:pt x="262" y="100"/>
                    </a:lnTo>
                    <a:lnTo>
                      <a:pt x="256" y="110"/>
                    </a:lnTo>
                    <a:lnTo>
                      <a:pt x="248" y="116"/>
                    </a:lnTo>
                    <a:lnTo>
                      <a:pt x="238" y="120"/>
                    </a:lnTo>
                    <a:lnTo>
                      <a:pt x="218" y="124"/>
                    </a:lnTo>
                    <a:lnTo>
                      <a:pt x="210" y="126"/>
                    </a:lnTo>
                    <a:lnTo>
                      <a:pt x="210" y="126"/>
                    </a:lnTo>
                    <a:lnTo>
                      <a:pt x="222" y="130"/>
                    </a:lnTo>
                    <a:lnTo>
                      <a:pt x="244" y="140"/>
                    </a:lnTo>
                    <a:lnTo>
                      <a:pt x="254" y="146"/>
                    </a:lnTo>
                    <a:lnTo>
                      <a:pt x="260" y="154"/>
                    </a:lnTo>
                    <a:lnTo>
                      <a:pt x="262" y="158"/>
                    </a:lnTo>
                    <a:lnTo>
                      <a:pt x="262" y="164"/>
                    </a:lnTo>
                    <a:lnTo>
                      <a:pt x="260" y="168"/>
                    </a:lnTo>
                    <a:lnTo>
                      <a:pt x="256" y="172"/>
                    </a:lnTo>
                    <a:lnTo>
                      <a:pt x="256" y="172"/>
                    </a:lnTo>
                    <a:lnTo>
                      <a:pt x="250" y="176"/>
                    </a:lnTo>
                    <a:lnTo>
                      <a:pt x="244" y="178"/>
                    </a:lnTo>
                    <a:lnTo>
                      <a:pt x="236" y="180"/>
                    </a:lnTo>
                    <a:lnTo>
                      <a:pt x="228" y="178"/>
                    </a:lnTo>
                    <a:lnTo>
                      <a:pt x="212" y="174"/>
                    </a:lnTo>
                    <a:lnTo>
                      <a:pt x="196" y="166"/>
                    </a:lnTo>
                    <a:lnTo>
                      <a:pt x="160" y="148"/>
                    </a:lnTo>
                    <a:lnTo>
                      <a:pt x="146" y="142"/>
                    </a:lnTo>
                    <a:lnTo>
                      <a:pt x="132" y="138"/>
                    </a:lnTo>
                    <a:lnTo>
                      <a:pt x="132" y="138"/>
                    </a:lnTo>
                    <a:lnTo>
                      <a:pt x="118" y="136"/>
                    </a:lnTo>
                    <a:lnTo>
                      <a:pt x="100" y="138"/>
                    </a:lnTo>
                    <a:lnTo>
                      <a:pt x="60" y="146"/>
                    </a:lnTo>
                    <a:lnTo>
                      <a:pt x="10" y="158"/>
                    </a:lnTo>
                    <a:lnTo>
                      <a:pt x="0" y="116"/>
                    </a:lnTo>
                    <a:close/>
                  </a:path>
                </a:pathLst>
              </a:custGeom>
              <a:noFill/>
              <a:ln w="12700">
                <a:solidFill>
                  <a:srgbClr val="4C492F"/>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1900">
                  <a:solidFill>
                    <a:schemeClr val="dk1"/>
                  </a:solidFill>
                </a:endParaRPr>
              </a:p>
            </p:txBody>
          </p:sp>
          <p:sp>
            <p:nvSpPr>
              <p:cNvPr id="84" name="Freeform 57"/>
              <p:cNvSpPr/>
              <p:nvPr>
                <p:custDataLst>
                  <p:tags r:id="rId41"/>
                </p:custDataLst>
              </p:nvPr>
            </p:nvSpPr>
            <p:spPr bwMode="auto">
              <a:xfrm>
                <a:off x="5737225" y="1658938"/>
                <a:ext cx="339725" cy="390525"/>
              </a:xfrm>
              <a:custGeom>
                <a:avLst/>
                <a:gdLst>
                  <a:gd name="T0" fmla="*/ 118 w 214"/>
                  <a:gd name="T1" fmla="*/ 16 h 246"/>
                  <a:gd name="T2" fmla="*/ 118 w 214"/>
                  <a:gd name="T3" fmla="*/ 16 h 246"/>
                  <a:gd name="T4" fmla="*/ 106 w 214"/>
                  <a:gd name="T5" fmla="*/ 10 h 246"/>
                  <a:gd name="T6" fmla="*/ 94 w 214"/>
                  <a:gd name="T7" fmla="*/ 4 h 246"/>
                  <a:gd name="T8" fmla="*/ 82 w 214"/>
                  <a:gd name="T9" fmla="*/ 2 h 246"/>
                  <a:gd name="T10" fmla="*/ 70 w 214"/>
                  <a:gd name="T11" fmla="*/ 0 h 246"/>
                  <a:gd name="T12" fmla="*/ 60 w 214"/>
                  <a:gd name="T13" fmla="*/ 2 h 246"/>
                  <a:gd name="T14" fmla="*/ 50 w 214"/>
                  <a:gd name="T15" fmla="*/ 4 h 246"/>
                  <a:gd name="T16" fmla="*/ 40 w 214"/>
                  <a:gd name="T17" fmla="*/ 8 h 246"/>
                  <a:gd name="T18" fmla="*/ 32 w 214"/>
                  <a:gd name="T19" fmla="*/ 14 h 246"/>
                  <a:gd name="T20" fmla="*/ 18 w 214"/>
                  <a:gd name="T21" fmla="*/ 26 h 246"/>
                  <a:gd name="T22" fmla="*/ 8 w 214"/>
                  <a:gd name="T23" fmla="*/ 38 h 246"/>
                  <a:gd name="T24" fmla="*/ 2 w 214"/>
                  <a:gd name="T25" fmla="*/ 50 h 246"/>
                  <a:gd name="T26" fmla="*/ 0 w 214"/>
                  <a:gd name="T27" fmla="*/ 58 h 246"/>
                  <a:gd name="T28" fmla="*/ 0 w 214"/>
                  <a:gd name="T29" fmla="*/ 58 h 246"/>
                  <a:gd name="T30" fmla="*/ 4 w 214"/>
                  <a:gd name="T31" fmla="*/ 64 h 246"/>
                  <a:gd name="T32" fmla="*/ 14 w 214"/>
                  <a:gd name="T33" fmla="*/ 70 h 246"/>
                  <a:gd name="T34" fmla="*/ 40 w 214"/>
                  <a:gd name="T35" fmla="*/ 84 h 246"/>
                  <a:gd name="T36" fmla="*/ 56 w 214"/>
                  <a:gd name="T37" fmla="*/ 94 h 246"/>
                  <a:gd name="T38" fmla="*/ 72 w 214"/>
                  <a:gd name="T39" fmla="*/ 104 h 246"/>
                  <a:gd name="T40" fmla="*/ 86 w 214"/>
                  <a:gd name="T41" fmla="*/ 118 h 246"/>
                  <a:gd name="T42" fmla="*/ 96 w 214"/>
                  <a:gd name="T43" fmla="*/ 132 h 246"/>
                  <a:gd name="T44" fmla="*/ 96 w 214"/>
                  <a:gd name="T45" fmla="*/ 132 h 246"/>
                  <a:gd name="T46" fmla="*/ 104 w 214"/>
                  <a:gd name="T47" fmla="*/ 152 h 246"/>
                  <a:gd name="T48" fmla="*/ 112 w 214"/>
                  <a:gd name="T49" fmla="*/ 170 h 246"/>
                  <a:gd name="T50" fmla="*/ 128 w 214"/>
                  <a:gd name="T51" fmla="*/ 208 h 246"/>
                  <a:gd name="T52" fmla="*/ 136 w 214"/>
                  <a:gd name="T53" fmla="*/ 224 h 246"/>
                  <a:gd name="T54" fmla="*/ 144 w 214"/>
                  <a:gd name="T55" fmla="*/ 236 h 246"/>
                  <a:gd name="T56" fmla="*/ 148 w 214"/>
                  <a:gd name="T57" fmla="*/ 242 h 246"/>
                  <a:gd name="T58" fmla="*/ 154 w 214"/>
                  <a:gd name="T59" fmla="*/ 244 h 246"/>
                  <a:gd name="T60" fmla="*/ 158 w 214"/>
                  <a:gd name="T61" fmla="*/ 246 h 246"/>
                  <a:gd name="T62" fmla="*/ 164 w 214"/>
                  <a:gd name="T63" fmla="*/ 246 h 246"/>
                  <a:gd name="T64" fmla="*/ 164 w 214"/>
                  <a:gd name="T65" fmla="*/ 246 h 246"/>
                  <a:gd name="T66" fmla="*/ 174 w 214"/>
                  <a:gd name="T67" fmla="*/ 242 h 246"/>
                  <a:gd name="T68" fmla="*/ 184 w 214"/>
                  <a:gd name="T69" fmla="*/ 238 h 246"/>
                  <a:gd name="T70" fmla="*/ 192 w 214"/>
                  <a:gd name="T71" fmla="*/ 230 h 246"/>
                  <a:gd name="T72" fmla="*/ 200 w 214"/>
                  <a:gd name="T73" fmla="*/ 220 h 246"/>
                  <a:gd name="T74" fmla="*/ 206 w 214"/>
                  <a:gd name="T75" fmla="*/ 208 h 246"/>
                  <a:gd name="T76" fmla="*/ 210 w 214"/>
                  <a:gd name="T77" fmla="*/ 194 h 246"/>
                  <a:gd name="T78" fmla="*/ 214 w 214"/>
                  <a:gd name="T79" fmla="*/ 180 h 246"/>
                  <a:gd name="T80" fmla="*/ 214 w 214"/>
                  <a:gd name="T81" fmla="*/ 164 h 246"/>
                  <a:gd name="T82" fmla="*/ 212 w 214"/>
                  <a:gd name="T83" fmla="*/ 146 h 246"/>
                  <a:gd name="T84" fmla="*/ 208 w 214"/>
                  <a:gd name="T85" fmla="*/ 128 h 246"/>
                  <a:gd name="T86" fmla="*/ 202 w 214"/>
                  <a:gd name="T87" fmla="*/ 110 h 246"/>
                  <a:gd name="T88" fmla="*/ 192 w 214"/>
                  <a:gd name="T89" fmla="*/ 92 h 246"/>
                  <a:gd name="T90" fmla="*/ 178 w 214"/>
                  <a:gd name="T91" fmla="*/ 72 h 246"/>
                  <a:gd name="T92" fmla="*/ 162 w 214"/>
                  <a:gd name="T93" fmla="*/ 54 h 246"/>
                  <a:gd name="T94" fmla="*/ 142 w 214"/>
                  <a:gd name="T95" fmla="*/ 34 h 246"/>
                  <a:gd name="T96" fmla="*/ 118 w 214"/>
                  <a:gd name="T97" fmla="*/ 16 h 246"/>
                  <a:gd name="T98" fmla="*/ 118 w 214"/>
                  <a:gd name="T99" fmla="*/ 1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4" h="246">
                    <a:moveTo>
                      <a:pt x="118" y="16"/>
                    </a:moveTo>
                    <a:lnTo>
                      <a:pt x="118" y="16"/>
                    </a:lnTo>
                    <a:lnTo>
                      <a:pt x="106" y="10"/>
                    </a:lnTo>
                    <a:lnTo>
                      <a:pt x="94" y="4"/>
                    </a:lnTo>
                    <a:lnTo>
                      <a:pt x="82" y="2"/>
                    </a:lnTo>
                    <a:lnTo>
                      <a:pt x="70" y="0"/>
                    </a:lnTo>
                    <a:lnTo>
                      <a:pt x="60" y="2"/>
                    </a:lnTo>
                    <a:lnTo>
                      <a:pt x="50" y="4"/>
                    </a:lnTo>
                    <a:lnTo>
                      <a:pt x="40" y="8"/>
                    </a:lnTo>
                    <a:lnTo>
                      <a:pt x="32" y="14"/>
                    </a:lnTo>
                    <a:lnTo>
                      <a:pt x="18" y="26"/>
                    </a:lnTo>
                    <a:lnTo>
                      <a:pt x="8" y="38"/>
                    </a:lnTo>
                    <a:lnTo>
                      <a:pt x="2" y="50"/>
                    </a:lnTo>
                    <a:lnTo>
                      <a:pt x="0" y="58"/>
                    </a:lnTo>
                    <a:lnTo>
                      <a:pt x="0" y="58"/>
                    </a:lnTo>
                    <a:lnTo>
                      <a:pt x="4" y="64"/>
                    </a:lnTo>
                    <a:lnTo>
                      <a:pt x="14" y="70"/>
                    </a:lnTo>
                    <a:lnTo>
                      <a:pt x="40" y="84"/>
                    </a:lnTo>
                    <a:lnTo>
                      <a:pt x="56" y="94"/>
                    </a:lnTo>
                    <a:lnTo>
                      <a:pt x="72" y="104"/>
                    </a:lnTo>
                    <a:lnTo>
                      <a:pt x="86" y="118"/>
                    </a:lnTo>
                    <a:lnTo>
                      <a:pt x="96" y="132"/>
                    </a:lnTo>
                    <a:lnTo>
                      <a:pt x="96" y="132"/>
                    </a:lnTo>
                    <a:lnTo>
                      <a:pt x="104" y="152"/>
                    </a:lnTo>
                    <a:lnTo>
                      <a:pt x="112" y="170"/>
                    </a:lnTo>
                    <a:lnTo>
                      <a:pt x="128" y="208"/>
                    </a:lnTo>
                    <a:lnTo>
                      <a:pt x="136" y="224"/>
                    </a:lnTo>
                    <a:lnTo>
                      <a:pt x="144" y="236"/>
                    </a:lnTo>
                    <a:lnTo>
                      <a:pt x="148" y="242"/>
                    </a:lnTo>
                    <a:lnTo>
                      <a:pt x="154" y="244"/>
                    </a:lnTo>
                    <a:lnTo>
                      <a:pt x="158" y="246"/>
                    </a:lnTo>
                    <a:lnTo>
                      <a:pt x="164" y="246"/>
                    </a:lnTo>
                    <a:lnTo>
                      <a:pt x="164" y="246"/>
                    </a:lnTo>
                    <a:lnTo>
                      <a:pt x="174" y="242"/>
                    </a:lnTo>
                    <a:lnTo>
                      <a:pt x="184" y="238"/>
                    </a:lnTo>
                    <a:lnTo>
                      <a:pt x="192" y="230"/>
                    </a:lnTo>
                    <a:lnTo>
                      <a:pt x="200" y="220"/>
                    </a:lnTo>
                    <a:lnTo>
                      <a:pt x="206" y="208"/>
                    </a:lnTo>
                    <a:lnTo>
                      <a:pt x="210" y="194"/>
                    </a:lnTo>
                    <a:lnTo>
                      <a:pt x="214" y="180"/>
                    </a:lnTo>
                    <a:lnTo>
                      <a:pt x="214" y="164"/>
                    </a:lnTo>
                    <a:lnTo>
                      <a:pt x="212" y="146"/>
                    </a:lnTo>
                    <a:lnTo>
                      <a:pt x="208" y="128"/>
                    </a:lnTo>
                    <a:lnTo>
                      <a:pt x="202" y="110"/>
                    </a:lnTo>
                    <a:lnTo>
                      <a:pt x="192" y="92"/>
                    </a:lnTo>
                    <a:lnTo>
                      <a:pt x="178" y="72"/>
                    </a:lnTo>
                    <a:lnTo>
                      <a:pt x="162" y="54"/>
                    </a:lnTo>
                    <a:lnTo>
                      <a:pt x="142" y="34"/>
                    </a:lnTo>
                    <a:lnTo>
                      <a:pt x="118" y="16"/>
                    </a:lnTo>
                    <a:lnTo>
                      <a:pt x="118" y="16"/>
                    </a:lnTo>
                    <a:close/>
                  </a:path>
                </a:pathLst>
              </a:custGeom>
              <a:solidFill>
                <a:srgbClr val="FFFFFF"/>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85" name="Freeform 58"/>
              <p:cNvSpPr/>
              <p:nvPr>
                <p:custDataLst>
                  <p:tags r:id="rId42"/>
                </p:custDataLst>
              </p:nvPr>
            </p:nvSpPr>
            <p:spPr bwMode="auto">
              <a:xfrm>
                <a:off x="5194300" y="1900238"/>
                <a:ext cx="206375" cy="234950"/>
              </a:xfrm>
              <a:custGeom>
                <a:avLst/>
                <a:gdLst>
                  <a:gd name="T0" fmla="*/ 20 w 130"/>
                  <a:gd name="T1" fmla="*/ 130 h 148"/>
                  <a:gd name="T2" fmla="*/ 2 w 130"/>
                  <a:gd name="T3" fmla="*/ 68 h 148"/>
                  <a:gd name="T4" fmla="*/ 0 w 130"/>
                  <a:gd name="T5" fmla="*/ 36 h 148"/>
                  <a:gd name="T6" fmla="*/ 4 w 130"/>
                  <a:gd name="T7" fmla="*/ 20 h 148"/>
                  <a:gd name="T8" fmla="*/ 6 w 130"/>
                  <a:gd name="T9" fmla="*/ 18 h 148"/>
                  <a:gd name="T10" fmla="*/ 18 w 130"/>
                  <a:gd name="T11" fmla="*/ 14 h 148"/>
                  <a:gd name="T12" fmla="*/ 26 w 130"/>
                  <a:gd name="T13" fmla="*/ 20 h 148"/>
                  <a:gd name="T14" fmla="*/ 34 w 130"/>
                  <a:gd name="T15" fmla="*/ 30 h 148"/>
                  <a:gd name="T16" fmla="*/ 34 w 130"/>
                  <a:gd name="T17" fmla="*/ 24 h 148"/>
                  <a:gd name="T18" fmla="*/ 42 w 130"/>
                  <a:gd name="T19" fmla="*/ 6 h 148"/>
                  <a:gd name="T20" fmla="*/ 54 w 130"/>
                  <a:gd name="T21" fmla="*/ 0 h 148"/>
                  <a:gd name="T22" fmla="*/ 62 w 130"/>
                  <a:gd name="T23" fmla="*/ 2 h 148"/>
                  <a:gd name="T24" fmla="*/ 74 w 130"/>
                  <a:gd name="T25" fmla="*/ 10 h 148"/>
                  <a:gd name="T26" fmla="*/ 82 w 130"/>
                  <a:gd name="T27" fmla="*/ 18 h 148"/>
                  <a:gd name="T28" fmla="*/ 88 w 130"/>
                  <a:gd name="T29" fmla="*/ 10 h 148"/>
                  <a:gd name="T30" fmla="*/ 102 w 130"/>
                  <a:gd name="T31" fmla="*/ 2 h 148"/>
                  <a:gd name="T32" fmla="*/ 108 w 130"/>
                  <a:gd name="T33" fmla="*/ 2 h 148"/>
                  <a:gd name="T34" fmla="*/ 114 w 130"/>
                  <a:gd name="T35" fmla="*/ 8 h 148"/>
                  <a:gd name="T36" fmla="*/ 124 w 130"/>
                  <a:gd name="T37" fmla="*/ 40 h 148"/>
                  <a:gd name="T38" fmla="*/ 130 w 130"/>
                  <a:gd name="T39" fmla="*/ 108 h 148"/>
                  <a:gd name="T40" fmla="*/ 130 w 130"/>
                  <a:gd name="T41" fmla="*/ 130 h 148"/>
                  <a:gd name="T42" fmla="*/ 126 w 130"/>
                  <a:gd name="T43" fmla="*/ 136 h 148"/>
                  <a:gd name="T44" fmla="*/ 110 w 130"/>
                  <a:gd name="T45" fmla="*/ 142 h 148"/>
                  <a:gd name="T46" fmla="*/ 102 w 130"/>
                  <a:gd name="T47" fmla="*/ 136 h 148"/>
                  <a:gd name="T48" fmla="*/ 98 w 130"/>
                  <a:gd name="T49" fmla="*/ 130 h 148"/>
                  <a:gd name="T50" fmla="*/ 92 w 130"/>
                  <a:gd name="T51" fmla="*/ 140 h 148"/>
                  <a:gd name="T52" fmla="*/ 84 w 130"/>
                  <a:gd name="T53" fmla="*/ 148 h 148"/>
                  <a:gd name="T54" fmla="*/ 72 w 130"/>
                  <a:gd name="T55" fmla="*/ 142 h 148"/>
                  <a:gd name="T56" fmla="*/ 64 w 130"/>
                  <a:gd name="T57" fmla="*/ 130 h 148"/>
                  <a:gd name="T58" fmla="*/ 48 w 130"/>
                  <a:gd name="T59" fmla="*/ 142 h 148"/>
                  <a:gd name="T60" fmla="*/ 32 w 130"/>
                  <a:gd name="T61" fmla="*/ 144 h 148"/>
                  <a:gd name="T62" fmla="*/ 20 w 130"/>
                  <a:gd name="T63" fmla="*/ 13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 h="148">
                    <a:moveTo>
                      <a:pt x="20" y="130"/>
                    </a:moveTo>
                    <a:lnTo>
                      <a:pt x="20" y="130"/>
                    </a:lnTo>
                    <a:lnTo>
                      <a:pt x="10" y="104"/>
                    </a:lnTo>
                    <a:lnTo>
                      <a:pt x="2" y="68"/>
                    </a:lnTo>
                    <a:lnTo>
                      <a:pt x="0" y="52"/>
                    </a:lnTo>
                    <a:lnTo>
                      <a:pt x="0" y="36"/>
                    </a:lnTo>
                    <a:lnTo>
                      <a:pt x="0" y="24"/>
                    </a:lnTo>
                    <a:lnTo>
                      <a:pt x="4" y="20"/>
                    </a:lnTo>
                    <a:lnTo>
                      <a:pt x="6" y="18"/>
                    </a:lnTo>
                    <a:lnTo>
                      <a:pt x="6" y="18"/>
                    </a:lnTo>
                    <a:lnTo>
                      <a:pt x="12" y="14"/>
                    </a:lnTo>
                    <a:lnTo>
                      <a:pt x="18" y="14"/>
                    </a:lnTo>
                    <a:lnTo>
                      <a:pt x="22" y="16"/>
                    </a:lnTo>
                    <a:lnTo>
                      <a:pt x="26" y="20"/>
                    </a:lnTo>
                    <a:lnTo>
                      <a:pt x="32" y="26"/>
                    </a:lnTo>
                    <a:lnTo>
                      <a:pt x="34" y="30"/>
                    </a:lnTo>
                    <a:lnTo>
                      <a:pt x="34" y="30"/>
                    </a:lnTo>
                    <a:lnTo>
                      <a:pt x="34" y="24"/>
                    </a:lnTo>
                    <a:lnTo>
                      <a:pt x="38" y="12"/>
                    </a:lnTo>
                    <a:lnTo>
                      <a:pt x="42" y="6"/>
                    </a:lnTo>
                    <a:lnTo>
                      <a:pt x="46" y="2"/>
                    </a:lnTo>
                    <a:lnTo>
                      <a:pt x="54" y="0"/>
                    </a:lnTo>
                    <a:lnTo>
                      <a:pt x="62" y="2"/>
                    </a:lnTo>
                    <a:lnTo>
                      <a:pt x="62" y="2"/>
                    </a:lnTo>
                    <a:lnTo>
                      <a:pt x="68" y="6"/>
                    </a:lnTo>
                    <a:lnTo>
                      <a:pt x="74" y="10"/>
                    </a:lnTo>
                    <a:lnTo>
                      <a:pt x="82" y="18"/>
                    </a:lnTo>
                    <a:lnTo>
                      <a:pt x="82" y="18"/>
                    </a:lnTo>
                    <a:lnTo>
                      <a:pt x="84" y="14"/>
                    </a:lnTo>
                    <a:lnTo>
                      <a:pt x="88" y="10"/>
                    </a:lnTo>
                    <a:lnTo>
                      <a:pt x="96" y="4"/>
                    </a:lnTo>
                    <a:lnTo>
                      <a:pt x="102" y="2"/>
                    </a:lnTo>
                    <a:lnTo>
                      <a:pt x="108" y="2"/>
                    </a:lnTo>
                    <a:lnTo>
                      <a:pt x="108" y="2"/>
                    </a:lnTo>
                    <a:lnTo>
                      <a:pt x="112" y="4"/>
                    </a:lnTo>
                    <a:lnTo>
                      <a:pt x="114" y="8"/>
                    </a:lnTo>
                    <a:lnTo>
                      <a:pt x="120" y="20"/>
                    </a:lnTo>
                    <a:lnTo>
                      <a:pt x="124" y="40"/>
                    </a:lnTo>
                    <a:lnTo>
                      <a:pt x="126" y="64"/>
                    </a:lnTo>
                    <a:lnTo>
                      <a:pt x="130" y="108"/>
                    </a:lnTo>
                    <a:lnTo>
                      <a:pt x="130" y="130"/>
                    </a:lnTo>
                    <a:lnTo>
                      <a:pt x="130" y="130"/>
                    </a:lnTo>
                    <a:lnTo>
                      <a:pt x="128" y="134"/>
                    </a:lnTo>
                    <a:lnTo>
                      <a:pt x="126" y="136"/>
                    </a:lnTo>
                    <a:lnTo>
                      <a:pt x="116" y="140"/>
                    </a:lnTo>
                    <a:lnTo>
                      <a:pt x="110" y="142"/>
                    </a:lnTo>
                    <a:lnTo>
                      <a:pt x="106" y="140"/>
                    </a:lnTo>
                    <a:lnTo>
                      <a:pt x="102" y="136"/>
                    </a:lnTo>
                    <a:lnTo>
                      <a:pt x="98" y="130"/>
                    </a:lnTo>
                    <a:lnTo>
                      <a:pt x="98" y="130"/>
                    </a:lnTo>
                    <a:lnTo>
                      <a:pt x="96" y="136"/>
                    </a:lnTo>
                    <a:lnTo>
                      <a:pt x="92" y="140"/>
                    </a:lnTo>
                    <a:lnTo>
                      <a:pt x="88" y="144"/>
                    </a:lnTo>
                    <a:lnTo>
                      <a:pt x="84" y="148"/>
                    </a:lnTo>
                    <a:lnTo>
                      <a:pt x="78" y="146"/>
                    </a:lnTo>
                    <a:lnTo>
                      <a:pt x="72" y="142"/>
                    </a:lnTo>
                    <a:lnTo>
                      <a:pt x="64" y="130"/>
                    </a:lnTo>
                    <a:lnTo>
                      <a:pt x="64" y="130"/>
                    </a:lnTo>
                    <a:lnTo>
                      <a:pt x="58" y="134"/>
                    </a:lnTo>
                    <a:lnTo>
                      <a:pt x="48" y="142"/>
                    </a:lnTo>
                    <a:lnTo>
                      <a:pt x="40" y="144"/>
                    </a:lnTo>
                    <a:lnTo>
                      <a:pt x="32" y="144"/>
                    </a:lnTo>
                    <a:lnTo>
                      <a:pt x="26" y="140"/>
                    </a:lnTo>
                    <a:lnTo>
                      <a:pt x="20" y="130"/>
                    </a:lnTo>
                    <a:lnTo>
                      <a:pt x="20" y="130"/>
                    </a:lnTo>
                    <a:close/>
                  </a:path>
                </a:pathLst>
              </a:custGeom>
              <a:solidFill>
                <a:srgbClr val="3F3F3F"/>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86" name="Freeform 59"/>
              <p:cNvSpPr/>
              <p:nvPr>
                <p:custDataLst>
                  <p:tags r:id="rId43"/>
                </p:custDataLst>
              </p:nvPr>
            </p:nvSpPr>
            <p:spPr bwMode="auto">
              <a:xfrm>
                <a:off x="5264150" y="1436688"/>
                <a:ext cx="152400" cy="152400"/>
              </a:xfrm>
              <a:custGeom>
                <a:avLst/>
                <a:gdLst>
                  <a:gd name="T0" fmla="*/ 92 w 96"/>
                  <a:gd name="T1" fmla="*/ 78 h 96"/>
                  <a:gd name="T2" fmla="*/ 92 w 96"/>
                  <a:gd name="T3" fmla="*/ 78 h 96"/>
                  <a:gd name="T4" fmla="*/ 74 w 96"/>
                  <a:gd name="T5" fmla="*/ 60 h 96"/>
                  <a:gd name="T6" fmla="*/ 54 w 96"/>
                  <a:gd name="T7" fmla="*/ 40 h 96"/>
                  <a:gd name="T8" fmla="*/ 36 w 96"/>
                  <a:gd name="T9" fmla="*/ 22 h 96"/>
                  <a:gd name="T10" fmla="*/ 16 w 96"/>
                  <a:gd name="T11" fmla="*/ 4 h 96"/>
                  <a:gd name="T12" fmla="*/ 16 w 96"/>
                  <a:gd name="T13" fmla="*/ 4 h 96"/>
                  <a:gd name="T14" fmla="*/ 14 w 96"/>
                  <a:gd name="T15" fmla="*/ 2 h 96"/>
                  <a:gd name="T16" fmla="*/ 10 w 96"/>
                  <a:gd name="T17" fmla="*/ 0 h 96"/>
                  <a:gd name="T18" fmla="*/ 4 w 96"/>
                  <a:gd name="T19" fmla="*/ 4 h 96"/>
                  <a:gd name="T20" fmla="*/ 0 w 96"/>
                  <a:gd name="T21" fmla="*/ 10 h 96"/>
                  <a:gd name="T22" fmla="*/ 0 w 96"/>
                  <a:gd name="T23" fmla="*/ 12 h 96"/>
                  <a:gd name="T24" fmla="*/ 2 w 96"/>
                  <a:gd name="T25" fmla="*/ 16 h 96"/>
                  <a:gd name="T26" fmla="*/ 2 w 96"/>
                  <a:gd name="T27" fmla="*/ 16 h 96"/>
                  <a:gd name="T28" fmla="*/ 40 w 96"/>
                  <a:gd name="T29" fmla="*/ 56 h 96"/>
                  <a:gd name="T30" fmla="*/ 58 w 96"/>
                  <a:gd name="T31" fmla="*/ 76 h 96"/>
                  <a:gd name="T32" fmla="*/ 80 w 96"/>
                  <a:gd name="T33" fmla="*/ 94 h 96"/>
                  <a:gd name="T34" fmla="*/ 80 w 96"/>
                  <a:gd name="T35" fmla="*/ 94 h 96"/>
                  <a:gd name="T36" fmla="*/ 84 w 96"/>
                  <a:gd name="T37" fmla="*/ 96 h 96"/>
                  <a:gd name="T38" fmla="*/ 88 w 96"/>
                  <a:gd name="T39" fmla="*/ 96 h 96"/>
                  <a:gd name="T40" fmla="*/ 90 w 96"/>
                  <a:gd name="T41" fmla="*/ 94 h 96"/>
                  <a:gd name="T42" fmla="*/ 94 w 96"/>
                  <a:gd name="T43" fmla="*/ 92 h 96"/>
                  <a:gd name="T44" fmla="*/ 96 w 96"/>
                  <a:gd name="T45" fmla="*/ 90 h 96"/>
                  <a:gd name="T46" fmla="*/ 96 w 96"/>
                  <a:gd name="T47" fmla="*/ 86 h 96"/>
                  <a:gd name="T48" fmla="*/ 96 w 96"/>
                  <a:gd name="T49" fmla="*/ 82 h 96"/>
                  <a:gd name="T50" fmla="*/ 92 w 96"/>
                  <a:gd name="T51" fmla="*/ 78 h 96"/>
                  <a:gd name="T52" fmla="*/ 92 w 96"/>
                  <a:gd name="T53"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96">
                    <a:moveTo>
                      <a:pt x="92" y="78"/>
                    </a:moveTo>
                    <a:lnTo>
                      <a:pt x="92" y="78"/>
                    </a:lnTo>
                    <a:lnTo>
                      <a:pt x="74" y="60"/>
                    </a:lnTo>
                    <a:lnTo>
                      <a:pt x="54" y="40"/>
                    </a:lnTo>
                    <a:lnTo>
                      <a:pt x="36" y="22"/>
                    </a:lnTo>
                    <a:lnTo>
                      <a:pt x="16" y="4"/>
                    </a:lnTo>
                    <a:lnTo>
                      <a:pt x="16" y="4"/>
                    </a:lnTo>
                    <a:lnTo>
                      <a:pt x="14" y="2"/>
                    </a:lnTo>
                    <a:lnTo>
                      <a:pt x="10" y="0"/>
                    </a:lnTo>
                    <a:lnTo>
                      <a:pt x="4" y="4"/>
                    </a:lnTo>
                    <a:lnTo>
                      <a:pt x="0" y="10"/>
                    </a:lnTo>
                    <a:lnTo>
                      <a:pt x="0" y="12"/>
                    </a:lnTo>
                    <a:lnTo>
                      <a:pt x="2" y="16"/>
                    </a:lnTo>
                    <a:lnTo>
                      <a:pt x="2" y="16"/>
                    </a:lnTo>
                    <a:lnTo>
                      <a:pt x="40" y="56"/>
                    </a:lnTo>
                    <a:lnTo>
                      <a:pt x="58" y="76"/>
                    </a:lnTo>
                    <a:lnTo>
                      <a:pt x="80" y="94"/>
                    </a:lnTo>
                    <a:lnTo>
                      <a:pt x="80" y="94"/>
                    </a:lnTo>
                    <a:lnTo>
                      <a:pt x="84" y="96"/>
                    </a:lnTo>
                    <a:lnTo>
                      <a:pt x="88" y="96"/>
                    </a:lnTo>
                    <a:lnTo>
                      <a:pt x="90" y="94"/>
                    </a:lnTo>
                    <a:lnTo>
                      <a:pt x="94" y="92"/>
                    </a:lnTo>
                    <a:lnTo>
                      <a:pt x="96" y="90"/>
                    </a:lnTo>
                    <a:lnTo>
                      <a:pt x="96" y="86"/>
                    </a:lnTo>
                    <a:lnTo>
                      <a:pt x="96" y="82"/>
                    </a:lnTo>
                    <a:lnTo>
                      <a:pt x="92" y="78"/>
                    </a:lnTo>
                    <a:lnTo>
                      <a:pt x="92" y="78"/>
                    </a:lnTo>
                    <a:close/>
                  </a:path>
                </a:pathLst>
              </a:custGeom>
              <a:solidFill>
                <a:schemeClr val="accent3"/>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89" name="Freeform 60"/>
              <p:cNvSpPr/>
              <p:nvPr>
                <p:custDataLst>
                  <p:tags r:id="rId44"/>
                </p:custDataLst>
              </p:nvPr>
            </p:nvSpPr>
            <p:spPr bwMode="auto">
              <a:xfrm>
                <a:off x="5695950" y="1163638"/>
                <a:ext cx="82550" cy="241300"/>
              </a:xfrm>
              <a:custGeom>
                <a:avLst/>
                <a:gdLst>
                  <a:gd name="T0" fmla="*/ 52 w 52"/>
                  <a:gd name="T1" fmla="*/ 142 h 152"/>
                  <a:gd name="T2" fmla="*/ 52 w 52"/>
                  <a:gd name="T3" fmla="*/ 142 h 152"/>
                  <a:gd name="T4" fmla="*/ 38 w 52"/>
                  <a:gd name="T5" fmla="*/ 74 h 152"/>
                  <a:gd name="T6" fmla="*/ 30 w 52"/>
                  <a:gd name="T7" fmla="*/ 40 h 152"/>
                  <a:gd name="T8" fmla="*/ 26 w 52"/>
                  <a:gd name="T9" fmla="*/ 24 h 152"/>
                  <a:gd name="T10" fmla="*/ 18 w 52"/>
                  <a:gd name="T11" fmla="*/ 6 h 152"/>
                  <a:gd name="T12" fmla="*/ 18 w 52"/>
                  <a:gd name="T13" fmla="*/ 6 h 152"/>
                  <a:gd name="T14" fmla="*/ 16 w 52"/>
                  <a:gd name="T15" fmla="*/ 4 h 152"/>
                  <a:gd name="T16" fmla="*/ 14 w 52"/>
                  <a:gd name="T17" fmla="*/ 2 h 152"/>
                  <a:gd name="T18" fmla="*/ 10 w 52"/>
                  <a:gd name="T19" fmla="*/ 0 h 152"/>
                  <a:gd name="T20" fmla="*/ 6 w 52"/>
                  <a:gd name="T21" fmla="*/ 2 h 152"/>
                  <a:gd name="T22" fmla="*/ 4 w 52"/>
                  <a:gd name="T23" fmla="*/ 4 h 152"/>
                  <a:gd name="T24" fmla="*/ 2 w 52"/>
                  <a:gd name="T25" fmla="*/ 6 h 152"/>
                  <a:gd name="T26" fmla="*/ 0 w 52"/>
                  <a:gd name="T27" fmla="*/ 10 h 152"/>
                  <a:gd name="T28" fmla="*/ 2 w 52"/>
                  <a:gd name="T29" fmla="*/ 14 h 152"/>
                  <a:gd name="T30" fmla="*/ 2 w 52"/>
                  <a:gd name="T31" fmla="*/ 14 h 152"/>
                  <a:gd name="T32" fmla="*/ 16 w 52"/>
                  <a:gd name="T33" fmla="*/ 80 h 152"/>
                  <a:gd name="T34" fmla="*/ 24 w 52"/>
                  <a:gd name="T35" fmla="*/ 112 h 152"/>
                  <a:gd name="T36" fmla="*/ 34 w 52"/>
                  <a:gd name="T37" fmla="*/ 146 h 152"/>
                  <a:gd name="T38" fmla="*/ 34 w 52"/>
                  <a:gd name="T39" fmla="*/ 146 h 152"/>
                  <a:gd name="T40" fmla="*/ 34 w 52"/>
                  <a:gd name="T41" fmla="*/ 148 h 152"/>
                  <a:gd name="T42" fmla="*/ 38 w 52"/>
                  <a:gd name="T43" fmla="*/ 150 h 152"/>
                  <a:gd name="T44" fmla="*/ 44 w 52"/>
                  <a:gd name="T45" fmla="*/ 152 h 152"/>
                  <a:gd name="T46" fmla="*/ 50 w 52"/>
                  <a:gd name="T47" fmla="*/ 148 h 152"/>
                  <a:gd name="T48" fmla="*/ 52 w 52"/>
                  <a:gd name="T49" fmla="*/ 146 h 152"/>
                  <a:gd name="T50" fmla="*/ 52 w 52"/>
                  <a:gd name="T51" fmla="*/ 142 h 152"/>
                  <a:gd name="T52" fmla="*/ 52 w 52"/>
                  <a:gd name="T53" fmla="*/ 14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 h="152">
                    <a:moveTo>
                      <a:pt x="52" y="142"/>
                    </a:moveTo>
                    <a:lnTo>
                      <a:pt x="52" y="142"/>
                    </a:lnTo>
                    <a:lnTo>
                      <a:pt x="38" y="74"/>
                    </a:lnTo>
                    <a:lnTo>
                      <a:pt x="30" y="40"/>
                    </a:lnTo>
                    <a:lnTo>
                      <a:pt x="26" y="24"/>
                    </a:lnTo>
                    <a:lnTo>
                      <a:pt x="18" y="6"/>
                    </a:lnTo>
                    <a:lnTo>
                      <a:pt x="18" y="6"/>
                    </a:lnTo>
                    <a:lnTo>
                      <a:pt x="16" y="4"/>
                    </a:lnTo>
                    <a:lnTo>
                      <a:pt x="14" y="2"/>
                    </a:lnTo>
                    <a:lnTo>
                      <a:pt x="10" y="0"/>
                    </a:lnTo>
                    <a:lnTo>
                      <a:pt x="6" y="2"/>
                    </a:lnTo>
                    <a:lnTo>
                      <a:pt x="4" y="4"/>
                    </a:lnTo>
                    <a:lnTo>
                      <a:pt x="2" y="6"/>
                    </a:lnTo>
                    <a:lnTo>
                      <a:pt x="0" y="10"/>
                    </a:lnTo>
                    <a:lnTo>
                      <a:pt x="2" y="14"/>
                    </a:lnTo>
                    <a:lnTo>
                      <a:pt x="2" y="14"/>
                    </a:lnTo>
                    <a:lnTo>
                      <a:pt x="16" y="80"/>
                    </a:lnTo>
                    <a:lnTo>
                      <a:pt x="24" y="112"/>
                    </a:lnTo>
                    <a:lnTo>
                      <a:pt x="34" y="146"/>
                    </a:lnTo>
                    <a:lnTo>
                      <a:pt x="34" y="146"/>
                    </a:lnTo>
                    <a:lnTo>
                      <a:pt x="34" y="148"/>
                    </a:lnTo>
                    <a:lnTo>
                      <a:pt x="38" y="150"/>
                    </a:lnTo>
                    <a:lnTo>
                      <a:pt x="44" y="152"/>
                    </a:lnTo>
                    <a:lnTo>
                      <a:pt x="50" y="148"/>
                    </a:lnTo>
                    <a:lnTo>
                      <a:pt x="52" y="146"/>
                    </a:lnTo>
                    <a:lnTo>
                      <a:pt x="52" y="142"/>
                    </a:lnTo>
                    <a:lnTo>
                      <a:pt x="52" y="142"/>
                    </a:lnTo>
                    <a:close/>
                  </a:path>
                </a:pathLst>
              </a:custGeom>
              <a:solidFill>
                <a:schemeClr val="accent3"/>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90" name="Freeform 61"/>
              <p:cNvSpPr/>
              <p:nvPr>
                <p:custDataLst>
                  <p:tags r:id="rId45"/>
                </p:custDataLst>
              </p:nvPr>
            </p:nvSpPr>
            <p:spPr bwMode="auto">
              <a:xfrm>
                <a:off x="6121400" y="1309688"/>
                <a:ext cx="152400" cy="146050"/>
              </a:xfrm>
              <a:custGeom>
                <a:avLst/>
                <a:gdLst>
                  <a:gd name="T0" fmla="*/ 80 w 96"/>
                  <a:gd name="T1" fmla="*/ 2 h 92"/>
                  <a:gd name="T2" fmla="*/ 80 w 96"/>
                  <a:gd name="T3" fmla="*/ 2 h 92"/>
                  <a:gd name="T4" fmla="*/ 58 w 96"/>
                  <a:gd name="T5" fmla="*/ 18 h 92"/>
                  <a:gd name="T6" fmla="*/ 38 w 96"/>
                  <a:gd name="T7" fmla="*/ 36 h 92"/>
                  <a:gd name="T8" fmla="*/ 20 w 96"/>
                  <a:gd name="T9" fmla="*/ 56 h 92"/>
                  <a:gd name="T10" fmla="*/ 2 w 96"/>
                  <a:gd name="T11" fmla="*/ 76 h 92"/>
                  <a:gd name="T12" fmla="*/ 2 w 96"/>
                  <a:gd name="T13" fmla="*/ 76 h 92"/>
                  <a:gd name="T14" fmla="*/ 0 w 96"/>
                  <a:gd name="T15" fmla="*/ 80 h 92"/>
                  <a:gd name="T16" fmla="*/ 0 w 96"/>
                  <a:gd name="T17" fmla="*/ 84 h 92"/>
                  <a:gd name="T18" fmla="*/ 2 w 96"/>
                  <a:gd name="T19" fmla="*/ 86 h 92"/>
                  <a:gd name="T20" fmla="*/ 4 w 96"/>
                  <a:gd name="T21" fmla="*/ 90 h 92"/>
                  <a:gd name="T22" fmla="*/ 6 w 96"/>
                  <a:gd name="T23" fmla="*/ 92 h 92"/>
                  <a:gd name="T24" fmla="*/ 10 w 96"/>
                  <a:gd name="T25" fmla="*/ 92 h 92"/>
                  <a:gd name="T26" fmla="*/ 14 w 96"/>
                  <a:gd name="T27" fmla="*/ 92 h 92"/>
                  <a:gd name="T28" fmla="*/ 18 w 96"/>
                  <a:gd name="T29" fmla="*/ 88 h 92"/>
                  <a:gd name="T30" fmla="*/ 18 w 96"/>
                  <a:gd name="T31" fmla="*/ 88 h 92"/>
                  <a:gd name="T32" fmla="*/ 54 w 96"/>
                  <a:gd name="T33" fmla="*/ 52 h 92"/>
                  <a:gd name="T34" fmla="*/ 92 w 96"/>
                  <a:gd name="T35" fmla="*/ 18 h 92"/>
                  <a:gd name="T36" fmla="*/ 92 w 96"/>
                  <a:gd name="T37" fmla="*/ 18 h 92"/>
                  <a:gd name="T38" fmla="*/ 94 w 96"/>
                  <a:gd name="T39" fmla="*/ 14 h 92"/>
                  <a:gd name="T40" fmla="*/ 96 w 96"/>
                  <a:gd name="T41" fmla="*/ 12 h 92"/>
                  <a:gd name="T42" fmla="*/ 96 w 96"/>
                  <a:gd name="T43" fmla="*/ 8 h 92"/>
                  <a:gd name="T44" fmla="*/ 94 w 96"/>
                  <a:gd name="T45" fmla="*/ 4 h 92"/>
                  <a:gd name="T46" fmla="*/ 92 w 96"/>
                  <a:gd name="T47" fmla="*/ 2 h 92"/>
                  <a:gd name="T48" fmla="*/ 88 w 96"/>
                  <a:gd name="T49" fmla="*/ 0 h 92"/>
                  <a:gd name="T50" fmla="*/ 84 w 96"/>
                  <a:gd name="T51" fmla="*/ 0 h 92"/>
                  <a:gd name="T52" fmla="*/ 80 w 96"/>
                  <a:gd name="T53" fmla="*/ 2 h 92"/>
                  <a:gd name="T54" fmla="*/ 80 w 96"/>
                  <a:gd name="T55"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92">
                    <a:moveTo>
                      <a:pt x="80" y="2"/>
                    </a:moveTo>
                    <a:lnTo>
                      <a:pt x="80" y="2"/>
                    </a:lnTo>
                    <a:lnTo>
                      <a:pt x="58" y="18"/>
                    </a:lnTo>
                    <a:lnTo>
                      <a:pt x="38" y="36"/>
                    </a:lnTo>
                    <a:lnTo>
                      <a:pt x="20" y="56"/>
                    </a:lnTo>
                    <a:lnTo>
                      <a:pt x="2" y="76"/>
                    </a:lnTo>
                    <a:lnTo>
                      <a:pt x="2" y="76"/>
                    </a:lnTo>
                    <a:lnTo>
                      <a:pt x="0" y="80"/>
                    </a:lnTo>
                    <a:lnTo>
                      <a:pt x="0" y="84"/>
                    </a:lnTo>
                    <a:lnTo>
                      <a:pt x="2" y="86"/>
                    </a:lnTo>
                    <a:lnTo>
                      <a:pt x="4" y="90"/>
                    </a:lnTo>
                    <a:lnTo>
                      <a:pt x="6" y="92"/>
                    </a:lnTo>
                    <a:lnTo>
                      <a:pt x="10" y="92"/>
                    </a:lnTo>
                    <a:lnTo>
                      <a:pt x="14" y="92"/>
                    </a:lnTo>
                    <a:lnTo>
                      <a:pt x="18" y="88"/>
                    </a:lnTo>
                    <a:lnTo>
                      <a:pt x="18" y="88"/>
                    </a:lnTo>
                    <a:lnTo>
                      <a:pt x="54" y="52"/>
                    </a:lnTo>
                    <a:lnTo>
                      <a:pt x="92" y="18"/>
                    </a:lnTo>
                    <a:lnTo>
                      <a:pt x="92" y="18"/>
                    </a:lnTo>
                    <a:lnTo>
                      <a:pt x="94" y="14"/>
                    </a:lnTo>
                    <a:lnTo>
                      <a:pt x="96" y="12"/>
                    </a:lnTo>
                    <a:lnTo>
                      <a:pt x="96" y="8"/>
                    </a:lnTo>
                    <a:lnTo>
                      <a:pt x="94" y="4"/>
                    </a:lnTo>
                    <a:lnTo>
                      <a:pt x="92" y="2"/>
                    </a:lnTo>
                    <a:lnTo>
                      <a:pt x="88" y="0"/>
                    </a:lnTo>
                    <a:lnTo>
                      <a:pt x="84" y="0"/>
                    </a:lnTo>
                    <a:lnTo>
                      <a:pt x="80" y="2"/>
                    </a:lnTo>
                    <a:lnTo>
                      <a:pt x="80" y="2"/>
                    </a:lnTo>
                    <a:close/>
                  </a:path>
                </a:pathLst>
              </a:custGeom>
              <a:solidFill>
                <a:schemeClr val="accent3"/>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91" name="Freeform 62"/>
              <p:cNvSpPr/>
              <p:nvPr>
                <p:custDataLst>
                  <p:tags r:id="rId46"/>
                </p:custDataLst>
              </p:nvPr>
            </p:nvSpPr>
            <p:spPr bwMode="auto">
              <a:xfrm>
                <a:off x="6330950" y="1874838"/>
                <a:ext cx="254000" cy="57150"/>
              </a:xfrm>
              <a:custGeom>
                <a:avLst/>
                <a:gdLst>
                  <a:gd name="T0" fmla="*/ 152 w 160"/>
                  <a:gd name="T1" fmla="*/ 0 h 36"/>
                  <a:gd name="T2" fmla="*/ 152 w 160"/>
                  <a:gd name="T3" fmla="*/ 0 h 36"/>
                  <a:gd name="T4" fmla="*/ 134 w 160"/>
                  <a:gd name="T5" fmla="*/ 0 h 36"/>
                  <a:gd name="T6" fmla="*/ 116 w 160"/>
                  <a:gd name="T7" fmla="*/ 0 h 36"/>
                  <a:gd name="T8" fmla="*/ 80 w 160"/>
                  <a:gd name="T9" fmla="*/ 4 h 36"/>
                  <a:gd name="T10" fmla="*/ 10 w 160"/>
                  <a:gd name="T11" fmla="*/ 16 h 36"/>
                  <a:gd name="T12" fmla="*/ 10 w 160"/>
                  <a:gd name="T13" fmla="*/ 16 h 36"/>
                  <a:gd name="T14" fmla="*/ 4 w 160"/>
                  <a:gd name="T15" fmla="*/ 18 h 36"/>
                  <a:gd name="T16" fmla="*/ 2 w 160"/>
                  <a:gd name="T17" fmla="*/ 20 h 36"/>
                  <a:gd name="T18" fmla="*/ 0 w 160"/>
                  <a:gd name="T19" fmla="*/ 24 h 36"/>
                  <a:gd name="T20" fmla="*/ 0 w 160"/>
                  <a:gd name="T21" fmla="*/ 28 h 36"/>
                  <a:gd name="T22" fmla="*/ 0 w 160"/>
                  <a:gd name="T23" fmla="*/ 30 h 36"/>
                  <a:gd name="T24" fmla="*/ 2 w 160"/>
                  <a:gd name="T25" fmla="*/ 34 h 36"/>
                  <a:gd name="T26" fmla="*/ 6 w 160"/>
                  <a:gd name="T27" fmla="*/ 36 h 36"/>
                  <a:gd name="T28" fmla="*/ 10 w 160"/>
                  <a:gd name="T29" fmla="*/ 36 h 36"/>
                  <a:gd name="T30" fmla="*/ 10 w 160"/>
                  <a:gd name="T31" fmla="*/ 36 h 36"/>
                  <a:gd name="T32" fmla="*/ 46 w 160"/>
                  <a:gd name="T33" fmla="*/ 34 h 36"/>
                  <a:gd name="T34" fmla="*/ 80 w 160"/>
                  <a:gd name="T35" fmla="*/ 30 h 36"/>
                  <a:gd name="T36" fmla="*/ 150 w 160"/>
                  <a:gd name="T37" fmla="*/ 20 h 36"/>
                  <a:gd name="T38" fmla="*/ 150 w 160"/>
                  <a:gd name="T39" fmla="*/ 20 h 36"/>
                  <a:gd name="T40" fmla="*/ 154 w 160"/>
                  <a:gd name="T41" fmla="*/ 20 h 36"/>
                  <a:gd name="T42" fmla="*/ 158 w 160"/>
                  <a:gd name="T43" fmla="*/ 16 h 36"/>
                  <a:gd name="T44" fmla="*/ 160 w 160"/>
                  <a:gd name="T45" fmla="*/ 10 h 36"/>
                  <a:gd name="T46" fmla="*/ 160 w 160"/>
                  <a:gd name="T47" fmla="*/ 6 h 36"/>
                  <a:gd name="T48" fmla="*/ 158 w 160"/>
                  <a:gd name="T49" fmla="*/ 4 h 36"/>
                  <a:gd name="T50" fmla="*/ 156 w 160"/>
                  <a:gd name="T51" fmla="*/ 2 h 36"/>
                  <a:gd name="T52" fmla="*/ 152 w 160"/>
                  <a:gd name="T53" fmla="*/ 0 h 36"/>
                  <a:gd name="T54" fmla="*/ 152 w 160"/>
                  <a:gd name="T5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0" h="36">
                    <a:moveTo>
                      <a:pt x="152" y="0"/>
                    </a:moveTo>
                    <a:lnTo>
                      <a:pt x="152" y="0"/>
                    </a:lnTo>
                    <a:lnTo>
                      <a:pt x="134" y="0"/>
                    </a:lnTo>
                    <a:lnTo>
                      <a:pt x="116" y="0"/>
                    </a:lnTo>
                    <a:lnTo>
                      <a:pt x="80" y="4"/>
                    </a:lnTo>
                    <a:lnTo>
                      <a:pt x="10" y="16"/>
                    </a:lnTo>
                    <a:lnTo>
                      <a:pt x="10" y="16"/>
                    </a:lnTo>
                    <a:lnTo>
                      <a:pt x="4" y="18"/>
                    </a:lnTo>
                    <a:lnTo>
                      <a:pt x="2" y="20"/>
                    </a:lnTo>
                    <a:lnTo>
                      <a:pt x="0" y="24"/>
                    </a:lnTo>
                    <a:lnTo>
                      <a:pt x="0" y="28"/>
                    </a:lnTo>
                    <a:lnTo>
                      <a:pt x="0" y="30"/>
                    </a:lnTo>
                    <a:lnTo>
                      <a:pt x="2" y="34"/>
                    </a:lnTo>
                    <a:lnTo>
                      <a:pt x="6" y="36"/>
                    </a:lnTo>
                    <a:lnTo>
                      <a:pt x="10" y="36"/>
                    </a:lnTo>
                    <a:lnTo>
                      <a:pt x="10" y="36"/>
                    </a:lnTo>
                    <a:lnTo>
                      <a:pt x="46" y="34"/>
                    </a:lnTo>
                    <a:lnTo>
                      <a:pt x="80" y="30"/>
                    </a:lnTo>
                    <a:lnTo>
                      <a:pt x="150" y="20"/>
                    </a:lnTo>
                    <a:lnTo>
                      <a:pt x="150" y="20"/>
                    </a:lnTo>
                    <a:lnTo>
                      <a:pt x="154" y="20"/>
                    </a:lnTo>
                    <a:lnTo>
                      <a:pt x="158" y="16"/>
                    </a:lnTo>
                    <a:lnTo>
                      <a:pt x="160" y="10"/>
                    </a:lnTo>
                    <a:lnTo>
                      <a:pt x="160" y="6"/>
                    </a:lnTo>
                    <a:lnTo>
                      <a:pt x="158" y="4"/>
                    </a:lnTo>
                    <a:lnTo>
                      <a:pt x="156" y="2"/>
                    </a:lnTo>
                    <a:lnTo>
                      <a:pt x="152" y="0"/>
                    </a:lnTo>
                    <a:lnTo>
                      <a:pt x="152" y="0"/>
                    </a:lnTo>
                    <a:close/>
                  </a:path>
                </a:pathLst>
              </a:custGeom>
              <a:solidFill>
                <a:schemeClr val="accent3"/>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92" name="Freeform 63"/>
              <p:cNvSpPr/>
              <p:nvPr>
                <p:custDataLst>
                  <p:tags r:id="rId47"/>
                </p:custDataLst>
              </p:nvPr>
            </p:nvSpPr>
            <p:spPr bwMode="auto">
              <a:xfrm>
                <a:off x="6178550" y="2249488"/>
                <a:ext cx="184150" cy="171450"/>
              </a:xfrm>
              <a:custGeom>
                <a:avLst/>
                <a:gdLst>
                  <a:gd name="T0" fmla="*/ 114 w 116"/>
                  <a:gd name="T1" fmla="*/ 92 h 108"/>
                  <a:gd name="T2" fmla="*/ 114 w 116"/>
                  <a:gd name="T3" fmla="*/ 92 h 108"/>
                  <a:gd name="T4" fmla="*/ 92 w 116"/>
                  <a:gd name="T5" fmla="*/ 66 h 108"/>
                  <a:gd name="T6" fmla="*/ 68 w 116"/>
                  <a:gd name="T7" fmla="*/ 42 h 108"/>
                  <a:gd name="T8" fmla="*/ 42 w 116"/>
                  <a:gd name="T9" fmla="*/ 20 h 108"/>
                  <a:gd name="T10" fmla="*/ 14 w 116"/>
                  <a:gd name="T11" fmla="*/ 0 h 108"/>
                  <a:gd name="T12" fmla="*/ 14 w 116"/>
                  <a:gd name="T13" fmla="*/ 0 h 108"/>
                  <a:gd name="T14" fmla="*/ 10 w 116"/>
                  <a:gd name="T15" fmla="*/ 0 h 108"/>
                  <a:gd name="T16" fmla="*/ 8 w 116"/>
                  <a:gd name="T17" fmla="*/ 0 h 108"/>
                  <a:gd name="T18" fmla="*/ 4 w 116"/>
                  <a:gd name="T19" fmla="*/ 2 h 108"/>
                  <a:gd name="T20" fmla="*/ 2 w 116"/>
                  <a:gd name="T21" fmla="*/ 4 h 108"/>
                  <a:gd name="T22" fmla="*/ 0 w 116"/>
                  <a:gd name="T23" fmla="*/ 8 h 108"/>
                  <a:gd name="T24" fmla="*/ 0 w 116"/>
                  <a:gd name="T25" fmla="*/ 12 h 108"/>
                  <a:gd name="T26" fmla="*/ 0 w 116"/>
                  <a:gd name="T27" fmla="*/ 16 h 108"/>
                  <a:gd name="T28" fmla="*/ 4 w 116"/>
                  <a:gd name="T29" fmla="*/ 18 h 108"/>
                  <a:gd name="T30" fmla="*/ 4 w 116"/>
                  <a:gd name="T31" fmla="*/ 18 h 108"/>
                  <a:gd name="T32" fmla="*/ 28 w 116"/>
                  <a:gd name="T33" fmla="*/ 38 h 108"/>
                  <a:gd name="T34" fmla="*/ 52 w 116"/>
                  <a:gd name="T35" fmla="*/ 60 h 108"/>
                  <a:gd name="T36" fmla="*/ 100 w 116"/>
                  <a:gd name="T37" fmla="*/ 106 h 108"/>
                  <a:gd name="T38" fmla="*/ 100 w 116"/>
                  <a:gd name="T39" fmla="*/ 106 h 108"/>
                  <a:gd name="T40" fmla="*/ 102 w 116"/>
                  <a:gd name="T41" fmla="*/ 108 h 108"/>
                  <a:gd name="T42" fmla="*/ 106 w 116"/>
                  <a:gd name="T43" fmla="*/ 108 h 108"/>
                  <a:gd name="T44" fmla="*/ 112 w 116"/>
                  <a:gd name="T45" fmla="*/ 106 h 108"/>
                  <a:gd name="T46" fmla="*/ 116 w 116"/>
                  <a:gd name="T47" fmla="*/ 100 h 108"/>
                  <a:gd name="T48" fmla="*/ 116 w 116"/>
                  <a:gd name="T49" fmla="*/ 96 h 108"/>
                  <a:gd name="T50" fmla="*/ 114 w 116"/>
                  <a:gd name="T51" fmla="*/ 92 h 108"/>
                  <a:gd name="T52" fmla="*/ 114 w 116"/>
                  <a:gd name="T53" fmla="*/ 9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6" h="108">
                    <a:moveTo>
                      <a:pt x="114" y="92"/>
                    </a:moveTo>
                    <a:lnTo>
                      <a:pt x="114" y="92"/>
                    </a:lnTo>
                    <a:lnTo>
                      <a:pt x="92" y="66"/>
                    </a:lnTo>
                    <a:lnTo>
                      <a:pt x="68" y="42"/>
                    </a:lnTo>
                    <a:lnTo>
                      <a:pt x="42" y="20"/>
                    </a:lnTo>
                    <a:lnTo>
                      <a:pt x="14" y="0"/>
                    </a:lnTo>
                    <a:lnTo>
                      <a:pt x="14" y="0"/>
                    </a:lnTo>
                    <a:lnTo>
                      <a:pt x="10" y="0"/>
                    </a:lnTo>
                    <a:lnTo>
                      <a:pt x="8" y="0"/>
                    </a:lnTo>
                    <a:lnTo>
                      <a:pt x="4" y="2"/>
                    </a:lnTo>
                    <a:lnTo>
                      <a:pt x="2" y="4"/>
                    </a:lnTo>
                    <a:lnTo>
                      <a:pt x="0" y="8"/>
                    </a:lnTo>
                    <a:lnTo>
                      <a:pt x="0" y="12"/>
                    </a:lnTo>
                    <a:lnTo>
                      <a:pt x="0" y="16"/>
                    </a:lnTo>
                    <a:lnTo>
                      <a:pt x="4" y="18"/>
                    </a:lnTo>
                    <a:lnTo>
                      <a:pt x="4" y="18"/>
                    </a:lnTo>
                    <a:lnTo>
                      <a:pt x="28" y="38"/>
                    </a:lnTo>
                    <a:lnTo>
                      <a:pt x="52" y="60"/>
                    </a:lnTo>
                    <a:lnTo>
                      <a:pt x="100" y="106"/>
                    </a:lnTo>
                    <a:lnTo>
                      <a:pt x="100" y="106"/>
                    </a:lnTo>
                    <a:lnTo>
                      <a:pt x="102" y="108"/>
                    </a:lnTo>
                    <a:lnTo>
                      <a:pt x="106" y="108"/>
                    </a:lnTo>
                    <a:lnTo>
                      <a:pt x="112" y="106"/>
                    </a:lnTo>
                    <a:lnTo>
                      <a:pt x="116" y="100"/>
                    </a:lnTo>
                    <a:lnTo>
                      <a:pt x="116" y="96"/>
                    </a:lnTo>
                    <a:lnTo>
                      <a:pt x="114" y="92"/>
                    </a:lnTo>
                    <a:lnTo>
                      <a:pt x="114" y="92"/>
                    </a:lnTo>
                    <a:close/>
                  </a:path>
                </a:pathLst>
              </a:custGeom>
              <a:solidFill>
                <a:schemeClr val="accent3"/>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93" name="Freeform 64"/>
              <p:cNvSpPr/>
              <p:nvPr>
                <p:custDataLst>
                  <p:tags r:id="rId48"/>
                </p:custDataLst>
              </p:nvPr>
            </p:nvSpPr>
            <p:spPr bwMode="auto">
              <a:xfrm>
                <a:off x="5854700" y="2420938"/>
                <a:ext cx="69850" cy="200025"/>
              </a:xfrm>
              <a:custGeom>
                <a:avLst/>
                <a:gdLst>
                  <a:gd name="T0" fmla="*/ 24 w 44"/>
                  <a:gd name="T1" fmla="*/ 8 h 126"/>
                  <a:gd name="T2" fmla="*/ 24 w 44"/>
                  <a:gd name="T3" fmla="*/ 8 h 126"/>
                  <a:gd name="T4" fmla="*/ 14 w 44"/>
                  <a:gd name="T5" fmla="*/ 62 h 126"/>
                  <a:gd name="T6" fmla="*/ 2 w 44"/>
                  <a:gd name="T7" fmla="*/ 116 h 126"/>
                  <a:gd name="T8" fmla="*/ 2 w 44"/>
                  <a:gd name="T9" fmla="*/ 116 h 126"/>
                  <a:gd name="T10" fmla="*/ 0 w 44"/>
                  <a:gd name="T11" fmla="*/ 120 h 126"/>
                  <a:gd name="T12" fmla="*/ 2 w 44"/>
                  <a:gd name="T13" fmla="*/ 122 h 126"/>
                  <a:gd name="T14" fmla="*/ 8 w 44"/>
                  <a:gd name="T15" fmla="*/ 126 h 126"/>
                  <a:gd name="T16" fmla="*/ 14 w 44"/>
                  <a:gd name="T17" fmla="*/ 126 h 126"/>
                  <a:gd name="T18" fmla="*/ 16 w 44"/>
                  <a:gd name="T19" fmla="*/ 126 h 126"/>
                  <a:gd name="T20" fmla="*/ 18 w 44"/>
                  <a:gd name="T21" fmla="*/ 122 h 126"/>
                  <a:gd name="T22" fmla="*/ 18 w 44"/>
                  <a:gd name="T23" fmla="*/ 122 h 126"/>
                  <a:gd name="T24" fmla="*/ 28 w 44"/>
                  <a:gd name="T25" fmla="*/ 96 h 126"/>
                  <a:gd name="T26" fmla="*/ 36 w 44"/>
                  <a:gd name="T27" fmla="*/ 68 h 126"/>
                  <a:gd name="T28" fmla="*/ 40 w 44"/>
                  <a:gd name="T29" fmla="*/ 40 h 126"/>
                  <a:gd name="T30" fmla="*/ 44 w 44"/>
                  <a:gd name="T31" fmla="*/ 12 h 126"/>
                  <a:gd name="T32" fmla="*/ 44 w 44"/>
                  <a:gd name="T33" fmla="*/ 12 h 126"/>
                  <a:gd name="T34" fmla="*/ 44 w 44"/>
                  <a:gd name="T35" fmla="*/ 8 h 126"/>
                  <a:gd name="T36" fmla="*/ 42 w 44"/>
                  <a:gd name="T37" fmla="*/ 4 h 126"/>
                  <a:gd name="T38" fmla="*/ 38 w 44"/>
                  <a:gd name="T39" fmla="*/ 2 h 126"/>
                  <a:gd name="T40" fmla="*/ 36 w 44"/>
                  <a:gd name="T41" fmla="*/ 0 h 126"/>
                  <a:gd name="T42" fmla="*/ 32 w 44"/>
                  <a:gd name="T43" fmla="*/ 0 h 126"/>
                  <a:gd name="T44" fmla="*/ 28 w 44"/>
                  <a:gd name="T45" fmla="*/ 2 h 126"/>
                  <a:gd name="T46" fmla="*/ 26 w 44"/>
                  <a:gd name="T47" fmla="*/ 4 h 126"/>
                  <a:gd name="T48" fmla="*/ 24 w 44"/>
                  <a:gd name="T49" fmla="*/ 8 h 126"/>
                  <a:gd name="T50" fmla="*/ 24 w 44"/>
                  <a:gd name="T51" fmla="*/ 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126">
                    <a:moveTo>
                      <a:pt x="24" y="8"/>
                    </a:moveTo>
                    <a:lnTo>
                      <a:pt x="24" y="8"/>
                    </a:lnTo>
                    <a:lnTo>
                      <a:pt x="14" y="62"/>
                    </a:lnTo>
                    <a:lnTo>
                      <a:pt x="2" y="116"/>
                    </a:lnTo>
                    <a:lnTo>
                      <a:pt x="2" y="116"/>
                    </a:lnTo>
                    <a:lnTo>
                      <a:pt x="0" y="120"/>
                    </a:lnTo>
                    <a:lnTo>
                      <a:pt x="2" y="122"/>
                    </a:lnTo>
                    <a:lnTo>
                      <a:pt x="8" y="126"/>
                    </a:lnTo>
                    <a:lnTo>
                      <a:pt x="14" y="126"/>
                    </a:lnTo>
                    <a:lnTo>
                      <a:pt x="16" y="126"/>
                    </a:lnTo>
                    <a:lnTo>
                      <a:pt x="18" y="122"/>
                    </a:lnTo>
                    <a:lnTo>
                      <a:pt x="18" y="122"/>
                    </a:lnTo>
                    <a:lnTo>
                      <a:pt x="28" y="96"/>
                    </a:lnTo>
                    <a:lnTo>
                      <a:pt x="36" y="68"/>
                    </a:lnTo>
                    <a:lnTo>
                      <a:pt x="40" y="40"/>
                    </a:lnTo>
                    <a:lnTo>
                      <a:pt x="44" y="12"/>
                    </a:lnTo>
                    <a:lnTo>
                      <a:pt x="44" y="12"/>
                    </a:lnTo>
                    <a:lnTo>
                      <a:pt x="44" y="8"/>
                    </a:lnTo>
                    <a:lnTo>
                      <a:pt x="42" y="4"/>
                    </a:lnTo>
                    <a:lnTo>
                      <a:pt x="38" y="2"/>
                    </a:lnTo>
                    <a:lnTo>
                      <a:pt x="36" y="0"/>
                    </a:lnTo>
                    <a:lnTo>
                      <a:pt x="32" y="0"/>
                    </a:lnTo>
                    <a:lnTo>
                      <a:pt x="28" y="2"/>
                    </a:lnTo>
                    <a:lnTo>
                      <a:pt x="26" y="4"/>
                    </a:lnTo>
                    <a:lnTo>
                      <a:pt x="24" y="8"/>
                    </a:lnTo>
                    <a:lnTo>
                      <a:pt x="24" y="8"/>
                    </a:lnTo>
                    <a:close/>
                  </a:path>
                </a:pathLst>
              </a:custGeom>
              <a:solidFill>
                <a:schemeClr val="accent3"/>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94" name="Freeform 65"/>
              <p:cNvSpPr/>
              <p:nvPr>
                <p:custDataLst>
                  <p:tags r:id="rId49"/>
                </p:custDataLst>
              </p:nvPr>
            </p:nvSpPr>
            <p:spPr bwMode="auto">
              <a:xfrm>
                <a:off x="5391150" y="2300288"/>
                <a:ext cx="158750" cy="190500"/>
              </a:xfrm>
              <a:custGeom>
                <a:avLst/>
                <a:gdLst>
                  <a:gd name="T0" fmla="*/ 82 w 100"/>
                  <a:gd name="T1" fmla="*/ 4 h 120"/>
                  <a:gd name="T2" fmla="*/ 82 w 100"/>
                  <a:gd name="T3" fmla="*/ 4 h 120"/>
                  <a:gd name="T4" fmla="*/ 42 w 100"/>
                  <a:gd name="T5" fmla="*/ 54 h 120"/>
                  <a:gd name="T6" fmla="*/ 2 w 100"/>
                  <a:gd name="T7" fmla="*/ 104 h 120"/>
                  <a:gd name="T8" fmla="*/ 2 w 100"/>
                  <a:gd name="T9" fmla="*/ 104 h 120"/>
                  <a:gd name="T10" fmla="*/ 0 w 100"/>
                  <a:gd name="T11" fmla="*/ 108 h 120"/>
                  <a:gd name="T12" fmla="*/ 0 w 100"/>
                  <a:gd name="T13" fmla="*/ 112 h 120"/>
                  <a:gd name="T14" fmla="*/ 2 w 100"/>
                  <a:gd name="T15" fmla="*/ 114 h 120"/>
                  <a:gd name="T16" fmla="*/ 4 w 100"/>
                  <a:gd name="T17" fmla="*/ 118 h 120"/>
                  <a:gd name="T18" fmla="*/ 6 w 100"/>
                  <a:gd name="T19" fmla="*/ 118 h 120"/>
                  <a:gd name="T20" fmla="*/ 10 w 100"/>
                  <a:gd name="T21" fmla="*/ 120 h 120"/>
                  <a:gd name="T22" fmla="*/ 14 w 100"/>
                  <a:gd name="T23" fmla="*/ 118 h 120"/>
                  <a:gd name="T24" fmla="*/ 18 w 100"/>
                  <a:gd name="T25" fmla="*/ 116 h 120"/>
                  <a:gd name="T26" fmla="*/ 18 w 100"/>
                  <a:gd name="T27" fmla="*/ 116 h 120"/>
                  <a:gd name="T28" fmla="*/ 40 w 100"/>
                  <a:gd name="T29" fmla="*/ 92 h 120"/>
                  <a:gd name="T30" fmla="*/ 62 w 100"/>
                  <a:gd name="T31" fmla="*/ 68 h 120"/>
                  <a:gd name="T32" fmla="*/ 80 w 100"/>
                  <a:gd name="T33" fmla="*/ 42 h 120"/>
                  <a:gd name="T34" fmla="*/ 98 w 100"/>
                  <a:gd name="T35" fmla="*/ 14 h 120"/>
                  <a:gd name="T36" fmla="*/ 98 w 100"/>
                  <a:gd name="T37" fmla="*/ 14 h 120"/>
                  <a:gd name="T38" fmla="*/ 100 w 100"/>
                  <a:gd name="T39" fmla="*/ 10 h 120"/>
                  <a:gd name="T40" fmla="*/ 100 w 100"/>
                  <a:gd name="T41" fmla="*/ 8 h 120"/>
                  <a:gd name="T42" fmla="*/ 96 w 100"/>
                  <a:gd name="T43" fmla="*/ 2 h 120"/>
                  <a:gd name="T44" fmla="*/ 88 w 100"/>
                  <a:gd name="T45" fmla="*/ 0 h 120"/>
                  <a:gd name="T46" fmla="*/ 86 w 100"/>
                  <a:gd name="T47" fmla="*/ 2 h 120"/>
                  <a:gd name="T48" fmla="*/ 82 w 100"/>
                  <a:gd name="T49" fmla="*/ 4 h 120"/>
                  <a:gd name="T50" fmla="*/ 82 w 100"/>
                  <a:gd name="T51" fmla="*/ 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0" h="120">
                    <a:moveTo>
                      <a:pt x="82" y="4"/>
                    </a:moveTo>
                    <a:lnTo>
                      <a:pt x="82" y="4"/>
                    </a:lnTo>
                    <a:lnTo>
                      <a:pt x="42" y="54"/>
                    </a:lnTo>
                    <a:lnTo>
                      <a:pt x="2" y="104"/>
                    </a:lnTo>
                    <a:lnTo>
                      <a:pt x="2" y="104"/>
                    </a:lnTo>
                    <a:lnTo>
                      <a:pt x="0" y="108"/>
                    </a:lnTo>
                    <a:lnTo>
                      <a:pt x="0" y="112"/>
                    </a:lnTo>
                    <a:lnTo>
                      <a:pt x="2" y="114"/>
                    </a:lnTo>
                    <a:lnTo>
                      <a:pt x="4" y="118"/>
                    </a:lnTo>
                    <a:lnTo>
                      <a:pt x="6" y="118"/>
                    </a:lnTo>
                    <a:lnTo>
                      <a:pt x="10" y="120"/>
                    </a:lnTo>
                    <a:lnTo>
                      <a:pt x="14" y="118"/>
                    </a:lnTo>
                    <a:lnTo>
                      <a:pt x="18" y="116"/>
                    </a:lnTo>
                    <a:lnTo>
                      <a:pt x="18" y="116"/>
                    </a:lnTo>
                    <a:lnTo>
                      <a:pt x="40" y="92"/>
                    </a:lnTo>
                    <a:lnTo>
                      <a:pt x="62" y="68"/>
                    </a:lnTo>
                    <a:lnTo>
                      <a:pt x="80" y="42"/>
                    </a:lnTo>
                    <a:lnTo>
                      <a:pt x="98" y="14"/>
                    </a:lnTo>
                    <a:lnTo>
                      <a:pt x="98" y="14"/>
                    </a:lnTo>
                    <a:lnTo>
                      <a:pt x="100" y="10"/>
                    </a:lnTo>
                    <a:lnTo>
                      <a:pt x="100" y="8"/>
                    </a:lnTo>
                    <a:lnTo>
                      <a:pt x="96" y="2"/>
                    </a:lnTo>
                    <a:lnTo>
                      <a:pt x="88" y="0"/>
                    </a:lnTo>
                    <a:lnTo>
                      <a:pt x="86" y="2"/>
                    </a:lnTo>
                    <a:lnTo>
                      <a:pt x="82" y="4"/>
                    </a:lnTo>
                    <a:lnTo>
                      <a:pt x="82" y="4"/>
                    </a:lnTo>
                    <a:close/>
                  </a:path>
                </a:pathLst>
              </a:custGeom>
              <a:solidFill>
                <a:schemeClr val="accent3"/>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95" name="Freeform 66"/>
              <p:cNvSpPr/>
              <p:nvPr>
                <p:custDataLst>
                  <p:tags r:id="rId50"/>
                </p:custDataLst>
              </p:nvPr>
            </p:nvSpPr>
            <p:spPr bwMode="auto">
              <a:xfrm>
                <a:off x="4794250" y="1884363"/>
                <a:ext cx="279400" cy="171450"/>
              </a:xfrm>
              <a:custGeom>
                <a:avLst/>
                <a:gdLst>
                  <a:gd name="T0" fmla="*/ 140 w 176"/>
                  <a:gd name="T1" fmla="*/ 2 h 108"/>
                  <a:gd name="T2" fmla="*/ 140 w 176"/>
                  <a:gd name="T3" fmla="*/ 2 h 108"/>
                  <a:gd name="T4" fmla="*/ 64 w 176"/>
                  <a:gd name="T5" fmla="*/ 24 h 108"/>
                  <a:gd name="T6" fmla="*/ 26 w 176"/>
                  <a:gd name="T7" fmla="*/ 40 h 108"/>
                  <a:gd name="T8" fmla="*/ 12 w 176"/>
                  <a:gd name="T9" fmla="*/ 46 h 108"/>
                  <a:gd name="T10" fmla="*/ 2 w 176"/>
                  <a:gd name="T11" fmla="*/ 52 h 108"/>
                  <a:gd name="T12" fmla="*/ 2 w 176"/>
                  <a:gd name="T13" fmla="*/ 52 h 108"/>
                  <a:gd name="T14" fmla="*/ 0 w 176"/>
                  <a:gd name="T15" fmla="*/ 60 h 108"/>
                  <a:gd name="T16" fmla="*/ 0 w 176"/>
                  <a:gd name="T17" fmla="*/ 68 h 108"/>
                  <a:gd name="T18" fmla="*/ 2 w 176"/>
                  <a:gd name="T19" fmla="*/ 76 h 108"/>
                  <a:gd name="T20" fmla="*/ 6 w 176"/>
                  <a:gd name="T21" fmla="*/ 86 h 108"/>
                  <a:gd name="T22" fmla="*/ 16 w 176"/>
                  <a:gd name="T23" fmla="*/ 100 h 108"/>
                  <a:gd name="T24" fmla="*/ 22 w 176"/>
                  <a:gd name="T25" fmla="*/ 106 h 108"/>
                  <a:gd name="T26" fmla="*/ 26 w 176"/>
                  <a:gd name="T27" fmla="*/ 108 h 108"/>
                  <a:gd name="T28" fmla="*/ 26 w 176"/>
                  <a:gd name="T29" fmla="*/ 108 h 108"/>
                  <a:gd name="T30" fmla="*/ 52 w 176"/>
                  <a:gd name="T31" fmla="*/ 106 h 108"/>
                  <a:gd name="T32" fmla="*/ 102 w 176"/>
                  <a:gd name="T33" fmla="*/ 104 h 108"/>
                  <a:gd name="T34" fmla="*/ 126 w 176"/>
                  <a:gd name="T35" fmla="*/ 100 h 108"/>
                  <a:gd name="T36" fmla="*/ 150 w 176"/>
                  <a:gd name="T37" fmla="*/ 96 h 108"/>
                  <a:gd name="T38" fmla="*/ 166 w 176"/>
                  <a:gd name="T39" fmla="*/ 90 h 108"/>
                  <a:gd name="T40" fmla="*/ 172 w 176"/>
                  <a:gd name="T41" fmla="*/ 86 h 108"/>
                  <a:gd name="T42" fmla="*/ 174 w 176"/>
                  <a:gd name="T43" fmla="*/ 82 h 108"/>
                  <a:gd name="T44" fmla="*/ 174 w 176"/>
                  <a:gd name="T45" fmla="*/ 82 h 108"/>
                  <a:gd name="T46" fmla="*/ 176 w 176"/>
                  <a:gd name="T47" fmla="*/ 72 h 108"/>
                  <a:gd name="T48" fmla="*/ 174 w 176"/>
                  <a:gd name="T49" fmla="*/ 58 h 108"/>
                  <a:gd name="T50" fmla="*/ 172 w 176"/>
                  <a:gd name="T51" fmla="*/ 44 h 108"/>
                  <a:gd name="T52" fmla="*/ 166 w 176"/>
                  <a:gd name="T53" fmla="*/ 30 h 108"/>
                  <a:gd name="T54" fmla="*/ 160 w 176"/>
                  <a:gd name="T55" fmla="*/ 18 h 108"/>
                  <a:gd name="T56" fmla="*/ 154 w 176"/>
                  <a:gd name="T57" fmla="*/ 8 h 108"/>
                  <a:gd name="T58" fmla="*/ 146 w 176"/>
                  <a:gd name="T59" fmla="*/ 2 h 108"/>
                  <a:gd name="T60" fmla="*/ 144 w 176"/>
                  <a:gd name="T61" fmla="*/ 0 h 108"/>
                  <a:gd name="T62" fmla="*/ 140 w 176"/>
                  <a:gd name="T63" fmla="*/ 2 h 108"/>
                  <a:gd name="T64" fmla="*/ 140 w 176"/>
                  <a:gd name="T65" fmla="*/ 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08">
                    <a:moveTo>
                      <a:pt x="140" y="2"/>
                    </a:moveTo>
                    <a:lnTo>
                      <a:pt x="140" y="2"/>
                    </a:lnTo>
                    <a:lnTo>
                      <a:pt x="64" y="24"/>
                    </a:lnTo>
                    <a:lnTo>
                      <a:pt x="26" y="40"/>
                    </a:lnTo>
                    <a:lnTo>
                      <a:pt x="12" y="46"/>
                    </a:lnTo>
                    <a:lnTo>
                      <a:pt x="2" y="52"/>
                    </a:lnTo>
                    <a:lnTo>
                      <a:pt x="2" y="52"/>
                    </a:lnTo>
                    <a:lnTo>
                      <a:pt x="0" y="60"/>
                    </a:lnTo>
                    <a:lnTo>
                      <a:pt x="0" y="68"/>
                    </a:lnTo>
                    <a:lnTo>
                      <a:pt x="2" y="76"/>
                    </a:lnTo>
                    <a:lnTo>
                      <a:pt x="6" y="86"/>
                    </a:lnTo>
                    <a:lnTo>
                      <a:pt x="16" y="100"/>
                    </a:lnTo>
                    <a:lnTo>
                      <a:pt x="22" y="106"/>
                    </a:lnTo>
                    <a:lnTo>
                      <a:pt x="26" y="108"/>
                    </a:lnTo>
                    <a:lnTo>
                      <a:pt x="26" y="108"/>
                    </a:lnTo>
                    <a:lnTo>
                      <a:pt x="52" y="106"/>
                    </a:lnTo>
                    <a:lnTo>
                      <a:pt x="102" y="104"/>
                    </a:lnTo>
                    <a:lnTo>
                      <a:pt x="126" y="100"/>
                    </a:lnTo>
                    <a:lnTo>
                      <a:pt x="150" y="96"/>
                    </a:lnTo>
                    <a:lnTo>
                      <a:pt x="166" y="90"/>
                    </a:lnTo>
                    <a:lnTo>
                      <a:pt x="172" y="86"/>
                    </a:lnTo>
                    <a:lnTo>
                      <a:pt x="174" y="82"/>
                    </a:lnTo>
                    <a:lnTo>
                      <a:pt x="174" y="82"/>
                    </a:lnTo>
                    <a:lnTo>
                      <a:pt x="176" y="72"/>
                    </a:lnTo>
                    <a:lnTo>
                      <a:pt x="174" y="58"/>
                    </a:lnTo>
                    <a:lnTo>
                      <a:pt x="172" y="44"/>
                    </a:lnTo>
                    <a:lnTo>
                      <a:pt x="166" y="30"/>
                    </a:lnTo>
                    <a:lnTo>
                      <a:pt x="160" y="18"/>
                    </a:lnTo>
                    <a:lnTo>
                      <a:pt x="154" y="8"/>
                    </a:lnTo>
                    <a:lnTo>
                      <a:pt x="146" y="2"/>
                    </a:lnTo>
                    <a:lnTo>
                      <a:pt x="144" y="0"/>
                    </a:lnTo>
                    <a:lnTo>
                      <a:pt x="140" y="2"/>
                    </a:lnTo>
                    <a:lnTo>
                      <a:pt x="140" y="2"/>
                    </a:lnTo>
                    <a:close/>
                  </a:path>
                </a:pathLst>
              </a:custGeom>
              <a:solidFill>
                <a:schemeClr val="accent6"/>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96" name="Freeform 67"/>
              <p:cNvSpPr/>
              <p:nvPr>
                <p:custDataLst>
                  <p:tags r:id="rId51"/>
                </p:custDataLst>
              </p:nvPr>
            </p:nvSpPr>
            <p:spPr bwMode="auto">
              <a:xfrm>
                <a:off x="4791075" y="2119313"/>
                <a:ext cx="266700" cy="203200"/>
              </a:xfrm>
              <a:custGeom>
                <a:avLst/>
                <a:gdLst>
                  <a:gd name="T0" fmla="*/ 12 w 168"/>
                  <a:gd name="T1" fmla="*/ 6 h 128"/>
                  <a:gd name="T2" fmla="*/ 12 w 168"/>
                  <a:gd name="T3" fmla="*/ 6 h 128"/>
                  <a:gd name="T4" fmla="*/ 38 w 168"/>
                  <a:gd name="T5" fmla="*/ 4 h 128"/>
                  <a:gd name="T6" fmla="*/ 90 w 168"/>
                  <a:gd name="T7" fmla="*/ 0 h 128"/>
                  <a:gd name="T8" fmla="*/ 142 w 168"/>
                  <a:gd name="T9" fmla="*/ 0 h 128"/>
                  <a:gd name="T10" fmla="*/ 160 w 168"/>
                  <a:gd name="T11" fmla="*/ 0 h 128"/>
                  <a:gd name="T12" fmla="*/ 164 w 168"/>
                  <a:gd name="T13" fmla="*/ 2 h 128"/>
                  <a:gd name="T14" fmla="*/ 166 w 168"/>
                  <a:gd name="T15" fmla="*/ 4 h 128"/>
                  <a:gd name="T16" fmla="*/ 166 w 168"/>
                  <a:gd name="T17" fmla="*/ 4 h 128"/>
                  <a:gd name="T18" fmla="*/ 168 w 168"/>
                  <a:gd name="T19" fmla="*/ 14 h 128"/>
                  <a:gd name="T20" fmla="*/ 168 w 168"/>
                  <a:gd name="T21" fmla="*/ 24 h 128"/>
                  <a:gd name="T22" fmla="*/ 168 w 168"/>
                  <a:gd name="T23" fmla="*/ 36 h 128"/>
                  <a:gd name="T24" fmla="*/ 164 w 168"/>
                  <a:gd name="T25" fmla="*/ 48 h 128"/>
                  <a:gd name="T26" fmla="*/ 164 w 168"/>
                  <a:gd name="T27" fmla="*/ 48 h 128"/>
                  <a:gd name="T28" fmla="*/ 158 w 168"/>
                  <a:gd name="T29" fmla="*/ 58 h 128"/>
                  <a:gd name="T30" fmla="*/ 150 w 168"/>
                  <a:gd name="T31" fmla="*/ 66 h 128"/>
                  <a:gd name="T32" fmla="*/ 142 w 168"/>
                  <a:gd name="T33" fmla="*/ 70 h 128"/>
                  <a:gd name="T34" fmla="*/ 142 w 168"/>
                  <a:gd name="T35" fmla="*/ 70 h 128"/>
                  <a:gd name="T36" fmla="*/ 144 w 168"/>
                  <a:gd name="T37" fmla="*/ 96 h 128"/>
                  <a:gd name="T38" fmla="*/ 142 w 168"/>
                  <a:gd name="T39" fmla="*/ 116 h 128"/>
                  <a:gd name="T40" fmla="*/ 140 w 168"/>
                  <a:gd name="T41" fmla="*/ 122 h 128"/>
                  <a:gd name="T42" fmla="*/ 136 w 168"/>
                  <a:gd name="T43" fmla="*/ 126 h 128"/>
                  <a:gd name="T44" fmla="*/ 136 w 168"/>
                  <a:gd name="T45" fmla="*/ 126 h 128"/>
                  <a:gd name="T46" fmla="*/ 128 w 168"/>
                  <a:gd name="T47" fmla="*/ 128 h 128"/>
                  <a:gd name="T48" fmla="*/ 116 w 168"/>
                  <a:gd name="T49" fmla="*/ 126 h 128"/>
                  <a:gd name="T50" fmla="*/ 78 w 168"/>
                  <a:gd name="T51" fmla="*/ 124 h 128"/>
                  <a:gd name="T52" fmla="*/ 16 w 168"/>
                  <a:gd name="T53" fmla="*/ 116 h 128"/>
                  <a:gd name="T54" fmla="*/ 16 w 168"/>
                  <a:gd name="T55" fmla="*/ 116 h 128"/>
                  <a:gd name="T56" fmla="*/ 10 w 168"/>
                  <a:gd name="T57" fmla="*/ 114 h 128"/>
                  <a:gd name="T58" fmla="*/ 8 w 168"/>
                  <a:gd name="T59" fmla="*/ 106 h 128"/>
                  <a:gd name="T60" fmla="*/ 6 w 168"/>
                  <a:gd name="T61" fmla="*/ 98 h 128"/>
                  <a:gd name="T62" fmla="*/ 4 w 168"/>
                  <a:gd name="T63" fmla="*/ 88 h 128"/>
                  <a:gd name="T64" fmla="*/ 4 w 168"/>
                  <a:gd name="T65" fmla="*/ 70 h 128"/>
                  <a:gd name="T66" fmla="*/ 6 w 168"/>
                  <a:gd name="T67" fmla="*/ 62 h 128"/>
                  <a:gd name="T68" fmla="*/ 6 w 168"/>
                  <a:gd name="T69" fmla="*/ 62 h 128"/>
                  <a:gd name="T70" fmla="*/ 4 w 168"/>
                  <a:gd name="T71" fmla="*/ 54 h 128"/>
                  <a:gd name="T72" fmla="*/ 0 w 168"/>
                  <a:gd name="T73" fmla="*/ 36 h 128"/>
                  <a:gd name="T74" fmla="*/ 0 w 168"/>
                  <a:gd name="T75" fmla="*/ 26 h 128"/>
                  <a:gd name="T76" fmla="*/ 2 w 168"/>
                  <a:gd name="T77" fmla="*/ 16 h 128"/>
                  <a:gd name="T78" fmla="*/ 6 w 168"/>
                  <a:gd name="T79" fmla="*/ 10 h 128"/>
                  <a:gd name="T80" fmla="*/ 8 w 168"/>
                  <a:gd name="T81" fmla="*/ 8 h 128"/>
                  <a:gd name="T82" fmla="*/ 12 w 168"/>
                  <a:gd name="T83" fmla="*/ 6 h 128"/>
                  <a:gd name="T84" fmla="*/ 12 w 168"/>
                  <a:gd name="T85" fmla="*/ 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8" h="128">
                    <a:moveTo>
                      <a:pt x="12" y="6"/>
                    </a:moveTo>
                    <a:lnTo>
                      <a:pt x="12" y="6"/>
                    </a:lnTo>
                    <a:lnTo>
                      <a:pt x="38" y="4"/>
                    </a:lnTo>
                    <a:lnTo>
                      <a:pt x="90" y="0"/>
                    </a:lnTo>
                    <a:lnTo>
                      <a:pt x="142" y="0"/>
                    </a:lnTo>
                    <a:lnTo>
                      <a:pt x="160" y="0"/>
                    </a:lnTo>
                    <a:lnTo>
                      <a:pt x="164" y="2"/>
                    </a:lnTo>
                    <a:lnTo>
                      <a:pt x="166" y="4"/>
                    </a:lnTo>
                    <a:lnTo>
                      <a:pt x="166" y="4"/>
                    </a:lnTo>
                    <a:lnTo>
                      <a:pt x="168" y="14"/>
                    </a:lnTo>
                    <a:lnTo>
                      <a:pt x="168" y="24"/>
                    </a:lnTo>
                    <a:lnTo>
                      <a:pt x="168" y="36"/>
                    </a:lnTo>
                    <a:lnTo>
                      <a:pt x="164" y="48"/>
                    </a:lnTo>
                    <a:lnTo>
                      <a:pt x="164" y="48"/>
                    </a:lnTo>
                    <a:lnTo>
                      <a:pt x="158" y="58"/>
                    </a:lnTo>
                    <a:lnTo>
                      <a:pt x="150" y="66"/>
                    </a:lnTo>
                    <a:lnTo>
                      <a:pt x="142" y="70"/>
                    </a:lnTo>
                    <a:lnTo>
                      <a:pt x="142" y="70"/>
                    </a:lnTo>
                    <a:lnTo>
                      <a:pt x="144" y="96"/>
                    </a:lnTo>
                    <a:lnTo>
                      <a:pt x="142" y="116"/>
                    </a:lnTo>
                    <a:lnTo>
                      <a:pt x="140" y="122"/>
                    </a:lnTo>
                    <a:lnTo>
                      <a:pt x="136" y="126"/>
                    </a:lnTo>
                    <a:lnTo>
                      <a:pt x="136" y="126"/>
                    </a:lnTo>
                    <a:lnTo>
                      <a:pt x="128" y="128"/>
                    </a:lnTo>
                    <a:lnTo>
                      <a:pt x="116" y="126"/>
                    </a:lnTo>
                    <a:lnTo>
                      <a:pt x="78" y="124"/>
                    </a:lnTo>
                    <a:lnTo>
                      <a:pt x="16" y="116"/>
                    </a:lnTo>
                    <a:lnTo>
                      <a:pt x="16" y="116"/>
                    </a:lnTo>
                    <a:lnTo>
                      <a:pt x="10" y="114"/>
                    </a:lnTo>
                    <a:lnTo>
                      <a:pt x="8" y="106"/>
                    </a:lnTo>
                    <a:lnTo>
                      <a:pt x="6" y="98"/>
                    </a:lnTo>
                    <a:lnTo>
                      <a:pt x="4" y="88"/>
                    </a:lnTo>
                    <a:lnTo>
                      <a:pt x="4" y="70"/>
                    </a:lnTo>
                    <a:lnTo>
                      <a:pt x="6" y="62"/>
                    </a:lnTo>
                    <a:lnTo>
                      <a:pt x="6" y="62"/>
                    </a:lnTo>
                    <a:lnTo>
                      <a:pt x="4" y="54"/>
                    </a:lnTo>
                    <a:lnTo>
                      <a:pt x="0" y="36"/>
                    </a:lnTo>
                    <a:lnTo>
                      <a:pt x="0" y="26"/>
                    </a:lnTo>
                    <a:lnTo>
                      <a:pt x="2" y="16"/>
                    </a:lnTo>
                    <a:lnTo>
                      <a:pt x="6" y="10"/>
                    </a:lnTo>
                    <a:lnTo>
                      <a:pt x="8" y="8"/>
                    </a:lnTo>
                    <a:lnTo>
                      <a:pt x="12" y="6"/>
                    </a:lnTo>
                    <a:lnTo>
                      <a:pt x="12" y="6"/>
                    </a:lnTo>
                    <a:close/>
                  </a:path>
                </a:pathLst>
              </a:custGeom>
              <a:solidFill>
                <a:schemeClr val="accent6"/>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97" name="Freeform 68"/>
              <p:cNvSpPr/>
              <p:nvPr>
                <p:custDataLst>
                  <p:tags r:id="rId52"/>
                </p:custDataLst>
              </p:nvPr>
            </p:nvSpPr>
            <p:spPr bwMode="auto">
              <a:xfrm>
                <a:off x="1127125" y="2246313"/>
                <a:ext cx="1196975" cy="381000"/>
              </a:xfrm>
              <a:custGeom>
                <a:avLst/>
                <a:gdLst>
                  <a:gd name="T0" fmla="*/ 744 w 754"/>
                  <a:gd name="T1" fmla="*/ 240 h 240"/>
                  <a:gd name="T2" fmla="*/ 744 w 754"/>
                  <a:gd name="T3" fmla="*/ 240 h 240"/>
                  <a:gd name="T4" fmla="*/ 750 w 754"/>
                  <a:gd name="T5" fmla="*/ 180 h 240"/>
                  <a:gd name="T6" fmla="*/ 754 w 754"/>
                  <a:gd name="T7" fmla="*/ 132 h 240"/>
                  <a:gd name="T8" fmla="*/ 752 w 754"/>
                  <a:gd name="T9" fmla="*/ 112 h 240"/>
                  <a:gd name="T10" fmla="*/ 752 w 754"/>
                  <a:gd name="T11" fmla="*/ 98 h 240"/>
                  <a:gd name="T12" fmla="*/ 752 w 754"/>
                  <a:gd name="T13" fmla="*/ 98 h 240"/>
                  <a:gd name="T14" fmla="*/ 98 w 754"/>
                  <a:gd name="T15" fmla="*/ 0 h 240"/>
                  <a:gd name="T16" fmla="*/ 98 w 754"/>
                  <a:gd name="T17" fmla="*/ 0 h 240"/>
                  <a:gd name="T18" fmla="*/ 82 w 754"/>
                  <a:gd name="T19" fmla="*/ 0 h 240"/>
                  <a:gd name="T20" fmla="*/ 68 w 754"/>
                  <a:gd name="T21" fmla="*/ 4 h 240"/>
                  <a:gd name="T22" fmla="*/ 54 w 754"/>
                  <a:gd name="T23" fmla="*/ 12 h 240"/>
                  <a:gd name="T24" fmla="*/ 42 w 754"/>
                  <a:gd name="T25" fmla="*/ 24 h 240"/>
                  <a:gd name="T26" fmla="*/ 30 w 754"/>
                  <a:gd name="T27" fmla="*/ 38 h 240"/>
                  <a:gd name="T28" fmla="*/ 20 w 754"/>
                  <a:gd name="T29" fmla="*/ 54 h 240"/>
                  <a:gd name="T30" fmla="*/ 12 w 754"/>
                  <a:gd name="T31" fmla="*/ 72 h 240"/>
                  <a:gd name="T32" fmla="*/ 4 w 754"/>
                  <a:gd name="T33" fmla="*/ 90 h 240"/>
                  <a:gd name="T34" fmla="*/ 0 w 754"/>
                  <a:gd name="T35" fmla="*/ 110 h 240"/>
                  <a:gd name="T36" fmla="*/ 0 w 754"/>
                  <a:gd name="T37" fmla="*/ 128 h 240"/>
                  <a:gd name="T38" fmla="*/ 0 w 754"/>
                  <a:gd name="T39" fmla="*/ 146 h 240"/>
                  <a:gd name="T40" fmla="*/ 6 w 754"/>
                  <a:gd name="T41" fmla="*/ 164 h 240"/>
                  <a:gd name="T42" fmla="*/ 14 w 754"/>
                  <a:gd name="T43" fmla="*/ 180 h 240"/>
                  <a:gd name="T44" fmla="*/ 26 w 754"/>
                  <a:gd name="T45" fmla="*/ 192 h 240"/>
                  <a:gd name="T46" fmla="*/ 32 w 754"/>
                  <a:gd name="T47" fmla="*/ 198 h 240"/>
                  <a:gd name="T48" fmla="*/ 42 w 754"/>
                  <a:gd name="T49" fmla="*/ 202 h 240"/>
                  <a:gd name="T50" fmla="*/ 50 w 754"/>
                  <a:gd name="T51" fmla="*/ 206 h 240"/>
                  <a:gd name="T52" fmla="*/ 62 w 754"/>
                  <a:gd name="T53" fmla="*/ 210 h 240"/>
                  <a:gd name="T54" fmla="*/ 62 w 754"/>
                  <a:gd name="T55" fmla="*/ 210 h 240"/>
                  <a:gd name="T56" fmla="*/ 88 w 754"/>
                  <a:gd name="T57" fmla="*/ 214 h 240"/>
                  <a:gd name="T58" fmla="*/ 124 w 754"/>
                  <a:gd name="T59" fmla="*/ 218 h 240"/>
                  <a:gd name="T60" fmla="*/ 218 w 754"/>
                  <a:gd name="T61" fmla="*/ 224 h 240"/>
                  <a:gd name="T62" fmla="*/ 330 w 754"/>
                  <a:gd name="T63" fmla="*/ 230 h 240"/>
                  <a:gd name="T64" fmla="*/ 448 w 754"/>
                  <a:gd name="T65" fmla="*/ 234 h 240"/>
                  <a:gd name="T66" fmla="*/ 654 w 754"/>
                  <a:gd name="T67" fmla="*/ 240 h 240"/>
                  <a:gd name="T68" fmla="*/ 744 w 754"/>
                  <a:gd name="T69" fmla="*/ 240 h 240"/>
                  <a:gd name="T70" fmla="*/ 744 w 754"/>
                  <a:gd name="T7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4" h="240">
                    <a:moveTo>
                      <a:pt x="744" y="240"/>
                    </a:moveTo>
                    <a:lnTo>
                      <a:pt x="744" y="240"/>
                    </a:lnTo>
                    <a:lnTo>
                      <a:pt x="750" y="180"/>
                    </a:lnTo>
                    <a:lnTo>
                      <a:pt x="754" y="132"/>
                    </a:lnTo>
                    <a:lnTo>
                      <a:pt x="752" y="112"/>
                    </a:lnTo>
                    <a:lnTo>
                      <a:pt x="752" y="98"/>
                    </a:lnTo>
                    <a:lnTo>
                      <a:pt x="752" y="98"/>
                    </a:lnTo>
                    <a:lnTo>
                      <a:pt x="98" y="0"/>
                    </a:lnTo>
                    <a:lnTo>
                      <a:pt x="98" y="0"/>
                    </a:lnTo>
                    <a:lnTo>
                      <a:pt x="82" y="0"/>
                    </a:lnTo>
                    <a:lnTo>
                      <a:pt x="68" y="4"/>
                    </a:lnTo>
                    <a:lnTo>
                      <a:pt x="54" y="12"/>
                    </a:lnTo>
                    <a:lnTo>
                      <a:pt x="42" y="24"/>
                    </a:lnTo>
                    <a:lnTo>
                      <a:pt x="30" y="38"/>
                    </a:lnTo>
                    <a:lnTo>
                      <a:pt x="20" y="54"/>
                    </a:lnTo>
                    <a:lnTo>
                      <a:pt x="12" y="72"/>
                    </a:lnTo>
                    <a:lnTo>
                      <a:pt x="4" y="90"/>
                    </a:lnTo>
                    <a:lnTo>
                      <a:pt x="0" y="110"/>
                    </a:lnTo>
                    <a:lnTo>
                      <a:pt x="0" y="128"/>
                    </a:lnTo>
                    <a:lnTo>
                      <a:pt x="0" y="146"/>
                    </a:lnTo>
                    <a:lnTo>
                      <a:pt x="6" y="164"/>
                    </a:lnTo>
                    <a:lnTo>
                      <a:pt x="14" y="180"/>
                    </a:lnTo>
                    <a:lnTo>
                      <a:pt x="26" y="192"/>
                    </a:lnTo>
                    <a:lnTo>
                      <a:pt x="32" y="198"/>
                    </a:lnTo>
                    <a:lnTo>
                      <a:pt x="42" y="202"/>
                    </a:lnTo>
                    <a:lnTo>
                      <a:pt x="50" y="206"/>
                    </a:lnTo>
                    <a:lnTo>
                      <a:pt x="62" y="210"/>
                    </a:lnTo>
                    <a:lnTo>
                      <a:pt x="62" y="210"/>
                    </a:lnTo>
                    <a:lnTo>
                      <a:pt x="88" y="214"/>
                    </a:lnTo>
                    <a:lnTo>
                      <a:pt x="124" y="218"/>
                    </a:lnTo>
                    <a:lnTo>
                      <a:pt x="218" y="224"/>
                    </a:lnTo>
                    <a:lnTo>
                      <a:pt x="330" y="230"/>
                    </a:lnTo>
                    <a:lnTo>
                      <a:pt x="448" y="234"/>
                    </a:lnTo>
                    <a:lnTo>
                      <a:pt x="654" y="240"/>
                    </a:lnTo>
                    <a:lnTo>
                      <a:pt x="744" y="240"/>
                    </a:lnTo>
                    <a:lnTo>
                      <a:pt x="744" y="240"/>
                    </a:lnTo>
                    <a:close/>
                  </a:path>
                </a:pathLst>
              </a:custGeom>
              <a:solidFill>
                <a:schemeClr val="accent3"/>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98" name="Freeform 69"/>
              <p:cNvSpPr/>
              <p:nvPr>
                <p:custDataLst>
                  <p:tags r:id="rId53"/>
                </p:custDataLst>
              </p:nvPr>
            </p:nvSpPr>
            <p:spPr bwMode="auto">
              <a:xfrm>
                <a:off x="2282825" y="2236788"/>
                <a:ext cx="488950" cy="422275"/>
              </a:xfrm>
              <a:custGeom>
                <a:avLst/>
                <a:gdLst>
                  <a:gd name="T0" fmla="*/ 20 w 308"/>
                  <a:gd name="T1" fmla="*/ 108 h 266"/>
                  <a:gd name="T2" fmla="*/ 64 w 308"/>
                  <a:gd name="T3" fmla="*/ 24 h 266"/>
                  <a:gd name="T4" fmla="*/ 74 w 308"/>
                  <a:gd name="T5" fmla="*/ 0 h 266"/>
                  <a:gd name="T6" fmla="*/ 80 w 308"/>
                  <a:gd name="T7" fmla="*/ 0 h 266"/>
                  <a:gd name="T8" fmla="*/ 100 w 308"/>
                  <a:gd name="T9" fmla="*/ 0 h 266"/>
                  <a:gd name="T10" fmla="*/ 114 w 308"/>
                  <a:gd name="T11" fmla="*/ 6 h 266"/>
                  <a:gd name="T12" fmla="*/ 116 w 308"/>
                  <a:gd name="T13" fmla="*/ 10 h 266"/>
                  <a:gd name="T14" fmla="*/ 116 w 308"/>
                  <a:gd name="T15" fmla="*/ 24 h 266"/>
                  <a:gd name="T16" fmla="*/ 112 w 308"/>
                  <a:gd name="T17" fmla="*/ 70 h 266"/>
                  <a:gd name="T18" fmla="*/ 116 w 308"/>
                  <a:gd name="T19" fmla="*/ 92 h 266"/>
                  <a:gd name="T20" fmla="*/ 118 w 308"/>
                  <a:gd name="T21" fmla="*/ 94 h 266"/>
                  <a:gd name="T22" fmla="*/ 140 w 308"/>
                  <a:gd name="T23" fmla="*/ 92 h 266"/>
                  <a:gd name="T24" fmla="*/ 252 w 308"/>
                  <a:gd name="T25" fmla="*/ 72 h 266"/>
                  <a:gd name="T26" fmla="*/ 280 w 308"/>
                  <a:gd name="T27" fmla="*/ 70 h 266"/>
                  <a:gd name="T28" fmla="*/ 284 w 308"/>
                  <a:gd name="T29" fmla="*/ 72 h 266"/>
                  <a:gd name="T30" fmla="*/ 298 w 308"/>
                  <a:gd name="T31" fmla="*/ 88 h 266"/>
                  <a:gd name="T32" fmla="*/ 300 w 308"/>
                  <a:gd name="T33" fmla="*/ 100 h 266"/>
                  <a:gd name="T34" fmla="*/ 294 w 308"/>
                  <a:gd name="T35" fmla="*/ 110 h 266"/>
                  <a:gd name="T36" fmla="*/ 290 w 308"/>
                  <a:gd name="T37" fmla="*/ 116 h 266"/>
                  <a:gd name="T38" fmla="*/ 248 w 308"/>
                  <a:gd name="T39" fmla="*/ 126 h 266"/>
                  <a:gd name="T40" fmla="*/ 202 w 308"/>
                  <a:gd name="T41" fmla="*/ 140 h 266"/>
                  <a:gd name="T42" fmla="*/ 192 w 308"/>
                  <a:gd name="T43" fmla="*/ 144 h 266"/>
                  <a:gd name="T44" fmla="*/ 190 w 308"/>
                  <a:gd name="T45" fmla="*/ 150 h 266"/>
                  <a:gd name="T46" fmla="*/ 198 w 308"/>
                  <a:gd name="T47" fmla="*/ 154 h 266"/>
                  <a:gd name="T48" fmla="*/ 234 w 308"/>
                  <a:gd name="T49" fmla="*/ 162 h 266"/>
                  <a:gd name="T50" fmla="*/ 302 w 308"/>
                  <a:gd name="T51" fmla="*/ 172 h 266"/>
                  <a:gd name="T52" fmla="*/ 306 w 308"/>
                  <a:gd name="T53" fmla="*/ 176 h 266"/>
                  <a:gd name="T54" fmla="*/ 308 w 308"/>
                  <a:gd name="T55" fmla="*/ 188 h 266"/>
                  <a:gd name="T56" fmla="*/ 300 w 308"/>
                  <a:gd name="T57" fmla="*/ 210 h 266"/>
                  <a:gd name="T58" fmla="*/ 292 w 308"/>
                  <a:gd name="T59" fmla="*/ 218 h 266"/>
                  <a:gd name="T60" fmla="*/ 286 w 308"/>
                  <a:gd name="T61" fmla="*/ 220 h 266"/>
                  <a:gd name="T62" fmla="*/ 238 w 308"/>
                  <a:gd name="T63" fmla="*/ 224 h 266"/>
                  <a:gd name="T64" fmla="*/ 190 w 308"/>
                  <a:gd name="T65" fmla="*/ 226 h 266"/>
                  <a:gd name="T66" fmla="*/ 184 w 308"/>
                  <a:gd name="T67" fmla="*/ 228 h 266"/>
                  <a:gd name="T68" fmla="*/ 210 w 308"/>
                  <a:gd name="T69" fmla="*/ 224 h 266"/>
                  <a:gd name="T70" fmla="*/ 214 w 308"/>
                  <a:gd name="T71" fmla="*/ 226 h 266"/>
                  <a:gd name="T72" fmla="*/ 214 w 308"/>
                  <a:gd name="T73" fmla="*/ 234 h 266"/>
                  <a:gd name="T74" fmla="*/ 206 w 308"/>
                  <a:gd name="T75" fmla="*/ 260 h 266"/>
                  <a:gd name="T76" fmla="*/ 202 w 308"/>
                  <a:gd name="T77" fmla="*/ 266 h 266"/>
                  <a:gd name="T78" fmla="*/ 170 w 308"/>
                  <a:gd name="T79" fmla="*/ 264 h 266"/>
                  <a:gd name="T80" fmla="*/ 72 w 308"/>
                  <a:gd name="T81" fmla="*/ 254 h 266"/>
                  <a:gd name="T82" fmla="*/ 16 w 308"/>
                  <a:gd name="T83" fmla="*/ 242 h 266"/>
                  <a:gd name="T84" fmla="*/ 4 w 308"/>
                  <a:gd name="T85" fmla="*/ 234 h 266"/>
                  <a:gd name="T86" fmla="*/ 2 w 308"/>
                  <a:gd name="T87" fmla="*/ 230 h 266"/>
                  <a:gd name="T88" fmla="*/ 0 w 308"/>
                  <a:gd name="T89" fmla="*/ 204 h 266"/>
                  <a:gd name="T90" fmla="*/ 6 w 308"/>
                  <a:gd name="T91" fmla="*/ 162 h 266"/>
                  <a:gd name="T92" fmla="*/ 20 w 308"/>
                  <a:gd name="T93" fmla="*/ 10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8" h="266">
                    <a:moveTo>
                      <a:pt x="20" y="108"/>
                    </a:moveTo>
                    <a:lnTo>
                      <a:pt x="20" y="108"/>
                    </a:lnTo>
                    <a:lnTo>
                      <a:pt x="46" y="60"/>
                    </a:lnTo>
                    <a:lnTo>
                      <a:pt x="64" y="24"/>
                    </a:lnTo>
                    <a:lnTo>
                      <a:pt x="70" y="10"/>
                    </a:lnTo>
                    <a:lnTo>
                      <a:pt x="74" y="0"/>
                    </a:lnTo>
                    <a:lnTo>
                      <a:pt x="74" y="0"/>
                    </a:lnTo>
                    <a:lnTo>
                      <a:pt x="80" y="0"/>
                    </a:lnTo>
                    <a:lnTo>
                      <a:pt x="94" y="0"/>
                    </a:lnTo>
                    <a:lnTo>
                      <a:pt x="100" y="0"/>
                    </a:lnTo>
                    <a:lnTo>
                      <a:pt x="108" y="2"/>
                    </a:lnTo>
                    <a:lnTo>
                      <a:pt x="114" y="6"/>
                    </a:lnTo>
                    <a:lnTo>
                      <a:pt x="116" y="10"/>
                    </a:lnTo>
                    <a:lnTo>
                      <a:pt x="116" y="10"/>
                    </a:lnTo>
                    <a:lnTo>
                      <a:pt x="118" y="16"/>
                    </a:lnTo>
                    <a:lnTo>
                      <a:pt x="116" y="24"/>
                    </a:lnTo>
                    <a:lnTo>
                      <a:pt x="114" y="46"/>
                    </a:lnTo>
                    <a:lnTo>
                      <a:pt x="112" y="70"/>
                    </a:lnTo>
                    <a:lnTo>
                      <a:pt x="112" y="80"/>
                    </a:lnTo>
                    <a:lnTo>
                      <a:pt x="116" y="92"/>
                    </a:lnTo>
                    <a:lnTo>
                      <a:pt x="116" y="92"/>
                    </a:lnTo>
                    <a:lnTo>
                      <a:pt x="118" y="94"/>
                    </a:lnTo>
                    <a:lnTo>
                      <a:pt x="122" y="94"/>
                    </a:lnTo>
                    <a:lnTo>
                      <a:pt x="140" y="92"/>
                    </a:lnTo>
                    <a:lnTo>
                      <a:pt x="194" y="82"/>
                    </a:lnTo>
                    <a:lnTo>
                      <a:pt x="252" y="72"/>
                    </a:lnTo>
                    <a:lnTo>
                      <a:pt x="272" y="70"/>
                    </a:lnTo>
                    <a:lnTo>
                      <a:pt x="280" y="70"/>
                    </a:lnTo>
                    <a:lnTo>
                      <a:pt x="284" y="72"/>
                    </a:lnTo>
                    <a:lnTo>
                      <a:pt x="284" y="72"/>
                    </a:lnTo>
                    <a:lnTo>
                      <a:pt x="294" y="80"/>
                    </a:lnTo>
                    <a:lnTo>
                      <a:pt x="298" y="88"/>
                    </a:lnTo>
                    <a:lnTo>
                      <a:pt x="300" y="94"/>
                    </a:lnTo>
                    <a:lnTo>
                      <a:pt x="300" y="100"/>
                    </a:lnTo>
                    <a:lnTo>
                      <a:pt x="298" y="106"/>
                    </a:lnTo>
                    <a:lnTo>
                      <a:pt x="294" y="110"/>
                    </a:lnTo>
                    <a:lnTo>
                      <a:pt x="290" y="116"/>
                    </a:lnTo>
                    <a:lnTo>
                      <a:pt x="290" y="116"/>
                    </a:lnTo>
                    <a:lnTo>
                      <a:pt x="276" y="120"/>
                    </a:lnTo>
                    <a:lnTo>
                      <a:pt x="248" y="126"/>
                    </a:lnTo>
                    <a:lnTo>
                      <a:pt x="216" y="134"/>
                    </a:lnTo>
                    <a:lnTo>
                      <a:pt x="202" y="140"/>
                    </a:lnTo>
                    <a:lnTo>
                      <a:pt x="192" y="144"/>
                    </a:lnTo>
                    <a:lnTo>
                      <a:pt x="192" y="144"/>
                    </a:lnTo>
                    <a:lnTo>
                      <a:pt x="188" y="148"/>
                    </a:lnTo>
                    <a:lnTo>
                      <a:pt x="190" y="150"/>
                    </a:lnTo>
                    <a:lnTo>
                      <a:pt x="192" y="152"/>
                    </a:lnTo>
                    <a:lnTo>
                      <a:pt x="198" y="154"/>
                    </a:lnTo>
                    <a:lnTo>
                      <a:pt x="214" y="158"/>
                    </a:lnTo>
                    <a:lnTo>
                      <a:pt x="234" y="162"/>
                    </a:lnTo>
                    <a:lnTo>
                      <a:pt x="276" y="168"/>
                    </a:lnTo>
                    <a:lnTo>
                      <a:pt x="302" y="172"/>
                    </a:lnTo>
                    <a:lnTo>
                      <a:pt x="302" y="172"/>
                    </a:lnTo>
                    <a:lnTo>
                      <a:pt x="306" y="176"/>
                    </a:lnTo>
                    <a:lnTo>
                      <a:pt x="308" y="182"/>
                    </a:lnTo>
                    <a:lnTo>
                      <a:pt x="308" y="188"/>
                    </a:lnTo>
                    <a:lnTo>
                      <a:pt x="306" y="196"/>
                    </a:lnTo>
                    <a:lnTo>
                      <a:pt x="300" y="210"/>
                    </a:lnTo>
                    <a:lnTo>
                      <a:pt x="296" y="216"/>
                    </a:lnTo>
                    <a:lnTo>
                      <a:pt x="292" y="218"/>
                    </a:lnTo>
                    <a:lnTo>
                      <a:pt x="292" y="218"/>
                    </a:lnTo>
                    <a:lnTo>
                      <a:pt x="286" y="220"/>
                    </a:lnTo>
                    <a:lnTo>
                      <a:pt x="272" y="222"/>
                    </a:lnTo>
                    <a:lnTo>
                      <a:pt x="238" y="224"/>
                    </a:lnTo>
                    <a:lnTo>
                      <a:pt x="204" y="226"/>
                    </a:lnTo>
                    <a:lnTo>
                      <a:pt x="190" y="226"/>
                    </a:lnTo>
                    <a:lnTo>
                      <a:pt x="184" y="228"/>
                    </a:lnTo>
                    <a:lnTo>
                      <a:pt x="184" y="228"/>
                    </a:lnTo>
                    <a:lnTo>
                      <a:pt x="198" y="224"/>
                    </a:lnTo>
                    <a:lnTo>
                      <a:pt x="210" y="224"/>
                    </a:lnTo>
                    <a:lnTo>
                      <a:pt x="212" y="224"/>
                    </a:lnTo>
                    <a:lnTo>
                      <a:pt x="214" y="226"/>
                    </a:lnTo>
                    <a:lnTo>
                      <a:pt x="214" y="226"/>
                    </a:lnTo>
                    <a:lnTo>
                      <a:pt x="214" y="234"/>
                    </a:lnTo>
                    <a:lnTo>
                      <a:pt x="212" y="248"/>
                    </a:lnTo>
                    <a:lnTo>
                      <a:pt x="206" y="260"/>
                    </a:lnTo>
                    <a:lnTo>
                      <a:pt x="204" y="264"/>
                    </a:lnTo>
                    <a:lnTo>
                      <a:pt x="202" y="266"/>
                    </a:lnTo>
                    <a:lnTo>
                      <a:pt x="202" y="266"/>
                    </a:lnTo>
                    <a:lnTo>
                      <a:pt x="170" y="264"/>
                    </a:lnTo>
                    <a:lnTo>
                      <a:pt x="106" y="260"/>
                    </a:lnTo>
                    <a:lnTo>
                      <a:pt x="72" y="254"/>
                    </a:lnTo>
                    <a:lnTo>
                      <a:pt x="40" y="248"/>
                    </a:lnTo>
                    <a:lnTo>
                      <a:pt x="16" y="242"/>
                    </a:lnTo>
                    <a:lnTo>
                      <a:pt x="8" y="238"/>
                    </a:lnTo>
                    <a:lnTo>
                      <a:pt x="4" y="234"/>
                    </a:lnTo>
                    <a:lnTo>
                      <a:pt x="4" y="234"/>
                    </a:lnTo>
                    <a:lnTo>
                      <a:pt x="2" y="230"/>
                    </a:lnTo>
                    <a:lnTo>
                      <a:pt x="0" y="222"/>
                    </a:lnTo>
                    <a:lnTo>
                      <a:pt x="0" y="204"/>
                    </a:lnTo>
                    <a:lnTo>
                      <a:pt x="2" y="184"/>
                    </a:lnTo>
                    <a:lnTo>
                      <a:pt x="6" y="162"/>
                    </a:lnTo>
                    <a:lnTo>
                      <a:pt x="16" y="124"/>
                    </a:lnTo>
                    <a:lnTo>
                      <a:pt x="20" y="108"/>
                    </a:lnTo>
                    <a:lnTo>
                      <a:pt x="20" y="108"/>
                    </a:lnTo>
                    <a:close/>
                  </a:path>
                </a:pathLst>
              </a:custGeom>
              <a:solidFill>
                <a:schemeClr val="accent6"/>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99" name="Freeform 70"/>
              <p:cNvSpPr/>
              <p:nvPr>
                <p:custDataLst>
                  <p:tags r:id="rId54"/>
                </p:custDataLst>
              </p:nvPr>
            </p:nvSpPr>
            <p:spPr bwMode="auto">
              <a:xfrm>
                <a:off x="1482725" y="2274888"/>
                <a:ext cx="714375" cy="107950"/>
              </a:xfrm>
              <a:custGeom>
                <a:avLst/>
                <a:gdLst>
                  <a:gd name="T0" fmla="*/ 450 w 450"/>
                  <a:gd name="T1" fmla="*/ 68 h 68"/>
                  <a:gd name="T2" fmla="*/ 450 w 450"/>
                  <a:gd name="T3" fmla="*/ 68 h 68"/>
                  <a:gd name="T4" fmla="*/ 0 w 450"/>
                  <a:gd name="T5" fmla="*/ 0 h 68"/>
                  <a:gd name="T6" fmla="*/ 0 w 450"/>
                  <a:gd name="T7" fmla="*/ 0 h 68"/>
                  <a:gd name="T8" fmla="*/ 56 w 450"/>
                  <a:gd name="T9" fmla="*/ 4 h 68"/>
                  <a:gd name="T10" fmla="*/ 114 w 450"/>
                  <a:gd name="T11" fmla="*/ 8 h 68"/>
                  <a:gd name="T12" fmla="*/ 186 w 450"/>
                  <a:gd name="T13" fmla="*/ 14 h 68"/>
                  <a:gd name="T14" fmla="*/ 262 w 450"/>
                  <a:gd name="T15" fmla="*/ 24 h 68"/>
                  <a:gd name="T16" fmla="*/ 336 w 450"/>
                  <a:gd name="T17" fmla="*/ 36 h 68"/>
                  <a:gd name="T18" fmla="*/ 370 w 450"/>
                  <a:gd name="T19" fmla="*/ 42 h 68"/>
                  <a:gd name="T20" fmla="*/ 400 w 450"/>
                  <a:gd name="T21" fmla="*/ 50 h 68"/>
                  <a:gd name="T22" fmla="*/ 428 w 450"/>
                  <a:gd name="T23" fmla="*/ 58 h 68"/>
                  <a:gd name="T24" fmla="*/ 450 w 450"/>
                  <a:gd name="T25" fmla="*/ 68 h 68"/>
                  <a:gd name="T26" fmla="*/ 450 w 450"/>
                  <a:gd name="T2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0" h="68">
                    <a:moveTo>
                      <a:pt x="450" y="68"/>
                    </a:moveTo>
                    <a:lnTo>
                      <a:pt x="450" y="68"/>
                    </a:lnTo>
                    <a:lnTo>
                      <a:pt x="0" y="0"/>
                    </a:lnTo>
                    <a:lnTo>
                      <a:pt x="0" y="0"/>
                    </a:lnTo>
                    <a:lnTo>
                      <a:pt x="56" y="4"/>
                    </a:lnTo>
                    <a:lnTo>
                      <a:pt x="114" y="8"/>
                    </a:lnTo>
                    <a:lnTo>
                      <a:pt x="186" y="14"/>
                    </a:lnTo>
                    <a:lnTo>
                      <a:pt x="262" y="24"/>
                    </a:lnTo>
                    <a:lnTo>
                      <a:pt x="336" y="36"/>
                    </a:lnTo>
                    <a:lnTo>
                      <a:pt x="370" y="42"/>
                    </a:lnTo>
                    <a:lnTo>
                      <a:pt x="400" y="50"/>
                    </a:lnTo>
                    <a:lnTo>
                      <a:pt x="428" y="58"/>
                    </a:lnTo>
                    <a:lnTo>
                      <a:pt x="450" y="68"/>
                    </a:lnTo>
                    <a:lnTo>
                      <a:pt x="450" y="68"/>
                    </a:lnTo>
                    <a:close/>
                  </a:path>
                </a:pathLst>
              </a:custGeom>
              <a:solidFill>
                <a:srgbClr val="2E3030"/>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grpSp>
        <p:sp>
          <p:nvSpPr>
            <p:cNvPr id="101" name="Freeform 74"/>
            <p:cNvSpPr/>
            <p:nvPr>
              <p:custDataLst>
                <p:tags r:id="rId55"/>
              </p:custDataLst>
            </p:nvPr>
          </p:nvSpPr>
          <p:spPr bwMode="auto">
            <a:xfrm>
              <a:off x="982" y="4071"/>
              <a:ext cx="1297" cy="432"/>
            </a:xfrm>
            <a:custGeom>
              <a:avLst/>
              <a:gdLst>
                <a:gd name="T0" fmla="*/ 450 w 1329"/>
                <a:gd name="T1" fmla="*/ 119 h 433"/>
                <a:gd name="T2" fmla="*/ 491 w 1329"/>
                <a:gd name="T3" fmla="*/ 48 h 433"/>
                <a:gd name="T4" fmla="*/ 532 w 1329"/>
                <a:gd name="T5" fmla="*/ 18 h 433"/>
                <a:gd name="T6" fmla="*/ 593 w 1329"/>
                <a:gd name="T7" fmla="*/ 1 h 433"/>
                <a:gd name="T8" fmla="*/ 652 w 1329"/>
                <a:gd name="T9" fmla="*/ 2 h 433"/>
                <a:gd name="T10" fmla="*/ 711 w 1329"/>
                <a:gd name="T11" fmla="*/ 18 h 433"/>
                <a:gd name="T12" fmla="*/ 762 w 1329"/>
                <a:gd name="T13" fmla="*/ 59 h 433"/>
                <a:gd name="T14" fmla="*/ 790 w 1329"/>
                <a:gd name="T15" fmla="*/ 121 h 433"/>
                <a:gd name="T16" fmla="*/ 816 w 1329"/>
                <a:gd name="T17" fmla="*/ 133 h 433"/>
                <a:gd name="T18" fmla="*/ 881 w 1329"/>
                <a:gd name="T19" fmla="*/ 118 h 433"/>
                <a:gd name="T20" fmla="*/ 923 w 1329"/>
                <a:gd name="T21" fmla="*/ 131 h 433"/>
                <a:gd name="T22" fmla="*/ 951 w 1329"/>
                <a:gd name="T23" fmla="*/ 165 h 433"/>
                <a:gd name="T24" fmla="*/ 965 w 1329"/>
                <a:gd name="T25" fmla="*/ 195 h 433"/>
                <a:gd name="T26" fmla="*/ 999 w 1329"/>
                <a:gd name="T27" fmla="*/ 178 h 433"/>
                <a:gd name="T28" fmla="*/ 1028 w 1329"/>
                <a:gd name="T29" fmla="*/ 196 h 433"/>
                <a:gd name="T30" fmla="*/ 1052 w 1329"/>
                <a:gd name="T31" fmla="*/ 209 h 433"/>
                <a:gd name="T32" fmla="*/ 1108 w 1329"/>
                <a:gd name="T33" fmla="*/ 197 h 433"/>
                <a:gd name="T34" fmla="*/ 1153 w 1329"/>
                <a:gd name="T35" fmla="*/ 213 h 433"/>
                <a:gd name="T36" fmla="*/ 1181 w 1329"/>
                <a:gd name="T37" fmla="*/ 247 h 433"/>
                <a:gd name="T38" fmla="*/ 1232 w 1329"/>
                <a:gd name="T39" fmla="*/ 262 h 433"/>
                <a:gd name="T40" fmla="*/ 1304 w 1329"/>
                <a:gd name="T41" fmla="*/ 270 h 433"/>
                <a:gd name="T42" fmla="*/ 1327 w 1329"/>
                <a:gd name="T43" fmla="*/ 295 h 433"/>
                <a:gd name="T44" fmla="*/ 1328 w 1329"/>
                <a:gd name="T45" fmla="*/ 315 h 433"/>
                <a:gd name="T46" fmla="*/ 1304 w 1329"/>
                <a:gd name="T47" fmla="*/ 338 h 433"/>
                <a:gd name="T48" fmla="*/ 1243 w 1329"/>
                <a:gd name="T49" fmla="*/ 352 h 433"/>
                <a:gd name="T50" fmla="*/ 1175 w 1329"/>
                <a:gd name="T51" fmla="*/ 355 h 433"/>
                <a:gd name="T52" fmla="*/ 1072 w 1329"/>
                <a:gd name="T53" fmla="*/ 394 h 433"/>
                <a:gd name="T54" fmla="*/ 968 w 1329"/>
                <a:gd name="T55" fmla="*/ 406 h 433"/>
                <a:gd name="T56" fmla="*/ 898 w 1329"/>
                <a:gd name="T57" fmla="*/ 392 h 433"/>
                <a:gd name="T58" fmla="*/ 846 w 1329"/>
                <a:gd name="T59" fmla="*/ 378 h 433"/>
                <a:gd name="T60" fmla="*/ 731 w 1329"/>
                <a:gd name="T61" fmla="*/ 417 h 433"/>
                <a:gd name="T62" fmla="*/ 600 w 1329"/>
                <a:gd name="T63" fmla="*/ 433 h 433"/>
                <a:gd name="T64" fmla="*/ 495 w 1329"/>
                <a:gd name="T65" fmla="*/ 421 h 433"/>
                <a:gd name="T66" fmla="*/ 388 w 1329"/>
                <a:gd name="T67" fmla="*/ 380 h 433"/>
                <a:gd name="T68" fmla="*/ 307 w 1329"/>
                <a:gd name="T69" fmla="*/ 377 h 433"/>
                <a:gd name="T70" fmla="*/ 199 w 1329"/>
                <a:gd name="T71" fmla="*/ 378 h 433"/>
                <a:gd name="T72" fmla="*/ 88 w 1329"/>
                <a:gd name="T73" fmla="*/ 350 h 433"/>
                <a:gd name="T74" fmla="*/ 23 w 1329"/>
                <a:gd name="T75" fmla="*/ 306 h 433"/>
                <a:gd name="T76" fmla="*/ 0 w 1329"/>
                <a:gd name="T77" fmla="*/ 268 h 433"/>
                <a:gd name="T78" fmla="*/ 8 w 1329"/>
                <a:gd name="T79" fmla="*/ 248 h 433"/>
                <a:gd name="T80" fmla="*/ 40 w 1329"/>
                <a:gd name="T81" fmla="*/ 237 h 433"/>
                <a:gd name="T82" fmla="*/ 117 w 1329"/>
                <a:gd name="T83" fmla="*/ 248 h 433"/>
                <a:gd name="T84" fmla="*/ 123 w 1329"/>
                <a:gd name="T85" fmla="*/ 186 h 433"/>
                <a:gd name="T86" fmla="*/ 163 w 1329"/>
                <a:gd name="T87" fmla="*/ 166 h 433"/>
                <a:gd name="T88" fmla="*/ 210 w 1329"/>
                <a:gd name="T89" fmla="*/ 177 h 433"/>
                <a:gd name="T90" fmla="*/ 217 w 1329"/>
                <a:gd name="T91" fmla="*/ 156 h 433"/>
                <a:gd name="T92" fmla="*/ 236 w 1329"/>
                <a:gd name="T93" fmla="*/ 119 h 433"/>
                <a:gd name="T94" fmla="*/ 274 w 1329"/>
                <a:gd name="T95" fmla="*/ 94 h 433"/>
                <a:gd name="T96" fmla="*/ 321 w 1329"/>
                <a:gd name="T97" fmla="*/ 83 h 433"/>
                <a:gd name="T98" fmla="*/ 372 w 1329"/>
                <a:gd name="T99" fmla="*/ 91 h 433"/>
                <a:gd name="T100" fmla="*/ 416 w 1329"/>
                <a:gd name="T101" fmla="*/ 118 h 433"/>
                <a:gd name="T102" fmla="*/ 443 w 1329"/>
                <a:gd name="T103" fmla="*/ 15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9" h="433">
                  <a:moveTo>
                    <a:pt x="443" y="155"/>
                  </a:moveTo>
                  <a:lnTo>
                    <a:pt x="443" y="155"/>
                  </a:lnTo>
                  <a:lnTo>
                    <a:pt x="444" y="149"/>
                  </a:lnTo>
                  <a:lnTo>
                    <a:pt x="447" y="131"/>
                  </a:lnTo>
                  <a:lnTo>
                    <a:pt x="450" y="119"/>
                  </a:lnTo>
                  <a:lnTo>
                    <a:pt x="455" y="106"/>
                  </a:lnTo>
                  <a:lnTo>
                    <a:pt x="462" y="92"/>
                  </a:lnTo>
                  <a:lnTo>
                    <a:pt x="469" y="77"/>
                  </a:lnTo>
                  <a:lnTo>
                    <a:pt x="480" y="62"/>
                  </a:lnTo>
                  <a:lnTo>
                    <a:pt x="491" y="48"/>
                  </a:lnTo>
                  <a:lnTo>
                    <a:pt x="499" y="41"/>
                  </a:lnTo>
                  <a:lnTo>
                    <a:pt x="506" y="35"/>
                  </a:lnTo>
                  <a:lnTo>
                    <a:pt x="514" y="29"/>
                  </a:lnTo>
                  <a:lnTo>
                    <a:pt x="523" y="23"/>
                  </a:lnTo>
                  <a:lnTo>
                    <a:pt x="532" y="18"/>
                  </a:lnTo>
                  <a:lnTo>
                    <a:pt x="543" y="14"/>
                  </a:lnTo>
                  <a:lnTo>
                    <a:pt x="555" y="10"/>
                  </a:lnTo>
                  <a:lnTo>
                    <a:pt x="566" y="5"/>
                  </a:lnTo>
                  <a:lnTo>
                    <a:pt x="579" y="3"/>
                  </a:lnTo>
                  <a:lnTo>
                    <a:pt x="593" y="1"/>
                  </a:lnTo>
                  <a:lnTo>
                    <a:pt x="607" y="0"/>
                  </a:lnTo>
                  <a:lnTo>
                    <a:pt x="622" y="0"/>
                  </a:lnTo>
                  <a:lnTo>
                    <a:pt x="622" y="0"/>
                  </a:lnTo>
                  <a:lnTo>
                    <a:pt x="638" y="0"/>
                  </a:lnTo>
                  <a:lnTo>
                    <a:pt x="652" y="2"/>
                  </a:lnTo>
                  <a:lnTo>
                    <a:pt x="666" y="4"/>
                  </a:lnTo>
                  <a:lnTo>
                    <a:pt x="678" y="6"/>
                  </a:lnTo>
                  <a:lnTo>
                    <a:pt x="690" y="10"/>
                  </a:lnTo>
                  <a:lnTo>
                    <a:pt x="700" y="14"/>
                  </a:lnTo>
                  <a:lnTo>
                    <a:pt x="711" y="18"/>
                  </a:lnTo>
                  <a:lnTo>
                    <a:pt x="720" y="23"/>
                  </a:lnTo>
                  <a:lnTo>
                    <a:pt x="729" y="29"/>
                  </a:lnTo>
                  <a:lnTo>
                    <a:pt x="736" y="34"/>
                  </a:lnTo>
                  <a:lnTo>
                    <a:pt x="750" y="46"/>
                  </a:lnTo>
                  <a:lnTo>
                    <a:pt x="762" y="59"/>
                  </a:lnTo>
                  <a:lnTo>
                    <a:pt x="771" y="73"/>
                  </a:lnTo>
                  <a:lnTo>
                    <a:pt x="778" y="86"/>
                  </a:lnTo>
                  <a:lnTo>
                    <a:pt x="784" y="98"/>
                  </a:lnTo>
                  <a:lnTo>
                    <a:pt x="787" y="111"/>
                  </a:lnTo>
                  <a:lnTo>
                    <a:pt x="790" y="121"/>
                  </a:lnTo>
                  <a:lnTo>
                    <a:pt x="792" y="137"/>
                  </a:lnTo>
                  <a:lnTo>
                    <a:pt x="793" y="144"/>
                  </a:lnTo>
                  <a:lnTo>
                    <a:pt x="793" y="144"/>
                  </a:lnTo>
                  <a:lnTo>
                    <a:pt x="799" y="140"/>
                  </a:lnTo>
                  <a:lnTo>
                    <a:pt x="816" y="133"/>
                  </a:lnTo>
                  <a:lnTo>
                    <a:pt x="826" y="129"/>
                  </a:lnTo>
                  <a:lnTo>
                    <a:pt x="839" y="125"/>
                  </a:lnTo>
                  <a:lnTo>
                    <a:pt x="853" y="121"/>
                  </a:lnTo>
                  <a:lnTo>
                    <a:pt x="866" y="119"/>
                  </a:lnTo>
                  <a:lnTo>
                    <a:pt x="881" y="118"/>
                  </a:lnTo>
                  <a:lnTo>
                    <a:pt x="896" y="120"/>
                  </a:lnTo>
                  <a:lnTo>
                    <a:pt x="902" y="121"/>
                  </a:lnTo>
                  <a:lnTo>
                    <a:pt x="910" y="125"/>
                  </a:lnTo>
                  <a:lnTo>
                    <a:pt x="917" y="128"/>
                  </a:lnTo>
                  <a:lnTo>
                    <a:pt x="923" y="131"/>
                  </a:lnTo>
                  <a:lnTo>
                    <a:pt x="930" y="136"/>
                  </a:lnTo>
                  <a:lnTo>
                    <a:pt x="935" y="142"/>
                  </a:lnTo>
                  <a:lnTo>
                    <a:pt x="941" y="148"/>
                  </a:lnTo>
                  <a:lnTo>
                    <a:pt x="946" y="155"/>
                  </a:lnTo>
                  <a:lnTo>
                    <a:pt x="951" y="165"/>
                  </a:lnTo>
                  <a:lnTo>
                    <a:pt x="955" y="174"/>
                  </a:lnTo>
                  <a:lnTo>
                    <a:pt x="958" y="185"/>
                  </a:lnTo>
                  <a:lnTo>
                    <a:pt x="961" y="197"/>
                  </a:lnTo>
                  <a:lnTo>
                    <a:pt x="961" y="197"/>
                  </a:lnTo>
                  <a:lnTo>
                    <a:pt x="965" y="195"/>
                  </a:lnTo>
                  <a:lnTo>
                    <a:pt x="971" y="190"/>
                  </a:lnTo>
                  <a:lnTo>
                    <a:pt x="981" y="184"/>
                  </a:lnTo>
                  <a:lnTo>
                    <a:pt x="987" y="182"/>
                  </a:lnTo>
                  <a:lnTo>
                    <a:pt x="993" y="180"/>
                  </a:lnTo>
                  <a:lnTo>
                    <a:pt x="999" y="178"/>
                  </a:lnTo>
                  <a:lnTo>
                    <a:pt x="1006" y="178"/>
                  </a:lnTo>
                  <a:lnTo>
                    <a:pt x="1011" y="181"/>
                  </a:lnTo>
                  <a:lnTo>
                    <a:pt x="1017" y="184"/>
                  </a:lnTo>
                  <a:lnTo>
                    <a:pt x="1023" y="189"/>
                  </a:lnTo>
                  <a:lnTo>
                    <a:pt x="1028" y="196"/>
                  </a:lnTo>
                  <a:lnTo>
                    <a:pt x="1031" y="206"/>
                  </a:lnTo>
                  <a:lnTo>
                    <a:pt x="1034" y="219"/>
                  </a:lnTo>
                  <a:lnTo>
                    <a:pt x="1034" y="219"/>
                  </a:lnTo>
                  <a:lnTo>
                    <a:pt x="1040" y="217"/>
                  </a:lnTo>
                  <a:lnTo>
                    <a:pt x="1052" y="209"/>
                  </a:lnTo>
                  <a:lnTo>
                    <a:pt x="1062" y="206"/>
                  </a:lnTo>
                  <a:lnTo>
                    <a:pt x="1072" y="203"/>
                  </a:lnTo>
                  <a:lnTo>
                    <a:pt x="1084" y="200"/>
                  </a:lnTo>
                  <a:lnTo>
                    <a:pt x="1096" y="197"/>
                  </a:lnTo>
                  <a:lnTo>
                    <a:pt x="1108" y="197"/>
                  </a:lnTo>
                  <a:lnTo>
                    <a:pt x="1121" y="199"/>
                  </a:lnTo>
                  <a:lnTo>
                    <a:pt x="1135" y="203"/>
                  </a:lnTo>
                  <a:lnTo>
                    <a:pt x="1141" y="205"/>
                  </a:lnTo>
                  <a:lnTo>
                    <a:pt x="1147" y="209"/>
                  </a:lnTo>
                  <a:lnTo>
                    <a:pt x="1153" y="213"/>
                  </a:lnTo>
                  <a:lnTo>
                    <a:pt x="1159" y="218"/>
                  </a:lnTo>
                  <a:lnTo>
                    <a:pt x="1165" y="224"/>
                  </a:lnTo>
                  <a:lnTo>
                    <a:pt x="1171" y="230"/>
                  </a:lnTo>
                  <a:lnTo>
                    <a:pt x="1176" y="239"/>
                  </a:lnTo>
                  <a:lnTo>
                    <a:pt x="1181" y="247"/>
                  </a:lnTo>
                  <a:lnTo>
                    <a:pt x="1185" y="257"/>
                  </a:lnTo>
                  <a:lnTo>
                    <a:pt x="1190" y="268"/>
                  </a:lnTo>
                  <a:lnTo>
                    <a:pt x="1190" y="268"/>
                  </a:lnTo>
                  <a:lnTo>
                    <a:pt x="1211" y="264"/>
                  </a:lnTo>
                  <a:lnTo>
                    <a:pt x="1232" y="262"/>
                  </a:lnTo>
                  <a:lnTo>
                    <a:pt x="1256" y="262"/>
                  </a:lnTo>
                  <a:lnTo>
                    <a:pt x="1269" y="262"/>
                  </a:lnTo>
                  <a:lnTo>
                    <a:pt x="1281" y="264"/>
                  </a:lnTo>
                  <a:lnTo>
                    <a:pt x="1293" y="266"/>
                  </a:lnTo>
                  <a:lnTo>
                    <a:pt x="1304" y="270"/>
                  </a:lnTo>
                  <a:lnTo>
                    <a:pt x="1313" y="275"/>
                  </a:lnTo>
                  <a:lnTo>
                    <a:pt x="1321" y="281"/>
                  </a:lnTo>
                  <a:lnTo>
                    <a:pt x="1323" y="285"/>
                  </a:lnTo>
                  <a:lnTo>
                    <a:pt x="1326" y="289"/>
                  </a:lnTo>
                  <a:lnTo>
                    <a:pt x="1327" y="295"/>
                  </a:lnTo>
                  <a:lnTo>
                    <a:pt x="1329" y="300"/>
                  </a:lnTo>
                  <a:lnTo>
                    <a:pt x="1329" y="300"/>
                  </a:lnTo>
                  <a:lnTo>
                    <a:pt x="1329" y="305"/>
                  </a:lnTo>
                  <a:lnTo>
                    <a:pt x="1329" y="309"/>
                  </a:lnTo>
                  <a:lnTo>
                    <a:pt x="1328" y="315"/>
                  </a:lnTo>
                  <a:lnTo>
                    <a:pt x="1326" y="319"/>
                  </a:lnTo>
                  <a:lnTo>
                    <a:pt x="1324" y="323"/>
                  </a:lnTo>
                  <a:lnTo>
                    <a:pt x="1321" y="326"/>
                  </a:lnTo>
                  <a:lnTo>
                    <a:pt x="1313" y="333"/>
                  </a:lnTo>
                  <a:lnTo>
                    <a:pt x="1304" y="338"/>
                  </a:lnTo>
                  <a:lnTo>
                    <a:pt x="1293" y="342"/>
                  </a:lnTo>
                  <a:lnTo>
                    <a:pt x="1281" y="346"/>
                  </a:lnTo>
                  <a:lnTo>
                    <a:pt x="1269" y="349"/>
                  </a:lnTo>
                  <a:lnTo>
                    <a:pt x="1256" y="351"/>
                  </a:lnTo>
                  <a:lnTo>
                    <a:pt x="1243" y="352"/>
                  </a:lnTo>
                  <a:lnTo>
                    <a:pt x="1218" y="353"/>
                  </a:lnTo>
                  <a:lnTo>
                    <a:pt x="1197" y="353"/>
                  </a:lnTo>
                  <a:lnTo>
                    <a:pt x="1183" y="351"/>
                  </a:lnTo>
                  <a:lnTo>
                    <a:pt x="1183" y="351"/>
                  </a:lnTo>
                  <a:lnTo>
                    <a:pt x="1175" y="355"/>
                  </a:lnTo>
                  <a:lnTo>
                    <a:pt x="1152" y="366"/>
                  </a:lnTo>
                  <a:lnTo>
                    <a:pt x="1136" y="373"/>
                  </a:lnTo>
                  <a:lnTo>
                    <a:pt x="1117" y="380"/>
                  </a:lnTo>
                  <a:lnTo>
                    <a:pt x="1096" y="388"/>
                  </a:lnTo>
                  <a:lnTo>
                    <a:pt x="1072" y="394"/>
                  </a:lnTo>
                  <a:lnTo>
                    <a:pt x="1048" y="399"/>
                  </a:lnTo>
                  <a:lnTo>
                    <a:pt x="1022" y="403"/>
                  </a:lnTo>
                  <a:lnTo>
                    <a:pt x="995" y="406"/>
                  </a:lnTo>
                  <a:lnTo>
                    <a:pt x="981" y="406"/>
                  </a:lnTo>
                  <a:lnTo>
                    <a:pt x="968" y="406"/>
                  </a:lnTo>
                  <a:lnTo>
                    <a:pt x="954" y="404"/>
                  </a:lnTo>
                  <a:lnTo>
                    <a:pt x="939" y="402"/>
                  </a:lnTo>
                  <a:lnTo>
                    <a:pt x="925" y="399"/>
                  </a:lnTo>
                  <a:lnTo>
                    <a:pt x="912" y="396"/>
                  </a:lnTo>
                  <a:lnTo>
                    <a:pt x="898" y="392"/>
                  </a:lnTo>
                  <a:lnTo>
                    <a:pt x="884" y="387"/>
                  </a:lnTo>
                  <a:lnTo>
                    <a:pt x="872" y="380"/>
                  </a:lnTo>
                  <a:lnTo>
                    <a:pt x="858" y="373"/>
                  </a:lnTo>
                  <a:lnTo>
                    <a:pt x="858" y="373"/>
                  </a:lnTo>
                  <a:lnTo>
                    <a:pt x="846" y="378"/>
                  </a:lnTo>
                  <a:lnTo>
                    <a:pt x="832" y="384"/>
                  </a:lnTo>
                  <a:lnTo>
                    <a:pt x="813" y="392"/>
                  </a:lnTo>
                  <a:lnTo>
                    <a:pt x="789" y="400"/>
                  </a:lnTo>
                  <a:lnTo>
                    <a:pt x="762" y="409"/>
                  </a:lnTo>
                  <a:lnTo>
                    <a:pt x="731" y="417"/>
                  </a:lnTo>
                  <a:lnTo>
                    <a:pt x="696" y="425"/>
                  </a:lnTo>
                  <a:lnTo>
                    <a:pt x="659" y="430"/>
                  </a:lnTo>
                  <a:lnTo>
                    <a:pt x="640" y="431"/>
                  </a:lnTo>
                  <a:lnTo>
                    <a:pt x="620" y="433"/>
                  </a:lnTo>
                  <a:lnTo>
                    <a:pt x="600" y="433"/>
                  </a:lnTo>
                  <a:lnTo>
                    <a:pt x="580" y="433"/>
                  </a:lnTo>
                  <a:lnTo>
                    <a:pt x="559" y="431"/>
                  </a:lnTo>
                  <a:lnTo>
                    <a:pt x="538" y="429"/>
                  </a:lnTo>
                  <a:lnTo>
                    <a:pt x="517" y="426"/>
                  </a:lnTo>
                  <a:lnTo>
                    <a:pt x="495" y="421"/>
                  </a:lnTo>
                  <a:lnTo>
                    <a:pt x="473" y="416"/>
                  </a:lnTo>
                  <a:lnTo>
                    <a:pt x="452" y="410"/>
                  </a:lnTo>
                  <a:lnTo>
                    <a:pt x="430" y="401"/>
                  </a:lnTo>
                  <a:lnTo>
                    <a:pt x="409" y="392"/>
                  </a:lnTo>
                  <a:lnTo>
                    <a:pt x="388" y="380"/>
                  </a:lnTo>
                  <a:lnTo>
                    <a:pt x="367" y="368"/>
                  </a:lnTo>
                  <a:lnTo>
                    <a:pt x="367" y="368"/>
                  </a:lnTo>
                  <a:lnTo>
                    <a:pt x="359" y="370"/>
                  </a:lnTo>
                  <a:lnTo>
                    <a:pt x="338" y="373"/>
                  </a:lnTo>
                  <a:lnTo>
                    <a:pt x="307" y="377"/>
                  </a:lnTo>
                  <a:lnTo>
                    <a:pt x="288" y="379"/>
                  </a:lnTo>
                  <a:lnTo>
                    <a:pt x="268" y="380"/>
                  </a:lnTo>
                  <a:lnTo>
                    <a:pt x="246" y="380"/>
                  </a:lnTo>
                  <a:lnTo>
                    <a:pt x="223" y="380"/>
                  </a:lnTo>
                  <a:lnTo>
                    <a:pt x="199" y="378"/>
                  </a:lnTo>
                  <a:lnTo>
                    <a:pt x="174" y="375"/>
                  </a:lnTo>
                  <a:lnTo>
                    <a:pt x="149" y="370"/>
                  </a:lnTo>
                  <a:lnTo>
                    <a:pt x="125" y="363"/>
                  </a:lnTo>
                  <a:lnTo>
                    <a:pt x="100" y="355"/>
                  </a:lnTo>
                  <a:lnTo>
                    <a:pt x="88" y="350"/>
                  </a:lnTo>
                  <a:lnTo>
                    <a:pt x="76" y="343"/>
                  </a:lnTo>
                  <a:lnTo>
                    <a:pt x="76" y="343"/>
                  </a:lnTo>
                  <a:lnTo>
                    <a:pt x="55" y="331"/>
                  </a:lnTo>
                  <a:lnTo>
                    <a:pt x="37" y="319"/>
                  </a:lnTo>
                  <a:lnTo>
                    <a:pt x="23" y="306"/>
                  </a:lnTo>
                  <a:lnTo>
                    <a:pt x="13" y="295"/>
                  </a:lnTo>
                  <a:lnTo>
                    <a:pt x="5" y="284"/>
                  </a:lnTo>
                  <a:lnTo>
                    <a:pt x="3" y="279"/>
                  </a:lnTo>
                  <a:lnTo>
                    <a:pt x="1" y="274"/>
                  </a:lnTo>
                  <a:lnTo>
                    <a:pt x="0" y="268"/>
                  </a:lnTo>
                  <a:lnTo>
                    <a:pt x="0" y="264"/>
                  </a:lnTo>
                  <a:lnTo>
                    <a:pt x="1" y="260"/>
                  </a:lnTo>
                  <a:lnTo>
                    <a:pt x="3" y="256"/>
                  </a:lnTo>
                  <a:lnTo>
                    <a:pt x="5" y="252"/>
                  </a:lnTo>
                  <a:lnTo>
                    <a:pt x="8" y="248"/>
                  </a:lnTo>
                  <a:lnTo>
                    <a:pt x="12" y="245"/>
                  </a:lnTo>
                  <a:lnTo>
                    <a:pt x="16" y="243"/>
                  </a:lnTo>
                  <a:lnTo>
                    <a:pt x="21" y="241"/>
                  </a:lnTo>
                  <a:lnTo>
                    <a:pt x="26" y="239"/>
                  </a:lnTo>
                  <a:lnTo>
                    <a:pt x="40" y="237"/>
                  </a:lnTo>
                  <a:lnTo>
                    <a:pt x="56" y="237"/>
                  </a:lnTo>
                  <a:lnTo>
                    <a:pt x="74" y="238"/>
                  </a:lnTo>
                  <a:lnTo>
                    <a:pt x="95" y="242"/>
                  </a:lnTo>
                  <a:lnTo>
                    <a:pt x="117" y="248"/>
                  </a:lnTo>
                  <a:lnTo>
                    <a:pt x="117" y="248"/>
                  </a:lnTo>
                  <a:lnTo>
                    <a:pt x="114" y="232"/>
                  </a:lnTo>
                  <a:lnTo>
                    <a:pt x="113" y="218"/>
                  </a:lnTo>
                  <a:lnTo>
                    <a:pt x="114" y="205"/>
                  </a:lnTo>
                  <a:lnTo>
                    <a:pt x="117" y="195"/>
                  </a:lnTo>
                  <a:lnTo>
                    <a:pt x="123" y="186"/>
                  </a:lnTo>
                  <a:lnTo>
                    <a:pt x="128" y="180"/>
                  </a:lnTo>
                  <a:lnTo>
                    <a:pt x="135" y="173"/>
                  </a:lnTo>
                  <a:lnTo>
                    <a:pt x="144" y="170"/>
                  </a:lnTo>
                  <a:lnTo>
                    <a:pt x="153" y="167"/>
                  </a:lnTo>
                  <a:lnTo>
                    <a:pt x="163" y="166"/>
                  </a:lnTo>
                  <a:lnTo>
                    <a:pt x="172" y="166"/>
                  </a:lnTo>
                  <a:lnTo>
                    <a:pt x="182" y="168"/>
                  </a:lnTo>
                  <a:lnTo>
                    <a:pt x="192" y="170"/>
                  </a:lnTo>
                  <a:lnTo>
                    <a:pt x="201" y="173"/>
                  </a:lnTo>
                  <a:lnTo>
                    <a:pt x="210" y="177"/>
                  </a:lnTo>
                  <a:lnTo>
                    <a:pt x="218" y="183"/>
                  </a:lnTo>
                  <a:lnTo>
                    <a:pt x="218" y="183"/>
                  </a:lnTo>
                  <a:lnTo>
                    <a:pt x="217" y="173"/>
                  </a:lnTo>
                  <a:lnTo>
                    <a:pt x="216" y="165"/>
                  </a:lnTo>
                  <a:lnTo>
                    <a:pt x="217" y="156"/>
                  </a:lnTo>
                  <a:lnTo>
                    <a:pt x="219" y="148"/>
                  </a:lnTo>
                  <a:lnTo>
                    <a:pt x="222" y="139"/>
                  </a:lnTo>
                  <a:lnTo>
                    <a:pt x="225" y="132"/>
                  </a:lnTo>
                  <a:lnTo>
                    <a:pt x="230" y="126"/>
                  </a:lnTo>
                  <a:lnTo>
                    <a:pt x="236" y="119"/>
                  </a:lnTo>
                  <a:lnTo>
                    <a:pt x="242" y="113"/>
                  </a:lnTo>
                  <a:lnTo>
                    <a:pt x="249" y="108"/>
                  </a:lnTo>
                  <a:lnTo>
                    <a:pt x="257" y="102"/>
                  </a:lnTo>
                  <a:lnTo>
                    <a:pt x="264" y="98"/>
                  </a:lnTo>
                  <a:lnTo>
                    <a:pt x="274" y="94"/>
                  </a:lnTo>
                  <a:lnTo>
                    <a:pt x="282" y="91"/>
                  </a:lnTo>
                  <a:lnTo>
                    <a:pt x="292" y="88"/>
                  </a:lnTo>
                  <a:lnTo>
                    <a:pt x="301" y="86"/>
                  </a:lnTo>
                  <a:lnTo>
                    <a:pt x="311" y="84"/>
                  </a:lnTo>
                  <a:lnTo>
                    <a:pt x="321" y="83"/>
                  </a:lnTo>
                  <a:lnTo>
                    <a:pt x="332" y="83"/>
                  </a:lnTo>
                  <a:lnTo>
                    <a:pt x="341" y="84"/>
                  </a:lnTo>
                  <a:lnTo>
                    <a:pt x="352" y="86"/>
                  </a:lnTo>
                  <a:lnTo>
                    <a:pt x="361" y="88"/>
                  </a:lnTo>
                  <a:lnTo>
                    <a:pt x="372" y="91"/>
                  </a:lnTo>
                  <a:lnTo>
                    <a:pt x="381" y="94"/>
                  </a:lnTo>
                  <a:lnTo>
                    <a:pt x="391" y="99"/>
                  </a:lnTo>
                  <a:lnTo>
                    <a:pt x="399" y="105"/>
                  </a:lnTo>
                  <a:lnTo>
                    <a:pt x="408" y="111"/>
                  </a:lnTo>
                  <a:lnTo>
                    <a:pt x="416" y="118"/>
                  </a:lnTo>
                  <a:lnTo>
                    <a:pt x="424" y="126"/>
                  </a:lnTo>
                  <a:lnTo>
                    <a:pt x="431" y="135"/>
                  </a:lnTo>
                  <a:lnTo>
                    <a:pt x="437" y="145"/>
                  </a:lnTo>
                  <a:lnTo>
                    <a:pt x="443" y="155"/>
                  </a:lnTo>
                  <a:lnTo>
                    <a:pt x="443" y="155"/>
                  </a:lnTo>
                  <a:close/>
                </a:path>
              </a:pathLst>
            </a:custGeom>
            <a:solidFill>
              <a:schemeClr val="lt1"/>
            </a:solidFill>
            <a:ln>
              <a:noFill/>
            </a:ln>
          </p:spPr>
          <p:txBody>
            <a:bodyPr vert="horz" wrap="square" lIns="96435" tIns="48217" rIns="96435" bIns="48217" numCol="1" anchor="t" anchorCtr="0" compatLnSpc="1"/>
            <a:lstStyle/>
            <a:p>
              <a:endParaRPr lang="zh-CN" altLang="en-US" sz="1900">
                <a:solidFill>
                  <a:schemeClr val="dk1"/>
                </a:solidFill>
              </a:endParaRPr>
            </a:p>
          </p:txBody>
        </p:sp>
        <p:sp>
          <p:nvSpPr>
            <p:cNvPr id="102" name="Freeform 74"/>
            <p:cNvSpPr/>
            <p:nvPr>
              <p:custDataLst>
                <p:tags r:id="rId56"/>
              </p:custDataLst>
            </p:nvPr>
          </p:nvSpPr>
          <p:spPr bwMode="auto">
            <a:xfrm>
              <a:off x="2215" y="6571"/>
              <a:ext cx="3578" cy="1190"/>
            </a:xfrm>
            <a:custGeom>
              <a:avLst/>
              <a:gdLst>
                <a:gd name="T0" fmla="*/ 450 w 1329"/>
                <a:gd name="T1" fmla="*/ 119 h 433"/>
                <a:gd name="T2" fmla="*/ 491 w 1329"/>
                <a:gd name="T3" fmla="*/ 48 h 433"/>
                <a:gd name="T4" fmla="*/ 532 w 1329"/>
                <a:gd name="T5" fmla="*/ 18 h 433"/>
                <a:gd name="T6" fmla="*/ 593 w 1329"/>
                <a:gd name="T7" fmla="*/ 1 h 433"/>
                <a:gd name="T8" fmla="*/ 652 w 1329"/>
                <a:gd name="T9" fmla="*/ 2 h 433"/>
                <a:gd name="T10" fmla="*/ 711 w 1329"/>
                <a:gd name="T11" fmla="*/ 18 h 433"/>
                <a:gd name="T12" fmla="*/ 762 w 1329"/>
                <a:gd name="T13" fmla="*/ 59 h 433"/>
                <a:gd name="T14" fmla="*/ 790 w 1329"/>
                <a:gd name="T15" fmla="*/ 121 h 433"/>
                <a:gd name="T16" fmla="*/ 816 w 1329"/>
                <a:gd name="T17" fmla="*/ 133 h 433"/>
                <a:gd name="T18" fmla="*/ 881 w 1329"/>
                <a:gd name="T19" fmla="*/ 118 h 433"/>
                <a:gd name="T20" fmla="*/ 923 w 1329"/>
                <a:gd name="T21" fmla="*/ 131 h 433"/>
                <a:gd name="T22" fmla="*/ 951 w 1329"/>
                <a:gd name="T23" fmla="*/ 165 h 433"/>
                <a:gd name="T24" fmla="*/ 965 w 1329"/>
                <a:gd name="T25" fmla="*/ 195 h 433"/>
                <a:gd name="T26" fmla="*/ 999 w 1329"/>
                <a:gd name="T27" fmla="*/ 178 h 433"/>
                <a:gd name="T28" fmla="*/ 1028 w 1329"/>
                <a:gd name="T29" fmla="*/ 196 h 433"/>
                <a:gd name="T30" fmla="*/ 1052 w 1329"/>
                <a:gd name="T31" fmla="*/ 209 h 433"/>
                <a:gd name="T32" fmla="*/ 1108 w 1329"/>
                <a:gd name="T33" fmla="*/ 197 h 433"/>
                <a:gd name="T34" fmla="*/ 1153 w 1329"/>
                <a:gd name="T35" fmla="*/ 213 h 433"/>
                <a:gd name="T36" fmla="*/ 1181 w 1329"/>
                <a:gd name="T37" fmla="*/ 247 h 433"/>
                <a:gd name="T38" fmla="*/ 1232 w 1329"/>
                <a:gd name="T39" fmla="*/ 262 h 433"/>
                <a:gd name="T40" fmla="*/ 1304 w 1329"/>
                <a:gd name="T41" fmla="*/ 270 h 433"/>
                <a:gd name="T42" fmla="*/ 1327 w 1329"/>
                <a:gd name="T43" fmla="*/ 295 h 433"/>
                <a:gd name="T44" fmla="*/ 1328 w 1329"/>
                <a:gd name="T45" fmla="*/ 315 h 433"/>
                <a:gd name="T46" fmla="*/ 1304 w 1329"/>
                <a:gd name="T47" fmla="*/ 338 h 433"/>
                <a:gd name="T48" fmla="*/ 1243 w 1329"/>
                <a:gd name="T49" fmla="*/ 352 h 433"/>
                <a:gd name="T50" fmla="*/ 1175 w 1329"/>
                <a:gd name="T51" fmla="*/ 355 h 433"/>
                <a:gd name="T52" fmla="*/ 1072 w 1329"/>
                <a:gd name="T53" fmla="*/ 394 h 433"/>
                <a:gd name="T54" fmla="*/ 968 w 1329"/>
                <a:gd name="T55" fmla="*/ 406 h 433"/>
                <a:gd name="T56" fmla="*/ 898 w 1329"/>
                <a:gd name="T57" fmla="*/ 392 h 433"/>
                <a:gd name="T58" fmla="*/ 846 w 1329"/>
                <a:gd name="T59" fmla="*/ 378 h 433"/>
                <a:gd name="T60" fmla="*/ 731 w 1329"/>
                <a:gd name="T61" fmla="*/ 417 h 433"/>
                <a:gd name="T62" fmla="*/ 600 w 1329"/>
                <a:gd name="T63" fmla="*/ 433 h 433"/>
                <a:gd name="T64" fmla="*/ 495 w 1329"/>
                <a:gd name="T65" fmla="*/ 421 h 433"/>
                <a:gd name="T66" fmla="*/ 388 w 1329"/>
                <a:gd name="T67" fmla="*/ 380 h 433"/>
                <a:gd name="T68" fmla="*/ 307 w 1329"/>
                <a:gd name="T69" fmla="*/ 377 h 433"/>
                <a:gd name="T70" fmla="*/ 199 w 1329"/>
                <a:gd name="T71" fmla="*/ 378 h 433"/>
                <a:gd name="T72" fmla="*/ 88 w 1329"/>
                <a:gd name="T73" fmla="*/ 350 h 433"/>
                <a:gd name="T74" fmla="*/ 23 w 1329"/>
                <a:gd name="T75" fmla="*/ 306 h 433"/>
                <a:gd name="T76" fmla="*/ 0 w 1329"/>
                <a:gd name="T77" fmla="*/ 268 h 433"/>
                <a:gd name="T78" fmla="*/ 8 w 1329"/>
                <a:gd name="T79" fmla="*/ 248 h 433"/>
                <a:gd name="T80" fmla="*/ 40 w 1329"/>
                <a:gd name="T81" fmla="*/ 237 h 433"/>
                <a:gd name="T82" fmla="*/ 117 w 1329"/>
                <a:gd name="T83" fmla="*/ 248 h 433"/>
                <a:gd name="T84" fmla="*/ 123 w 1329"/>
                <a:gd name="T85" fmla="*/ 186 h 433"/>
                <a:gd name="T86" fmla="*/ 163 w 1329"/>
                <a:gd name="T87" fmla="*/ 166 h 433"/>
                <a:gd name="T88" fmla="*/ 210 w 1329"/>
                <a:gd name="T89" fmla="*/ 177 h 433"/>
                <a:gd name="T90" fmla="*/ 217 w 1329"/>
                <a:gd name="T91" fmla="*/ 156 h 433"/>
                <a:gd name="T92" fmla="*/ 236 w 1329"/>
                <a:gd name="T93" fmla="*/ 119 h 433"/>
                <a:gd name="T94" fmla="*/ 274 w 1329"/>
                <a:gd name="T95" fmla="*/ 94 h 433"/>
                <a:gd name="T96" fmla="*/ 321 w 1329"/>
                <a:gd name="T97" fmla="*/ 83 h 433"/>
                <a:gd name="T98" fmla="*/ 372 w 1329"/>
                <a:gd name="T99" fmla="*/ 91 h 433"/>
                <a:gd name="T100" fmla="*/ 416 w 1329"/>
                <a:gd name="T101" fmla="*/ 118 h 433"/>
                <a:gd name="T102" fmla="*/ 443 w 1329"/>
                <a:gd name="T103" fmla="*/ 15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9" h="433">
                  <a:moveTo>
                    <a:pt x="443" y="155"/>
                  </a:moveTo>
                  <a:lnTo>
                    <a:pt x="443" y="155"/>
                  </a:lnTo>
                  <a:lnTo>
                    <a:pt x="444" y="149"/>
                  </a:lnTo>
                  <a:lnTo>
                    <a:pt x="447" y="131"/>
                  </a:lnTo>
                  <a:lnTo>
                    <a:pt x="450" y="119"/>
                  </a:lnTo>
                  <a:lnTo>
                    <a:pt x="455" y="106"/>
                  </a:lnTo>
                  <a:lnTo>
                    <a:pt x="462" y="92"/>
                  </a:lnTo>
                  <a:lnTo>
                    <a:pt x="469" y="77"/>
                  </a:lnTo>
                  <a:lnTo>
                    <a:pt x="480" y="62"/>
                  </a:lnTo>
                  <a:lnTo>
                    <a:pt x="491" y="48"/>
                  </a:lnTo>
                  <a:lnTo>
                    <a:pt x="499" y="41"/>
                  </a:lnTo>
                  <a:lnTo>
                    <a:pt x="506" y="35"/>
                  </a:lnTo>
                  <a:lnTo>
                    <a:pt x="514" y="29"/>
                  </a:lnTo>
                  <a:lnTo>
                    <a:pt x="523" y="23"/>
                  </a:lnTo>
                  <a:lnTo>
                    <a:pt x="532" y="18"/>
                  </a:lnTo>
                  <a:lnTo>
                    <a:pt x="543" y="14"/>
                  </a:lnTo>
                  <a:lnTo>
                    <a:pt x="555" y="10"/>
                  </a:lnTo>
                  <a:lnTo>
                    <a:pt x="566" y="5"/>
                  </a:lnTo>
                  <a:lnTo>
                    <a:pt x="579" y="3"/>
                  </a:lnTo>
                  <a:lnTo>
                    <a:pt x="593" y="1"/>
                  </a:lnTo>
                  <a:lnTo>
                    <a:pt x="607" y="0"/>
                  </a:lnTo>
                  <a:lnTo>
                    <a:pt x="622" y="0"/>
                  </a:lnTo>
                  <a:lnTo>
                    <a:pt x="622" y="0"/>
                  </a:lnTo>
                  <a:lnTo>
                    <a:pt x="638" y="0"/>
                  </a:lnTo>
                  <a:lnTo>
                    <a:pt x="652" y="2"/>
                  </a:lnTo>
                  <a:lnTo>
                    <a:pt x="666" y="4"/>
                  </a:lnTo>
                  <a:lnTo>
                    <a:pt x="678" y="6"/>
                  </a:lnTo>
                  <a:lnTo>
                    <a:pt x="690" y="10"/>
                  </a:lnTo>
                  <a:lnTo>
                    <a:pt x="700" y="14"/>
                  </a:lnTo>
                  <a:lnTo>
                    <a:pt x="711" y="18"/>
                  </a:lnTo>
                  <a:lnTo>
                    <a:pt x="720" y="23"/>
                  </a:lnTo>
                  <a:lnTo>
                    <a:pt x="729" y="29"/>
                  </a:lnTo>
                  <a:lnTo>
                    <a:pt x="736" y="34"/>
                  </a:lnTo>
                  <a:lnTo>
                    <a:pt x="750" y="46"/>
                  </a:lnTo>
                  <a:lnTo>
                    <a:pt x="762" y="59"/>
                  </a:lnTo>
                  <a:lnTo>
                    <a:pt x="771" y="73"/>
                  </a:lnTo>
                  <a:lnTo>
                    <a:pt x="778" y="86"/>
                  </a:lnTo>
                  <a:lnTo>
                    <a:pt x="784" y="98"/>
                  </a:lnTo>
                  <a:lnTo>
                    <a:pt x="787" y="111"/>
                  </a:lnTo>
                  <a:lnTo>
                    <a:pt x="790" y="121"/>
                  </a:lnTo>
                  <a:lnTo>
                    <a:pt x="792" y="137"/>
                  </a:lnTo>
                  <a:lnTo>
                    <a:pt x="793" y="144"/>
                  </a:lnTo>
                  <a:lnTo>
                    <a:pt x="793" y="144"/>
                  </a:lnTo>
                  <a:lnTo>
                    <a:pt x="799" y="140"/>
                  </a:lnTo>
                  <a:lnTo>
                    <a:pt x="816" y="133"/>
                  </a:lnTo>
                  <a:lnTo>
                    <a:pt x="826" y="129"/>
                  </a:lnTo>
                  <a:lnTo>
                    <a:pt x="839" y="125"/>
                  </a:lnTo>
                  <a:lnTo>
                    <a:pt x="853" y="121"/>
                  </a:lnTo>
                  <a:lnTo>
                    <a:pt x="866" y="119"/>
                  </a:lnTo>
                  <a:lnTo>
                    <a:pt x="881" y="118"/>
                  </a:lnTo>
                  <a:lnTo>
                    <a:pt x="896" y="120"/>
                  </a:lnTo>
                  <a:lnTo>
                    <a:pt x="902" y="121"/>
                  </a:lnTo>
                  <a:lnTo>
                    <a:pt x="910" y="125"/>
                  </a:lnTo>
                  <a:lnTo>
                    <a:pt x="917" y="128"/>
                  </a:lnTo>
                  <a:lnTo>
                    <a:pt x="923" y="131"/>
                  </a:lnTo>
                  <a:lnTo>
                    <a:pt x="930" y="136"/>
                  </a:lnTo>
                  <a:lnTo>
                    <a:pt x="935" y="142"/>
                  </a:lnTo>
                  <a:lnTo>
                    <a:pt x="941" y="148"/>
                  </a:lnTo>
                  <a:lnTo>
                    <a:pt x="946" y="155"/>
                  </a:lnTo>
                  <a:lnTo>
                    <a:pt x="951" y="165"/>
                  </a:lnTo>
                  <a:lnTo>
                    <a:pt x="955" y="174"/>
                  </a:lnTo>
                  <a:lnTo>
                    <a:pt x="958" y="185"/>
                  </a:lnTo>
                  <a:lnTo>
                    <a:pt x="961" y="197"/>
                  </a:lnTo>
                  <a:lnTo>
                    <a:pt x="961" y="197"/>
                  </a:lnTo>
                  <a:lnTo>
                    <a:pt x="965" y="195"/>
                  </a:lnTo>
                  <a:lnTo>
                    <a:pt x="971" y="190"/>
                  </a:lnTo>
                  <a:lnTo>
                    <a:pt x="981" y="184"/>
                  </a:lnTo>
                  <a:lnTo>
                    <a:pt x="987" y="182"/>
                  </a:lnTo>
                  <a:lnTo>
                    <a:pt x="993" y="180"/>
                  </a:lnTo>
                  <a:lnTo>
                    <a:pt x="999" y="178"/>
                  </a:lnTo>
                  <a:lnTo>
                    <a:pt x="1006" y="178"/>
                  </a:lnTo>
                  <a:lnTo>
                    <a:pt x="1011" y="181"/>
                  </a:lnTo>
                  <a:lnTo>
                    <a:pt x="1017" y="184"/>
                  </a:lnTo>
                  <a:lnTo>
                    <a:pt x="1023" y="189"/>
                  </a:lnTo>
                  <a:lnTo>
                    <a:pt x="1028" y="196"/>
                  </a:lnTo>
                  <a:lnTo>
                    <a:pt x="1031" y="206"/>
                  </a:lnTo>
                  <a:lnTo>
                    <a:pt x="1034" y="219"/>
                  </a:lnTo>
                  <a:lnTo>
                    <a:pt x="1034" y="219"/>
                  </a:lnTo>
                  <a:lnTo>
                    <a:pt x="1040" y="217"/>
                  </a:lnTo>
                  <a:lnTo>
                    <a:pt x="1052" y="209"/>
                  </a:lnTo>
                  <a:lnTo>
                    <a:pt x="1062" y="206"/>
                  </a:lnTo>
                  <a:lnTo>
                    <a:pt x="1072" y="203"/>
                  </a:lnTo>
                  <a:lnTo>
                    <a:pt x="1084" y="200"/>
                  </a:lnTo>
                  <a:lnTo>
                    <a:pt x="1096" y="197"/>
                  </a:lnTo>
                  <a:lnTo>
                    <a:pt x="1108" y="197"/>
                  </a:lnTo>
                  <a:lnTo>
                    <a:pt x="1121" y="199"/>
                  </a:lnTo>
                  <a:lnTo>
                    <a:pt x="1135" y="203"/>
                  </a:lnTo>
                  <a:lnTo>
                    <a:pt x="1141" y="205"/>
                  </a:lnTo>
                  <a:lnTo>
                    <a:pt x="1147" y="209"/>
                  </a:lnTo>
                  <a:lnTo>
                    <a:pt x="1153" y="213"/>
                  </a:lnTo>
                  <a:lnTo>
                    <a:pt x="1159" y="218"/>
                  </a:lnTo>
                  <a:lnTo>
                    <a:pt x="1165" y="224"/>
                  </a:lnTo>
                  <a:lnTo>
                    <a:pt x="1171" y="230"/>
                  </a:lnTo>
                  <a:lnTo>
                    <a:pt x="1176" y="239"/>
                  </a:lnTo>
                  <a:lnTo>
                    <a:pt x="1181" y="247"/>
                  </a:lnTo>
                  <a:lnTo>
                    <a:pt x="1185" y="257"/>
                  </a:lnTo>
                  <a:lnTo>
                    <a:pt x="1190" y="268"/>
                  </a:lnTo>
                  <a:lnTo>
                    <a:pt x="1190" y="268"/>
                  </a:lnTo>
                  <a:lnTo>
                    <a:pt x="1211" y="264"/>
                  </a:lnTo>
                  <a:lnTo>
                    <a:pt x="1232" y="262"/>
                  </a:lnTo>
                  <a:lnTo>
                    <a:pt x="1256" y="262"/>
                  </a:lnTo>
                  <a:lnTo>
                    <a:pt x="1269" y="262"/>
                  </a:lnTo>
                  <a:lnTo>
                    <a:pt x="1281" y="264"/>
                  </a:lnTo>
                  <a:lnTo>
                    <a:pt x="1293" y="266"/>
                  </a:lnTo>
                  <a:lnTo>
                    <a:pt x="1304" y="270"/>
                  </a:lnTo>
                  <a:lnTo>
                    <a:pt x="1313" y="275"/>
                  </a:lnTo>
                  <a:lnTo>
                    <a:pt x="1321" y="281"/>
                  </a:lnTo>
                  <a:lnTo>
                    <a:pt x="1323" y="285"/>
                  </a:lnTo>
                  <a:lnTo>
                    <a:pt x="1326" y="289"/>
                  </a:lnTo>
                  <a:lnTo>
                    <a:pt x="1327" y="295"/>
                  </a:lnTo>
                  <a:lnTo>
                    <a:pt x="1329" y="300"/>
                  </a:lnTo>
                  <a:lnTo>
                    <a:pt x="1329" y="300"/>
                  </a:lnTo>
                  <a:lnTo>
                    <a:pt x="1329" y="305"/>
                  </a:lnTo>
                  <a:lnTo>
                    <a:pt x="1329" y="309"/>
                  </a:lnTo>
                  <a:lnTo>
                    <a:pt x="1328" y="315"/>
                  </a:lnTo>
                  <a:lnTo>
                    <a:pt x="1326" y="319"/>
                  </a:lnTo>
                  <a:lnTo>
                    <a:pt x="1324" y="323"/>
                  </a:lnTo>
                  <a:lnTo>
                    <a:pt x="1321" y="326"/>
                  </a:lnTo>
                  <a:lnTo>
                    <a:pt x="1313" y="333"/>
                  </a:lnTo>
                  <a:lnTo>
                    <a:pt x="1304" y="338"/>
                  </a:lnTo>
                  <a:lnTo>
                    <a:pt x="1293" y="342"/>
                  </a:lnTo>
                  <a:lnTo>
                    <a:pt x="1281" y="346"/>
                  </a:lnTo>
                  <a:lnTo>
                    <a:pt x="1269" y="349"/>
                  </a:lnTo>
                  <a:lnTo>
                    <a:pt x="1256" y="351"/>
                  </a:lnTo>
                  <a:lnTo>
                    <a:pt x="1243" y="352"/>
                  </a:lnTo>
                  <a:lnTo>
                    <a:pt x="1218" y="353"/>
                  </a:lnTo>
                  <a:lnTo>
                    <a:pt x="1197" y="353"/>
                  </a:lnTo>
                  <a:lnTo>
                    <a:pt x="1183" y="351"/>
                  </a:lnTo>
                  <a:lnTo>
                    <a:pt x="1183" y="351"/>
                  </a:lnTo>
                  <a:lnTo>
                    <a:pt x="1175" y="355"/>
                  </a:lnTo>
                  <a:lnTo>
                    <a:pt x="1152" y="366"/>
                  </a:lnTo>
                  <a:lnTo>
                    <a:pt x="1136" y="373"/>
                  </a:lnTo>
                  <a:lnTo>
                    <a:pt x="1117" y="380"/>
                  </a:lnTo>
                  <a:lnTo>
                    <a:pt x="1096" y="388"/>
                  </a:lnTo>
                  <a:lnTo>
                    <a:pt x="1072" y="394"/>
                  </a:lnTo>
                  <a:lnTo>
                    <a:pt x="1048" y="399"/>
                  </a:lnTo>
                  <a:lnTo>
                    <a:pt x="1022" y="403"/>
                  </a:lnTo>
                  <a:lnTo>
                    <a:pt x="995" y="406"/>
                  </a:lnTo>
                  <a:lnTo>
                    <a:pt x="981" y="406"/>
                  </a:lnTo>
                  <a:lnTo>
                    <a:pt x="968" y="406"/>
                  </a:lnTo>
                  <a:lnTo>
                    <a:pt x="954" y="404"/>
                  </a:lnTo>
                  <a:lnTo>
                    <a:pt x="939" y="402"/>
                  </a:lnTo>
                  <a:lnTo>
                    <a:pt x="925" y="399"/>
                  </a:lnTo>
                  <a:lnTo>
                    <a:pt x="912" y="396"/>
                  </a:lnTo>
                  <a:lnTo>
                    <a:pt x="898" y="392"/>
                  </a:lnTo>
                  <a:lnTo>
                    <a:pt x="884" y="387"/>
                  </a:lnTo>
                  <a:lnTo>
                    <a:pt x="872" y="380"/>
                  </a:lnTo>
                  <a:lnTo>
                    <a:pt x="858" y="373"/>
                  </a:lnTo>
                  <a:lnTo>
                    <a:pt x="858" y="373"/>
                  </a:lnTo>
                  <a:lnTo>
                    <a:pt x="846" y="378"/>
                  </a:lnTo>
                  <a:lnTo>
                    <a:pt x="832" y="384"/>
                  </a:lnTo>
                  <a:lnTo>
                    <a:pt x="813" y="392"/>
                  </a:lnTo>
                  <a:lnTo>
                    <a:pt x="789" y="400"/>
                  </a:lnTo>
                  <a:lnTo>
                    <a:pt x="762" y="409"/>
                  </a:lnTo>
                  <a:lnTo>
                    <a:pt x="731" y="417"/>
                  </a:lnTo>
                  <a:lnTo>
                    <a:pt x="696" y="425"/>
                  </a:lnTo>
                  <a:lnTo>
                    <a:pt x="659" y="430"/>
                  </a:lnTo>
                  <a:lnTo>
                    <a:pt x="640" y="431"/>
                  </a:lnTo>
                  <a:lnTo>
                    <a:pt x="620" y="433"/>
                  </a:lnTo>
                  <a:lnTo>
                    <a:pt x="600" y="433"/>
                  </a:lnTo>
                  <a:lnTo>
                    <a:pt x="580" y="433"/>
                  </a:lnTo>
                  <a:lnTo>
                    <a:pt x="559" y="431"/>
                  </a:lnTo>
                  <a:lnTo>
                    <a:pt x="538" y="429"/>
                  </a:lnTo>
                  <a:lnTo>
                    <a:pt x="517" y="426"/>
                  </a:lnTo>
                  <a:lnTo>
                    <a:pt x="495" y="421"/>
                  </a:lnTo>
                  <a:lnTo>
                    <a:pt x="473" y="416"/>
                  </a:lnTo>
                  <a:lnTo>
                    <a:pt x="452" y="410"/>
                  </a:lnTo>
                  <a:lnTo>
                    <a:pt x="430" y="401"/>
                  </a:lnTo>
                  <a:lnTo>
                    <a:pt x="409" y="392"/>
                  </a:lnTo>
                  <a:lnTo>
                    <a:pt x="388" y="380"/>
                  </a:lnTo>
                  <a:lnTo>
                    <a:pt x="367" y="368"/>
                  </a:lnTo>
                  <a:lnTo>
                    <a:pt x="367" y="368"/>
                  </a:lnTo>
                  <a:lnTo>
                    <a:pt x="359" y="370"/>
                  </a:lnTo>
                  <a:lnTo>
                    <a:pt x="338" y="373"/>
                  </a:lnTo>
                  <a:lnTo>
                    <a:pt x="307" y="377"/>
                  </a:lnTo>
                  <a:lnTo>
                    <a:pt x="288" y="379"/>
                  </a:lnTo>
                  <a:lnTo>
                    <a:pt x="268" y="380"/>
                  </a:lnTo>
                  <a:lnTo>
                    <a:pt x="246" y="380"/>
                  </a:lnTo>
                  <a:lnTo>
                    <a:pt x="223" y="380"/>
                  </a:lnTo>
                  <a:lnTo>
                    <a:pt x="199" y="378"/>
                  </a:lnTo>
                  <a:lnTo>
                    <a:pt x="174" y="375"/>
                  </a:lnTo>
                  <a:lnTo>
                    <a:pt x="149" y="370"/>
                  </a:lnTo>
                  <a:lnTo>
                    <a:pt x="125" y="363"/>
                  </a:lnTo>
                  <a:lnTo>
                    <a:pt x="100" y="355"/>
                  </a:lnTo>
                  <a:lnTo>
                    <a:pt x="88" y="350"/>
                  </a:lnTo>
                  <a:lnTo>
                    <a:pt x="76" y="343"/>
                  </a:lnTo>
                  <a:lnTo>
                    <a:pt x="76" y="343"/>
                  </a:lnTo>
                  <a:lnTo>
                    <a:pt x="55" y="331"/>
                  </a:lnTo>
                  <a:lnTo>
                    <a:pt x="37" y="319"/>
                  </a:lnTo>
                  <a:lnTo>
                    <a:pt x="23" y="306"/>
                  </a:lnTo>
                  <a:lnTo>
                    <a:pt x="13" y="295"/>
                  </a:lnTo>
                  <a:lnTo>
                    <a:pt x="5" y="284"/>
                  </a:lnTo>
                  <a:lnTo>
                    <a:pt x="3" y="279"/>
                  </a:lnTo>
                  <a:lnTo>
                    <a:pt x="1" y="274"/>
                  </a:lnTo>
                  <a:lnTo>
                    <a:pt x="0" y="268"/>
                  </a:lnTo>
                  <a:lnTo>
                    <a:pt x="0" y="264"/>
                  </a:lnTo>
                  <a:lnTo>
                    <a:pt x="1" y="260"/>
                  </a:lnTo>
                  <a:lnTo>
                    <a:pt x="3" y="256"/>
                  </a:lnTo>
                  <a:lnTo>
                    <a:pt x="5" y="252"/>
                  </a:lnTo>
                  <a:lnTo>
                    <a:pt x="8" y="248"/>
                  </a:lnTo>
                  <a:lnTo>
                    <a:pt x="12" y="245"/>
                  </a:lnTo>
                  <a:lnTo>
                    <a:pt x="16" y="243"/>
                  </a:lnTo>
                  <a:lnTo>
                    <a:pt x="21" y="241"/>
                  </a:lnTo>
                  <a:lnTo>
                    <a:pt x="26" y="239"/>
                  </a:lnTo>
                  <a:lnTo>
                    <a:pt x="40" y="237"/>
                  </a:lnTo>
                  <a:lnTo>
                    <a:pt x="56" y="237"/>
                  </a:lnTo>
                  <a:lnTo>
                    <a:pt x="74" y="238"/>
                  </a:lnTo>
                  <a:lnTo>
                    <a:pt x="95" y="242"/>
                  </a:lnTo>
                  <a:lnTo>
                    <a:pt x="117" y="248"/>
                  </a:lnTo>
                  <a:lnTo>
                    <a:pt x="117" y="248"/>
                  </a:lnTo>
                  <a:lnTo>
                    <a:pt x="114" y="232"/>
                  </a:lnTo>
                  <a:lnTo>
                    <a:pt x="113" y="218"/>
                  </a:lnTo>
                  <a:lnTo>
                    <a:pt x="114" y="205"/>
                  </a:lnTo>
                  <a:lnTo>
                    <a:pt x="117" y="195"/>
                  </a:lnTo>
                  <a:lnTo>
                    <a:pt x="123" y="186"/>
                  </a:lnTo>
                  <a:lnTo>
                    <a:pt x="128" y="180"/>
                  </a:lnTo>
                  <a:lnTo>
                    <a:pt x="135" y="173"/>
                  </a:lnTo>
                  <a:lnTo>
                    <a:pt x="144" y="170"/>
                  </a:lnTo>
                  <a:lnTo>
                    <a:pt x="153" y="167"/>
                  </a:lnTo>
                  <a:lnTo>
                    <a:pt x="163" y="166"/>
                  </a:lnTo>
                  <a:lnTo>
                    <a:pt x="172" y="166"/>
                  </a:lnTo>
                  <a:lnTo>
                    <a:pt x="182" y="168"/>
                  </a:lnTo>
                  <a:lnTo>
                    <a:pt x="192" y="170"/>
                  </a:lnTo>
                  <a:lnTo>
                    <a:pt x="201" y="173"/>
                  </a:lnTo>
                  <a:lnTo>
                    <a:pt x="210" y="177"/>
                  </a:lnTo>
                  <a:lnTo>
                    <a:pt x="218" y="183"/>
                  </a:lnTo>
                  <a:lnTo>
                    <a:pt x="218" y="183"/>
                  </a:lnTo>
                  <a:lnTo>
                    <a:pt x="217" y="173"/>
                  </a:lnTo>
                  <a:lnTo>
                    <a:pt x="216" y="165"/>
                  </a:lnTo>
                  <a:lnTo>
                    <a:pt x="217" y="156"/>
                  </a:lnTo>
                  <a:lnTo>
                    <a:pt x="219" y="148"/>
                  </a:lnTo>
                  <a:lnTo>
                    <a:pt x="222" y="139"/>
                  </a:lnTo>
                  <a:lnTo>
                    <a:pt x="225" y="132"/>
                  </a:lnTo>
                  <a:lnTo>
                    <a:pt x="230" y="126"/>
                  </a:lnTo>
                  <a:lnTo>
                    <a:pt x="236" y="119"/>
                  </a:lnTo>
                  <a:lnTo>
                    <a:pt x="242" y="113"/>
                  </a:lnTo>
                  <a:lnTo>
                    <a:pt x="249" y="108"/>
                  </a:lnTo>
                  <a:lnTo>
                    <a:pt x="257" y="102"/>
                  </a:lnTo>
                  <a:lnTo>
                    <a:pt x="264" y="98"/>
                  </a:lnTo>
                  <a:lnTo>
                    <a:pt x="274" y="94"/>
                  </a:lnTo>
                  <a:lnTo>
                    <a:pt x="282" y="91"/>
                  </a:lnTo>
                  <a:lnTo>
                    <a:pt x="292" y="88"/>
                  </a:lnTo>
                  <a:lnTo>
                    <a:pt x="301" y="86"/>
                  </a:lnTo>
                  <a:lnTo>
                    <a:pt x="311" y="84"/>
                  </a:lnTo>
                  <a:lnTo>
                    <a:pt x="321" y="83"/>
                  </a:lnTo>
                  <a:lnTo>
                    <a:pt x="332" y="83"/>
                  </a:lnTo>
                  <a:lnTo>
                    <a:pt x="341" y="84"/>
                  </a:lnTo>
                  <a:lnTo>
                    <a:pt x="352" y="86"/>
                  </a:lnTo>
                  <a:lnTo>
                    <a:pt x="361" y="88"/>
                  </a:lnTo>
                  <a:lnTo>
                    <a:pt x="372" y="91"/>
                  </a:lnTo>
                  <a:lnTo>
                    <a:pt x="381" y="94"/>
                  </a:lnTo>
                  <a:lnTo>
                    <a:pt x="391" y="99"/>
                  </a:lnTo>
                  <a:lnTo>
                    <a:pt x="399" y="105"/>
                  </a:lnTo>
                  <a:lnTo>
                    <a:pt x="408" y="111"/>
                  </a:lnTo>
                  <a:lnTo>
                    <a:pt x="416" y="118"/>
                  </a:lnTo>
                  <a:lnTo>
                    <a:pt x="424" y="126"/>
                  </a:lnTo>
                  <a:lnTo>
                    <a:pt x="431" y="135"/>
                  </a:lnTo>
                  <a:lnTo>
                    <a:pt x="437" y="145"/>
                  </a:lnTo>
                  <a:lnTo>
                    <a:pt x="443" y="155"/>
                  </a:lnTo>
                  <a:lnTo>
                    <a:pt x="443" y="155"/>
                  </a:lnTo>
                  <a:close/>
                </a:path>
              </a:pathLst>
            </a:custGeom>
            <a:solidFill>
              <a:schemeClr val="lt1"/>
            </a:solidFill>
            <a:ln>
              <a:noFill/>
            </a:ln>
          </p:spPr>
          <p:txBody>
            <a:bodyPr vert="horz" wrap="square" lIns="96435" tIns="48217" rIns="96435" bIns="48217" numCol="1" anchor="t" anchorCtr="0" compatLnSpc="1"/>
            <a:lstStyle/>
            <a:p>
              <a:endParaRPr lang="zh-CN" altLang="en-US" sz="1900">
                <a:solidFill>
                  <a:schemeClr val="dk1"/>
                </a:solidFill>
              </a:endParaRPr>
            </a:p>
          </p:txBody>
        </p:sp>
      </p:grpSp>
      <p:grpSp>
        <p:nvGrpSpPr>
          <p:cNvPr id="129" name="组合 128"/>
          <p:cNvGrpSpPr/>
          <p:nvPr/>
        </p:nvGrpSpPr>
        <p:grpSpPr>
          <a:xfrm>
            <a:off x="8997315" y="2450465"/>
            <a:ext cx="3541395" cy="4465320"/>
            <a:chOff x="10314" y="2643"/>
            <a:chExt cx="3961" cy="5511"/>
          </a:xfrm>
        </p:grpSpPr>
        <p:grpSp>
          <p:nvGrpSpPr>
            <p:cNvPr id="87" name="组合 86"/>
            <p:cNvGrpSpPr/>
            <p:nvPr>
              <p:custDataLst>
                <p:tags r:id="rId57"/>
              </p:custDataLst>
            </p:nvPr>
          </p:nvGrpSpPr>
          <p:grpSpPr>
            <a:xfrm>
              <a:off x="10314" y="4044"/>
              <a:ext cx="2812" cy="4108"/>
              <a:chOff x="8582523" y="3189204"/>
              <a:chExt cx="2562255" cy="3666965"/>
            </a:xfrm>
          </p:grpSpPr>
          <p:sp>
            <p:nvSpPr>
              <p:cNvPr id="36" name="Freeform 10"/>
              <p:cNvSpPr/>
              <p:nvPr>
                <p:custDataLst>
                  <p:tags r:id="rId58"/>
                </p:custDataLst>
              </p:nvPr>
            </p:nvSpPr>
            <p:spPr bwMode="auto">
              <a:xfrm>
                <a:off x="8582523" y="3266912"/>
                <a:ext cx="2555954" cy="3589257"/>
              </a:xfrm>
              <a:custGeom>
                <a:avLst/>
                <a:gdLst>
                  <a:gd name="T0" fmla="*/ 0 w 2434"/>
                  <a:gd name="T1" fmla="*/ 3418 h 3418"/>
                  <a:gd name="T2" fmla="*/ 192 w 2434"/>
                  <a:gd name="T3" fmla="*/ 2884 h 3418"/>
                  <a:gd name="T4" fmla="*/ 338 w 2434"/>
                  <a:gd name="T5" fmla="*/ 2498 h 3418"/>
                  <a:gd name="T6" fmla="*/ 396 w 2434"/>
                  <a:gd name="T7" fmla="*/ 2356 h 3418"/>
                  <a:gd name="T8" fmla="*/ 434 w 2434"/>
                  <a:gd name="T9" fmla="*/ 2282 h 3418"/>
                  <a:gd name="T10" fmla="*/ 560 w 2434"/>
                  <a:gd name="T11" fmla="*/ 2108 h 3418"/>
                  <a:gd name="T12" fmla="*/ 890 w 2434"/>
                  <a:gd name="T13" fmla="*/ 1648 h 3418"/>
                  <a:gd name="T14" fmla="*/ 1064 w 2434"/>
                  <a:gd name="T15" fmla="*/ 1396 h 3418"/>
                  <a:gd name="T16" fmla="*/ 1100 w 2434"/>
                  <a:gd name="T17" fmla="*/ 1334 h 3418"/>
                  <a:gd name="T18" fmla="*/ 1110 w 2434"/>
                  <a:gd name="T19" fmla="*/ 1308 h 3418"/>
                  <a:gd name="T20" fmla="*/ 1158 w 2434"/>
                  <a:gd name="T21" fmla="*/ 1128 h 3418"/>
                  <a:gd name="T22" fmla="*/ 1342 w 2434"/>
                  <a:gd name="T23" fmla="*/ 394 h 3418"/>
                  <a:gd name="T24" fmla="*/ 1386 w 2434"/>
                  <a:gd name="T25" fmla="*/ 228 h 3418"/>
                  <a:gd name="T26" fmla="*/ 1394 w 2434"/>
                  <a:gd name="T27" fmla="*/ 206 h 3418"/>
                  <a:gd name="T28" fmla="*/ 1410 w 2434"/>
                  <a:gd name="T29" fmla="*/ 196 h 3418"/>
                  <a:gd name="T30" fmla="*/ 1498 w 2434"/>
                  <a:gd name="T31" fmla="*/ 166 h 3418"/>
                  <a:gd name="T32" fmla="*/ 1646 w 2434"/>
                  <a:gd name="T33" fmla="*/ 130 h 3418"/>
                  <a:gd name="T34" fmla="*/ 1922 w 2434"/>
                  <a:gd name="T35" fmla="*/ 74 h 3418"/>
                  <a:gd name="T36" fmla="*/ 2272 w 2434"/>
                  <a:gd name="T37" fmla="*/ 14 h 3418"/>
                  <a:gd name="T38" fmla="*/ 2388 w 2434"/>
                  <a:gd name="T39" fmla="*/ 0 h 3418"/>
                  <a:gd name="T40" fmla="*/ 2430 w 2434"/>
                  <a:gd name="T41" fmla="*/ 0 h 3418"/>
                  <a:gd name="T42" fmla="*/ 2434 w 2434"/>
                  <a:gd name="T43" fmla="*/ 2 h 3418"/>
                  <a:gd name="T44" fmla="*/ 2424 w 2434"/>
                  <a:gd name="T45" fmla="*/ 74 h 3418"/>
                  <a:gd name="T46" fmla="*/ 2316 w 2434"/>
                  <a:gd name="T47" fmla="*/ 770 h 3418"/>
                  <a:gd name="T48" fmla="*/ 2204 w 2434"/>
                  <a:gd name="T49" fmla="*/ 1490 h 3418"/>
                  <a:gd name="T50" fmla="*/ 2194 w 2434"/>
                  <a:gd name="T51" fmla="*/ 1584 h 3418"/>
                  <a:gd name="T52" fmla="*/ 2198 w 2434"/>
                  <a:gd name="T53" fmla="*/ 1650 h 3418"/>
                  <a:gd name="T54" fmla="*/ 2244 w 2434"/>
                  <a:gd name="T55" fmla="*/ 2090 h 3418"/>
                  <a:gd name="T56" fmla="*/ 2296 w 2434"/>
                  <a:gd name="T57" fmla="*/ 2528 h 3418"/>
                  <a:gd name="T58" fmla="*/ 2306 w 2434"/>
                  <a:gd name="T59" fmla="*/ 2590 h 3418"/>
                  <a:gd name="T60" fmla="*/ 2306 w 2434"/>
                  <a:gd name="T61" fmla="*/ 2650 h 3418"/>
                  <a:gd name="T62" fmla="*/ 2296 w 2434"/>
                  <a:gd name="T63" fmla="*/ 2754 h 3418"/>
                  <a:gd name="T64" fmla="*/ 2258 w 2434"/>
                  <a:gd name="T65" fmla="*/ 3034 h 3418"/>
                  <a:gd name="T66" fmla="*/ 2198 w 2434"/>
                  <a:gd name="T67" fmla="*/ 3418 h 3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34" h="3418">
                    <a:moveTo>
                      <a:pt x="0" y="3418"/>
                    </a:moveTo>
                    <a:lnTo>
                      <a:pt x="0" y="3418"/>
                    </a:lnTo>
                    <a:lnTo>
                      <a:pt x="58" y="3254"/>
                    </a:lnTo>
                    <a:lnTo>
                      <a:pt x="192" y="2884"/>
                    </a:lnTo>
                    <a:lnTo>
                      <a:pt x="268" y="2682"/>
                    </a:lnTo>
                    <a:lnTo>
                      <a:pt x="338" y="2498"/>
                    </a:lnTo>
                    <a:lnTo>
                      <a:pt x="370" y="2420"/>
                    </a:lnTo>
                    <a:lnTo>
                      <a:pt x="396" y="2356"/>
                    </a:lnTo>
                    <a:lnTo>
                      <a:pt x="418" y="2310"/>
                    </a:lnTo>
                    <a:lnTo>
                      <a:pt x="434" y="2282"/>
                    </a:lnTo>
                    <a:lnTo>
                      <a:pt x="434" y="2282"/>
                    </a:lnTo>
                    <a:lnTo>
                      <a:pt x="560" y="2108"/>
                    </a:lnTo>
                    <a:lnTo>
                      <a:pt x="776" y="1806"/>
                    </a:lnTo>
                    <a:lnTo>
                      <a:pt x="890" y="1648"/>
                    </a:lnTo>
                    <a:lnTo>
                      <a:pt x="990" y="1506"/>
                    </a:lnTo>
                    <a:lnTo>
                      <a:pt x="1064" y="1396"/>
                    </a:lnTo>
                    <a:lnTo>
                      <a:pt x="1088" y="1358"/>
                    </a:lnTo>
                    <a:lnTo>
                      <a:pt x="1100" y="1334"/>
                    </a:lnTo>
                    <a:lnTo>
                      <a:pt x="1100" y="1334"/>
                    </a:lnTo>
                    <a:lnTo>
                      <a:pt x="1110" y="1308"/>
                    </a:lnTo>
                    <a:lnTo>
                      <a:pt x="1122" y="1262"/>
                    </a:lnTo>
                    <a:lnTo>
                      <a:pt x="1158" y="1128"/>
                    </a:lnTo>
                    <a:lnTo>
                      <a:pt x="1250" y="758"/>
                    </a:lnTo>
                    <a:lnTo>
                      <a:pt x="1342" y="394"/>
                    </a:lnTo>
                    <a:lnTo>
                      <a:pt x="1374" y="268"/>
                    </a:lnTo>
                    <a:lnTo>
                      <a:pt x="1386" y="228"/>
                    </a:lnTo>
                    <a:lnTo>
                      <a:pt x="1394" y="206"/>
                    </a:lnTo>
                    <a:lnTo>
                      <a:pt x="1394" y="206"/>
                    </a:lnTo>
                    <a:lnTo>
                      <a:pt x="1398" y="202"/>
                    </a:lnTo>
                    <a:lnTo>
                      <a:pt x="1410" y="196"/>
                    </a:lnTo>
                    <a:lnTo>
                      <a:pt x="1446" y="182"/>
                    </a:lnTo>
                    <a:lnTo>
                      <a:pt x="1498" y="166"/>
                    </a:lnTo>
                    <a:lnTo>
                      <a:pt x="1566" y="148"/>
                    </a:lnTo>
                    <a:lnTo>
                      <a:pt x="1646" y="130"/>
                    </a:lnTo>
                    <a:lnTo>
                      <a:pt x="1732" y="112"/>
                    </a:lnTo>
                    <a:lnTo>
                      <a:pt x="1922" y="74"/>
                    </a:lnTo>
                    <a:lnTo>
                      <a:pt x="2108" y="40"/>
                    </a:lnTo>
                    <a:lnTo>
                      <a:pt x="2272" y="14"/>
                    </a:lnTo>
                    <a:lnTo>
                      <a:pt x="2338" y="6"/>
                    </a:lnTo>
                    <a:lnTo>
                      <a:pt x="2388" y="0"/>
                    </a:lnTo>
                    <a:lnTo>
                      <a:pt x="2422" y="0"/>
                    </a:lnTo>
                    <a:lnTo>
                      <a:pt x="2430" y="0"/>
                    </a:lnTo>
                    <a:lnTo>
                      <a:pt x="2434" y="2"/>
                    </a:lnTo>
                    <a:lnTo>
                      <a:pt x="2434" y="2"/>
                    </a:lnTo>
                    <a:lnTo>
                      <a:pt x="2432" y="24"/>
                    </a:lnTo>
                    <a:lnTo>
                      <a:pt x="2424" y="74"/>
                    </a:lnTo>
                    <a:lnTo>
                      <a:pt x="2398" y="248"/>
                    </a:lnTo>
                    <a:lnTo>
                      <a:pt x="2316" y="770"/>
                    </a:lnTo>
                    <a:lnTo>
                      <a:pt x="2232" y="1302"/>
                    </a:lnTo>
                    <a:lnTo>
                      <a:pt x="2204" y="1490"/>
                    </a:lnTo>
                    <a:lnTo>
                      <a:pt x="2196" y="1550"/>
                    </a:lnTo>
                    <a:lnTo>
                      <a:pt x="2194" y="1584"/>
                    </a:lnTo>
                    <a:lnTo>
                      <a:pt x="2194" y="1584"/>
                    </a:lnTo>
                    <a:lnTo>
                      <a:pt x="2198" y="1650"/>
                    </a:lnTo>
                    <a:lnTo>
                      <a:pt x="2208" y="1768"/>
                    </a:lnTo>
                    <a:lnTo>
                      <a:pt x="2244" y="2090"/>
                    </a:lnTo>
                    <a:lnTo>
                      <a:pt x="2282" y="2412"/>
                    </a:lnTo>
                    <a:lnTo>
                      <a:pt x="2296" y="2528"/>
                    </a:lnTo>
                    <a:lnTo>
                      <a:pt x="2306" y="2590"/>
                    </a:lnTo>
                    <a:lnTo>
                      <a:pt x="2306" y="2590"/>
                    </a:lnTo>
                    <a:lnTo>
                      <a:pt x="2306" y="2614"/>
                    </a:lnTo>
                    <a:lnTo>
                      <a:pt x="2306" y="2650"/>
                    </a:lnTo>
                    <a:lnTo>
                      <a:pt x="2302" y="2698"/>
                    </a:lnTo>
                    <a:lnTo>
                      <a:pt x="2296" y="2754"/>
                    </a:lnTo>
                    <a:lnTo>
                      <a:pt x="2278" y="2888"/>
                    </a:lnTo>
                    <a:lnTo>
                      <a:pt x="2258" y="3034"/>
                    </a:lnTo>
                    <a:lnTo>
                      <a:pt x="2216" y="3300"/>
                    </a:lnTo>
                    <a:lnTo>
                      <a:pt x="2198" y="3418"/>
                    </a:lnTo>
                    <a:lnTo>
                      <a:pt x="0" y="3418"/>
                    </a:lnTo>
                    <a:close/>
                  </a:path>
                </a:pathLst>
              </a:custGeom>
              <a:solidFill>
                <a:schemeClr val="accent1"/>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37" name="Freeform 11"/>
              <p:cNvSpPr/>
              <p:nvPr>
                <p:custDataLst>
                  <p:tags r:id="rId59"/>
                </p:custDataLst>
              </p:nvPr>
            </p:nvSpPr>
            <p:spPr bwMode="auto">
              <a:xfrm>
                <a:off x="10046369" y="3189204"/>
                <a:ext cx="1098409" cy="424242"/>
              </a:xfrm>
              <a:custGeom>
                <a:avLst/>
                <a:gdLst>
                  <a:gd name="T0" fmla="*/ 532 w 1046"/>
                  <a:gd name="T1" fmla="*/ 30 h 404"/>
                  <a:gd name="T2" fmla="*/ 532 w 1046"/>
                  <a:gd name="T3" fmla="*/ 30 h 404"/>
                  <a:gd name="T4" fmla="*/ 424 w 1046"/>
                  <a:gd name="T5" fmla="*/ 76 h 404"/>
                  <a:gd name="T6" fmla="*/ 246 w 1046"/>
                  <a:gd name="T7" fmla="*/ 154 h 404"/>
                  <a:gd name="T8" fmla="*/ 156 w 1046"/>
                  <a:gd name="T9" fmla="*/ 196 h 404"/>
                  <a:gd name="T10" fmla="*/ 78 w 1046"/>
                  <a:gd name="T11" fmla="*/ 234 h 404"/>
                  <a:gd name="T12" fmla="*/ 22 w 1046"/>
                  <a:gd name="T13" fmla="*/ 264 h 404"/>
                  <a:gd name="T14" fmla="*/ 6 w 1046"/>
                  <a:gd name="T15" fmla="*/ 274 h 404"/>
                  <a:gd name="T16" fmla="*/ 0 w 1046"/>
                  <a:gd name="T17" fmla="*/ 280 h 404"/>
                  <a:gd name="T18" fmla="*/ 0 w 1046"/>
                  <a:gd name="T19" fmla="*/ 280 h 404"/>
                  <a:gd name="T20" fmla="*/ 0 w 1046"/>
                  <a:gd name="T21" fmla="*/ 286 h 404"/>
                  <a:gd name="T22" fmla="*/ 4 w 1046"/>
                  <a:gd name="T23" fmla="*/ 294 h 404"/>
                  <a:gd name="T24" fmla="*/ 12 w 1046"/>
                  <a:gd name="T25" fmla="*/ 302 h 404"/>
                  <a:gd name="T26" fmla="*/ 22 w 1046"/>
                  <a:gd name="T27" fmla="*/ 310 h 404"/>
                  <a:gd name="T28" fmla="*/ 50 w 1046"/>
                  <a:gd name="T29" fmla="*/ 330 h 404"/>
                  <a:gd name="T30" fmla="*/ 84 w 1046"/>
                  <a:gd name="T31" fmla="*/ 350 h 404"/>
                  <a:gd name="T32" fmla="*/ 120 w 1046"/>
                  <a:gd name="T33" fmla="*/ 370 h 404"/>
                  <a:gd name="T34" fmla="*/ 154 w 1046"/>
                  <a:gd name="T35" fmla="*/ 386 h 404"/>
                  <a:gd name="T36" fmla="*/ 180 w 1046"/>
                  <a:gd name="T37" fmla="*/ 398 h 404"/>
                  <a:gd name="T38" fmla="*/ 196 w 1046"/>
                  <a:gd name="T39" fmla="*/ 404 h 404"/>
                  <a:gd name="T40" fmla="*/ 196 w 1046"/>
                  <a:gd name="T41" fmla="*/ 404 h 404"/>
                  <a:gd name="T42" fmla="*/ 204 w 1046"/>
                  <a:gd name="T43" fmla="*/ 404 h 404"/>
                  <a:gd name="T44" fmla="*/ 214 w 1046"/>
                  <a:gd name="T45" fmla="*/ 402 h 404"/>
                  <a:gd name="T46" fmla="*/ 240 w 1046"/>
                  <a:gd name="T47" fmla="*/ 394 h 404"/>
                  <a:gd name="T48" fmla="*/ 314 w 1046"/>
                  <a:gd name="T49" fmla="*/ 366 h 404"/>
                  <a:gd name="T50" fmla="*/ 392 w 1046"/>
                  <a:gd name="T51" fmla="*/ 336 h 404"/>
                  <a:gd name="T52" fmla="*/ 424 w 1046"/>
                  <a:gd name="T53" fmla="*/ 326 h 404"/>
                  <a:gd name="T54" fmla="*/ 448 w 1046"/>
                  <a:gd name="T55" fmla="*/ 318 h 404"/>
                  <a:gd name="T56" fmla="*/ 448 w 1046"/>
                  <a:gd name="T57" fmla="*/ 318 h 404"/>
                  <a:gd name="T58" fmla="*/ 508 w 1046"/>
                  <a:gd name="T59" fmla="*/ 306 h 404"/>
                  <a:gd name="T60" fmla="*/ 598 w 1046"/>
                  <a:gd name="T61" fmla="*/ 290 h 404"/>
                  <a:gd name="T62" fmla="*/ 690 w 1046"/>
                  <a:gd name="T63" fmla="*/ 272 h 404"/>
                  <a:gd name="T64" fmla="*/ 728 w 1046"/>
                  <a:gd name="T65" fmla="*/ 262 h 404"/>
                  <a:gd name="T66" fmla="*/ 756 w 1046"/>
                  <a:gd name="T67" fmla="*/ 254 h 404"/>
                  <a:gd name="T68" fmla="*/ 756 w 1046"/>
                  <a:gd name="T69" fmla="*/ 254 h 404"/>
                  <a:gd name="T70" fmla="*/ 784 w 1046"/>
                  <a:gd name="T71" fmla="*/ 242 h 404"/>
                  <a:gd name="T72" fmla="*/ 820 w 1046"/>
                  <a:gd name="T73" fmla="*/ 224 h 404"/>
                  <a:gd name="T74" fmla="*/ 860 w 1046"/>
                  <a:gd name="T75" fmla="*/ 202 h 404"/>
                  <a:gd name="T76" fmla="*/ 904 w 1046"/>
                  <a:gd name="T77" fmla="*/ 176 h 404"/>
                  <a:gd name="T78" fmla="*/ 946 w 1046"/>
                  <a:gd name="T79" fmla="*/ 150 h 404"/>
                  <a:gd name="T80" fmla="*/ 986 w 1046"/>
                  <a:gd name="T81" fmla="*/ 122 h 404"/>
                  <a:gd name="T82" fmla="*/ 1018 w 1046"/>
                  <a:gd name="T83" fmla="*/ 98 h 404"/>
                  <a:gd name="T84" fmla="*/ 1030 w 1046"/>
                  <a:gd name="T85" fmla="*/ 86 h 404"/>
                  <a:gd name="T86" fmla="*/ 1040 w 1046"/>
                  <a:gd name="T87" fmla="*/ 76 h 404"/>
                  <a:gd name="T88" fmla="*/ 1040 w 1046"/>
                  <a:gd name="T89" fmla="*/ 76 h 404"/>
                  <a:gd name="T90" fmla="*/ 1042 w 1046"/>
                  <a:gd name="T91" fmla="*/ 66 h 404"/>
                  <a:gd name="T92" fmla="*/ 1046 w 1046"/>
                  <a:gd name="T93" fmla="*/ 44 h 404"/>
                  <a:gd name="T94" fmla="*/ 1046 w 1046"/>
                  <a:gd name="T95" fmla="*/ 32 h 404"/>
                  <a:gd name="T96" fmla="*/ 1046 w 1046"/>
                  <a:gd name="T97" fmla="*/ 18 h 404"/>
                  <a:gd name="T98" fmla="*/ 1044 w 1046"/>
                  <a:gd name="T99" fmla="*/ 8 h 404"/>
                  <a:gd name="T100" fmla="*/ 1040 w 1046"/>
                  <a:gd name="T101" fmla="*/ 2 h 404"/>
                  <a:gd name="T102" fmla="*/ 1040 w 1046"/>
                  <a:gd name="T103" fmla="*/ 2 h 404"/>
                  <a:gd name="T104" fmla="*/ 976 w 1046"/>
                  <a:gd name="T105" fmla="*/ 0 h 404"/>
                  <a:gd name="T106" fmla="*/ 910 w 1046"/>
                  <a:gd name="T107" fmla="*/ 0 h 404"/>
                  <a:gd name="T108" fmla="*/ 830 w 1046"/>
                  <a:gd name="T109" fmla="*/ 0 h 404"/>
                  <a:gd name="T110" fmla="*/ 744 w 1046"/>
                  <a:gd name="T111" fmla="*/ 2 h 404"/>
                  <a:gd name="T112" fmla="*/ 662 w 1046"/>
                  <a:gd name="T113" fmla="*/ 8 h 404"/>
                  <a:gd name="T114" fmla="*/ 624 w 1046"/>
                  <a:gd name="T115" fmla="*/ 12 h 404"/>
                  <a:gd name="T116" fmla="*/ 588 w 1046"/>
                  <a:gd name="T117" fmla="*/ 16 h 404"/>
                  <a:gd name="T118" fmla="*/ 558 w 1046"/>
                  <a:gd name="T119" fmla="*/ 22 h 404"/>
                  <a:gd name="T120" fmla="*/ 532 w 1046"/>
                  <a:gd name="T121" fmla="*/ 30 h 404"/>
                  <a:gd name="T122" fmla="*/ 532 w 1046"/>
                  <a:gd name="T123" fmla="*/ 3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6" h="404">
                    <a:moveTo>
                      <a:pt x="532" y="30"/>
                    </a:moveTo>
                    <a:lnTo>
                      <a:pt x="532" y="30"/>
                    </a:lnTo>
                    <a:lnTo>
                      <a:pt x="424" y="76"/>
                    </a:lnTo>
                    <a:lnTo>
                      <a:pt x="246" y="154"/>
                    </a:lnTo>
                    <a:lnTo>
                      <a:pt x="156" y="196"/>
                    </a:lnTo>
                    <a:lnTo>
                      <a:pt x="78" y="234"/>
                    </a:lnTo>
                    <a:lnTo>
                      <a:pt x="22" y="264"/>
                    </a:lnTo>
                    <a:lnTo>
                      <a:pt x="6" y="274"/>
                    </a:lnTo>
                    <a:lnTo>
                      <a:pt x="0" y="280"/>
                    </a:lnTo>
                    <a:lnTo>
                      <a:pt x="0" y="280"/>
                    </a:lnTo>
                    <a:lnTo>
                      <a:pt x="0" y="286"/>
                    </a:lnTo>
                    <a:lnTo>
                      <a:pt x="4" y="294"/>
                    </a:lnTo>
                    <a:lnTo>
                      <a:pt x="12" y="302"/>
                    </a:lnTo>
                    <a:lnTo>
                      <a:pt x="22" y="310"/>
                    </a:lnTo>
                    <a:lnTo>
                      <a:pt x="50" y="330"/>
                    </a:lnTo>
                    <a:lnTo>
                      <a:pt x="84" y="350"/>
                    </a:lnTo>
                    <a:lnTo>
                      <a:pt x="120" y="370"/>
                    </a:lnTo>
                    <a:lnTo>
                      <a:pt x="154" y="386"/>
                    </a:lnTo>
                    <a:lnTo>
                      <a:pt x="180" y="398"/>
                    </a:lnTo>
                    <a:lnTo>
                      <a:pt x="196" y="404"/>
                    </a:lnTo>
                    <a:lnTo>
                      <a:pt x="196" y="404"/>
                    </a:lnTo>
                    <a:lnTo>
                      <a:pt x="204" y="404"/>
                    </a:lnTo>
                    <a:lnTo>
                      <a:pt x="214" y="402"/>
                    </a:lnTo>
                    <a:lnTo>
                      <a:pt x="240" y="394"/>
                    </a:lnTo>
                    <a:lnTo>
                      <a:pt x="314" y="366"/>
                    </a:lnTo>
                    <a:lnTo>
                      <a:pt x="392" y="336"/>
                    </a:lnTo>
                    <a:lnTo>
                      <a:pt x="424" y="326"/>
                    </a:lnTo>
                    <a:lnTo>
                      <a:pt x="448" y="318"/>
                    </a:lnTo>
                    <a:lnTo>
                      <a:pt x="448" y="318"/>
                    </a:lnTo>
                    <a:lnTo>
                      <a:pt x="508" y="306"/>
                    </a:lnTo>
                    <a:lnTo>
                      <a:pt x="598" y="290"/>
                    </a:lnTo>
                    <a:lnTo>
                      <a:pt x="690" y="272"/>
                    </a:lnTo>
                    <a:lnTo>
                      <a:pt x="728" y="262"/>
                    </a:lnTo>
                    <a:lnTo>
                      <a:pt x="756" y="254"/>
                    </a:lnTo>
                    <a:lnTo>
                      <a:pt x="756" y="254"/>
                    </a:lnTo>
                    <a:lnTo>
                      <a:pt x="784" y="242"/>
                    </a:lnTo>
                    <a:lnTo>
                      <a:pt x="820" y="224"/>
                    </a:lnTo>
                    <a:lnTo>
                      <a:pt x="860" y="202"/>
                    </a:lnTo>
                    <a:lnTo>
                      <a:pt x="904" y="176"/>
                    </a:lnTo>
                    <a:lnTo>
                      <a:pt x="946" y="150"/>
                    </a:lnTo>
                    <a:lnTo>
                      <a:pt x="986" y="122"/>
                    </a:lnTo>
                    <a:lnTo>
                      <a:pt x="1018" y="98"/>
                    </a:lnTo>
                    <a:lnTo>
                      <a:pt x="1030" y="86"/>
                    </a:lnTo>
                    <a:lnTo>
                      <a:pt x="1040" y="76"/>
                    </a:lnTo>
                    <a:lnTo>
                      <a:pt x="1040" y="76"/>
                    </a:lnTo>
                    <a:lnTo>
                      <a:pt x="1042" y="66"/>
                    </a:lnTo>
                    <a:lnTo>
                      <a:pt x="1046" y="44"/>
                    </a:lnTo>
                    <a:lnTo>
                      <a:pt x="1046" y="32"/>
                    </a:lnTo>
                    <a:lnTo>
                      <a:pt x="1046" y="18"/>
                    </a:lnTo>
                    <a:lnTo>
                      <a:pt x="1044" y="8"/>
                    </a:lnTo>
                    <a:lnTo>
                      <a:pt x="1040" y="2"/>
                    </a:lnTo>
                    <a:lnTo>
                      <a:pt x="1040" y="2"/>
                    </a:lnTo>
                    <a:lnTo>
                      <a:pt x="976" y="0"/>
                    </a:lnTo>
                    <a:lnTo>
                      <a:pt x="910" y="0"/>
                    </a:lnTo>
                    <a:lnTo>
                      <a:pt x="830" y="0"/>
                    </a:lnTo>
                    <a:lnTo>
                      <a:pt x="744" y="2"/>
                    </a:lnTo>
                    <a:lnTo>
                      <a:pt x="662" y="8"/>
                    </a:lnTo>
                    <a:lnTo>
                      <a:pt x="624" y="12"/>
                    </a:lnTo>
                    <a:lnTo>
                      <a:pt x="588" y="16"/>
                    </a:lnTo>
                    <a:lnTo>
                      <a:pt x="558" y="22"/>
                    </a:lnTo>
                    <a:lnTo>
                      <a:pt x="532" y="30"/>
                    </a:lnTo>
                    <a:lnTo>
                      <a:pt x="532" y="30"/>
                    </a:lnTo>
                    <a:close/>
                  </a:path>
                </a:pathLst>
              </a:custGeom>
              <a:solidFill>
                <a:schemeClr val="accent1"/>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38" name="Freeform 12"/>
              <p:cNvSpPr/>
              <p:nvPr>
                <p:custDataLst>
                  <p:tags r:id="rId60"/>
                </p:custDataLst>
              </p:nvPr>
            </p:nvSpPr>
            <p:spPr bwMode="auto">
              <a:xfrm>
                <a:off x="9519216" y="3682753"/>
                <a:ext cx="739273" cy="2310230"/>
              </a:xfrm>
              <a:custGeom>
                <a:avLst/>
                <a:gdLst>
                  <a:gd name="T0" fmla="*/ 704 w 704"/>
                  <a:gd name="T1" fmla="*/ 0 h 2200"/>
                  <a:gd name="T2" fmla="*/ 614 w 704"/>
                  <a:gd name="T3" fmla="*/ 262 h 2200"/>
                  <a:gd name="T4" fmla="*/ 540 w 704"/>
                  <a:gd name="T5" fmla="*/ 510 h 2200"/>
                  <a:gd name="T6" fmla="*/ 496 w 704"/>
                  <a:gd name="T7" fmla="*/ 680 h 2200"/>
                  <a:gd name="T8" fmla="*/ 464 w 704"/>
                  <a:gd name="T9" fmla="*/ 834 h 2200"/>
                  <a:gd name="T10" fmla="*/ 452 w 704"/>
                  <a:gd name="T11" fmla="*/ 932 h 2200"/>
                  <a:gd name="T12" fmla="*/ 454 w 704"/>
                  <a:gd name="T13" fmla="*/ 984 h 2200"/>
                  <a:gd name="T14" fmla="*/ 456 w 704"/>
                  <a:gd name="T15" fmla="*/ 1006 h 2200"/>
                  <a:gd name="T16" fmla="*/ 472 w 704"/>
                  <a:gd name="T17" fmla="*/ 1078 h 2200"/>
                  <a:gd name="T18" fmla="*/ 492 w 704"/>
                  <a:gd name="T19" fmla="*/ 1138 h 2200"/>
                  <a:gd name="T20" fmla="*/ 532 w 704"/>
                  <a:gd name="T21" fmla="*/ 1226 h 2200"/>
                  <a:gd name="T22" fmla="*/ 564 w 704"/>
                  <a:gd name="T23" fmla="*/ 1274 h 2200"/>
                  <a:gd name="T24" fmla="*/ 578 w 704"/>
                  <a:gd name="T25" fmla="*/ 1288 h 2200"/>
                  <a:gd name="T26" fmla="*/ 426 w 704"/>
                  <a:gd name="T27" fmla="*/ 1380 h 2200"/>
                  <a:gd name="T28" fmla="*/ 244 w 704"/>
                  <a:gd name="T29" fmla="*/ 1496 h 2200"/>
                  <a:gd name="T30" fmla="*/ 126 w 704"/>
                  <a:gd name="T31" fmla="*/ 1580 h 2200"/>
                  <a:gd name="T32" fmla="*/ 76 w 704"/>
                  <a:gd name="T33" fmla="*/ 1624 h 2200"/>
                  <a:gd name="T34" fmla="*/ 64 w 704"/>
                  <a:gd name="T35" fmla="*/ 1640 h 2200"/>
                  <a:gd name="T36" fmla="*/ 56 w 704"/>
                  <a:gd name="T37" fmla="*/ 1658 h 2200"/>
                  <a:gd name="T38" fmla="*/ 44 w 704"/>
                  <a:gd name="T39" fmla="*/ 1718 h 2200"/>
                  <a:gd name="T40" fmla="*/ 26 w 704"/>
                  <a:gd name="T41" fmla="*/ 1848 h 2200"/>
                  <a:gd name="T42" fmla="*/ 4 w 704"/>
                  <a:gd name="T43" fmla="*/ 2122 h 2200"/>
                  <a:gd name="T44" fmla="*/ 0 w 704"/>
                  <a:gd name="T45" fmla="*/ 2200 h 2200"/>
                  <a:gd name="T46" fmla="*/ 26 w 704"/>
                  <a:gd name="T47" fmla="*/ 2050 h 2200"/>
                  <a:gd name="T48" fmla="*/ 62 w 704"/>
                  <a:gd name="T49" fmla="*/ 1862 h 2200"/>
                  <a:gd name="T50" fmla="*/ 94 w 704"/>
                  <a:gd name="T51" fmla="*/ 1730 h 2200"/>
                  <a:gd name="T52" fmla="*/ 118 w 704"/>
                  <a:gd name="T53" fmla="*/ 1664 h 2200"/>
                  <a:gd name="T54" fmla="*/ 128 w 704"/>
                  <a:gd name="T55" fmla="*/ 1640 h 2200"/>
                  <a:gd name="T56" fmla="*/ 142 w 704"/>
                  <a:gd name="T57" fmla="*/ 1620 h 2200"/>
                  <a:gd name="T58" fmla="*/ 194 w 704"/>
                  <a:gd name="T59" fmla="*/ 1576 h 2200"/>
                  <a:gd name="T60" fmla="*/ 264 w 704"/>
                  <a:gd name="T61" fmla="*/ 1530 h 2200"/>
                  <a:gd name="T62" fmla="*/ 388 w 704"/>
                  <a:gd name="T63" fmla="*/ 1460 h 2200"/>
                  <a:gd name="T64" fmla="*/ 544 w 704"/>
                  <a:gd name="T65" fmla="*/ 1376 h 2200"/>
                  <a:gd name="T66" fmla="*/ 598 w 704"/>
                  <a:gd name="T67" fmla="*/ 1344 h 2200"/>
                  <a:gd name="T68" fmla="*/ 620 w 704"/>
                  <a:gd name="T69" fmla="*/ 1326 h 2200"/>
                  <a:gd name="T70" fmla="*/ 624 w 704"/>
                  <a:gd name="T71" fmla="*/ 1320 h 2200"/>
                  <a:gd name="T72" fmla="*/ 594 w 704"/>
                  <a:gd name="T73" fmla="*/ 1266 h 2200"/>
                  <a:gd name="T74" fmla="*/ 556 w 704"/>
                  <a:gd name="T75" fmla="*/ 1180 h 2200"/>
                  <a:gd name="T76" fmla="*/ 516 w 704"/>
                  <a:gd name="T77" fmla="*/ 1068 h 2200"/>
                  <a:gd name="T78" fmla="*/ 502 w 704"/>
                  <a:gd name="T79" fmla="*/ 1006 h 2200"/>
                  <a:gd name="T80" fmla="*/ 498 w 704"/>
                  <a:gd name="T81" fmla="*/ 966 h 2200"/>
                  <a:gd name="T82" fmla="*/ 500 w 704"/>
                  <a:gd name="T83" fmla="*/ 914 h 2200"/>
                  <a:gd name="T84" fmla="*/ 516 w 704"/>
                  <a:gd name="T85" fmla="*/ 776 h 2200"/>
                  <a:gd name="T86" fmla="*/ 548 w 704"/>
                  <a:gd name="T87" fmla="*/ 612 h 2200"/>
                  <a:gd name="T88" fmla="*/ 588 w 704"/>
                  <a:gd name="T89" fmla="*/ 438 h 2200"/>
                  <a:gd name="T90" fmla="*/ 666 w 704"/>
                  <a:gd name="T91" fmla="*/ 134 h 2200"/>
                  <a:gd name="T92" fmla="*/ 704 w 704"/>
                  <a:gd name="T93" fmla="*/ 0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4" h="2200">
                    <a:moveTo>
                      <a:pt x="704" y="0"/>
                    </a:moveTo>
                    <a:lnTo>
                      <a:pt x="704" y="0"/>
                    </a:lnTo>
                    <a:lnTo>
                      <a:pt x="658" y="128"/>
                    </a:lnTo>
                    <a:lnTo>
                      <a:pt x="614" y="262"/>
                    </a:lnTo>
                    <a:lnTo>
                      <a:pt x="564" y="424"/>
                    </a:lnTo>
                    <a:lnTo>
                      <a:pt x="540" y="510"/>
                    </a:lnTo>
                    <a:lnTo>
                      <a:pt x="516" y="594"/>
                    </a:lnTo>
                    <a:lnTo>
                      <a:pt x="496" y="680"/>
                    </a:lnTo>
                    <a:lnTo>
                      <a:pt x="478" y="760"/>
                    </a:lnTo>
                    <a:lnTo>
                      <a:pt x="464" y="834"/>
                    </a:lnTo>
                    <a:lnTo>
                      <a:pt x="456" y="902"/>
                    </a:lnTo>
                    <a:lnTo>
                      <a:pt x="452" y="932"/>
                    </a:lnTo>
                    <a:lnTo>
                      <a:pt x="452" y="960"/>
                    </a:lnTo>
                    <a:lnTo>
                      <a:pt x="454" y="984"/>
                    </a:lnTo>
                    <a:lnTo>
                      <a:pt x="456" y="1006"/>
                    </a:lnTo>
                    <a:lnTo>
                      <a:pt x="456" y="1006"/>
                    </a:lnTo>
                    <a:lnTo>
                      <a:pt x="464" y="1044"/>
                    </a:lnTo>
                    <a:lnTo>
                      <a:pt x="472" y="1078"/>
                    </a:lnTo>
                    <a:lnTo>
                      <a:pt x="482" y="1110"/>
                    </a:lnTo>
                    <a:lnTo>
                      <a:pt x="492" y="1138"/>
                    </a:lnTo>
                    <a:lnTo>
                      <a:pt x="512" y="1188"/>
                    </a:lnTo>
                    <a:lnTo>
                      <a:pt x="532" y="1226"/>
                    </a:lnTo>
                    <a:lnTo>
                      <a:pt x="550" y="1254"/>
                    </a:lnTo>
                    <a:lnTo>
                      <a:pt x="564" y="1274"/>
                    </a:lnTo>
                    <a:lnTo>
                      <a:pt x="578" y="1288"/>
                    </a:lnTo>
                    <a:lnTo>
                      <a:pt x="578" y="1288"/>
                    </a:lnTo>
                    <a:lnTo>
                      <a:pt x="502" y="1332"/>
                    </a:lnTo>
                    <a:lnTo>
                      <a:pt x="426" y="1380"/>
                    </a:lnTo>
                    <a:lnTo>
                      <a:pt x="336" y="1436"/>
                    </a:lnTo>
                    <a:lnTo>
                      <a:pt x="244" y="1496"/>
                    </a:lnTo>
                    <a:lnTo>
                      <a:pt x="162" y="1554"/>
                    </a:lnTo>
                    <a:lnTo>
                      <a:pt x="126" y="1580"/>
                    </a:lnTo>
                    <a:lnTo>
                      <a:pt x="98" y="1604"/>
                    </a:lnTo>
                    <a:lnTo>
                      <a:pt x="76" y="1624"/>
                    </a:lnTo>
                    <a:lnTo>
                      <a:pt x="68" y="1632"/>
                    </a:lnTo>
                    <a:lnTo>
                      <a:pt x="64" y="1640"/>
                    </a:lnTo>
                    <a:lnTo>
                      <a:pt x="64" y="1640"/>
                    </a:lnTo>
                    <a:lnTo>
                      <a:pt x="56" y="1658"/>
                    </a:lnTo>
                    <a:lnTo>
                      <a:pt x="50" y="1684"/>
                    </a:lnTo>
                    <a:lnTo>
                      <a:pt x="44" y="1718"/>
                    </a:lnTo>
                    <a:lnTo>
                      <a:pt x="38" y="1758"/>
                    </a:lnTo>
                    <a:lnTo>
                      <a:pt x="26" y="1848"/>
                    </a:lnTo>
                    <a:lnTo>
                      <a:pt x="18" y="1948"/>
                    </a:lnTo>
                    <a:lnTo>
                      <a:pt x="4" y="2122"/>
                    </a:lnTo>
                    <a:lnTo>
                      <a:pt x="0" y="2200"/>
                    </a:lnTo>
                    <a:lnTo>
                      <a:pt x="0" y="2200"/>
                    </a:lnTo>
                    <a:lnTo>
                      <a:pt x="12" y="2128"/>
                    </a:lnTo>
                    <a:lnTo>
                      <a:pt x="26" y="2050"/>
                    </a:lnTo>
                    <a:lnTo>
                      <a:pt x="42" y="1958"/>
                    </a:lnTo>
                    <a:lnTo>
                      <a:pt x="62" y="1862"/>
                    </a:lnTo>
                    <a:lnTo>
                      <a:pt x="84" y="1770"/>
                    </a:lnTo>
                    <a:lnTo>
                      <a:pt x="94" y="1730"/>
                    </a:lnTo>
                    <a:lnTo>
                      <a:pt x="106" y="1694"/>
                    </a:lnTo>
                    <a:lnTo>
                      <a:pt x="118" y="1664"/>
                    </a:lnTo>
                    <a:lnTo>
                      <a:pt x="128" y="1640"/>
                    </a:lnTo>
                    <a:lnTo>
                      <a:pt x="128" y="1640"/>
                    </a:lnTo>
                    <a:lnTo>
                      <a:pt x="134" y="1630"/>
                    </a:lnTo>
                    <a:lnTo>
                      <a:pt x="142" y="1620"/>
                    </a:lnTo>
                    <a:lnTo>
                      <a:pt x="164" y="1598"/>
                    </a:lnTo>
                    <a:lnTo>
                      <a:pt x="194" y="1576"/>
                    </a:lnTo>
                    <a:lnTo>
                      <a:pt x="226" y="1554"/>
                    </a:lnTo>
                    <a:lnTo>
                      <a:pt x="264" y="1530"/>
                    </a:lnTo>
                    <a:lnTo>
                      <a:pt x="304" y="1506"/>
                    </a:lnTo>
                    <a:lnTo>
                      <a:pt x="388" y="1460"/>
                    </a:lnTo>
                    <a:lnTo>
                      <a:pt x="472" y="1416"/>
                    </a:lnTo>
                    <a:lnTo>
                      <a:pt x="544" y="1376"/>
                    </a:lnTo>
                    <a:lnTo>
                      <a:pt x="574" y="1358"/>
                    </a:lnTo>
                    <a:lnTo>
                      <a:pt x="598" y="1344"/>
                    </a:lnTo>
                    <a:lnTo>
                      <a:pt x="616" y="1330"/>
                    </a:lnTo>
                    <a:lnTo>
                      <a:pt x="620" y="1326"/>
                    </a:lnTo>
                    <a:lnTo>
                      <a:pt x="624" y="1320"/>
                    </a:lnTo>
                    <a:lnTo>
                      <a:pt x="624" y="1320"/>
                    </a:lnTo>
                    <a:lnTo>
                      <a:pt x="610" y="1296"/>
                    </a:lnTo>
                    <a:lnTo>
                      <a:pt x="594" y="1266"/>
                    </a:lnTo>
                    <a:lnTo>
                      <a:pt x="576" y="1228"/>
                    </a:lnTo>
                    <a:lnTo>
                      <a:pt x="556" y="1180"/>
                    </a:lnTo>
                    <a:lnTo>
                      <a:pt x="536" y="1128"/>
                    </a:lnTo>
                    <a:lnTo>
                      <a:pt x="516" y="1068"/>
                    </a:lnTo>
                    <a:lnTo>
                      <a:pt x="502" y="1006"/>
                    </a:lnTo>
                    <a:lnTo>
                      <a:pt x="502" y="1006"/>
                    </a:lnTo>
                    <a:lnTo>
                      <a:pt x="498" y="988"/>
                    </a:lnTo>
                    <a:lnTo>
                      <a:pt x="498" y="966"/>
                    </a:lnTo>
                    <a:lnTo>
                      <a:pt x="498" y="942"/>
                    </a:lnTo>
                    <a:lnTo>
                      <a:pt x="500" y="914"/>
                    </a:lnTo>
                    <a:lnTo>
                      <a:pt x="506" y="850"/>
                    </a:lnTo>
                    <a:lnTo>
                      <a:pt x="516" y="776"/>
                    </a:lnTo>
                    <a:lnTo>
                      <a:pt x="532" y="696"/>
                    </a:lnTo>
                    <a:lnTo>
                      <a:pt x="548" y="612"/>
                    </a:lnTo>
                    <a:lnTo>
                      <a:pt x="568" y="526"/>
                    </a:lnTo>
                    <a:lnTo>
                      <a:pt x="588" y="438"/>
                    </a:lnTo>
                    <a:lnTo>
                      <a:pt x="630" y="274"/>
                    </a:lnTo>
                    <a:lnTo>
                      <a:pt x="666" y="134"/>
                    </a:lnTo>
                    <a:lnTo>
                      <a:pt x="704" y="0"/>
                    </a:lnTo>
                    <a:lnTo>
                      <a:pt x="704" y="0"/>
                    </a:lnTo>
                    <a:close/>
                  </a:path>
                </a:pathLst>
              </a:custGeom>
              <a:solidFill>
                <a:schemeClr val="accent1"/>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grpSp>
        <p:grpSp>
          <p:nvGrpSpPr>
            <p:cNvPr id="73" name="组合 72"/>
            <p:cNvGrpSpPr/>
            <p:nvPr>
              <p:custDataLst>
                <p:tags r:id="rId61"/>
              </p:custDataLst>
            </p:nvPr>
          </p:nvGrpSpPr>
          <p:grpSpPr>
            <a:xfrm>
              <a:off x="11825" y="2643"/>
              <a:ext cx="1397" cy="1689"/>
              <a:chOff x="7721600" y="938213"/>
              <a:chExt cx="1924050" cy="2279650"/>
            </a:xfrm>
          </p:grpSpPr>
          <p:sp>
            <p:nvSpPr>
              <p:cNvPr id="39" name="Freeform 16"/>
              <p:cNvSpPr/>
              <p:nvPr>
                <p:custDataLst>
                  <p:tags r:id="rId62"/>
                </p:custDataLst>
              </p:nvPr>
            </p:nvSpPr>
            <p:spPr bwMode="auto">
              <a:xfrm>
                <a:off x="8277225" y="2674938"/>
                <a:ext cx="190500" cy="542925"/>
              </a:xfrm>
              <a:custGeom>
                <a:avLst/>
                <a:gdLst>
                  <a:gd name="T0" fmla="*/ 58 w 120"/>
                  <a:gd name="T1" fmla="*/ 0 h 342"/>
                  <a:gd name="T2" fmla="*/ 58 w 120"/>
                  <a:gd name="T3" fmla="*/ 0 h 342"/>
                  <a:gd name="T4" fmla="*/ 26 w 120"/>
                  <a:gd name="T5" fmla="*/ 162 h 342"/>
                  <a:gd name="T6" fmla="*/ 6 w 120"/>
                  <a:gd name="T7" fmla="*/ 276 h 342"/>
                  <a:gd name="T8" fmla="*/ 0 w 120"/>
                  <a:gd name="T9" fmla="*/ 316 h 342"/>
                  <a:gd name="T10" fmla="*/ 0 w 120"/>
                  <a:gd name="T11" fmla="*/ 328 h 342"/>
                  <a:gd name="T12" fmla="*/ 0 w 120"/>
                  <a:gd name="T13" fmla="*/ 334 h 342"/>
                  <a:gd name="T14" fmla="*/ 0 w 120"/>
                  <a:gd name="T15" fmla="*/ 334 h 342"/>
                  <a:gd name="T16" fmla="*/ 6 w 120"/>
                  <a:gd name="T17" fmla="*/ 338 h 342"/>
                  <a:gd name="T18" fmla="*/ 14 w 120"/>
                  <a:gd name="T19" fmla="*/ 340 h 342"/>
                  <a:gd name="T20" fmla="*/ 24 w 120"/>
                  <a:gd name="T21" fmla="*/ 342 h 342"/>
                  <a:gd name="T22" fmla="*/ 38 w 120"/>
                  <a:gd name="T23" fmla="*/ 340 h 342"/>
                  <a:gd name="T24" fmla="*/ 62 w 120"/>
                  <a:gd name="T25" fmla="*/ 338 h 342"/>
                  <a:gd name="T26" fmla="*/ 76 w 120"/>
                  <a:gd name="T27" fmla="*/ 334 h 342"/>
                  <a:gd name="T28" fmla="*/ 76 w 120"/>
                  <a:gd name="T29" fmla="*/ 334 h 342"/>
                  <a:gd name="T30" fmla="*/ 78 w 120"/>
                  <a:gd name="T31" fmla="*/ 330 h 342"/>
                  <a:gd name="T32" fmla="*/ 80 w 120"/>
                  <a:gd name="T33" fmla="*/ 320 h 342"/>
                  <a:gd name="T34" fmla="*/ 86 w 120"/>
                  <a:gd name="T35" fmla="*/ 290 h 342"/>
                  <a:gd name="T36" fmla="*/ 100 w 120"/>
                  <a:gd name="T37" fmla="*/ 194 h 342"/>
                  <a:gd name="T38" fmla="*/ 120 w 120"/>
                  <a:gd name="T39" fmla="*/ 38 h 342"/>
                  <a:gd name="T40" fmla="*/ 120 w 120"/>
                  <a:gd name="T41" fmla="*/ 38 h 342"/>
                  <a:gd name="T42" fmla="*/ 120 w 120"/>
                  <a:gd name="T43" fmla="*/ 34 h 342"/>
                  <a:gd name="T44" fmla="*/ 118 w 120"/>
                  <a:gd name="T45" fmla="*/ 30 h 342"/>
                  <a:gd name="T46" fmla="*/ 112 w 120"/>
                  <a:gd name="T47" fmla="*/ 22 h 342"/>
                  <a:gd name="T48" fmla="*/ 102 w 120"/>
                  <a:gd name="T49" fmla="*/ 16 h 342"/>
                  <a:gd name="T50" fmla="*/ 90 w 120"/>
                  <a:gd name="T51" fmla="*/ 10 h 342"/>
                  <a:gd name="T52" fmla="*/ 68 w 120"/>
                  <a:gd name="T53" fmla="*/ 2 h 342"/>
                  <a:gd name="T54" fmla="*/ 58 w 120"/>
                  <a:gd name="T55" fmla="*/ 0 h 342"/>
                  <a:gd name="T56" fmla="*/ 58 w 120"/>
                  <a:gd name="T57"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 h="342">
                    <a:moveTo>
                      <a:pt x="58" y="0"/>
                    </a:moveTo>
                    <a:lnTo>
                      <a:pt x="58" y="0"/>
                    </a:lnTo>
                    <a:lnTo>
                      <a:pt x="26" y="162"/>
                    </a:lnTo>
                    <a:lnTo>
                      <a:pt x="6" y="276"/>
                    </a:lnTo>
                    <a:lnTo>
                      <a:pt x="0" y="316"/>
                    </a:lnTo>
                    <a:lnTo>
                      <a:pt x="0" y="328"/>
                    </a:lnTo>
                    <a:lnTo>
                      <a:pt x="0" y="334"/>
                    </a:lnTo>
                    <a:lnTo>
                      <a:pt x="0" y="334"/>
                    </a:lnTo>
                    <a:lnTo>
                      <a:pt x="6" y="338"/>
                    </a:lnTo>
                    <a:lnTo>
                      <a:pt x="14" y="340"/>
                    </a:lnTo>
                    <a:lnTo>
                      <a:pt x="24" y="342"/>
                    </a:lnTo>
                    <a:lnTo>
                      <a:pt x="38" y="340"/>
                    </a:lnTo>
                    <a:lnTo>
                      <a:pt x="62" y="338"/>
                    </a:lnTo>
                    <a:lnTo>
                      <a:pt x="76" y="334"/>
                    </a:lnTo>
                    <a:lnTo>
                      <a:pt x="76" y="334"/>
                    </a:lnTo>
                    <a:lnTo>
                      <a:pt x="78" y="330"/>
                    </a:lnTo>
                    <a:lnTo>
                      <a:pt x="80" y="320"/>
                    </a:lnTo>
                    <a:lnTo>
                      <a:pt x="86" y="290"/>
                    </a:lnTo>
                    <a:lnTo>
                      <a:pt x="100" y="194"/>
                    </a:lnTo>
                    <a:lnTo>
                      <a:pt x="120" y="38"/>
                    </a:lnTo>
                    <a:lnTo>
                      <a:pt x="120" y="38"/>
                    </a:lnTo>
                    <a:lnTo>
                      <a:pt x="120" y="34"/>
                    </a:lnTo>
                    <a:lnTo>
                      <a:pt x="118" y="30"/>
                    </a:lnTo>
                    <a:lnTo>
                      <a:pt x="112" y="22"/>
                    </a:lnTo>
                    <a:lnTo>
                      <a:pt x="102" y="16"/>
                    </a:lnTo>
                    <a:lnTo>
                      <a:pt x="90" y="10"/>
                    </a:lnTo>
                    <a:lnTo>
                      <a:pt x="68" y="2"/>
                    </a:lnTo>
                    <a:lnTo>
                      <a:pt x="58" y="0"/>
                    </a:lnTo>
                    <a:lnTo>
                      <a:pt x="58" y="0"/>
                    </a:lnTo>
                    <a:close/>
                  </a:path>
                </a:pathLst>
              </a:custGeom>
              <a:solidFill>
                <a:schemeClr val="accent1"/>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40" name="Freeform 17"/>
              <p:cNvSpPr/>
              <p:nvPr>
                <p:custDataLst>
                  <p:tags r:id="rId63"/>
                </p:custDataLst>
              </p:nvPr>
            </p:nvSpPr>
            <p:spPr bwMode="auto">
              <a:xfrm>
                <a:off x="8870950" y="2716213"/>
                <a:ext cx="212725" cy="488950"/>
              </a:xfrm>
              <a:custGeom>
                <a:avLst/>
                <a:gdLst>
                  <a:gd name="T0" fmla="*/ 0 w 134"/>
                  <a:gd name="T1" fmla="*/ 8 h 308"/>
                  <a:gd name="T2" fmla="*/ 0 w 134"/>
                  <a:gd name="T3" fmla="*/ 8 h 308"/>
                  <a:gd name="T4" fmla="*/ 28 w 134"/>
                  <a:gd name="T5" fmla="*/ 158 h 308"/>
                  <a:gd name="T6" fmla="*/ 50 w 134"/>
                  <a:gd name="T7" fmla="*/ 262 h 308"/>
                  <a:gd name="T8" fmla="*/ 58 w 134"/>
                  <a:gd name="T9" fmla="*/ 296 h 308"/>
                  <a:gd name="T10" fmla="*/ 60 w 134"/>
                  <a:gd name="T11" fmla="*/ 304 h 308"/>
                  <a:gd name="T12" fmla="*/ 62 w 134"/>
                  <a:gd name="T13" fmla="*/ 308 h 308"/>
                  <a:gd name="T14" fmla="*/ 62 w 134"/>
                  <a:gd name="T15" fmla="*/ 308 h 308"/>
                  <a:gd name="T16" fmla="*/ 98 w 134"/>
                  <a:gd name="T17" fmla="*/ 298 h 308"/>
                  <a:gd name="T18" fmla="*/ 120 w 134"/>
                  <a:gd name="T19" fmla="*/ 288 h 308"/>
                  <a:gd name="T20" fmla="*/ 128 w 134"/>
                  <a:gd name="T21" fmla="*/ 284 h 308"/>
                  <a:gd name="T22" fmla="*/ 134 w 134"/>
                  <a:gd name="T23" fmla="*/ 278 h 308"/>
                  <a:gd name="T24" fmla="*/ 134 w 134"/>
                  <a:gd name="T25" fmla="*/ 278 h 308"/>
                  <a:gd name="T26" fmla="*/ 134 w 134"/>
                  <a:gd name="T27" fmla="*/ 274 h 308"/>
                  <a:gd name="T28" fmla="*/ 132 w 134"/>
                  <a:gd name="T29" fmla="*/ 264 h 308"/>
                  <a:gd name="T30" fmla="*/ 126 w 134"/>
                  <a:gd name="T31" fmla="*/ 234 h 308"/>
                  <a:gd name="T32" fmla="*/ 102 w 134"/>
                  <a:gd name="T33" fmla="*/ 144 h 308"/>
                  <a:gd name="T34" fmla="*/ 76 w 134"/>
                  <a:gd name="T35" fmla="*/ 56 h 308"/>
                  <a:gd name="T36" fmla="*/ 68 w 134"/>
                  <a:gd name="T37" fmla="*/ 24 h 308"/>
                  <a:gd name="T38" fmla="*/ 66 w 134"/>
                  <a:gd name="T39" fmla="*/ 8 h 308"/>
                  <a:gd name="T40" fmla="*/ 66 w 134"/>
                  <a:gd name="T41" fmla="*/ 8 h 308"/>
                  <a:gd name="T42" fmla="*/ 66 w 134"/>
                  <a:gd name="T43" fmla="*/ 4 h 308"/>
                  <a:gd name="T44" fmla="*/ 64 w 134"/>
                  <a:gd name="T45" fmla="*/ 2 h 308"/>
                  <a:gd name="T46" fmla="*/ 58 w 134"/>
                  <a:gd name="T47" fmla="*/ 0 h 308"/>
                  <a:gd name="T48" fmla="*/ 46 w 134"/>
                  <a:gd name="T49" fmla="*/ 0 h 308"/>
                  <a:gd name="T50" fmla="*/ 34 w 134"/>
                  <a:gd name="T51" fmla="*/ 0 h 308"/>
                  <a:gd name="T52" fmla="*/ 10 w 134"/>
                  <a:gd name="T53" fmla="*/ 6 h 308"/>
                  <a:gd name="T54" fmla="*/ 0 w 134"/>
                  <a:gd name="T55" fmla="*/ 8 h 308"/>
                  <a:gd name="T56" fmla="*/ 0 w 134"/>
                  <a:gd name="T57" fmla="*/ 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4" h="308">
                    <a:moveTo>
                      <a:pt x="0" y="8"/>
                    </a:moveTo>
                    <a:lnTo>
                      <a:pt x="0" y="8"/>
                    </a:lnTo>
                    <a:lnTo>
                      <a:pt x="28" y="158"/>
                    </a:lnTo>
                    <a:lnTo>
                      <a:pt x="50" y="262"/>
                    </a:lnTo>
                    <a:lnTo>
                      <a:pt x="58" y="296"/>
                    </a:lnTo>
                    <a:lnTo>
                      <a:pt x="60" y="304"/>
                    </a:lnTo>
                    <a:lnTo>
                      <a:pt x="62" y="308"/>
                    </a:lnTo>
                    <a:lnTo>
                      <a:pt x="62" y="308"/>
                    </a:lnTo>
                    <a:lnTo>
                      <a:pt x="98" y="298"/>
                    </a:lnTo>
                    <a:lnTo>
                      <a:pt x="120" y="288"/>
                    </a:lnTo>
                    <a:lnTo>
                      <a:pt x="128" y="284"/>
                    </a:lnTo>
                    <a:lnTo>
                      <a:pt x="134" y="278"/>
                    </a:lnTo>
                    <a:lnTo>
                      <a:pt x="134" y="278"/>
                    </a:lnTo>
                    <a:lnTo>
                      <a:pt x="134" y="274"/>
                    </a:lnTo>
                    <a:lnTo>
                      <a:pt x="132" y="264"/>
                    </a:lnTo>
                    <a:lnTo>
                      <a:pt x="126" y="234"/>
                    </a:lnTo>
                    <a:lnTo>
                      <a:pt x="102" y="144"/>
                    </a:lnTo>
                    <a:lnTo>
                      <a:pt x="76" y="56"/>
                    </a:lnTo>
                    <a:lnTo>
                      <a:pt x="68" y="24"/>
                    </a:lnTo>
                    <a:lnTo>
                      <a:pt x="66" y="8"/>
                    </a:lnTo>
                    <a:lnTo>
                      <a:pt x="66" y="8"/>
                    </a:lnTo>
                    <a:lnTo>
                      <a:pt x="66" y="4"/>
                    </a:lnTo>
                    <a:lnTo>
                      <a:pt x="64" y="2"/>
                    </a:lnTo>
                    <a:lnTo>
                      <a:pt x="58" y="0"/>
                    </a:lnTo>
                    <a:lnTo>
                      <a:pt x="46" y="0"/>
                    </a:lnTo>
                    <a:lnTo>
                      <a:pt x="34" y="0"/>
                    </a:lnTo>
                    <a:lnTo>
                      <a:pt x="10" y="6"/>
                    </a:lnTo>
                    <a:lnTo>
                      <a:pt x="0" y="8"/>
                    </a:lnTo>
                    <a:lnTo>
                      <a:pt x="0" y="8"/>
                    </a:lnTo>
                    <a:close/>
                  </a:path>
                </a:pathLst>
              </a:custGeom>
              <a:solidFill>
                <a:schemeClr val="accent1"/>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dirty="0">
                  <a:solidFill>
                    <a:schemeClr val="dk1"/>
                  </a:solidFill>
                </a:endParaRPr>
              </a:p>
            </p:txBody>
          </p:sp>
          <p:sp>
            <p:nvSpPr>
              <p:cNvPr id="41" name="Freeform 18"/>
              <p:cNvSpPr/>
              <p:nvPr>
                <p:custDataLst>
                  <p:tags r:id="rId64"/>
                </p:custDataLst>
              </p:nvPr>
            </p:nvSpPr>
            <p:spPr bwMode="auto">
              <a:xfrm>
                <a:off x="8731250" y="2779713"/>
                <a:ext cx="82550" cy="330200"/>
              </a:xfrm>
              <a:custGeom>
                <a:avLst/>
                <a:gdLst>
                  <a:gd name="T0" fmla="*/ 0 w 52"/>
                  <a:gd name="T1" fmla="*/ 8 h 208"/>
                  <a:gd name="T2" fmla="*/ 0 w 52"/>
                  <a:gd name="T3" fmla="*/ 8 h 208"/>
                  <a:gd name="T4" fmla="*/ 4 w 52"/>
                  <a:gd name="T5" fmla="*/ 104 h 208"/>
                  <a:gd name="T6" fmla="*/ 10 w 52"/>
                  <a:gd name="T7" fmla="*/ 172 h 208"/>
                  <a:gd name="T8" fmla="*/ 14 w 52"/>
                  <a:gd name="T9" fmla="*/ 196 h 208"/>
                  <a:gd name="T10" fmla="*/ 16 w 52"/>
                  <a:gd name="T11" fmla="*/ 202 h 208"/>
                  <a:gd name="T12" fmla="*/ 18 w 52"/>
                  <a:gd name="T13" fmla="*/ 206 h 208"/>
                  <a:gd name="T14" fmla="*/ 18 w 52"/>
                  <a:gd name="T15" fmla="*/ 206 h 208"/>
                  <a:gd name="T16" fmla="*/ 22 w 52"/>
                  <a:gd name="T17" fmla="*/ 208 h 208"/>
                  <a:gd name="T18" fmla="*/ 28 w 52"/>
                  <a:gd name="T19" fmla="*/ 208 h 208"/>
                  <a:gd name="T20" fmla="*/ 40 w 52"/>
                  <a:gd name="T21" fmla="*/ 208 h 208"/>
                  <a:gd name="T22" fmla="*/ 52 w 52"/>
                  <a:gd name="T23" fmla="*/ 206 h 208"/>
                  <a:gd name="T24" fmla="*/ 52 w 52"/>
                  <a:gd name="T25" fmla="*/ 206 h 208"/>
                  <a:gd name="T26" fmla="*/ 46 w 52"/>
                  <a:gd name="T27" fmla="*/ 114 h 208"/>
                  <a:gd name="T28" fmla="*/ 42 w 52"/>
                  <a:gd name="T29" fmla="*/ 46 h 208"/>
                  <a:gd name="T30" fmla="*/ 38 w 52"/>
                  <a:gd name="T31" fmla="*/ 22 h 208"/>
                  <a:gd name="T32" fmla="*/ 36 w 52"/>
                  <a:gd name="T33" fmla="*/ 8 h 208"/>
                  <a:gd name="T34" fmla="*/ 36 w 52"/>
                  <a:gd name="T35" fmla="*/ 8 h 208"/>
                  <a:gd name="T36" fmla="*/ 34 w 52"/>
                  <a:gd name="T37" fmla="*/ 4 h 208"/>
                  <a:gd name="T38" fmla="*/ 28 w 52"/>
                  <a:gd name="T39" fmla="*/ 0 h 208"/>
                  <a:gd name="T40" fmla="*/ 22 w 52"/>
                  <a:gd name="T41" fmla="*/ 0 h 208"/>
                  <a:gd name="T42" fmla="*/ 16 w 52"/>
                  <a:gd name="T43" fmla="*/ 2 h 208"/>
                  <a:gd name="T44" fmla="*/ 4 w 52"/>
                  <a:gd name="T45" fmla="*/ 6 h 208"/>
                  <a:gd name="T46" fmla="*/ 0 w 52"/>
                  <a:gd name="T47" fmla="*/ 8 h 208"/>
                  <a:gd name="T48" fmla="*/ 0 w 52"/>
                  <a:gd name="T49" fmla="*/ 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208">
                    <a:moveTo>
                      <a:pt x="0" y="8"/>
                    </a:moveTo>
                    <a:lnTo>
                      <a:pt x="0" y="8"/>
                    </a:lnTo>
                    <a:lnTo>
                      <a:pt x="4" y="104"/>
                    </a:lnTo>
                    <a:lnTo>
                      <a:pt x="10" y="172"/>
                    </a:lnTo>
                    <a:lnTo>
                      <a:pt x="14" y="196"/>
                    </a:lnTo>
                    <a:lnTo>
                      <a:pt x="16" y="202"/>
                    </a:lnTo>
                    <a:lnTo>
                      <a:pt x="18" y="206"/>
                    </a:lnTo>
                    <a:lnTo>
                      <a:pt x="18" y="206"/>
                    </a:lnTo>
                    <a:lnTo>
                      <a:pt x="22" y="208"/>
                    </a:lnTo>
                    <a:lnTo>
                      <a:pt x="28" y="208"/>
                    </a:lnTo>
                    <a:lnTo>
                      <a:pt x="40" y="208"/>
                    </a:lnTo>
                    <a:lnTo>
                      <a:pt x="52" y="206"/>
                    </a:lnTo>
                    <a:lnTo>
                      <a:pt x="52" y="206"/>
                    </a:lnTo>
                    <a:lnTo>
                      <a:pt x="46" y="114"/>
                    </a:lnTo>
                    <a:lnTo>
                      <a:pt x="42" y="46"/>
                    </a:lnTo>
                    <a:lnTo>
                      <a:pt x="38" y="22"/>
                    </a:lnTo>
                    <a:lnTo>
                      <a:pt x="36" y="8"/>
                    </a:lnTo>
                    <a:lnTo>
                      <a:pt x="36" y="8"/>
                    </a:lnTo>
                    <a:lnTo>
                      <a:pt x="34" y="4"/>
                    </a:lnTo>
                    <a:lnTo>
                      <a:pt x="28" y="0"/>
                    </a:lnTo>
                    <a:lnTo>
                      <a:pt x="22" y="0"/>
                    </a:lnTo>
                    <a:lnTo>
                      <a:pt x="16" y="2"/>
                    </a:lnTo>
                    <a:lnTo>
                      <a:pt x="4" y="6"/>
                    </a:lnTo>
                    <a:lnTo>
                      <a:pt x="0" y="8"/>
                    </a:lnTo>
                    <a:lnTo>
                      <a:pt x="0" y="8"/>
                    </a:lnTo>
                    <a:close/>
                  </a:path>
                </a:pathLst>
              </a:custGeom>
              <a:solidFill>
                <a:schemeClr val="accent1"/>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42" name="Freeform 19"/>
              <p:cNvSpPr/>
              <p:nvPr>
                <p:custDataLst>
                  <p:tags r:id="rId65"/>
                </p:custDataLst>
              </p:nvPr>
            </p:nvSpPr>
            <p:spPr bwMode="auto">
              <a:xfrm>
                <a:off x="7813675" y="938213"/>
                <a:ext cx="1831975" cy="1981200"/>
              </a:xfrm>
              <a:custGeom>
                <a:avLst/>
                <a:gdLst>
                  <a:gd name="T0" fmla="*/ 1154 w 1154"/>
                  <a:gd name="T1" fmla="*/ 656 h 1248"/>
                  <a:gd name="T2" fmla="*/ 1142 w 1154"/>
                  <a:gd name="T3" fmla="*/ 750 h 1248"/>
                  <a:gd name="T4" fmla="*/ 1116 w 1154"/>
                  <a:gd name="T5" fmla="*/ 838 h 1248"/>
                  <a:gd name="T6" fmla="*/ 1080 w 1154"/>
                  <a:gd name="T7" fmla="*/ 922 h 1248"/>
                  <a:gd name="T8" fmla="*/ 1032 w 1154"/>
                  <a:gd name="T9" fmla="*/ 998 h 1248"/>
                  <a:gd name="T10" fmla="*/ 976 w 1154"/>
                  <a:gd name="T11" fmla="*/ 1066 h 1248"/>
                  <a:gd name="T12" fmla="*/ 910 w 1154"/>
                  <a:gd name="T13" fmla="*/ 1124 h 1248"/>
                  <a:gd name="T14" fmla="*/ 838 w 1154"/>
                  <a:gd name="T15" fmla="*/ 1172 h 1248"/>
                  <a:gd name="T16" fmla="*/ 760 w 1154"/>
                  <a:gd name="T17" fmla="*/ 1210 h 1248"/>
                  <a:gd name="T18" fmla="*/ 678 w 1154"/>
                  <a:gd name="T19" fmla="*/ 1236 h 1248"/>
                  <a:gd name="T20" fmla="*/ 592 w 1154"/>
                  <a:gd name="T21" fmla="*/ 1248 h 1248"/>
                  <a:gd name="T22" fmla="*/ 534 w 1154"/>
                  <a:gd name="T23" fmla="*/ 1248 h 1248"/>
                  <a:gd name="T24" fmla="*/ 450 w 1154"/>
                  <a:gd name="T25" fmla="*/ 1236 h 1248"/>
                  <a:gd name="T26" fmla="*/ 370 w 1154"/>
                  <a:gd name="T27" fmla="*/ 1210 h 1248"/>
                  <a:gd name="T28" fmla="*/ 296 w 1154"/>
                  <a:gd name="T29" fmla="*/ 1172 h 1248"/>
                  <a:gd name="T30" fmla="*/ 226 w 1154"/>
                  <a:gd name="T31" fmla="*/ 1124 h 1248"/>
                  <a:gd name="T32" fmla="*/ 166 w 1154"/>
                  <a:gd name="T33" fmla="*/ 1066 h 1248"/>
                  <a:gd name="T34" fmla="*/ 112 w 1154"/>
                  <a:gd name="T35" fmla="*/ 998 h 1248"/>
                  <a:gd name="T36" fmla="*/ 68 w 1154"/>
                  <a:gd name="T37" fmla="*/ 922 h 1248"/>
                  <a:gd name="T38" fmla="*/ 36 w 1154"/>
                  <a:gd name="T39" fmla="*/ 838 h 1248"/>
                  <a:gd name="T40" fmla="*/ 12 w 1154"/>
                  <a:gd name="T41" fmla="*/ 750 h 1248"/>
                  <a:gd name="T42" fmla="*/ 2 w 1154"/>
                  <a:gd name="T43" fmla="*/ 656 h 1248"/>
                  <a:gd name="T44" fmla="*/ 2 w 1154"/>
                  <a:gd name="T45" fmla="*/ 592 h 1248"/>
                  <a:gd name="T46" fmla="*/ 12 w 1154"/>
                  <a:gd name="T47" fmla="*/ 498 h 1248"/>
                  <a:gd name="T48" fmla="*/ 36 w 1154"/>
                  <a:gd name="T49" fmla="*/ 410 h 1248"/>
                  <a:gd name="T50" fmla="*/ 68 w 1154"/>
                  <a:gd name="T51" fmla="*/ 326 h 1248"/>
                  <a:gd name="T52" fmla="*/ 112 w 1154"/>
                  <a:gd name="T53" fmla="*/ 250 h 1248"/>
                  <a:gd name="T54" fmla="*/ 166 w 1154"/>
                  <a:gd name="T55" fmla="*/ 184 h 1248"/>
                  <a:gd name="T56" fmla="*/ 226 w 1154"/>
                  <a:gd name="T57" fmla="*/ 124 h 1248"/>
                  <a:gd name="T58" fmla="*/ 296 w 1154"/>
                  <a:gd name="T59" fmla="*/ 76 h 1248"/>
                  <a:gd name="T60" fmla="*/ 370 w 1154"/>
                  <a:gd name="T61" fmla="*/ 38 h 1248"/>
                  <a:gd name="T62" fmla="*/ 450 w 1154"/>
                  <a:gd name="T63" fmla="*/ 12 h 1248"/>
                  <a:gd name="T64" fmla="*/ 534 w 1154"/>
                  <a:gd name="T65" fmla="*/ 2 h 1248"/>
                  <a:gd name="T66" fmla="*/ 592 w 1154"/>
                  <a:gd name="T67" fmla="*/ 2 h 1248"/>
                  <a:gd name="T68" fmla="*/ 678 w 1154"/>
                  <a:gd name="T69" fmla="*/ 12 h 1248"/>
                  <a:gd name="T70" fmla="*/ 760 w 1154"/>
                  <a:gd name="T71" fmla="*/ 38 h 1248"/>
                  <a:gd name="T72" fmla="*/ 838 w 1154"/>
                  <a:gd name="T73" fmla="*/ 76 h 1248"/>
                  <a:gd name="T74" fmla="*/ 910 w 1154"/>
                  <a:gd name="T75" fmla="*/ 124 h 1248"/>
                  <a:gd name="T76" fmla="*/ 976 w 1154"/>
                  <a:gd name="T77" fmla="*/ 184 h 1248"/>
                  <a:gd name="T78" fmla="*/ 1032 w 1154"/>
                  <a:gd name="T79" fmla="*/ 250 h 1248"/>
                  <a:gd name="T80" fmla="*/ 1080 w 1154"/>
                  <a:gd name="T81" fmla="*/ 326 h 1248"/>
                  <a:gd name="T82" fmla="*/ 1116 w 1154"/>
                  <a:gd name="T83" fmla="*/ 410 h 1248"/>
                  <a:gd name="T84" fmla="*/ 1142 w 1154"/>
                  <a:gd name="T85" fmla="*/ 498 h 1248"/>
                  <a:gd name="T86" fmla="*/ 1154 w 1154"/>
                  <a:gd name="T87" fmla="*/ 592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248">
                    <a:moveTo>
                      <a:pt x="1154" y="624"/>
                    </a:moveTo>
                    <a:lnTo>
                      <a:pt x="1154" y="624"/>
                    </a:lnTo>
                    <a:lnTo>
                      <a:pt x="1154" y="656"/>
                    </a:lnTo>
                    <a:lnTo>
                      <a:pt x="1152" y="688"/>
                    </a:lnTo>
                    <a:lnTo>
                      <a:pt x="1148" y="720"/>
                    </a:lnTo>
                    <a:lnTo>
                      <a:pt x="1142" y="750"/>
                    </a:lnTo>
                    <a:lnTo>
                      <a:pt x="1136" y="780"/>
                    </a:lnTo>
                    <a:lnTo>
                      <a:pt x="1126" y="810"/>
                    </a:lnTo>
                    <a:lnTo>
                      <a:pt x="1116" y="838"/>
                    </a:lnTo>
                    <a:lnTo>
                      <a:pt x="1106" y="868"/>
                    </a:lnTo>
                    <a:lnTo>
                      <a:pt x="1094" y="894"/>
                    </a:lnTo>
                    <a:lnTo>
                      <a:pt x="1080" y="922"/>
                    </a:lnTo>
                    <a:lnTo>
                      <a:pt x="1066" y="948"/>
                    </a:lnTo>
                    <a:lnTo>
                      <a:pt x="1050" y="974"/>
                    </a:lnTo>
                    <a:lnTo>
                      <a:pt x="1032" y="998"/>
                    </a:lnTo>
                    <a:lnTo>
                      <a:pt x="1014" y="1022"/>
                    </a:lnTo>
                    <a:lnTo>
                      <a:pt x="996" y="1044"/>
                    </a:lnTo>
                    <a:lnTo>
                      <a:pt x="976" y="1066"/>
                    </a:lnTo>
                    <a:lnTo>
                      <a:pt x="954" y="1086"/>
                    </a:lnTo>
                    <a:lnTo>
                      <a:pt x="932" y="1106"/>
                    </a:lnTo>
                    <a:lnTo>
                      <a:pt x="910" y="1124"/>
                    </a:lnTo>
                    <a:lnTo>
                      <a:pt x="886" y="1142"/>
                    </a:lnTo>
                    <a:lnTo>
                      <a:pt x="862" y="1158"/>
                    </a:lnTo>
                    <a:lnTo>
                      <a:pt x="838" y="1172"/>
                    </a:lnTo>
                    <a:lnTo>
                      <a:pt x="812" y="1186"/>
                    </a:lnTo>
                    <a:lnTo>
                      <a:pt x="786" y="1200"/>
                    </a:lnTo>
                    <a:lnTo>
                      <a:pt x="760" y="1210"/>
                    </a:lnTo>
                    <a:lnTo>
                      <a:pt x="732" y="1220"/>
                    </a:lnTo>
                    <a:lnTo>
                      <a:pt x="706" y="1228"/>
                    </a:lnTo>
                    <a:lnTo>
                      <a:pt x="678" y="1236"/>
                    </a:lnTo>
                    <a:lnTo>
                      <a:pt x="650" y="1242"/>
                    </a:lnTo>
                    <a:lnTo>
                      <a:pt x="620" y="1246"/>
                    </a:lnTo>
                    <a:lnTo>
                      <a:pt x="592" y="1248"/>
                    </a:lnTo>
                    <a:lnTo>
                      <a:pt x="562" y="1248"/>
                    </a:lnTo>
                    <a:lnTo>
                      <a:pt x="562" y="1248"/>
                    </a:lnTo>
                    <a:lnTo>
                      <a:pt x="534" y="1248"/>
                    </a:lnTo>
                    <a:lnTo>
                      <a:pt x="506" y="1246"/>
                    </a:lnTo>
                    <a:lnTo>
                      <a:pt x="478" y="1242"/>
                    </a:lnTo>
                    <a:lnTo>
                      <a:pt x="450" y="1236"/>
                    </a:lnTo>
                    <a:lnTo>
                      <a:pt x="422" y="1228"/>
                    </a:lnTo>
                    <a:lnTo>
                      <a:pt x="396" y="1220"/>
                    </a:lnTo>
                    <a:lnTo>
                      <a:pt x="370" y="1210"/>
                    </a:lnTo>
                    <a:lnTo>
                      <a:pt x="344" y="1200"/>
                    </a:lnTo>
                    <a:lnTo>
                      <a:pt x="320" y="1186"/>
                    </a:lnTo>
                    <a:lnTo>
                      <a:pt x="296" y="1172"/>
                    </a:lnTo>
                    <a:lnTo>
                      <a:pt x="272" y="1158"/>
                    </a:lnTo>
                    <a:lnTo>
                      <a:pt x="248" y="1142"/>
                    </a:lnTo>
                    <a:lnTo>
                      <a:pt x="226" y="1124"/>
                    </a:lnTo>
                    <a:lnTo>
                      <a:pt x="206" y="1106"/>
                    </a:lnTo>
                    <a:lnTo>
                      <a:pt x="186" y="1086"/>
                    </a:lnTo>
                    <a:lnTo>
                      <a:pt x="166" y="1066"/>
                    </a:lnTo>
                    <a:lnTo>
                      <a:pt x="146" y="1044"/>
                    </a:lnTo>
                    <a:lnTo>
                      <a:pt x="130" y="1022"/>
                    </a:lnTo>
                    <a:lnTo>
                      <a:pt x="112" y="998"/>
                    </a:lnTo>
                    <a:lnTo>
                      <a:pt x="96" y="974"/>
                    </a:lnTo>
                    <a:lnTo>
                      <a:pt x="82" y="948"/>
                    </a:lnTo>
                    <a:lnTo>
                      <a:pt x="68" y="922"/>
                    </a:lnTo>
                    <a:lnTo>
                      <a:pt x="56" y="894"/>
                    </a:lnTo>
                    <a:lnTo>
                      <a:pt x="46" y="868"/>
                    </a:lnTo>
                    <a:lnTo>
                      <a:pt x="36" y="838"/>
                    </a:lnTo>
                    <a:lnTo>
                      <a:pt x="26" y="810"/>
                    </a:lnTo>
                    <a:lnTo>
                      <a:pt x="18" y="780"/>
                    </a:lnTo>
                    <a:lnTo>
                      <a:pt x="12" y="750"/>
                    </a:lnTo>
                    <a:lnTo>
                      <a:pt x="8" y="720"/>
                    </a:lnTo>
                    <a:lnTo>
                      <a:pt x="4" y="688"/>
                    </a:lnTo>
                    <a:lnTo>
                      <a:pt x="2" y="656"/>
                    </a:lnTo>
                    <a:lnTo>
                      <a:pt x="0" y="624"/>
                    </a:lnTo>
                    <a:lnTo>
                      <a:pt x="0" y="624"/>
                    </a:lnTo>
                    <a:lnTo>
                      <a:pt x="2" y="592"/>
                    </a:lnTo>
                    <a:lnTo>
                      <a:pt x="4" y="560"/>
                    </a:lnTo>
                    <a:lnTo>
                      <a:pt x="8" y="530"/>
                    </a:lnTo>
                    <a:lnTo>
                      <a:pt x="12" y="498"/>
                    </a:lnTo>
                    <a:lnTo>
                      <a:pt x="18" y="468"/>
                    </a:lnTo>
                    <a:lnTo>
                      <a:pt x="26" y="438"/>
                    </a:lnTo>
                    <a:lnTo>
                      <a:pt x="36" y="410"/>
                    </a:lnTo>
                    <a:lnTo>
                      <a:pt x="46" y="382"/>
                    </a:lnTo>
                    <a:lnTo>
                      <a:pt x="56" y="354"/>
                    </a:lnTo>
                    <a:lnTo>
                      <a:pt x="68" y="326"/>
                    </a:lnTo>
                    <a:lnTo>
                      <a:pt x="82" y="300"/>
                    </a:lnTo>
                    <a:lnTo>
                      <a:pt x="96" y="276"/>
                    </a:lnTo>
                    <a:lnTo>
                      <a:pt x="112" y="250"/>
                    </a:lnTo>
                    <a:lnTo>
                      <a:pt x="130" y="228"/>
                    </a:lnTo>
                    <a:lnTo>
                      <a:pt x="146" y="204"/>
                    </a:lnTo>
                    <a:lnTo>
                      <a:pt x="166" y="184"/>
                    </a:lnTo>
                    <a:lnTo>
                      <a:pt x="186" y="162"/>
                    </a:lnTo>
                    <a:lnTo>
                      <a:pt x="206" y="142"/>
                    </a:lnTo>
                    <a:lnTo>
                      <a:pt x="226" y="124"/>
                    </a:lnTo>
                    <a:lnTo>
                      <a:pt x="248" y="106"/>
                    </a:lnTo>
                    <a:lnTo>
                      <a:pt x="272" y="90"/>
                    </a:lnTo>
                    <a:lnTo>
                      <a:pt x="296" y="76"/>
                    </a:lnTo>
                    <a:lnTo>
                      <a:pt x="320" y="62"/>
                    </a:lnTo>
                    <a:lnTo>
                      <a:pt x="344" y="50"/>
                    </a:lnTo>
                    <a:lnTo>
                      <a:pt x="370" y="38"/>
                    </a:lnTo>
                    <a:lnTo>
                      <a:pt x="396" y="28"/>
                    </a:lnTo>
                    <a:lnTo>
                      <a:pt x="422" y="20"/>
                    </a:lnTo>
                    <a:lnTo>
                      <a:pt x="450" y="12"/>
                    </a:lnTo>
                    <a:lnTo>
                      <a:pt x="478" y="8"/>
                    </a:lnTo>
                    <a:lnTo>
                      <a:pt x="506" y="4"/>
                    </a:lnTo>
                    <a:lnTo>
                      <a:pt x="534" y="2"/>
                    </a:lnTo>
                    <a:lnTo>
                      <a:pt x="562" y="0"/>
                    </a:lnTo>
                    <a:lnTo>
                      <a:pt x="562" y="0"/>
                    </a:lnTo>
                    <a:lnTo>
                      <a:pt x="592" y="2"/>
                    </a:lnTo>
                    <a:lnTo>
                      <a:pt x="620" y="4"/>
                    </a:lnTo>
                    <a:lnTo>
                      <a:pt x="650" y="8"/>
                    </a:lnTo>
                    <a:lnTo>
                      <a:pt x="678" y="12"/>
                    </a:lnTo>
                    <a:lnTo>
                      <a:pt x="706" y="20"/>
                    </a:lnTo>
                    <a:lnTo>
                      <a:pt x="732" y="28"/>
                    </a:lnTo>
                    <a:lnTo>
                      <a:pt x="760" y="38"/>
                    </a:lnTo>
                    <a:lnTo>
                      <a:pt x="786" y="50"/>
                    </a:lnTo>
                    <a:lnTo>
                      <a:pt x="812" y="62"/>
                    </a:lnTo>
                    <a:lnTo>
                      <a:pt x="838" y="76"/>
                    </a:lnTo>
                    <a:lnTo>
                      <a:pt x="862" y="90"/>
                    </a:lnTo>
                    <a:lnTo>
                      <a:pt x="886" y="106"/>
                    </a:lnTo>
                    <a:lnTo>
                      <a:pt x="910" y="124"/>
                    </a:lnTo>
                    <a:lnTo>
                      <a:pt x="932" y="142"/>
                    </a:lnTo>
                    <a:lnTo>
                      <a:pt x="954" y="162"/>
                    </a:lnTo>
                    <a:lnTo>
                      <a:pt x="976" y="184"/>
                    </a:lnTo>
                    <a:lnTo>
                      <a:pt x="996" y="204"/>
                    </a:lnTo>
                    <a:lnTo>
                      <a:pt x="1014" y="228"/>
                    </a:lnTo>
                    <a:lnTo>
                      <a:pt x="1032" y="250"/>
                    </a:lnTo>
                    <a:lnTo>
                      <a:pt x="1050" y="276"/>
                    </a:lnTo>
                    <a:lnTo>
                      <a:pt x="1066" y="300"/>
                    </a:lnTo>
                    <a:lnTo>
                      <a:pt x="1080" y="326"/>
                    </a:lnTo>
                    <a:lnTo>
                      <a:pt x="1094" y="354"/>
                    </a:lnTo>
                    <a:lnTo>
                      <a:pt x="1106" y="382"/>
                    </a:lnTo>
                    <a:lnTo>
                      <a:pt x="1116" y="410"/>
                    </a:lnTo>
                    <a:lnTo>
                      <a:pt x="1126" y="438"/>
                    </a:lnTo>
                    <a:lnTo>
                      <a:pt x="1136" y="468"/>
                    </a:lnTo>
                    <a:lnTo>
                      <a:pt x="1142" y="498"/>
                    </a:lnTo>
                    <a:lnTo>
                      <a:pt x="1148" y="530"/>
                    </a:lnTo>
                    <a:lnTo>
                      <a:pt x="1152" y="560"/>
                    </a:lnTo>
                    <a:lnTo>
                      <a:pt x="1154" y="592"/>
                    </a:lnTo>
                    <a:lnTo>
                      <a:pt x="1154" y="624"/>
                    </a:lnTo>
                    <a:lnTo>
                      <a:pt x="1154" y="624"/>
                    </a:lnTo>
                    <a:close/>
                  </a:path>
                </a:pathLst>
              </a:custGeom>
              <a:solidFill>
                <a:schemeClr val="accent2"/>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dirty="0">
                  <a:solidFill>
                    <a:schemeClr val="dk1"/>
                  </a:solidFill>
                </a:endParaRPr>
              </a:p>
            </p:txBody>
          </p:sp>
          <p:sp>
            <p:nvSpPr>
              <p:cNvPr id="43" name="Freeform 20"/>
              <p:cNvSpPr/>
              <p:nvPr>
                <p:custDataLst>
                  <p:tags r:id="rId66"/>
                </p:custDataLst>
              </p:nvPr>
            </p:nvSpPr>
            <p:spPr bwMode="auto">
              <a:xfrm>
                <a:off x="7721600" y="938213"/>
                <a:ext cx="1784350" cy="1981200"/>
              </a:xfrm>
              <a:custGeom>
                <a:avLst/>
                <a:gdLst>
                  <a:gd name="T0" fmla="*/ 1122 w 1124"/>
                  <a:gd name="T1" fmla="*/ 656 h 1248"/>
                  <a:gd name="T2" fmla="*/ 1112 w 1124"/>
                  <a:gd name="T3" fmla="*/ 750 h 1248"/>
                  <a:gd name="T4" fmla="*/ 1090 w 1124"/>
                  <a:gd name="T5" fmla="*/ 838 h 1248"/>
                  <a:gd name="T6" fmla="*/ 1056 w 1124"/>
                  <a:gd name="T7" fmla="*/ 922 h 1248"/>
                  <a:gd name="T8" fmla="*/ 1012 w 1124"/>
                  <a:gd name="T9" fmla="*/ 998 h 1248"/>
                  <a:gd name="T10" fmla="*/ 958 w 1124"/>
                  <a:gd name="T11" fmla="*/ 1066 h 1248"/>
                  <a:gd name="T12" fmla="*/ 898 w 1124"/>
                  <a:gd name="T13" fmla="*/ 1124 h 1248"/>
                  <a:gd name="T14" fmla="*/ 830 w 1124"/>
                  <a:gd name="T15" fmla="*/ 1172 h 1248"/>
                  <a:gd name="T16" fmla="*/ 754 w 1124"/>
                  <a:gd name="T17" fmla="*/ 1210 h 1248"/>
                  <a:gd name="T18" fmla="*/ 674 w 1124"/>
                  <a:gd name="T19" fmla="*/ 1236 h 1248"/>
                  <a:gd name="T20" fmla="*/ 590 w 1124"/>
                  <a:gd name="T21" fmla="*/ 1248 h 1248"/>
                  <a:gd name="T22" fmla="*/ 532 w 1124"/>
                  <a:gd name="T23" fmla="*/ 1248 h 1248"/>
                  <a:gd name="T24" fmla="*/ 448 w 1124"/>
                  <a:gd name="T25" fmla="*/ 1236 h 1248"/>
                  <a:gd name="T26" fmla="*/ 368 w 1124"/>
                  <a:gd name="T27" fmla="*/ 1210 h 1248"/>
                  <a:gd name="T28" fmla="*/ 294 w 1124"/>
                  <a:gd name="T29" fmla="*/ 1172 h 1248"/>
                  <a:gd name="T30" fmla="*/ 226 w 1124"/>
                  <a:gd name="T31" fmla="*/ 1124 h 1248"/>
                  <a:gd name="T32" fmla="*/ 164 w 1124"/>
                  <a:gd name="T33" fmla="*/ 1066 h 1248"/>
                  <a:gd name="T34" fmla="*/ 110 w 1124"/>
                  <a:gd name="T35" fmla="*/ 998 h 1248"/>
                  <a:gd name="T36" fmla="*/ 68 w 1124"/>
                  <a:gd name="T37" fmla="*/ 922 h 1248"/>
                  <a:gd name="T38" fmla="*/ 34 w 1124"/>
                  <a:gd name="T39" fmla="*/ 838 h 1248"/>
                  <a:gd name="T40" fmla="*/ 10 w 1124"/>
                  <a:gd name="T41" fmla="*/ 750 h 1248"/>
                  <a:gd name="T42" fmla="*/ 0 w 1124"/>
                  <a:gd name="T43" fmla="*/ 656 h 1248"/>
                  <a:gd name="T44" fmla="*/ 0 w 1124"/>
                  <a:gd name="T45" fmla="*/ 592 h 1248"/>
                  <a:gd name="T46" fmla="*/ 10 w 1124"/>
                  <a:gd name="T47" fmla="*/ 498 h 1248"/>
                  <a:gd name="T48" fmla="*/ 34 w 1124"/>
                  <a:gd name="T49" fmla="*/ 410 h 1248"/>
                  <a:gd name="T50" fmla="*/ 68 w 1124"/>
                  <a:gd name="T51" fmla="*/ 326 h 1248"/>
                  <a:gd name="T52" fmla="*/ 110 w 1124"/>
                  <a:gd name="T53" fmla="*/ 250 h 1248"/>
                  <a:gd name="T54" fmla="*/ 164 w 1124"/>
                  <a:gd name="T55" fmla="*/ 184 h 1248"/>
                  <a:gd name="T56" fmla="*/ 226 w 1124"/>
                  <a:gd name="T57" fmla="*/ 124 h 1248"/>
                  <a:gd name="T58" fmla="*/ 294 w 1124"/>
                  <a:gd name="T59" fmla="*/ 76 h 1248"/>
                  <a:gd name="T60" fmla="*/ 368 w 1124"/>
                  <a:gd name="T61" fmla="*/ 38 h 1248"/>
                  <a:gd name="T62" fmla="*/ 448 w 1124"/>
                  <a:gd name="T63" fmla="*/ 12 h 1248"/>
                  <a:gd name="T64" fmla="*/ 532 w 1124"/>
                  <a:gd name="T65" fmla="*/ 2 h 1248"/>
                  <a:gd name="T66" fmla="*/ 590 w 1124"/>
                  <a:gd name="T67" fmla="*/ 2 h 1248"/>
                  <a:gd name="T68" fmla="*/ 674 w 1124"/>
                  <a:gd name="T69" fmla="*/ 12 h 1248"/>
                  <a:gd name="T70" fmla="*/ 754 w 1124"/>
                  <a:gd name="T71" fmla="*/ 38 h 1248"/>
                  <a:gd name="T72" fmla="*/ 830 w 1124"/>
                  <a:gd name="T73" fmla="*/ 76 h 1248"/>
                  <a:gd name="T74" fmla="*/ 898 w 1124"/>
                  <a:gd name="T75" fmla="*/ 124 h 1248"/>
                  <a:gd name="T76" fmla="*/ 958 w 1124"/>
                  <a:gd name="T77" fmla="*/ 184 h 1248"/>
                  <a:gd name="T78" fmla="*/ 1012 w 1124"/>
                  <a:gd name="T79" fmla="*/ 250 h 1248"/>
                  <a:gd name="T80" fmla="*/ 1056 w 1124"/>
                  <a:gd name="T81" fmla="*/ 326 h 1248"/>
                  <a:gd name="T82" fmla="*/ 1090 w 1124"/>
                  <a:gd name="T83" fmla="*/ 410 h 1248"/>
                  <a:gd name="T84" fmla="*/ 1112 w 1124"/>
                  <a:gd name="T85" fmla="*/ 498 h 1248"/>
                  <a:gd name="T86" fmla="*/ 1122 w 1124"/>
                  <a:gd name="T87" fmla="*/ 592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4" h="1248">
                    <a:moveTo>
                      <a:pt x="1124" y="624"/>
                    </a:moveTo>
                    <a:lnTo>
                      <a:pt x="1124" y="624"/>
                    </a:lnTo>
                    <a:lnTo>
                      <a:pt x="1122" y="656"/>
                    </a:lnTo>
                    <a:lnTo>
                      <a:pt x="1120" y="688"/>
                    </a:lnTo>
                    <a:lnTo>
                      <a:pt x="1116" y="720"/>
                    </a:lnTo>
                    <a:lnTo>
                      <a:pt x="1112" y="750"/>
                    </a:lnTo>
                    <a:lnTo>
                      <a:pt x="1106" y="780"/>
                    </a:lnTo>
                    <a:lnTo>
                      <a:pt x="1098" y="810"/>
                    </a:lnTo>
                    <a:lnTo>
                      <a:pt x="1090" y="838"/>
                    </a:lnTo>
                    <a:lnTo>
                      <a:pt x="1080" y="868"/>
                    </a:lnTo>
                    <a:lnTo>
                      <a:pt x="1068" y="894"/>
                    </a:lnTo>
                    <a:lnTo>
                      <a:pt x="1056" y="922"/>
                    </a:lnTo>
                    <a:lnTo>
                      <a:pt x="1042" y="948"/>
                    </a:lnTo>
                    <a:lnTo>
                      <a:pt x="1028" y="974"/>
                    </a:lnTo>
                    <a:lnTo>
                      <a:pt x="1012" y="998"/>
                    </a:lnTo>
                    <a:lnTo>
                      <a:pt x="996" y="1022"/>
                    </a:lnTo>
                    <a:lnTo>
                      <a:pt x="978" y="1044"/>
                    </a:lnTo>
                    <a:lnTo>
                      <a:pt x="958" y="1066"/>
                    </a:lnTo>
                    <a:lnTo>
                      <a:pt x="940" y="1086"/>
                    </a:lnTo>
                    <a:lnTo>
                      <a:pt x="918" y="1106"/>
                    </a:lnTo>
                    <a:lnTo>
                      <a:pt x="898" y="1124"/>
                    </a:lnTo>
                    <a:lnTo>
                      <a:pt x="876" y="1142"/>
                    </a:lnTo>
                    <a:lnTo>
                      <a:pt x="852" y="1158"/>
                    </a:lnTo>
                    <a:lnTo>
                      <a:pt x="830" y="1172"/>
                    </a:lnTo>
                    <a:lnTo>
                      <a:pt x="804" y="1186"/>
                    </a:lnTo>
                    <a:lnTo>
                      <a:pt x="780" y="1200"/>
                    </a:lnTo>
                    <a:lnTo>
                      <a:pt x="754" y="1210"/>
                    </a:lnTo>
                    <a:lnTo>
                      <a:pt x="728" y="1220"/>
                    </a:lnTo>
                    <a:lnTo>
                      <a:pt x="702" y="1228"/>
                    </a:lnTo>
                    <a:lnTo>
                      <a:pt x="674" y="1236"/>
                    </a:lnTo>
                    <a:lnTo>
                      <a:pt x="646" y="1242"/>
                    </a:lnTo>
                    <a:lnTo>
                      <a:pt x="618" y="1246"/>
                    </a:lnTo>
                    <a:lnTo>
                      <a:pt x="590" y="1248"/>
                    </a:lnTo>
                    <a:lnTo>
                      <a:pt x="562" y="1248"/>
                    </a:lnTo>
                    <a:lnTo>
                      <a:pt x="562" y="1248"/>
                    </a:lnTo>
                    <a:lnTo>
                      <a:pt x="532" y="1248"/>
                    </a:lnTo>
                    <a:lnTo>
                      <a:pt x="504" y="1246"/>
                    </a:lnTo>
                    <a:lnTo>
                      <a:pt x="476" y="1242"/>
                    </a:lnTo>
                    <a:lnTo>
                      <a:pt x="448" y="1236"/>
                    </a:lnTo>
                    <a:lnTo>
                      <a:pt x="420" y="1228"/>
                    </a:lnTo>
                    <a:lnTo>
                      <a:pt x="394" y="1220"/>
                    </a:lnTo>
                    <a:lnTo>
                      <a:pt x="368" y="1210"/>
                    </a:lnTo>
                    <a:lnTo>
                      <a:pt x="342" y="1200"/>
                    </a:lnTo>
                    <a:lnTo>
                      <a:pt x="318" y="1186"/>
                    </a:lnTo>
                    <a:lnTo>
                      <a:pt x="294" y="1172"/>
                    </a:lnTo>
                    <a:lnTo>
                      <a:pt x="270" y="1158"/>
                    </a:lnTo>
                    <a:lnTo>
                      <a:pt x="248" y="1142"/>
                    </a:lnTo>
                    <a:lnTo>
                      <a:pt x="226" y="1124"/>
                    </a:lnTo>
                    <a:lnTo>
                      <a:pt x="204" y="1106"/>
                    </a:lnTo>
                    <a:lnTo>
                      <a:pt x="184" y="1086"/>
                    </a:lnTo>
                    <a:lnTo>
                      <a:pt x="164" y="1066"/>
                    </a:lnTo>
                    <a:lnTo>
                      <a:pt x="146" y="1044"/>
                    </a:lnTo>
                    <a:lnTo>
                      <a:pt x="128" y="1022"/>
                    </a:lnTo>
                    <a:lnTo>
                      <a:pt x="110" y="998"/>
                    </a:lnTo>
                    <a:lnTo>
                      <a:pt x="96" y="974"/>
                    </a:lnTo>
                    <a:lnTo>
                      <a:pt x="80" y="948"/>
                    </a:lnTo>
                    <a:lnTo>
                      <a:pt x="68" y="922"/>
                    </a:lnTo>
                    <a:lnTo>
                      <a:pt x="54" y="894"/>
                    </a:lnTo>
                    <a:lnTo>
                      <a:pt x="44" y="868"/>
                    </a:lnTo>
                    <a:lnTo>
                      <a:pt x="34" y="838"/>
                    </a:lnTo>
                    <a:lnTo>
                      <a:pt x="24" y="810"/>
                    </a:lnTo>
                    <a:lnTo>
                      <a:pt x="16" y="780"/>
                    </a:lnTo>
                    <a:lnTo>
                      <a:pt x="10" y="750"/>
                    </a:lnTo>
                    <a:lnTo>
                      <a:pt x="6" y="720"/>
                    </a:lnTo>
                    <a:lnTo>
                      <a:pt x="2" y="688"/>
                    </a:lnTo>
                    <a:lnTo>
                      <a:pt x="0" y="656"/>
                    </a:lnTo>
                    <a:lnTo>
                      <a:pt x="0" y="624"/>
                    </a:lnTo>
                    <a:lnTo>
                      <a:pt x="0" y="624"/>
                    </a:lnTo>
                    <a:lnTo>
                      <a:pt x="0" y="592"/>
                    </a:lnTo>
                    <a:lnTo>
                      <a:pt x="2" y="560"/>
                    </a:lnTo>
                    <a:lnTo>
                      <a:pt x="6" y="530"/>
                    </a:lnTo>
                    <a:lnTo>
                      <a:pt x="10" y="498"/>
                    </a:lnTo>
                    <a:lnTo>
                      <a:pt x="16" y="468"/>
                    </a:lnTo>
                    <a:lnTo>
                      <a:pt x="24" y="438"/>
                    </a:lnTo>
                    <a:lnTo>
                      <a:pt x="34" y="410"/>
                    </a:lnTo>
                    <a:lnTo>
                      <a:pt x="44" y="382"/>
                    </a:lnTo>
                    <a:lnTo>
                      <a:pt x="54" y="354"/>
                    </a:lnTo>
                    <a:lnTo>
                      <a:pt x="68" y="326"/>
                    </a:lnTo>
                    <a:lnTo>
                      <a:pt x="80" y="300"/>
                    </a:lnTo>
                    <a:lnTo>
                      <a:pt x="96" y="276"/>
                    </a:lnTo>
                    <a:lnTo>
                      <a:pt x="110" y="250"/>
                    </a:lnTo>
                    <a:lnTo>
                      <a:pt x="128" y="228"/>
                    </a:lnTo>
                    <a:lnTo>
                      <a:pt x="146" y="204"/>
                    </a:lnTo>
                    <a:lnTo>
                      <a:pt x="164" y="184"/>
                    </a:lnTo>
                    <a:lnTo>
                      <a:pt x="184" y="162"/>
                    </a:lnTo>
                    <a:lnTo>
                      <a:pt x="204" y="142"/>
                    </a:lnTo>
                    <a:lnTo>
                      <a:pt x="226" y="124"/>
                    </a:lnTo>
                    <a:lnTo>
                      <a:pt x="248" y="106"/>
                    </a:lnTo>
                    <a:lnTo>
                      <a:pt x="270" y="90"/>
                    </a:lnTo>
                    <a:lnTo>
                      <a:pt x="294" y="76"/>
                    </a:lnTo>
                    <a:lnTo>
                      <a:pt x="318" y="62"/>
                    </a:lnTo>
                    <a:lnTo>
                      <a:pt x="342" y="50"/>
                    </a:lnTo>
                    <a:lnTo>
                      <a:pt x="368" y="38"/>
                    </a:lnTo>
                    <a:lnTo>
                      <a:pt x="394" y="28"/>
                    </a:lnTo>
                    <a:lnTo>
                      <a:pt x="420" y="20"/>
                    </a:lnTo>
                    <a:lnTo>
                      <a:pt x="448" y="12"/>
                    </a:lnTo>
                    <a:lnTo>
                      <a:pt x="476" y="8"/>
                    </a:lnTo>
                    <a:lnTo>
                      <a:pt x="504" y="4"/>
                    </a:lnTo>
                    <a:lnTo>
                      <a:pt x="532" y="2"/>
                    </a:lnTo>
                    <a:lnTo>
                      <a:pt x="562" y="0"/>
                    </a:lnTo>
                    <a:lnTo>
                      <a:pt x="562" y="0"/>
                    </a:lnTo>
                    <a:lnTo>
                      <a:pt x="590" y="2"/>
                    </a:lnTo>
                    <a:lnTo>
                      <a:pt x="618" y="4"/>
                    </a:lnTo>
                    <a:lnTo>
                      <a:pt x="646" y="8"/>
                    </a:lnTo>
                    <a:lnTo>
                      <a:pt x="674" y="12"/>
                    </a:lnTo>
                    <a:lnTo>
                      <a:pt x="702" y="20"/>
                    </a:lnTo>
                    <a:lnTo>
                      <a:pt x="728" y="28"/>
                    </a:lnTo>
                    <a:lnTo>
                      <a:pt x="754" y="38"/>
                    </a:lnTo>
                    <a:lnTo>
                      <a:pt x="780" y="50"/>
                    </a:lnTo>
                    <a:lnTo>
                      <a:pt x="804" y="62"/>
                    </a:lnTo>
                    <a:lnTo>
                      <a:pt x="830" y="76"/>
                    </a:lnTo>
                    <a:lnTo>
                      <a:pt x="852" y="90"/>
                    </a:lnTo>
                    <a:lnTo>
                      <a:pt x="876" y="106"/>
                    </a:lnTo>
                    <a:lnTo>
                      <a:pt x="898" y="124"/>
                    </a:lnTo>
                    <a:lnTo>
                      <a:pt x="918" y="142"/>
                    </a:lnTo>
                    <a:lnTo>
                      <a:pt x="940" y="162"/>
                    </a:lnTo>
                    <a:lnTo>
                      <a:pt x="958" y="184"/>
                    </a:lnTo>
                    <a:lnTo>
                      <a:pt x="978" y="204"/>
                    </a:lnTo>
                    <a:lnTo>
                      <a:pt x="996" y="228"/>
                    </a:lnTo>
                    <a:lnTo>
                      <a:pt x="1012" y="250"/>
                    </a:lnTo>
                    <a:lnTo>
                      <a:pt x="1028" y="276"/>
                    </a:lnTo>
                    <a:lnTo>
                      <a:pt x="1042" y="300"/>
                    </a:lnTo>
                    <a:lnTo>
                      <a:pt x="1056" y="326"/>
                    </a:lnTo>
                    <a:lnTo>
                      <a:pt x="1068" y="354"/>
                    </a:lnTo>
                    <a:lnTo>
                      <a:pt x="1080" y="382"/>
                    </a:lnTo>
                    <a:lnTo>
                      <a:pt x="1090" y="410"/>
                    </a:lnTo>
                    <a:lnTo>
                      <a:pt x="1098" y="438"/>
                    </a:lnTo>
                    <a:lnTo>
                      <a:pt x="1106" y="468"/>
                    </a:lnTo>
                    <a:lnTo>
                      <a:pt x="1112" y="498"/>
                    </a:lnTo>
                    <a:lnTo>
                      <a:pt x="1116" y="530"/>
                    </a:lnTo>
                    <a:lnTo>
                      <a:pt x="1120" y="560"/>
                    </a:lnTo>
                    <a:lnTo>
                      <a:pt x="1122" y="592"/>
                    </a:lnTo>
                    <a:lnTo>
                      <a:pt x="1124" y="624"/>
                    </a:lnTo>
                    <a:lnTo>
                      <a:pt x="1124" y="624"/>
                    </a:lnTo>
                    <a:close/>
                  </a:path>
                </a:pathLst>
              </a:custGeom>
              <a:solidFill>
                <a:srgbClr val="F4F4F4"/>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44" name="Freeform 21"/>
              <p:cNvSpPr/>
              <p:nvPr>
                <p:custDataLst>
                  <p:tags r:id="rId67"/>
                </p:custDataLst>
              </p:nvPr>
            </p:nvSpPr>
            <p:spPr bwMode="auto">
              <a:xfrm>
                <a:off x="7854950" y="1087438"/>
                <a:ext cx="1517650" cy="1682750"/>
              </a:xfrm>
              <a:custGeom>
                <a:avLst/>
                <a:gdLst>
                  <a:gd name="T0" fmla="*/ 956 w 956"/>
                  <a:gd name="T1" fmla="*/ 530 h 1060"/>
                  <a:gd name="T2" fmla="*/ 952 w 956"/>
                  <a:gd name="T3" fmla="*/ 584 h 1060"/>
                  <a:gd name="T4" fmla="*/ 946 w 956"/>
                  <a:gd name="T5" fmla="*/ 638 h 1060"/>
                  <a:gd name="T6" fmla="*/ 918 w 956"/>
                  <a:gd name="T7" fmla="*/ 736 h 1060"/>
                  <a:gd name="T8" fmla="*/ 874 w 956"/>
                  <a:gd name="T9" fmla="*/ 826 h 1060"/>
                  <a:gd name="T10" fmla="*/ 816 w 956"/>
                  <a:gd name="T11" fmla="*/ 906 h 1060"/>
                  <a:gd name="T12" fmla="*/ 744 w 956"/>
                  <a:gd name="T13" fmla="*/ 970 h 1060"/>
                  <a:gd name="T14" fmla="*/ 706 w 956"/>
                  <a:gd name="T15" fmla="*/ 996 h 1060"/>
                  <a:gd name="T16" fmla="*/ 664 w 956"/>
                  <a:gd name="T17" fmla="*/ 1020 h 1060"/>
                  <a:gd name="T18" fmla="*/ 620 w 956"/>
                  <a:gd name="T19" fmla="*/ 1038 h 1060"/>
                  <a:gd name="T20" fmla="*/ 574 w 956"/>
                  <a:gd name="T21" fmla="*/ 1050 h 1060"/>
                  <a:gd name="T22" fmla="*/ 526 w 956"/>
                  <a:gd name="T23" fmla="*/ 1058 h 1060"/>
                  <a:gd name="T24" fmla="*/ 478 w 956"/>
                  <a:gd name="T25" fmla="*/ 1060 h 1060"/>
                  <a:gd name="T26" fmla="*/ 452 w 956"/>
                  <a:gd name="T27" fmla="*/ 1060 h 1060"/>
                  <a:gd name="T28" fmla="*/ 404 w 956"/>
                  <a:gd name="T29" fmla="*/ 1054 h 1060"/>
                  <a:gd name="T30" fmla="*/ 358 w 956"/>
                  <a:gd name="T31" fmla="*/ 1044 h 1060"/>
                  <a:gd name="T32" fmla="*/ 312 w 956"/>
                  <a:gd name="T33" fmla="*/ 1028 h 1060"/>
                  <a:gd name="T34" fmla="*/ 270 w 956"/>
                  <a:gd name="T35" fmla="*/ 1008 h 1060"/>
                  <a:gd name="T36" fmla="*/ 230 w 956"/>
                  <a:gd name="T37" fmla="*/ 984 h 1060"/>
                  <a:gd name="T38" fmla="*/ 174 w 956"/>
                  <a:gd name="T39" fmla="*/ 940 h 1060"/>
                  <a:gd name="T40" fmla="*/ 108 w 956"/>
                  <a:gd name="T41" fmla="*/ 868 h 1060"/>
                  <a:gd name="T42" fmla="*/ 58 w 956"/>
                  <a:gd name="T43" fmla="*/ 784 h 1060"/>
                  <a:gd name="T44" fmla="*/ 20 w 956"/>
                  <a:gd name="T45" fmla="*/ 688 h 1060"/>
                  <a:gd name="T46" fmla="*/ 4 w 956"/>
                  <a:gd name="T47" fmla="*/ 612 h 1060"/>
                  <a:gd name="T48" fmla="*/ 0 w 956"/>
                  <a:gd name="T49" fmla="*/ 558 h 1060"/>
                  <a:gd name="T50" fmla="*/ 0 w 956"/>
                  <a:gd name="T51" fmla="*/ 530 h 1060"/>
                  <a:gd name="T52" fmla="*/ 2 w 956"/>
                  <a:gd name="T53" fmla="*/ 476 h 1060"/>
                  <a:gd name="T54" fmla="*/ 10 w 956"/>
                  <a:gd name="T55" fmla="*/ 424 h 1060"/>
                  <a:gd name="T56" fmla="*/ 36 w 956"/>
                  <a:gd name="T57" fmla="*/ 324 h 1060"/>
                  <a:gd name="T58" fmla="*/ 82 w 956"/>
                  <a:gd name="T59" fmla="*/ 234 h 1060"/>
                  <a:gd name="T60" fmla="*/ 140 w 956"/>
                  <a:gd name="T61" fmla="*/ 156 h 1060"/>
                  <a:gd name="T62" fmla="*/ 210 w 956"/>
                  <a:gd name="T63" fmla="*/ 90 h 1060"/>
                  <a:gd name="T64" fmla="*/ 250 w 956"/>
                  <a:gd name="T65" fmla="*/ 64 h 1060"/>
                  <a:gd name="T66" fmla="*/ 292 w 956"/>
                  <a:gd name="T67" fmla="*/ 42 h 1060"/>
                  <a:gd name="T68" fmla="*/ 336 w 956"/>
                  <a:gd name="T69" fmla="*/ 24 h 1060"/>
                  <a:gd name="T70" fmla="*/ 382 w 956"/>
                  <a:gd name="T71" fmla="*/ 10 h 1060"/>
                  <a:gd name="T72" fmla="*/ 428 w 956"/>
                  <a:gd name="T73" fmla="*/ 2 h 1060"/>
                  <a:gd name="T74" fmla="*/ 478 w 956"/>
                  <a:gd name="T75" fmla="*/ 0 h 1060"/>
                  <a:gd name="T76" fmla="*/ 502 w 956"/>
                  <a:gd name="T77" fmla="*/ 0 h 1060"/>
                  <a:gd name="T78" fmla="*/ 550 w 956"/>
                  <a:gd name="T79" fmla="*/ 6 h 1060"/>
                  <a:gd name="T80" fmla="*/ 596 w 956"/>
                  <a:gd name="T81" fmla="*/ 16 h 1060"/>
                  <a:gd name="T82" fmla="*/ 642 w 956"/>
                  <a:gd name="T83" fmla="*/ 32 h 1060"/>
                  <a:gd name="T84" fmla="*/ 684 w 956"/>
                  <a:gd name="T85" fmla="*/ 52 h 1060"/>
                  <a:gd name="T86" fmla="*/ 726 w 956"/>
                  <a:gd name="T87" fmla="*/ 76 h 1060"/>
                  <a:gd name="T88" fmla="*/ 782 w 956"/>
                  <a:gd name="T89" fmla="*/ 120 h 1060"/>
                  <a:gd name="T90" fmla="*/ 846 w 956"/>
                  <a:gd name="T91" fmla="*/ 192 h 1060"/>
                  <a:gd name="T92" fmla="*/ 898 w 956"/>
                  <a:gd name="T93" fmla="*/ 278 h 1060"/>
                  <a:gd name="T94" fmla="*/ 934 w 956"/>
                  <a:gd name="T95" fmla="*/ 372 h 1060"/>
                  <a:gd name="T96" fmla="*/ 950 w 956"/>
                  <a:gd name="T97" fmla="*/ 450 h 1060"/>
                  <a:gd name="T98" fmla="*/ 954 w 956"/>
                  <a:gd name="T99" fmla="*/ 502 h 1060"/>
                  <a:gd name="T100" fmla="*/ 956 w 956"/>
                  <a:gd name="T101" fmla="*/ 53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6" h="1060">
                    <a:moveTo>
                      <a:pt x="956" y="530"/>
                    </a:moveTo>
                    <a:lnTo>
                      <a:pt x="956" y="530"/>
                    </a:lnTo>
                    <a:lnTo>
                      <a:pt x="954" y="558"/>
                    </a:lnTo>
                    <a:lnTo>
                      <a:pt x="952" y="584"/>
                    </a:lnTo>
                    <a:lnTo>
                      <a:pt x="950" y="612"/>
                    </a:lnTo>
                    <a:lnTo>
                      <a:pt x="946" y="638"/>
                    </a:lnTo>
                    <a:lnTo>
                      <a:pt x="934" y="688"/>
                    </a:lnTo>
                    <a:lnTo>
                      <a:pt x="918" y="736"/>
                    </a:lnTo>
                    <a:lnTo>
                      <a:pt x="898" y="784"/>
                    </a:lnTo>
                    <a:lnTo>
                      <a:pt x="874" y="826"/>
                    </a:lnTo>
                    <a:lnTo>
                      <a:pt x="846" y="868"/>
                    </a:lnTo>
                    <a:lnTo>
                      <a:pt x="816" y="906"/>
                    </a:lnTo>
                    <a:lnTo>
                      <a:pt x="782" y="940"/>
                    </a:lnTo>
                    <a:lnTo>
                      <a:pt x="744" y="970"/>
                    </a:lnTo>
                    <a:lnTo>
                      <a:pt x="726" y="984"/>
                    </a:lnTo>
                    <a:lnTo>
                      <a:pt x="706" y="996"/>
                    </a:lnTo>
                    <a:lnTo>
                      <a:pt x="684" y="1008"/>
                    </a:lnTo>
                    <a:lnTo>
                      <a:pt x="664" y="1020"/>
                    </a:lnTo>
                    <a:lnTo>
                      <a:pt x="642" y="1028"/>
                    </a:lnTo>
                    <a:lnTo>
                      <a:pt x="620" y="1038"/>
                    </a:lnTo>
                    <a:lnTo>
                      <a:pt x="596" y="1044"/>
                    </a:lnTo>
                    <a:lnTo>
                      <a:pt x="574" y="1050"/>
                    </a:lnTo>
                    <a:lnTo>
                      <a:pt x="550" y="1054"/>
                    </a:lnTo>
                    <a:lnTo>
                      <a:pt x="526" y="1058"/>
                    </a:lnTo>
                    <a:lnTo>
                      <a:pt x="502" y="1060"/>
                    </a:lnTo>
                    <a:lnTo>
                      <a:pt x="478" y="1060"/>
                    </a:lnTo>
                    <a:lnTo>
                      <a:pt x="478" y="1060"/>
                    </a:lnTo>
                    <a:lnTo>
                      <a:pt x="452" y="1060"/>
                    </a:lnTo>
                    <a:lnTo>
                      <a:pt x="428" y="1058"/>
                    </a:lnTo>
                    <a:lnTo>
                      <a:pt x="404" y="1054"/>
                    </a:lnTo>
                    <a:lnTo>
                      <a:pt x="382" y="1050"/>
                    </a:lnTo>
                    <a:lnTo>
                      <a:pt x="358" y="1044"/>
                    </a:lnTo>
                    <a:lnTo>
                      <a:pt x="336" y="1038"/>
                    </a:lnTo>
                    <a:lnTo>
                      <a:pt x="312" y="1028"/>
                    </a:lnTo>
                    <a:lnTo>
                      <a:pt x="292" y="1020"/>
                    </a:lnTo>
                    <a:lnTo>
                      <a:pt x="270" y="1008"/>
                    </a:lnTo>
                    <a:lnTo>
                      <a:pt x="250" y="996"/>
                    </a:lnTo>
                    <a:lnTo>
                      <a:pt x="230" y="984"/>
                    </a:lnTo>
                    <a:lnTo>
                      <a:pt x="210" y="970"/>
                    </a:lnTo>
                    <a:lnTo>
                      <a:pt x="174" y="940"/>
                    </a:lnTo>
                    <a:lnTo>
                      <a:pt x="140" y="906"/>
                    </a:lnTo>
                    <a:lnTo>
                      <a:pt x="108" y="868"/>
                    </a:lnTo>
                    <a:lnTo>
                      <a:pt x="82" y="826"/>
                    </a:lnTo>
                    <a:lnTo>
                      <a:pt x="58" y="784"/>
                    </a:lnTo>
                    <a:lnTo>
                      <a:pt x="36" y="736"/>
                    </a:lnTo>
                    <a:lnTo>
                      <a:pt x="20" y="688"/>
                    </a:lnTo>
                    <a:lnTo>
                      <a:pt x="10" y="638"/>
                    </a:lnTo>
                    <a:lnTo>
                      <a:pt x="4" y="612"/>
                    </a:lnTo>
                    <a:lnTo>
                      <a:pt x="2" y="584"/>
                    </a:lnTo>
                    <a:lnTo>
                      <a:pt x="0" y="558"/>
                    </a:lnTo>
                    <a:lnTo>
                      <a:pt x="0" y="530"/>
                    </a:lnTo>
                    <a:lnTo>
                      <a:pt x="0" y="530"/>
                    </a:lnTo>
                    <a:lnTo>
                      <a:pt x="0" y="502"/>
                    </a:lnTo>
                    <a:lnTo>
                      <a:pt x="2" y="476"/>
                    </a:lnTo>
                    <a:lnTo>
                      <a:pt x="4" y="450"/>
                    </a:lnTo>
                    <a:lnTo>
                      <a:pt x="10" y="424"/>
                    </a:lnTo>
                    <a:lnTo>
                      <a:pt x="20" y="372"/>
                    </a:lnTo>
                    <a:lnTo>
                      <a:pt x="36" y="324"/>
                    </a:lnTo>
                    <a:lnTo>
                      <a:pt x="58" y="278"/>
                    </a:lnTo>
                    <a:lnTo>
                      <a:pt x="82" y="234"/>
                    </a:lnTo>
                    <a:lnTo>
                      <a:pt x="108" y="192"/>
                    </a:lnTo>
                    <a:lnTo>
                      <a:pt x="140" y="156"/>
                    </a:lnTo>
                    <a:lnTo>
                      <a:pt x="174" y="120"/>
                    </a:lnTo>
                    <a:lnTo>
                      <a:pt x="210" y="90"/>
                    </a:lnTo>
                    <a:lnTo>
                      <a:pt x="230" y="76"/>
                    </a:lnTo>
                    <a:lnTo>
                      <a:pt x="250" y="64"/>
                    </a:lnTo>
                    <a:lnTo>
                      <a:pt x="270" y="52"/>
                    </a:lnTo>
                    <a:lnTo>
                      <a:pt x="292" y="42"/>
                    </a:lnTo>
                    <a:lnTo>
                      <a:pt x="312" y="32"/>
                    </a:lnTo>
                    <a:lnTo>
                      <a:pt x="336" y="24"/>
                    </a:lnTo>
                    <a:lnTo>
                      <a:pt x="358" y="16"/>
                    </a:lnTo>
                    <a:lnTo>
                      <a:pt x="382" y="10"/>
                    </a:lnTo>
                    <a:lnTo>
                      <a:pt x="404" y="6"/>
                    </a:lnTo>
                    <a:lnTo>
                      <a:pt x="428" y="2"/>
                    </a:lnTo>
                    <a:lnTo>
                      <a:pt x="452" y="0"/>
                    </a:lnTo>
                    <a:lnTo>
                      <a:pt x="478" y="0"/>
                    </a:lnTo>
                    <a:lnTo>
                      <a:pt x="478" y="0"/>
                    </a:lnTo>
                    <a:lnTo>
                      <a:pt x="502" y="0"/>
                    </a:lnTo>
                    <a:lnTo>
                      <a:pt x="526" y="2"/>
                    </a:lnTo>
                    <a:lnTo>
                      <a:pt x="550" y="6"/>
                    </a:lnTo>
                    <a:lnTo>
                      <a:pt x="574" y="10"/>
                    </a:lnTo>
                    <a:lnTo>
                      <a:pt x="596" y="16"/>
                    </a:lnTo>
                    <a:lnTo>
                      <a:pt x="620" y="24"/>
                    </a:lnTo>
                    <a:lnTo>
                      <a:pt x="642" y="32"/>
                    </a:lnTo>
                    <a:lnTo>
                      <a:pt x="664" y="42"/>
                    </a:lnTo>
                    <a:lnTo>
                      <a:pt x="684" y="52"/>
                    </a:lnTo>
                    <a:lnTo>
                      <a:pt x="706" y="64"/>
                    </a:lnTo>
                    <a:lnTo>
                      <a:pt x="726" y="76"/>
                    </a:lnTo>
                    <a:lnTo>
                      <a:pt x="744" y="90"/>
                    </a:lnTo>
                    <a:lnTo>
                      <a:pt x="782" y="120"/>
                    </a:lnTo>
                    <a:lnTo>
                      <a:pt x="816" y="156"/>
                    </a:lnTo>
                    <a:lnTo>
                      <a:pt x="846" y="192"/>
                    </a:lnTo>
                    <a:lnTo>
                      <a:pt x="874" y="234"/>
                    </a:lnTo>
                    <a:lnTo>
                      <a:pt x="898" y="278"/>
                    </a:lnTo>
                    <a:lnTo>
                      <a:pt x="918" y="324"/>
                    </a:lnTo>
                    <a:lnTo>
                      <a:pt x="934" y="372"/>
                    </a:lnTo>
                    <a:lnTo>
                      <a:pt x="946" y="424"/>
                    </a:lnTo>
                    <a:lnTo>
                      <a:pt x="950" y="450"/>
                    </a:lnTo>
                    <a:lnTo>
                      <a:pt x="952" y="476"/>
                    </a:lnTo>
                    <a:lnTo>
                      <a:pt x="954" y="502"/>
                    </a:lnTo>
                    <a:lnTo>
                      <a:pt x="956" y="530"/>
                    </a:lnTo>
                    <a:lnTo>
                      <a:pt x="956" y="530"/>
                    </a:lnTo>
                    <a:close/>
                  </a:path>
                </a:pathLst>
              </a:custGeom>
              <a:solidFill>
                <a:schemeClr val="accent4"/>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45" name="Freeform 22"/>
              <p:cNvSpPr/>
              <p:nvPr>
                <p:custDataLst>
                  <p:tags r:id="rId68"/>
                </p:custDataLst>
              </p:nvPr>
            </p:nvSpPr>
            <p:spPr bwMode="auto">
              <a:xfrm>
                <a:off x="8010525" y="1258888"/>
                <a:ext cx="1203325" cy="1339850"/>
              </a:xfrm>
              <a:custGeom>
                <a:avLst/>
                <a:gdLst>
                  <a:gd name="T0" fmla="*/ 758 w 758"/>
                  <a:gd name="T1" fmla="*/ 422 h 844"/>
                  <a:gd name="T2" fmla="*/ 752 w 758"/>
                  <a:gd name="T3" fmla="*/ 508 h 844"/>
                  <a:gd name="T4" fmla="*/ 730 w 758"/>
                  <a:gd name="T5" fmla="*/ 586 h 844"/>
                  <a:gd name="T6" fmla="*/ 694 w 758"/>
                  <a:gd name="T7" fmla="*/ 658 h 844"/>
                  <a:gd name="T8" fmla="*/ 648 w 758"/>
                  <a:gd name="T9" fmla="*/ 720 h 844"/>
                  <a:gd name="T10" fmla="*/ 592 w 758"/>
                  <a:gd name="T11" fmla="*/ 772 h 844"/>
                  <a:gd name="T12" fmla="*/ 528 w 758"/>
                  <a:gd name="T13" fmla="*/ 810 h 844"/>
                  <a:gd name="T14" fmla="*/ 456 w 758"/>
                  <a:gd name="T15" fmla="*/ 836 h 844"/>
                  <a:gd name="T16" fmla="*/ 380 w 758"/>
                  <a:gd name="T17" fmla="*/ 844 h 844"/>
                  <a:gd name="T18" fmla="*/ 340 w 758"/>
                  <a:gd name="T19" fmla="*/ 842 h 844"/>
                  <a:gd name="T20" fmla="*/ 266 w 758"/>
                  <a:gd name="T21" fmla="*/ 824 h 844"/>
                  <a:gd name="T22" fmla="*/ 198 w 758"/>
                  <a:gd name="T23" fmla="*/ 792 h 844"/>
                  <a:gd name="T24" fmla="*/ 138 w 758"/>
                  <a:gd name="T25" fmla="*/ 748 h 844"/>
                  <a:gd name="T26" fmla="*/ 86 w 758"/>
                  <a:gd name="T27" fmla="*/ 690 h 844"/>
                  <a:gd name="T28" fmla="*/ 46 w 758"/>
                  <a:gd name="T29" fmla="*/ 624 h 844"/>
                  <a:gd name="T30" fmla="*/ 16 w 758"/>
                  <a:gd name="T31" fmla="*/ 548 h 844"/>
                  <a:gd name="T32" fmla="*/ 2 w 758"/>
                  <a:gd name="T33" fmla="*/ 466 h 844"/>
                  <a:gd name="T34" fmla="*/ 0 w 758"/>
                  <a:gd name="T35" fmla="*/ 422 h 844"/>
                  <a:gd name="T36" fmla="*/ 8 w 758"/>
                  <a:gd name="T37" fmla="*/ 338 h 844"/>
                  <a:gd name="T38" fmla="*/ 30 w 758"/>
                  <a:gd name="T39" fmla="*/ 258 h 844"/>
                  <a:gd name="T40" fmla="*/ 64 w 758"/>
                  <a:gd name="T41" fmla="*/ 186 h 844"/>
                  <a:gd name="T42" fmla="*/ 110 w 758"/>
                  <a:gd name="T43" fmla="*/ 124 h 844"/>
                  <a:gd name="T44" fmla="*/ 168 w 758"/>
                  <a:gd name="T45" fmla="*/ 72 h 844"/>
                  <a:gd name="T46" fmla="*/ 232 w 758"/>
                  <a:gd name="T47" fmla="*/ 34 h 844"/>
                  <a:gd name="T48" fmla="*/ 302 w 758"/>
                  <a:gd name="T49" fmla="*/ 10 h 844"/>
                  <a:gd name="T50" fmla="*/ 380 w 758"/>
                  <a:gd name="T51" fmla="*/ 0 h 844"/>
                  <a:gd name="T52" fmla="*/ 418 w 758"/>
                  <a:gd name="T53" fmla="*/ 4 h 844"/>
                  <a:gd name="T54" fmla="*/ 492 w 758"/>
                  <a:gd name="T55" fmla="*/ 20 h 844"/>
                  <a:gd name="T56" fmla="*/ 560 w 758"/>
                  <a:gd name="T57" fmla="*/ 52 h 844"/>
                  <a:gd name="T58" fmla="*/ 620 w 758"/>
                  <a:gd name="T59" fmla="*/ 98 h 844"/>
                  <a:gd name="T60" fmla="*/ 672 w 758"/>
                  <a:gd name="T61" fmla="*/ 154 h 844"/>
                  <a:gd name="T62" fmla="*/ 714 w 758"/>
                  <a:gd name="T63" fmla="*/ 222 h 844"/>
                  <a:gd name="T64" fmla="*/ 742 w 758"/>
                  <a:gd name="T65" fmla="*/ 296 h 844"/>
                  <a:gd name="T66" fmla="*/ 756 w 758"/>
                  <a:gd name="T67" fmla="*/ 380 h 844"/>
                  <a:gd name="T68" fmla="*/ 758 w 758"/>
                  <a:gd name="T69" fmla="*/ 422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8" h="844">
                    <a:moveTo>
                      <a:pt x="758" y="422"/>
                    </a:moveTo>
                    <a:lnTo>
                      <a:pt x="758" y="422"/>
                    </a:lnTo>
                    <a:lnTo>
                      <a:pt x="756" y="466"/>
                    </a:lnTo>
                    <a:lnTo>
                      <a:pt x="752" y="508"/>
                    </a:lnTo>
                    <a:lnTo>
                      <a:pt x="742" y="548"/>
                    </a:lnTo>
                    <a:lnTo>
                      <a:pt x="730" y="586"/>
                    </a:lnTo>
                    <a:lnTo>
                      <a:pt x="714" y="624"/>
                    </a:lnTo>
                    <a:lnTo>
                      <a:pt x="694" y="658"/>
                    </a:lnTo>
                    <a:lnTo>
                      <a:pt x="672" y="690"/>
                    </a:lnTo>
                    <a:lnTo>
                      <a:pt x="648" y="720"/>
                    </a:lnTo>
                    <a:lnTo>
                      <a:pt x="620" y="748"/>
                    </a:lnTo>
                    <a:lnTo>
                      <a:pt x="592" y="772"/>
                    </a:lnTo>
                    <a:lnTo>
                      <a:pt x="560" y="792"/>
                    </a:lnTo>
                    <a:lnTo>
                      <a:pt x="528" y="810"/>
                    </a:lnTo>
                    <a:lnTo>
                      <a:pt x="492" y="824"/>
                    </a:lnTo>
                    <a:lnTo>
                      <a:pt x="456" y="836"/>
                    </a:lnTo>
                    <a:lnTo>
                      <a:pt x="418" y="842"/>
                    </a:lnTo>
                    <a:lnTo>
                      <a:pt x="380" y="844"/>
                    </a:lnTo>
                    <a:lnTo>
                      <a:pt x="380" y="844"/>
                    </a:lnTo>
                    <a:lnTo>
                      <a:pt x="340" y="842"/>
                    </a:lnTo>
                    <a:lnTo>
                      <a:pt x="302" y="836"/>
                    </a:lnTo>
                    <a:lnTo>
                      <a:pt x="266" y="824"/>
                    </a:lnTo>
                    <a:lnTo>
                      <a:pt x="232" y="810"/>
                    </a:lnTo>
                    <a:lnTo>
                      <a:pt x="198" y="792"/>
                    </a:lnTo>
                    <a:lnTo>
                      <a:pt x="168" y="772"/>
                    </a:lnTo>
                    <a:lnTo>
                      <a:pt x="138" y="748"/>
                    </a:lnTo>
                    <a:lnTo>
                      <a:pt x="110" y="720"/>
                    </a:lnTo>
                    <a:lnTo>
                      <a:pt x="86" y="690"/>
                    </a:lnTo>
                    <a:lnTo>
                      <a:pt x="64" y="658"/>
                    </a:lnTo>
                    <a:lnTo>
                      <a:pt x="46" y="624"/>
                    </a:lnTo>
                    <a:lnTo>
                      <a:pt x="30" y="586"/>
                    </a:lnTo>
                    <a:lnTo>
                      <a:pt x="16" y="548"/>
                    </a:lnTo>
                    <a:lnTo>
                      <a:pt x="8" y="508"/>
                    </a:lnTo>
                    <a:lnTo>
                      <a:pt x="2" y="466"/>
                    </a:lnTo>
                    <a:lnTo>
                      <a:pt x="0" y="422"/>
                    </a:lnTo>
                    <a:lnTo>
                      <a:pt x="0" y="422"/>
                    </a:lnTo>
                    <a:lnTo>
                      <a:pt x="2" y="380"/>
                    </a:lnTo>
                    <a:lnTo>
                      <a:pt x="8" y="338"/>
                    </a:lnTo>
                    <a:lnTo>
                      <a:pt x="16" y="296"/>
                    </a:lnTo>
                    <a:lnTo>
                      <a:pt x="30" y="258"/>
                    </a:lnTo>
                    <a:lnTo>
                      <a:pt x="46" y="222"/>
                    </a:lnTo>
                    <a:lnTo>
                      <a:pt x="64" y="186"/>
                    </a:lnTo>
                    <a:lnTo>
                      <a:pt x="86" y="154"/>
                    </a:lnTo>
                    <a:lnTo>
                      <a:pt x="110" y="124"/>
                    </a:lnTo>
                    <a:lnTo>
                      <a:pt x="138" y="98"/>
                    </a:lnTo>
                    <a:lnTo>
                      <a:pt x="168" y="72"/>
                    </a:lnTo>
                    <a:lnTo>
                      <a:pt x="198" y="52"/>
                    </a:lnTo>
                    <a:lnTo>
                      <a:pt x="232" y="34"/>
                    </a:lnTo>
                    <a:lnTo>
                      <a:pt x="266" y="20"/>
                    </a:lnTo>
                    <a:lnTo>
                      <a:pt x="302" y="10"/>
                    </a:lnTo>
                    <a:lnTo>
                      <a:pt x="340" y="4"/>
                    </a:lnTo>
                    <a:lnTo>
                      <a:pt x="380" y="0"/>
                    </a:lnTo>
                    <a:lnTo>
                      <a:pt x="380" y="0"/>
                    </a:lnTo>
                    <a:lnTo>
                      <a:pt x="418" y="4"/>
                    </a:lnTo>
                    <a:lnTo>
                      <a:pt x="456" y="10"/>
                    </a:lnTo>
                    <a:lnTo>
                      <a:pt x="492" y="20"/>
                    </a:lnTo>
                    <a:lnTo>
                      <a:pt x="528" y="34"/>
                    </a:lnTo>
                    <a:lnTo>
                      <a:pt x="560" y="52"/>
                    </a:lnTo>
                    <a:lnTo>
                      <a:pt x="592" y="72"/>
                    </a:lnTo>
                    <a:lnTo>
                      <a:pt x="620" y="98"/>
                    </a:lnTo>
                    <a:lnTo>
                      <a:pt x="648" y="124"/>
                    </a:lnTo>
                    <a:lnTo>
                      <a:pt x="672" y="154"/>
                    </a:lnTo>
                    <a:lnTo>
                      <a:pt x="694" y="186"/>
                    </a:lnTo>
                    <a:lnTo>
                      <a:pt x="714" y="222"/>
                    </a:lnTo>
                    <a:lnTo>
                      <a:pt x="730" y="258"/>
                    </a:lnTo>
                    <a:lnTo>
                      <a:pt x="742" y="296"/>
                    </a:lnTo>
                    <a:lnTo>
                      <a:pt x="752" y="338"/>
                    </a:lnTo>
                    <a:lnTo>
                      <a:pt x="756" y="380"/>
                    </a:lnTo>
                    <a:lnTo>
                      <a:pt x="758" y="422"/>
                    </a:lnTo>
                    <a:lnTo>
                      <a:pt x="758" y="422"/>
                    </a:lnTo>
                    <a:close/>
                  </a:path>
                </a:pathLst>
              </a:custGeom>
              <a:solidFill>
                <a:srgbClr val="FFFFFF"/>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46" name="Freeform 23"/>
              <p:cNvSpPr/>
              <p:nvPr>
                <p:custDataLst>
                  <p:tags r:id="rId69"/>
                </p:custDataLst>
              </p:nvPr>
            </p:nvSpPr>
            <p:spPr bwMode="auto">
              <a:xfrm>
                <a:off x="8207375" y="1477963"/>
                <a:ext cx="812800" cy="901700"/>
              </a:xfrm>
              <a:custGeom>
                <a:avLst/>
                <a:gdLst>
                  <a:gd name="T0" fmla="*/ 512 w 512"/>
                  <a:gd name="T1" fmla="*/ 284 h 568"/>
                  <a:gd name="T2" fmla="*/ 506 w 512"/>
                  <a:gd name="T3" fmla="*/ 342 h 568"/>
                  <a:gd name="T4" fmla="*/ 492 w 512"/>
                  <a:gd name="T5" fmla="*/ 394 h 568"/>
                  <a:gd name="T6" fmla="*/ 468 w 512"/>
                  <a:gd name="T7" fmla="*/ 444 h 568"/>
                  <a:gd name="T8" fmla="*/ 436 w 512"/>
                  <a:gd name="T9" fmla="*/ 486 h 568"/>
                  <a:gd name="T10" fmla="*/ 398 w 512"/>
                  <a:gd name="T11" fmla="*/ 520 h 568"/>
                  <a:gd name="T12" fmla="*/ 356 w 512"/>
                  <a:gd name="T13" fmla="*/ 546 h 568"/>
                  <a:gd name="T14" fmla="*/ 306 w 512"/>
                  <a:gd name="T15" fmla="*/ 562 h 568"/>
                  <a:gd name="T16" fmla="*/ 256 w 512"/>
                  <a:gd name="T17" fmla="*/ 568 h 568"/>
                  <a:gd name="T18" fmla="*/ 230 w 512"/>
                  <a:gd name="T19" fmla="*/ 568 h 568"/>
                  <a:gd name="T20" fmla="*/ 180 w 512"/>
                  <a:gd name="T21" fmla="*/ 556 h 568"/>
                  <a:gd name="T22" fmla="*/ 134 w 512"/>
                  <a:gd name="T23" fmla="*/ 534 h 568"/>
                  <a:gd name="T24" fmla="*/ 92 w 512"/>
                  <a:gd name="T25" fmla="*/ 504 h 568"/>
                  <a:gd name="T26" fmla="*/ 58 w 512"/>
                  <a:gd name="T27" fmla="*/ 466 h 568"/>
                  <a:gd name="T28" fmla="*/ 30 w 512"/>
                  <a:gd name="T29" fmla="*/ 420 h 568"/>
                  <a:gd name="T30" fmla="*/ 10 w 512"/>
                  <a:gd name="T31" fmla="*/ 368 h 568"/>
                  <a:gd name="T32" fmla="*/ 0 w 512"/>
                  <a:gd name="T33" fmla="*/ 314 h 568"/>
                  <a:gd name="T34" fmla="*/ 0 w 512"/>
                  <a:gd name="T35" fmla="*/ 284 h 568"/>
                  <a:gd name="T36" fmla="*/ 4 w 512"/>
                  <a:gd name="T37" fmla="*/ 226 h 568"/>
                  <a:gd name="T38" fmla="*/ 20 w 512"/>
                  <a:gd name="T39" fmla="*/ 174 h 568"/>
                  <a:gd name="T40" fmla="*/ 42 w 512"/>
                  <a:gd name="T41" fmla="*/ 126 h 568"/>
                  <a:gd name="T42" fmla="*/ 74 w 512"/>
                  <a:gd name="T43" fmla="*/ 84 h 568"/>
                  <a:gd name="T44" fmla="*/ 112 w 512"/>
                  <a:gd name="T45" fmla="*/ 48 h 568"/>
                  <a:gd name="T46" fmla="*/ 156 w 512"/>
                  <a:gd name="T47" fmla="*/ 22 h 568"/>
                  <a:gd name="T48" fmla="*/ 204 w 512"/>
                  <a:gd name="T49" fmla="*/ 6 h 568"/>
                  <a:gd name="T50" fmla="*/ 256 w 512"/>
                  <a:gd name="T51" fmla="*/ 0 h 568"/>
                  <a:gd name="T52" fmla="*/ 282 w 512"/>
                  <a:gd name="T53" fmla="*/ 2 h 568"/>
                  <a:gd name="T54" fmla="*/ 332 w 512"/>
                  <a:gd name="T55" fmla="*/ 12 h 568"/>
                  <a:gd name="T56" fmla="*/ 378 w 512"/>
                  <a:gd name="T57" fmla="*/ 34 h 568"/>
                  <a:gd name="T58" fmla="*/ 418 w 512"/>
                  <a:gd name="T59" fmla="*/ 64 h 568"/>
                  <a:gd name="T60" fmla="*/ 454 w 512"/>
                  <a:gd name="T61" fmla="*/ 104 h 568"/>
                  <a:gd name="T62" fmla="*/ 480 w 512"/>
                  <a:gd name="T63" fmla="*/ 148 h 568"/>
                  <a:gd name="T64" fmla="*/ 500 w 512"/>
                  <a:gd name="T65" fmla="*/ 200 h 568"/>
                  <a:gd name="T66" fmla="*/ 510 w 512"/>
                  <a:gd name="T67" fmla="*/ 256 h 568"/>
                  <a:gd name="T68" fmla="*/ 512 w 512"/>
                  <a:gd name="T69" fmla="*/ 28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68">
                    <a:moveTo>
                      <a:pt x="512" y="284"/>
                    </a:moveTo>
                    <a:lnTo>
                      <a:pt x="512" y="284"/>
                    </a:lnTo>
                    <a:lnTo>
                      <a:pt x="510" y="314"/>
                    </a:lnTo>
                    <a:lnTo>
                      <a:pt x="506" y="342"/>
                    </a:lnTo>
                    <a:lnTo>
                      <a:pt x="500" y="368"/>
                    </a:lnTo>
                    <a:lnTo>
                      <a:pt x="492" y="394"/>
                    </a:lnTo>
                    <a:lnTo>
                      <a:pt x="480" y="420"/>
                    </a:lnTo>
                    <a:lnTo>
                      <a:pt x="468" y="444"/>
                    </a:lnTo>
                    <a:lnTo>
                      <a:pt x="454" y="466"/>
                    </a:lnTo>
                    <a:lnTo>
                      <a:pt x="436" y="486"/>
                    </a:lnTo>
                    <a:lnTo>
                      <a:pt x="418" y="504"/>
                    </a:lnTo>
                    <a:lnTo>
                      <a:pt x="398" y="520"/>
                    </a:lnTo>
                    <a:lnTo>
                      <a:pt x="378" y="534"/>
                    </a:lnTo>
                    <a:lnTo>
                      <a:pt x="356" y="546"/>
                    </a:lnTo>
                    <a:lnTo>
                      <a:pt x="332" y="556"/>
                    </a:lnTo>
                    <a:lnTo>
                      <a:pt x="306" y="562"/>
                    </a:lnTo>
                    <a:lnTo>
                      <a:pt x="282" y="568"/>
                    </a:lnTo>
                    <a:lnTo>
                      <a:pt x="256" y="568"/>
                    </a:lnTo>
                    <a:lnTo>
                      <a:pt x="256" y="568"/>
                    </a:lnTo>
                    <a:lnTo>
                      <a:pt x="230" y="568"/>
                    </a:lnTo>
                    <a:lnTo>
                      <a:pt x="204" y="562"/>
                    </a:lnTo>
                    <a:lnTo>
                      <a:pt x="180" y="556"/>
                    </a:lnTo>
                    <a:lnTo>
                      <a:pt x="156" y="546"/>
                    </a:lnTo>
                    <a:lnTo>
                      <a:pt x="134" y="534"/>
                    </a:lnTo>
                    <a:lnTo>
                      <a:pt x="112" y="520"/>
                    </a:lnTo>
                    <a:lnTo>
                      <a:pt x="92" y="504"/>
                    </a:lnTo>
                    <a:lnTo>
                      <a:pt x="74" y="486"/>
                    </a:lnTo>
                    <a:lnTo>
                      <a:pt x="58" y="466"/>
                    </a:lnTo>
                    <a:lnTo>
                      <a:pt x="42" y="444"/>
                    </a:lnTo>
                    <a:lnTo>
                      <a:pt x="30" y="420"/>
                    </a:lnTo>
                    <a:lnTo>
                      <a:pt x="20" y="394"/>
                    </a:lnTo>
                    <a:lnTo>
                      <a:pt x="10" y="368"/>
                    </a:lnTo>
                    <a:lnTo>
                      <a:pt x="4" y="342"/>
                    </a:lnTo>
                    <a:lnTo>
                      <a:pt x="0" y="314"/>
                    </a:lnTo>
                    <a:lnTo>
                      <a:pt x="0" y="284"/>
                    </a:lnTo>
                    <a:lnTo>
                      <a:pt x="0" y="284"/>
                    </a:lnTo>
                    <a:lnTo>
                      <a:pt x="0" y="256"/>
                    </a:lnTo>
                    <a:lnTo>
                      <a:pt x="4" y="226"/>
                    </a:lnTo>
                    <a:lnTo>
                      <a:pt x="10" y="200"/>
                    </a:lnTo>
                    <a:lnTo>
                      <a:pt x="20" y="174"/>
                    </a:lnTo>
                    <a:lnTo>
                      <a:pt x="30" y="148"/>
                    </a:lnTo>
                    <a:lnTo>
                      <a:pt x="42" y="126"/>
                    </a:lnTo>
                    <a:lnTo>
                      <a:pt x="58" y="104"/>
                    </a:lnTo>
                    <a:lnTo>
                      <a:pt x="74" y="84"/>
                    </a:lnTo>
                    <a:lnTo>
                      <a:pt x="92" y="64"/>
                    </a:lnTo>
                    <a:lnTo>
                      <a:pt x="112" y="48"/>
                    </a:lnTo>
                    <a:lnTo>
                      <a:pt x="134" y="34"/>
                    </a:lnTo>
                    <a:lnTo>
                      <a:pt x="156" y="22"/>
                    </a:lnTo>
                    <a:lnTo>
                      <a:pt x="180" y="12"/>
                    </a:lnTo>
                    <a:lnTo>
                      <a:pt x="204" y="6"/>
                    </a:lnTo>
                    <a:lnTo>
                      <a:pt x="230" y="2"/>
                    </a:lnTo>
                    <a:lnTo>
                      <a:pt x="256" y="0"/>
                    </a:lnTo>
                    <a:lnTo>
                      <a:pt x="256" y="0"/>
                    </a:lnTo>
                    <a:lnTo>
                      <a:pt x="282" y="2"/>
                    </a:lnTo>
                    <a:lnTo>
                      <a:pt x="306" y="6"/>
                    </a:lnTo>
                    <a:lnTo>
                      <a:pt x="332" y="12"/>
                    </a:lnTo>
                    <a:lnTo>
                      <a:pt x="356" y="22"/>
                    </a:lnTo>
                    <a:lnTo>
                      <a:pt x="378" y="34"/>
                    </a:lnTo>
                    <a:lnTo>
                      <a:pt x="398" y="48"/>
                    </a:lnTo>
                    <a:lnTo>
                      <a:pt x="418" y="64"/>
                    </a:lnTo>
                    <a:lnTo>
                      <a:pt x="436" y="84"/>
                    </a:lnTo>
                    <a:lnTo>
                      <a:pt x="454" y="104"/>
                    </a:lnTo>
                    <a:lnTo>
                      <a:pt x="468" y="126"/>
                    </a:lnTo>
                    <a:lnTo>
                      <a:pt x="480" y="148"/>
                    </a:lnTo>
                    <a:lnTo>
                      <a:pt x="492" y="174"/>
                    </a:lnTo>
                    <a:lnTo>
                      <a:pt x="500" y="200"/>
                    </a:lnTo>
                    <a:lnTo>
                      <a:pt x="506" y="226"/>
                    </a:lnTo>
                    <a:lnTo>
                      <a:pt x="510" y="256"/>
                    </a:lnTo>
                    <a:lnTo>
                      <a:pt x="512" y="284"/>
                    </a:lnTo>
                    <a:lnTo>
                      <a:pt x="512" y="284"/>
                    </a:lnTo>
                    <a:close/>
                  </a:path>
                </a:pathLst>
              </a:custGeom>
              <a:solidFill>
                <a:schemeClr val="accent4"/>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47" name="Freeform 24"/>
              <p:cNvSpPr/>
              <p:nvPr>
                <p:custDataLst>
                  <p:tags r:id="rId70"/>
                </p:custDataLst>
              </p:nvPr>
            </p:nvSpPr>
            <p:spPr bwMode="auto">
              <a:xfrm>
                <a:off x="8372475" y="1662113"/>
                <a:ext cx="482600" cy="533400"/>
              </a:xfrm>
              <a:custGeom>
                <a:avLst/>
                <a:gdLst>
                  <a:gd name="T0" fmla="*/ 304 w 304"/>
                  <a:gd name="T1" fmla="*/ 168 h 336"/>
                  <a:gd name="T2" fmla="*/ 300 w 304"/>
                  <a:gd name="T3" fmla="*/ 202 h 336"/>
                  <a:gd name="T4" fmla="*/ 292 w 304"/>
                  <a:gd name="T5" fmla="*/ 234 h 336"/>
                  <a:gd name="T6" fmla="*/ 278 w 304"/>
                  <a:gd name="T7" fmla="*/ 262 h 336"/>
                  <a:gd name="T8" fmla="*/ 258 w 304"/>
                  <a:gd name="T9" fmla="*/ 288 h 336"/>
                  <a:gd name="T10" fmla="*/ 236 w 304"/>
                  <a:gd name="T11" fmla="*/ 308 h 336"/>
                  <a:gd name="T12" fmla="*/ 210 w 304"/>
                  <a:gd name="T13" fmla="*/ 324 h 336"/>
                  <a:gd name="T14" fmla="*/ 182 w 304"/>
                  <a:gd name="T15" fmla="*/ 334 h 336"/>
                  <a:gd name="T16" fmla="*/ 152 w 304"/>
                  <a:gd name="T17" fmla="*/ 336 h 336"/>
                  <a:gd name="T18" fmla="*/ 136 w 304"/>
                  <a:gd name="T19" fmla="*/ 336 h 336"/>
                  <a:gd name="T20" fmla="*/ 106 w 304"/>
                  <a:gd name="T21" fmla="*/ 330 h 336"/>
                  <a:gd name="T22" fmla="*/ 80 w 304"/>
                  <a:gd name="T23" fmla="*/ 316 h 336"/>
                  <a:gd name="T24" fmla="*/ 54 w 304"/>
                  <a:gd name="T25" fmla="*/ 298 h 336"/>
                  <a:gd name="T26" fmla="*/ 34 w 304"/>
                  <a:gd name="T27" fmla="*/ 276 h 336"/>
                  <a:gd name="T28" fmla="*/ 18 w 304"/>
                  <a:gd name="T29" fmla="*/ 248 h 336"/>
                  <a:gd name="T30" fmla="*/ 6 w 304"/>
                  <a:gd name="T31" fmla="*/ 218 h 336"/>
                  <a:gd name="T32" fmla="*/ 0 w 304"/>
                  <a:gd name="T33" fmla="*/ 186 h 336"/>
                  <a:gd name="T34" fmla="*/ 0 w 304"/>
                  <a:gd name="T35" fmla="*/ 168 h 336"/>
                  <a:gd name="T36" fmla="*/ 2 w 304"/>
                  <a:gd name="T37" fmla="*/ 134 h 336"/>
                  <a:gd name="T38" fmla="*/ 12 w 304"/>
                  <a:gd name="T39" fmla="*/ 102 h 336"/>
                  <a:gd name="T40" fmla="*/ 26 w 304"/>
                  <a:gd name="T41" fmla="*/ 74 h 336"/>
                  <a:gd name="T42" fmla="*/ 44 w 304"/>
                  <a:gd name="T43" fmla="*/ 50 h 336"/>
                  <a:gd name="T44" fmla="*/ 66 w 304"/>
                  <a:gd name="T45" fmla="*/ 28 h 336"/>
                  <a:gd name="T46" fmla="*/ 92 w 304"/>
                  <a:gd name="T47" fmla="*/ 14 h 336"/>
                  <a:gd name="T48" fmla="*/ 120 w 304"/>
                  <a:gd name="T49" fmla="*/ 4 h 336"/>
                  <a:gd name="T50" fmla="*/ 152 w 304"/>
                  <a:gd name="T51" fmla="*/ 0 h 336"/>
                  <a:gd name="T52" fmla="*/ 168 w 304"/>
                  <a:gd name="T53" fmla="*/ 0 h 336"/>
                  <a:gd name="T54" fmla="*/ 196 w 304"/>
                  <a:gd name="T55" fmla="*/ 8 h 336"/>
                  <a:gd name="T56" fmla="*/ 224 w 304"/>
                  <a:gd name="T57" fmla="*/ 20 h 336"/>
                  <a:gd name="T58" fmla="*/ 248 w 304"/>
                  <a:gd name="T59" fmla="*/ 38 h 336"/>
                  <a:gd name="T60" fmla="*/ 268 w 304"/>
                  <a:gd name="T61" fmla="*/ 62 h 336"/>
                  <a:gd name="T62" fmla="*/ 286 w 304"/>
                  <a:gd name="T63" fmla="*/ 88 h 336"/>
                  <a:gd name="T64" fmla="*/ 296 w 304"/>
                  <a:gd name="T65" fmla="*/ 118 h 336"/>
                  <a:gd name="T66" fmla="*/ 302 w 304"/>
                  <a:gd name="T67" fmla="*/ 152 h 336"/>
                  <a:gd name="T68" fmla="*/ 304 w 304"/>
                  <a:gd name="T69" fmla="*/ 168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4" h="336">
                    <a:moveTo>
                      <a:pt x="304" y="168"/>
                    </a:moveTo>
                    <a:lnTo>
                      <a:pt x="304" y="168"/>
                    </a:lnTo>
                    <a:lnTo>
                      <a:pt x="302" y="186"/>
                    </a:lnTo>
                    <a:lnTo>
                      <a:pt x="300" y="202"/>
                    </a:lnTo>
                    <a:lnTo>
                      <a:pt x="296" y="218"/>
                    </a:lnTo>
                    <a:lnTo>
                      <a:pt x="292" y="234"/>
                    </a:lnTo>
                    <a:lnTo>
                      <a:pt x="286" y="248"/>
                    </a:lnTo>
                    <a:lnTo>
                      <a:pt x="278" y="262"/>
                    </a:lnTo>
                    <a:lnTo>
                      <a:pt x="268" y="276"/>
                    </a:lnTo>
                    <a:lnTo>
                      <a:pt x="258" y="288"/>
                    </a:lnTo>
                    <a:lnTo>
                      <a:pt x="248" y="298"/>
                    </a:lnTo>
                    <a:lnTo>
                      <a:pt x="236" y="308"/>
                    </a:lnTo>
                    <a:lnTo>
                      <a:pt x="224" y="316"/>
                    </a:lnTo>
                    <a:lnTo>
                      <a:pt x="210" y="324"/>
                    </a:lnTo>
                    <a:lnTo>
                      <a:pt x="196" y="330"/>
                    </a:lnTo>
                    <a:lnTo>
                      <a:pt x="182" y="334"/>
                    </a:lnTo>
                    <a:lnTo>
                      <a:pt x="168" y="336"/>
                    </a:lnTo>
                    <a:lnTo>
                      <a:pt x="152" y="336"/>
                    </a:lnTo>
                    <a:lnTo>
                      <a:pt x="152" y="336"/>
                    </a:lnTo>
                    <a:lnTo>
                      <a:pt x="136" y="336"/>
                    </a:lnTo>
                    <a:lnTo>
                      <a:pt x="120" y="334"/>
                    </a:lnTo>
                    <a:lnTo>
                      <a:pt x="106" y="330"/>
                    </a:lnTo>
                    <a:lnTo>
                      <a:pt x="92" y="324"/>
                    </a:lnTo>
                    <a:lnTo>
                      <a:pt x="80" y="316"/>
                    </a:lnTo>
                    <a:lnTo>
                      <a:pt x="66" y="308"/>
                    </a:lnTo>
                    <a:lnTo>
                      <a:pt x="54" y="298"/>
                    </a:lnTo>
                    <a:lnTo>
                      <a:pt x="44" y="288"/>
                    </a:lnTo>
                    <a:lnTo>
                      <a:pt x="34" y="276"/>
                    </a:lnTo>
                    <a:lnTo>
                      <a:pt x="26" y="262"/>
                    </a:lnTo>
                    <a:lnTo>
                      <a:pt x="18" y="248"/>
                    </a:lnTo>
                    <a:lnTo>
                      <a:pt x="12" y="234"/>
                    </a:lnTo>
                    <a:lnTo>
                      <a:pt x="6" y="218"/>
                    </a:lnTo>
                    <a:lnTo>
                      <a:pt x="2" y="202"/>
                    </a:lnTo>
                    <a:lnTo>
                      <a:pt x="0" y="186"/>
                    </a:lnTo>
                    <a:lnTo>
                      <a:pt x="0" y="168"/>
                    </a:lnTo>
                    <a:lnTo>
                      <a:pt x="0" y="168"/>
                    </a:lnTo>
                    <a:lnTo>
                      <a:pt x="0" y="152"/>
                    </a:lnTo>
                    <a:lnTo>
                      <a:pt x="2" y="134"/>
                    </a:lnTo>
                    <a:lnTo>
                      <a:pt x="6" y="118"/>
                    </a:lnTo>
                    <a:lnTo>
                      <a:pt x="12" y="102"/>
                    </a:lnTo>
                    <a:lnTo>
                      <a:pt x="18" y="88"/>
                    </a:lnTo>
                    <a:lnTo>
                      <a:pt x="26" y="74"/>
                    </a:lnTo>
                    <a:lnTo>
                      <a:pt x="34" y="62"/>
                    </a:lnTo>
                    <a:lnTo>
                      <a:pt x="44" y="50"/>
                    </a:lnTo>
                    <a:lnTo>
                      <a:pt x="54" y="38"/>
                    </a:lnTo>
                    <a:lnTo>
                      <a:pt x="66" y="28"/>
                    </a:lnTo>
                    <a:lnTo>
                      <a:pt x="80" y="20"/>
                    </a:lnTo>
                    <a:lnTo>
                      <a:pt x="92" y="14"/>
                    </a:lnTo>
                    <a:lnTo>
                      <a:pt x="106" y="8"/>
                    </a:lnTo>
                    <a:lnTo>
                      <a:pt x="120" y="4"/>
                    </a:lnTo>
                    <a:lnTo>
                      <a:pt x="136" y="0"/>
                    </a:lnTo>
                    <a:lnTo>
                      <a:pt x="152" y="0"/>
                    </a:lnTo>
                    <a:lnTo>
                      <a:pt x="152" y="0"/>
                    </a:lnTo>
                    <a:lnTo>
                      <a:pt x="168" y="0"/>
                    </a:lnTo>
                    <a:lnTo>
                      <a:pt x="182" y="4"/>
                    </a:lnTo>
                    <a:lnTo>
                      <a:pt x="196" y="8"/>
                    </a:lnTo>
                    <a:lnTo>
                      <a:pt x="210" y="14"/>
                    </a:lnTo>
                    <a:lnTo>
                      <a:pt x="224" y="20"/>
                    </a:lnTo>
                    <a:lnTo>
                      <a:pt x="236" y="28"/>
                    </a:lnTo>
                    <a:lnTo>
                      <a:pt x="248" y="38"/>
                    </a:lnTo>
                    <a:lnTo>
                      <a:pt x="258" y="50"/>
                    </a:lnTo>
                    <a:lnTo>
                      <a:pt x="268" y="62"/>
                    </a:lnTo>
                    <a:lnTo>
                      <a:pt x="278" y="74"/>
                    </a:lnTo>
                    <a:lnTo>
                      <a:pt x="286" y="88"/>
                    </a:lnTo>
                    <a:lnTo>
                      <a:pt x="292" y="102"/>
                    </a:lnTo>
                    <a:lnTo>
                      <a:pt x="296" y="118"/>
                    </a:lnTo>
                    <a:lnTo>
                      <a:pt x="300" y="134"/>
                    </a:lnTo>
                    <a:lnTo>
                      <a:pt x="302" y="152"/>
                    </a:lnTo>
                    <a:lnTo>
                      <a:pt x="304" y="168"/>
                    </a:lnTo>
                    <a:lnTo>
                      <a:pt x="304" y="168"/>
                    </a:lnTo>
                    <a:close/>
                  </a:path>
                </a:pathLst>
              </a:custGeom>
              <a:solidFill>
                <a:srgbClr val="FFFFFF"/>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sp>
            <p:nvSpPr>
              <p:cNvPr id="48" name="Freeform 25"/>
              <p:cNvSpPr/>
              <p:nvPr>
                <p:custDataLst>
                  <p:tags r:id="rId71"/>
                </p:custDataLst>
              </p:nvPr>
            </p:nvSpPr>
            <p:spPr bwMode="auto">
              <a:xfrm>
                <a:off x="8518525" y="1824038"/>
                <a:ext cx="187325" cy="209550"/>
              </a:xfrm>
              <a:custGeom>
                <a:avLst/>
                <a:gdLst>
                  <a:gd name="T0" fmla="*/ 118 w 118"/>
                  <a:gd name="T1" fmla="*/ 66 h 132"/>
                  <a:gd name="T2" fmla="*/ 118 w 118"/>
                  <a:gd name="T3" fmla="*/ 66 h 132"/>
                  <a:gd name="T4" fmla="*/ 118 w 118"/>
                  <a:gd name="T5" fmla="*/ 80 h 132"/>
                  <a:gd name="T6" fmla="*/ 114 w 118"/>
                  <a:gd name="T7" fmla="*/ 92 h 132"/>
                  <a:gd name="T8" fmla="*/ 108 w 118"/>
                  <a:gd name="T9" fmla="*/ 104 h 132"/>
                  <a:gd name="T10" fmla="*/ 102 w 118"/>
                  <a:gd name="T11" fmla="*/ 114 h 132"/>
                  <a:gd name="T12" fmla="*/ 92 w 118"/>
                  <a:gd name="T13" fmla="*/ 122 h 132"/>
                  <a:gd name="T14" fmla="*/ 82 w 118"/>
                  <a:gd name="T15" fmla="*/ 128 h 132"/>
                  <a:gd name="T16" fmla="*/ 72 w 118"/>
                  <a:gd name="T17" fmla="*/ 132 h 132"/>
                  <a:gd name="T18" fmla="*/ 60 w 118"/>
                  <a:gd name="T19" fmla="*/ 132 h 132"/>
                  <a:gd name="T20" fmla="*/ 60 w 118"/>
                  <a:gd name="T21" fmla="*/ 132 h 132"/>
                  <a:gd name="T22" fmla="*/ 48 w 118"/>
                  <a:gd name="T23" fmla="*/ 132 h 132"/>
                  <a:gd name="T24" fmla="*/ 36 w 118"/>
                  <a:gd name="T25" fmla="*/ 128 h 132"/>
                  <a:gd name="T26" fmla="*/ 26 w 118"/>
                  <a:gd name="T27" fmla="*/ 122 h 132"/>
                  <a:gd name="T28" fmla="*/ 18 w 118"/>
                  <a:gd name="T29" fmla="*/ 114 h 132"/>
                  <a:gd name="T30" fmla="*/ 10 w 118"/>
                  <a:gd name="T31" fmla="*/ 104 h 132"/>
                  <a:gd name="T32" fmla="*/ 4 w 118"/>
                  <a:gd name="T33" fmla="*/ 92 h 132"/>
                  <a:gd name="T34" fmla="*/ 0 w 118"/>
                  <a:gd name="T35" fmla="*/ 80 h 132"/>
                  <a:gd name="T36" fmla="*/ 0 w 118"/>
                  <a:gd name="T37" fmla="*/ 66 h 132"/>
                  <a:gd name="T38" fmla="*/ 0 w 118"/>
                  <a:gd name="T39" fmla="*/ 66 h 132"/>
                  <a:gd name="T40" fmla="*/ 0 w 118"/>
                  <a:gd name="T41" fmla="*/ 52 h 132"/>
                  <a:gd name="T42" fmla="*/ 4 w 118"/>
                  <a:gd name="T43" fmla="*/ 40 h 132"/>
                  <a:gd name="T44" fmla="*/ 10 w 118"/>
                  <a:gd name="T45" fmla="*/ 30 h 132"/>
                  <a:gd name="T46" fmla="*/ 18 w 118"/>
                  <a:gd name="T47" fmla="*/ 20 h 132"/>
                  <a:gd name="T48" fmla="*/ 26 w 118"/>
                  <a:gd name="T49" fmla="*/ 12 h 132"/>
                  <a:gd name="T50" fmla="*/ 36 w 118"/>
                  <a:gd name="T51" fmla="*/ 6 h 132"/>
                  <a:gd name="T52" fmla="*/ 48 w 118"/>
                  <a:gd name="T53" fmla="*/ 2 h 132"/>
                  <a:gd name="T54" fmla="*/ 60 w 118"/>
                  <a:gd name="T55" fmla="*/ 0 h 132"/>
                  <a:gd name="T56" fmla="*/ 60 w 118"/>
                  <a:gd name="T57" fmla="*/ 0 h 132"/>
                  <a:gd name="T58" fmla="*/ 72 w 118"/>
                  <a:gd name="T59" fmla="*/ 2 h 132"/>
                  <a:gd name="T60" fmla="*/ 82 w 118"/>
                  <a:gd name="T61" fmla="*/ 6 h 132"/>
                  <a:gd name="T62" fmla="*/ 92 w 118"/>
                  <a:gd name="T63" fmla="*/ 12 h 132"/>
                  <a:gd name="T64" fmla="*/ 102 w 118"/>
                  <a:gd name="T65" fmla="*/ 20 h 132"/>
                  <a:gd name="T66" fmla="*/ 108 w 118"/>
                  <a:gd name="T67" fmla="*/ 30 h 132"/>
                  <a:gd name="T68" fmla="*/ 114 w 118"/>
                  <a:gd name="T69" fmla="*/ 40 h 132"/>
                  <a:gd name="T70" fmla="*/ 118 w 118"/>
                  <a:gd name="T71" fmla="*/ 52 h 132"/>
                  <a:gd name="T72" fmla="*/ 118 w 118"/>
                  <a:gd name="T73" fmla="*/ 66 h 132"/>
                  <a:gd name="T74" fmla="*/ 118 w 118"/>
                  <a:gd name="T75" fmla="*/ 6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8" h="132">
                    <a:moveTo>
                      <a:pt x="118" y="66"/>
                    </a:moveTo>
                    <a:lnTo>
                      <a:pt x="118" y="66"/>
                    </a:lnTo>
                    <a:lnTo>
                      <a:pt x="118" y="80"/>
                    </a:lnTo>
                    <a:lnTo>
                      <a:pt x="114" y="92"/>
                    </a:lnTo>
                    <a:lnTo>
                      <a:pt x="108" y="104"/>
                    </a:lnTo>
                    <a:lnTo>
                      <a:pt x="102" y="114"/>
                    </a:lnTo>
                    <a:lnTo>
                      <a:pt x="92" y="122"/>
                    </a:lnTo>
                    <a:lnTo>
                      <a:pt x="82" y="128"/>
                    </a:lnTo>
                    <a:lnTo>
                      <a:pt x="72" y="132"/>
                    </a:lnTo>
                    <a:lnTo>
                      <a:pt x="60" y="132"/>
                    </a:lnTo>
                    <a:lnTo>
                      <a:pt x="60" y="132"/>
                    </a:lnTo>
                    <a:lnTo>
                      <a:pt x="48" y="132"/>
                    </a:lnTo>
                    <a:lnTo>
                      <a:pt x="36" y="128"/>
                    </a:lnTo>
                    <a:lnTo>
                      <a:pt x="26" y="122"/>
                    </a:lnTo>
                    <a:lnTo>
                      <a:pt x="18" y="114"/>
                    </a:lnTo>
                    <a:lnTo>
                      <a:pt x="10" y="104"/>
                    </a:lnTo>
                    <a:lnTo>
                      <a:pt x="4" y="92"/>
                    </a:lnTo>
                    <a:lnTo>
                      <a:pt x="0" y="80"/>
                    </a:lnTo>
                    <a:lnTo>
                      <a:pt x="0" y="66"/>
                    </a:lnTo>
                    <a:lnTo>
                      <a:pt x="0" y="66"/>
                    </a:lnTo>
                    <a:lnTo>
                      <a:pt x="0" y="52"/>
                    </a:lnTo>
                    <a:lnTo>
                      <a:pt x="4" y="40"/>
                    </a:lnTo>
                    <a:lnTo>
                      <a:pt x="10" y="30"/>
                    </a:lnTo>
                    <a:lnTo>
                      <a:pt x="18" y="20"/>
                    </a:lnTo>
                    <a:lnTo>
                      <a:pt x="26" y="12"/>
                    </a:lnTo>
                    <a:lnTo>
                      <a:pt x="36" y="6"/>
                    </a:lnTo>
                    <a:lnTo>
                      <a:pt x="48" y="2"/>
                    </a:lnTo>
                    <a:lnTo>
                      <a:pt x="60" y="0"/>
                    </a:lnTo>
                    <a:lnTo>
                      <a:pt x="60" y="0"/>
                    </a:lnTo>
                    <a:lnTo>
                      <a:pt x="72" y="2"/>
                    </a:lnTo>
                    <a:lnTo>
                      <a:pt x="82" y="6"/>
                    </a:lnTo>
                    <a:lnTo>
                      <a:pt x="92" y="12"/>
                    </a:lnTo>
                    <a:lnTo>
                      <a:pt x="102" y="20"/>
                    </a:lnTo>
                    <a:lnTo>
                      <a:pt x="108" y="30"/>
                    </a:lnTo>
                    <a:lnTo>
                      <a:pt x="114" y="40"/>
                    </a:lnTo>
                    <a:lnTo>
                      <a:pt x="118" y="52"/>
                    </a:lnTo>
                    <a:lnTo>
                      <a:pt x="118" y="66"/>
                    </a:lnTo>
                    <a:lnTo>
                      <a:pt x="118" y="66"/>
                    </a:lnTo>
                    <a:close/>
                  </a:path>
                </a:pathLst>
              </a:custGeom>
              <a:solidFill>
                <a:schemeClr val="accent4"/>
              </a:solidFill>
              <a:ln>
                <a:noFill/>
              </a:ln>
              <a:extLst>
                <a:ext uri="{91240B29-F687-4F45-9708-019B960494DF}">
                  <a14:hiddenLine xmlns:a14="http://schemas.microsoft.com/office/drawing/2010/main" w="9525">
                    <a:solidFill>
                      <a:schemeClr val="accent2"/>
                    </a:solidFill>
                    <a:round/>
                  </a14:hiddenLine>
                </a:ext>
              </a:extLst>
            </p:spPr>
            <p:txBody>
              <a:bodyPr vert="horz" wrap="square" lIns="96435" tIns="48217" rIns="96435" bIns="48217" numCol="1" anchor="t" anchorCtr="0" compatLnSpc="1"/>
              <a:lstStyle/>
              <a:p>
                <a:endParaRPr lang="zh-CN" altLang="en-US" sz="1900">
                  <a:solidFill>
                    <a:schemeClr val="dk1"/>
                  </a:solidFill>
                </a:endParaRPr>
              </a:p>
            </p:txBody>
          </p:sp>
        </p:grpSp>
        <p:sp>
          <p:nvSpPr>
            <p:cNvPr id="103" name="Freeform 74"/>
            <p:cNvSpPr/>
            <p:nvPr>
              <p:custDataLst>
                <p:tags r:id="rId72"/>
              </p:custDataLst>
            </p:nvPr>
          </p:nvSpPr>
          <p:spPr bwMode="auto">
            <a:xfrm>
              <a:off x="12901" y="2895"/>
              <a:ext cx="1297" cy="432"/>
            </a:xfrm>
            <a:custGeom>
              <a:avLst/>
              <a:gdLst>
                <a:gd name="T0" fmla="*/ 450 w 1329"/>
                <a:gd name="T1" fmla="*/ 119 h 433"/>
                <a:gd name="T2" fmla="*/ 491 w 1329"/>
                <a:gd name="T3" fmla="*/ 48 h 433"/>
                <a:gd name="T4" fmla="*/ 532 w 1329"/>
                <a:gd name="T5" fmla="*/ 18 h 433"/>
                <a:gd name="T6" fmla="*/ 593 w 1329"/>
                <a:gd name="T7" fmla="*/ 1 h 433"/>
                <a:gd name="T8" fmla="*/ 652 w 1329"/>
                <a:gd name="T9" fmla="*/ 2 h 433"/>
                <a:gd name="T10" fmla="*/ 711 w 1329"/>
                <a:gd name="T11" fmla="*/ 18 h 433"/>
                <a:gd name="T12" fmla="*/ 762 w 1329"/>
                <a:gd name="T13" fmla="*/ 59 h 433"/>
                <a:gd name="T14" fmla="*/ 790 w 1329"/>
                <a:gd name="T15" fmla="*/ 121 h 433"/>
                <a:gd name="T16" fmla="*/ 816 w 1329"/>
                <a:gd name="T17" fmla="*/ 133 h 433"/>
                <a:gd name="T18" fmla="*/ 881 w 1329"/>
                <a:gd name="T19" fmla="*/ 118 h 433"/>
                <a:gd name="T20" fmla="*/ 923 w 1329"/>
                <a:gd name="T21" fmla="*/ 131 h 433"/>
                <a:gd name="T22" fmla="*/ 951 w 1329"/>
                <a:gd name="T23" fmla="*/ 165 h 433"/>
                <a:gd name="T24" fmla="*/ 965 w 1329"/>
                <a:gd name="T25" fmla="*/ 195 h 433"/>
                <a:gd name="T26" fmla="*/ 999 w 1329"/>
                <a:gd name="T27" fmla="*/ 178 h 433"/>
                <a:gd name="T28" fmla="*/ 1028 w 1329"/>
                <a:gd name="T29" fmla="*/ 196 h 433"/>
                <a:gd name="T30" fmla="*/ 1052 w 1329"/>
                <a:gd name="T31" fmla="*/ 209 h 433"/>
                <a:gd name="T32" fmla="*/ 1108 w 1329"/>
                <a:gd name="T33" fmla="*/ 197 h 433"/>
                <a:gd name="T34" fmla="*/ 1153 w 1329"/>
                <a:gd name="T35" fmla="*/ 213 h 433"/>
                <a:gd name="T36" fmla="*/ 1181 w 1329"/>
                <a:gd name="T37" fmla="*/ 247 h 433"/>
                <a:gd name="T38" fmla="*/ 1232 w 1329"/>
                <a:gd name="T39" fmla="*/ 262 h 433"/>
                <a:gd name="T40" fmla="*/ 1304 w 1329"/>
                <a:gd name="T41" fmla="*/ 270 h 433"/>
                <a:gd name="T42" fmla="*/ 1327 w 1329"/>
                <a:gd name="T43" fmla="*/ 295 h 433"/>
                <a:gd name="T44" fmla="*/ 1328 w 1329"/>
                <a:gd name="T45" fmla="*/ 315 h 433"/>
                <a:gd name="T46" fmla="*/ 1304 w 1329"/>
                <a:gd name="T47" fmla="*/ 338 h 433"/>
                <a:gd name="T48" fmla="*/ 1243 w 1329"/>
                <a:gd name="T49" fmla="*/ 352 h 433"/>
                <a:gd name="T50" fmla="*/ 1175 w 1329"/>
                <a:gd name="T51" fmla="*/ 355 h 433"/>
                <a:gd name="T52" fmla="*/ 1072 w 1329"/>
                <a:gd name="T53" fmla="*/ 394 h 433"/>
                <a:gd name="T54" fmla="*/ 968 w 1329"/>
                <a:gd name="T55" fmla="*/ 406 h 433"/>
                <a:gd name="T56" fmla="*/ 898 w 1329"/>
                <a:gd name="T57" fmla="*/ 392 h 433"/>
                <a:gd name="T58" fmla="*/ 846 w 1329"/>
                <a:gd name="T59" fmla="*/ 378 h 433"/>
                <a:gd name="T60" fmla="*/ 731 w 1329"/>
                <a:gd name="T61" fmla="*/ 417 h 433"/>
                <a:gd name="T62" fmla="*/ 600 w 1329"/>
                <a:gd name="T63" fmla="*/ 433 h 433"/>
                <a:gd name="T64" fmla="*/ 495 w 1329"/>
                <a:gd name="T65" fmla="*/ 421 h 433"/>
                <a:gd name="T66" fmla="*/ 388 w 1329"/>
                <a:gd name="T67" fmla="*/ 380 h 433"/>
                <a:gd name="T68" fmla="*/ 307 w 1329"/>
                <a:gd name="T69" fmla="*/ 377 h 433"/>
                <a:gd name="T70" fmla="*/ 199 w 1329"/>
                <a:gd name="T71" fmla="*/ 378 h 433"/>
                <a:gd name="T72" fmla="*/ 88 w 1329"/>
                <a:gd name="T73" fmla="*/ 350 h 433"/>
                <a:gd name="T74" fmla="*/ 23 w 1329"/>
                <a:gd name="T75" fmla="*/ 306 h 433"/>
                <a:gd name="T76" fmla="*/ 0 w 1329"/>
                <a:gd name="T77" fmla="*/ 268 h 433"/>
                <a:gd name="T78" fmla="*/ 8 w 1329"/>
                <a:gd name="T79" fmla="*/ 248 h 433"/>
                <a:gd name="T80" fmla="*/ 40 w 1329"/>
                <a:gd name="T81" fmla="*/ 237 h 433"/>
                <a:gd name="T82" fmla="*/ 117 w 1329"/>
                <a:gd name="T83" fmla="*/ 248 h 433"/>
                <a:gd name="T84" fmla="*/ 123 w 1329"/>
                <a:gd name="T85" fmla="*/ 186 h 433"/>
                <a:gd name="T86" fmla="*/ 163 w 1329"/>
                <a:gd name="T87" fmla="*/ 166 h 433"/>
                <a:gd name="T88" fmla="*/ 210 w 1329"/>
                <a:gd name="T89" fmla="*/ 177 h 433"/>
                <a:gd name="T90" fmla="*/ 217 w 1329"/>
                <a:gd name="T91" fmla="*/ 156 h 433"/>
                <a:gd name="T92" fmla="*/ 236 w 1329"/>
                <a:gd name="T93" fmla="*/ 119 h 433"/>
                <a:gd name="T94" fmla="*/ 274 w 1329"/>
                <a:gd name="T95" fmla="*/ 94 h 433"/>
                <a:gd name="T96" fmla="*/ 321 w 1329"/>
                <a:gd name="T97" fmla="*/ 83 h 433"/>
                <a:gd name="T98" fmla="*/ 372 w 1329"/>
                <a:gd name="T99" fmla="*/ 91 h 433"/>
                <a:gd name="T100" fmla="*/ 416 w 1329"/>
                <a:gd name="T101" fmla="*/ 118 h 433"/>
                <a:gd name="T102" fmla="*/ 443 w 1329"/>
                <a:gd name="T103" fmla="*/ 15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9" h="433">
                  <a:moveTo>
                    <a:pt x="443" y="155"/>
                  </a:moveTo>
                  <a:lnTo>
                    <a:pt x="443" y="155"/>
                  </a:lnTo>
                  <a:lnTo>
                    <a:pt x="444" y="149"/>
                  </a:lnTo>
                  <a:lnTo>
                    <a:pt x="447" y="131"/>
                  </a:lnTo>
                  <a:lnTo>
                    <a:pt x="450" y="119"/>
                  </a:lnTo>
                  <a:lnTo>
                    <a:pt x="455" y="106"/>
                  </a:lnTo>
                  <a:lnTo>
                    <a:pt x="462" y="92"/>
                  </a:lnTo>
                  <a:lnTo>
                    <a:pt x="469" y="77"/>
                  </a:lnTo>
                  <a:lnTo>
                    <a:pt x="480" y="62"/>
                  </a:lnTo>
                  <a:lnTo>
                    <a:pt x="491" y="48"/>
                  </a:lnTo>
                  <a:lnTo>
                    <a:pt x="499" y="41"/>
                  </a:lnTo>
                  <a:lnTo>
                    <a:pt x="506" y="35"/>
                  </a:lnTo>
                  <a:lnTo>
                    <a:pt x="514" y="29"/>
                  </a:lnTo>
                  <a:lnTo>
                    <a:pt x="523" y="23"/>
                  </a:lnTo>
                  <a:lnTo>
                    <a:pt x="532" y="18"/>
                  </a:lnTo>
                  <a:lnTo>
                    <a:pt x="543" y="14"/>
                  </a:lnTo>
                  <a:lnTo>
                    <a:pt x="555" y="10"/>
                  </a:lnTo>
                  <a:lnTo>
                    <a:pt x="566" y="5"/>
                  </a:lnTo>
                  <a:lnTo>
                    <a:pt x="579" y="3"/>
                  </a:lnTo>
                  <a:lnTo>
                    <a:pt x="593" y="1"/>
                  </a:lnTo>
                  <a:lnTo>
                    <a:pt x="607" y="0"/>
                  </a:lnTo>
                  <a:lnTo>
                    <a:pt x="622" y="0"/>
                  </a:lnTo>
                  <a:lnTo>
                    <a:pt x="622" y="0"/>
                  </a:lnTo>
                  <a:lnTo>
                    <a:pt x="638" y="0"/>
                  </a:lnTo>
                  <a:lnTo>
                    <a:pt x="652" y="2"/>
                  </a:lnTo>
                  <a:lnTo>
                    <a:pt x="666" y="4"/>
                  </a:lnTo>
                  <a:lnTo>
                    <a:pt x="678" y="6"/>
                  </a:lnTo>
                  <a:lnTo>
                    <a:pt x="690" y="10"/>
                  </a:lnTo>
                  <a:lnTo>
                    <a:pt x="700" y="14"/>
                  </a:lnTo>
                  <a:lnTo>
                    <a:pt x="711" y="18"/>
                  </a:lnTo>
                  <a:lnTo>
                    <a:pt x="720" y="23"/>
                  </a:lnTo>
                  <a:lnTo>
                    <a:pt x="729" y="29"/>
                  </a:lnTo>
                  <a:lnTo>
                    <a:pt x="736" y="34"/>
                  </a:lnTo>
                  <a:lnTo>
                    <a:pt x="750" y="46"/>
                  </a:lnTo>
                  <a:lnTo>
                    <a:pt x="762" y="59"/>
                  </a:lnTo>
                  <a:lnTo>
                    <a:pt x="771" y="73"/>
                  </a:lnTo>
                  <a:lnTo>
                    <a:pt x="778" y="86"/>
                  </a:lnTo>
                  <a:lnTo>
                    <a:pt x="784" y="98"/>
                  </a:lnTo>
                  <a:lnTo>
                    <a:pt x="787" y="111"/>
                  </a:lnTo>
                  <a:lnTo>
                    <a:pt x="790" y="121"/>
                  </a:lnTo>
                  <a:lnTo>
                    <a:pt x="792" y="137"/>
                  </a:lnTo>
                  <a:lnTo>
                    <a:pt x="793" y="144"/>
                  </a:lnTo>
                  <a:lnTo>
                    <a:pt x="793" y="144"/>
                  </a:lnTo>
                  <a:lnTo>
                    <a:pt x="799" y="140"/>
                  </a:lnTo>
                  <a:lnTo>
                    <a:pt x="816" y="133"/>
                  </a:lnTo>
                  <a:lnTo>
                    <a:pt x="826" y="129"/>
                  </a:lnTo>
                  <a:lnTo>
                    <a:pt x="839" y="125"/>
                  </a:lnTo>
                  <a:lnTo>
                    <a:pt x="853" y="121"/>
                  </a:lnTo>
                  <a:lnTo>
                    <a:pt x="866" y="119"/>
                  </a:lnTo>
                  <a:lnTo>
                    <a:pt x="881" y="118"/>
                  </a:lnTo>
                  <a:lnTo>
                    <a:pt x="896" y="120"/>
                  </a:lnTo>
                  <a:lnTo>
                    <a:pt x="902" y="121"/>
                  </a:lnTo>
                  <a:lnTo>
                    <a:pt x="910" y="125"/>
                  </a:lnTo>
                  <a:lnTo>
                    <a:pt x="917" y="128"/>
                  </a:lnTo>
                  <a:lnTo>
                    <a:pt x="923" y="131"/>
                  </a:lnTo>
                  <a:lnTo>
                    <a:pt x="930" y="136"/>
                  </a:lnTo>
                  <a:lnTo>
                    <a:pt x="935" y="142"/>
                  </a:lnTo>
                  <a:lnTo>
                    <a:pt x="941" y="148"/>
                  </a:lnTo>
                  <a:lnTo>
                    <a:pt x="946" y="155"/>
                  </a:lnTo>
                  <a:lnTo>
                    <a:pt x="951" y="165"/>
                  </a:lnTo>
                  <a:lnTo>
                    <a:pt x="955" y="174"/>
                  </a:lnTo>
                  <a:lnTo>
                    <a:pt x="958" y="185"/>
                  </a:lnTo>
                  <a:lnTo>
                    <a:pt x="961" y="197"/>
                  </a:lnTo>
                  <a:lnTo>
                    <a:pt x="961" y="197"/>
                  </a:lnTo>
                  <a:lnTo>
                    <a:pt x="965" y="195"/>
                  </a:lnTo>
                  <a:lnTo>
                    <a:pt x="971" y="190"/>
                  </a:lnTo>
                  <a:lnTo>
                    <a:pt x="981" y="184"/>
                  </a:lnTo>
                  <a:lnTo>
                    <a:pt x="987" y="182"/>
                  </a:lnTo>
                  <a:lnTo>
                    <a:pt x="993" y="180"/>
                  </a:lnTo>
                  <a:lnTo>
                    <a:pt x="999" y="178"/>
                  </a:lnTo>
                  <a:lnTo>
                    <a:pt x="1006" y="178"/>
                  </a:lnTo>
                  <a:lnTo>
                    <a:pt x="1011" y="181"/>
                  </a:lnTo>
                  <a:lnTo>
                    <a:pt x="1017" y="184"/>
                  </a:lnTo>
                  <a:lnTo>
                    <a:pt x="1023" y="189"/>
                  </a:lnTo>
                  <a:lnTo>
                    <a:pt x="1028" y="196"/>
                  </a:lnTo>
                  <a:lnTo>
                    <a:pt x="1031" y="206"/>
                  </a:lnTo>
                  <a:lnTo>
                    <a:pt x="1034" y="219"/>
                  </a:lnTo>
                  <a:lnTo>
                    <a:pt x="1034" y="219"/>
                  </a:lnTo>
                  <a:lnTo>
                    <a:pt x="1040" y="217"/>
                  </a:lnTo>
                  <a:lnTo>
                    <a:pt x="1052" y="209"/>
                  </a:lnTo>
                  <a:lnTo>
                    <a:pt x="1062" y="206"/>
                  </a:lnTo>
                  <a:lnTo>
                    <a:pt x="1072" y="203"/>
                  </a:lnTo>
                  <a:lnTo>
                    <a:pt x="1084" y="200"/>
                  </a:lnTo>
                  <a:lnTo>
                    <a:pt x="1096" y="197"/>
                  </a:lnTo>
                  <a:lnTo>
                    <a:pt x="1108" y="197"/>
                  </a:lnTo>
                  <a:lnTo>
                    <a:pt x="1121" y="199"/>
                  </a:lnTo>
                  <a:lnTo>
                    <a:pt x="1135" y="203"/>
                  </a:lnTo>
                  <a:lnTo>
                    <a:pt x="1141" y="205"/>
                  </a:lnTo>
                  <a:lnTo>
                    <a:pt x="1147" y="209"/>
                  </a:lnTo>
                  <a:lnTo>
                    <a:pt x="1153" y="213"/>
                  </a:lnTo>
                  <a:lnTo>
                    <a:pt x="1159" y="218"/>
                  </a:lnTo>
                  <a:lnTo>
                    <a:pt x="1165" y="224"/>
                  </a:lnTo>
                  <a:lnTo>
                    <a:pt x="1171" y="230"/>
                  </a:lnTo>
                  <a:lnTo>
                    <a:pt x="1176" y="239"/>
                  </a:lnTo>
                  <a:lnTo>
                    <a:pt x="1181" y="247"/>
                  </a:lnTo>
                  <a:lnTo>
                    <a:pt x="1185" y="257"/>
                  </a:lnTo>
                  <a:lnTo>
                    <a:pt x="1190" y="268"/>
                  </a:lnTo>
                  <a:lnTo>
                    <a:pt x="1190" y="268"/>
                  </a:lnTo>
                  <a:lnTo>
                    <a:pt x="1211" y="264"/>
                  </a:lnTo>
                  <a:lnTo>
                    <a:pt x="1232" y="262"/>
                  </a:lnTo>
                  <a:lnTo>
                    <a:pt x="1256" y="262"/>
                  </a:lnTo>
                  <a:lnTo>
                    <a:pt x="1269" y="262"/>
                  </a:lnTo>
                  <a:lnTo>
                    <a:pt x="1281" y="264"/>
                  </a:lnTo>
                  <a:lnTo>
                    <a:pt x="1293" y="266"/>
                  </a:lnTo>
                  <a:lnTo>
                    <a:pt x="1304" y="270"/>
                  </a:lnTo>
                  <a:lnTo>
                    <a:pt x="1313" y="275"/>
                  </a:lnTo>
                  <a:lnTo>
                    <a:pt x="1321" y="281"/>
                  </a:lnTo>
                  <a:lnTo>
                    <a:pt x="1323" y="285"/>
                  </a:lnTo>
                  <a:lnTo>
                    <a:pt x="1326" y="289"/>
                  </a:lnTo>
                  <a:lnTo>
                    <a:pt x="1327" y="295"/>
                  </a:lnTo>
                  <a:lnTo>
                    <a:pt x="1329" y="300"/>
                  </a:lnTo>
                  <a:lnTo>
                    <a:pt x="1329" y="300"/>
                  </a:lnTo>
                  <a:lnTo>
                    <a:pt x="1329" y="305"/>
                  </a:lnTo>
                  <a:lnTo>
                    <a:pt x="1329" y="309"/>
                  </a:lnTo>
                  <a:lnTo>
                    <a:pt x="1328" y="315"/>
                  </a:lnTo>
                  <a:lnTo>
                    <a:pt x="1326" y="319"/>
                  </a:lnTo>
                  <a:lnTo>
                    <a:pt x="1324" y="323"/>
                  </a:lnTo>
                  <a:lnTo>
                    <a:pt x="1321" y="326"/>
                  </a:lnTo>
                  <a:lnTo>
                    <a:pt x="1313" y="333"/>
                  </a:lnTo>
                  <a:lnTo>
                    <a:pt x="1304" y="338"/>
                  </a:lnTo>
                  <a:lnTo>
                    <a:pt x="1293" y="342"/>
                  </a:lnTo>
                  <a:lnTo>
                    <a:pt x="1281" y="346"/>
                  </a:lnTo>
                  <a:lnTo>
                    <a:pt x="1269" y="349"/>
                  </a:lnTo>
                  <a:lnTo>
                    <a:pt x="1256" y="351"/>
                  </a:lnTo>
                  <a:lnTo>
                    <a:pt x="1243" y="352"/>
                  </a:lnTo>
                  <a:lnTo>
                    <a:pt x="1218" y="353"/>
                  </a:lnTo>
                  <a:lnTo>
                    <a:pt x="1197" y="353"/>
                  </a:lnTo>
                  <a:lnTo>
                    <a:pt x="1183" y="351"/>
                  </a:lnTo>
                  <a:lnTo>
                    <a:pt x="1183" y="351"/>
                  </a:lnTo>
                  <a:lnTo>
                    <a:pt x="1175" y="355"/>
                  </a:lnTo>
                  <a:lnTo>
                    <a:pt x="1152" y="366"/>
                  </a:lnTo>
                  <a:lnTo>
                    <a:pt x="1136" y="373"/>
                  </a:lnTo>
                  <a:lnTo>
                    <a:pt x="1117" y="380"/>
                  </a:lnTo>
                  <a:lnTo>
                    <a:pt x="1096" y="388"/>
                  </a:lnTo>
                  <a:lnTo>
                    <a:pt x="1072" y="394"/>
                  </a:lnTo>
                  <a:lnTo>
                    <a:pt x="1048" y="399"/>
                  </a:lnTo>
                  <a:lnTo>
                    <a:pt x="1022" y="403"/>
                  </a:lnTo>
                  <a:lnTo>
                    <a:pt x="995" y="406"/>
                  </a:lnTo>
                  <a:lnTo>
                    <a:pt x="981" y="406"/>
                  </a:lnTo>
                  <a:lnTo>
                    <a:pt x="968" y="406"/>
                  </a:lnTo>
                  <a:lnTo>
                    <a:pt x="954" y="404"/>
                  </a:lnTo>
                  <a:lnTo>
                    <a:pt x="939" y="402"/>
                  </a:lnTo>
                  <a:lnTo>
                    <a:pt x="925" y="399"/>
                  </a:lnTo>
                  <a:lnTo>
                    <a:pt x="912" y="396"/>
                  </a:lnTo>
                  <a:lnTo>
                    <a:pt x="898" y="392"/>
                  </a:lnTo>
                  <a:lnTo>
                    <a:pt x="884" y="387"/>
                  </a:lnTo>
                  <a:lnTo>
                    <a:pt x="872" y="380"/>
                  </a:lnTo>
                  <a:lnTo>
                    <a:pt x="858" y="373"/>
                  </a:lnTo>
                  <a:lnTo>
                    <a:pt x="858" y="373"/>
                  </a:lnTo>
                  <a:lnTo>
                    <a:pt x="846" y="378"/>
                  </a:lnTo>
                  <a:lnTo>
                    <a:pt x="832" y="384"/>
                  </a:lnTo>
                  <a:lnTo>
                    <a:pt x="813" y="392"/>
                  </a:lnTo>
                  <a:lnTo>
                    <a:pt x="789" y="400"/>
                  </a:lnTo>
                  <a:lnTo>
                    <a:pt x="762" y="409"/>
                  </a:lnTo>
                  <a:lnTo>
                    <a:pt x="731" y="417"/>
                  </a:lnTo>
                  <a:lnTo>
                    <a:pt x="696" y="425"/>
                  </a:lnTo>
                  <a:lnTo>
                    <a:pt x="659" y="430"/>
                  </a:lnTo>
                  <a:lnTo>
                    <a:pt x="640" y="431"/>
                  </a:lnTo>
                  <a:lnTo>
                    <a:pt x="620" y="433"/>
                  </a:lnTo>
                  <a:lnTo>
                    <a:pt x="600" y="433"/>
                  </a:lnTo>
                  <a:lnTo>
                    <a:pt x="580" y="433"/>
                  </a:lnTo>
                  <a:lnTo>
                    <a:pt x="559" y="431"/>
                  </a:lnTo>
                  <a:lnTo>
                    <a:pt x="538" y="429"/>
                  </a:lnTo>
                  <a:lnTo>
                    <a:pt x="517" y="426"/>
                  </a:lnTo>
                  <a:lnTo>
                    <a:pt x="495" y="421"/>
                  </a:lnTo>
                  <a:lnTo>
                    <a:pt x="473" y="416"/>
                  </a:lnTo>
                  <a:lnTo>
                    <a:pt x="452" y="410"/>
                  </a:lnTo>
                  <a:lnTo>
                    <a:pt x="430" y="401"/>
                  </a:lnTo>
                  <a:lnTo>
                    <a:pt x="409" y="392"/>
                  </a:lnTo>
                  <a:lnTo>
                    <a:pt x="388" y="380"/>
                  </a:lnTo>
                  <a:lnTo>
                    <a:pt x="367" y="368"/>
                  </a:lnTo>
                  <a:lnTo>
                    <a:pt x="367" y="368"/>
                  </a:lnTo>
                  <a:lnTo>
                    <a:pt x="359" y="370"/>
                  </a:lnTo>
                  <a:lnTo>
                    <a:pt x="338" y="373"/>
                  </a:lnTo>
                  <a:lnTo>
                    <a:pt x="307" y="377"/>
                  </a:lnTo>
                  <a:lnTo>
                    <a:pt x="288" y="379"/>
                  </a:lnTo>
                  <a:lnTo>
                    <a:pt x="268" y="380"/>
                  </a:lnTo>
                  <a:lnTo>
                    <a:pt x="246" y="380"/>
                  </a:lnTo>
                  <a:lnTo>
                    <a:pt x="223" y="380"/>
                  </a:lnTo>
                  <a:lnTo>
                    <a:pt x="199" y="378"/>
                  </a:lnTo>
                  <a:lnTo>
                    <a:pt x="174" y="375"/>
                  </a:lnTo>
                  <a:lnTo>
                    <a:pt x="149" y="370"/>
                  </a:lnTo>
                  <a:lnTo>
                    <a:pt x="125" y="363"/>
                  </a:lnTo>
                  <a:lnTo>
                    <a:pt x="100" y="355"/>
                  </a:lnTo>
                  <a:lnTo>
                    <a:pt x="88" y="350"/>
                  </a:lnTo>
                  <a:lnTo>
                    <a:pt x="76" y="343"/>
                  </a:lnTo>
                  <a:lnTo>
                    <a:pt x="76" y="343"/>
                  </a:lnTo>
                  <a:lnTo>
                    <a:pt x="55" y="331"/>
                  </a:lnTo>
                  <a:lnTo>
                    <a:pt x="37" y="319"/>
                  </a:lnTo>
                  <a:lnTo>
                    <a:pt x="23" y="306"/>
                  </a:lnTo>
                  <a:lnTo>
                    <a:pt x="13" y="295"/>
                  </a:lnTo>
                  <a:lnTo>
                    <a:pt x="5" y="284"/>
                  </a:lnTo>
                  <a:lnTo>
                    <a:pt x="3" y="279"/>
                  </a:lnTo>
                  <a:lnTo>
                    <a:pt x="1" y="274"/>
                  </a:lnTo>
                  <a:lnTo>
                    <a:pt x="0" y="268"/>
                  </a:lnTo>
                  <a:lnTo>
                    <a:pt x="0" y="264"/>
                  </a:lnTo>
                  <a:lnTo>
                    <a:pt x="1" y="260"/>
                  </a:lnTo>
                  <a:lnTo>
                    <a:pt x="3" y="256"/>
                  </a:lnTo>
                  <a:lnTo>
                    <a:pt x="5" y="252"/>
                  </a:lnTo>
                  <a:lnTo>
                    <a:pt x="8" y="248"/>
                  </a:lnTo>
                  <a:lnTo>
                    <a:pt x="12" y="245"/>
                  </a:lnTo>
                  <a:lnTo>
                    <a:pt x="16" y="243"/>
                  </a:lnTo>
                  <a:lnTo>
                    <a:pt x="21" y="241"/>
                  </a:lnTo>
                  <a:lnTo>
                    <a:pt x="26" y="239"/>
                  </a:lnTo>
                  <a:lnTo>
                    <a:pt x="40" y="237"/>
                  </a:lnTo>
                  <a:lnTo>
                    <a:pt x="56" y="237"/>
                  </a:lnTo>
                  <a:lnTo>
                    <a:pt x="74" y="238"/>
                  </a:lnTo>
                  <a:lnTo>
                    <a:pt x="95" y="242"/>
                  </a:lnTo>
                  <a:lnTo>
                    <a:pt x="117" y="248"/>
                  </a:lnTo>
                  <a:lnTo>
                    <a:pt x="117" y="248"/>
                  </a:lnTo>
                  <a:lnTo>
                    <a:pt x="114" y="232"/>
                  </a:lnTo>
                  <a:lnTo>
                    <a:pt x="113" y="218"/>
                  </a:lnTo>
                  <a:lnTo>
                    <a:pt x="114" y="205"/>
                  </a:lnTo>
                  <a:lnTo>
                    <a:pt x="117" y="195"/>
                  </a:lnTo>
                  <a:lnTo>
                    <a:pt x="123" y="186"/>
                  </a:lnTo>
                  <a:lnTo>
                    <a:pt x="128" y="180"/>
                  </a:lnTo>
                  <a:lnTo>
                    <a:pt x="135" y="173"/>
                  </a:lnTo>
                  <a:lnTo>
                    <a:pt x="144" y="170"/>
                  </a:lnTo>
                  <a:lnTo>
                    <a:pt x="153" y="167"/>
                  </a:lnTo>
                  <a:lnTo>
                    <a:pt x="163" y="166"/>
                  </a:lnTo>
                  <a:lnTo>
                    <a:pt x="172" y="166"/>
                  </a:lnTo>
                  <a:lnTo>
                    <a:pt x="182" y="168"/>
                  </a:lnTo>
                  <a:lnTo>
                    <a:pt x="192" y="170"/>
                  </a:lnTo>
                  <a:lnTo>
                    <a:pt x="201" y="173"/>
                  </a:lnTo>
                  <a:lnTo>
                    <a:pt x="210" y="177"/>
                  </a:lnTo>
                  <a:lnTo>
                    <a:pt x="218" y="183"/>
                  </a:lnTo>
                  <a:lnTo>
                    <a:pt x="218" y="183"/>
                  </a:lnTo>
                  <a:lnTo>
                    <a:pt x="217" y="173"/>
                  </a:lnTo>
                  <a:lnTo>
                    <a:pt x="216" y="165"/>
                  </a:lnTo>
                  <a:lnTo>
                    <a:pt x="217" y="156"/>
                  </a:lnTo>
                  <a:lnTo>
                    <a:pt x="219" y="148"/>
                  </a:lnTo>
                  <a:lnTo>
                    <a:pt x="222" y="139"/>
                  </a:lnTo>
                  <a:lnTo>
                    <a:pt x="225" y="132"/>
                  </a:lnTo>
                  <a:lnTo>
                    <a:pt x="230" y="126"/>
                  </a:lnTo>
                  <a:lnTo>
                    <a:pt x="236" y="119"/>
                  </a:lnTo>
                  <a:lnTo>
                    <a:pt x="242" y="113"/>
                  </a:lnTo>
                  <a:lnTo>
                    <a:pt x="249" y="108"/>
                  </a:lnTo>
                  <a:lnTo>
                    <a:pt x="257" y="102"/>
                  </a:lnTo>
                  <a:lnTo>
                    <a:pt x="264" y="98"/>
                  </a:lnTo>
                  <a:lnTo>
                    <a:pt x="274" y="94"/>
                  </a:lnTo>
                  <a:lnTo>
                    <a:pt x="282" y="91"/>
                  </a:lnTo>
                  <a:lnTo>
                    <a:pt x="292" y="88"/>
                  </a:lnTo>
                  <a:lnTo>
                    <a:pt x="301" y="86"/>
                  </a:lnTo>
                  <a:lnTo>
                    <a:pt x="311" y="84"/>
                  </a:lnTo>
                  <a:lnTo>
                    <a:pt x="321" y="83"/>
                  </a:lnTo>
                  <a:lnTo>
                    <a:pt x="332" y="83"/>
                  </a:lnTo>
                  <a:lnTo>
                    <a:pt x="341" y="84"/>
                  </a:lnTo>
                  <a:lnTo>
                    <a:pt x="352" y="86"/>
                  </a:lnTo>
                  <a:lnTo>
                    <a:pt x="361" y="88"/>
                  </a:lnTo>
                  <a:lnTo>
                    <a:pt x="372" y="91"/>
                  </a:lnTo>
                  <a:lnTo>
                    <a:pt x="381" y="94"/>
                  </a:lnTo>
                  <a:lnTo>
                    <a:pt x="391" y="99"/>
                  </a:lnTo>
                  <a:lnTo>
                    <a:pt x="399" y="105"/>
                  </a:lnTo>
                  <a:lnTo>
                    <a:pt x="408" y="111"/>
                  </a:lnTo>
                  <a:lnTo>
                    <a:pt x="416" y="118"/>
                  </a:lnTo>
                  <a:lnTo>
                    <a:pt x="424" y="126"/>
                  </a:lnTo>
                  <a:lnTo>
                    <a:pt x="431" y="135"/>
                  </a:lnTo>
                  <a:lnTo>
                    <a:pt x="437" y="145"/>
                  </a:lnTo>
                  <a:lnTo>
                    <a:pt x="443" y="155"/>
                  </a:lnTo>
                  <a:lnTo>
                    <a:pt x="443" y="155"/>
                  </a:lnTo>
                  <a:close/>
                </a:path>
              </a:pathLst>
            </a:custGeom>
            <a:solidFill>
              <a:schemeClr val="lt1"/>
            </a:solidFill>
            <a:ln>
              <a:noFill/>
            </a:ln>
          </p:spPr>
          <p:txBody>
            <a:bodyPr vert="horz" wrap="square" lIns="96435" tIns="48217" rIns="96435" bIns="48217" numCol="1" anchor="t" anchorCtr="0" compatLnSpc="1"/>
            <a:lstStyle/>
            <a:p>
              <a:endParaRPr lang="zh-CN" altLang="en-US" sz="1900">
                <a:solidFill>
                  <a:schemeClr val="dk1"/>
                </a:solidFill>
              </a:endParaRPr>
            </a:p>
          </p:txBody>
        </p:sp>
        <p:sp>
          <p:nvSpPr>
            <p:cNvPr id="104" name="任意多边形 103"/>
            <p:cNvSpPr/>
            <p:nvPr>
              <p:custDataLst>
                <p:tags r:id="rId73"/>
              </p:custDataLst>
            </p:nvPr>
          </p:nvSpPr>
          <p:spPr bwMode="auto">
            <a:xfrm>
              <a:off x="11059" y="6650"/>
              <a:ext cx="3217" cy="1504"/>
            </a:xfrm>
            <a:custGeom>
              <a:avLst/>
              <a:gdLst>
                <a:gd name="connsiteX0" fmla="*/ 2255843 w 2932021"/>
                <a:gd name="connsiteY0" fmla="*/ 0 h 1342299"/>
                <a:gd name="connsiteX1" fmla="*/ 2311589 w 2932021"/>
                <a:gd name="connsiteY1" fmla="*/ 0 h 1342299"/>
                <a:gd name="connsiteX2" fmla="*/ 2371051 w 2932021"/>
                <a:gd name="connsiteY2" fmla="*/ 0 h 1342299"/>
                <a:gd name="connsiteX3" fmla="*/ 2423080 w 2932021"/>
                <a:gd name="connsiteY3" fmla="*/ 7433 h 1342299"/>
                <a:gd name="connsiteX4" fmla="*/ 2475109 w 2932021"/>
                <a:gd name="connsiteY4" fmla="*/ 14866 h 1342299"/>
                <a:gd name="connsiteX5" fmla="*/ 2519706 w 2932021"/>
                <a:gd name="connsiteY5" fmla="*/ 22299 h 1342299"/>
                <a:gd name="connsiteX6" fmla="*/ 2564303 w 2932021"/>
                <a:gd name="connsiteY6" fmla="*/ 37164 h 1342299"/>
                <a:gd name="connsiteX7" fmla="*/ 2601467 w 2932021"/>
                <a:gd name="connsiteY7" fmla="*/ 52030 h 1342299"/>
                <a:gd name="connsiteX8" fmla="*/ 2642347 w 2932021"/>
                <a:gd name="connsiteY8" fmla="*/ 66895 h 1342299"/>
                <a:gd name="connsiteX9" fmla="*/ 2675794 w 2932021"/>
                <a:gd name="connsiteY9" fmla="*/ 85477 h 1342299"/>
                <a:gd name="connsiteX10" fmla="*/ 2709241 w 2932021"/>
                <a:gd name="connsiteY10" fmla="*/ 107775 h 1342299"/>
                <a:gd name="connsiteX11" fmla="*/ 2735256 w 2932021"/>
                <a:gd name="connsiteY11" fmla="*/ 126357 h 1342299"/>
                <a:gd name="connsiteX12" fmla="*/ 2787285 w 2932021"/>
                <a:gd name="connsiteY12" fmla="*/ 170954 h 1342299"/>
                <a:gd name="connsiteX13" fmla="*/ 2831882 w 2932021"/>
                <a:gd name="connsiteY13" fmla="*/ 219267 h 1342299"/>
                <a:gd name="connsiteX14" fmla="*/ 2865329 w 2932021"/>
                <a:gd name="connsiteY14" fmla="*/ 271297 h 1342299"/>
                <a:gd name="connsiteX15" fmla="*/ 2891344 w 2932021"/>
                <a:gd name="connsiteY15" fmla="*/ 319610 h 1342299"/>
                <a:gd name="connsiteX16" fmla="*/ 2913643 w 2932021"/>
                <a:gd name="connsiteY16" fmla="*/ 364206 h 1342299"/>
                <a:gd name="connsiteX17" fmla="*/ 2924792 w 2932021"/>
                <a:gd name="connsiteY17" fmla="*/ 412519 h 1342299"/>
                <a:gd name="connsiteX18" fmla="*/ 2932021 w 2932021"/>
                <a:gd name="connsiteY18" fmla="*/ 436616 h 1342299"/>
                <a:gd name="connsiteX19" fmla="*/ 2932021 w 2932021"/>
                <a:gd name="connsiteY19" fmla="*/ 1342299 h 1342299"/>
                <a:gd name="connsiteX20" fmla="*/ 443454 w 2932021"/>
                <a:gd name="connsiteY20" fmla="*/ 1342299 h 1342299"/>
                <a:gd name="connsiteX21" fmla="*/ 371638 w 2932021"/>
                <a:gd name="connsiteY21" fmla="*/ 1319318 h 1342299"/>
                <a:gd name="connsiteX22" fmla="*/ 327041 w 2932021"/>
                <a:gd name="connsiteY22" fmla="*/ 1300736 h 1342299"/>
                <a:gd name="connsiteX23" fmla="*/ 282445 w 2932021"/>
                <a:gd name="connsiteY23" fmla="*/ 1274721 h 1342299"/>
                <a:gd name="connsiteX24" fmla="*/ 204401 w 2932021"/>
                <a:gd name="connsiteY24" fmla="*/ 1230125 h 1342299"/>
                <a:gd name="connsiteX25" fmla="*/ 137506 w 2932021"/>
                <a:gd name="connsiteY25" fmla="*/ 1185528 h 1342299"/>
                <a:gd name="connsiteX26" fmla="*/ 85477 w 2932021"/>
                <a:gd name="connsiteY26" fmla="*/ 1137215 h 1342299"/>
                <a:gd name="connsiteX27" fmla="*/ 48313 w 2932021"/>
                <a:gd name="connsiteY27" fmla="*/ 1096335 h 1342299"/>
                <a:gd name="connsiteX28" fmla="*/ 18582 w 2932021"/>
                <a:gd name="connsiteY28" fmla="*/ 1055454 h 1342299"/>
                <a:gd name="connsiteX29" fmla="*/ 11149 w 2932021"/>
                <a:gd name="connsiteY29" fmla="*/ 1036872 h 1342299"/>
                <a:gd name="connsiteX30" fmla="*/ 3716 w 2932021"/>
                <a:gd name="connsiteY30" fmla="*/ 1018291 h 1342299"/>
                <a:gd name="connsiteX31" fmla="*/ 0 w 2932021"/>
                <a:gd name="connsiteY31" fmla="*/ 995992 h 1342299"/>
                <a:gd name="connsiteX32" fmla="*/ 0 w 2932021"/>
                <a:gd name="connsiteY32" fmla="*/ 981127 h 1342299"/>
                <a:gd name="connsiteX33" fmla="*/ 3716 w 2932021"/>
                <a:gd name="connsiteY33" fmla="*/ 966261 h 1342299"/>
                <a:gd name="connsiteX34" fmla="*/ 11149 w 2932021"/>
                <a:gd name="connsiteY34" fmla="*/ 951396 h 1342299"/>
                <a:gd name="connsiteX35" fmla="*/ 18582 w 2932021"/>
                <a:gd name="connsiteY35" fmla="*/ 936530 h 1342299"/>
                <a:gd name="connsiteX36" fmla="*/ 29731 w 2932021"/>
                <a:gd name="connsiteY36" fmla="*/ 921664 h 1342299"/>
                <a:gd name="connsiteX37" fmla="*/ 44597 w 2932021"/>
                <a:gd name="connsiteY37" fmla="*/ 910515 h 1342299"/>
                <a:gd name="connsiteX38" fmla="*/ 59462 w 2932021"/>
                <a:gd name="connsiteY38" fmla="*/ 903083 h 1342299"/>
                <a:gd name="connsiteX39" fmla="*/ 78044 w 2932021"/>
                <a:gd name="connsiteY39" fmla="*/ 895650 h 1342299"/>
                <a:gd name="connsiteX40" fmla="*/ 96626 w 2932021"/>
                <a:gd name="connsiteY40" fmla="*/ 888217 h 1342299"/>
                <a:gd name="connsiteX41" fmla="*/ 148655 w 2932021"/>
                <a:gd name="connsiteY41" fmla="*/ 880784 h 1342299"/>
                <a:gd name="connsiteX42" fmla="*/ 208117 w 2932021"/>
                <a:gd name="connsiteY42" fmla="*/ 880784 h 1342299"/>
                <a:gd name="connsiteX43" fmla="*/ 275012 w 2932021"/>
                <a:gd name="connsiteY43" fmla="*/ 884501 h 1342299"/>
                <a:gd name="connsiteX44" fmla="*/ 353056 w 2932021"/>
                <a:gd name="connsiteY44" fmla="*/ 899366 h 1342299"/>
                <a:gd name="connsiteX45" fmla="*/ 434817 w 2932021"/>
                <a:gd name="connsiteY45" fmla="*/ 921664 h 1342299"/>
                <a:gd name="connsiteX46" fmla="*/ 423667 w 2932021"/>
                <a:gd name="connsiteY46" fmla="*/ 862202 h 1342299"/>
                <a:gd name="connsiteX47" fmla="*/ 419951 w 2932021"/>
                <a:gd name="connsiteY47" fmla="*/ 810173 h 1342299"/>
                <a:gd name="connsiteX48" fmla="*/ 423667 w 2932021"/>
                <a:gd name="connsiteY48" fmla="*/ 761860 h 1342299"/>
                <a:gd name="connsiteX49" fmla="*/ 434817 w 2932021"/>
                <a:gd name="connsiteY49" fmla="*/ 724696 h 1342299"/>
                <a:gd name="connsiteX50" fmla="*/ 457115 w 2932021"/>
                <a:gd name="connsiteY50" fmla="*/ 691248 h 1342299"/>
                <a:gd name="connsiteX51" fmla="*/ 475697 w 2932021"/>
                <a:gd name="connsiteY51" fmla="*/ 668950 h 1342299"/>
                <a:gd name="connsiteX52" fmla="*/ 501711 w 2932021"/>
                <a:gd name="connsiteY52" fmla="*/ 642935 h 1342299"/>
                <a:gd name="connsiteX53" fmla="*/ 535159 w 2932021"/>
                <a:gd name="connsiteY53" fmla="*/ 631786 h 1342299"/>
                <a:gd name="connsiteX54" fmla="*/ 568606 w 2932021"/>
                <a:gd name="connsiteY54" fmla="*/ 620637 h 1342299"/>
                <a:gd name="connsiteX55" fmla="*/ 605770 w 2932021"/>
                <a:gd name="connsiteY55" fmla="*/ 616921 h 1342299"/>
                <a:gd name="connsiteX56" fmla="*/ 639217 w 2932021"/>
                <a:gd name="connsiteY56" fmla="*/ 616921 h 1342299"/>
                <a:gd name="connsiteX57" fmla="*/ 676381 w 2932021"/>
                <a:gd name="connsiteY57" fmla="*/ 624353 h 1342299"/>
                <a:gd name="connsiteX58" fmla="*/ 713545 w 2932021"/>
                <a:gd name="connsiteY58" fmla="*/ 631786 h 1342299"/>
                <a:gd name="connsiteX59" fmla="*/ 746993 w 2932021"/>
                <a:gd name="connsiteY59" fmla="*/ 642935 h 1342299"/>
                <a:gd name="connsiteX60" fmla="*/ 780440 w 2932021"/>
                <a:gd name="connsiteY60" fmla="*/ 657801 h 1342299"/>
                <a:gd name="connsiteX61" fmla="*/ 810171 w 2932021"/>
                <a:gd name="connsiteY61" fmla="*/ 680099 h 1342299"/>
                <a:gd name="connsiteX62" fmla="*/ 806455 w 2932021"/>
                <a:gd name="connsiteY62" fmla="*/ 642935 h 1342299"/>
                <a:gd name="connsiteX63" fmla="*/ 802738 w 2932021"/>
                <a:gd name="connsiteY63" fmla="*/ 613204 h 1342299"/>
                <a:gd name="connsiteX64" fmla="*/ 806455 w 2932021"/>
                <a:gd name="connsiteY64" fmla="*/ 579757 h 1342299"/>
                <a:gd name="connsiteX65" fmla="*/ 813887 w 2932021"/>
                <a:gd name="connsiteY65" fmla="*/ 550026 h 1342299"/>
                <a:gd name="connsiteX66" fmla="*/ 825037 w 2932021"/>
                <a:gd name="connsiteY66" fmla="*/ 516578 h 1342299"/>
                <a:gd name="connsiteX67" fmla="*/ 836186 w 2932021"/>
                <a:gd name="connsiteY67" fmla="*/ 490563 h 1342299"/>
                <a:gd name="connsiteX68" fmla="*/ 854768 w 2932021"/>
                <a:gd name="connsiteY68" fmla="*/ 468265 h 1342299"/>
                <a:gd name="connsiteX69" fmla="*/ 877066 w 2932021"/>
                <a:gd name="connsiteY69" fmla="*/ 442250 h 1342299"/>
                <a:gd name="connsiteX70" fmla="*/ 899364 w 2932021"/>
                <a:gd name="connsiteY70" fmla="*/ 419952 h 1342299"/>
                <a:gd name="connsiteX71" fmla="*/ 925379 w 2932021"/>
                <a:gd name="connsiteY71" fmla="*/ 401370 h 1342299"/>
                <a:gd name="connsiteX72" fmla="*/ 955110 w 2932021"/>
                <a:gd name="connsiteY72" fmla="*/ 379072 h 1342299"/>
                <a:gd name="connsiteX73" fmla="*/ 981125 w 2932021"/>
                <a:gd name="connsiteY73" fmla="*/ 364206 h 1342299"/>
                <a:gd name="connsiteX74" fmla="*/ 1018288 w 2932021"/>
                <a:gd name="connsiteY74" fmla="*/ 349341 h 1342299"/>
                <a:gd name="connsiteX75" fmla="*/ 1048019 w 2932021"/>
                <a:gd name="connsiteY75" fmla="*/ 338192 h 1342299"/>
                <a:gd name="connsiteX76" fmla="*/ 1085183 w 2932021"/>
                <a:gd name="connsiteY76" fmla="*/ 327042 h 1342299"/>
                <a:gd name="connsiteX77" fmla="*/ 1118631 w 2932021"/>
                <a:gd name="connsiteY77" fmla="*/ 319610 h 1342299"/>
                <a:gd name="connsiteX78" fmla="*/ 1155794 w 2932021"/>
                <a:gd name="connsiteY78" fmla="*/ 312177 h 1342299"/>
                <a:gd name="connsiteX79" fmla="*/ 1192958 w 2932021"/>
                <a:gd name="connsiteY79" fmla="*/ 308460 h 1342299"/>
                <a:gd name="connsiteX80" fmla="*/ 1233838 w 2932021"/>
                <a:gd name="connsiteY80" fmla="*/ 308460 h 1342299"/>
                <a:gd name="connsiteX81" fmla="*/ 1267286 w 2932021"/>
                <a:gd name="connsiteY81" fmla="*/ 312177 h 1342299"/>
                <a:gd name="connsiteX82" fmla="*/ 1308166 w 2932021"/>
                <a:gd name="connsiteY82" fmla="*/ 319610 h 1342299"/>
                <a:gd name="connsiteX83" fmla="*/ 1341613 w 2932021"/>
                <a:gd name="connsiteY83" fmla="*/ 327042 h 1342299"/>
                <a:gd name="connsiteX84" fmla="*/ 1382494 w 2932021"/>
                <a:gd name="connsiteY84" fmla="*/ 338192 h 1342299"/>
                <a:gd name="connsiteX85" fmla="*/ 1415941 w 2932021"/>
                <a:gd name="connsiteY85" fmla="*/ 349341 h 1342299"/>
                <a:gd name="connsiteX86" fmla="*/ 1453105 w 2932021"/>
                <a:gd name="connsiteY86" fmla="*/ 367923 h 1342299"/>
                <a:gd name="connsiteX87" fmla="*/ 1482836 w 2932021"/>
                <a:gd name="connsiteY87" fmla="*/ 390221 h 1342299"/>
                <a:gd name="connsiteX88" fmla="*/ 1516283 w 2932021"/>
                <a:gd name="connsiteY88" fmla="*/ 412519 h 1342299"/>
                <a:gd name="connsiteX89" fmla="*/ 1546014 w 2932021"/>
                <a:gd name="connsiteY89" fmla="*/ 438534 h 1342299"/>
                <a:gd name="connsiteX90" fmla="*/ 1575745 w 2932021"/>
                <a:gd name="connsiteY90" fmla="*/ 468265 h 1342299"/>
                <a:gd name="connsiteX91" fmla="*/ 1601760 w 2932021"/>
                <a:gd name="connsiteY91" fmla="*/ 501713 h 1342299"/>
                <a:gd name="connsiteX92" fmla="*/ 1624058 w 2932021"/>
                <a:gd name="connsiteY92" fmla="*/ 538876 h 1342299"/>
                <a:gd name="connsiteX93" fmla="*/ 1646357 w 2932021"/>
                <a:gd name="connsiteY93" fmla="*/ 576040 h 1342299"/>
                <a:gd name="connsiteX94" fmla="*/ 1650073 w 2932021"/>
                <a:gd name="connsiteY94" fmla="*/ 553742 h 1342299"/>
                <a:gd name="connsiteX95" fmla="*/ 1661222 w 2932021"/>
                <a:gd name="connsiteY95" fmla="*/ 486847 h 1342299"/>
                <a:gd name="connsiteX96" fmla="*/ 1672371 w 2932021"/>
                <a:gd name="connsiteY96" fmla="*/ 442250 h 1342299"/>
                <a:gd name="connsiteX97" fmla="*/ 1690953 w 2932021"/>
                <a:gd name="connsiteY97" fmla="*/ 393937 h 1342299"/>
                <a:gd name="connsiteX98" fmla="*/ 1716968 w 2932021"/>
                <a:gd name="connsiteY98" fmla="*/ 341908 h 1342299"/>
                <a:gd name="connsiteX99" fmla="*/ 1742983 w 2932021"/>
                <a:gd name="connsiteY99" fmla="*/ 286162 h 1342299"/>
                <a:gd name="connsiteX100" fmla="*/ 1783863 w 2932021"/>
                <a:gd name="connsiteY100" fmla="*/ 230416 h 1342299"/>
                <a:gd name="connsiteX101" fmla="*/ 1824743 w 2932021"/>
                <a:gd name="connsiteY101" fmla="*/ 178387 h 1342299"/>
                <a:gd name="connsiteX102" fmla="*/ 1854474 w 2932021"/>
                <a:gd name="connsiteY102" fmla="*/ 152372 h 1342299"/>
                <a:gd name="connsiteX103" fmla="*/ 1880489 w 2932021"/>
                <a:gd name="connsiteY103" fmla="*/ 130074 h 1342299"/>
                <a:gd name="connsiteX104" fmla="*/ 1910220 w 2932021"/>
                <a:gd name="connsiteY104" fmla="*/ 107775 h 1342299"/>
                <a:gd name="connsiteX105" fmla="*/ 1943667 w 2932021"/>
                <a:gd name="connsiteY105" fmla="*/ 85477 h 1342299"/>
                <a:gd name="connsiteX106" fmla="*/ 1977115 w 2932021"/>
                <a:gd name="connsiteY106" fmla="*/ 66895 h 1342299"/>
                <a:gd name="connsiteX107" fmla="*/ 2017995 w 2932021"/>
                <a:gd name="connsiteY107" fmla="*/ 52030 h 1342299"/>
                <a:gd name="connsiteX108" fmla="*/ 2062591 w 2932021"/>
                <a:gd name="connsiteY108" fmla="*/ 37164 h 1342299"/>
                <a:gd name="connsiteX109" fmla="*/ 2103471 w 2932021"/>
                <a:gd name="connsiteY109" fmla="*/ 18582 h 1342299"/>
                <a:gd name="connsiteX110" fmla="*/ 2151785 w 2932021"/>
                <a:gd name="connsiteY110" fmla="*/ 11149 h 1342299"/>
                <a:gd name="connsiteX111" fmla="*/ 2203814 w 2932021"/>
                <a:gd name="connsiteY111" fmla="*/ 3717 h 134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932021" h="1342299">
                  <a:moveTo>
                    <a:pt x="2255843" y="0"/>
                  </a:moveTo>
                  <a:lnTo>
                    <a:pt x="2311589" y="0"/>
                  </a:lnTo>
                  <a:lnTo>
                    <a:pt x="2371051" y="0"/>
                  </a:lnTo>
                  <a:lnTo>
                    <a:pt x="2423080" y="7433"/>
                  </a:lnTo>
                  <a:lnTo>
                    <a:pt x="2475109" y="14866"/>
                  </a:lnTo>
                  <a:lnTo>
                    <a:pt x="2519706" y="22299"/>
                  </a:lnTo>
                  <a:lnTo>
                    <a:pt x="2564303" y="37164"/>
                  </a:lnTo>
                  <a:lnTo>
                    <a:pt x="2601467" y="52030"/>
                  </a:lnTo>
                  <a:lnTo>
                    <a:pt x="2642347" y="66895"/>
                  </a:lnTo>
                  <a:lnTo>
                    <a:pt x="2675794" y="85477"/>
                  </a:lnTo>
                  <a:lnTo>
                    <a:pt x="2709241" y="107775"/>
                  </a:lnTo>
                  <a:lnTo>
                    <a:pt x="2735256" y="126357"/>
                  </a:lnTo>
                  <a:lnTo>
                    <a:pt x="2787285" y="170954"/>
                  </a:lnTo>
                  <a:lnTo>
                    <a:pt x="2831882" y="219267"/>
                  </a:lnTo>
                  <a:lnTo>
                    <a:pt x="2865329" y="271297"/>
                  </a:lnTo>
                  <a:lnTo>
                    <a:pt x="2891344" y="319610"/>
                  </a:lnTo>
                  <a:lnTo>
                    <a:pt x="2913643" y="364206"/>
                  </a:lnTo>
                  <a:lnTo>
                    <a:pt x="2924792" y="412519"/>
                  </a:lnTo>
                  <a:lnTo>
                    <a:pt x="2932021" y="436616"/>
                  </a:lnTo>
                  <a:lnTo>
                    <a:pt x="2932021" y="1342299"/>
                  </a:lnTo>
                  <a:lnTo>
                    <a:pt x="443454" y="1342299"/>
                  </a:lnTo>
                  <a:lnTo>
                    <a:pt x="371638" y="1319318"/>
                  </a:lnTo>
                  <a:lnTo>
                    <a:pt x="327041" y="1300736"/>
                  </a:lnTo>
                  <a:lnTo>
                    <a:pt x="282445" y="1274721"/>
                  </a:lnTo>
                  <a:lnTo>
                    <a:pt x="204401" y="1230125"/>
                  </a:lnTo>
                  <a:lnTo>
                    <a:pt x="137506" y="1185528"/>
                  </a:lnTo>
                  <a:lnTo>
                    <a:pt x="85477" y="1137215"/>
                  </a:lnTo>
                  <a:lnTo>
                    <a:pt x="48313" y="1096335"/>
                  </a:lnTo>
                  <a:lnTo>
                    <a:pt x="18582" y="1055454"/>
                  </a:lnTo>
                  <a:lnTo>
                    <a:pt x="11149" y="1036872"/>
                  </a:lnTo>
                  <a:lnTo>
                    <a:pt x="3716" y="1018291"/>
                  </a:lnTo>
                  <a:lnTo>
                    <a:pt x="0" y="995992"/>
                  </a:lnTo>
                  <a:lnTo>
                    <a:pt x="0" y="981127"/>
                  </a:lnTo>
                  <a:lnTo>
                    <a:pt x="3716" y="966261"/>
                  </a:lnTo>
                  <a:lnTo>
                    <a:pt x="11149" y="951396"/>
                  </a:lnTo>
                  <a:lnTo>
                    <a:pt x="18582" y="936530"/>
                  </a:lnTo>
                  <a:lnTo>
                    <a:pt x="29731" y="921664"/>
                  </a:lnTo>
                  <a:lnTo>
                    <a:pt x="44597" y="910515"/>
                  </a:lnTo>
                  <a:lnTo>
                    <a:pt x="59462" y="903083"/>
                  </a:lnTo>
                  <a:lnTo>
                    <a:pt x="78044" y="895650"/>
                  </a:lnTo>
                  <a:lnTo>
                    <a:pt x="96626" y="888217"/>
                  </a:lnTo>
                  <a:lnTo>
                    <a:pt x="148655" y="880784"/>
                  </a:lnTo>
                  <a:lnTo>
                    <a:pt x="208117" y="880784"/>
                  </a:lnTo>
                  <a:lnTo>
                    <a:pt x="275012" y="884501"/>
                  </a:lnTo>
                  <a:lnTo>
                    <a:pt x="353056" y="899366"/>
                  </a:lnTo>
                  <a:lnTo>
                    <a:pt x="434817" y="921664"/>
                  </a:lnTo>
                  <a:lnTo>
                    <a:pt x="423667" y="862202"/>
                  </a:lnTo>
                  <a:lnTo>
                    <a:pt x="419951" y="810173"/>
                  </a:lnTo>
                  <a:lnTo>
                    <a:pt x="423667" y="761860"/>
                  </a:lnTo>
                  <a:lnTo>
                    <a:pt x="434817" y="724696"/>
                  </a:lnTo>
                  <a:lnTo>
                    <a:pt x="457115" y="691248"/>
                  </a:lnTo>
                  <a:lnTo>
                    <a:pt x="475697" y="668950"/>
                  </a:lnTo>
                  <a:lnTo>
                    <a:pt x="501711" y="642935"/>
                  </a:lnTo>
                  <a:lnTo>
                    <a:pt x="535159" y="631786"/>
                  </a:lnTo>
                  <a:lnTo>
                    <a:pt x="568606" y="620637"/>
                  </a:lnTo>
                  <a:lnTo>
                    <a:pt x="605770" y="616921"/>
                  </a:lnTo>
                  <a:lnTo>
                    <a:pt x="639217" y="616921"/>
                  </a:lnTo>
                  <a:lnTo>
                    <a:pt x="676381" y="624353"/>
                  </a:lnTo>
                  <a:lnTo>
                    <a:pt x="713545" y="631786"/>
                  </a:lnTo>
                  <a:lnTo>
                    <a:pt x="746993" y="642935"/>
                  </a:lnTo>
                  <a:lnTo>
                    <a:pt x="780440" y="657801"/>
                  </a:lnTo>
                  <a:lnTo>
                    <a:pt x="810171" y="680099"/>
                  </a:lnTo>
                  <a:lnTo>
                    <a:pt x="806455" y="642935"/>
                  </a:lnTo>
                  <a:lnTo>
                    <a:pt x="802738" y="613204"/>
                  </a:lnTo>
                  <a:lnTo>
                    <a:pt x="806455" y="579757"/>
                  </a:lnTo>
                  <a:lnTo>
                    <a:pt x="813887" y="550026"/>
                  </a:lnTo>
                  <a:lnTo>
                    <a:pt x="825037" y="516578"/>
                  </a:lnTo>
                  <a:lnTo>
                    <a:pt x="836186" y="490563"/>
                  </a:lnTo>
                  <a:lnTo>
                    <a:pt x="854768" y="468265"/>
                  </a:lnTo>
                  <a:lnTo>
                    <a:pt x="877066" y="442250"/>
                  </a:lnTo>
                  <a:lnTo>
                    <a:pt x="899364" y="419952"/>
                  </a:lnTo>
                  <a:lnTo>
                    <a:pt x="925379" y="401370"/>
                  </a:lnTo>
                  <a:lnTo>
                    <a:pt x="955110" y="379072"/>
                  </a:lnTo>
                  <a:lnTo>
                    <a:pt x="981125" y="364206"/>
                  </a:lnTo>
                  <a:lnTo>
                    <a:pt x="1018288" y="349341"/>
                  </a:lnTo>
                  <a:lnTo>
                    <a:pt x="1048019" y="338192"/>
                  </a:lnTo>
                  <a:lnTo>
                    <a:pt x="1085183" y="327042"/>
                  </a:lnTo>
                  <a:lnTo>
                    <a:pt x="1118631" y="319610"/>
                  </a:lnTo>
                  <a:lnTo>
                    <a:pt x="1155794" y="312177"/>
                  </a:lnTo>
                  <a:lnTo>
                    <a:pt x="1192958" y="308460"/>
                  </a:lnTo>
                  <a:lnTo>
                    <a:pt x="1233838" y="308460"/>
                  </a:lnTo>
                  <a:lnTo>
                    <a:pt x="1267286" y="312177"/>
                  </a:lnTo>
                  <a:lnTo>
                    <a:pt x="1308166" y="319610"/>
                  </a:lnTo>
                  <a:lnTo>
                    <a:pt x="1341613" y="327042"/>
                  </a:lnTo>
                  <a:lnTo>
                    <a:pt x="1382494" y="338192"/>
                  </a:lnTo>
                  <a:lnTo>
                    <a:pt x="1415941" y="349341"/>
                  </a:lnTo>
                  <a:lnTo>
                    <a:pt x="1453105" y="367923"/>
                  </a:lnTo>
                  <a:lnTo>
                    <a:pt x="1482836" y="390221"/>
                  </a:lnTo>
                  <a:lnTo>
                    <a:pt x="1516283" y="412519"/>
                  </a:lnTo>
                  <a:lnTo>
                    <a:pt x="1546014" y="438534"/>
                  </a:lnTo>
                  <a:lnTo>
                    <a:pt x="1575745" y="468265"/>
                  </a:lnTo>
                  <a:lnTo>
                    <a:pt x="1601760" y="501713"/>
                  </a:lnTo>
                  <a:lnTo>
                    <a:pt x="1624058" y="538876"/>
                  </a:lnTo>
                  <a:lnTo>
                    <a:pt x="1646357" y="576040"/>
                  </a:lnTo>
                  <a:lnTo>
                    <a:pt x="1650073" y="553742"/>
                  </a:lnTo>
                  <a:lnTo>
                    <a:pt x="1661222" y="486847"/>
                  </a:lnTo>
                  <a:lnTo>
                    <a:pt x="1672371" y="442250"/>
                  </a:lnTo>
                  <a:lnTo>
                    <a:pt x="1690953" y="393937"/>
                  </a:lnTo>
                  <a:lnTo>
                    <a:pt x="1716968" y="341908"/>
                  </a:lnTo>
                  <a:lnTo>
                    <a:pt x="1742983" y="286162"/>
                  </a:lnTo>
                  <a:lnTo>
                    <a:pt x="1783863" y="230416"/>
                  </a:lnTo>
                  <a:lnTo>
                    <a:pt x="1824743" y="178387"/>
                  </a:lnTo>
                  <a:lnTo>
                    <a:pt x="1854474" y="152372"/>
                  </a:lnTo>
                  <a:lnTo>
                    <a:pt x="1880489" y="130074"/>
                  </a:lnTo>
                  <a:lnTo>
                    <a:pt x="1910220" y="107775"/>
                  </a:lnTo>
                  <a:lnTo>
                    <a:pt x="1943667" y="85477"/>
                  </a:lnTo>
                  <a:lnTo>
                    <a:pt x="1977115" y="66895"/>
                  </a:lnTo>
                  <a:lnTo>
                    <a:pt x="2017995" y="52030"/>
                  </a:lnTo>
                  <a:lnTo>
                    <a:pt x="2062591" y="37164"/>
                  </a:lnTo>
                  <a:lnTo>
                    <a:pt x="2103471" y="18582"/>
                  </a:lnTo>
                  <a:lnTo>
                    <a:pt x="2151785" y="11149"/>
                  </a:lnTo>
                  <a:lnTo>
                    <a:pt x="2203814" y="3717"/>
                  </a:lnTo>
                  <a:close/>
                </a:path>
              </a:pathLst>
            </a:custGeom>
            <a:solidFill>
              <a:schemeClr val="lt1"/>
            </a:solidFill>
            <a:ln>
              <a:noFill/>
            </a:ln>
          </p:spPr>
          <p:txBody>
            <a:bodyPr vert="horz" wrap="square" lIns="96435" tIns="48217" rIns="96435" bIns="48217" numCol="1" anchor="t" anchorCtr="0" compatLnSpc="1">
              <a:noAutofit/>
            </a:bodyPr>
            <a:lstStyle/>
            <a:p>
              <a:endParaRPr lang="zh-CN" altLang="en-US" sz="1900">
                <a:solidFill>
                  <a:schemeClr val="dk1"/>
                </a:solidFill>
              </a:endParaRPr>
            </a:p>
          </p:txBody>
        </p:sp>
      </p:grpSp>
      <p:sp>
        <p:nvSpPr>
          <p:cNvPr id="109" name="矩形 108"/>
          <p:cNvSpPr/>
          <p:nvPr>
            <p:custDataLst>
              <p:tags r:id="rId74"/>
            </p:custDataLst>
          </p:nvPr>
        </p:nvSpPr>
        <p:spPr>
          <a:xfrm>
            <a:off x="6520184" y="2888568"/>
            <a:ext cx="2334519" cy="45600"/>
          </a:xfrm>
          <a:prstGeom prst="rect">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lt1"/>
              </a:solidFill>
            </a:endParaRPr>
          </a:p>
        </p:txBody>
      </p:sp>
      <p:grpSp>
        <p:nvGrpSpPr>
          <p:cNvPr id="131" name="组合 130"/>
          <p:cNvGrpSpPr/>
          <p:nvPr/>
        </p:nvGrpSpPr>
        <p:grpSpPr>
          <a:xfrm>
            <a:off x="5361418" y="3341882"/>
            <a:ext cx="3752730" cy="3107259"/>
            <a:chOff x="6565" y="4215"/>
            <a:chExt cx="3583" cy="2966"/>
          </a:xfrm>
        </p:grpSpPr>
        <p:grpSp>
          <p:nvGrpSpPr>
            <p:cNvPr id="105" name="组合 104"/>
            <p:cNvGrpSpPr/>
            <p:nvPr>
              <p:custDataLst>
                <p:tags r:id="rId75"/>
              </p:custDataLst>
            </p:nvPr>
          </p:nvGrpSpPr>
          <p:grpSpPr>
            <a:xfrm>
              <a:off x="6565" y="4215"/>
              <a:ext cx="891" cy="1372"/>
              <a:chOff x="4836170" y="3478186"/>
              <a:chExt cx="812779" cy="1224748"/>
            </a:xfrm>
          </p:grpSpPr>
          <p:sp>
            <p:nvSpPr>
              <p:cNvPr id="110" name="椭圆 109"/>
              <p:cNvSpPr/>
              <p:nvPr>
                <p:custDataLst>
                  <p:tags r:id="rId76"/>
                </p:custDataLst>
              </p:nvPr>
            </p:nvSpPr>
            <p:spPr>
              <a:xfrm>
                <a:off x="4888366" y="3478186"/>
                <a:ext cx="708386" cy="708386"/>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2"/>
                  </a:solidFill>
                  <a:latin typeface="微软雅黑" panose="020B0503020204020204" pitchFamily="34" charset="-122"/>
                  <a:ea typeface="微软雅黑" panose="020B0503020204020204" pitchFamily="34" charset="-122"/>
                </a:endParaRPr>
              </a:p>
            </p:txBody>
          </p:sp>
          <p:sp>
            <p:nvSpPr>
              <p:cNvPr id="111" name="文本框 110"/>
              <p:cNvSpPr txBox="1"/>
              <p:nvPr>
                <p:custDataLst>
                  <p:tags r:id="rId77"/>
                </p:custDataLst>
              </p:nvPr>
            </p:nvSpPr>
            <p:spPr>
              <a:xfrm>
                <a:off x="4836170" y="4301914"/>
                <a:ext cx="812779" cy="401020"/>
              </a:xfrm>
              <a:prstGeom prst="rect">
                <a:avLst/>
              </a:prstGeom>
              <a:noFill/>
            </p:spPr>
            <p:txBody>
              <a:bodyPr wrap="square" rtlCol="0">
                <a:spAutoFit/>
              </a:bodyPr>
              <a:lstStyle/>
              <a:p>
                <a:pPr marL="0" lvl="0" indent="0" algn="ctr">
                  <a:lnSpc>
                    <a:spcPct val="130000"/>
                  </a:lnSpc>
                  <a:spcBef>
                    <a:spcPts val="0"/>
                  </a:spcBef>
                  <a:spcAft>
                    <a:spcPts val="0"/>
                  </a:spcAft>
                  <a:buSzPct val="100000"/>
                </a:pPr>
                <a:r>
                  <a:rPr lang="zh-CN" altLang="en-US" sz="1900" b="1">
                    <a:solidFill>
                      <a:schemeClr val="lt2">
                        <a:lumMod val="50000"/>
                      </a:schemeClr>
                    </a:solidFill>
                    <a:latin typeface="Times New Roman" panose="02020603050405020304" charset="0"/>
                    <a:ea typeface="微软雅黑" panose="020B0503020204020204" pitchFamily="34" charset="-122"/>
                  </a:rPr>
                  <a:t>主管</a:t>
                </a:r>
                <a:endParaRPr lang="zh-CN" altLang="en-US" sz="1900" b="1">
                  <a:solidFill>
                    <a:schemeClr val="lt2">
                      <a:lumMod val="50000"/>
                    </a:schemeClr>
                  </a:solidFill>
                  <a:latin typeface="Times New Roman" panose="02020603050405020304" charset="0"/>
                  <a:ea typeface="微软雅黑" panose="020B0503020204020204" pitchFamily="34" charset="-122"/>
                </a:endParaRPr>
              </a:p>
            </p:txBody>
          </p:sp>
          <p:sp>
            <p:nvSpPr>
              <p:cNvPr id="118" name="KSO_Shape"/>
              <p:cNvSpPr/>
              <p:nvPr>
                <p:custDataLst>
                  <p:tags r:id="rId78"/>
                </p:custDataLst>
              </p:nvPr>
            </p:nvSpPr>
            <p:spPr bwMode="auto">
              <a:xfrm>
                <a:off x="5059161" y="3700998"/>
                <a:ext cx="366796" cy="312388"/>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chemeClr val="lt1"/>
              </a:solidFill>
              <a:ln>
                <a:noFill/>
              </a:ln>
            </p:spPr>
            <p:txBody>
              <a:bodyPr bIns="417633"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900" b="1" dirty="0">
                  <a:solidFill>
                    <a:schemeClr val="lt2"/>
                  </a:solidFill>
                  <a:latin typeface="微软雅黑" panose="020B0503020204020204" pitchFamily="34" charset="-122"/>
                  <a:ea typeface="微软雅黑" panose="020B0503020204020204" pitchFamily="34" charset="-122"/>
                </a:endParaRPr>
              </a:p>
            </p:txBody>
          </p:sp>
        </p:grpSp>
        <p:grpSp>
          <p:nvGrpSpPr>
            <p:cNvPr id="107" name="组合 106"/>
            <p:cNvGrpSpPr/>
            <p:nvPr>
              <p:custDataLst>
                <p:tags r:id="rId79"/>
              </p:custDataLst>
            </p:nvPr>
          </p:nvGrpSpPr>
          <p:grpSpPr>
            <a:xfrm>
              <a:off x="7771" y="4215"/>
              <a:ext cx="1157" cy="1372"/>
              <a:chOff x="5755391" y="3478186"/>
              <a:chExt cx="1055174" cy="1224636"/>
            </a:xfrm>
          </p:grpSpPr>
          <p:sp>
            <p:nvSpPr>
              <p:cNvPr id="112" name="椭圆 111"/>
              <p:cNvSpPr/>
              <p:nvPr>
                <p:custDataLst>
                  <p:tags r:id="rId80"/>
                </p:custDataLst>
              </p:nvPr>
            </p:nvSpPr>
            <p:spPr>
              <a:xfrm>
                <a:off x="5936078" y="3478186"/>
                <a:ext cx="708386" cy="708386"/>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2"/>
                  </a:solidFill>
                  <a:latin typeface="微软雅黑" panose="020B0503020204020204" pitchFamily="34" charset="-122"/>
                  <a:ea typeface="微软雅黑" panose="020B0503020204020204" pitchFamily="34" charset="-122"/>
                </a:endParaRPr>
              </a:p>
            </p:txBody>
          </p:sp>
          <p:sp>
            <p:nvSpPr>
              <p:cNvPr id="113" name="文本框 112"/>
              <p:cNvSpPr txBox="1"/>
              <p:nvPr>
                <p:custDataLst>
                  <p:tags r:id="rId81"/>
                </p:custDataLst>
              </p:nvPr>
            </p:nvSpPr>
            <p:spPr>
              <a:xfrm>
                <a:off x="5755391" y="4301856"/>
                <a:ext cx="1055174" cy="400966"/>
              </a:xfrm>
              <a:prstGeom prst="rect">
                <a:avLst/>
              </a:prstGeom>
              <a:noFill/>
            </p:spPr>
            <p:txBody>
              <a:bodyPr wrap="square" rtlCol="0">
                <a:spAutoFit/>
              </a:bodyPr>
              <a:lstStyle/>
              <a:p>
                <a:pPr marL="0" lvl="0" indent="0" algn="ctr">
                  <a:lnSpc>
                    <a:spcPct val="130000"/>
                  </a:lnSpc>
                  <a:spcBef>
                    <a:spcPts val="0"/>
                  </a:spcBef>
                  <a:spcAft>
                    <a:spcPts val="0"/>
                  </a:spcAft>
                  <a:buSzPct val="100000"/>
                </a:pPr>
                <a:r>
                  <a:rPr lang="zh-CN" altLang="en-US" sz="1900" b="1">
                    <a:solidFill>
                      <a:schemeClr val="lt2">
                        <a:lumMod val="50000"/>
                      </a:schemeClr>
                    </a:solidFill>
                    <a:latin typeface="Times New Roman" panose="02020603050405020304" charset="0"/>
                    <a:ea typeface="微软雅黑" panose="020B0503020204020204" pitchFamily="34" charset="-122"/>
                  </a:rPr>
                  <a:t>总经理</a:t>
                </a:r>
                <a:endParaRPr lang="zh-CN" altLang="en-US" sz="1900" b="1">
                  <a:solidFill>
                    <a:schemeClr val="lt2">
                      <a:lumMod val="50000"/>
                    </a:schemeClr>
                  </a:solidFill>
                  <a:latin typeface="Times New Roman" panose="02020603050405020304" charset="0"/>
                  <a:ea typeface="微软雅黑" panose="020B0503020204020204" pitchFamily="34" charset="-122"/>
                </a:endParaRPr>
              </a:p>
            </p:txBody>
          </p:sp>
          <p:sp>
            <p:nvSpPr>
              <p:cNvPr id="119" name="KSO_Shape"/>
              <p:cNvSpPr/>
              <p:nvPr>
                <p:custDataLst>
                  <p:tags r:id="rId82"/>
                </p:custDataLst>
              </p:nvPr>
            </p:nvSpPr>
            <p:spPr bwMode="auto">
              <a:xfrm>
                <a:off x="6150921" y="3593166"/>
                <a:ext cx="278701" cy="454404"/>
              </a:xfrm>
              <a:custGeom>
                <a:avLst/>
                <a:gdLst>
                  <a:gd name="T0" fmla="*/ 454852 w 3085"/>
                  <a:gd name="T1" fmla="*/ 674490 h 5033"/>
                  <a:gd name="T2" fmla="*/ 367366 w 3085"/>
                  <a:gd name="T3" fmla="*/ 534445 h 5033"/>
                  <a:gd name="T4" fmla="*/ 234811 w 3085"/>
                  <a:gd name="T5" fmla="*/ 639290 h 5033"/>
                  <a:gd name="T6" fmla="*/ 142780 w 3085"/>
                  <a:gd name="T7" fmla="*/ 819078 h 5033"/>
                  <a:gd name="T8" fmla="*/ 103393 w 3085"/>
                  <a:gd name="T9" fmla="*/ 1068889 h 5033"/>
                  <a:gd name="T10" fmla="*/ 124980 w 3085"/>
                  <a:gd name="T11" fmla="*/ 1264953 h 5033"/>
                  <a:gd name="T12" fmla="*/ 202998 w 3085"/>
                  <a:gd name="T13" fmla="*/ 1305453 h 5033"/>
                  <a:gd name="T14" fmla="*/ 458261 w 3085"/>
                  <a:gd name="T15" fmla="*/ 1220290 h 5033"/>
                  <a:gd name="T16" fmla="*/ 413192 w 3085"/>
                  <a:gd name="T17" fmla="*/ 956853 h 5033"/>
                  <a:gd name="T18" fmla="*/ 555594 w 3085"/>
                  <a:gd name="T19" fmla="*/ 1014764 h 5033"/>
                  <a:gd name="T20" fmla="*/ 562411 w 3085"/>
                  <a:gd name="T21" fmla="*/ 1226725 h 5033"/>
                  <a:gd name="T22" fmla="*/ 803281 w 3085"/>
                  <a:gd name="T23" fmla="*/ 1306967 h 5033"/>
                  <a:gd name="T24" fmla="*/ 869180 w 3085"/>
                  <a:gd name="T25" fmla="*/ 1233159 h 5033"/>
                  <a:gd name="T26" fmla="*/ 875997 w 3085"/>
                  <a:gd name="T27" fmla="*/ 1003787 h 5033"/>
                  <a:gd name="T28" fmla="*/ 823733 w 3085"/>
                  <a:gd name="T29" fmla="*/ 769873 h 5033"/>
                  <a:gd name="T30" fmla="*/ 720719 w 3085"/>
                  <a:gd name="T31" fmla="*/ 607496 h 5033"/>
                  <a:gd name="T32" fmla="*/ 580968 w 3085"/>
                  <a:gd name="T33" fmla="*/ 521197 h 5033"/>
                  <a:gd name="T34" fmla="*/ 545747 w 3085"/>
                  <a:gd name="T35" fmla="*/ 701742 h 5033"/>
                  <a:gd name="T36" fmla="*/ 442733 w 3085"/>
                  <a:gd name="T37" fmla="*/ 971993 h 5033"/>
                  <a:gd name="T38" fmla="*/ 515448 w 3085"/>
                  <a:gd name="T39" fmla="*/ 995460 h 5033"/>
                  <a:gd name="T40" fmla="*/ 541202 w 3085"/>
                  <a:gd name="T41" fmla="*/ 769873 h 5033"/>
                  <a:gd name="T42" fmla="*/ 471137 w 3085"/>
                  <a:gd name="T43" fmla="*/ 740728 h 5033"/>
                  <a:gd name="T44" fmla="*/ 442354 w 3085"/>
                  <a:gd name="T45" fmla="*/ 769873 h 5033"/>
                  <a:gd name="T46" fmla="*/ 874104 w 3085"/>
                  <a:gd name="T47" fmla="*/ 339516 h 5033"/>
                  <a:gd name="T48" fmla="*/ 1086949 w 3085"/>
                  <a:gd name="T49" fmla="*/ 289175 h 5033"/>
                  <a:gd name="T50" fmla="*/ 1168375 w 3085"/>
                  <a:gd name="T51" fmla="*/ 82892 h 5033"/>
                  <a:gd name="T52" fmla="*/ 1117247 w 3085"/>
                  <a:gd name="T53" fmla="*/ 757 h 5033"/>
                  <a:gd name="T54" fmla="*/ 1055514 w 3085"/>
                  <a:gd name="T55" fmla="*/ 46934 h 5033"/>
                  <a:gd name="T56" fmla="*/ 1030897 w 3085"/>
                  <a:gd name="T57" fmla="*/ 188494 h 5033"/>
                  <a:gd name="T58" fmla="*/ 933564 w 3085"/>
                  <a:gd name="T59" fmla="*/ 234293 h 5033"/>
                  <a:gd name="T60" fmla="*/ 711629 w 3085"/>
                  <a:gd name="T61" fmla="*/ 200985 h 5033"/>
                  <a:gd name="T62" fmla="*/ 523780 w 3085"/>
                  <a:gd name="T63" fmla="*/ 277442 h 5033"/>
                  <a:gd name="T64" fmla="*/ 415843 w 3085"/>
                  <a:gd name="T65" fmla="*/ 430357 h 5033"/>
                  <a:gd name="T66" fmla="*/ 234432 w 3085"/>
                  <a:gd name="T67" fmla="*/ 518548 h 5033"/>
                  <a:gd name="T68" fmla="*/ 95439 w 3085"/>
                  <a:gd name="T69" fmla="*/ 702121 h 5033"/>
                  <a:gd name="T70" fmla="*/ 14392 w 3085"/>
                  <a:gd name="T71" fmla="*/ 975021 h 5033"/>
                  <a:gd name="T72" fmla="*/ 5681 w 3085"/>
                  <a:gd name="T73" fmla="*/ 1303182 h 5033"/>
                  <a:gd name="T74" fmla="*/ 77639 w 3085"/>
                  <a:gd name="T75" fmla="*/ 1601820 h 5033"/>
                  <a:gd name="T76" fmla="*/ 216632 w 3085"/>
                  <a:gd name="T77" fmla="*/ 1800155 h 5033"/>
                  <a:gd name="T78" fmla="*/ 404860 w 3085"/>
                  <a:gd name="T79" fmla="*/ 1895537 h 5033"/>
                  <a:gd name="T80" fmla="*/ 602935 w 3085"/>
                  <a:gd name="T81" fmla="*/ 1889860 h 5033"/>
                  <a:gd name="T82" fmla="*/ 785860 w 3085"/>
                  <a:gd name="T83" fmla="*/ 1781987 h 5033"/>
                  <a:gd name="T84" fmla="*/ 918036 w 3085"/>
                  <a:gd name="T85" fmla="*/ 1571918 h 5033"/>
                  <a:gd name="T86" fmla="*/ 980905 w 3085"/>
                  <a:gd name="T87" fmla="*/ 1261547 h 5033"/>
                  <a:gd name="T88" fmla="*/ 965377 w 3085"/>
                  <a:gd name="T89" fmla="*/ 947769 h 5033"/>
                  <a:gd name="T90" fmla="*/ 883193 w 3085"/>
                  <a:gd name="T91" fmla="*/ 691901 h 5033"/>
                  <a:gd name="T92" fmla="*/ 748745 w 3085"/>
                  <a:gd name="T93" fmla="*/ 518169 h 5033"/>
                  <a:gd name="T94" fmla="*/ 575666 w 3085"/>
                  <a:gd name="T95" fmla="*/ 431871 h 5033"/>
                  <a:gd name="T96" fmla="*/ 633611 w 3085"/>
                  <a:gd name="T97" fmla="*/ 326647 h 5033"/>
                  <a:gd name="T98" fmla="*/ 920308 w 3085"/>
                  <a:gd name="T99" fmla="*/ 1231645 h 5033"/>
                  <a:gd name="T100" fmla="*/ 856682 w 3085"/>
                  <a:gd name="T101" fmla="*/ 1355415 h 5033"/>
                  <a:gd name="T102" fmla="*/ 660501 w 3085"/>
                  <a:gd name="T103" fmla="*/ 1299018 h 5033"/>
                  <a:gd name="T104" fmla="*/ 458261 w 3085"/>
                  <a:gd name="T105" fmla="*/ 1261547 h 5033"/>
                  <a:gd name="T106" fmla="*/ 192772 w 3085"/>
                  <a:gd name="T107" fmla="*/ 1351630 h 5033"/>
                  <a:gd name="T108" fmla="*/ 92410 w 3085"/>
                  <a:gd name="T109" fmla="*/ 1329299 h 5033"/>
                  <a:gd name="T110" fmla="*/ 58703 w 3085"/>
                  <a:gd name="T111" fmla="*/ 1130964 h 5033"/>
                  <a:gd name="T112" fmla="*/ 96954 w 3085"/>
                  <a:gd name="T113" fmla="*/ 833840 h 5033"/>
                  <a:gd name="T114" fmla="*/ 200726 w 3085"/>
                  <a:gd name="T115" fmla="*/ 620743 h 5033"/>
                  <a:gd name="T116" fmla="*/ 352974 w 3085"/>
                  <a:gd name="T117" fmla="*/ 497730 h 5033"/>
                  <a:gd name="T118" fmla="*/ 524917 w 3085"/>
                  <a:gd name="T119" fmla="*/ 470478 h 5033"/>
                  <a:gd name="T120" fmla="*/ 698374 w 3085"/>
                  <a:gd name="T121" fmla="*/ 537094 h 5033"/>
                  <a:gd name="T122" fmla="*/ 832444 w 3085"/>
                  <a:gd name="T123" fmla="*/ 697957 h 5033"/>
                  <a:gd name="T124" fmla="*/ 911219 w 3085"/>
                  <a:gd name="T125" fmla="*/ 946633 h 50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85" h="5033">
                    <a:moveTo>
                      <a:pt x="1073" y="2299"/>
                    </a:moveTo>
                    <a:lnTo>
                      <a:pt x="1073" y="2299"/>
                    </a:lnTo>
                    <a:lnTo>
                      <a:pt x="1073" y="2250"/>
                    </a:lnTo>
                    <a:lnTo>
                      <a:pt x="1076" y="2203"/>
                    </a:lnTo>
                    <a:lnTo>
                      <a:pt x="1079" y="2156"/>
                    </a:lnTo>
                    <a:lnTo>
                      <a:pt x="1085" y="2113"/>
                    </a:lnTo>
                    <a:lnTo>
                      <a:pt x="1091" y="2069"/>
                    </a:lnTo>
                    <a:lnTo>
                      <a:pt x="1099" y="2028"/>
                    </a:lnTo>
                    <a:lnTo>
                      <a:pt x="1108" y="1988"/>
                    </a:lnTo>
                    <a:lnTo>
                      <a:pt x="1118" y="1952"/>
                    </a:lnTo>
                    <a:lnTo>
                      <a:pt x="1130" y="1917"/>
                    </a:lnTo>
                    <a:lnTo>
                      <a:pt x="1142" y="1884"/>
                    </a:lnTo>
                    <a:lnTo>
                      <a:pt x="1156" y="1854"/>
                    </a:lnTo>
                    <a:lnTo>
                      <a:pt x="1170" y="1826"/>
                    </a:lnTo>
                    <a:lnTo>
                      <a:pt x="1186" y="1802"/>
                    </a:lnTo>
                    <a:lnTo>
                      <a:pt x="1193" y="1792"/>
                    </a:lnTo>
                    <a:lnTo>
                      <a:pt x="1201" y="1782"/>
                    </a:lnTo>
                    <a:lnTo>
                      <a:pt x="1209" y="1771"/>
                    </a:lnTo>
                    <a:lnTo>
                      <a:pt x="1218" y="1763"/>
                    </a:lnTo>
                    <a:lnTo>
                      <a:pt x="1226" y="1755"/>
                    </a:lnTo>
                    <a:lnTo>
                      <a:pt x="1236" y="1748"/>
                    </a:lnTo>
                    <a:lnTo>
                      <a:pt x="1236" y="1346"/>
                    </a:lnTo>
                    <a:lnTo>
                      <a:pt x="1210" y="1348"/>
                    </a:lnTo>
                    <a:lnTo>
                      <a:pt x="1186" y="1351"/>
                    </a:lnTo>
                    <a:lnTo>
                      <a:pt x="1160" y="1355"/>
                    </a:lnTo>
                    <a:lnTo>
                      <a:pt x="1136" y="1360"/>
                    </a:lnTo>
                    <a:lnTo>
                      <a:pt x="1111" y="1365"/>
                    </a:lnTo>
                    <a:lnTo>
                      <a:pt x="1087" y="1371"/>
                    </a:lnTo>
                    <a:lnTo>
                      <a:pt x="1063" y="1377"/>
                    </a:lnTo>
                    <a:lnTo>
                      <a:pt x="1040" y="1385"/>
                    </a:lnTo>
                    <a:lnTo>
                      <a:pt x="1017" y="1394"/>
                    </a:lnTo>
                    <a:lnTo>
                      <a:pt x="993" y="1403"/>
                    </a:lnTo>
                    <a:lnTo>
                      <a:pt x="970" y="1412"/>
                    </a:lnTo>
                    <a:lnTo>
                      <a:pt x="947" y="1423"/>
                    </a:lnTo>
                    <a:lnTo>
                      <a:pt x="924" y="1434"/>
                    </a:lnTo>
                    <a:lnTo>
                      <a:pt x="901" y="1446"/>
                    </a:lnTo>
                    <a:lnTo>
                      <a:pt x="880" y="1459"/>
                    </a:lnTo>
                    <a:lnTo>
                      <a:pt x="858" y="1472"/>
                    </a:lnTo>
                    <a:lnTo>
                      <a:pt x="836" y="1486"/>
                    </a:lnTo>
                    <a:lnTo>
                      <a:pt x="816" y="1501"/>
                    </a:lnTo>
                    <a:lnTo>
                      <a:pt x="795" y="1517"/>
                    </a:lnTo>
                    <a:lnTo>
                      <a:pt x="774" y="1533"/>
                    </a:lnTo>
                    <a:lnTo>
                      <a:pt x="754" y="1550"/>
                    </a:lnTo>
                    <a:lnTo>
                      <a:pt x="733" y="1568"/>
                    </a:lnTo>
                    <a:lnTo>
                      <a:pt x="714" y="1586"/>
                    </a:lnTo>
                    <a:lnTo>
                      <a:pt x="695" y="1605"/>
                    </a:lnTo>
                    <a:lnTo>
                      <a:pt x="675" y="1625"/>
                    </a:lnTo>
                    <a:lnTo>
                      <a:pt x="657" y="1645"/>
                    </a:lnTo>
                    <a:lnTo>
                      <a:pt x="639" y="1666"/>
                    </a:lnTo>
                    <a:lnTo>
                      <a:pt x="620" y="1689"/>
                    </a:lnTo>
                    <a:lnTo>
                      <a:pt x="603" y="1711"/>
                    </a:lnTo>
                    <a:lnTo>
                      <a:pt x="586" y="1735"/>
                    </a:lnTo>
                    <a:lnTo>
                      <a:pt x="568" y="1758"/>
                    </a:lnTo>
                    <a:lnTo>
                      <a:pt x="552" y="1783"/>
                    </a:lnTo>
                    <a:lnTo>
                      <a:pt x="536" y="1808"/>
                    </a:lnTo>
                    <a:lnTo>
                      <a:pt x="520" y="1835"/>
                    </a:lnTo>
                    <a:lnTo>
                      <a:pt x="505" y="1861"/>
                    </a:lnTo>
                    <a:lnTo>
                      <a:pt x="490" y="1889"/>
                    </a:lnTo>
                    <a:lnTo>
                      <a:pt x="476" y="1916"/>
                    </a:lnTo>
                    <a:lnTo>
                      <a:pt x="462" y="1945"/>
                    </a:lnTo>
                    <a:lnTo>
                      <a:pt x="448" y="1974"/>
                    </a:lnTo>
                    <a:lnTo>
                      <a:pt x="435" y="2004"/>
                    </a:lnTo>
                    <a:lnTo>
                      <a:pt x="423" y="2034"/>
                    </a:lnTo>
                    <a:lnTo>
                      <a:pt x="410" y="2066"/>
                    </a:lnTo>
                    <a:lnTo>
                      <a:pt x="398" y="2097"/>
                    </a:lnTo>
                    <a:lnTo>
                      <a:pt x="387" y="2130"/>
                    </a:lnTo>
                    <a:lnTo>
                      <a:pt x="377" y="2164"/>
                    </a:lnTo>
                    <a:lnTo>
                      <a:pt x="367" y="2197"/>
                    </a:lnTo>
                    <a:lnTo>
                      <a:pt x="356" y="2232"/>
                    </a:lnTo>
                    <a:lnTo>
                      <a:pt x="347" y="2267"/>
                    </a:lnTo>
                    <a:lnTo>
                      <a:pt x="338" y="2303"/>
                    </a:lnTo>
                    <a:lnTo>
                      <a:pt x="330" y="2339"/>
                    </a:lnTo>
                    <a:lnTo>
                      <a:pt x="322" y="2376"/>
                    </a:lnTo>
                    <a:lnTo>
                      <a:pt x="315" y="2414"/>
                    </a:lnTo>
                    <a:lnTo>
                      <a:pt x="309" y="2452"/>
                    </a:lnTo>
                    <a:lnTo>
                      <a:pt x="302" y="2491"/>
                    </a:lnTo>
                    <a:lnTo>
                      <a:pt x="296" y="2530"/>
                    </a:lnTo>
                    <a:lnTo>
                      <a:pt x="291" y="2570"/>
                    </a:lnTo>
                    <a:lnTo>
                      <a:pt x="287" y="2611"/>
                    </a:lnTo>
                    <a:lnTo>
                      <a:pt x="283" y="2652"/>
                    </a:lnTo>
                    <a:lnTo>
                      <a:pt x="280" y="2694"/>
                    </a:lnTo>
                    <a:lnTo>
                      <a:pt x="277" y="2737"/>
                    </a:lnTo>
                    <a:lnTo>
                      <a:pt x="275" y="2780"/>
                    </a:lnTo>
                    <a:lnTo>
                      <a:pt x="273" y="2824"/>
                    </a:lnTo>
                    <a:lnTo>
                      <a:pt x="273" y="2868"/>
                    </a:lnTo>
                    <a:lnTo>
                      <a:pt x="272" y="2913"/>
                    </a:lnTo>
                    <a:lnTo>
                      <a:pt x="273" y="2957"/>
                    </a:lnTo>
                    <a:lnTo>
                      <a:pt x="273" y="2999"/>
                    </a:lnTo>
                    <a:lnTo>
                      <a:pt x="275" y="3039"/>
                    </a:lnTo>
                    <a:lnTo>
                      <a:pt x="277" y="3076"/>
                    </a:lnTo>
                    <a:lnTo>
                      <a:pt x="280" y="3111"/>
                    </a:lnTo>
                    <a:lnTo>
                      <a:pt x="283" y="3144"/>
                    </a:lnTo>
                    <a:lnTo>
                      <a:pt x="287" y="3176"/>
                    </a:lnTo>
                    <a:lnTo>
                      <a:pt x="291" y="3205"/>
                    </a:lnTo>
                    <a:lnTo>
                      <a:pt x="296" y="3232"/>
                    </a:lnTo>
                    <a:lnTo>
                      <a:pt x="302" y="3258"/>
                    </a:lnTo>
                    <a:lnTo>
                      <a:pt x="309" y="3282"/>
                    </a:lnTo>
                    <a:lnTo>
                      <a:pt x="315" y="3303"/>
                    </a:lnTo>
                    <a:lnTo>
                      <a:pt x="322" y="3324"/>
                    </a:lnTo>
                    <a:lnTo>
                      <a:pt x="330" y="3342"/>
                    </a:lnTo>
                    <a:lnTo>
                      <a:pt x="338" y="3359"/>
                    </a:lnTo>
                    <a:lnTo>
                      <a:pt x="347" y="3375"/>
                    </a:lnTo>
                    <a:lnTo>
                      <a:pt x="356" y="3388"/>
                    </a:lnTo>
                    <a:lnTo>
                      <a:pt x="367" y="3400"/>
                    </a:lnTo>
                    <a:lnTo>
                      <a:pt x="377" y="3411"/>
                    </a:lnTo>
                    <a:lnTo>
                      <a:pt x="387" y="3422"/>
                    </a:lnTo>
                    <a:lnTo>
                      <a:pt x="398" y="3430"/>
                    </a:lnTo>
                    <a:lnTo>
                      <a:pt x="410" y="3436"/>
                    </a:lnTo>
                    <a:lnTo>
                      <a:pt x="423" y="3442"/>
                    </a:lnTo>
                    <a:lnTo>
                      <a:pt x="435" y="3447"/>
                    </a:lnTo>
                    <a:lnTo>
                      <a:pt x="448" y="3450"/>
                    </a:lnTo>
                    <a:lnTo>
                      <a:pt x="461" y="3452"/>
                    </a:lnTo>
                    <a:lnTo>
                      <a:pt x="476" y="3453"/>
                    </a:lnTo>
                    <a:lnTo>
                      <a:pt x="490" y="3454"/>
                    </a:lnTo>
                    <a:lnTo>
                      <a:pt x="505" y="3453"/>
                    </a:lnTo>
                    <a:lnTo>
                      <a:pt x="520" y="3452"/>
                    </a:lnTo>
                    <a:lnTo>
                      <a:pt x="536" y="3449"/>
                    </a:lnTo>
                    <a:lnTo>
                      <a:pt x="552" y="3446"/>
                    </a:lnTo>
                    <a:lnTo>
                      <a:pt x="586" y="3438"/>
                    </a:lnTo>
                    <a:lnTo>
                      <a:pt x="620" y="3427"/>
                    </a:lnTo>
                    <a:lnTo>
                      <a:pt x="657" y="3413"/>
                    </a:lnTo>
                    <a:lnTo>
                      <a:pt x="695" y="3398"/>
                    </a:lnTo>
                    <a:lnTo>
                      <a:pt x="774" y="3364"/>
                    </a:lnTo>
                    <a:lnTo>
                      <a:pt x="858" y="3328"/>
                    </a:lnTo>
                    <a:lnTo>
                      <a:pt x="901" y="3310"/>
                    </a:lnTo>
                    <a:lnTo>
                      <a:pt x="946" y="3292"/>
                    </a:lnTo>
                    <a:lnTo>
                      <a:pt x="993" y="3276"/>
                    </a:lnTo>
                    <a:lnTo>
                      <a:pt x="1040" y="3261"/>
                    </a:lnTo>
                    <a:lnTo>
                      <a:pt x="1087" y="3247"/>
                    </a:lnTo>
                    <a:lnTo>
                      <a:pt x="1111" y="3241"/>
                    </a:lnTo>
                    <a:lnTo>
                      <a:pt x="1136" y="3236"/>
                    </a:lnTo>
                    <a:lnTo>
                      <a:pt x="1160" y="3231"/>
                    </a:lnTo>
                    <a:lnTo>
                      <a:pt x="1185" y="3227"/>
                    </a:lnTo>
                    <a:lnTo>
                      <a:pt x="1210" y="3224"/>
                    </a:lnTo>
                    <a:lnTo>
                      <a:pt x="1236" y="3221"/>
                    </a:lnTo>
                    <a:lnTo>
                      <a:pt x="1236" y="2849"/>
                    </a:lnTo>
                    <a:lnTo>
                      <a:pt x="1226" y="2842"/>
                    </a:lnTo>
                    <a:lnTo>
                      <a:pt x="1218" y="2835"/>
                    </a:lnTo>
                    <a:lnTo>
                      <a:pt x="1209" y="2826"/>
                    </a:lnTo>
                    <a:lnTo>
                      <a:pt x="1201" y="2816"/>
                    </a:lnTo>
                    <a:lnTo>
                      <a:pt x="1193" y="2806"/>
                    </a:lnTo>
                    <a:lnTo>
                      <a:pt x="1186" y="2795"/>
                    </a:lnTo>
                    <a:lnTo>
                      <a:pt x="1170" y="2771"/>
                    </a:lnTo>
                    <a:lnTo>
                      <a:pt x="1156" y="2743"/>
                    </a:lnTo>
                    <a:lnTo>
                      <a:pt x="1142" y="2714"/>
                    </a:lnTo>
                    <a:lnTo>
                      <a:pt x="1130" y="2681"/>
                    </a:lnTo>
                    <a:lnTo>
                      <a:pt x="1118" y="2646"/>
                    </a:lnTo>
                    <a:lnTo>
                      <a:pt x="1108" y="2609"/>
                    </a:lnTo>
                    <a:lnTo>
                      <a:pt x="1099" y="2569"/>
                    </a:lnTo>
                    <a:lnTo>
                      <a:pt x="1091" y="2528"/>
                    </a:lnTo>
                    <a:lnTo>
                      <a:pt x="1085" y="2485"/>
                    </a:lnTo>
                    <a:lnTo>
                      <a:pt x="1079" y="2441"/>
                    </a:lnTo>
                    <a:lnTo>
                      <a:pt x="1076" y="2395"/>
                    </a:lnTo>
                    <a:lnTo>
                      <a:pt x="1073" y="2347"/>
                    </a:lnTo>
                    <a:lnTo>
                      <a:pt x="1073" y="2299"/>
                    </a:lnTo>
                    <a:close/>
                    <a:moveTo>
                      <a:pt x="1525" y="2299"/>
                    </a:moveTo>
                    <a:lnTo>
                      <a:pt x="1525" y="2299"/>
                    </a:lnTo>
                    <a:lnTo>
                      <a:pt x="1524" y="2347"/>
                    </a:lnTo>
                    <a:lnTo>
                      <a:pt x="1522" y="2395"/>
                    </a:lnTo>
                    <a:lnTo>
                      <a:pt x="1518" y="2441"/>
                    </a:lnTo>
                    <a:lnTo>
                      <a:pt x="1513" y="2485"/>
                    </a:lnTo>
                    <a:lnTo>
                      <a:pt x="1506" y="2528"/>
                    </a:lnTo>
                    <a:lnTo>
                      <a:pt x="1498" y="2569"/>
                    </a:lnTo>
                    <a:lnTo>
                      <a:pt x="1489" y="2609"/>
                    </a:lnTo>
                    <a:lnTo>
                      <a:pt x="1479" y="2646"/>
                    </a:lnTo>
                    <a:lnTo>
                      <a:pt x="1467" y="2681"/>
                    </a:lnTo>
                    <a:lnTo>
                      <a:pt x="1455" y="2714"/>
                    </a:lnTo>
                    <a:lnTo>
                      <a:pt x="1441" y="2743"/>
                    </a:lnTo>
                    <a:lnTo>
                      <a:pt x="1427" y="2771"/>
                    </a:lnTo>
                    <a:lnTo>
                      <a:pt x="1412" y="2795"/>
                    </a:lnTo>
                    <a:lnTo>
                      <a:pt x="1404" y="2806"/>
                    </a:lnTo>
                    <a:lnTo>
                      <a:pt x="1396" y="2816"/>
                    </a:lnTo>
                    <a:lnTo>
                      <a:pt x="1387" y="2826"/>
                    </a:lnTo>
                    <a:lnTo>
                      <a:pt x="1379" y="2835"/>
                    </a:lnTo>
                    <a:lnTo>
                      <a:pt x="1370" y="2842"/>
                    </a:lnTo>
                    <a:lnTo>
                      <a:pt x="1362" y="2849"/>
                    </a:lnTo>
                    <a:lnTo>
                      <a:pt x="1362" y="3221"/>
                    </a:lnTo>
                    <a:lnTo>
                      <a:pt x="1387" y="3224"/>
                    </a:lnTo>
                    <a:lnTo>
                      <a:pt x="1412" y="3227"/>
                    </a:lnTo>
                    <a:lnTo>
                      <a:pt x="1436" y="3231"/>
                    </a:lnTo>
                    <a:lnTo>
                      <a:pt x="1461" y="3236"/>
                    </a:lnTo>
                    <a:lnTo>
                      <a:pt x="1485" y="3241"/>
                    </a:lnTo>
                    <a:lnTo>
                      <a:pt x="1510" y="3247"/>
                    </a:lnTo>
                    <a:lnTo>
                      <a:pt x="1558" y="3261"/>
                    </a:lnTo>
                    <a:lnTo>
                      <a:pt x="1604" y="3276"/>
                    </a:lnTo>
                    <a:lnTo>
                      <a:pt x="1650" y="3292"/>
                    </a:lnTo>
                    <a:lnTo>
                      <a:pt x="1695" y="3310"/>
                    </a:lnTo>
                    <a:lnTo>
                      <a:pt x="1739" y="3328"/>
                    </a:lnTo>
                    <a:lnTo>
                      <a:pt x="1823" y="3364"/>
                    </a:lnTo>
                    <a:lnTo>
                      <a:pt x="1903" y="3398"/>
                    </a:lnTo>
                    <a:lnTo>
                      <a:pt x="1941" y="3413"/>
                    </a:lnTo>
                    <a:lnTo>
                      <a:pt x="1976" y="3427"/>
                    </a:lnTo>
                    <a:lnTo>
                      <a:pt x="2012" y="3438"/>
                    </a:lnTo>
                    <a:lnTo>
                      <a:pt x="2044" y="3446"/>
                    </a:lnTo>
                    <a:lnTo>
                      <a:pt x="2061" y="3449"/>
                    </a:lnTo>
                    <a:lnTo>
                      <a:pt x="2076" y="3452"/>
                    </a:lnTo>
                    <a:lnTo>
                      <a:pt x="2091" y="3453"/>
                    </a:lnTo>
                    <a:lnTo>
                      <a:pt x="2107" y="3454"/>
                    </a:lnTo>
                    <a:lnTo>
                      <a:pt x="2121" y="3453"/>
                    </a:lnTo>
                    <a:lnTo>
                      <a:pt x="2135" y="3452"/>
                    </a:lnTo>
                    <a:lnTo>
                      <a:pt x="2148" y="3450"/>
                    </a:lnTo>
                    <a:lnTo>
                      <a:pt x="2162" y="3447"/>
                    </a:lnTo>
                    <a:lnTo>
                      <a:pt x="2175" y="3442"/>
                    </a:lnTo>
                    <a:lnTo>
                      <a:pt x="2186" y="3436"/>
                    </a:lnTo>
                    <a:lnTo>
                      <a:pt x="2198" y="3430"/>
                    </a:lnTo>
                    <a:lnTo>
                      <a:pt x="2209" y="3422"/>
                    </a:lnTo>
                    <a:lnTo>
                      <a:pt x="2221" y="3411"/>
                    </a:lnTo>
                    <a:lnTo>
                      <a:pt x="2231" y="3400"/>
                    </a:lnTo>
                    <a:lnTo>
                      <a:pt x="2240" y="3388"/>
                    </a:lnTo>
                    <a:lnTo>
                      <a:pt x="2250" y="3375"/>
                    </a:lnTo>
                    <a:lnTo>
                      <a:pt x="2258" y="3359"/>
                    </a:lnTo>
                    <a:lnTo>
                      <a:pt x="2267" y="3342"/>
                    </a:lnTo>
                    <a:lnTo>
                      <a:pt x="2275" y="3324"/>
                    </a:lnTo>
                    <a:lnTo>
                      <a:pt x="2282" y="3303"/>
                    </a:lnTo>
                    <a:lnTo>
                      <a:pt x="2289" y="3282"/>
                    </a:lnTo>
                    <a:lnTo>
                      <a:pt x="2295" y="3258"/>
                    </a:lnTo>
                    <a:lnTo>
                      <a:pt x="2300" y="3232"/>
                    </a:lnTo>
                    <a:lnTo>
                      <a:pt x="2305" y="3205"/>
                    </a:lnTo>
                    <a:lnTo>
                      <a:pt x="2309" y="3176"/>
                    </a:lnTo>
                    <a:lnTo>
                      <a:pt x="2313" y="3144"/>
                    </a:lnTo>
                    <a:lnTo>
                      <a:pt x="2317" y="3111"/>
                    </a:lnTo>
                    <a:lnTo>
                      <a:pt x="2320" y="3076"/>
                    </a:lnTo>
                    <a:lnTo>
                      <a:pt x="2322" y="3039"/>
                    </a:lnTo>
                    <a:lnTo>
                      <a:pt x="2324" y="2999"/>
                    </a:lnTo>
                    <a:lnTo>
                      <a:pt x="2325" y="2957"/>
                    </a:lnTo>
                    <a:lnTo>
                      <a:pt x="2325" y="2913"/>
                    </a:lnTo>
                    <a:lnTo>
                      <a:pt x="2325" y="2868"/>
                    </a:lnTo>
                    <a:lnTo>
                      <a:pt x="2324" y="2824"/>
                    </a:lnTo>
                    <a:lnTo>
                      <a:pt x="2322" y="2780"/>
                    </a:lnTo>
                    <a:lnTo>
                      <a:pt x="2320" y="2737"/>
                    </a:lnTo>
                    <a:lnTo>
                      <a:pt x="2317" y="2694"/>
                    </a:lnTo>
                    <a:lnTo>
                      <a:pt x="2313" y="2652"/>
                    </a:lnTo>
                    <a:lnTo>
                      <a:pt x="2309" y="2611"/>
                    </a:lnTo>
                    <a:lnTo>
                      <a:pt x="2305" y="2570"/>
                    </a:lnTo>
                    <a:lnTo>
                      <a:pt x="2300" y="2530"/>
                    </a:lnTo>
                    <a:lnTo>
                      <a:pt x="2295" y="2491"/>
                    </a:lnTo>
                    <a:lnTo>
                      <a:pt x="2289" y="2452"/>
                    </a:lnTo>
                    <a:lnTo>
                      <a:pt x="2282" y="2414"/>
                    </a:lnTo>
                    <a:lnTo>
                      <a:pt x="2275" y="2376"/>
                    </a:lnTo>
                    <a:lnTo>
                      <a:pt x="2267" y="2339"/>
                    </a:lnTo>
                    <a:lnTo>
                      <a:pt x="2258" y="2303"/>
                    </a:lnTo>
                    <a:lnTo>
                      <a:pt x="2250" y="2267"/>
                    </a:lnTo>
                    <a:lnTo>
                      <a:pt x="2240" y="2232"/>
                    </a:lnTo>
                    <a:lnTo>
                      <a:pt x="2231" y="2197"/>
                    </a:lnTo>
                    <a:lnTo>
                      <a:pt x="2221" y="2164"/>
                    </a:lnTo>
                    <a:lnTo>
                      <a:pt x="2209" y="2130"/>
                    </a:lnTo>
                    <a:lnTo>
                      <a:pt x="2198" y="2097"/>
                    </a:lnTo>
                    <a:lnTo>
                      <a:pt x="2186" y="2066"/>
                    </a:lnTo>
                    <a:lnTo>
                      <a:pt x="2175" y="2034"/>
                    </a:lnTo>
                    <a:lnTo>
                      <a:pt x="2162" y="2004"/>
                    </a:lnTo>
                    <a:lnTo>
                      <a:pt x="2148" y="1974"/>
                    </a:lnTo>
                    <a:lnTo>
                      <a:pt x="2135" y="1945"/>
                    </a:lnTo>
                    <a:lnTo>
                      <a:pt x="2121" y="1916"/>
                    </a:lnTo>
                    <a:lnTo>
                      <a:pt x="2107" y="1889"/>
                    </a:lnTo>
                    <a:lnTo>
                      <a:pt x="2091" y="1861"/>
                    </a:lnTo>
                    <a:lnTo>
                      <a:pt x="2076" y="1835"/>
                    </a:lnTo>
                    <a:lnTo>
                      <a:pt x="2061" y="1808"/>
                    </a:lnTo>
                    <a:lnTo>
                      <a:pt x="2044" y="1783"/>
                    </a:lnTo>
                    <a:lnTo>
                      <a:pt x="2028" y="1758"/>
                    </a:lnTo>
                    <a:lnTo>
                      <a:pt x="2012" y="1735"/>
                    </a:lnTo>
                    <a:lnTo>
                      <a:pt x="1995" y="1711"/>
                    </a:lnTo>
                    <a:lnTo>
                      <a:pt x="1976" y="1689"/>
                    </a:lnTo>
                    <a:lnTo>
                      <a:pt x="1959" y="1666"/>
                    </a:lnTo>
                    <a:lnTo>
                      <a:pt x="1941" y="1645"/>
                    </a:lnTo>
                    <a:lnTo>
                      <a:pt x="1921" y="1625"/>
                    </a:lnTo>
                    <a:lnTo>
                      <a:pt x="1903" y="1605"/>
                    </a:lnTo>
                    <a:lnTo>
                      <a:pt x="1884" y="1586"/>
                    </a:lnTo>
                    <a:lnTo>
                      <a:pt x="1863" y="1568"/>
                    </a:lnTo>
                    <a:lnTo>
                      <a:pt x="1844" y="1550"/>
                    </a:lnTo>
                    <a:lnTo>
                      <a:pt x="1823" y="1533"/>
                    </a:lnTo>
                    <a:lnTo>
                      <a:pt x="1803" y="1517"/>
                    </a:lnTo>
                    <a:lnTo>
                      <a:pt x="1782" y="1501"/>
                    </a:lnTo>
                    <a:lnTo>
                      <a:pt x="1760" y="1486"/>
                    </a:lnTo>
                    <a:lnTo>
                      <a:pt x="1739" y="1472"/>
                    </a:lnTo>
                    <a:lnTo>
                      <a:pt x="1717" y="1459"/>
                    </a:lnTo>
                    <a:lnTo>
                      <a:pt x="1695" y="1446"/>
                    </a:lnTo>
                    <a:lnTo>
                      <a:pt x="1673" y="1434"/>
                    </a:lnTo>
                    <a:lnTo>
                      <a:pt x="1650" y="1423"/>
                    </a:lnTo>
                    <a:lnTo>
                      <a:pt x="1628" y="1412"/>
                    </a:lnTo>
                    <a:lnTo>
                      <a:pt x="1604" y="1403"/>
                    </a:lnTo>
                    <a:lnTo>
                      <a:pt x="1581" y="1394"/>
                    </a:lnTo>
                    <a:lnTo>
                      <a:pt x="1558" y="1385"/>
                    </a:lnTo>
                    <a:lnTo>
                      <a:pt x="1534" y="1377"/>
                    </a:lnTo>
                    <a:lnTo>
                      <a:pt x="1510" y="1371"/>
                    </a:lnTo>
                    <a:lnTo>
                      <a:pt x="1485" y="1365"/>
                    </a:lnTo>
                    <a:lnTo>
                      <a:pt x="1461" y="1360"/>
                    </a:lnTo>
                    <a:lnTo>
                      <a:pt x="1436" y="1355"/>
                    </a:lnTo>
                    <a:lnTo>
                      <a:pt x="1412" y="1351"/>
                    </a:lnTo>
                    <a:lnTo>
                      <a:pt x="1387" y="1348"/>
                    </a:lnTo>
                    <a:lnTo>
                      <a:pt x="1362" y="1346"/>
                    </a:lnTo>
                    <a:lnTo>
                      <a:pt x="1362" y="1748"/>
                    </a:lnTo>
                    <a:lnTo>
                      <a:pt x="1370" y="1755"/>
                    </a:lnTo>
                    <a:lnTo>
                      <a:pt x="1379" y="1763"/>
                    </a:lnTo>
                    <a:lnTo>
                      <a:pt x="1387" y="1771"/>
                    </a:lnTo>
                    <a:lnTo>
                      <a:pt x="1396" y="1782"/>
                    </a:lnTo>
                    <a:lnTo>
                      <a:pt x="1404" y="1792"/>
                    </a:lnTo>
                    <a:lnTo>
                      <a:pt x="1412" y="1802"/>
                    </a:lnTo>
                    <a:lnTo>
                      <a:pt x="1427" y="1826"/>
                    </a:lnTo>
                    <a:lnTo>
                      <a:pt x="1441" y="1854"/>
                    </a:lnTo>
                    <a:lnTo>
                      <a:pt x="1455" y="1884"/>
                    </a:lnTo>
                    <a:lnTo>
                      <a:pt x="1467" y="1917"/>
                    </a:lnTo>
                    <a:lnTo>
                      <a:pt x="1479" y="1952"/>
                    </a:lnTo>
                    <a:lnTo>
                      <a:pt x="1489" y="1988"/>
                    </a:lnTo>
                    <a:lnTo>
                      <a:pt x="1498" y="2028"/>
                    </a:lnTo>
                    <a:lnTo>
                      <a:pt x="1506" y="2069"/>
                    </a:lnTo>
                    <a:lnTo>
                      <a:pt x="1513" y="2113"/>
                    </a:lnTo>
                    <a:lnTo>
                      <a:pt x="1518" y="2156"/>
                    </a:lnTo>
                    <a:lnTo>
                      <a:pt x="1522" y="2203"/>
                    </a:lnTo>
                    <a:lnTo>
                      <a:pt x="1524" y="2250"/>
                    </a:lnTo>
                    <a:lnTo>
                      <a:pt x="1525" y="2299"/>
                    </a:lnTo>
                    <a:close/>
                    <a:moveTo>
                      <a:pt x="1168" y="2034"/>
                    </a:moveTo>
                    <a:lnTo>
                      <a:pt x="1168" y="2553"/>
                    </a:lnTo>
                    <a:lnTo>
                      <a:pt x="1168" y="2561"/>
                    </a:lnTo>
                    <a:lnTo>
                      <a:pt x="1169" y="2568"/>
                    </a:lnTo>
                    <a:lnTo>
                      <a:pt x="1171" y="2575"/>
                    </a:lnTo>
                    <a:lnTo>
                      <a:pt x="1173" y="2583"/>
                    </a:lnTo>
                    <a:lnTo>
                      <a:pt x="1178" y="2589"/>
                    </a:lnTo>
                    <a:lnTo>
                      <a:pt x="1181" y="2595"/>
                    </a:lnTo>
                    <a:lnTo>
                      <a:pt x="1185" y="2602"/>
                    </a:lnTo>
                    <a:lnTo>
                      <a:pt x="1190" y="2608"/>
                    </a:lnTo>
                    <a:lnTo>
                      <a:pt x="1196" y="2613"/>
                    </a:lnTo>
                    <a:lnTo>
                      <a:pt x="1201" y="2617"/>
                    </a:lnTo>
                    <a:lnTo>
                      <a:pt x="1207" y="2621"/>
                    </a:lnTo>
                    <a:lnTo>
                      <a:pt x="1214" y="2624"/>
                    </a:lnTo>
                    <a:lnTo>
                      <a:pt x="1221" y="2627"/>
                    </a:lnTo>
                    <a:lnTo>
                      <a:pt x="1228" y="2629"/>
                    </a:lnTo>
                    <a:lnTo>
                      <a:pt x="1236" y="2630"/>
                    </a:lnTo>
                    <a:lnTo>
                      <a:pt x="1244" y="2630"/>
                    </a:lnTo>
                    <a:lnTo>
                      <a:pt x="1354" y="2630"/>
                    </a:lnTo>
                    <a:lnTo>
                      <a:pt x="1361" y="2630"/>
                    </a:lnTo>
                    <a:lnTo>
                      <a:pt x="1369" y="2629"/>
                    </a:lnTo>
                    <a:lnTo>
                      <a:pt x="1376" y="2627"/>
                    </a:lnTo>
                    <a:lnTo>
                      <a:pt x="1383" y="2624"/>
                    </a:lnTo>
                    <a:lnTo>
                      <a:pt x="1389" y="2621"/>
                    </a:lnTo>
                    <a:lnTo>
                      <a:pt x="1396" y="2617"/>
                    </a:lnTo>
                    <a:lnTo>
                      <a:pt x="1402" y="2613"/>
                    </a:lnTo>
                    <a:lnTo>
                      <a:pt x="1407" y="2608"/>
                    </a:lnTo>
                    <a:lnTo>
                      <a:pt x="1412" y="2602"/>
                    </a:lnTo>
                    <a:lnTo>
                      <a:pt x="1416" y="2595"/>
                    </a:lnTo>
                    <a:lnTo>
                      <a:pt x="1420" y="2589"/>
                    </a:lnTo>
                    <a:lnTo>
                      <a:pt x="1423" y="2583"/>
                    </a:lnTo>
                    <a:lnTo>
                      <a:pt x="1426" y="2575"/>
                    </a:lnTo>
                    <a:lnTo>
                      <a:pt x="1427" y="2568"/>
                    </a:lnTo>
                    <a:lnTo>
                      <a:pt x="1428" y="2561"/>
                    </a:lnTo>
                    <a:lnTo>
                      <a:pt x="1429" y="2553"/>
                    </a:lnTo>
                    <a:lnTo>
                      <a:pt x="1429" y="2034"/>
                    </a:lnTo>
                    <a:lnTo>
                      <a:pt x="1428" y="2027"/>
                    </a:lnTo>
                    <a:lnTo>
                      <a:pt x="1427" y="2019"/>
                    </a:lnTo>
                    <a:lnTo>
                      <a:pt x="1426" y="2012"/>
                    </a:lnTo>
                    <a:lnTo>
                      <a:pt x="1423" y="2005"/>
                    </a:lnTo>
                    <a:lnTo>
                      <a:pt x="1420" y="1998"/>
                    </a:lnTo>
                    <a:lnTo>
                      <a:pt x="1416" y="1991"/>
                    </a:lnTo>
                    <a:lnTo>
                      <a:pt x="1412" y="1985"/>
                    </a:lnTo>
                    <a:lnTo>
                      <a:pt x="1407" y="1979"/>
                    </a:lnTo>
                    <a:lnTo>
                      <a:pt x="1402" y="1974"/>
                    </a:lnTo>
                    <a:lnTo>
                      <a:pt x="1396" y="1970"/>
                    </a:lnTo>
                    <a:lnTo>
                      <a:pt x="1389" y="1966"/>
                    </a:lnTo>
                    <a:lnTo>
                      <a:pt x="1383" y="1963"/>
                    </a:lnTo>
                    <a:lnTo>
                      <a:pt x="1376" y="1960"/>
                    </a:lnTo>
                    <a:lnTo>
                      <a:pt x="1369" y="1959"/>
                    </a:lnTo>
                    <a:lnTo>
                      <a:pt x="1361" y="1957"/>
                    </a:lnTo>
                    <a:lnTo>
                      <a:pt x="1354" y="1957"/>
                    </a:lnTo>
                    <a:lnTo>
                      <a:pt x="1244" y="1957"/>
                    </a:lnTo>
                    <a:lnTo>
                      <a:pt x="1236" y="1957"/>
                    </a:lnTo>
                    <a:lnTo>
                      <a:pt x="1228" y="1959"/>
                    </a:lnTo>
                    <a:lnTo>
                      <a:pt x="1221" y="1960"/>
                    </a:lnTo>
                    <a:lnTo>
                      <a:pt x="1214" y="1963"/>
                    </a:lnTo>
                    <a:lnTo>
                      <a:pt x="1207" y="1966"/>
                    </a:lnTo>
                    <a:lnTo>
                      <a:pt x="1201" y="1970"/>
                    </a:lnTo>
                    <a:lnTo>
                      <a:pt x="1196" y="1974"/>
                    </a:lnTo>
                    <a:lnTo>
                      <a:pt x="1190" y="1979"/>
                    </a:lnTo>
                    <a:lnTo>
                      <a:pt x="1185" y="1985"/>
                    </a:lnTo>
                    <a:lnTo>
                      <a:pt x="1181" y="1991"/>
                    </a:lnTo>
                    <a:lnTo>
                      <a:pt x="1178" y="1998"/>
                    </a:lnTo>
                    <a:lnTo>
                      <a:pt x="1173" y="2005"/>
                    </a:lnTo>
                    <a:lnTo>
                      <a:pt x="1171" y="2012"/>
                    </a:lnTo>
                    <a:lnTo>
                      <a:pt x="1169" y="2019"/>
                    </a:lnTo>
                    <a:lnTo>
                      <a:pt x="1168" y="2027"/>
                    </a:lnTo>
                    <a:lnTo>
                      <a:pt x="1168" y="2034"/>
                    </a:lnTo>
                    <a:close/>
                    <a:moveTo>
                      <a:pt x="1789" y="827"/>
                    </a:moveTo>
                    <a:lnTo>
                      <a:pt x="1789" y="827"/>
                    </a:lnTo>
                    <a:lnTo>
                      <a:pt x="1809" y="825"/>
                    </a:lnTo>
                    <a:lnTo>
                      <a:pt x="1828" y="824"/>
                    </a:lnTo>
                    <a:lnTo>
                      <a:pt x="1849" y="823"/>
                    </a:lnTo>
                    <a:lnTo>
                      <a:pt x="1869" y="823"/>
                    </a:lnTo>
                    <a:lnTo>
                      <a:pt x="1909" y="825"/>
                    </a:lnTo>
                    <a:lnTo>
                      <a:pt x="1950" y="828"/>
                    </a:lnTo>
                    <a:lnTo>
                      <a:pt x="1989" y="833"/>
                    </a:lnTo>
                    <a:lnTo>
                      <a:pt x="2029" y="840"/>
                    </a:lnTo>
                    <a:lnTo>
                      <a:pt x="2069" y="848"/>
                    </a:lnTo>
                    <a:lnTo>
                      <a:pt x="2109" y="856"/>
                    </a:lnTo>
                    <a:lnTo>
                      <a:pt x="2188" y="873"/>
                    </a:lnTo>
                    <a:lnTo>
                      <a:pt x="2229" y="882"/>
                    </a:lnTo>
                    <a:lnTo>
                      <a:pt x="2269" y="890"/>
                    </a:lnTo>
                    <a:lnTo>
                      <a:pt x="2308" y="897"/>
                    </a:lnTo>
                    <a:lnTo>
                      <a:pt x="2348" y="904"/>
                    </a:lnTo>
                    <a:lnTo>
                      <a:pt x="2389" y="908"/>
                    </a:lnTo>
                    <a:lnTo>
                      <a:pt x="2429" y="911"/>
                    </a:lnTo>
                    <a:lnTo>
                      <a:pt x="2470" y="911"/>
                    </a:lnTo>
                    <a:lnTo>
                      <a:pt x="2511" y="910"/>
                    </a:lnTo>
                    <a:lnTo>
                      <a:pt x="2550" y="906"/>
                    </a:lnTo>
                    <a:lnTo>
                      <a:pt x="2588" y="901"/>
                    </a:lnTo>
                    <a:lnTo>
                      <a:pt x="2625" y="892"/>
                    </a:lnTo>
                    <a:lnTo>
                      <a:pt x="2660" y="882"/>
                    </a:lnTo>
                    <a:lnTo>
                      <a:pt x="2694" y="871"/>
                    </a:lnTo>
                    <a:lnTo>
                      <a:pt x="2727" y="857"/>
                    </a:lnTo>
                    <a:lnTo>
                      <a:pt x="2758" y="841"/>
                    </a:lnTo>
                    <a:lnTo>
                      <a:pt x="2788" y="824"/>
                    </a:lnTo>
                    <a:lnTo>
                      <a:pt x="2817" y="806"/>
                    </a:lnTo>
                    <a:lnTo>
                      <a:pt x="2844" y="785"/>
                    </a:lnTo>
                    <a:lnTo>
                      <a:pt x="2870" y="764"/>
                    </a:lnTo>
                    <a:lnTo>
                      <a:pt x="2894" y="741"/>
                    </a:lnTo>
                    <a:lnTo>
                      <a:pt x="2916" y="715"/>
                    </a:lnTo>
                    <a:lnTo>
                      <a:pt x="2938" y="690"/>
                    </a:lnTo>
                    <a:lnTo>
                      <a:pt x="2958" y="662"/>
                    </a:lnTo>
                    <a:lnTo>
                      <a:pt x="2977" y="634"/>
                    </a:lnTo>
                    <a:lnTo>
                      <a:pt x="2994" y="603"/>
                    </a:lnTo>
                    <a:lnTo>
                      <a:pt x="3010" y="573"/>
                    </a:lnTo>
                    <a:lnTo>
                      <a:pt x="3024" y="541"/>
                    </a:lnTo>
                    <a:lnTo>
                      <a:pt x="3037" y="508"/>
                    </a:lnTo>
                    <a:lnTo>
                      <a:pt x="3048" y="475"/>
                    </a:lnTo>
                    <a:lnTo>
                      <a:pt x="3058" y="440"/>
                    </a:lnTo>
                    <a:lnTo>
                      <a:pt x="3066" y="404"/>
                    </a:lnTo>
                    <a:lnTo>
                      <a:pt x="3073" y="369"/>
                    </a:lnTo>
                    <a:lnTo>
                      <a:pt x="3078" y="332"/>
                    </a:lnTo>
                    <a:lnTo>
                      <a:pt x="3083" y="294"/>
                    </a:lnTo>
                    <a:lnTo>
                      <a:pt x="3085" y="257"/>
                    </a:lnTo>
                    <a:lnTo>
                      <a:pt x="3085" y="219"/>
                    </a:lnTo>
                    <a:lnTo>
                      <a:pt x="3084" y="180"/>
                    </a:lnTo>
                    <a:lnTo>
                      <a:pt x="3082" y="142"/>
                    </a:lnTo>
                    <a:lnTo>
                      <a:pt x="3079" y="124"/>
                    </a:lnTo>
                    <a:lnTo>
                      <a:pt x="3075" y="109"/>
                    </a:lnTo>
                    <a:lnTo>
                      <a:pt x="3070" y="94"/>
                    </a:lnTo>
                    <a:lnTo>
                      <a:pt x="3063" y="80"/>
                    </a:lnTo>
                    <a:lnTo>
                      <a:pt x="3056" y="67"/>
                    </a:lnTo>
                    <a:lnTo>
                      <a:pt x="3047" y="56"/>
                    </a:lnTo>
                    <a:lnTo>
                      <a:pt x="3038" y="45"/>
                    </a:lnTo>
                    <a:lnTo>
                      <a:pt x="3026" y="36"/>
                    </a:lnTo>
                    <a:lnTo>
                      <a:pt x="3015" y="28"/>
                    </a:lnTo>
                    <a:lnTo>
                      <a:pt x="3003" y="20"/>
                    </a:lnTo>
                    <a:lnTo>
                      <a:pt x="2991" y="14"/>
                    </a:lnTo>
                    <a:lnTo>
                      <a:pt x="2978" y="9"/>
                    </a:lnTo>
                    <a:lnTo>
                      <a:pt x="2964" y="5"/>
                    </a:lnTo>
                    <a:lnTo>
                      <a:pt x="2950" y="2"/>
                    </a:lnTo>
                    <a:lnTo>
                      <a:pt x="2937" y="1"/>
                    </a:lnTo>
                    <a:lnTo>
                      <a:pt x="2923" y="0"/>
                    </a:lnTo>
                    <a:lnTo>
                      <a:pt x="2909" y="1"/>
                    </a:lnTo>
                    <a:lnTo>
                      <a:pt x="2895" y="2"/>
                    </a:lnTo>
                    <a:lnTo>
                      <a:pt x="2882" y="5"/>
                    </a:lnTo>
                    <a:lnTo>
                      <a:pt x="2870" y="9"/>
                    </a:lnTo>
                    <a:lnTo>
                      <a:pt x="2857" y="14"/>
                    </a:lnTo>
                    <a:lnTo>
                      <a:pt x="2845" y="20"/>
                    </a:lnTo>
                    <a:lnTo>
                      <a:pt x="2835" y="28"/>
                    </a:lnTo>
                    <a:lnTo>
                      <a:pt x="2825" y="36"/>
                    </a:lnTo>
                    <a:lnTo>
                      <a:pt x="2816" y="45"/>
                    </a:lnTo>
                    <a:lnTo>
                      <a:pt x="2807" y="55"/>
                    </a:lnTo>
                    <a:lnTo>
                      <a:pt x="2800" y="67"/>
                    </a:lnTo>
                    <a:lnTo>
                      <a:pt x="2795" y="80"/>
                    </a:lnTo>
                    <a:lnTo>
                      <a:pt x="2791" y="94"/>
                    </a:lnTo>
                    <a:lnTo>
                      <a:pt x="2788" y="108"/>
                    </a:lnTo>
                    <a:lnTo>
                      <a:pt x="2787" y="124"/>
                    </a:lnTo>
                    <a:lnTo>
                      <a:pt x="2787" y="142"/>
                    </a:lnTo>
                    <a:lnTo>
                      <a:pt x="2790" y="179"/>
                    </a:lnTo>
                    <a:lnTo>
                      <a:pt x="2791" y="217"/>
                    </a:lnTo>
                    <a:lnTo>
                      <a:pt x="2791" y="255"/>
                    </a:lnTo>
                    <a:lnTo>
                      <a:pt x="2790" y="291"/>
                    </a:lnTo>
                    <a:lnTo>
                      <a:pt x="2786" y="326"/>
                    </a:lnTo>
                    <a:lnTo>
                      <a:pt x="2780" y="361"/>
                    </a:lnTo>
                    <a:lnTo>
                      <a:pt x="2777" y="378"/>
                    </a:lnTo>
                    <a:lnTo>
                      <a:pt x="2773" y="394"/>
                    </a:lnTo>
                    <a:lnTo>
                      <a:pt x="2768" y="411"/>
                    </a:lnTo>
                    <a:lnTo>
                      <a:pt x="2762" y="426"/>
                    </a:lnTo>
                    <a:lnTo>
                      <a:pt x="2756" y="441"/>
                    </a:lnTo>
                    <a:lnTo>
                      <a:pt x="2748" y="456"/>
                    </a:lnTo>
                    <a:lnTo>
                      <a:pt x="2740" y="471"/>
                    </a:lnTo>
                    <a:lnTo>
                      <a:pt x="2732" y="484"/>
                    </a:lnTo>
                    <a:lnTo>
                      <a:pt x="2722" y="498"/>
                    </a:lnTo>
                    <a:lnTo>
                      <a:pt x="2712" y="510"/>
                    </a:lnTo>
                    <a:lnTo>
                      <a:pt x="2701" y="523"/>
                    </a:lnTo>
                    <a:lnTo>
                      <a:pt x="2689" y="535"/>
                    </a:lnTo>
                    <a:lnTo>
                      <a:pt x="2676" y="546"/>
                    </a:lnTo>
                    <a:lnTo>
                      <a:pt x="2662" y="556"/>
                    </a:lnTo>
                    <a:lnTo>
                      <a:pt x="2648" y="566"/>
                    </a:lnTo>
                    <a:lnTo>
                      <a:pt x="2631" y="576"/>
                    </a:lnTo>
                    <a:lnTo>
                      <a:pt x="2615" y="584"/>
                    </a:lnTo>
                    <a:lnTo>
                      <a:pt x="2597" y="592"/>
                    </a:lnTo>
                    <a:lnTo>
                      <a:pt x="2577" y="598"/>
                    </a:lnTo>
                    <a:lnTo>
                      <a:pt x="2558" y="605"/>
                    </a:lnTo>
                    <a:lnTo>
                      <a:pt x="2540" y="609"/>
                    </a:lnTo>
                    <a:lnTo>
                      <a:pt x="2521" y="613"/>
                    </a:lnTo>
                    <a:lnTo>
                      <a:pt x="2503" y="616"/>
                    </a:lnTo>
                    <a:lnTo>
                      <a:pt x="2485" y="618"/>
                    </a:lnTo>
                    <a:lnTo>
                      <a:pt x="2465" y="619"/>
                    </a:lnTo>
                    <a:lnTo>
                      <a:pt x="2447" y="620"/>
                    </a:lnTo>
                    <a:lnTo>
                      <a:pt x="2427" y="620"/>
                    </a:lnTo>
                    <a:lnTo>
                      <a:pt x="2409" y="620"/>
                    </a:lnTo>
                    <a:lnTo>
                      <a:pt x="2370" y="617"/>
                    </a:lnTo>
                    <a:lnTo>
                      <a:pt x="2333" y="613"/>
                    </a:lnTo>
                    <a:lnTo>
                      <a:pt x="2294" y="607"/>
                    </a:lnTo>
                    <a:lnTo>
                      <a:pt x="2255" y="600"/>
                    </a:lnTo>
                    <a:lnTo>
                      <a:pt x="2217" y="592"/>
                    </a:lnTo>
                    <a:lnTo>
                      <a:pt x="2179" y="583"/>
                    </a:lnTo>
                    <a:lnTo>
                      <a:pt x="2103" y="565"/>
                    </a:lnTo>
                    <a:lnTo>
                      <a:pt x="2065" y="556"/>
                    </a:lnTo>
                    <a:lnTo>
                      <a:pt x="2027" y="549"/>
                    </a:lnTo>
                    <a:lnTo>
                      <a:pt x="1990" y="542"/>
                    </a:lnTo>
                    <a:lnTo>
                      <a:pt x="1955" y="537"/>
                    </a:lnTo>
                    <a:lnTo>
                      <a:pt x="1916" y="533"/>
                    </a:lnTo>
                    <a:lnTo>
                      <a:pt x="1879" y="531"/>
                    </a:lnTo>
                    <a:lnTo>
                      <a:pt x="1843" y="530"/>
                    </a:lnTo>
                    <a:lnTo>
                      <a:pt x="1807" y="532"/>
                    </a:lnTo>
                    <a:lnTo>
                      <a:pt x="1772" y="534"/>
                    </a:lnTo>
                    <a:lnTo>
                      <a:pt x="1739" y="539"/>
                    </a:lnTo>
                    <a:lnTo>
                      <a:pt x="1706" y="545"/>
                    </a:lnTo>
                    <a:lnTo>
                      <a:pt x="1674" y="553"/>
                    </a:lnTo>
                    <a:lnTo>
                      <a:pt x="1643" y="562"/>
                    </a:lnTo>
                    <a:lnTo>
                      <a:pt x="1613" y="574"/>
                    </a:lnTo>
                    <a:lnTo>
                      <a:pt x="1584" y="586"/>
                    </a:lnTo>
                    <a:lnTo>
                      <a:pt x="1555" y="599"/>
                    </a:lnTo>
                    <a:lnTo>
                      <a:pt x="1528" y="614"/>
                    </a:lnTo>
                    <a:lnTo>
                      <a:pt x="1501" y="631"/>
                    </a:lnTo>
                    <a:lnTo>
                      <a:pt x="1476" y="649"/>
                    </a:lnTo>
                    <a:lnTo>
                      <a:pt x="1452" y="668"/>
                    </a:lnTo>
                    <a:lnTo>
                      <a:pt x="1428" y="689"/>
                    </a:lnTo>
                    <a:lnTo>
                      <a:pt x="1405" y="710"/>
                    </a:lnTo>
                    <a:lnTo>
                      <a:pt x="1383" y="733"/>
                    </a:lnTo>
                    <a:lnTo>
                      <a:pt x="1363" y="757"/>
                    </a:lnTo>
                    <a:lnTo>
                      <a:pt x="1343" y="782"/>
                    </a:lnTo>
                    <a:lnTo>
                      <a:pt x="1324" y="809"/>
                    </a:lnTo>
                    <a:lnTo>
                      <a:pt x="1306" y="835"/>
                    </a:lnTo>
                    <a:lnTo>
                      <a:pt x="1290" y="864"/>
                    </a:lnTo>
                    <a:lnTo>
                      <a:pt x="1273" y="893"/>
                    </a:lnTo>
                    <a:lnTo>
                      <a:pt x="1259" y="924"/>
                    </a:lnTo>
                    <a:lnTo>
                      <a:pt x="1245" y="955"/>
                    </a:lnTo>
                    <a:lnTo>
                      <a:pt x="1233" y="987"/>
                    </a:lnTo>
                    <a:lnTo>
                      <a:pt x="1220" y="1020"/>
                    </a:lnTo>
                    <a:lnTo>
                      <a:pt x="1209" y="1053"/>
                    </a:lnTo>
                    <a:lnTo>
                      <a:pt x="1200" y="1088"/>
                    </a:lnTo>
                    <a:lnTo>
                      <a:pt x="1191" y="1123"/>
                    </a:lnTo>
                    <a:lnTo>
                      <a:pt x="1160" y="1127"/>
                    </a:lnTo>
                    <a:lnTo>
                      <a:pt x="1129" y="1132"/>
                    </a:lnTo>
                    <a:lnTo>
                      <a:pt x="1098" y="1137"/>
                    </a:lnTo>
                    <a:lnTo>
                      <a:pt x="1068" y="1143"/>
                    </a:lnTo>
                    <a:lnTo>
                      <a:pt x="1038" y="1151"/>
                    </a:lnTo>
                    <a:lnTo>
                      <a:pt x="1007" y="1159"/>
                    </a:lnTo>
                    <a:lnTo>
                      <a:pt x="978" y="1168"/>
                    </a:lnTo>
                    <a:lnTo>
                      <a:pt x="948" y="1179"/>
                    </a:lnTo>
                    <a:lnTo>
                      <a:pt x="920" y="1190"/>
                    </a:lnTo>
                    <a:lnTo>
                      <a:pt x="890" y="1201"/>
                    </a:lnTo>
                    <a:lnTo>
                      <a:pt x="862" y="1214"/>
                    </a:lnTo>
                    <a:lnTo>
                      <a:pt x="833" y="1229"/>
                    </a:lnTo>
                    <a:lnTo>
                      <a:pt x="806" y="1243"/>
                    </a:lnTo>
                    <a:lnTo>
                      <a:pt x="778" y="1258"/>
                    </a:lnTo>
                    <a:lnTo>
                      <a:pt x="751" y="1274"/>
                    </a:lnTo>
                    <a:lnTo>
                      <a:pt x="724" y="1292"/>
                    </a:lnTo>
                    <a:lnTo>
                      <a:pt x="697" y="1310"/>
                    </a:lnTo>
                    <a:lnTo>
                      <a:pt x="671" y="1329"/>
                    </a:lnTo>
                    <a:lnTo>
                      <a:pt x="645" y="1350"/>
                    </a:lnTo>
                    <a:lnTo>
                      <a:pt x="619" y="1370"/>
                    </a:lnTo>
                    <a:lnTo>
                      <a:pt x="595" y="1391"/>
                    </a:lnTo>
                    <a:lnTo>
                      <a:pt x="569" y="1415"/>
                    </a:lnTo>
                    <a:lnTo>
                      <a:pt x="545" y="1438"/>
                    </a:lnTo>
                    <a:lnTo>
                      <a:pt x="521" y="1463"/>
                    </a:lnTo>
                    <a:lnTo>
                      <a:pt x="498" y="1487"/>
                    </a:lnTo>
                    <a:lnTo>
                      <a:pt x="475" y="1514"/>
                    </a:lnTo>
                    <a:lnTo>
                      <a:pt x="452" y="1540"/>
                    </a:lnTo>
                    <a:lnTo>
                      <a:pt x="430" y="1568"/>
                    </a:lnTo>
                    <a:lnTo>
                      <a:pt x="408" y="1596"/>
                    </a:lnTo>
                    <a:lnTo>
                      <a:pt x="387" y="1626"/>
                    </a:lnTo>
                    <a:lnTo>
                      <a:pt x="366" y="1656"/>
                    </a:lnTo>
                    <a:lnTo>
                      <a:pt x="345" y="1688"/>
                    </a:lnTo>
                    <a:lnTo>
                      <a:pt x="326" y="1719"/>
                    </a:lnTo>
                    <a:lnTo>
                      <a:pt x="307" y="1752"/>
                    </a:lnTo>
                    <a:lnTo>
                      <a:pt x="287" y="1786"/>
                    </a:lnTo>
                    <a:lnTo>
                      <a:pt x="269" y="1820"/>
                    </a:lnTo>
                    <a:lnTo>
                      <a:pt x="252" y="1855"/>
                    </a:lnTo>
                    <a:lnTo>
                      <a:pt x="234" y="1892"/>
                    </a:lnTo>
                    <a:lnTo>
                      <a:pt x="218" y="1928"/>
                    </a:lnTo>
                    <a:lnTo>
                      <a:pt x="202" y="1966"/>
                    </a:lnTo>
                    <a:lnTo>
                      <a:pt x="185" y="2005"/>
                    </a:lnTo>
                    <a:lnTo>
                      <a:pt x="171" y="2043"/>
                    </a:lnTo>
                    <a:lnTo>
                      <a:pt x="156" y="2083"/>
                    </a:lnTo>
                    <a:lnTo>
                      <a:pt x="143" y="2124"/>
                    </a:lnTo>
                    <a:lnTo>
                      <a:pt x="129" y="2166"/>
                    </a:lnTo>
                    <a:lnTo>
                      <a:pt x="116" y="2208"/>
                    </a:lnTo>
                    <a:lnTo>
                      <a:pt x="104" y="2251"/>
                    </a:lnTo>
                    <a:lnTo>
                      <a:pt x="93" y="2296"/>
                    </a:lnTo>
                    <a:lnTo>
                      <a:pt x="81" y="2340"/>
                    </a:lnTo>
                    <a:lnTo>
                      <a:pt x="71" y="2386"/>
                    </a:lnTo>
                    <a:lnTo>
                      <a:pt x="62" y="2432"/>
                    </a:lnTo>
                    <a:lnTo>
                      <a:pt x="53" y="2479"/>
                    </a:lnTo>
                    <a:lnTo>
                      <a:pt x="45" y="2527"/>
                    </a:lnTo>
                    <a:lnTo>
                      <a:pt x="38" y="2576"/>
                    </a:lnTo>
                    <a:lnTo>
                      <a:pt x="30" y="2625"/>
                    </a:lnTo>
                    <a:lnTo>
                      <a:pt x="24" y="2675"/>
                    </a:lnTo>
                    <a:lnTo>
                      <a:pt x="18" y="2726"/>
                    </a:lnTo>
                    <a:lnTo>
                      <a:pt x="14" y="2778"/>
                    </a:lnTo>
                    <a:lnTo>
                      <a:pt x="10" y="2830"/>
                    </a:lnTo>
                    <a:lnTo>
                      <a:pt x="6" y="2883"/>
                    </a:lnTo>
                    <a:lnTo>
                      <a:pt x="4" y="2937"/>
                    </a:lnTo>
                    <a:lnTo>
                      <a:pt x="2" y="2992"/>
                    </a:lnTo>
                    <a:lnTo>
                      <a:pt x="1" y="3047"/>
                    </a:lnTo>
                    <a:lnTo>
                      <a:pt x="0" y="3103"/>
                    </a:lnTo>
                    <a:lnTo>
                      <a:pt x="1" y="3162"/>
                    </a:lnTo>
                    <a:lnTo>
                      <a:pt x="2" y="3220"/>
                    </a:lnTo>
                    <a:lnTo>
                      <a:pt x="4" y="3277"/>
                    </a:lnTo>
                    <a:lnTo>
                      <a:pt x="7" y="3333"/>
                    </a:lnTo>
                    <a:lnTo>
                      <a:pt x="11" y="3389"/>
                    </a:lnTo>
                    <a:lnTo>
                      <a:pt x="15" y="3443"/>
                    </a:lnTo>
                    <a:lnTo>
                      <a:pt x="20" y="3497"/>
                    </a:lnTo>
                    <a:lnTo>
                      <a:pt x="26" y="3550"/>
                    </a:lnTo>
                    <a:lnTo>
                      <a:pt x="34" y="3602"/>
                    </a:lnTo>
                    <a:lnTo>
                      <a:pt x="41" y="3653"/>
                    </a:lnTo>
                    <a:lnTo>
                      <a:pt x="50" y="3703"/>
                    </a:lnTo>
                    <a:lnTo>
                      <a:pt x="59" y="3752"/>
                    </a:lnTo>
                    <a:lnTo>
                      <a:pt x="68" y="3799"/>
                    </a:lnTo>
                    <a:lnTo>
                      <a:pt x="79" y="3847"/>
                    </a:lnTo>
                    <a:lnTo>
                      <a:pt x="91" y="3893"/>
                    </a:lnTo>
                    <a:lnTo>
                      <a:pt x="102" y="3939"/>
                    </a:lnTo>
                    <a:lnTo>
                      <a:pt x="115" y="3984"/>
                    </a:lnTo>
                    <a:lnTo>
                      <a:pt x="128" y="4028"/>
                    </a:lnTo>
                    <a:lnTo>
                      <a:pt x="143" y="4070"/>
                    </a:lnTo>
                    <a:lnTo>
                      <a:pt x="157" y="4112"/>
                    </a:lnTo>
                    <a:lnTo>
                      <a:pt x="172" y="4153"/>
                    </a:lnTo>
                    <a:lnTo>
                      <a:pt x="188" y="4193"/>
                    </a:lnTo>
                    <a:lnTo>
                      <a:pt x="205" y="4232"/>
                    </a:lnTo>
                    <a:lnTo>
                      <a:pt x="222" y="4270"/>
                    </a:lnTo>
                    <a:lnTo>
                      <a:pt x="239" y="4308"/>
                    </a:lnTo>
                    <a:lnTo>
                      <a:pt x="258" y="4344"/>
                    </a:lnTo>
                    <a:lnTo>
                      <a:pt x="277" y="4379"/>
                    </a:lnTo>
                    <a:lnTo>
                      <a:pt x="296" y="4414"/>
                    </a:lnTo>
                    <a:lnTo>
                      <a:pt x="317" y="4447"/>
                    </a:lnTo>
                    <a:lnTo>
                      <a:pt x="337" y="4480"/>
                    </a:lnTo>
                    <a:lnTo>
                      <a:pt x="359" y="4512"/>
                    </a:lnTo>
                    <a:lnTo>
                      <a:pt x="381" y="4543"/>
                    </a:lnTo>
                    <a:lnTo>
                      <a:pt x="402" y="4573"/>
                    </a:lnTo>
                    <a:lnTo>
                      <a:pt x="426" y="4602"/>
                    </a:lnTo>
                    <a:lnTo>
                      <a:pt x="449" y="4630"/>
                    </a:lnTo>
                    <a:lnTo>
                      <a:pt x="473" y="4657"/>
                    </a:lnTo>
                    <a:lnTo>
                      <a:pt x="497" y="4684"/>
                    </a:lnTo>
                    <a:lnTo>
                      <a:pt x="521" y="4708"/>
                    </a:lnTo>
                    <a:lnTo>
                      <a:pt x="547" y="4732"/>
                    </a:lnTo>
                    <a:lnTo>
                      <a:pt x="572" y="4756"/>
                    </a:lnTo>
                    <a:lnTo>
                      <a:pt x="599" y="4778"/>
                    </a:lnTo>
                    <a:lnTo>
                      <a:pt x="625" y="4800"/>
                    </a:lnTo>
                    <a:lnTo>
                      <a:pt x="652" y="4821"/>
                    </a:lnTo>
                    <a:lnTo>
                      <a:pt x="679" y="4840"/>
                    </a:lnTo>
                    <a:lnTo>
                      <a:pt x="708" y="4859"/>
                    </a:lnTo>
                    <a:lnTo>
                      <a:pt x="735" y="4876"/>
                    </a:lnTo>
                    <a:lnTo>
                      <a:pt x="764" y="4893"/>
                    </a:lnTo>
                    <a:lnTo>
                      <a:pt x="793" y="4910"/>
                    </a:lnTo>
                    <a:lnTo>
                      <a:pt x="822" y="4924"/>
                    </a:lnTo>
                    <a:lnTo>
                      <a:pt x="853" y="4938"/>
                    </a:lnTo>
                    <a:lnTo>
                      <a:pt x="882" y="4951"/>
                    </a:lnTo>
                    <a:lnTo>
                      <a:pt x="913" y="4963"/>
                    </a:lnTo>
                    <a:lnTo>
                      <a:pt x="943" y="4974"/>
                    </a:lnTo>
                    <a:lnTo>
                      <a:pt x="974" y="4984"/>
                    </a:lnTo>
                    <a:lnTo>
                      <a:pt x="1005" y="4993"/>
                    </a:lnTo>
                    <a:lnTo>
                      <a:pt x="1037" y="5001"/>
                    </a:lnTo>
                    <a:lnTo>
                      <a:pt x="1069" y="5008"/>
                    </a:lnTo>
                    <a:lnTo>
                      <a:pt x="1101" y="5015"/>
                    </a:lnTo>
                    <a:lnTo>
                      <a:pt x="1133" y="5021"/>
                    </a:lnTo>
                    <a:lnTo>
                      <a:pt x="1165" y="5025"/>
                    </a:lnTo>
                    <a:lnTo>
                      <a:pt x="1199" y="5028"/>
                    </a:lnTo>
                    <a:lnTo>
                      <a:pt x="1232" y="5031"/>
                    </a:lnTo>
                    <a:lnTo>
                      <a:pt x="1265" y="5032"/>
                    </a:lnTo>
                    <a:lnTo>
                      <a:pt x="1299" y="5033"/>
                    </a:lnTo>
                    <a:lnTo>
                      <a:pt x="1332" y="5032"/>
                    </a:lnTo>
                    <a:lnTo>
                      <a:pt x="1365" y="5031"/>
                    </a:lnTo>
                    <a:lnTo>
                      <a:pt x="1399" y="5028"/>
                    </a:lnTo>
                    <a:lnTo>
                      <a:pt x="1431" y="5025"/>
                    </a:lnTo>
                    <a:lnTo>
                      <a:pt x="1464" y="5021"/>
                    </a:lnTo>
                    <a:lnTo>
                      <a:pt x="1496" y="5015"/>
                    </a:lnTo>
                    <a:lnTo>
                      <a:pt x="1528" y="5008"/>
                    </a:lnTo>
                    <a:lnTo>
                      <a:pt x="1561" y="5001"/>
                    </a:lnTo>
                    <a:lnTo>
                      <a:pt x="1592" y="4993"/>
                    </a:lnTo>
                    <a:lnTo>
                      <a:pt x="1623" y="4984"/>
                    </a:lnTo>
                    <a:lnTo>
                      <a:pt x="1654" y="4974"/>
                    </a:lnTo>
                    <a:lnTo>
                      <a:pt x="1685" y="4963"/>
                    </a:lnTo>
                    <a:lnTo>
                      <a:pt x="1715" y="4951"/>
                    </a:lnTo>
                    <a:lnTo>
                      <a:pt x="1745" y="4938"/>
                    </a:lnTo>
                    <a:lnTo>
                      <a:pt x="1775" y="4924"/>
                    </a:lnTo>
                    <a:lnTo>
                      <a:pt x="1804" y="4910"/>
                    </a:lnTo>
                    <a:lnTo>
                      <a:pt x="1833" y="4893"/>
                    </a:lnTo>
                    <a:lnTo>
                      <a:pt x="1861" y="4876"/>
                    </a:lnTo>
                    <a:lnTo>
                      <a:pt x="1890" y="4859"/>
                    </a:lnTo>
                    <a:lnTo>
                      <a:pt x="1917" y="4840"/>
                    </a:lnTo>
                    <a:lnTo>
                      <a:pt x="1945" y="4821"/>
                    </a:lnTo>
                    <a:lnTo>
                      <a:pt x="1972" y="4800"/>
                    </a:lnTo>
                    <a:lnTo>
                      <a:pt x="1999" y="4778"/>
                    </a:lnTo>
                    <a:lnTo>
                      <a:pt x="2024" y="4756"/>
                    </a:lnTo>
                    <a:lnTo>
                      <a:pt x="2051" y="4732"/>
                    </a:lnTo>
                    <a:lnTo>
                      <a:pt x="2075" y="4708"/>
                    </a:lnTo>
                    <a:lnTo>
                      <a:pt x="2100" y="4684"/>
                    </a:lnTo>
                    <a:lnTo>
                      <a:pt x="2124" y="4657"/>
                    </a:lnTo>
                    <a:lnTo>
                      <a:pt x="2148" y="4630"/>
                    </a:lnTo>
                    <a:lnTo>
                      <a:pt x="2172" y="4602"/>
                    </a:lnTo>
                    <a:lnTo>
                      <a:pt x="2194" y="4573"/>
                    </a:lnTo>
                    <a:lnTo>
                      <a:pt x="2217" y="4543"/>
                    </a:lnTo>
                    <a:lnTo>
                      <a:pt x="2238" y="4512"/>
                    </a:lnTo>
                    <a:lnTo>
                      <a:pt x="2259" y="4480"/>
                    </a:lnTo>
                    <a:lnTo>
                      <a:pt x="2280" y="4447"/>
                    </a:lnTo>
                    <a:lnTo>
                      <a:pt x="2300" y="4414"/>
                    </a:lnTo>
                    <a:lnTo>
                      <a:pt x="2320" y="4379"/>
                    </a:lnTo>
                    <a:lnTo>
                      <a:pt x="2339" y="4344"/>
                    </a:lnTo>
                    <a:lnTo>
                      <a:pt x="2357" y="4308"/>
                    </a:lnTo>
                    <a:lnTo>
                      <a:pt x="2376" y="4270"/>
                    </a:lnTo>
                    <a:lnTo>
                      <a:pt x="2392" y="4232"/>
                    </a:lnTo>
                    <a:lnTo>
                      <a:pt x="2409" y="4193"/>
                    </a:lnTo>
                    <a:lnTo>
                      <a:pt x="2424" y="4153"/>
                    </a:lnTo>
                    <a:lnTo>
                      <a:pt x="2440" y="4112"/>
                    </a:lnTo>
                    <a:lnTo>
                      <a:pt x="2455" y="4070"/>
                    </a:lnTo>
                    <a:lnTo>
                      <a:pt x="2468" y="4028"/>
                    </a:lnTo>
                    <a:lnTo>
                      <a:pt x="2483" y="3984"/>
                    </a:lnTo>
                    <a:lnTo>
                      <a:pt x="2495" y="3939"/>
                    </a:lnTo>
                    <a:lnTo>
                      <a:pt x="2507" y="3893"/>
                    </a:lnTo>
                    <a:lnTo>
                      <a:pt x="2518" y="3847"/>
                    </a:lnTo>
                    <a:lnTo>
                      <a:pt x="2528" y="3799"/>
                    </a:lnTo>
                    <a:lnTo>
                      <a:pt x="2539" y="3752"/>
                    </a:lnTo>
                    <a:lnTo>
                      <a:pt x="2548" y="3703"/>
                    </a:lnTo>
                    <a:lnTo>
                      <a:pt x="2556" y="3653"/>
                    </a:lnTo>
                    <a:lnTo>
                      <a:pt x="2564" y="3602"/>
                    </a:lnTo>
                    <a:lnTo>
                      <a:pt x="2570" y="3550"/>
                    </a:lnTo>
                    <a:lnTo>
                      <a:pt x="2576" y="3497"/>
                    </a:lnTo>
                    <a:lnTo>
                      <a:pt x="2581" y="3443"/>
                    </a:lnTo>
                    <a:lnTo>
                      <a:pt x="2586" y="3389"/>
                    </a:lnTo>
                    <a:lnTo>
                      <a:pt x="2590" y="3333"/>
                    </a:lnTo>
                    <a:lnTo>
                      <a:pt x="2593" y="3277"/>
                    </a:lnTo>
                    <a:lnTo>
                      <a:pt x="2595" y="3220"/>
                    </a:lnTo>
                    <a:lnTo>
                      <a:pt x="2597" y="3162"/>
                    </a:lnTo>
                    <a:lnTo>
                      <a:pt x="2597" y="3103"/>
                    </a:lnTo>
                    <a:lnTo>
                      <a:pt x="2597" y="3049"/>
                    </a:lnTo>
                    <a:lnTo>
                      <a:pt x="2596" y="2996"/>
                    </a:lnTo>
                    <a:lnTo>
                      <a:pt x="2594" y="2944"/>
                    </a:lnTo>
                    <a:lnTo>
                      <a:pt x="2592" y="2892"/>
                    </a:lnTo>
                    <a:lnTo>
                      <a:pt x="2588" y="2841"/>
                    </a:lnTo>
                    <a:lnTo>
                      <a:pt x="2584" y="2791"/>
                    </a:lnTo>
                    <a:lnTo>
                      <a:pt x="2580" y="2741"/>
                    </a:lnTo>
                    <a:lnTo>
                      <a:pt x="2575" y="2692"/>
                    </a:lnTo>
                    <a:lnTo>
                      <a:pt x="2569" y="2644"/>
                    </a:lnTo>
                    <a:lnTo>
                      <a:pt x="2563" y="2596"/>
                    </a:lnTo>
                    <a:lnTo>
                      <a:pt x="2556" y="2550"/>
                    </a:lnTo>
                    <a:lnTo>
                      <a:pt x="2549" y="2504"/>
                    </a:lnTo>
                    <a:lnTo>
                      <a:pt x="2541" y="2458"/>
                    </a:lnTo>
                    <a:lnTo>
                      <a:pt x="2531" y="2413"/>
                    </a:lnTo>
                    <a:lnTo>
                      <a:pt x="2522" y="2369"/>
                    </a:lnTo>
                    <a:lnTo>
                      <a:pt x="2512" y="2326"/>
                    </a:lnTo>
                    <a:lnTo>
                      <a:pt x="2502" y="2284"/>
                    </a:lnTo>
                    <a:lnTo>
                      <a:pt x="2491" y="2241"/>
                    </a:lnTo>
                    <a:lnTo>
                      <a:pt x="2478" y="2200"/>
                    </a:lnTo>
                    <a:lnTo>
                      <a:pt x="2466" y="2159"/>
                    </a:lnTo>
                    <a:lnTo>
                      <a:pt x="2453" y="2120"/>
                    </a:lnTo>
                    <a:lnTo>
                      <a:pt x="2440" y="2081"/>
                    </a:lnTo>
                    <a:lnTo>
                      <a:pt x="2426" y="2042"/>
                    </a:lnTo>
                    <a:lnTo>
                      <a:pt x="2412" y="2005"/>
                    </a:lnTo>
                    <a:lnTo>
                      <a:pt x="2397" y="1968"/>
                    </a:lnTo>
                    <a:lnTo>
                      <a:pt x="2382" y="1932"/>
                    </a:lnTo>
                    <a:lnTo>
                      <a:pt x="2365" y="1897"/>
                    </a:lnTo>
                    <a:lnTo>
                      <a:pt x="2349" y="1862"/>
                    </a:lnTo>
                    <a:lnTo>
                      <a:pt x="2332" y="1828"/>
                    </a:lnTo>
                    <a:lnTo>
                      <a:pt x="2314" y="1795"/>
                    </a:lnTo>
                    <a:lnTo>
                      <a:pt x="2297" y="1762"/>
                    </a:lnTo>
                    <a:lnTo>
                      <a:pt x="2279" y="1731"/>
                    </a:lnTo>
                    <a:lnTo>
                      <a:pt x="2259" y="1700"/>
                    </a:lnTo>
                    <a:lnTo>
                      <a:pt x="2240" y="1671"/>
                    </a:lnTo>
                    <a:lnTo>
                      <a:pt x="2221" y="1641"/>
                    </a:lnTo>
                    <a:lnTo>
                      <a:pt x="2200" y="1613"/>
                    </a:lnTo>
                    <a:lnTo>
                      <a:pt x="2180" y="1584"/>
                    </a:lnTo>
                    <a:lnTo>
                      <a:pt x="2159" y="1558"/>
                    </a:lnTo>
                    <a:lnTo>
                      <a:pt x="2137" y="1531"/>
                    </a:lnTo>
                    <a:lnTo>
                      <a:pt x="2116" y="1506"/>
                    </a:lnTo>
                    <a:lnTo>
                      <a:pt x="2093" y="1481"/>
                    </a:lnTo>
                    <a:lnTo>
                      <a:pt x="2071" y="1457"/>
                    </a:lnTo>
                    <a:lnTo>
                      <a:pt x="2048" y="1434"/>
                    </a:lnTo>
                    <a:lnTo>
                      <a:pt x="2024" y="1412"/>
                    </a:lnTo>
                    <a:lnTo>
                      <a:pt x="2001" y="1390"/>
                    </a:lnTo>
                    <a:lnTo>
                      <a:pt x="1977" y="1369"/>
                    </a:lnTo>
                    <a:lnTo>
                      <a:pt x="1953" y="1350"/>
                    </a:lnTo>
                    <a:lnTo>
                      <a:pt x="1927" y="1330"/>
                    </a:lnTo>
                    <a:lnTo>
                      <a:pt x="1903" y="1312"/>
                    </a:lnTo>
                    <a:lnTo>
                      <a:pt x="1877" y="1295"/>
                    </a:lnTo>
                    <a:lnTo>
                      <a:pt x="1851" y="1277"/>
                    </a:lnTo>
                    <a:lnTo>
                      <a:pt x="1825" y="1261"/>
                    </a:lnTo>
                    <a:lnTo>
                      <a:pt x="1799" y="1247"/>
                    </a:lnTo>
                    <a:lnTo>
                      <a:pt x="1772" y="1233"/>
                    </a:lnTo>
                    <a:lnTo>
                      <a:pt x="1745" y="1218"/>
                    </a:lnTo>
                    <a:lnTo>
                      <a:pt x="1717" y="1206"/>
                    </a:lnTo>
                    <a:lnTo>
                      <a:pt x="1690" y="1194"/>
                    </a:lnTo>
                    <a:lnTo>
                      <a:pt x="1662" y="1184"/>
                    </a:lnTo>
                    <a:lnTo>
                      <a:pt x="1635" y="1174"/>
                    </a:lnTo>
                    <a:lnTo>
                      <a:pt x="1606" y="1164"/>
                    </a:lnTo>
                    <a:lnTo>
                      <a:pt x="1578" y="1155"/>
                    </a:lnTo>
                    <a:lnTo>
                      <a:pt x="1549" y="1148"/>
                    </a:lnTo>
                    <a:lnTo>
                      <a:pt x="1520" y="1141"/>
                    </a:lnTo>
                    <a:lnTo>
                      <a:pt x="1490" y="1135"/>
                    </a:lnTo>
                    <a:lnTo>
                      <a:pt x="1499" y="1106"/>
                    </a:lnTo>
                    <a:lnTo>
                      <a:pt x="1509" y="1079"/>
                    </a:lnTo>
                    <a:lnTo>
                      <a:pt x="1519" y="1051"/>
                    </a:lnTo>
                    <a:lnTo>
                      <a:pt x="1530" y="1026"/>
                    </a:lnTo>
                    <a:lnTo>
                      <a:pt x="1543" y="1000"/>
                    </a:lnTo>
                    <a:lnTo>
                      <a:pt x="1557" y="976"/>
                    </a:lnTo>
                    <a:lnTo>
                      <a:pt x="1572" y="953"/>
                    </a:lnTo>
                    <a:lnTo>
                      <a:pt x="1589" y="932"/>
                    </a:lnTo>
                    <a:lnTo>
                      <a:pt x="1607" y="912"/>
                    </a:lnTo>
                    <a:lnTo>
                      <a:pt x="1618" y="903"/>
                    </a:lnTo>
                    <a:lnTo>
                      <a:pt x="1628" y="893"/>
                    </a:lnTo>
                    <a:lnTo>
                      <a:pt x="1638" y="885"/>
                    </a:lnTo>
                    <a:lnTo>
                      <a:pt x="1649" y="877"/>
                    </a:lnTo>
                    <a:lnTo>
                      <a:pt x="1660" y="870"/>
                    </a:lnTo>
                    <a:lnTo>
                      <a:pt x="1673" y="863"/>
                    </a:lnTo>
                    <a:lnTo>
                      <a:pt x="1686" y="857"/>
                    </a:lnTo>
                    <a:lnTo>
                      <a:pt x="1698" y="851"/>
                    </a:lnTo>
                    <a:lnTo>
                      <a:pt x="1712" y="845"/>
                    </a:lnTo>
                    <a:lnTo>
                      <a:pt x="1727" y="840"/>
                    </a:lnTo>
                    <a:lnTo>
                      <a:pt x="1741" y="836"/>
                    </a:lnTo>
                    <a:lnTo>
                      <a:pt x="1756" y="832"/>
                    </a:lnTo>
                    <a:lnTo>
                      <a:pt x="1772" y="829"/>
                    </a:lnTo>
                    <a:lnTo>
                      <a:pt x="1789" y="827"/>
                    </a:lnTo>
                    <a:close/>
                    <a:moveTo>
                      <a:pt x="2443" y="2988"/>
                    </a:moveTo>
                    <a:lnTo>
                      <a:pt x="2443" y="2988"/>
                    </a:lnTo>
                    <a:lnTo>
                      <a:pt x="2442" y="3039"/>
                    </a:lnTo>
                    <a:lnTo>
                      <a:pt x="2441" y="3087"/>
                    </a:lnTo>
                    <a:lnTo>
                      <a:pt x="2439" y="3132"/>
                    </a:lnTo>
                    <a:lnTo>
                      <a:pt x="2437" y="3175"/>
                    </a:lnTo>
                    <a:lnTo>
                      <a:pt x="2434" y="3216"/>
                    </a:lnTo>
                    <a:lnTo>
                      <a:pt x="2430" y="3254"/>
                    </a:lnTo>
                    <a:lnTo>
                      <a:pt x="2424" y="3289"/>
                    </a:lnTo>
                    <a:lnTo>
                      <a:pt x="2419" y="3323"/>
                    </a:lnTo>
                    <a:lnTo>
                      <a:pt x="2413" y="3354"/>
                    </a:lnTo>
                    <a:lnTo>
                      <a:pt x="2406" y="3383"/>
                    </a:lnTo>
                    <a:lnTo>
                      <a:pt x="2399" y="3409"/>
                    </a:lnTo>
                    <a:lnTo>
                      <a:pt x="2391" y="3434"/>
                    </a:lnTo>
                    <a:lnTo>
                      <a:pt x="2383" y="3456"/>
                    </a:lnTo>
                    <a:lnTo>
                      <a:pt x="2374" y="3477"/>
                    </a:lnTo>
                    <a:lnTo>
                      <a:pt x="2363" y="3495"/>
                    </a:lnTo>
                    <a:lnTo>
                      <a:pt x="2352" y="3512"/>
                    </a:lnTo>
                    <a:lnTo>
                      <a:pt x="2341" y="3526"/>
                    </a:lnTo>
                    <a:lnTo>
                      <a:pt x="2330" y="3540"/>
                    </a:lnTo>
                    <a:lnTo>
                      <a:pt x="2317" y="3552"/>
                    </a:lnTo>
                    <a:lnTo>
                      <a:pt x="2304" y="3561"/>
                    </a:lnTo>
                    <a:lnTo>
                      <a:pt x="2291" y="3569"/>
                    </a:lnTo>
                    <a:lnTo>
                      <a:pt x="2277" y="3576"/>
                    </a:lnTo>
                    <a:lnTo>
                      <a:pt x="2262" y="3581"/>
                    </a:lnTo>
                    <a:lnTo>
                      <a:pt x="2247" y="3585"/>
                    </a:lnTo>
                    <a:lnTo>
                      <a:pt x="2232" y="3589"/>
                    </a:lnTo>
                    <a:lnTo>
                      <a:pt x="2216" y="3591"/>
                    </a:lnTo>
                    <a:lnTo>
                      <a:pt x="2198" y="3591"/>
                    </a:lnTo>
                    <a:lnTo>
                      <a:pt x="2181" y="3590"/>
                    </a:lnTo>
                    <a:lnTo>
                      <a:pt x="2164" y="3588"/>
                    </a:lnTo>
                    <a:lnTo>
                      <a:pt x="2145" y="3584"/>
                    </a:lnTo>
                    <a:lnTo>
                      <a:pt x="2127" y="3581"/>
                    </a:lnTo>
                    <a:lnTo>
                      <a:pt x="2108" y="3576"/>
                    </a:lnTo>
                    <a:lnTo>
                      <a:pt x="2087" y="3571"/>
                    </a:lnTo>
                    <a:lnTo>
                      <a:pt x="2068" y="3564"/>
                    </a:lnTo>
                    <a:lnTo>
                      <a:pt x="2026" y="3550"/>
                    </a:lnTo>
                    <a:lnTo>
                      <a:pt x="1983" y="3534"/>
                    </a:lnTo>
                    <a:lnTo>
                      <a:pt x="1939" y="3514"/>
                    </a:lnTo>
                    <a:lnTo>
                      <a:pt x="1844" y="3473"/>
                    </a:lnTo>
                    <a:lnTo>
                      <a:pt x="1795" y="3452"/>
                    </a:lnTo>
                    <a:lnTo>
                      <a:pt x="1744" y="3432"/>
                    </a:lnTo>
                    <a:lnTo>
                      <a:pt x="1692" y="3411"/>
                    </a:lnTo>
                    <a:lnTo>
                      <a:pt x="1639" y="3392"/>
                    </a:lnTo>
                    <a:lnTo>
                      <a:pt x="1584" y="3375"/>
                    </a:lnTo>
                    <a:lnTo>
                      <a:pt x="1557" y="3367"/>
                    </a:lnTo>
                    <a:lnTo>
                      <a:pt x="1529" y="3358"/>
                    </a:lnTo>
                    <a:lnTo>
                      <a:pt x="1500" y="3352"/>
                    </a:lnTo>
                    <a:lnTo>
                      <a:pt x="1473" y="3346"/>
                    </a:lnTo>
                    <a:lnTo>
                      <a:pt x="1444" y="3341"/>
                    </a:lnTo>
                    <a:lnTo>
                      <a:pt x="1416" y="3336"/>
                    </a:lnTo>
                    <a:lnTo>
                      <a:pt x="1386" y="3333"/>
                    </a:lnTo>
                    <a:lnTo>
                      <a:pt x="1358" y="3330"/>
                    </a:lnTo>
                    <a:lnTo>
                      <a:pt x="1328" y="3328"/>
                    </a:lnTo>
                    <a:lnTo>
                      <a:pt x="1299" y="3328"/>
                    </a:lnTo>
                    <a:lnTo>
                      <a:pt x="1269" y="3328"/>
                    </a:lnTo>
                    <a:lnTo>
                      <a:pt x="1240" y="3330"/>
                    </a:lnTo>
                    <a:lnTo>
                      <a:pt x="1210" y="3333"/>
                    </a:lnTo>
                    <a:lnTo>
                      <a:pt x="1182" y="3336"/>
                    </a:lnTo>
                    <a:lnTo>
                      <a:pt x="1153" y="3341"/>
                    </a:lnTo>
                    <a:lnTo>
                      <a:pt x="1125" y="3346"/>
                    </a:lnTo>
                    <a:lnTo>
                      <a:pt x="1096" y="3352"/>
                    </a:lnTo>
                    <a:lnTo>
                      <a:pt x="1068" y="3358"/>
                    </a:lnTo>
                    <a:lnTo>
                      <a:pt x="1040" y="3367"/>
                    </a:lnTo>
                    <a:lnTo>
                      <a:pt x="1013" y="3375"/>
                    </a:lnTo>
                    <a:lnTo>
                      <a:pt x="959" y="3392"/>
                    </a:lnTo>
                    <a:lnTo>
                      <a:pt x="906" y="3411"/>
                    </a:lnTo>
                    <a:lnTo>
                      <a:pt x="854" y="3432"/>
                    </a:lnTo>
                    <a:lnTo>
                      <a:pt x="803" y="3452"/>
                    </a:lnTo>
                    <a:lnTo>
                      <a:pt x="753" y="3473"/>
                    </a:lnTo>
                    <a:lnTo>
                      <a:pt x="659" y="3514"/>
                    </a:lnTo>
                    <a:lnTo>
                      <a:pt x="614" y="3534"/>
                    </a:lnTo>
                    <a:lnTo>
                      <a:pt x="570" y="3550"/>
                    </a:lnTo>
                    <a:lnTo>
                      <a:pt x="530" y="3564"/>
                    </a:lnTo>
                    <a:lnTo>
                      <a:pt x="509" y="3571"/>
                    </a:lnTo>
                    <a:lnTo>
                      <a:pt x="490" y="3576"/>
                    </a:lnTo>
                    <a:lnTo>
                      <a:pt x="471" y="3581"/>
                    </a:lnTo>
                    <a:lnTo>
                      <a:pt x="452" y="3584"/>
                    </a:lnTo>
                    <a:lnTo>
                      <a:pt x="434" y="3588"/>
                    </a:lnTo>
                    <a:lnTo>
                      <a:pt x="416" y="3590"/>
                    </a:lnTo>
                    <a:lnTo>
                      <a:pt x="398" y="3591"/>
                    </a:lnTo>
                    <a:lnTo>
                      <a:pt x="382" y="3591"/>
                    </a:lnTo>
                    <a:lnTo>
                      <a:pt x="366" y="3589"/>
                    </a:lnTo>
                    <a:lnTo>
                      <a:pt x="350" y="3585"/>
                    </a:lnTo>
                    <a:lnTo>
                      <a:pt x="335" y="3581"/>
                    </a:lnTo>
                    <a:lnTo>
                      <a:pt x="320" y="3576"/>
                    </a:lnTo>
                    <a:lnTo>
                      <a:pt x="307" y="3569"/>
                    </a:lnTo>
                    <a:lnTo>
                      <a:pt x="292" y="3561"/>
                    </a:lnTo>
                    <a:lnTo>
                      <a:pt x="280" y="3552"/>
                    </a:lnTo>
                    <a:lnTo>
                      <a:pt x="268" y="3540"/>
                    </a:lnTo>
                    <a:lnTo>
                      <a:pt x="256" y="3526"/>
                    </a:lnTo>
                    <a:lnTo>
                      <a:pt x="244" y="3512"/>
                    </a:lnTo>
                    <a:lnTo>
                      <a:pt x="234" y="3495"/>
                    </a:lnTo>
                    <a:lnTo>
                      <a:pt x="224" y="3477"/>
                    </a:lnTo>
                    <a:lnTo>
                      <a:pt x="215" y="3456"/>
                    </a:lnTo>
                    <a:lnTo>
                      <a:pt x="206" y="3434"/>
                    </a:lnTo>
                    <a:lnTo>
                      <a:pt x="198" y="3409"/>
                    </a:lnTo>
                    <a:lnTo>
                      <a:pt x="190" y="3383"/>
                    </a:lnTo>
                    <a:lnTo>
                      <a:pt x="184" y="3354"/>
                    </a:lnTo>
                    <a:lnTo>
                      <a:pt x="178" y="3323"/>
                    </a:lnTo>
                    <a:lnTo>
                      <a:pt x="172" y="3289"/>
                    </a:lnTo>
                    <a:lnTo>
                      <a:pt x="168" y="3254"/>
                    </a:lnTo>
                    <a:lnTo>
                      <a:pt x="164" y="3216"/>
                    </a:lnTo>
                    <a:lnTo>
                      <a:pt x="161" y="3175"/>
                    </a:lnTo>
                    <a:lnTo>
                      <a:pt x="158" y="3132"/>
                    </a:lnTo>
                    <a:lnTo>
                      <a:pt x="156" y="3087"/>
                    </a:lnTo>
                    <a:lnTo>
                      <a:pt x="155" y="3039"/>
                    </a:lnTo>
                    <a:lnTo>
                      <a:pt x="155" y="2988"/>
                    </a:lnTo>
                    <a:lnTo>
                      <a:pt x="155" y="2936"/>
                    </a:lnTo>
                    <a:lnTo>
                      <a:pt x="156" y="2885"/>
                    </a:lnTo>
                    <a:lnTo>
                      <a:pt x="158" y="2834"/>
                    </a:lnTo>
                    <a:lnTo>
                      <a:pt x="161" y="2784"/>
                    </a:lnTo>
                    <a:lnTo>
                      <a:pt x="164" y="2735"/>
                    </a:lnTo>
                    <a:lnTo>
                      <a:pt x="168" y="2686"/>
                    </a:lnTo>
                    <a:lnTo>
                      <a:pt x="172" y="2639"/>
                    </a:lnTo>
                    <a:lnTo>
                      <a:pt x="178" y="2592"/>
                    </a:lnTo>
                    <a:lnTo>
                      <a:pt x="184" y="2546"/>
                    </a:lnTo>
                    <a:lnTo>
                      <a:pt x="190" y="2501"/>
                    </a:lnTo>
                    <a:lnTo>
                      <a:pt x="198" y="2456"/>
                    </a:lnTo>
                    <a:lnTo>
                      <a:pt x="206" y="2412"/>
                    </a:lnTo>
                    <a:lnTo>
                      <a:pt x="215" y="2368"/>
                    </a:lnTo>
                    <a:lnTo>
                      <a:pt x="224" y="2326"/>
                    </a:lnTo>
                    <a:lnTo>
                      <a:pt x="234" y="2284"/>
                    </a:lnTo>
                    <a:lnTo>
                      <a:pt x="244" y="2243"/>
                    </a:lnTo>
                    <a:lnTo>
                      <a:pt x="256" y="2203"/>
                    </a:lnTo>
                    <a:lnTo>
                      <a:pt x="268" y="2164"/>
                    </a:lnTo>
                    <a:lnTo>
                      <a:pt x="280" y="2125"/>
                    </a:lnTo>
                    <a:lnTo>
                      <a:pt x="292" y="2087"/>
                    </a:lnTo>
                    <a:lnTo>
                      <a:pt x="307" y="2051"/>
                    </a:lnTo>
                    <a:lnTo>
                      <a:pt x="320" y="2014"/>
                    </a:lnTo>
                    <a:lnTo>
                      <a:pt x="335" y="1978"/>
                    </a:lnTo>
                    <a:lnTo>
                      <a:pt x="350" y="1944"/>
                    </a:lnTo>
                    <a:lnTo>
                      <a:pt x="366" y="1910"/>
                    </a:lnTo>
                    <a:lnTo>
                      <a:pt x="382" y="1876"/>
                    </a:lnTo>
                    <a:lnTo>
                      <a:pt x="398" y="1844"/>
                    </a:lnTo>
                    <a:lnTo>
                      <a:pt x="416" y="1812"/>
                    </a:lnTo>
                    <a:lnTo>
                      <a:pt x="434" y="1782"/>
                    </a:lnTo>
                    <a:lnTo>
                      <a:pt x="452" y="1752"/>
                    </a:lnTo>
                    <a:lnTo>
                      <a:pt x="471" y="1723"/>
                    </a:lnTo>
                    <a:lnTo>
                      <a:pt x="490" y="1694"/>
                    </a:lnTo>
                    <a:lnTo>
                      <a:pt x="509" y="1666"/>
                    </a:lnTo>
                    <a:lnTo>
                      <a:pt x="530" y="1640"/>
                    </a:lnTo>
                    <a:lnTo>
                      <a:pt x="550" y="1615"/>
                    </a:lnTo>
                    <a:lnTo>
                      <a:pt x="570" y="1589"/>
                    </a:lnTo>
                    <a:lnTo>
                      <a:pt x="592" y="1565"/>
                    </a:lnTo>
                    <a:lnTo>
                      <a:pt x="614" y="1541"/>
                    </a:lnTo>
                    <a:lnTo>
                      <a:pt x="637" y="1519"/>
                    </a:lnTo>
                    <a:lnTo>
                      <a:pt x="659" y="1497"/>
                    </a:lnTo>
                    <a:lnTo>
                      <a:pt x="681" y="1476"/>
                    </a:lnTo>
                    <a:lnTo>
                      <a:pt x="705" y="1457"/>
                    </a:lnTo>
                    <a:lnTo>
                      <a:pt x="729" y="1437"/>
                    </a:lnTo>
                    <a:lnTo>
                      <a:pt x="753" y="1419"/>
                    </a:lnTo>
                    <a:lnTo>
                      <a:pt x="778" y="1402"/>
                    </a:lnTo>
                    <a:lnTo>
                      <a:pt x="803" y="1385"/>
                    </a:lnTo>
                    <a:lnTo>
                      <a:pt x="828" y="1369"/>
                    </a:lnTo>
                    <a:lnTo>
                      <a:pt x="854" y="1355"/>
                    </a:lnTo>
                    <a:lnTo>
                      <a:pt x="879" y="1341"/>
                    </a:lnTo>
                    <a:lnTo>
                      <a:pt x="906" y="1327"/>
                    </a:lnTo>
                    <a:lnTo>
                      <a:pt x="932" y="1315"/>
                    </a:lnTo>
                    <a:lnTo>
                      <a:pt x="959" y="1304"/>
                    </a:lnTo>
                    <a:lnTo>
                      <a:pt x="985" y="1294"/>
                    </a:lnTo>
                    <a:lnTo>
                      <a:pt x="1013" y="1284"/>
                    </a:lnTo>
                    <a:lnTo>
                      <a:pt x="1040" y="1275"/>
                    </a:lnTo>
                    <a:lnTo>
                      <a:pt x="1068" y="1267"/>
                    </a:lnTo>
                    <a:lnTo>
                      <a:pt x="1096" y="1261"/>
                    </a:lnTo>
                    <a:lnTo>
                      <a:pt x="1125" y="1255"/>
                    </a:lnTo>
                    <a:lnTo>
                      <a:pt x="1153" y="1250"/>
                    </a:lnTo>
                    <a:lnTo>
                      <a:pt x="1182" y="1246"/>
                    </a:lnTo>
                    <a:lnTo>
                      <a:pt x="1210" y="1243"/>
                    </a:lnTo>
                    <a:lnTo>
                      <a:pt x="1240" y="1240"/>
                    </a:lnTo>
                    <a:lnTo>
                      <a:pt x="1269" y="1239"/>
                    </a:lnTo>
                    <a:lnTo>
                      <a:pt x="1299" y="1238"/>
                    </a:lnTo>
                    <a:lnTo>
                      <a:pt x="1328" y="1239"/>
                    </a:lnTo>
                    <a:lnTo>
                      <a:pt x="1358" y="1240"/>
                    </a:lnTo>
                    <a:lnTo>
                      <a:pt x="1386" y="1243"/>
                    </a:lnTo>
                    <a:lnTo>
                      <a:pt x="1416" y="1246"/>
                    </a:lnTo>
                    <a:lnTo>
                      <a:pt x="1444" y="1250"/>
                    </a:lnTo>
                    <a:lnTo>
                      <a:pt x="1473" y="1255"/>
                    </a:lnTo>
                    <a:lnTo>
                      <a:pt x="1500" y="1261"/>
                    </a:lnTo>
                    <a:lnTo>
                      <a:pt x="1529" y="1267"/>
                    </a:lnTo>
                    <a:lnTo>
                      <a:pt x="1557" y="1275"/>
                    </a:lnTo>
                    <a:lnTo>
                      <a:pt x="1584" y="1284"/>
                    </a:lnTo>
                    <a:lnTo>
                      <a:pt x="1612" y="1294"/>
                    </a:lnTo>
                    <a:lnTo>
                      <a:pt x="1639" y="1304"/>
                    </a:lnTo>
                    <a:lnTo>
                      <a:pt x="1666" y="1315"/>
                    </a:lnTo>
                    <a:lnTo>
                      <a:pt x="1692" y="1327"/>
                    </a:lnTo>
                    <a:lnTo>
                      <a:pt x="1717" y="1341"/>
                    </a:lnTo>
                    <a:lnTo>
                      <a:pt x="1744" y="1355"/>
                    </a:lnTo>
                    <a:lnTo>
                      <a:pt x="1769" y="1369"/>
                    </a:lnTo>
                    <a:lnTo>
                      <a:pt x="1795" y="1385"/>
                    </a:lnTo>
                    <a:lnTo>
                      <a:pt x="1819" y="1402"/>
                    </a:lnTo>
                    <a:lnTo>
                      <a:pt x="1844" y="1419"/>
                    </a:lnTo>
                    <a:lnTo>
                      <a:pt x="1868" y="1437"/>
                    </a:lnTo>
                    <a:lnTo>
                      <a:pt x="1892" y="1457"/>
                    </a:lnTo>
                    <a:lnTo>
                      <a:pt x="1915" y="1476"/>
                    </a:lnTo>
                    <a:lnTo>
                      <a:pt x="1939" y="1497"/>
                    </a:lnTo>
                    <a:lnTo>
                      <a:pt x="1961" y="1519"/>
                    </a:lnTo>
                    <a:lnTo>
                      <a:pt x="1983" y="1541"/>
                    </a:lnTo>
                    <a:lnTo>
                      <a:pt x="2005" y="1565"/>
                    </a:lnTo>
                    <a:lnTo>
                      <a:pt x="2026" y="1589"/>
                    </a:lnTo>
                    <a:lnTo>
                      <a:pt x="2048" y="1615"/>
                    </a:lnTo>
                    <a:lnTo>
                      <a:pt x="2068" y="1640"/>
                    </a:lnTo>
                    <a:lnTo>
                      <a:pt x="2087" y="1666"/>
                    </a:lnTo>
                    <a:lnTo>
                      <a:pt x="2108" y="1694"/>
                    </a:lnTo>
                    <a:lnTo>
                      <a:pt x="2127" y="1723"/>
                    </a:lnTo>
                    <a:lnTo>
                      <a:pt x="2145" y="1752"/>
                    </a:lnTo>
                    <a:lnTo>
                      <a:pt x="2164" y="1782"/>
                    </a:lnTo>
                    <a:lnTo>
                      <a:pt x="2181" y="1812"/>
                    </a:lnTo>
                    <a:lnTo>
                      <a:pt x="2198" y="1844"/>
                    </a:lnTo>
                    <a:lnTo>
                      <a:pt x="2216" y="1876"/>
                    </a:lnTo>
                    <a:lnTo>
                      <a:pt x="2232" y="1910"/>
                    </a:lnTo>
                    <a:lnTo>
                      <a:pt x="2247" y="1944"/>
                    </a:lnTo>
                    <a:lnTo>
                      <a:pt x="2262" y="1978"/>
                    </a:lnTo>
                    <a:lnTo>
                      <a:pt x="2277" y="2014"/>
                    </a:lnTo>
                    <a:lnTo>
                      <a:pt x="2291" y="2051"/>
                    </a:lnTo>
                    <a:lnTo>
                      <a:pt x="2304" y="2087"/>
                    </a:lnTo>
                    <a:lnTo>
                      <a:pt x="2317" y="2125"/>
                    </a:lnTo>
                    <a:lnTo>
                      <a:pt x="2330" y="2164"/>
                    </a:lnTo>
                    <a:lnTo>
                      <a:pt x="2341" y="2203"/>
                    </a:lnTo>
                    <a:lnTo>
                      <a:pt x="2352" y="2243"/>
                    </a:lnTo>
                    <a:lnTo>
                      <a:pt x="2363" y="2284"/>
                    </a:lnTo>
                    <a:lnTo>
                      <a:pt x="2374" y="2326"/>
                    </a:lnTo>
                    <a:lnTo>
                      <a:pt x="2383" y="2368"/>
                    </a:lnTo>
                    <a:lnTo>
                      <a:pt x="2391" y="2412"/>
                    </a:lnTo>
                    <a:lnTo>
                      <a:pt x="2399" y="2456"/>
                    </a:lnTo>
                    <a:lnTo>
                      <a:pt x="2406" y="2501"/>
                    </a:lnTo>
                    <a:lnTo>
                      <a:pt x="2413" y="2546"/>
                    </a:lnTo>
                    <a:lnTo>
                      <a:pt x="2419" y="2592"/>
                    </a:lnTo>
                    <a:lnTo>
                      <a:pt x="2424" y="2639"/>
                    </a:lnTo>
                    <a:lnTo>
                      <a:pt x="2430" y="2686"/>
                    </a:lnTo>
                    <a:lnTo>
                      <a:pt x="2434" y="2735"/>
                    </a:lnTo>
                    <a:lnTo>
                      <a:pt x="2437" y="2784"/>
                    </a:lnTo>
                    <a:lnTo>
                      <a:pt x="2439" y="2834"/>
                    </a:lnTo>
                    <a:lnTo>
                      <a:pt x="2441" y="2885"/>
                    </a:lnTo>
                    <a:lnTo>
                      <a:pt x="2442" y="2936"/>
                    </a:lnTo>
                    <a:lnTo>
                      <a:pt x="2443" y="2988"/>
                    </a:lnTo>
                    <a:close/>
                  </a:path>
                </a:pathLst>
              </a:custGeom>
              <a:solidFill>
                <a:schemeClr val="lt1"/>
              </a:solidFill>
              <a:ln>
                <a:noFill/>
              </a:ln>
            </p:spPr>
            <p:txBody>
              <a:bodyPr bIns="417633" anchor="ctr">
                <a:scene3d>
                  <a:camera prst="orthographicFront"/>
                  <a:lightRig rig="threePt" dir="t"/>
                </a:scene3d>
                <a:sp3d>
                  <a:contourClr>
                    <a:srgbClr val="FFFFFF"/>
                  </a:contourClr>
                </a:sp3d>
              </a:bodyPr>
              <a:lstStyle/>
              <a:p>
                <a:pPr algn="ctr" eaLnBrk="0" fontAlgn="base" hangingPunct="0">
                  <a:spcBef>
                    <a:spcPct val="0"/>
                  </a:spcBef>
                  <a:spcAft>
                    <a:spcPct val="0"/>
                  </a:spcAft>
                </a:pPr>
                <a:endParaRPr lang="zh-CN" altLang="en-US" sz="1900" b="1">
                  <a:solidFill>
                    <a:schemeClr val="lt2"/>
                  </a:solidFill>
                  <a:latin typeface="微软雅黑" panose="020B0503020204020204" pitchFamily="34" charset="-122"/>
                  <a:ea typeface="微软雅黑" panose="020B0503020204020204" pitchFamily="34" charset="-122"/>
                </a:endParaRPr>
              </a:p>
            </p:txBody>
          </p:sp>
        </p:grpSp>
        <p:grpSp>
          <p:nvGrpSpPr>
            <p:cNvPr id="108" name="组合 107"/>
            <p:cNvGrpSpPr/>
            <p:nvPr>
              <p:custDataLst>
                <p:tags r:id="rId83"/>
              </p:custDataLst>
            </p:nvPr>
          </p:nvGrpSpPr>
          <p:grpSpPr>
            <a:xfrm>
              <a:off x="9257" y="4215"/>
              <a:ext cx="891" cy="1372"/>
              <a:chOff x="6922581" y="3478186"/>
              <a:chExt cx="812779" cy="1224748"/>
            </a:xfrm>
          </p:grpSpPr>
          <p:sp>
            <p:nvSpPr>
              <p:cNvPr id="114" name="椭圆 113"/>
              <p:cNvSpPr/>
              <p:nvPr>
                <p:custDataLst>
                  <p:tags r:id="rId84"/>
                </p:custDataLst>
              </p:nvPr>
            </p:nvSpPr>
            <p:spPr>
              <a:xfrm>
                <a:off x="6974777" y="3478186"/>
                <a:ext cx="708386" cy="708386"/>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2"/>
                  </a:solidFill>
                  <a:latin typeface="微软雅黑" panose="020B0503020204020204" pitchFamily="34" charset="-122"/>
                  <a:ea typeface="微软雅黑" panose="020B0503020204020204" pitchFamily="34" charset="-122"/>
                </a:endParaRPr>
              </a:p>
            </p:txBody>
          </p:sp>
          <p:sp>
            <p:nvSpPr>
              <p:cNvPr id="115" name="文本框 114"/>
              <p:cNvSpPr txBox="1"/>
              <p:nvPr>
                <p:custDataLst>
                  <p:tags r:id="rId85"/>
                </p:custDataLst>
              </p:nvPr>
            </p:nvSpPr>
            <p:spPr>
              <a:xfrm>
                <a:off x="6922581" y="4301914"/>
                <a:ext cx="812779" cy="401020"/>
              </a:xfrm>
              <a:prstGeom prst="rect">
                <a:avLst/>
              </a:prstGeom>
              <a:noFill/>
            </p:spPr>
            <p:txBody>
              <a:bodyPr wrap="square" rtlCol="0">
                <a:spAutoFit/>
              </a:bodyPr>
              <a:lstStyle/>
              <a:p>
                <a:pPr marL="0" lvl="0" indent="0" algn="ctr">
                  <a:lnSpc>
                    <a:spcPct val="130000"/>
                  </a:lnSpc>
                  <a:spcBef>
                    <a:spcPts val="0"/>
                  </a:spcBef>
                  <a:spcAft>
                    <a:spcPts val="0"/>
                  </a:spcAft>
                  <a:buSzPct val="100000"/>
                </a:pPr>
                <a:r>
                  <a:rPr lang="zh-CN" altLang="en-US" sz="1900" b="1">
                    <a:solidFill>
                      <a:schemeClr val="lt2">
                        <a:lumMod val="50000"/>
                      </a:schemeClr>
                    </a:solidFill>
                    <a:latin typeface="Times New Roman" panose="02020603050405020304" charset="0"/>
                    <a:ea typeface="微软雅黑" panose="020B0503020204020204" pitchFamily="34" charset="-122"/>
                  </a:rPr>
                  <a:t>经理</a:t>
                </a:r>
                <a:endParaRPr lang="zh-CN" altLang="en-US" sz="1900" b="1">
                  <a:solidFill>
                    <a:schemeClr val="lt2">
                      <a:lumMod val="50000"/>
                    </a:schemeClr>
                  </a:solidFill>
                  <a:latin typeface="Times New Roman" panose="02020603050405020304" charset="0"/>
                  <a:ea typeface="微软雅黑" panose="020B0503020204020204" pitchFamily="34" charset="-122"/>
                </a:endParaRPr>
              </a:p>
            </p:txBody>
          </p:sp>
          <p:sp>
            <p:nvSpPr>
              <p:cNvPr id="120" name="KSO_Shape"/>
              <p:cNvSpPr/>
              <p:nvPr>
                <p:custDataLst>
                  <p:tags r:id="rId86"/>
                </p:custDataLst>
              </p:nvPr>
            </p:nvSpPr>
            <p:spPr bwMode="auto">
              <a:xfrm>
                <a:off x="7145572" y="3676913"/>
                <a:ext cx="366796" cy="275097"/>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chemeClr val="lt1"/>
              </a:solidFill>
              <a:ln>
                <a:noFill/>
              </a:ln>
            </p:spPr>
            <p:txBody>
              <a:bodyPr bIns="417633" anchor="ctr">
                <a:scene3d>
                  <a:camera prst="orthographicFront"/>
                  <a:lightRig rig="threePt" dir="t"/>
                </a:scene3d>
                <a:sp3d>
                  <a:contourClr>
                    <a:srgbClr val="FFFFFF"/>
                  </a:contourClr>
                </a:sp3d>
              </a:bodyPr>
              <a:lstStyle/>
              <a:p>
                <a:pPr algn="ctr" eaLnBrk="0" fontAlgn="base" hangingPunct="0">
                  <a:spcBef>
                    <a:spcPct val="0"/>
                  </a:spcBef>
                  <a:spcAft>
                    <a:spcPct val="0"/>
                  </a:spcAft>
                </a:pPr>
                <a:endParaRPr lang="zh-CN" altLang="en-US" sz="1900" b="1">
                  <a:solidFill>
                    <a:schemeClr val="lt2"/>
                  </a:solidFill>
                  <a:latin typeface="微软雅黑" panose="020B0503020204020204" pitchFamily="34" charset="-122"/>
                  <a:ea typeface="微软雅黑" panose="020B0503020204020204" pitchFamily="34" charset="-122"/>
                </a:endParaRPr>
              </a:p>
            </p:txBody>
          </p:sp>
        </p:grpSp>
        <p:grpSp>
          <p:nvGrpSpPr>
            <p:cNvPr id="116" name="组合 115"/>
            <p:cNvGrpSpPr/>
            <p:nvPr>
              <p:custDataLst>
                <p:tags r:id="rId87"/>
              </p:custDataLst>
            </p:nvPr>
          </p:nvGrpSpPr>
          <p:grpSpPr>
            <a:xfrm>
              <a:off x="7187" y="5806"/>
              <a:ext cx="891" cy="1372"/>
              <a:chOff x="3832675" y="5008668"/>
              <a:chExt cx="812779" cy="1224748"/>
            </a:xfrm>
          </p:grpSpPr>
          <p:sp>
            <p:nvSpPr>
              <p:cNvPr id="117" name="椭圆 116"/>
              <p:cNvSpPr/>
              <p:nvPr>
                <p:custDataLst>
                  <p:tags r:id="rId88"/>
                </p:custDataLst>
              </p:nvPr>
            </p:nvSpPr>
            <p:spPr>
              <a:xfrm>
                <a:off x="3908233" y="5008668"/>
                <a:ext cx="708386" cy="708386"/>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2"/>
                  </a:solidFill>
                  <a:latin typeface="微软雅黑" panose="020B0503020204020204" pitchFamily="34" charset="-122"/>
                  <a:ea typeface="微软雅黑" panose="020B0503020204020204" pitchFamily="34" charset="-122"/>
                </a:endParaRPr>
              </a:p>
            </p:txBody>
          </p:sp>
          <p:sp>
            <p:nvSpPr>
              <p:cNvPr id="121" name="文本框 120"/>
              <p:cNvSpPr txBox="1"/>
              <p:nvPr>
                <p:custDataLst>
                  <p:tags r:id="rId89"/>
                </p:custDataLst>
              </p:nvPr>
            </p:nvSpPr>
            <p:spPr>
              <a:xfrm>
                <a:off x="3832675" y="5832396"/>
                <a:ext cx="812779" cy="401020"/>
              </a:xfrm>
              <a:prstGeom prst="rect">
                <a:avLst/>
              </a:prstGeom>
              <a:noFill/>
            </p:spPr>
            <p:txBody>
              <a:bodyPr wrap="square" rtlCol="0">
                <a:spAutoFit/>
              </a:bodyPr>
              <a:lstStyle/>
              <a:p>
                <a:pPr marL="0" lvl="0" indent="0" algn="ctr">
                  <a:lnSpc>
                    <a:spcPct val="130000"/>
                  </a:lnSpc>
                  <a:spcBef>
                    <a:spcPts val="0"/>
                  </a:spcBef>
                  <a:spcAft>
                    <a:spcPts val="0"/>
                  </a:spcAft>
                  <a:buSzPct val="100000"/>
                </a:pPr>
                <a:r>
                  <a:rPr lang="zh-CN" altLang="en-US" sz="1900" b="1">
                    <a:solidFill>
                      <a:schemeClr val="lt2">
                        <a:lumMod val="50000"/>
                      </a:schemeClr>
                    </a:solidFill>
                    <a:latin typeface="Times New Roman" panose="02020603050405020304" charset="0"/>
                    <a:ea typeface="微软雅黑" panose="020B0503020204020204" pitchFamily="34" charset="-122"/>
                  </a:rPr>
                  <a:t>员工</a:t>
                </a:r>
                <a:endParaRPr lang="zh-CN" altLang="en-US" sz="1900" b="1">
                  <a:solidFill>
                    <a:schemeClr val="lt2">
                      <a:lumMod val="50000"/>
                    </a:schemeClr>
                  </a:solidFill>
                  <a:latin typeface="Times New Roman" panose="02020603050405020304" charset="0"/>
                  <a:ea typeface="微软雅黑" panose="020B0503020204020204" pitchFamily="34" charset="-122"/>
                </a:endParaRPr>
              </a:p>
            </p:txBody>
          </p:sp>
          <p:sp>
            <p:nvSpPr>
              <p:cNvPr id="122" name="KSO_Shape"/>
              <p:cNvSpPr/>
              <p:nvPr>
                <p:custDataLst>
                  <p:tags r:id="rId90"/>
                </p:custDataLst>
              </p:nvPr>
            </p:nvSpPr>
            <p:spPr bwMode="auto">
              <a:xfrm>
                <a:off x="4092408" y="5194480"/>
                <a:ext cx="340037" cy="357933"/>
              </a:xfrm>
              <a:custGeom>
                <a:avLst/>
                <a:gdLst>
                  <a:gd name="T0" fmla="*/ 68306812 w 5831"/>
                  <a:gd name="T1" fmla="*/ 194929901 h 6140"/>
                  <a:gd name="T2" fmla="*/ 84877616 w 5831"/>
                  <a:gd name="T3" fmla="*/ 273864227 h 6140"/>
                  <a:gd name="T4" fmla="*/ 84877616 w 5831"/>
                  <a:gd name="T5" fmla="*/ 0 h 6140"/>
                  <a:gd name="T6" fmla="*/ 368221276 w 5831"/>
                  <a:gd name="T7" fmla="*/ 0 h 6140"/>
                  <a:gd name="T8" fmla="*/ 374387027 w 5831"/>
                  <a:gd name="T9" fmla="*/ 1540134 h 6140"/>
                  <a:gd name="T10" fmla="*/ 478918634 w 5831"/>
                  <a:gd name="T11" fmla="*/ 55157817 h 6140"/>
                  <a:gd name="T12" fmla="*/ 478918634 w 5831"/>
                  <a:gd name="T13" fmla="*/ 273864227 h 6140"/>
                  <a:gd name="T14" fmla="*/ 495200487 w 5831"/>
                  <a:gd name="T15" fmla="*/ 194929901 h 6140"/>
                  <a:gd name="T16" fmla="*/ 548863252 w 5831"/>
                  <a:gd name="T17" fmla="*/ 194929901 h 6140"/>
                  <a:gd name="T18" fmla="*/ 551657176 w 5831"/>
                  <a:gd name="T19" fmla="*/ 212642057 h 6140"/>
                  <a:gd name="T20" fmla="*/ 554162148 w 5831"/>
                  <a:gd name="T21" fmla="*/ 230257722 h 6140"/>
                  <a:gd name="T22" fmla="*/ 556281644 w 5831"/>
                  <a:gd name="T23" fmla="*/ 247969879 h 6140"/>
                  <a:gd name="T24" fmla="*/ 558112189 w 5831"/>
                  <a:gd name="T25" fmla="*/ 265585854 h 6140"/>
                  <a:gd name="T26" fmla="*/ 559653782 w 5831"/>
                  <a:gd name="T27" fmla="*/ 283201830 h 6140"/>
                  <a:gd name="T28" fmla="*/ 560713374 w 5831"/>
                  <a:gd name="T29" fmla="*/ 300817495 h 6140"/>
                  <a:gd name="T30" fmla="*/ 561387802 w 5831"/>
                  <a:gd name="T31" fmla="*/ 318433471 h 6140"/>
                  <a:gd name="T32" fmla="*/ 561773278 w 5831"/>
                  <a:gd name="T33" fmla="*/ 336145627 h 6140"/>
                  <a:gd name="T34" fmla="*/ 561773278 w 5831"/>
                  <a:gd name="T35" fmla="*/ 353761603 h 6140"/>
                  <a:gd name="T36" fmla="*/ 561195374 w 5831"/>
                  <a:gd name="T37" fmla="*/ 371377268 h 6140"/>
                  <a:gd name="T38" fmla="*/ 560328209 w 5831"/>
                  <a:gd name="T39" fmla="*/ 389089424 h 6140"/>
                  <a:gd name="T40" fmla="*/ 558979354 w 5831"/>
                  <a:gd name="T41" fmla="*/ 406609219 h 6140"/>
                  <a:gd name="T42" fmla="*/ 557148809 w 5831"/>
                  <a:gd name="T43" fmla="*/ 424321375 h 6140"/>
                  <a:gd name="T44" fmla="*/ 554836575 w 5831"/>
                  <a:gd name="T45" fmla="*/ 441937041 h 6140"/>
                  <a:gd name="T46" fmla="*/ 552042651 w 5831"/>
                  <a:gd name="T47" fmla="*/ 459553016 h 6140"/>
                  <a:gd name="T48" fmla="*/ 548863252 w 5831"/>
                  <a:gd name="T49" fmla="*/ 477265173 h 6140"/>
                  <a:gd name="T50" fmla="*/ 478918634 w 5831"/>
                  <a:gd name="T51" fmla="*/ 591046417 h 6140"/>
                  <a:gd name="T52" fmla="*/ 84877616 w 5831"/>
                  <a:gd name="T53" fmla="*/ 591046417 h 6140"/>
                  <a:gd name="T54" fmla="*/ 16474591 w 5831"/>
                  <a:gd name="T55" fmla="*/ 477265173 h 6140"/>
                  <a:gd name="T56" fmla="*/ 14451308 w 5831"/>
                  <a:gd name="T57" fmla="*/ 468505275 h 6140"/>
                  <a:gd name="T58" fmla="*/ 10886743 w 5831"/>
                  <a:gd name="T59" fmla="*/ 451178152 h 6140"/>
                  <a:gd name="T60" fmla="*/ 7803868 w 5831"/>
                  <a:gd name="T61" fmla="*/ 433754849 h 6140"/>
                  <a:gd name="T62" fmla="*/ 5202372 w 5831"/>
                  <a:gd name="T63" fmla="*/ 416331545 h 6140"/>
                  <a:gd name="T64" fmla="*/ 3179400 w 5831"/>
                  <a:gd name="T65" fmla="*/ 398812060 h 6140"/>
                  <a:gd name="T66" fmla="*/ 1637807 w 5831"/>
                  <a:gd name="T67" fmla="*/ 381196085 h 6140"/>
                  <a:gd name="T68" fmla="*/ 577903 w 5831"/>
                  <a:gd name="T69" fmla="*/ 363772781 h 6140"/>
                  <a:gd name="T70" fmla="*/ 96214 w 5831"/>
                  <a:gd name="T71" fmla="*/ 346156805 h 6140"/>
                  <a:gd name="T72" fmla="*/ 96214 w 5831"/>
                  <a:gd name="T73" fmla="*/ 328444649 h 6140"/>
                  <a:gd name="T74" fmla="*/ 577903 w 5831"/>
                  <a:gd name="T75" fmla="*/ 310828673 h 6140"/>
                  <a:gd name="T76" fmla="*/ 1541593 w 5831"/>
                  <a:gd name="T77" fmla="*/ 293020336 h 6140"/>
                  <a:gd name="T78" fmla="*/ 3082875 w 5831"/>
                  <a:gd name="T79" fmla="*/ 275308180 h 6140"/>
                  <a:gd name="T80" fmla="*/ 5202372 w 5831"/>
                  <a:gd name="T81" fmla="*/ 257499843 h 6140"/>
                  <a:gd name="T82" fmla="*/ 7803868 w 5831"/>
                  <a:gd name="T83" fmla="*/ 239691506 h 6140"/>
                  <a:gd name="T84" fmla="*/ 10790219 w 5831"/>
                  <a:gd name="T85" fmla="*/ 221883169 h 6140"/>
                  <a:gd name="T86" fmla="*/ 14451308 w 5831"/>
                  <a:gd name="T87" fmla="*/ 203978340 h 6140"/>
                  <a:gd name="T88" fmla="*/ 16474591 w 5831"/>
                  <a:gd name="T89" fmla="*/ 194929901 h 6140"/>
                  <a:gd name="T90" fmla="*/ 123607384 w 5831"/>
                  <a:gd name="T91" fmla="*/ 420855765 h 6140"/>
                  <a:gd name="T92" fmla="*/ 440285390 w 5831"/>
                  <a:gd name="T93" fmla="*/ 552541837 h 6140"/>
                  <a:gd name="T94" fmla="*/ 440285390 w 5831"/>
                  <a:gd name="T95" fmla="*/ 420855765 h 6140"/>
                  <a:gd name="T96" fmla="*/ 442212149 w 5831"/>
                  <a:gd name="T97" fmla="*/ 273864227 h 6140"/>
                  <a:gd name="T98" fmla="*/ 365138090 w 5831"/>
                  <a:gd name="T99" fmla="*/ 38504580 h 6140"/>
                  <a:gd name="T100" fmla="*/ 123607384 w 5831"/>
                  <a:gd name="T101" fmla="*/ 273864227 h 6140"/>
                  <a:gd name="T102" fmla="*/ 433155950 w 5831"/>
                  <a:gd name="T103" fmla="*/ 319588571 h 6140"/>
                  <a:gd name="T104" fmla="*/ 452231727 w 5831"/>
                  <a:gd name="T105" fmla="*/ 345482919 h 6140"/>
                  <a:gd name="T106" fmla="*/ 495200487 w 5831"/>
                  <a:gd name="T107" fmla="*/ 345482919 h 6140"/>
                  <a:gd name="T108" fmla="*/ 478918634 w 5831"/>
                  <a:gd name="T109" fmla="*/ 319588571 h 6140"/>
                  <a:gd name="T110" fmla="*/ 433155950 w 5831"/>
                  <a:gd name="T111" fmla="*/ 319588571 h 6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31" h="6140">
                    <a:moveTo>
                      <a:pt x="171" y="2025"/>
                    </a:moveTo>
                    <a:lnTo>
                      <a:pt x="709" y="2025"/>
                    </a:lnTo>
                    <a:lnTo>
                      <a:pt x="709" y="2845"/>
                    </a:lnTo>
                    <a:lnTo>
                      <a:pt x="881" y="2845"/>
                    </a:lnTo>
                    <a:lnTo>
                      <a:pt x="881" y="138"/>
                    </a:lnTo>
                    <a:lnTo>
                      <a:pt x="881" y="0"/>
                    </a:lnTo>
                    <a:lnTo>
                      <a:pt x="1021" y="0"/>
                    </a:lnTo>
                    <a:lnTo>
                      <a:pt x="3822" y="0"/>
                    </a:lnTo>
                    <a:lnTo>
                      <a:pt x="3855" y="0"/>
                    </a:lnTo>
                    <a:lnTo>
                      <a:pt x="3886" y="16"/>
                    </a:lnTo>
                    <a:lnTo>
                      <a:pt x="4896" y="535"/>
                    </a:lnTo>
                    <a:lnTo>
                      <a:pt x="4971" y="573"/>
                    </a:lnTo>
                    <a:lnTo>
                      <a:pt x="4971" y="658"/>
                    </a:lnTo>
                    <a:lnTo>
                      <a:pt x="4971" y="2845"/>
                    </a:lnTo>
                    <a:lnTo>
                      <a:pt x="5140" y="2845"/>
                    </a:lnTo>
                    <a:lnTo>
                      <a:pt x="5140" y="2025"/>
                    </a:lnTo>
                    <a:lnTo>
                      <a:pt x="5697" y="2025"/>
                    </a:lnTo>
                    <a:lnTo>
                      <a:pt x="5712" y="2117"/>
                    </a:lnTo>
                    <a:lnTo>
                      <a:pt x="5726" y="2209"/>
                    </a:lnTo>
                    <a:lnTo>
                      <a:pt x="5739" y="2301"/>
                    </a:lnTo>
                    <a:lnTo>
                      <a:pt x="5752" y="2392"/>
                    </a:lnTo>
                    <a:lnTo>
                      <a:pt x="5764" y="2483"/>
                    </a:lnTo>
                    <a:lnTo>
                      <a:pt x="5774" y="2576"/>
                    </a:lnTo>
                    <a:lnTo>
                      <a:pt x="5784" y="2667"/>
                    </a:lnTo>
                    <a:lnTo>
                      <a:pt x="5793" y="2759"/>
                    </a:lnTo>
                    <a:lnTo>
                      <a:pt x="5802" y="2850"/>
                    </a:lnTo>
                    <a:lnTo>
                      <a:pt x="5809" y="2942"/>
                    </a:lnTo>
                    <a:lnTo>
                      <a:pt x="5815" y="3034"/>
                    </a:lnTo>
                    <a:lnTo>
                      <a:pt x="5820" y="3125"/>
                    </a:lnTo>
                    <a:lnTo>
                      <a:pt x="5824" y="3217"/>
                    </a:lnTo>
                    <a:lnTo>
                      <a:pt x="5827" y="3308"/>
                    </a:lnTo>
                    <a:lnTo>
                      <a:pt x="5830" y="3400"/>
                    </a:lnTo>
                    <a:lnTo>
                      <a:pt x="5831" y="3492"/>
                    </a:lnTo>
                    <a:lnTo>
                      <a:pt x="5831" y="3584"/>
                    </a:lnTo>
                    <a:lnTo>
                      <a:pt x="5831" y="3675"/>
                    </a:lnTo>
                    <a:lnTo>
                      <a:pt x="5829" y="3766"/>
                    </a:lnTo>
                    <a:lnTo>
                      <a:pt x="5825" y="3858"/>
                    </a:lnTo>
                    <a:lnTo>
                      <a:pt x="5821" y="3950"/>
                    </a:lnTo>
                    <a:lnTo>
                      <a:pt x="5816" y="4042"/>
                    </a:lnTo>
                    <a:lnTo>
                      <a:pt x="5810" y="4133"/>
                    </a:lnTo>
                    <a:lnTo>
                      <a:pt x="5802" y="4224"/>
                    </a:lnTo>
                    <a:lnTo>
                      <a:pt x="5793" y="4316"/>
                    </a:lnTo>
                    <a:lnTo>
                      <a:pt x="5783" y="4408"/>
                    </a:lnTo>
                    <a:lnTo>
                      <a:pt x="5772" y="4500"/>
                    </a:lnTo>
                    <a:lnTo>
                      <a:pt x="5759" y="4591"/>
                    </a:lnTo>
                    <a:lnTo>
                      <a:pt x="5745" y="4682"/>
                    </a:lnTo>
                    <a:lnTo>
                      <a:pt x="5730" y="4774"/>
                    </a:lnTo>
                    <a:lnTo>
                      <a:pt x="5714" y="4866"/>
                    </a:lnTo>
                    <a:lnTo>
                      <a:pt x="5697" y="4958"/>
                    </a:lnTo>
                    <a:lnTo>
                      <a:pt x="4971" y="4958"/>
                    </a:lnTo>
                    <a:lnTo>
                      <a:pt x="4971" y="6140"/>
                    </a:lnTo>
                    <a:lnTo>
                      <a:pt x="881" y="6140"/>
                    </a:lnTo>
                    <a:lnTo>
                      <a:pt x="881" y="4958"/>
                    </a:lnTo>
                    <a:lnTo>
                      <a:pt x="171" y="4958"/>
                    </a:lnTo>
                    <a:lnTo>
                      <a:pt x="150" y="4867"/>
                    </a:lnTo>
                    <a:lnTo>
                      <a:pt x="131" y="4777"/>
                    </a:lnTo>
                    <a:lnTo>
                      <a:pt x="113" y="4687"/>
                    </a:lnTo>
                    <a:lnTo>
                      <a:pt x="97" y="4597"/>
                    </a:lnTo>
                    <a:lnTo>
                      <a:pt x="81" y="4506"/>
                    </a:lnTo>
                    <a:lnTo>
                      <a:pt x="68" y="4415"/>
                    </a:lnTo>
                    <a:lnTo>
                      <a:pt x="54" y="4325"/>
                    </a:lnTo>
                    <a:lnTo>
                      <a:pt x="43" y="4233"/>
                    </a:lnTo>
                    <a:lnTo>
                      <a:pt x="33" y="4143"/>
                    </a:lnTo>
                    <a:lnTo>
                      <a:pt x="24" y="4052"/>
                    </a:lnTo>
                    <a:lnTo>
                      <a:pt x="17" y="3960"/>
                    </a:lnTo>
                    <a:lnTo>
                      <a:pt x="11" y="3870"/>
                    </a:lnTo>
                    <a:lnTo>
                      <a:pt x="6" y="3779"/>
                    </a:lnTo>
                    <a:lnTo>
                      <a:pt x="3" y="3687"/>
                    </a:lnTo>
                    <a:lnTo>
                      <a:pt x="1" y="3596"/>
                    </a:lnTo>
                    <a:lnTo>
                      <a:pt x="0" y="3504"/>
                    </a:lnTo>
                    <a:lnTo>
                      <a:pt x="1" y="3412"/>
                    </a:lnTo>
                    <a:lnTo>
                      <a:pt x="3" y="3320"/>
                    </a:lnTo>
                    <a:lnTo>
                      <a:pt x="6" y="3229"/>
                    </a:lnTo>
                    <a:lnTo>
                      <a:pt x="11" y="3137"/>
                    </a:lnTo>
                    <a:lnTo>
                      <a:pt x="16" y="3044"/>
                    </a:lnTo>
                    <a:lnTo>
                      <a:pt x="24" y="2953"/>
                    </a:lnTo>
                    <a:lnTo>
                      <a:pt x="32" y="2860"/>
                    </a:lnTo>
                    <a:lnTo>
                      <a:pt x="42" y="2768"/>
                    </a:lnTo>
                    <a:lnTo>
                      <a:pt x="54" y="2675"/>
                    </a:lnTo>
                    <a:lnTo>
                      <a:pt x="66" y="2583"/>
                    </a:lnTo>
                    <a:lnTo>
                      <a:pt x="81" y="2490"/>
                    </a:lnTo>
                    <a:lnTo>
                      <a:pt x="95" y="2398"/>
                    </a:lnTo>
                    <a:lnTo>
                      <a:pt x="112" y="2305"/>
                    </a:lnTo>
                    <a:lnTo>
                      <a:pt x="131" y="2212"/>
                    </a:lnTo>
                    <a:lnTo>
                      <a:pt x="150" y="2119"/>
                    </a:lnTo>
                    <a:lnTo>
                      <a:pt x="171" y="2025"/>
                    </a:lnTo>
                    <a:close/>
                    <a:moveTo>
                      <a:pt x="4570" y="4372"/>
                    </a:moveTo>
                    <a:lnTo>
                      <a:pt x="1283" y="4372"/>
                    </a:lnTo>
                    <a:lnTo>
                      <a:pt x="1283" y="5740"/>
                    </a:lnTo>
                    <a:lnTo>
                      <a:pt x="4570" y="5740"/>
                    </a:lnTo>
                    <a:lnTo>
                      <a:pt x="4570" y="4372"/>
                    </a:lnTo>
                    <a:close/>
                    <a:moveTo>
                      <a:pt x="1283" y="2845"/>
                    </a:moveTo>
                    <a:lnTo>
                      <a:pt x="4590" y="2845"/>
                    </a:lnTo>
                    <a:lnTo>
                      <a:pt x="4590" y="845"/>
                    </a:lnTo>
                    <a:lnTo>
                      <a:pt x="3790" y="400"/>
                    </a:lnTo>
                    <a:lnTo>
                      <a:pt x="1283" y="400"/>
                    </a:lnTo>
                    <a:lnTo>
                      <a:pt x="1283" y="2845"/>
                    </a:lnTo>
                    <a:close/>
                    <a:moveTo>
                      <a:pt x="4496" y="3320"/>
                    </a:moveTo>
                    <a:lnTo>
                      <a:pt x="4496" y="3589"/>
                    </a:lnTo>
                    <a:lnTo>
                      <a:pt x="4694" y="3589"/>
                    </a:lnTo>
                    <a:lnTo>
                      <a:pt x="4971" y="3589"/>
                    </a:lnTo>
                    <a:lnTo>
                      <a:pt x="5140" y="3589"/>
                    </a:lnTo>
                    <a:lnTo>
                      <a:pt x="5140" y="3320"/>
                    </a:lnTo>
                    <a:lnTo>
                      <a:pt x="4971" y="3320"/>
                    </a:lnTo>
                    <a:lnTo>
                      <a:pt x="4694" y="3320"/>
                    </a:lnTo>
                    <a:lnTo>
                      <a:pt x="4496" y="3320"/>
                    </a:lnTo>
                    <a:close/>
                  </a:path>
                </a:pathLst>
              </a:custGeom>
              <a:solidFill>
                <a:schemeClr val="lt1"/>
              </a:solidFill>
              <a:ln>
                <a:noFill/>
              </a:ln>
            </p:spPr>
            <p:txBody>
              <a:bodyPr bIns="417633" anchor="ctr">
                <a:scene3d>
                  <a:camera prst="orthographicFront"/>
                  <a:lightRig rig="threePt" dir="t"/>
                </a:scene3d>
                <a:sp3d>
                  <a:contourClr>
                    <a:srgbClr val="FFFFFF"/>
                  </a:contourClr>
                </a:sp3d>
              </a:bodyPr>
              <a:lstStyle/>
              <a:p>
                <a:pPr algn="ctr" eaLnBrk="0" fontAlgn="base" hangingPunct="0">
                  <a:spcBef>
                    <a:spcPct val="0"/>
                  </a:spcBef>
                  <a:spcAft>
                    <a:spcPct val="0"/>
                  </a:spcAft>
                </a:pPr>
                <a:endParaRPr lang="zh-CN" altLang="en-US" sz="1900" b="1">
                  <a:solidFill>
                    <a:schemeClr val="lt2"/>
                  </a:solidFill>
                  <a:latin typeface="微软雅黑" panose="020B0503020204020204" pitchFamily="34" charset="-122"/>
                  <a:ea typeface="微软雅黑" panose="020B0503020204020204" pitchFamily="34" charset="-122"/>
                </a:endParaRPr>
              </a:p>
            </p:txBody>
          </p:sp>
        </p:grpSp>
        <p:grpSp>
          <p:nvGrpSpPr>
            <p:cNvPr id="123" name="组合 122"/>
            <p:cNvGrpSpPr/>
            <p:nvPr>
              <p:custDataLst>
                <p:tags r:id="rId91"/>
              </p:custDataLst>
            </p:nvPr>
          </p:nvGrpSpPr>
          <p:grpSpPr>
            <a:xfrm>
              <a:off x="8481" y="5841"/>
              <a:ext cx="1134" cy="1340"/>
              <a:chOff x="4795630" y="5040050"/>
              <a:chExt cx="1034149" cy="1196555"/>
            </a:xfrm>
          </p:grpSpPr>
          <p:grpSp>
            <p:nvGrpSpPr>
              <p:cNvPr id="124" name="组合 123"/>
              <p:cNvGrpSpPr/>
              <p:nvPr/>
            </p:nvGrpSpPr>
            <p:grpSpPr>
              <a:xfrm>
                <a:off x="4917912" y="5040050"/>
                <a:ext cx="708386" cy="708386"/>
                <a:chOff x="5779464" y="5121991"/>
                <a:chExt cx="708386" cy="708386"/>
              </a:xfrm>
            </p:grpSpPr>
            <p:sp>
              <p:nvSpPr>
                <p:cNvPr id="125" name="椭圆 124"/>
                <p:cNvSpPr/>
                <p:nvPr>
                  <p:custDataLst>
                    <p:tags r:id="rId92"/>
                  </p:custDataLst>
                </p:nvPr>
              </p:nvSpPr>
              <p:spPr>
                <a:xfrm>
                  <a:off x="5779464" y="5121991"/>
                  <a:ext cx="708386" cy="708386"/>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lt2"/>
                    </a:solidFill>
                    <a:latin typeface="微软雅黑" panose="020B0503020204020204" pitchFamily="34" charset="-122"/>
                    <a:ea typeface="微软雅黑" panose="020B0503020204020204" pitchFamily="34" charset="-122"/>
                  </a:endParaRPr>
                </a:p>
              </p:txBody>
            </p:sp>
            <p:sp>
              <p:nvSpPr>
                <p:cNvPr id="126" name="Shape 3696"/>
                <p:cNvSpPr/>
                <p:nvPr>
                  <p:custDataLst>
                    <p:tags r:id="rId93"/>
                  </p:custDataLst>
                </p:nvPr>
              </p:nvSpPr>
              <p:spPr>
                <a:xfrm>
                  <a:off x="5952250" y="5294777"/>
                  <a:ext cx="362814" cy="362814"/>
                </a:xfrm>
                <a:custGeom>
                  <a:avLst/>
                  <a:gdLst/>
                  <a:ahLst/>
                  <a:cxnLst>
                    <a:cxn ang="0">
                      <a:pos x="wd2" y="hd2"/>
                    </a:cxn>
                    <a:cxn ang="5400000">
                      <a:pos x="wd2" y="hd2"/>
                    </a:cxn>
                    <a:cxn ang="10800000">
                      <a:pos x="wd2" y="hd2"/>
                    </a:cxn>
                    <a:cxn ang="16200000">
                      <a:pos x="wd2" y="hd2"/>
                    </a:cxn>
                  </a:cxnLst>
                  <a:rect l="0" t="0" r="r" b="b"/>
                  <a:pathLst>
                    <a:path w="21600" h="21600" extrusionOk="0">
                      <a:moveTo>
                        <a:pt x="7364" y="13255"/>
                      </a:moveTo>
                      <a:lnTo>
                        <a:pt x="5400" y="13255"/>
                      </a:lnTo>
                      <a:lnTo>
                        <a:pt x="5400" y="15218"/>
                      </a:lnTo>
                      <a:lnTo>
                        <a:pt x="7364" y="15218"/>
                      </a:lnTo>
                      <a:cubicBezTo>
                        <a:pt x="7364" y="15218"/>
                        <a:pt x="7364" y="13255"/>
                        <a:pt x="7364" y="13255"/>
                      </a:cubicBezTo>
                      <a:close/>
                      <a:moveTo>
                        <a:pt x="7364" y="16691"/>
                      </a:moveTo>
                      <a:lnTo>
                        <a:pt x="5400" y="16691"/>
                      </a:lnTo>
                      <a:lnTo>
                        <a:pt x="5400" y="18655"/>
                      </a:lnTo>
                      <a:lnTo>
                        <a:pt x="7364" y="18655"/>
                      </a:lnTo>
                      <a:cubicBezTo>
                        <a:pt x="7364" y="18655"/>
                        <a:pt x="7364" y="16691"/>
                        <a:pt x="7364" y="16691"/>
                      </a:cubicBezTo>
                      <a:close/>
                      <a:moveTo>
                        <a:pt x="7364" y="9818"/>
                      </a:moveTo>
                      <a:lnTo>
                        <a:pt x="5400" y="9818"/>
                      </a:lnTo>
                      <a:lnTo>
                        <a:pt x="5400" y="11782"/>
                      </a:lnTo>
                      <a:lnTo>
                        <a:pt x="7364" y="11782"/>
                      </a:lnTo>
                      <a:cubicBezTo>
                        <a:pt x="7364" y="11782"/>
                        <a:pt x="7364" y="9818"/>
                        <a:pt x="7364" y="9818"/>
                      </a:cubicBezTo>
                      <a:close/>
                      <a:moveTo>
                        <a:pt x="4418" y="16691"/>
                      </a:moveTo>
                      <a:lnTo>
                        <a:pt x="2455" y="16691"/>
                      </a:lnTo>
                      <a:lnTo>
                        <a:pt x="2455" y="18655"/>
                      </a:lnTo>
                      <a:lnTo>
                        <a:pt x="4418" y="18655"/>
                      </a:lnTo>
                      <a:cubicBezTo>
                        <a:pt x="4418" y="18655"/>
                        <a:pt x="4418" y="16691"/>
                        <a:pt x="4418" y="16691"/>
                      </a:cubicBezTo>
                      <a:close/>
                      <a:moveTo>
                        <a:pt x="20618" y="6873"/>
                      </a:moveTo>
                      <a:lnTo>
                        <a:pt x="982" y="6873"/>
                      </a:lnTo>
                      <a:lnTo>
                        <a:pt x="982" y="3928"/>
                      </a:lnTo>
                      <a:cubicBezTo>
                        <a:pt x="982" y="3386"/>
                        <a:pt x="1422"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8" y="2945"/>
                        <a:pt x="20618" y="3386"/>
                        <a:pt x="20618" y="3928"/>
                      </a:cubicBezTo>
                      <a:cubicBezTo>
                        <a:pt x="20618" y="3928"/>
                        <a:pt x="20618" y="6873"/>
                        <a:pt x="20618" y="6873"/>
                      </a:cubicBezTo>
                      <a:close/>
                      <a:moveTo>
                        <a:pt x="20618" y="19636"/>
                      </a:moveTo>
                      <a:cubicBezTo>
                        <a:pt x="20618" y="20178"/>
                        <a:pt x="20178" y="20618"/>
                        <a:pt x="19636" y="20618"/>
                      </a:cubicBezTo>
                      <a:lnTo>
                        <a:pt x="1964" y="20618"/>
                      </a:lnTo>
                      <a:cubicBezTo>
                        <a:pt x="1422" y="20618"/>
                        <a:pt x="982" y="20178"/>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1"/>
                        <a:pt x="17453" y="0"/>
                        <a:pt x="17182" y="0"/>
                      </a:cubicBezTo>
                      <a:cubicBezTo>
                        <a:pt x="16910" y="0"/>
                        <a:pt x="16691" y="221"/>
                        <a:pt x="16691" y="491"/>
                      </a:cubicBezTo>
                      <a:lnTo>
                        <a:pt x="16691" y="1964"/>
                      </a:lnTo>
                      <a:lnTo>
                        <a:pt x="4909" y="1964"/>
                      </a:lnTo>
                      <a:lnTo>
                        <a:pt x="4909" y="491"/>
                      </a:lnTo>
                      <a:cubicBezTo>
                        <a:pt x="4909" y="221"/>
                        <a:pt x="4690" y="0"/>
                        <a:pt x="4418" y="0"/>
                      </a:cubicBezTo>
                      <a:cubicBezTo>
                        <a:pt x="4147" y="0"/>
                        <a:pt x="3927" y="221"/>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moveTo>
                        <a:pt x="4418" y="9818"/>
                      </a:moveTo>
                      <a:lnTo>
                        <a:pt x="2455" y="9818"/>
                      </a:lnTo>
                      <a:lnTo>
                        <a:pt x="2455" y="11782"/>
                      </a:lnTo>
                      <a:lnTo>
                        <a:pt x="4418" y="11782"/>
                      </a:lnTo>
                      <a:cubicBezTo>
                        <a:pt x="4418" y="11782"/>
                        <a:pt x="4418" y="9818"/>
                        <a:pt x="4418" y="9818"/>
                      </a:cubicBezTo>
                      <a:close/>
                      <a:moveTo>
                        <a:pt x="4418" y="13255"/>
                      </a:moveTo>
                      <a:lnTo>
                        <a:pt x="2455" y="13255"/>
                      </a:lnTo>
                      <a:lnTo>
                        <a:pt x="2455" y="15218"/>
                      </a:lnTo>
                      <a:lnTo>
                        <a:pt x="4418" y="15218"/>
                      </a:lnTo>
                      <a:cubicBezTo>
                        <a:pt x="4418" y="15218"/>
                        <a:pt x="4418" y="13255"/>
                        <a:pt x="4418" y="13255"/>
                      </a:cubicBezTo>
                      <a:close/>
                      <a:moveTo>
                        <a:pt x="10309" y="16691"/>
                      </a:moveTo>
                      <a:lnTo>
                        <a:pt x="8345" y="16691"/>
                      </a:lnTo>
                      <a:lnTo>
                        <a:pt x="8345" y="18655"/>
                      </a:lnTo>
                      <a:lnTo>
                        <a:pt x="10309" y="18655"/>
                      </a:lnTo>
                      <a:cubicBezTo>
                        <a:pt x="10309" y="18655"/>
                        <a:pt x="10309" y="16691"/>
                        <a:pt x="10309" y="16691"/>
                      </a:cubicBezTo>
                      <a:close/>
                      <a:moveTo>
                        <a:pt x="10309" y="9818"/>
                      </a:moveTo>
                      <a:lnTo>
                        <a:pt x="8345" y="9818"/>
                      </a:lnTo>
                      <a:lnTo>
                        <a:pt x="8345" y="11782"/>
                      </a:lnTo>
                      <a:lnTo>
                        <a:pt x="10309" y="11782"/>
                      </a:lnTo>
                      <a:cubicBezTo>
                        <a:pt x="10309" y="11782"/>
                        <a:pt x="10309" y="9818"/>
                        <a:pt x="10309" y="9818"/>
                      </a:cubicBezTo>
                      <a:close/>
                      <a:moveTo>
                        <a:pt x="10309" y="13255"/>
                      </a:moveTo>
                      <a:lnTo>
                        <a:pt x="8345" y="13255"/>
                      </a:lnTo>
                      <a:lnTo>
                        <a:pt x="8345" y="15218"/>
                      </a:lnTo>
                      <a:lnTo>
                        <a:pt x="10309" y="15218"/>
                      </a:lnTo>
                      <a:cubicBezTo>
                        <a:pt x="10309" y="15218"/>
                        <a:pt x="10309" y="13255"/>
                        <a:pt x="10309" y="13255"/>
                      </a:cubicBezTo>
                      <a:close/>
                      <a:moveTo>
                        <a:pt x="19145" y="13255"/>
                      </a:moveTo>
                      <a:lnTo>
                        <a:pt x="17182" y="13255"/>
                      </a:lnTo>
                      <a:lnTo>
                        <a:pt x="17182" y="15218"/>
                      </a:lnTo>
                      <a:lnTo>
                        <a:pt x="19145" y="15218"/>
                      </a:lnTo>
                      <a:cubicBezTo>
                        <a:pt x="19145" y="15218"/>
                        <a:pt x="19145" y="13255"/>
                        <a:pt x="19145" y="13255"/>
                      </a:cubicBezTo>
                      <a:close/>
                      <a:moveTo>
                        <a:pt x="16200" y="13255"/>
                      </a:moveTo>
                      <a:lnTo>
                        <a:pt x="14236" y="13255"/>
                      </a:lnTo>
                      <a:lnTo>
                        <a:pt x="14236" y="15218"/>
                      </a:lnTo>
                      <a:lnTo>
                        <a:pt x="16200" y="15218"/>
                      </a:lnTo>
                      <a:cubicBezTo>
                        <a:pt x="16200" y="15218"/>
                        <a:pt x="16200" y="13255"/>
                        <a:pt x="16200" y="13255"/>
                      </a:cubicBezTo>
                      <a:close/>
                      <a:moveTo>
                        <a:pt x="19145" y="9818"/>
                      </a:moveTo>
                      <a:lnTo>
                        <a:pt x="17182" y="9818"/>
                      </a:lnTo>
                      <a:lnTo>
                        <a:pt x="17182" y="11782"/>
                      </a:lnTo>
                      <a:lnTo>
                        <a:pt x="19145" y="11782"/>
                      </a:lnTo>
                      <a:cubicBezTo>
                        <a:pt x="19145" y="11782"/>
                        <a:pt x="19145" y="9818"/>
                        <a:pt x="19145" y="9818"/>
                      </a:cubicBezTo>
                      <a:close/>
                      <a:moveTo>
                        <a:pt x="16200" y="9818"/>
                      </a:moveTo>
                      <a:lnTo>
                        <a:pt x="14236" y="9818"/>
                      </a:lnTo>
                      <a:lnTo>
                        <a:pt x="14236" y="11782"/>
                      </a:lnTo>
                      <a:lnTo>
                        <a:pt x="16200" y="11782"/>
                      </a:lnTo>
                      <a:cubicBezTo>
                        <a:pt x="16200" y="11782"/>
                        <a:pt x="16200" y="9818"/>
                        <a:pt x="16200" y="9818"/>
                      </a:cubicBezTo>
                      <a:close/>
                      <a:moveTo>
                        <a:pt x="13255" y="16691"/>
                      </a:moveTo>
                      <a:lnTo>
                        <a:pt x="11291" y="16691"/>
                      </a:lnTo>
                      <a:lnTo>
                        <a:pt x="11291" y="18655"/>
                      </a:lnTo>
                      <a:lnTo>
                        <a:pt x="13255" y="18655"/>
                      </a:lnTo>
                      <a:cubicBezTo>
                        <a:pt x="13255" y="18655"/>
                        <a:pt x="13255" y="16691"/>
                        <a:pt x="13255" y="16691"/>
                      </a:cubicBezTo>
                      <a:close/>
                      <a:moveTo>
                        <a:pt x="13255" y="9818"/>
                      </a:moveTo>
                      <a:lnTo>
                        <a:pt x="11291" y="9818"/>
                      </a:lnTo>
                      <a:lnTo>
                        <a:pt x="11291" y="11782"/>
                      </a:lnTo>
                      <a:lnTo>
                        <a:pt x="13255" y="11782"/>
                      </a:lnTo>
                      <a:cubicBezTo>
                        <a:pt x="13255" y="11782"/>
                        <a:pt x="13255" y="9818"/>
                        <a:pt x="13255" y="9818"/>
                      </a:cubicBezTo>
                      <a:close/>
                      <a:moveTo>
                        <a:pt x="13255" y="13255"/>
                      </a:moveTo>
                      <a:lnTo>
                        <a:pt x="11291" y="13255"/>
                      </a:lnTo>
                      <a:lnTo>
                        <a:pt x="11291" y="15218"/>
                      </a:lnTo>
                      <a:lnTo>
                        <a:pt x="13255" y="15218"/>
                      </a:lnTo>
                      <a:cubicBezTo>
                        <a:pt x="13255" y="15218"/>
                        <a:pt x="13255" y="13255"/>
                        <a:pt x="13255" y="13255"/>
                      </a:cubicBezTo>
                      <a:close/>
                    </a:path>
                  </a:pathLst>
                </a:custGeom>
                <a:solidFill>
                  <a:srgbClr val="FFFFFF"/>
                </a:solidFill>
                <a:ln w="12700">
                  <a:miter lim="400000"/>
                </a:ln>
              </p:spPr>
              <p:txBody>
                <a:bodyPr lIns="40181" tIns="40181" rIns="40181" bIns="40181" anchor="ctr"/>
                <a:lstStyle/>
                <a:p>
                  <a:pPr algn="ctr"/>
                  <a:endParaRPr sz="1900" b="1">
                    <a:solidFill>
                      <a:schemeClr val="lt2"/>
                    </a:solidFill>
                    <a:latin typeface="微软雅黑" panose="020B0503020204020204" pitchFamily="34" charset="-122"/>
                    <a:ea typeface="微软雅黑" panose="020B0503020204020204" pitchFamily="34" charset="-122"/>
                  </a:endParaRPr>
                </a:p>
              </p:txBody>
            </p:sp>
          </p:grpSp>
          <p:sp>
            <p:nvSpPr>
              <p:cNvPr id="127" name="文本框 126"/>
              <p:cNvSpPr txBox="1"/>
              <p:nvPr>
                <p:custDataLst>
                  <p:tags r:id="rId94"/>
                </p:custDataLst>
              </p:nvPr>
            </p:nvSpPr>
            <p:spPr>
              <a:xfrm>
                <a:off x="4795630" y="5835556"/>
                <a:ext cx="1034149" cy="401049"/>
              </a:xfrm>
              <a:prstGeom prst="rect">
                <a:avLst/>
              </a:prstGeom>
              <a:noFill/>
            </p:spPr>
            <p:txBody>
              <a:bodyPr wrap="square" rtlCol="0">
                <a:spAutoFit/>
              </a:bodyPr>
              <a:lstStyle/>
              <a:p>
                <a:pPr marL="0" lvl="0" indent="0" algn="ctr">
                  <a:lnSpc>
                    <a:spcPct val="130000"/>
                  </a:lnSpc>
                  <a:spcBef>
                    <a:spcPts val="0"/>
                  </a:spcBef>
                  <a:spcAft>
                    <a:spcPts val="0"/>
                  </a:spcAft>
                  <a:buSzPct val="100000"/>
                </a:pPr>
                <a:r>
                  <a:rPr lang="zh-CN" altLang="en-US" sz="1900" b="1">
                    <a:solidFill>
                      <a:schemeClr val="lt2">
                        <a:lumMod val="50000"/>
                      </a:schemeClr>
                    </a:solidFill>
                    <a:latin typeface="Times New Roman" panose="02020603050405020304" charset="0"/>
                    <a:ea typeface="微软雅黑" panose="020B0503020204020204" pitchFamily="34" charset="-122"/>
                  </a:rPr>
                  <a:t>班组长</a:t>
                </a:r>
                <a:endParaRPr lang="zh-CN" altLang="en-US" sz="1900" b="1">
                  <a:solidFill>
                    <a:schemeClr val="lt2">
                      <a:lumMod val="50000"/>
                    </a:schemeClr>
                  </a:solidFill>
                  <a:latin typeface="Times New Roman" panose="02020603050405020304" charset="0"/>
                  <a:ea typeface="微软雅黑" panose="020B0503020204020204" pitchFamily="34" charset="-122"/>
                </a:endParaRPr>
              </a:p>
            </p:txBody>
          </p:sp>
        </p:grpSp>
      </p:grpSp>
      <p:sp>
        <p:nvSpPr>
          <p:cNvPr id="10" name="任意多边形 9"/>
          <p:cNvSpPr/>
          <p:nvPr>
            <p:custDataLst>
              <p:tags r:id="rId95"/>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任意多边形 4"/>
          <p:cNvSpPr/>
          <p:nvPr>
            <p:custDataLst>
              <p:tags r:id="rId96"/>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02  </a:t>
            </a:r>
            <a:r>
              <a:rPr lang="zh-CN" altLang="en-US" sz="3000" dirty="0">
                <a:solidFill>
                  <a:schemeClr val="accent1"/>
                </a:solidFill>
                <a:latin typeface="Times New Roman" panose="02020603050405020304" charset="0"/>
                <a:ea typeface="微软雅黑" panose="020B0503020204020204" pitchFamily="34" charset="-122"/>
                <a:sym typeface="+mn-ea"/>
              </a:rPr>
              <a:t>建立安全生产管理体系</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ustDataLst>
      <p:tags r:id="rId97"/>
    </p:custDataLst>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4822119" y="4580678"/>
            <a:ext cx="7240017" cy="155130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2110" b="1" dirty="0">
                <a:solidFill>
                  <a:schemeClr val="dk1"/>
                </a:solidFill>
                <a:latin typeface="+mn-ea"/>
                <a:cs typeface="宋体" panose="02010600030101010101" pitchFamily="2" charset="-122"/>
                <a:sym typeface="+mn-ea"/>
              </a:rPr>
              <a:t>博富特认为：一个好的培训课程起始于一个好的设计</a:t>
            </a:r>
            <a:r>
              <a:rPr lang="en-US" altLang="zh-CN" sz="2110" b="1" dirty="0">
                <a:solidFill>
                  <a:schemeClr val="dk1"/>
                </a:solidFill>
                <a:latin typeface="+mn-ea"/>
                <a:cs typeface="宋体" panose="02010600030101010101" pitchFamily="2" charset="-122"/>
                <a:sym typeface="+mn-ea"/>
              </a:rPr>
              <a:t>,</a:t>
            </a:r>
            <a:r>
              <a:rPr lang="zh-CN" altLang="en-US" sz="211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11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506036" y="4178864"/>
            <a:ext cx="3969252" cy="2645543"/>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877195" y="1240367"/>
            <a:ext cx="3950500" cy="2633220"/>
          </a:xfrm>
          <a:prstGeom prst="rect">
            <a:avLst/>
          </a:prstGeom>
        </p:spPr>
      </p:pic>
      <p:sp>
        <p:nvSpPr>
          <p:cNvPr id="6" name="标题 3"/>
          <p:cNvSpPr txBox="1"/>
          <p:nvPr/>
        </p:nvSpPr>
        <p:spPr>
          <a:xfrm>
            <a:off x="547894" y="304308"/>
            <a:ext cx="7187781" cy="629508"/>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955"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955"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3722" y="198898"/>
            <a:ext cx="1262878" cy="637774"/>
          </a:xfrm>
          <a:prstGeom prst="rect">
            <a:avLst/>
          </a:prstGeom>
        </p:spPr>
      </p:pic>
      <p:sp>
        <p:nvSpPr>
          <p:cNvPr id="7" name="文本框 6"/>
          <p:cNvSpPr txBox="1"/>
          <p:nvPr/>
        </p:nvSpPr>
        <p:spPr>
          <a:xfrm>
            <a:off x="168910" y="934085"/>
            <a:ext cx="8564245" cy="3230245"/>
          </a:xfrm>
          <a:prstGeom prst="rect">
            <a:avLst/>
          </a:prstGeom>
          <a:noFill/>
        </p:spPr>
        <p:txBody>
          <a:bodyPr wrap="square" rtlCol="0" anchor="t">
            <a:spAutoFit/>
          </a:bodyPr>
          <a:p>
            <a:pPr indent="304800" algn="just">
              <a:lnSpc>
                <a:spcPct val="170000"/>
              </a:lnSpc>
            </a:pPr>
            <a:r>
              <a:rPr lang="zh-CN" sz="20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20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20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20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70000"/>
              </a:lnSpc>
            </a:pPr>
            <a:r>
              <a:rPr lang="en-US" altLang="zh-CN" sz="20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20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20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10545" y="1159938"/>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标准化平台</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4" name="文本框 3"/>
          <p:cNvSpPr txBox="1"/>
          <p:nvPr>
            <p:custDataLst>
              <p:tags r:id="rId2"/>
            </p:custDataLst>
          </p:nvPr>
        </p:nvSpPr>
        <p:spPr>
          <a:xfrm>
            <a:off x="727690" y="1829196"/>
            <a:ext cx="3571679" cy="437515"/>
          </a:xfrm>
          <a:prstGeom prst="rect">
            <a:avLst/>
          </a:prstGeom>
          <a:noFill/>
        </p:spPr>
        <p:txBody>
          <a:bodyPr wrap="square" rtlCol="0" anchor="t">
            <a:spAutoFit/>
          </a:bodyPr>
          <a:lstStyle/>
          <a:p>
            <a:pPr algn="l"/>
            <a:r>
              <a:rPr lang="zh-CN" altLang="en-US" sz="2250">
                <a:solidFill>
                  <a:schemeClr val="dk1">
                    <a:lumMod val="75000"/>
                    <a:lumOff val="25000"/>
                  </a:schemeClr>
                </a:solidFill>
                <a:latin typeface="Times New Roman" panose="02020603050405020304" charset="0"/>
                <a:ea typeface="微软雅黑" panose="020B0503020204020204" pitchFamily="34" charset="-122"/>
              </a:rPr>
              <a:t>品质/安全失败的主因</a:t>
            </a:r>
            <a:endParaRPr lang="zh-CN" altLang="en-US" sz="2250">
              <a:solidFill>
                <a:schemeClr val="dk1">
                  <a:lumMod val="75000"/>
                  <a:lumOff val="25000"/>
                </a:schemeClr>
              </a:solidFill>
              <a:latin typeface="Times New Roman" panose="02020603050405020304" charset="0"/>
              <a:ea typeface="微软雅黑" panose="020B0503020204020204" pitchFamily="34" charset="-122"/>
            </a:endParaRPr>
          </a:p>
        </p:txBody>
      </p:sp>
      <p:grpSp>
        <p:nvGrpSpPr>
          <p:cNvPr id="9" name="组合 8"/>
          <p:cNvGrpSpPr/>
          <p:nvPr/>
        </p:nvGrpSpPr>
        <p:grpSpPr>
          <a:xfrm>
            <a:off x="2269976" y="2486353"/>
            <a:ext cx="9035455" cy="4612823"/>
            <a:chOff x="1914" y="1787"/>
            <a:chExt cx="6774" cy="4051"/>
          </a:xfrm>
          <a:solidFill>
            <a:schemeClr val="accent3"/>
          </a:solidFill>
        </p:grpSpPr>
        <p:grpSp>
          <p:nvGrpSpPr>
            <p:cNvPr id="5" name="组合 4"/>
            <p:cNvGrpSpPr/>
            <p:nvPr>
              <p:custDataLst>
                <p:tags r:id="rId3"/>
              </p:custDataLst>
            </p:nvPr>
          </p:nvGrpSpPr>
          <p:grpSpPr>
            <a:xfrm>
              <a:off x="1914" y="1787"/>
              <a:ext cx="1819" cy="1524"/>
              <a:chOff x="1344160" y="2647277"/>
              <a:chExt cx="1971408" cy="1651000"/>
            </a:xfrm>
            <a:grpFill/>
          </p:grpSpPr>
          <p:sp>
            <p:nvSpPr>
              <p:cNvPr id="6" name="任意多边形 5"/>
              <p:cNvSpPr/>
              <p:nvPr>
                <p:custDataLst>
                  <p:tags r:id="rId4"/>
                </p:custDataLst>
              </p:nvPr>
            </p:nvSpPr>
            <p:spPr bwMode="auto">
              <a:xfrm>
                <a:off x="1344160" y="2647277"/>
                <a:ext cx="1946275" cy="1625601"/>
              </a:xfrm>
              <a:custGeom>
                <a:avLst/>
                <a:gdLst>
                  <a:gd name="connsiteX0" fmla="*/ 481437 w 1946275"/>
                  <a:gd name="connsiteY0" fmla="*/ 1465536 h 1625601"/>
                  <a:gd name="connsiteX1" fmla="*/ 487586 w 1946275"/>
                  <a:gd name="connsiteY1" fmla="*/ 1465719 h 1625601"/>
                  <a:gd name="connsiteX2" fmla="*/ 486307 w 1946275"/>
                  <a:gd name="connsiteY2" fmla="*/ 1465719 h 1625601"/>
                  <a:gd name="connsiteX3" fmla="*/ 191907 w 1946275"/>
                  <a:gd name="connsiteY3" fmla="*/ 1457871 h 1625601"/>
                  <a:gd name="connsiteX4" fmla="*/ 247607 w 1946275"/>
                  <a:gd name="connsiteY4" fmla="*/ 1459230 h 1625601"/>
                  <a:gd name="connsiteX5" fmla="*/ 428795 w 1946275"/>
                  <a:gd name="connsiteY5" fmla="*/ 1463040 h 1625601"/>
                  <a:gd name="connsiteX6" fmla="*/ 472034 w 1946275"/>
                  <a:gd name="connsiteY6" fmla="*/ 1465183 h 1625601"/>
                  <a:gd name="connsiteX7" fmla="*/ 481437 w 1946275"/>
                  <a:gd name="connsiteY7" fmla="*/ 1465536 h 1625601"/>
                  <a:gd name="connsiteX8" fmla="*/ 469563 w 1946275"/>
                  <a:gd name="connsiteY8" fmla="*/ 1465183 h 1625601"/>
                  <a:gd name="connsiteX9" fmla="*/ 383616 w 1946275"/>
                  <a:gd name="connsiteY9" fmla="*/ 1463040 h 1625601"/>
                  <a:gd name="connsiteX10" fmla="*/ 225488 w 1946275"/>
                  <a:gd name="connsiteY10" fmla="*/ 1459230 h 1625601"/>
                  <a:gd name="connsiteX11" fmla="*/ 15280 w 1946275"/>
                  <a:gd name="connsiteY11" fmla="*/ 1374175 h 1625601"/>
                  <a:gd name="connsiteX12" fmla="*/ 15058 w 1946275"/>
                  <a:gd name="connsiteY12" fmla="*/ 1387812 h 1625601"/>
                  <a:gd name="connsiteX13" fmla="*/ 15334 w 1946275"/>
                  <a:gd name="connsiteY13" fmla="*/ 1396572 h 1625601"/>
                  <a:gd name="connsiteX14" fmla="*/ 182607 w 1946275"/>
                  <a:gd name="connsiteY14" fmla="*/ 914934 h 1625601"/>
                  <a:gd name="connsiteX15" fmla="*/ 177371 w 1946275"/>
                  <a:gd name="connsiteY15" fmla="*/ 916385 h 1625601"/>
                  <a:gd name="connsiteX16" fmla="*/ 173883 w 1946275"/>
                  <a:gd name="connsiteY16" fmla="*/ 916385 h 1625601"/>
                  <a:gd name="connsiteX17" fmla="*/ 176901 w 1946275"/>
                  <a:gd name="connsiteY17" fmla="*/ 915492 h 1625601"/>
                  <a:gd name="connsiteX18" fmla="*/ 182607 w 1946275"/>
                  <a:gd name="connsiteY18" fmla="*/ 914934 h 1625601"/>
                  <a:gd name="connsiteX19" fmla="*/ 1830701 w 1946275"/>
                  <a:gd name="connsiteY19" fmla="*/ 858668 h 1625601"/>
                  <a:gd name="connsiteX20" fmla="*/ 1840754 w 1946275"/>
                  <a:gd name="connsiteY20" fmla="*/ 859434 h 1625601"/>
                  <a:gd name="connsiteX21" fmla="*/ 1845108 w 1946275"/>
                  <a:gd name="connsiteY21" fmla="*/ 860670 h 1625601"/>
                  <a:gd name="connsiteX22" fmla="*/ 1838032 w 1946275"/>
                  <a:gd name="connsiteY22" fmla="*/ 859964 h 1625601"/>
                  <a:gd name="connsiteX23" fmla="*/ 1830701 w 1946275"/>
                  <a:gd name="connsiteY23" fmla="*/ 858668 h 1625601"/>
                  <a:gd name="connsiteX24" fmla="*/ 101185 w 1946275"/>
                  <a:gd name="connsiteY24" fmla="*/ 780313 h 1625601"/>
                  <a:gd name="connsiteX25" fmla="*/ 93644 w 1946275"/>
                  <a:gd name="connsiteY25" fmla="*/ 784375 h 1625601"/>
                  <a:gd name="connsiteX26" fmla="*/ 87526 w 1946275"/>
                  <a:gd name="connsiteY26" fmla="*/ 789985 h 1625601"/>
                  <a:gd name="connsiteX27" fmla="*/ 1202371 w 1946275"/>
                  <a:gd name="connsiteY27" fmla="*/ 731945 h 1625601"/>
                  <a:gd name="connsiteX28" fmla="*/ 1190955 w 1946275"/>
                  <a:gd name="connsiteY28" fmla="*/ 732938 h 1625601"/>
                  <a:gd name="connsiteX29" fmla="*/ 1000995 w 1946275"/>
                  <a:gd name="connsiteY29" fmla="*/ 742369 h 1625601"/>
                  <a:gd name="connsiteX30" fmla="*/ 496943 w 1946275"/>
                  <a:gd name="connsiteY30" fmla="*/ 749914 h 1625601"/>
                  <a:gd name="connsiteX31" fmla="*/ 380334 w 1946275"/>
                  <a:gd name="connsiteY31" fmla="*/ 749914 h 1625601"/>
                  <a:gd name="connsiteX32" fmla="*/ 196016 w 1946275"/>
                  <a:gd name="connsiteY32" fmla="*/ 757458 h 1625601"/>
                  <a:gd name="connsiteX33" fmla="*/ 53076 w 1946275"/>
                  <a:gd name="connsiteY33" fmla="*/ 847993 h 1625601"/>
                  <a:gd name="connsiteX34" fmla="*/ 37912 w 1946275"/>
                  <a:gd name="connsiteY34" fmla="*/ 900864 h 1625601"/>
                  <a:gd name="connsiteX35" fmla="*/ 36810 w 1946275"/>
                  <a:gd name="connsiteY35" fmla="*/ 916385 h 1625601"/>
                  <a:gd name="connsiteX36" fmla="*/ 87006 w 1946275"/>
                  <a:gd name="connsiteY36" fmla="*/ 916385 h 1625601"/>
                  <a:gd name="connsiteX37" fmla="*/ 142072 w 1946275"/>
                  <a:gd name="connsiteY37" fmla="*/ 916385 h 1625601"/>
                  <a:gd name="connsiteX38" fmla="*/ 173883 w 1946275"/>
                  <a:gd name="connsiteY38" fmla="*/ 916385 h 1625601"/>
                  <a:gd name="connsiteX39" fmla="*/ 170488 w 1946275"/>
                  <a:gd name="connsiteY39" fmla="*/ 917390 h 1625601"/>
                  <a:gd name="connsiteX40" fmla="*/ 173606 w 1946275"/>
                  <a:gd name="connsiteY40" fmla="*/ 919957 h 1625601"/>
                  <a:gd name="connsiteX41" fmla="*/ 248911 w 1946275"/>
                  <a:gd name="connsiteY41" fmla="*/ 923529 h 1625601"/>
                  <a:gd name="connsiteX42" fmla="*/ 263972 w 1946275"/>
                  <a:gd name="connsiteY42" fmla="*/ 927101 h 1625601"/>
                  <a:gd name="connsiteX43" fmla="*/ 211258 w 1946275"/>
                  <a:gd name="connsiteY43" fmla="*/ 927101 h 1625601"/>
                  <a:gd name="connsiteX44" fmla="*/ 200139 w 1946275"/>
                  <a:gd name="connsiteY44" fmla="*/ 927101 h 1625601"/>
                  <a:gd name="connsiteX45" fmla="*/ 196197 w 1946275"/>
                  <a:gd name="connsiteY45" fmla="*/ 927101 h 1625601"/>
                  <a:gd name="connsiteX46" fmla="*/ 66893 w 1946275"/>
                  <a:gd name="connsiteY46" fmla="*/ 923929 h 1625601"/>
                  <a:gd name="connsiteX47" fmla="*/ 36215 w 1946275"/>
                  <a:gd name="connsiteY47" fmla="*/ 924754 h 1625601"/>
                  <a:gd name="connsiteX48" fmla="*/ 33328 w 1946275"/>
                  <a:gd name="connsiteY48" fmla="*/ 965405 h 1625601"/>
                  <a:gd name="connsiteX49" fmla="*/ 30507 w 1946275"/>
                  <a:gd name="connsiteY49" fmla="*/ 1108280 h 1625601"/>
                  <a:gd name="connsiteX50" fmla="*/ 25511 w 1946275"/>
                  <a:gd name="connsiteY50" fmla="*/ 1199993 h 1625601"/>
                  <a:gd name="connsiteX51" fmla="*/ 23007 w 1946275"/>
                  <a:gd name="connsiteY51" fmla="*/ 1270000 h 1625601"/>
                  <a:gd name="connsiteX52" fmla="*/ 28574 w 1946275"/>
                  <a:gd name="connsiteY52" fmla="*/ 1270000 h 1625601"/>
                  <a:gd name="connsiteX53" fmla="*/ 82981 w 1946275"/>
                  <a:gd name="connsiteY53" fmla="*/ 1270000 h 1625601"/>
                  <a:gd name="connsiteX54" fmla="*/ 90486 w 1946275"/>
                  <a:gd name="connsiteY54" fmla="*/ 1281642 h 1625601"/>
                  <a:gd name="connsiteX55" fmla="*/ 188045 w 1946275"/>
                  <a:gd name="connsiteY55" fmla="*/ 1285522 h 1625601"/>
                  <a:gd name="connsiteX56" fmla="*/ 188045 w 1946275"/>
                  <a:gd name="connsiteY56" fmla="*/ 1293283 h 1625601"/>
                  <a:gd name="connsiteX57" fmla="*/ 161134 w 1946275"/>
                  <a:gd name="connsiteY57" fmla="*/ 1298195 h 1625601"/>
                  <a:gd name="connsiteX58" fmla="*/ 164157 w 1946275"/>
                  <a:gd name="connsiteY58" fmla="*/ 1297486 h 1625601"/>
                  <a:gd name="connsiteX59" fmla="*/ 167759 w 1946275"/>
                  <a:gd name="connsiteY59" fmla="*/ 1297710 h 1625601"/>
                  <a:gd name="connsiteX60" fmla="*/ 165531 w 1946275"/>
                  <a:gd name="connsiteY60" fmla="*/ 1297164 h 1625601"/>
                  <a:gd name="connsiteX61" fmla="*/ 164157 w 1946275"/>
                  <a:gd name="connsiteY61" fmla="*/ 1297486 h 1625601"/>
                  <a:gd name="connsiteX62" fmla="*/ 135513 w 1946275"/>
                  <a:gd name="connsiteY62" fmla="*/ 1295709 h 1625601"/>
                  <a:gd name="connsiteX63" fmla="*/ 105495 w 1946275"/>
                  <a:gd name="connsiteY63" fmla="*/ 1297164 h 1625601"/>
                  <a:gd name="connsiteX64" fmla="*/ 55895 w 1946275"/>
                  <a:gd name="connsiteY64" fmla="*/ 1293344 h 1625601"/>
                  <a:gd name="connsiteX65" fmla="*/ 22174 w 1946275"/>
                  <a:gd name="connsiteY65" fmla="*/ 1293294 h 1625601"/>
                  <a:gd name="connsiteX66" fmla="*/ 21573 w 1946275"/>
                  <a:gd name="connsiteY66" fmla="*/ 1310097 h 1625601"/>
                  <a:gd name="connsiteX67" fmla="*/ 18340 w 1946275"/>
                  <a:gd name="connsiteY67" fmla="*/ 1411712 h 1625601"/>
                  <a:gd name="connsiteX68" fmla="*/ 16995 w 1946275"/>
                  <a:gd name="connsiteY68" fmla="*/ 1447805 h 1625601"/>
                  <a:gd name="connsiteX69" fmla="*/ 20343 w 1946275"/>
                  <a:gd name="connsiteY69" fmla="*/ 1447808 h 1625601"/>
                  <a:gd name="connsiteX70" fmla="*/ 266902 w 1946275"/>
                  <a:gd name="connsiteY70" fmla="*/ 1451610 h 1625601"/>
                  <a:gd name="connsiteX71" fmla="*/ 167197 w 1946275"/>
                  <a:gd name="connsiteY71" fmla="*/ 1456871 h 1625601"/>
                  <a:gd name="connsiteX72" fmla="*/ 191907 w 1946275"/>
                  <a:gd name="connsiteY72" fmla="*/ 1457871 h 1625601"/>
                  <a:gd name="connsiteX73" fmla="*/ 140247 w 1946275"/>
                  <a:gd name="connsiteY73" fmla="*/ 1456611 h 1625601"/>
                  <a:gd name="connsiteX74" fmla="*/ 63595 w 1946275"/>
                  <a:gd name="connsiteY74" fmla="*/ 1455420 h 1625601"/>
                  <a:gd name="connsiteX75" fmla="*/ 25181 w 1946275"/>
                  <a:gd name="connsiteY75" fmla="*/ 1456015 h 1625601"/>
                  <a:gd name="connsiteX76" fmla="*/ 17229 w 1946275"/>
                  <a:gd name="connsiteY76" fmla="*/ 1456721 h 1625601"/>
                  <a:gd name="connsiteX77" fmla="*/ 17882 w 1946275"/>
                  <a:gd name="connsiteY77" fmla="*/ 1477455 h 1625601"/>
                  <a:gd name="connsiteX78" fmla="*/ 26352 w 1946275"/>
                  <a:gd name="connsiteY78" fmla="*/ 1538789 h 1625601"/>
                  <a:gd name="connsiteX79" fmla="*/ 48939 w 1946275"/>
                  <a:gd name="connsiteY79" fmla="*/ 1568985 h 1625601"/>
                  <a:gd name="connsiteX80" fmla="*/ 97879 w 1946275"/>
                  <a:gd name="connsiteY80" fmla="*/ 1587857 h 1625601"/>
                  <a:gd name="connsiteX81" fmla="*/ 319987 w 1946275"/>
                  <a:gd name="connsiteY81" fmla="*/ 1602955 h 1625601"/>
                  <a:gd name="connsiteX82" fmla="*/ 521862 w 1946275"/>
                  <a:gd name="connsiteY82" fmla="*/ 1600124 h 1625601"/>
                  <a:gd name="connsiteX83" fmla="*/ 555677 w 1946275"/>
                  <a:gd name="connsiteY83" fmla="*/ 1599181 h 1625601"/>
                  <a:gd name="connsiteX84" fmla="*/ 620458 w 1946275"/>
                  <a:gd name="connsiteY84" fmla="*/ 1594516 h 1625601"/>
                  <a:gd name="connsiteX85" fmla="*/ 1065351 w 1946275"/>
                  <a:gd name="connsiteY85" fmla="*/ 1582979 h 1625601"/>
                  <a:gd name="connsiteX86" fmla="*/ 1178366 w 1946275"/>
                  <a:gd name="connsiteY86" fmla="*/ 1582979 h 1625601"/>
                  <a:gd name="connsiteX87" fmla="*/ 1366724 w 1946275"/>
                  <a:gd name="connsiteY87" fmla="*/ 1590513 h 1625601"/>
                  <a:gd name="connsiteX88" fmla="*/ 1509876 w 1946275"/>
                  <a:gd name="connsiteY88" fmla="*/ 1598047 h 1625601"/>
                  <a:gd name="connsiteX89" fmla="*/ 1637960 w 1946275"/>
                  <a:gd name="connsiteY89" fmla="*/ 1601814 h 1625601"/>
                  <a:gd name="connsiteX90" fmla="*/ 1796181 w 1946275"/>
                  <a:gd name="connsiteY90" fmla="*/ 1601814 h 1625601"/>
                  <a:gd name="connsiteX91" fmla="*/ 1901073 w 1946275"/>
                  <a:gd name="connsiteY91" fmla="*/ 1544072 h 1625601"/>
                  <a:gd name="connsiteX92" fmla="*/ 1903834 w 1946275"/>
                  <a:gd name="connsiteY92" fmla="*/ 1532986 h 1625601"/>
                  <a:gd name="connsiteX93" fmla="*/ 1877730 w 1946275"/>
                  <a:gd name="connsiteY93" fmla="*/ 1530291 h 1625601"/>
                  <a:gd name="connsiteX94" fmla="*/ 1683146 w 1946275"/>
                  <a:gd name="connsiteY94" fmla="*/ 1535113 h 1625601"/>
                  <a:gd name="connsiteX95" fmla="*/ 1660524 w 1946275"/>
                  <a:gd name="connsiteY95" fmla="*/ 1531303 h 1625601"/>
                  <a:gd name="connsiteX96" fmla="*/ 1592658 w 1946275"/>
                  <a:gd name="connsiteY96" fmla="*/ 1531303 h 1625601"/>
                  <a:gd name="connsiteX97" fmla="*/ 1611510 w 1946275"/>
                  <a:gd name="connsiteY97" fmla="*/ 1527493 h 1625601"/>
                  <a:gd name="connsiteX98" fmla="*/ 1709539 w 1946275"/>
                  <a:gd name="connsiteY98" fmla="*/ 1523683 h 1625601"/>
                  <a:gd name="connsiteX99" fmla="*/ 1699995 w 1946275"/>
                  <a:gd name="connsiteY99" fmla="*/ 1518861 h 1625601"/>
                  <a:gd name="connsiteX100" fmla="*/ 1705768 w 1946275"/>
                  <a:gd name="connsiteY100" fmla="*/ 1519873 h 1625601"/>
                  <a:gd name="connsiteX101" fmla="*/ 1822648 w 1946275"/>
                  <a:gd name="connsiteY101" fmla="*/ 1519873 h 1625601"/>
                  <a:gd name="connsiteX102" fmla="*/ 1899940 w 1946275"/>
                  <a:gd name="connsiteY102" fmla="*/ 1519873 h 1625601"/>
                  <a:gd name="connsiteX103" fmla="*/ 1907100 w 1946275"/>
                  <a:gd name="connsiteY103" fmla="*/ 1519873 h 1625601"/>
                  <a:gd name="connsiteX104" fmla="*/ 1912963 w 1946275"/>
                  <a:gd name="connsiteY104" fmla="*/ 1496336 h 1625601"/>
                  <a:gd name="connsiteX105" fmla="*/ 1920497 w 1946275"/>
                  <a:gd name="connsiteY105" fmla="*/ 1387090 h 1625601"/>
                  <a:gd name="connsiteX106" fmla="*/ 1916730 w 1946275"/>
                  <a:gd name="connsiteY106" fmla="*/ 1119626 h 1625601"/>
                  <a:gd name="connsiteX107" fmla="*/ 1919333 w 1946275"/>
                  <a:gd name="connsiteY107" fmla="*/ 1085717 h 1625601"/>
                  <a:gd name="connsiteX108" fmla="*/ 1893394 w 1946275"/>
                  <a:gd name="connsiteY108" fmla="*/ 1085374 h 1625601"/>
                  <a:gd name="connsiteX109" fmla="*/ 1836737 w 1946275"/>
                  <a:gd name="connsiteY109" fmla="*/ 1082040 h 1625601"/>
                  <a:gd name="connsiteX110" fmla="*/ 1855623 w 1946275"/>
                  <a:gd name="connsiteY110" fmla="*/ 1074420 h 1625601"/>
                  <a:gd name="connsiteX111" fmla="*/ 1791411 w 1946275"/>
                  <a:gd name="connsiteY111" fmla="*/ 1070610 h 1625601"/>
                  <a:gd name="connsiteX112" fmla="*/ 1772525 w 1946275"/>
                  <a:gd name="connsiteY112" fmla="*/ 1066800 h 1625601"/>
                  <a:gd name="connsiteX113" fmla="*/ 1919834 w 1946275"/>
                  <a:gd name="connsiteY113" fmla="*/ 1078230 h 1625601"/>
                  <a:gd name="connsiteX114" fmla="*/ 1919909 w 1946275"/>
                  <a:gd name="connsiteY114" fmla="*/ 1078224 h 1625601"/>
                  <a:gd name="connsiteX115" fmla="*/ 1921262 w 1946275"/>
                  <a:gd name="connsiteY115" fmla="*/ 1060588 h 1625601"/>
                  <a:gd name="connsiteX116" fmla="*/ 1925956 w 1946275"/>
                  <a:gd name="connsiteY116" fmla="*/ 1014823 h 1625601"/>
                  <a:gd name="connsiteX117" fmla="*/ 1930315 w 1946275"/>
                  <a:gd name="connsiteY117" fmla="*/ 977039 h 1625601"/>
                  <a:gd name="connsiteX118" fmla="*/ 1931217 w 1946275"/>
                  <a:gd name="connsiteY118" fmla="*/ 938655 h 1625601"/>
                  <a:gd name="connsiteX119" fmla="*/ 1928864 w 1946275"/>
                  <a:gd name="connsiteY119" fmla="*/ 887228 h 1625601"/>
                  <a:gd name="connsiteX120" fmla="*/ 1928695 w 1946275"/>
                  <a:gd name="connsiteY120" fmla="*/ 885826 h 1625601"/>
                  <a:gd name="connsiteX121" fmla="*/ 1914393 w 1946275"/>
                  <a:gd name="connsiteY121" fmla="*/ 885826 h 1625601"/>
                  <a:gd name="connsiteX122" fmla="*/ 1859636 w 1946275"/>
                  <a:gd name="connsiteY122" fmla="*/ 885826 h 1625601"/>
                  <a:gd name="connsiteX123" fmla="*/ 1855859 w 1946275"/>
                  <a:gd name="connsiteY123" fmla="*/ 874515 h 1625601"/>
                  <a:gd name="connsiteX124" fmla="*/ 1757675 w 1946275"/>
                  <a:gd name="connsiteY124" fmla="*/ 870745 h 1625601"/>
                  <a:gd name="connsiteX125" fmla="*/ 1757675 w 1946275"/>
                  <a:gd name="connsiteY125" fmla="*/ 863204 h 1625601"/>
                  <a:gd name="connsiteX126" fmla="*/ 1757675 w 1946275"/>
                  <a:gd name="connsiteY126" fmla="*/ 858491 h 1625601"/>
                  <a:gd name="connsiteX127" fmla="*/ 1780333 w 1946275"/>
                  <a:gd name="connsiteY127" fmla="*/ 859434 h 1625601"/>
                  <a:gd name="connsiteX128" fmla="*/ 1848380 w 1946275"/>
                  <a:gd name="connsiteY128" fmla="*/ 861599 h 1625601"/>
                  <a:gd name="connsiteX129" fmla="*/ 1845108 w 1946275"/>
                  <a:gd name="connsiteY129" fmla="*/ 860670 h 1625601"/>
                  <a:gd name="connsiteX130" fmla="*/ 1851611 w 1946275"/>
                  <a:gd name="connsiteY130" fmla="*/ 861319 h 1625601"/>
                  <a:gd name="connsiteX131" fmla="*/ 1889080 w 1946275"/>
                  <a:gd name="connsiteY131" fmla="*/ 863675 h 1625601"/>
                  <a:gd name="connsiteX132" fmla="*/ 1925970 w 1946275"/>
                  <a:gd name="connsiteY132" fmla="*/ 863224 h 1625601"/>
                  <a:gd name="connsiteX133" fmla="*/ 1923688 w 1946275"/>
                  <a:gd name="connsiteY133" fmla="*/ 844294 h 1625601"/>
                  <a:gd name="connsiteX134" fmla="*/ 1908630 w 1946275"/>
                  <a:gd name="connsiteY134" fmla="*/ 817873 h 1625601"/>
                  <a:gd name="connsiteX135" fmla="*/ 1870984 w 1946275"/>
                  <a:gd name="connsiteY135" fmla="*/ 791452 h 1625601"/>
                  <a:gd name="connsiteX136" fmla="*/ 1716637 w 1946275"/>
                  <a:gd name="connsiteY136" fmla="*/ 757482 h 1625601"/>
                  <a:gd name="connsiteX137" fmla="*/ 1258185 w 1946275"/>
                  <a:gd name="connsiteY137" fmla="*/ 732536 h 1625601"/>
                  <a:gd name="connsiteX138" fmla="*/ 484353 w 1946275"/>
                  <a:gd name="connsiteY138" fmla="*/ 555667 h 1625601"/>
                  <a:gd name="connsiteX139" fmla="*/ 481354 w 1946275"/>
                  <a:gd name="connsiteY139" fmla="*/ 557472 h 1625601"/>
                  <a:gd name="connsiteX140" fmla="*/ 475083 w 1946275"/>
                  <a:gd name="connsiteY140" fmla="*/ 563846 h 1625601"/>
                  <a:gd name="connsiteX141" fmla="*/ 920312 w 1946275"/>
                  <a:gd name="connsiteY141" fmla="*/ 191891 h 1625601"/>
                  <a:gd name="connsiteX142" fmla="*/ 895454 w 1946275"/>
                  <a:gd name="connsiteY142" fmla="*/ 213713 h 1625601"/>
                  <a:gd name="connsiteX143" fmla="*/ 880878 w 1946275"/>
                  <a:gd name="connsiteY143" fmla="*/ 237110 h 1625601"/>
                  <a:gd name="connsiteX144" fmla="*/ 820573 w 1946275"/>
                  <a:gd name="connsiteY144" fmla="*/ 289876 h 1625601"/>
                  <a:gd name="connsiteX145" fmla="*/ 774815 w 1946275"/>
                  <a:gd name="connsiteY145" fmla="*/ 319617 h 1625601"/>
                  <a:gd name="connsiteX146" fmla="*/ 653303 w 1946275"/>
                  <a:gd name="connsiteY146" fmla="*/ 426288 h 1625601"/>
                  <a:gd name="connsiteX147" fmla="*/ 643425 w 1946275"/>
                  <a:gd name="connsiteY147" fmla="*/ 440634 h 1625601"/>
                  <a:gd name="connsiteX148" fmla="*/ 571812 w 1946275"/>
                  <a:gd name="connsiteY148" fmla="*/ 504707 h 1625601"/>
                  <a:gd name="connsiteX149" fmla="*/ 549774 w 1946275"/>
                  <a:gd name="connsiteY149" fmla="*/ 517173 h 1625601"/>
                  <a:gd name="connsiteX150" fmla="*/ 415727 w 1946275"/>
                  <a:gd name="connsiteY150" fmla="*/ 634848 h 1625601"/>
                  <a:gd name="connsiteX151" fmla="*/ 398433 w 1946275"/>
                  <a:gd name="connsiteY151" fmla="*/ 659234 h 1625601"/>
                  <a:gd name="connsiteX152" fmla="*/ 345666 w 1946275"/>
                  <a:gd name="connsiteY152" fmla="*/ 710116 h 1625601"/>
                  <a:gd name="connsiteX153" fmla="*/ 324814 w 1946275"/>
                  <a:gd name="connsiteY153" fmla="*/ 722489 h 1625601"/>
                  <a:gd name="connsiteX154" fmla="*/ 468334 w 1946275"/>
                  <a:gd name="connsiteY154" fmla="*/ 720740 h 1625601"/>
                  <a:gd name="connsiteX155" fmla="*/ 1039017 w 1946275"/>
                  <a:gd name="connsiteY155" fmla="*/ 715963 h 1625601"/>
                  <a:gd name="connsiteX156" fmla="*/ 1516813 w 1946275"/>
                  <a:gd name="connsiteY156" fmla="*/ 724593 h 1625601"/>
                  <a:gd name="connsiteX157" fmla="*/ 1629894 w 1946275"/>
                  <a:gd name="connsiteY157" fmla="*/ 731838 h 1625601"/>
                  <a:gd name="connsiteX158" fmla="*/ 1633536 w 1946275"/>
                  <a:gd name="connsiteY158" fmla="*/ 731838 h 1625601"/>
                  <a:gd name="connsiteX159" fmla="*/ 1635618 w 1946275"/>
                  <a:gd name="connsiteY159" fmla="*/ 732324 h 1625601"/>
                  <a:gd name="connsiteX160" fmla="*/ 1667118 w 1946275"/>
                  <a:gd name="connsiteY160" fmla="*/ 735498 h 1625601"/>
                  <a:gd name="connsiteX161" fmla="*/ 1658225 w 1946275"/>
                  <a:gd name="connsiteY161" fmla="*/ 729607 h 1625601"/>
                  <a:gd name="connsiteX162" fmla="*/ 1630467 w 1946275"/>
                  <a:gd name="connsiteY162" fmla="*/ 704593 h 1625601"/>
                  <a:gd name="connsiteX163" fmla="*/ 1594095 w 1946275"/>
                  <a:gd name="connsiteY163" fmla="*/ 654071 h 1625601"/>
                  <a:gd name="connsiteX164" fmla="*/ 1458600 w 1946275"/>
                  <a:gd name="connsiteY164" fmla="*/ 520490 h 1625601"/>
                  <a:gd name="connsiteX165" fmla="*/ 1446044 w 1946275"/>
                  <a:gd name="connsiteY165" fmla="*/ 512033 h 1625601"/>
                  <a:gd name="connsiteX166" fmla="*/ 1318077 w 1946275"/>
                  <a:gd name="connsiteY166" fmla="*/ 387436 h 1625601"/>
                  <a:gd name="connsiteX167" fmla="*/ 1309221 w 1946275"/>
                  <a:gd name="connsiteY167" fmla="*/ 373221 h 1625601"/>
                  <a:gd name="connsiteX168" fmla="*/ 1203100 w 1946275"/>
                  <a:gd name="connsiteY168" fmla="*/ 268599 h 1625601"/>
                  <a:gd name="connsiteX169" fmla="*/ 1165175 w 1946275"/>
                  <a:gd name="connsiteY169" fmla="*/ 242073 h 1625601"/>
                  <a:gd name="connsiteX170" fmla="*/ 1128373 w 1946275"/>
                  <a:gd name="connsiteY170" fmla="*/ 201503 h 1625601"/>
                  <a:gd name="connsiteX171" fmla="*/ 1127479 w 1946275"/>
                  <a:gd name="connsiteY171" fmla="*/ 202252 h 1625601"/>
                  <a:gd name="connsiteX172" fmla="*/ 1128713 w 1946275"/>
                  <a:gd name="connsiteY172" fmla="*/ 203490 h 1625601"/>
                  <a:gd name="connsiteX173" fmla="*/ 1121958 w 1946275"/>
                  <a:gd name="connsiteY173" fmla="*/ 206877 h 1625601"/>
                  <a:gd name="connsiteX174" fmla="*/ 1121373 w 1946275"/>
                  <a:gd name="connsiteY174" fmla="*/ 207367 h 1625601"/>
                  <a:gd name="connsiteX175" fmla="*/ 1120178 w 1946275"/>
                  <a:gd name="connsiteY175" fmla="*/ 208269 h 1625601"/>
                  <a:gd name="connsiteX176" fmla="*/ 1117402 w 1946275"/>
                  <a:gd name="connsiteY176" fmla="*/ 211052 h 1625601"/>
                  <a:gd name="connsiteX177" fmla="*/ 1117009 w 1946275"/>
                  <a:gd name="connsiteY177" fmla="*/ 210658 h 1625601"/>
                  <a:gd name="connsiteX178" fmla="*/ 1101944 w 1946275"/>
                  <a:gd name="connsiteY178" fmla="*/ 222017 h 1625601"/>
                  <a:gd name="connsiteX179" fmla="*/ 1102320 w 1946275"/>
                  <a:gd name="connsiteY179" fmla="*/ 222395 h 1625601"/>
                  <a:gd name="connsiteX180" fmla="*/ 1094570 w 1946275"/>
                  <a:gd name="connsiteY180" fmla="*/ 227578 h 1625601"/>
                  <a:gd name="connsiteX181" fmla="*/ 1091371 w 1946275"/>
                  <a:gd name="connsiteY181" fmla="*/ 229989 h 1625601"/>
                  <a:gd name="connsiteX182" fmla="*/ 1057620 w 1946275"/>
                  <a:gd name="connsiteY182" fmla="*/ 237530 h 1625601"/>
                  <a:gd name="connsiteX183" fmla="*/ 1050119 w 1946275"/>
                  <a:gd name="connsiteY183" fmla="*/ 241300 h 1625601"/>
                  <a:gd name="connsiteX184" fmla="*/ 1049616 w 1946275"/>
                  <a:gd name="connsiteY184" fmla="*/ 241261 h 1625601"/>
                  <a:gd name="connsiteX185" fmla="*/ 1049536 w 1946275"/>
                  <a:gd name="connsiteY185" fmla="*/ 241301 h 1625601"/>
                  <a:gd name="connsiteX186" fmla="*/ 1000522 w 1946275"/>
                  <a:gd name="connsiteY186" fmla="*/ 237520 h 1625601"/>
                  <a:gd name="connsiteX187" fmla="*/ 955278 w 1946275"/>
                  <a:gd name="connsiteY187" fmla="*/ 222395 h 1625601"/>
                  <a:gd name="connsiteX188" fmla="*/ 947737 w 1946275"/>
                  <a:gd name="connsiteY188" fmla="*/ 218614 h 1625601"/>
                  <a:gd name="connsiteX189" fmla="*/ 955384 w 1946275"/>
                  <a:gd name="connsiteY189" fmla="*/ 221682 h 1625601"/>
                  <a:gd name="connsiteX190" fmla="*/ 922613 w 1946275"/>
                  <a:gd name="connsiteY190" fmla="*/ 196056 h 1625601"/>
                  <a:gd name="connsiteX191" fmla="*/ 1001367 w 1946275"/>
                  <a:gd name="connsiteY191" fmla="*/ 15081 h 1625601"/>
                  <a:gd name="connsiteX192" fmla="*/ 990116 w 1946275"/>
                  <a:gd name="connsiteY192" fmla="*/ 18851 h 1625601"/>
                  <a:gd name="connsiteX193" fmla="*/ 956365 w 1946275"/>
                  <a:gd name="connsiteY193" fmla="*/ 33933 h 1625601"/>
                  <a:gd name="connsiteX194" fmla="*/ 948864 w 1946275"/>
                  <a:gd name="connsiteY194" fmla="*/ 41473 h 1625601"/>
                  <a:gd name="connsiteX195" fmla="*/ 937614 w 1946275"/>
                  <a:gd name="connsiteY195" fmla="*/ 56555 h 1625601"/>
                  <a:gd name="connsiteX196" fmla="*/ 926363 w 1946275"/>
                  <a:gd name="connsiteY196" fmla="*/ 86717 h 1625601"/>
                  <a:gd name="connsiteX197" fmla="*/ 915113 w 1946275"/>
                  <a:gd name="connsiteY197" fmla="*/ 135731 h 1625601"/>
                  <a:gd name="connsiteX198" fmla="*/ 918863 w 1946275"/>
                  <a:gd name="connsiteY198" fmla="*/ 158353 h 1625601"/>
                  <a:gd name="connsiteX199" fmla="*/ 933863 w 1946275"/>
                  <a:gd name="connsiteY199" fmla="*/ 188516 h 1625601"/>
                  <a:gd name="connsiteX200" fmla="*/ 963865 w 1946275"/>
                  <a:gd name="connsiteY200" fmla="*/ 207367 h 1625601"/>
                  <a:gd name="connsiteX201" fmla="*/ 1005117 w 1946275"/>
                  <a:gd name="connsiteY201" fmla="*/ 222449 h 1625601"/>
                  <a:gd name="connsiteX202" fmla="*/ 1050119 w 1946275"/>
                  <a:gd name="connsiteY202" fmla="*/ 226219 h 1625601"/>
                  <a:gd name="connsiteX203" fmla="*/ 1057620 w 1946275"/>
                  <a:gd name="connsiteY203" fmla="*/ 222449 h 1625601"/>
                  <a:gd name="connsiteX204" fmla="*/ 1087621 w 1946275"/>
                  <a:gd name="connsiteY204" fmla="*/ 214908 h 1625601"/>
                  <a:gd name="connsiteX205" fmla="*/ 1110122 w 1946275"/>
                  <a:gd name="connsiteY205" fmla="*/ 196056 h 1625601"/>
                  <a:gd name="connsiteX206" fmla="*/ 1132624 w 1946275"/>
                  <a:gd name="connsiteY206" fmla="*/ 180975 h 1625601"/>
                  <a:gd name="connsiteX207" fmla="*/ 1140124 w 1946275"/>
                  <a:gd name="connsiteY207" fmla="*/ 158353 h 1625601"/>
                  <a:gd name="connsiteX208" fmla="*/ 1143874 w 1946275"/>
                  <a:gd name="connsiteY208" fmla="*/ 128190 h 1625601"/>
                  <a:gd name="connsiteX209" fmla="*/ 1143874 w 1946275"/>
                  <a:gd name="connsiteY209" fmla="*/ 116880 h 1625601"/>
                  <a:gd name="connsiteX210" fmla="*/ 1136374 w 1946275"/>
                  <a:gd name="connsiteY210" fmla="*/ 71636 h 1625601"/>
                  <a:gd name="connsiteX211" fmla="*/ 1121373 w 1946275"/>
                  <a:gd name="connsiteY211" fmla="*/ 49014 h 1625601"/>
                  <a:gd name="connsiteX212" fmla="*/ 1102622 w 1946275"/>
                  <a:gd name="connsiteY212" fmla="*/ 33933 h 1625601"/>
                  <a:gd name="connsiteX213" fmla="*/ 1057620 w 1946275"/>
                  <a:gd name="connsiteY213" fmla="*/ 18851 h 1625601"/>
                  <a:gd name="connsiteX214" fmla="*/ 1042619 w 1946275"/>
                  <a:gd name="connsiteY214" fmla="*/ 18851 h 1625601"/>
                  <a:gd name="connsiteX215" fmla="*/ 1016368 w 1946275"/>
                  <a:gd name="connsiteY215" fmla="*/ 18851 h 1625601"/>
                  <a:gd name="connsiteX216" fmla="*/ 1001367 w 1946275"/>
                  <a:gd name="connsiteY216" fmla="*/ 15081 h 1625601"/>
                  <a:gd name="connsiteX217" fmla="*/ 1001367 w 1946275"/>
                  <a:gd name="connsiteY217" fmla="*/ 0 h 1625601"/>
                  <a:gd name="connsiteX218" fmla="*/ 1016368 w 1946275"/>
                  <a:gd name="connsiteY218" fmla="*/ 3770 h 1625601"/>
                  <a:gd name="connsiteX219" fmla="*/ 1042619 w 1946275"/>
                  <a:gd name="connsiteY219" fmla="*/ 3770 h 1625601"/>
                  <a:gd name="connsiteX220" fmla="*/ 1053869 w 1946275"/>
                  <a:gd name="connsiteY220" fmla="*/ 3770 h 1625601"/>
                  <a:gd name="connsiteX221" fmla="*/ 1057620 w 1946275"/>
                  <a:gd name="connsiteY221" fmla="*/ 11311 h 1625601"/>
                  <a:gd name="connsiteX222" fmla="*/ 1057620 w 1946275"/>
                  <a:gd name="connsiteY222" fmla="*/ 3770 h 1625601"/>
                  <a:gd name="connsiteX223" fmla="*/ 1110122 w 1946275"/>
                  <a:gd name="connsiteY223" fmla="*/ 22622 h 1625601"/>
                  <a:gd name="connsiteX224" fmla="*/ 1129207 w 1946275"/>
                  <a:gd name="connsiteY224" fmla="*/ 33586 h 1625601"/>
                  <a:gd name="connsiteX225" fmla="*/ 1136253 w 1946275"/>
                  <a:gd name="connsiteY225" fmla="*/ 37119 h 1625601"/>
                  <a:gd name="connsiteX226" fmla="*/ 1147564 w 1946275"/>
                  <a:gd name="connsiteY226" fmla="*/ 63587 h 1625601"/>
                  <a:gd name="connsiteX227" fmla="*/ 1158875 w 1946275"/>
                  <a:gd name="connsiteY227" fmla="*/ 116523 h 1625601"/>
                  <a:gd name="connsiteX228" fmla="*/ 1158875 w 1946275"/>
                  <a:gd name="connsiteY228" fmla="*/ 116880 h 1625601"/>
                  <a:gd name="connsiteX229" fmla="*/ 1158875 w 1946275"/>
                  <a:gd name="connsiteY229" fmla="*/ 127867 h 1625601"/>
                  <a:gd name="connsiteX230" fmla="*/ 1158875 w 1946275"/>
                  <a:gd name="connsiteY230" fmla="*/ 128190 h 1625601"/>
                  <a:gd name="connsiteX231" fmla="*/ 1155125 w 1946275"/>
                  <a:gd name="connsiteY231" fmla="*/ 162123 h 1625601"/>
                  <a:gd name="connsiteX232" fmla="*/ 1150906 w 1946275"/>
                  <a:gd name="connsiteY232" fmla="*/ 176733 h 1625601"/>
                  <a:gd name="connsiteX233" fmla="*/ 1144014 w 1946275"/>
                  <a:gd name="connsiteY233" fmla="*/ 188281 h 1625601"/>
                  <a:gd name="connsiteX234" fmla="*/ 1211007 w 1946275"/>
                  <a:gd name="connsiteY234" fmla="*/ 254328 h 1625601"/>
                  <a:gd name="connsiteX235" fmla="*/ 1223983 w 1946275"/>
                  <a:gd name="connsiteY235" fmla="*/ 262839 h 1625601"/>
                  <a:gd name="connsiteX236" fmla="*/ 1280439 w 1946275"/>
                  <a:gd name="connsiteY236" fmla="*/ 308147 h 1625601"/>
                  <a:gd name="connsiteX237" fmla="*/ 1303963 w 1946275"/>
                  <a:gd name="connsiteY237" fmla="*/ 336937 h 1625601"/>
                  <a:gd name="connsiteX238" fmla="*/ 1322531 w 1946275"/>
                  <a:gd name="connsiteY238" fmla="*/ 364277 h 1625601"/>
                  <a:gd name="connsiteX239" fmla="*/ 1456664 w 1946275"/>
                  <a:gd name="connsiteY239" fmla="*/ 496514 h 1625601"/>
                  <a:gd name="connsiteX240" fmla="*/ 1457335 w 1946275"/>
                  <a:gd name="connsiteY240" fmla="*/ 496931 h 1625601"/>
                  <a:gd name="connsiteX241" fmla="*/ 1525083 w 1946275"/>
                  <a:gd name="connsiteY241" fmla="*/ 553566 h 1625601"/>
                  <a:gd name="connsiteX242" fmla="*/ 1596594 w 1946275"/>
                  <a:gd name="connsiteY242" fmla="*/ 629079 h 1625601"/>
                  <a:gd name="connsiteX243" fmla="*/ 1605861 w 1946275"/>
                  <a:gd name="connsiteY243" fmla="*/ 643604 h 1625601"/>
                  <a:gd name="connsiteX244" fmla="*/ 1701800 w 1946275"/>
                  <a:gd name="connsiteY244" fmla="*/ 738188 h 1625601"/>
                  <a:gd name="connsiteX245" fmla="*/ 1701069 w 1946275"/>
                  <a:gd name="connsiteY245" fmla="*/ 738919 h 1625601"/>
                  <a:gd name="connsiteX246" fmla="*/ 1710285 w 1946275"/>
                  <a:gd name="connsiteY246" fmla="*/ 739848 h 1625601"/>
                  <a:gd name="connsiteX247" fmla="*/ 1829574 w 1946275"/>
                  <a:gd name="connsiteY247" fmla="*/ 761256 h 1625601"/>
                  <a:gd name="connsiteX248" fmla="*/ 1919923 w 1946275"/>
                  <a:gd name="connsiteY248" fmla="*/ 806549 h 1625601"/>
                  <a:gd name="connsiteX249" fmla="*/ 1938746 w 1946275"/>
                  <a:gd name="connsiteY249" fmla="*/ 840519 h 1625601"/>
                  <a:gd name="connsiteX250" fmla="*/ 1946275 w 1946275"/>
                  <a:gd name="connsiteY250" fmla="*/ 938655 h 1625601"/>
                  <a:gd name="connsiteX251" fmla="*/ 1934982 w 1946275"/>
                  <a:gd name="connsiteY251" fmla="*/ 1259481 h 1625601"/>
                  <a:gd name="connsiteX252" fmla="*/ 1938746 w 1946275"/>
                  <a:gd name="connsiteY252" fmla="*/ 1357617 h 1625601"/>
                  <a:gd name="connsiteX253" fmla="*/ 1942511 w 1946275"/>
                  <a:gd name="connsiteY253" fmla="*/ 1433105 h 1625601"/>
                  <a:gd name="connsiteX254" fmla="*/ 1935923 w 1946275"/>
                  <a:gd name="connsiteY254" fmla="*/ 1504348 h 1625601"/>
                  <a:gd name="connsiteX255" fmla="*/ 1929524 w 1946275"/>
                  <a:gd name="connsiteY255" fmla="*/ 1519873 h 1625601"/>
                  <a:gd name="connsiteX256" fmla="*/ 1931987 w 1946275"/>
                  <a:gd name="connsiteY256" fmla="*/ 1519873 h 1625601"/>
                  <a:gd name="connsiteX257" fmla="*/ 1924447 w 1946275"/>
                  <a:gd name="connsiteY257" fmla="*/ 1535113 h 1625601"/>
                  <a:gd name="connsiteX258" fmla="*/ 1923292 w 1946275"/>
                  <a:gd name="connsiteY258" fmla="*/ 1534994 h 1625601"/>
                  <a:gd name="connsiteX259" fmla="*/ 1912394 w 1946275"/>
                  <a:gd name="connsiteY259" fmla="*/ 1561436 h 1625601"/>
                  <a:gd name="connsiteX260" fmla="*/ 1814516 w 1946275"/>
                  <a:gd name="connsiteY260" fmla="*/ 1621827 h 1625601"/>
                  <a:gd name="connsiteX261" fmla="*/ 1720402 w 1946275"/>
                  <a:gd name="connsiteY261" fmla="*/ 1625601 h 1625601"/>
                  <a:gd name="connsiteX262" fmla="*/ 1050311 w 1946275"/>
                  <a:gd name="connsiteY262" fmla="*/ 1602955 h 1625601"/>
                  <a:gd name="connsiteX263" fmla="*/ 794321 w 1946275"/>
                  <a:gd name="connsiteY263" fmla="*/ 1606729 h 1625601"/>
                  <a:gd name="connsiteX264" fmla="*/ 319987 w 1946275"/>
                  <a:gd name="connsiteY264" fmla="*/ 1618052 h 1625601"/>
                  <a:gd name="connsiteX265" fmla="*/ 131760 w 1946275"/>
                  <a:gd name="connsiteY265" fmla="*/ 1610503 h 1625601"/>
                  <a:gd name="connsiteX266" fmla="*/ 37646 w 1946275"/>
                  <a:gd name="connsiteY266" fmla="*/ 1580308 h 1625601"/>
                  <a:gd name="connsiteX267" fmla="*/ 15058 w 1946275"/>
                  <a:gd name="connsiteY267" fmla="*/ 1542564 h 1625601"/>
                  <a:gd name="connsiteX268" fmla="*/ 0 w 1946275"/>
                  <a:gd name="connsiteY268" fmla="*/ 1387812 h 1625601"/>
                  <a:gd name="connsiteX269" fmla="*/ 3765 w 1946275"/>
                  <a:gd name="connsiteY269" fmla="*/ 1131151 h 1625601"/>
                  <a:gd name="connsiteX270" fmla="*/ 0 w 1946275"/>
                  <a:gd name="connsiteY270" fmla="*/ 976399 h 1625601"/>
                  <a:gd name="connsiteX271" fmla="*/ 0 w 1946275"/>
                  <a:gd name="connsiteY271" fmla="*/ 965076 h 1625601"/>
                  <a:gd name="connsiteX272" fmla="*/ 33881 w 1946275"/>
                  <a:gd name="connsiteY272" fmla="*/ 832971 h 1625601"/>
                  <a:gd name="connsiteX273" fmla="*/ 101643 w 1946275"/>
                  <a:gd name="connsiteY273" fmla="*/ 757482 h 1625601"/>
                  <a:gd name="connsiteX274" fmla="*/ 233403 w 1946275"/>
                  <a:gd name="connsiteY274" fmla="*/ 723512 h 1625601"/>
                  <a:gd name="connsiteX275" fmla="*/ 240932 w 1946275"/>
                  <a:gd name="connsiteY275" fmla="*/ 723512 h 1625601"/>
                  <a:gd name="connsiteX276" fmla="*/ 294873 w 1946275"/>
                  <a:gd name="connsiteY276" fmla="*/ 722855 h 1625601"/>
                  <a:gd name="connsiteX277" fmla="*/ 402341 w 1946275"/>
                  <a:gd name="connsiteY277" fmla="*/ 628030 h 1625601"/>
                  <a:gd name="connsiteX278" fmla="*/ 421048 w 1946275"/>
                  <a:gd name="connsiteY278" fmla="*/ 598931 h 1625601"/>
                  <a:gd name="connsiteX279" fmla="*/ 473815 w 1946275"/>
                  <a:gd name="connsiteY279" fmla="*/ 546165 h 1625601"/>
                  <a:gd name="connsiteX280" fmla="*/ 517631 w 1946275"/>
                  <a:gd name="connsiteY280" fmla="*/ 519783 h 1625601"/>
                  <a:gd name="connsiteX281" fmla="*/ 538218 w 1946275"/>
                  <a:gd name="connsiteY281" fmla="*/ 508138 h 1625601"/>
                  <a:gd name="connsiteX282" fmla="*/ 646109 w 1946275"/>
                  <a:gd name="connsiteY282" fmla="*/ 412941 h 1625601"/>
                  <a:gd name="connsiteX283" fmla="*/ 654968 w 1946275"/>
                  <a:gd name="connsiteY283" fmla="*/ 400177 h 1625601"/>
                  <a:gd name="connsiteX284" fmla="*/ 737652 w 1946275"/>
                  <a:gd name="connsiteY284" fmla="*/ 327565 h 1625601"/>
                  <a:gd name="connsiteX285" fmla="*/ 757455 w 1946275"/>
                  <a:gd name="connsiteY285" fmla="*/ 314694 h 1625601"/>
                  <a:gd name="connsiteX286" fmla="*/ 904405 w 1946275"/>
                  <a:gd name="connsiteY286" fmla="*/ 185032 h 1625601"/>
                  <a:gd name="connsiteX287" fmla="*/ 911804 w 1946275"/>
                  <a:gd name="connsiteY287" fmla="*/ 176495 h 1625601"/>
                  <a:gd name="connsiteX288" fmla="*/ 903862 w 1946275"/>
                  <a:gd name="connsiteY288" fmla="*/ 162123 h 1625601"/>
                  <a:gd name="connsiteX289" fmla="*/ 900112 w 1946275"/>
                  <a:gd name="connsiteY289" fmla="*/ 135731 h 1625601"/>
                  <a:gd name="connsiteX290" fmla="*/ 911362 w 1946275"/>
                  <a:gd name="connsiteY290" fmla="*/ 82947 h 1625601"/>
                  <a:gd name="connsiteX291" fmla="*/ 926363 w 1946275"/>
                  <a:gd name="connsiteY291" fmla="*/ 49014 h 1625601"/>
                  <a:gd name="connsiteX292" fmla="*/ 937614 w 1946275"/>
                  <a:gd name="connsiteY292" fmla="*/ 33933 h 1625601"/>
                  <a:gd name="connsiteX293" fmla="*/ 945114 w 1946275"/>
                  <a:gd name="connsiteY293" fmla="*/ 22622 h 1625601"/>
                  <a:gd name="connsiteX294" fmla="*/ 986366 w 1946275"/>
                  <a:gd name="connsiteY294" fmla="*/ 3770 h 1625601"/>
                  <a:gd name="connsiteX295" fmla="*/ 1001367 w 1946275"/>
                  <a:gd name="connsiteY295" fmla="*/ 0 h 16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1946275" h="1625601">
                    <a:moveTo>
                      <a:pt x="481437" y="1465536"/>
                    </a:moveTo>
                    <a:lnTo>
                      <a:pt x="487586" y="1465719"/>
                    </a:lnTo>
                    <a:cubicBezTo>
                      <a:pt x="494896" y="1465957"/>
                      <a:pt x="493351" y="1465957"/>
                      <a:pt x="486307" y="1465719"/>
                    </a:cubicBezTo>
                    <a:close/>
                    <a:moveTo>
                      <a:pt x="191907" y="1457871"/>
                    </a:moveTo>
                    <a:lnTo>
                      <a:pt x="247607" y="1459230"/>
                    </a:lnTo>
                    <a:cubicBezTo>
                      <a:pt x="322435" y="1461135"/>
                      <a:pt x="396793" y="1463040"/>
                      <a:pt x="428795" y="1463040"/>
                    </a:cubicBezTo>
                    <a:cubicBezTo>
                      <a:pt x="444796" y="1463993"/>
                      <a:pt x="460327" y="1464707"/>
                      <a:pt x="472034" y="1465183"/>
                    </a:cubicBezTo>
                    <a:lnTo>
                      <a:pt x="481437" y="1465536"/>
                    </a:lnTo>
                    <a:lnTo>
                      <a:pt x="469563" y="1465183"/>
                    </a:lnTo>
                    <a:cubicBezTo>
                      <a:pt x="452562" y="1464707"/>
                      <a:pt x="425031" y="1463993"/>
                      <a:pt x="383616" y="1463040"/>
                    </a:cubicBezTo>
                    <a:cubicBezTo>
                      <a:pt x="217958" y="1459230"/>
                      <a:pt x="440090" y="1466850"/>
                      <a:pt x="225488" y="1459230"/>
                    </a:cubicBezTo>
                    <a:close/>
                    <a:moveTo>
                      <a:pt x="15280" y="1374175"/>
                    </a:moveTo>
                    <a:lnTo>
                      <a:pt x="15058" y="1387812"/>
                    </a:lnTo>
                    <a:lnTo>
                      <a:pt x="15334" y="1396572"/>
                    </a:lnTo>
                    <a:close/>
                    <a:moveTo>
                      <a:pt x="182607" y="914934"/>
                    </a:moveTo>
                    <a:cubicBezTo>
                      <a:pt x="183255" y="915046"/>
                      <a:pt x="182078" y="915492"/>
                      <a:pt x="177371" y="916385"/>
                    </a:cubicBezTo>
                    <a:lnTo>
                      <a:pt x="173883" y="916385"/>
                    </a:lnTo>
                    <a:lnTo>
                      <a:pt x="176901" y="915492"/>
                    </a:lnTo>
                    <a:cubicBezTo>
                      <a:pt x="179489" y="915046"/>
                      <a:pt x="181960" y="914822"/>
                      <a:pt x="182607" y="914934"/>
                    </a:cubicBezTo>
                    <a:close/>
                    <a:moveTo>
                      <a:pt x="1830701" y="858668"/>
                    </a:moveTo>
                    <a:cubicBezTo>
                      <a:pt x="1832316" y="858727"/>
                      <a:pt x="1835561" y="858962"/>
                      <a:pt x="1840754" y="859434"/>
                    </a:cubicBezTo>
                    <a:lnTo>
                      <a:pt x="1845108" y="860670"/>
                    </a:lnTo>
                    <a:lnTo>
                      <a:pt x="1838032" y="859964"/>
                    </a:lnTo>
                    <a:cubicBezTo>
                      <a:pt x="1830760" y="859139"/>
                      <a:pt x="1827470" y="858550"/>
                      <a:pt x="1830701" y="858668"/>
                    </a:cubicBezTo>
                    <a:close/>
                    <a:moveTo>
                      <a:pt x="101185" y="780313"/>
                    </a:moveTo>
                    <a:lnTo>
                      <a:pt x="93644" y="784375"/>
                    </a:lnTo>
                    <a:lnTo>
                      <a:pt x="87526" y="789985"/>
                    </a:lnTo>
                    <a:close/>
                    <a:moveTo>
                      <a:pt x="1202371" y="731945"/>
                    </a:moveTo>
                    <a:lnTo>
                      <a:pt x="1190955" y="732938"/>
                    </a:lnTo>
                    <a:cubicBezTo>
                      <a:pt x="1133591" y="737654"/>
                      <a:pt x="1061181" y="742369"/>
                      <a:pt x="1000995" y="742369"/>
                    </a:cubicBezTo>
                    <a:cubicBezTo>
                      <a:pt x="876863" y="742369"/>
                      <a:pt x="609791" y="746141"/>
                      <a:pt x="496943" y="749914"/>
                    </a:cubicBezTo>
                    <a:cubicBezTo>
                      <a:pt x="459327" y="749914"/>
                      <a:pt x="417950" y="749914"/>
                      <a:pt x="380334" y="749914"/>
                    </a:cubicBezTo>
                    <a:cubicBezTo>
                      <a:pt x="308864" y="749914"/>
                      <a:pt x="241155" y="749914"/>
                      <a:pt x="196016" y="757458"/>
                    </a:cubicBezTo>
                    <a:cubicBezTo>
                      <a:pt x="162162" y="765003"/>
                      <a:pt x="83169" y="791409"/>
                      <a:pt x="53076" y="847993"/>
                    </a:cubicBezTo>
                    <a:cubicBezTo>
                      <a:pt x="45553" y="863082"/>
                      <a:pt x="40851" y="881000"/>
                      <a:pt x="37912" y="900864"/>
                    </a:cubicBezTo>
                    <a:lnTo>
                      <a:pt x="36810" y="916385"/>
                    </a:lnTo>
                    <a:lnTo>
                      <a:pt x="87006" y="916385"/>
                    </a:lnTo>
                    <a:cubicBezTo>
                      <a:pt x="109597" y="916385"/>
                      <a:pt x="127482" y="916385"/>
                      <a:pt x="142072" y="916385"/>
                    </a:cubicBezTo>
                    <a:lnTo>
                      <a:pt x="173883" y="916385"/>
                    </a:lnTo>
                    <a:lnTo>
                      <a:pt x="170488" y="917390"/>
                    </a:lnTo>
                    <a:cubicBezTo>
                      <a:pt x="169370" y="918171"/>
                      <a:pt x="169841" y="919064"/>
                      <a:pt x="173606" y="919957"/>
                    </a:cubicBezTo>
                    <a:cubicBezTo>
                      <a:pt x="192432" y="919957"/>
                      <a:pt x="233850" y="923529"/>
                      <a:pt x="248911" y="923529"/>
                    </a:cubicBezTo>
                    <a:cubicBezTo>
                      <a:pt x="263972" y="923529"/>
                      <a:pt x="222554" y="923529"/>
                      <a:pt x="263972" y="927101"/>
                    </a:cubicBezTo>
                    <a:lnTo>
                      <a:pt x="211258" y="927101"/>
                    </a:lnTo>
                    <a:lnTo>
                      <a:pt x="200139" y="927101"/>
                    </a:lnTo>
                    <a:lnTo>
                      <a:pt x="196197" y="927101"/>
                    </a:lnTo>
                    <a:cubicBezTo>
                      <a:pt x="181372" y="927101"/>
                      <a:pt x="116278" y="924025"/>
                      <a:pt x="66893" y="923929"/>
                    </a:cubicBezTo>
                    <a:lnTo>
                      <a:pt x="36215" y="924754"/>
                    </a:lnTo>
                    <a:lnTo>
                      <a:pt x="33328" y="965405"/>
                    </a:lnTo>
                    <a:cubicBezTo>
                      <a:pt x="32387" y="1011144"/>
                      <a:pt x="34268" y="1061126"/>
                      <a:pt x="30507" y="1108280"/>
                    </a:cubicBezTo>
                    <a:cubicBezTo>
                      <a:pt x="28626" y="1132800"/>
                      <a:pt x="26980" y="1164864"/>
                      <a:pt x="25511" y="1199993"/>
                    </a:cubicBezTo>
                    <a:lnTo>
                      <a:pt x="23007" y="1270000"/>
                    </a:lnTo>
                    <a:lnTo>
                      <a:pt x="28574" y="1270000"/>
                    </a:lnTo>
                    <a:cubicBezTo>
                      <a:pt x="41706" y="1270000"/>
                      <a:pt x="60468" y="1270000"/>
                      <a:pt x="82981" y="1270000"/>
                    </a:cubicBezTo>
                    <a:cubicBezTo>
                      <a:pt x="131761" y="1270000"/>
                      <a:pt x="45459" y="1277761"/>
                      <a:pt x="90486" y="1281642"/>
                    </a:cubicBezTo>
                    <a:cubicBezTo>
                      <a:pt x="135513" y="1285522"/>
                      <a:pt x="173036" y="1281642"/>
                      <a:pt x="188045" y="1285522"/>
                    </a:cubicBezTo>
                    <a:cubicBezTo>
                      <a:pt x="203054" y="1293283"/>
                      <a:pt x="116752" y="1281642"/>
                      <a:pt x="188045" y="1293283"/>
                    </a:cubicBezTo>
                    <a:cubicBezTo>
                      <a:pt x="238701" y="1302015"/>
                      <a:pt x="177492" y="1299832"/>
                      <a:pt x="161134" y="1298195"/>
                    </a:cubicBezTo>
                    <a:lnTo>
                      <a:pt x="164157" y="1297486"/>
                    </a:lnTo>
                    <a:lnTo>
                      <a:pt x="167759" y="1297710"/>
                    </a:lnTo>
                    <a:cubicBezTo>
                      <a:pt x="174678" y="1298134"/>
                      <a:pt x="175850" y="1298134"/>
                      <a:pt x="165531" y="1297164"/>
                    </a:cubicBezTo>
                    <a:lnTo>
                      <a:pt x="164157" y="1297486"/>
                    </a:lnTo>
                    <a:lnTo>
                      <a:pt x="135513" y="1295709"/>
                    </a:lnTo>
                    <a:cubicBezTo>
                      <a:pt x="110185" y="1294254"/>
                      <a:pt x="84857" y="1293284"/>
                      <a:pt x="105495" y="1297164"/>
                    </a:cubicBezTo>
                    <a:cubicBezTo>
                      <a:pt x="136451" y="1302985"/>
                      <a:pt x="97756" y="1295709"/>
                      <a:pt x="55895" y="1293344"/>
                    </a:cubicBezTo>
                    <a:lnTo>
                      <a:pt x="22174" y="1293294"/>
                    </a:lnTo>
                    <a:lnTo>
                      <a:pt x="21573" y="1310097"/>
                    </a:lnTo>
                    <a:cubicBezTo>
                      <a:pt x="20397" y="1346876"/>
                      <a:pt x="19339" y="1382242"/>
                      <a:pt x="18340" y="1411712"/>
                    </a:cubicBezTo>
                    <a:lnTo>
                      <a:pt x="16995" y="1447805"/>
                    </a:lnTo>
                    <a:lnTo>
                      <a:pt x="20343" y="1447808"/>
                    </a:lnTo>
                    <a:cubicBezTo>
                      <a:pt x="62654" y="1447860"/>
                      <a:pt x="233959" y="1448276"/>
                      <a:pt x="266902" y="1451610"/>
                    </a:cubicBezTo>
                    <a:cubicBezTo>
                      <a:pt x="299846" y="1454944"/>
                      <a:pt x="79125" y="1452444"/>
                      <a:pt x="167197" y="1456871"/>
                    </a:cubicBezTo>
                    <a:lnTo>
                      <a:pt x="191907" y="1457871"/>
                    </a:lnTo>
                    <a:lnTo>
                      <a:pt x="140247" y="1456611"/>
                    </a:lnTo>
                    <a:cubicBezTo>
                      <a:pt x="107833" y="1455896"/>
                      <a:pt x="80537" y="1455420"/>
                      <a:pt x="63595" y="1455420"/>
                    </a:cubicBezTo>
                    <a:cubicBezTo>
                      <a:pt x="45711" y="1455420"/>
                      <a:pt x="33475" y="1455658"/>
                      <a:pt x="25181" y="1456015"/>
                    </a:cubicBezTo>
                    <a:lnTo>
                      <a:pt x="17229" y="1456721"/>
                    </a:lnTo>
                    <a:lnTo>
                      <a:pt x="17882" y="1477455"/>
                    </a:lnTo>
                    <a:cubicBezTo>
                      <a:pt x="19764" y="1502932"/>
                      <a:pt x="22588" y="1523692"/>
                      <a:pt x="26352" y="1538789"/>
                    </a:cubicBezTo>
                    <a:cubicBezTo>
                      <a:pt x="30117" y="1550113"/>
                      <a:pt x="37646" y="1561436"/>
                      <a:pt x="48939" y="1568985"/>
                    </a:cubicBezTo>
                    <a:cubicBezTo>
                      <a:pt x="60233" y="1576534"/>
                      <a:pt x="75291" y="1584082"/>
                      <a:pt x="97879" y="1587857"/>
                    </a:cubicBezTo>
                    <a:cubicBezTo>
                      <a:pt x="143053" y="1599180"/>
                      <a:pt x="210815" y="1602955"/>
                      <a:pt x="319987" y="1602955"/>
                    </a:cubicBezTo>
                    <a:cubicBezTo>
                      <a:pt x="376456" y="1602955"/>
                      <a:pt x="443277" y="1602011"/>
                      <a:pt x="521862" y="1600124"/>
                    </a:cubicBezTo>
                    <a:lnTo>
                      <a:pt x="555677" y="1599181"/>
                    </a:lnTo>
                    <a:lnTo>
                      <a:pt x="620458" y="1594516"/>
                    </a:lnTo>
                    <a:cubicBezTo>
                      <a:pt x="843265" y="1580095"/>
                      <a:pt x="973055" y="1582979"/>
                      <a:pt x="1065351" y="1582979"/>
                    </a:cubicBezTo>
                    <a:cubicBezTo>
                      <a:pt x="1110557" y="1582979"/>
                      <a:pt x="1148229" y="1582979"/>
                      <a:pt x="1178366" y="1582979"/>
                    </a:cubicBezTo>
                    <a:cubicBezTo>
                      <a:pt x="1238641" y="1579212"/>
                      <a:pt x="1306449" y="1582979"/>
                      <a:pt x="1366724" y="1590513"/>
                    </a:cubicBezTo>
                    <a:cubicBezTo>
                      <a:pt x="1426999" y="1594280"/>
                      <a:pt x="1479739" y="1601814"/>
                      <a:pt x="1509876" y="1598047"/>
                    </a:cubicBezTo>
                    <a:cubicBezTo>
                      <a:pt x="1543781" y="1594280"/>
                      <a:pt x="1588987" y="1598047"/>
                      <a:pt x="1637960" y="1601814"/>
                    </a:cubicBezTo>
                    <a:cubicBezTo>
                      <a:pt x="1698235" y="1605581"/>
                      <a:pt x="1758509" y="1609349"/>
                      <a:pt x="1796181" y="1601814"/>
                    </a:cubicBezTo>
                    <a:cubicBezTo>
                      <a:pt x="1847037" y="1590513"/>
                      <a:pt x="1883061" y="1581331"/>
                      <a:pt x="1901073" y="1544072"/>
                    </a:cubicBezTo>
                    <a:lnTo>
                      <a:pt x="1903834" y="1532986"/>
                    </a:lnTo>
                    <a:lnTo>
                      <a:pt x="1877730" y="1530291"/>
                    </a:lnTo>
                    <a:cubicBezTo>
                      <a:pt x="1811809" y="1528684"/>
                      <a:pt x="1702941" y="1535113"/>
                      <a:pt x="1683146" y="1535113"/>
                    </a:cubicBezTo>
                    <a:cubicBezTo>
                      <a:pt x="1656754" y="1535113"/>
                      <a:pt x="1720849" y="1531303"/>
                      <a:pt x="1660524" y="1531303"/>
                    </a:cubicBezTo>
                    <a:cubicBezTo>
                      <a:pt x="1603969" y="1531303"/>
                      <a:pt x="1539874" y="1535113"/>
                      <a:pt x="1592658" y="1531303"/>
                    </a:cubicBezTo>
                    <a:cubicBezTo>
                      <a:pt x="1645443" y="1527493"/>
                      <a:pt x="1592658" y="1527493"/>
                      <a:pt x="1611510" y="1527493"/>
                    </a:cubicBezTo>
                    <a:cubicBezTo>
                      <a:pt x="1626592" y="1527493"/>
                      <a:pt x="1686917" y="1523683"/>
                      <a:pt x="1709539" y="1523683"/>
                    </a:cubicBezTo>
                    <a:cubicBezTo>
                      <a:pt x="1726505" y="1523683"/>
                      <a:pt x="1703176" y="1519397"/>
                      <a:pt x="1699995" y="1518861"/>
                    </a:cubicBezTo>
                    <a:cubicBezTo>
                      <a:pt x="1698935" y="1518683"/>
                      <a:pt x="1700113" y="1518921"/>
                      <a:pt x="1705768" y="1519873"/>
                    </a:cubicBezTo>
                    <a:cubicBezTo>
                      <a:pt x="1728390" y="1519873"/>
                      <a:pt x="1762323" y="1519873"/>
                      <a:pt x="1822648" y="1519873"/>
                    </a:cubicBezTo>
                    <a:cubicBezTo>
                      <a:pt x="1852811" y="1519873"/>
                      <a:pt x="1880146" y="1519873"/>
                      <a:pt x="1899940" y="1519873"/>
                    </a:cubicBezTo>
                    <a:lnTo>
                      <a:pt x="1907100" y="1519873"/>
                    </a:lnTo>
                    <a:lnTo>
                      <a:pt x="1912963" y="1496336"/>
                    </a:lnTo>
                    <a:cubicBezTo>
                      <a:pt x="1916730" y="1436062"/>
                      <a:pt x="1924264" y="1451130"/>
                      <a:pt x="1920497" y="1387090"/>
                    </a:cubicBezTo>
                    <a:cubicBezTo>
                      <a:pt x="1920497" y="1319282"/>
                      <a:pt x="1912963" y="1187434"/>
                      <a:pt x="1916730" y="1119626"/>
                    </a:cubicBezTo>
                    <a:lnTo>
                      <a:pt x="1919333" y="1085717"/>
                    </a:lnTo>
                    <a:lnTo>
                      <a:pt x="1893394" y="1085374"/>
                    </a:lnTo>
                    <a:cubicBezTo>
                      <a:pt x="1869787" y="1084898"/>
                      <a:pt x="1844291" y="1083945"/>
                      <a:pt x="1836737" y="1082040"/>
                    </a:cubicBezTo>
                    <a:cubicBezTo>
                      <a:pt x="1821628" y="1074420"/>
                      <a:pt x="1938720" y="1082040"/>
                      <a:pt x="1855623" y="1074420"/>
                    </a:cubicBezTo>
                    <a:cubicBezTo>
                      <a:pt x="1768748" y="1066800"/>
                      <a:pt x="1855623" y="1074420"/>
                      <a:pt x="1791411" y="1070610"/>
                    </a:cubicBezTo>
                    <a:cubicBezTo>
                      <a:pt x="1727199" y="1066800"/>
                      <a:pt x="1749862" y="1066800"/>
                      <a:pt x="1772525" y="1066800"/>
                    </a:cubicBezTo>
                    <a:cubicBezTo>
                      <a:pt x="1798965" y="1066800"/>
                      <a:pt x="1889617" y="1074420"/>
                      <a:pt x="1919834" y="1078230"/>
                    </a:cubicBezTo>
                    <a:lnTo>
                      <a:pt x="1919909" y="1078224"/>
                    </a:lnTo>
                    <a:lnTo>
                      <a:pt x="1921262" y="1060588"/>
                    </a:lnTo>
                    <a:cubicBezTo>
                      <a:pt x="1922719" y="1045093"/>
                      <a:pt x="1924342" y="1029499"/>
                      <a:pt x="1925956" y="1014823"/>
                    </a:cubicBezTo>
                    <a:lnTo>
                      <a:pt x="1930315" y="977039"/>
                    </a:lnTo>
                    <a:lnTo>
                      <a:pt x="1931217" y="938655"/>
                    </a:lnTo>
                    <a:cubicBezTo>
                      <a:pt x="1931217" y="919783"/>
                      <a:pt x="1930276" y="902798"/>
                      <a:pt x="1928864" y="887228"/>
                    </a:cubicBezTo>
                    <a:lnTo>
                      <a:pt x="1928695" y="885826"/>
                    </a:lnTo>
                    <a:lnTo>
                      <a:pt x="1914393" y="885826"/>
                    </a:lnTo>
                    <a:cubicBezTo>
                      <a:pt x="1901176" y="885826"/>
                      <a:pt x="1882294" y="885826"/>
                      <a:pt x="1859636" y="885826"/>
                    </a:cubicBezTo>
                    <a:cubicBezTo>
                      <a:pt x="1814320" y="885826"/>
                      <a:pt x="1901175" y="878285"/>
                      <a:pt x="1855859" y="874515"/>
                    </a:cubicBezTo>
                    <a:cubicBezTo>
                      <a:pt x="1806767" y="874515"/>
                      <a:pt x="1772780" y="874515"/>
                      <a:pt x="1757675" y="870745"/>
                    </a:cubicBezTo>
                    <a:cubicBezTo>
                      <a:pt x="1742569" y="866974"/>
                      <a:pt x="1829425" y="874515"/>
                      <a:pt x="1757675" y="863204"/>
                    </a:cubicBezTo>
                    <a:cubicBezTo>
                      <a:pt x="1721800" y="859434"/>
                      <a:pt x="1737849" y="858491"/>
                      <a:pt x="1757675" y="858491"/>
                    </a:cubicBezTo>
                    <a:cubicBezTo>
                      <a:pt x="1777500" y="858491"/>
                      <a:pt x="1801103" y="859434"/>
                      <a:pt x="1780333" y="859434"/>
                    </a:cubicBezTo>
                    <a:cubicBezTo>
                      <a:pt x="1743985" y="859434"/>
                      <a:pt x="1849310" y="865207"/>
                      <a:pt x="1848380" y="861599"/>
                    </a:cubicBezTo>
                    <a:lnTo>
                      <a:pt x="1845108" y="860670"/>
                    </a:lnTo>
                    <a:lnTo>
                      <a:pt x="1851611" y="861319"/>
                    </a:lnTo>
                    <a:cubicBezTo>
                      <a:pt x="1862232" y="862262"/>
                      <a:pt x="1875567" y="863204"/>
                      <a:pt x="1889080" y="863675"/>
                    </a:cubicBezTo>
                    <a:lnTo>
                      <a:pt x="1925970" y="863224"/>
                    </a:lnTo>
                    <a:lnTo>
                      <a:pt x="1923688" y="844294"/>
                    </a:lnTo>
                    <a:cubicBezTo>
                      <a:pt x="1923688" y="832971"/>
                      <a:pt x="1916159" y="825422"/>
                      <a:pt x="1908630" y="817873"/>
                    </a:cubicBezTo>
                    <a:cubicBezTo>
                      <a:pt x="1901101" y="806549"/>
                      <a:pt x="1889807" y="799001"/>
                      <a:pt x="1870984" y="791452"/>
                    </a:cubicBezTo>
                    <a:cubicBezTo>
                      <a:pt x="1837103" y="776354"/>
                      <a:pt x="1788164" y="765031"/>
                      <a:pt x="1716637" y="757482"/>
                    </a:cubicBezTo>
                    <a:cubicBezTo>
                      <a:pt x="1609347" y="743328"/>
                      <a:pt x="1459707" y="735543"/>
                      <a:pt x="1258185" y="732536"/>
                    </a:cubicBezTo>
                    <a:close/>
                    <a:moveTo>
                      <a:pt x="484353" y="555667"/>
                    </a:moveTo>
                    <a:lnTo>
                      <a:pt x="481354" y="557472"/>
                    </a:lnTo>
                    <a:lnTo>
                      <a:pt x="475083" y="563846"/>
                    </a:lnTo>
                    <a:close/>
                    <a:moveTo>
                      <a:pt x="920312" y="191891"/>
                    </a:moveTo>
                    <a:lnTo>
                      <a:pt x="895454" y="213713"/>
                    </a:lnTo>
                    <a:lnTo>
                      <a:pt x="880878" y="237110"/>
                    </a:lnTo>
                    <a:cubicBezTo>
                      <a:pt x="869571" y="255955"/>
                      <a:pt x="846956" y="274800"/>
                      <a:pt x="820573" y="289876"/>
                    </a:cubicBezTo>
                    <a:lnTo>
                      <a:pt x="774815" y="319617"/>
                    </a:lnTo>
                    <a:lnTo>
                      <a:pt x="653303" y="426288"/>
                    </a:lnTo>
                    <a:lnTo>
                      <a:pt x="643425" y="440634"/>
                    </a:lnTo>
                    <a:cubicBezTo>
                      <a:pt x="628348" y="467017"/>
                      <a:pt x="601965" y="485862"/>
                      <a:pt x="571812" y="504707"/>
                    </a:cubicBezTo>
                    <a:lnTo>
                      <a:pt x="549774" y="517173"/>
                    </a:lnTo>
                    <a:lnTo>
                      <a:pt x="415727" y="634848"/>
                    </a:lnTo>
                    <a:lnTo>
                      <a:pt x="398433" y="659234"/>
                    </a:lnTo>
                    <a:cubicBezTo>
                      <a:pt x="383357" y="681848"/>
                      <a:pt x="362627" y="698809"/>
                      <a:pt x="345666" y="710116"/>
                    </a:cubicBezTo>
                    <a:lnTo>
                      <a:pt x="324814" y="722489"/>
                    </a:lnTo>
                    <a:lnTo>
                      <a:pt x="468334" y="720740"/>
                    </a:lnTo>
                    <a:cubicBezTo>
                      <a:pt x="686090" y="718086"/>
                      <a:pt x="875259" y="715963"/>
                      <a:pt x="1039017" y="715963"/>
                    </a:cubicBezTo>
                    <a:cubicBezTo>
                      <a:pt x="1233127" y="715963"/>
                      <a:pt x="1390841" y="718451"/>
                      <a:pt x="1516813" y="724593"/>
                    </a:cubicBezTo>
                    <a:lnTo>
                      <a:pt x="1629894" y="731838"/>
                    </a:lnTo>
                    <a:lnTo>
                      <a:pt x="1633536" y="731838"/>
                    </a:lnTo>
                    <a:lnTo>
                      <a:pt x="1635618" y="732324"/>
                    </a:lnTo>
                    <a:lnTo>
                      <a:pt x="1667118" y="735498"/>
                    </a:lnTo>
                    <a:lnTo>
                      <a:pt x="1658225" y="729607"/>
                    </a:lnTo>
                    <a:cubicBezTo>
                      <a:pt x="1649286" y="722527"/>
                      <a:pt x="1639877" y="714032"/>
                      <a:pt x="1630467" y="704593"/>
                    </a:cubicBezTo>
                    <a:lnTo>
                      <a:pt x="1594095" y="654071"/>
                    </a:lnTo>
                    <a:lnTo>
                      <a:pt x="1458600" y="520490"/>
                    </a:lnTo>
                    <a:lnTo>
                      <a:pt x="1446044" y="512033"/>
                    </a:lnTo>
                    <a:cubicBezTo>
                      <a:pt x="1412170" y="489379"/>
                      <a:pt x="1363242" y="459174"/>
                      <a:pt x="1318077" y="387436"/>
                    </a:cubicBezTo>
                    <a:lnTo>
                      <a:pt x="1309221" y="373221"/>
                    </a:lnTo>
                    <a:lnTo>
                      <a:pt x="1203100" y="268599"/>
                    </a:lnTo>
                    <a:lnTo>
                      <a:pt x="1165175" y="242073"/>
                    </a:lnTo>
                    <a:lnTo>
                      <a:pt x="1128373" y="201503"/>
                    </a:lnTo>
                    <a:lnTo>
                      <a:pt x="1127479" y="202252"/>
                    </a:lnTo>
                    <a:lnTo>
                      <a:pt x="1128713" y="203490"/>
                    </a:lnTo>
                    <a:lnTo>
                      <a:pt x="1121958" y="206877"/>
                    </a:lnTo>
                    <a:lnTo>
                      <a:pt x="1121373" y="207367"/>
                    </a:lnTo>
                    <a:lnTo>
                      <a:pt x="1120178" y="208269"/>
                    </a:lnTo>
                    <a:lnTo>
                      <a:pt x="1117402" y="211052"/>
                    </a:lnTo>
                    <a:lnTo>
                      <a:pt x="1117009" y="210658"/>
                    </a:lnTo>
                    <a:lnTo>
                      <a:pt x="1101944" y="222017"/>
                    </a:lnTo>
                    <a:lnTo>
                      <a:pt x="1102320" y="222395"/>
                    </a:lnTo>
                    <a:lnTo>
                      <a:pt x="1094570" y="227578"/>
                    </a:lnTo>
                    <a:lnTo>
                      <a:pt x="1091371" y="229989"/>
                    </a:lnTo>
                    <a:cubicBezTo>
                      <a:pt x="1083871" y="233760"/>
                      <a:pt x="1072620" y="237530"/>
                      <a:pt x="1057620" y="237530"/>
                    </a:cubicBezTo>
                    <a:cubicBezTo>
                      <a:pt x="1057620" y="241300"/>
                      <a:pt x="1053869" y="241300"/>
                      <a:pt x="1050119" y="241300"/>
                    </a:cubicBezTo>
                    <a:lnTo>
                      <a:pt x="1049616" y="241261"/>
                    </a:lnTo>
                    <a:lnTo>
                      <a:pt x="1049536" y="241301"/>
                    </a:lnTo>
                    <a:cubicBezTo>
                      <a:pt x="1034455" y="241301"/>
                      <a:pt x="1015603" y="237520"/>
                      <a:pt x="1000522" y="237520"/>
                    </a:cubicBezTo>
                    <a:cubicBezTo>
                      <a:pt x="981670" y="233739"/>
                      <a:pt x="970359" y="229958"/>
                      <a:pt x="955278" y="222395"/>
                    </a:cubicBezTo>
                    <a:cubicBezTo>
                      <a:pt x="951508" y="218614"/>
                      <a:pt x="951508" y="218614"/>
                      <a:pt x="947737" y="218614"/>
                    </a:cubicBezTo>
                    <a:lnTo>
                      <a:pt x="955384" y="221682"/>
                    </a:lnTo>
                    <a:lnTo>
                      <a:pt x="922613" y="196056"/>
                    </a:lnTo>
                    <a:close/>
                    <a:moveTo>
                      <a:pt x="1001367" y="15081"/>
                    </a:moveTo>
                    <a:cubicBezTo>
                      <a:pt x="997617" y="15081"/>
                      <a:pt x="993866" y="15081"/>
                      <a:pt x="990116" y="18851"/>
                    </a:cubicBezTo>
                    <a:cubicBezTo>
                      <a:pt x="975116" y="22622"/>
                      <a:pt x="963865" y="26392"/>
                      <a:pt x="956365" y="33933"/>
                    </a:cubicBezTo>
                    <a:cubicBezTo>
                      <a:pt x="952614" y="33933"/>
                      <a:pt x="952614" y="37703"/>
                      <a:pt x="948864" y="41473"/>
                    </a:cubicBezTo>
                    <a:cubicBezTo>
                      <a:pt x="945114" y="49014"/>
                      <a:pt x="941364" y="52784"/>
                      <a:pt x="937614" y="56555"/>
                    </a:cubicBezTo>
                    <a:cubicBezTo>
                      <a:pt x="933863" y="67865"/>
                      <a:pt x="930113" y="75406"/>
                      <a:pt x="926363" y="86717"/>
                    </a:cubicBezTo>
                    <a:cubicBezTo>
                      <a:pt x="918863" y="101798"/>
                      <a:pt x="915113" y="116880"/>
                      <a:pt x="915113" y="135731"/>
                    </a:cubicBezTo>
                    <a:cubicBezTo>
                      <a:pt x="915113" y="143272"/>
                      <a:pt x="918863" y="150812"/>
                      <a:pt x="918863" y="158353"/>
                    </a:cubicBezTo>
                    <a:cubicBezTo>
                      <a:pt x="918863" y="169664"/>
                      <a:pt x="926363" y="180975"/>
                      <a:pt x="933863" y="188516"/>
                    </a:cubicBezTo>
                    <a:cubicBezTo>
                      <a:pt x="941364" y="196056"/>
                      <a:pt x="952614" y="203597"/>
                      <a:pt x="963865" y="207367"/>
                    </a:cubicBezTo>
                    <a:cubicBezTo>
                      <a:pt x="978866" y="214908"/>
                      <a:pt x="986366" y="218678"/>
                      <a:pt x="1005117" y="222449"/>
                    </a:cubicBezTo>
                    <a:cubicBezTo>
                      <a:pt x="1020118" y="222449"/>
                      <a:pt x="1035119" y="226219"/>
                      <a:pt x="1050119" y="226219"/>
                    </a:cubicBezTo>
                    <a:cubicBezTo>
                      <a:pt x="1053869" y="226219"/>
                      <a:pt x="1053869" y="226219"/>
                      <a:pt x="1057620" y="222449"/>
                    </a:cubicBezTo>
                    <a:cubicBezTo>
                      <a:pt x="1068870" y="222449"/>
                      <a:pt x="1076371" y="218678"/>
                      <a:pt x="1087621" y="214908"/>
                    </a:cubicBezTo>
                    <a:cubicBezTo>
                      <a:pt x="1095122" y="211138"/>
                      <a:pt x="1102622" y="203597"/>
                      <a:pt x="1110122" y="196056"/>
                    </a:cubicBezTo>
                    <a:cubicBezTo>
                      <a:pt x="1117623" y="192286"/>
                      <a:pt x="1125123" y="184745"/>
                      <a:pt x="1132624" y="180975"/>
                    </a:cubicBezTo>
                    <a:cubicBezTo>
                      <a:pt x="1136374" y="173434"/>
                      <a:pt x="1140124" y="165894"/>
                      <a:pt x="1140124" y="158353"/>
                    </a:cubicBezTo>
                    <a:cubicBezTo>
                      <a:pt x="1143874" y="147042"/>
                      <a:pt x="1143874" y="139501"/>
                      <a:pt x="1143874" y="128190"/>
                    </a:cubicBezTo>
                    <a:cubicBezTo>
                      <a:pt x="1143874" y="124420"/>
                      <a:pt x="1143874" y="120650"/>
                      <a:pt x="1143874" y="116880"/>
                    </a:cubicBezTo>
                    <a:cubicBezTo>
                      <a:pt x="1143874" y="101798"/>
                      <a:pt x="1143874" y="86717"/>
                      <a:pt x="1136374" y="71636"/>
                    </a:cubicBezTo>
                    <a:cubicBezTo>
                      <a:pt x="1128874" y="64095"/>
                      <a:pt x="1128874" y="52784"/>
                      <a:pt x="1121373" y="49014"/>
                    </a:cubicBezTo>
                    <a:cubicBezTo>
                      <a:pt x="1117623" y="41473"/>
                      <a:pt x="1113872" y="41473"/>
                      <a:pt x="1102622" y="33933"/>
                    </a:cubicBezTo>
                    <a:cubicBezTo>
                      <a:pt x="1087621" y="26392"/>
                      <a:pt x="1072620" y="15081"/>
                      <a:pt x="1057620" y="18851"/>
                    </a:cubicBezTo>
                    <a:cubicBezTo>
                      <a:pt x="1050119" y="18851"/>
                      <a:pt x="1046369" y="18851"/>
                      <a:pt x="1042619" y="18851"/>
                    </a:cubicBezTo>
                    <a:cubicBezTo>
                      <a:pt x="1035119" y="18851"/>
                      <a:pt x="1027618" y="18851"/>
                      <a:pt x="1016368" y="18851"/>
                    </a:cubicBezTo>
                    <a:cubicBezTo>
                      <a:pt x="1012617" y="18851"/>
                      <a:pt x="1005117" y="15081"/>
                      <a:pt x="1001367" y="15081"/>
                    </a:cubicBezTo>
                    <a:close/>
                    <a:moveTo>
                      <a:pt x="1001367" y="0"/>
                    </a:moveTo>
                    <a:cubicBezTo>
                      <a:pt x="1008867" y="0"/>
                      <a:pt x="1012617" y="3770"/>
                      <a:pt x="1016368" y="3770"/>
                    </a:cubicBezTo>
                    <a:cubicBezTo>
                      <a:pt x="1027618" y="3770"/>
                      <a:pt x="1035119" y="3770"/>
                      <a:pt x="1042619" y="3770"/>
                    </a:cubicBezTo>
                    <a:lnTo>
                      <a:pt x="1053869" y="3770"/>
                    </a:lnTo>
                    <a:cubicBezTo>
                      <a:pt x="1057620" y="11311"/>
                      <a:pt x="1057620" y="11311"/>
                      <a:pt x="1057620" y="11311"/>
                    </a:cubicBezTo>
                    <a:cubicBezTo>
                      <a:pt x="1057620" y="3770"/>
                      <a:pt x="1057620" y="3770"/>
                      <a:pt x="1057620" y="3770"/>
                    </a:cubicBezTo>
                    <a:cubicBezTo>
                      <a:pt x="1076371" y="3770"/>
                      <a:pt x="1095122" y="15081"/>
                      <a:pt x="1110122" y="22622"/>
                    </a:cubicBezTo>
                    <a:lnTo>
                      <a:pt x="1129207" y="33586"/>
                    </a:lnTo>
                    <a:lnTo>
                      <a:pt x="1136253" y="37119"/>
                    </a:lnTo>
                    <a:cubicBezTo>
                      <a:pt x="1140024" y="48462"/>
                      <a:pt x="1143794" y="56025"/>
                      <a:pt x="1147564" y="63587"/>
                    </a:cubicBezTo>
                    <a:cubicBezTo>
                      <a:pt x="1158875" y="82493"/>
                      <a:pt x="1158875" y="101398"/>
                      <a:pt x="1158875" y="116523"/>
                    </a:cubicBezTo>
                    <a:lnTo>
                      <a:pt x="1158875" y="116880"/>
                    </a:lnTo>
                    <a:lnTo>
                      <a:pt x="1158875" y="127867"/>
                    </a:lnTo>
                    <a:lnTo>
                      <a:pt x="1158875" y="128190"/>
                    </a:lnTo>
                    <a:cubicBezTo>
                      <a:pt x="1158875" y="139501"/>
                      <a:pt x="1158875" y="150812"/>
                      <a:pt x="1155125" y="162123"/>
                    </a:cubicBezTo>
                    <a:cubicBezTo>
                      <a:pt x="1155125" y="167779"/>
                      <a:pt x="1153250" y="172492"/>
                      <a:pt x="1150906" y="176733"/>
                    </a:cubicBezTo>
                    <a:lnTo>
                      <a:pt x="1144014" y="188281"/>
                    </a:lnTo>
                    <a:lnTo>
                      <a:pt x="1211007" y="254328"/>
                    </a:lnTo>
                    <a:lnTo>
                      <a:pt x="1223983" y="262839"/>
                    </a:lnTo>
                    <a:cubicBezTo>
                      <a:pt x="1246566" y="277941"/>
                      <a:pt x="1265384" y="289268"/>
                      <a:pt x="1280439" y="308147"/>
                    </a:cubicBezTo>
                    <a:cubicBezTo>
                      <a:pt x="1287967" y="315698"/>
                      <a:pt x="1295494" y="325137"/>
                      <a:pt x="1303963" y="336937"/>
                    </a:cubicBezTo>
                    <a:lnTo>
                      <a:pt x="1322531" y="364277"/>
                    </a:lnTo>
                    <a:lnTo>
                      <a:pt x="1456664" y="496514"/>
                    </a:lnTo>
                    <a:lnTo>
                      <a:pt x="1457335" y="496931"/>
                    </a:lnTo>
                    <a:cubicBezTo>
                      <a:pt x="1472390" y="512033"/>
                      <a:pt x="1498736" y="530912"/>
                      <a:pt x="1525083" y="553566"/>
                    </a:cubicBezTo>
                    <a:cubicBezTo>
                      <a:pt x="1555193" y="576220"/>
                      <a:pt x="1581539" y="602649"/>
                      <a:pt x="1596594" y="629079"/>
                    </a:cubicBezTo>
                    <a:lnTo>
                      <a:pt x="1605861" y="643604"/>
                    </a:lnTo>
                    <a:lnTo>
                      <a:pt x="1701800" y="738188"/>
                    </a:lnTo>
                    <a:lnTo>
                      <a:pt x="1701069" y="738919"/>
                    </a:lnTo>
                    <a:lnTo>
                      <a:pt x="1710285" y="739848"/>
                    </a:lnTo>
                    <a:cubicBezTo>
                      <a:pt x="1758048" y="745687"/>
                      <a:pt x="1797576" y="752764"/>
                      <a:pt x="1829574" y="761256"/>
                    </a:cubicBezTo>
                    <a:cubicBezTo>
                      <a:pt x="1870984" y="772580"/>
                      <a:pt x="1901101" y="787677"/>
                      <a:pt x="1919923" y="806549"/>
                    </a:cubicBezTo>
                    <a:cubicBezTo>
                      <a:pt x="1931217" y="817873"/>
                      <a:pt x="1934982" y="829196"/>
                      <a:pt x="1938746" y="840519"/>
                    </a:cubicBezTo>
                    <a:cubicBezTo>
                      <a:pt x="1942511" y="866940"/>
                      <a:pt x="1946275" y="900910"/>
                      <a:pt x="1946275" y="938655"/>
                    </a:cubicBezTo>
                    <a:cubicBezTo>
                      <a:pt x="1946275" y="1036790"/>
                      <a:pt x="1934982" y="1153797"/>
                      <a:pt x="1934982" y="1259481"/>
                    </a:cubicBezTo>
                    <a:cubicBezTo>
                      <a:pt x="1934982" y="1293451"/>
                      <a:pt x="1934982" y="1327421"/>
                      <a:pt x="1938746" y="1357617"/>
                    </a:cubicBezTo>
                    <a:cubicBezTo>
                      <a:pt x="1942511" y="1384038"/>
                      <a:pt x="1942511" y="1410459"/>
                      <a:pt x="1942511" y="1433105"/>
                    </a:cubicBezTo>
                    <a:cubicBezTo>
                      <a:pt x="1942511" y="1459526"/>
                      <a:pt x="1940629" y="1483116"/>
                      <a:pt x="1935923" y="1504348"/>
                    </a:cubicBezTo>
                    <a:lnTo>
                      <a:pt x="1929524" y="1519873"/>
                    </a:lnTo>
                    <a:lnTo>
                      <a:pt x="1931987" y="1519873"/>
                    </a:lnTo>
                    <a:lnTo>
                      <a:pt x="1924447" y="1535113"/>
                    </a:lnTo>
                    <a:lnTo>
                      <a:pt x="1923292" y="1534994"/>
                    </a:lnTo>
                    <a:lnTo>
                      <a:pt x="1912394" y="1561436"/>
                    </a:lnTo>
                    <a:cubicBezTo>
                      <a:pt x="1893571" y="1591631"/>
                      <a:pt x="1859690" y="1614278"/>
                      <a:pt x="1814516" y="1621827"/>
                    </a:cubicBezTo>
                    <a:cubicBezTo>
                      <a:pt x="1788164" y="1625601"/>
                      <a:pt x="1754283" y="1625601"/>
                      <a:pt x="1720402" y="1625601"/>
                    </a:cubicBezTo>
                    <a:cubicBezTo>
                      <a:pt x="1584878" y="1625601"/>
                      <a:pt x="1389121" y="1602955"/>
                      <a:pt x="1050311" y="1602955"/>
                    </a:cubicBezTo>
                    <a:cubicBezTo>
                      <a:pt x="975020" y="1602955"/>
                      <a:pt x="888435" y="1602955"/>
                      <a:pt x="794321" y="1606729"/>
                    </a:cubicBezTo>
                    <a:cubicBezTo>
                      <a:pt x="587271" y="1614278"/>
                      <a:pt x="432924" y="1618052"/>
                      <a:pt x="319987" y="1618052"/>
                    </a:cubicBezTo>
                    <a:cubicBezTo>
                      <a:pt x="240932" y="1618052"/>
                      <a:pt x="176934" y="1618052"/>
                      <a:pt x="131760" y="1610503"/>
                    </a:cubicBezTo>
                    <a:cubicBezTo>
                      <a:pt x="86585" y="1602955"/>
                      <a:pt x="60233" y="1595406"/>
                      <a:pt x="37646" y="1580308"/>
                    </a:cubicBezTo>
                    <a:cubicBezTo>
                      <a:pt x="26352" y="1568985"/>
                      <a:pt x="18823" y="1557661"/>
                      <a:pt x="15058" y="1542564"/>
                    </a:cubicBezTo>
                    <a:cubicBezTo>
                      <a:pt x="3765" y="1508594"/>
                      <a:pt x="0" y="1455752"/>
                      <a:pt x="0" y="1387812"/>
                    </a:cubicBezTo>
                    <a:cubicBezTo>
                      <a:pt x="0" y="1319872"/>
                      <a:pt x="3765" y="1233060"/>
                      <a:pt x="3765" y="1131151"/>
                    </a:cubicBezTo>
                    <a:cubicBezTo>
                      <a:pt x="3765" y="1085857"/>
                      <a:pt x="3765" y="1033015"/>
                      <a:pt x="0" y="976399"/>
                    </a:cubicBezTo>
                    <a:cubicBezTo>
                      <a:pt x="0" y="972624"/>
                      <a:pt x="0" y="968850"/>
                      <a:pt x="0" y="965076"/>
                    </a:cubicBezTo>
                    <a:cubicBezTo>
                      <a:pt x="0" y="908459"/>
                      <a:pt x="15058" y="866940"/>
                      <a:pt x="33881" y="832971"/>
                    </a:cubicBezTo>
                    <a:cubicBezTo>
                      <a:pt x="52704" y="799001"/>
                      <a:pt x="75291" y="776354"/>
                      <a:pt x="101643" y="757482"/>
                    </a:cubicBezTo>
                    <a:cubicBezTo>
                      <a:pt x="158111" y="727286"/>
                      <a:pt x="214580" y="723512"/>
                      <a:pt x="233403" y="723512"/>
                    </a:cubicBezTo>
                    <a:cubicBezTo>
                      <a:pt x="237167" y="723512"/>
                      <a:pt x="240932" y="723512"/>
                      <a:pt x="240932" y="723512"/>
                    </a:cubicBezTo>
                    <a:lnTo>
                      <a:pt x="294873" y="722855"/>
                    </a:lnTo>
                    <a:lnTo>
                      <a:pt x="402341" y="628030"/>
                    </a:lnTo>
                    <a:lnTo>
                      <a:pt x="421048" y="598931"/>
                    </a:lnTo>
                    <a:cubicBezTo>
                      <a:pt x="432355" y="583855"/>
                      <a:pt x="447432" y="568779"/>
                      <a:pt x="473815" y="546165"/>
                    </a:cubicBezTo>
                    <a:cubicBezTo>
                      <a:pt x="487007" y="536743"/>
                      <a:pt x="502084" y="528263"/>
                      <a:pt x="517631" y="519783"/>
                    </a:cubicBezTo>
                    <a:lnTo>
                      <a:pt x="538218" y="508138"/>
                    </a:lnTo>
                    <a:lnTo>
                      <a:pt x="646109" y="412941"/>
                    </a:lnTo>
                    <a:lnTo>
                      <a:pt x="654968" y="400177"/>
                    </a:lnTo>
                    <a:cubicBezTo>
                      <a:pt x="678289" y="370673"/>
                      <a:pt x="703731" y="350179"/>
                      <a:pt x="737652" y="327565"/>
                    </a:cubicBezTo>
                    <a:lnTo>
                      <a:pt x="757455" y="314694"/>
                    </a:lnTo>
                    <a:lnTo>
                      <a:pt x="904405" y="185032"/>
                    </a:lnTo>
                    <a:lnTo>
                      <a:pt x="911804" y="176495"/>
                    </a:lnTo>
                    <a:lnTo>
                      <a:pt x="903862" y="162123"/>
                    </a:lnTo>
                    <a:cubicBezTo>
                      <a:pt x="903862" y="150812"/>
                      <a:pt x="900112" y="143272"/>
                      <a:pt x="900112" y="135731"/>
                    </a:cubicBezTo>
                    <a:cubicBezTo>
                      <a:pt x="900112" y="116880"/>
                      <a:pt x="903862" y="98028"/>
                      <a:pt x="911362" y="82947"/>
                    </a:cubicBezTo>
                    <a:cubicBezTo>
                      <a:pt x="915113" y="71636"/>
                      <a:pt x="918863" y="60325"/>
                      <a:pt x="926363" y="49014"/>
                    </a:cubicBezTo>
                    <a:cubicBezTo>
                      <a:pt x="930113" y="41473"/>
                      <a:pt x="933863" y="37703"/>
                      <a:pt x="937614" y="33933"/>
                    </a:cubicBezTo>
                    <a:cubicBezTo>
                      <a:pt x="937614" y="30162"/>
                      <a:pt x="941364" y="26392"/>
                      <a:pt x="945114" y="22622"/>
                    </a:cubicBezTo>
                    <a:cubicBezTo>
                      <a:pt x="956365" y="11311"/>
                      <a:pt x="975116" y="7540"/>
                      <a:pt x="986366" y="3770"/>
                    </a:cubicBezTo>
                    <a:cubicBezTo>
                      <a:pt x="990116" y="0"/>
                      <a:pt x="997617" y="0"/>
                      <a:pt x="1001367" y="0"/>
                    </a:cubicBezTo>
                    <a:close/>
                  </a:path>
                </a:pathLst>
              </a:custGeom>
              <a:solidFill>
                <a:schemeClr val="accent1"/>
              </a:solidFill>
              <a:ln>
                <a:noFill/>
              </a:ln>
            </p:spPr>
            <p:txBody>
              <a:bodyPr vert="horz" wrap="square" lIns="96435" tIns="48217" rIns="96435" bIns="48217" numCol="1" anchor="t" anchorCtr="0" compatLnSpc="1">
                <a:normAutofit/>
              </a:bodyPr>
              <a:lstStyle/>
              <a:p>
                <a:endParaRPr lang="zh-CN" altLang="en-US" sz="1900" b="1">
                  <a:solidFill>
                    <a:schemeClr val="accent2"/>
                  </a:solidFill>
                  <a:latin typeface="微软雅黑" panose="020B0503020204020204" pitchFamily="34" charset="-122"/>
                  <a:ea typeface="微软雅黑" panose="020B0503020204020204" pitchFamily="34" charset="-122"/>
                </a:endParaRPr>
              </a:p>
            </p:txBody>
          </p:sp>
          <p:sp>
            <p:nvSpPr>
              <p:cNvPr id="7" name="任意多边形 6"/>
              <p:cNvSpPr/>
              <p:nvPr>
                <p:custDataLst>
                  <p:tags r:id="rId5"/>
                </p:custDataLst>
              </p:nvPr>
            </p:nvSpPr>
            <p:spPr bwMode="auto">
              <a:xfrm>
                <a:off x="1385435" y="2858414"/>
                <a:ext cx="1930133" cy="1439863"/>
              </a:xfrm>
              <a:custGeom>
                <a:avLst/>
                <a:gdLst>
                  <a:gd name="connsiteX0" fmla="*/ 1897912 w 1930133"/>
                  <a:gd name="connsiteY0" fmla="*/ 633413 h 1439863"/>
                  <a:gd name="connsiteX1" fmla="*/ 1924272 w 1930133"/>
                  <a:gd name="connsiteY1" fmla="*/ 671098 h 1439863"/>
                  <a:gd name="connsiteX2" fmla="*/ 1924272 w 1930133"/>
                  <a:gd name="connsiteY2" fmla="*/ 1191145 h 1439863"/>
                  <a:gd name="connsiteX3" fmla="*/ 1788707 w 1930133"/>
                  <a:gd name="connsiteY3" fmla="*/ 1432326 h 1439863"/>
                  <a:gd name="connsiteX4" fmla="*/ 1668204 w 1930133"/>
                  <a:gd name="connsiteY4" fmla="*/ 1439863 h 1439863"/>
                  <a:gd name="connsiteX5" fmla="*/ 1442262 w 1930133"/>
                  <a:gd name="connsiteY5" fmla="*/ 1432326 h 1439863"/>
                  <a:gd name="connsiteX6" fmla="*/ 1099584 w 1930133"/>
                  <a:gd name="connsiteY6" fmla="*/ 1424789 h 1439863"/>
                  <a:gd name="connsiteX7" fmla="*/ 779500 w 1930133"/>
                  <a:gd name="connsiteY7" fmla="*/ 1432326 h 1439863"/>
                  <a:gd name="connsiteX8" fmla="*/ 466947 w 1930133"/>
                  <a:gd name="connsiteY8" fmla="*/ 1439863 h 1439863"/>
                  <a:gd name="connsiteX9" fmla="*/ 0 w 1930133"/>
                  <a:gd name="connsiteY9" fmla="*/ 1375799 h 1439863"/>
                  <a:gd name="connsiteX10" fmla="*/ 0 w 1930133"/>
                  <a:gd name="connsiteY10" fmla="*/ 1368262 h 1439863"/>
                  <a:gd name="connsiteX11" fmla="*/ 90377 w 1930133"/>
                  <a:gd name="connsiteY11" fmla="*/ 1398410 h 1439863"/>
                  <a:gd name="connsiteX12" fmla="*/ 278661 w 1930133"/>
                  <a:gd name="connsiteY12" fmla="*/ 1405947 h 1439863"/>
                  <a:gd name="connsiteX13" fmla="*/ 753140 w 1930133"/>
                  <a:gd name="connsiteY13" fmla="*/ 1394642 h 1439863"/>
                  <a:gd name="connsiteX14" fmla="*/ 1009207 w 1930133"/>
                  <a:gd name="connsiteY14" fmla="*/ 1390873 h 1439863"/>
                  <a:gd name="connsiteX15" fmla="*/ 1679501 w 1930133"/>
                  <a:gd name="connsiteY15" fmla="*/ 1413484 h 1439863"/>
                  <a:gd name="connsiteX16" fmla="*/ 1773644 w 1930133"/>
                  <a:gd name="connsiteY16" fmla="*/ 1409716 h 1439863"/>
                  <a:gd name="connsiteX17" fmla="*/ 1871552 w 1930133"/>
                  <a:gd name="connsiteY17" fmla="*/ 1349420 h 1439863"/>
                  <a:gd name="connsiteX18" fmla="*/ 1901678 w 1930133"/>
                  <a:gd name="connsiteY18" fmla="*/ 1221293 h 1439863"/>
                  <a:gd name="connsiteX19" fmla="*/ 1897912 w 1930133"/>
                  <a:gd name="connsiteY19" fmla="*/ 1145923 h 1439863"/>
                  <a:gd name="connsiteX20" fmla="*/ 1894146 w 1930133"/>
                  <a:gd name="connsiteY20" fmla="*/ 1047944 h 1439863"/>
                  <a:gd name="connsiteX21" fmla="*/ 1905443 w 1930133"/>
                  <a:gd name="connsiteY21" fmla="*/ 727625 h 1439863"/>
                  <a:gd name="connsiteX22" fmla="*/ 1897912 w 1930133"/>
                  <a:gd name="connsiteY22" fmla="*/ 633413 h 1439863"/>
                  <a:gd name="connsiteX23" fmla="*/ 1084457 w 1930133"/>
                  <a:gd name="connsiteY23" fmla="*/ 19050 h 1439863"/>
                  <a:gd name="connsiteX24" fmla="*/ 1148528 w 1930133"/>
                  <a:gd name="connsiteY24" fmla="*/ 68084 h 1439863"/>
                  <a:gd name="connsiteX25" fmla="*/ 1152297 w 1930133"/>
                  <a:gd name="connsiteY25" fmla="*/ 71855 h 1439863"/>
                  <a:gd name="connsiteX26" fmla="*/ 1208830 w 1930133"/>
                  <a:gd name="connsiteY26" fmla="*/ 113345 h 1439863"/>
                  <a:gd name="connsiteX27" fmla="*/ 1246519 w 1930133"/>
                  <a:gd name="connsiteY27" fmla="*/ 169922 h 1439863"/>
                  <a:gd name="connsiteX28" fmla="*/ 1257826 w 1930133"/>
                  <a:gd name="connsiteY28" fmla="*/ 185010 h 1439863"/>
                  <a:gd name="connsiteX29" fmla="*/ 1374661 w 1930133"/>
                  <a:gd name="connsiteY29" fmla="*/ 294392 h 1439863"/>
                  <a:gd name="connsiteX30" fmla="*/ 1382199 w 1930133"/>
                  <a:gd name="connsiteY30" fmla="*/ 301935 h 1439863"/>
                  <a:gd name="connsiteX31" fmla="*/ 1442501 w 1930133"/>
                  <a:gd name="connsiteY31" fmla="*/ 347197 h 1439863"/>
                  <a:gd name="connsiteX32" fmla="*/ 1506572 w 1930133"/>
                  <a:gd name="connsiteY32" fmla="*/ 418861 h 1439863"/>
                  <a:gd name="connsiteX33" fmla="*/ 1514110 w 1930133"/>
                  <a:gd name="connsiteY33" fmla="*/ 430177 h 1439863"/>
                  <a:gd name="connsiteX34" fmla="*/ 1551799 w 1930133"/>
                  <a:gd name="connsiteY34" fmla="*/ 482982 h 1439863"/>
                  <a:gd name="connsiteX35" fmla="*/ 1597025 w 1930133"/>
                  <a:gd name="connsiteY35" fmla="*/ 516928 h 1439863"/>
                  <a:gd name="connsiteX36" fmla="*/ 1593256 w 1930133"/>
                  <a:gd name="connsiteY36" fmla="*/ 520700 h 1439863"/>
                  <a:gd name="connsiteX37" fmla="*/ 1570643 w 1930133"/>
                  <a:gd name="connsiteY37" fmla="*/ 520700 h 1439863"/>
                  <a:gd name="connsiteX38" fmla="*/ 1540492 w 1930133"/>
                  <a:gd name="connsiteY38" fmla="*/ 494298 h 1439863"/>
                  <a:gd name="connsiteX39" fmla="*/ 1502803 w 1930133"/>
                  <a:gd name="connsiteY39" fmla="*/ 441492 h 1439863"/>
                  <a:gd name="connsiteX40" fmla="*/ 1495265 w 1930133"/>
                  <a:gd name="connsiteY40" fmla="*/ 426405 h 1439863"/>
                  <a:gd name="connsiteX41" fmla="*/ 1431194 w 1930133"/>
                  <a:gd name="connsiteY41" fmla="*/ 358513 h 1439863"/>
                  <a:gd name="connsiteX42" fmla="*/ 1370892 w 1930133"/>
                  <a:gd name="connsiteY42" fmla="*/ 313251 h 1439863"/>
                  <a:gd name="connsiteX43" fmla="*/ 1363354 w 1930133"/>
                  <a:gd name="connsiteY43" fmla="*/ 305707 h 1439863"/>
                  <a:gd name="connsiteX44" fmla="*/ 1242750 w 1930133"/>
                  <a:gd name="connsiteY44" fmla="*/ 192553 h 1439863"/>
                  <a:gd name="connsiteX45" fmla="*/ 1235212 w 1930133"/>
                  <a:gd name="connsiteY45" fmla="*/ 177466 h 1439863"/>
                  <a:gd name="connsiteX46" fmla="*/ 1197523 w 1930133"/>
                  <a:gd name="connsiteY46" fmla="*/ 124661 h 1439863"/>
                  <a:gd name="connsiteX47" fmla="*/ 1144759 w 1930133"/>
                  <a:gd name="connsiteY47" fmla="*/ 86943 h 1439863"/>
                  <a:gd name="connsiteX48" fmla="*/ 1137221 w 1930133"/>
                  <a:gd name="connsiteY48" fmla="*/ 83171 h 1439863"/>
                  <a:gd name="connsiteX49" fmla="*/ 1073150 w 1930133"/>
                  <a:gd name="connsiteY49" fmla="*/ 26594 h 1439863"/>
                  <a:gd name="connsiteX50" fmla="*/ 1084457 w 1930133"/>
                  <a:gd name="connsiteY50" fmla="*/ 19050 h 1439863"/>
                  <a:gd name="connsiteX51" fmla="*/ 900825 w 1930133"/>
                  <a:gd name="connsiteY51" fmla="*/ 3770 h 1439863"/>
                  <a:gd name="connsiteX52" fmla="*/ 902704 w 1930133"/>
                  <a:gd name="connsiteY52" fmla="*/ 3770 h 1439863"/>
                  <a:gd name="connsiteX53" fmla="*/ 906463 w 1930133"/>
                  <a:gd name="connsiteY53" fmla="*/ 7541 h 1439863"/>
                  <a:gd name="connsiteX54" fmla="*/ 895187 w 1930133"/>
                  <a:gd name="connsiteY54" fmla="*/ 0 h 1439863"/>
                  <a:gd name="connsiteX55" fmla="*/ 900825 w 1930133"/>
                  <a:gd name="connsiteY55" fmla="*/ 3770 h 1439863"/>
                  <a:gd name="connsiteX56" fmla="*/ 898946 w 1930133"/>
                  <a:gd name="connsiteY56" fmla="*/ 3770 h 1439863"/>
                  <a:gd name="connsiteX57" fmla="*/ 906463 w 1930133"/>
                  <a:gd name="connsiteY57" fmla="*/ 7541 h 1439863"/>
                  <a:gd name="connsiteX58" fmla="*/ 876393 w 1930133"/>
                  <a:gd name="connsiteY58" fmla="*/ 37703 h 1439863"/>
                  <a:gd name="connsiteX59" fmla="*/ 868875 w 1930133"/>
                  <a:gd name="connsiteY59" fmla="*/ 56555 h 1439863"/>
                  <a:gd name="connsiteX60" fmla="*/ 812493 w 1930133"/>
                  <a:gd name="connsiteY60" fmla="*/ 109339 h 1439863"/>
                  <a:gd name="connsiteX61" fmla="*/ 771147 w 1930133"/>
                  <a:gd name="connsiteY61" fmla="*/ 131961 h 1439863"/>
                  <a:gd name="connsiteX62" fmla="*/ 741076 w 1930133"/>
                  <a:gd name="connsiteY62" fmla="*/ 154583 h 1439863"/>
                  <a:gd name="connsiteX63" fmla="*/ 654624 w 1930133"/>
                  <a:gd name="connsiteY63" fmla="*/ 237530 h 1439863"/>
                  <a:gd name="connsiteX64" fmla="*/ 643348 w 1930133"/>
                  <a:gd name="connsiteY64" fmla="*/ 252611 h 1439863"/>
                  <a:gd name="connsiteX65" fmla="*/ 575689 w 1930133"/>
                  <a:gd name="connsiteY65" fmla="*/ 312936 h 1439863"/>
                  <a:gd name="connsiteX66" fmla="*/ 553137 w 1930133"/>
                  <a:gd name="connsiteY66" fmla="*/ 324247 h 1439863"/>
                  <a:gd name="connsiteX67" fmla="*/ 492996 w 1930133"/>
                  <a:gd name="connsiteY67" fmla="*/ 361950 h 1439863"/>
                  <a:gd name="connsiteX68" fmla="*/ 444132 w 1930133"/>
                  <a:gd name="connsiteY68" fmla="*/ 410965 h 1439863"/>
                  <a:gd name="connsiteX69" fmla="*/ 425338 w 1930133"/>
                  <a:gd name="connsiteY69" fmla="*/ 437357 h 1439863"/>
                  <a:gd name="connsiteX70" fmla="*/ 410302 w 1930133"/>
                  <a:gd name="connsiteY70" fmla="*/ 459979 h 1439863"/>
                  <a:gd name="connsiteX71" fmla="*/ 353920 w 1930133"/>
                  <a:gd name="connsiteY71" fmla="*/ 508993 h 1439863"/>
                  <a:gd name="connsiteX72" fmla="*/ 327609 w 1930133"/>
                  <a:gd name="connsiteY72" fmla="*/ 512763 h 1439863"/>
                  <a:gd name="connsiteX73" fmla="*/ 323850 w 1930133"/>
                  <a:gd name="connsiteY73" fmla="*/ 508993 h 1439863"/>
                  <a:gd name="connsiteX74" fmla="*/ 327609 w 1930133"/>
                  <a:gd name="connsiteY74" fmla="*/ 508993 h 1439863"/>
                  <a:gd name="connsiteX75" fmla="*/ 331368 w 1930133"/>
                  <a:gd name="connsiteY75" fmla="*/ 505223 h 1439863"/>
                  <a:gd name="connsiteX76" fmla="*/ 353920 w 1930133"/>
                  <a:gd name="connsiteY76" fmla="*/ 493912 h 1439863"/>
                  <a:gd name="connsiteX77" fmla="*/ 399026 w 1930133"/>
                  <a:gd name="connsiteY77" fmla="*/ 448668 h 1439863"/>
                  <a:gd name="connsiteX78" fmla="*/ 414061 w 1930133"/>
                  <a:gd name="connsiteY78" fmla="*/ 426046 h 1439863"/>
                  <a:gd name="connsiteX79" fmla="*/ 432855 w 1930133"/>
                  <a:gd name="connsiteY79" fmla="*/ 399654 h 1439863"/>
                  <a:gd name="connsiteX80" fmla="*/ 481719 w 1930133"/>
                  <a:gd name="connsiteY80" fmla="*/ 350640 h 1439863"/>
                  <a:gd name="connsiteX81" fmla="*/ 545619 w 1930133"/>
                  <a:gd name="connsiteY81" fmla="*/ 312936 h 1439863"/>
                  <a:gd name="connsiteX82" fmla="*/ 568172 w 1930133"/>
                  <a:gd name="connsiteY82" fmla="*/ 297855 h 1439863"/>
                  <a:gd name="connsiteX83" fmla="*/ 632071 w 1930133"/>
                  <a:gd name="connsiteY83" fmla="*/ 245071 h 1439863"/>
                  <a:gd name="connsiteX84" fmla="*/ 643348 w 1930133"/>
                  <a:gd name="connsiteY84" fmla="*/ 226219 h 1439863"/>
                  <a:gd name="connsiteX85" fmla="*/ 729800 w 1930133"/>
                  <a:gd name="connsiteY85" fmla="*/ 139502 h 1439863"/>
                  <a:gd name="connsiteX86" fmla="*/ 759870 w 1930133"/>
                  <a:gd name="connsiteY86" fmla="*/ 120650 h 1439863"/>
                  <a:gd name="connsiteX87" fmla="*/ 804976 w 1930133"/>
                  <a:gd name="connsiteY87" fmla="*/ 94258 h 1439863"/>
                  <a:gd name="connsiteX88" fmla="*/ 853840 w 1930133"/>
                  <a:gd name="connsiteY88" fmla="*/ 49014 h 1439863"/>
                  <a:gd name="connsiteX89" fmla="*/ 865116 w 1930133"/>
                  <a:gd name="connsiteY89" fmla="*/ 30163 h 1439863"/>
                  <a:gd name="connsiteX90" fmla="*/ 895187 w 1930133"/>
                  <a:gd name="connsiteY90" fmla="*/ 0 h 143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30133" h="1439863">
                    <a:moveTo>
                      <a:pt x="1897912" y="633413"/>
                    </a:moveTo>
                    <a:cubicBezTo>
                      <a:pt x="1912975" y="644718"/>
                      <a:pt x="1920506" y="656024"/>
                      <a:pt x="1924272" y="671098"/>
                    </a:cubicBezTo>
                    <a:cubicBezTo>
                      <a:pt x="1943100" y="791688"/>
                      <a:pt x="1909209" y="1036638"/>
                      <a:pt x="1924272" y="1191145"/>
                    </a:cubicBezTo>
                    <a:cubicBezTo>
                      <a:pt x="1943100" y="1341883"/>
                      <a:pt x="1897912" y="1413484"/>
                      <a:pt x="1788707" y="1432326"/>
                    </a:cubicBezTo>
                    <a:cubicBezTo>
                      <a:pt x="1754815" y="1439863"/>
                      <a:pt x="1713393" y="1439863"/>
                      <a:pt x="1668204" y="1439863"/>
                    </a:cubicBezTo>
                    <a:cubicBezTo>
                      <a:pt x="1607953" y="1439863"/>
                      <a:pt x="1532639" y="1436095"/>
                      <a:pt x="1442262" y="1432326"/>
                    </a:cubicBezTo>
                    <a:cubicBezTo>
                      <a:pt x="1348120" y="1428558"/>
                      <a:pt x="1238915" y="1424789"/>
                      <a:pt x="1099584" y="1424789"/>
                    </a:cubicBezTo>
                    <a:cubicBezTo>
                      <a:pt x="1005441" y="1424789"/>
                      <a:pt x="900002" y="1428558"/>
                      <a:pt x="779500" y="1432326"/>
                    </a:cubicBezTo>
                    <a:cubicBezTo>
                      <a:pt x="658997" y="1436095"/>
                      <a:pt x="553558" y="1439863"/>
                      <a:pt x="466947" y="1439863"/>
                    </a:cubicBezTo>
                    <a:cubicBezTo>
                      <a:pt x="109205" y="1439863"/>
                      <a:pt x="3766" y="1405947"/>
                      <a:pt x="0" y="1375799"/>
                    </a:cubicBezTo>
                    <a:cubicBezTo>
                      <a:pt x="0" y="1372031"/>
                      <a:pt x="0" y="1372031"/>
                      <a:pt x="0" y="1368262"/>
                    </a:cubicBezTo>
                    <a:cubicBezTo>
                      <a:pt x="18828" y="1383336"/>
                      <a:pt x="48954" y="1390873"/>
                      <a:pt x="90377" y="1398410"/>
                    </a:cubicBezTo>
                    <a:cubicBezTo>
                      <a:pt x="135565" y="1405947"/>
                      <a:pt x="199582" y="1405947"/>
                      <a:pt x="278661" y="1405947"/>
                    </a:cubicBezTo>
                    <a:cubicBezTo>
                      <a:pt x="391633" y="1405947"/>
                      <a:pt x="546026" y="1402179"/>
                      <a:pt x="753140" y="1394642"/>
                    </a:cubicBezTo>
                    <a:cubicBezTo>
                      <a:pt x="847282" y="1390873"/>
                      <a:pt x="933893" y="1390873"/>
                      <a:pt x="1009207" y="1390873"/>
                    </a:cubicBezTo>
                    <a:cubicBezTo>
                      <a:pt x="1348120" y="1390873"/>
                      <a:pt x="1543936" y="1413484"/>
                      <a:pt x="1679501" y="1413484"/>
                    </a:cubicBezTo>
                    <a:cubicBezTo>
                      <a:pt x="1713393" y="1413484"/>
                      <a:pt x="1747284" y="1413484"/>
                      <a:pt x="1773644" y="1409716"/>
                    </a:cubicBezTo>
                    <a:cubicBezTo>
                      <a:pt x="1818832" y="1402179"/>
                      <a:pt x="1852723" y="1379568"/>
                      <a:pt x="1871552" y="1349420"/>
                    </a:cubicBezTo>
                    <a:cubicBezTo>
                      <a:pt x="1894146" y="1315504"/>
                      <a:pt x="1901678" y="1274051"/>
                      <a:pt x="1901678" y="1221293"/>
                    </a:cubicBezTo>
                    <a:cubicBezTo>
                      <a:pt x="1901678" y="1198682"/>
                      <a:pt x="1901678" y="1172303"/>
                      <a:pt x="1897912" y="1145923"/>
                    </a:cubicBezTo>
                    <a:cubicBezTo>
                      <a:pt x="1894146" y="1115776"/>
                      <a:pt x="1894146" y="1081860"/>
                      <a:pt x="1894146" y="1047944"/>
                    </a:cubicBezTo>
                    <a:cubicBezTo>
                      <a:pt x="1894146" y="942427"/>
                      <a:pt x="1905443" y="825604"/>
                      <a:pt x="1905443" y="727625"/>
                    </a:cubicBezTo>
                    <a:cubicBezTo>
                      <a:pt x="1905443" y="693708"/>
                      <a:pt x="1901678" y="659792"/>
                      <a:pt x="1897912" y="633413"/>
                    </a:cubicBezTo>
                    <a:close/>
                    <a:moveTo>
                      <a:pt x="1084457" y="19050"/>
                    </a:moveTo>
                    <a:cubicBezTo>
                      <a:pt x="1103301" y="37909"/>
                      <a:pt x="1125915" y="56768"/>
                      <a:pt x="1148528" y="68084"/>
                    </a:cubicBezTo>
                    <a:cubicBezTo>
                      <a:pt x="1148528" y="71855"/>
                      <a:pt x="1148528" y="71855"/>
                      <a:pt x="1152297" y="71855"/>
                    </a:cubicBezTo>
                    <a:cubicBezTo>
                      <a:pt x="1174910" y="83171"/>
                      <a:pt x="1189986" y="94486"/>
                      <a:pt x="1208830" y="113345"/>
                    </a:cubicBezTo>
                    <a:cubicBezTo>
                      <a:pt x="1220137" y="128432"/>
                      <a:pt x="1231443" y="143520"/>
                      <a:pt x="1246519" y="169922"/>
                    </a:cubicBezTo>
                    <a:cubicBezTo>
                      <a:pt x="1250288" y="173694"/>
                      <a:pt x="1254057" y="177466"/>
                      <a:pt x="1257826" y="185010"/>
                    </a:cubicBezTo>
                    <a:cubicBezTo>
                      <a:pt x="1295514" y="249130"/>
                      <a:pt x="1340741" y="271761"/>
                      <a:pt x="1374661" y="294392"/>
                    </a:cubicBezTo>
                    <a:cubicBezTo>
                      <a:pt x="1374661" y="298164"/>
                      <a:pt x="1378430" y="298164"/>
                      <a:pt x="1382199" y="301935"/>
                    </a:cubicBezTo>
                    <a:cubicBezTo>
                      <a:pt x="1397274" y="313251"/>
                      <a:pt x="1419888" y="328338"/>
                      <a:pt x="1442501" y="347197"/>
                    </a:cubicBezTo>
                    <a:cubicBezTo>
                      <a:pt x="1468883" y="369828"/>
                      <a:pt x="1491496" y="396231"/>
                      <a:pt x="1506572" y="418861"/>
                    </a:cubicBezTo>
                    <a:cubicBezTo>
                      <a:pt x="1510341" y="422633"/>
                      <a:pt x="1510341" y="426405"/>
                      <a:pt x="1514110" y="430177"/>
                    </a:cubicBezTo>
                    <a:cubicBezTo>
                      <a:pt x="1525416" y="449036"/>
                      <a:pt x="1540492" y="467895"/>
                      <a:pt x="1551799" y="482982"/>
                    </a:cubicBezTo>
                    <a:cubicBezTo>
                      <a:pt x="1566874" y="501841"/>
                      <a:pt x="1585719" y="513157"/>
                      <a:pt x="1597025" y="516928"/>
                    </a:cubicBezTo>
                    <a:cubicBezTo>
                      <a:pt x="1597025" y="516928"/>
                      <a:pt x="1597025" y="516928"/>
                      <a:pt x="1593256" y="520700"/>
                    </a:cubicBezTo>
                    <a:cubicBezTo>
                      <a:pt x="1585719" y="520700"/>
                      <a:pt x="1578181" y="520700"/>
                      <a:pt x="1570643" y="520700"/>
                    </a:cubicBezTo>
                    <a:cubicBezTo>
                      <a:pt x="1559336" y="513157"/>
                      <a:pt x="1551799" y="501841"/>
                      <a:pt x="1540492" y="494298"/>
                    </a:cubicBezTo>
                    <a:cubicBezTo>
                      <a:pt x="1529185" y="479210"/>
                      <a:pt x="1514110" y="460351"/>
                      <a:pt x="1502803" y="441492"/>
                    </a:cubicBezTo>
                    <a:cubicBezTo>
                      <a:pt x="1499034" y="437720"/>
                      <a:pt x="1495265" y="433949"/>
                      <a:pt x="1495265" y="426405"/>
                    </a:cubicBezTo>
                    <a:cubicBezTo>
                      <a:pt x="1480190" y="407546"/>
                      <a:pt x="1457576" y="381143"/>
                      <a:pt x="1431194" y="358513"/>
                    </a:cubicBezTo>
                    <a:cubicBezTo>
                      <a:pt x="1408581" y="339654"/>
                      <a:pt x="1385968" y="324566"/>
                      <a:pt x="1370892" y="313251"/>
                    </a:cubicBezTo>
                    <a:cubicBezTo>
                      <a:pt x="1370892" y="309479"/>
                      <a:pt x="1367123" y="309479"/>
                      <a:pt x="1363354" y="305707"/>
                    </a:cubicBezTo>
                    <a:cubicBezTo>
                      <a:pt x="1333203" y="286848"/>
                      <a:pt x="1284208" y="256674"/>
                      <a:pt x="1242750" y="192553"/>
                    </a:cubicBezTo>
                    <a:cubicBezTo>
                      <a:pt x="1242750" y="188781"/>
                      <a:pt x="1238981" y="181238"/>
                      <a:pt x="1235212" y="177466"/>
                    </a:cubicBezTo>
                    <a:cubicBezTo>
                      <a:pt x="1220137" y="154835"/>
                      <a:pt x="1208830" y="135976"/>
                      <a:pt x="1197523" y="124661"/>
                    </a:cubicBezTo>
                    <a:cubicBezTo>
                      <a:pt x="1182448" y="105802"/>
                      <a:pt x="1167372" y="98258"/>
                      <a:pt x="1144759" y="86943"/>
                    </a:cubicBezTo>
                    <a:cubicBezTo>
                      <a:pt x="1140990" y="83171"/>
                      <a:pt x="1140990" y="83171"/>
                      <a:pt x="1137221" y="83171"/>
                    </a:cubicBezTo>
                    <a:cubicBezTo>
                      <a:pt x="1114608" y="68084"/>
                      <a:pt x="1091995" y="49225"/>
                      <a:pt x="1073150" y="26594"/>
                    </a:cubicBezTo>
                    <a:cubicBezTo>
                      <a:pt x="1076919" y="22822"/>
                      <a:pt x="1080688" y="22822"/>
                      <a:pt x="1084457" y="19050"/>
                    </a:cubicBezTo>
                    <a:close/>
                    <a:moveTo>
                      <a:pt x="900825" y="3770"/>
                    </a:moveTo>
                    <a:lnTo>
                      <a:pt x="902704" y="3770"/>
                    </a:lnTo>
                    <a:cubicBezTo>
                      <a:pt x="902704" y="3770"/>
                      <a:pt x="902704" y="3770"/>
                      <a:pt x="906463" y="7541"/>
                    </a:cubicBezTo>
                    <a:close/>
                    <a:moveTo>
                      <a:pt x="895187" y="0"/>
                    </a:moveTo>
                    <a:lnTo>
                      <a:pt x="900825" y="3770"/>
                    </a:lnTo>
                    <a:lnTo>
                      <a:pt x="898946" y="3770"/>
                    </a:lnTo>
                    <a:cubicBezTo>
                      <a:pt x="902704" y="3770"/>
                      <a:pt x="906463" y="7541"/>
                      <a:pt x="906463" y="7541"/>
                    </a:cubicBezTo>
                    <a:cubicBezTo>
                      <a:pt x="895187" y="18852"/>
                      <a:pt x="887669" y="26392"/>
                      <a:pt x="876393" y="37703"/>
                    </a:cubicBezTo>
                    <a:cubicBezTo>
                      <a:pt x="872634" y="45244"/>
                      <a:pt x="872634" y="49014"/>
                      <a:pt x="868875" y="56555"/>
                    </a:cubicBezTo>
                    <a:cubicBezTo>
                      <a:pt x="857599" y="75406"/>
                      <a:pt x="835046" y="90488"/>
                      <a:pt x="812493" y="109339"/>
                    </a:cubicBezTo>
                    <a:cubicBezTo>
                      <a:pt x="797458" y="116880"/>
                      <a:pt x="782423" y="124421"/>
                      <a:pt x="771147" y="131961"/>
                    </a:cubicBezTo>
                    <a:cubicBezTo>
                      <a:pt x="759870" y="139502"/>
                      <a:pt x="748594" y="147042"/>
                      <a:pt x="741076" y="154583"/>
                    </a:cubicBezTo>
                    <a:cubicBezTo>
                      <a:pt x="703488" y="180975"/>
                      <a:pt x="677177" y="199827"/>
                      <a:pt x="654624" y="237530"/>
                    </a:cubicBezTo>
                    <a:cubicBezTo>
                      <a:pt x="650865" y="241300"/>
                      <a:pt x="647106" y="245071"/>
                      <a:pt x="643348" y="252611"/>
                    </a:cubicBezTo>
                    <a:cubicBezTo>
                      <a:pt x="628312" y="275233"/>
                      <a:pt x="602001" y="294085"/>
                      <a:pt x="575689" y="312936"/>
                    </a:cubicBezTo>
                    <a:cubicBezTo>
                      <a:pt x="568172" y="316707"/>
                      <a:pt x="560654" y="320477"/>
                      <a:pt x="553137" y="324247"/>
                    </a:cubicBezTo>
                    <a:cubicBezTo>
                      <a:pt x="530584" y="335558"/>
                      <a:pt x="508031" y="350640"/>
                      <a:pt x="492996" y="361950"/>
                    </a:cubicBezTo>
                    <a:cubicBezTo>
                      <a:pt x="466684" y="380802"/>
                      <a:pt x="455408" y="395883"/>
                      <a:pt x="444132" y="410965"/>
                    </a:cubicBezTo>
                    <a:cubicBezTo>
                      <a:pt x="436614" y="418505"/>
                      <a:pt x="432855" y="426046"/>
                      <a:pt x="425338" y="437357"/>
                    </a:cubicBezTo>
                    <a:cubicBezTo>
                      <a:pt x="421579" y="441127"/>
                      <a:pt x="417820" y="452438"/>
                      <a:pt x="410302" y="459979"/>
                    </a:cubicBezTo>
                    <a:cubicBezTo>
                      <a:pt x="395267" y="482601"/>
                      <a:pt x="368956" y="501452"/>
                      <a:pt x="353920" y="508993"/>
                    </a:cubicBezTo>
                    <a:cubicBezTo>
                      <a:pt x="342644" y="508993"/>
                      <a:pt x="335127" y="512763"/>
                      <a:pt x="327609" y="512763"/>
                    </a:cubicBezTo>
                    <a:cubicBezTo>
                      <a:pt x="327609" y="512763"/>
                      <a:pt x="327609" y="512763"/>
                      <a:pt x="323850" y="508993"/>
                    </a:cubicBezTo>
                    <a:cubicBezTo>
                      <a:pt x="323850" y="508993"/>
                      <a:pt x="323850" y="508993"/>
                      <a:pt x="327609" y="508993"/>
                    </a:cubicBezTo>
                    <a:cubicBezTo>
                      <a:pt x="327609" y="505223"/>
                      <a:pt x="331368" y="505223"/>
                      <a:pt x="331368" y="505223"/>
                    </a:cubicBezTo>
                    <a:cubicBezTo>
                      <a:pt x="338885" y="501452"/>
                      <a:pt x="346403" y="497682"/>
                      <a:pt x="353920" y="493912"/>
                    </a:cubicBezTo>
                    <a:cubicBezTo>
                      <a:pt x="368956" y="482601"/>
                      <a:pt x="387750" y="467519"/>
                      <a:pt x="399026" y="448668"/>
                    </a:cubicBezTo>
                    <a:cubicBezTo>
                      <a:pt x="406544" y="441127"/>
                      <a:pt x="410302" y="433587"/>
                      <a:pt x="414061" y="426046"/>
                    </a:cubicBezTo>
                    <a:cubicBezTo>
                      <a:pt x="421579" y="418505"/>
                      <a:pt x="425338" y="410965"/>
                      <a:pt x="432855" y="399654"/>
                    </a:cubicBezTo>
                    <a:cubicBezTo>
                      <a:pt x="444132" y="384572"/>
                      <a:pt x="455408" y="369491"/>
                      <a:pt x="481719" y="350640"/>
                    </a:cubicBezTo>
                    <a:cubicBezTo>
                      <a:pt x="500513" y="335558"/>
                      <a:pt x="523066" y="324247"/>
                      <a:pt x="545619" y="312936"/>
                    </a:cubicBezTo>
                    <a:cubicBezTo>
                      <a:pt x="553137" y="309166"/>
                      <a:pt x="560654" y="305396"/>
                      <a:pt x="568172" y="297855"/>
                    </a:cubicBezTo>
                    <a:cubicBezTo>
                      <a:pt x="594483" y="282774"/>
                      <a:pt x="617036" y="263922"/>
                      <a:pt x="632071" y="245071"/>
                    </a:cubicBezTo>
                    <a:cubicBezTo>
                      <a:pt x="635830" y="237530"/>
                      <a:pt x="639589" y="233760"/>
                      <a:pt x="643348" y="226219"/>
                    </a:cubicBezTo>
                    <a:cubicBezTo>
                      <a:pt x="665900" y="188516"/>
                      <a:pt x="692212" y="165894"/>
                      <a:pt x="729800" y="139502"/>
                    </a:cubicBezTo>
                    <a:cubicBezTo>
                      <a:pt x="741076" y="135732"/>
                      <a:pt x="752353" y="128191"/>
                      <a:pt x="759870" y="120650"/>
                    </a:cubicBezTo>
                    <a:cubicBezTo>
                      <a:pt x="774905" y="113110"/>
                      <a:pt x="789941" y="105569"/>
                      <a:pt x="804976" y="94258"/>
                    </a:cubicBezTo>
                    <a:cubicBezTo>
                      <a:pt x="827529" y="79177"/>
                      <a:pt x="846323" y="64096"/>
                      <a:pt x="853840" y="49014"/>
                    </a:cubicBezTo>
                    <a:cubicBezTo>
                      <a:pt x="857599" y="41474"/>
                      <a:pt x="861358" y="33933"/>
                      <a:pt x="865116" y="30163"/>
                    </a:cubicBezTo>
                    <a:cubicBezTo>
                      <a:pt x="876393" y="18852"/>
                      <a:pt x="883910" y="7541"/>
                      <a:pt x="895187" y="0"/>
                    </a:cubicBez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normAutofit/>
              </a:bodyPr>
              <a:lstStyle/>
              <a:p>
                <a:endParaRPr lang="zh-CN" altLang="en-US" sz="1900" b="1">
                  <a:solidFill>
                    <a:schemeClr val="accent2"/>
                  </a:solidFill>
                  <a:latin typeface="微软雅黑" panose="020B0503020204020204" pitchFamily="34" charset="-122"/>
                  <a:ea typeface="微软雅黑" panose="020B0503020204020204" pitchFamily="34" charset="-122"/>
                </a:endParaRPr>
              </a:p>
            </p:txBody>
          </p:sp>
          <p:sp>
            <p:nvSpPr>
              <p:cNvPr id="8" name="文本框 7"/>
              <p:cNvSpPr txBox="1"/>
              <p:nvPr>
                <p:custDataLst>
                  <p:tags r:id="rId6"/>
                </p:custDataLst>
              </p:nvPr>
            </p:nvSpPr>
            <p:spPr>
              <a:xfrm>
                <a:off x="1549759" y="3394209"/>
                <a:ext cx="1566980" cy="878669"/>
              </a:xfrm>
              <a:prstGeom prst="rect">
                <a:avLst/>
              </a:prstGeom>
              <a:noFill/>
              <a:extLst>
                <a:ext uri="{909E8E84-426E-40DD-AFC4-6F175D3DCCD1}">
                  <a14:hiddenFill xmlns:a14="http://schemas.microsoft.com/office/drawing/2010/main">
                    <a:grpFill/>
                  </a14:hiddenFill>
                </a:ext>
              </a:extLst>
            </p:spPr>
            <p:txBody>
              <a:bodyPr wrap="square" lIns="0" tIns="0" rIns="0" bIns="0" rtlCol="0" anchor="ctr" anchorCtr="0">
                <a:normAutofit/>
              </a:bodyPr>
              <a:lstStyle/>
              <a:p>
                <a:pPr marL="0" lvl="0" indent="0" algn="ctr">
                  <a:lnSpc>
                    <a:spcPct val="110000"/>
                  </a:lnSpc>
                  <a:spcBef>
                    <a:spcPts val="0"/>
                  </a:spcBef>
                  <a:spcAft>
                    <a:spcPts val="0"/>
                  </a:spcAft>
                  <a:buSzPct val="100000"/>
                </a:pPr>
                <a:r>
                  <a:rPr lang="zh-CN" altLang="en-US" sz="1900" b="1">
                    <a:solidFill>
                      <a:schemeClr val="accent2"/>
                    </a:solidFill>
                    <a:latin typeface="Times New Roman" panose="02020603050405020304" charset="0"/>
                    <a:ea typeface="微软雅黑" panose="020B0503020204020204" pitchFamily="34" charset="-122"/>
                  </a:rPr>
                  <a:t>没有书面文件的规定</a:t>
                </a:r>
                <a:endParaRPr lang="zh-CN" altLang="en-US" sz="1900" b="1">
                  <a:solidFill>
                    <a:schemeClr val="accent2"/>
                  </a:solidFill>
                  <a:latin typeface="Times New Roman" panose="02020603050405020304" charset="0"/>
                  <a:ea typeface="微软雅黑" panose="020B0503020204020204" pitchFamily="34" charset="-122"/>
                </a:endParaRPr>
              </a:p>
            </p:txBody>
          </p:sp>
        </p:grpSp>
        <p:grpSp>
          <p:nvGrpSpPr>
            <p:cNvPr id="26" name="组合 25"/>
            <p:cNvGrpSpPr/>
            <p:nvPr>
              <p:custDataLst>
                <p:tags r:id="rId7"/>
              </p:custDataLst>
            </p:nvPr>
          </p:nvGrpSpPr>
          <p:grpSpPr>
            <a:xfrm>
              <a:off x="4392" y="2416"/>
              <a:ext cx="1819" cy="1524"/>
              <a:chOff x="1344160" y="2647277"/>
              <a:chExt cx="1971408" cy="1651000"/>
            </a:xfrm>
            <a:grpFill/>
          </p:grpSpPr>
          <p:sp>
            <p:nvSpPr>
              <p:cNvPr id="27" name="任意多边形 26"/>
              <p:cNvSpPr/>
              <p:nvPr>
                <p:custDataLst>
                  <p:tags r:id="rId8"/>
                </p:custDataLst>
              </p:nvPr>
            </p:nvSpPr>
            <p:spPr bwMode="auto">
              <a:xfrm>
                <a:off x="1344160" y="2647277"/>
                <a:ext cx="1946275" cy="1625601"/>
              </a:xfrm>
              <a:custGeom>
                <a:avLst/>
                <a:gdLst>
                  <a:gd name="connsiteX0" fmla="*/ 481437 w 1946275"/>
                  <a:gd name="connsiteY0" fmla="*/ 1465536 h 1625601"/>
                  <a:gd name="connsiteX1" fmla="*/ 487586 w 1946275"/>
                  <a:gd name="connsiteY1" fmla="*/ 1465719 h 1625601"/>
                  <a:gd name="connsiteX2" fmla="*/ 486307 w 1946275"/>
                  <a:gd name="connsiteY2" fmla="*/ 1465719 h 1625601"/>
                  <a:gd name="connsiteX3" fmla="*/ 191907 w 1946275"/>
                  <a:gd name="connsiteY3" fmla="*/ 1457871 h 1625601"/>
                  <a:gd name="connsiteX4" fmla="*/ 247607 w 1946275"/>
                  <a:gd name="connsiteY4" fmla="*/ 1459230 h 1625601"/>
                  <a:gd name="connsiteX5" fmla="*/ 428795 w 1946275"/>
                  <a:gd name="connsiteY5" fmla="*/ 1463040 h 1625601"/>
                  <a:gd name="connsiteX6" fmla="*/ 472034 w 1946275"/>
                  <a:gd name="connsiteY6" fmla="*/ 1465183 h 1625601"/>
                  <a:gd name="connsiteX7" fmla="*/ 481437 w 1946275"/>
                  <a:gd name="connsiteY7" fmla="*/ 1465536 h 1625601"/>
                  <a:gd name="connsiteX8" fmla="*/ 469563 w 1946275"/>
                  <a:gd name="connsiteY8" fmla="*/ 1465183 h 1625601"/>
                  <a:gd name="connsiteX9" fmla="*/ 383616 w 1946275"/>
                  <a:gd name="connsiteY9" fmla="*/ 1463040 h 1625601"/>
                  <a:gd name="connsiteX10" fmla="*/ 225488 w 1946275"/>
                  <a:gd name="connsiteY10" fmla="*/ 1459230 h 1625601"/>
                  <a:gd name="connsiteX11" fmla="*/ 15280 w 1946275"/>
                  <a:gd name="connsiteY11" fmla="*/ 1374175 h 1625601"/>
                  <a:gd name="connsiteX12" fmla="*/ 15058 w 1946275"/>
                  <a:gd name="connsiteY12" fmla="*/ 1387812 h 1625601"/>
                  <a:gd name="connsiteX13" fmla="*/ 15334 w 1946275"/>
                  <a:gd name="connsiteY13" fmla="*/ 1396572 h 1625601"/>
                  <a:gd name="connsiteX14" fmla="*/ 182607 w 1946275"/>
                  <a:gd name="connsiteY14" fmla="*/ 914934 h 1625601"/>
                  <a:gd name="connsiteX15" fmla="*/ 177371 w 1946275"/>
                  <a:gd name="connsiteY15" fmla="*/ 916385 h 1625601"/>
                  <a:gd name="connsiteX16" fmla="*/ 173883 w 1946275"/>
                  <a:gd name="connsiteY16" fmla="*/ 916385 h 1625601"/>
                  <a:gd name="connsiteX17" fmla="*/ 176901 w 1946275"/>
                  <a:gd name="connsiteY17" fmla="*/ 915492 h 1625601"/>
                  <a:gd name="connsiteX18" fmla="*/ 182607 w 1946275"/>
                  <a:gd name="connsiteY18" fmla="*/ 914934 h 1625601"/>
                  <a:gd name="connsiteX19" fmla="*/ 1830701 w 1946275"/>
                  <a:gd name="connsiteY19" fmla="*/ 858668 h 1625601"/>
                  <a:gd name="connsiteX20" fmla="*/ 1840754 w 1946275"/>
                  <a:gd name="connsiteY20" fmla="*/ 859434 h 1625601"/>
                  <a:gd name="connsiteX21" fmla="*/ 1845108 w 1946275"/>
                  <a:gd name="connsiteY21" fmla="*/ 860670 h 1625601"/>
                  <a:gd name="connsiteX22" fmla="*/ 1838032 w 1946275"/>
                  <a:gd name="connsiteY22" fmla="*/ 859964 h 1625601"/>
                  <a:gd name="connsiteX23" fmla="*/ 1830701 w 1946275"/>
                  <a:gd name="connsiteY23" fmla="*/ 858668 h 1625601"/>
                  <a:gd name="connsiteX24" fmla="*/ 101185 w 1946275"/>
                  <a:gd name="connsiteY24" fmla="*/ 780313 h 1625601"/>
                  <a:gd name="connsiteX25" fmla="*/ 93644 w 1946275"/>
                  <a:gd name="connsiteY25" fmla="*/ 784375 h 1625601"/>
                  <a:gd name="connsiteX26" fmla="*/ 87526 w 1946275"/>
                  <a:gd name="connsiteY26" fmla="*/ 789985 h 1625601"/>
                  <a:gd name="connsiteX27" fmla="*/ 1202371 w 1946275"/>
                  <a:gd name="connsiteY27" fmla="*/ 731945 h 1625601"/>
                  <a:gd name="connsiteX28" fmla="*/ 1190955 w 1946275"/>
                  <a:gd name="connsiteY28" fmla="*/ 732938 h 1625601"/>
                  <a:gd name="connsiteX29" fmla="*/ 1000995 w 1946275"/>
                  <a:gd name="connsiteY29" fmla="*/ 742369 h 1625601"/>
                  <a:gd name="connsiteX30" fmla="*/ 496943 w 1946275"/>
                  <a:gd name="connsiteY30" fmla="*/ 749914 h 1625601"/>
                  <a:gd name="connsiteX31" fmla="*/ 380334 w 1946275"/>
                  <a:gd name="connsiteY31" fmla="*/ 749914 h 1625601"/>
                  <a:gd name="connsiteX32" fmla="*/ 196016 w 1946275"/>
                  <a:gd name="connsiteY32" fmla="*/ 757458 h 1625601"/>
                  <a:gd name="connsiteX33" fmla="*/ 53076 w 1946275"/>
                  <a:gd name="connsiteY33" fmla="*/ 847993 h 1625601"/>
                  <a:gd name="connsiteX34" fmla="*/ 37912 w 1946275"/>
                  <a:gd name="connsiteY34" fmla="*/ 900864 h 1625601"/>
                  <a:gd name="connsiteX35" fmla="*/ 36810 w 1946275"/>
                  <a:gd name="connsiteY35" fmla="*/ 916385 h 1625601"/>
                  <a:gd name="connsiteX36" fmla="*/ 87006 w 1946275"/>
                  <a:gd name="connsiteY36" fmla="*/ 916385 h 1625601"/>
                  <a:gd name="connsiteX37" fmla="*/ 142072 w 1946275"/>
                  <a:gd name="connsiteY37" fmla="*/ 916385 h 1625601"/>
                  <a:gd name="connsiteX38" fmla="*/ 173883 w 1946275"/>
                  <a:gd name="connsiteY38" fmla="*/ 916385 h 1625601"/>
                  <a:gd name="connsiteX39" fmla="*/ 170488 w 1946275"/>
                  <a:gd name="connsiteY39" fmla="*/ 917390 h 1625601"/>
                  <a:gd name="connsiteX40" fmla="*/ 173606 w 1946275"/>
                  <a:gd name="connsiteY40" fmla="*/ 919957 h 1625601"/>
                  <a:gd name="connsiteX41" fmla="*/ 248911 w 1946275"/>
                  <a:gd name="connsiteY41" fmla="*/ 923529 h 1625601"/>
                  <a:gd name="connsiteX42" fmla="*/ 263972 w 1946275"/>
                  <a:gd name="connsiteY42" fmla="*/ 927101 h 1625601"/>
                  <a:gd name="connsiteX43" fmla="*/ 211258 w 1946275"/>
                  <a:gd name="connsiteY43" fmla="*/ 927101 h 1625601"/>
                  <a:gd name="connsiteX44" fmla="*/ 200139 w 1946275"/>
                  <a:gd name="connsiteY44" fmla="*/ 927101 h 1625601"/>
                  <a:gd name="connsiteX45" fmla="*/ 196197 w 1946275"/>
                  <a:gd name="connsiteY45" fmla="*/ 927101 h 1625601"/>
                  <a:gd name="connsiteX46" fmla="*/ 66893 w 1946275"/>
                  <a:gd name="connsiteY46" fmla="*/ 923929 h 1625601"/>
                  <a:gd name="connsiteX47" fmla="*/ 36215 w 1946275"/>
                  <a:gd name="connsiteY47" fmla="*/ 924754 h 1625601"/>
                  <a:gd name="connsiteX48" fmla="*/ 33328 w 1946275"/>
                  <a:gd name="connsiteY48" fmla="*/ 965405 h 1625601"/>
                  <a:gd name="connsiteX49" fmla="*/ 30507 w 1946275"/>
                  <a:gd name="connsiteY49" fmla="*/ 1108280 h 1625601"/>
                  <a:gd name="connsiteX50" fmla="*/ 25511 w 1946275"/>
                  <a:gd name="connsiteY50" fmla="*/ 1199993 h 1625601"/>
                  <a:gd name="connsiteX51" fmla="*/ 23007 w 1946275"/>
                  <a:gd name="connsiteY51" fmla="*/ 1270000 h 1625601"/>
                  <a:gd name="connsiteX52" fmla="*/ 28574 w 1946275"/>
                  <a:gd name="connsiteY52" fmla="*/ 1270000 h 1625601"/>
                  <a:gd name="connsiteX53" fmla="*/ 82981 w 1946275"/>
                  <a:gd name="connsiteY53" fmla="*/ 1270000 h 1625601"/>
                  <a:gd name="connsiteX54" fmla="*/ 90486 w 1946275"/>
                  <a:gd name="connsiteY54" fmla="*/ 1281642 h 1625601"/>
                  <a:gd name="connsiteX55" fmla="*/ 188045 w 1946275"/>
                  <a:gd name="connsiteY55" fmla="*/ 1285522 h 1625601"/>
                  <a:gd name="connsiteX56" fmla="*/ 188045 w 1946275"/>
                  <a:gd name="connsiteY56" fmla="*/ 1293283 h 1625601"/>
                  <a:gd name="connsiteX57" fmla="*/ 161134 w 1946275"/>
                  <a:gd name="connsiteY57" fmla="*/ 1298195 h 1625601"/>
                  <a:gd name="connsiteX58" fmla="*/ 164157 w 1946275"/>
                  <a:gd name="connsiteY58" fmla="*/ 1297486 h 1625601"/>
                  <a:gd name="connsiteX59" fmla="*/ 167759 w 1946275"/>
                  <a:gd name="connsiteY59" fmla="*/ 1297710 h 1625601"/>
                  <a:gd name="connsiteX60" fmla="*/ 165531 w 1946275"/>
                  <a:gd name="connsiteY60" fmla="*/ 1297164 h 1625601"/>
                  <a:gd name="connsiteX61" fmla="*/ 164157 w 1946275"/>
                  <a:gd name="connsiteY61" fmla="*/ 1297486 h 1625601"/>
                  <a:gd name="connsiteX62" fmla="*/ 135513 w 1946275"/>
                  <a:gd name="connsiteY62" fmla="*/ 1295709 h 1625601"/>
                  <a:gd name="connsiteX63" fmla="*/ 105495 w 1946275"/>
                  <a:gd name="connsiteY63" fmla="*/ 1297164 h 1625601"/>
                  <a:gd name="connsiteX64" fmla="*/ 55895 w 1946275"/>
                  <a:gd name="connsiteY64" fmla="*/ 1293344 h 1625601"/>
                  <a:gd name="connsiteX65" fmla="*/ 22174 w 1946275"/>
                  <a:gd name="connsiteY65" fmla="*/ 1293294 h 1625601"/>
                  <a:gd name="connsiteX66" fmla="*/ 21573 w 1946275"/>
                  <a:gd name="connsiteY66" fmla="*/ 1310097 h 1625601"/>
                  <a:gd name="connsiteX67" fmla="*/ 18340 w 1946275"/>
                  <a:gd name="connsiteY67" fmla="*/ 1411712 h 1625601"/>
                  <a:gd name="connsiteX68" fmla="*/ 16995 w 1946275"/>
                  <a:gd name="connsiteY68" fmla="*/ 1447805 h 1625601"/>
                  <a:gd name="connsiteX69" fmla="*/ 20343 w 1946275"/>
                  <a:gd name="connsiteY69" fmla="*/ 1447808 h 1625601"/>
                  <a:gd name="connsiteX70" fmla="*/ 266902 w 1946275"/>
                  <a:gd name="connsiteY70" fmla="*/ 1451610 h 1625601"/>
                  <a:gd name="connsiteX71" fmla="*/ 167197 w 1946275"/>
                  <a:gd name="connsiteY71" fmla="*/ 1456871 h 1625601"/>
                  <a:gd name="connsiteX72" fmla="*/ 191907 w 1946275"/>
                  <a:gd name="connsiteY72" fmla="*/ 1457871 h 1625601"/>
                  <a:gd name="connsiteX73" fmla="*/ 140247 w 1946275"/>
                  <a:gd name="connsiteY73" fmla="*/ 1456611 h 1625601"/>
                  <a:gd name="connsiteX74" fmla="*/ 63595 w 1946275"/>
                  <a:gd name="connsiteY74" fmla="*/ 1455420 h 1625601"/>
                  <a:gd name="connsiteX75" fmla="*/ 25181 w 1946275"/>
                  <a:gd name="connsiteY75" fmla="*/ 1456015 h 1625601"/>
                  <a:gd name="connsiteX76" fmla="*/ 17229 w 1946275"/>
                  <a:gd name="connsiteY76" fmla="*/ 1456721 h 1625601"/>
                  <a:gd name="connsiteX77" fmla="*/ 17882 w 1946275"/>
                  <a:gd name="connsiteY77" fmla="*/ 1477455 h 1625601"/>
                  <a:gd name="connsiteX78" fmla="*/ 26352 w 1946275"/>
                  <a:gd name="connsiteY78" fmla="*/ 1538789 h 1625601"/>
                  <a:gd name="connsiteX79" fmla="*/ 48939 w 1946275"/>
                  <a:gd name="connsiteY79" fmla="*/ 1568985 h 1625601"/>
                  <a:gd name="connsiteX80" fmla="*/ 97879 w 1946275"/>
                  <a:gd name="connsiteY80" fmla="*/ 1587857 h 1625601"/>
                  <a:gd name="connsiteX81" fmla="*/ 319987 w 1946275"/>
                  <a:gd name="connsiteY81" fmla="*/ 1602955 h 1625601"/>
                  <a:gd name="connsiteX82" fmla="*/ 521862 w 1946275"/>
                  <a:gd name="connsiteY82" fmla="*/ 1600124 h 1625601"/>
                  <a:gd name="connsiteX83" fmla="*/ 555677 w 1946275"/>
                  <a:gd name="connsiteY83" fmla="*/ 1599181 h 1625601"/>
                  <a:gd name="connsiteX84" fmla="*/ 620458 w 1946275"/>
                  <a:gd name="connsiteY84" fmla="*/ 1594516 h 1625601"/>
                  <a:gd name="connsiteX85" fmla="*/ 1065351 w 1946275"/>
                  <a:gd name="connsiteY85" fmla="*/ 1582979 h 1625601"/>
                  <a:gd name="connsiteX86" fmla="*/ 1178366 w 1946275"/>
                  <a:gd name="connsiteY86" fmla="*/ 1582979 h 1625601"/>
                  <a:gd name="connsiteX87" fmla="*/ 1366724 w 1946275"/>
                  <a:gd name="connsiteY87" fmla="*/ 1590513 h 1625601"/>
                  <a:gd name="connsiteX88" fmla="*/ 1509876 w 1946275"/>
                  <a:gd name="connsiteY88" fmla="*/ 1598047 h 1625601"/>
                  <a:gd name="connsiteX89" fmla="*/ 1637960 w 1946275"/>
                  <a:gd name="connsiteY89" fmla="*/ 1601814 h 1625601"/>
                  <a:gd name="connsiteX90" fmla="*/ 1796181 w 1946275"/>
                  <a:gd name="connsiteY90" fmla="*/ 1601814 h 1625601"/>
                  <a:gd name="connsiteX91" fmla="*/ 1901073 w 1946275"/>
                  <a:gd name="connsiteY91" fmla="*/ 1544072 h 1625601"/>
                  <a:gd name="connsiteX92" fmla="*/ 1903834 w 1946275"/>
                  <a:gd name="connsiteY92" fmla="*/ 1532986 h 1625601"/>
                  <a:gd name="connsiteX93" fmla="*/ 1877730 w 1946275"/>
                  <a:gd name="connsiteY93" fmla="*/ 1530291 h 1625601"/>
                  <a:gd name="connsiteX94" fmla="*/ 1683146 w 1946275"/>
                  <a:gd name="connsiteY94" fmla="*/ 1535113 h 1625601"/>
                  <a:gd name="connsiteX95" fmla="*/ 1660524 w 1946275"/>
                  <a:gd name="connsiteY95" fmla="*/ 1531303 h 1625601"/>
                  <a:gd name="connsiteX96" fmla="*/ 1592658 w 1946275"/>
                  <a:gd name="connsiteY96" fmla="*/ 1531303 h 1625601"/>
                  <a:gd name="connsiteX97" fmla="*/ 1611510 w 1946275"/>
                  <a:gd name="connsiteY97" fmla="*/ 1527493 h 1625601"/>
                  <a:gd name="connsiteX98" fmla="*/ 1709539 w 1946275"/>
                  <a:gd name="connsiteY98" fmla="*/ 1523683 h 1625601"/>
                  <a:gd name="connsiteX99" fmla="*/ 1699995 w 1946275"/>
                  <a:gd name="connsiteY99" fmla="*/ 1518861 h 1625601"/>
                  <a:gd name="connsiteX100" fmla="*/ 1705768 w 1946275"/>
                  <a:gd name="connsiteY100" fmla="*/ 1519873 h 1625601"/>
                  <a:gd name="connsiteX101" fmla="*/ 1822648 w 1946275"/>
                  <a:gd name="connsiteY101" fmla="*/ 1519873 h 1625601"/>
                  <a:gd name="connsiteX102" fmla="*/ 1899940 w 1946275"/>
                  <a:gd name="connsiteY102" fmla="*/ 1519873 h 1625601"/>
                  <a:gd name="connsiteX103" fmla="*/ 1907100 w 1946275"/>
                  <a:gd name="connsiteY103" fmla="*/ 1519873 h 1625601"/>
                  <a:gd name="connsiteX104" fmla="*/ 1912963 w 1946275"/>
                  <a:gd name="connsiteY104" fmla="*/ 1496336 h 1625601"/>
                  <a:gd name="connsiteX105" fmla="*/ 1920497 w 1946275"/>
                  <a:gd name="connsiteY105" fmla="*/ 1387090 h 1625601"/>
                  <a:gd name="connsiteX106" fmla="*/ 1916730 w 1946275"/>
                  <a:gd name="connsiteY106" fmla="*/ 1119626 h 1625601"/>
                  <a:gd name="connsiteX107" fmla="*/ 1919333 w 1946275"/>
                  <a:gd name="connsiteY107" fmla="*/ 1085717 h 1625601"/>
                  <a:gd name="connsiteX108" fmla="*/ 1893394 w 1946275"/>
                  <a:gd name="connsiteY108" fmla="*/ 1085374 h 1625601"/>
                  <a:gd name="connsiteX109" fmla="*/ 1836737 w 1946275"/>
                  <a:gd name="connsiteY109" fmla="*/ 1082040 h 1625601"/>
                  <a:gd name="connsiteX110" fmla="*/ 1855623 w 1946275"/>
                  <a:gd name="connsiteY110" fmla="*/ 1074420 h 1625601"/>
                  <a:gd name="connsiteX111" fmla="*/ 1791411 w 1946275"/>
                  <a:gd name="connsiteY111" fmla="*/ 1070610 h 1625601"/>
                  <a:gd name="connsiteX112" fmla="*/ 1772525 w 1946275"/>
                  <a:gd name="connsiteY112" fmla="*/ 1066800 h 1625601"/>
                  <a:gd name="connsiteX113" fmla="*/ 1919834 w 1946275"/>
                  <a:gd name="connsiteY113" fmla="*/ 1078230 h 1625601"/>
                  <a:gd name="connsiteX114" fmla="*/ 1919909 w 1946275"/>
                  <a:gd name="connsiteY114" fmla="*/ 1078224 h 1625601"/>
                  <a:gd name="connsiteX115" fmla="*/ 1921262 w 1946275"/>
                  <a:gd name="connsiteY115" fmla="*/ 1060588 h 1625601"/>
                  <a:gd name="connsiteX116" fmla="*/ 1925956 w 1946275"/>
                  <a:gd name="connsiteY116" fmla="*/ 1014823 h 1625601"/>
                  <a:gd name="connsiteX117" fmla="*/ 1930315 w 1946275"/>
                  <a:gd name="connsiteY117" fmla="*/ 977039 h 1625601"/>
                  <a:gd name="connsiteX118" fmla="*/ 1931217 w 1946275"/>
                  <a:gd name="connsiteY118" fmla="*/ 938655 h 1625601"/>
                  <a:gd name="connsiteX119" fmla="*/ 1928864 w 1946275"/>
                  <a:gd name="connsiteY119" fmla="*/ 887228 h 1625601"/>
                  <a:gd name="connsiteX120" fmla="*/ 1928695 w 1946275"/>
                  <a:gd name="connsiteY120" fmla="*/ 885826 h 1625601"/>
                  <a:gd name="connsiteX121" fmla="*/ 1914393 w 1946275"/>
                  <a:gd name="connsiteY121" fmla="*/ 885826 h 1625601"/>
                  <a:gd name="connsiteX122" fmla="*/ 1859636 w 1946275"/>
                  <a:gd name="connsiteY122" fmla="*/ 885826 h 1625601"/>
                  <a:gd name="connsiteX123" fmla="*/ 1855859 w 1946275"/>
                  <a:gd name="connsiteY123" fmla="*/ 874515 h 1625601"/>
                  <a:gd name="connsiteX124" fmla="*/ 1757675 w 1946275"/>
                  <a:gd name="connsiteY124" fmla="*/ 870745 h 1625601"/>
                  <a:gd name="connsiteX125" fmla="*/ 1757675 w 1946275"/>
                  <a:gd name="connsiteY125" fmla="*/ 863204 h 1625601"/>
                  <a:gd name="connsiteX126" fmla="*/ 1757675 w 1946275"/>
                  <a:gd name="connsiteY126" fmla="*/ 858491 h 1625601"/>
                  <a:gd name="connsiteX127" fmla="*/ 1780333 w 1946275"/>
                  <a:gd name="connsiteY127" fmla="*/ 859434 h 1625601"/>
                  <a:gd name="connsiteX128" fmla="*/ 1848380 w 1946275"/>
                  <a:gd name="connsiteY128" fmla="*/ 861599 h 1625601"/>
                  <a:gd name="connsiteX129" fmla="*/ 1845108 w 1946275"/>
                  <a:gd name="connsiteY129" fmla="*/ 860670 h 1625601"/>
                  <a:gd name="connsiteX130" fmla="*/ 1851611 w 1946275"/>
                  <a:gd name="connsiteY130" fmla="*/ 861319 h 1625601"/>
                  <a:gd name="connsiteX131" fmla="*/ 1889080 w 1946275"/>
                  <a:gd name="connsiteY131" fmla="*/ 863675 h 1625601"/>
                  <a:gd name="connsiteX132" fmla="*/ 1925970 w 1946275"/>
                  <a:gd name="connsiteY132" fmla="*/ 863224 h 1625601"/>
                  <a:gd name="connsiteX133" fmla="*/ 1923688 w 1946275"/>
                  <a:gd name="connsiteY133" fmla="*/ 844294 h 1625601"/>
                  <a:gd name="connsiteX134" fmla="*/ 1908630 w 1946275"/>
                  <a:gd name="connsiteY134" fmla="*/ 817873 h 1625601"/>
                  <a:gd name="connsiteX135" fmla="*/ 1870984 w 1946275"/>
                  <a:gd name="connsiteY135" fmla="*/ 791452 h 1625601"/>
                  <a:gd name="connsiteX136" fmla="*/ 1716637 w 1946275"/>
                  <a:gd name="connsiteY136" fmla="*/ 757482 h 1625601"/>
                  <a:gd name="connsiteX137" fmla="*/ 1258185 w 1946275"/>
                  <a:gd name="connsiteY137" fmla="*/ 732536 h 1625601"/>
                  <a:gd name="connsiteX138" fmla="*/ 484353 w 1946275"/>
                  <a:gd name="connsiteY138" fmla="*/ 555667 h 1625601"/>
                  <a:gd name="connsiteX139" fmla="*/ 481354 w 1946275"/>
                  <a:gd name="connsiteY139" fmla="*/ 557472 h 1625601"/>
                  <a:gd name="connsiteX140" fmla="*/ 475083 w 1946275"/>
                  <a:gd name="connsiteY140" fmla="*/ 563846 h 1625601"/>
                  <a:gd name="connsiteX141" fmla="*/ 920312 w 1946275"/>
                  <a:gd name="connsiteY141" fmla="*/ 191891 h 1625601"/>
                  <a:gd name="connsiteX142" fmla="*/ 895454 w 1946275"/>
                  <a:gd name="connsiteY142" fmla="*/ 213713 h 1625601"/>
                  <a:gd name="connsiteX143" fmla="*/ 880878 w 1946275"/>
                  <a:gd name="connsiteY143" fmla="*/ 237110 h 1625601"/>
                  <a:gd name="connsiteX144" fmla="*/ 820573 w 1946275"/>
                  <a:gd name="connsiteY144" fmla="*/ 289876 h 1625601"/>
                  <a:gd name="connsiteX145" fmla="*/ 774815 w 1946275"/>
                  <a:gd name="connsiteY145" fmla="*/ 319617 h 1625601"/>
                  <a:gd name="connsiteX146" fmla="*/ 653303 w 1946275"/>
                  <a:gd name="connsiteY146" fmla="*/ 426288 h 1625601"/>
                  <a:gd name="connsiteX147" fmla="*/ 643425 w 1946275"/>
                  <a:gd name="connsiteY147" fmla="*/ 440634 h 1625601"/>
                  <a:gd name="connsiteX148" fmla="*/ 571812 w 1946275"/>
                  <a:gd name="connsiteY148" fmla="*/ 504707 h 1625601"/>
                  <a:gd name="connsiteX149" fmla="*/ 549774 w 1946275"/>
                  <a:gd name="connsiteY149" fmla="*/ 517173 h 1625601"/>
                  <a:gd name="connsiteX150" fmla="*/ 415727 w 1946275"/>
                  <a:gd name="connsiteY150" fmla="*/ 634848 h 1625601"/>
                  <a:gd name="connsiteX151" fmla="*/ 398433 w 1946275"/>
                  <a:gd name="connsiteY151" fmla="*/ 659234 h 1625601"/>
                  <a:gd name="connsiteX152" fmla="*/ 345666 w 1946275"/>
                  <a:gd name="connsiteY152" fmla="*/ 710116 h 1625601"/>
                  <a:gd name="connsiteX153" fmla="*/ 324814 w 1946275"/>
                  <a:gd name="connsiteY153" fmla="*/ 722489 h 1625601"/>
                  <a:gd name="connsiteX154" fmla="*/ 468334 w 1946275"/>
                  <a:gd name="connsiteY154" fmla="*/ 720740 h 1625601"/>
                  <a:gd name="connsiteX155" fmla="*/ 1039017 w 1946275"/>
                  <a:gd name="connsiteY155" fmla="*/ 715963 h 1625601"/>
                  <a:gd name="connsiteX156" fmla="*/ 1516813 w 1946275"/>
                  <a:gd name="connsiteY156" fmla="*/ 724593 h 1625601"/>
                  <a:gd name="connsiteX157" fmla="*/ 1629894 w 1946275"/>
                  <a:gd name="connsiteY157" fmla="*/ 731838 h 1625601"/>
                  <a:gd name="connsiteX158" fmla="*/ 1633536 w 1946275"/>
                  <a:gd name="connsiteY158" fmla="*/ 731838 h 1625601"/>
                  <a:gd name="connsiteX159" fmla="*/ 1635618 w 1946275"/>
                  <a:gd name="connsiteY159" fmla="*/ 732324 h 1625601"/>
                  <a:gd name="connsiteX160" fmla="*/ 1667118 w 1946275"/>
                  <a:gd name="connsiteY160" fmla="*/ 735498 h 1625601"/>
                  <a:gd name="connsiteX161" fmla="*/ 1658225 w 1946275"/>
                  <a:gd name="connsiteY161" fmla="*/ 729607 h 1625601"/>
                  <a:gd name="connsiteX162" fmla="*/ 1630467 w 1946275"/>
                  <a:gd name="connsiteY162" fmla="*/ 704593 h 1625601"/>
                  <a:gd name="connsiteX163" fmla="*/ 1594095 w 1946275"/>
                  <a:gd name="connsiteY163" fmla="*/ 654071 h 1625601"/>
                  <a:gd name="connsiteX164" fmla="*/ 1458600 w 1946275"/>
                  <a:gd name="connsiteY164" fmla="*/ 520490 h 1625601"/>
                  <a:gd name="connsiteX165" fmla="*/ 1446044 w 1946275"/>
                  <a:gd name="connsiteY165" fmla="*/ 512033 h 1625601"/>
                  <a:gd name="connsiteX166" fmla="*/ 1318077 w 1946275"/>
                  <a:gd name="connsiteY166" fmla="*/ 387436 h 1625601"/>
                  <a:gd name="connsiteX167" fmla="*/ 1309221 w 1946275"/>
                  <a:gd name="connsiteY167" fmla="*/ 373221 h 1625601"/>
                  <a:gd name="connsiteX168" fmla="*/ 1203100 w 1946275"/>
                  <a:gd name="connsiteY168" fmla="*/ 268599 h 1625601"/>
                  <a:gd name="connsiteX169" fmla="*/ 1165175 w 1946275"/>
                  <a:gd name="connsiteY169" fmla="*/ 242073 h 1625601"/>
                  <a:gd name="connsiteX170" fmla="*/ 1128373 w 1946275"/>
                  <a:gd name="connsiteY170" fmla="*/ 201503 h 1625601"/>
                  <a:gd name="connsiteX171" fmla="*/ 1127479 w 1946275"/>
                  <a:gd name="connsiteY171" fmla="*/ 202252 h 1625601"/>
                  <a:gd name="connsiteX172" fmla="*/ 1128713 w 1946275"/>
                  <a:gd name="connsiteY172" fmla="*/ 203490 h 1625601"/>
                  <a:gd name="connsiteX173" fmla="*/ 1121958 w 1946275"/>
                  <a:gd name="connsiteY173" fmla="*/ 206877 h 1625601"/>
                  <a:gd name="connsiteX174" fmla="*/ 1121373 w 1946275"/>
                  <a:gd name="connsiteY174" fmla="*/ 207367 h 1625601"/>
                  <a:gd name="connsiteX175" fmla="*/ 1120178 w 1946275"/>
                  <a:gd name="connsiteY175" fmla="*/ 208269 h 1625601"/>
                  <a:gd name="connsiteX176" fmla="*/ 1117402 w 1946275"/>
                  <a:gd name="connsiteY176" fmla="*/ 211052 h 1625601"/>
                  <a:gd name="connsiteX177" fmla="*/ 1117009 w 1946275"/>
                  <a:gd name="connsiteY177" fmla="*/ 210658 h 1625601"/>
                  <a:gd name="connsiteX178" fmla="*/ 1101944 w 1946275"/>
                  <a:gd name="connsiteY178" fmla="*/ 222017 h 1625601"/>
                  <a:gd name="connsiteX179" fmla="*/ 1102320 w 1946275"/>
                  <a:gd name="connsiteY179" fmla="*/ 222395 h 1625601"/>
                  <a:gd name="connsiteX180" fmla="*/ 1094570 w 1946275"/>
                  <a:gd name="connsiteY180" fmla="*/ 227578 h 1625601"/>
                  <a:gd name="connsiteX181" fmla="*/ 1091371 w 1946275"/>
                  <a:gd name="connsiteY181" fmla="*/ 229989 h 1625601"/>
                  <a:gd name="connsiteX182" fmla="*/ 1057620 w 1946275"/>
                  <a:gd name="connsiteY182" fmla="*/ 237530 h 1625601"/>
                  <a:gd name="connsiteX183" fmla="*/ 1050119 w 1946275"/>
                  <a:gd name="connsiteY183" fmla="*/ 241300 h 1625601"/>
                  <a:gd name="connsiteX184" fmla="*/ 1049616 w 1946275"/>
                  <a:gd name="connsiteY184" fmla="*/ 241261 h 1625601"/>
                  <a:gd name="connsiteX185" fmla="*/ 1049536 w 1946275"/>
                  <a:gd name="connsiteY185" fmla="*/ 241301 h 1625601"/>
                  <a:gd name="connsiteX186" fmla="*/ 1000522 w 1946275"/>
                  <a:gd name="connsiteY186" fmla="*/ 237520 h 1625601"/>
                  <a:gd name="connsiteX187" fmla="*/ 955278 w 1946275"/>
                  <a:gd name="connsiteY187" fmla="*/ 222395 h 1625601"/>
                  <a:gd name="connsiteX188" fmla="*/ 947737 w 1946275"/>
                  <a:gd name="connsiteY188" fmla="*/ 218614 h 1625601"/>
                  <a:gd name="connsiteX189" fmla="*/ 955384 w 1946275"/>
                  <a:gd name="connsiteY189" fmla="*/ 221682 h 1625601"/>
                  <a:gd name="connsiteX190" fmla="*/ 922613 w 1946275"/>
                  <a:gd name="connsiteY190" fmla="*/ 196056 h 1625601"/>
                  <a:gd name="connsiteX191" fmla="*/ 1001367 w 1946275"/>
                  <a:gd name="connsiteY191" fmla="*/ 15081 h 1625601"/>
                  <a:gd name="connsiteX192" fmla="*/ 990116 w 1946275"/>
                  <a:gd name="connsiteY192" fmla="*/ 18851 h 1625601"/>
                  <a:gd name="connsiteX193" fmla="*/ 956365 w 1946275"/>
                  <a:gd name="connsiteY193" fmla="*/ 33933 h 1625601"/>
                  <a:gd name="connsiteX194" fmla="*/ 948864 w 1946275"/>
                  <a:gd name="connsiteY194" fmla="*/ 41473 h 1625601"/>
                  <a:gd name="connsiteX195" fmla="*/ 937614 w 1946275"/>
                  <a:gd name="connsiteY195" fmla="*/ 56555 h 1625601"/>
                  <a:gd name="connsiteX196" fmla="*/ 926363 w 1946275"/>
                  <a:gd name="connsiteY196" fmla="*/ 86717 h 1625601"/>
                  <a:gd name="connsiteX197" fmla="*/ 915113 w 1946275"/>
                  <a:gd name="connsiteY197" fmla="*/ 135731 h 1625601"/>
                  <a:gd name="connsiteX198" fmla="*/ 918863 w 1946275"/>
                  <a:gd name="connsiteY198" fmla="*/ 158353 h 1625601"/>
                  <a:gd name="connsiteX199" fmla="*/ 933863 w 1946275"/>
                  <a:gd name="connsiteY199" fmla="*/ 188516 h 1625601"/>
                  <a:gd name="connsiteX200" fmla="*/ 963865 w 1946275"/>
                  <a:gd name="connsiteY200" fmla="*/ 207367 h 1625601"/>
                  <a:gd name="connsiteX201" fmla="*/ 1005117 w 1946275"/>
                  <a:gd name="connsiteY201" fmla="*/ 222449 h 1625601"/>
                  <a:gd name="connsiteX202" fmla="*/ 1050119 w 1946275"/>
                  <a:gd name="connsiteY202" fmla="*/ 226219 h 1625601"/>
                  <a:gd name="connsiteX203" fmla="*/ 1057620 w 1946275"/>
                  <a:gd name="connsiteY203" fmla="*/ 222449 h 1625601"/>
                  <a:gd name="connsiteX204" fmla="*/ 1087621 w 1946275"/>
                  <a:gd name="connsiteY204" fmla="*/ 214908 h 1625601"/>
                  <a:gd name="connsiteX205" fmla="*/ 1110122 w 1946275"/>
                  <a:gd name="connsiteY205" fmla="*/ 196056 h 1625601"/>
                  <a:gd name="connsiteX206" fmla="*/ 1132624 w 1946275"/>
                  <a:gd name="connsiteY206" fmla="*/ 180975 h 1625601"/>
                  <a:gd name="connsiteX207" fmla="*/ 1140124 w 1946275"/>
                  <a:gd name="connsiteY207" fmla="*/ 158353 h 1625601"/>
                  <a:gd name="connsiteX208" fmla="*/ 1143874 w 1946275"/>
                  <a:gd name="connsiteY208" fmla="*/ 128190 h 1625601"/>
                  <a:gd name="connsiteX209" fmla="*/ 1143874 w 1946275"/>
                  <a:gd name="connsiteY209" fmla="*/ 116880 h 1625601"/>
                  <a:gd name="connsiteX210" fmla="*/ 1136374 w 1946275"/>
                  <a:gd name="connsiteY210" fmla="*/ 71636 h 1625601"/>
                  <a:gd name="connsiteX211" fmla="*/ 1121373 w 1946275"/>
                  <a:gd name="connsiteY211" fmla="*/ 49014 h 1625601"/>
                  <a:gd name="connsiteX212" fmla="*/ 1102622 w 1946275"/>
                  <a:gd name="connsiteY212" fmla="*/ 33933 h 1625601"/>
                  <a:gd name="connsiteX213" fmla="*/ 1057620 w 1946275"/>
                  <a:gd name="connsiteY213" fmla="*/ 18851 h 1625601"/>
                  <a:gd name="connsiteX214" fmla="*/ 1042619 w 1946275"/>
                  <a:gd name="connsiteY214" fmla="*/ 18851 h 1625601"/>
                  <a:gd name="connsiteX215" fmla="*/ 1016368 w 1946275"/>
                  <a:gd name="connsiteY215" fmla="*/ 18851 h 1625601"/>
                  <a:gd name="connsiteX216" fmla="*/ 1001367 w 1946275"/>
                  <a:gd name="connsiteY216" fmla="*/ 15081 h 1625601"/>
                  <a:gd name="connsiteX217" fmla="*/ 1001367 w 1946275"/>
                  <a:gd name="connsiteY217" fmla="*/ 0 h 1625601"/>
                  <a:gd name="connsiteX218" fmla="*/ 1016368 w 1946275"/>
                  <a:gd name="connsiteY218" fmla="*/ 3770 h 1625601"/>
                  <a:gd name="connsiteX219" fmla="*/ 1042619 w 1946275"/>
                  <a:gd name="connsiteY219" fmla="*/ 3770 h 1625601"/>
                  <a:gd name="connsiteX220" fmla="*/ 1053869 w 1946275"/>
                  <a:gd name="connsiteY220" fmla="*/ 3770 h 1625601"/>
                  <a:gd name="connsiteX221" fmla="*/ 1057620 w 1946275"/>
                  <a:gd name="connsiteY221" fmla="*/ 11311 h 1625601"/>
                  <a:gd name="connsiteX222" fmla="*/ 1057620 w 1946275"/>
                  <a:gd name="connsiteY222" fmla="*/ 3770 h 1625601"/>
                  <a:gd name="connsiteX223" fmla="*/ 1110122 w 1946275"/>
                  <a:gd name="connsiteY223" fmla="*/ 22622 h 1625601"/>
                  <a:gd name="connsiteX224" fmla="*/ 1129207 w 1946275"/>
                  <a:gd name="connsiteY224" fmla="*/ 33586 h 1625601"/>
                  <a:gd name="connsiteX225" fmla="*/ 1136253 w 1946275"/>
                  <a:gd name="connsiteY225" fmla="*/ 37119 h 1625601"/>
                  <a:gd name="connsiteX226" fmla="*/ 1147564 w 1946275"/>
                  <a:gd name="connsiteY226" fmla="*/ 63587 h 1625601"/>
                  <a:gd name="connsiteX227" fmla="*/ 1158875 w 1946275"/>
                  <a:gd name="connsiteY227" fmla="*/ 116523 h 1625601"/>
                  <a:gd name="connsiteX228" fmla="*/ 1158875 w 1946275"/>
                  <a:gd name="connsiteY228" fmla="*/ 116880 h 1625601"/>
                  <a:gd name="connsiteX229" fmla="*/ 1158875 w 1946275"/>
                  <a:gd name="connsiteY229" fmla="*/ 127867 h 1625601"/>
                  <a:gd name="connsiteX230" fmla="*/ 1158875 w 1946275"/>
                  <a:gd name="connsiteY230" fmla="*/ 128190 h 1625601"/>
                  <a:gd name="connsiteX231" fmla="*/ 1155125 w 1946275"/>
                  <a:gd name="connsiteY231" fmla="*/ 162123 h 1625601"/>
                  <a:gd name="connsiteX232" fmla="*/ 1150906 w 1946275"/>
                  <a:gd name="connsiteY232" fmla="*/ 176733 h 1625601"/>
                  <a:gd name="connsiteX233" fmla="*/ 1144014 w 1946275"/>
                  <a:gd name="connsiteY233" fmla="*/ 188281 h 1625601"/>
                  <a:gd name="connsiteX234" fmla="*/ 1211007 w 1946275"/>
                  <a:gd name="connsiteY234" fmla="*/ 254328 h 1625601"/>
                  <a:gd name="connsiteX235" fmla="*/ 1223983 w 1946275"/>
                  <a:gd name="connsiteY235" fmla="*/ 262839 h 1625601"/>
                  <a:gd name="connsiteX236" fmla="*/ 1280439 w 1946275"/>
                  <a:gd name="connsiteY236" fmla="*/ 308147 h 1625601"/>
                  <a:gd name="connsiteX237" fmla="*/ 1303963 w 1946275"/>
                  <a:gd name="connsiteY237" fmla="*/ 336937 h 1625601"/>
                  <a:gd name="connsiteX238" fmla="*/ 1322531 w 1946275"/>
                  <a:gd name="connsiteY238" fmla="*/ 364277 h 1625601"/>
                  <a:gd name="connsiteX239" fmla="*/ 1456664 w 1946275"/>
                  <a:gd name="connsiteY239" fmla="*/ 496514 h 1625601"/>
                  <a:gd name="connsiteX240" fmla="*/ 1457335 w 1946275"/>
                  <a:gd name="connsiteY240" fmla="*/ 496931 h 1625601"/>
                  <a:gd name="connsiteX241" fmla="*/ 1525083 w 1946275"/>
                  <a:gd name="connsiteY241" fmla="*/ 553566 h 1625601"/>
                  <a:gd name="connsiteX242" fmla="*/ 1596594 w 1946275"/>
                  <a:gd name="connsiteY242" fmla="*/ 629079 h 1625601"/>
                  <a:gd name="connsiteX243" fmla="*/ 1605861 w 1946275"/>
                  <a:gd name="connsiteY243" fmla="*/ 643604 h 1625601"/>
                  <a:gd name="connsiteX244" fmla="*/ 1701800 w 1946275"/>
                  <a:gd name="connsiteY244" fmla="*/ 738188 h 1625601"/>
                  <a:gd name="connsiteX245" fmla="*/ 1701069 w 1946275"/>
                  <a:gd name="connsiteY245" fmla="*/ 738919 h 1625601"/>
                  <a:gd name="connsiteX246" fmla="*/ 1710285 w 1946275"/>
                  <a:gd name="connsiteY246" fmla="*/ 739848 h 1625601"/>
                  <a:gd name="connsiteX247" fmla="*/ 1829574 w 1946275"/>
                  <a:gd name="connsiteY247" fmla="*/ 761256 h 1625601"/>
                  <a:gd name="connsiteX248" fmla="*/ 1919923 w 1946275"/>
                  <a:gd name="connsiteY248" fmla="*/ 806549 h 1625601"/>
                  <a:gd name="connsiteX249" fmla="*/ 1938746 w 1946275"/>
                  <a:gd name="connsiteY249" fmla="*/ 840519 h 1625601"/>
                  <a:gd name="connsiteX250" fmla="*/ 1946275 w 1946275"/>
                  <a:gd name="connsiteY250" fmla="*/ 938655 h 1625601"/>
                  <a:gd name="connsiteX251" fmla="*/ 1934982 w 1946275"/>
                  <a:gd name="connsiteY251" fmla="*/ 1259481 h 1625601"/>
                  <a:gd name="connsiteX252" fmla="*/ 1938746 w 1946275"/>
                  <a:gd name="connsiteY252" fmla="*/ 1357617 h 1625601"/>
                  <a:gd name="connsiteX253" fmla="*/ 1942511 w 1946275"/>
                  <a:gd name="connsiteY253" fmla="*/ 1433105 h 1625601"/>
                  <a:gd name="connsiteX254" fmla="*/ 1935923 w 1946275"/>
                  <a:gd name="connsiteY254" fmla="*/ 1504348 h 1625601"/>
                  <a:gd name="connsiteX255" fmla="*/ 1929524 w 1946275"/>
                  <a:gd name="connsiteY255" fmla="*/ 1519873 h 1625601"/>
                  <a:gd name="connsiteX256" fmla="*/ 1931987 w 1946275"/>
                  <a:gd name="connsiteY256" fmla="*/ 1519873 h 1625601"/>
                  <a:gd name="connsiteX257" fmla="*/ 1924447 w 1946275"/>
                  <a:gd name="connsiteY257" fmla="*/ 1535113 h 1625601"/>
                  <a:gd name="connsiteX258" fmla="*/ 1923292 w 1946275"/>
                  <a:gd name="connsiteY258" fmla="*/ 1534994 h 1625601"/>
                  <a:gd name="connsiteX259" fmla="*/ 1912394 w 1946275"/>
                  <a:gd name="connsiteY259" fmla="*/ 1561436 h 1625601"/>
                  <a:gd name="connsiteX260" fmla="*/ 1814516 w 1946275"/>
                  <a:gd name="connsiteY260" fmla="*/ 1621827 h 1625601"/>
                  <a:gd name="connsiteX261" fmla="*/ 1720402 w 1946275"/>
                  <a:gd name="connsiteY261" fmla="*/ 1625601 h 1625601"/>
                  <a:gd name="connsiteX262" fmla="*/ 1050311 w 1946275"/>
                  <a:gd name="connsiteY262" fmla="*/ 1602955 h 1625601"/>
                  <a:gd name="connsiteX263" fmla="*/ 794321 w 1946275"/>
                  <a:gd name="connsiteY263" fmla="*/ 1606729 h 1625601"/>
                  <a:gd name="connsiteX264" fmla="*/ 319987 w 1946275"/>
                  <a:gd name="connsiteY264" fmla="*/ 1618052 h 1625601"/>
                  <a:gd name="connsiteX265" fmla="*/ 131760 w 1946275"/>
                  <a:gd name="connsiteY265" fmla="*/ 1610503 h 1625601"/>
                  <a:gd name="connsiteX266" fmla="*/ 37646 w 1946275"/>
                  <a:gd name="connsiteY266" fmla="*/ 1580308 h 1625601"/>
                  <a:gd name="connsiteX267" fmla="*/ 15058 w 1946275"/>
                  <a:gd name="connsiteY267" fmla="*/ 1542564 h 1625601"/>
                  <a:gd name="connsiteX268" fmla="*/ 0 w 1946275"/>
                  <a:gd name="connsiteY268" fmla="*/ 1387812 h 1625601"/>
                  <a:gd name="connsiteX269" fmla="*/ 3765 w 1946275"/>
                  <a:gd name="connsiteY269" fmla="*/ 1131151 h 1625601"/>
                  <a:gd name="connsiteX270" fmla="*/ 0 w 1946275"/>
                  <a:gd name="connsiteY270" fmla="*/ 976399 h 1625601"/>
                  <a:gd name="connsiteX271" fmla="*/ 0 w 1946275"/>
                  <a:gd name="connsiteY271" fmla="*/ 965076 h 1625601"/>
                  <a:gd name="connsiteX272" fmla="*/ 33881 w 1946275"/>
                  <a:gd name="connsiteY272" fmla="*/ 832971 h 1625601"/>
                  <a:gd name="connsiteX273" fmla="*/ 101643 w 1946275"/>
                  <a:gd name="connsiteY273" fmla="*/ 757482 h 1625601"/>
                  <a:gd name="connsiteX274" fmla="*/ 233403 w 1946275"/>
                  <a:gd name="connsiteY274" fmla="*/ 723512 h 1625601"/>
                  <a:gd name="connsiteX275" fmla="*/ 240932 w 1946275"/>
                  <a:gd name="connsiteY275" fmla="*/ 723512 h 1625601"/>
                  <a:gd name="connsiteX276" fmla="*/ 294873 w 1946275"/>
                  <a:gd name="connsiteY276" fmla="*/ 722855 h 1625601"/>
                  <a:gd name="connsiteX277" fmla="*/ 402341 w 1946275"/>
                  <a:gd name="connsiteY277" fmla="*/ 628030 h 1625601"/>
                  <a:gd name="connsiteX278" fmla="*/ 421048 w 1946275"/>
                  <a:gd name="connsiteY278" fmla="*/ 598931 h 1625601"/>
                  <a:gd name="connsiteX279" fmla="*/ 473815 w 1946275"/>
                  <a:gd name="connsiteY279" fmla="*/ 546165 h 1625601"/>
                  <a:gd name="connsiteX280" fmla="*/ 517631 w 1946275"/>
                  <a:gd name="connsiteY280" fmla="*/ 519783 h 1625601"/>
                  <a:gd name="connsiteX281" fmla="*/ 538218 w 1946275"/>
                  <a:gd name="connsiteY281" fmla="*/ 508138 h 1625601"/>
                  <a:gd name="connsiteX282" fmla="*/ 646109 w 1946275"/>
                  <a:gd name="connsiteY282" fmla="*/ 412941 h 1625601"/>
                  <a:gd name="connsiteX283" fmla="*/ 654968 w 1946275"/>
                  <a:gd name="connsiteY283" fmla="*/ 400177 h 1625601"/>
                  <a:gd name="connsiteX284" fmla="*/ 737652 w 1946275"/>
                  <a:gd name="connsiteY284" fmla="*/ 327565 h 1625601"/>
                  <a:gd name="connsiteX285" fmla="*/ 757455 w 1946275"/>
                  <a:gd name="connsiteY285" fmla="*/ 314694 h 1625601"/>
                  <a:gd name="connsiteX286" fmla="*/ 904405 w 1946275"/>
                  <a:gd name="connsiteY286" fmla="*/ 185032 h 1625601"/>
                  <a:gd name="connsiteX287" fmla="*/ 911804 w 1946275"/>
                  <a:gd name="connsiteY287" fmla="*/ 176495 h 1625601"/>
                  <a:gd name="connsiteX288" fmla="*/ 903862 w 1946275"/>
                  <a:gd name="connsiteY288" fmla="*/ 162123 h 1625601"/>
                  <a:gd name="connsiteX289" fmla="*/ 900112 w 1946275"/>
                  <a:gd name="connsiteY289" fmla="*/ 135731 h 1625601"/>
                  <a:gd name="connsiteX290" fmla="*/ 911362 w 1946275"/>
                  <a:gd name="connsiteY290" fmla="*/ 82947 h 1625601"/>
                  <a:gd name="connsiteX291" fmla="*/ 926363 w 1946275"/>
                  <a:gd name="connsiteY291" fmla="*/ 49014 h 1625601"/>
                  <a:gd name="connsiteX292" fmla="*/ 937614 w 1946275"/>
                  <a:gd name="connsiteY292" fmla="*/ 33933 h 1625601"/>
                  <a:gd name="connsiteX293" fmla="*/ 945114 w 1946275"/>
                  <a:gd name="connsiteY293" fmla="*/ 22622 h 1625601"/>
                  <a:gd name="connsiteX294" fmla="*/ 986366 w 1946275"/>
                  <a:gd name="connsiteY294" fmla="*/ 3770 h 1625601"/>
                  <a:gd name="connsiteX295" fmla="*/ 1001367 w 1946275"/>
                  <a:gd name="connsiteY295" fmla="*/ 0 h 16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1946275" h="1625601">
                    <a:moveTo>
                      <a:pt x="481437" y="1465536"/>
                    </a:moveTo>
                    <a:lnTo>
                      <a:pt x="487586" y="1465719"/>
                    </a:lnTo>
                    <a:cubicBezTo>
                      <a:pt x="494896" y="1465957"/>
                      <a:pt x="493351" y="1465957"/>
                      <a:pt x="486307" y="1465719"/>
                    </a:cubicBezTo>
                    <a:close/>
                    <a:moveTo>
                      <a:pt x="191907" y="1457871"/>
                    </a:moveTo>
                    <a:lnTo>
                      <a:pt x="247607" y="1459230"/>
                    </a:lnTo>
                    <a:cubicBezTo>
                      <a:pt x="322435" y="1461135"/>
                      <a:pt x="396793" y="1463040"/>
                      <a:pt x="428795" y="1463040"/>
                    </a:cubicBezTo>
                    <a:cubicBezTo>
                      <a:pt x="444796" y="1463993"/>
                      <a:pt x="460327" y="1464707"/>
                      <a:pt x="472034" y="1465183"/>
                    </a:cubicBezTo>
                    <a:lnTo>
                      <a:pt x="481437" y="1465536"/>
                    </a:lnTo>
                    <a:lnTo>
                      <a:pt x="469563" y="1465183"/>
                    </a:lnTo>
                    <a:cubicBezTo>
                      <a:pt x="452562" y="1464707"/>
                      <a:pt x="425031" y="1463993"/>
                      <a:pt x="383616" y="1463040"/>
                    </a:cubicBezTo>
                    <a:cubicBezTo>
                      <a:pt x="217958" y="1459230"/>
                      <a:pt x="440090" y="1466850"/>
                      <a:pt x="225488" y="1459230"/>
                    </a:cubicBezTo>
                    <a:close/>
                    <a:moveTo>
                      <a:pt x="15280" y="1374175"/>
                    </a:moveTo>
                    <a:lnTo>
                      <a:pt x="15058" y="1387812"/>
                    </a:lnTo>
                    <a:lnTo>
                      <a:pt x="15334" y="1396572"/>
                    </a:lnTo>
                    <a:close/>
                    <a:moveTo>
                      <a:pt x="182607" y="914934"/>
                    </a:moveTo>
                    <a:cubicBezTo>
                      <a:pt x="183255" y="915046"/>
                      <a:pt x="182078" y="915492"/>
                      <a:pt x="177371" y="916385"/>
                    </a:cubicBezTo>
                    <a:lnTo>
                      <a:pt x="173883" y="916385"/>
                    </a:lnTo>
                    <a:lnTo>
                      <a:pt x="176901" y="915492"/>
                    </a:lnTo>
                    <a:cubicBezTo>
                      <a:pt x="179489" y="915046"/>
                      <a:pt x="181960" y="914822"/>
                      <a:pt x="182607" y="914934"/>
                    </a:cubicBezTo>
                    <a:close/>
                    <a:moveTo>
                      <a:pt x="1830701" y="858668"/>
                    </a:moveTo>
                    <a:cubicBezTo>
                      <a:pt x="1832316" y="858727"/>
                      <a:pt x="1835561" y="858962"/>
                      <a:pt x="1840754" y="859434"/>
                    </a:cubicBezTo>
                    <a:lnTo>
                      <a:pt x="1845108" y="860670"/>
                    </a:lnTo>
                    <a:lnTo>
                      <a:pt x="1838032" y="859964"/>
                    </a:lnTo>
                    <a:cubicBezTo>
                      <a:pt x="1830760" y="859139"/>
                      <a:pt x="1827470" y="858550"/>
                      <a:pt x="1830701" y="858668"/>
                    </a:cubicBezTo>
                    <a:close/>
                    <a:moveTo>
                      <a:pt x="101185" y="780313"/>
                    </a:moveTo>
                    <a:lnTo>
                      <a:pt x="93644" y="784375"/>
                    </a:lnTo>
                    <a:lnTo>
                      <a:pt x="87526" y="789985"/>
                    </a:lnTo>
                    <a:close/>
                    <a:moveTo>
                      <a:pt x="1202371" y="731945"/>
                    </a:moveTo>
                    <a:lnTo>
                      <a:pt x="1190955" y="732938"/>
                    </a:lnTo>
                    <a:cubicBezTo>
                      <a:pt x="1133591" y="737654"/>
                      <a:pt x="1061181" y="742369"/>
                      <a:pt x="1000995" y="742369"/>
                    </a:cubicBezTo>
                    <a:cubicBezTo>
                      <a:pt x="876863" y="742369"/>
                      <a:pt x="609791" y="746141"/>
                      <a:pt x="496943" y="749914"/>
                    </a:cubicBezTo>
                    <a:cubicBezTo>
                      <a:pt x="459327" y="749914"/>
                      <a:pt x="417950" y="749914"/>
                      <a:pt x="380334" y="749914"/>
                    </a:cubicBezTo>
                    <a:cubicBezTo>
                      <a:pt x="308864" y="749914"/>
                      <a:pt x="241155" y="749914"/>
                      <a:pt x="196016" y="757458"/>
                    </a:cubicBezTo>
                    <a:cubicBezTo>
                      <a:pt x="162162" y="765003"/>
                      <a:pt x="83169" y="791409"/>
                      <a:pt x="53076" y="847993"/>
                    </a:cubicBezTo>
                    <a:cubicBezTo>
                      <a:pt x="45553" y="863082"/>
                      <a:pt x="40851" y="881000"/>
                      <a:pt x="37912" y="900864"/>
                    </a:cubicBezTo>
                    <a:lnTo>
                      <a:pt x="36810" y="916385"/>
                    </a:lnTo>
                    <a:lnTo>
                      <a:pt x="87006" y="916385"/>
                    </a:lnTo>
                    <a:cubicBezTo>
                      <a:pt x="109597" y="916385"/>
                      <a:pt x="127482" y="916385"/>
                      <a:pt x="142072" y="916385"/>
                    </a:cubicBezTo>
                    <a:lnTo>
                      <a:pt x="173883" y="916385"/>
                    </a:lnTo>
                    <a:lnTo>
                      <a:pt x="170488" y="917390"/>
                    </a:lnTo>
                    <a:cubicBezTo>
                      <a:pt x="169370" y="918171"/>
                      <a:pt x="169841" y="919064"/>
                      <a:pt x="173606" y="919957"/>
                    </a:cubicBezTo>
                    <a:cubicBezTo>
                      <a:pt x="192432" y="919957"/>
                      <a:pt x="233850" y="923529"/>
                      <a:pt x="248911" y="923529"/>
                    </a:cubicBezTo>
                    <a:cubicBezTo>
                      <a:pt x="263972" y="923529"/>
                      <a:pt x="222554" y="923529"/>
                      <a:pt x="263972" y="927101"/>
                    </a:cubicBezTo>
                    <a:lnTo>
                      <a:pt x="211258" y="927101"/>
                    </a:lnTo>
                    <a:lnTo>
                      <a:pt x="200139" y="927101"/>
                    </a:lnTo>
                    <a:lnTo>
                      <a:pt x="196197" y="927101"/>
                    </a:lnTo>
                    <a:cubicBezTo>
                      <a:pt x="181372" y="927101"/>
                      <a:pt x="116278" y="924025"/>
                      <a:pt x="66893" y="923929"/>
                    </a:cubicBezTo>
                    <a:lnTo>
                      <a:pt x="36215" y="924754"/>
                    </a:lnTo>
                    <a:lnTo>
                      <a:pt x="33328" y="965405"/>
                    </a:lnTo>
                    <a:cubicBezTo>
                      <a:pt x="32387" y="1011144"/>
                      <a:pt x="34268" y="1061126"/>
                      <a:pt x="30507" y="1108280"/>
                    </a:cubicBezTo>
                    <a:cubicBezTo>
                      <a:pt x="28626" y="1132800"/>
                      <a:pt x="26980" y="1164864"/>
                      <a:pt x="25511" y="1199993"/>
                    </a:cubicBezTo>
                    <a:lnTo>
                      <a:pt x="23007" y="1270000"/>
                    </a:lnTo>
                    <a:lnTo>
                      <a:pt x="28574" y="1270000"/>
                    </a:lnTo>
                    <a:cubicBezTo>
                      <a:pt x="41706" y="1270000"/>
                      <a:pt x="60468" y="1270000"/>
                      <a:pt x="82981" y="1270000"/>
                    </a:cubicBezTo>
                    <a:cubicBezTo>
                      <a:pt x="131761" y="1270000"/>
                      <a:pt x="45459" y="1277761"/>
                      <a:pt x="90486" y="1281642"/>
                    </a:cubicBezTo>
                    <a:cubicBezTo>
                      <a:pt x="135513" y="1285522"/>
                      <a:pt x="173036" y="1281642"/>
                      <a:pt x="188045" y="1285522"/>
                    </a:cubicBezTo>
                    <a:cubicBezTo>
                      <a:pt x="203054" y="1293283"/>
                      <a:pt x="116752" y="1281642"/>
                      <a:pt x="188045" y="1293283"/>
                    </a:cubicBezTo>
                    <a:cubicBezTo>
                      <a:pt x="238701" y="1302015"/>
                      <a:pt x="177492" y="1299832"/>
                      <a:pt x="161134" y="1298195"/>
                    </a:cubicBezTo>
                    <a:lnTo>
                      <a:pt x="164157" y="1297486"/>
                    </a:lnTo>
                    <a:lnTo>
                      <a:pt x="167759" y="1297710"/>
                    </a:lnTo>
                    <a:cubicBezTo>
                      <a:pt x="174678" y="1298134"/>
                      <a:pt x="175850" y="1298134"/>
                      <a:pt x="165531" y="1297164"/>
                    </a:cubicBezTo>
                    <a:lnTo>
                      <a:pt x="164157" y="1297486"/>
                    </a:lnTo>
                    <a:lnTo>
                      <a:pt x="135513" y="1295709"/>
                    </a:lnTo>
                    <a:cubicBezTo>
                      <a:pt x="110185" y="1294254"/>
                      <a:pt x="84857" y="1293284"/>
                      <a:pt x="105495" y="1297164"/>
                    </a:cubicBezTo>
                    <a:cubicBezTo>
                      <a:pt x="136451" y="1302985"/>
                      <a:pt x="97756" y="1295709"/>
                      <a:pt x="55895" y="1293344"/>
                    </a:cubicBezTo>
                    <a:lnTo>
                      <a:pt x="22174" y="1293294"/>
                    </a:lnTo>
                    <a:lnTo>
                      <a:pt x="21573" y="1310097"/>
                    </a:lnTo>
                    <a:cubicBezTo>
                      <a:pt x="20397" y="1346876"/>
                      <a:pt x="19339" y="1382242"/>
                      <a:pt x="18340" y="1411712"/>
                    </a:cubicBezTo>
                    <a:lnTo>
                      <a:pt x="16995" y="1447805"/>
                    </a:lnTo>
                    <a:lnTo>
                      <a:pt x="20343" y="1447808"/>
                    </a:lnTo>
                    <a:cubicBezTo>
                      <a:pt x="62654" y="1447860"/>
                      <a:pt x="233959" y="1448276"/>
                      <a:pt x="266902" y="1451610"/>
                    </a:cubicBezTo>
                    <a:cubicBezTo>
                      <a:pt x="299846" y="1454944"/>
                      <a:pt x="79125" y="1452444"/>
                      <a:pt x="167197" y="1456871"/>
                    </a:cubicBezTo>
                    <a:lnTo>
                      <a:pt x="191907" y="1457871"/>
                    </a:lnTo>
                    <a:lnTo>
                      <a:pt x="140247" y="1456611"/>
                    </a:lnTo>
                    <a:cubicBezTo>
                      <a:pt x="107833" y="1455896"/>
                      <a:pt x="80537" y="1455420"/>
                      <a:pt x="63595" y="1455420"/>
                    </a:cubicBezTo>
                    <a:cubicBezTo>
                      <a:pt x="45711" y="1455420"/>
                      <a:pt x="33475" y="1455658"/>
                      <a:pt x="25181" y="1456015"/>
                    </a:cubicBezTo>
                    <a:lnTo>
                      <a:pt x="17229" y="1456721"/>
                    </a:lnTo>
                    <a:lnTo>
                      <a:pt x="17882" y="1477455"/>
                    </a:lnTo>
                    <a:cubicBezTo>
                      <a:pt x="19764" y="1502932"/>
                      <a:pt x="22588" y="1523692"/>
                      <a:pt x="26352" y="1538789"/>
                    </a:cubicBezTo>
                    <a:cubicBezTo>
                      <a:pt x="30117" y="1550113"/>
                      <a:pt x="37646" y="1561436"/>
                      <a:pt x="48939" y="1568985"/>
                    </a:cubicBezTo>
                    <a:cubicBezTo>
                      <a:pt x="60233" y="1576534"/>
                      <a:pt x="75291" y="1584082"/>
                      <a:pt x="97879" y="1587857"/>
                    </a:cubicBezTo>
                    <a:cubicBezTo>
                      <a:pt x="143053" y="1599180"/>
                      <a:pt x="210815" y="1602955"/>
                      <a:pt x="319987" y="1602955"/>
                    </a:cubicBezTo>
                    <a:cubicBezTo>
                      <a:pt x="376456" y="1602955"/>
                      <a:pt x="443277" y="1602011"/>
                      <a:pt x="521862" y="1600124"/>
                    </a:cubicBezTo>
                    <a:lnTo>
                      <a:pt x="555677" y="1599181"/>
                    </a:lnTo>
                    <a:lnTo>
                      <a:pt x="620458" y="1594516"/>
                    </a:lnTo>
                    <a:cubicBezTo>
                      <a:pt x="843265" y="1580095"/>
                      <a:pt x="973055" y="1582979"/>
                      <a:pt x="1065351" y="1582979"/>
                    </a:cubicBezTo>
                    <a:cubicBezTo>
                      <a:pt x="1110557" y="1582979"/>
                      <a:pt x="1148229" y="1582979"/>
                      <a:pt x="1178366" y="1582979"/>
                    </a:cubicBezTo>
                    <a:cubicBezTo>
                      <a:pt x="1238641" y="1579212"/>
                      <a:pt x="1306449" y="1582979"/>
                      <a:pt x="1366724" y="1590513"/>
                    </a:cubicBezTo>
                    <a:cubicBezTo>
                      <a:pt x="1426999" y="1594280"/>
                      <a:pt x="1479739" y="1601814"/>
                      <a:pt x="1509876" y="1598047"/>
                    </a:cubicBezTo>
                    <a:cubicBezTo>
                      <a:pt x="1543781" y="1594280"/>
                      <a:pt x="1588987" y="1598047"/>
                      <a:pt x="1637960" y="1601814"/>
                    </a:cubicBezTo>
                    <a:cubicBezTo>
                      <a:pt x="1698235" y="1605581"/>
                      <a:pt x="1758509" y="1609349"/>
                      <a:pt x="1796181" y="1601814"/>
                    </a:cubicBezTo>
                    <a:cubicBezTo>
                      <a:pt x="1847037" y="1590513"/>
                      <a:pt x="1883061" y="1581331"/>
                      <a:pt x="1901073" y="1544072"/>
                    </a:cubicBezTo>
                    <a:lnTo>
                      <a:pt x="1903834" y="1532986"/>
                    </a:lnTo>
                    <a:lnTo>
                      <a:pt x="1877730" y="1530291"/>
                    </a:lnTo>
                    <a:cubicBezTo>
                      <a:pt x="1811809" y="1528684"/>
                      <a:pt x="1702941" y="1535113"/>
                      <a:pt x="1683146" y="1535113"/>
                    </a:cubicBezTo>
                    <a:cubicBezTo>
                      <a:pt x="1656754" y="1535113"/>
                      <a:pt x="1720849" y="1531303"/>
                      <a:pt x="1660524" y="1531303"/>
                    </a:cubicBezTo>
                    <a:cubicBezTo>
                      <a:pt x="1603969" y="1531303"/>
                      <a:pt x="1539874" y="1535113"/>
                      <a:pt x="1592658" y="1531303"/>
                    </a:cubicBezTo>
                    <a:cubicBezTo>
                      <a:pt x="1645443" y="1527493"/>
                      <a:pt x="1592658" y="1527493"/>
                      <a:pt x="1611510" y="1527493"/>
                    </a:cubicBezTo>
                    <a:cubicBezTo>
                      <a:pt x="1626592" y="1527493"/>
                      <a:pt x="1686917" y="1523683"/>
                      <a:pt x="1709539" y="1523683"/>
                    </a:cubicBezTo>
                    <a:cubicBezTo>
                      <a:pt x="1726505" y="1523683"/>
                      <a:pt x="1703176" y="1519397"/>
                      <a:pt x="1699995" y="1518861"/>
                    </a:cubicBezTo>
                    <a:cubicBezTo>
                      <a:pt x="1698935" y="1518683"/>
                      <a:pt x="1700113" y="1518921"/>
                      <a:pt x="1705768" y="1519873"/>
                    </a:cubicBezTo>
                    <a:cubicBezTo>
                      <a:pt x="1728390" y="1519873"/>
                      <a:pt x="1762323" y="1519873"/>
                      <a:pt x="1822648" y="1519873"/>
                    </a:cubicBezTo>
                    <a:cubicBezTo>
                      <a:pt x="1852811" y="1519873"/>
                      <a:pt x="1880146" y="1519873"/>
                      <a:pt x="1899940" y="1519873"/>
                    </a:cubicBezTo>
                    <a:lnTo>
                      <a:pt x="1907100" y="1519873"/>
                    </a:lnTo>
                    <a:lnTo>
                      <a:pt x="1912963" y="1496336"/>
                    </a:lnTo>
                    <a:cubicBezTo>
                      <a:pt x="1916730" y="1436062"/>
                      <a:pt x="1924264" y="1451130"/>
                      <a:pt x="1920497" y="1387090"/>
                    </a:cubicBezTo>
                    <a:cubicBezTo>
                      <a:pt x="1920497" y="1319282"/>
                      <a:pt x="1912963" y="1187434"/>
                      <a:pt x="1916730" y="1119626"/>
                    </a:cubicBezTo>
                    <a:lnTo>
                      <a:pt x="1919333" y="1085717"/>
                    </a:lnTo>
                    <a:lnTo>
                      <a:pt x="1893394" y="1085374"/>
                    </a:lnTo>
                    <a:cubicBezTo>
                      <a:pt x="1869787" y="1084898"/>
                      <a:pt x="1844291" y="1083945"/>
                      <a:pt x="1836737" y="1082040"/>
                    </a:cubicBezTo>
                    <a:cubicBezTo>
                      <a:pt x="1821628" y="1074420"/>
                      <a:pt x="1938720" y="1082040"/>
                      <a:pt x="1855623" y="1074420"/>
                    </a:cubicBezTo>
                    <a:cubicBezTo>
                      <a:pt x="1768748" y="1066800"/>
                      <a:pt x="1855623" y="1074420"/>
                      <a:pt x="1791411" y="1070610"/>
                    </a:cubicBezTo>
                    <a:cubicBezTo>
                      <a:pt x="1727199" y="1066800"/>
                      <a:pt x="1749862" y="1066800"/>
                      <a:pt x="1772525" y="1066800"/>
                    </a:cubicBezTo>
                    <a:cubicBezTo>
                      <a:pt x="1798965" y="1066800"/>
                      <a:pt x="1889617" y="1074420"/>
                      <a:pt x="1919834" y="1078230"/>
                    </a:cubicBezTo>
                    <a:lnTo>
                      <a:pt x="1919909" y="1078224"/>
                    </a:lnTo>
                    <a:lnTo>
                      <a:pt x="1921262" y="1060588"/>
                    </a:lnTo>
                    <a:cubicBezTo>
                      <a:pt x="1922719" y="1045093"/>
                      <a:pt x="1924342" y="1029499"/>
                      <a:pt x="1925956" y="1014823"/>
                    </a:cubicBezTo>
                    <a:lnTo>
                      <a:pt x="1930315" y="977039"/>
                    </a:lnTo>
                    <a:lnTo>
                      <a:pt x="1931217" y="938655"/>
                    </a:lnTo>
                    <a:cubicBezTo>
                      <a:pt x="1931217" y="919783"/>
                      <a:pt x="1930276" y="902798"/>
                      <a:pt x="1928864" y="887228"/>
                    </a:cubicBezTo>
                    <a:lnTo>
                      <a:pt x="1928695" y="885826"/>
                    </a:lnTo>
                    <a:lnTo>
                      <a:pt x="1914393" y="885826"/>
                    </a:lnTo>
                    <a:cubicBezTo>
                      <a:pt x="1901176" y="885826"/>
                      <a:pt x="1882294" y="885826"/>
                      <a:pt x="1859636" y="885826"/>
                    </a:cubicBezTo>
                    <a:cubicBezTo>
                      <a:pt x="1814320" y="885826"/>
                      <a:pt x="1901175" y="878285"/>
                      <a:pt x="1855859" y="874515"/>
                    </a:cubicBezTo>
                    <a:cubicBezTo>
                      <a:pt x="1806767" y="874515"/>
                      <a:pt x="1772780" y="874515"/>
                      <a:pt x="1757675" y="870745"/>
                    </a:cubicBezTo>
                    <a:cubicBezTo>
                      <a:pt x="1742569" y="866974"/>
                      <a:pt x="1829425" y="874515"/>
                      <a:pt x="1757675" y="863204"/>
                    </a:cubicBezTo>
                    <a:cubicBezTo>
                      <a:pt x="1721800" y="859434"/>
                      <a:pt x="1737849" y="858491"/>
                      <a:pt x="1757675" y="858491"/>
                    </a:cubicBezTo>
                    <a:cubicBezTo>
                      <a:pt x="1777500" y="858491"/>
                      <a:pt x="1801103" y="859434"/>
                      <a:pt x="1780333" y="859434"/>
                    </a:cubicBezTo>
                    <a:cubicBezTo>
                      <a:pt x="1743985" y="859434"/>
                      <a:pt x="1849310" y="865207"/>
                      <a:pt x="1848380" y="861599"/>
                    </a:cubicBezTo>
                    <a:lnTo>
                      <a:pt x="1845108" y="860670"/>
                    </a:lnTo>
                    <a:lnTo>
                      <a:pt x="1851611" y="861319"/>
                    </a:lnTo>
                    <a:cubicBezTo>
                      <a:pt x="1862232" y="862262"/>
                      <a:pt x="1875567" y="863204"/>
                      <a:pt x="1889080" y="863675"/>
                    </a:cubicBezTo>
                    <a:lnTo>
                      <a:pt x="1925970" y="863224"/>
                    </a:lnTo>
                    <a:lnTo>
                      <a:pt x="1923688" y="844294"/>
                    </a:lnTo>
                    <a:cubicBezTo>
                      <a:pt x="1923688" y="832971"/>
                      <a:pt x="1916159" y="825422"/>
                      <a:pt x="1908630" y="817873"/>
                    </a:cubicBezTo>
                    <a:cubicBezTo>
                      <a:pt x="1901101" y="806549"/>
                      <a:pt x="1889807" y="799001"/>
                      <a:pt x="1870984" y="791452"/>
                    </a:cubicBezTo>
                    <a:cubicBezTo>
                      <a:pt x="1837103" y="776354"/>
                      <a:pt x="1788164" y="765031"/>
                      <a:pt x="1716637" y="757482"/>
                    </a:cubicBezTo>
                    <a:cubicBezTo>
                      <a:pt x="1609347" y="743328"/>
                      <a:pt x="1459707" y="735543"/>
                      <a:pt x="1258185" y="732536"/>
                    </a:cubicBezTo>
                    <a:close/>
                    <a:moveTo>
                      <a:pt x="484353" y="555667"/>
                    </a:moveTo>
                    <a:lnTo>
                      <a:pt x="481354" y="557472"/>
                    </a:lnTo>
                    <a:lnTo>
                      <a:pt x="475083" y="563846"/>
                    </a:lnTo>
                    <a:close/>
                    <a:moveTo>
                      <a:pt x="920312" y="191891"/>
                    </a:moveTo>
                    <a:lnTo>
                      <a:pt x="895454" y="213713"/>
                    </a:lnTo>
                    <a:lnTo>
                      <a:pt x="880878" y="237110"/>
                    </a:lnTo>
                    <a:cubicBezTo>
                      <a:pt x="869571" y="255955"/>
                      <a:pt x="846956" y="274800"/>
                      <a:pt x="820573" y="289876"/>
                    </a:cubicBezTo>
                    <a:lnTo>
                      <a:pt x="774815" y="319617"/>
                    </a:lnTo>
                    <a:lnTo>
                      <a:pt x="653303" y="426288"/>
                    </a:lnTo>
                    <a:lnTo>
                      <a:pt x="643425" y="440634"/>
                    </a:lnTo>
                    <a:cubicBezTo>
                      <a:pt x="628348" y="467017"/>
                      <a:pt x="601965" y="485862"/>
                      <a:pt x="571812" y="504707"/>
                    </a:cubicBezTo>
                    <a:lnTo>
                      <a:pt x="549774" y="517173"/>
                    </a:lnTo>
                    <a:lnTo>
                      <a:pt x="415727" y="634848"/>
                    </a:lnTo>
                    <a:lnTo>
                      <a:pt x="398433" y="659234"/>
                    </a:lnTo>
                    <a:cubicBezTo>
                      <a:pt x="383357" y="681848"/>
                      <a:pt x="362627" y="698809"/>
                      <a:pt x="345666" y="710116"/>
                    </a:cubicBezTo>
                    <a:lnTo>
                      <a:pt x="324814" y="722489"/>
                    </a:lnTo>
                    <a:lnTo>
                      <a:pt x="468334" y="720740"/>
                    </a:lnTo>
                    <a:cubicBezTo>
                      <a:pt x="686090" y="718086"/>
                      <a:pt x="875259" y="715963"/>
                      <a:pt x="1039017" y="715963"/>
                    </a:cubicBezTo>
                    <a:cubicBezTo>
                      <a:pt x="1233127" y="715963"/>
                      <a:pt x="1390841" y="718451"/>
                      <a:pt x="1516813" y="724593"/>
                    </a:cubicBezTo>
                    <a:lnTo>
                      <a:pt x="1629894" y="731838"/>
                    </a:lnTo>
                    <a:lnTo>
                      <a:pt x="1633536" y="731838"/>
                    </a:lnTo>
                    <a:lnTo>
                      <a:pt x="1635618" y="732324"/>
                    </a:lnTo>
                    <a:lnTo>
                      <a:pt x="1667118" y="735498"/>
                    </a:lnTo>
                    <a:lnTo>
                      <a:pt x="1658225" y="729607"/>
                    </a:lnTo>
                    <a:cubicBezTo>
                      <a:pt x="1649286" y="722527"/>
                      <a:pt x="1639877" y="714032"/>
                      <a:pt x="1630467" y="704593"/>
                    </a:cubicBezTo>
                    <a:lnTo>
                      <a:pt x="1594095" y="654071"/>
                    </a:lnTo>
                    <a:lnTo>
                      <a:pt x="1458600" y="520490"/>
                    </a:lnTo>
                    <a:lnTo>
                      <a:pt x="1446044" y="512033"/>
                    </a:lnTo>
                    <a:cubicBezTo>
                      <a:pt x="1412170" y="489379"/>
                      <a:pt x="1363242" y="459174"/>
                      <a:pt x="1318077" y="387436"/>
                    </a:cubicBezTo>
                    <a:lnTo>
                      <a:pt x="1309221" y="373221"/>
                    </a:lnTo>
                    <a:lnTo>
                      <a:pt x="1203100" y="268599"/>
                    </a:lnTo>
                    <a:lnTo>
                      <a:pt x="1165175" y="242073"/>
                    </a:lnTo>
                    <a:lnTo>
                      <a:pt x="1128373" y="201503"/>
                    </a:lnTo>
                    <a:lnTo>
                      <a:pt x="1127479" y="202252"/>
                    </a:lnTo>
                    <a:lnTo>
                      <a:pt x="1128713" y="203490"/>
                    </a:lnTo>
                    <a:lnTo>
                      <a:pt x="1121958" y="206877"/>
                    </a:lnTo>
                    <a:lnTo>
                      <a:pt x="1121373" y="207367"/>
                    </a:lnTo>
                    <a:lnTo>
                      <a:pt x="1120178" y="208269"/>
                    </a:lnTo>
                    <a:lnTo>
                      <a:pt x="1117402" y="211052"/>
                    </a:lnTo>
                    <a:lnTo>
                      <a:pt x="1117009" y="210658"/>
                    </a:lnTo>
                    <a:lnTo>
                      <a:pt x="1101944" y="222017"/>
                    </a:lnTo>
                    <a:lnTo>
                      <a:pt x="1102320" y="222395"/>
                    </a:lnTo>
                    <a:lnTo>
                      <a:pt x="1094570" y="227578"/>
                    </a:lnTo>
                    <a:lnTo>
                      <a:pt x="1091371" y="229989"/>
                    </a:lnTo>
                    <a:cubicBezTo>
                      <a:pt x="1083871" y="233760"/>
                      <a:pt x="1072620" y="237530"/>
                      <a:pt x="1057620" y="237530"/>
                    </a:cubicBezTo>
                    <a:cubicBezTo>
                      <a:pt x="1057620" y="241300"/>
                      <a:pt x="1053869" y="241300"/>
                      <a:pt x="1050119" y="241300"/>
                    </a:cubicBezTo>
                    <a:lnTo>
                      <a:pt x="1049616" y="241261"/>
                    </a:lnTo>
                    <a:lnTo>
                      <a:pt x="1049536" y="241301"/>
                    </a:lnTo>
                    <a:cubicBezTo>
                      <a:pt x="1034455" y="241301"/>
                      <a:pt x="1015603" y="237520"/>
                      <a:pt x="1000522" y="237520"/>
                    </a:cubicBezTo>
                    <a:cubicBezTo>
                      <a:pt x="981670" y="233739"/>
                      <a:pt x="970359" y="229958"/>
                      <a:pt x="955278" y="222395"/>
                    </a:cubicBezTo>
                    <a:cubicBezTo>
                      <a:pt x="951508" y="218614"/>
                      <a:pt x="951508" y="218614"/>
                      <a:pt x="947737" y="218614"/>
                    </a:cubicBezTo>
                    <a:lnTo>
                      <a:pt x="955384" y="221682"/>
                    </a:lnTo>
                    <a:lnTo>
                      <a:pt x="922613" y="196056"/>
                    </a:lnTo>
                    <a:close/>
                    <a:moveTo>
                      <a:pt x="1001367" y="15081"/>
                    </a:moveTo>
                    <a:cubicBezTo>
                      <a:pt x="997617" y="15081"/>
                      <a:pt x="993866" y="15081"/>
                      <a:pt x="990116" y="18851"/>
                    </a:cubicBezTo>
                    <a:cubicBezTo>
                      <a:pt x="975116" y="22622"/>
                      <a:pt x="963865" y="26392"/>
                      <a:pt x="956365" y="33933"/>
                    </a:cubicBezTo>
                    <a:cubicBezTo>
                      <a:pt x="952614" y="33933"/>
                      <a:pt x="952614" y="37703"/>
                      <a:pt x="948864" y="41473"/>
                    </a:cubicBezTo>
                    <a:cubicBezTo>
                      <a:pt x="945114" y="49014"/>
                      <a:pt x="941364" y="52784"/>
                      <a:pt x="937614" y="56555"/>
                    </a:cubicBezTo>
                    <a:cubicBezTo>
                      <a:pt x="933863" y="67865"/>
                      <a:pt x="930113" y="75406"/>
                      <a:pt x="926363" y="86717"/>
                    </a:cubicBezTo>
                    <a:cubicBezTo>
                      <a:pt x="918863" y="101798"/>
                      <a:pt x="915113" y="116880"/>
                      <a:pt x="915113" y="135731"/>
                    </a:cubicBezTo>
                    <a:cubicBezTo>
                      <a:pt x="915113" y="143272"/>
                      <a:pt x="918863" y="150812"/>
                      <a:pt x="918863" y="158353"/>
                    </a:cubicBezTo>
                    <a:cubicBezTo>
                      <a:pt x="918863" y="169664"/>
                      <a:pt x="926363" y="180975"/>
                      <a:pt x="933863" y="188516"/>
                    </a:cubicBezTo>
                    <a:cubicBezTo>
                      <a:pt x="941364" y="196056"/>
                      <a:pt x="952614" y="203597"/>
                      <a:pt x="963865" y="207367"/>
                    </a:cubicBezTo>
                    <a:cubicBezTo>
                      <a:pt x="978866" y="214908"/>
                      <a:pt x="986366" y="218678"/>
                      <a:pt x="1005117" y="222449"/>
                    </a:cubicBezTo>
                    <a:cubicBezTo>
                      <a:pt x="1020118" y="222449"/>
                      <a:pt x="1035119" y="226219"/>
                      <a:pt x="1050119" y="226219"/>
                    </a:cubicBezTo>
                    <a:cubicBezTo>
                      <a:pt x="1053869" y="226219"/>
                      <a:pt x="1053869" y="226219"/>
                      <a:pt x="1057620" y="222449"/>
                    </a:cubicBezTo>
                    <a:cubicBezTo>
                      <a:pt x="1068870" y="222449"/>
                      <a:pt x="1076371" y="218678"/>
                      <a:pt x="1087621" y="214908"/>
                    </a:cubicBezTo>
                    <a:cubicBezTo>
                      <a:pt x="1095122" y="211138"/>
                      <a:pt x="1102622" y="203597"/>
                      <a:pt x="1110122" y="196056"/>
                    </a:cubicBezTo>
                    <a:cubicBezTo>
                      <a:pt x="1117623" y="192286"/>
                      <a:pt x="1125123" y="184745"/>
                      <a:pt x="1132624" y="180975"/>
                    </a:cubicBezTo>
                    <a:cubicBezTo>
                      <a:pt x="1136374" y="173434"/>
                      <a:pt x="1140124" y="165894"/>
                      <a:pt x="1140124" y="158353"/>
                    </a:cubicBezTo>
                    <a:cubicBezTo>
                      <a:pt x="1143874" y="147042"/>
                      <a:pt x="1143874" y="139501"/>
                      <a:pt x="1143874" y="128190"/>
                    </a:cubicBezTo>
                    <a:cubicBezTo>
                      <a:pt x="1143874" y="124420"/>
                      <a:pt x="1143874" y="120650"/>
                      <a:pt x="1143874" y="116880"/>
                    </a:cubicBezTo>
                    <a:cubicBezTo>
                      <a:pt x="1143874" y="101798"/>
                      <a:pt x="1143874" y="86717"/>
                      <a:pt x="1136374" y="71636"/>
                    </a:cubicBezTo>
                    <a:cubicBezTo>
                      <a:pt x="1128874" y="64095"/>
                      <a:pt x="1128874" y="52784"/>
                      <a:pt x="1121373" y="49014"/>
                    </a:cubicBezTo>
                    <a:cubicBezTo>
                      <a:pt x="1117623" y="41473"/>
                      <a:pt x="1113872" y="41473"/>
                      <a:pt x="1102622" y="33933"/>
                    </a:cubicBezTo>
                    <a:cubicBezTo>
                      <a:pt x="1087621" y="26392"/>
                      <a:pt x="1072620" y="15081"/>
                      <a:pt x="1057620" y="18851"/>
                    </a:cubicBezTo>
                    <a:cubicBezTo>
                      <a:pt x="1050119" y="18851"/>
                      <a:pt x="1046369" y="18851"/>
                      <a:pt x="1042619" y="18851"/>
                    </a:cubicBezTo>
                    <a:cubicBezTo>
                      <a:pt x="1035119" y="18851"/>
                      <a:pt x="1027618" y="18851"/>
                      <a:pt x="1016368" y="18851"/>
                    </a:cubicBezTo>
                    <a:cubicBezTo>
                      <a:pt x="1012617" y="18851"/>
                      <a:pt x="1005117" y="15081"/>
                      <a:pt x="1001367" y="15081"/>
                    </a:cubicBezTo>
                    <a:close/>
                    <a:moveTo>
                      <a:pt x="1001367" y="0"/>
                    </a:moveTo>
                    <a:cubicBezTo>
                      <a:pt x="1008867" y="0"/>
                      <a:pt x="1012617" y="3770"/>
                      <a:pt x="1016368" y="3770"/>
                    </a:cubicBezTo>
                    <a:cubicBezTo>
                      <a:pt x="1027618" y="3770"/>
                      <a:pt x="1035119" y="3770"/>
                      <a:pt x="1042619" y="3770"/>
                    </a:cubicBezTo>
                    <a:lnTo>
                      <a:pt x="1053869" y="3770"/>
                    </a:lnTo>
                    <a:cubicBezTo>
                      <a:pt x="1057620" y="11311"/>
                      <a:pt x="1057620" y="11311"/>
                      <a:pt x="1057620" y="11311"/>
                    </a:cubicBezTo>
                    <a:cubicBezTo>
                      <a:pt x="1057620" y="3770"/>
                      <a:pt x="1057620" y="3770"/>
                      <a:pt x="1057620" y="3770"/>
                    </a:cubicBezTo>
                    <a:cubicBezTo>
                      <a:pt x="1076371" y="3770"/>
                      <a:pt x="1095122" y="15081"/>
                      <a:pt x="1110122" y="22622"/>
                    </a:cubicBezTo>
                    <a:lnTo>
                      <a:pt x="1129207" y="33586"/>
                    </a:lnTo>
                    <a:lnTo>
                      <a:pt x="1136253" y="37119"/>
                    </a:lnTo>
                    <a:cubicBezTo>
                      <a:pt x="1140024" y="48462"/>
                      <a:pt x="1143794" y="56025"/>
                      <a:pt x="1147564" y="63587"/>
                    </a:cubicBezTo>
                    <a:cubicBezTo>
                      <a:pt x="1158875" y="82493"/>
                      <a:pt x="1158875" y="101398"/>
                      <a:pt x="1158875" y="116523"/>
                    </a:cubicBezTo>
                    <a:lnTo>
                      <a:pt x="1158875" y="116880"/>
                    </a:lnTo>
                    <a:lnTo>
                      <a:pt x="1158875" y="127867"/>
                    </a:lnTo>
                    <a:lnTo>
                      <a:pt x="1158875" y="128190"/>
                    </a:lnTo>
                    <a:cubicBezTo>
                      <a:pt x="1158875" y="139501"/>
                      <a:pt x="1158875" y="150812"/>
                      <a:pt x="1155125" y="162123"/>
                    </a:cubicBezTo>
                    <a:cubicBezTo>
                      <a:pt x="1155125" y="167779"/>
                      <a:pt x="1153250" y="172492"/>
                      <a:pt x="1150906" y="176733"/>
                    </a:cubicBezTo>
                    <a:lnTo>
                      <a:pt x="1144014" y="188281"/>
                    </a:lnTo>
                    <a:lnTo>
                      <a:pt x="1211007" y="254328"/>
                    </a:lnTo>
                    <a:lnTo>
                      <a:pt x="1223983" y="262839"/>
                    </a:lnTo>
                    <a:cubicBezTo>
                      <a:pt x="1246566" y="277941"/>
                      <a:pt x="1265384" y="289268"/>
                      <a:pt x="1280439" y="308147"/>
                    </a:cubicBezTo>
                    <a:cubicBezTo>
                      <a:pt x="1287967" y="315698"/>
                      <a:pt x="1295494" y="325137"/>
                      <a:pt x="1303963" y="336937"/>
                    </a:cubicBezTo>
                    <a:lnTo>
                      <a:pt x="1322531" y="364277"/>
                    </a:lnTo>
                    <a:lnTo>
                      <a:pt x="1456664" y="496514"/>
                    </a:lnTo>
                    <a:lnTo>
                      <a:pt x="1457335" y="496931"/>
                    </a:lnTo>
                    <a:cubicBezTo>
                      <a:pt x="1472390" y="512033"/>
                      <a:pt x="1498736" y="530912"/>
                      <a:pt x="1525083" y="553566"/>
                    </a:cubicBezTo>
                    <a:cubicBezTo>
                      <a:pt x="1555193" y="576220"/>
                      <a:pt x="1581539" y="602649"/>
                      <a:pt x="1596594" y="629079"/>
                    </a:cubicBezTo>
                    <a:lnTo>
                      <a:pt x="1605861" y="643604"/>
                    </a:lnTo>
                    <a:lnTo>
                      <a:pt x="1701800" y="738188"/>
                    </a:lnTo>
                    <a:lnTo>
                      <a:pt x="1701069" y="738919"/>
                    </a:lnTo>
                    <a:lnTo>
                      <a:pt x="1710285" y="739848"/>
                    </a:lnTo>
                    <a:cubicBezTo>
                      <a:pt x="1758048" y="745687"/>
                      <a:pt x="1797576" y="752764"/>
                      <a:pt x="1829574" y="761256"/>
                    </a:cubicBezTo>
                    <a:cubicBezTo>
                      <a:pt x="1870984" y="772580"/>
                      <a:pt x="1901101" y="787677"/>
                      <a:pt x="1919923" y="806549"/>
                    </a:cubicBezTo>
                    <a:cubicBezTo>
                      <a:pt x="1931217" y="817873"/>
                      <a:pt x="1934982" y="829196"/>
                      <a:pt x="1938746" y="840519"/>
                    </a:cubicBezTo>
                    <a:cubicBezTo>
                      <a:pt x="1942511" y="866940"/>
                      <a:pt x="1946275" y="900910"/>
                      <a:pt x="1946275" y="938655"/>
                    </a:cubicBezTo>
                    <a:cubicBezTo>
                      <a:pt x="1946275" y="1036790"/>
                      <a:pt x="1934982" y="1153797"/>
                      <a:pt x="1934982" y="1259481"/>
                    </a:cubicBezTo>
                    <a:cubicBezTo>
                      <a:pt x="1934982" y="1293451"/>
                      <a:pt x="1934982" y="1327421"/>
                      <a:pt x="1938746" y="1357617"/>
                    </a:cubicBezTo>
                    <a:cubicBezTo>
                      <a:pt x="1942511" y="1384038"/>
                      <a:pt x="1942511" y="1410459"/>
                      <a:pt x="1942511" y="1433105"/>
                    </a:cubicBezTo>
                    <a:cubicBezTo>
                      <a:pt x="1942511" y="1459526"/>
                      <a:pt x="1940629" y="1483116"/>
                      <a:pt x="1935923" y="1504348"/>
                    </a:cubicBezTo>
                    <a:lnTo>
                      <a:pt x="1929524" y="1519873"/>
                    </a:lnTo>
                    <a:lnTo>
                      <a:pt x="1931987" y="1519873"/>
                    </a:lnTo>
                    <a:lnTo>
                      <a:pt x="1924447" y="1535113"/>
                    </a:lnTo>
                    <a:lnTo>
                      <a:pt x="1923292" y="1534994"/>
                    </a:lnTo>
                    <a:lnTo>
                      <a:pt x="1912394" y="1561436"/>
                    </a:lnTo>
                    <a:cubicBezTo>
                      <a:pt x="1893571" y="1591631"/>
                      <a:pt x="1859690" y="1614278"/>
                      <a:pt x="1814516" y="1621827"/>
                    </a:cubicBezTo>
                    <a:cubicBezTo>
                      <a:pt x="1788164" y="1625601"/>
                      <a:pt x="1754283" y="1625601"/>
                      <a:pt x="1720402" y="1625601"/>
                    </a:cubicBezTo>
                    <a:cubicBezTo>
                      <a:pt x="1584878" y="1625601"/>
                      <a:pt x="1389121" y="1602955"/>
                      <a:pt x="1050311" y="1602955"/>
                    </a:cubicBezTo>
                    <a:cubicBezTo>
                      <a:pt x="975020" y="1602955"/>
                      <a:pt x="888435" y="1602955"/>
                      <a:pt x="794321" y="1606729"/>
                    </a:cubicBezTo>
                    <a:cubicBezTo>
                      <a:pt x="587271" y="1614278"/>
                      <a:pt x="432924" y="1618052"/>
                      <a:pt x="319987" y="1618052"/>
                    </a:cubicBezTo>
                    <a:cubicBezTo>
                      <a:pt x="240932" y="1618052"/>
                      <a:pt x="176934" y="1618052"/>
                      <a:pt x="131760" y="1610503"/>
                    </a:cubicBezTo>
                    <a:cubicBezTo>
                      <a:pt x="86585" y="1602955"/>
                      <a:pt x="60233" y="1595406"/>
                      <a:pt x="37646" y="1580308"/>
                    </a:cubicBezTo>
                    <a:cubicBezTo>
                      <a:pt x="26352" y="1568985"/>
                      <a:pt x="18823" y="1557661"/>
                      <a:pt x="15058" y="1542564"/>
                    </a:cubicBezTo>
                    <a:cubicBezTo>
                      <a:pt x="3765" y="1508594"/>
                      <a:pt x="0" y="1455752"/>
                      <a:pt x="0" y="1387812"/>
                    </a:cubicBezTo>
                    <a:cubicBezTo>
                      <a:pt x="0" y="1319872"/>
                      <a:pt x="3765" y="1233060"/>
                      <a:pt x="3765" y="1131151"/>
                    </a:cubicBezTo>
                    <a:cubicBezTo>
                      <a:pt x="3765" y="1085857"/>
                      <a:pt x="3765" y="1033015"/>
                      <a:pt x="0" y="976399"/>
                    </a:cubicBezTo>
                    <a:cubicBezTo>
                      <a:pt x="0" y="972624"/>
                      <a:pt x="0" y="968850"/>
                      <a:pt x="0" y="965076"/>
                    </a:cubicBezTo>
                    <a:cubicBezTo>
                      <a:pt x="0" y="908459"/>
                      <a:pt x="15058" y="866940"/>
                      <a:pt x="33881" y="832971"/>
                    </a:cubicBezTo>
                    <a:cubicBezTo>
                      <a:pt x="52704" y="799001"/>
                      <a:pt x="75291" y="776354"/>
                      <a:pt x="101643" y="757482"/>
                    </a:cubicBezTo>
                    <a:cubicBezTo>
                      <a:pt x="158111" y="727286"/>
                      <a:pt x="214580" y="723512"/>
                      <a:pt x="233403" y="723512"/>
                    </a:cubicBezTo>
                    <a:cubicBezTo>
                      <a:pt x="237167" y="723512"/>
                      <a:pt x="240932" y="723512"/>
                      <a:pt x="240932" y="723512"/>
                    </a:cubicBezTo>
                    <a:lnTo>
                      <a:pt x="294873" y="722855"/>
                    </a:lnTo>
                    <a:lnTo>
                      <a:pt x="402341" y="628030"/>
                    </a:lnTo>
                    <a:lnTo>
                      <a:pt x="421048" y="598931"/>
                    </a:lnTo>
                    <a:cubicBezTo>
                      <a:pt x="432355" y="583855"/>
                      <a:pt x="447432" y="568779"/>
                      <a:pt x="473815" y="546165"/>
                    </a:cubicBezTo>
                    <a:cubicBezTo>
                      <a:pt x="487007" y="536743"/>
                      <a:pt x="502084" y="528263"/>
                      <a:pt x="517631" y="519783"/>
                    </a:cubicBezTo>
                    <a:lnTo>
                      <a:pt x="538218" y="508138"/>
                    </a:lnTo>
                    <a:lnTo>
                      <a:pt x="646109" y="412941"/>
                    </a:lnTo>
                    <a:lnTo>
                      <a:pt x="654968" y="400177"/>
                    </a:lnTo>
                    <a:cubicBezTo>
                      <a:pt x="678289" y="370673"/>
                      <a:pt x="703731" y="350179"/>
                      <a:pt x="737652" y="327565"/>
                    </a:cubicBezTo>
                    <a:lnTo>
                      <a:pt x="757455" y="314694"/>
                    </a:lnTo>
                    <a:lnTo>
                      <a:pt x="904405" y="185032"/>
                    </a:lnTo>
                    <a:lnTo>
                      <a:pt x="911804" y="176495"/>
                    </a:lnTo>
                    <a:lnTo>
                      <a:pt x="903862" y="162123"/>
                    </a:lnTo>
                    <a:cubicBezTo>
                      <a:pt x="903862" y="150812"/>
                      <a:pt x="900112" y="143272"/>
                      <a:pt x="900112" y="135731"/>
                    </a:cubicBezTo>
                    <a:cubicBezTo>
                      <a:pt x="900112" y="116880"/>
                      <a:pt x="903862" y="98028"/>
                      <a:pt x="911362" y="82947"/>
                    </a:cubicBezTo>
                    <a:cubicBezTo>
                      <a:pt x="915113" y="71636"/>
                      <a:pt x="918863" y="60325"/>
                      <a:pt x="926363" y="49014"/>
                    </a:cubicBezTo>
                    <a:cubicBezTo>
                      <a:pt x="930113" y="41473"/>
                      <a:pt x="933863" y="37703"/>
                      <a:pt x="937614" y="33933"/>
                    </a:cubicBezTo>
                    <a:cubicBezTo>
                      <a:pt x="937614" y="30162"/>
                      <a:pt x="941364" y="26392"/>
                      <a:pt x="945114" y="22622"/>
                    </a:cubicBezTo>
                    <a:cubicBezTo>
                      <a:pt x="956365" y="11311"/>
                      <a:pt x="975116" y="7540"/>
                      <a:pt x="986366" y="3770"/>
                    </a:cubicBezTo>
                    <a:cubicBezTo>
                      <a:pt x="990116" y="0"/>
                      <a:pt x="997617" y="0"/>
                      <a:pt x="1001367" y="0"/>
                    </a:cubicBezTo>
                    <a:close/>
                  </a:path>
                </a:pathLst>
              </a:custGeom>
              <a:solidFill>
                <a:schemeClr val="accent1"/>
              </a:solidFill>
              <a:ln>
                <a:noFill/>
              </a:ln>
            </p:spPr>
            <p:txBody>
              <a:bodyPr vert="horz" wrap="square" lIns="96435" tIns="48217" rIns="96435" bIns="48217" numCol="1" anchor="t" anchorCtr="0" compatLnSpc="1">
                <a:normAutofit/>
              </a:bodyPr>
              <a:lstStyle/>
              <a:p>
                <a:endParaRPr lang="zh-CN" altLang="en-US" sz="1900" b="1">
                  <a:solidFill>
                    <a:schemeClr val="accent2"/>
                  </a:solidFill>
                  <a:latin typeface="微软雅黑" panose="020B0503020204020204" pitchFamily="34" charset="-122"/>
                  <a:ea typeface="微软雅黑" panose="020B0503020204020204" pitchFamily="34" charset="-122"/>
                </a:endParaRPr>
              </a:p>
            </p:txBody>
          </p:sp>
          <p:sp>
            <p:nvSpPr>
              <p:cNvPr id="28" name="任意多边形 27"/>
              <p:cNvSpPr/>
              <p:nvPr>
                <p:custDataLst>
                  <p:tags r:id="rId9"/>
                </p:custDataLst>
              </p:nvPr>
            </p:nvSpPr>
            <p:spPr bwMode="auto">
              <a:xfrm>
                <a:off x="1385435" y="2858414"/>
                <a:ext cx="1930133" cy="1439863"/>
              </a:xfrm>
              <a:custGeom>
                <a:avLst/>
                <a:gdLst>
                  <a:gd name="connsiteX0" fmla="*/ 1897912 w 1930133"/>
                  <a:gd name="connsiteY0" fmla="*/ 633413 h 1439863"/>
                  <a:gd name="connsiteX1" fmla="*/ 1924272 w 1930133"/>
                  <a:gd name="connsiteY1" fmla="*/ 671098 h 1439863"/>
                  <a:gd name="connsiteX2" fmla="*/ 1924272 w 1930133"/>
                  <a:gd name="connsiteY2" fmla="*/ 1191145 h 1439863"/>
                  <a:gd name="connsiteX3" fmla="*/ 1788707 w 1930133"/>
                  <a:gd name="connsiteY3" fmla="*/ 1432326 h 1439863"/>
                  <a:gd name="connsiteX4" fmla="*/ 1668204 w 1930133"/>
                  <a:gd name="connsiteY4" fmla="*/ 1439863 h 1439863"/>
                  <a:gd name="connsiteX5" fmla="*/ 1442262 w 1930133"/>
                  <a:gd name="connsiteY5" fmla="*/ 1432326 h 1439863"/>
                  <a:gd name="connsiteX6" fmla="*/ 1099584 w 1930133"/>
                  <a:gd name="connsiteY6" fmla="*/ 1424789 h 1439863"/>
                  <a:gd name="connsiteX7" fmla="*/ 779500 w 1930133"/>
                  <a:gd name="connsiteY7" fmla="*/ 1432326 h 1439863"/>
                  <a:gd name="connsiteX8" fmla="*/ 466947 w 1930133"/>
                  <a:gd name="connsiteY8" fmla="*/ 1439863 h 1439863"/>
                  <a:gd name="connsiteX9" fmla="*/ 0 w 1930133"/>
                  <a:gd name="connsiteY9" fmla="*/ 1375799 h 1439863"/>
                  <a:gd name="connsiteX10" fmla="*/ 0 w 1930133"/>
                  <a:gd name="connsiteY10" fmla="*/ 1368262 h 1439863"/>
                  <a:gd name="connsiteX11" fmla="*/ 90377 w 1930133"/>
                  <a:gd name="connsiteY11" fmla="*/ 1398410 h 1439863"/>
                  <a:gd name="connsiteX12" fmla="*/ 278661 w 1930133"/>
                  <a:gd name="connsiteY12" fmla="*/ 1405947 h 1439863"/>
                  <a:gd name="connsiteX13" fmla="*/ 753140 w 1930133"/>
                  <a:gd name="connsiteY13" fmla="*/ 1394642 h 1439863"/>
                  <a:gd name="connsiteX14" fmla="*/ 1009207 w 1930133"/>
                  <a:gd name="connsiteY14" fmla="*/ 1390873 h 1439863"/>
                  <a:gd name="connsiteX15" fmla="*/ 1679501 w 1930133"/>
                  <a:gd name="connsiteY15" fmla="*/ 1413484 h 1439863"/>
                  <a:gd name="connsiteX16" fmla="*/ 1773644 w 1930133"/>
                  <a:gd name="connsiteY16" fmla="*/ 1409716 h 1439863"/>
                  <a:gd name="connsiteX17" fmla="*/ 1871552 w 1930133"/>
                  <a:gd name="connsiteY17" fmla="*/ 1349420 h 1439863"/>
                  <a:gd name="connsiteX18" fmla="*/ 1901678 w 1930133"/>
                  <a:gd name="connsiteY18" fmla="*/ 1221293 h 1439863"/>
                  <a:gd name="connsiteX19" fmla="*/ 1897912 w 1930133"/>
                  <a:gd name="connsiteY19" fmla="*/ 1145923 h 1439863"/>
                  <a:gd name="connsiteX20" fmla="*/ 1894146 w 1930133"/>
                  <a:gd name="connsiteY20" fmla="*/ 1047944 h 1439863"/>
                  <a:gd name="connsiteX21" fmla="*/ 1905443 w 1930133"/>
                  <a:gd name="connsiteY21" fmla="*/ 727625 h 1439863"/>
                  <a:gd name="connsiteX22" fmla="*/ 1897912 w 1930133"/>
                  <a:gd name="connsiteY22" fmla="*/ 633413 h 1439863"/>
                  <a:gd name="connsiteX23" fmla="*/ 1084457 w 1930133"/>
                  <a:gd name="connsiteY23" fmla="*/ 19050 h 1439863"/>
                  <a:gd name="connsiteX24" fmla="*/ 1148528 w 1930133"/>
                  <a:gd name="connsiteY24" fmla="*/ 68084 h 1439863"/>
                  <a:gd name="connsiteX25" fmla="*/ 1152297 w 1930133"/>
                  <a:gd name="connsiteY25" fmla="*/ 71855 h 1439863"/>
                  <a:gd name="connsiteX26" fmla="*/ 1208830 w 1930133"/>
                  <a:gd name="connsiteY26" fmla="*/ 113345 h 1439863"/>
                  <a:gd name="connsiteX27" fmla="*/ 1246519 w 1930133"/>
                  <a:gd name="connsiteY27" fmla="*/ 169922 h 1439863"/>
                  <a:gd name="connsiteX28" fmla="*/ 1257826 w 1930133"/>
                  <a:gd name="connsiteY28" fmla="*/ 185010 h 1439863"/>
                  <a:gd name="connsiteX29" fmla="*/ 1374661 w 1930133"/>
                  <a:gd name="connsiteY29" fmla="*/ 294392 h 1439863"/>
                  <a:gd name="connsiteX30" fmla="*/ 1382199 w 1930133"/>
                  <a:gd name="connsiteY30" fmla="*/ 301935 h 1439863"/>
                  <a:gd name="connsiteX31" fmla="*/ 1442501 w 1930133"/>
                  <a:gd name="connsiteY31" fmla="*/ 347197 h 1439863"/>
                  <a:gd name="connsiteX32" fmla="*/ 1506572 w 1930133"/>
                  <a:gd name="connsiteY32" fmla="*/ 418861 h 1439863"/>
                  <a:gd name="connsiteX33" fmla="*/ 1514110 w 1930133"/>
                  <a:gd name="connsiteY33" fmla="*/ 430177 h 1439863"/>
                  <a:gd name="connsiteX34" fmla="*/ 1551799 w 1930133"/>
                  <a:gd name="connsiteY34" fmla="*/ 482982 h 1439863"/>
                  <a:gd name="connsiteX35" fmla="*/ 1597025 w 1930133"/>
                  <a:gd name="connsiteY35" fmla="*/ 516928 h 1439863"/>
                  <a:gd name="connsiteX36" fmla="*/ 1593256 w 1930133"/>
                  <a:gd name="connsiteY36" fmla="*/ 520700 h 1439863"/>
                  <a:gd name="connsiteX37" fmla="*/ 1570643 w 1930133"/>
                  <a:gd name="connsiteY37" fmla="*/ 520700 h 1439863"/>
                  <a:gd name="connsiteX38" fmla="*/ 1540492 w 1930133"/>
                  <a:gd name="connsiteY38" fmla="*/ 494298 h 1439863"/>
                  <a:gd name="connsiteX39" fmla="*/ 1502803 w 1930133"/>
                  <a:gd name="connsiteY39" fmla="*/ 441492 h 1439863"/>
                  <a:gd name="connsiteX40" fmla="*/ 1495265 w 1930133"/>
                  <a:gd name="connsiteY40" fmla="*/ 426405 h 1439863"/>
                  <a:gd name="connsiteX41" fmla="*/ 1431194 w 1930133"/>
                  <a:gd name="connsiteY41" fmla="*/ 358513 h 1439863"/>
                  <a:gd name="connsiteX42" fmla="*/ 1370892 w 1930133"/>
                  <a:gd name="connsiteY42" fmla="*/ 313251 h 1439863"/>
                  <a:gd name="connsiteX43" fmla="*/ 1363354 w 1930133"/>
                  <a:gd name="connsiteY43" fmla="*/ 305707 h 1439863"/>
                  <a:gd name="connsiteX44" fmla="*/ 1242750 w 1930133"/>
                  <a:gd name="connsiteY44" fmla="*/ 192553 h 1439863"/>
                  <a:gd name="connsiteX45" fmla="*/ 1235212 w 1930133"/>
                  <a:gd name="connsiteY45" fmla="*/ 177466 h 1439863"/>
                  <a:gd name="connsiteX46" fmla="*/ 1197523 w 1930133"/>
                  <a:gd name="connsiteY46" fmla="*/ 124661 h 1439863"/>
                  <a:gd name="connsiteX47" fmla="*/ 1144759 w 1930133"/>
                  <a:gd name="connsiteY47" fmla="*/ 86943 h 1439863"/>
                  <a:gd name="connsiteX48" fmla="*/ 1137221 w 1930133"/>
                  <a:gd name="connsiteY48" fmla="*/ 83171 h 1439863"/>
                  <a:gd name="connsiteX49" fmla="*/ 1073150 w 1930133"/>
                  <a:gd name="connsiteY49" fmla="*/ 26594 h 1439863"/>
                  <a:gd name="connsiteX50" fmla="*/ 1084457 w 1930133"/>
                  <a:gd name="connsiteY50" fmla="*/ 19050 h 1439863"/>
                  <a:gd name="connsiteX51" fmla="*/ 900825 w 1930133"/>
                  <a:gd name="connsiteY51" fmla="*/ 3770 h 1439863"/>
                  <a:gd name="connsiteX52" fmla="*/ 902704 w 1930133"/>
                  <a:gd name="connsiteY52" fmla="*/ 3770 h 1439863"/>
                  <a:gd name="connsiteX53" fmla="*/ 906463 w 1930133"/>
                  <a:gd name="connsiteY53" fmla="*/ 7541 h 1439863"/>
                  <a:gd name="connsiteX54" fmla="*/ 895187 w 1930133"/>
                  <a:gd name="connsiteY54" fmla="*/ 0 h 1439863"/>
                  <a:gd name="connsiteX55" fmla="*/ 900825 w 1930133"/>
                  <a:gd name="connsiteY55" fmla="*/ 3770 h 1439863"/>
                  <a:gd name="connsiteX56" fmla="*/ 898946 w 1930133"/>
                  <a:gd name="connsiteY56" fmla="*/ 3770 h 1439863"/>
                  <a:gd name="connsiteX57" fmla="*/ 906463 w 1930133"/>
                  <a:gd name="connsiteY57" fmla="*/ 7541 h 1439863"/>
                  <a:gd name="connsiteX58" fmla="*/ 876393 w 1930133"/>
                  <a:gd name="connsiteY58" fmla="*/ 37703 h 1439863"/>
                  <a:gd name="connsiteX59" fmla="*/ 868875 w 1930133"/>
                  <a:gd name="connsiteY59" fmla="*/ 56555 h 1439863"/>
                  <a:gd name="connsiteX60" fmla="*/ 812493 w 1930133"/>
                  <a:gd name="connsiteY60" fmla="*/ 109339 h 1439863"/>
                  <a:gd name="connsiteX61" fmla="*/ 771147 w 1930133"/>
                  <a:gd name="connsiteY61" fmla="*/ 131961 h 1439863"/>
                  <a:gd name="connsiteX62" fmla="*/ 741076 w 1930133"/>
                  <a:gd name="connsiteY62" fmla="*/ 154583 h 1439863"/>
                  <a:gd name="connsiteX63" fmla="*/ 654624 w 1930133"/>
                  <a:gd name="connsiteY63" fmla="*/ 237530 h 1439863"/>
                  <a:gd name="connsiteX64" fmla="*/ 643348 w 1930133"/>
                  <a:gd name="connsiteY64" fmla="*/ 252611 h 1439863"/>
                  <a:gd name="connsiteX65" fmla="*/ 575689 w 1930133"/>
                  <a:gd name="connsiteY65" fmla="*/ 312936 h 1439863"/>
                  <a:gd name="connsiteX66" fmla="*/ 553137 w 1930133"/>
                  <a:gd name="connsiteY66" fmla="*/ 324247 h 1439863"/>
                  <a:gd name="connsiteX67" fmla="*/ 492996 w 1930133"/>
                  <a:gd name="connsiteY67" fmla="*/ 361950 h 1439863"/>
                  <a:gd name="connsiteX68" fmla="*/ 444132 w 1930133"/>
                  <a:gd name="connsiteY68" fmla="*/ 410965 h 1439863"/>
                  <a:gd name="connsiteX69" fmla="*/ 425338 w 1930133"/>
                  <a:gd name="connsiteY69" fmla="*/ 437357 h 1439863"/>
                  <a:gd name="connsiteX70" fmla="*/ 410302 w 1930133"/>
                  <a:gd name="connsiteY70" fmla="*/ 459979 h 1439863"/>
                  <a:gd name="connsiteX71" fmla="*/ 353920 w 1930133"/>
                  <a:gd name="connsiteY71" fmla="*/ 508993 h 1439863"/>
                  <a:gd name="connsiteX72" fmla="*/ 327609 w 1930133"/>
                  <a:gd name="connsiteY72" fmla="*/ 512763 h 1439863"/>
                  <a:gd name="connsiteX73" fmla="*/ 323850 w 1930133"/>
                  <a:gd name="connsiteY73" fmla="*/ 508993 h 1439863"/>
                  <a:gd name="connsiteX74" fmla="*/ 327609 w 1930133"/>
                  <a:gd name="connsiteY74" fmla="*/ 508993 h 1439863"/>
                  <a:gd name="connsiteX75" fmla="*/ 331368 w 1930133"/>
                  <a:gd name="connsiteY75" fmla="*/ 505223 h 1439863"/>
                  <a:gd name="connsiteX76" fmla="*/ 353920 w 1930133"/>
                  <a:gd name="connsiteY76" fmla="*/ 493912 h 1439863"/>
                  <a:gd name="connsiteX77" fmla="*/ 399026 w 1930133"/>
                  <a:gd name="connsiteY77" fmla="*/ 448668 h 1439863"/>
                  <a:gd name="connsiteX78" fmla="*/ 414061 w 1930133"/>
                  <a:gd name="connsiteY78" fmla="*/ 426046 h 1439863"/>
                  <a:gd name="connsiteX79" fmla="*/ 432855 w 1930133"/>
                  <a:gd name="connsiteY79" fmla="*/ 399654 h 1439863"/>
                  <a:gd name="connsiteX80" fmla="*/ 481719 w 1930133"/>
                  <a:gd name="connsiteY80" fmla="*/ 350640 h 1439863"/>
                  <a:gd name="connsiteX81" fmla="*/ 545619 w 1930133"/>
                  <a:gd name="connsiteY81" fmla="*/ 312936 h 1439863"/>
                  <a:gd name="connsiteX82" fmla="*/ 568172 w 1930133"/>
                  <a:gd name="connsiteY82" fmla="*/ 297855 h 1439863"/>
                  <a:gd name="connsiteX83" fmla="*/ 632071 w 1930133"/>
                  <a:gd name="connsiteY83" fmla="*/ 245071 h 1439863"/>
                  <a:gd name="connsiteX84" fmla="*/ 643348 w 1930133"/>
                  <a:gd name="connsiteY84" fmla="*/ 226219 h 1439863"/>
                  <a:gd name="connsiteX85" fmla="*/ 729800 w 1930133"/>
                  <a:gd name="connsiteY85" fmla="*/ 139502 h 1439863"/>
                  <a:gd name="connsiteX86" fmla="*/ 759870 w 1930133"/>
                  <a:gd name="connsiteY86" fmla="*/ 120650 h 1439863"/>
                  <a:gd name="connsiteX87" fmla="*/ 804976 w 1930133"/>
                  <a:gd name="connsiteY87" fmla="*/ 94258 h 1439863"/>
                  <a:gd name="connsiteX88" fmla="*/ 853840 w 1930133"/>
                  <a:gd name="connsiteY88" fmla="*/ 49014 h 1439863"/>
                  <a:gd name="connsiteX89" fmla="*/ 865116 w 1930133"/>
                  <a:gd name="connsiteY89" fmla="*/ 30163 h 1439863"/>
                  <a:gd name="connsiteX90" fmla="*/ 895187 w 1930133"/>
                  <a:gd name="connsiteY90" fmla="*/ 0 h 143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30133" h="1439863">
                    <a:moveTo>
                      <a:pt x="1897912" y="633413"/>
                    </a:moveTo>
                    <a:cubicBezTo>
                      <a:pt x="1912975" y="644718"/>
                      <a:pt x="1920506" y="656024"/>
                      <a:pt x="1924272" y="671098"/>
                    </a:cubicBezTo>
                    <a:cubicBezTo>
                      <a:pt x="1943100" y="791688"/>
                      <a:pt x="1909209" y="1036638"/>
                      <a:pt x="1924272" y="1191145"/>
                    </a:cubicBezTo>
                    <a:cubicBezTo>
                      <a:pt x="1943100" y="1341883"/>
                      <a:pt x="1897912" y="1413484"/>
                      <a:pt x="1788707" y="1432326"/>
                    </a:cubicBezTo>
                    <a:cubicBezTo>
                      <a:pt x="1754815" y="1439863"/>
                      <a:pt x="1713393" y="1439863"/>
                      <a:pt x="1668204" y="1439863"/>
                    </a:cubicBezTo>
                    <a:cubicBezTo>
                      <a:pt x="1607953" y="1439863"/>
                      <a:pt x="1532639" y="1436095"/>
                      <a:pt x="1442262" y="1432326"/>
                    </a:cubicBezTo>
                    <a:cubicBezTo>
                      <a:pt x="1348120" y="1428558"/>
                      <a:pt x="1238915" y="1424789"/>
                      <a:pt x="1099584" y="1424789"/>
                    </a:cubicBezTo>
                    <a:cubicBezTo>
                      <a:pt x="1005441" y="1424789"/>
                      <a:pt x="900002" y="1428558"/>
                      <a:pt x="779500" y="1432326"/>
                    </a:cubicBezTo>
                    <a:cubicBezTo>
                      <a:pt x="658997" y="1436095"/>
                      <a:pt x="553558" y="1439863"/>
                      <a:pt x="466947" y="1439863"/>
                    </a:cubicBezTo>
                    <a:cubicBezTo>
                      <a:pt x="109205" y="1439863"/>
                      <a:pt x="3766" y="1405947"/>
                      <a:pt x="0" y="1375799"/>
                    </a:cubicBezTo>
                    <a:cubicBezTo>
                      <a:pt x="0" y="1372031"/>
                      <a:pt x="0" y="1372031"/>
                      <a:pt x="0" y="1368262"/>
                    </a:cubicBezTo>
                    <a:cubicBezTo>
                      <a:pt x="18828" y="1383336"/>
                      <a:pt x="48954" y="1390873"/>
                      <a:pt x="90377" y="1398410"/>
                    </a:cubicBezTo>
                    <a:cubicBezTo>
                      <a:pt x="135565" y="1405947"/>
                      <a:pt x="199582" y="1405947"/>
                      <a:pt x="278661" y="1405947"/>
                    </a:cubicBezTo>
                    <a:cubicBezTo>
                      <a:pt x="391633" y="1405947"/>
                      <a:pt x="546026" y="1402179"/>
                      <a:pt x="753140" y="1394642"/>
                    </a:cubicBezTo>
                    <a:cubicBezTo>
                      <a:pt x="847282" y="1390873"/>
                      <a:pt x="933893" y="1390873"/>
                      <a:pt x="1009207" y="1390873"/>
                    </a:cubicBezTo>
                    <a:cubicBezTo>
                      <a:pt x="1348120" y="1390873"/>
                      <a:pt x="1543936" y="1413484"/>
                      <a:pt x="1679501" y="1413484"/>
                    </a:cubicBezTo>
                    <a:cubicBezTo>
                      <a:pt x="1713393" y="1413484"/>
                      <a:pt x="1747284" y="1413484"/>
                      <a:pt x="1773644" y="1409716"/>
                    </a:cubicBezTo>
                    <a:cubicBezTo>
                      <a:pt x="1818832" y="1402179"/>
                      <a:pt x="1852723" y="1379568"/>
                      <a:pt x="1871552" y="1349420"/>
                    </a:cubicBezTo>
                    <a:cubicBezTo>
                      <a:pt x="1894146" y="1315504"/>
                      <a:pt x="1901678" y="1274051"/>
                      <a:pt x="1901678" y="1221293"/>
                    </a:cubicBezTo>
                    <a:cubicBezTo>
                      <a:pt x="1901678" y="1198682"/>
                      <a:pt x="1901678" y="1172303"/>
                      <a:pt x="1897912" y="1145923"/>
                    </a:cubicBezTo>
                    <a:cubicBezTo>
                      <a:pt x="1894146" y="1115776"/>
                      <a:pt x="1894146" y="1081860"/>
                      <a:pt x="1894146" y="1047944"/>
                    </a:cubicBezTo>
                    <a:cubicBezTo>
                      <a:pt x="1894146" y="942427"/>
                      <a:pt x="1905443" y="825604"/>
                      <a:pt x="1905443" y="727625"/>
                    </a:cubicBezTo>
                    <a:cubicBezTo>
                      <a:pt x="1905443" y="693708"/>
                      <a:pt x="1901678" y="659792"/>
                      <a:pt x="1897912" y="633413"/>
                    </a:cubicBezTo>
                    <a:close/>
                    <a:moveTo>
                      <a:pt x="1084457" y="19050"/>
                    </a:moveTo>
                    <a:cubicBezTo>
                      <a:pt x="1103301" y="37909"/>
                      <a:pt x="1125915" y="56768"/>
                      <a:pt x="1148528" y="68084"/>
                    </a:cubicBezTo>
                    <a:cubicBezTo>
                      <a:pt x="1148528" y="71855"/>
                      <a:pt x="1148528" y="71855"/>
                      <a:pt x="1152297" y="71855"/>
                    </a:cubicBezTo>
                    <a:cubicBezTo>
                      <a:pt x="1174910" y="83171"/>
                      <a:pt x="1189986" y="94486"/>
                      <a:pt x="1208830" y="113345"/>
                    </a:cubicBezTo>
                    <a:cubicBezTo>
                      <a:pt x="1220137" y="128432"/>
                      <a:pt x="1231443" y="143520"/>
                      <a:pt x="1246519" y="169922"/>
                    </a:cubicBezTo>
                    <a:cubicBezTo>
                      <a:pt x="1250288" y="173694"/>
                      <a:pt x="1254057" y="177466"/>
                      <a:pt x="1257826" y="185010"/>
                    </a:cubicBezTo>
                    <a:cubicBezTo>
                      <a:pt x="1295514" y="249130"/>
                      <a:pt x="1340741" y="271761"/>
                      <a:pt x="1374661" y="294392"/>
                    </a:cubicBezTo>
                    <a:cubicBezTo>
                      <a:pt x="1374661" y="298164"/>
                      <a:pt x="1378430" y="298164"/>
                      <a:pt x="1382199" y="301935"/>
                    </a:cubicBezTo>
                    <a:cubicBezTo>
                      <a:pt x="1397274" y="313251"/>
                      <a:pt x="1419888" y="328338"/>
                      <a:pt x="1442501" y="347197"/>
                    </a:cubicBezTo>
                    <a:cubicBezTo>
                      <a:pt x="1468883" y="369828"/>
                      <a:pt x="1491496" y="396231"/>
                      <a:pt x="1506572" y="418861"/>
                    </a:cubicBezTo>
                    <a:cubicBezTo>
                      <a:pt x="1510341" y="422633"/>
                      <a:pt x="1510341" y="426405"/>
                      <a:pt x="1514110" y="430177"/>
                    </a:cubicBezTo>
                    <a:cubicBezTo>
                      <a:pt x="1525416" y="449036"/>
                      <a:pt x="1540492" y="467895"/>
                      <a:pt x="1551799" y="482982"/>
                    </a:cubicBezTo>
                    <a:cubicBezTo>
                      <a:pt x="1566874" y="501841"/>
                      <a:pt x="1585719" y="513157"/>
                      <a:pt x="1597025" y="516928"/>
                    </a:cubicBezTo>
                    <a:cubicBezTo>
                      <a:pt x="1597025" y="516928"/>
                      <a:pt x="1597025" y="516928"/>
                      <a:pt x="1593256" y="520700"/>
                    </a:cubicBezTo>
                    <a:cubicBezTo>
                      <a:pt x="1585719" y="520700"/>
                      <a:pt x="1578181" y="520700"/>
                      <a:pt x="1570643" y="520700"/>
                    </a:cubicBezTo>
                    <a:cubicBezTo>
                      <a:pt x="1559336" y="513157"/>
                      <a:pt x="1551799" y="501841"/>
                      <a:pt x="1540492" y="494298"/>
                    </a:cubicBezTo>
                    <a:cubicBezTo>
                      <a:pt x="1529185" y="479210"/>
                      <a:pt x="1514110" y="460351"/>
                      <a:pt x="1502803" y="441492"/>
                    </a:cubicBezTo>
                    <a:cubicBezTo>
                      <a:pt x="1499034" y="437720"/>
                      <a:pt x="1495265" y="433949"/>
                      <a:pt x="1495265" y="426405"/>
                    </a:cubicBezTo>
                    <a:cubicBezTo>
                      <a:pt x="1480190" y="407546"/>
                      <a:pt x="1457576" y="381143"/>
                      <a:pt x="1431194" y="358513"/>
                    </a:cubicBezTo>
                    <a:cubicBezTo>
                      <a:pt x="1408581" y="339654"/>
                      <a:pt x="1385968" y="324566"/>
                      <a:pt x="1370892" y="313251"/>
                    </a:cubicBezTo>
                    <a:cubicBezTo>
                      <a:pt x="1370892" y="309479"/>
                      <a:pt x="1367123" y="309479"/>
                      <a:pt x="1363354" y="305707"/>
                    </a:cubicBezTo>
                    <a:cubicBezTo>
                      <a:pt x="1333203" y="286848"/>
                      <a:pt x="1284208" y="256674"/>
                      <a:pt x="1242750" y="192553"/>
                    </a:cubicBezTo>
                    <a:cubicBezTo>
                      <a:pt x="1242750" y="188781"/>
                      <a:pt x="1238981" y="181238"/>
                      <a:pt x="1235212" y="177466"/>
                    </a:cubicBezTo>
                    <a:cubicBezTo>
                      <a:pt x="1220137" y="154835"/>
                      <a:pt x="1208830" y="135976"/>
                      <a:pt x="1197523" y="124661"/>
                    </a:cubicBezTo>
                    <a:cubicBezTo>
                      <a:pt x="1182448" y="105802"/>
                      <a:pt x="1167372" y="98258"/>
                      <a:pt x="1144759" y="86943"/>
                    </a:cubicBezTo>
                    <a:cubicBezTo>
                      <a:pt x="1140990" y="83171"/>
                      <a:pt x="1140990" y="83171"/>
                      <a:pt x="1137221" y="83171"/>
                    </a:cubicBezTo>
                    <a:cubicBezTo>
                      <a:pt x="1114608" y="68084"/>
                      <a:pt x="1091995" y="49225"/>
                      <a:pt x="1073150" y="26594"/>
                    </a:cubicBezTo>
                    <a:cubicBezTo>
                      <a:pt x="1076919" y="22822"/>
                      <a:pt x="1080688" y="22822"/>
                      <a:pt x="1084457" y="19050"/>
                    </a:cubicBezTo>
                    <a:close/>
                    <a:moveTo>
                      <a:pt x="900825" y="3770"/>
                    </a:moveTo>
                    <a:lnTo>
                      <a:pt x="902704" y="3770"/>
                    </a:lnTo>
                    <a:cubicBezTo>
                      <a:pt x="902704" y="3770"/>
                      <a:pt x="902704" y="3770"/>
                      <a:pt x="906463" y="7541"/>
                    </a:cubicBezTo>
                    <a:close/>
                    <a:moveTo>
                      <a:pt x="895187" y="0"/>
                    </a:moveTo>
                    <a:lnTo>
                      <a:pt x="900825" y="3770"/>
                    </a:lnTo>
                    <a:lnTo>
                      <a:pt x="898946" y="3770"/>
                    </a:lnTo>
                    <a:cubicBezTo>
                      <a:pt x="902704" y="3770"/>
                      <a:pt x="906463" y="7541"/>
                      <a:pt x="906463" y="7541"/>
                    </a:cubicBezTo>
                    <a:cubicBezTo>
                      <a:pt x="895187" y="18852"/>
                      <a:pt x="887669" y="26392"/>
                      <a:pt x="876393" y="37703"/>
                    </a:cubicBezTo>
                    <a:cubicBezTo>
                      <a:pt x="872634" y="45244"/>
                      <a:pt x="872634" y="49014"/>
                      <a:pt x="868875" y="56555"/>
                    </a:cubicBezTo>
                    <a:cubicBezTo>
                      <a:pt x="857599" y="75406"/>
                      <a:pt x="835046" y="90488"/>
                      <a:pt x="812493" y="109339"/>
                    </a:cubicBezTo>
                    <a:cubicBezTo>
                      <a:pt x="797458" y="116880"/>
                      <a:pt x="782423" y="124421"/>
                      <a:pt x="771147" y="131961"/>
                    </a:cubicBezTo>
                    <a:cubicBezTo>
                      <a:pt x="759870" y="139502"/>
                      <a:pt x="748594" y="147042"/>
                      <a:pt x="741076" y="154583"/>
                    </a:cubicBezTo>
                    <a:cubicBezTo>
                      <a:pt x="703488" y="180975"/>
                      <a:pt x="677177" y="199827"/>
                      <a:pt x="654624" y="237530"/>
                    </a:cubicBezTo>
                    <a:cubicBezTo>
                      <a:pt x="650865" y="241300"/>
                      <a:pt x="647106" y="245071"/>
                      <a:pt x="643348" y="252611"/>
                    </a:cubicBezTo>
                    <a:cubicBezTo>
                      <a:pt x="628312" y="275233"/>
                      <a:pt x="602001" y="294085"/>
                      <a:pt x="575689" y="312936"/>
                    </a:cubicBezTo>
                    <a:cubicBezTo>
                      <a:pt x="568172" y="316707"/>
                      <a:pt x="560654" y="320477"/>
                      <a:pt x="553137" y="324247"/>
                    </a:cubicBezTo>
                    <a:cubicBezTo>
                      <a:pt x="530584" y="335558"/>
                      <a:pt x="508031" y="350640"/>
                      <a:pt x="492996" y="361950"/>
                    </a:cubicBezTo>
                    <a:cubicBezTo>
                      <a:pt x="466684" y="380802"/>
                      <a:pt x="455408" y="395883"/>
                      <a:pt x="444132" y="410965"/>
                    </a:cubicBezTo>
                    <a:cubicBezTo>
                      <a:pt x="436614" y="418505"/>
                      <a:pt x="432855" y="426046"/>
                      <a:pt x="425338" y="437357"/>
                    </a:cubicBezTo>
                    <a:cubicBezTo>
                      <a:pt x="421579" y="441127"/>
                      <a:pt x="417820" y="452438"/>
                      <a:pt x="410302" y="459979"/>
                    </a:cubicBezTo>
                    <a:cubicBezTo>
                      <a:pt x="395267" y="482601"/>
                      <a:pt x="368956" y="501452"/>
                      <a:pt x="353920" y="508993"/>
                    </a:cubicBezTo>
                    <a:cubicBezTo>
                      <a:pt x="342644" y="508993"/>
                      <a:pt x="335127" y="512763"/>
                      <a:pt x="327609" y="512763"/>
                    </a:cubicBezTo>
                    <a:cubicBezTo>
                      <a:pt x="327609" y="512763"/>
                      <a:pt x="327609" y="512763"/>
                      <a:pt x="323850" y="508993"/>
                    </a:cubicBezTo>
                    <a:cubicBezTo>
                      <a:pt x="323850" y="508993"/>
                      <a:pt x="323850" y="508993"/>
                      <a:pt x="327609" y="508993"/>
                    </a:cubicBezTo>
                    <a:cubicBezTo>
                      <a:pt x="327609" y="505223"/>
                      <a:pt x="331368" y="505223"/>
                      <a:pt x="331368" y="505223"/>
                    </a:cubicBezTo>
                    <a:cubicBezTo>
                      <a:pt x="338885" y="501452"/>
                      <a:pt x="346403" y="497682"/>
                      <a:pt x="353920" y="493912"/>
                    </a:cubicBezTo>
                    <a:cubicBezTo>
                      <a:pt x="368956" y="482601"/>
                      <a:pt x="387750" y="467519"/>
                      <a:pt x="399026" y="448668"/>
                    </a:cubicBezTo>
                    <a:cubicBezTo>
                      <a:pt x="406544" y="441127"/>
                      <a:pt x="410302" y="433587"/>
                      <a:pt x="414061" y="426046"/>
                    </a:cubicBezTo>
                    <a:cubicBezTo>
                      <a:pt x="421579" y="418505"/>
                      <a:pt x="425338" y="410965"/>
                      <a:pt x="432855" y="399654"/>
                    </a:cubicBezTo>
                    <a:cubicBezTo>
                      <a:pt x="444132" y="384572"/>
                      <a:pt x="455408" y="369491"/>
                      <a:pt x="481719" y="350640"/>
                    </a:cubicBezTo>
                    <a:cubicBezTo>
                      <a:pt x="500513" y="335558"/>
                      <a:pt x="523066" y="324247"/>
                      <a:pt x="545619" y="312936"/>
                    </a:cubicBezTo>
                    <a:cubicBezTo>
                      <a:pt x="553137" y="309166"/>
                      <a:pt x="560654" y="305396"/>
                      <a:pt x="568172" y="297855"/>
                    </a:cubicBezTo>
                    <a:cubicBezTo>
                      <a:pt x="594483" y="282774"/>
                      <a:pt x="617036" y="263922"/>
                      <a:pt x="632071" y="245071"/>
                    </a:cubicBezTo>
                    <a:cubicBezTo>
                      <a:pt x="635830" y="237530"/>
                      <a:pt x="639589" y="233760"/>
                      <a:pt x="643348" y="226219"/>
                    </a:cubicBezTo>
                    <a:cubicBezTo>
                      <a:pt x="665900" y="188516"/>
                      <a:pt x="692212" y="165894"/>
                      <a:pt x="729800" y="139502"/>
                    </a:cubicBezTo>
                    <a:cubicBezTo>
                      <a:pt x="741076" y="135732"/>
                      <a:pt x="752353" y="128191"/>
                      <a:pt x="759870" y="120650"/>
                    </a:cubicBezTo>
                    <a:cubicBezTo>
                      <a:pt x="774905" y="113110"/>
                      <a:pt x="789941" y="105569"/>
                      <a:pt x="804976" y="94258"/>
                    </a:cubicBezTo>
                    <a:cubicBezTo>
                      <a:pt x="827529" y="79177"/>
                      <a:pt x="846323" y="64096"/>
                      <a:pt x="853840" y="49014"/>
                    </a:cubicBezTo>
                    <a:cubicBezTo>
                      <a:pt x="857599" y="41474"/>
                      <a:pt x="861358" y="33933"/>
                      <a:pt x="865116" y="30163"/>
                    </a:cubicBezTo>
                    <a:cubicBezTo>
                      <a:pt x="876393" y="18852"/>
                      <a:pt x="883910" y="7541"/>
                      <a:pt x="895187" y="0"/>
                    </a:cubicBez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normAutofit/>
              </a:bodyPr>
              <a:lstStyle/>
              <a:p>
                <a:endParaRPr lang="zh-CN" altLang="en-US" sz="1900" b="1">
                  <a:solidFill>
                    <a:schemeClr val="accent2"/>
                  </a:solidFill>
                  <a:latin typeface="微软雅黑" panose="020B0503020204020204" pitchFamily="34" charset="-122"/>
                  <a:ea typeface="微软雅黑" panose="020B0503020204020204" pitchFamily="34" charset="-122"/>
                </a:endParaRPr>
              </a:p>
            </p:txBody>
          </p:sp>
          <p:sp>
            <p:nvSpPr>
              <p:cNvPr id="29" name="文本框 28"/>
              <p:cNvSpPr txBox="1"/>
              <p:nvPr>
                <p:custDataLst>
                  <p:tags r:id="rId10"/>
                </p:custDataLst>
              </p:nvPr>
            </p:nvSpPr>
            <p:spPr>
              <a:xfrm>
                <a:off x="1549759" y="3394209"/>
                <a:ext cx="1566980" cy="878669"/>
              </a:xfrm>
              <a:prstGeom prst="rect">
                <a:avLst/>
              </a:prstGeom>
              <a:noFill/>
              <a:extLst>
                <a:ext uri="{909E8E84-426E-40DD-AFC4-6F175D3DCCD1}">
                  <a14:hiddenFill xmlns:a14="http://schemas.microsoft.com/office/drawing/2010/main">
                    <a:grpFill/>
                  </a14:hiddenFill>
                </a:ext>
              </a:extLst>
            </p:spPr>
            <p:txBody>
              <a:bodyPr wrap="square" lIns="0" tIns="0" rIns="0" bIns="0" rtlCol="0" anchor="ctr" anchorCtr="0">
                <a:normAutofit/>
              </a:bodyPr>
              <a:lstStyle/>
              <a:p>
                <a:pPr marL="0" lvl="0" indent="0" algn="ctr">
                  <a:lnSpc>
                    <a:spcPct val="110000"/>
                  </a:lnSpc>
                  <a:spcBef>
                    <a:spcPts val="0"/>
                  </a:spcBef>
                  <a:spcAft>
                    <a:spcPts val="0"/>
                  </a:spcAft>
                  <a:buSzPct val="100000"/>
                </a:pPr>
                <a:r>
                  <a:rPr lang="zh-CN" altLang="en-US" sz="1900" b="1">
                    <a:solidFill>
                      <a:schemeClr val="accent2"/>
                    </a:solidFill>
                    <a:latin typeface="Times New Roman" panose="02020603050405020304" charset="0"/>
                    <a:ea typeface="微软雅黑" panose="020B0503020204020204" pitchFamily="34" charset="-122"/>
                  </a:rPr>
                  <a:t>不遵照书面文件的规定作业</a:t>
                </a:r>
                <a:endParaRPr lang="zh-CN" altLang="en-US" sz="1900" b="1">
                  <a:solidFill>
                    <a:schemeClr val="accent2"/>
                  </a:solidFill>
                  <a:latin typeface="Times New Roman" panose="02020603050405020304" charset="0"/>
                  <a:ea typeface="微软雅黑" panose="020B0503020204020204" pitchFamily="34" charset="-122"/>
                </a:endParaRPr>
              </a:p>
            </p:txBody>
          </p:sp>
        </p:grpSp>
        <p:grpSp>
          <p:nvGrpSpPr>
            <p:cNvPr id="30" name="组合 29"/>
            <p:cNvGrpSpPr/>
            <p:nvPr>
              <p:custDataLst>
                <p:tags r:id="rId11"/>
              </p:custDataLst>
            </p:nvPr>
          </p:nvGrpSpPr>
          <p:grpSpPr>
            <a:xfrm>
              <a:off x="6870" y="1787"/>
              <a:ext cx="1819" cy="1524"/>
              <a:chOff x="1344160" y="2647277"/>
              <a:chExt cx="1971408" cy="1651000"/>
            </a:xfrm>
            <a:grpFill/>
          </p:grpSpPr>
          <p:sp>
            <p:nvSpPr>
              <p:cNvPr id="31" name="任意多边形 30"/>
              <p:cNvSpPr/>
              <p:nvPr>
                <p:custDataLst>
                  <p:tags r:id="rId12"/>
                </p:custDataLst>
              </p:nvPr>
            </p:nvSpPr>
            <p:spPr bwMode="auto">
              <a:xfrm>
                <a:off x="1344160" y="2647277"/>
                <a:ext cx="1946275" cy="1625601"/>
              </a:xfrm>
              <a:custGeom>
                <a:avLst/>
                <a:gdLst>
                  <a:gd name="connsiteX0" fmla="*/ 481437 w 1946275"/>
                  <a:gd name="connsiteY0" fmla="*/ 1465536 h 1625601"/>
                  <a:gd name="connsiteX1" fmla="*/ 487586 w 1946275"/>
                  <a:gd name="connsiteY1" fmla="*/ 1465719 h 1625601"/>
                  <a:gd name="connsiteX2" fmla="*/ 486307 w 1946275"/>
                  <a:gd name="connsiteY2" fmla="*/ 1465719 h 1625601"/>
                  <a:gd name="connsiteX3" fmla="*/ 191907 w 1946275"/>
                  <a:gd name="connsiteY3" fmla="*/ 1457871 h 1625601"/>
                  <a:gd name="connsiteX4" fmla="*/ 247607 w 1946275"/>
                  <a:gd name="connsiteY4" fmla="*/ 1459230 h 1625601"/>
                  <a:gd name="connsiteX5" fmla="*/ 428795 w 1946275"/>
                  <a:gd name="connsiteY5" fmla="*/ 1463040 h 1625601"/>
                  <a:gd name="connsiteX6" fmla="*/ 472034 w 1946275"/>
                  <a:gd name="connsiteY6" fmla="*/ 1465183 h 1625601"/>
                  <a:gd name="connsiteX7" fmla="*/ 481437 w 1946275"/>
                  <a:gd name="connsiteY7" fmla="*/ 1465536 h 1625601"/>
                  <a:gd name="connsiteX8" fmla="*/ 469563 w 1946275"/>
                  <a:gd name="connsiteY8" fmla="*/ 1465183 h 1625601"/>
                  <a:gd name="connsiteX9" fmla="*/ 383616 w 1946275"/>
                  <a:gd name="connsiteY9" fmla="*/ 1463040 h 1625601"/>
                  <a:gd name="connsiteX10" fmla="*/ 225488 w 1946275"/>
                  <a:gd name="connsiteY10" fmla="*/ 1459230 h 1625601"/>
                  <a:gd name="connsiteX11" fmla="*/ 15280 w 1946275"/>
                  <a:gd name="connsiteY11" fmla="*/ 1374175 h 1625601"/>
                  <a:gd name="connsiteX12" fmla="*/ 15058 w 1946275"/>
                  <a:gd name="connsiteY12" fmla="*/ 1387812 h 1625601"/>
                  <a:gd name="connsiteX13" fmla="*/ 15334 w 1946275"/>
                  <a:gd name="connsiteY13" fmla="*/ 1396572 h 1625601"/>
                  <a:gd name="connsiteX14" fmla="*/ 182607 w 1946275"/>
                  <a:gd name="connsiteY14" fmla="*/ 914934 h 1625601"/>
                  <a:gd name="connsiteX15" fmla="*/ 177371 w 1946275"/>
                  <a:gd name="connsiteY15" fmla="*/ 916385 h 1625601"/>
                  <a:gd name="connsiteX16" fmla="*/ 173883 w 1946275"/>
                  <a:gd name="connsiteY16" fmla="*/ 916385 h 1625601"/>
                  <a:gd name="connsiteX17" fmla="*/ 176901 w 1946275"/>
                  <a:gd name="connsiteY17" fmla="*/ 915492 h 1625601"/>
                  <a:gd name="connsiteX18" fmla="*/ 182607 w 1946275"/>
                  <a:gd name="connsiteY18" fmla="*/ 914934 h 1625601"/>
                  <a:gd name="connsiteX19" fmla="*/ 1830701 w 1946275"/>
                  <a:gd name="connsiteY19" fmla="*/ 858668 h 1625601"/>
                  <a:gd name="connsiteX20" fmla="*/ 1840754 w 1946275"/>
                  <a:gd name="connsiteY20" fmla="*/ 859434 h 1625601"/>
                  <a:gd name="connsiteX21" fmla="*/ 1845108 w 1946275"/>
                  <a:gd name="connsiteY21" fmla="*/ 860670 h 1625601"/>
                  <a:gd name="connsiteX22" fmla="*/ 1838032 w 1946275"/>
                  <a:gd name="connsiteY22" fmla="*/ 859964 h 1625601"/>
                  <a:gd name="connsiteX23" fmla="*/ 1830701 w 1946275"/>
                  <a:gd name="connsiteY23" fmla="*/ 858668 h 1625601"/>
                  <a:gd name="connsiteX24" fmla="*/ 101185 w 1946275"/>
                  <a:gd name="connsiteY24" fmla="*/ 780313 h 1625601"/>
                  <a:gd name="connsiteX25" fmla="*/ 93644 w 1946275"/>
                  <a:gd name="connsiteY25" fmla="*/ 784375 h 1625601"/>
                  <a:gd name="connsiteX26" fmla="*/ 87526 w 1946275"/>
                  <a:gd name="connsiteY26" fmla="*/ 789985 h 1625601"/>
                  <a:gd name="connsiteX27" fmla="*/ 1202371 w 1946275"/>
                  <a:gd name="connsiteY27" fmla="*/ 731945 h 1625601"/>
                  <a:gd name="connsiteX28" fmla="*/ 1190955 w 1946275"/>
                  <a:gd name="connsiteY28" fmla="*/ 732938 h 1625601"/>
                  <a:gd name="connsiteX29" fmla="*/ 1000995 w 1946275"/>
                  <a:gd name="connsiteY29" fmla="*/ 742369 h 1625601"/>
                  <a:gd name="connsiteX30" fmla="*/ 496943 w 1946275"/>
                  <a:gd name="connsiteY30" fmla="*/ 749914 h 1625601"/>
                  <a:gd name="connsiteX31" fmla="*/ 380334 w 1946275"/>
                  <a:gd name="connsiteY31" fmla="*/ 749914 h 1625601"/>
                  <a:gd name="connsiteX32" fmla="*/ 196016 w 1946275"/>
                  <a:gd name="connsiteY32" fmla="*/ 757458 h 1625601"/>
                  <a:gd name="connsiteX33" fmla="*/ 53076 w 1946275"/>
                  <a:gd name="connsiteY33" fmla="*/ 847993 h 1625601"/>
                  <a:gd name="connsiteX34" fmla="*/ 37912 w 1946275"/>
                  <a:gd name="connsiteY34" fmla="*/ 900864 h 1625601"/>
                  <a:gd name="connsiteX35" fmla="*/ 36810 w 1946275"/>
                  <a:gd name="connsiteY35" fmla="*/ 916385 h 1625601"/>
                  <a:gd name="connsiteX36" fmla="*/ 87006 w 1946275"/>
                  <a:gd name="connsiteY36" fmla="*/ 916385 h 1625601"/>
                  <a:gd name="connsiteX37" fmla="*/ 142072 w 1946275"/>
                  <a:gd name="connsiteY37" fmla="*/ 916385 h 1625601"/>
                  <a:gd name="connsiteX38" fmla="*/ 173883 w 1946275"/>
                  <a:gd name="connsiteY38" fmla="*/ 916385 h 1625601"/>
                  <a:gd name="connsiteX39" fmla="*/ 170488 w 1946275"/>
                  <a:gd name="connsiteY39" fmla="*/ 917390 h 1625601"/>
                  <a:gd name="connsiteX40" fmla="*/ 173606 w 1946275"/>
                  <a:gd name="connsiteY40" fmla="*/ 919957 h 1625601"/>
                  <a:gd name="connsiteX41" fmla="*/ 248911 w 1946275"/>
                  <a:gd name="connsiteY41" fmla="*/ 923529 h 1625601"/>
                  <a:gd name="connsiteX42" fmla="*/ 263972 w 1946275"/>
                  <a:gd name="connsiteY42" fmla="*/ 927101 h 1625601"/>
                  <a:gd name="connsiteX43" fmla="*/ 211258 w 1946275"/>
                  <a:gd name="connsiteY43" fmla="*/ 927101 h 1625601"/>
                  <a:gd name="connsiteX44" fmla="*/ 200139 w 1946275"/>
                  <a:gd name="connsiteY44" fmla="*/ 927101 h 1625601"/>
                  <a:gd name="connsiteX45" fmla="*/ 196197 w 1946275"/>
                  <a:gd name="connsiteY45" fmla="*/ 927101 h 1625601"/>
                  <a:gd name="connsiteX46" fmla="*/ 66893 w 1946275"/>
                  <a:gd name="connsiteY46" fmla="*/ 923929 h 1625601"/>
                  <a:gd name="connsiteX47" fmla="*/ 36215 w 1946275"/>
                  <a:gd name="connsiteY47" fmla="*/ 924754 h 1625601"/>
                  <a:gd name="connsiteX48" fmla="*/ 33328 w 1946275"/>
                  <a:gd name="connsiteY48" fmla="*/ 965405 h 1625601"/>
                  <a:gd name="connsiteX49" fmla="*/ 30507 w 1946275"/>
                  <a:gd name="connsiteY49" fmla="*/ 1108280 h 1625601"/>
                  <a:gd name="connsiteX50" fmla="*/ 25511 w 1946275"/>
                  <a:gd name="connsiteY50" fmla="*/ 1199993 h 1625601"/>
                  <a:gd name="connsiteX51" fmla="*/ 23007 w 1946275"/>
                  <a:gd name="connsiteY51" fmla="*/ 1270000 h 1625601"/>
                  <a:gd name="connsiteX52" fmla="*/ 28574 w 1946275"/>
                  <a:gd name="connsiteY52" fmla="*/ 1270000 h 1625601"/>
                  <a:gd name="connsiteX53" fmla="*/ 82981 w 1946275"/>
                  <a:gd name="connsiteY53" fmla="*/ 1270000 h 1625601"/>
                  <a:gd name="connsiteX54" fmla="*/ 90486 w 1946275"/>
                  <a:gd name="connsiteY54" fmla="*/ 1281642 h 1625601"/>
                  <a:gd name="connsiteX55" fmla="*/ 188045 w 1946275"/>
                  <a:gd name="connsiteY55" fmla="*/ 1285522 h 1625601"/>
                  <a:gd name="connsiteX56" fmla="*/ 188045 w 1946275"/>
                  <a:gd name="connsiteY56" fmla="*/ 1293283 h 1625601"/>
                  <a:gd name="connsiteX57" fmla="*/ 161134 w 1946275"/>
                  <a:gd name="connsiteY57" fmla="*/ 1298195 h 1625601"/>
                  <a:gd name="connsiteX58" fmla="*/ 164157 w 1946275"/>
                  <a:gd name="connsiteY58" fmla="*/ 1297486 h 1625601"/>
                  <a:gd name="connsiteX59" fmla="*/ 167759 w 1946275"/>
                  <a:gd name="connsiteY59" fmla="*/ 1297710 h 1625601"/>
                  <a:gd name="connsiteX60" fmla="*/ 165531 w 1946275"/>
                  <a:gd name="connsiteY60" fmla="*/ 1297164 h 1625601"/>
                  <a:gd name="connsiteX61" fmla="*/ 164157 w 1946275"/>
                  <a:gd name="connsiteY61" fmla="*/ 1297486 h 1625601"/>
                  <a:gd name="connsiteX62" fmla="*/ 135513 w 1946275"/>
                  <a:gd name="connsiteY62" fmla="*/ 1295709 h 1625601"/>
                  <a:gd name="connsiteX63" fmla="*/ 105495 w 1946275"/>
                  <a:gd name="connsiteY63" fmla="*/ 1297164 h 1625601"/>
                  <a:gd name="connsiteX64" fmla="*/ 55895 w 1946275"/>
                  <a:gd name="connsiteY64" fmla="*/ 1293344 h 1625601"/>
                  <a:gd name="connsiteX65" fmla="*/ 22174 w 1946275"/>
                  <a:gd name="connsiteY65" fmla="*/ 1293294 h 1625601"/>
                  <a:gd name="connsiteX66" fmla="*/ 21573 w 1946275"/>
                  <a:gd name="connsiteY66" fmla="*/ 1310097 h 1625601"/>
                  <a:gd name="connsiteX67" fmla="*/ 18340 w 1946275"/>
                  <a:gd name="connsiteY67" fmla="*/ 1411712 h 1625601"/>
                  <a:gd name="connsiteX68" fmla="*/ 16995 w 1946275"/>
                  <a:gd name="connsiteY68" fmla="*/ 1447805 h 1625601"/>
                  <a:gd name="connsiteX69" fmla="*/ 20343 w 1946275"/>
                  <a:gd name="connsiteY69" fmla="*/ 1447808 h 1625601"/>
                  <a:gd name="connsiteX70" fmla="*/ 266902 w 1946275"/>
                  <a:gd name="connsiteY70" fmla="*/ 1451610 h 1625601"/>
                  <a:gd name="connsiteX71" fmla="*/ 167197 w 1946275"/>
                  <a:gd name="connsiteY71" fmla="*/ 1456871 h 1625601"/>
                  <a:gd name="connsiteX72" fmla="*/ 191907 w 1946275"/>
                  <a:gd name="connsiteY72" fmla="*/ 1457871 h 1625601"/>
                  <a:gd name="connsiteX73" fmla="*/ 140247 w 1946275"/>
                  <a:gd name="connsiteY73" fmla="*/ 1456611 h 1625601"/>
                  <a:gd name="connsiteX74" fmla="*/ 63595 w 1946275"/>
                  <a:gd name="connsiteY74" fmla="*/ 1455420 h 1625601"/>
                  <a:gd name="connsiteX75" fmla="*/ 25181 w 1946275"/>
                  <a:gd name="connsiteY75" fmla="*/ 1456015 h 1625601"/>
                  <a:gd name="connsiteX76" fmla="*/ 17229 w 1946275"/>
                  <a:gd name="connsiteY76" fmla="*/ 1456721 h 1625601"/>
                  <a:gd name="connsiteX77" fmla="*/ 17882 w 1946275"/>
                  <a:gd name="connsiteY77" fmla="*/ 1477455 h 1625601"/>
                  <a:gd name="connsiteX78" fmla="*/ 26352 w 1946275"/>
                  <a:gd name="connsiteY78" fmla="*/ 1538789 h 1625601"/>
                  <a:gd name="connsiteX79" fmla="*/ 48939 w 1946275"/>
                  <a:gd name="connsiteY79" fmla="*/ 1568985 h 1625601"/>
                  <a:gd name="connsiteX80" fmla="*/ 97879 w 1946275"/>
                  <a:gd name="connsiteY80" fmla="*/ 1587857 h 1625601"/>
                  <a:gd name="connsiteX81" fmla="*/ 319987 w 1946275"/>
                  <a:gd name="connsiteY81" fmla="*/ 1602955 h 1625601"/>
                  <a:gd name="connsiteX82" fmla="*/ 521862 w 1946275"/>
                  <a:gd name="connsiteY82" fmla="*/ 1600124 h 1625601"/>
                  <a:gd name="connsiteX83" fmla="*/ 555677 w 1946275"/>
                  <a:gd name="connsiteY83" fmla="*/ 1599181 h 1625601"/>
                  <a:gd name="connsiteX84" fmla="*/ 620458 w 1946275"/>
                  <a:gd name="connsiteY84" fmla="*/ 1594516 h 1625601"/>
                  <a:gd name="connsiteX85" fmla="*/ 1065351 w 1946275"/>
                  <a:gd name="connsiteY85" fmla="*/ 1582979 h 1625601"/>
                  <a:gd name="connsiteX86" fmla="*/ 1178366 w 1946275"/>
                  <a:gd name="connsiteY86" fmla="*/ 1582979 h 1625601"/>
                  <a:gd name="connsiteX87" fmla="*/ 1366724 w 1946275"/>
                  <a:gd name="connsiteY87" fmla="*/ 1590513 h 1625601"/>
                  <a:gd name="connsiteX88" fmla="*/ 1509876 w 1946275"/>
                  <a:gd name="connsiteY88" fmla="*/ 1598047 h 1625601"/>
                  <a:gd name="connsiteX89" fmla="*/ 1637960 w 1946275"/>
                  <a:gd name="connsiteY89" fmla="*/ 1601814 h 1625601"/>
                  <a:gd name="connsiteX90" fmla="*/ 1796181 w 1946275"/>
                  <a:gd name="connsiteY90" fmla="*/ 1601814 h 1625601"/>
                  <a:gd name="connsiteX91" fmla="*/ 1901073 w 1946275"/>
                  <a:gd name="connsiteY91" fmla="*/ 1544072 h 1625601"/>
                  <a:gd name="connsiteX92" fmla="*/ 1903834 w 1946275"/>
                  <a:gd name="connsiteY92" fmla="*/ 1532986 h 1625601"/>
                  <a:gd name="connsiteX93" fmla="*/ 1877730 w 1946275"/>
                  <a:gd name="connsiteY93" fmla="*/ 1530291 h 1625601"/>
                  <a:gd name="connsiteX94" fmla="*/ 1683146 w 1946275"/>
                  <a:gd name="connsiteY94" fmla="*/ 1535113 h 1625601"/>
                  <a:gd name="connsiteX95" fmla="*/ 1660524 w 1946275"/>
                  <a:gd name="connsiteY95" fmla="*/ 1531303 h 1625601"/>
                  <a:gd name="connsiteX96" fmla="*/ 1592658 w 1946275"/>
                  <a:gd name="connsiteY96" fmla="*/ 1531303 h 1625601"/>
                  <a:gd name="connsiteX97" fmla="*/ 1611510 w 1946275"/>
                  <a:gd name="connsiteY97" fmla="*/ 1527493 h 1625601"/>
                  <a:gd name="connsiteX98" fmla="*/ 1709539 w 1946275"/>
                  <a:gd name="connsiteY98" fmla="*/ 1523683 h 1625601"/>
                  <a:gd name="connsiteX99" fmla="*/ 1699995 w 1946275"/>
                  <a:gd name="connsiteY99" fmla="*/ 1518861 h 1625601"/>
                  <a:gd name="connsiteX100" fmla="*/ 1705768 w 1946275"/>
                  <a:gd name="connsiteY100" fmla="*/ 1519873 h 1625601"/>
                  <a:gd name="connsiteX101" fmla="*/ 1822648 w 1946275"/>
                  <a:gd name="connsiteY101" fmla="*/ 1519873 h 1625601"/>
                  <a:gd name="connsiteX102" fmla="*/ 1899940 w 1946275"/>
                  <a:gd name="connsiteY102" fmla="*/ 1519873 h 1625601"/>
                  <a:gd name="connsiteX103" fmla="*/ 1907100 w 1946275"/>
                  <a:gd name="connsiteY103" fmla="*/ 1519873 h 1625601"/>
                  <a:gd name="connsiteX104" fmla="*/ 1912963 w 1946275"/>
                  <a:gd name="connsiteY104" fmla="*/ 1496336 h 1625601"/>
                  <a:gd name="connsiteX105" fmla="*/ 1920497 w 1946275"/>
                  <a:gd name="connsiteY105" fmla="*/ 1387090 h 1625601"/>
                  <a:gd name="connsiteX106" fmla="*/ 1916730 w 1946275"/>
                  <a:gd name="connsiteY106" fmla="*/ 1119626 h 1625601"/>
                  <a:gd name="connsiteX107" fmla="*/ 1919333 w 1946275"/>
                  <a:gd name="connsiteY107" fmla="*/ 1085717 h 1625601"/>
                  <a:gd name="connsiteX108" fmla="*/ 1893394 w 1946275"/>
                  <a:gd name="connsiteY108" fmla="*/ 1085374 h 1625601"/>
                  <a:gd name="connsiteX109" fmla="*/ 1836737 w 1946275"/>
                  <a:gd name="connsiteY109" fmla="*/ 1082040 h 1625601"/>
                  <a:gd name="connsiteX110" fmla="*/ 1855623 w 1946275"/>
                  <a:gd name="connsiteY110" fmla="*/ 1074420 h 1625601"/>
                  <a:gd name="connsiteX111" fmla="*/ 1791411 w 1946275"/>
                  <a:gd name="connsiteY111" fmla="*/ 1070610 h 1625601"/>
                  <a:gd name="connsiteX112" fmla="*/ 1772525 w 1946275"/>
                  <a:gd name="connsiteY112" fmla="*/ 1066800 h 1625601"/>
                  <a:gd name="connsiteX113" fmla="*/ 1919834 w 1946275"/>
                  <a:gd name="connsiteY113" fmla="*/ 1078230 h 1625601"/>
                  <a:gd name="connsiteX114" fmla="*/ 1919909 w 1946275"/>
                  <a:gd name="connsiteY114" fmla="*/ 1078224 h 1625601"/>
                  <a:gd name="connsiteX115" fmla="*/ 1921262 w 1946275"/>
                  <a:gd name="connsiteY115" fmla="*/ 1060588 h 1625601"/>
                  <a:gd name="connsiteX116" fmla="*/ 1925956 w 1946275"/>
                  <a:gd name="connsiteY116" fmla="*/ 1014823 h 1625601"/>
                  <a:gd name="connsiteX117" fmla="*/ 1930315 w 1946275"/>
                  <a:gd name="connsiteY117" fmla="*/ 977039 h 1625601"/>
                  <a:gd name="connsiteX118" fmla="*/ 1931217 w 1946275"/>
                  <a:gd name="connsiteY118" fmla="*/ 938655 h 1625601"/>
                  <a:gd name="connsiteX119" fmla="*/ 1928864 w 1946275"/>
                  <a:gd name="connsiteY119" fmla="*/ 887228 h 1625601"/>
                  <a:gd name="connsiteX120" fmla="*/ 1928695 w 1946275"/>
                  <a:gd name="connsiteY120" fmla="*/ 885826 h 1625601"/>
                  <a:gd name="connsiteX121" fmla="*/ 1914393 w 1946275"/>
                  <a:gd name="connsiteY121" fmla="*/ 885826 h 1625601"/>
                  <a:gd name="connsiteX122" fmla="*/ 1859636 w 1946275"/>
                  <a:gd name="connsiteY122" fmla="*/ 885826 h 1625601"/>
                  <a:gd name="connsiteX123" fmla="*/ 1855859 w 1946275"/>
                  <a:gd name="connsiteY123" fmla="*/ 874515 h 1625601"/>
                  <a:gd name="connsiteX124" fmla="*/ 1757675 w 1946275"/>
                  <a:gd name="connsiteY124" fmla="*/ 870745 h 1625601"/>
                  <a:gd name="connsiteX125" fmla="*/ 1757675 w 1946275"/>
                  <a:gd name="connsiteY125" fmla="*/ 863204 h 1625601"/>
                  <a:gd name="connsiteX126" fmla="*/ 1757675 w 1946275"/>
                  <a:gd name="connsiteY126" fmla="*/ 858491 h 1625601"/>
                  <a:gd name="connsiteX127" fmla="*/ 1780333 w 1946275"/>
                  <a:gd name="connsiteY127" fmla="*/ 859434 h 1625601"/>
                  <a:gd name="connsiteX128" fmla="*/ 1848380 w 1946275"/>
                  <a:gd name="connsiteY128" fmla="*/ 861599 h 1625601"/>
                  <a:gd name="connsiteX129" fmla="*/ 1845108 w 1946275"/>
                  <a:gd name="connsiteY129" fmla="*/ 860670 h 1625601"/>
                  <a:gd name="connsiteX130" fmla="*/ 1851611 w 1946275"/>
                  <a:gd name="connsiteY130" fmla="*/ 861319 h 1625601"/>
                  <a:gd name="connsiteX131" fmla="*/ 1889080 w 1946275"/>
                  <a:gd name="connsiteY131" fmla="*/ 863675 h 1625601"/>
                  <a:gd name="connsiteX132" fmla="*/ 1925970 w 1946275"/>
                  <a:gd name="connsiteY132" fmla="*/ 863224 h 1625601"/>
                  <a:gd name="connsiteX133" fmla="*/ 1923688 w 1946275"/>
                  <a:gd name="connsiteY133" fmla="*/ 844294 h 1625601"/>
                  <a:gd name="connsiteX134" fmla="*/ 1908630 w 1946275"/>
                  <a:gd name="connsiteY134" fmla="*/ 817873 h 1625601"/>
                  <a:gd name="connsiteX135" fmla="*/ 1870984 w 1946275"/>
                  <a:gd name="connsiteY135" fmla="*/ 791452 h 1625601"/>
                  <a:gd name="connsiteX136" fmla="*/ 1716637 w 1946275"/>
                  <a:gd name="connsiteY136" fmla="*/ 757482 h 1625601"/>
                  <a:gd name="connsiteX137" fmla="*/ 1258185 w 1946275"/>
                  <a:gd name="connsiteY137" fmla="*/ 732536 h 1625601"/>
                  <a:gd name="connsiteX138" fmla="*/ 484353 w 1946275"/>
                  <a:gd name="connsiteY138" fmla="*/ 555667 h 1625601"/>
                  <a:gd name="connsiteX139" fmla="*/ 481354 w 1946275"/>
                  <a:gd name="connsiteY139" fmla="*/ 557472 h 1625601"/>
                  <a:gd name="connsiteX140" fmla="*/ 475083 w 1946275"/>
                  <a:gd name="connsiteY140" fmla="*/ 563846 h 1625601"/>
                  <a:gd name="connsiteX141" fmla="*/ 920312 w 1946275"/>
                  <a:gd name="connsiteY141" fmla="*/ 191891 h 1625601"/>
                  <a:gd name="connsiteX142" fmla="*/ 895454 w 1946275"/>
                  <a:gd name="connsiteY142" fmla="*/ 213713 h 1625601"/>
                  <a:gd name="connsiteX143" fmla="*/ 880878 w 1946275"/>
                  <a:gd name="connsiteY143" fmla="*/ 237110 h 1625601"/>
                  <a:gd name="connsiteX144" fmla="*/ 820573 w 1946275"/>
                  <a:gd name="connsiteY144" fmla="*/ 289876 h 1625601"/>
                  <a:gd name="connsiteX145" fmla="*/ 774815 w 1946275"/>
                  <a:gd name="connsiteY145" fmla="*/ 319617 h 1625601"/>
                  <a:gd name="connsiteX146" fmla="*/ 653303 w 1946275"/>
                  <a:gd name="connsiteY146" fmla="*/ 426288 h 1625601"/>
                  <a:gd name="connsiteX147" fmla="*/ 643425 w 1946275"/>
                  <a:gd name="connsiteY147" fmla="*/ 440634 h 1625601"/>
                  <a:gd name="connsiteX148" fmla="*/ 571812 w 1946275"/>
                  <a:gd name="connsiteY148" fmla="*/ 504707 h 1625601"/>
                  <a:gd name="connsiteX149" fmla="*/ 549774 w 1946275"/>
                  <a:gd name="connsiteY149" fmla="*/ 517173 h 1625601"/>
                  <a:gd name="connsiteX150" fmla="*/ 415727 w 1946275"/>
                  <a:gd name="connsiteY150" fmla="*/ 634848 h 1625601"/>
                  <a:gd name="connsiteX151" fmla="*/ 398433 w 1946275"/>
                  <a:gd name="connsiteY151" fmla="*/ 659234 h 1625601"/>
                  <a:gd name="connsiteX152" fmla="*/ 345666 w 1946275"/>
                  <a:gd name="connsiteY152" fmla="*/ 710116 h 1625601"/>
                  <a:gd name="connsiteX153" fmla="*/ 324814 w 1946275"/>
                  <a:gd name="connsiteY153" fmla="*/ 722489 h 1625601"/>
                  <a:gd name="connsiteX154" fmla="*/ 468334 w 1946275"/>
                  <a:gd name="connsiteY154" fmla="*/ 720740 h 1625601"/>
                  <a:gd name="connsiteX155" fmla="*/ 1039017 w 1946275"/>
                  <a:gd name="connsiteY155" fmla="*/ 715963 h 1625601"/>
                  <a:gd name="connsiteX156" fmla="*/ 1516813 w 1946275"/>
                  <a:gd name="connsiteY156" fmla="*/ 724593 h 1625601"/>
                  <a:gd name="connsiteX157" fmla="*/ 1629894 w 1946275"/>
                  <a:gd name="connsiteY157" fmla="*/ 731838 h 1625601"/>
                  <a:gd name="connsiteX158" fmla="*/ 1633536 w 1946275"/>
                  <a:gd name="connsiteY158" fmla="*/ 731838 h 1625601"/>
                  <a:gd name="connsiteX159" fmla="*/ 1635618 w 1946275"/>
                  <a:gd name="connsiteY159" fmla="*/ 732324 h 1625601"/>
                  <a:gd name="connsiteX160" fmla="*/ 1667118 w 1946275"/>
                  <a:gd name="connsiteY160" fmla="*/ 735498 h 1625601"/>
                  <a:gd name="connsiteX161" fmla="*/ 1658225 w 1946275"/>
                  <a:gd name="connsiteY161" fmla="*/ 729607 h 1625601"/>
                  <a:gd name="connsiteX162" fmla="*/ 1630467 w 1946275"/>
                  <a:gd name="connsiteY162" fmla="*/ 704593 h 1625601"/>
                  <a:gd name="connsiteX163" fmla="*/ 1594095 w 1946275"/>
                  <a:gd name="connsiteY163" fmla="*/ 654071 h 1625601"/>
                  <a:gd name="connsiteX164" fmla="*/ 1458600 w 1946275"/>
                  <a:gd name="connsiteY164" fmla="*/ 520490 h 1625601"/>
                  <a:gd name="connsiteX165" fmla="*/ 1446044 w 1946275"/>
                  <a:gd name="connsiteY165" fmla="*/ 512033 h 1625601"/>
                  <a:gd name="connsiteX166" fmla="*/ 1318077 w 1946275"/>
                  <a:gd name="connsiteY166" fmla="*/ 387436 h 1625601"/>
                  <a:gd name="connsiteX167" fmla="*/ 1309221 w 1946275"/>
                  <a:gd name="connsiteY167" fmla="*/ 373221 h 1625601"/>
                  <a:gd name="connsiteX168" fmla="*/ 1203100 w 1946275"/>
                  <a:gd name="connsiteY168" fmla="*/ 268599 h 1625601"/>
                  <a:gd name="connsiteX169" fmla="*/ 1165175 w 1946275"/>
                  <a:gd name="connsiteY169" fmla="*/ 242073 h 1625601"/>
                  <a:gd name="connsiteX170" fmla="*/ 1128373 w 1946275"/>
                  <a:gd name="connsiteY170" fmla="*/ 201503 h 1625601"/>
                  <a:gd name="connsiteX171" fmla="*/ 1127479 w 1946275"/>
                  <a:gd name="connsiteY171" fmla="*/ 202252 h 1625601"/>
                  <a:gd name="connsiteX172" fmla="*/ 1128713 w 1946275"/>
                  <a:gd name="connsiteY172" fmla="*/ 203490 h 1625601"/>
                  <a:gd name="connsiteX173" fmla="*/ 1121958 w 1946275"/>
                  <a:gd name="connsiteY173" fmla="*/ 206877 h 1625601"/>
                  <a:gd name="connsiteX174" fmla="*/ 1121373 w 1946275"/>
                  <a:gd name="connsiteY174" fmla="*/ 207367 h 1625601"/>
                  <a:gd name="connsiteX175" fmla="*/ 1120178 w 1946275"/>
                  <a:gd name="connsiteY175" fmla="*/ 208269 h 1625601"/>
                  <a:gd name="connsiteX176" fmla="*/ 1117402 w 1946275"/>
                  <a:gd name="connsiteY176" fmla="*/ 211052 h 1625601"/>
                  <a:gd name="connsiteX177" fmla="*/ 1117009 w 1946275"/>
                  <a:gd name="connsiteY177" fmla="*/ 210658 h 1625601"/>
                  <a:gd name="connsiteX178" fmla="*/ 1101944 w 1946275"/>
                  <a:gd name="connsiteY178" fmla="*/ 222017 h 1625601"/>
                  <a:gd name="connsiteX179" fmla="*/ 1102320 w 1946275"/>
                  <a:gd name="connsiteY179" fmla="*/ 222395 h 1625601"/>
                  <a:gd name="connsiteX180" fmla="*/ 1094570 w 1946275"/>
                  <a:gd name="connsiteY180" fmla="*/ 227578 h 1625601"/>
                  <a:gd name="connsiteX181" fmla="*/ 1091371 w 1946275"/>
                  <a:gd name="connsiteY181" fmla="*/ 229989 h 1625601"/>
                  <a:gd name="connsiteX182" fmla="*/ 1057620 w 1946275"/>
                  <a:gd name="connsiteY182" fmla="*/ 237530 h 1625601"/>
                  <a:gd name="connsiteX183" fmla="*/ 1050119 w 1946275"/>
                  <a:gd name="connsiteY183" fmla="*/ 241300 h 1625601"/>
                  <a:gd name="connsiteX184" fmla="*/ 1049616 w 1946275"/>
                  <a:gd name="connsiteY184" fmla="*/ 241261 h 1625601"/>
                  <a:gd name="connsiteX185" fmla="*/ 1049536 w 1946275"/>
                  <a:gd name="connsiteY185" fmla="*/ 241301 h 1625601"/>
                  <a:gd name="connsiteX186" fmla="*/ 1000522 w 1946275"/>
                  <a:gd name="connsiteY186" fmla="*/ 237520 h 1625601"/>
                  <a:gd name="connsiteX187" fmla="*/ 955278 w 1946275"/>
                  <a:gd name="connsiteY187" fmla="*/ 222395 h 1625601"/>
                  <a:gd name="connsiteX188" fmla="*/ 947737 w 1946275"/>
                  <a:gd name="connsiteY188" fmla="*/ 218614 h 1625601"/>
                  <a:gd name="connsiteX189" fmla="*/ 955384 w 1946275"/>
                  <a:gd name="connsiteY189" fmla="*/ 221682 h 1625601"/>
                  <a:gd name="connsiteX190" fmla="*/ 922613 w 1946275"/>
                  <a:gd name="connsiteY190" fmla="*/ 196056 h 1625601"/>
                  <a:gd name="connsiteX191" fmla="*/ 1001367 w 1946275"/>
                  <a:gd name="connsiteY191" fmla="*/ 15081 h 1625601"/>
                  <a:gd name="connsiteX192" fmla="*/ 990116 w 1946275"/>
                  <a:gd name="connsiteY192" fmla="*/ 18851 h 1625601"/>
                  <a:gd name="connsiteX193" fmla="*/ 956365 w 1946275"/>
                  <a:gd name="connsiteY193" fmla="*/ 33933 h 1625601"/>
                  <a:gd name="connsiteX194" fmla="*/ 948864 w 1946275"/>
                  <a:gd name="connsiteY194" fmla="*/ 41473 h 1625601"/>
                  <a:gd name="connsiteX195" fmla="*/ 937614 w 1946275"/>
                  <a:gd name="connsiteY195" fmla="*/ 56555 h 1625601"/>
                  <a:gd name="connsiteX196" fmla="*/ 926363 w 1946275"/>
                  <a:gd name="connsiteY196" fmla="*/ 86717 h 1625601"/>
                  <a:gd name="connsiteX197" fmla="*/ 915113 w 1946275"/>
                  <a:gd name="connsiteY197" fmla="*/ 135731 h 1625601"/>
                  <a:gd name="connsiteX198" fmla="*/ 918863 w 1946275"/>
                  <a:gd name="connsiteY198" fmla="*/ 158353 h 1625601"/>
                  <a:gd name="connsiteX199" fmla="*/ 933863 w 1946275"/>
                  <a:gd name="connsiteY199" fmla="*/ 188516 h 1625601"/>
                  <a:gd name="connsiteX200" fmla="*/ 963865 w 1946275"/>
                  <a:gd name="connsiteY200" fmla="*/ 207367 h 1625601"/>
                  <a:gd name="connsiteX201" fmla="*/ 1005117 w 1946275"/>
                  <a:gd name="connsiteY201" fmla="*/ 222449 h 1625601"/>
                  <a:gd name="connsiteX202" fmla="*/ 1050119 w 1946275"/>
                  <a:gd name="connsiteY202" fmla="*/ 226219 h 1625601"/>
                  <a:gd name="connsiteX203" fmla="*/ 1057620 w 1946275"/>
                  <a:gd name="connsiteY203" fmla="*/ 222449 h 1625601"/>
                  <a:gd name="connsiteX204" fmla="*/ 1087621 w 1946275"/>
                  <a:gd name="connsiteY204" fmla="*/ 214908 h 1625601"/>
                  <a:gd name="connsiteX205" fmla="*/ 1110122 w 1946275"/>
                  <a:gd name="connsiteY205" fmla="*/ 196056 h 1625601"/>
                  <a:gd name="connsiteX206" fmla="*/ 1132624 w 1946275"/>
                  <a:gd name="connsiteY206" fmla="*/ 180975 h 1625601"/>
                  <a:gd name="connsiteX207" fmla="*/ 1140124 w 1946275"/>
                  <a:gd name="connsiteY207" fmla="*/ 158353 h 1625601"/>
                  <a:gd name="connsiteX208" fmla="*/ 1143874 w 1946275"/>
                  <a:gd name="connsiteY208" fmla="*/ 128190 h 1625601"/>
                  <a:gd name="connsiteX209" fmla="*/ 1143874 w 1946275"/>
                  <a:gd name="connsiteY209" fmla="*/ 116880 h 1625601"/>
                  <a:gd name="connsiteX210" fmla="*/ 1136374 w 1946275"/>
                  <a:gd name="connsiteY210" fmla="*/ 71636 h 1625601"/>
                  <a:gd name="connsiteX211" fmla="*/ 1121373 w 1946275"/>
                  <a:gd name="connsiteY211" fmla="*/ 49014 h 1625601"/>
                  <a:gd name="connsiteX212" fmla="*/ 1102622 w 1946275"/>
                  <a:gd name="connsiteY212" fmla="*/ 33933 h 1625601"/>
                  <a:gd name="connsiteX213" fmla="*/ 1057620 w 1946275"/>
                  <a:gd name="connsiteY213" fmla="*/ 18851 h 1625601"/>
                  <a:gd name="connsiteX214" fmla="*/ 1042619 w 1946275"/>
                  <a:gd name="connsiteY214" fmla="*/ 18851 h 1625601"/>
                  <a:gd name="connsiteX215" fmla="*/ 1016368 w 1946275"/>
                  <a:gd name="connsiteY215" fmla="*/ 18851 h 1625601"/>
                  <a:gd name="connsiteX216" fmla="*/ 1001367 w 1946275"/>
                  <a:gd name="connsiteY216" fmla="*/ 15081 h 1625601"/>
                  <a:gd name="connsiteX217" fmla="*/ 1001367 w 1946275"/>
                  <a:gd name="connsiteY217" fmla="*/ 0 h 1625601"/>
                  <a:gd name="connsiteX218" fmla="*/ 1016368 w 1946275"/>
                  <a:gd name="connsiteY218" fmla="*/ 3770 h 1625601"/>
                  <a:gd name="connsiteX219" fmla="*/ 1042619 w 1946275"/>
                  <a:gd name="connsiteY219" fmla="*/ 3770 h 1625601"/>
                  <a:gd name="connsiteX220" fmla="*/ 1053869 w 1946275"/>
                  <a:gd name="connsiteY220" fmla="*/ 3770 h 1625601"/>
                  <a:gd name="connsiteX221" fmla="*/ 1057620 w 1946275"/>
                  <a:gd name="connsiteY221" fmla="*/ 11311 h 1625601"/>
                  <a:gd name="connsiteX222" fmla="*/ 1057620 w 1946275"/>
                  <a:gd name="connsiteY222" fmla="*/ 3770 h 1625601"/>
                  <a:gd name="connsiteX223" fmla="*/ 1110122 w 1946275"/>
                  <a:gd name="connsiteY223" fmla="*/ 22622 h 1625601"/>
                  <a:gd name="connsiteX224" fmla="*/ 1129207 w 1946275"/>
                  <a:gd name="connsiteY224" fmla="*/ 33586 h 1625601"/>
                  <a:gd name="connsiteX225" fmla="*/ 1136253 w 1946275"/>
                  <a:gd name="connsiteY225" fmla="*/ 37119 h 1625601"/>
                  <a:gd name="connsiteX226" fmla="*/ 1147564 w 1946275"/>
                  <a:gd name="connsiteY226" fmla="*/ 63587 h 1625601"/>
                  <a:gd name="connsiteX227" fmla="*/ 1158875 w 1946275"/>
                  <a:gd name="connsiteY227" fmla="*/ 116523 h 1625601"/>
                  <a:gd name="connsiteX228" fmla="*/ 1158875 w 1946275"/>
                  <a:gd name="connsiteY228" fmla="*/ 116880 h 1625601"/>
                  <a:gd name="connsiteX229" fmla="*/ 1158875 w 1946275"/>
                  <a:gd name="connsiteY229" fmla="*/ 127867 h 1625601"/>
                  <a:gd name="connsiteX230" fmla="*/ 1158875 w 1946275"/>
                  <a:gd name="connsiteY230" fmla="*/ 128190 h 1625601"/>
                  <a:gd name="connsiteX231" fmla="*/ 1155125 w 1946275"/>
                  <a:gd name="connsiteY231" fmla="*/ 162123 h 1625601"/>
                  <a:gd name="connsiteX232" fmla="*/ 1150906 w 1946275"/>
                  <a:gd name="connsiteY232" fmla="*/ 176733 h 1625601"/>
                  <a:gd name="connsiteX233" fmla="*/ 1144014 w 1946275"/>
                  <a:gd name="connsiteY233" fmla="*/ 188281 h 1625601"/>
                  <a:gd name="connsiteX234" fmla="*/ 1211007 w 1946275"/>
                  <a:gd name="connsiteY234" fmla="*/ 254328 h 1625601"/>
                  <a:gd name="connsiteX235" fmla="*/ 1223983 w 1946275"/>
                  <a:gd name="connsiteY235" fmla="*/ 262839 h 1625601"/>
                  <a:gd name="connsiteX236" fmla="*/ 1280439 w 1946275"/>
                  <a:gd name="connsiteY236" fmla="*/ 308147 h 1625601"/>
                  <a:gd name="connsiteX237" fmla="*/ 1303963 w 1946275"/>
                  <a:gd name="connsiteY237" fmla="*/ 336937 h 1625601"/>
                  <a:gd name="connsiteX238" fmla="*/ 1322531 w 1946275"/>
                  <a:gd name="connsiteY238" fmla="*/ 364277 h 1625601"/>
                  <a:gd name="connsiteX239" fmla="*/ 1456664 w 1946275"/>
                  <a:gd name="connsiteY239" fmla="*/ 496514 h 1625601"/>
                  <a:gd name="connsiteX240" fmla="*/ 1457335 w 1946275"/>
                  <a:gd name="connsiteY240" fmla="*/ 496931 h 1625601"/>
                  <a:gd name="connsiteX241" fmla="*/ 1525083 w 1946275"/>
                  <a:gd name="connsiteY241" fmla="*/ 553566 h 1625601"/>
                  <a:gd name="connsiteX242" fmla="*/ 1596594 w 1946275"/>
                  <a:gd name="connsiteY242" fmla="*/ 629079 h 1625601"/>
                  <a:gd name="connsiteX243" fmla="*/ 1605861 w 1946275"/>
                  <a:gd name="connsiteY243" fmla="*/ 643604 h 1625601"/>
                  <a:gd name="connsiteX244" fmla="*/ 1701800 w 1946275"/>
                  <a:gd name="connsiteY244" fmla="*/ 738188 h 1625601"/>
                  <a:gd name="connsiteX245" fmla="*/ 1701069 w 1946275"/>
                  <a:gd name="connsiteY245" fmla="*/ 738919 h 1625601"/>
                  <a:gd name="connsiteX246" fmla="*/ 1710285 w 1946275"/>
                  <a:gd name="connsiteY246" fmla="*/ 739848 h 1625601"/>
                  <a:gd name="connsiteX247" fmla="*/ 1829574 w 1946275"/>
                  <a:gd name="connsiteY247" fmla="*/ 761256 h 1625601"/>
                  <a:gd name="connsiteX248" fmla="*/ 1919923 w 1946275"/>
                  <a:gd name="connsiteY248" fmla="*/ 806549 h 1625601"/>
                  <a:gd name="connsiteX249" fmla="*/ 1938746 w 1946275"/>
                  <a:gd name="connsiteY249" fmla="*/ 840519 h 1625601"/>
                  <a:gd name="connsiteX250" fmla="*/ 1946275 w 1946275"/>
                  <a:gd name="connsiteY250" fmla="*/ 938655 h 1625601"/>
                  <a:gd name="connsiteX251" fmla="*/ 1934982 w 1946275"/>
                  <a:gd name="connsiteY251" fmla="*/ 1259481 h 1625601"/>
                  <a:gd name="connsiteX252" fmla="*/ 1938746 w 1946275"/>
                  <a:gd name="connsiteY252" fmla="*/ 1357617 h 1625601"/>
                  <a:gd name="connsiteX253" fmla="*/ 1942511 w 1946275"/>
                  <a:gd name="connsiteY253" fmla="*/ 1433105 h 1625601"/>
                  <a:gd name="connsiteX254" fmla="*/ 1935923 w 1946275"/>
                  <a:gd name="connsiteY254" fmla="*/ 1504348 h 1625601"/>
                  <a:gd name="connsiteX255" fmla="*/ 1929524 w 1946275"/>
                  <a:gd name="connsiteY255" fmla="*/ 1519873 h 1625601"/>
                  <a:gd name="connsiteX256" fmla="*/ 1931987 w 1946275"/>
                  <a:gd name="connsiteY256" fmla="*/ 1519873 h 1625601"/>
                  <a:gd name="connsiteX257" fmla="*/ 1924447 w 1946275"/>
                  <a:gd name="connsiteY257" fmla="*/ 1535113 h 1625601"/>
                  <a:gd name="connsiteX258" fmla="*/ 1923292 w 1946275"/>
                  <a:gd name="connsiteY258" fmla="*/ 1534994 h 1625601"/>
                  <a:gd name="connsiteX259" fmla="*/ 1912394 w 1946275"/>
                  <a:gd name="connsiteY259" fmla="*/ 1561436 h 1625601"/>
                  <a:gd name="connsiteX260" fmla="*/ 1814516 w 1946275"/>
                  <a:gd name="connsiteY260" fmla="*/ 1621827 h 1625601"/>
                  <a:gd name="connsiteX261" fmla="*/ 1720402 w 1946275"/>
                  <a:gd name="connsiteY261" fmla="*/ 1625601 h 1625601"/>
                  <a:gd name="connsiteX262" fmla="*/ 1050311 w 1946275"/>
                  <a:gd name="connsiteY262" fmla="*/ 1602955 h 1625601"/>
                  <a:gd name="connsiteX263" fmla="*/ 794321 w 1946275"/>
                  <a:gd name="connsiteY263" fmla="*/ 1606729 h 1625601"/>
                  <a:gd name="connsiteX264" fmla="*/ 319987 w 1946275"/>
                  <a:gd name="connsiteY264" fmla="*/ 1618052 h 1625601"/>
                  <a:gd name="connsiteX265" fmla="*/ 131760 w 1946275"/>
                  <a:gd name="connsiteY265" fmla="*/ 1610503 h 1625601"/>
                  <a:gd name="connsiteX266" fmla="*/ 37646 w 1946275"/>
                  <a:gd name="connsiteY266" fmla="*/ 1580308 h 1625601"/>
                  <a:gd name="connsiteX267" fmla="*/ 15058 w 1946275"/>
                  <a:gd name="connsiteY267" fmla="*/ 1542564 h 1625601"/>
                  <a:gd name="connsiteX268" fmla="*/ 0 w 1946275"/>
                  <a:gd name="connsiteY268" fmla="*/ 1387812 h 1625601"/>
                  <a:gd name="connsiteX269" fmla="*/ 3765 w 1946275"/>
                  <a:gd name="connsiteY269" fmla="*/ 1131151 h 1625601"/>
                  <a:gd name="connsiteX270" fmla="*/ 0 w 1946275"/>
                  <a:gd name="connsiteY270" fmla="*/ 976399 h 1625601"/>
                  <a:gd name="connsiteX271" fmla="*/ 0 w 1946275"/>
                  <a:gd name="connsiteY271" fmla="*/ 965076 h 1625601"/>
                  <a:gd name="connsiteX272" fmla="*/ 33881 w 1946275"/>
                  <a:gd name="connsiteY272" fmla="*/ 832971 h 1625601"/>
                  <a:gd name="connsiteX273" fmla="*/ 101643 w 1946275"/>
                  <a:gd name="connsiteY273" fmla="*/ 757482 h 1625601"/>
                  <a:gd name="connsiteX274" fmla="*/ 233403 w 1946275"/>
                  <a:gd name="connsiteY274" fmla="*/ 723512 h 1625601"/>
                  <a:gd name="connsiteX275" fmla="*/ 240932 w 1946275"/>
                  <a:gd name="connsiteY275" fmla="*/ 723512 h 1625601"/>
                  <a:gd name="connsiteX276" fmla="*/ 294873 w 1946275"/>
                  <a:gd name="connsiteY276" fmla="*/ 722855 h 1625601"/>
                  <a:gd name="connsiteX277" fmla="*/ 402341 w 1946275"/>
                  <a:gd name="connsiteY277" fmla="*/ 628030 h 1625601"/>
                  <a:gd name="connsiteX278" fmla="*/ 421048 w 1946275"/>
                  <a:gd name="connsiteY278" fmla="*/ 598931 h 1625601"/>
                  <a:gd name="connsiteX279" fmla="*/ 473815 w 1946275"/>
                  <a:gd name="connsiteY279" fmla="*/ 546165 h 1625601"/>
                  <a:gd name="connsiteX280" fmla="*/ 517631 w 1946275"/>
                  <a:gd name="connsiteY280" fmla="*/ 519783 h 1625601"/>
                  <a:gd name="connsiteX281" fmla="*/ 538218 w 1946275"/>
                  <a:gd name="connsiteY281" fmla="*/ 508138 h 1625601"/>
                  <a:gd name="connsiteX282" fmla="*/ 646109 w 1946275"/>
                  <a:gd name="connsiteY282" fmla="*/ 412941 h 1625601"/>
                  <a:gd name="connsiteX283" fmla="*/ 654968 w 1946275"/>
                  <a:gd name="connsiteY283" fmla="*/ 400177 h 1625601"/>
                  <a:gd name="connsiteX284" fmla="*/ 737652 w 1946275"/>
                  <a:gd name="connsiteY284" fmla="*/ 327565 h 1625601"/>
                  <a:gd name="connsiteX285" fmla="*/ 757455 w 1946275"/>
                  <a:gd name="connsiteY285" fmla="*/ 314694 h 1625601"/>
                  <a:gd name="connsiteX286" fmla="*/ 904405 w 1946275"/>
                  <a:gd name="connsiteY286" fmla="*/ 185032 h 1625601"/>
                  <a:gd name="connsiteX287" fmla="*/ 911804 w 1946275"/>
                  <a:gd name="connsiteY287" fmla="*/ 176495 h 1625601"/>
                  <a:gd name="connsiteX288" fmla="*/ 903862 w 1946275"/>
                  <a:gd name="connsiteY288" fmla="*/ 162123 h 1625601"/>
                  <a:gd name="connsiteX289" fmla="*/ 900112 w 1946275"/>
                  <a:gd name="connsiteY289" fmla="*/ 135731 h 1625601"/>
                  <a:gd name="connsiteX290" fmla="*/ 911362 w 1946275"/>
                  <a:gd name="connsiteY290" fmla="*/ 82947 h 1625601"/>
                  <a:gd name="connsiteX291" fmla="*/ 926363 w 1946275"/>
                  <a:gd name="connsiteY291" fmla="*/ 49014 h 1625601"/>
                  <a:gd name="connsiteX292" fmla="*/ 937614 w 1946275"/>
                  <a:gd name="connsiteY292" fmla="*/ 33933 h 1625601"/>
                  <a:gd name="connsiteX293" fmla="*/ 945114 w 1946275"/>
                  <a:gd name="connsiteY293" fmla="*/ 22622 h 1625601"/>
                  <a:gd name="connsiteX294" fmla="*/ 986366 w 1946275"/>
                  <a:gd name="connsiteY294" fmla="*/ 3770 h 1625601"/>
                  <a:gd name="connsiteX295" fmla="*/ 1001367 w 1946275"/>
                  <a:gd name="connsiteY295" fmla="*/ 0 h 16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1946275" h="1625601">
                    <a:moveTo>
                      <a:pt x="481437" y="1465536"/>
                    </a:moveTo>
                    <a:lnTo>
                      <a:pt x="487586" y="1465719"/>
                    </a:lnTo>
                    <a:cubicBezTo>
                      <a:pt x="494896" y="1465957"/>
                      <a:pt x="493351" y="1465957"/>
                      <a:pt x="486307" y="1465719"/>
                    </a:cubicBezTo>
                    <a:close/>
                    <a:moveTo>
                      <a:pt x="191907" y="1457871"/>
                    </a:moveTo>
                    <a:lnTo>
                      <a:pt x="247607" y="1459230"/>
                    </a:lnTo>
                    <a:cubicBezTo>
                      <a:pt x="322435" y="1461135"/>
                      <a:pt x="396793" y="1463040"/>
                      <a:pt x="428795" y="1463040"/>
                    </a:cubicBezTo>
                    <a:cubicBezTo>
                      <a:pt x="444796" y="1463993"/>
                      <a:pt x="460327" y="1464707"/>
                      <a:pt x="472034" y="1465183"/>
                    </a:cubicBezTo>
                    <a:lnTo>
                      <a:pt x="481437" y="1465536"/>
                    </a:lnTo>
                    <a:lnTo>
                      <a:pt x="469563" y="1465183"/>
                    </a:lnTo>
                    <a:cubicBezTo>
                      <a:pt x="452562" y="1464707"/>
                      <a:pt x="425031" y="1463993"/>
                      <a:pt x="383616" y="1463040"/>
                    </a:cubicBezTo>
                    <a:cubicBezTo>
                      <a:pt x="217958" y="1459230"/>
                      <a:pt x="440090" y="1466850"/>
                      <a:pt x="225488" y="1459230"/>
                    </a:cubicBezTo>
                    <a:close/>
                    <a:moveTo>
                      <a:pt x="15280" y="1374175"/>
                    </a:moveTo>
                    <a:lnTo>
                      <a:pt x="15058" y="1387812"/>
                    </a:lnTo>
                    <a:lnTo>
                      <a:pt x="15334" y="1396572"/>
                    </a:lnTo>
                    <a:close/>
                    <a:moveTo>
                      <a:pt x="182607" y="914934"/>
                    </a:moveTo>
                    <a:cubicBezTo>
                      <a:pt x="183255" y="915046"/>
                      <a:pt x="182078" y="915492"/>
                      <a:pt x="177371" y="916385"/>
                    </a:cubicBezTo>
                    <a:lnTo>
                      <a:pt x="173883" y="916385"/>
                    </a:lnTo>
                    <a:lnTo>
                      <a:pt x="176901" y="915492"/>
                    </a:lnTo>
                    <a:cubicBezTo>
                      <a:pt x="179489" y="915046"/>
                      <a:pt x="181960" y="914822"/>
                      <a:pt x="182607" y="914934"/>
                    </a:cubicBezTo>
                    <a:close/>
                    <a:moveTo>
                      <a:pt x="1830701" y="858668"/>
                    </a:moveTo>
                    <a:cubicBezTo>
                      <a:pt x="1832316" y="858727"/>
                      <a:pt x="1835561" y="858962"/>
                      <a:pt x="1840754" y="859434"/>
                    </a:cubicBezTo>
                    <a:lnTo>
                      <a:pt x="1845108" y="860670"/>
                    </a:lnTo>
                    <a:lnTo>
                      <a:pt x="1838032" y="859964"/>
                    </a:lnTo>
                    <a:cubicBezTo>
                      <a:pt x="1830760" y="859139"/>
                      <a:pt x="1827470" y="858550"/>
                      <a:pt x="1830701" y="858668"/>
                    </a:cubicBezTo>
                    <a:close/>
                    <a:moveTo>
                      <a:pt x="101185" y="780313"/>
                    </a:moveTo>
                    <a:lnTo>
                      <a:pt x="93644" y="784375"/>
                    </a:lnTo>
                    <a:lnTo>
                      <a:pt x="87526" y="789985"/>
                    </a:lnTo>
                    <a:close/>
                    <a:moveTo>
                      <a:pt x="1202371" y="731945"/>
                    </a:moveTo>
                    <a:lnTo>
                      <a:pt x="1190955" y="732938"/>
                    </a:lnTo>
                    <a:cubicBezTo>
                      <a:pt x="1133591" y="737654"/>
                      <a:pt x="1061181" y="742369"/>
                      <a:pt x="1000995" y="742369"/>
                    </a:cubicBezTo>
                    <a:cubicBezTo>
                      <a:pt x="876863" y="742369"/>
                      <a:pt x="609791" y="746141"/>
                      <a:pt x="496943" y="749914"/>
                    </a:cubicBezTo>
                    <a:cubicBezTo>
                      <a:pt x="459327" y="749914"/>
                      <a:pt x="417950" y="749914"/>
                      <a:pt x="380334" y="749914"/>
                    </a:cubicBezTo>
                    <a:cubicBezTo>
                      <a:pt x="308864" y="749914"/>
                      <a:pt x="241155" y="749914"/>
                      <a:pt x="196016" y="757458"/>
                    </a:cubicBezTo>
                    <a:cubicBezTo>
                      <a:pt x="162162" y="765003"/>
                      <a:pt x="83169" y="791409"/>
                      <a:pt x="53076" y="847993"/>
                    </a:cubicBezTo>
                    <a:cubicBezTo>
                      <a:pt x="45553" y="863082"/>
                      <a:pt x="40851" y="881000"/>
                      <a:pt x="37912" y="900864"/>
                    </a:cubicBezTo>
                    <a:lnTo>
                      <a:pt x="36810" y="916385"/>
                    </a:lnTo>
                    <a:lnTo>
                      <a:pt x="87006" y="916385"/>
                    </a:lnTo>
                    <a:cubicBezTo>
                      <a:pt x="109597" y="916385"/>
                      <a:pt x="127482" y="916385"/>
                      <a:pt x="142072" y="916385"/>
                    </a:cubicBezTo>
                    <a:lnTo>
                      <a:pt x="173883" y="916385"/>
                    </a:lnTo>
                    <a:lnTo>
                      <a:pt x="170488" y="917390"/>
                    </a:lnTo>
                    <a:cubicBezTo>
                      <a:pt x="169370" y="918171"/>
                      <a:pt x="169841" y="919064"/>
                      <a:pt x="173606" y="919957"/>
                    </a:cubicBezTo>
                    <a:cubicBezTo>
                      <a:pt x="192432" y="919957"/>
                      <a:pt x="233850" y="923529"/>
                      <a:pt x="248911" y="923529"/>
                    </a:cubicBezTo>
                    <a:cubicBezTo>
                      <a:pt x="263972" y="923529"/>
                      <a:pt x="222554" y="923529"/>
                      <a:pt x="263972" y="927101"/>
                    </a:cubicBezTo>
                    <a:lnTo>
                      <a:pt x="211258" y="927101"/>
                    </a:lnTo>
                    <a:lnTo>
                      <a:pt x="200139" y="927101"/>
                    </a:lnTo>
                    <a:lnTo>
                      <a:pt x="196197" y="927101"/>
                    </a:lnTo>
                    <a:cubicBezTo>
                      <a:pt x="181372" y="927101"/>
                      <a:pt x="116278" y="924025"/>
                      <a:pt x="66893" y="923929"/>
                    </a:cubicBezTo>
                    <a:lnTo>
                      <a:pt x="36215" y="924754"/>
                    </a:lnTo>
                    <a:lnTo>
                      <a:pt x="33328" y="965405"/>
                    </a:lnTo>
                    <a:cubicBezTo>
                      <a:pt x="32387" y="1011144"/>
                      <a:pt x="34268" y="1061126"/>
                      <a:pt x="30507" y="1108280"/>
                    </a:cubicBezTo>
                    <a:cubicBezTo>
                      <a:pt x="28626" y="1132800"/>
                      <a:pt x="26980" y="1164864"/>
                      <a:pt x="25511" y="1199993"/>
                    </a:cubicBezTo>
                    <a:lnTo>
                      <a:pt x="23007" y="1270000"/>
                    </a:lnTo>
                    <a:lnTo>
                      <a:pt x="28574" y="1270000"/>
                    </a:lnTo>
                    <a:cubicBezTo>
                      <a:pt x="41706" y="1270000"/>
                      <a:pt x="60468" y="1270000"/>
                      <a:pt x="82981" y="1270000"/>
                    </a:cubicBezTo>
                    <a:cubicBezTo>
                      <a:pt x="131761" y="1270000"/>
                      <a:pt x="45459" y="1277761"/>
                      <a:pt x="90486" y="1281642"/>
                    </a:cubicBezTo>
                    <a:cubicBezTo>
                      <a:pt x="135513" y="1285522"/>
                      <a:pt x="173036" y="1281642"/>
                      <a:pt x="188045" y="1285522"/>
                    </a:cubicBezTo>
                    <a:cubicBezTo>
                      <a:pt x="203054" y="1293283"/>
                      <a:pt x="116752" y="1281642"/>
                      <a:pt x="188045" y="1293283"/>
                    </a:cubicBezTo>
                    <a:cubicBezTo>
                      <a:pt x="238701" y="1302015"/>
                      <a:pt x="177492" y="1299832"/>
                      <a:pt x="161134" y="1298195"/>
                    </a:cubicBezTo>
                    <a:lnTo>
                      <a:pt x="164157" y="1297486"/>
                    </a:lnTo>
                    <a:lnTo>
                      <a:pt x="167759" y="1297710"/>
                    </a:lnTo>
                    <a:cubicBezTo>
                      <a:pt x="174678" y="1298134"/>
                      <a:pt x="175850" y="1298134"/>
                      <a:pt x="165531" y="1297164"/>
                    </a:cubicBezTo>
                    <a:lnTo>
                      <a:pt x="164157" y="1297486"/>
                    </a:lnTo>
                    <a:lnTo>
                      <a:pt x="135513" y="1295709"/>
                    </a:lnTo>
                    <a:cubicBezTo>
                      <a:pt x="110185" y="1294254"/>
                      <a:pt x="84857" y="1293284"/>
                      <a:pt x="105495" y="1297164"/>
                    </a:cubicBezTo>
                    <a:cubicBezTo>
                      <a:pt x="136451" y="1302985"/>
                      <a:pt x="97756" y="1295709"/>
                      <a:pt x="55895" y="1293344"/>
                    </a:cubicBezTo>
                    <a:lnTo>
                      <a:pt x="22174" y="1293294"/>
                    </a:lnTo>
                    <a:lnTo>
                      <a:pt x="21573" y="1310097"/>
                    </a:lnTo>
                    <a:cubicBezTo>
                      <a:pt x="20397" y="1346876"/>
                      <a:pt x="19339" y="1382242"/>
                      <a:pt x="18340" y="1411712"/>
                    </a:cubicBezTo>
                    <a:lnTo>
                      <a:pt x="16995" y="1447805"/>
                    </a:lnTo>
                    <a:lnTo>
                      <a:pt x="20343" y="1447808"/>
                    </a:lnTo>
                    <a:cubicBezTo>
                      <a:pt x="62654" y="1447860"/>
                      <a:pt x="233959" y="1448276"/>
                      <a:pt x="266902" y="1451610"/>
                    </a:cubicBezTo>
                    <a:cubicBezTo>
                      <a:pt x="299846" y="1454944"/>
                      <a:pt x="79125" y="1452444"/>
                      <a:pt x="167197" y="1456871"/>
                    </a:cubicBezTo>
                    <a:lnTo>
                      <a:pt x="191907" y="1457871"/>
                    </a:lnTo>
                    <a:lnTo>
                      <a:pt x="140247" y="1456611"/>
                    </a:lnTo>
                    <a:cubicBezTo>
                      <a:pt x="107833" y="1455896"/>
                      <a:pt x="80537" y="1455420"/>
                      <a:pt x="63595" y="1455420"/>
                    </a:cubicBezTo>
                    <a:cubicBezTo>
                      <a:pt x="45711" y="1455420"/>
                      <a:pt x="33475" y="1455658"/>
                      <a:pt x="25181" y="1456015"/>
                    </a:cubicBezTo>
                    <a:lnTo>
                      <a:pt x="17229" y="1456721"/>
                    </a:lnTo>
                    <a:lnTo>
                      <a:pt x="17882" y="1477455"/>
                    </a:lnTo>
                    <a:cubicBezTo>
                      <a:pt x="19764" y="1502932"/>
                      <a:pt x="22588" y="1523692"/>
                      <a:pt x="26352" y="1538789"/>
                    </a:cubicBezTo>
                    <a:cubicBezTo>
                      <a:pt x="30117" y="1550113"/>
                      <a:pt x="37646" y="1561436"/>
                      <a:pt x="48939" y="1568985"/>
                    </a:cubicBezTo>
                    <a:cubicBezTo>
                      <a:pt x="60233" y="1576534"/>
                      <a:pt x="75291" y="1584082"/>
                      <a:pt x="97879" y="1587857"/>
                    </a:cubicBezTo>
                    <a:cubicBezTo>
                      <a:pt x="143053" y="1599180"/>
                      <a:pt x="210815" y="1602955"/>
                      <a:pt x="319987" y="1602955"/>
                    </a:cubicBezTo>
                    <a:cubicBezTo>
                      <a:pt x="376456" y="1602955"/>
                      <a:pt x="443277" y="1602011"/>
                      <a:pt x="521862" y="1600124"/>
                    </a:cubicBezTo>
                    <a:lnTo>
                      <a:pt x="555677" y="1599181"/>
                    </a:lnTo>
                    <a:lnTo>
                      <a:pt x="620458" y="1594516"/>
                    </a:lnTo>
                    <a:cubicBezTo>
                      <a:pt x="843265" y="1580095"/>
                      <a:pt x="973055" y="1582979"/>
                      <a:pt x="1065351" y="1582979"/>
                    </a:cubicBezTo>
                    <a:cubicBezTo>
                      <a:pt x="1110557" y="1582979"/>
                      <a:pt x="1148229" y="1582979"/>
                      <a:pt x="1178366" y="1582979"/>
                    </a:cubicBezTo>
                    <a:cubicBezTo>
                      <a:pt x="1238641" y="1579212"/>
                      <a:pt x="1306449" y="1582979"/>
                      <a:pt x="1366724" y="1590513"/>
                    </a:cubicBezTo>
                    <a:cubicBezTo>
                      <a:pt x="1426999" y="1594280"/>
                      <a:pt x="1479739" y="1601814"/>
                      <a:pt x="1509876" y="1598047"/>
                    </a:cubicBezTo>
                    <a:cubicBezTo>
                      <a:pt x="1543781" y="1594280"/>
                      <a:pt x="1588987" y="1598047"/>
                      <a:pt x="1637960" y="1601814"/>
                    </a:cubicBezTo>
                    <a:cubicBezTo>
                      <a:pt x="1698235" y="1605581"/>
                      <a:pt x="1758509" y="1609349"/>
                      <a:pt x="1796181" y="1601814"/>
                    </a:cubicBezTo>
                    <a:cubicBezTo>
                      <a:pt x="1847037" y="1590513"/>
                      <a:pt x="1883061" y="1581331"/>
                      <a:pt x="1901073" y="1544072"/>
                    </a:cubicBezTo>
                    <a:lnTo>
                      <a:pt x="1903834" y="1532986"/>
                    </a:lnTo>
                    <a:lnTo>
                      <a:pt x="1877730" y="1530291"/>
                    </a:lnTo>
                    <a:cubicBezTo>
                      <a:pt x="1811809" y="1528684"/>
                      <a:pt x="1702941" y="1535113"/>
                      <a:pt x="1683146" y="1535113"/>
                    </a:cubicBezTo>
                    <a:cubicBezTo>
                      <a:pt x="1656754" y="1535113"/>
                      <a:pt x="1720849" y="1531303"/>
                      <a:pt x="1660524" y="1531303"/>
                    </a:cubicBezTo>
                    <a:cubicBezTo>
                      <a:pt x="1603969" y="1531303"/>
                      <a:pt x="1539874" y="1535113"/>
                      <a:pt x="1592658" y="1531303"/>
                    </a:cubicBezTo>
                    <a:cubicBezTo>
                      <a:pt x="1645443" y="1527493"/>
                      <a:pt x="1592658" y="1527493"/>
                      <a:pt x="1611510" y="1527493"/>
                    </a:cubicBezTo>
                    <a:cubicBezTo>
                      <a:pt x="1626592" y="1527493"/>
                      <a:pt x="1686917" y="1523683"/>
                      <a:pt x="1709539" y="1523683"/>
                    </a:cubicBezTo>
                    <a:cubicBezTo>
                      <a:pt x="1726505" y="1523683"/>
                      <a:pt x="1703176" y="1519397"/>
                      <a:pt x="1699995" y="1518861"/>
                    </a:cubicBezTo>
                    <a:cubicBezTo>
                      <a:pt x="1698935" y="1518683"/>
                      <a:pt x="1700113" y="1518921"/>
                      <a:pt x="1705768" y="1519873"/>
                    </a:cubicBezTo>
                    <a:cubicBezTo>
                      <a:pt x="1728390" y="1519873"/>
                      <a:pt x="1762323" y="1519873"/>
                      <a:pt x="1822648" y="1519873"/>
                    </a:cubicBezTo>
                    <a:cubicBezTo>
                      <a:pt x="1852811" y="1519873"/>
                      <a:pt x="1880146" y="1519873"/>
                      <a:pt x="1899940" y="1519873"/>
                    </a:cubicBezTo>
                    <a:lnTo>
                      <a:pt x="1907100" y="1519873"/>
                    </a:lnTo>
                    <a:lnTo>
                      <a:pt x="1912963" y="1496336"/>
                    </a:lnTo>
                    <a:cubicBezTo>
                      <a:pt x="1916730" y="1436062"/>
                      <a:pt x="1924264" y="1451130"/>
                      <a:pt x="1920497" y="1387090"/>
                    </a:cubicBezTo>
                    <a:cubicBezTo>
                      <a:pt x="1920497" y="1319282"/>
                      <a:pt x="1912963" y="1187434"/>
                      <a:pt x="1916730" y="1119626"/>
                    </a:cubicBezTo>
                    <a:lnTo>
                      <a:pt x="1919333" y="1085717"/>
                    </a:lnTo>
                    <a:lnTo>
                      <a:pt x="1893394" y="1085374"/>
                    </a:lnTo>
                    <a:cubicBezTo>
                      <a:pt x="1869787" y="1084898"/>
                      <a:pt x="1844291" y="1083945"/>
                      <a:pt x="1836737" y="1082040"/>
                    </a:cubicBezTo>
                    <a:cubicBezTo>
                      <a:pt x="1821628" y="1074420"/>
                      <a:pt x="1938720" y="1082040"/>
                      <a:pt x="1855623" y="1074420"/>
                    </a:cubicBezTo>
                    <a:cubicBezTo>
                      <a:pt x="1768748" y="1066800"/>
                      <a:pt x="1855623" y="1074420"/>
                      <a:pt x="1791411" y="1070610"/>
                    </a:cubicBezTo>
                    <a:cubicBezTo>
                      <a:pt x="1727199" y="1066800"/>
                      <a:pt x="1749862" y="1066800"/>
                      <a:pt x="1772525" y="1066800"/>
                    </a:cubicBezTo>
                    <a:cubicBezTo>
                      <a:pt x="1798965" y="1066800"/>
                      <a:pt x="1889617" y="1074420"/>
                      <a:pt x="1919834" y="1078230"/>
                    </a:cubicBezTo>
                    <a:lnTo>
                      <a:pt x="1919909" y="1078224"/>
                    </a:lnTo>
                    <a:lnTo>
                      <a:pt x="1921262" y="1060588"/>
                    </a:lnTo>
                    <a:cubicBezTo>
                      <a:pt x="1922719" y="1045093"/>
                      <a:pt x="1924342" y="1029499"/>
                      <a:pt x="1925956" y="1014823"/>
                    </a:cubicBezTo>
                    <a:lnTo>
                      <a:pt x="1930315" y="977039"/>
                    </a:lnTo>
                    <a:lnTo>
                      <a:pt x="1931217" y="938655"/>
                    </a:lnTo>
                    <a:cubicBezTo>
                      <a:pt x="1931217" y="919783"/>
                      <a:pt x="1930276" y="902798"/>
                      <a:pt x="1928864" y="887228"/>
                    </a:cubicBezTo>
                    <a:lnTo>
                      <a:pt x="1928695" y="885826"/>
                    </a:lnTo>
                    <a:lnTo>
                      <a:pt x="1914393" y="885826"/>
                    </a:lnTo>
                    <a:cubicBezTo>
                      <a:pt x="1901176" y="885826"/>
                      <a:pt x="1882294" y="885826"/>
                      <a:pt x="1859636" y="885826"/>
                    </a:cubicBezTo>
                    <a:cubicBezTo>
                      <a:pt x="1814320" y="885826"/>
                      <a:pt x="1901175" y="878285"/>
                      <a:pt x="1855859" y="874515"/>
                    </a:cubicBezTo>
                    <a:cubicBezTo>
                      <a:pt x="1806767" y="874515"/>
                      <a:pt x="1772780" y="874515"/>
                      <a:pt x="1757675" y="870745"/>
                    </a:cubicBezTo>
                    <a:cubicBezTo>
                      <a:pt x="1742569" y="866974"/>
                      <a:pt x="1829425" y="874515"/>
                      <a:pt x="1757675" y="863204"/>
                    </a:cubicBezTo>
                    <a:cubicBezTo>
                      <a:pt x="1721800" y="859434"/>
                      <a:pt x="1737849" y="858491"/>
                      <a:pt x="1757675" y="858491"/>
                    </a:cubicBezTo>
                    <a:cubicBezTo>
                      <a:pt x="1777500" y="858491"/>
                      <a:pt x="1801103" y="859434"/>
                      <a:pt x="1780333" y="859434"/>
                    </a:cubicBezTo>
                    <a:cubicBezTo>
                      <a:pt x="1743985" y="859434"/>
                      <a:pt x="1849310" y="865207"/>
                      <a:pt x="1848380" y="861599"/>
                    </a:cubicBezTo>
                    <a:lnTo>
                      <a:pt x="1845108" y="860670"/>
                    </a:lnTo>
                    <a:lnTo>
                      <a:pt x="1851611" y="861319"/>
                    </a:lnTo>
                    <a:cubicBezTo>
                      <a:pt x="1862232" y="862262"/>
                      <a:pt x="1875567" y="863204"/>
                      <a:pt x="1889080" y="863675"/>
                    </a:cubicBezTo>
                    <a:lnTo>
                      <a:pt x="1925970" y="863224"/>
                    </a:lnTo>
                    <a:lnTo>
                      <a:pt x="1923688" y="844294"/>
                    </a:lnTo>
                    <a:cubicBezTo>
                      <a:pt x="1923688" y="832971"/>
                      <a:pt x="1916159" y="825422"/>
                      <a:pt x="1908630" y="817873"/>
                    </a:cubicBezTo>
                    <a:cubicBezTo>
                      <a:pt x="1901101" y="806549"/>
                      <a:pt x="1889807" y="799001"/>
                      <a:pt x="1870984" y="791452"/>
                    </a:cubicBezTo>
                    <a:cubicBezTo>
                      <a:pt x="1837103" y="776354"/>
                      <a:pt x="1788164" y="765031"/>
                      <a:pt x="1716637" y="757482"/>
                    </a:cubicBezTo>
                    <a:cubicBezTo>
                      <a:pt x="1609347" y="743328"/>
                      <a:pt x="1459707" y="735543"/>
                      <a:pt x="1258185" y="732536"/>
                    </a:cubicBezTo>
                    <a:close/>
                    <a:moveTo>
                      <a:pt x="484353" y="555667"/>
                    </a:moveTo>
                    <a:lnTo>
                      <a:pt x="481354" y="557472"/>
                    </a:lnTo>
                    <a:lnTo>
                      <a:pt x="475083" y="563846"/>
                    </a:lnTo>
                    <a:close/>
                    <a:moveTo>
                      <a:pt x="920312" y="191891"/>
                    </a:moveTo>
                    <a:lnTo>
                      <a:pt x="895454" y="213713"/>
                    </a:lnTo>
                    <a:lnTo>
                      <a:pt x="880878" y="237110"/>
                    </a:lnTo>
                    <a:cubicBezTo>
                      <a:pt x="869571" y="255955"/>
                      <a:pt x="846956" y="274800"/>
                      <a:pt x="820573" y="289876"/>
                    </a:cubicBezTo>
                    <a:lnTo>
                      <a:pt x="774815" y="319617"/>
                    </a:lnTo>
                    <a:lnTo>
                      <a:pt x="653303" y="426288"/>
                    </a:lnTo>
                    <a:lnTo>
                      <a:pt x="643425" y="440634"/>
                    </a:lnTo>
                    <a:cubicBezTo>
                      <a:pt x="628348" y="467017"/>
                      <a:pt x="601965" y="485862"/>
                      <a:pt x="571812" y="504707"/>
                    </a:cubicBezTo>
                    <a:lnTo>
                      <a:pt x="549774" y="517173"/>
                    </a:lnTo>
                    <a:lnTo>
                      <a:pt x="415727" y="634848"/>
                    </a:lnTo>
                    <a:lnTo>
                      <a:pt x="398433" y="659234"/>
                    </a:lnTo>
                    <a:cubicBezTo>
                      <a:pt x="383357" y="681848"/>
                      <a:pt x="362627" y="698809"/>
                      <a:pt x="345666" y="710116"/>
                    </a:cubicBezTo>
                    <a:lnTo>
                      <a:pt x="324814" y="722489"/>
                    </a:lnTo>
                    <a:lnTo>
                      <a:pt x="468334" y="720740"/>
                    </a:lnTo>
                    <a:cubicBezTo>
                      <a:pt x="686090" y="718086"/>
                      <a:pt x="875259" y="715963"/>
                      <a:pt x="1039017" y="715963"/>
                    </a:cubicBezTo>
                    <a:cubicBezTo>
                      <a:pt x="1233127" y="715963"/>
                      <a:pt x="1390841" y="718451"/>
                      <a:pt x="1516813" y="724593"/>
                    </a:cubicBezTo>
                    <a:lnTo>
                      <a:pt x="1629894" y="731838"/>
                    </a:lnTo>
                    <a:lnTo>
                      <a:pt x="1633536" y="731838"/>
                    </a:lnTo>
                    <a:lnTo>
                      <a:pt x="1635618" y="732324"/>
                    </a:lnTo>
                    <a:lnTo>
                      <a:pt x="1667118" y="735498"/>
                    </a:lnTo>
                    <a:lnTo>
                      <a:pt x="1658225" y="729607"/>
                    </a:lnTo>
                    <a:cubicBezTo>
                      <a:pt x="1649286" y="722527"/>
                      <a:pt x="1639877" y="714032"/>
                      <a:pt x="1630467" y="704593"/>
                    </a:cubicBezTo>
                    <a:lnTo>
                      <a:pt x="1594095" y="654071"/>
                    </a:lnTo>
                    <a:lnTo>
                      <a:pt x="1458600" y="520490"/>
                    </a:lnTo>
                    <a:lnTo>
                      <a:pt x="1446044" y="512033"/>
                    </a:lnTo>
                    <a:cubicBezTo>
                      <a:pt x="1412170" y="489379"/>
                      <a:pt x="1363242" y="459174"/>
                      <a:pt x="1318077" y="387436"/>
                    </a:cubicBezTo>
                    <a:lnTo>
                      <a:pt x="1309221" y="373221"/>
                    </a:lnTo>
                    <a:lnTo>
                      <a:pt x="1203100" y="268599"/>
                    </a:lnTo>
                    <a:lnTo>
                      <a:pt x="1165175" y="242073"/>
                    </a:lnTo>
                    <a:lnTo>
                      <a:pt x="1128373" y="201503"/>
                    </a:lnTo>
                    <a:lnTo>
                      <a:pt x="1127479" y="202252"/>
                    </a:lnTo>
                    <a:lnTo>
                      <a:pt x="1128713" y="203490"/>
                    </a:lnTo>
                    <a:lnTo>
                      <a:pt x="1121958" y="206877"/>
                    </a:lnTo>
                    <a:lnTo>
                      <a:pt x="1121373" y="207367"/>
                    </a:lnTo>
                    <a:lnTo>
                      <a:pt x="1120178" y="208269"/>
                    </a:lnTo>
                    <a:lnTo>
                      <a:pt x="1117402" y="211052"/>
                    </a:lnTo>
                    <a:lnTo>
                      <a:pt x="1117009" y="210658"/>
                    </a:lnTo>
                    <a:lnTo>
                      <a:pt x="1101944" y="222017"/>
                    </a:lnTo>
                    <a:lnTo>
                      <a:pt x="1102320" y="222395"/>
                    </a:lnTo>
                    <a:lnTo>
                      <a:pt x="1094570" y="227578"/>
                    </a:lnTo>
                    <a:lnTo>
                      <a:pt x="1091371" y="229989"/>
                    </a:lnTo>
                    <a:cubicBezTo>
                      <a:pt x="1083871" y="233760"/>
                      <a:pt x="1072620" y="237530"/>
                      <a:pt x="1057620" y="237530"/>
                    </a:cubicBezTo>
                    <a:cubicBezTo>
                      <a:pt x="1057620" y="241300"/>
                      <a:pt x="1053869" y="241300"/>
                      <a:pt x="1050119" y="241300"/>
                    </a:cubicBezTo>
                    <a:lnTo>
                      <a:pt x="1049616" y="241261"/>
                    </a:lnTo>
                    <a:lnTo>
                      <a:pt x="1049536" y="241301"/>
                    </a:lnTo>
                    <a:cubicBezTo>
                      <a:pt x="1034455" y="241301"/>
                      <a:pt x="1015603" y="237520"/>
                      <a:pt x="1000522" y="237520"/>
                    </a:cubicBezTo>
                    <a:cubicBezTo>
                      <a:pt x="981670" y="233739"/>
                      <a:pt x="970359" y="229958"/>
                      <a:pt x="955278" y="222395"/>
                    </a:cubicBezTo>
                    <a:cubicBezTo>
                      <a:pt x="951508" y="218614"/>
                      <a:pt x="951508" y="218614"/>
                      <a:pt x="947737" y="218614"/>
                    </a:cubicBezTo>
                    <a:lnTo>
                      <a:pt x="955384" y="221682"/>
                    </a:lnTo>
                    <a:lnTo>
                      <a:pt x="922613" y="196056"/>
                    </a:lnTo>
                    <a:close/>
                    <a:moveTo>
                      <a:pt x="1001367" y="15081"/>
                    </a:moveTo>
                    <a:cubicBezTo>
                      <a:pt x="997617" y="15081"/>
                      <a:pt x="993866" y="15081"/>
                      <a:pt x="990116" y="18851"/>
                    </a:cubicBezTo>
                    <a:cubicBezTo>
                      <a:pt x="975116" y="22622"/>
                      <a:pt x="963865" y="26392"/>
                      <a:pt x="956365" y="33933"/>
                    </a:cubicBezTo>
                    <a:cubicBezTo>
                      <a:pt x="952614" y="33933"/>
                      <a:pt x="952614" y="37703"/>
                      <a:pt x="948864" y="41473"/>
                    </a:cubicBezTo>
                    <a:cubicBezTo>
                      <a:pt x="945114" y="49014"/>
                      <a:pt x="941364" y="52784"/>
                      <a:pt x="937614" y="56555"/>
                    </a:cubicBezTo>
                    <a:cubicBezTo>
                      <a:pt x="933863" y="67865"/>
                      <a:pt x="930113" y="75406"/>
                      <a:pt x="926363" y="86717"/>
                    </a:cubicBezTo>
                    <a:cubicBezTo>
                      <a:pt x="918863" y="101798"/>
                      <a:pt x="915113" y="116880"/>
                      <a:pt x="915113" y="135731"/>
                    </a:cubicBezTo>
                    <a:cubicBezTo>
                      <a:pt x="915113" y="143272"/>
                      <a:pt x="918863" y="150812"/>
                      <a:pt x="918863" y="158353"/>
                    </a:cubicBezTo>
                    <a:cubicBezTo>
                      <a:pt x="918863" y="169664"/>
                      <a:pt x="926363" y="180975"/>
                      <a:pt x="933863" y="188516"/>
                    </a:cubicBezTo>
                    <a:cubicBezTo>
                      <a:pt x="941364" y="196056"/>
                      <a:pt x="952614" y="203597"/>
                      <a:pt x="963865" y="207367"/>
                    </a:cubicBezTo>
                    <a:cubicBezTo>
                      <a:pt x="978866" y="214908"/>
                      <a:pt x="986366" y="218678"/>
                      <a:pt x="1005117" y="222449"/>
                    </a:cubicBezTo>
                    <a:cubicBezTo>
                      <a:pt x="1020118" y="222449"/>
                      <a:pt x="1035119" y="226219"/>
                      <a:pt x="1050119" y="226219"/>
                    </a:cubicBezTo>
                    <a:cubicBezTo>
                      <a:pt x="1053869" y="226219"/>
                      <a:pt x="1053869" y="226219"/>
                      <a:pt x="1057620" y="222449"/>
                    </a:cubicBezTo>
                    <a:cubicBezTo>
                      <a:pt x="1068870" y="222449"/>
                      <a:pt x="1076371" y="218678"/>
                      <a:pt x="1087621" y="214908"/>
                    </a:cubicBezTo>
                    <a:cubicBezTo>
                      <a:pt x="1095122" y="211138"/>
                      <a:pt x="1102622" y="203597"/>
                      <a:pt x="1110122" y="196056"/>
                    </a:cubicBezTo>
                    <a:cubicBezTo>
                      <a:pt x="1117623" y="192286"/>
                      <a:pt x="1125123" y="184745"/>
                      <a:pt x="1132624" y="180975"/>
                    </a:cubicBezTo>
                    <a:cubicBezTo>
                      <a:pt x="1136374" y="173434"/>
                      <a:pt x="1140124" y="165894"/>
                      <a:pt x="1140124" y="158353"/>
                    </a:cubicBezTo>
                    <a:cubicBezTo>
                      <a:pt x="1143874" y="147042"/>
                      <a:pt x="1143874" y="139501"/>
                      <a:pt x="1143874" y="128190"/>
                    </a:cubicBezTo>
                    <a:cubicBezTo>
                      <a:pt x="1143874" y="124420"/>
                      <a:pt x="1143874" y="120650"/>
                      <a:pt x="1143874" y="116880"/>
                    </a:cubicBezTo>
                    <a:cubicBezTo>
                      <a:pt x="1143874" y="101798"/>
                      <a:pt x="1143874" y="86717"/>
                      <a:pt x="1136374" y="71636"/>
                    </a:cubicBezTo>
                    <a:cubicBezTo>
                      <a:pt x="1128874" y="64095"/>
                      <a:pt x="1128874" y="52784"/>
                      <a:pt x="1121373" y="49014"/>
                    </a:cubicBezTo>
                    <a:cubicBezTo>
                      <a:pt x="1117623" y="41473"/>
                      <a:pt x="1113872" y="41473"/>
                      <a:pt x="1102622" y="33933"/>
                    </a:cubicBezTo>
                    <a:cubicBezTo>
                      <a:pt x="1087621" y="26392"/>
                      <a:pt x="1072620" y="15081"/>
                      <a:pt x="1057620" y="18851"/>
                    </a:cubicBezTo>
                    <a:cubicBezTo>
                      <a:pt x="1050119" y="18851"/>
                      <a:pt x="1046369" y="18851"/>
                      <a:pt x="1042619" y="18851"/>
                    </a:cubicBezTo>
                    <a:cubicBezTo>
                      <a:pt x="1035119" y="18851"/>
                      <a:pt x="1027618" y="18851"/>
                      <a:pt x="1016368" y="18851"/>
                    </a:cubicBezTo>
                    <a:cubicBezTo>
                      <a:pt x="1012617" y="18851"/>
                      <a:pt x="1005117" y="15081"/>
                      <a:pt x="1001367" y="15081"/>
                    </a:cubicBezTo>
                    <a:close/>
                    <a:moveTo>
                      <a:pt x="1001367" y="0"/>
                    </a:moveTo>
                    <a:cubicBezTo>
                      <a:pt x="1008867" y="0"/>
                      <a:pt x="1012617" y="3770"/>
                      <a:pt x="1016368" y="3770"/>
                    </a:cubicBezTo>
                    <a:cubicBezTo>
                      <a:pt x="1027618" y="3770"/>
                      <a:pt x="1035119" y="3770"/>
                      <a:pt x="1042619" y="3770"/>
                    </a:cubicBezTo>
                    <a:lnTo>
                      <a:pt x="1053869" y="3770"/>
                    </a:lnTo>
                    <a:cubicBezTo>
                      <a:pt x="1057620" y="11311"/>
                      <a:pt x="1057620" y="11311"/>
                      <a:pt x="1057620" y="11311"/>
                    </a:cubicBezTo>
                    <a:cubicBezTo>
                      <a:pt x="1057620" y="3770"/>
                      <a:pt x="1057620" y="3770"/>
                      <a:pt x="1057620" y="3770"/>
                    </a:cubicBezTo>
                    <a:cubicBezTo>
                      <a:pt x="1076371" y="3770"/>
                      <a:pt x="1095122" y="15081"/>
                      <a:pt x="1110122" y="22622"/>
                    </a:cubicBezTo>
                    <a:lnTo>
                      <a:pt x="1129207" y="33586"/>
                    </a:lnTo>
                    <a:lnTo>
                      <a:pt x="1136253" y="37119"/>
                    </a:lnTo>
                    <a:cubicBezTo>
                      <a:pt x="1140024" y="48462"/>
                      <a:pt x="1143794" y="56025"/>
                      <a:pt x="1147564" y="63587"/>
                    </a:cubicBezTo>
                    <a:cubicBezTo>
                      <a:pt x="1158875" y="82493"/>
                      <a:pt x="1158875" y="101398"/>
                      <a:pt x="1158875" y="116523"/>
                    </a:cubicBezTo>
                    <a:lnTo>
                      <a:pt x="1158875" y="116880"/>
                    </a:lnTo>
                    <a:lnTo>
                      <a:pt x="1158875" y="127867"/>
                    </a:lnTo>
                    <a:lnTo>
                      <a:pt x="1158875" y="128190"/>
                    </a:lnTo>
                    <a:cubicBezTo>
                      <a:pt x="1158875" y="139501"/>
                      <a:pt x="1158875" y="150812"/>
                      <a:pt x="1155125" y="162123"/>
                    </a:cubicBezTo>
                    <a:cubicBezTo>
                      <a:pt x="1155125" y="167779"/>
                      <a:pt x="1153250" y="172492"/>
                      <a:pt x="1150906" y="176733"/>
                    </a:cubicBezTo>
                    <a:lnTo>
                      <a:pt x="1144014" y="188281"/>
                    </a:lnTo>
                    <a:lnTo>
                      <a:pt x="1211007" y="254328"/>
                    </a:lnTo>
                    <a:lnTo>
                      <a:pt x="1223983" y="262839"/>
                    </a:lnTo>
                    <a:cubicBezTo>
                      <a:pt x="1246566" y="277941"/>
                      <a:pt x="1265384" y="289268"/>
                      <a:pt x="1280439" y="308147"/>
                    </a:cubicBezTo>
                    <a:cubicBezTo>
                      <a:pt x="1287967" y="315698"/>
                      <a:pt x="1295494" y="325137"/>
                      <a:pt x="1303963" y="336937"/>
                    </a:cubicBezTo>
                    <a:lnTo>
                      <a:pt x="1322531" y="364277"/>
                    </a:lnTo>
                    <a:lnTo>
                      <a:pt x="1456664" y="496514"/>
                    </a:lnTo>
                    <a:lnTo>
                      <a:pt x="1457335" y="496931"/>
                    </a:lnTo>
                    <a:cubicBezTo>
                      <a:pt x="1472390" y="512033"/>
                      <a:pt x="1498736" y="530912"/>
                      <a:pt x="1525083" y="553566"/>
                    </a:cubicBezTo>
                    <a:cubicBezTo>
                      <a:pt x="1555193" y="576220"/>
                      <a:pt x="1581539" y="602649"/>
                      <a:pt x="1596594" y="629079"/>
                    </a:cubicBezTo>
                    <a:lnTo>
                      <a:pt x="1605861" y="643604"/>
                    </a:lnTo>
                    <a:lnTo>
                      <a:pt x="1701800" y="738188"/>
                    </a:lnTo>
                    <a:lnTo>
                      <a:pt x="1701069" y="738919"/>
                    </a:lnTo>
                    <a:lnTo>
                      <a:pt x="1710285" y="739848"/>
                    </a:lnTo>
                    <a:cubicBezTo>
                      <a:pt x="1758048" y="745687"/>
                      <a:pt x="1797576" y="752764"/>
                      <a:pt x="1829574" y="761256"/>
                    </a:cubicBezTo>
                    <a:cubicBezTo>
                      <a:pt x="1870984" y="772580"/>
                      <a:pt x="1901101" y="787677"/>
                      <a:pt x="1919923" y="806549"/>
                    </a:cubicBezTo>
                    <a:cubicBezTo>
                      <a:pt x="1931217" y="817873"/>
                      <a:pt x="1934982" y="829196"/>
                      <a:pt x="1938746" y="840519"/>
                    </a:cubicBezTo>
                    <a:cubicBezTo>
                      <a:pt x="1942511" y="866940"/>
                      <a:pt x="1946275" y="900910"/>
                      <a:pt x="1946275" y="938655"/>
                    </a:cubicBezTo>
                    <a:cubicBezTo>
                      <a:pt x="1946275" y="1036790"/>
                      <a:pt x="1934982" y="1153797"/>
                      <a:pt x="1934982" y="1259481"/>
                    </a:cubicBezTo>
                    <a:cubicBezTo>
                      <a:pt x="1934982" y="1293451"/>
                      <a:pt x="1934982" y="1327421"/>
                      <a:pt x="1938746" y="1357617"/>
                    </a:cubicBezTo>
                    <a:cubicBezTo>
                      <a:pt x="1942511" y="1384038"/>
                      <a:pt x="1942511" y="1410459"/>
                      <a:pt x="1942511" y="1433105"/>
                    </a:cubicBezTo>
                    <a:cubicBezTo>
                      <a:pt x="1942511" y="1459526"/>
                      <a:pt x="1940629" y="1483116"/>
                      <a:pt x="1935923" y="1504348"/>
                    </a:cubicBezTo>
                    <a:lnTo>
                      <a:pt x="1929524" y="1519873"/>
                    </a:lnTo>
                    <a:lnTo>
                      <a:pt x="1931987" y="1519873"/>
                    </a:lnTo>
                    <a:lnTo>
                      <a:pt x="1924447" y="1535113"/>
                    </a:lnTo>
                    <a:lnTo>
                      <a:pt x="1923292" y="1534994"/>
                    </a:lnTo>
                    <a:lnTo>
                      <a:pt x="1912394" y="1561436"/>
                    </a:lnTo>
                    <a:cubicBezTo>
                      <a:pt x="1893571" y="1591631"/>
                      <a:pt x="1859690" y="1614278"/>
                      <a:pt x="1814516" y="1621827"/>
                    </a:cubicBezTo>
                    <a:cubicBezTo>
                      <a:pt x="1788164" y="1625601"/>
                      <a:pt x="1754283" y="1625601"/>
                      <a:pt x="1720402" y="1625601"/>
                    </a:cubicBezTo>
                    <a:cubicBezTo>
                      <a:pt x="1584878" y="1625601"/>
                      <a:pt x="1389121" y="1602955"/>
                      <a:pt x="1050311" y="1602955"/>
                    </a:cubicBezTo>
                    <a:cubicBezTo>
                      <a:pt x="975020" y="1602955"/>
                      <a:pt x="888435" y="1602955"/>
                      <a:pt x="794321" y="1606729"/>
                    </a:cubicBezTo>
                    <a:cubicBezTo>
                      <a:pt x="587271" y="1614278"/>
                      <a:pt x="432924" y="1618052"/>
                      <a:pt x="319987" y="1618052"/>
                    </a:cubicBezTo>
                    <a:cubicBezTo>
                      <a:pt x="240932" y="1618052"/>
                      <a:pt x="176934" y="1618052"/>
                      <a:pt x="131760" y="1610503"/>
                    </a:cubicBezTo>
                    <a:cubicBezTo>
                      <a:pt x="86585" y="1602955"/>
                      <a:pt x="60233" y="1595406"/>
                      <a:pt x="37646" y="1580308"/>
                    </a:cubicBezTo>
                    <a:cubicBezTo>
                      <a:pt x="26352" y="1568985"/>
                      <a:pt x="18823" y="1557661"/>
                      <a:pt x="15058" y="1542564"/>
                    </a:cubicBezTo>
                    <a:cubicBezTo>
                      <a:pt x="3765" y="1508594"/>
                      <a:pt x="0" y="1455752"/>
                      <a:pt x="0" y="1387812"/>
                    </a:cubicBezTo>
                    <a:cubicBezTo>
                      <a:pt x="0" y="1319872"/>
                      <a:pt x="3765" y="1233060"/>
                      <a:pt x="3765" y="1131151"/>
                    </a:cubicBezTo>
                    <a:cubicBezTo>
                      <a:pt x="3765" y="1085857"/>
                      <a:pt x="3765" y="1033015"/>
                      <a:pt x="0" y="976399"/>
                    </a:cubicBezTo>
                    <a:cubicBezTo>
                      <a:pt x="0" y="972624"/>
                      <a:pt x="0" y="968850"/>
                      <a:pt x="0" y="965076"/>
                    </a:cubicBezTo>
                    <a:cubicBezTo>
                      <a:pt x="0" y="908459"/>
                      <a:pt x="15058" y="866940"/>
                      <a:pt x="33881" y="832971"/>
                    </a:cubicBezTo>
                    <a:cubicBezTo>
                      <a:pt x="52704" y="799001"/>
                      <a:pt x="75291" y="776354"/>
                      <a:pt x="101643" y="757482"/>
                    </a:cubicBezTo>
                    <a:cubicBezTo>
                      <a:pt x="158111" y="727286"/>
                      <a:pt x="214580" y="723512"/>
                      <a:pt x="233403" y="723512"/>
                    </a:cubicBezTo>
                    <a:cubicBezTo>
                      <a:pt x="237167" y="723512"/>
                      <a:pt x="240932" y="723512"/>
                      <a:pt x="240932" y="723512"/>
                    </a:cubicBezTo>
                    <a:lnTo>
                      <a:pt x="294873" y="722855"/>
                    </a:lnTo>
                    <a:lnTo>
                      <a:pt x="402341" y="628030"/>
                    </a:lnTo>
                    <a:lnTo>
                      <a:pt x="421048" y="598931"/>
                    </a:lnTo>
                    <a:cubicBezTo>
                      <a:pt x="432355" y="583855"/>
                      <a:pt x="447432" y="568779"/>
                      <a:pt x="473815" y="546165"/>
                    </a:cubicBezTo>
                    <a:cubicBezTo>
                      <a:pt x="487007" y="536743"/>
                      <a:pt x="502084" y="528263"/>
                      <a:pt x="517631" y="519783"/>
                    </a:cubicBezTo>
                    <a:lnTo>
                      <a:pt x="538218" y="508138"/>
                    </a:lnTo>
                    <a:lnTo>
                      <a:pt x="646109" y="412941"/>
                    </a:lnTo>
                    <a:lnTo>
                      <a:pt x="654968" y="400177"/>
                    </a:lnTo>
                    <a:cubicBezTo>
                      <a:pt x="678289" y="370673"/>
                      <a:pt x="703731" y="350179"/>
                      <a:pt x="737652" y="327565"/>
                    </a:cubicBezTo>
                    <a:lnTo>
                      <a:pt x="757455" y="314694"/>
                    </a:lnTo>
                    <a:lnTo>
                      <a:pt x="904405" y="185032"/>
                    </a:lnTo>
                    <a:lnTo>
                      <a:pt x="911804" y="176495"/>
                    </a:lnTo>
                    <a:lnTo>
                      <a:pt x="903862" y="162123"/>
                    </a:lnTo>
                    <a:cubicBezTo>
                      <a:pt x="903862" y="150812"/>
                      <a:pt x="900112" y="143272"/>
                      <a:pt x="900112" y="135731"/>
                    </a:cubicBezTo>
                    <a:cubicBezTo>
                      <a:pt x="900112" y="116880"/>
                      <a:pt x="903862" y="98028"/>
                      <a:pt x="911362" y="82947"/>
                    </a:cubicBezTo>
                    <a:cubicBezTo>
                      <a:pt x="915113" y="71636"/>
                      <a:pt x="918863" y="60325"/>
                      <a:pt x="926363" y="49014"/>
                    </a:cubicBezTo>
                    <a:cubicBezTo>
                      <a:pt x="930113" y="41473"/>
                      <a:pt x="933863" y="37703"/>
                      <a:pt x="937614" y="33933"/>
                    </a:cubicBezTo>
                    <a:cubicBezTo>
                      <a:pt x="937614" y="30162"/>
                      <a:pt x="941364" y="26392"/>
                      <a:pt x="945114" y="22622"/>
                    </a:cubicBezTo>
                    <a:cubicBezTo>
                      <a:pt x="956365" y="11311"/>
                      <a:pt x="975116" y="7540"/>
                      <a:pt x="986366" y="3770"/>
                    </a:cubicBezTo>
                    <a:cubicBezTo>
                      <a:pt x="990116" y="0"/>
                      <a:pt x="997617" y="0"/>
                      <a:pt x="1001367" y="0"/>
                    </a:cubicBezTo>
                    <a:close/>
                  </a:path>
                </a:pathLst>
              </a:custGeom>
              <a:solidFill>
                <a:schemeClr val="accent1"/>
              </a:solidFill>
              <a:ln>
                <a:noFill/>
              </a:ln>
            </p:spPr>
            <p:txBody>
              <a:bodyPr vert="horz" wrap="square" lIns="96435" tIns="48217" rIns="96435" bIns="48217" numCol="1" anchor="t" anchorCtr="0" compatLnSpc="1">
                <a:normAutofit/>
              </a:bodyPr>
              <a:lstStyle/>
              <a:p>
                <a:endParaRPr lang="zh-CN" altLang="en-US" sz="1900" b="1">
                  <a:solidFill>
                    <a:schemeClr val="accent2"/>
                  </a:solidFill>
                  <a:latin typeface="微软雅黑" panose="020B0503020204020204" pitchFamily="34" charset="-122"/>
                  <a:ea typeface="微软雅黑" panose="020B0503020204020204" pitchFamily="34" charset="-122"/>
                </a:endParaRPr>
              </a:p>
            </p:txBody>
          </p:sp>
          <p:sp>
            <p:nvSpPr>
              <p:cNvPr id="32" name="任意多边形 31"/>
              <p:cNvSpPr/>
              <p:nvPr>
                <p:custDataLst>
                  <p:tags r:id="rId13"/>
                </p:custDataLst>
              </p:nvPr>
            </p:nvSpPr>
            <p:spPr bwMode="auto">
              <a:xfrm>
                <a:off x="1385435" y="2858414"/>
                <a:ext cx="1930133" cy="1439863"/>
              </a:xfrm>
              <a:custGeom>
                <a:avLst/>
                <a:gdLst>
                  <a:gd name="connsiteX0" fmla="*/ 1897912 w 1930133"/>
                  <a:gd name="connsiteY0" fmla="*/ 633413 h 1439863"/>
                  <a:gd name="connsiteX1" fmla="*/ 1924272 w 1930133"/>
                  <a:gd name="connsiteY1" fmla="*/ 671098 h 1439863"/>
                  <a:gd name="connsiteX2" fmla="*/ 1924272 w 1930133"/>
                  <a:gd name="connsiteY2" fmla="*/ 1191145 h 1439863"/>
                  <a:gd name="connsiteX3" fmla="*/ 1788707 w 1930133"/>
                  <a:gd name="connsiteY3" fmla="*/ 1432326 h 1439863"/>
                  <a:gd name="connsiteX4" fmla="*/ 1668204 w 1930133"/>
                  <a:gd name="connsiteY4" fmla="*/ 1439863 h 1439863"/>
                  <a:gd name="connsiteX5" fmla="*/ 1442262 w 1930133"/>
                  <a:gd name="connsiteY5" fmla="*/ 1432326 h 1439863"/>
                  <a:gd name="connsiteX6" fmla="*/ 1099584 w 1930133"/>
                  <a:gd name="connsiteY6" fmla="*/ 1424789 h 1439863"/>
                  <a:gd name="connsiteX7" fmla="*/ 779500 w 1930133"/>
                  <a:gd name="connsiteY7" fmla="*/ 1432326 h 1439863"/>
                  <a:gd name="connsiteX8" fmla="*/ 466947 w 1930133"/>
                  <a:gd name="connsiteY8" fmla="*/ 1439863 h 1439863"/>
                  <a:gd name="connsiteX9" fmla="*/ 0 w 1930133"/>
                  <a:gd name="connsiteY9" fmla="*/ 1375799 h 1439863"/>
                  <a:gd name="connsiteX10" fmla="*/ 0 w 1930133"/>
                  <a:gd name="connsiteY10" fmla="*/ 1368262 h 1439863"/>
                  <a:gd name="connsiteX11" fmla="*/ 90377 w 1930133"/>
                  <a:gd name="connsiteY11" fmla="*/ 1398410 h 1439863"/>
                  <a:gd name="connsiteX12" fmla="*/ 278661 w 1930133"/>
                  <a:gd name="connsiteY12" fmla="*/ 1405947 h 1439863"/>
                  <a:gd name="connsiteX13" fmla="*/ 753140 w 1930133"/>
                  <a:gd name="connsiteY13" fmla="*/ 1394642 h 1439863"/>
                  <a:gd name="connsiteX14" fmla="*/ 1009207 w 1930133"/>
                  <a:gd name="connsiteY14" fmla="*/ 1390873 h 1439863"/>
                  <a:gd name="connsiteX15" fmla="*/ 1679501 w 1930133"/>
                  <a:gd name="connsiteY15" fmla="*/ 1413484 h 1439863"/>
                  <a:gd name="connsiteX16" fmla="*/ 1773644 w 1930133"/>
                  <a:gd name="connsiteY16" fmla="*/ 1409716 h 1439863"/>
                  <a:gd name="connsiteX17" fmla="*/ 1871552 w 1930133"/>
                  <a:gd name="connsiteY17" fmla="*/ 1349420 h 1439863"/>
                  <a:gd name="connsiteX18" fmla="*/ 1901678 w 1930133"/>
                  <a:gd name="connsiteY18" fmla="*/ 1221293 h 1439863"/>
                  <a:gd name="connsiteX19" fmla="*/ 1897912 w 1930133"/>
                  <a:gd name="connsiteY19" fmla="*/ 1145923 h 1439863"/>
                  <a:gd name="connsiteX20" fmla="*/ 1894146 w 1930133"/>
                  <a:gd name="connsiteY20" fmla="*/ 1047944 h 1439863"/>
                  <a:gd name="connsiteX21" fmla="*/ 1905443 w 1930133"/>
                  <a:gd name="connsiteY21" fmla="*/ 727625 h 1439863"/>
                  <a:gd name="connsiteX22" fmla="*/ 1897912 w 1930133"/>
                  <a:gd name="connsiteY22" fmla="*/ 633413 h 1439863"/>
                  <a:gd name="connsiteX23" fmla="*/ 1084457 w 1930133"/>
                  <a:gd name="connsiteY23" fmla="*/ 19050 h 1439863"/>
                  <a:gd name="connsiteX24" fmla="*/ 1148528 w 1930133"/>
                  <a:gd name="connsiteY24" fmla="*/ 68084 h 1439863"/>
                  <a:gd name="connsiteX25" fmla="*/ 1152297 w 1930133"/>
                  <a:gd name="connsiteY25" fmla="*/ 71855 h 1439863"/>
                  <a:gd name="connsiteX26" fmla="*/ 1208830 w 1930133"/>
                  <a:gd name="connsiteY26" fmla="*/ 113345 h 1439863"/>
                  <a:gd name="connsiteX27" fmla="*/ 1246519 w 1930133"/>
                  <a:gd name="connsiteY27" fmla="*/ 169922 h 1439863"/>
                  <a:gd name="connsiteX28" fmla="*/ 1257826 w 1930133"/>
                  <a:gd name="connsiteY28" fmla="*/ 185010 h 1439863"/>
                  <a:gd name="connsiteX29" fmla="*/ 1374661 w 1930133"/>
                  <a:gd name="connsiteY29" fmla="*/ 294392 h 1439863"/>
                  <a:gd name="connsiteX30" fmla="*/ 1382199 w 1930133"/>
                  <a:gd name="connsiteY30" fmla="*/ 301935 h 1439863"/>
                  <a:gd name="connsiteX31" fmla="*/ 1442501 w 1930133"/>
                  <a:gd name="connsiteY31" fmla="*/ 347197 h 1439863"/>
                  <a:gd name="connsiteX32" fmla="*/ 1506572 w 1930133"/>
                  <a:gd name="connsiteY32" fmla="*/ 418861 h 1439863"/>
                  <a:gd name="connsiteX33" fmla="*/ 1514110 w 1930133"/>
                  <a:gd name="connsiteY33" fmla="*/ 430177 h 1439863"/>
                  <a:gd name="connsiteX34" fmla="*/ 1551799 w 1930133"/>
                  <a:gd name="connsiteY34" fmla="*/ 482982 h 1439863"/>
                  <a:gd name="connsiteX35" fmla="*/ 1597025 w 1930133"/>
                  <a:gd name="connsiteY35" fmla="*/ 516928 h 1439863"/>
                  <a:gd name="connsiteX36" fmla="*/ 1593256 w 1930133"/>
                  <a:gd name="connsiteY36" fmla="*/ 520700 h 1439863"/>
                  <a:gd name="connsiteX37" fmla="*/ 1570643 w 1930133"/>
                  <a:gd name="connsiteY37" fmla="*/ 520700 h 1439863"/>
                  <a:gd name="connsiteX38" fmla="*/ 1540492 w 1930133"/>
                  <a:gd name="connsiteY38" fmla="*/ 494298 h 1439863"/>
                  <a:gd name="connsiteX39" fmla="*/ 1502803 w 1930133"/>
                  <a:gd name="connsiteY39" fmla="*/ 441492 h 1439863"/>
                  <a:gd name="connsiteX40" fmla="*/ 1495265 w 1930133"/>
                  <a:gd name="connsiteY40" fmla="*/ 426405 h 1439863"/>
                  <a:gd name="connsiteX41" fmla="*/ 1431194 w 1930133"/>
                  <a:gd name="connsiteY41" fmla="*/ 358513 h 1439863"/>
                  <a:gd name="connsiteX42" fmla="*/ 1370892 w 1930133"/>
                  <a:gd name="connsiteY42" fmla="*/ 313251 h 1439863"/>
                  <a:gd name="connsiteX43" fmla="*/ 1363354 w 1930133"/>
                  <a:gd name="connsiteY43" fmla="*/ 305707 h 1439863"/>
                  <a:gd name="connsiteX44" fmla="*/ 1242750 w 1930133"/>
                  <a:gd name="connsiteY44" fmla="*/ 192553 h 1439863"/>
                  <a:gd name="connsiteX45" fmla="*/ 1235212 w 1930133"/>
                  <a:gd name="connsiteY45" fmla="*/ 177466 h 1439863"/>
                  <a:gd name="connsiteX46" fmla="*/ 1197523 w 1930133"/>
                  <a:gd name="connsiteY46" fmla="*/ 124661 h 1439863"/>
                  <a:gd name="connsiteX47" fmla="*/ 1144759 w 1930133"/>
                  <a:gd name="connsiteY47" fmla="*/ 86943 h 1439863"/>
                  <a:gd name="connsiteX48" fmla="*/ 1137221 w 1930133"/>
                  <a:gd name="connsiteY48" fmla="*/ 83171 h 1439863"/>
                  <a:gd name="connsiteX49" fmla="*/ 1073150 w 1930133"/>
                  <a:gd name="connsiteY49" fmla="*/ 26594 h 1439863"/>
                  <a:gd name="connsiteX50" fmla="*/ 1084457 w 1930133"/>
                  <a:gd name="connsiteY50" fmla="*/ 19050 h 1439863"/>
                  <a:gd name="connsiteX51" fmla="*/ 900825 w 1930133"/>
                  <a:gd name="connsiteY51" fmla="*/ 3770 h 1439863"/>
                  <a:gd name="connsiteX52" fmla="*/ 902704 w 1930133"/>
                  <a:gd name="connsiteY52" fmla="*/ 3770 h 1439863"/>
                  <a:gd name="connsiteX53" fmla="*/ 906463 w 1930133"/>
                  <a:gd name="connsiteY53" fmla="*/ 7541 h 1439863"/>
                  <a:gd name="connsiteX54" fmla="*/ 895187 w 1930133"/>
                  <a:gd name="connsiteY54" fmla="*/ 0 h 1439863"/>
                  <a:gd name="connsiteX55" fmla="*/ 900825 w 1930133"/>
                  <a:gd name="connsiteY55" fmla="*/ 3770 h 1439863"/>
                  <a:gd name="connsiteX56" fmla="*/ 898946 w 1930133"/>
                  <a:gd name="connsiteY56" fmla="*/ 3770 h 1439863"/>
                  <a:gd name="connsiteX57" fmla="*/ 906463 w 1930133"/>
                  <a:gd name="connsiteY57" fmla="*/ 7541 h 1439863"/>
                  <a:gd name="connsiteX58" fmla="*/ 876393 w 1930133"/>
                  <a:gd name="connsiteY58" fmla="*/ 37703 h 1439863"/>
                  <a:gd name="connsiteX59" fmla="*/ 868875 w 1930133"/>
                  <a:gd name="connsiteY59" fmla="*/ 56555 h 1439863"/>
                  <a:gd name="connsiteX60" fmla="*/ 812493 w 1930133"/>
                  <a:gd name="connsiteY60" fmla="*/ 109339 h 1439863"/>
                  <a:gd name="connsiteX61" fmla="*/ 771147 w 1930133"/>
                  <a:gd name="connsiteY61" fmla="*/ 131961 h 1439863"/>
                  <a:gd name="connsiteX62" fmla="*/ 741076 w 1930133"/>
                  <a:gd name="connsiteY62" fmla="*/ 154583 h 1439863"/>
                  <a:gd name="connsiteX63" fmla="*/ 654624 w 1930133"/>
                  <a:gd name="connsiteY63" fmla="*/ 237530 h 1439863"/>
                  <a:gd name="connsiteX64" fmla="*/ 643348 w 1930133"/>
                  <a:gd name="connsiteY64" fmla="*/ 252611 h 1439863"/>
                  <a:gd name="connsiteX65" fmla="*/ 575689 w 1930133"/>
                  <a:gd name="connsiteY65" fmla="*/ 312936 h 1439863"/>
                  <a:gd name="connsiteX66" fmla="*/ 553137 w 1930133"/>
                  <a:gd name="connsiteY66" fmla="*/ 324247 h 1439863"/>
                  <a:gd name="connsiteX67" fmla="*/ 492996 w 1930133"/>
                  <a:gd name="connsiteY67" fmla="*/ 361950 h 1439863"/>
                  <a:gd name="connsiteX68" fmla="*/ 444132 w 1930133"/>
                  <a:gd name="connsiteY68" fmla="*/ 410965 h 1439863"/>
                  <a:gd name="connsiteX69" fmla="*/ 425338 w 1930133"/>
                  <a:gd name="connsiteY69" fmla="*/ 437357 h 1439863"/>
                  <a:gd name="connsiteX70" fmla="*/ 410302 w 1930133"/>
                  <a:gd name="connsiteY70" fmla="*/ 459979 h 1439863"/>
                  <a:gd name="connsiteX71" fmla="*/ 353920 w 1930133"/>
                  <a:gd name="connsiteY71" fmla="*/ 508993 h 1439863"/>
                  <a:gd name="connsiteX72" fmla="*/ 327609 w 1930133"/>
                  <a:gd name="connsiteY72" fmla="*/ 512763 h 1439863"/>
                  <a:gd name="connsiteX73" fmla="*/ 323850 w 1930133"/>
                  <a:gd name="connsiteY73" fmla="*/ 508993 h 1439863"/>
                  <a:gd name="connsiteX74" fmla="*/ 327609 w 1930133"/>
                  <a:gd name="connsiteY74" fmla="*/ 508993 h 1439863"/>
                  <a:gd name="connsiteX75" fmla="*/ 331368 w 1930133"/>
                  <a:gd name="connsiteY75" fmla="*/ 505223 h 1439863"/>
                  <a:gd name="connsiteX76" fmla="*/ 353920 w 1930133"/>
                  <a:gd name="connsiteY76" fmla="*/ 493912 h 1439863"/>
                  <a:gd name="connsiteX77" fmla="*/ 399026 w 1930133"/>
                  <a:gd name="connsiteY77" fmla="*/ 448668 h 1439863"/>
                  <a:gd name="connsiteX78" fmla="*/ 414061 w 1930133"/>
                  <a:gd name="connsiteY78" fmla="*/ 426046 h 1439863"/>
                  <a:gd name="connsiteX79" fmla="*/ 432855 w 1930133"/>
                  <a:gd name="connsiteY79" fmla="*/ 399654 h 1439863"/>
                  <a:gd name="connsiteX80" fmla="*/ 481719 w 1930133"/>
                  <a:gd name="connsiteY80" fmla="*/ 350640 h 1439863"/>
                  <a:gd name="connsiteX81" fmla="*/ 545619 w 1930133"/>
                  <a:gd name="connsiteY81" fmla="*/ 312936 h 1439863"/>
                  <a:gd name="connsiteX82" fmla="*/ 568172 w 1930133"/>
                  <a:gd name="connsiteY82" fmla="*/ 297855 h 1439863"/>
                  <a:gd name="connsiteX83" fmla="*/ 632071 w 1930133"/>
                  <a:gd name="connsiteY83" fmla="*/ 245071 h 1439863"/>
                  <a:gd name="connsiteX84" fmla="*/ 643348 w 1930133"/>
                  <a:gd name="connsiteY84" fmla="*/ 226219 h 1439863"/>
                  <a:gd name="connsiteX85" fmla="*/ 729800 w 1930133"/>
                  <a:gd name="connsiteY85" fmla="*/ 139502 h 1439863"/>
                  <a:gd name="connsiteX86" fmla="*/ 759870 w 1930133"/>
                  <a:gd name="connsiteY86" fmla="*/ 120650 h 1439863"/>
                  <a:gd name="connsiteX87" fmla="*/ 804976 w 1930133"/>
                  <a:gd name="connsiteY87" fmla="*/ 94258 h 1439863"/>
                  <a:gd name="connsiteX88" fmla="*/ 853840 w 1930133"/>
                  <a:gd name="connsiteY88" fmla="*/ 49014 h 1439863"/>
                  <a:gd name="connsiteX89" fmla="*/ 865116 w 1930133"/>
                  <a:gd name="connsiteY89" fmla="*/ 30163 h 1439863"/>
                  <a:gd name="connsiteX90" fmla="*/ 895187 w 1930133"/>
                  <a:gd name="connsiteY90" fmla="*/ 0 h 143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30133" h="1439863">
                    <a:moveTo>
                      <a:pt x="1897912" y="633413"/>
                    </a:moveTo>
                    <a:cubicBezTo>
                      <a:pt x="1912975" y="644718"/>
                      <a:pt x="1920506" y="656024"/>
                      <a:pt x="1924272" y="671098"/>
                    </a:cubicBezTo>
                    <a:cubicBezTo>
                      <a:pt x="1943100" y="791688"/>
                      <a:pt x="1909209" y="1036638"/>
                      <a:pt x="1924272" y="1191145"/>
                    </a:cubicBezTo>
                    <a:cubicBezTo>
                      <a:pt x="1943100" y="1341883"/>
                      <a:pt x="1897912" y="1413484"/>
                      <a:pt x="1788707" y="1432326"/>
                    </a:cubicBezTo>
                    <a:cubicBezTo>
                      <a:pt x="1754815" y="1439863"/>
                      <a:pt x="1713393" y="1439863"/>
                      <a:pt x="1668204" y="1439863"/>
                    </a:cubicBezTo>
                    <a:cubicBezTo>
                      <a:pt x="1607953" y="1439863"/>
                      <a:pt x="1532639" y="1436095"/>
                      <a:pt x="1442262" y="1432326"/>
                    </a:cubicBezTo>
                    <a:cubicBezTo>
                      <a:pt x="1348120" y="1428558"/>
                      <a:pt x="1238915" y="1424789"/>
                      <a:pt x="1099584" y="1424789"/>
                    </a:cubicBezTo>
                    <a:cubicBezTo>
                      <a:pt x="1005441" y="1424789"/>
                      <a:pt x="900002" y="1428558"/>
                      <a:pt x="779500" y="1432326"/>
                    </a:cubicBezTo>
                    <a:cubicBezTo>
                      <a:pt x="658997" y="1436095"/>
                      <a:pt x="553558" y="1439863"/>
                      <a:pt x="466947" y="1439863"/>
                    </a:cubicBezTo>
                    <a:cubicBezTo>
                      <a:pt x="109205" y="1439863"/>
                      <a:pt x="3766" y="1405947"/>
                      <a:pt x="0" y="1375799"/>
                    </a:cubicBezTo>
                    <a:cubicBezTo>
                      <a:pt x="0" y="1372031"/>
                      <a:pt x="0" y="1372031"/>
                      <a:pt x="0" y="1368262"/>
                    </a:cubicBezTo>
                    <a:cubicBezTo>
                      <a:pt x="18828" y="1383336"/>
                      <a:pt x="48954" y="1390873"/>
                      <a:pt x="90377" y="1398410"/>
                    </a:cubicBezTo>
                    <a:cubicBezTo>
                      <a:pt x="135565" y="1405947"/>
                      <a:pt x="199582" y="1405947"/>
                      <a:pt x="278661" y="1405947"/>
                    </a:cubicBezTo>
                    <a:cubicBezTo>
                      <a:pt x="391633" y="1405947"/>
                      <a:pt x="546026" y="1402179"/>
                      <a:pt x="753140" y="1394642"/>
                    </a:cubicBezTo>
                    <a:cubicBezTo>
                      <a:pt x="847282" y="1390873"/>
                      <a:pt x="933893" y="1390873"/>
                      <a:pt x="1009207" y="1390873"/>
                    </a:cubicBezTo>
                    <a:cubicBezTo>
                      <a:pt x="1348120" y="1390873"/>
                      <a:pt x="1543936" y="1413484"/>
                      <a:pt x="1679501" y="1413484"/>
                    </a:cubicBezTo>
                    <a:cubicBezTo>
                      <a:pt x="1713393" y="1413484"/>
                      <a:pt x="1747284" y="1413484"/>
                      <a:pt x="1773644" y="1409716"/>
                    </a:cubicBezTo>
                    <a:cubicBezTo>
                      <a:pt x="1818832" y="1402179"/>
                      <a:pt x="1852723" y="1379568"/>
                      <a:pt x="1871552" y="1349420"/>
                    </a:cubicBezTo>
                    <a:cubicBezTo>
                      <a:pt x="1894146" y="1315504"/>
                      <a:pt x="1901678" y="1274051"/>
                      <a:pt x="1901678" y="1221293"/>
                    </a:cubicBezTo>
                    <a:cubicBezTo>
                      <a:pt x="1901678" y="1198682"/>
                      <a:pt x="1901678" y="1172303"/>
                      <a:pt x="1897912" y="1145923"/>
                    </a:cubicBezTo>
                    <a:cubicBezTo>
                      <a:pt x="1894146" y="1115776"/>
                      <a:pt x="1894146" y="1081860"/>
                      <a:pt x="1894146" y="1047944"/>
                    </a:cubicBezTo>
                    <a:cubicBezTo>
                      <a:pt x="1894146" y="942427"/>
                      <a:pt x="1905443" y="825604"/>
                      <a:pt x="1905443" y="727625"/>
                    </a:cubicBezTo>
                    <a:cubicBezTo>
                      <a:pt x="1905443" y="693708"/>
                      <a:pt x="1901678" y="659792"/>
                      <a:pt x="1897912" y="633413"/>
                    </a:cubicBezTo>
                    <a:close/>
                    <a:moveTo>
                      <a:pt x="1084457" y="19050"/>
                    </a:moveTo>
                    <a:cubicBezTo>
                      <a:pt x="1103301" y="37909"/>
                      <a:pt x="1125915" y="56768"/>
                      <a:pt x="1148528" y="68084"/>
                    </a:cubicBezTo>
                    <a:cubicBezTo>
                      <a:pt x="1148528" y="71855"/>
                      <a:pt x="1148528" y="71855"/>
                      <a:pt x="1152297" y="71855"/>
                    </a:cubicBezTo>
                    <a:cubicBezTo>
                      <a:pt x="1174910" y="83171"/>
                      <a:pt x="1189986" y="94486"/>
                      <a:pt x="1208830" y="113345"/>
                    </a:cubicBezTo>
                    <a:cubicBezTo>
                      <a:pt x="1220137" y="128432"/>
                      <a:pt x="1231443" y="143520"/>
                      <a:pt x="1246519" y="169922"/>
                    </a:cubicBezTo>
                    <a:cubicBezTo>
                      <a:pt x="1250288" y="173694"/>
                      <a:pt x="1254057" y="177466"/>
                      <a:pt x="1257826" y="185010"/>
                    </a:cubicBezTo>
                    <a:cubicBezTo>
                      <a:pt x="1295514" y="249130"/>
                      <a:pt x="1340741" y="271761"/>
                      <a:pt x="1374661" y="294392"/>
                    </a:cubicBezTo>
                    <a:cubicBezTo>
                      <a:pt x="1374661" y="298164"/>
                      <a:pt x="1378430" y="298164"/>
                      <a:pt x="1382199" y="301935"/>
                    </a:cubicBezTo>
                    <a:cubicBezTo>
                      <a:pt x="1397274" y="313251"/>
                      <a:pt x="1419888" y="328338"/>
                      <a:pt x="1442501" y="347197"/>
                    </a:cubicBezTo>
                    <a:cubicBezTo>
                      <a:pt x="1468883" y="369828"/>
                      <a:pt x="1491496" y="396231"/>
                      <a:pt x="1506572" y="418861"/>
                    </a:cubicBezTo>
                    <a:cubicBezTo>
                      <a:pt x="1510341" y="422633"/>
                      <a:pt x="1510341" y="426405"/>
                      <a:pt x="1514110" y="430177"/>
                    </a:cubicBezTo>
                    <a:cubicBezTo>
                      <a:pt x="1525416" y="449036"/>
                      <a:pt x="1540492" y="467895"/>
                      <a:pt x="1551799" y="482982"/>
                    </a:cubicBezTo>
                    <a:cubicBezTo>
                      <a:pt x="1566874" y="501841"/>
                      <a:pt x="1585719" y="513157"/>
                      <a:pt x="1597025" y="516928"/>
                    </a:cubicBezTo>
                    <a:cubicBezTo>
                      <a:pt x="1597025" y="516928"/>
                      <a:pt x="1597025" y="516928"/>
                      <a:pt x="1593256" y="520700"/>
                    </a:cubicBezTo>
                    <a:cubicBezTo>
                      <a:pt x="1585719" y="520700"/>
                      <a:pt x="1578181" y="520700"/>
                      <a:pt x="1570643" y="520700"/>
                    </a:cubicBezTo>
                    <a:cubicBezTo>
                      <a:pt x="1559336" y="513157"/>
                      <a:pt x="1551799" y="501841"/>
                      <a:pt x="1540492" y="494298"/>
                    </a:cubicBezTo>
                    <a:cubicBezTo>
                      <a:pt x="1529185" y="479210"/>
                      <a:pt x="1514110" y="460351"/>
                      <a:pt x="1502803" y="441492"/>
                    </a:cubicBezTo>
                    <a:cubicBezTo>
                      <a:pt x="1499034" y="437720"/>
                      <a:pt x="1495265" y="433949"/>
                      <a:pt x="1495265" y="426405"/>
                    </a:cubicBezTo>
                    <a:cubicBezTo>
                      <a:pt x="1480190" y="407546"/>
                      <a:pt x="1457576" y="381143"/>
                      <a:pt x="1431194" y="358513"/>
                    </a:cubicBezTo>
                    <a:cubicBezTo>
                      <a:pt x="1408581" y="339654"/>
                      <a:pt x="1385968" y="324566"/>
                      <a:pt x="1370892" y="313251"/>
                    </a:cubicBezTo>
                    <a:cubicBezTo>
                      <a:pt x="1370892" y="309479"/>
                      <a:pt x="1367123" y="309479"/>
                      <a:pt x="1363354" y="305707"/>
                    </a:cubicBezTo>
                    <a:cubicBezTo>
                      <a:pt x="1333203" y="286848"/>
                      <a:pt x="1284208" y="256674"/>
                      <a:pt x="1242750" y="192553"/>
                    </a:cubicBezTo>
                    <a:cubicBezTo>
                      <a:pt x="1242750" y="188781"/>
                      <a:pt x="1238981" y="181238"/>
                      <a:pt x="1235212" y="177466"/>
                    </a:cubicBezTo>
                    <a:cubicBezTo>
                      <a:pt x="1220137" y="154835"/>
                      <a:pt x="1208830" y="135976"/>
                      <a:pt x="1197523" y="124661"/>
                    </a:cubicBezTo>
                    <a:cubicBezTo>
                      <a:pt x="1182448" y="105802"/>
                      <a:pt x="1167372" y="98258"/>
                      <a:pt x="1144759" y="86943"/>
                    </a:cubicBezTo>
                    <a:cubicBezTo>
                      <a:pt x="1140990" y="83171"/>
                      <a:pt x="1140990" y="83171"/>
                      <a:pt x="1137221" y="83171"/>
                    </a:cubicBezTo>
                    <a:cubicBezTo>
                      <a:pt x="1114608" y="68084"/>
                      <a:pt x="1091995" y="49225"/>
                      <a:pt x="1073150" y="26594"/>
                    </a:cubicBezTo>
                    <a:cubicBezTo>
                      <a:pt x="1076919" y="22822"/>
                      <a:pt x="1080688" y="22822"/>
                      <a:pt x="1084457" y="19050"/>
                    </a:cubicBezTo>
                    <a:close/>
                    <a:moveTo>
                      <a:pt x="900825" y="3770"/>
                    </a:moveTo>
                    <a:lnTo>
                      <a:pt x="902704" y="3770"/>
                    </a:lnTo>
                    <a:cubicBezTo>
                      <a:pt x="902704" y="3770"/>
                      <a:pt x="902704" y="3770"/>
                      <a:pt x="906463" y="7541"/>
                    </a:cubicBezTo>
                    <a:close/>
                    <a:moveTo>
                      <a:pt x="895187" y="0"/>
                    </a:moveTo>
                    <a:lnTo>
                      <a:pt x="900825" y="3770"/>
                    </a:lnTo>
                    <a:lnTo>
                      <a:pt x="898946" y="3770"/>
                    </a:lnTo>
                    <a:cubicBezTo>
                      <a:pt x="902704" y="3770"/>
                      <a:pt x="906463" y="7541"/>
                      <a:pt x="906463" y="7541"/>
                    </a:cubicBezTo>
                    <a:cubicBezTo>
                      <a:pt x="895187" y="18852"/>
                      <a:pt x="887669" y="26392"/>
                      <a:pt x="876393" y="37703"/>
                    </a:cubicBezTo>
                    <a:cubicBezTo>
                      <a:pt x="872634" y="45244"/>
                      <a:pt x="872634" y="49014"/>
                      <a:pt x="868875" y="56555"/>
                    </a:cubicBezTo>
                    <a:cubicBezTo>
                      <a:pt x="857599" y="75406"/>
                      <a:pt x="835046" y="90488"/>
                      <a:pt x="812493" y="109339"/>
                    </a:cubicBezTo>
                    <a:cubicBezTo>
                      <a:pt x="797458" y="116880"/>
                      <a:pt x="782423" y="124421"/>
                      <a:pt x="771147" y="131961"/>
                    </a:cubicBezTo>
                    <a:cubicBezTo>
                      <a:pt x="759870" y="139502"/>
                      <a:pt x="748594" y="147042"/>
                      <a:pt x="741076" y="154583"/>
                    </a:cubicBezTo>
                    <a:cubicBezTo>
                      <a:pt x="703488" y="180975"/>
                      <a:pt x="677177" y="199827"/>
                      <a:pt x="654624" y="237530"/>
                    </a:cubicBezTo>
                    <a:cubicBezTo>
                      <a:pt x="650865" y="241300"/>
                      <a:pt x="647106" y="245071"/>
                      <a:pt x="643348" y="252611"/>
                    </a:cubicBezTo>
                    <a:cubicBezTo>
                      <a:pt x="628312" y="275233"/>
                      <a:pt x="602001" y="294085"/>
                      <a:pt x="575689" y="312936"/>
                    </a:cubicBezTo>
                    <a:cubicBezTo>
                      <a:pt x="568172" y="316707"/>
                      <a:pt x="560654" y="320477"/>
                      <a:pt x="553137" y="324247"/>
                    </a:cubicBezTo>
                    <a:cubicBezTo>
                      <a:pt x="530584" y="335558"/>
                      <a:pt x="508031" y="350640"/>
                      <a:pt x="492996" y="361950"/>
                    </a:cubicBezTo>
                    <a:cubicBezTo>
                      <a:pt x="466684" y="380802"/>
                      <a:pt x="455408" y="395883"/>
                      <a:pt x="444132" y="410965"/>
                    </a:cubicBezTo>
                    <a:cubicBezTo>
                      <a:pt x="436614" y="418505"/>
                      <a:pt x="432855" y="426046"/>
                      <a:pt x="425338" y="437357"/>
                    </a:cubicBezTo>
                    <a:cubicBezTo>
                      <a:pt x="421579" y="441127"/>
                      <a:pt x="417820" y="452438"/>
                      <a:pt x="410302" y="459979"/>
                    </a:cubicBezTo>
                    <a:cubicBezTo>
                      <a:pt x="395267" y="482601"/>
                      <a:pt x="368956" y="501452"/>
                      <a:pt x="353920" y="508993"/>
                    </a:cubicBezTo>
                    <a:cubicBezTo>
                      <a:pt x="342644" y="508993"/>
                      <a:pt x="335127" y="512763"/>
                      <a:pt x="327609" y="512763"/>
                    </a:cubicBezTo>
                    <a:cubicBezTo>
                      <a:pt x="327609" y="512763"/>
                      <a:pt x="327609" y="512763"/>
                      <a:pt x="323850" y="508993"/>
                    </a:cubicBezTo>
                    <a:cubicBezTo>
                      <a:pt x="323850" y="508993"/>
                      <a:pt x="323850" y="508993"/>
                      <a:pt x="327609" y="508993"/>
                    </a:cubicBezTo>
                    <a:cubicBezTo>
                      <a:pt x="327609" y="505223"/>
                      <a:pt x="331368" y="505223"/>
                      <a:pt x="331368" y="505223"/>
                    </a:cubicBezTo>
                    <a:cubicBezTo>
                      <a:pt x="338885" y="501452"/>
                      <a:pt x="346403" y="497682"/>
                      <a:pt x="353920" y="493912"/>
                    </a:cubicBezTo>
                    <a:cubicBezTo>
                      <a:pt x="368956" y="482601"/>
                      <a:pt x="387750" y="467519"/>
                      <a:pt x="399026" y="448668"/>
                    </a:cubicBezTo>
                    <a:cubicBezTo>
                      <a:pt x="406544" y="441127"/>
                      <a:pt x="410302" y="433587"/>
                      <a:pt x="414061" y="426046"/>
                    </a:cubicBezTo>
                    <a:cubicBezTo>
                      <a:pt x="421579" y="418505"/>
                      <a:pt x="425338" y="410965"/>
                      <a:pt x="432855" y="399654"/>
                    </a:cubicBezTo>
                    <a:cubicBezTo>
                      <a:pt x="444132" y="384572"/>
                      <a:pt x="455408" y="369491"/>
                      <a:pt x="481719" y="350640"/>
                    </a:cubicBezTo>
                    <a:cubicBezTo>
                      <a:pt x="500513" y="335558"/>
                      <a:pt x="523066" y="324247"/>
                      <a:pt x="545619" y="312936"/>
                    </a:cubicBezTo>
                    <a:cubicBezTo>
                      <a:pt x="553137" y="309166"/>
                      <a:pt x="560654" y="305396"/>
                      <a:pt x="568172" y="297855"/>
                    </a:cubicBezTo>
                    <a:cubicBezTo>
                      <a:pt x="594483" y="282774"/>
                      <a:pt x="617036" y="263922"/>
                      <a:pt x="632071" y="245071"/>
                    </a:cubicBezTo>
                    <a:cubicBezTo>
                      <a:pt x="635830" y="237530"/>
                      <a:pt x="639589" y="233760"/>
                      <a:pt x="643348" y="226219"/>
                    </a:cubicBezTo>
                    <a:cubicBezTo>
                      <a:pt x="665900" y="188516"/>
                      <a:pt x="692212" y="165894"/>
                      <a:pt x="729800" y="139502"/>
                    </a:cubicBezTo>
                    <a:cubicBezTo>
                      <a:pt x="741076" y="135732"/>
                      <a:pt x="752353" y="128191"/>
                      <a:pt x="759870" y="120650"/>
                    </a:cubicBezTo>
                    <a:cubicBezTo>
                      <a:pt x="774905" y="113110"/>
                      <a:pt x="789941" y="105569"/>
                      <a:pt x="804976" y="94258"/>
                    </a:cubicBezTo>
                    <a:cubicBezTo>
                      <a:pt x="827529" y="79177"/>
                      <a:pt x="846323" y="64096"/>
                      <a:pt x="853840" y="49014"/>
                    </a:cubicBezTo>
                    <a:cubicBezTo>
                      <a:pt x="857599" y="41474"/>
                      <a:pt x="861358" y="33933"/>
                      <a:pt x="865116" y="30163"/>
                    </a:cubicBezTo>
                    <a:cubicBezTo>
                      <a:pt x="876393" y="18852"/>
                      <a:pt x="883910" y="7541"/>
                      <a:pt x="895187" y="0"/>
                    </a:cubicBez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normAutofit/>
              </a:bodyPr>
              <a:lstStyle/>
              <a:p>
                <a:endParaRPr lang="zh-CN" altLang="en-US" sz="1900" b="1">
                  <a:solidFill>
                    <a:schemeClr val="accent2"/>
                  </a:solidFill>
                  <a:latin typeface="微软雅黑" panose="020B0503020204020204" pitchFamily="34" charset="-122"/>
                  <a:ea typeface="微软雅黑" panose="020B0503020204020204" pitchFamily="34" charset="-122"/>
                </a:endParaRPr>
              </a:p>
            </p:txBody>
          </p:sp>
          <p:sp>
            <p:nvSpPr>
              <p:cNvPr id="33" name="文本框 32"/>
              <p:cNvSpPr txBox="1"/>
              <p:nvPr>
                <p:custDataLst>
                  <p:tags r:id="rId14"/>
                </p:custDataLst>
              </p:nvPr>
            </p:nvSpPr>
            <p:spPr>
              <a:xfrm>
                <a:off x="1549759" y="3394209"/>
                <a:ext cx="1566980" cy="878669"/>
              </a:xfrm>
              <a:prstGeom prst="rect">
                <a:avLst/>
              </a:prstGeom>
              <a:noFill/>
              <a:extLst>
                <a:ext uri="{909E8E84-426E-40DD-AFC4-6F175D3DCCD1}">
                  <a14:hiddenFill xmlns:a14="http://schemas.microsoft.com/office/drawing/2010/main">
                    <a:grpFill/>
                  </a14:hiddenFill>
                </a:ext>
              </a:extLst>
            </p:spPr>
            <p:txBody>
              <a:bodyPr wrap="square" lIns="0" tIns="0" rIns="0" bIns="0" rtlCol="0" anchor="ctr" anchorCtr="0">
                <a:normAutofit/>
              </a:bodyPr>
              <a:lstStyle/>
              <a:p>
                <a:pPr marL="0" lvl="0" indent="0" algn="ctr">
                  <a:lnSpc>
                    <a:spcPct val="110000"/>
                  </a:lnSpc>
                  <a:spcBef>
                    <a:spcPts val="0"/>
                  </a:spcBef>
                  <a:spcAft>
                    <a:spcPts val="0"/>
                  </a:spcAft>
                  <a:buSzPct val="100000"/>
                </a:pPr>
                <a:r>
                  <a:rPr lang="zh-CN" altLang="en-US" sz="1900" b="1">
                    <a:solidFill>
                      <a:schemeClr val="accent2"/>
                    </a:solidFill>
                    <a:latin typeface="Times New Roman" panose="02020603050405020304" charset="0"/>
                    <a:ea typeface="微软雅黑" panose="020B0503020204020204" pitchFamily="34" charset="-122"/>
                  </a:rPr>
                  <a:t>失效的文件未及时废除</a:t>
                </a:r>
                <a:endParaRPr lang="zh-CN" altLang="en-US" sz="1900" b="1">
                  <a:solidFill>
                    <a:schemeClr val="accent2"/>
                  </a:solidFill>
                  <a:latin typeface="Times New Roman" panose="02020603050405020304" charset="0"/>
                  <a:ea typeface="微软雅黑" panose="020B0503020204020204" pitchFamily="34" charset="-122"/>
                </a:endParaRPr>
              </a:p>
            </p:txBody>
          </p:sp>
        </p:grpSp>
        <p:grpSp>
          <p:nvGrpSpPr>
            <p:cNvPr id="34" name="组合 33"/>
            <p:cNvGrpSpPr/>
            <p:nvPr>
              <p:custDataLst>
                <p:tags r:id="rId15"/>
              </p:custDataLst>
            </p:nvPr>
          </p:nvGrpSpPr>
          <p:grpSpPr>
            <a:xfrm>
              <a:off x="1914" y="3684"/>
              <a:ext cx="1819" cy="1524"/>
              <a:chOff x="1344160" y="2647277"/>
              <a:chExt cx="1971408" cy="1651000"/>
            </a:xfrm>
            <a:grpFill/>
          </p:grpSpPr>
          <p:sp>
            <p:nvSpPr>
              <p:cNvPr id="35" name="任意多边形 34"/>
              <p:cNvSpPr/>
              <p:nvPr>
                <p:custDataLst>
                  <p:tags r:id="rId16"/>
                </p:custDataLst>
              </p:nvPr>
            </p:nvSpPr>
            <p:spPr bwMode="auto">
              <a:xfrm>
                <a:off x="1344160" y="2647277"/>
                <a:ext cx="1946275" cy="1625601"/>
              </a:xfrm>
              <a:custGeom>
                <a:avLst/>
                <a:gdLst>
                  <a:gd name="connsiteX0" fmla="*/ 481437 w 1946275"/>
                  <a:gd name="connsiteY0" fmla="*/ 1465536 h 1625601"/>
                  <a:gd name="connsiteX1" fmla="*/ 487586 w 1946275"/>
                  <a:gd name="connsiteY1" fmla="*/ 1465719 h 1625601"/>
                  <a:gd name="connsiteX2" fmla="*/ 486307 w 1946275"/>
                  <a:gd name="connsiteY2" fmla="*/ 1465719 h 1625601"/>
                  <a:gd name="connsiteX3" fmla="*/ 191907 w 1946275"/>
                  <a:gd name="connsiteY3" fmla="*/ 1457871 h 1625601"/>
                  <a:gd name="connsiteX4" fmla="*/ 247607 w 1946275"/>
                  <a:gd name="connsiteY4" fmla="*/ 1459230 h 1625601"/>
                  <a:gd name="connsiteX5" fmla="*/ 428795 w 1946275"/>
                  <a:gd name="connsiteY5" fmla="*/ 1463040 h 1625601"/>
                  <a:gd name="connsiteX6" fmla="*/ 472034 w 1946275"/>
                  <a:gd name="connsiteY6" fmla="*/ 1465183 h 1625601"/>
                  <a:gd name="connsiteX7" fmla="*/ 481437 w 1946275"/>
                  <a:gd name="connsiteY7" fmla="*/ 1465536 h 1625601"/>
                  <a:gd name="connsiteX8" fmla="*/ 469563 w 1946275"/>
                  <a:gd name="connsiteY8" fmla="*/ 1465183 h 1625601"/>
                  <a:gd name="connsiteX9" fmla="*/ 383616 w 1946275"/>
                  <a:gd name="connsiteY9" fmla="*/ 1463040 h 1625601"/>
                  <a:gd name="connsiteX10" fmla="*/ 225488 w 1946275"/>
                  <a:gd name="connsiteY10" fmla="*/ 1459230 h 1625601"/>
                  <a:gd name="connsiteX11" fmla="*/ 15280 w 1946275"/>
                  <a:gd name="connsiteY11" fmla="*/ 1374175 h 1625601"/>
                  <a:gd name="connsiteX12" fmla="*/ 15058 w 1946275"/>
                  <a:gd name="connsiteY12" fmla="*/ 1387812 h 1625601"/>
                  <a:gd name="connsiteX13" fmla="*/ 15334 w 1946275"/>
                  <a:gd name="connsiteY13" fmla="*/ 1396572 h 1625601"/>
                  <a:gd name="connsiteX14" fmla="*/ 182607 w 1946275"/>
                  <a:gd name="connsiteY14" fmla="*/ 914934 h 1625601"/>
                  <a:gd name="connsiteX15" fmla="*/ 177371 w 1946275"/>
                  <a:gd name="connsiteY15" fmla="*/ 916385 h 1625601"/>
                  <a:gd name="connsiteX16" fmla="*/ 173883 w 1946275"/>
                  <a:gd name="connsiteY16" fmla="*/ 916385 h 1625601"/>
                  <a:gd name="connsiteX17" fmla="*/ 176901 w 1946275"/>
                  <a:gd name="connsiteY17" fmla="*/ 915492 h 1625601"/>
                  <a:gd name="connsiteX18" fmla="*/ 182607 w 1946275"/>
                  <a:gd name="connsiteY18" fmla="*/ 914934 h 1625601"/>
                  <a:gd name="connsiteX19" fmla="*/ 1830701 w 1946275"/>
                  <a:gd name="connsiteY19" fmla="*/ 858668 h 1625601"/>
                  <a:gd name="connsiteX20" fmla="*/ 1840754 w 1946275"/>
                  <a:gd name="connsiteY20" fmla="*/ 859434 h 1625601"/>
                  <a:gd name="connsiteX21" fmla="*/ 1845108 w 1946275"/>
                  <a:gd name="connsiteY21" fmla="*/ 860670 h 1625601"/>
                  <a:gd name="connsiteX22" fmla="*/ 1838032 w 1946275"/>
                  <a:gd name="connsiteY22" fmla="*/ 859964 h 1625601"/>
                  <a:gd name="connsiteX23" fmla="*/ 1830701 w 1946275"/>
                  <a:gd name="connsiteY23" fmla="*/ 858668 h 1625601"/>
                  <a:gd name="connsiteX24" fmla="*/ 101185 w 1946275"/>
                  <a:gd name="connsiteY24" fmla="*/ 780313 h 1625601"/>
                  <a:gd name="connsiteX25" fmla="*/ 93644 w 1946275"/>
                  <a:gd name="connsiteY25" fmla="*/ 784375 h 1625601"/>
                  <a:gd name="connsiteX26" fmla="*/ 87526 w 1946275"/>
                  <a:gd name="connsiteY26" fmla="*/ 789985 h 1625601"/>
                  <a:gd name="connsiteX27" fmla="*/ 1202371 w 1946275"/>
                  <a:gd name="connsiteY27" fmla="*/ 731945 h 1625601"/>
                  <a:gd name="connsiteX28" fmla="*/ 1190955 w 1946275"/>
                  <a:gd name="connsiteY28" fmla="*/ 732938 h 1625601"/>
                  <a:gd name="connsiteX29" fmla="*/ 1000995 w 1946275"/>
                  <a:gd name="connsiteY29" fmla="*/ 742369 h 1625601"/>
                  <a:gd name="connsiteX30" fmla="*/ 496943 w 1946275"/>
                  <a:gd name="connsiteY30" fmla="*/ 749914 h 1625601"/>
                  <a:gd name="connsiteX31" fmla="*/ 380334 w 1946275"/>
                  <a:gd name="connsiteY31" fmla="*/ 749914 h 1625601"/>
                  <a:gd name="connsiteX32" fmla="*/ 196016 w 1946275"/>
                  <a:gd name="connsiteY32" fmla="*/ 757458 h 1625601"/>
                  <a:gd name="connsiteX33" fmla="*/ 53076 w 1946275"/>
                  <a:gd name="connsiteY33" fmla="*/ 847993 h 1625601"/>
                  <a:gd name="connsiteX34" fmla="*/ 37912 w 1946275"/>
                  <a:gd name="connsiteY34" fmla="*/ 900864 h 1625601"/>
                  <a:gd name="connsiteX35" fmla="*/ 36810 w 1946275"/>
                  <a:gd name="connsiteY35" fmla="*/ 916385 h 1625601"/>
                  <a:gd name="connsiteX36" fmla="*/ 87006 w 1946275"/>
                  <a:gd name="connsiteY36" fmla="*/ 916385 h 1625601"/>
                  <a:gd name="connsiteX37" fmla="*/ 142072 w 1946275"/>
                  <a:gd name="connsiteY37" fmla="*/ 916385 h 1625601"/>
                  <a:gd name="connsiteX38" fmla="*/ 173883 w 1946275"/>
                  <a:gd name="connsiteY38" fmla="*/ 916385 h 1625601"/>
                  <a:gd name="connsiteX39" fmla="*/ 170488 w 1946275"/>
                  <a:gd name="connsiteY39" fmla="*/ 917390 h 1625601"/>
                  <a:gd name="connsiteX40" fmla="*/ 173606 w 1946275"/>
                  <a:gd name="connsiteY40" fmla="*/ 919957 h 1625601"/>
                  <a:gd name="connsiteX41" fmla="*/ 248911 w 1946275"/>
                  <a:gd name="connsiteY41" fmla="*/ 923529 h 1625601"/>
                  <a:gd name="connsiteX42" fmla="*/ 263972 w 1946275"/>
                  <a:gd name="connsiteY42" fmla="*/ 927101 h 1625601"/>
                  <a:gd name="connsiteX43" fmla="*/ 211258 w 1946275"/>
                  <a:gd name="connsiteY43" fmla="*/ 927101 h 1625601"/>
                  <a:gd name="connsiteX44" fmla="*/ 200139 w 1946275"/>
                  <a:gd name="connsiteY44" fmla="*/ 927101 h 1625601"/>
                  <a:gd name="connsiteX45" fmla="*/ 196197 w 1946275"/>
                  <a:gd name="connsiteY45" fmla="*/ 927101 h 1625601"/>
                  <a:gd name="connsiteX46" fmla="*/ 66893 w 1946275"/>
                  <a:gd name="connsiteY46" fmla="*/ 923929 h 1625601"/>
                  <a:gd name="connsiteX47" fmla="*/ 36215 w 1946275"/>
                  <a:gd name="connsiteY47" fmla="*/ 924754 h 1625601"/>
                  <a:gd name="connsiteX48" fmla="*/ 33328 w 1946275"/>
                  <a:gd name="connsiteY48" fmla="*/ 965405 h 1625601"/>
                  <a:gd name="connsiteX49" fmla="*/ 30507 w 1946275"/>
                  <a:gd name="connsiteY49" fmla="*/ 1108280 h 1625601"/>
                  <a:gd name="connsiteX50" fmla="*/ 25511 w 1946275"/>
                  <a:gd name="connsiteY50" fmla="*/ 1199993 h 1625601"/>
                  <a:gd name="connsiteX51" fmla="*/ 23007 w 1946275"/>
                  <a:gd name="connsiteY51" fmla="*/ 1270000 h 1625601"/>
                  <a:gd name="connsiteX52" fmla="*/ 28574 w 1946275"/>
                  <a:gd name="connsiteY52" fmla="*/ 1270000 h 1625601"/>
                  <a:gd name="connsiteX53" fmla="*/ 82981 w 1946275"/>
                  <a:gd name="connsiteY53" fmla="*/ 1270000 h 1625601"/>
                  <a:gd name="connsiteX54" fmla="*/ 90486 w 1946275"/>
                  <a:gd name="connsiteY54" fmla="*/ 1281642 h 1625601"/>
                  <a:gd name="connsiteX55" fmla="*/ 188045 w 1946275"/>
                  <a:gd name="connsiteY55" fmla="*/ 1285522 h 1625601"/>
                  <a:gd name="connsiteX56" fmla="*/ 188045 w 1946275"/>
                  <a:gd name="connsiteY56" fmla="*/ 1293283 h 1625601"/>
                  <a:gd name="connsiteX57" fmla="*/ 161134 w 1946275"/>
                  <a:gd name="connsiteY57" fmla="*/ 1298195 h 1625601"/>
                  <a:gd name="connsiteX58" fmla="*/ 164157 w 1946275"/>
                  <a:gd name="connsiteY58" fmla="*/ 1297486 h 1625601"/>
                  <a:gd name="connsiteX59" fmla="*/ 167759 w 1946275"/>
                  <a:gd name="connsiteY59" fmla="*/ 1297710 h 1625601"/>
                  <a:gd name="connsiteX60" fmla="*/ 165531 w 1946275"/>
                  <a:gd name="connsiteY60" fmla="*/ 1297164 h 1625601"/>
                  <a:gd name="connsiteX61" fmla="*/ 164157 w 1946275"/>
                  <a:gd name="connsiteY61" fmla="*/ 1297486 h 1625601"/>
                  <a:gd name="connsiteX62" fmla="*/ 135513 w 1946275"/>
                  <a:gd name="connsiteY62" fmla="*/ 1295709 h 1625601"/>
                  <a:gd name="connsiteX63" fmla="*/ 105495 w 1946275"/>
                  <a:gd name="connsiteY63" fmla="*/ 1297164 h 1625601"/>
                  <a:gd name="connsiteX64" fmla="*/ 55895 w 1946275"/>
                  <a:gd name="connsiteY64" fmla="*/ 1293344 h 1625601"/>
                  <a:gd name="connsiteX65" fmla="*/ 22174 w 1946275"/>
                  <a:gd name="connsiteY65" fmla="*/ 1293294 h 1625601"/>
                  <a:gd name="connsiteX66" fmla="*/ 21573 w 1946275"/>
                  <a:gd name="connsiteY66" fmla="*/ 1310097 h 1625601"/>
                  <a:gd name="connsiteX67" fmla="*/ 18340 w 1946275"/>
                  <a:gd name="connsiteY67" fmla="*/ 1411712 h 1625601"/>
                  <a:gd name="connsiteX68" fmla="*/ 16995 w 1946275"/>
                  <a:gd name="connsiteY68" fmla="*/ 1447805 h 1625601"/>
                  <a:gd name="connsiteX69" fmla="*/ 20343 w 1946275"/>
                  <a:gd name="connsiteY69" fmla="*/ 1447808 h 1625601"/>
                  <a:gd name="connsiteX70" fmla="*/ 266902 w 1946275"/>
                  <a:gd name="connsiteY70" fmla="*/ 1451610 h 1625601"/>
                  <a:gd name="connsiteX71" fmla="*/ 167197 w 1946275"/>
                  <a:gd name="connsiteY71" fmla="*/ 1456871 h 1625601"/>
                  <a:gd name="connsiteX72" fmla="*/ 191907 w 1946275"/>
                  <a:gd name="connsiteY72" fmla="*/ 1457871 h 1625601"/>
                  <a:gd name="connsiteX73" fmla="*/ 140247 w 1946275"/>
                  <a:gd name="connsiteY73" fmla="*/ 1456611 h 1625601"/>
                  <a:gd name="connsiteX74" fmla="*/ 63595 w 1946275"/>
                  <a:gd name="connsiteY74" fmla="*/ 1455420 h 1625601"/>
                  <a:gd name="connsiteX75" fmla="*/ 25181 w 1946275"/>
                  <a:gd name="connsiteY75" fmla="*/ 1456015 h 1625601"/>
                  <a:gd name="connsiteX76" fmla="*/ 17229 w 1946275"/>
                  <a:gd name="connsiteY76" fmla="*/ 1456721 h 1625601"/>
                  <a:gd name="connsiteX77" fmla="*/ 17882 w 1946275"/>
                  <a:gd name="connsiteY77" fmla="*/ 1477455 h 1625601"/>
                  <a:gd name="connsiteX78" fmla="*/ 26352 w 1946275"/>
                  <a:gd name="connsiteY78" fmla="*/ 1538789 h 1625601"/>
                  <a:gd name="connsiteX79" fmla="*/ 48939 w 1946275"/>
                  <a:gd name="connsiteY79" fmla="*/ 1568985 h 1625601"/>
                  <a:gd name="connsiteX80" fmla="*/ 97879 w 1946275"/>
                  <a:gd name="connsiteY80" fmla="*/ 1587857 h 1625601"/>
                  <a:gd name="connsiteX81" fmla="*/ 319987 w 1946275"/>
                  <a:gd name="connsiteY81" fmla="*/ 1602955 h 1625601"/>
                  <a:gd name="connsiteX82" fmla="*/ 521862 w 1946275"/>
                  <a:gd name="connsiteY82" fmla="*/ 1600124 h 1625601"/>
                  <a:gd name="connsiteX83" fmla="*/ 555677 w 1946275"/>
                  <a:gd name="connsiteY83" fmla="*/ 1599181 h 1625601"/>
                  <a:gd name="connsiteX84" fmla="*/ 620458 w 1946275"/>
                  <a:gd name="connsiteY84" fmla="*/ 1594516 h 1625601"/>
                  <a:gd name="connsiteX85" fmla="*/ 1065351 w 1946275"/>
                  <a:gd name="connsiteY85" fmla="*/ 1582979 h 1625601"/>
                  <a:gd name="connsiteX86" fmla="*/ 1178366 w 1946275"/>
                  <a:gd name="connsiteY86" fmla="*/ 1582979 h 1625601"/>
                  <a:gd name="connsiteX87" fmla="*/ 1366724 w 1946275"/>
                  <a:gd name="connsiteY87" fmla="*/ 1590513 h 1625601"/>
                  <a:gd name="connsiteX88" fmla="*/ 1509876 w 1946275"/>
                  <a:gd name="connsiteY88" fmla="*/ 1598047 h 1625601"/>
                  <a:gd name="connsiteX89" fmla="*/ 1637960 w 1946275"/>
                  <a:gd name="connsiteY89" fmla="*/ 1601814 h 1625601"/>
                  <a:gd name="connsiteX90" fmla="*/ 1796181 w 1946275"/>
                  <a:gd name="connsiteY90" fmla="*/ 1601814 h 1625601"/>
                  <a:gd name="connsiteX91" fmla="*/ 1901073 w 1946275"/>
                  <a:gd name="connsiteY91" fmla="*/ 1544072 h 1625601"/>
                  <a:gd name="connsiteX92" fmla="*/ 1903834 w 1946275"/>
                  <a:gd name="connsiteY92" fmla="*/ 1532986 h 1625601"/>
                  <a:gd name="connsiteX93" fmla="*/ 1877730 w 1946275"/>
                  <a:gd name="connsiteY93" fmla="*/ 1530291 h 1625601"/>
                  <a:gd name="connsiteX94" fmla="*/ 1683146 w 1946275"/>
                  <a:gd name="connsiteY94" fmla="*/ 1535113 h 1625601"/>
                  <a:gd name="connsiteX95" fmla="*/ 1660524 w 1946275"/>
                  <a:gd name="connsiteY95" fmla="*/ 1531303 h 1625601"/>
                  <a:gd name="connsiteX96" fmla="*/ 1592658 w 1946275"/>
                  <a:gd name="connsiteY96" fmla="*/ 1531303 h 1625601"/>
                  <a:gd name="connsiteX97" fmla="*/ 1611510 w 1946275"/>
                  <a:gd name="connsiteY97" fmla="*/ 1527493 h 1625601"/>
                  <a:gd name="connsiteX98" fmla="*/ 1709539 w 1946275"/>
                  <a:gd name="connsiteY98" fmla="*/ 1523683 h 1625601"/>
                  <a:gd name="connsiteX99" fmla="*/ 1699995 w 1946275"/>
                  <a:gd name="connsiteY99" fmla="*/ 1518861 h 1625601"/>
                  <a:gd name="connsiteX100" fmla="*/ 1705768 w 1946275"/>
                  <a:gd name="connsiteY100" fmla="*/ 1519873 h 1625601"/>
                  <a:gd name="connsiteX101" fmla="*/ 1822648 w 1946275"/>
                  <a:gd name="connsiteY101" fmla="*/ 1519873 h 1625601"/>
                  <a:gd name="connsiteX102" fmla="*/ 1899940 w 1946275"/>
                  <a:gd name="connsiteY102" fmla="*/ 1519873 h 1625601"/>
                  <a:gd name="connsiteX103" fmla="*/ 1907100 w 1946275"/>
                  <a:gd name="connsiteY103" fmla="*/ 1519873 h 1625601"/>
                  <a:gd name="connsiteX104" fmla="*/ 1912963 w 1946275"/>
                  <a:gd name="connsiteY104" fmla="*/ 1496336 h 1625601"/>
                  <a:gd name="connsiteX105" fmla="*/ 1920497 w 1946275"/>
                  <a:gd name="connsiteY105" fmla="*/ 1387090 h 1625601"/>
                  <a:gd name="connsiteX106" fmla="*/ 1916730 w 1946275"/>
                  <a:gd name="connsiteY106" fmla="*/ 1119626 h 1625601"/>
                  <a:gd name="connsiteX107" fmla="*/ 1919333 w 1946275"/>
                  <a:gd name="connsiteY107" fmla="*/ 1085717 h 1625601"/>
                  <a:gd name="connsiteX108" fmla="*/ 1893394 w 1946275"/>
                  <a:gd name="connsiteY108" fmla="*/ 1085374 h 1625601"/>
                  <a:gd name="connsiteX109" fmla="*/ 1836737 w 1946275"/>
                  <a:gd name="connsiteY109" fmla="*/ 1082040 h 1625601"/>
                  <a:gd name="connsiteX110" fmla="*/ 1855623 w 1946275"/>
                  <a:gd name="connsiteY110" fmla="*/ 1074420 h 1625601"/>
                  <a:gd name="connsiteX111" fmla="*/ 1791411 w 1946275"/>
                  <a:gd name="connsiteY111" fmla="*/ 1070610 h 1625601"/>
                  <a:gd name="connsiteX112" fmla="*/ 1772525 w 1946275"/>
                  <a:gd name="connsiteY112" fmla="*/ 1066800 h 1625601"/>
                  <a:gd name="connsiteX113" fmla="*/ 1919834 w 1946275"/>
                  <a:gd name="connsiteY113" fmla="*/ 1078230 h 1625601"/>
                  <a:gd name="connsiteX114" fmla="*/ 1919909 w 1946275"/>
                  <a:gd name="connsiteY114" fmla="*/ 1078224 h 1625601"/>
                  <a:gd name="connsiteX115" fmla="*/ 1921262 w 1946275"/>
                  <a:gd name="connsiteY115" fmla="*/ 1060588 h 1625601"/>
                  <a:gd name="connsiteX116" fmla="*/ 1925956 w 1946275"/>
                  <a:gd name="connsiteY116" fmla="*/ 1014823 h 1625601"/>
                  <a:gd name="connsiteX117" fmla="*/ 1930315 w 1946275"/>
                  <a:gd name="connsiteY117" fmla="*/ 977039 h 1625601"/>
                  <a:gd name="connsiteX118" fmla="*/ 1931217 w 1946275"/>
                  <a:gd name="connsiteY118" fmla="*/ 938655 h 1625601"/>
                  <a:gd name="connsiteX119" fmla="*/ 1928864 w 1946275"/>
                  <a:gd name="connsiteY119" fmla="*/ 887228 h 1625601"/>
                  <a:gd name="connsiteX120" fmla="*/ 1928695 w 1946275"/>
                  <a:gd name="connsiteY120" fmla="*/ 885826 h 1625601"/>
                  <a:gd name="connsiteX121" fmla="*/ 1914393 w 1946275"/>
                  <a:gd name="connsiteY121" fmla="*/ 885826 h 1625601"/>
                  <a:gd name="connsiteX122" fmla="*/ 1859636 w 1946275"/>
                  <a:gd name="connsiteY122" fmla="*/ 885826 h 1625601"/>
                  <a:gd name="connsiteX123" fmla="*/ 1855859 w 1946275"/>
                  <a:gd name="connsiteY123" fmla="*/ 874515 h 1625601"/>
                  <a:gd name="connsiteX124" fmla="*/ 1757675 w 1946275"/>
                  <a:gd name="connsiteY124" fmla="*/ 870745 h 1625601"/>
                  <a:gd name="connsiteX125" fmla="*/ 1757675 w 1946275"/>
                  <a:gd name="connsiteY125" fmla="*/ 863204 h 1625601"/>
                  <a:gd name="connsiteX126" fmla="*/ 1757675 w 1946275"/>
                  <a:gd name="connsiteY126" fmla="*/ 858491 h 1625601"/>
                  <a:gd name="connsiteX127" fmla="*/ 1780333 w 1946275"/>
                  <a:gd name="connsiteY127" fmla="*/ 859434 h 1625601"/>
                  <a:gd name="connsiteX128" fmla="*/ 1848380 w 1946275"/>
                  <a:gd name="connsiteY128" fmla="*/ 861599 h 1625601"/>
                  <a:gd name="connsiteX129" fmla="*/ 1845108 w 1946275"/>
                  <a:gd name="connsiteY129" fmla="*/ 860670 h 1625601"/>
                  <a:gd name="connsiteX130" fmla="*/ 1851611 w 1946275"/>
                  <a:gd name="connsiteY130" fmla="*/ 861319 h 1625601"/>
                  <a:gd name="connsiteX131" fmla="*/ 1889080 w 1946275"/>
                  <a:gd name="connsiteY131" fmla="*/ 863675 h 1625601"/>
                  <a:gd name="connsiteX132" fmla="*/ 1925970 w 1946275"/>
                  <a:gd name="connsiteY132" fmla="*/ 863224 h 1625601"/>
                  <a:gd name="connsiteX133" fmla="*/ 1923688 w 1946275"/>
                  <a:gd name="connsiteY133" fmla="*/ 844294 h 1625601"/>
                  <a:gd name="connsiteX134" fmla="*/ 1908630 w 1946275"/>
                  <a:gd name="connsiteY134" fmla="*/ 817873 h 1625601"/>
                  <a:gd name="connsiteX135" fmla="*/ 1870984 w 1946275"/>
                  <a:gd name="connsiteY135" fmla="*/ 791452 h 1625601"/>
                  <a:gd name="connsiteX136" fmla="*/ 1716637 w 1946275"/>
                  <a:gd name="connsiteY136" fmla="*/ 757482 h 1625601"/>
                  <a:gd name="connsiteX137" fmla="*/ 1258185 w 1946275"/>
                  <a:gd name="connsiteY137" fmla="*/ 732536 h 1625601"/>
                  <a:gd name="connsiteX138" fmla="*/ 484353 w 1946275"/>
                  <a:gd name="connsiteY138" fmla="*/ 555667 h 1625601"/>
                  <a:gd name="connsiteX139" fmla="*/ 481354 w 1946275"/>
                  <a:gd name="connsiteY139" fmla="*/ 557472 h 1625601"/>
                  <a:gd name="connsiteX140" fmla="*/ 475083 w 1946275"/>
                  <a:gd name="connsiteY140" fmla="*/ 563846 h 1625601"/>
                  <a:gd name="connsiteX141" fmla="*/ 920312 w 1946275"/>
                  <a:gd name="connsiteY141" fmla="*/ 191891 h 1625601"/>
                  <a:gd name="connsiteX142" fmla="*/ 895454 w 1946275"/>
                  <a:gd name="connsiteY142" fmla="*/ 213713 h 1625601"/>
                  <a:gd name="connsiteX143" fmla="*/ 880878 w 1946275"/>
                  <a:gd name="connsiteY143" fmla="*/ 237110 h 1625601"/>
                  <a:gd name="connsiteX144" fmla="*/ 820573 w 1946275"/>
                  <a:gd name="connsiteY144" fmla="*/ 289876 h 1625601"/>
                  <a:gd name="connsiteX145" fmla="*/ 774815 w 1946275"/>
                  <a:gd name="connsiteY145" fmla="*/ 319617 h 1625601"/>
                  <a:gd name="connsiteX146" fmla="*/ 653303 w 1946275"/>
                  <a:gd name="connsiteY146" fmla="*/ 426288 h 1625601"/>
                  <a:gd name="connsiteX147" fmla="*/ 643425 w 1946275"/>
                  <a:gd name="connsiteY147" fmla="*/ 440634 h 1625601"/>
                  <a:gd name="connsiteX148" fmla="*/ 571812 w 1946275"/>
                  <a:gd name="connsiteY148" fmla="*/ 504707 h 1625601"/>
                  <a:gd name="connsiteX149" fmla="*/ 549774 w 1946275"/>
                  <a:gd name="connsiteY149" fmla="*/ 517173 h 1625601"/>
                  <a:gd name="connsiteX150" fmla="*/ 415727 w 1946275"/>
                  <a:gd name="connsiteY150" fmla="*/ 634848 h 1625601"/>
                  <a:gd name="connsiteX151" fmla="*/ 398433 w 1946275"/>
                  <a:gd name="connsiteY151" fmla="*/ 659234 h 1625601"/>
                  <a:gd name="connsiteX152" fmla="*/ 345666 w 1946275"/>
                  <a:gd name="connsiteY152" fmla="*/ 710116 h 1625601"/>
                  <a:gd name="connsiteX153" fmla="*/ 324814 w 1946275"/>
                  <a:gd name="connsiteY153" fmla="*/ 722489 h 1625601"/>
                  <a:gd name="connsiteX154" fmla="*/ 468334 w 1946275"/>
                  <a:gd name="connsiteY154" fmla="*/ 720740 h 1625601"/>
                  <a:gd name="connsiteX155" fmla="*/ 1039017 w 1946275"/>
                  <a:gd name="connsiteY155" fmla="*/ 715963 h 1625601"/>
                  <a:gd name="connsiteX156" fmla="*/ 1516813 w 1946275"/>
                  <a:gd name="connsiteY156" fmla="*/ 724593 h 1625601"/>
                  <a:gd name="connsiteX157" fmla="*/ 1629894 w 1946275"/>
                  <a:gd name="connsiteY157" fmla="*/ 731838 h 1625601"/>
                  <a:gd name="connsiteX158" fmla="*/ 1633536 w 1946275"/>
                  <a:gd name="connsiteY158" fmla="*/ 731838 h 1625601"/>
                  <a:gd name="connsiteX159" fmla="*/ 1635618 w 1946275"/>
                  <a:gd name="connsiteY159" fmla="*/ 732324 h 1625601"/>
                  <a:gd name="connsiteX160" fmla="*/ 1667118 w 1946275"/>
                  <a:gd name="connsiteY160" fmla="*/ 735498 h 1625601"/>
                  <a:gd name="connsiteX161" fmla="*/ 1658225 w 1946275"/>
                  <a:gd name="connsiteY161" fmla="*/ 729607 h 1625601"/>
                  <a:gd name="connsiteX162" fmla="*/ 1630467 w 1946275"/>
                  <a:gd name="connsiteY162" fmla="*/ 704593 h 1625601"/>
                  <a:gd name="connsiteX163" fmla="*/ 1594095 w 1946275"/>
                  <a:gd name="connsiteY163" fmla="*/ 654071 h 1625601"/>
                  <a:gd name="connsiteX164" fmla="*/ 1458600 w 1946275"/>
                  <a:gd name="connsiteY164" fmla="*/ 520490 h 1625601"/>
                  <a:gd name="connsiteX165" fmla="*/ 1446044 w 1946275"/>
                  <a:gd name="connsiteY165" fmla="*/ 512033 h 1625601"/>
                  <a:gd name="connsiteX166" fmla="*/ 1318077 w 1946275"/>
                  <a:gd name="connsiteY166" fmla="*/ 387436 h 1625601"/>
                  <a:gd name="connsiteX167" fmla="*/ 1309221 w 1946275"/>
                  <a:gd name="connsiteY167" fmla="*/ 373221 h 1625601"/>
                  <a:gd name="connsiteX168" fmla="*/ 1203100 w 1946275"/>
                  <a:gd name="connsiteY168" fmla="*/ 268599 h 1625601"/>
                  <a:gd name="connsiteX169" fmla="*/ 1165175 w 1946275"/>
                  <a:gd name="connsiteY169" fmla="*/ 242073 h 1625601"/>
                  <a:gd name="connsiteX170" fmla="*/ 1128373 w 1946275"/>
                  <a:gd name="connsiteY170" fmla="*/ 201503 h 1625601"/>
                  <a:gd name="connsiteX171" fmla="*/ 1127479 w 1946275"/>
                  <a:gd name="connsiteY171" fmla="*/ 202252 h 1625601"/>
                  <a:gd name="connsiteX172" fmla="*/ 1128713 w 1946275"/>
                  <a:gd name="connsiteY172" fmla="*/ 203490 h 1625601"/>
                  <a:gd name="connsiteX173" fmla="*/ 1121958 w 1946275"/>
                  <a:gd name="connsiteY173" fmla="*/ 206877 h 1625601"/>
                  <a:gd name="connsiteX174" fmla="*/ 1121373 w 1946275"/>
                  <a:gd name="connsiteY174" fmla="*/ 207367 h 1625601"/>
                  <a:gd name="connsiteX175" fmla="*/ 1120178 w 1946275"/>
                  <a:gd name="connsiteY175" fmla="*/ 208269 h 1625601"/>
                  <a:gd name="connsiteX176" fmla="*/ 1117402 w 1946275"/>
                  <a:gd name="connsiteY176" fmla="*/ 211052 h 1625601"/>
                  <a:gd name="connsiteX177" fmla="*/ 1117009 w 1946275"/>
                  <a:gd name="connsiteY177" fmla="*/ 210658 h 1625601"/>
                  <a:gd name="connsiteX178" fmla="*/ 1101944 w 1946275"/>
                  <a:gd name="connsiteY178" fmla="*/ 222017 h 1625601"/>
                  <a:gd name="connsiteX179" fmla="*/ 1102320 w 1946275"/>
                  <a:gd name="connsiteY179" fmla="*/ 222395 h 1625601"/>
                  <a:gd name="connsiteX180" fmla="*/ 1094570 w 1946275"/>
                  <a:gd name="connsiteY180" fmla="*/ 227578 h 1625601"/>
                  <a:gd name="connsiteX181" fmla="*/ 1091371 w 1946275"/>
                  <a:gd name="connsiteY181" fmla="*/ 229989 h 1625601"/>
                  <a:gd name="connsiteX182" fmla="*/ 1057620 w 1946275"/>
                  <a:gd name="connsiteY182" fmla="*/ 237530 h 1625601"/>
                  <a:gd name="connsiteX183" fmla="*/ 1050119 w 1946275"/>
                  <a:gd name="connsiteY183" fmla="*/ 241300 h 1625601"/>
                  <a:gd name="connsiteX184" fmla="*/ 1049616 w 1946275"/>
                  <a:gd name="connsiteY184" fmla="*/ 241261 h 1625601"/>
                  <a:gd name="connsiteX185" fmla="*/ 1049536 w 1946275"/>
                  <a:gd name="connsiteY185" fmla="*/ 241301 h 1625601"/>
                  <a:gd name="connsiteX186" fmla="*/ 1000522 w 1946275"/>
                  <a:gd name="connsiteY186" fmla="*/ 237520 h 1625601"/>
                  <a:gd name="connsiteX187" fmla="*/ 955278 w 1946275"/>
                  <a:gd name="connsiteY187" fmla="*/ 222395 h 1625601"/>
                  <a:gd name="connsiteX188" fmla="*/ 947737 w 1946275"/>
                  <a:gd name="connsiteY188" fmla="*/ 218614 h 1625601"/>
                  <a:gd name="connsiteX189" fmla="*/ 955384 w 1946275"/>
                  <a:gd name="connsiteY189" fmla="*/ 221682 h 1625601"/>
                  <a:gd name="connsiteX190" fmla="*/ 922613 w 1946275"/>
                  <a:gd name="connsiteY190" fmla="*/ 196056 h 1625601"/>
                  <a:gd name="connsiteX191" fmla="*/ 1001367 w 1946275"/>
                  <a:gd name="connsiteY191" fmla="*/ 15081 h 1625601"/>
                  <a:gd name="connsiteX192" fmla="*/ 990116 w 1946275"/>
                  <a:gd name="connsiteY192" fmla="*/ 18851 h 1625601"/>
                  <a:gd name="connsiteX193" fmla="*/ 956365 w 1946275"/>
                  <a:gd name="connsiteY193" fmla="*/ 33933 h 1625601"/>
                  <a:gd name="connsiteX194" fmla="*/ 948864 w 1946275"/>
                  <a:gd name="connsiteY194" fmla="*/ 41473 h 1625601"/>
                  <a:gd name="connsiteX195" fmla="*/ 937614 w 1946275"/>
                  <a:gd name="connsiteY195" fmla="*/ 56555 h 1625601"/>
                  <a:gd name="connsiteX196" fmla="*/ 926363 w 1946275"/>
                  <a:gd name="connsiteY196" fmla="*/ 86717 h 1625601"/>
                  <a:gd name="connsiteX197" fmla="*/ 915113 w 1946275"/>
                  <a:gd name="connsiteY197" fmla="*/ 135731 h 1625601"/>
                  <a:gd name="connsiteX198" fmla="*/ 918863 w 1946275"/>
                  <a:gd name="connsiteY198" fmla="*/ 158353 h 1625601"/>
                  <a:gd name="connsiteX199" fmla="*/ 933863 w 1946275"/>
                  <a:gd name="connsiteY199" fmla="*/ 188516 h 1625601"/>
                  <a:gd name="connsiteX200" fmla="*/ 963865 w 1946275"/>
                  <a:gd name="connsiteY200" fmla="*/ 207367 h 1625601"/>
                  <a:gd name="connsiteX201" fmla="*/ 1005117 w 1946275"/>
                  <a:gd name="connsiteY201" fmla="*/ 222449 h 1625601"/>
                  <a:gd name="connsiteX202" fmla="*/ 1050119 w 1946275"/>
                  <a:gd name="connsiteY202" fmla="*/ 226219 h 1625601"/>
                  <a:gd name="connsiteX203" fmla="*/ 1057620 w 1946275"/>
                  <a:gd name="connsiteY203" fmla="*/ 222449 h 1625601"/>
                  <a:gd name="connsiteX204" fmla="*/ 1087621 w 1946275"/>
                  <a:gd name="connsiteY204" fmla="*/ 214908 h 1625601"/>
                  <a:gd name="connsiteX205" fmla="*/ 1110122 w 1946275"/>
                  <a:gd name="connsiteY205" fmla="*/ 196056 h 1625601"/>
                  <a:gd name="connsiteX206" fmla="*/ 1132624 w 1946275"/>
                  <a:gd name="connsiteY206" fmla="*/ 180975 h 1625601"/>
                  <a:gd name="connsiteX207" fmla="*/ 1140124 w 1946275"/>
                  <a:gd name="connsiteY207" fmla="*/ 158353 h 1625601"/>
                  <a:gd name="connsiteX208" fmla="*/ 1143874 w 1946275"/>
                  <a:gd name="connsiteY208" fmla="*/ 128190 h 1625601"/>
                  <a:gd name="connsiteX209" fmla="*/ 1143874 w 1946275"/>
                  <a:gd name="connsiteY209" fmla="*/ 116880 h 1625601"/>
                  <a:gd name="connsiteX210" fmla="*/ 1136374 w 1946275"/>
                  <a:gd name="connsiteY210" fmla="*/ 71636 h 1625601"/>
                  <a:gd name="connsiteX211" fmla="*/ 1121373 w 1946275"/>
                  <a:gd name="connsiteY211" fmla="*/ 49014 h 1625601"/>
                  <a:gd name="connsiteX212" fmla="*/ 1102622 w 1946275"/>
                  <a:gd name="connsiteY212" fmla="*/ 33933 h 1625601"/>
                  <a:gd name="connsiteX213" fmla="*/ 1057620 w 1946275"/>
                  <a:gd name="connsiteY213" fmla="*/ 18851 h 1625601"/>
                  <a:gd name="connsiteX214" fmla="*/ 1042619 w 1946275"/>
                  <a:gd name="connsiteY214" fmla="*/ 18851 h 1625601"/>
                  <a:gd name="connsiteX215" fmla="*/ 1016368 w 1946275"/>
                  <a:gd name="connsiteY215" fmla="*/ 18851 h 1625601"/>
                  <a:gd name="connsiteX216" fmla="*/ 1001367 w 1946275"/>
                  <a:gd name="connsiteY216" fmla="*/ 15081 h 1625601"/>
                  <a:gd name="connsiteX217" fmla="*/ 1001367 w 1946275"/>
                  <a:gd name="connsiteY217" fmla="*/ 0 h 1625601"/>
                  <a:gd name="connsiteX218" fmla="*/ 1016368 w 1946275"/>
                  <a:gd name="connsiteY218" fmla="*/ 3770 h 1625601"/>
                  <a:gd name="connsiteX219" fmla="*/ 1042619 w 1946275"/>
                  <a:gd name="connsiteY219" fmla="*/ 3770 h 1625601"/>
                  <a:gd name="connsiteX220" fmla="*/ 1053869 w 1946275"/>
                  <a:gd name="connsiteY220" fmla="*/ 3770 h 1625601"/>
                  <a:gd name="connsiteX221" fmla="*/ 1057620 w 1946275"/>
                  <a:gd name="connsiteY221" fmla="*/ 11311 h 1625601"/>
                  <a:gd name="connsiteX222" fmla="*/ 1057620 w 1946275"/>
                  <a:gd name="connsiteY222" fmla="*/ 3770 h 1625601"/>
                  <a:gd name="connsiteX223" fmla="*/ 1110122 w 1946275"/>
                  <a:gd name="connsiteY223" fmla="*/ 22622 h 1625601"/>
                  <a:gd name="connsiteX224" fmla="*/ 1129207 w 1946275"/>
                  <a:gd name="connsiteY224" fmla="*/ 33586 h 1625601"/>
                  <a:gd name="connsiteX225" fmla="*/ 1136253 w 1946275"/>
                  <a:gd name="connsiteY225" fmla="*/ 37119 h 1625601"/>
                  <a:gd name="connsiteX226" fmla="*/ 1147564 w 1946275"/>
                  <a:gd name="connsiteY226" fmla="*/ 63587 h 1625601"/>
                  <a:gd name="connsiteX227" fmla="*/ 1158875 w 1946275"/>
                  <a:gd name="connsiteY227" fmla="*/ 116523 h 1625601"/>
                  <a:gd name="connsiteX228" fmla="*/ 1158875 w 1946275"/>
                  <a:gd name="connsiteY228" fmla="*/ 116880 h 1625601"/>
                  <a:gd name="connsiteX229" fmla="*/ 1158875 w 1946275"/>
                  <a:gd name="connsiteY229" fmla="*/ 127867 h 1625601"/>
                  <a:gd name="connsiteX230" fmla="*/ 1158875 w 1946275"/>
                  <a:gd name="connsiteY230" fmla="*/ 128190 h 1625601"/>
                  <a:gd name="connsiteX231" fmla="*/ 1155125 w 1946275"/>
                  <a:gd name="connsiteY231" fmla="*/ 162123 h 1625601"/>
                  <a:gd name="connsiteX232" fmla="*/ 1150906 w 1946275"/>
                  <a:gd name="connsiteY232" fmla="*/ 176733 h 1625601"/>
                  <a:gd name="connsiteX233" fmla="*/ 1144014 w 1946275"/>
                  <a:gd name="connsiteY233" fmla="*/ 188281 h 1625601"/>
                  <a:gd name="connsiteX234" fmla="*/ 1211007 w 1946275"/>
                  <a:gd name="connsiteY234" fmla="*/ 254328 h 1625601"/>
                  <a:gd name="connsiteX235" fmla="*/ 1223983 w 1946275"/>
                  <a:gd name="connsiteY235" fmla="*/ 262839 h 1625601"/>
                  <a:gd name="connsiteX236" fmla="*/ 1280439 w 1946275"/>
                  <a:gd name="connsiteY236" fmla="*/ 308147 h 1625601"/>
                  <a:gd name="connsiteX237" fmla="*/ 1303963 w 1946275"/>
                  <a:gd name="connsiteY237" fmla="*/ 336937 h 1625601"/>
                  <a:gd name="connsiteX238" fmla="*/ 1322531 w 1946275"/>
                  <a:gd name="connsiteY238" fmla="*/ 364277 h 1625601"/>
                  <a:gd name="connsiteX239" fmla="*/ 1456664 w 1946275"/>
                  <a:gd name="connsiteY239" fmla="*/ 496514 h 1625601"/>
                  <a:gd name="connsiteX240" fmla="*/ 1457335 w 1946275"/>
                  <a:gd name="connsiteY240" fmla="*/ 496931 h 1625601"/>
                  <a:gd name="connsiteX241" fmla="*/ 1525083 w 1946275"/>
                  <a:gd name="connsiteY241" fmla="*/ 553566 h 1625601"/>
                  <a:gd name="connsiteX242" fmla="*/ 1596594 w 1946275"/>
                  <a:gd name="connsiteY242" fmla="*/ 629079 h 1625601"/>
                  <a:gd name="connsiteX243" fmla="*/ 1605861 w 1946275"/>
                  <a:gd name="connsiteY243" fmla="*/ 643604 h 1625601"/>
                  <a:gd name="connsiteX244" fmla="*/ 1701800 w 1946275"/>
                  <a:gd name="connsiteY244" fmla="*/ 738188 h 1625601"/>
                  <a:gd name="connsiteX245" fmla="*/ 1701069 w 1946275"/>
                  <a:gd name="connsiteY245" fmla="*/ 738919 h 1625601"/>
                  <a:gd name="connsiteX246" fmla="*/ 1710285 w 1946275"/>
                  <a:gd name="connsiteY246" fmla="*/ 739848 h 1625601"/>
                  <a:gd name="connsiteX247" fmla="*/ 1829574 w 1946275"/>
                  <a:gd name="connsiteY247" fmla="*/ 761256 h 1625601"/>
                  <a:gd name="connsiteX248" fmla="*/ 1919923 w 1946275"/>
                  <a:gd name="connsiteY248" fmla="*/ 806549 h 1625601"/>
                  <a:gd name="connsiteX249" fmla="*/ 1938746 w 1946275"/>
                  <a:gd name="connsiteY249" fmla="*/ 840519 h 1625601"/>
                  <a:gd name="connsiteX250" fmla="*/ 1946275 w 1946275"/>
                  <a:gd name="connsiteY250" fmla="*/ 938655 h 1625601"/>
                  <a:gd name="connsiteX251" fmla="*/ 1934982 w 1946275"/>
                  <a:gd name="connsiteY251" fmla="*/ 1259481 h 1625601"/>
                  <a:gd name="connsiteX252" fmla="*/ 1938746 w 1946275"/>
                  <a:gd name="connsiteY252" fmla="*/ 1357617 h 1625601"/>
                  <a:gd name="connsiteX253" fmla="*/ 1942511 w 1946275"/>
                  <a:gd name="connsiteY253" fmla="*/ 1433105 h 1625601"/>
                  <a:gd name="connsiteX254" fmla="*/ 1935923 w 1946275"/>
                  <a:gd name="connsiteY254" fmla="*/ 1504348 h 1625601"/>
                  <a:gd name="connsiteX255" fmla="*/ 1929524 w 1946275"/>
                  <a:gd name="connsiteY255" fmla="*/ 1519873 h 1625601"/>
                  <a:gd name="connsiteX256" fmla="*/ 1931987 w 1946275"/>
                  <a:gd name="connsiteY256" fmla="*/ 1519873 h 1625601"/>
                  <a:gd name="connsiteX257" fmla="*/ 1924447 w 1946275"/>
                  <a:gd name="connsiteY257" fmla="*/ 1535113 h 1625601"/>
                  <a:gd name="connsiteX258" fmla="*/ 1923292 w 1946275"/>
                  <a:gd name="connsiteY258" fmla="*/ 1534994 h 1625601"/>
                  <a:gd name="connsiteX259" fmla="*/ 1912394 w 1946275"/>
                  <a:gd name="connsiteY259" fmla="*/ 1561436 h 1625601"/>
                  <a:gd name="connsiteX260" fmla="*/ 1814516 w 1946275"/>
                  <a:gd name="connsiteY260" fmla="*/ 1621827 h 1625601"/>
                  <a:gd name="connsiteX261" fmla="*/ 1720402 w 1946275"/>
                  <a:gd name="connsiteY261" fmla="*/ 1625601 h 1625601"/>
                  <a:gd name="connsiteX262" fmla="*/ 1050311 w 1946275"/>
                  <a:gd name="connsiteY262" fmla="*/ 1602955 h 1625601"/>
                  <a:gd name="connsiteX263" fmla="*/ 794321 w 1946275"/>
                  <a:gd name="connsiteY263" fmla="*/ 1606729 h 1625601"/>
                  <a:gd name="connsiteX264" fmla="*/ 319987 w 1946275"/>
                  <a:gd name="connsiteY264" fmla="*/ 1618052 h 1625601"/>
                  <a:gd name="connsiteX265" fmla="*/ 131760 w 1946275"/>
                  <a:gd name="connsiteY265" fmla="*/ 1610503 h 1625601"/>
                  <a:gd name="connsiteX266" fmla="*/ 37646 w 1946275"/>
                  <a:gd name="connsiteY266" fmla="*/ 1580308 h 1625601"/>
                  <a:gd name="connsiteX267" fmla="*/ 15058 w 1946275"/>
                  <a:gd name="connsiteY267" fmla="*/ 1542564 h 1625601"/>
                  <a:gd name="connsiteX268" fmla="*/ 0 w 1946275"/>
                  <a:gd name="connsiteY268" fmla="*/ 1387812 h 1625601"/>
                  <a:gd name="connsiteX269" fmla="*/ 3765 w 1946275"/>
                  <a:gd name="connsiteY269" fmla="*/ 1131151 h 1625601"/>
                  <a:gd name="connsiteX270" fmla="*/ 0 w 1946275"/>
                  <a:gd name="connsiteY270" fmla="*/ 976399 h 1625601"/>
                  <a:gd name="connsiteX271" fmla="*/ 0 w 1946275"/>
                  <a:gd name="connsiteY271" fmla="*/ 965076 h 1625601"/>
                  <a:gd name="connsiteX272" fmla="*/ 33881 w 1946275"/>
                  <a:gd name="connsiteY272" fmla="*/ 832971 h 1625601"/>
                  <a:gd name="connsiteX273" fmla="*/ 101643 w 1946275"/>
                  <a:gd name="connsiteY273" fmla="*/ 757482 h 1625601"/>
                  <a:gd name="connsiteX274" fmla="*/ 233403 w 1946275"/>
                  <a:gd name="connsiteY274" fmla="*/ 723512 h 1625601"/>
                  <a:gd name="connsiteX275" fmla="*/ 240932 w 1946275"/>
                  <a:gd name="connsiteY275" fmla="*/ 723512 h 1625601"/>
                  <a:gd name="connsiteX276" fmla="*/ 294873 w 1946275"/>
                  <a:gd name="connsiteY276" fmla="*/ 722855 h 1625601"/>
                  <a:gd name="connsiteX277" fmla="*/ 402341 w 1946275"/>
                  <a:gd name="connsiteY277" fmla="*/ 628030 h 1625601"/>
                  <a:gd name="connsiteX278" fmla="*/ 421048 w 1946275"/>
                  <a:gd name="connsiteY278" fmla="*/ 598931 h 1625601"/>
                  <a:gd name="connsiteX279" fmla="*/ 473815 w 1946275"/>
                  <a:gd name="connsiteY279" fmla="*/ 546165 h 1625601"/>
                  <a:gd name="connsiteX280" fmla="*/ 517631 w 1946275"/>
                  <a:gd name="connsiteY280" fmla="*/ 519783 h 1625601"/>
                  <a:gd name="connsiteX281" fmla="*/ 538218 w 1946275"/>
                  <a:gd name="connsiteY281" fmla="*/ 508138 h 1625601"/>
                  <a:gd name="connsiteX282" fmla="*/ 646109 w 1946275"/>
                  <a:gd name="connsiteY282" fmla="*/ 412941 h 1625601"/>
                  <a:gd name="connsiteX283" fmla="*/ 654968 w 1946275"/>
                  <a:gd name="connsiteY283" fmla="*/ 400177 h 1625601"/>
                  <a:gd name="connsiteX284" fmla="*/ 737652 w 1946275"/>
                  <a:gd name="connsiteY284" fmla="*/ 327565 h 1625601"/>
                  <a:gd name="connsiteX285" fmla="*/ 757455 w 1946275"/>
                  <a:gd name="connsiteY285" fmla="*/ 314694 h 1625601"/>
                  <a:gd name="connsiteX286" fmla="*/ 904405 w 1946275"/>
                  <a:gd name="connsiteY286" fmla="*/ 185032 h 1625601"/>
                  <a:gd name="connsiteX287" fmla="*/ 911804 w 1946275"/>
                  <a:gd name="connsiteY287" fmla="*/ 176495 h 1625601"/>
                  <a:gd name="connsiteX288" fmla="*/ 903862 w 1946275"/>
                  <a:gd name="connsiteY288" fmla="*/ 162123 h 1625601"/>
                  <a:gd name="connsiteX289" fmla="*/ 900112 w 1946275"/>
                  <a:gd name="connsiteY289" fmla="*/ 135731 h 1625601"/>
                  <a:gd name="connsiteX290" fmla="*/ 911362 w 1946275"/>
                  <a:gd name="connsiteY290" fmla="*/ 82947 h 1625601"/>
                  <a:gd name="connsiteX291" fmla="*/ 926363 w 1946275"/>
                  <a:gd name="connsiteY291" fmla="*/ 49014 h 1625601"/>
                  <a:gd name="connsiteX292" fmla="*/ 937614 w 1946275"/>
                  <a:gd name="connsiteY292" fmla="*/ 33933 h 1625601"/>
                  <a:gd name="connsiteX293" fmla="*/ 945114 w 1946275"/>
                  <a:gd name="connsiteY293" fmla="*/ 22622 h 1625601"/>
                  <a:gd name="connsiteX294" fmla="*/ 986366 w 1946275"/>
                  <a:gd name="connsiteY294" fmla="*/ 3770 h 1625601"/>
                  <a:gd name="connsiteX295" fmla="*/ 1001367 w 1946275"/>
                  <a:gd name="connsiteY295" fmla="*/ 0 h 16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1946275" h="1625601">
                    <a:moveTo>
                      <a:pt x="481437" y="1465536"/>
                    </a:moveTo>
                    <a:lnTo>
                      <a:pt x="487586" y="1465719"/>
                    </a:lnTo>
                    <a:cubicBezTo>
                      <a:pt x="494896" y="1465957"/>
                      <a:pt x="493351" y="1465957"/>
                      <a:pt x="486307" y="1465719"/>
                    </a:cubicBezTo>
                    <a:close/>
                    <a:moveTo>
                      <a:pt x="191907" y="1457871"/>
                    </a:moveTo>
                    <a:lnTo>
                      <a:pt x="247607" y="1459230"/>
                    </a:lnTo>
                    <a:cubicBezTo>
                      <a:pt x="322435" y="1461135"/>
                      <a:pt x="396793" y="1463040"/>
                      <a:pt x="428795" y="1463040"/>
                    </a:cubicBezTo>
                    <a:cubicBezTo>
                      <a:pt x="444796" y="1463993"/>
                      <a:pt x="460327" y="1464707"/>
                      <a:pt x="472034" y="1465183"/>
                    </a:cubicBezTo>
                    <a:lnTo>
                      <a:pt x="481437" y="1465536"/>
                    </a:lnTo>
                    <a:lnTo>
                      <a:pt x="469563" y="1465183"/>
                    </a:lnTo>
                    <a:cubicBezTo>
                      <a:pt x="452562" y="1464707"/>
                      <a:pt x="425031" y="1463993"/>
                      <a:pt x="383616" y="1463040"/>
                    </a:cubicBezTo>
                    <a:cubicBezTo>
                      <a:pt x="217958" y="1459230"/>
                      <a:pt x="440090" y="1466850"/>
                      <a:pt x="225488" y="1459230"/>
                    </a:cubicBezTo>
                    <a:close/>
                    <a:moveTo>
                      <a:pt x="15280" y="1374175"/>
                    </a:moveTo>
                    <a:lnTo>
                      <a:pt x="15058" y="1387812"/>
                    </a:lnTo>
                    <a:lnTo>
                      <a:pt x="15334" y="1396572"/>
                    </a:lnTo>
                    <a:close/>
                    <a:moveTo>
                      <a:pt x="182607" y="914934"/>
                    </a:moveTo>
                    <a:cubicBezTo>
                      <a:pt x="183255" y="915046"/>
                      <a:pt x="182078" y="915492"/>
                      <a:pt x="177371" y="916385"/>
                    </a:cubicBezTo>
                    <a:lnTo>
                      <a:pt x="173883" y="916385"/>
                    </a:lnTo>
                    <a:lnTo>
                      <a:pt x="176901" y="915492"/>
                    </a:lnTo>
                    <a:cubicBezTo>
                      <a:pt x="179489" y="915046"/>
                      <a:pt x="181960" y="914822"/>
                      <a:pt x="182607" y="914934"/>
                    </a:cubicBezTo>
                    <a:close/>
                    <a:moveTo>
                      <a:pt x="1830701" y="858668"/>
                    </a:moveTo>
                    <a:cubicBezTo>
                      <a:pt x="1832316" y="858727"/>
                      <a:pt x="1835561" y="858962"/>
                      <a:pt x="1840754" y="859434"/>
                    </a:cubicBezTo>
                    <a:lnTo>
                      <a:pt x="1845108" y="860670"/>
                    </a:lnTo>
                    <a:lnTo>
                      <a:pt x="1838032" y="859964"/>
                    </a:lnTo>
                    <a:cubicBezTo>
                      <a:pt x="1830760" y="859139"/>
                      <a:pt x="1827470" y="858550"/>
                      <a:pt x="1830701" y="858668"/>
                    </a:cubicBezTo>
                    <a:close/>
                    <a:moveTo>
                      <a:pt x="101185" y="780313"/>
                    </a:moveTo>
                    <a:lnTo>
                      <a:pt x="93644" y="784375"/>
                    </a:lnTo>
                    <a:lnTo>
                      <a:pt x="87526" y="789985"/>
                    </a:lnTo>
                    <a:close/>
                    <a:moveTo>
                      <a:pt x="1202371" y="731945"/>
                    </a:moveTo>
                    <a:lnTo>
                      <a:pt x="1190955" y="732938"/>
                    </a:lnTo>
                    <a:cubicBezTo>
                      <a:pt x="1133591" y="737654"/>
                      <a:pt x="1061181" y="742369"/>
                      <a:pt x="1000995" y="742369"/>
                    </a:cubicBezTo>
                    <a:cubicBezTo>
                      <a:pt x="876863" y="742369"/>
                      <a:pt x="609791" y="746141"/>
                      <a:pt x="496943" y="749914"/>
                    </a:cubicBezTo>
                    <a:cubicBezTo>
                      <a:pt x="459327" y="749914"/>
                      <a:pt x="417950" y="749914"/>
                      <a:pt x="380334" y="749914"/>
                    </a:cubicBezTo>
                    <a:cubicBezTo>
                      <a:pt x="308864" y="749914"/>
                      <a:pt x="241155" y="749914"/>
                      <a:pt x="196016" y="757458"/>
                    </a:cubicBezTo>
                    <a:cubicBezTo>
                      <a:pt x="162162" y="765003"/>
                      <a:pt x="83169" y="791409"/>
                      <a:pt x="53076" y="847993"/>
                    </a:cubicBezTo>
                    <a:cubicBezTo>
                      <a:pt x="45553" y="863082"/>
                      <a:pt x="40851" y="881000"/>
                      <a:pt x="37912" y="900864"/>
                    </a:cubicBezTo>
                    <a:lnTo>
                      <a:pt x="36810" y="916385"/>
                    </a:lnTo>
                    <a:lnTo>
                      <a:pt x="87006" y="916385"/>
                    </a:lnTo>
                    <a:cubicBezTo>
                      <a:pt x="109597" y="916385"/>
                      <a:pt x="127482" y="916385"/>
                      <a:pt x="142072" y="916385"/>
                    </a:cubicBezTo>
                    <a:lnTo>
                      <a:pt x="173883" y="916385"/>
                    </a:lnTo>
                    <a:lnTo>
                      <a:pt x="170488" y="917390"/>
                    </a:lnTo>
                    <a:cubicBezTo>
                      <a:pt x="169370" y="918171"/>
                      <a:pt x="169841" y="919064"/>
                      <a:pt x="173606" y="919957"/>
                    </a:cubicBezTo>
                    <a:cubicBezTo>
                      <a:pt x="192432" y="919957"/>
                      <a:pt x="233850" y="923529"/>
                      <a:pt x="248911" y="923529"/>
                    </a:cubicBezTo>
                    <a:cubicBezTo>
                      <a:pt x="263972" y="923529"/>
                      <a:pt x="222554" y="923529"/>
                      <a:pt x="263972" y="927101"/>
                    </a:cubicBezTo>
                    <a:lnTo>
                      <a:pt x="211258" y="927101"/>
                    </a:lnTo>
                    <a:lnTo>
                      <a:pt x="200139" y="927101"/>
                    </a:lnTo>
                    <a:lnTo>
                      <a:pt x="196197" y="927101"/>
                    </a:lnTo>
                    <a:cubicBezTo>
                      <a:pt x="181372" y="927101"/>
                      <a:pt x="116278" y="924025"/>
                      <a:pt x="66893" y="923929"/>
                    </a:cubicBezTo>
                    <a:lnTo>
                      <a:pt x="36215" y="924754"/>
                    </a:lnTo>
                    <a:lnTo>
                      <a:pt x="33328" y="965405"/>
                    </a:lnTo>
                    <a:cubicBezTo>
                      <a:pt x="32387" y="1011144"/>
                      <a:pt x="34268" y="1061126"/>
                      <a:pt x="30507" y="1108280"/>
                    </a:cubicBezTo>
                    <a:cubicBezTo>
                      <a:pt x="28626" y="1132800"/>
                      <a:pt x="26980" y="1164864"/>
                      <a:pt x="25511" y="1199993"/>
                    </a:cubicBezTo>
                    <a:lnTo>
                      <a:pt x="23007" y="1270000"/>
                    </a:lnTo>
                    <a:lnTo>
                      <a:pt x="28574" y="1270000"/>
                    </a:lnTo>
                    <a:cubicBezTo>
                      <a:pt x="41706" y="1270000"/>
                      <a:pt x="60468" y="1270000"/>
                      <a:pt x="82981" y="1270000"/>
                    </a:cubicBezTo>
                    <a:cubicBezTo>
                      <a:pt x="131761" y="1270000"/>
                      <a:pt x="45459" y="1277761"/>
                      <a:pt x="90486" y="1281642"/>
                    </a:cubicBezTo>
                    <a:cubicBezTo>
                      <a:pt x="135513" y="1285522"/>
                      <a:pt x="173036" y="1281642"/>
                      <a:pt x="188045" y="1285522"/>
                    </a:cubicBezTo>
                    <a:cubicBezTo>
                      <a:pt x="203054" y="1293283"/>
                      <a:pt x="116752" y="1281642"/>
                      <a:pt x="188045" y="1293283"/>
                    </a:cubicBezTo>
                    <a:cubicBezTo>
                      <a:pt x="238701" y="1302015"/>
                      <a:pt x="177492" y="1299832"/>
                      <a:pt x="161134" y="1298195"/>
                    </a:cubicBezTo>
                    <a:lnTo>
                      <a:pt x="164157" y="1297486"/>
                    </a:lnTo>
                    <a:lnTo>
                      <a:pt x="167759" y="1297710"/>
                    </a:lnTo>
                    <a:cubicBezTo>
                      <a:pt x="174678" y="1298134"/>
                      <a:pt x="175850" y="1298134"/>
                      <a:pt x="165531" y="1297164"/>
                    </a:cubicBezTo>
                    <a:lnTo>
                      <a:pt x="164157" y="1297486"/>
                    </a:lnTo>
                    <a:lnTo>
                      <a:pt x="135513" y="1295709"/>
                    </a:lnTo>
                    <a:cubicBezTo>
                      <a:pt x="110185" y="1294254"/>
                      <a:pt x="84857" y="1293284"/>
                      <a:pt x="105495" y="1297164"/>
                    </a:cubicBezTo>
                    <a:cubicBezTo>
                      <a:pt x="136451" y="1302985"/>
                      <a:pt x="97756" y="1295709"/>
                      <a:pt x="55895" y="1293344"/>
                    </a:cubicBezTo>
                    <a:lnTo>
                      <a:pt x="22174" y="1293294"/>
                    </a:lnTo>
                    <a:lnTo>
                      <a:pt x="21573" y="1310097"/>
                    </a:lnTo>
                    <a:cubicBezTo>
                      <a:pt x="20397" y="1346876"/>
                      <a:pt x="19339" y="1382242"/>
                      <a:pt x="18340" y="1411712"/>
                    </a:cubicBezTo>
                    <a:lnTo>
                      <a:pt x="16995" y="1447805"/>
                    </a:lnTo>
                    <a:lnTo>
                      <a:pt x="20343" y="1447808"/>
                    </a:lnTo>
                    <a:cubicBezTo>
                      <a:pt x="62654" y="1447860"/>
                      <a:pt x="233959" y="1448276"/>
                      <a:pt x="266902" y="1451610"/>
                    </a:cubicBezTo>
                    <a:cubicBezTo>
                      <a:pt x="299846" y="1454944"/>
                      <a:pt x="79125" y="1452444"/>
                      <a:pt x="167197" y="1456871"/>
                    </a:cubicBezTo>
                    <a:lnTo>
                      <a:pt x="191907" y="1457871"/>
                    </a:lnTo>
                    <a:lnTo>
                      <a:pt x="140247" y="1456611"/>
                    </a:lnTo>
                    <a:cubicBezTo>
                      <a:pt x="107833" y="1455896"/>
                      <a:pt x="80537" y="1455420"/>
                      <a:pt x="63595" y="1455420"/>
                    </a:cubicBezTo>
                    <a:cubicBezTo>
                      <a:pt x="45711" y="1455420"/>
                      <a:pt x="33475" y="1455658"/>
                      <a:pt x="25181" y="1456015"/>
                    </a:cubicBezTo>
                    <a:lnTo>
                      <a:pt x="17229" y="1456721"/>
                    </a:lnTo>
                    <a:lnTo>
                      <a:pt x="17882" y="1477455"/>
                    </a:lnTo>
                    <a:cubicBezTo>
                      <a:pt x="19764" y="1502932"/>
                      <a:pt x="22588" y="1523692"/>
                      <a:pt x="26352" y="1538789"/>
                    </a:cubicBezTo>
                    <a:cubicBezTo>
                      <a:pt x="30117" y="1550113"/>
                      <a:pt x="37646" y="1561436"/>
                      <a:pt x="48939" y="1568985"/>
                    </a:cubicBezTo>
                    <a:cubicBezTo>
                      <a:pt x="60233" y="1576534"/>
                      <a:pt x="75291" y="1584082"/>
                      <a:pt x="97879" y="1587857"/>
                    </a:cubicBezTo>
                    <a:cubicBezTo>
                      <a:pt x="143053" y="1599180"/>
                      <a:pt x="210815" y="1602955"/>
                      <a:pt x="319987" y="1602955"/>
                    </a:cubicBezTo>
                    <a:cubicBezTo>
                      <a:pt x="376456" y="1602955"/>
                      <a:pt x="443277" y="1602011"/>
                      <a:pt x="521862" y="1600124"/>
                    </a:cubicBezTo>
                    <a:lnTo>
                      <a:pt x="555677" y="1599181"/>
                    </a:lnTo>
                    <a:lnTo>
                      <a:pt x="620458" y="1594516"/>
                    </a:lnTo>
                    <a:cubicBezTo>
                      <a:pt x="843265" y="1580095"/>
                      <a:pt x="973055" y="1582979"/>
                      <a:pt x="1065351" y="1582979"/>
                    </a:cubicBezTo>
                    <a:cubicBezTo>
                      <a:pt x="1110557" y="1582979"/>
                      <a:pt x="1148229" y="1582979"/>
                      <a:pt x="1178366" y="1582979"/>
                    </a:cubicBezTo>
                    <a:cubicBezTo>
                      <a:pt x="1238641" y="1579212"/>
                      <a:pt x="1306449" y="1582979"/>
                      <a:pt x="1366724" y="1590513"/>
                    </a:cubicBezTo>
                    <a:cubicBezTo>
                      <a:pt x="1426999" y="1594280"/>
                      <a:pt x="1479739" y="1601814"/>
                      <a:pt x="1509876" y="1598047"/>
                    </a:cubicBezTo>
                    <a:cubicBezTo>
                      <a:pt x="1543781" y="1594280"/>
                      <a:pt x="1588987" y="1598047"/>
                      <a:pt x="1637960" y="1601814"/>
                    </a:cubicBezTo>
                    <a:cubicBezTo>
                      <a:pt x="1698235" y="1605581"/>
                      <a:pt x="1758509" y="1609349"/>
                      <a:pt x="1796181" y="1601814"/>
                    </a:cubicBezTo>
                    <a:cubicBezTo>
                      <a:pt x="1847037" y="1590513"/>
                      <a:pt x="1883061" y="1581331"/>
                      <a:pt x="1901073" y="1544072"/>
                    </a:cubicBezTo>
                    <a:lnTo>
                      <a:pt x="1903834" y="1532986"/>
                    </a:lnTo>
                    <a:lnTo>
                      <a:pt x="1877730" y="1530291"/>
                    </a:lnTo>
                    <a:cubicBezTo>
                      <a:pt x="1811809" y="1528684"/>
                      <a:pt x="1702941" y="1535113"/>
                      <a:pt x="1683146" y="1535113"/>
                    </a:cubicBezTo>
                    <a:cubicBezTo>
                      <a:pt x="1656754" y="1535113"/>
                      <a:pt x="1720849" y="1531303"/>
                      <a:pt x="1660524" y="1531303"/>
                    </a:cubicBezTo>
                    <a:cubicBezTo>
                      <a:pt x="1603969" y="1531303"/>
                      <a:pt x="1539874" y="1535113"/>
                      <a:pt x="1592658" y="1531303"/>
                    </a:cubicBezTo>
                    <a:cubicBezTo>
                      <a:pt x="1645443" y="1527493"/>
                      <a:pt x="1592658" y="1527493"/>
                      <a:pt x="1611510" y="1527493"/>
                    </a:cubicBezTo>
                    <a:cubicBezTo>
                      <a:pt x="1626592" y="1527493"/>
                      <a:pt x="1686917" y="1523683"/>
                      <a:pt x="1709539" y="1523683"/>
                    </a:cubicBezTo>
                    <a:cubicBezTo>
                      <a:pt x="1726505" y="1523683"/>
                      <a:pt x="1703176" y="1519397"/>
                      <a:pt x="1699995" y="1518861"/>
                    </a:cubicBezTo>
                    <a:cubicBezTo>
                      <a:pt x="1698935" y="1518683"/>
                      <a:pt x="1700113" y="1518921"/>
                      <a:pt x="1705768" y="1519873"/>
                    </a:cubicBezTo>
                    <a:cubicBezTo>
                      <a:pt x="1728390" y="1519873"/>
                      <a:pt x="1762323" y="1519873"/>
                      <a:pt x="1822648" y="1519873"/>
                    </a:cubicBezTo>
                    <a:cubicBezTo>
                      <a:pt x="1852811" y="1519873"/>
                      <a:pt x="1880146" y="1519873"/>
                      <a:pt x="1899940" y="1519873"/>
                    </a:cubicBezTo>
                    <a:lnTo>
                      <a:pt x="1907100" y="1519873"/>
                    </a:lnTo>
                    <a:lnTo>
                      <a:pt x="1912963" y="1496336"/>
                    </a:lnTo>
                    <a:cubicBezTo>
                      <a:pt x="1916730" y="1436062"/>
                      <a:pt x="1924264" y="1451130"/>
                      <a:pt x="1920497" y="1387090"/>
                    </a:cubicBezTo>
                    <a:cubicBezTo>
                      <a:pt x="1920497" y="1319282"/>
                      <a:pt x="1912963" y="1187434"/>
                      <a:pt x="1916730" y="1119626"/>
                    </a:cubicBezTo>
                    <a:lnTo>
                      <a:pt x="1919333" y="1085717"/>
                    </a:lnTo>
                    <a:lnTo>
                      <a:pt x="1893394" y="1085374"/>
                    </a:lnTo>
                    <a:cubicBezTo>
                      <a:pt x="1869787" y="1084898"/>
                      <a:pt x="1844291" y="1083945"/>
                      <a:pt x="1836737" y="1082040"/>
                    </a:cubicBezTo>
                    <a:cubicBezTo>
                      <a:pt x="1821628" y="1074420"/>
                      <a:pt x="1938720" y="1082040"/>
                      <a:pt x="1855623" y="1074420"/>
                    </a:cubicBezTo>
                    <a:cubicBezTo>
                      <a:pt x="1768748" y="1066800"/>
                      <a:pt x="1855623" y="1074420"/>
                      <a:pt x="1791411" y="1070610"/>
                    </a:cubicBezTo>
                    <a:cubicBezTo>
                      <a:pt x="1727199" y="1066800"/>
                      <a:pt x="1749862" y="1066800"/>
                      <a:pt x="1772525" y="1066800"/>
                    </a:cubicBezTo>
                    <a:cubicBezTo>
                      <a:pt x="1798965" y="1066800"/>
                      <a:pt x="1889617" y="1074420"/>
                      <a:pt x="1919834" y="1078230"/>
                    </a:cubicBezTo>
                    <a:lnTo>
                      <a:pt x="1919909" y="1078224"/>
                    </a:lnTo>
                    <a:lnTo>
                      <a:pt x="1921262" y="1060588"/>
                    </a:lnTo>
                    <a:cubicBezTo>
                      <a:pt x="1922719" y="1045093"/>
                      <a:pt x="1924342" y="1029499"/>
                      <a:pt x="1925956" y="1014823"/>
                    </a:cubicBezTo>
                    <a:lnTo>
                      <a:pt x="1930315" y="977039"/>
                    </a:lnTo>
                    <a:lnTo>
                      <a:pt x="1931217" y="938655"/>
                    </a:lnTo>
                    <a:cubicBezTo>
                      <a:pt x="1931217" y="919783"/>
                      <a:pt x="1930276" y="902798"/>
                      <a:pt x="1928864" y="887228"/>
                    </a:cubicBezTo>
                    <a:lnTo>
                      <a:pt x="1928695" y="885826"/>
                    </a:lnTo>
                    <a:lnTo>
                      <a:pt x="1914393" y="885826"/>
                    </a:lnTo>
                    <a:cubicBezTo>
                      <a:pt x="1901176" y="885826"/>
                      <a:pt x="1882294" y="885826"/>
                      <a:pt x="1859636" y="885826"/>
                    </a:cubicBezTo>
                    <a:cubicBezTo>
                      <a:pt x="1814320" y="885826"/>
                      <a:pt x="1901175" y="878285"/>
                      <a:pt x="1855859" y="874515"/>
                    </a:cubicBezTo>
                    <a:cubicBezTo>
                      <a:pt x="1806767" y="874515"/>
                      <a:pt x="1772780" y="874515"/>
                      <a:pt x="1757675" y="870745"/>
                    </a:cubicBezTo>
                    <a:cubicBezTo>
                      <a:pt x="1742569" y="866974"/>
                      <a:pt x="1829425" y="874515"/>
                      <a:pt x="1757675" y="863204"/>
                    </a:cubicBezTo>
                    <a:cubicBezTo>
                      <a:pt x="1721800" y="859434"/>
                      <a:pt x="1737849" y="858491"/>
                      <a:pt x="1757675" y="858491"/>
                    </a:cubicBezTo>
                    <a:cubicBezTo>
                      <a:pt x="1777500" y="858491"/>
                      <a:pt x="1801103" y="859434"/>
                      <a:pt x="1780333" y="859434"/>
                    </a:cubicBezTo>
                    <a:cubicBezTo>
                      <a:pt x="1743985" y="859434"/>
                      <a:pt x="1849310" y="865207"/>
                      <a:pt x="1848380" y="861599"/>
                    </a:cubicBezTo>
                    <a:lnTo>
                      <a:pt x="1845108" y="860670"/>
                    </a:lnTo>
                    <a:lnTo>
                      <a:pt x="1851611" y="861319"/>
                    </a:lnTo>
                    <a:cubicBezTo>
                      <a:pt x="1862232" y="862262"/>
                      <a:pt x="1875567" y="863204"/>
                      <a:pt x="1889080" y="863675"/>
                    </a:cubicBezTo>
                    <a:lnTo>
                      <a:pt x="1925970" y="863224"/>
                    </a:lnTo>
                    <a:lnTo>
                      <a:pt x="1923688" y="844294"/>
                    </a:lnTo>
                    <a:cubicBezTo>
                      <a:pt x="1923688" y="832971"/>
                      <a:pt x="1916159" y="825422"/>
                      <a:pt x="1908630" y="817873"/>
                    </a:cubicBezTo>
                    <a:cubicBezTo>
                      <a:pt x="1901101" y="806549"/>
                      <a:pt x="1889807" y="799001"/>
                      <a:pt x="1870984" y="791452"/>
                    </a:cubicBezTo>
                    <a:cubicBezTo>
                      <a:pt x="1837103" y="776354"/>
                      <a:pt x="1788164" y="765031"/>
                      <a:pt x="1716637" y="757482"/>
                    </a:cubicBezTo>
                    <a:cubicBezTo>
                      <a:pt x="1609347" y="743328"/>
                      <a:pt x="1459707" y="735543"/>
                      <a:pt x="1258185" y="732536"/>
                    </a:cubicBezTo>
                    <a:close/>
                    <a:moveTo>
                      <a:pt x="484353" y="555667"/>
                    </a:moveTo>
                    <a:lnTo>
                      <a:pt x="481354" y="557472"/>
                    </a:lnTo>
                    <a:lnTo>
                      <a:pt x="475083" y="563846"/>
                    </a:lnTo>
                    <a:close/>
                    <a:moveTo>
                      <a:pt x="920312" y="191891"/>
                    </a:moveTo>
                    <a:lnTo>
                      <a:pt x="895454" y="213713"/>
                    </a:lnTo>
                    <a:lnTo>
                      <a:pt x="880878" y="237110"/>
                    </a:lnTo>
                    <a:cubicBezTo>
                      <a:pt x="869571" y="255955"/>
                      <a:pt x="846956" y="274800"/>
                      <a:pt x="820573" y="289876"/>
                    </a:cubicBezTo>
                    <a:lnTo>
                      <a:pt x="774815" y="319617"/>
                    </a:lnTo>
                    <a:lnTo>
                      <a:pt x="653303" y="426288"/>
                    </a:lnTo>
                    <a:lnTo>
                      <a:pt x="643425" y="440634"/>
                    </a:lnTo>
                    <a:cubicBezTo>
                      <a:pt x="628348" y="467017"/>
                      <a:pt x="601965" y="485862"/>
                      <a:pt x="571812" y="504707"/>
                    </a:cubicBezTo>
                    <a:lnTo>
                      <a:pt x="549774" y="517173"/>
                    </a:lnTo>
                    <a:lnTo>
                      <a:pt x="415727" y="634848"/>
                    </a:lnTo>
                    <a:lnTo>
                      <a:pt x="398433" y="659234"/>
                    </a:lnTo>
                    <a:cubicBezTo>
                      <a:pt x="383357" y="681848"/>
                      <a:pt x="362627" y="698809"/>
                      <a:pt x="345666" y="710116"/>
                    </a:cubicBezTo>
                    <a:lnTo>
                      <a:pt x="324814" y="722489"/>
                    </a:lnTo>
                    <a:lnTo>
                      <a:pt x="468334" y="720740"/>
                    </a:lnTo>
                    <a:cubicBezTo>
                      <a:pt x="686090" y="718086"/>
                      <a:pt x="875259" y="715963"/>
                      <a:pt x="1039017" y="715963"/>
                    </a:cubicBezTo>
                    <a:cubicBezTo>
                      <a:pt x="1233127" y="715963"/>
                      <a:pt x="1390841" y="718451"/>
                      <a:pt x="1516813" y="724593"/>
                    </a:cubicBezTo>
                    <a:lnTo>
                      <a:pt x="1629894" y="731838"/>
                    </a:lnTo>
                    <a:lnTo>
                      <a:pt x="1633536" y="731838"/>
                    </a:lnTo>
                    <a:lnTo>
                      <a:pt x="1635618" y="732324"/>
                    </a:lnTo>
                    <a:lnTo>
                      <a:pt x="1667118" y="735498"/>
                    </a:lnTo>
                    <a:lnTo>
                      <a:pt x="1658225" y="729607"/>
                    </a:lnTo>
                    <a:cubicBezTo>
                      <a:pt x="1649286" y="722527"/>
                      <a:pt x="1639877" y="714032"/>
                      <a:pt x="1630467" y="704593"/>
                    </a:cubicBezTo>
                    <a:lnTo>
                      <a:pt x="1594095" y="654071"/>
                    </a:lnTo>
                    <a:lnTo>
                      <a:pt x="1458600" y="520490"/>
                    </a:lnTo>
                    <a:lnTo>
                      <a:pt x="1446044" y="512033"/>
                    </a:lnTo>
                    <a:cubicBezTo>
                      <a:pt x="1412170" y="489379"/>
                      <a:pt x="1363242" y="459174"/>
                      <a:pt x="1318077" y="387436"/>
                    </a:cubicBezTo>
                    <a:lnTo>
                      <a:pt x="1309221" y="373221"/>
                    </a:lnTo>
                    <a:lnTo>
                      <a:pt x="1203100" y="268599"/>
                    </a:lnTo>
                    <a:lnTo>
                      <a:pt x="1165175" y="242073"/>
                    </a:lnTo>
                    <a:lnTo>
                      <a:pt x="1128373" y="201503"/>
                    </a:lnTo>
                    <a:lnTo>
                      <a:pt x="1127479" y="202252"/>
                    </a:lnTo>
                    <a:lnTo>
                      <a:pt x="1128713" y="203490"/>
                    </a:lnTo>
                    <a:lnTo>
                      <a:pt x="1121958" y="206877"/>
                    </a:lnTo>
                    <a:lnTo>
                      <a:pt x="1121373" y="207367"/>
                    </a:lnTo>
                    <a:lnTo>
                      <a:pt x="1120178" y="208269"/>
                    </a:lnTo>
                    <a:lnTo>
                      <a:pt x="1117402" y="211052"/>
                    </a:lnTo>
                    <a:lnTo>
                      <a:pt x="1117009" y="210658"/>
                    </a:lnTo>
                    <a:lnTo>
                      <a:pt x="1101944" y="222017"/>
                    </a:lnTo>
                    <a:lnTo>
                      <a:pt x="1102320" y="222395"/>
                    </a:lnTo>
                    <a:lnTo>
                      <a:pt x="1094570" y="227578"/>
                    </a:lnTo>
                    <a:lnTo>
                      <a:pt x="1091371" y="229989"/>
                    </a:lnTo>
                    <a:cubicBezTo>
                      <a:pt x="1083871" y="233760"/>
                      <a:pt x="1072620" y="237530"/>
                      <a:pt x="1057620" y="237530"/>
                    </a:cubicBezTo>
                    <a:cubicBezTo>
                      <a:pt x="1057620" y="241300"/>
                      <a:pt x="1053869" y="241300"/>
                      <a:pt x="1050119" y="241300"/>
                    </a:cubicBezTo>
                    <a:lnTo>
                      <a:pt x="1049616" y="241261"/>
                    </a:lnTo>
                    <a:lnTo>
                      <a:pt x="1049536" y="241301"/>
                    </a:lnTo>
                    <a:cubicBezTo>
                      <a:pt x="1034455" y="241301"/>
                      <a:pt x="1015603" y="237520"/>
                      <a:pt x="1000522" y="237520"/>
                    </a:cubicBezTo>
                    <a:cubicBezTo>
                      <a:pt x="981670" y="233739"/>
                      <a:pt x="970359" y="229958"/>
                      <a:pt x="955278" y="222395"/>
                    </a:cubicBezTo>
                    <a:cubicBezTo>
                      <a:pt x="951508" y="218614"/>
                      <a:pt x="951508" y="218614"/>
                      <a:pt x="947737" y="218614"/>
                    </a:cubicBezTo>
                    <a:lnTo>
                      <a:pt x="955384" y="221682"/>
                    </a:lnTo>
                    <a:lnTo>
                      <a:pt x="922613" y="196056"/>
                    </a:lnTo>
                    <a:close/>
                    <a:moveTo>
                      <a:pt x="1001367" y="15081"/>
                    </a:moveTo>
                    <a:cubicBezTo>
                      <a:pt x="997617" y="15081"/>
                      <a:pt x="993866" y="15081"/>
                      <a:pt x="990116" y="18851"/>
                    </a:cubicBezTo>
                    <a:cubicBezTo>
                      <a:pt x="975116" y="22622"/>
                      <a:pt x="963865" y="26392"/>
                      <a:pt x="956365" y="33933"/>
                    </a:cubicBezTo>
                    <a:cubicBezTo>
                      <a:pt x="952614" y="33933"/>
                      <a:pt x="952614" y="37703"/>
                      <a:pt x="948864" y="41473"/>
                    </a:cubicBezTo>
                    <a:cubicBezTo>
                      <a:pt x="945114" y="49014"/>
                      <a:pt x="941364" y="52784"/>
                      <a:pt x="937614" y="56555"/>
                    </a:cubicBezTo>
                    <a:cubicBezTo>
                      <a:pt x="933863" y="67865"/>
                      <a:pt x="930113" y="75406"/>
                      <a:pt x="926363" y="86717"/>
                    </a:cubicBezTo>
                    <a:cubicBezTo>
                      <a:pt x="918863" y="101798"/>
                      <a:pt x="915113" y="116880"/>
                      <a:pt x="915113" y="135731"/>
                    </a:cubicBezTo>
                    <a:cubicBezTo>
                      <a:pt x="915113" y="143272"/>
                      <a:pt x="918863" y="150812"/>
                      <a:pt x="918863" y="158353"/>
                    </a:cubicBezTo>
                    <a:cubicBezTo>
                      <a:pt x="918863" y="169664"/>
                      <a:pt x="926363" y="180975"/>
                      <a:pt x="933863" y="188516"/>
                    </a:cubicBezTo>
                    <a:cubicBezTo>
                      <a:pt x="941364" y="196056"/>
                      <a:pt x="952614" y="203597"/>
                      <a:pt x="963865" y="207367"/>
                    </a:cubicBezTo>
                    <a:cubicBezTo>
                      <a:pt x="978866" y="214908"/>
                      <a:pt x="986366" y="218678"/>
                      <a:pt x="1005117" y="222449"/>
                    </a:cubicBezTo>
                    <a:cubicBezTo>
                      <a:pt x="1020118" y="222449"/>
                      <a:pt x="1035119" y="226219"/>
                      <a:pt x="1050119" y="226219"/>
                    </a:cubicBezTo>
                    <a:cubicBezTo>
                      <a:pt x="1053869" y="226219"/>
                      <a:pt x="1053869" y="226219"/>
                      <a:pt x="1057620" y="222449"/>
                    </a:cubicBezTo>
                    <a:cubicBezTo>
                      <a:pt x="1068870" y="222449"/>
                      <a:pt x="1076371" y="218678"/>
                      <a:pt x="1087621" y="214908"/>
                    </a:cubicBezTo>
                    <a:cubicBezTo>
                      <a:pt x="1095122" y="211138"/>
                      <a:pt x="1102622" y="203597"/>
                      <a:pt x="1110122" y="196056"/>
                    </a:cubicBezTo>
                    <a:cubicBezTo>
                      <a:pt x="1117623" y="192286"/>
                      <a:pt x="1125123" y="184745"/>
                      <a:pt x="1132624" y="180975"/>
                    </a:cubicBezTo>
                    <a:cubicBezTo>
                      <a:pt x="1136374" y="173434"/>
                      <a:pt x="1140124" y="165894"/>
                      <a:pt x="1140124" y="158353"/>
                    </a:cubicBezTo>
                    <a:cubicBezTo>
                      <a:pt x="1143874" y="147042"/>
                      <a:pt x="1143874" y="139501"/>
                      <a:pt x="1143874" y="128190"/>
                    </a:cubicBezTo>
                    <a:cubicBezTo>
                      <a:pt x="1143874" y="124420"/>
                      <a:pt x="1143874" y="120650"/>
                      <a:pt x="1143874" y="116880"/>
                    </a:cubicBezTo>
                    <a:cubicBezTo>
                      <a:pt x="1143874" y="101798"/>
                      <a:pt x="1143874" y="86717"/>
                      <a:pt x="1136374" y="71636"/>
                    </a:cubicBezTo>
                    <a:cubicBezTo>
                      <a:pt x="1128874" y="64095"/>
                      <a:pt x="1128874" y="52784"/>
                      <a:pt x="1121373" y="49014"/>
                    </a:cubicBezTo>
                    <a:cubicBezTo>
                      <a:pt x="1117623" y="41473"/>
                      <a:pt x="1113872" y="41473"/>
                      <a:pt x="1102622" y="33933"/>
                    </a:cubicBezTo>
                    <a:cubicBezTo>
                      <a:pt x="1087621" y="26392"/>
                      <a:pt x="1072620" y="15081"/>
                      <a:pt x="1057620" y="18851"/>
                    </a:cubicBezTo>
                    <a:cubicBezTo>
                      <a:pt x="1050119" y="18851"/>
                      <a:pt x="1046369" y="18851"/>
                      <a:pt x="1042619" y="18851"/>
                    </a:cubicBezTo>
                    <a:cubicBezTo>
                      <a:pt x="1035119" y="18851"/>
                      <a:pt x="1027618" y="18851"/>
                      <a:pt x="1016368" y="18851"/>
                    </a:cubicBezTo>
                    <a:cubicBezTo>
                      <a:pt x="1012617" y="18851"/>
                      <a:pt x="1005117" y="15081"/>
                      <a:pt x="1001367" y="15081"/>
                    </a:cubicBezTo>
                    <a:close/>
                    <a:moveTo>
                      <a:pt x="1001367" y="0"/>
                    </a:moveTo>
                    <a:cubicBezTo>
                      <a:pt x="1008867" y="0"/>
                      <a:pt x="1012617" y="3770"/>
                      <a:pt x="1016368" y="3770"/>
                    </a:cubicBezTo>
                    <a:cubicBezTo>
                      <a:pt x="1027618" y="3770"/>
                      <a:pt x="1035119" y="3770"/>
                      <a:pt x="1042619" y="3770"/>
                    </a:cubicBezTo>
                    <a:lnTo>
                      <a:pt x="1053869" y="3770"/>
                    </a:lnTo>
                    <a:cubicBezTo>
                      <a:pt x="1057620" y="11311"/>
                      <a:pt x="1057620" y="11311"/>
                      <a:pt x="1057620" y="11311"/>
                    </a:cubicBezTo>
                    <a:cubicBezTo>
                      <a:pt x="1057620" y="3770"/>
                      <a:pt x="1057620" y="3770"/>
                      <a:pt x="1057620" y="3770"/>
                    </a:cubicBezTo>
                    <a:cubicBezTo>
                      <a:pt x="1076371" y="3770"/>
                      <a:pt x="1095122" y="15081"/>
                      <a:pt x="1110122" y="22622"/>
                    </a:cubicBezTo>
                    <a:lnTo>
                      <a:pt x="1129207" y="33586"/>
                    </a:lnTo>
                    <a:lnTo>
                      <a:pt x="1136253" y="37119"/>
                    </a:lnTo>
                    <a:cubicBezTo>
                      <a:pt x="1140024" y="48462"/>
                      <a:pt x="1143794" y="56025"/>
                      <a:pt x="1147564" y="63587"/>
                    </a:cubicBezTo>
                    <a:cubicBezTo>
                      <a:pt x="1158875" y="82493"/>
                      <a:pt x="1158875" y="101398"/>
                      <a:pt x="1158875" y="116523"/>
                    </a:cubicBezTo>
                    <a:lnTo>
                      <a:pt x="1158875" y="116880"/>
                    </a:lnTo>
                    <a:lnTo>
                      <a:pt x="1158875" y="127867"/>
                    </a:lnTo>
                    <a:lnTo>
                      <a:pt x="1158875" y="128190"/>
                    </a:lnTo>
                    <a:cubicBezTo>
                      <a:pt x="1158875" y="139501"/>
                      <a:pt x="1158875" y="150812"/>
                      <a:pt x="1155125" y="162123"/>
                    </a:cubicBezTo>
                    <a:cubicBezTo>
                      <a:pt x="1155125" y="167779"/>
                      <a:pt x="1153250" y="172492"/>
                      <a:pt x="1150906" y="176733"/>
                    </a:cubicBezTo>
                    <a:lnTo>
                      <a:pt x="1144014" y="188281"/>
                    </a:lnTo>
                    <a:lnTo>
                      <a:pt x="1211007" y="254328"/>
                    </a:lnTo>
                    <a:lnTo>
                      <a:pt x="1223983" y="262839"/>
                    </a:lnTo>
                    <a:cubicBezTo>
                      <a:pt x="1246566" y="277941"/>
                      <a:pt x="1265384" y="289268"/>
                      <a:pt x="1280439" y="308147"/>
                    </a:cubicBezTo>
                    <a:cubicBezTo>
                      <a:pt x="1287967" y="315698"/>
                      <a:pt x="1295494" y="325137"/>
                      <a:pt x="1303963" y="336937"/>
                    </a:cubicBezTo>
                    <a:lnTo>
                      <a:pt x="1322531" y="364277"/>
                    </a:lnTo>
                    <a:lnTo>
                      <a:pt x="1456664" y="496514"/>
                    </a:lnTo>
                    <a:lnTo>
                      <a:pt x="1457335" y="496931"/>
                    </a:lnTo>
                    <a:cubicBezTo>
                      <a:pt x="1472390" y="512033"/>
                      <a:pt x="1498736" y="530912"/>
                      <a:pt x="1525083" y="553566"/>
                    </a:cubicBezTo>
                    <a:cubicBezTo>
                      <a:pt x="1555193" y="576220"/>
                      <a:pt x="1581539" y="602649"/>
                      <a:pt x="1596594" y="629079"/>
                    </a:cubicBezTo>
                    <a:lnTo>
                      <a:pt x="1605861" y="643604"/>
                    </a:lnTo>
                    <a:lnTo>
                      <a:pt x="1701800" y="738188"/>
                    </a:lnTo>
                    <a:lnTo>
                      <a:pt x="1701069" y="738919"/>
                    </a:lnTo>
                    <a:lnTo>
                      <a:pt x="1710285" y="739848"/>
                    </a:lnTo>
                    <a:cubicBezTo>
                      <a:pt x="1758048" y="745687"/>
                      <a:pt x="1797576" y="752764"/>
                      <a:pt x="1829574" y="761256"/>
                    </a:cubicBezTo>
                    <a:cubicBezTo>
                      <a:pt x="1870984" y="772580"/>
                      <a:pt x="1901101" y="787677"/>
                      <a:pt x="1919923" y="806549"/>
                    </a:cubicBezTo>
                    <a:cubicBezTo>
                      <a:pt x="1931217" y="817873"/>
                      <a:pt x="1934982" y="829196"/>
                      <a:pt x="1938746" y="840519"/>
                    </a:cubicBezTo>
                    <a:cubicBezTo>
                      <a:pt x="1942511" y="866940"/>
                      <a:pt x="1946275" y="900910"/>
                      <a:pt x="1946275" y="938655"/>
                    </a:cubicBezTo>
                    <a:cubicBezTo>
                      <a:pt x="1946275" y="1036790"/>
                      <a:pt x="1934982" y="1153797"/>
                      <a:pt x="1934982" y="1259481"/>
                    </a:cubicBezTo>
                    <a:cubicBezTo>
                      <a:pt x="1934982" y="1293451"/>
                      <a:pt x="1934982" y="1327421"/>
                      <a:pt x="1938746" y="1357617"/>
                    </a:cubicBezTo>
                    <a:cubicBezTo>
                      <a:pt x="1942511" y="1384038"/>
                      <a:pt x="1942511" y="1410459"/>
                      <a:pt x="1942511" y="1433105"/>
                    </a:cubicBezTo>
                    <a:cubicBezTo>
                      <a:pt x="1942511" y="1459526"/>
                      <a:pt x="1940629" y="1483116"/>
                      <a:pt x="1935923" y="1504348"/>
                    </a:cubicBezTo>
                    <a:lnTo>
                      <a:pt x="1929524" y="1519873"/>
                    </a:lnTo>
                    <a:lnTo>
                      <a:pt x="1931987" y="1519873"/>
                    </a:lnTo>
                    <a:lnTo>
                      <a:pt x="1924447" y="1535113"/>
                    </a:lnTo>
                    <a:lnTo>
                      <a:pt x="1923292" y="1534994"/>
                    </a:lnTo>
                    <a:lnTo>
                      <a:pt x="1912394" y="1561436"/>
                    </a:lnTo>
                    <a:cubicBezTo>
                      <a:pt x="1893571" y="1591631"/>
                      <a:pt x="1859690" y="1614278"/>
                      <a:pt x="1814516" y="1621827"/>
                    </a:cubicBezTo>
                    <a:cubicBezTo>
                      <a:pt x="1788164" y="1625601"/>
                      <a:pt x="1754283" y="1625601"/>
                      <a:pt x="1720402" y="1625601"/>
                    </a:cubicBezTo>
                    <a:cubicBezTo>
                      <a:pt x="1584878" y="1625601"/>
                      <a:pt x="1389121" y="1602955"/>
                      <a:pt x="1050311" y="1602955"/>
                    </a:cubicBezTo>
                    <a:cubicBezTo>
                      <a:pt x="975020" y="1602955"/>
                      <a:pt x="888435" y="1602955"/>
                      <a:pt x="794321" y="1606729"/>
                    </a:cubicBezTo>
                    <a:cubicBezTo>
                      <a:pt x="587271" y="1614278"/>
                      <a:pt x="432924" y="1618052"/>
                      <a:pt x="319987" y="1618052"/>
                    </a:cubicBezTo>
                    <a:cubicBezTo>
                      <a:pt x="240932" y="1618052"/>
                      <a:pt x="176934" y="1618052"/>
                      <a:pt x="131760" y="1610503"/>
                    </a:cubicBezTo>
                    <a:cubicBezTo>
                      <a:pt x="86585" y="1602955"/>
                      <a:pt x="60233" y="1595406"/>
                      <a:pt x="37646" y="1580308"/>
                    </a:cubicBezTo>
                    <a:cubicBezTo>
                      <a:pt x="26352" y="1568985"/>
                      <a:pt x="18823" y="1557661"/>
                      <a:pt x="15058" y="1542564"/>
                    </a:cubicBezTo>
                    <a:cubicBezTo>
                      <a:pt x="3765" y="1508594"/>
                      <a:pt x="0" y="1455752"/>
                      <a:pt x="0" y="1387812"/>
                    </a:cubicBezTo>
                    <a:cubicBezTo>
                      <a:pt x="0" y="1319872"/>
                      <a:pt x="3765" y="1233060"/>
                      <a:pt x="3765" y="1131151"/>
                    </a:cubicBezTo>
                    <a:cubicBezTo>
                      <a:pt x="3765" y="1085857"/>
                      <a:pt x="3765" y="1033015"/>
                      <a:pt x="0" y="976399"/>
                    </a:cubicBezTo>
                    <a:cubicBezTo>
                      <a:pt x="0" y="972624"/>
                      <a:pt x="0" y="968850"/>
                      <a:pt x="0" y="965076"/>
                    </a:cubicBezTo>
                    <a:cubicBezTo>
                      <a:pt x="0" y="908459"/>
                      <a:pt x="15058" y="866940"/>
                      <a:pt x="33881" y="832971"/>
                    </a:cubicBezTo>
                    <a:cubicBezTo>
                      <a:pt x="52704" y="799001"/>
                      <a:pt x="75291" y="776354"/>
                      <a:pt x="101643" y="757482"/>
                    </a:cubicBezTo>
                    <a:cubicBezTo>
                      <a:pt x="158111" y="727286"/>
                      <a:pt x="214580" y="723512"/>
                      <a:pt x="233403" y="723512"/>
                    </a:cubicBezTo>
                    <a:cubicBezTo>
                      <a:pt x="237167" y="723512"/>
                      <a:pt x="240932" y="723512"/>
                      <a:pt x="240932" y="723512"/>
                    </a:cubicBezTo>
                    <a:lnTo>
                      <a:pt x="294873" y="722855"/>
                    </a:lnTo>
                    <a:lnTo>
                      <a:pt x="402341" y="628030"/>
                    </a:lnTo>
                    <a:lnTo>
                      <a:pt x="421048" y="598931"/>
                    </a:lnTo>
                    <a:cubicBezTo>
                      <a:pt x="432355" y="583855"/>
                      <a:pt x="447432" y="568779"/>
                      <a:pt x="473815" y="546165"/>
                    </a:cubicBezTo>
                    <a:cubicBezTo>
                      <a:pt x="487007" y="536743"/>
                      <a:pt x="502084" y="528263"/>
                      <a:pt x="517631" y="519783"/>
                    </a:cubicBezTo>
                    <a:lnTo>
                      <a:pt x="538218" y="508138"/>
                    </a:lnTo>
                    <a:lnTo>
                      <a:pt x="646109" y="412941"/>
                    </a:lnTo>
                    <a:lnTo>
                      <a:pt x="654968" y="400177"/>
                    </a:lnTo>
                    <a:cubicBezTo>
                      <a:pt x="678289" y="370673"/>
                      <a:pt x="703731" y="350179"/>
                      <a:pt x="737652" y="327565"/>
                    </a:cubicBezTo>
                    <a:lnTo>
                      <a:pt x="757455" y="314694"/>
                    </a:lnTo>
                    <a:lnTo>
                      <a:pt x="904405" y="185032"/>
                    </a:lnTo>
                    <a:lnTo>
                      <a:pt x="911804" y="176495"/>
                    </a:lnTo>
                    <a:lnTo>
                      <a:pt x="903862" y="162123"/>
                    </a:lnTo>
                    <a:cubicBezTo>
                      <a:pt x="903862" y="150812"/>
                      <a:pt x="900112" y="143272"/>
                      <a:pt x="900112" y="135731"/>
                    </a:cubicBezTo>
                    <a:cubicBezTo>
                      <a:pt x="900112" y="116880"/>
                      <a:pt x="903862" y="98028"/>
                      <a:pt x="911362" y="82947"/>
                    </a:cubicBezTo>
                    <a:cubicBezTo>
                      <a:pt x="915113" y="71636"/>
                      <a:pt x="918863" y="60325"/>
                      <a:pt x="926363" y="49014"/>
                    </a:cubicBezTo>
                    <a:cubicBezTo>
                      <a:pt x="930113" y="41473"/>
                      <a:pt x="933863" y="37703"/>
                      <a:pt x="937614" y="33933"/>
                    </a:cubicBezTo>
                    <a:cubicBezTo>
                      <a:pt x="937614" y="30162"/>
                      <a:pt x="941364" y="26392"/>
                      <a:pt x="945114" y="22622"/>
                    </a:cubicBezTo>
                    <a:cubicBezTo>
                      <a:pt x="956365" y="11311"/>
                      <a:pt x="975116" y="7540"/>
                      <a:pt x="986366" y="3770"/>
                    </a:cubicBezTo>
                    <a:cubicBezTo>
                      <a:pt x="990116" y="0"/>
                      <a:pt x="997617" y="0"/>
                      <a:pt x="1001367" y="0"/>
                    </a:cubicBezTo>
                    <a:close/>
                  </a:path>
                </a:pathLst>
              </a:custGeom>
              <a:solidFill>
                <a:schemeClr val="accent1"/>
              </a:solidFill>
              <a:ln>
                <a:noFill/>
              </a:ln>
            </p:spPr>
            <p:txBody>
              <a:bodyPr vert="horz" wrap="square" lIns="96435" tIns="48217" rIns="96435" bIns="48217" numCol="1" anchor="t" anchorCtr="0" compatLnSpc="1">
                <a:normAutofit/>
              </a:bodyPr>
              <a:lstStyle/>
              <a:p>
                <a:endParaRPr lang="zh-CN" altLang="en-US" sz="1900" b="1">
                  <a:solidFill>
                    <a:schemeClr val="accent2"/>
                  </a:solidFill>
                  <a:latin typeface="微软雅黑" panose="020B0503020204020204" pitchFamily="34" charset="-122"/>
                  <a:ea typeface="微软雅黑" panose="020B0503020204020204" pitchFamily="34" charset="-122"/>
                </a:endParaRPr>
              </a:p>
            </p:txBody>
          </p:sp>
          <p:sp>
            <p:nvSpPr>
              <p:cNvPr id="36" name="任意多边形 35"/>
              <p:cNvSpPr/>
              <p:nvPr>
                <p:custDataLst>
                  <p:tags r:id="rId17"/>
                </p:custDataLst>
              </p:nvPr>
            </p:nvSpPr>
            <p:spPr bwMode="auto">
              <a:xfrm>
                <a:off x="1385435" y="2858414"/>
                <a:ext cx="1930133" cy="1439863"/>
              </a:xfrm>
              <a:custGeom>
                <a:avLst/>
                <a:gdLst>
                  <a:gd name="connsiteX0" fmla="*/ 1897912 w 1930133"/>
                  <a:gd name="connsiteY0" fmla="*/ 633413 h 1439863"/>
                  <a:gd name="connsiteX1" fmla="*/ 1924272 w 1930133"/>
                  <a:gd name="connsiteY1" fmla="*/ 671098 h 1439863"/>
                  <a:gd name="connsiteX2" fmla="*/ 1924272 w 1930133"/>
                  <a:gd name="connsiteY2" fmla="*/ 1191145 h 1439863"/>
                  <a:gd name="connsiteX3" fmla="*/ 1788707 w 1930133"/>
                  <a:gd name="connsiteY3" fmla="*/ 1432326 h 1439863"/>
                  <a:gd name="connsiteX4" fmla="*/ 1668204 w 1930133"/>
                  <a:gd name="connsiteY4" fmla="*/ 1439863 h 1439863"/>
                  <a:gd name="connsiteX5" fmla="*/ 1442262 w 1930133"/>
                  <a:gd name="connsiteY5" fmla="*/ 1432326 h 1439863"/>
                  <a:gd name="connsiteX6" fmla="*/ 1099584 w 1930133"/>
                  <a:gd name="connsiteY6" fmla="*/ 1424789 h 1439863"/>
                  <a:gd name="connsiteX7" fmla="*/ 779500 w 1930133"/>
                  <a:gd name="connsiteY7" fmla="*/ 1432326 h 1439863"/>
                  <a:gd name="connsiteX8" fmla="*/ 466947 w 1930133"/>
                  <a:gd name="connsiteY8" fmla="*/ 1439863 h 1439863"/>
                  <a:gd name="connsiteX9" fmla="*/ 0 w 1930133"/>
                  <a:gd name="connsiteY9" fmla="*/ 1375799 h 1439863"/>
                  <a:gd name="connsiteX10" fmla="*/ 0 w 1930133"/>
                  <a:gd name="connsiteY10" fmla="*/ 1368262 h 1439863"/>
                  <a:gd name="connsiteX11" fmla="*/ 90377 w 1930133"/>
                  <a:gd name="connsiteY11" fmla="*/ 1398410 h 1439863"/>
                  <a:gd name="connsiteX12" fmla="*/ 278661 w 1930133"/>
                  <a:gd name="connsiteY12" fmla="*/ 1405947 h 1439863"/>
                  <a:gd name="connsiteX13" fmla="*/ 753140 w 1930133"/>
                  <a:gd name="connsiteY13" fmla="*/ 1394642 h 1439863"/>
                  <a:gd name="connsiteX14" fmla="*/ 1009207 w 1930133"/>
                  <a:gd name="connsiteY14" fmla="*/ 1390873 h 1439863"/>
                  <a:gd name="connsiteX15" fmla="*/ 1679501 w 1930133"/>
                  <a:gd name="connsiteY15" fmla="*/ 1413484 h 1439863"/>
                  <a:gd name="connsiteX16" fmla="*/ 1773644 w 1930133"/>
                  <a:gd name="connsiteY16" fmla="*/ 1409716 h 1439863"/>
                  <a:gd name="connsiteX17" fmla="*/ 1871552 w 1930133"/>
                  <a:gd name="connsiteY17" fmla="*/ 1349420 h 1439863"/>
                  <a:gd name="connsiteX18" fmla="*/ 1901678 w 1930133"/>
                  <a:gd name="connsiteY18" fmla="*/ 1221293 h 1439863"/>
                  <a:gd name="connsiteX19" fmla="*/ 1897912 w 1930133"/>
                  <a:gd name="connsiteY19" fmla="*/ 1145923 h 1439863"/>
                  <a:gd name="connsiteX20" fmla="*/ 1894146 w 1930133"/>
                  <a:gd name="connsiteY20" fmla="*/ 1047944 h 1439863"/>
                  <a:gd name="connsiteX21" fmla="*/ 1905443 w 1930133"/>
                  <a:gd name="connsiteY21" fmla="*/ 727625 h 1439863"/>
                  <a:gd name="connsiteX22" fmla="*/ 1897912 w 1930133"/>
                  <a:gd name="connsiteY22" fmla="*/ 633413 h 1439863"/>
                  <a:gd name="connsiteX23" fmla="*/ 1084457 w 1930133"/>
                  <a:gd name="connsiteY23" fmla="*/ 19050 h 1439863"/>
                  <a:gd name="connsiteX24" fmla="*/ 1148528 w 1930133"/>
                  <a:gd name="connsiteY24" fmla="*/ 68084 h 1439863"/>
                  <a:gd name="connsiteX25" fmla="*/ 1152297 w 1930133"/>
                  <a:gd name="connsiteY25" fmla="*/ 71855 h 1439863"/>
                  <a:gd name="connsiteX26" fmla="*/ 1208830 w 1930133"/>
                  <a:gd name="connsiteY26" fmla="*/ 113345 h 1439863"/>
                  <a:gd name="connsiteX27" fmla="*/ 1246519 w 1930133"/>
                  <a:gd name="connsiteY27" fmla="*/ 169922 h 1439863"/>
                  <a:gd name="connsiteX28" fmla="*/ 1257826 w 1930133"/>
                  <a:gd name="connsiteY28" fmla="*/ 185010 h 1439863"/>
                  <a:gd name="connsiteX29" fmla="*/ 1374661 w 1930133"/>
                  <a:gd name="connsiteY29" fmla="*/ 294392 h 1439863"/>
                  <a:gd name="connsiteX30" fmla="*/ 1382199 w 1930133"/>
                  <a:gd name="connsiteY30" fmla="*/ 301935 h 1439863"/>
                  <a:gd name="connsiteX31" fmla="*/ 1442501 w 1930133"/>
                  <a:gd name="connsiteY31" fmla="*/ 347197 h 1439863"/>
                  <a:gd name="connsiteX32" fmla="*/ 1506572 w 1930133"/>
                  <a:gd name="connsiteY32" fmla="*/ 418861 h 1439863"/>
                  <a:gd name="connsiteX33" fmla="*/ 1514110 w 1930133"/>
                  <a:gd name="connsiteY33" fmla="*/ 430177 h 1439863"/>
                  <a:gd name="connsiteX34" fmla="*/ 1551799 w 1930133"/>
                  <a:gd name="connsiteY34" fmla="*/ 482982 h 1439863"/>
                  <a:gd name="connsiteX35" fmla="*/ 1597025 w 1930133"/>
                  <a:gd name="connsiteY35" fmla="*/ 516928 h 1439863"/>
                  <a:gd name="connsiteX36" fmla="*/ 1593256 w 1930133"/>
                  <a:gd name="connsiteY36" fmla="*/ 520700 h 1439863"/>
                  <a:gd name="connsiteX37" fmla="*/ 1570643 w 1930133"/>
                  <a:gd name="connsiteY37" fmla="*/ 520700 h 1439863"/>
                  <a:gd name="connsiteX38" fmla="*/ 1540492 w 1930133"/>
                  <a:gd name="connsiteY38" fmla="*/ 494298 h 1439863"/>
                  <a:gd name="connsiteX39" fmla="*/ 1502803 w 1930133"/>
                  <a:gd name="connsiteY39" fmla="*/ 441492 h 1439863"/>
                  <a:gd name="connsiteX40" fmla="*/ 1495265 w 1930133"/>
                  <a:gd name="connsiteY40" fmla="*/ 426405 h 1439863"/>
                  <a:gd name="connsiteX41" fmla="*/ 1431194 w 1930133"/>
                  <a:gd name="connsiteY41" fmla="*/ 358513 h 1439863"/>
                  <a:gd name="connsiteX42" fmla="*/ 1370892 w 1930133"/>
                  <a:gd name="connsiteY42" fmla="*/ 313251 h 1439863"/>
                  <a:gd name="connsiteX43" fmla="*/ 1363354 w 1930133"/>
                  <a:gd name="connsiteY43" fmla="*/ 305707 h 1439863"/>
                  <a:gd name="connsiteX44" fmla="*/ 1242750 w 1930133"/>
                  <a:gd name="connsiteY44" fmla="*/ 192553 h 1439863"/>
                  <a:gd name="connsiteX45" fmla="*/ 1235212 w 1930133"/>
                  <a:gd name="connsiteY45" fmla="*/ 177466 h 1439863"/>
                  <a:gd name="connsiteX46" fmla="*/ 1197523 w 1930133"/>
                  <a:gd name="connsiteY46" fmla="*/ 124661 h 1439863"/>
                  <a:gd name="connsiteX47" fmla="*/ 1144759 w 1930133"/>
                  <a:gd name="connsiteY47" fmla="*/ 86943 h 1439863"/>
                  <a:gd name="connsiteX48" fmla="*/ 1137221 w 1930133"/>
                  <a:gd name="connsiteY48" fmla="*/ 83171 h 1439863"/>
                  <a:gd name="connsiteX49" fmla="*/ 1073150 w 1930133"/>
                  <a:gd name="connsiteY49" fmla="*/ 26594 h 1439863"/>
                  <a:gd name="connsiteX50" fmla="*/ 1084457 w 1930133"/>
                  <a:gd name="connsiteY50" fmla="*/ 19050 h 1439863"/>
                  <a:gd name="connsiteX51" fmla="*/ 900825 w 1930133"/>
                  <a:gd name="connsiteY51" fmla="*/ 3770 h 1439863"/>
                  <a:gd name="connsiteX52" fmla="*/ 902704 w 1930133"/>
                  <a:gd name="connsiteY52" fmla="*/ 3770 h 1439863"/>
                  <a:gd name="connsiteX53" fmla="*/ 906463 w 1930133"/>
                  <a:gd name="connsiteY53" fmla="*/ 7541 h 1439863"/>
                  <a:gd name="connsiteX54" fmla="*/ 895187 w 1930133"/>
                  <a:gd name="connsiteY54" fmla="*/ 0 h 1439863"/>
                  <a:gd name="connsiteX55" fmla="*/ 900825 w 1930133"/>
                  <a:gd name="connsiteY55" fmla="*/ 3770 h 1439863"/>
                  <a:gd name="connsiteX56" fmla="*/ 898946 w 1930133"/>
                  <a:gd name="connsiteY56" fmla="*/ 3770 h 1439863"/>
                  <a:gd name="connsiteX57" fmla="*/ 906463 w 1930133"/>
                  <a:gd name="connsiteY57" fmla="*/ 7541 h 1439863"/>
                  <a:gd name="connsiteX58" fmla="*/ 876393 w 1930133"/>
                  <a:gd name="connsiteY58" fmla="*/ 37703 h 1439863"/>
                  <a:gd name="connsiteX59" fmla="*/ 868875 w 1930133"/>
                  <a:gd name="connsiteY59" fmla="*/ 56555 h 1439863"/>
                  <a:gd name="connsiteX60" fmla="*/ 812493 w 1930133"/>
                  <a:gd name="connsiteY60" fmla="*/ 109339 h 1439863"/>
                  <a:gd name="connsiteX61" fmla="*/ 771147 w 1930133"/>
                  <a:gd name="connsiteY61" fmla="*/ 131961 h 1439863"/>
                  <a:gd name="connsiteX62" fmla="*/ 741076 w 1930133"/>
                  <a:gd name="connsiteY62" fmla="*/ 154583 h 1439863"/>
                  <a:gd name="connsiteX63" fmla="*/ 654624 w 1930133"/>
                  <a:gd name="connsiteY63" fmla="*/ 237530 h 1439863"/>
                  <a:gd name="connsiteX64" fmla="*/ 643348 w 1930133"/>
                  <a:gd name="connsiteY64" fmla="*/ 252611 h 1439863"/>
                  <a:gd name="connsiteX65" fmla="*/ 575689 w 1930133"/>
                  <a:gd name="connsiteY65" fmla="*/ 312936 h 1439863"/>
                  <a:gd name="connsiteX66" fmla="*/ 553137 w 1930133"/>
                  <a:gd name="connsiteY66" fmla="*/ 324247 h 1439863"/>
                  <a:gd name="connsiteX67" fmla="*/ 492996 w 1930133"/>
                  <a:gd name="connsiteY67" fmla="*/ 361950 h 1439863"/>
                  <a:gd name="connsiteX68" fmla="*/ 444132 w 1930133"/>
                  <a:gd name="connsiteY68" fmla="*/ 410965 h 1439863"/>
                  <a:gd name="connsiteX69" fmla="*/ 425338 w 1930133"/>
                  <a:gd name="connsiteY69" fmla="*/ 437357 h 1439863"/>
                  <a:gd name="connsiteX70" fmla="*/ 410302 w 1930133"/>
                  <a:gd name="connsiteY70" fmla="*/ 459979 h 1439863"/>
                  <a:gd name="connsiteX71" fmla="*/ 353920 w 1930133"/>
                  <a:gd name="connsiteY71" fmla="*/ 508993 h 1439863"/>
                  <a:gd name="connsiteX72" fmla="*/ 327609 w 1930133"/>
                  <a:gd name="connsiteY72" fmla="*/ 512763 h 1439863"/>
                  <a:gd name="connsiteX73" fmla="*/ 323850 w 1930133"/>
                  <a:gd name="connsiteY73" fmla="*/ 508993 h 1439863"/>
                  <a:gd name="connsiteX74" fmla="*/ 327609 w 1930133"/>
                  <a:gd name="connsiteY74" fmla="*/ 508993 h 1439863"/>
                  <a:gd name="connsiteX75" fmla="*/ 331368 w 1930133"/>
                  <a:gd name="connsiteY75" fmla="*/ 505223 h 1439863"/>
                  <a:gd name="connsiteX76" fmla="*/ 353920 w 1930133"/>
                  <a:gd name="connsiteY76" fmla="*/ 493912 h 1439863"/>
                  <a:gd name="connsiteX77" fmla="*/ 399026 w 1930133"/>
                  <a:gd name="connsiteY77" fmla="*/ 448668 h 1439863"/>
                  <a:gd name="connsiteX78" fmla="*/ 414061 w 1930133"/>
                  <a:gd name="connsiteY78" fmla="*/ 426046 h 1439863"/>
                  <a:gd name="connsiteX79" fmla="*/ 432855 w 1930133"/>
                  <a:gd name="connsiteY79" fmla="*/ 399654 h 1439863"/>
                  <a:gd name="connsiteX80" fmla="*/ 481719 w 1930133"/>
                  <a:gd name="connsiteY80" fmla="*/ 350640 h 1439863"/>
                  <a:gd name="connsiteX81" fmla="*/ 545619 w 1930133"/>
                  <a:gd name="connsiteY81" fmla="*/ 312936 h 1439863"/>
                  <a:gd name="connsiteX82" fmla="*/ 568172 w 1930133"/>
                  <a:gd name="connsiteY82" fmla="*/ 297855 h 1439863"/>
                  <a:gd name="connsiteX83" fmla="*/ 632071 w 1930133"/>
                  <a:gd name="connsiteY83" fmla="*/ 245071 h 1439863"/>
                  <a:gd name="connsiteX84" fmla="*/ 643348 w 1930133"/>
                  <a:gd name="connsiteY84" fmla="*/ 226219 h 1439863"/>
                  <a:gd name="connsiteX85" fmla="*/ 729800 w 1930133"/>
                  <a:gd name="connsiteY85" fmla="*/ 139502 h 1439863"/>
                  <a:gd name="connsiteX86" fmla="*/ 759870 w 1930133"/>
                  <a:gd name="connsiteY86" fmla="*/ 120650 h 1439863"/>
                  <a:gd name="connsiteX87" fmla="*/ 804976 w 1930133"/>
                  <a:gd name="connsiteY87" fmla="*/ 94258 h 1439863"/>
                  <a:gd name="connsiteX88" fmla="*/ 853840 w 1930133"/>
                  <a:gd name="connsiteY88" fmla="*/ 49014 h 1439863"/>
                  <a:gd name="connsiteX89" fmla="*/ 865116 w 1930133"/>
                  <a:gd name="connsiteY89" fmla="*/ 30163 h 1439863"/>
                  <a:gd name="connsiteX90" fmla="*/ 895187 w 1930133"/>
                  <a:gd name="connsiteY90" fmla="*/ 0 h 143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30133" h="1439863">
                    <a:moveTo>
                      <a:pt x="1897912" y="633413"/>
                    </a:moveTo>
                    <a:cubicBezTo>
                      <a:pt x="1912975" y="644718"/>
                      <a:pt x="1920506" y="656024"/>
                      <a:pt x="1924272" y="671098"/>
                    </a:cubicBezTo>
                    <a:cubicBezTo>
                      <a:pt x="1943100" y="791688"/>
                      <a:pt x="1909209" y="1036638"/>
                      <a:pt x="1924272" y="1191145"/>
                    </a:cubicBezTo>
                    <a:cubicBezTo>
                      <a:pt x="1943100" y="1341883"/>
                      <a:pt x="1897912" y="1413484"/>
                      <a:pt x="1788707" y="1432326"/>
                    </a:cubicBezTo>
                    <a:cubicBezTo>
                      <a:pt x="1754815" y="1439863"/>
                      <a:pt x="1713393" y="1439863"/>
                      <a:pt x="1668204" y="1439863"/>
                    </a:cubicBezTo>
                    <a:cubicBezTo>
                      <a:pt x="1607953" y="1439863"/>
                      <a:pt x="1532639" y="1436095"/>
                      <a:pt x="1442262" y="1432326"/>
                    </a:cubicBezTo>
                    <a:cubicBezTo>
                      <a:pt x="1348120" y="1428558"/>
                      <a:pt x="1238915" y="1424789"/>
                      <a:pt x="1099584" y="1424789"/>
                    </a:cubicBezTo>
                    <a:cubicBezTo>
                      <a:pt x="1005441" y="1424789"/>
                      <a:pt x="900002" y="1428558"/>
                      <a:pt x="779500" y="1432326"/>
                    </a:cubicBezTo>
                    <a:cubicBezTo>
                      <a:pt x="658997" y="1436095"/>
                      <a:pt x="553558" y="1439863"/>
                      <a:pt x="466947" y="1439863"/>
                    </a:cubicBezTo>
                    <a:cubicBezTo>
                      <a:pt x="109205" y="1439863"/>
                      <a:pt x="3766" y="1405947"/>
                      <a:pt x="0" y="1375799"/>
                    </a:cubicBezTo>
                    <a:cubicBezTo>
                      <a:pt x="0" y="1372031"/>
                      <a:pt x="0" y="1372031"/>
                      <a:pt x="0" y="1368262"/>
                    </a:cubicBezTo>
                    <a:cubicBezTo>
                      <a:pt x="18828" y="1383336"/>
                      <a:pt x="48954" y="1390873"/>
                      <a:pt x="90377" y="1398410"/>
                    </a:cubicBezTo>
                    <a:cubicBezTo>
                      <a:pt x="135565" y="1405947"/>
                      <a:pt x="199582" y="1405947"/>
                      <a:pt x="278661" y="1405947"/>
                    </a:cubicBezTo>
                    <a:cubicBezTo>
                      <a:pt x="391633" y="1405947"/>
                      <a:pt x="546026" y="1402179"/>
                      <a:pt x="753140" y="1394642"/>
                    </a:cubicBezTo>
                    <a:cubicBezTo>
                      <a:pt x="847282" y="1390873"/>
                      <a:pt x="933893" y="1390873"/>
                      <a:pt x="1009207" y="1390873"/>
                    </a:cubicBezTo>
                    <a:cubicBezTo>
                      <a:pt x="1348120" y="1390873"/>
                      <a:pt x="1543936" y="1413484"/>
                      <a:pt x="1679501" y="1413484"/>
                    </a:cubicBezTo>
                    <a:cubicBezTo>
                      <a:pt x="1713393" y="1413484"/>
                      <a:pt x="1747284" y="1413484"/>
                      <a:pt x="1773644" y="1409716"/>
                    </a:cubicBezTo>
                    <a:cubicBezTo>
                      <a:pt x="1818832" y="1402179"/>
                      <a:pt x="1852723" y="1379568"/>
                      <a:pt x="1871552" y="1349420"/>
                    </a:cubicBezTo>
                    <a:cubicBezTo>
                      <a:pt x="1894146" y="1315504"/>
                      <a:pt x="1901678" y="1274051"/>
                      <a:pt x="1901678" y="1221293"/>
                    </a:cubicBezTo>
                    <a:cubicBezTo>
                      <a:pt x="1901678" y="1198682"/>
                      <a:pt x="1901678" y="1172303"/>
                      <a:pt x="1897912" y="1145923"/>
                    </a:cubicBezTo>
                    <a:cubicBezTo>
                      <a:pt x="1894146" y="1115776"/>
                      <a:pt x="1894146" y="1081860"/>
                      <a:pt x="1894146" y="1047944"/>
                    </a:cubicBezTo>
                    <a:cubicBezTo>
                      <a:pt x="1894146" y="942427"/>
                      <a:pt x="1905443" y="825604"/>
                      <a:pt x="1905443" y="727625"/>
                    </a:cubicBezTo>
                    <a:cubicBezTo>
                      <a:pt x="1905443" y="693708"/>
                      <a:pt x="1901678" y="659792"/>
                      <a:pt x="1897912" y="633413"/>
                    </a:cubicBezTo>
                    <a:close/>
                    <a:moveTo>
                      <a:pt x="1084457" y="19050"/>
                    </a:moveTo>
                    <a:cubicBezTo>
                      <a:pt x="1103301" y="37909"/>
                      <a:pt x="1125915" y="56768"/>
                      <a:pt x="1148528" y="68084"/>
                    </a:cubicBezTo>
                    <a:cubicBezTo>
                      <a:pt x="1148528" y="71855"/>
                      <a:pt x="1148528" y="71855"/>
                      <a:pt x="1152297" y="71855"/>
                    </a:cubicBezTo>
                    <a:cubicBezTo>
                      <a:pt x="1174910" y="83171"/>
                      <a:pt x="1189986" y="94486"/>
                      <a:pt x="1208830" y="113345"/>
                    </a:cubicBezTo>
                    <a:cubicBezTo>
                      <a:pt x="1220137" y="128432"/>
                      <a:pt x="1231443" y="143520"/>
                      <a:pt x="1246519" y="169922"/>
                    </a:cubicBezTo>
                    <a:cubicBezTo>
                      <a:pt x="1250288" y="173694"/>
                      <a:pt x="1254057" y="177466"/>
                      <a:pt x="1257826" y="185010"/>
                    </a:cubicBezTo>
                    <a:cubicBezTo>
                      <a:pt x="1295514" y="249130"/>
                      <a:pt x="1340741" y="271761"/>
                      <a:pt x="1374661" y="294392"/>
                    </a:cubicBezTo>
                    <a:cubicBezTo>
                      <a:pt x="1374661" y="298164"/>
                      <a:pt x="1378430" y="298164"/>
                      <a:pt x="1382199" y="301935"/>
                    </a:cubicBezTo>
                    <a:cubicBezTo>
                      <a:pt x="1397274" y="313251"/>
                      <a:pt x="1419888" y="328338"/>
                      <a:pt x="1442501" y="347197"/>
                    </a:cubicBezTo>
                    <a:cubicBezTo>
                      <a:pt x="1468883" y="369828"/>
                      <a:pt x="1491496" y="396231"/>
                      <a:pt x="1506572" y="418861"/>
                    </a:cubicBezTo>
                    <a:cubicBezTo>
                      <a:pt x="1510341" y="422633"/>
                      <a:pt x="1510341" y="426405"/>
                      <a:pt x="1514110" y="430177"/>
                    </a:cubicBezTo>
                    <a:cubicBezTo>
                      <a:pt x="1525416" y="449036"/>
                      <a:pt x="1540492" y="467895"/>
                      <a:pt x="1551799" y="482982"/>
                    </a:cubicBezTo>
                    <a:cubicBezTo>
                      <a:pt x="1566874" y="501841"/>
                      <a:pt x="1585719" y="513157"/>
                      <a:pt x="1597025" y="516928"/>
                    </a:cubicBezTo>
                    <a:cubicBezTo>
                      <a:pt x="1597025" y="516928"/>
                      <a:pt x="1597025" y="516928"/>
                      <a:pt x="1593256" y="520700"/>
                    </a:cubicBezTo>
                    <a:cubicBezTo>
                      <a:pt x="1585719" y="520700"/>
                      <a:pt x="1578181" y="520700"/>
                      <a:pt x="1570643" y="520700"/>
                    </a:cubicBezTo>
                    <a:cubicBezTo>
                      <a:pt x="1559336" y="513157"/>
                      <a:pt x="1551799" y="501841"/>
                      <a:pt x="1540492" y="494298"/>
                    </a:cubicBezTo>
                    <a:cubicBezTo>
                      <a:pt x="1529185" y="479210"/>
                      <a:pt x="1514110" y="460351"/>
                      <a:pt x="1502803" y="441492"/>
                    </a:cubicBezTo>
                    <a:cubicBezTo>
                      <a:pt x="1499034" y="437720"/>
                      <a:pt x="1495265" y="433949"/>
                      <a:pt x="1495265" y="426405"/>
                    </a:cubicBezTo>
                    <a:cubicBezTo>
                      <a:pt x="1480190" y="407546"/>
                      <a:pt x="1457576" y="381143"/>
                      <a:pt x="1431194" y="358513"/>
                    </a:cubicBezTo>
                    <a:cubicBezTo>
                      <a:pt x="1408581" y="339654"/>
                      <a:pt x="1385968" y="324566"/>
                      <a:pt x="1370892" y="313251"/>
                    </a:cubicBezTo>
                    <a:cubicBezTo>
                      <a:pt x="1370892" y="309479"/>
                      <a:pt x="1367123" y="309479"/>
                      <a:pt x="1363354" y="305707"/>
                    </a:cubicBezTo>
                    <a:cubicBezTo>
                      <a:pt x="1333203" y="286848"/>
                      <a:pt x="1284208" y="256674"/>
                      <a:pt x="1242750" y="192553"/>
                    </a:cubicBezTo>
                    <a:cubicBezTo>
                      <a:pt x="1242750" y="188781"/>
                      <a:pt x="1238981" y="181238"/>
                      <a:pt x="1235212" y="177466"/>
                    </a:cubicBezTo>
                    <a:cubicBezTo>
                      <a:pt x="1220137" y="154835"/>
                      <a:pt x="1208830" y="135976"/>
                      <a:pt x="1197523" y="124661"/>
                    </a:cubicBezTo>
                    <a:cubicBezTo>
                      <a:pt x="1182448" y="105802"/>
                      <a:pt x="1167372" y="98258"/>
                      <a:pt x="1144759" y="86943"/>
                    </a:cubicBezTo>
                    <a:cubicBezTo>
                      <a:pt x="1140990" y="83171"/>
                      <a:pt x="1140990" y="83171"/>
                      <a:pt x="1137221" y="83171"/>
                    </a:cubicBezTo>
                    <a:cubicBezTo>
                      <a:pt x="1114608" y="68084"/>
                      <a:pt x="1091995" y="49225"/>
                      <a:pt x="1073150" y="26594"/>
                    </a:cubicBezTo>
                    <a:cubicBezTo>
                      <a:pt x="1076919" y="22822"/>
                      <a:pt x="1080688" y="22822"/>
                      <a:pt x="1084457" y="19050"/>
                    </a:cubicBezTo>
                    <a:close/>
                    <a:moveTo>
                      <a:pt x="900825" y="3770"/>
                    </a:moveTo>
                    <a:lnTo>
                      <a:pt x="902704" y="3770"/>
                    </a:lnTo>
                    <a:cubicBezTo>
                      <a:pt x="902704" y="3770"/>
                      <a:pt x="902704" y="3770"/>
                      <a:pt x="906463" y="7541"/>
                    </a:cubicBezTo>
                    <a:close/>
                    <a:moveTo>
                      <a:pt x="895187" y="0"/>
                    </a:moveTo>
                    <a:lnTo>
                      <a:pt x="900825" y="3770"/>
                    </a:lnTo>
                    <a:lnTo>
                      <a:pt x="898946" y="3770"/>
                    </a:lnTo>
                    <a:cubicBezTo>
                      <a:pt x="902704" y="3770"/>
                      <a:pt x="906463" y="7541"/>
                      <a:pt x="906463" y="7541"/>
                    </a:cubicBezTo>
                    <a:cubicBezTo>
                      <a:pt x="895187" y="18852"/>
                      <a:pt x="887669" y="26392"/>
                      <a:pt x="876393" y="37703"/>
                    </a:cubicBezTo>
                    <a:cubicBezTo>
                      <a:pt x="872634" y="45244"/>
                      <a:pt x="872634" y="49014"/>
                      <a:pt x="868875" y="56555"/>
                    </a:cubicBezTo>
                    <a:cubicBezTo>
                      <a:pt x="857599" y="75406"/>
                      <a:pt x="835046" y="90488"/>
                      <a:pt x="812493" y="109339"/>
                    </a:cubicBezTo>
                    <a:cubicBezTo>
                      <a:pt x="797458" y="116880"/>
                      <a:pt x="782423" y="124421"/>
                      <a:pt x="771147" y="131961"/>
                    </a:cubicBezTo>
                    <a:cubicBezTo>
                      <a:pt x="759870" y="139502"/>
                      <a:pt x="748594" y="147042"/>
                      <a:pt x="741076" y="154583"/>
                    </a:cubicBezTo>
                    <a:cubicBezTo>
                      <a:pt x="703488" y="180975"/>
                      <a:pt x="677177" y="199827"/>
                      <a:pt x="654624" y="237530"/>
                    </a:cubicBezTo>
                    <a:cubicBezTo>
                      <a:pt x="650865" y="241300"/>
                      <a:pt x="647106" y="245071"/>
                      <a:pt x="643348" y="252611"/>
                    </a:cubicBezTo>
                    <a:cubicBezTo>
                      <a:pt x="628312" y="275233"/>
                      <a:pt x="602001" y="294085"/>
                      <a:pt x="575689" y="312936"/>
                    </a:cubicBezTo>
                    <a:cubicBezTo>
                      <a:pt x="568172" y="316707"/>
                      <a:pt x="560654" y="320477"/>
                      <a:pt x="553137" y="324247"/>
                    </a:cubicBezTo>
                    <a:cubicBezTo>
                      <a:pt x="530584" y="335558"/>
                      <a:pt x="508031" y="350640"/>
                      <a:pt x="492996" y="361950"/>
                    </a:cubicBezTo>
                    <a:cubicBezTo>
                      <a:pt x="466684" y="380802"/>
                      <a:pt x="455408" y="395883"/>
                      <a:pt x="444132" y="410965"/>
                    </a:cubicBezTo>
                    <a:cubicBezTo>
                      <a:pt x="436614" y="418505"/>
                      <a:pt x="432855" y="426046"/>
                      <a:pt x="425338" y="437357"/>
                    </a:cubicBezTo>
                    <a:cubicBezTo>
                      <a:pt x="421579" y="441127"/>
                      <a:pt x="417820" y="452438"/>
                      <a:pt x="410302" y="459979"/>
                    </a:cubicBezTo>
                    <a:cubicBezTo>
                      <a:pt x="395267" y="482601"/>
                      <a:pt x="368956" y="501452"/>
                      <a:pt x="353920" y="508993"/>
                    </a:cubicBezTo>
                    <a:cubicBezTo>
                      <a:pt x="342644" y="508993"/>
                      <a:pt x="335127" y="512763"/>
                      <a:pt x="327609" y="512763"/>
                    </a:cubicBezTo>
                    <a:cubicBezTo>
                      <a:pt x="327609" y="512763"/>
                      <a:pt x="327609" y="512763"/>
                      <a:pt x="323850" y="508993"/>
                    </a:cubicBezTo>
                    <a:cubicBezTo>
                      <a:pt x="323850" y="508993"/>
                      <a:pt x="323850" y="508993"/>
                      <a:pt x="327609" y="508993"/>
                    </a:cubicBezTo>
                    <a:cubicBezTo>
                      <a:pt x="327609" y="505223"/>
                      <a:pt x="331368" y="505223"/>
                      <a:pt x="331368" y="505223"/>
                    </a:cubicBezTo>
                    <a:cubicBezTo>
                      <a:pt x="338885" y="501452"/>
                      <a:pt x="346403" y="497682"/>
                      <a:pt x="353920" y="493912"/>
                    </a:cubicBezTo>
                    <a:cubicBezTo>
                      <a:pt x="368956" y="482601"/>
                      <a:pt x="387750" y="467519"/>
                      <a:pt x="399026" y="448668"/>
                    </a:cubicBezTo>
                    <a:cubicBezTo>
                      <a:pt x="406544" y="441127"/>
                      <a:pt x="410302" y="433587"/>
                      <a:pt x="414061" y="426046"/>
                    </a:cubicBezTo>
                    <a:cubicBezTo>
                      <a:pt x="421579" y="418505"/>
                      <a:pt x="425338" y="410965"/>
                      <a:pt x="432855" y="399654"/>
                    </a:cubicBezTo>
                    <a:cubicBezTo>
                      <a:pt x="444132" y="384572"/>
                      <a:pt x="455408" y="369491"/>
                      <a:pt x="481719" y="350640"/>
                    </a:cubicBezTo>
                    <a:cubicBezTo>
                      <a:pt x="500513" y="335558"/>
                      <a:pt x="523066" y="324247"/>
                      <a:pt x="545619" y="312936"/>
                    </a:cubicBezTo>
                    <a:cubicBezTo>
                      <a:pt x="553137" y="309166"/>
                      <a:pt x="560654" y="305396"/>
                      <a:pt x="568172" y="297855"/>
                    </a:cubicBezTo>
                    <a:cubicBezTo>
                      <a:pt x="594483" y="282774"/>
                      <a:pt x="617036" y="263922"/>
                      <a:pt x="632071" y="245071"/>
                    </a:cubicBezTo>
                    <a:cubicBezTo>
                      <a:pt x="635830" y="237530"/>
                      <a:pt x="639589" y="233760"/>
                      <a:pt x="643348" y="226219"/>
                    </a:cubicBezTo>
                    <a:cubicBezTo>
                      <a:pt x="665900" y="188516"/>
                      <a:pt x="692212" y="165894"/>
                      <a:pt x="729800" y="139502"/>
                    </a:cubicBezTo>
                    <a:cubicBezTo>
                      <a:pt x="741076" y="135732"/>
                      <a:pt x="752353" y="128191"/>
                      <a:pt x="759870" y="120650"/>
                    </a:cubicBezTo>
                    <a:cubicBezTo>
                      <a:pt x="774905" y="113110"/>
                      <a:pt x="789941" y="105569"/>
                      <a:pt x="804976" y="94258"/>
                    </a:cubicBezTo>
                    <a:cubicBezTo>
                      <a:pt x="827529" y="79177"/>
                      <a:pt x="846323" y="64096"/>
                      <a:pt x="853840" y="49014"/>
                    </a:cubicBezTo>
                    <a:cubicBezTo>
                      <a:pt x="857599" y="41474"/>
                      <a:pt x="861358" y="33933"/>
                      <a:pt x="865116" y="30163"/>
                    </a:cubicBezTo>
                    <a:cubicBezTo>
                      <a:pt x="876393" y="18852"/>
                      <a:pt x="883910" y="7541"/>
                      <a:pt x="895187" y="0"/>
                    </a:cubicBez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normAutofit/>
              </a:bodyPr>
              <a:lstStyle/>
              <a:p>
                <a:endParaRPr lang="zh-CN" altLang="en-US" sz="1900" b="1">
                  <a:solidFill>
                    <a:schemeClr val="accent2"/>
                  </a:solidFill>
                  <a:latin typeface="微软雅黑" panose="020B0503020204020204" pitchFamily="34" charset="-122"/>
                  <a:ea typeface="微软雅黑" panose="020B0503020204020204" pitchFamily="34" charset="-122"/>
                </a:endParaRPr>
              </a:p>
            </p:txBody>
          </p:sp>
          <p:sp>
            <p:nvSpPr>
              <p:cNvPr id="37" name="文本框 36"/>
              <p:cNvSpPr txBox="1"/>
              <p:nvPr>
                <p:custDataLst>
                  <p:tags r:id="rId18"/>
                </p:custDataLst>
              </p:nvPr>
            </p:nvSpPr>
            <p:spPr>
              <a:xfrm>
                <a:off x="1549759" y="3394209"/>
                <a:ext cx="1566980" cy="878669"/>
              </a:xfrm>
              <a:prstGeom prst="rect">
                <a:avLst/>
              </a:prstGeom>
              <a:noFill/>
              <a:extLst>
                <a:ext uri="{909E8E84-426E-40DD-AFC4-6F175D3DCCD1}">
                  <a14:hiddenFill xmlns:a14="http://schemas.microsoft.com/office/drawing/2010/main">
                    <a:grpFill/>
                  </a14:hiddenFill>
                </a:ext>
              </a:extLst>
            </p:spPr>
            <p:txBody>
              <a:bodyPr wrap="square" lIns="0" tIns="0" rIns="0" bIns="0" rtlCol="0" anchor="ctr" anchorCtr="0">
                <a:normAutofit/>
              </a:bodyPr>
              <a:lstStyle/>
              <a:p>
                <a:pPr marL="0" lvl="0" indent="0" algn="ctr">
                  <a:lnSpc>
                    <a:spcPct val="110000"/>
                  </a:lnSpc>
                  <a:spcBef>
                    <a:spcPts val="0"/>
                  </a:spcBef>
                  <a:spcAft>
                    <a:spcPts val="0"/>
                  </a:spcAft>
                  <a:buSzPct val="100000"/>
                </a:pPr>
                <a:r>
                  <a:rPr lang="zh-CN" altLang="en-US" sz="1900" b="1">
                    <a:solidFill>
                      <a:schemeClr val="accent2"/>
                    </a:solidFill>
                    <a:latin typeface="Times New Roman" panose="02020603050405020304" charset="0"/>
                    <a:ea typeface="微软雅黑" panose="020B0503020204020204" pitchFamily="34" charset="-122"/>
                  </a:rPr>
                  <a:t>无授权的私自修改</a:t>
                </a:r>
                <a:endParaRPr lang="zh-CN" altLang="en-US" sz="1900" b="1">
                  <a:solidFill>
                    <a:schemeClr val="accent2"/>
                  </a:solidFill>
                  <a:latin typeface="Times New Roman" panose="02020603050405020304" charset="0"/>
                  <a:ea typeface="微软雅黑" panose="020B0503020204020204" pitchFamily="34" charset="-122"/>
                </a:endParaRPr>
              </a:p>
            </p:txBody>
          </p:sp>
        </p:grpSp>
        <p:grpSp>
          <p:nvGrpSpPr>
            <p:cNvPr id="38" name="组合 37"/>
            <p:cNvGrpSpPr/>
            <p:nvPr>
              <p:custDataLst>
                <p:tags r:id="rId19"/>
              </p:custDataLst>
            </p:nvPr>
          </p:nvGrpSpPr>
          <p:grpSpPr>
            <a:xfrm>
              <a:off x="4392" y="4314"/>
              <a:ext cx="1819" cy="1524"/>
              <a:chOff x="1344160" y="2647277"/>
              <a:chExt cx="1971408" cy="1651000"/>
            </a:xfrm>
            <a:grpFill/>
          </p:grpSpPr>
          <p:sp>
            <p:nvSpPr>
              <p:cNvPr id="39" name="任意多边形 38"/>
              <p:cNvSpPr/>
              <p:nvPr>
                <p:custDataLst>
                  <p:tags r:id="rId20"/>
                </p:custDataLst>
              </p:nvPr>
            </p:nvSpPr>
            <p:spPr bwMode="auto">
              <a:xfrm>
                <a:off x="1344160" y="2647277"/>
                <a:ext cx="1946275" cy="1625601"/>
              </a:xfrm>
              <a:custGeom>
                <a:avLst/>
                <a:gdLst>
                  <a:gd name="connsiteX0" fmla="*/ 481437 w 1946275"/>
                  <a:gd name="connsiteY0" fmla="*/ 1465536 h 1625601"/>
                  <a:gd name="connsiteX1" fmla="*/ 487586 w 1946275"/>
                  <a:gd name="connsiteY1" fmla="*/ 1465719 h 1625601"/>
                  <a:gd name="connsiteX2" fmla="*/ 486307 w 1946275"/>
                  <a:gd name="connsiteY2" fmla="*/ 1465719 h 1625601"/>
                  <a:gd name="connsiteX3" fmla="*/ 191907 w 1946275"/>
                  <a:gd name="connsiteY3" fmla="*/ 1457871 h 1625601"/>
                  <a:gd name="connsiteX4" fmla="*/ 247607 w 1946275"/>
                  <a:gd name="connsiteY4" fmla="*/ 1459230 h 1625601"/>
                  <a:gd name="connsiteX5" fmla="*/ 428795 w 1946275"/>
                  <a:gd name="connsiteY5" fmla="*/ 1463040 h 1625601"/>
                  <a:gd name="connsiteX6" fmla="*/ 472034 w 1946275"/>
                  <a:gd name="connsiteY6" fmla="*/ 1465183 h 1625601"/>
                  <a:gd name="connsiteX7" fmla="*/ 481437 w 1946275"/>
                  <a:gd name="connsiteY7" fmla="*/ 1465536 h 1625601"/>
                  <a:gd name="connsiteX8" fmla="*/ 469563 w 1946275"/>
                  <a:gd name="connsiteY8" fmla="*/ 1465183 h 1625601"/>
                  <a:gd name="connsiteX9" fmla="*/ 383616 w 1946275"/>
                  <a:gd name="connsiteY9" fmla="*/ 1463040 h 1625601"/>
                  <a:gd name="connsiteX10" fmla="*/ 225488 w 1946275"/>
                  <a:gd name="connsiteY10" fmla="*/ 1459230 h 1625601"/>
                  <a:gd name="connsiteX11" fmla="*/ 15280 w 1946275"/>
                  <a:gd name="connsiteY11" fmla="*/ 1374175 h 1625601"/>
                  <a:gd name="connsiteX12" fmla="*/ 15058 w 1946275"/>
                  <a:gd name="connsiteY12" fmla="*/ 1387812 h 1625601"/>
                  <a:gd name="connsiteX13" fmla="*/ 15334 w 1946275"/>
                  <a:gd name="connsiteY13" fmla="*/ 1396572 h 1625601"/>
                  <a:gd name="connsiteX14" fmla="*/ 182607 w 1946275"/>
                  <a:gd name="connsiteY14" fmla="*/ 914934 h 1625601"/>
                  <a:gd name="connsiteX15" fmla="*/ 177371 w 1946275"/>
                  <a:gd name="connsiteY15" fmla="*/ 916385 h 1625601"/>
                  <a:gd name="connsiteX16" fmla="*/ 173883 w 1946275"/>
                  <a:gd name="connsiteY16" fmla="*/ 916385 h 1625601"/>
                  <a:gd name="connsiteX17" fmla="*/ 176901 w 1946275"/>
                  <a:gd name="connsiteY17" fmla="*/ 915492 h 1625601"/>
                  <a:gd name="connsiteX18" fmla="*/ 182607 w 1946275"/>
                  <a:gd name="connsiteY18" fmla="*/ 914934 h 1625601"/>
                  <a:gd name="connsiteX19" fmla="*/ 1830701 w 1946275"/>
                  <a:gd name="connsiteY19" fmla="*/ 858668 h 1625601"/>
                  <a:gd name="connsiteX20" fmla="*/ 1840754 w 1946275"/>
                  <a:gd name="connsiteY20" fmla="*/ 859434 h 1625601"/>
                  <a:gd name="connsiteX21" fmla="*/ 1845108 w 1946275"/>
                  <a:gd name="connsiteY21" fmla="*/ 860670 h 1625601"/>
                  <a:gd name="connsiteX22" fmla="*/ 1838032 w 1946275"/>
                  <a:gd name="connsiteY22" fmla="*/ 859964 h 1625601"/>
                  <a:gd name="connsiteX23" fmla="*/ 1830701 w 1946275"/>
                  <a:gd name="connsiteY23" fmla="*/ 858668 h 1625601"/>
                  <a:gd name="connsiteX24" fmla="*/ 101185 w 1946275"/>
                  <a:gd name="connsiteY24" fmla="*/ 780313 h 1625601"/>
                  <a:gd name="connsiteX25" fmla="*/ 93644 w 1946275"/>
                  <a:gd name="connsiteY25" fmla="*/ 784375 h 1625601"/>
                  <a:gd name="connsiteX26" fmla="*/ 87526 w 1946275"/>
                  <a:gd name="connsiteY26" fmla="*/ 789985 h 1625601"/>
                  <a:gd name="connsiteX27" fmla="*/ 1202371 w 1946275"/>
                  <a:gd name="connsiteY27" fmla="*/ 731945 h 1625601"/>
                  <a:gd name="connsiteX28" fmla="*/ 1190955 w 1946275"/>
                  <a:gd name="connsiteY28" fmla="*/ 732938 h 1625601"/>
                  <a:gd name="connsiteX29" fmla="*/ 1000995 w 1946275"/>
                  <a:gd name="connsiteY29" fmla="*/ 742369 h 1625601"/>
                  <a:gd name="connsiteX30" fmla="*/ 496943 w 1946275"/>
                  <a:gd name="connsiteY30" fmla="*/ 749914 h 1625601"/>
                  <a:gd name="connsiteX31" fmla="*/ 380334 w 1946275"/>
                  <a:gd name="connsiteY31" fmla="*/ 749914 h 1625601"/>
                  <a:gd name="connsiteX32" fmla="*/ 196016 w 1946275"/>
                  <a:gd name="connsiteY32" fmla="*/ 757458 h 1625601"/>
                  <a:gd name="connsiteX33" fmla="*/ 53076 w 1946275"/>
                  <a:gd name="connsiteY33" fmla="*/ 847993 h 1625601"/>
                  <a:gd name="connsiteX34" fmla="*/ 37912 w 1946275"/>
                  <a:gd name="connsiteY34" fmla="*/ 900864 h 1625601"/>
                  <a:gd name="connsiteX35" fmla="*/ 36810 w 1946275"/>
                  <a:gd name="connsiteY35" fmla="*/ 916385 h 1625601"/>
                  <a:gd name="connsiteX36" fmla="*/ 87006 w 1946275"/>
                  <a:gd name="connsiteY36" fmla="*/ 916385 h 1625601"/>
                  <a:gd name="connsiteX37" fmla="*/ 142072 w 1946275"/>
                  <a:gd name="connsiteY37" fmla="*/ 916385 h 1625601"/>
                  <a:gd name="connsiteX38" fmla="*/ 173883 w 1946275"/>
                  <a:gd name="connsiteY38" fmla="*/ 916385 h 1625601"/>
                  <a:gd name="connsiteX39" fmla="*/ 170488 w 1946275"/>
                  <a:gd name="connsiteY39" fmla="*/ 917390 h 1625601"/>
                  <a:gd name="connsiteX40" fmla="*/ 173606 w 1946275"/>
                  <a:gd name="connsiteY40" fmla="*/ 919957 h 1625601"/>
                  <a:gd name="connsiteX41" fmla="*/ 248911 w 1946275"/>
                  <a:gd name="connsiteY41" fmla="*/ 923529 h 1625601"/>
                  <a:gd name="connsiteX42" fmla="*/ 263972 w 1946275"/>
                  <a:gd name="connsiteY42" fmla="*/ 927101 h 1625601"/>
                  <a:gd name="connsiteX43" fmla="*/ 211258 w 1946275"/>
                  <a:gd name="connsiteY43" fmla="*/ 927101 h 1625601"/>
                  <a:gd name="connsiteX44" fmla="*/ 200139 w 1946275"/>
                  <a:gd name="connsiteY44" fmla="*/ 927101 h 1625601"/>
                  <a:gd name="connsiteX45" fmla="*/ 196197 w 1946275"/>
                  <a:gd name="connsiteY45" fmla="*/ 927101 h 1625601"/>
                  <a:gd name="connsiteX46" fmla="*/ 66893 w 1946275"/>
                  <a:gd name="connsiteY46" fmla="*/ 923929 h 1625601"/>
                  <a:gd name="connsiteX47" fmla="*/ 36215 w 1946275"/>
                  <a:gd name="connsiteY47" fmla="*/ 924754 h 1625601"/>
                  <a:gd name="connsiteX48" fmla="*/ 33328 w 1946275"/>
                  <a:gd name="connsiteY48" fmla="*/ 965405 h 1625601"/>
                  <a:gd name="connsiteX49" fmla="*/ 30507 w 1946275"/>
                  <a:gd name="connsiteY49" fmla="*/ 1108280 h 1625601"/>
                  <a:gd name="connsiteX50" fmla="*/ 25511 w 1946275"/>
                  <a:gd name="connsiteY50" fmla="*/ 1199993 h 1625601"/>
                  <a:gd name="connsiteX51" fmla="*/ 23007 w 1946275"/>
                  <a:gd name="connsiteY51" fmla="*/ 1270000 h 1625601"/>
                  <a:gd name="connsiteX52" fmla="*/ 28574 w 1946275"/>
                  <a:gd name="connsiteY52" fmla="*/ 1270000 h 1625601"/>
                  <a:gd name="connsiteX53" fmla="*/ 82981 w 1946275"/>
                  <a:gd name="connsiteY53" fmla="*/ 1270000 h 1625601"/>
                  <a:gd name="connsiteX54" fmla="*/ 90486 w 1946275"/>
                  <a:gd name="connsiteY54" fmla="*/ 1281642 h 1625601"/>
                  <a:gd name="connsiteX55" fmla="*/ 188045 w 1946275"/>
                  <a:gd name="connsiteY55" fmla="*/ 1285522 h 1625601"/>
                  <a:gd name="connsiteX56" fmla="*/ 188045 w 1946275"/>
                  <a:gd name="connsiteY56" fmla="*/ 1293283 h 1625601"/>
                  <a:gd name="connsiteX57" fmla="*/ 161134 w 1946275"/>
                  <a:gd name="connsiteY57" fmla="*/ 1298195 h 1625601"/>
                  <a:gd name="connsiteX58" fmla="*/ 164157 w 1946275"/>
                  <a:gd name="connsiteY58" fmla="*/ 1297486 h 1625601"/>
                  <a:gd name="connsiteX59" fmla="*/ 167759 w 1946275"/>
                  <a:gd name="connsiteY59" fmla="*/ 1297710 h 1625601"/>
                  <a:gd name="connsiteX60" fmla="*/ 165531 w 1946275"/>
                  <a:gd name="connsiteY60" fmla="*/ 1297164 h 1625601"/>
                  <a:gd name="connsiteX61" fmla="*/ 164157 w 1946275"/>
                  <a:gd name="connsiteY61" fmla="*/ 1297486 h 1625601"/>
                  <a:gd name="connsiteX62" fmla="*/ 135513 w 1946275"/>
                  <a:gd name="connsiteY62" fmla="*/ 1295709 h 1625601"/>
                  <a:gd name="connsiteX63" fmla="*/ 105495 w 1946275"/>
                  <a:gd name="connsiteY63" fmla="*/ 1297164 h 1625601"/>
                  <a:gd name="connsiteX64" fmla="*/ 55895 w 1946275"/>
                  <a:gd name="connsiteY64" fmla="*/ 1293344 h 1625601"/>
                  <a:gd name="connsiteX65" fmla="*/ 22174 w 1946275"/>
                  <a:gd name="connsiteY65" fmla="*/ 1293294 h 1625601"/>
                  <a:gd name="connsiteX66" fmla="*/ 21573 w 1946275"/>
                  <a:gd name="connsiteY66" fmla="*/ 1310097 h 1625601"/>
                  <a:gd name="connsiteX67" fmla="*/ 18340 w 1946275"/>
                  <a:gd name="connsiteY67" fmla="*/ 1411712 h 1625601"/>
                  <a:gd name="connsiteX68" fmla="*/ 16995 w 1946275"/>
                  <a:gd name="connsiteY68" fmla="*/ 1447805 h 1625601"/>
                  <a:gd name="connsiteX69" fmla="*/ 20343 w 1946275"/>
                  <a:gd name="connsiteY69" fmla="*/ 1447808 h 1625601"/>
                  <a:gd name="connsiteX70" fmla="*/ 266902 w 1946275"/>
                  <a:gd name="connsiteY70" fmla="*/ 1451610 h 1625601"/>
                  <a:gd name="connsiteX71" fmla="*/ 167197 w 1946275"/>
                  <a:gd name="connsiteY71" fmla="*/ 1456871 h 1625601"/>
                  <a:gd name="connsiteX72" fmla="*/ 191907 w 1946275"/>
                  <a:gd name="connsiteY72" fmla="*/ 1457871 h 1625601"/>
                  <a:gd name="connsiteX73" fmla="*/ 140247 w 1946275"/>
                  <a:gd name="connsiteY73" fmla="*/ 1456611 h 1625601"/>
                  <a:gd name="connsiteX74" fmla="*/ 63595 w 1946275"/>
                  <a:gd name="connsiteY74" fmla="*/ 1455420 h 1625601"/>
                  <a:gd name="connsiteX75" fmla="*/ 25181 w 1946275"/>
                  <a:gd name="connsiteY75" fmla="*/ 1456015 h 1625601"/>
                  <a:gd name="connsiteX76" fmla="*/ 17229 w 1946275"/>
                  <a:gd name="connsiteY76" fmla="*/ 1456721 h 1625601"/>
                  <a:gd name="connsiteX77" fmla="*/ 17882 w 1946275"/>
                  <a:gd name="connsiteY77" fmla="*/ 1477455 h 1625601"/>
                  <a:gd name="connsiteX78" fmla="*/ 26352 w 1946275"/>
                  <a:gd name="connsiteY78" fmla="*/ 1538789 h 1625601"/>
                  <a:gd name="connsiteX79" fmla="*/ 48939 w 1946275"/>
                  <a:gd name="connsiteY79" fmla="*/ 1568985 h 1625601"/>
                  <a:gd name="connsiteX80" fmla="*/ 97879 w 1946275"/>
                  <a:gd name="connsiteY80" fmla="*/ 1587857 h 1625601"/>
                  <a:gd name="connsiteX81" fmla="*/ 319987 w 1946275"/>
                  <a:gd name="connsiteY81" fmla="*/ 1602955 h 1625601"/>
                  <a:gd name="connsiteX82" fmla="*/ 521862 w 1946275"/>
                  <a:gd name="connsiteY82" fmla="*/ 1600124 h 1625601"/>
                  <a:gd name="connsiteX83" fmla="*/ 555677 w 1946275"/>
                  <a:gd name="connsiteY83" fmla="*/ 1599181 h 1625601"/>
                  <a:gd name="connsiteX84" fmla="*/ 620458 w 1946275"/>
                  <a:gd name="connsiteY84" fmla="*/ 1594516 h 1625601"/>
                  <a:gd name="connsiteX85" fmla="*/ 1065351 w 1946275"/>
                  <a:gd name="connsiteY85" fmla="*/ 1582979 h 1625601"/>
                  <a:gd name="connsiteX86" fmla="*/ 1178366 w 1946275"/>
                  <a:gd name="connsiteY86" fmla="*/ 1582979 h 1625601"/>
                  <a:gd name="connsiteX87" fmla="*/ 1366724 w 1946275"/>
                  <a:gd name="connsiteY87" fmla="*/ 1590513 h 1625601"/>
                  <a:gd name="connsiteX88" fmla="*/ 1509876 w 1946275"/>
                  <a:gd name="connsiteY88" fmla="*/ 1598047 h 1625601"/>
                  <a:gd name="connsiteX89" fmla="*/ 1637960 w 1946275"/>
                  <a:gd name="connsiteY89" fmla="*/ 1601814 h 1625601"/>
                  <a:gd name="connsiteX90" fmla="*/ 1796181 w 1946275"/>
                  <a:gd name="connsiteY90" fmla="*/ 1601814 h 1625601"/>
                  <a:gd name="connsiteX91" fmla="*/ 1901073 w 1946275"/>
                  <a:gd name="connsiteY91" fmla="*/ 1544072 h 1625601"/>
                  <a:gd name="connsiteX92" fmla="*/ 1903834 w 1946275"/>
                  <a:gd name="connsiteY92" fmla="*/ 1532986 h 1625601"/>
                  <a:gd name="connsiteX93" fmla="*/ 1877730 w 1946275"/>
                  <a:gd name="connsiteY93" fmla="*/ 1530291 h 1625601"/>
                  <a:gd name="connsiteX94" fmla="*/ 1683146 w 1946275"/>
                  <a:gd name="connsiteY94" fmla="*/ 1535113 h 1625601"/>
                  <a:gd name="connsiteX95" fmla="*/ 1660524 w 1946275"/>
                  <a:gd name="connsiteY95" fmla="*/ 1531303 h 1625601"/>
                  <a:gd name="connsiteX96" fmla="*/ 1592658 w 1946275"/>
                  <a:gd name="connsiteY96" fmla="*/ 1531303 h 1625601"/>
                  <a:gd name="connsiteX97" fmla="*/ 1611510 w 1946275"/>
                  <a:gd name="connsiteY97" fmla="*/ 1527493 h 1625601"/>
                  <a:gd name="connsiteX98" fmla="*/ 1709539 w 1946275"/>
                  <a:gd name="connsiteY98" fmla="*/ 1523683 h 1625601"/>
                  <a:gd name="connsiteX99" fmla="*/ 1699995 w 1946275"/>
                  <a:gd name="connsiteY99" fmla="*/ 1518861 h 1625601"/>
                  <a:gd name="connsiteX100" fmla="*/ 1705768 w 1946275"/>
                  <a:gd name="connsiteY100" fmla="*/ 1519873 h 1625601"/>
                  <a:gd name="connsiteX101" fmla="*/ 1822648 w 1946275"/>
                  <a:gd name="connsiteY101" fmla="*/ 1519873 h 1625601"/>
                  <a:gd name="connsiteX102" fmla="*/ 1899940 w 1946275"/>
                  <a:gd name="connsiteY102" fmla="*/ 1519873 h 1625601"/>
                  <a:gd name="connsiteX103" fmla="*/ 1907100 w 1946275"/>
                  <a:gd name="connsiteY103" fmla="*/ 1519873 h 1625601"/>
                  <a:gd name="connsiteX104" fmla="*/ 1912963 w 1946275"/>
                  <a:gd name="connsiteY104" fmla="*/ 1496336 h 1625601"/>
                  <a:gd name="connsiteX105" fmla="*/ 1920497 w 1946275"/>
                  <a:gd name="connsiteY105" fmla="*/ 1387090 h 1625601"/>
                  <a:gd name="connsiteX106" fmla="*/ 1916730 w 1946275"/>
                  <a:gd name="connsiteY106" fmla="*/ 1119626 h 1625601"/>
                  <a:gd name="connsiteX107" fmla="*/ 1919333 w 1946275"/>
                  <a:gd name="connsiteY107" fmla="*/ 1085717 h 1625601"/>
                  <a:gd name="connsiteX108" fmla="*/ 1893394 w 1946275"/>
                  <a:gd name="connsiteY108" fmla="*/ 1085374 h 1625601"/>
                  <a:gd name="connsiteX109" fmla="*/ 1836737 w 1946275"/>
                  <a:gd name="connsiteY109" fmla="*/ 1082040 h 1625601"/>
                  <a:gd name="connsiteX110" fmla="*/ 1855623 w 1946275"/>
                  <a:gd name="connsiteY110" fmla="*/ 1074420 h 1625601"/>
                  <a:gd name="connsiteX111" fmla="*/ 1791411 w 1946275"/>
                  <a:gd name="connsiteY111" fmla="*/ 1070610 h 1625601"/>
                  <a:gd name="connsiteX112" fmla="*/ 1772525 w 1946275"/>
                  <a:gd name="connsiteY112" fmla="*/ 1066800 h 1625601"/>
                  <a:gd name="connsiteX113" fmla="*/ 1919834 w 1946275"/>
                  <a:gd name="connsiteY113" fmla="*/ 1078230 h 1625601"/>
                  <a:gd name="connsiteX114" fmla="*/ 1919909 w 1946275"/>
                  <a:gd name="connsiteY114" fmla="*/ 1078224 h 1625601"/>
                  <a:gd name="connsiteX115" fmla="*/ 1921262 w 1946275"/>
                  <a:gd name="connsiteY115" fmla="*/ 1060588 h 1625601"/>
                  <a:gd name="connsiteX116" fmla="*/ 1925956 w 1946275"/>
                  <a:gd name="connsiteY116" fmla="*/ 1014823 h 1625601"/>
                  <a:gd name="connsiteX117" fmla="*/ 1930315 w 1946275"/>
                  <a:gd name="connsiteY117" fmla="*/ 977039 h 1625601"/>
                  <a:gd name="connsiteX118" fmla="*/ 1931217 w 1946275"/>
                  <a:gd name="connsiteY118" fmla="*/ 938655 h 1625601"/>
                  <a:gd name="connsiteX119" fmla="*/ 1928864 w 1946275"/>
                  <a:gd name="connsiteY119" fmla="*/ 887228 h 1625601"/>
                  <a:gd name="connsiteX120" fmla="*/ 1928695 w 1946275"/>
                  <a:gd name="connsiteY120" fmla="*/ 885826 h 1625601"/>
                  <a:gd name="connsiteX121" fmla="*/ 1914393 w 1946275"/>
                  <a:gd name="connsiteY121" fmla="*/ 885826 h 1625601"/>
                  <a:gd name="connsiteX122" fmla="*/ 1859636 w 1946275"/>
                  <a:gd name="connsiteY122" fmla="*/ 885826 h 1625601"/>
                  <a:gd name="connsiteX123" fmla="*/ 1855859 w 1946275"/>
                  <a:gd name="connsiteY123" fmla="*/ 874515 h 1625601"/>
                  <a:gd name="connsiteX124" fmla="*/ 1757675 w 1946275"/>
                  <a:gd name="connsiteY124" fmla="*/ 870745 h 1625601"/>
                  <a:gd name="connsiteX125" fmla="*/ 1757675 w 1946275"/>
                  <a:gd name="connsiteY125" fmla="*/ 863204 h 1625601"/>
                  <a:gd name="connsiteX126" fmla="*/ 1757675 w 1946275"/>
                  <a:gd name="connsiteY126" fmla="*/ 858491 h 1625601"/>
                  <a:gd name="connsiteX127" fmla="*/ 1780333 w 1946275"/>
                  <a:gd name="connsiteY127" fmla="*/ 859434 h 1625601"/>
                  <a:gd name="connsiteX128" fmla="*/ 1848380 w 1946275"/>
                  <a:gd name="connsiteY128" fmla="*/ 861599 h 1625601"/>
                  <a:gd name="connsiteX129" fmla="*/ 1845108 w 1946275"/>
                  <a:gd name="connsiteY129" fmla="*/ 860670 h 1625601"/>
                  <a:gd name="connsiteX130" fmla="*/ 1851611 w 1946275"/>
                  <a:gd name="connsiteY130" fmla="*/ 861319 h 1625601"/>
                  <a:gd name="connsiteX131" fmla="*/ 1889080 w 1946275"/>
                  <a:gd name="connsiteY131" fmla="*/ 863675 h 1625601"/>
                  <a:gd name="connsiteX132" fmla="*/ 1925970 w 1946275"/>
                  <a:gd name="connsiteY132" fmla="*/ 863224 h 1625601"/>
                  <a:gd name="connsiteX133" fmla="*/ 1923688 w 1946275"/>
                  <a:gd name="connsiteY133" fmla="*/ 844294 h 1625601"/>
                  <a:gd name="connsiteX134" fmla="*/ 1908630 w 1946275"/>
                  <a:gd name="connsiteY134" fmla="*/ 817873 h 1625601"/>
                  <a:gd name="connsiteX135" fmla="*/ 1870984 w 1946275"/>
                  <a:gd name="connsiteY135" fmla="*/ 791452 h 1625601"/>
                  <a:gd name="connsiteX136" fmla="*/ 1716637 w 1946275"/>
                  <a:gd name="connsiteY136" fmla="*/ 757482 h 1625601"/>
                  <a:gd name="connsiteX137" fmla="*/ 1258185 w 1946275"/>
                  <a:gd name="connsiteY137" fmla="*/ 732536 h 1625601"/>
                  <a:gd name="connsiteX138" fmla="*/ 484353 w 1946275"/>
                  <a:gd name="connsiteY138" fmla="*/ 555667 h 1625601"/>
                  <a:gd name="connsiteX139" fmla="*/ 481354 w 1946275"/>
                  <a:gd name="connsiteY139" fmla="*/ 557472 h 1625601"/>
                  <a:gd name="connsiteX140" fmla="*/ 475083 w 1946275"/>
                  <a:gd name="connsiteY140" fmla="*/ 563846 h 1625601"/>
                  <a:gd name="connsiteX141" fmla="*/ 920312 w 1946275"/>
                  <a:gd name="connsiteY141" fmla="*/ 191891 h 1625601"/>
                  <a:gd name="connsiteX142" fmla="*/ 895454 w 1946275"/>
                  <a:gd name="connsiteY142" fmla="*/ 213713 h 1625601"/>
                  <a:gd name="connsiteX143" fmla="*/ 880878 w 1946275"/>
                  <a:gd name="connsiteY143" fmla="*/ 237110 h 1625601"/>
                  <a:gd name="connsiteX144" fmla="*/ 820573 w 1946275"/>
                  <a:gd name="connsiteY144" fmla="*/ 289876 h 1625601"/>
                  <a:gd name="connsiteX145" fmla="*/ 774815 w 1946275"/>
                  <a:gd name="connsiteY145" fmla="*/ 319617 h 1625601"/>
                  <a:gd name="connsiteX146" fmla="*/ 653303 w 1946275"/>
                  <a:gd name="connsiteY146" fmla="*/ 426288 h 1625601"/>
                  <a:gd name="connsiteX147" fmla="*/ 643425 w 1946275"/>
                  <a:gd name="connsiteY147" fmla="*/ 440634 h 1625601"/>
                  <a:gd name="connsiteX148" fmla="*/ 571812 w 1946275"/>
                  <a:gd name="connsiteY148" fmla="*/ 504707 h 1625601"/>
                  <a:gd name="connsiteX149" fmla="*/ 549774 w 1946275"/>
                  <a:gd name="connsiteY149" fmla="*/ 517173 h 1625601"/>
                  <a:gd name="connsiteX150" fmla="*/ 415727 w 1946275"/>
                  <a:gd name="connsiteY150" fmla="*/ 634848 h 1625601"/>
                  <a:gd name="connsiteX151" fmla="*/ 398433 w 1946275"/>
                  <a:gd name="connsiteY151" fmla="*/ 659234 h 1625601"/>
                  <a:gd name="connsiteX152" fmla="*/ 345666 w 1946275"/>
                  <a:gd name="connsiteY152" fmla="*/ 710116 h 1625601"/>
                  <a:gd name="connsiteX153" fmla="*/ 324814 w 1946275"/>
                  <a:gd name="connsiteY153" fmla="*/ 722489 h 1625601"/>
                  <a:gd name="connsiteX154" fmla="*/ 468334 w 1946275"/>
                  <a:gd name="connsiteY154" fmla="*/ 720740 h 1625601"/>
                  <a:gd name="connsiteX155" fmla="*/ 1039017 w 1946275"/>
                  <a:gd name="connsiteY155" fmla="*/ 715963 h 1625601"/>
                  <a:gd name="connsiteX156" fmla="*/ 1516813 w 1946275"/>
                  <a:gd name="connsiteY156" fmla="*/ 724593 h 1625601"/>
                  <a:gd name="connsiteX157" fmla="*/ 1629894 w 1946275"/>
                  <a:gd name="connsiteY157" fmla="*/ 731838 h 1625601"/>
                  <a:gd name="connsiteX158" fmla="*/ 1633536 w 1946275"/>
                  <a:gd name="connsiteY158" fmla="*/ 731838 h 1625601"/>
                  <a:gd name="connsiteX159" fmla="*/ 1635618 w 1946275"/>
                  <a:gd name="connsiteY159" fmla="*/ 732324 h 1625601"/>
                  <a:gd name="connsiteX160" fmla="*/ 1667118 w 1946275"/>
                  <a:gd name="connsiteY160" fmla="*/ 735498 h 1625601"/>
                  <a:gd name="connsiteX161" fmla="*/ 1658225 w 1946275"/>
                  <a:gd name="connsiteY161" fmla="*/ 729607 h 1625601"/>
                  <a:gd name="connsiteX162" fmla="*/ 1630467 w 1946275"/>
                  <a:gd name="connsiteY162" fmla="*/ 704593 h 1625601"/>
                  <a:gd name="connsiteX163" fmla="*/ 1594095 w 1946275"/>
                  <a:gd name="connsiteY163" fmla="*/ 654071 h 1625601"/>
                  <a:gd name="connsiteX164" fmla="*/ 1458600 w 1946275"/>
                  <a:gd name="connsiteY164" fmla="*/ 520490 h 1625601"/>
                  <a:gd name="connsiteX165" fmla="*/ 1446044 w 1946275"/>
                  <a:gd name="connsiteY165" fmla="*/ 512033 h 1625601"/>
                  <a:gd name="connsiteX166" fmla="*/ 1318077 w 1946275"/>
                  <a:gd name="connsiteY166" fmla="*/ 387436 h 1625601"/>
                  <a:gd name="connsiteX167" fmla="*/ 1309221 w 1946275"/>
                  <a:gd name="connsiteY167" fmla="*/ 373221 h 1625601"/>
                  <a:gd name="connsiteX168" fmla="*/ 1203100 w 1946275"/>
                  <a:gd name="connsiteY168" fmla="*/ 268599 h 1625601"/>
                  <a:gd name="connsiteX169" fmla="*/ 1165175 w 1946275"/>
                  <a:gd name="connsiteY169" fmla="*/ 242073 h 1625601"/>
                  <a:gd name="connsiteX170" fmla="*/ 1128373 w 1946275"/>
                  <a:gd name="connsiteY170" fmla="*/ 201503 h 1625601"/>
                  <a:gd name="connsiteX171" fmla="*/ 1127479 w 1946275"/>
                  <a:gd name="connsiteY171" fmla="*/ 202252 h 1625601"/>
                  <a:gd name="connsiteX172" fmla="*/ 1128713 w 1946275"/>
                  <a:gd name="connsiteY172" fmla="*/ 203490 h 1625601"/>
                  <a:gd name="connsiteX173" fmla="*/ 1121958 w 1946275"/>
                  <a:gd name="connsiteY173" fmla="*/ 206877 h 1625601"/>
                  <a:gd name="connsiteX174" fmla="*/ 1121373 w 1946275"/>
                  <a:gd name="connsiteY174" fmla="*/ 207367 h 1625601"/>
                  <a:gd name="connsiteX175" fmla="*/ 1120178 w 1946275"/>
                  <a:gd name="connsiteY175" fmla="*/ 208269 h 1625601"/>
                  <a:gd name="connsiteX176" fmla="*/ 1117402 w 1946275"/>
                  <a:gd name="connsiteY176" fmla="*/ 211052 h 1625601"/>
                  <a:gd name="connsiteX177" fmla="*/ 1117009 w 1946275"/>
                  <a:gd name="connsiteY177" fmla="*/ 210658 h 1625601"/>
                  <a:gd name="connsiteX178" fmla="*/ 1101944 w 1946275"/>
                  <a:gd name="connsiteY178" fmla="*/ 222017 h 1625601"/>
                  <a:gd name="connsiteX179" fmla="*/ 1102320 w 1946275"/>
                  <a:gd name="connsiteY179" fmla="*/ 222395 h 1625601"/>
                  <a:gd name="connsiteX180" fmla="*/ 1094570 w 1946275"/>
                  <a:gd name="connsiteY180" fmla="*/ 227578 h 1625601"/>
                  <a:gd name="connsiteX181" fmla="*/ 1091371 w 1946275"/>
                  <a:gd name="connsiteY181" fmla="*/ 229989 h 1625601"/>
                  <a:gd name="connsiteX182" fmla="*/ 1057620 w 1946275"/>
                  <a:gd name="connsiteY182" fmla="*/ 237530 h 1625601"/>
                  <a:gd name="connsiteX183" fmla="*/ 1050119 w 1946275"/>
                  <a:gd name="connsiteY183" fmla="*/ 241300 h 1625601"/>
                  <a:gd name="connsiteX184" fmla="*/ 1049616 w 1946275"/>
                  <a:gd name="connsiteY184" fmla="*/ 241261 h 1625601"/>
                  <a:gd name="connsiteX185" fmla="*/ 1049536 w 1946275"/>
                  <a:gd name="connsiteY185" fmla="*/ 241301 h 1625601"/>
                  <a:gd name="connsiteX186" fmla="*/ 1000522 w 1946275"/>
                  <a:gd name="connsiteY186" fmla="*/ 237520 h 1625601"/>
                  <a:gd name="connsiteX187" fmla="*/ 955278 w 1946275"/>
                  <a:gd name="connsiteY187" fmla="*/ 222395 h 1625601"/>
                  <a:gd name="connsiteX188" fmla="*/ 947737 w 1946275"/>
                  <a:gd name="connsiteY188" fmla="*/ 218614 h 1625601"/>
                  <a:gd name="connsiteX189" fmla="*/ 955384 w 1946275"/>
                  <a:gd name="connsiteY189" fmla="*/ 221682 h 1625601"/>
                  <a:gd name="connsiteX190" fmla="*/ 922613 w 1946275"/>
                  <a:gd name="connsiteY190" fmla="*/ 196056 h 1625601"/>
                  <a:gd name="connsiteX191" fmla="*/ 1001367 w 1946275"/>
                  <a:gd name="connsiteY191" fmla="*/ 15081 h 1625601"/>
                  <a:gd name="connsiteX192" fmla="*/ 990116 w 1946275"/>
                  <a:gd name="connsiteY192" fmla="*/ 18851 h 1625601"/>
                  <a:gd name="connsiteX193" fmla="*/ 956365 w 1946275"/>
                  <a:gd name="connsiteY193" fmla="*/ 33933 h 1625601"/>
                  <a:gd name="connsiteX194" fmla="*/ 948864 w 1946275"/>
                  <a:gd name="connsiteY194" fmla="*/ 41473 h 1625601"/>
                  <a:gd name="connsiteX195" fmla="*/ 937614 w 1946275"/>
                  <a:gd name="connsiteY195" fmla="*/ 56555 h 1625601"/>
                  <a:gd name="connsiteX196" fmla="*/ 926363 w 1946275"/>
                  <a:gd name="connsiteY196" fmla="*/ 86717 h 1625601"/>
                  <a:gd name="connsiteX197" fmla="*/ 915113 w 1946275"/>
                  <a:gd name="connsiteY197" fmla="*/ 135731 h 1625601"/>
                  <a:gd name="connsiteX198" fmla="*/ 918863 w 1946275"/>
                  <a:gd name="connsiteY198" fmla="*/ 158353 h 1625601"/>
                  <a:gd name="connsiteX199" fmla="*/ 933863 w 1946275"/>
                  <a:gd name="connsiteY199" fmla="*/ 188516 h 1625601"/>
                  <a:gd name="connsiteX200" fmla="*/ 963865 w 1946275"/>
                  <a:gd name="connsiteY200" fmla="*/ 207367 h 1625601"/>
                  <a:gd name="connsiteX201" fmla="*/ 1005117 w 1946275"/>
                  <a:gd name="connsiteY201" fmla="*/ 222449 h 1625601"/>
                  <a:gd name="connsiteX202" fmla="*/ 1050119 w 1946275"/>
                  <a:gd name="connsiteY202" fmla="*/ 226219 h 1625601"/>
                  <a:gd name="connsiteX203" fmla="*/ 1057620 w 1946275"/>
                  <a:gd name="connsiteY203" fmla="*/ 222449 h 1625601"/>
                  <a:gd name="connsiteX204" fmla="*/ 1087621 w 1946275"/>
                  <a:gd name="connsiteY204" fmla="*/ 214908 h 1625601"/>
                  <a:gd name="connsiteX205" fmla="*/ 1110122 w 1946275"/>
                  <a:gd name="connsiteY205" fmla="*/ 196056 h 1625601"/>
                  <a:gd name="connsiteX206" fmla="*/ 1132624 w 1946275"/>
                  <a:gd name="connsiteY206" fmla="*/ 180975 h 1625601"/>
                  <a:gd name="connsiteX207" fmla="*/ 1140124 w 1946275"/>
                  <a:gd name="connsiteY207" fmla="*/ 158353 h 1625601"/>
                  <a:gd name="connsiteX208" fmla="*/ 1143874 w 1946275"/>
                  <a:gd name="connsiteY208" fmla="*/ 128190 h 1625601"/>
                  <a:gd name="connsiteX209" fmla="*/ 1143874 w 1946275"/>
                  <a:gd name="connsiteY209" fmla="*/ 116880 h 1625601"/>
                  <a:gd name="connsiteX210" fmla="*/ 1136374 w 1946275"/>
                  <a:gd name="connsiteY210" fmla="*/ 71636 h 1625601"/>
                  <a:gd name="connsiteX211" fmla="*/ 1121373 w 1946275"/>
                  <a:gd name="connsiteY211" fmla="*/ 49014 h 1625601"/>
                  <a:gd name="connsiteX212" fmla="*/ 1102622 w 1946275"/>
                  <a:gd name="connsiteY212" fmla="*/ 33933 h 1625601"/>
                  <a:gd name="connsiteX213" fmla="*/ 1057620 w 1946275"/>
                  <a:gd name="connsiteY213" fmla="*/ 18851 h 1625601"/>
                  <a:gd name="connsiteX214" fmla="*/ 1042619 w 1946275"/>
                  <a:gd name="connsiteY214" fmla="*/ 18851 h 1625601"/>
                  <a:gd name="connsiteX215" fmla="*/ 1016368 w 1946275"/>
                  <a:gd name="connsiteY215" fmla="*/ 18851 h 1625601"/>
                  <a:gd name="connsiteX216" fmla="*/ 1001367 w 1946275"/>
                  <a:gd name="connsiteY216" fmla="*/ 15081 h 1625601"/>
                  <a:gd name="connsiteX217" fmla="*/ 1001367 w 1946275"/>
                  <a:gd name="connsiteY217" fmla="*/ 0 h 1625601"/>
                  <a:gd name="connsiteX218" fmla="*/ 1016368 w 1946275"/>
                  <a:gd name="connsiteY218" fmla="*/ 3770 h 1625601"/>
                  <a:gd name="connsiteX219" fmla="*/ 1042619 w 1946275"/>
                  <a:gd name="connsiteY219" fmla="*/ 3770 h 1625601"/>
                  <a:gd name="connsiteX220" fmla="*/ 1053869 w 1946275"/>
                  <a:gd name="connsiteY220" fmla="*/ 3770 h 1625601"/>
                  <a:gd name="connsiteX221" fmla="*/ 1057620 w 1946275"/>
                  <a:gd name="connsiteY221" fmla="*/ 11311 h 1625601"/>
                  <a:gd name="connsiteX222" fmla="*/ 1057620 w 1946275"/>
                  <a:gd name="connsiteY222" fmla="*/ 3770 h 1625601"/>
                  <a:gd name="connsiteX223" fmla="*/ 1110122 w 1946275"/>
                  <a:gd name="connsiteY223" fmla="*/ 22622 h 1625601"/>
                  <a:gd name="connsiteX224" fmla="*/ 1129207 w 1946275"/>
                  <a:gd name="connsiteY224" fmla="*/ 33586 h 1625601"/>
                  <a:gd name="connsiteX225" fmla="*/ 1136253 w 1946275"/>
                  <a:gd name="connsiteY225" fmla="*/ 37119 h 1625601"/>
                  <a:gd name="connsiteX226" fmla="*/ 1147564 w 1946275"/>
                  <a:gd name="connsiteY226" fmla="*/ 63587 h 1625601"/>
                  <a:gd name="connsiteX227" fmla="*/ 1158875 w 1946275"/>
                  <a:gd name="connsiteY227" fmla="*/ 116523 h 1625601"/>
                  <a:gd name="connsiteX228" fmla="*/ 1158875 w 1946275"/>
                  <a:gd name="connsiteY228" fmla="*/ 116880 h 1625601"/>
                  <a:gd name="connsiteX229" fmla="*/ 1158875 w 1946275"/>
                  <a:gd name="connsiteY229" fmla="*/ 127867 h 1625601"/>
                  <a:gd name="connsiteX230" fmla="*/ 1158875 w 1946275"/>
                  <a:gd name="connsiteY230" fmla="*/ 128190 h 1625601"/>
                  <a:gd name="connsiteX231" fmla="*/ 1155125 w 1946275"/>
                  <a:gd name="connsiteY231" fmla="*/ 162123 h 1625601"/>
                  <a:gd name="connsiteX232" fmla="*/ 1150906 w 1946275"/>
                  <a:gd name="connsiteY232" fmla="*/ 176733 h 1625601"/>
                  <a:gd name="connsiteX233" fmla="*/ 1144014 w 1946275"/>
                  <a:gd name="connsiteY233" fmla="*/ 188281 h 1625601"/>
                  <a:gd name="connsiteX234" fmla="*/ 1211007 w 1946275"/>
                  <a:gd name="connsiteY234" fmla="*/ 254328 h 1625601"/>
                  <a:gd name="connsiteX235" fmla="*/ 1223983 w 1946275"/>
                  <a:gd name="connsiteY235" fmla="*/ 262839 h 1625601"/>
                  <a:gd name="connsiteX236" fmla="*/ 1280439 w 1946275"/>
                  <a:gd name="connsiteY236" fmla="*/ 308147 h 1625601"/>
                  <a:gd name="connsiteX237" fmla="*/ 1303963 w 1946275"/>
                  <a:gd name="connsiteY237" fmla="*/ 336937 h 1625601"/>
                  <a:gd name="connsiteX238" fmla="*/ 1322531 w 1946275"/>
                  <a:gd name="connsiteY238" fmla="*/ 364277 h 1625601"/>
                  <a:gd name="connsiteX239" fmla="*/ 1456664 w 1946275"/>
                  <a:gd name="connsiteY239" fmla="*/ 496514 h 1625601"/>
                  <a:gd name="connsiteX240" fmla="*/ 1457335 w 1946275"/>
                  <a:gd name="connsiteY240" fmla="*/ 496931 h 1625601"/>
                  <a:gd name="connsiteX241" fmla="*/ 1525083 w 1946275"/>
                  <a:gd name="connsiteY241" fmla="*/ 553566 h 1625601"/>
                  <a:gd name="connsiteX242" fmla="*/ 1596594 w 1946275"/>
                  <a:gd name="connsiteY242" fmla="*/ 629079 h 1625601"/>
                  <a:gd name="connsiteX243" fmla="*/ 1605861 w 1946275"/>
                  <a:gd name="connsiteY243" fmla="*/ 643604 h 1625601"/>
                  <a:gd name="connsiteX244" fmla="*/ 1701800 w 1946275"/>
                  <a:gd name="connsiteY244" fmla="*/ 738188 h 1625601"/>
                  <a:gd name="connsiteX245" fmla="*/ 1701069 w 1946275"/>
                  <a:gd name="connsiteY245" fmla="*/ 738919 h 1625601"/>
                  <a:gd name="connsiteX246" fmla="*/ 1710285 w 1946275"/>
                  <a:gd name="connsiteY246" fmla="*/ 739848 h 1625601"/>
                  <a:gd name="connsiteX247" fmla="*/ 1829574 w 1946275"/>
                  <a:gd name="connsiteY247" fmla="*/ 761256 h 1625601"/>
                  <a:gd name="connsiteX248" fmla="*/ 1919923 w 1946275"/>
                  <a:gd name="connsiteY248" fmla="*/ 806549 h 1625601"/>
                  <a:gd name="connsiteX249" fmla="*/ 1938746 w 1946275"/>
                  <a:gd name="connsiteY249" fmla="*/ 840519 h 1625601"/>
                  <a:gd name="connsiteX250" fmla="*/ 1946275 w 1946275"/>
                  <a:gd name="connsiteY250" fmla="*/ 938655 h 1625601"/>
                  <a:gd name="connsiteX251" fmla="*/ 1934982 w 1946275"/>
                  <a:gd name="connsiteY251" fmla="*/ 1259481 h 1625601"/>
                  <a:gd name="connsiteX252" fmla="*/ 1938746 w 1946275"/>
                  <a:gd name="connsiteY252" fmla="*/ 1357617 h 1625601"/>
                  <a:gd name="connsiteX253" fmla="*/ 1942511 w 1946275"/>
                  <a:gd name="connsiteY253" fmla="*/ 1433105 h 1625601"/>
                  <a:gd name="connsiteX254" fmla="*/ 1935923 w 1946275"/>
                  <a:gd name="connsiteY254" fmla="*/ 1504348 h 1625601"/>
                  <a:gd name="connsiteX255" fmla="*/ 1929524 w 1946275"/>
                  <a:gd name="connsiteY255" fmla="*/ 1519873 h 1625601"/>
                  <a:gd name="connsiteX256" fmla="*/ 1931987 w 1946275"/>
                  <a:gd name="connsiteY256" fmla="*/ 1519873 h 1625601"/>
                  <a:gd name="connsiteX257" fmla="*/ 1924447 w 1946275"/>
                  <a:gd name="connsiteY257" fmla="*/ 1535113 h 1625601"/>
                  <a:gd name="connsiteX258" fmla="*/ 1923292 w 1946275"/>
                  <a:gd name="connsiteY258" fmla="*/ 1534994 h 1625601"/>
                  <a:gd name="connsiteX259" fmla="*/ 1912394 w 1946275"/>
                  <a:gd name="connsiteY259" fmla="*/ 1561436 h 1625601"/>
                  <a:gd name="connsiteX260" fmla="*/ 1814516 w 1946275"/>
                  <a:gd name="connsiteY260" fmla="*/ 1621827 h 1625601"/>
                  <a:gd name="connsiteX261" fmla="*/ 1720402 w 1946275"/>
                  <a:gd name="connsiteY261" fmla="*/ 1625601 h 1625601"/>
                  <a:gd name="connsiteX262" fmla="*/ 1050311 w 1946275"/>
                  <a:gd name="connsiteY262" fmla="*/ 1602955 h 1625601"/>
                  <a:gd name="connsiteX263" fmla="*/ 794321 w 1946275"/>
                  <a:gd name="connsiteY263" fmla="*/ 1606729 h 1625601"/>
                  <a:gd name="connsiteX264" fmla="*/ 319987 w 1946275"/>
                  <a:gd name="connsiteY264" fmla="*/ 1618052 h 1625601"/>
                  <a:gd name="connsiteX265" fmla="*/ 131760 w 1946275"/>
                  <a:gd name="connsiteY265" fmla="*/ 1610503 h 1625601"/>
                  <a:gd name="connsiteX266" fmla="*/ 37646 w 1946275"/>
                  <a:gd name="connsiteY266" fmla="*/ 1580308 h 1625601"/>
                  <a:gd name="connsiteX267" fmla="*/ 15058 w 1946275"/>
                  <a:gd name="connsiteY267" fmla="*/ 1542564 h 1625601"/>
                  <a:gd name="connsiteX268" fmla="*/ 0 w 1946275"/>
                  <a:gd name="connsiteY268" fmla="*/ 1387812 h 1625601"/>
                  <a:gd name="connsiteX269" fmla="*/ 3765 w 1946275"/>
                  <a:gd name="connsiteY269" fmla="*/ 1131151 h 1625601"/>
                  <a:gd name="connsiteX270" fmla="*/ 0 w 1946275"/>
                  <a:gd name="connsiteY270" fmla="*/ 976399 h 1625601"/>
                  <a:gd name="connsiteX271" fmla="*/ 0 w 1946275"/>
                  <a:gd name="connsiteY271" fmla="*/ 965076 h 1625601"/>
                  <a:gd name="connsiteX272" fmla="*/ 33881 w 1946275"/>
                  <a:gd name="connsiteY272" fmla="*/ 832971 h 1625601"/>
                  <a:gd name="connsiteX273" fmla="*/ 101643 w 1946275"/>
                  <a:gd name="connsiteY273" fmla="*/ 757482 h 1625601"/>
                  <a:gd name="connsiteX274" fmla="*/ 233403 w 1946275"/>
                  <a:gd name="connsiteY274" fmla="*/ 723512 h 1625601"/>
                  <a:gd name="connsiteX275" fmla="*/ 240932 w 1946275"/>
                  <a:gd name="connsiteY275" fmla="*/ 723512 h 1625601"/>
                  <a:gd name="connsiteX276" fmla="*/ 294873 w 1946275"/>
                  <a:gd name="connsiteY276" fmla="*/ 722855 h 1625601"/>
                  <a:gd name="connsiteX277" fmla="*/ 402341 w 1946275"/>
                  <a:gd name="connsiteY277" fmla="*/ 628030 h 1625601"/>
                  <a:gd name="connsiteX278" fmla="*/ 421048 w 1946275"/>
                  <a:gd name="connsiteY278" fmla="*/ 598931 h 1625601"/>
                  <a:gd name="connsiteX279" fmla="*/ 473815 w 1946275"/>
                  <a:gd name="connsiteY279" fmla="*/ 546165 h 1625601"/>
                  <a:gd name="connsiteX280" fmla="*/ 517631 w 1946275"/>
                  <a:gd name="connsiteY280" fmla="*/ 519783 h 1625601"/>
                  <a:gd name="connsiteX281" fmla="*/ 538218 w 1946275"/>
                  <a:gd name="connsiteY281" fmla="*/ 508138 h 1625601"/>
                  <a:gd name="connsiteX282" fmla="*/ 646109 w 1946275"/>
                  <a:gd name="connsiteY282" fmla="*/ 412941 h 1625601"/>
                  <a:gd name="connsiteX283" fmla="*/ 654968 w 1946275"/>
                  <a:gd name="connsiteY283" fmla="*/ 400177 h 1625601"/>
                  <a:gd name="connsiteX284" fmla="*/ 737652 w 1946275"/>
                  <a:gd name="connsiteY284" fmla="*/ 327565 h 1625601"/>
                  <a:gd name="connsiteX285" fmla="*/ 757455 w 1946275"/>
                  <a:gd name="connsiteY285" fmla="*/ 314694 h 1625601"/>
                  <a:gd name="connsiteX286" fmla="*/ 904405 w 1946275"/>
                  <a:gd name="connsiteY286" fmla="*/ 185032 h 1625601"/>
                  <a:gd name="connsiteX287" fmla="*/ 911804 w 1946275"/>
                  <a:gd name="connsiteY287" fmla="*/ 176495 h 1625601"/>
                  <a:gd name="connsiteX288" fmla="*/ 903862 w 1946275"/>
                  <a:gd name="connsiteY288" fmla="*/ 162123 h 1625601"/>
                  <a:gd name="connsiteX289" fmla="*/ 900112 w 1946275"/>
                  <a:gd name="connsiteY289" fmla="*/ 135731 h 1625601"/>
                  <a:gd name="connsiteX290" fmla="*/ 911362 w 1946275"/>
                  <a:gd name="connsiteY290" fmla="*/ 82947 h 1625601"/>
                  <a:gd name="connsiteX291" fmla="*/ 926363 w 1946275"/>
                  <a:gd name="connsiteY291" fmla="*/ 49014 h 1625601"/>
                  <a:gd name="connsiteX292" fmla="*/ 937614 w 1946275"/>
                  <a:gd name="connsiteY292" fmla="*/ 33933 h 1625601"/>
                  <a:gd name="connsiteX293" fmla="*/ 945114 w 1946275"/>
                  <a:gd name="connsiteY293" fmla="*/ 22622 h 1625601"/>
                  <a:gd name="connsiteX294" fmla="*/ 986366 w 1946275"/>
                  <a:gd name="connsiteY294" fmla="*/ 3770 h 1625601"/>
                  <a:gd name="connsiteX295" fmla="*/ 1001367 w 1946275"/>
                  <a:gd name="connsiteY295" fmla="*/ 0 h 16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1946275" h="1625601">
                    <a:moveTo>
                      <a:pt x="481437" y="1465536"/>
                    </a:moveTo>
                    <a:lnTo>
                      <a:pt x="487586" y="1465719"/>
                    </a:lnTo>
                    <a:cubicBezTo>
                      <a:pt x="494896" y="1465957"/>
                      <a:pt x="493351" y="1465957"/>
                      <a:pt x="486307" y="1465719"/>
                    </a:cubicBezTo>
                    <a:close/>
                    <a:moveTo>
                      <a:pt x="191907" y="1457871"/>
                    </a:moveTo>
                    <a:lnTo>
                      <a:pt x="247607" y="1459230"/>
                    </a:lnTo>
                    <a:cubicBezTo>
                      <a:pt x="322435" y="1461135"/>
                      <a:pt x="396793" y="1463040"/>
                      <a:pt x="428795" y="1463040"/>
                    </a:cubicBezTo>
                    <a:cubicBezTo>
                      <a:pt x="444796" y="1463993"/>
                      <a:pt x="460327" y="1464707"/>
                      <a:pt x="472034" y="1465183"/>
                    </a:cubicBezTo>
                    <a:lnTo>
                      <a:pt x="481437" y="1465536"/>
                    </a:lnTo>
                    <a:lnTo>
                      <a:pt x="469563" y="1465183"/>
                    </a:lnTo>
                    <a:cubicBezTo>
                      <a:pt x="452562" y="1464707"/>
                      <a:pt x="425031" y="1463993"/>
                      <a:pt x="383616" y="1463040"/>
                    </a:cubicBezTo>
                    <a:cubicBezTo>
                      <a:pt x="217958" y="1459230"/>
                      <a:pt x="440090" y="1466850"/>
                      <a:pt x="225488" y="1459230"/>
                    </a:cubicBezTo>
                    <a:close/>
                    <a:moveTo>
                      <a:pt x="15280" y="1374175"/>
                    </a:moveTo>
                    <a:lnTo>
                      <a:pt x="15058" y="1387812"/>
                    </a:lnTo>
                    <a:lnTo>
                      <a:pt x="15334" y="1396572"/>
                    </a:lnTo>
                    <a:close/>
                    <a:moveTo>
                      <a:pt x="182607" y="914934"/>
                    </a:moveTo>
                    <a:cubicBezTo>
                      <a:pt x="183255" y="915046"/>
                      <a:pt x="182078" y="915492"/>
                      <a:pt x="177371" y="916385"/>
                    </a:cubicBezTo>
                    <a:lnTo>
                      <a:pt x="173883" y="916385"/>
                    </a:lnTo>
                    <a:lnTo>
                      <a:pt x="176901" y="915492"/>
                    </a:lnTo>
                    <a:cubicBezTo>
                      <a:pt x="179489" y="915046"/>
                      <a:pt x="181960" y="914822"/>
                      <a:pt x="182607" y="914934"/>
                    </a:cubicBezTo>
                    <a:close/>
                    <a:moveTo>
                      <a:pt x="1830701" y="858668"/>
                    </a:moveTo>
                    <a:cubicBezTo>
                      <a:pt x="1832316" y="858727"/>
                      <a:pt x="1835561" y="858962"/>
                      <a:pt x="1840754" y="859434"/>
                    </a:cubicBezTo>
                    <a:lnTo>
                      <a:pt x="1845108" y="860670"/>
                    </a:lnTo>
                    <a:lnTo>
                      <a:pt x="1838032" y="859964"/>
                    </a:lnTo>
                    <a:cubicBezTo>
                      <a:pt x="1830760" y="859139"/>
                      <a:pt x="1827470" y="858550"/>
                      <a:pt x="1830701" y="858668"/>
                    </a:cubicBezTo>
                    <a:close/>
                    <a:moveTo>
                      <a:pt x="101185" y="780313"/>
                    </a:moveTo>
                    <a:lnTo>
                      <a:pt x="93644" y="784375"/>
                    </a:lnTo>
                    <a:lnTo>
                      <a:pt x="87526" y="789985"/>
                    </a:lnTo>
                    <a:close/>
                    <a:moveTo>
                      <a:pt x="1202371" y="731945"/>
                    </a:moveTo>
                    <a:lnTo>
                      <a:pt x="1190955" y="732938"/>
                    </a:lnTo>
                    <a:cubicBezTo>
                      <a:pt x="1133591" y="737654"/>
                      <a:pt x="1061181" y="742369"/>
                      <a:pt x="1000995" y="742369"/>
                    </a:cubicBezTo>
                    <a:cubicBezTo>
                      <a:pt x="876863" y="742369"/>
                      <a:pt x="609791" y="746141"/>
                      <a:pt x="496943" y="749914"/>
                    </a:cubicBezTo>
                    <a:cubicBezTo>
                      <a:pt x="459327" y="749914"/>
                      <a:pt x="417950" y="749914"/>
                      <a:pt x="380334" y="749914"/>
                    </a:cubicBezTo>
                    <a:cubicBezTo>
                      <a:pt x="308864" y="749914"/>
                      <a:pt x="241155" y="749914"/>
                      <a:pt x="196016" y="757458"/>
                    </a:cubicBezTo>
                    <a:cubicBezTo>
                      <a:pt x="162162" y="765003"/>
                      <a:pt x="83169" y="791409"/>
                      <a:pt x="53076" y="847993"/>
                    </a:cubicBezTo>
                    <a:cubicBezTo>
                      <a:pt x="45553" y="863082"/>
                      <a:pt x="40851" y="881000"/>
                      <a:pt x="37912" y="900864"/>
                    </a:cubicBezTo>
                    <a:lnTo>
                      <a:pt x="36810" y="916385"/>
                    </a:lnTo>
                    <a:lnTo>
                      <a:pt x="87006" y="916385"/>
                    </a:lnTo>
                    <a:cubicBezTo>
                      <a:pt x="109597" y="916385"/>
                      <a:pt x="127482" y="916385"/>
                      <a:pt x="142072" y="916385"/>
                    </a:cubicBezTo>
                    <a:lnTo>
                      <a:pt x="173883" y="916385"/>
                    </a:lnTo>
                    <a:lnTo>
                      <a:pt x="170488" y="917390"/>
                    </a:lnTo>
                    <a:cubicBezTo>
                      <a:pt x="169370" y="918171"/>
                      <a:pt x="169841" y="919064"/>
                      <a:pt x="173606" y="919957"/>
                    </a:cubicBezTo>
                    <a:cubicBezTo>
                      <a:pt x="192432" y="919957"/>
                      <a:pt x="233850" y="923529"/>
                      <a:pt x="248911" y="923529"/>
                    </a:cubicBezTo>
                    <a:cubicBezTo>
                      <a:pt x="263972" y="923529"/>
                      <a:pt x="222554" y="923529"/>
                      <a:pt x="263972" y="927101"/>
                    </a:cubicBezTo>
                    <a:lnTo>
                      <a:pt x="211258" y="927101"/>
                    </a:lnTo>
                    <a:lnTo>
                      <a:pt x="200139" y="927101"/>
                    </a:lnTo>
                    <a:lnTo>
                      <a:pt x="196197" y="927101"/>
                    </a:lnTo>
                    <a:cubicBezTo>
                      <a:pt x="181372" y="927101"/>
                      <a:pt x="116278" y="924025"/>
                      <a:pt x="66893" y="923929"/>
                    </a:cubicBezTo>
                    <a:lnTo>
                      <a:pt x="36215" y="924754"/>
                    </a:lnTo>
                    <a:lnTo>
                      <a:pt x="33328" y="965405"/>
                    </a:lnTo>
                    <a:cubicBezTo>
                      <a:pt x="32387" y="1011144"/>
                      <a:pt x="34268" y="1061126"/>
                      <a:pt x="30507" y="1108280"/>
                    </a:cubicBezTo>
                    <a:cubicBezTo>
                      <a:pt x="28626" y="1132800"/>
                      <a:pt x="26980" y="1164864"/>
                      <a:pt x="25511" y="1199993"/>
                    </a:cubicBezTo>
                    <a:lnTo>
                      <a:pt x="23007" y="1270000"/>
                    </a:lnTo>
                    <a:lnTo>
                      <a:pt x="28574" y="1270000"/>
                    </a:lnTo>
                    <a:cubicBezTo>
                      <a:pt x="41706" y="1270000"/>
                      <a:pt x="60468" y="1270000"/>
                      <a:pt x="82981" y="1270000"/>
                    </a:cubicBezTo>
                    <a:cubicBezTo>
                      <a:pt x="131761" y="1270000"/>
                      <a:pt x="45459" y="1277761"/>
                      <a:pt x="90486" y="1281642"/>
                    </a:cubicBezTo>
                    <a:cubicBezTo>
                      <a:pt x="135513" y="1285522"/>
                      <a:pt x="173036" y="1281642"/>
                      <a:pt x="188045" y="1285522"/>
                    </a:cubicBezTo>
                    <a:cubicBezTo>
                      <a:pt x="203054" y="1293283"/>
                      <a:pt x="116752" y="1281642"/>
                      <a:pt x="188045" y="1293283"/>
                    </a:cubicBezTo>
                    <a:cubicBezTo>
                      <a:pt x="238701" y="1302015"/>
                      <a:pt x="177492" y="1299832"/>
                      <a:pt x="161134" y="1298195"/>
                    </a:cubicBezTo>
                    <a:lnTo>
                      <a:pt x="164157" y="1297486"/>
                    </a:lnTo>
                    <a:lnTo>
                      <a:pt x="167759" y="1297710"/>
                    </a:lnTo>
                    <a:cubicBezTo>
                      <a:pt x="174678" y="1298134"/>
                      <a:pt x="175850" y="1298134"/>
                      <a:pt x="165531" y="1297164"/>
                    </a:cubicBezTo>
                    <a:lnTo>
                      <a:pt x="164157" y="1297486"/>
                    </a:lnTo>
                    <a:lnTo>
                      <a:pt x="135513" y="1295709"/>
                    </a:lnTo>
                    <a:cubicBezTo>
                      <a:pt x="110185" y="1294254"/>
                      <a:pt x="84857" y="1293284"/>
                      <a:pt x="105495" y="1297164"/>
                    </a:cubicBezTo>
                    <a:cubicBezTo>
                      <a:pt x="136451" y="1302985"/>
                      <a:pt x="97756" y="1295709"/>
                      <a:pt x="55895" y="1293344"/>
                    </a:cubicBezTo>
                    <a:lnTo>
                      <a:pt x="22174" y="1293294"/>
                    </a:lnTo>
                    <a:lnTo>
                      <a:pt x="21573" y="1310097"/>
                    </a:lnTo>
                    <a:cubicBezTo>
                      <a:pt x="20397" y="1346876"/>
                      <a:pt x="19339" y="1382242"/>
                      <a:pt x="18340" y="1411712"/>
                    </a:cubicBezTo>
                    <a:lnTo>
                      <a:pt x="16995" y="1447805"/>
                    </a:lnTo>
                    <a:lnTo>
                      <a:pt x="20343" y="1447808"/>
                    </a:lnTo>
                    <a:cubicBezTo>
                      <a:pt x="62654" y="1447860"/>
                      <a:pt x="233959" y="1448276"/>
                      <a:pt x="266902" y="1451610"/>
                    </a:cubicBezTo>
                    <a:cubicBezTo>
                      <a:pt x="299846" y="1454944"/>
                      <a:pt x="79125" y="1452444"/>
                      <a:pt x="167197" y="1456871"/>
                    </a:cubicBezTo>
                    <a:lnTo>
                      <a:pt x="191907" y="1457871"/>
                    </a:lnTo>
                    <a:lnTo>
                      <a:pt x="140247" y="1456611"/>
                    </a:lnTo>
                    <a:cubicBezTo>
                      <a:pt x="107833" y="1455896"/>
                      <a:pt x="80537" y="1455420"/>
                      <a:pt x="63595" y="1455420"/>
                    </a:cubicBezTo>
                    <a:cubicBezTo>
                      <a:pt x="45711" y="1455420"/>
                      <a:pt x="33475" y="1455658"/>
                      <a:pt x="25181" y="1456015"/>
                    </a:cubicBezTo>
                    <a:lnTo>
                      <a:pt x="17229" y="1456721"/>
                    </a:lnTo>
                    <a:lnTo>
                      <a:pt x="17882" y="1477455"/>
                    </a:lnTo>
                    <a:cubicBezTo>
                      <a:pt x="19764" y="1502932"/>
                      <a:pt x="22588" y="1523692"/>
                      <a:pt x="26352" y="1538789"/>
                    </a:cubicBezTo>
                    <a:cubicBezTo>
                      <a:pt x="30117" y="1550113"/>
                      <a:pt x="37646" y="1561436"/>
                      <a:pt x="48939" y="1568985"/>
                    </a:cubicBezTo>
                    <a:cubicBezTo>
                      <a:pt x="60233" y="1576534"/>
                      <a:pt x="75291" y="1584082"/>
                      <a:pt x="97879" y="1587857"/>
                    </a:cubicBezTo>
                    <a:cubicBezTo>
                      <a:pt x="143053" y="1599180"/>
                      <a:pt x="210815" y="1602955"/>
                      <a:pt x="319987" y="1602955"/>
                    </a:cubicBezTo>
                    <a:cubicBezTo>
                      <a:pt x="376456" y="1602955"/>
                      <a:pt x="443277" y="1602011"/>
                      <a:pt x="521862" y="1600124"/>
                    </a:cubicBezTo>
                    <a:lnTo>
                      <a:pt x="555677" y="1599181"/>
                    </a:lnTo>
                    <a:lnTo>
                      <a:pt x="620458" y="1594516"/>
                    </a:lnTo>
                    <a:cubicBezTo>
                      <a:pt x="843265" y="1580095"/>
                      <a:pt x="973055" y="1582979"/>
                      <a:pt x="1065351" y="1582979"/>
                    </a:cubicBezTo>
                    <a:cubicBezTo>
                      <a:pt x="1110557" y="1582979"/>
                      <a:pt x="1148229" y="1582979"/>
                      <a:pt x="1178366" y="1582979"/>
                    </a:cubicBezTo>
                    <a:cubicBezTo>
                      <a:pt x="1238641" y="1579212"/>
                      <a:pt x="1306449" y="1582979"/>
                      <a:pt x="1366724" y="1590513"/>
                    </a:cubicBezTo>
                    <a:cubicBezTo>
                      <a:pt x="1426999" y="1594280"/>
                      <a:pt x="1479739" y="1601814"/>
                      <a:pt x="1509876" y="1598047"/>
                    </a:cubicBezTo>
                    <a:cubicBezTo>
                      <a:pt x="1543781" y="1594280"/>
                      <a:pt x="1588987" y="1598047"/>
                      <a:pt x="1637960" y="1601814"/>
                    </a:cubicBezTo>
                    <a:cubicBezTo>
                      <a:pt x="1698235" y="1605581"/>
                      <a:pt x="1758509" y="1609349"/>
                      <a:pt x="1796181" y="1601814"/>
                    </a:cubicBezTo>
                    <a:cubicBezTo>
                      <a:pt x="1847037" y="1590513"/>
                      <a:pt x="1883061" y="1581331"/>
                      <a:pt x="1901073" y="1544072"/>
                    </a:cubicBezTo>
                    <a:lnTo>
                      <a:pt x="1903834" y="1532986"/>
                    </a:lnTo>
                    <a:lnTo>
                      <a:pt x="1877730" y="1530291"/>
                    </a:lnTo>
                    <a:cubicBezTo>
                      <a:pt x="1811809" y="1528684"/>
                      <a:pt x="1702941" y="1535113"/>
                      <a:pt x="1683146" y="1535113"/>
                    </a:cubicBezTo>
                    <a:cubicBezTo>
                      <a:pt x="1656754" y="1535113"/>
                      <a:pt x="1720849" y="1531303"/>
                      <a:pt x="1660524" y="1531303"/>
                    </a:cubicBezTo>
                    <a:cubicBezTo>
                      <a:pt x="1603969" y="1531303"/>
                      <a:pt x="1539874" y="1535113"/>
                      <a:pt x="1592658" y="1531303"/>
                    </a:cubicBezTo>
                    <a:cubicBezTo>
                      <a:pt x="1645443" y="1527493"/>
                      <a:pt x="1592658" y="1527493"/>
                      <a:pt x="1611510" y="1527493"/>
                    </a:cubicBezTo>
                    <a:cubicBezTo>
                      <a:pt x="1626592" y="1527493"/>
                      <a:pt x="1686917" y="1523683"/>
                      <a:pt x="1709539" y="1523683"/>
                    </a:cubicBezTo>
                    <a:cubicBezTo>
                      <a:pt x="1726505" y="1523683"/>
                      <a:pt x="1703176" y="1519397"/>
                      <a:pt x="1699995" y="1518861"/>
                    </a:cubicBezTo>
                    <a:cubicBezTo>
                      <a:pt x="1698935" y="1518683"/>
                      <a:pt x="1700113" y="1518921"/>
                      <a:pt x="1705768" y="1519873"/>
                    </a:cubicBezTo>
                    <a:cubicBezTo>
                      <a:pt x="1728390" y="1519873"/>
                      <a:pt x="1762323" y="1519873"/>
                      <a:pt x="1822648" y="1519873"/>
                    </a:cubicBezTo>
                    <a:cubicBezTo>
                      <a:pt x="1852811" y="1519873"/>
                      <a:pt x="1880146" y="1519873"/>
                      <a:pt x="1899940" y="1519873"/>
                    </a:cubicBezTo>
                    <a:lnTo>
                      <a:pt x="1907100" y="1519873"/>
                    </a:lnTo>
                    <a:lnTo>
                      <a:pt x="1912963" y="1496336"/>
                    </a:lnTo>
                    <a:cubicBezTo>
                      <a:pt x="1916730" y="1436062"/>
                      <a:pt x="1924264" y="1451130"/>
                      <a:pt x="1920497" y="1387090"/>
                    </a:cubicBezTo>
                    <a:cubicBezTo>
                      <a:pt x="1920497" y="1319282"/>
                      <a:pt x="1912963" y="1187434"/>
                      <a:pt x="1916730" y="1119626"/>
                    </a:cubicBezTo>
                    <a:lnTo>
                      <a:pt x="1919333" y="1085717"/>
                    </a:lnTo>
                    <a:lnTo>
                      <a:pt x="1893394" y="1085374"/>
                    </a:lnTo>
                    <a:cubicBezTo>
                      <a:pt x="1869787" y="1084898"/>
                      <a:pt x="1844291" y="1083945"/>
                      <a:pt x="1836737" y="1082040"/>
                    </a:cubicBezTo>
                    <a:cubicBezTo>
                      <a:pt x="1821628" y="1074420"/>
                      <a:pt x="1938720" y="1082040"/>
                      <a:pt x="1855623" y="1074420"/>
                    </a:cubicBezTo>
                    <a:cubicBezTo>
                      <a:pt x="1768748" y="1066800"/>
                      <a:pt x="1855623" y="1074420"/>
                      <a:pt x="1791411" y="1070610"/>
                    </a:cubicBezTo>
                    <a:cubicBezTo>
                      <a:pt x="1727199" y="1066800"/>
                      <a:pt x="1749862" y="1066800"/>
                      <a:pt x="1772525" y="1066800"/>
                    </a:cubicBezTo>
                    <a:cubicBezTo>
                      <a:pt x="1798965" y="1066800"/>
                      <a:pt x="1889617" y="1074420"/>
                      <a:pt x="1919834" y="1078230"/>
                    </a:cubicBezTo>
                    <a:lnTo>
                      <a:pt x="1919909" y="1078224"/>
                    </a:lnTo>
                    <a:lnTo>
                      <a:pt x="1921262" y="1060588"/>
                    </a:lnTo>
                    <a:cubicBezTo>
                      <a:pt x="1922719" y="1045093"/>
                      <a:pt x="1924342" y="1029499"/>
                      <a:pt x="1925956" y="1014823"/>
                    </a:cubicBezTo>
                    <a:lnTo>
                      <a:pt x="1930315" y="977039"/>
                    </a:lnTo>
                    <a:lnTo>
                      <a:pt x="1931217" y="938655"/>
                    </a:lnTo>
                    <a:cubicBezTo>
                      <a:pt x="1931217" y="919783"/>
                      <a:pt x="1930276" y="902798"/>
                      <a:pt x="1928864" y="887228"/>
                    </a:cubicBezTo>
                    <a:lnTo>
                      <a:pt x="1928695" y="885826"/>
                    </a:lnTo>
                    <a:lnTo>
                      <a:pt x="1914393" y="885826"/>
                    </a:lnTo>
                    <a:cubicBezTo>
                      <a:pt x="1901176" y="885826"/>
                      <a:pt x="1882294" y="885826"/>
                      <a:pt x="1859636" y="885826"/>
                    </a:cubicBezTo>
                    <a:cubicBezTo>
                      <a:pt x="1814320" y="885826"/>
                      <a:pt x="1901175" y="878285"/>
                      <a:pt x="1855859" y="874515"/>
                    </a:cubicBezTo>
                    <a:cubicBezTo>
                      <a:pt x="1806767" y="874515"/>
                      <a:pt x="1772780" y="874515"/>
                      <a:pt x="1757675" y="870745"/>
                    </a:cubicBezTo>
                    <a:cubicBezTo>
                      <a:pt x="1742569" y="866974"/>
                      <a:pt x="1829425" y="874515"/>
                      <a:pt x="1757675" y="863204"/>
                    </a:cubicBezTo>
                    <a:cubicBezTo>
                      <a:pt x="1721800" y="859434"/>
                      <a:pt x="1737849" y="858491"/>
                      <a:pt x="1757675" y="858491"/>
                    </a:cubicBezTo>
                    <a:cubicBezTo>
                      <a:pt x="1777500" y="858491"/>
                      <a:pt x="1801103" y="859434"/>
                      <a:pt x="1780333" y="859434"/>
                    </a:cubicBezTo>
                    <a:cubicBezTo>
                      <a:pt x="1743985" y="859434"/>
                      <a:pt x="1849310" y="865207"/>
                      <a:pt x="1848380" y="861599"/>
                    </a:cubicBezTo>
                    <a:lnTo>
                      <a:pt x="1845108" y="860670"/>
                    </a:lnTo>
                    <a:lnTo>
                      <a:pt x="1851611" y="861319"/>
                    </a:lnTo>
                    <a:cubicBezTo>
                      <a:pt x="1862232" y="862262"/>
                      <a:pt x="1875567" y="863204"/>
                      <a:pt x="1889080" y="863675"/>
                    </a:cubicBezTo>
                    <a:lnTo>
                      <a:pt x="1925970" y="863224"/>
                    </a:lnTo>
                    <a:lnTo>
                      <a:pt x="1923688" y="844294"/>
                    </a:lnTo>
                    <a:cubicBezTo>
                      <a:pt x="1923688" y="832971"/>
                      <a:pt x="1916159" y="825422"/>
                      <a:pt x="1908630" y="817873"/>
                    </a:cubicBezTo>
                    <a:cubicBezTo>
                      <a:pt x="1901101" y="806549"/>
                      <a:pt x="1889807" y="799001"/>
                      <a:pt x="1870984" y="791452"/>
                    </a:cubicBezTo>
                    <a:cubicBezTo>
                      <a:pt x="1837103" y="776354"/>
                      <a:pt x="1788164" y="765031"/>
                      <a:pt x="1716637" y="757482"/>
                    </a:cubicBezTo>
                    <a:cubicBezTo>
                      <a:pt x="1609347" y="743328"/>
                      <a:pt x="1459707" y="735543"/>
                      <a:pt x="1258185" y="732536"/>
                    </a:cubicBezTo>
                    <a:close/>
                    <a:moveTo>
                      <a:pt x="484353" y="555667"/>
                    </a:moveTo>
                    <a:lnTo>
                      <a:pt x="481354" y="557472"/>
                    </a:lnTo>
                    <a:lnTo>
                      <a:pt x="475083" y="563846"/>
                    </a:lnTo>
                    <a:close/>
                    <a:moveTo>
                      <a:pt x="920312" y="191891"/>
                    </a:moveTo>
                    <a:lnTo>
                      <a:pt x="895454" y="213713"/>
                    </a:lnTo>
                    <a:lnTo>
                      <a:pt x="880878" y="237110"/>
                    </a:lnTo>
                    <a:cubicBezTo>
                      <a:pt x="869571" y="255955"/>
                      <a:pt x="846956" y="274800"/>
                      <a:pt x="820573" y="289876"/>
                    </a:cubicBezTo>
                    <a:lnTo>
                      <a:pt x="774815" y="319617"/>
                    </a:lnTo>
                    <a:lnTo>
                      <a:pt x="653303" y="426288"/>
                    </a:lnTo>
                    <a:lnTo>
                      <a:pt x="643425" y="440634"/>
                    </a:lnTo>
                    <a:cubicBezTo>
                      <a:pt x="628348" y="467017"/>
                      <a:pt x="601965" y="485862"/>
                      <a:pt x="571812" y="504707"/>
                    </a:cubicBezTo>
                    <a:lnTo>
                      <a:pt x="549774" y="517173"/>
                    </a:lnTo>
                    <a:lnTo>
                      <a:pt x="415727" y="634848"/>
                    </a:lnTo>
                    <a:lnTo>
                      <a:pt x="398433" y="659234"/>
                    </a:lnTo>
                    <a:cubicBezTo>
                      <a:pt x="383357" y="681848"/>
                      <a:pt x="362627" y="698809"/>
                      <a:pt x="345666" y="710116"/>
                    </a:cubicBezTo>
                    <a:lnTo>
                      <a:pt x="324814" y="722489"/>
                    </a:lnTo>
                    <a:lnTo>
                      <a:pt x="468334" y="720740"/>
                    </a:lnTo>
                    <a:cubicBezTo>
                      <a:pt x="686090" y="718086"/>
                      <a:pt x="875259" y="715963"/>
                      <a:pt x="1039017" y="715963"/>
                    </a:cubicBezTo>
                    <a:cubicBezTo>
                      <a:pt x="1233127" y="715963"/>
                      <a:pt x="1390841" y="718451"/>
                      <a:pt x="1516813" y="724593"/>
                    </a:cubicBezTo>
                    <a:lnTo>
                      <a:pt x="1629894" y="731838"/>
                    </a:lnTo>
                    <a:lnTo>
                      <a:pt x="1633536" y="731838"/>
                    </a:lnTo>
                    <a:lnTo>
                      <a:pt x="1635618" y="732324"/>
                    </a:lnTo>
                    <a:lnTo>
                      <a:pt x="1667118" y="735498"/>
                    </a:lnTo>
                    <a:lnTo>
                      <a:pt x="1658225" y="729607"/>
                    </a:lnTo>
                    <a:cubicBezTo>
                      <a:pt x="1649286" y="722527"/>
                      <a:pt x="1639877" y="714032"/>
                      <a:pt x="1630467" y="704593"/>
                    </a:cubicBezTo>
                    <a:lnTo>
                      <a:pt x="1594095" y="654071"/>
                    </a:lnTo>
                    <a:lnTo>
                      <a:pt x="1458600" y="520490"/>
                    </a:lnTo>
                    <a:lnTo>
                      <a:pt x="1446044" y="512033"/>
                    </a:lnTo>
                    <a:cubicBezTo>
                      <a:pt x="1412170" y="489379"/>
                      <a:pt x="1363242" y="459174"/>
                      <a:pt x="1318077" y="387436"/>
                    </a:cubicBezTo>
                    <a:lnTo>
                      <a:pt x="1309221" y="373221"/>
                    </a:lnTo>
                    <a:lnTo>
                      <a:pt x="1203100" y="268599"/>
                    </a:lnTo>
                    <a:lnTo>
                      <a:pt x="1165175" y="242073"/>
                    </a:lnTo>
                    <a:lnTo>
                      <a:pt x="1128373" y="201503"/>
                    </a:lnTo>
                    <a:lnTo>
                      <a:pt x="1127479" y="202252"/>
                    </a:lnTo>
                    <a:lnTo>
                      <a:pt x="1128713" y="203490"/>
                    </a:lnTo>
                    <a:lnTo>
                      <a:pt x="1121958" y="206877"/>
                    </a:lnTo>
                    <a:lnTo>
                      <a:pt x="1121373" y="207367"/>
                    </a:lnTo>
                    <a:lnTo>
                      <a:pt x="1120178" y="208269"/>
                    </a:lnTo>
                    <a:lnTo>
                      <a:pt x="1117402" y="211052"/>
                    </a:lnTo>
                    <a:lnTo>
                      <a:pt x="1117009" y="210658"/>
                    </a:lnTo>
                    <a:lnTo>
                      <a:pt x="1101944" y="222017"/>
                    </a:lnTo>
                    <a:lnTo>
                      <a:pt x="1102320" y="222395"/>
                    </a:lnTo>
                    <a:lnTo>
                      <a:pt x="1094570" y="227578"/>
                    </a:lnTo>
                    <a:lnTo>
                      <a:pt x="1091371" y="229989"/>
                    </a:lnTo>
                    <a:cubicBezTo>
                      <a:pt x="1083871" y="233760"/>
                      <a:pt x="1072620" y="237530"/>
                      <a:pt x="1057620" y="237530"/>
                    </a:cubicBezTo>
                    <a:cubicBezTo>
                      <a:pt x="1057620" y="241300"/>
                      <a:pt x="1053869" y="241300"/>
                      <a:pt x="1050119" y="241300"/>
                    </a:cubicBezTo>
                    <a:lnTo>
                      <a:pt x="1049616" y="241261"/>
                    </a:lnTo>
                    <a:lnTo>
                      <a:pt x="1049536" y="241301"/>
                    </a:lnTo>
                    <a:cubicBezTo>
                      <a:pt x="1034455" y="241301"/>
                      <a:pt x="1015603" y="237520"/>
                      <a:pt x="1000522" y="237520"/>
                    </a:cubicBezTo>
                    <a:cubicBezTo>
                      <a:pt x="981670" y="233739"/>
                      <a:pt x="970359" y="229958"/>
                      <a:pt x="955278" y="222395"/>
                    </a:cubicBezTo>
                    <a:cubicBezTo>
                      <a:pt x="951508" y="218614"/>
                      <a:pt x="951508" y="218614"/>
                      <a:pt x="947737" y="218614"/>
                    </a:cubicBezTo>
                    <a:lnTo>
                      <a:pt x="955384" y="221682"/>
                    </a:lnTo>
                    <a:lnTo>
                      <a:pt x="922613" y="196056"/>
                    </a:lnTo>
                    <a:close/>
                    <a:moveTo>
                      <a:pt x="1001367" y="15081"/>
                    </a:moveTo>
                    <a:cubicBezTo>
                      <a:pt x="997617" y="15081"/>
                      <a:pt x="993866" y="15081"/>
                      <a:pt x="990116" y="18851"/>
                    </a:cubicBezTo>
                    <a:cubicBezTo>
                      <a:pt x="975116" y="22622"/>
                      <a:pt x="963865" y="26392"/>
                      <a:pt x="956365" y="33933"/>
                    </a:cubicBezTo>
                    <a:cubicBezTo>
                      <a:pt x="952614" y="33933"/>
                      <a:pt x="952614" y="37703"/>
                      <a:pt x="948864" y="41473"/>
                    </a:cubicBezTo>
                    <a:cubicBezTo>
                      <a:pt x="945114" y="49014"/>
                      <a:pt x="941364" y="52784"/>
                      <a:pt x="937614" y="56555"/>
                    </a:cubicBezTo>
                    <a:cubicBezTo>
                      <a:pt x="933863" y="67865"/>
                      <a:pt x="930113" y="75406"/>
                      <a:pt x="926363" y="86717"/>
                    </a:cubicBezTo>
                    <a:cubicBezTo>
                      <a:pt x="918863" y="101798"/>
                      <a:pt x="915113" y="116880"/>
                      <a:pt x="915113" y="135731"/>
                    </a:cubicBezTo>
                    <a:cubicBezTo>
                      <a:pt x="915113" y="143272"/>
                      <a:pt x="918863" y="150812"/>
                      <a:pt x="918863" y="158353"/>
                    </a:cubicBezTo>
                    <a:cubicBezTo>
                      <a:pt x="918863" y="169664"/>
                      <a:pt x="926363" y="180975"/>
                      <a:pt x="933863" y="188516"/>
                    </a:cubicBezTo>
                    <a:cubicBezTo>
                      <a:pt x="941364" y="196056"/>
                      <a:pt x="952614" y="203597"/>
                      <a:pt x="963865" y="207367"/>
                    </a:cubicBezTo>
                    <a:cubicBezTo>
                      <a:pt x="978866" y="214908"/>
                      <a:pt x="986366" y="218678"/>
                      <a:pt x="1005117" y="222449"/>
                    </a:cubicBezTo>
                    <a:cubicBezTo>
                      <a:pt x="1020118" y="222449"/>
                      <a:pt x="1035119" y="226219"/>
                      <a:pt x="1050119" y="226219"/>
                    </a:cubicBezTo>
                    <a:cubicBezTo>
                      <a:pt x="1053869" y="226219"/>
                      <a:pt x="1053869" y="226219"/>
                      <a:pt x="1057620" y="222449"/>
                    </a:cubicBezTo>
                    <a:cubicBezTo>
                      <a:pt x="1068870" y="222449"/>
                      <a:pt x="1076371" y="218678"/>
                      <a:pt x="1087621" y="214908"/>
                    </a:cubicBezTo>
                    <a:cubicBezTo>
                      <a:pt x="1095122" y="211138"/>
                      <a:pt x="1102622" y="203597"/>
                      <a:pt x="1110122" y="196056"/>
                    </a:cubicBezTo>
                    <a:cubicBezTo>
                      <a:pt x="1117623" y="192286"/>
                      <a:pt x="1125123" y="184745"/>
                      <a:pt x="1132624" y="180975"/>
                    </a:cubicBezTo>
                    <a:cubicBezTo>
                      <a:pt x="1136374" y="173434"/>
                      <a:pt x="1140124" y="165894"/>
                      <a:pt x="1140124" y="158353"/>
                    </a:cubicBezTo>
                    <a:cubicBezTo>
                      <a:pt x="1143874" y="147042"/>
                      <a:pt x="1143874" y="139501"/>
                      <a:pt x="1143874" y="128190"/>
                    </a:cubicBezTo>
                    <a:cubicBezTo>
                      <a:pt x="1143874" y="124420"/>
                      <a:pt x="1143874" y="120650"/>
                      <a:pt x="1143874" y="116880"/>
                    </a:cubicBezTo>
                    <a:cubicBezTo>
                      <a:pt x="1143874" y="101798"/>
                      <a:pt x="1143874" y="86717"/>
                      <a:pt x="1136374" y="71636"/>
                    </a:cubicBezTo>
                    <a:cubicBezTo>
                      <a:pt x="1128874" y="64095"/>
                      <a:pt x="1128874" y="52784"/>
                      <a:pt x="1121373" y="49014"/>
                    </a:cubicBezTo>
                    <a:cubicBezTo>
                      <a:pt x="1117623" y="41473"/>
                      <a:pt x="1113872" y="41473"/>
                      <a:pt x="1102622" y="33933"/>
                    </a:cubicBezTo>
                    <a:cubicBezTo>
                      <a:pt x="1087621" y="26392"/>
                      <a:pt x="1072620" y="15081"/>
                      <a:pt x="1057620" y="18851"/>
                    </a:cubicBezTo>
                    <a:cubicBezTo>
                      <a:pt x="1050119" y="18851"/>
                      <a:pt x="1046369" y="18851"/>
                      <a:pt x="1042619" y="18851"/>
                    </a:cubicBezTo>
                    <a:cubicBezTo>
                      <a:pt x="1035119" y="18851"/>
                      <a:pt x="1027618" y="18851"/>
                      <a:pt x="1016368" y="18851"/>
                    </a:cubicBezTo>
                    <a:cubicBezTo>
                      <a:pt x="1012617" y="18851"/>
                      <a:pt x="1005117" y="15081"/>
                      <a:pt x="1001367" y="15081"/>
                    </a:cubicBezTo>
                    <a:close/>
                    <a:moveTo>
                      <a:pt x="1001367" y="0"/>
                    </a:moveTo>
                    <a:cubicBezTo>
                      <a:pt x="1008867" y="0"/>
                      <a:pt x="1012617" y="3770"/>
                      <a:pt x="1016368" y="3770"/>
                    </a:cubicBezTo>
                    <a:cubicBezTo>
                      <a:pt x="1027618" y="3770"/>
                      <a:pt x="1035119" y="3770"/>
                      <a:pt x="1042619" y="3770"/>
                    </a:cubicBezTo>
                    <a:lnTo>
                      <a:pt x="1053869" y="3770"/>
                    </a:lnTo>
                    <a:cubicBezTo>
                      <a:pt x="1057620" y="11311"/>
                      <a:pt x="1057620" y="11311"/>
                      <a:pt x="1057620" y="11311"/>
                    </a:cubicBezTo>
                    <a:cubicBezTo>
                      <a:pt x="1057620" y="3770"/>
                      <a:pt x="1057620" y="3770"/>
                      <a:pt x="1057620" y="3770"/>
                    </a:cubicBezTo>
                    <a:cubicBezTo>
                      <a:pt x="1076371" y="3770"/>
                      <a:pt x="1095122" y="15081"/>
                      <a:pt x="1110122" y="22622"/>
                    </a:cubicBezTo>
                    <a:lnTo>
                      <a:pt x="1129207" y="33586"/>
                    </a:lnTo>
                    <a:lnTo>
                      <a:pt x="1136253" y="37119"/>
                    </a:lnTo>
                    <a:cubicBezTo>
                      <a:pt x="1140024" y="48462"/>
                      <a:pt x="1143794" y="56025"/>
                      <a:pt x="1147564" y="63587"/>
                    </a:cubicBezTo>
                    <a:cubicBezTo>
                      <a:pt x="1158875" y="82493"/>
                      <a:pt x="1158875" y="101398"/>
                      <a:pt x="1158875" y="116523"/>
                    </a:cubicBezTo>
                    <a:lnTo>
                      <a:pt x="1158875" y="116880"/>
                    </a:lnTo>
                    <a:lnTo>
                      <a:pt x="1158875" y="127867"/>
                    </a:lnTo>
                    <a:lnTo>
                      <a:pt x="1158875" y="128190"/>
                    </a:lnTo>
                    <a:cubicBezTo>
                      <a:pt x="1158875" y="139501"/>
                      <a:pt x="1158875" y="150812"/>
                      <a:pt x="1155125" y="162123"/>
                    </a:cubicBezTo>
                    <a:cubicBezTo>
                      <a:pt x="1155125" y="167779"/>
                      <a:pt x="1153250" y="172492"/>
                      <a:pt x="1150906" y="176733"/>
                    </a:cubicBezTo>
                    <a:lnTo>
                      <a:pt x="1144014" y="188281"/>
                    </a:lnTo>
                    <a:lnTo>
                      <a:pt x="1211007" y="254328"/>
                    </a:lnTo>
                    <a:lnTo>
                      <a:pt x="1223983" y="262839"/>
                    </a:lnTo>
                    <a:cubicBezTo>
                      <a:pt x="1246566" y="277941"/>
                      <a:pt x="1265384" y="289268"/>
                      <a:pt x="1280439" y="308147"/>
                    </a:cubicBezTo>
                    <a:cubicBezTo>
                      <a:pt x="1287967" y="315698"/>
                      <a:pt x="1295494" y="325137"/>
                      <a:pt x="1303963" y="336937"/>
                    </a:cubicBezTo>
                    <a:lnTo>
                      <a:pt x="1322531" y="364277"/>
                    </a:lnTo>
                    <a:lnTo>
                      <a:pt x="1456664" y="496514"/>
                    </a:lnTo>
                    <a:lnTo>
                      <a:pt x="1457335" y="496931"/>
                    </a:lnTo>
                    <a:cubicBezTo>
                      <a:pt x="1472390" y="512033"/>
                      <a:pt x="1498736" y="530912"/>
                      <a:pt x="1525083" y="553566"/>
                    </a:cubicBezTo>
                    <a:cubicBezTo>
                      <a:pt x="1555193" y="576220"/>
                      <a:pt x="1581539" y="602649"/>
                      <a:pt x="1596594" y="629079"/>
                    </a:cubicBezTo>
                    <a:lnTo>
                      <a:pt x="1605861" y="643604"/>
                    </a:lnTo>
                    <a:lnTo>
                      <a:pt x="1701800" y="738188"/>
                    </a:lnTo>
                    <a:lnTo>
                      <a:pt x="1701069" y="738919"/>
                    </a:lnTo>
                    <a:lnTo>
                      <a:pt x="1710285" y="739848"/>
                    </a:lnTo>
                    <a:cubicBezTo>
                      <a:pt x="1758048" y="745687"/>
                      <a:pt x="1797576" y="752764"/>
                      <a:pt x="1829574" y="761256"/>
                    </a:cubicBezTo>
                    <a:cubicBezTo>
                      <a:pt x="1870984" y="772580"/>
                      <a:pt x="1901101" y="787677"/>
                      <a:pt x="1919923" y="806549"/>
                    </a:cubicBezTo>
                    <a:cubicBezTo>
                      <a:pt x="1931217" y="817873"/>
                      <a:pt x="1934982" y="829196"/>
                      <a:pt x="1938746" y="840519"/>
                    </a:cubicBezTo>
                    <a:cubicBezTo>
                      <a:pt x="1942511" y="866940"/>
                      <a:pt x="1946275" y="900910"/>
                      <a:pt x="1946275" y="938655"/>
                    </a:cubicBezTo>
                    <a:cubicBezTo>
                      <a:pt x="1946275" y="1036790"/>
                      <a:pt x="1934982" y="1153797"/>
                      <a:pt x="1934982" y="1259481"/>
                    </a:cubicBezTo>
                    <a:cubicBezTo>
                      <a:pt x="1934982" y="1293451"/>
                      <a:pt x="1934982" y="1327421"/>
                      <a:pt x="1938746" y="1357617"/>
                    </a:cubicBezTo>
                    <a:cubicBezTo>
                      <a:pt x="1942511" y="1384038"/>
                      <a:pt x="1942511" y="1410459"/>
                      <a:pt x="1942511" y="1433105"/>
                    </a:cubicBezTo>
                    <a:cubicBezTo>
                      <a:pt x="1942511" y="1459526"/>
                      <a:pt x="1940629" y="1483116"/>
                      <a:pt x="1935923" y="1504348"/>
                    </a:cubicBezTo>
                    <a:lnTo>
                      <a:pt x="1929524" y="1519873"/>
                    </a:lnTo>
                    <a:lnTo>
                      <a:pt x="1931987" y="1519873"/>
                    </a:lnTo>
                    <a:lnTo>
                      <a:pt x="1924447" y="1535113"/>
                    </a:lnTo>
                    <a:lnTo>
                      <a:pt x="1923292" y="1534994"/>
                    </a:lnTo>
                    <a:lnTo>
                      <a:pt x="1912394" y="1561436"/>
                    </a:lnTo>
                    <a:cubicBezTo>
                      <a:pt x="1893571" y="1591631"/>
                      <a:pt x="1859690" y="1614278"/>
                      <a:pt x="1814516" y="1621827"/>
                    </a:cubicBezTo>
                    <a:cubicBezTo>
                      <a:pt x="1788164" y="1625601"/>
                      <a:pt x="1754283" y="1625601"/>
                      <a:pt x="1720402" y="1625601"/>
                    </a:cubicBezTo>
                    <a:cubicBezTo>
                      <a:pt x="1584878" y="1625601"/>
                      <a:pt x="1389121" y="1602955"/>
                      <a:pt x="1050311" y="1602955"/>
                    </a:cubicBezTo>
                    <a:cubicBezTo>
                      <a:pt x="975020" y="1602955"/>
                      <a:pt x="888435" y="1602955"/>
                      <a:pt x="794321" y="1606729"/>
                    </a:cubicBezTo>
                    <a:cubicBezTo>
                      <a:pt x="587271" y="1614278"/>
                      <a:pt x="432924" y="1618052"/>
                      <a:pt x="319987" y="1618052"/>
                    </a:cubicBezTo>
                    <a:cubicBezTo>
                      <a:pt x="240932" y="1618052"/>
                      <a:pt x="176934" y="1618052"/>
                      <a:pt x="131760" y="1610503"/>
                    </a:cubicBezTo>
                    <a:cubicBezTo>
                      <a:pt x="86585" y="1602955"/>
                      <a:pt x="60233" y="1595406"/>
                      <a:pt x="37646" y="1580308"/>
                    </a:cubicBezTo>
                    <a:cubicBezTo>
                      <a:pt x="26352" y="1568985"/>
                      <a:pt x="18823" y="1557661"/>
                      <a:pt x="15058" y="1542564"/>
                    </a:cubicBezTo>
                    <a:cubicBezTo>
                      <a:pt x="3765" y="1508594"/>
                      <a:pt x="0" y="1455752"/>
                      <a:pt x="0" y="1387812"/>
                    </a:cubicBezTo>
                    <a:cubicBezTo>
                      <a:pt x="0" y="1319872"/>
                      <a:pt x="3765" y="1233060"/>
                      <a:pt x="3765" y="1131151"/>
                    </a:cubicBezTo>
                    <a:cubicBezTo>
                      <a:pt x="3765" y="1085857"/>
                      <a:pt x="3765" y="1033015"/>
                      <a:pt x="0" y="976399"/>
                    </a:cubicBezTo>
                    <a:cubicBezTo>
                      <a:pt x="0" y="972624"/>
                      <a:pt x="0" y="968850"/>
                      <a:pt x="0" y="965076"/>
                    </a:cubicBezTo>
                    <a:cubicBezTo>
                      <a:pt x="0" y="908459"/>
                      <a:pt x="15058" y="866940"/>
                      <a:pt x="33881" y="832971"/>
                    </a:cubicBezTo>
                    <a:cubicBezTo>
                      <a:pt x="52704" y="799001"/>
                      <a:pt x="75291" y="776354"/>
                      <a:pt x="101643" y="757482"/>
                    </a:cubicBezTo>
                    <a:cubicBezTo>
                      <a:pt x="158111" y="727286"/>
                      <a:pt x="214580" y="723512"/>
                      <a:pt x="233403" y="723512"/>
                    </a:cubicBezTo>
                    <a:cubicBezTo>
                      <a:pt x="237167" y="723512"/>
                      <a:pt x="240932" y="723512"/>
                      <a:pt x="240932" y="723512"/>
                    </a:cubicBezTo>
                    <a:lnTo>
                      <a:pt x="294873" y="722855"/>
                    </a:lnTo>
                    <a:lnTo>
                      <a:pt x="402341" y="628030"/>
                    </a:lnTo>
                    <a:lnTo>
                      <a:pt x="421048" y="598931"/>
                    </a:lnTo>
                    <a:cubicBezTo>
                      <a:pt x="432355" y="583855"/>
                      <a:pt x="447432" y="568779"/>
                      <a:pt x="473815" y="546165"/>
                    </a:cubicBezTo>
                    <a:cubicBezTo>
                      <a:pt x="487007" y="536743"/>
                      <a:pt x="502084" y="528263"/>
                      <a:pt x="517631" y="519783"/>
                    </a:cubicBezTo>
                    <a:lnTo>
                      <a:pt x="538218" y="508138"/>
                    </a:lnTo>
                    <a:lnTo>
                      <a:pt x="646109" y="412941"/>
                    </a:lnTo>
                    <a:lnTo>
                      <a:pt x="654968" y="400177"/>
                    </a:lnTo>
                    <a:cubicBezTo>
                      <a:pt x="678289" y="370673"/>
                      <a:pt x="703731" y="350179"/>
                      <a:pt x="737652" y="327565"/>
                    </a:cubicBezTo>
                    <a:lnTo>
                      <a:pt x="757455" y="314694"/>
                    </a:lnTo>
                    <a:lnTo>
                      <a:pt x="904405" y="185032"/>
                    </a:lnTo>
                    <a:lnTo>
                      <a:pt x="911804" y="176495"/>
                    </a:lnTo>
                    <a:lnTo>
                      <a:pt x="903862" y="162123"/>
                    </a:lnTo>
                    <a:cubicBezTo>
                      <a:pt x="903862" y="150812"/>
                      <a:pt x="900112" y="143272"/>
                      <a:pt x="900112" y="135731"/>
                    </a:cubicBezTo>
                    <a:cubicBezTo>
                      <a:pt x="900112" y="116880"/>
                      <a:pt x="903862" y="98028"/>
                      <a:pt x="911362" y="82947"/>
                    </a:cubicBezTo>
                    <a:cubicBezTo>
                      <a:pt x="915113" y="71636"/>
                      <a:pt x="918863" y="60325"/>
                      <a:pt x="926363" y="49014"/>
                    </a:cubicBezTo>
                    <a:cubicBezTo>
                      <a:pt x="930113" y="41473"/>
                      <a:pt x="933863" y="37703"/>
                      <a:pt x="937614" y="33933"/>
                    </a:cubicBezTo>
                    <a:cubicBezTo>
                      <a:pt x="937614" y="30162"/>
                      <a:pt x="941364" y="26392"/>
                      <a:pt x="945114" y="22622"/>
                    </a:cubicBezTo>
                    <a:cubicBezTo>
                      <a:pt x="956365" y="11311"/>
                      <a:pt x="975116" y="7540"/>
                      <a:pt x="986366" y="3770"/>
                    </a:cubicBezTo>
                    <a:cubicBezTo>
                      <a:pt x="990116" y="0"/>
                      <a:pt x="997617" y="0"/>
                      <a:pt x="1001367" y="0"/>
                    </a:cubicBezTo>
                    <a:close/>
                  </a:path>
                </a:pathLst>
              </a:custGeom>
              <a:solidFill>
                <a:schemeClr val="accent1"/>
              </a:solidFill>
              <a:ln>
                <a:noFill/>
              </a:ln>
            </p:spPr>
            <p:txBody>
              <a:bodyPr vert="horz" wrap="square" lIns="96435" tIns="48217" rIns="96435" bIns="48217" numCol="1" anchor="t" anchorCtr="0" compatLnSpc="1">
                <a:normAutofit/>
              </a:bodyPr>
              <a:lstStyle/>
              <a:p>
                <a:endParaRPr lang="zh-CN" altLang="en-US" sz="1900" b="1">
                  <a:solidFill>
                    <a:schemeClr val="accent2"/>
                  </a:solidFill>
                  <a:latin typeface="微软雅黑" panose="020B0503020204020204" pitchFamily="34" charset="-122"/>
                  <a:ea typeface="微软雅黑" panose="020B0503020204020204" pitchFamily="34" charset="-122"/>
                </a:endParaRPr>
              </a:p>
            </p:txBody>
          </p:sp>
          <p:sp>
            <p:nvSpPr>
              <p:cNvPr id="40" name="任意多边形 39"/>
              <p:cNvSpPr/>
              <p:nvPr>
                <p:custDataLst>
                  <p:tags r:id="rId21"/>
                </p:custDataLst>
              </p:nvPr>
            </p:nvSpPr>
            <p:spPr bwMode="auto">
              <a:xfrm>
                <a:off x="1385435" y="2858414"/>
                <a:ext cx="1930133" cy="1439863"/>
              </a:xfrm>
              <a:custGeom>
                <a:avLst/>
                <a:gdLst>
                  <a:gd name="connsiteX0" fmla="*/ 1897912 w 1930133"/>
                  <a:gd name="connsiteY0" fmla="*/ 633413 h 1439863"/>
                  <a:gd name="connsiteX1" fmla="*/ 1924272 w 1930133"/>
                  <a:gd name="connsiteY1" fmla="*/ 671098 h 1439863"/>
                  <a:gd name="connsiteX2" fmla="*/ 1924272 w 1930133"/>
                  <a:gd name="connsiteY2" fmla="*/ 1191145 h 1439863"/>
                  <a:gd name="connsiteX3" fmla="*/ 1788707 w 1930133"/>
                  <a:gd name="connsiteY3" fmla="*/ 1432326 h 1439863"/>
                  <a:gd name="connsiteX4" fmla="*/ 1668204 w 1930133"/>
                  <a:gd name="connsiteY4" fmla="*/ 1439863 h 1439863"/>
                  <a:gd name="connsiteX5" fmla="*/ 1442262 w 1930133"/>
                  <a:gd name="connsiteY5" fmla="*/ 1432326 h 1439863"/>
                  <a:gd name="connsiteX6" fmla="*/ 1099584 w 1930133"/>
                  <a:gd name="connsiteY6" fmla="*/ 1424789 h 1439863"/>
                  <a:gd name="connsiteX7" fmla="*/ 779500 w 1930133"/>
                  <a:gd name="connsiteY7" fmla="*/ 1432326 h 1439863"/>
                  <a:gd name="connsiteX8" fmla="*/ 466947 w 1930133"/>
                  <a:gd name="connsiteY8" fmla="*/ 1439863 h 1439863"/>
                  <a:gd name="connsiteX9" fmla="*/ 0 w 1930133"/>
                  <a:gd name="connsiteY9" fmla="*/ 1375799 h 1439863"/>
                  <a:gd name="connsiteX10" fmla="*/ 0 w 1930133"/>
                  <a:gd name="connsiteY10" fmla="*/ 1368262 h 1439863"/>
                  <a:gd name="connsiteX11" fmla="*/ 90377 w 1930133"/>
                  <a:gd name="connsiteY11" fmla="*/ 1398410 h 1439863"/>
                  <a:gd name="connsiteX12" fmla="*/ 278661 w 1930133"/>
                  <a:gd name="connsiteY12" fmla="*/ 1405947 h 1439863"/>
                  <a:gd name="connsiteX13" fmla="*/ 753140 w 1930133"/>
                  <a:gd name="connsiteY13" fmla="*/ 1394642 h 1439863"/>
                  <a:gd name="connsiteX14" fmla="*/ 1009207 w 1930133"/>
                  <a:gd name="connsiteY14" fmla="*/ 1390873 h 1439863"/>
                  <a:gd name="connsiteX15" fmla="*/ 1679501 w 1930133"/>
                  <a:gd name="connsiteY15" fmla="*/ 1413484 h 1439863"/>
                  <a:gd name="connsiteX16" fmla="*/ 1773644 w 1930133"/>
                  <a:gd name="connsiteY16" fmla="*/ 1409716 h 1439863"/>
                  <a:gd name="connsiteX17" fmla="*/ 1871552 w 1930133"/>
                  <a:gd name="connsiteY17" fmla="*/ 1349420 h 1439863"/>
                  <a:gd name="connsiteX18" fmla="*/ 1901678 w 1930133"/>
                  <a:gd name="connsiteY18" fmla="*/ 1221293 h 1439863"/>
                  <a:gd name="connsiteX19" fmla="*/ 1897912 w 1930133"/>
                  <a:gd name="connsiteY19" fmla="*/ 1145923 h 1439863"/>
                  <a:gd name="connsiteX20" fmla="*/ 1894146 w 1930133"/>
                  <a:gd name="connsiteY20" fmla="*/ 1047944 h 1439863"/>
                  <a:gd name="connsiteX21" fmla="*/ 1905443 w 1930133"/>
                  <a:gd name="connsiteY21" fmla="*/ 727625 h 1439863"/>
                  <a:gd name="connsiteX22" fmla="*/ 1897912 w 1930133"/>
                  <a:gd name="connsiteY22" fmla="*/ 633413 h 1439863"/>
                  <a:gd name="connsiteX23" fmla="*/ 1084457 w 1930133"/>
                  <a:gd name="connsiteY23" fmla="*/ 19050 h 1439863"/>
                  <a:gd name="connsiteX24" fmla="*/ 1148528 w 1930133"/>
                  <a:gd name="connsiteY24" fmla="*/ 68084 h 1439863"/>
                  <a:gd name="connsiteX25" fmla="*/ 1152297 w 1930133"/>
                  <a:gd name="connsiteY25" fmla="*/ 71855 h 1439863"/>
                  <a:gd name="connsiteX26" fmla="*/ 1208830 w 1930133"/>
                  <a:gd name="connsiteY26" fmla="*/ 113345 h 1439863"/>
                  <a:gd name="connsiteX27" fmla="*/ 1246519 w 1930133"/>
                  <a:gd name="connsiteY27" fmla="*/ 169922 h 1439863"/>
                  <a:gd name="connsiteX28" fmla="*/ 1257826 w 1930133"/>
                  <a:gd name="connsiteY28" fmla="*/ 185010 h 1439863"/>
                  <a:gd name="connsiteX29" fmla="*/ 1374661 w 1930133"/>
                  <a:gd name="connsiteY29" fmla="*/ 294392 h 1439863"/>
                  <a:gd name="connsiteX30" fmla="*/ 1382199 w 1930133"/>
                  <a:gd name="connsiteY30" fmla="*/ 301935 h 1439863"/>
                  <a:gd name="connsiteX31" fmla="*/ 1442501 w 1930133"/>
                  <a:gd name="connsiteY31" fmla="*/ 347197 h 1439863"/>
                  <a:gd name="connsiteX32" fmla="*/ 1506572 w 1930133"/>
                  <a:gd name="connsiteY32" fmla="*/ 418861 h 1439863"/>
                  <a:gd name="connsiteX33" fmla="*/ 1514110 w 1930133"/>
                  <a:gd name="connsiteY33" fmla="*/ 430177 h 1439863"/>
                  <a:gd name="connsiteX34" fmla="*/ 1551799 w 1930133"/>
                  <a:gd name="connsiteY34" fmla="*/ 482982 h 1439863"/>
                  <a:gd name="connsiteX35" fmla="*/ 1597025 w 1930133"/>
                  <a:gd name="connsiteY35" fmla="*/ 516928 h 1439863"/>
                  <a:gd name="connsiteX36" fmla="*/ 1593256 w 1930133"/>
                  <a:gd name="connsiteY36" fmla="*/ 520700 h 1439863"/>
                  <a:gd name="connsiteX37" fmla="*/ 1570643 w 1930133"/>
                  <a:gd name="connsiteY37" fmla="*/ 520700 h 1439863"/>
                  <a:gd name="connsiteX38" fmla="*/ 1540492 w 1930133"/>
                  <a:gd name="connsiteY38" fmla="*/ 494298 h 1439863"/>
                  <a:gd name="connsiteX39" fmla="*/ 1502803 w 1930133"/>
                  <a:gd name="connsiteY39" fmla="*/ 441492 h 1439863"/>
                  <a:gd name="connsiteX40" fmla="*/ 1495265 w 1930133"/>
                  <a:gd name="connsiteY40" fmla="*/ 426405 h 1439863"/>
                  <a:gd name="connsiteX41" fmla="*/ 1431194 w 1930133"/>
                  <a:gd name="connsiteY41" fmla="*/ 358513 h 1439863"/>
                  <a:gd name="connsiteX42" fmla="*/ 1370892 w 1930133"/>
                  <a:gd name="connsiteY42" fmla="*/ 313251 h 1439863"/>
                  <a:gd name="connsiteX43" fmla="*/ 1363354 w 1930133"/>
                  <a:gd name="connsiteY43" fmla="*/ 305707 h 1439863"/>
                  <a:gd name="connsiteX44" fmla="*/ 1242750 w 1930133"/>
                  <a:gd name="connsiteY44" fmla="*/ 192553 h 1439863"/>
                  <a:gd name="connsiteX45" fmla="*/ 1235212 w 1930133"/>
                  <a:gd name="connsiteY45" fmla="*/ 177466 h 1439863"/>
                  <a:gd name="connsiteX46" fmla="*/ 1197523 w 1930133"/>
                  <a:gd name="connsiteY46" fmla="*/ 124661 h 1439863"/>
                  <a:gd name="connsiteX47" fmla="*/ 1144759 w 1930133"/>
                  <a:gd name="connsiteY47" fmla="*/ 86943 h 1439863"/>
                  <a:gd name="connsiteX48" fmla="*/ 1137221 w 1930133"/>
                  <a:gd name="connsiteY48" fmla="*/ 83171 h 1439863"/>
                  <a:gd name="connsiteX49" fmla="*/ 1073150 w 1930133"/>
                  <a:gd name="connsiteY49" fmla="*/ 26594 h 1439863"/>
                  <a:gd name="connsiteX50" fmla="*/ 1084457 w 1930133"/>
                  <a:gd name="connsiteY50" fmla="*/ 19050 h 1439863"/>
                  <a:gd name="connsiteX51" fmla="*/ 900825 w 1930133"/>
                  <a:gd name="connsiteY51" fmla="*/ 3770 h 1439863"/>
                  <a:gd name="connsiteX52" fmla="*/ 902704 w 1930133"/>
                  <a:gd name="connsiteY52" fmla="*/ 3770 h 1439863"/>
                  <a:gd name="connsiteX53" fmla="*/ 906463 w 1930133"/>
                  <a:gd name="connsiteY53" fmla="*/ 7541 h 1439863"/>
                  <a:gd name="connsiteX54" fmla="*/ 895187 w 1930133"/>
                  <a:gd name="connsiteY54" fmla="*/ 0 h 1439863"/>
                  <a:gd name="connsiteX55" fmla="*/ 900825 w 1930133"/>
                  <a:gd name="connsiteY55" fmla="*/ 3770 h 1439863"/>
                  <a:gd name="connsiteX56" fmla="*/ 898946 w 1930133"/>
                  <a:gd name="connsiteY56" fmla="*/ 3770 h 1439863"/>
                  <a:gd name="connsiteX57" fmla="*/ 906463 w 1930133"/>
                  <a:gd name="connsiteY57" fmla="*/ 7541 h 1439863"/>
                  <a:gd name="connsiteX58" fmla="*/ 876393 w 1930133"/>
                  <a:gd name="connsiteY58" fmla="*/ 37703 h 1439863"/>
                  <a:gd name="connsiteX59" fmla="*/ 868875 w 1930133"/>
                  <a:gd name="connsiteY59" fmla="*/ 56555 h 1439863"/>
                  <a:gd name="connsiteX60" fmla="*/ 812493 w 1930133"/>
                  <a:gd name="connsiteY60" fmla="*/ 109339 h 1439863"/>
                  <a:gd name="connsiteX61" fmla="*/ 771147 w 1930133"/>
                  <a:gd name="connsiteY61" fmla="*/ 131961 h 1439863"/>
                  <a:gd name="connsiteX62" fmla="*/ 741076 w 1930133"/>
                  <a:gd name="connsiteY62" fmla="*/ 154583 h 1439863"/>
                  <a:gd name="connsiteX63" fmla="*/ 654624 w 1930133"/>
                  <a:gd name="connsiteY63" fmla="*/ 237530 h 1439863"/>
                  <a:gd name="connsiteX64" fmla="*/ 643348 w 1930133"/>
                  <a:gd name="connsiteY64" fmla="*/ 252611 h 1439863"/>
                  <a:gd name="connsiteX65" fmla="*/ 575689 w 1930133"/>
                  <a:gd name="connsiteY65" fmla="*/ 312936 h 1439863"/>
                  <a:gd name="connsiteX66" fmla="*/ 553137 w 1930133"/>
                  <a:gd name="connsiteY66" fmla="*/ 324247 h 1439863"/>
                  <a:gd name="connsiteX67" fmla="*/ 492996 w 1930133"/>
                  <a:gd name="connsiteY67" fmla="*/ 361950 h 1439863"/>
                  <a:gd name="connsiteX68" fmla="*/ 444132 w 1930133"/>
                  <a:gd name="connsiteY68" fmla="*/ 410965 h 1439863"/>
                  <a:gd name="connsiteX69" fmla="*/ 425338 w 1930133"/>
                  <a:gd name="connsiteY69" fmla="*/ 437357 h 1439863"/>
                  <a:gd name="connsiteX70" fmla="*/ 410302 w 1930133"/>
                  <a:gd name="connsiteY70" fmla="*/ 459979 h 1439863"/>
                  <a:gd name="connsiteX71" fmla="*/ 353920 w 1930133"/>
                  <a:gd name="connsiteY71" fmla="*/ 508993 h 1439863"/>
                  <a:gd name="connsiteX72" fmla="*/ 327609 w 1930133"/>
                  <a:gd name="connsiteY72" fmla="*/ 512763 h 1439863"/>
                  <a:gd name="connsiteX73" fmla="*/ 323850 w 1930133"/>
                  <a:gd name="connsiteY73" fmla="*/ 508993 h 1439863"/>
                  <a:gd name="connsiteX74" fmla="*/ 327609 w 1930133"/>
                  <a:gd name="connsiteY74" fmla="*/ 508993 h 1439863"/>
                  <a:gd name="connsiteX75" fmla="*/ 331368 w 1930133"/>
                  <a:gd name="connsiteY75" fmla="*/ 505223 h 1439863"/>
                  <a:gd name="connsiteX76" fmla="*/ 353920 w 1930133"/>
                  <a:gd name="connsiteY76" fmla="*/ 493912 h 1439863"/>
                  <a:gd name="connsiteX77" fmla="*/ 399026 w 1930133"/>
                  <a:gd name="connsiteY77" fmla="*/ 448668 h 1439863"/>
                  <a:gd name="connsiteX78" fmla="*/ 414061 w 1930133"/>
                  <a:gd name="connsiteY78" fmla="*/ 426046 h 1439863"/>
                  <a:gd name="connsiteX79" fmla="*/ 432855 w 1930133"/>
                  <a:gd name="connsiteY79" fmla="*/ 399654 h 1439863"/>
                  <a:gd name="connsiteX80" fmla="*/ 481719 w 1930133"/>
                  <a:gd name="connsiteY80" fmla="*/ 350640 h 1439863"/>
                  <a:gd name="connsiteX81" fmla="*/ 545619 w 1930133"/>
                  <a:gd name="connsiteY81" fmla="*/ 312936 h 1439863"/>
                  <a:gd name="connsiteX82" fmla="*/ 568172 w 1930133"/>
                  <a:gd name="connsiteY82" fmla="*/ 297855 h 1439863"/>
                  <a:gd name="connsiteX83" fmla="*/ 632071 w 1930133"/>
                  <a:gd name="connsiteY83" fmla="*/ 245071 h 1439863"/>
                  <a:gd name="connsiteX84" fmla="*/ 643348 w 1930133"/>
                  <a:gd name="connsiteY84" fmla="*/ 226219 h 1439863"/>
                  <a:gd name="connsiteX85" fmla="*/ 729800 w 1930133"/>
                  <a:gd name="connsiteY85" fmla="*/ 139502 h 1439863"/>
                  <a:gd name="connsiteX86" fmla="*/ 759870 w 1930133"/>
                  <a:gd name="connsiteY86" fmla="*/ 120650 h 1439863"/>
                  <a:gd name="connsiteX87" fmla="*/ 804976 w 1930133"/>
                  <a:gd name="connsiteY87" fmla="*/ 94258 h 1439863"/>
                  <a:gd name="connsiteX88" fmla="*/ 853840 w 1930133"/>
                  <a:gd name="connsiteY88" fmla="*/ 49014 h 1439863"/>
                  <a:gd name="connsiteX89" fmla="*/ 865116 w 1930133"/>
                  <a:gd name="connsiteY89" fmla="*/ 30163 h 1439863"/>
                  <a:gd name="connsiteX90" fmla="*/ 895187 w 1930133"/>
                  <a:gd name="connsiteY90" fmla="*/ 0 h 143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30133" h="1439863">
                    <a:moveTo>
                      <a:pt x="1897912" y="633413"/>
                    </a:moveTo>
                    <a:cubicBezTo>
                      <a:pt x="1912975" y="644718"/>
                      <a:pt x="1920506" y="656024"/>
                      <a:pt x="1924272" y="671098"/>
                    </a:cubicBezTo>
                    <a:cubicBezTo>
                      <a:pt x="1943100" y="791688"/>
                      <a:pt x="1909209" y="1036638"/>
                      <a:pt x="1924272" y="1191145"/>
                    </a:cubicBezTo>
                    <a:cubicBezTo>
                      <a:pt x="1943100" y="1341883"/>
                      <a:pt x="1897912" y="1413484"/>
                      <a:pt x="1788707" y="1432326"/>
                    </a:cubicBezTo>
                    <a:cubicBezTo>
                      <a:pt x="1754815" y="1439863"/>
                      <a:pt x="1713393" y="1439863"/>
                      <a:pt x="1668204" y="1439863"/>
                    </a:cubicBezTo>
                    <a:cubicBezTo>
                      <a:pt x="1607953" y="1439863"/>
                      <a:pt x="1532639" y="1436095"/>
                      <a:pt x="1442262" y="1432326"/>
                    </a:cubicBezTo>
                    <a:cubicBezTo>
                      <a:pt x="1348120" y="1428558"/>
                      <a:pt x="1238915" y="1424789"/>
                      <a:pt x="1099584" y="1424789"/>
                    </a:cubicBezTo>
                    <a:cubicBezTo>
                      <a:pt x="1005441" y="1424789"/>
                      <a:pt x="900002" y="1428558"/>
                      <a:pt x="779500" y="1432326"/>
                    </a:cubicBezTo>
                    <a:cubicBezTo>
                      <a:pt x="658997" y="1436095"/>
                      <a:pt x="553558" y="1439863"/>
                      <a:pt x="466947" y="1439863"/>
                    </a:cubicBezTo>
                    <a:cubicBezTo>
                      <a:pt x="109205" y="1439863"/>
                      <a:pt x="3766" y="1405947"/>
                      <a:pt x="0" y="1375799"/>
                    </a:cubicBezTo>
                    <a:cubicBezTo>
                      <a:pt x="0" y="1372031"/>
                      <a:pt x="0" y="1372031"/>
                      <a:pt x="0" y="1368262"/>
                    </a:cubicBezTo>
                    <a:cubicBezTo>
                      <a:pt x="18828" y="1383336"/>
                      <a:pt x="48954" y="1390873"/>
                      <a:pt x="90377" y="1398410"/>
                    </a:cubicBezTo>
                    <a:cubicBezTo>
                      <a:pt x="135565" y="1405947"/>
                      <a:pt x="199582" y="1405947"/>
                      <a:pt x="278661" y="1405947"/>
                    </a:cubicBezTo>
                    <a:cubicBezTo>
                      <a:pt x="391633" y="1405947"/>
                      <a:pt x="546026" y="1402179"/>
                      <a:pt x="753140" y="1394642"/>
                    </a:cubicBezTo>
                    <a:cubicBezTo>
                      <a:pt x="847282" y="1390873"/>
                      <a:pt x="933893" y="1390873"/>
                      <a:pt x="1009207" y="1390873"/>
                    </a:cubicBezTo>
                    <a:cubicBezTo>
                      <a:pt x="1348120" y="1390873"/>
                      <a:pt x="1543936" y="1413484"/>
                      <a:pt x="1679501" y="1413484"/>
                    </a:cubicBezTo>
                    <a:cubicBezTo>
                      <a:pt x="1713393" y="1413484"/>
                      <a:pt x="1747284" y="1413484"/>
                      <a:pt x="1773644" y="1409716"/>
                    </a:cubicBezTo>
                    <a:cubicBezTo>
                      <a:pt x="1818832" y="1402179"/>
                      <a:pt x="1852723" y="1379568"/>
                      <a:pt x="1871552" y="1349420"/>
                    </a:cubicBezTo>
                    <a:cubicBezTo>
                      <a:pt x="1894146" y="1315504"/>
                      <a:pt x="1901678" y="1274051"/>
                      <a:pt x="1901678" y="1221293"/>
                    </a:cubicBezTo>
                    <a:cubicBezTo>
                      <a:pt x="1901678" y="1198682"/>
                      <a:pt x="1901678" y="1172303"/>
                      <a:pt x="1897912" y="1145923"/>
                    </a:cubicBezTo>
                    <a:cubicBezTo>
                      <a:pt x="1894146" y="1115776"/>
                      <a:pt x="1894146" y="1081860"/>
                      <a:pt x="1894146" y="1047944"/>
                    </a:cubicBezTo>
                    <a:cubicBezTo>
                      <a:pt x="1894146" y="942427"/>
                      <a:pt x="1905443" y="825604"/>
                      <a:pt x="1905443" y="727625"/>
                    </a:cubicBezTo>
                    <a:cubicBezTo>
                      <a:pt x="1905443" y="693708"/>
                      <a:pt x="1901678" y="659792"/>
                      <a:pt x="1897912" y="633413"/>
                    </a:cubicBezTo>
                    <a:close/>
                    <a:moveTo>
                      <a:pt x="1084457" y="19050"/>
                    </a:moveTo>
                    <a:cubicBezTo>
                      <a:pt x="1103301" y="37909"/>
                      <a:pt x="1125915" y="56768"/>
                      <a:pt x="1148528" y="68084"/>
                    </a:cubicBezTo>
                    <a:cubicBezTo>
                      <a:pt x="1148528" y="71855"/>
                      <a:pt x="1148528" y="71855"/>
                      <a:pt x="1152297" y="71855"/>
                    </a:cubicBezTo>
                    <a:cubicBezTo>
                      <a:pt x="1174910" y="83171"/>
                      <a:pt x="1189986" y="94486"/>
                      <a:pt x="1208830" y="113345"/>
                    </a:cubicBezTo>
                    <a:cubicBezTo>
                      <a:pt x="1220137" y="128432"/>
                      <a:pt x="1231443" y="143520"/>
                      <a:pt x="1246519" y="169922"/>
                    </a:cubicBezTo>
                    <a:cubicBezTo>
                      <a:pt x="1250288" y="173694"/>
                      <a:pt x="1254057" y="177466"/>
                      <a:pt x="1257826" y="185010"/>
                    </a:cubicBezTo>
                    <a:cubicBezTo>
                      <a:pt x="1295514" y="249130"/>
                      <a:pt x="1340741" y="271761"/>
                      <a:pt x="1374661" y="294392"/>
                    </a:cubicBezTo>
                    <a:cubicBezTo>
                      <a:pt x="1374661" y="298164"/>
                      <a:pt x="1378430" y="298164"/>
                      <a:pt x="1382199" y="301935"/>
                    </a:cubicBezTo>
                    <a:cubicBezTo>
                      <a:pt x="1397274" y="313251"/>
                      <a:pt x="1419888" y="328338"/>
                      <a:pt x="1442501" y="347197"/>
                    </a:cubicBezTo>
                    <a:cubicBezTo>
                      <a:pt x="1468883" y="369828"/>
                      <a:pt x="1491496" y="396231"/>
                      <a:pt x="1506572" y="418861"/>
                    </a:cubicBezTo>
                    <a:cubicBezTo>
                      <a:pt x="1510341" y="422633"/>
                      <a:pt x="1510341" y="426405"/>
                      <a:pt x="1514110" y="430177"/>
                    </a:cubicBezTo>
                    <a:cubicBezTo>
                      <a:pt x="1525416" y="449036"/>
                      <a:pt x="1540492" y="467895"/>
                      <a:pt x="1551799" y="482982"/>
                    </a:cubicBezTo>
                    <a:cubicBezTo>
                      <a:pt x="1566874" y="501841"/>
                      <a:pt x="1585719" y="513157"/>
                      <a:pt x="1597025" y="516928"/>
                    </a:cubicBezTo>
                    <a:cubicBezTo>
                      <a:pt x="1597025" y="516928"/>
                      <a:pt x="1597025" y="516928"/>
                      <a:pt x="1593256" y="520700"/>
                    </a:cubicBezTo>
                    <a:cubicBezTo>
                      <a:pt x="1585719" y="520700"/>
                      <a:pt x="1578181" y="520700"/>
                      <a:pt x="1570643" y="520700"/>
                    </a:cubicBezTo>
                    <a:cubicBezTo>
                      <a:pt x="1559336" y="513157"/>
                      <a:pt x="1551799" y="501841"/>
                      <a:pt x="1540492" y="494298"/>
                    </a:cubicBezTo>
                    <a:cubicBezTo>
                      <a:pt x="1529185" y="479210"/>
                      <a:pt x="1514110" y="460351"/>
                      <a:pt x="1502803" y="441492"/>
                    </a:cubicBezTo>
                    <a:cubicBezTo>
                      <a:pt x="1499034" y="437720"/>
                      <a:pt x="1495265" y="433949"/>
                      <a:pt x="1495265" y="426405"/>
                    </a:cubicBezTo>
                    <a:cubicBezTo>
                      <a:pt x="1480190" y="407546"/>
                      <a:pt x="1457576" y="381143"/>
                      <a:pt x="1431194" y="358513"/>
                    </a:cubicBezTo>
                    <a:cubicBezTo>
                      <a:pt x="1408581" y="339654"/>
                      <a:pt x="1385968" y="324566"/>
                      <a:pt x="1370892" y="313251"/>
                    </a:cubicBezTo>
                    <a:cubicBezTo>
                      <a:pt x="1370892" y="309479"/>
                      <a:pt x="1367123" y="309479"/>
                      <a:pt x="1363354" y="305707"/>
                    </a:cubicBezTo>
                    <a:cubicBezTo>
                      <a:pt x="1333203" y="286848"/>
                      <a:pt x="1284208" y="256674"/>
                      <a:pt x="1242750" y="192553"/>
                    </a:cubicBezTo>
                    <a:cubicBezTo>
                      <a:pt x="1242750" y="188781"/>
                      <a:pt x="1238981" y="181238"/>
                      <a:pt x="1235212" y="177466"/>
                    </a:cubicBezTo>
                    <a:cubicBezTo>
                      <a:pt x="1220137" y="154835"/>
                      <a:pt x="1208830" y="135976"/>
                      <a:pt x="1197523" y="124661"/>
                    </a:cubicBezTo>
                    <a:cubicBezTo>
                      <a:pt x="1182448" y="105802"/>
                      <a:pt x="1167372" y="98258"/>
                      <a:pt x="1144759" y="86943"/>
                    </a:cubicBezTo>
                    <a:cubicBezTo>
                      <a:pt x="1140990" y="83171"/>
                      <a:pt x="1140990" y="83171"/>
                      <a:pt x="1137221" y="83171"/>
                    </a:cubicBezTo>
                    <a:cubicBezTo>
                      <a:pt x="1114608" y="68084"/>
                      <a:pt x="1091995" y="49225"/>
                      <a:pt x="1073150" y="26594"/>
                    </a:cubicBezTo>
                    <a:cubicBezTo>
                      <a:pt x="1076919" y="22822"/>
                      <a:pt x="1080688" y="22822"/>
                      <a:pt x="1084457" y="19050"/>
                    </a:cubicBezTo>
                    <a:close/>
                    <a:moveTo>
                      <a:pt x="900825" y="3770"/>
                    </a:moveTo>
                    <a:lnTo>
                      <a:pt x="902704" y="3770"/>
                    </a:lnTo>
                    <a:cubicBezTo>
                      <a:pt x="902704" y="3770"/>
                      <a:pt x="902704" y="3770"/>
                      <a:pt x="906463" y="7541"/>
                    </a:cubicBezTo>
                    <a:close/>
                    <a:moveTo>
                      <a:pt x="895187" y="0"/>
                    </a:moveTo>
                    <a:lnTo>
                      <a:pt x="900825" y="3770"/>
                    </a:lnTo>
                    <a:lnTo>
                      <a:pt x="898946" y="3770"/>
                    </a:lnTo>
                    <a:cubicBezTo>
                      <a:pt x="902704" y="3770"/>
                      <a:pt x="906463" y="7541"/>
                      <a:pt x="906463" y="7541"/>
                    </a:cubicBezTo>
                    <a:cubicBezTo>
                      <a:pt x="895187" y="18852"/>
                      <a:pt x="887669" y="26392"/>
                      <a:pt x="876393" y="37703"/>
                    </a:cubicBezTo>
                    <a:cubicBezTo>
                      <a:pt x="872634" y="45244"/>
                      <a:pt x="872634" y="49014"/>
                      <a:pt x="868875" y="56555"/>
                    </a:cubicBezTo>
                    <a:cubicBezTo>
                      <a:pt x="857599" y="75406"/>
                      <a:pt x="835046" y="90488"/>
                      <a:pt x="812493" y="109339"/>
                    </a:cubicBezTo>
                    <a:cubicBezTo>
                      <a:pt x="797458" y="116880"/>
                      <a:pt x="782423" y="124421"/>
                      <a:pt x="771147" y="131961"/>
                    </a:cubicBezTo>
                    <a:cubicBezTo>
                      <a:pt x="759870" y="139502"/>
                      <a:pt x="748594" y="147042"/>
                      <a:pt x="741076" y="154583"/>
                    </a:cubicBezTo>
                    <a:cubicBezTo>
                      <a:pt x="703488" y="180975"/>
                      <a:pt x="677177" y="199827"/>
                      <a:pt x="654624" y="237530"/>
                    </a:cubicBezTo>
                    <a:cubicBezTo>
                      <a:pt x="650865" y="241300"/>
                      <a:pt x="647106" y="245071"/>
                      <a:pt x="643348" y="252611"/>
                    </a:cubicBezTo>
                    <a:cubicBezTo>
                      <a:pt x="628312" y="275233"/>
                      <a:pt x="602001" y="294085"/>
                      <a:pt x="575689" y="312936"/>
                    </a:cubicBezTo>
                    <a:cubicBezTo>
                      <a:pt x="568172" y="316707"/>
                      <a:pt x="560654" y="320477"/>
                      <a:pt x="553137" y="324247"/>
                    </a:cubicBezTo>
                    <a:cubicBezTo>
                      <a:pt x="530584" y="335558"/>
                      <a:pt x="508031" y="350640"/>
                      <a:pt x="492996" y="361950"/>
                    </a:cubicBezTo>
                    <a:cubicBezTo>
                      <a:pt x="466684" y="380802"/>
                      <a:pt x="455408" y="395883"/>
                      <a:pt x="444132" y="410965"/>
                    </a:cubicBezTo>
                    <a:cubicBezTo>
                      <a:pt x="436614" y="418505"/>
                      <a:pt x="432855" y="426046"/>
                      <a:pt x="425338" y="437357"/>
                    </a:cubicBezTo>
                    <a:cubicBezTo>
                      <a:pt x="421579" y="441127"/>
                      <a:pt x="417820" y="452438"/>
                      <a:pt x="410302" y="459979"/>
                    </a:cubicBezTo>
                    <a:cubicBezTo>
                      <a:pt x="395267" y="482601"/>
                      <a:pt x="368956" y="501452"/>
                      <a:pt x="353920" y="508993"/>
                    </a:cubicBezTo>
                    <a:cubicBezTo>
                      <a:pt x="342644" y="508993"/>
                      <a:pt x="335127" y="512763"/>
                      <a:pt x="327609" y="512763"/>
                    </a:cubicBezTo>
                    <a:cubicBezTo>
                      <a:pt x="327609" y="512763"/>
                      <a:pt x="327609" y="512763"/>
                      <a:pt x="323850" y="508993"/>
                    </a:cubicBezTo>
                    <a:cubicBezTo>
                      <a:pt x="323850" y="508993"/>
                      <a:pt x="323850" y="508993"/>
                      <a:pt x="327609" y="508993"/>
                    </a:cubicBezTo>
                    <a:cubicBezTo>
                      <a:pt x="327609" y="505223"/>
                      <a:pt x="331368" y="505223"/>
                      <a:pt x="331368" y="505223"/>
                    </a:cubicBezTo>
                    <a:cubicBezTo>
                      <a:pt x="338885" y="501452"/>
                      <a:pt x="346403" y="497682"/>
                      <a:pt x="353920" y="493912"/>
                    </a:cubicBezTo>
                    <a:cubicBezTo>
                      <a:pt x="368956" y="482601"/>
                      <a:pt x="387750" y="467519"/>
                      <a:pt x="399026" y="448668"/>
                    </a:cubicBezTo>
                    <a:cubicBezTo>
                      <a:pt x="406544" y="441127"/>
                      <a:pt x="410302" y="433587"/>
                      <a:pt x="414061" y="426046"/>
                    </a:cubicBezTo>
                    <a:cubicBezTo>
                      <a:pt x="421579" y="418505"/>
                      <a:pt x="425338" y="410965"/>
                      <a:pt x="432855" y="399654"/>
                    </a:cubicBezTo>
                    <a:cubicBezTo>
                      <a:pt x="444132" y="384572"/>
                      <a:pt x="455408" y="369491"/>
                      <a:pt x="481719" y="350640"/>
                    </a:cubicBezTo>
                    <a:cubicBezTo>
                      <a:pt x="500513" y="335558"/>
                      <a:pt x="523066" y="324247"/>
                      <a:pt x="545619" y="312936"/>
                    </a:cubicBezTo>
                    <a:cubicBezTo>
                      <a:pt x="553137" y="309166"/>
                      <a:pt x="560654" y="305396"/>
                      <a:pt x="568172" y="297855"/>
                    </a:cubicBezTo>
                    <a:cubicBezTo>
                      <a:pt x="594483" y="282774"/>
                      <a:pt x="617036" y="263922"/>
                      <a:pt x="632071" y="245071"/>
                    </a:cubicBezTo>
                    <a:cubicBezTo>
                      <a:pt x="635830" y="237530"/>
                      <a:pt x="639589" y="233760"/>
                      <a:pt x="643348" y="226219"/>
                    </a:cubicBezTo>
                    <a:cubicBezTo>
                      <a:pt x="665900" y="188516"/>
                      <a:pt x="692212" y="165894"/>
                      <a:pt x="729800" y="139502"/>
                    </a:cubicBezTo>
                    <a:cubicBezTo>
                      <a:pt x="741076" y="135732"/>
                      <a:pt x="752353" y="128191"/>
                      <a:pt x="759870" y="120650"/>
                    </a:cubicBezTo>
                    <a:cubicBezTo>
                      <a:pt x="774905" y="113110"/>
                      <a:pt x="789941" y="105569"/>
                      <a:pt x="804976" y="94258"/>
                    </a:cubicBezTo>
                    <a:cubicBezTo>
                      <a:pt x="827529" y="79177"/>
                      <a:pt x="846323" y="64096"/>
                      <a:pt x="853840" y="49014"/>
                    </a:cubicBezTo>
                    <a:cubicBezTo>
                      <a:pt x="857599" y="41474"/>
                      <a:pt x="861358" y="33933"/>
                      <a:pt x="865116" y="30163"/>
                    </a:cubicBezTo>
                    <a:cubicBezTo>
                      <a:pt x="876393" y="18852"/>
                      <a:pt x="883910" y="7541"/>
                      <a:pt x="895187" y="0"/>
                    </a:cubicBez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normAutofit/>
              </a:bodyPr>
              <a:lstStyle/>
              <a:p>
                <a:endParaRPr lang="zh-CN" altLang="en-US" sz="1900" b="1">
                  <a:solidFill>
                    <a:schemeClr val="accent2"/>
                  </a:solidFill>
                  <a:latin typeface="微软雅黑" panose="020B0503020204020204" pitchFamily="34" charset="-122"/>
                  <a:ea typeface="微软雅黑" panose="020B0503020204020204" pitchFamily="34" charset="-122"/>
                </a:endParaRPr>
              </a:p>
            </p:txBody>
          </p:sp>
          <p:sp>
            <p:nvSpPr>
              <p:cNvPr id="41" name="文本框 40"/>
              <p:cNvSpPr txBox="1"/>
              <p:nvPr>
                <p:custDataLst>
                  <p:tags r:id="rId22"/>
                </p:custDataLst>
              </p:nvPr>
            </p:nvSpPr>
            <p:spPr>
              <a:xfrm>
                <a:off x="1549759" y="3394209"/>
                <a:ext cx="1566980" cy="878669"/>
              </a:xfrm>
              <a:prstGeom prst="rect">
                <a:avLst/>
              </a:prstGeom>
              <a:noFill/>
              <a:extLst>
                <a:ext uri="{909E8E84-426E-40DD-AFC4-6F175D3DCCD1}">
                  <a14:hiddenFill xmlns:a14="http://schemas.microsoft.com/office/drawing/2010/main">
                    <a:grpFill/>
                  </a14:hiddenFill>
                </a:ext>
              </a:extLst>
            </p:spPr>
            <p:txBody>
              <a:bodyPr wrap="square" lIns="0" tIns="0" rIns="0" bIns="0" rtlCol="0" anchor="ctr" anchorCtr="0">
                <a:normAutofit/>
              </a:bodyPr>
              <a:lstStyle/>
              <a:p>
                <a:pPr marL="0" lvl="0" indent="0" algn="ctr">
                  <a:lnSpc>
                    <a:spcPct val="110000"/>
                  </a:lnSpc>
                  <a:spcBef>
                    <a:spcPts val="0"/>
                  </a:spcBef>
                  <a:spcAft>
                    <a:spcPts val="0"/>
                  </a:spcAft>
                  <a:buSzPct val="100000"/>
                </a:pPr>
                <a:r>
                  <a:rPr lang="zh-CN" altLang="en-US" sz="1900" b="1">
                    <a:solidFill>
                      <a:schemeClr val="accent2"/>
                    </a:solidFill>
                    <a:latin typeface="Times New Roman" panose="02020603050405020304" charset="0"/>
                    <a:ea typeface="微软雅黑" panose="020B0503020204020204" pitchFamily="34" charset="-122"/>
                  </a:rPr>
                  <a:t>使用未经校正的量检器</a:t>
                </a:r>
                <a:endParaRPr lang="zh-CN" altLang="en-US" sz="1900" b="1">
                  <a:solidFill>
                    <a:schemeClr val="accent2"/>
                  </a:solidFill>
                  <a:latin typeface="Times New Roman" panose="02020603050405020304" charset="0"/>
                  <a:ea typeface="微软雅黑" panose="020B0503020204020204" pitchFamily="34" charset="-122"/>
                </a:endParaRPr>
              </a:p>
            </p:txBody>
          </p:sp>
        </p:grpSp>
        <p:grpSp>
          <p:nvGrpSpPr>
            <p:cNvPr id="42" name="组合 41"/>
            <p:cNvGrpSpPr/>
            <p:nvPr>
              <p:custDataLst>
                <p:tags r:id="rId23"/>
              </p:custDataLst>
            </p:nvPr>
          </p:nvGrpSpPr>
          <p:grpSpPr>
            <a:xfrm>
              <a:off x="6870" y="3684"/>
              <a:ext cx="1819" cy="1524"/>
              <a:chOff x="1344160" y="2647277"/>
              <a:chExt cx="1971408" cy="1651000"/>
            </a:xfrm>
            <a:grpFill/>
          </p:grpSpPr>
          <p:sp>
            <p:nvSpPr>
              <p:cNvPr id="43" name="任意多边形 42"/>
              <p:cNvSpPr/>
              <p:nvPr>
                <p:custDataLst>
                  <p:tags r:id="rId24"/>
                </p:custDataLst>
              </p:nvPr>
            </p:nvSpPr>
            <p:spPr bwMode="auto">
              <a:xfrm>
                <a:off x="1344160" y="2647277"/>
                <a:ext cx="1946275" cy="1625601"/>
              </a:xfrm>
              <a:custGeom>
                <a:avLst/>
                <a:gdLst>
                  <a:gd name="connsiteX0" fmla="*/ 481437 w 1946275"/>
                  <a:gd name="connsiteY0" fmla="*/ 1465536 h 1625601"/>
                  <a:gd name="connsiteX1" fmla="*/ 487586 w 1946275"/>
                  <a:gd name="connsiteY1" fmla="*/ 1465719 h 1625601"/>
                  <a:gd name="connsiteX2" fmla="*/ 486307 w 1946275"/>
                  <a:gd name="connsiteY2" fmla="*/ 1465719 h 1625601"/>
                  <a:gd name="connsiteX3" fmla="*/ 191907 w 1946275"/>
                  <a:gd name="connsiteY3" fmla="*/ 1457871 h 1625601"/>
                  <a:gd name="connsiteX4" fmla="*/ 247607 w 1946275"/>
                  <a:gd name="connsiteY4" fmla="*/ 1459230 h 1625601"/>
                  <a:gd name="connsiteX5" fmla="*/ 428795 w 1946275"/>
                  <a:gd name="connsiteY5" fmla="*/ 1463040 h 1625601"/>
                  <a:gd name="connsiteX6" fmla="*/ 472034 w 1946275"/>
                  <a:gd name="connsiteY6" fmla="*/ 1465183 h 1625601"/>
                  <a:gd name="connsiteX7" fmla="*/ 481437 w 1946275"/>
                  <a:gd name="connsiteY7" fmla="*/ 1465536 h 1625601"/>
                  <a:gd name="connsiteX8" fmla="*/ 469563 w 1946275"/>
                  <a:gd name="connsiteY8" fmla="*/ 1465183 h 1625601"/>
                  <a:gd name="connsiteX9" fmla="*/ 383616 w 1946275"/>
                  <a:gd name="connsiteY9" fmla="*/ 1463040 h 1625601"/>
                  <a:gd name="connsiteX10" fmla="*/ 225488 w 1946275"/>
                  <a:gd name="connsiteY10" fmla="*/ 1459230 h 1625601"/>
                  <a:gd name="connsiteX11" fmla="*/ 15280 w 1946275"/>
                  <a:gd name="connsiteY11" fmla="*/ 1374175 h 1625601"/>
                  <a:gd name="connsiteX12" fmla="*/ 15058 w 1946275"/>
                  <a:gd name="connsiteY12" fmla="*/ 1387812 h 1625601"/>
                  <a:gd name="connsiteX13" fmla="*/ 15334 w 1946275"/>
                  <a:gd name="connsiteY13" fmla="*/ 1396572 h 1625601"/>
                  <a:gd name="connsiteX14" fmla="*/ 182607 w 1946275"/>
                  <a:gd name="connsiteY14" fmla="*/ 914934 h 1625601"/>
                  <a:gd name="connsiteX15" fmla="*/ 177371 w 1946275"/>
                  <a:gd name="connsiteY15" fmla="*/ 916385 h 1625601"/>
                  <a:gd name="connsiteX16" fmla="*/ 173883 w 1946275"/>
                  <a:gd name="connsiteY16" fmla="*/ 916385 h 1625601"/>
                  <a:gd name="connsiteX17" fmla="*/ 176901 w 1946275"/>
                  <a:gd name="connsiteY17" fmla="*/ 915492 h 1625601"/>
                  <a:gd name="connsiteX18" fmla="*/ 182607 w 1946275"/>
                  <a:gd name="connsiteY18" fmla="*/ 914934 h 1625601"/>
                  <a:gd name="connsiteX19" fmla="*/ 1830701 w 1946275"/>
                  <a:gd name="connsiteY19" fmla="*/ 858668 h 1625601"/>
                  <a:gd name="connsiteX20" fmla="*/ 1840754 w 1946275"/>
                  <a:gd name="connsiteY20" fmla="*/ 859434 h 1625601"/>
                  <a:gd name="connsiteX21" fmla="*/ 1845108 w 1946275"/>
                  <a:gd name="connsiteY21" fmla="*/ 860670 h 1625601"/>
                  <a:gd name="connsiteX22" fmla="*/ 1838032 w 1946275"/>
                  <a:gd name="connsiteY22" fmla="*/ 859964 h 1625601"/>
                  <a:gd name="connsiteX23" fmla="*/ 1830701 w 1946275"/>
                  <a:gd name="connsiteY23" fmla="*/ 858668 h 1625601"/>
                  <a:gd name="connsiteX24" fmla="*/ 101185 w 1946275"/>
                  <a:gd name="connsiteY24" fmla="*/ 780313 h 1625601"/>
                  <a:gd name="connsiteX25" fmla="*/ 93644 w 1946275"/>
                  <a:gd name="connsiteY25" fmla="*/ 784375 h 1625601"/>
                  <a:gd name="connsiteX26" fmla="*/ 87526 w 1946275"/>
                  <a:gd name="connsiteY26" fmla="*/ 789985 h 1625601"/>
                  <a:gd name="connsiteX27" fmla="*/ 1202371 w 1946275"/>
                  <a:gd name="connsiteY27" fmla="*/ 731945 h 1625601"/>
                  <a:gd name="connsiteX28" fmla="*/ 1190955 w 1946275"/>
                  <a:gd name="connsiteY28" fmla="*/ 732938 h 1625601"/>
                  <a:gd name="connsiteX29" fmla="*/ 1000995 w 1946275"/>
                  <a:gd name="connsiteY29" fmla="*/ 742369 h 1625601"/>
                  <a:gd name="connsiteX30" fmla="*/ 496943 w 1946275"/>
                  <a:gd name="connsiteY30" fmla="*/ 749914 h 1625601"/>
                  <a:gd name="connsiteX31" fmla="*/ 380334 w 1946275"/>
                  <a:gd name="connsiteY31" fmla="*/ 749914 h 1625601"/>
                  <a:gd name="connsiteX32" fmla="*/ 196016 w 1946275"/>
                  <a:gd name="connsiteY32" fmla="*/ 757458 h 1625601"/>
                  <a:gd name="connsiteX33" fmla="*/ 53076 w 1946275"/>
                  <a:gd name="connsiteY33" fmla="*/ 847993 h 1625601"/>
                  <a:gd name="connsiteX34" fmla="*/ 37912 w 1946275"/>
                  <a:gd name="connsiteY34" fmla="*/ 900864 h 1625601"/>
                  <a:gd name="connsiteX35" fmla="*/ 36810 w 1946275"/>
                  <a:gd name="connsiteY35" fmla="*/ 916385 h 1625601"/>
                  <a:gd name="connsiteX36" fmla="*/ 87006 w 1946275"/>
                  <a:gd name="connsiteY36" fmla="*/ 916385 h 1625601"/>
                  <a:gd name="connsiteX37" fmla="*/ 142072 w 1946275"/>
                  <a:gd name="connsiteY37" fmla="*/ 916385 h 1625601"/>
                  <a:gd name="connsiteX38" fmla="*/ 173883 w 1946275"/>
                  <a:gd name="connsiteY38" fmla="*/ 916385 h 1625601"/>
                  <a:gd name="connsiteX39" fmla="*/ 170488 w 1946275"/>
                  <a:gd name="connsiteY39" fmla="*/ 917390 h 1625601"/>
                  <a:gd name="connsiteX40" fmla="*/ 173606 w 1946275"/>
                  <a:gd name="connsiteY40" fmla="*/ 919957 h 1625601"/>
                  <a:gd name="connsiteX41" fmla="*/ 248911 w 1946275"/>
                  <a:gd name="connsiteY41" fmla="*/ 923529 h 1625601"/>
                  <a:gd name="connsiteX42" fmla="*/ 263972 w 1946275"/>
                  <a:gd name="connsiteY42" fmla="*/ 927101 h 1625601"/>
                  <a:gd name="connsiteX43" fmla="*/ 211258 w 1946275"/>
                  <a:gd name="connsiteY43" fmla="*/ 927101 h 1625601"/>
                  <a:gd name="connsiteX44" fmla="*/ 200139 w 1946275"/>
                  <a:gd name="connsiteY44" fmla="*/ 927101 h 1625601"/>
                  <a:gd name="connsiteX45" fmla="*/ 196197 w 1946275"/>
                  <a:gd name="connsiteY45" fmla="*/ 927101 h 1625601"/>
                  <a:gd name="connsiteX46" fmla="*/ 66893 w 1946275"/>
                  <a:gd name="connsiteY46" fmla="*/ 923929 h 1625601"/>
                  <a:gd name="connsiteX47" fmla="*/ 36215 w 1946275"/>
                  <a:gd name="connsiteY47" fmla="*/ 924754 h 1625601"/>
                  <a:gd name="connsiteX48" fmla="*/ 33328 w 1946275"/>
                  <a:gd name="connsiteY48" fmla="*/ 965405 h 1625601"/>
                  <a:gd name="connsiteX49" fmla="*/ 30507 w 1946275"/>
                  <a:gd name="connsiteY49" fmla="*/ 1108280 h 1625601"/>
                  <a:gd name="connsiteX50" fmla="*/ 25511 w 1946275"/>
                  <a:gd name="connsiteY50" fmla="*/ 1199993 h 1625601"/>
                  <a:gd name="connsiteX51" fmla="*/ 23007 w 1946275"/>
                  <a:gd name="connsiteY51" fmla="*/ 1270000 h 1625601"/>
                  <a:gd name="connsiteX52" fmla="*/ 28574 w 1946275"/>
                  <a:gd name="connsiteY52" fmla="*/ 1270000 h 1625601"/>
                  <a:gd name="connsiteX53" fmla="*/ 82981 w 1946275"/>
                  <a:gd name="connsiteY53" fmla="*/ 1270000 h 1625601"/>
                  <a:gd name="connsiteX54" fmla="*/ 90486 w 1946275"/>
                  <a:gd name="connsiteY54" fmla="*/ 1281642 h 1625601"/>
                  <a:gd name="connsiteX55" fmla="*/ 188045 w 1946275"/>
                  <a:gd name="connsiteY55" fmla="*/ 1285522 h 1625601"/>
                  <a:gd name="connsiteX56" fmla="*/ 188045 w 1946275"/>
                  <a:gd name="connsiteY56" fmla="*/ 1293283 h 1625601"/>
                  <a:gd name="connsiteX57" fmla="*/ 161134 w 1946275"/>
                  <a:gd name="connsiteY57" fmla="*/ 1298195 h 1625601"/>
                  <a:gd name="connsiteX58" fmla="*/ 164157 w 1946275"/>
                  <a:gd name="connsiteY58" fmla="*/ 1297486 h 1625601"/>
                  <a:gd name="connsiteX59" fmla="*/ 167759 w 1946275"/>
                  <a:gd name="connsiteY59" fmla="*/ 1297710 h 1625601"/>
                  <a:gd name="connsiteX60" fmla="*/ 165531 w 1946275"/>
                  <a:gd name="connsiteY60" fmla="*/ 1297164 h 1625601"/>
                  <a:gd name="connsiteX61" fmla="*/ 164157 w 1946275"/>
                  <a:gd name="connsiteY61" fmla="*/ 1297486 h 1625601"/>
                  <a:gd name="connsiteX62" fmla="*/ 135513 w 1946275"/>
                  <a:gd name="connsiteY62" fmla="*/ 1295709 h 1625601"/>
                  <a:gd name="connsiteX63" fmla="*/ 105495 w 1946275"/>
                  <a:gd name="connsiteY63" fmla="*/ 1297164 h 1625601"/>
                  <a:gd name="connsiteX64" fmla="*/ 55895 w 1946275"/>
                  <a:gd name="connsiteY64" fmla="*/ 1293344 h 1625601"/>
                  <a:gd name="connsiteX65" fmla="*/ 22174 w 1946275"/>
                  <a:gd name="connsiteY65" fmla="*/ 1293294 h 1625601"/>
                  <a:gd name="connsiteX66" fmla="*/ 21573 w 1946275"/>
                  <a:gd name="connsiteY66" fmla="*/ 1310097 h 1625601"/>
                  <a:gd name="connsiteX67" fmla="*/ 18340 w 1946275"/>
                  <a:gd name="connsiteY67" fmla="*/ 1411712 h 1625601"/>
                  <a:gd name="connsiteX68" fmla="*/ 16995 w 1946275"/>
                  <a:gd name="connsiteY68" fmla="*/ 1447805 h 1625601"/>
                  <a:gd name="connsiteX69" fmla="*/ 20343 w 1946275"/>
                  <a:gd name="connsiteY69" fmla="*/ 1447808 h 1625601"/>
                  <a:gd name="connsiteX70" fmla="*/ 266902 w 1946275"/>
                  <a:gd name="connsiteY70" fmla="*/ 1451610 h 1625601"/>
                  <a:gd name="connsiteX71" fmla="*/ 167197 w 1946275"/>
                  <a:gd name="connsiteY71" fmla="*/ 1456871 h 1625601"/>
                  <a:gd name="connsiteX72" fmla="*/ 191907 w 1946275"/>
                  <a:gd name="connsiteY72" fmla="*/ 1457871 h 1625601"/>
                  <a:gd name="connsiteX73" fmla="*/ 140247 w 1946275"/>
                  <a:gd name="connsiteY73" fmla="*/ 1456611 h 1625601"/>
                  <a:gd name="connsiteX74" fmla="*/ 63595 w 1946275"/>
                  <a:gd name="connsiteY74" fmla="*/ 1455420 h 1625601"/>
                  <a:gd name="connsiteX75" fmla="*/ 25181 w 1946275"/>
                  <a:gd name="connsiteY75" fmla="*/ 1456015 h 1625601"/>
                  <a:gd name="connsiteX76" fmla="*/ 17229 w 1946275"/>
                  <a:gd name="connsiteY76" fmla="*/ 1456721 h 1625601"/>
                  <a:gd name="connsiteX77" fmla="*/ 17882 w 1946275"/>
                  <a:gd name="connsiteY77" fmla="*/ 1477455 h 1625601"/>
                  <a:gd name="connsiteX78" fmla="*/ 26352 w 1946275"/>
                  <a:gd name="connsiteY78" fmla="*/ 1538789 h 1625601"/>
                  <a:gd name="connsiteX79" fmla="*/ 48939 w 1946275"/>
                  <a:gd name="connsiteY79" fmla="*/ 1568985 h 1625601"/>
                  <a:gd name="connsiteX80" fmla="*/ 97879 w 1946275"/>
                  <a:gd name="connsiteY80" fmla="*/ 1587857 h 1625601"/>
                  <a:gd name="connsiteX81" fmla="*/ 319987 w 1946275"/>
                  <a:gd name="connsiteY81" fmla="*/ 1602955 h 1625601"/>
                  <a:gd name="connsiteX82" fmla="*/ 521862 w 1946275"/>
                  <a:gd name="connsiteY82" fmla="*/ 1600124 h 1625601"/>
                  <a:gd name="connsiteX83" fmla="*/ 555677 w 1946275"/>
                  <a:gd name="connsiteY83" fmla="*/ 1599181 h 1625601"/>
                  <a:gd name="connsiteX84" fmla="*/ 620458 w 1946275"/>
                  <a:gd name="connsiteY84" fmla="*/ 1594516 h 1625601"/>
                  <a:gd name="connsiteX85" fmla="*/ 1065351 w 1946275"/>
                  <a:gd name="connsiteY85" fmla="*/ 1582979 h 1625601"/>
                  <a:gd name="connsiteX86" fmla="*/ 1178366 w 1946275"/>
                  <a:gd name="connsiteY86" fmla="*/ 1582979 h 1625601"/>
                  <a:gd name="connsiteX87" fmla="*/ 1366724 w 1946275"/>
                  <a:gd name="connsiteY87" fmla="*/ 1590513 h 1625601"/>
                  <a:gd name="connsiteX88" fmla="*/ 1509876 w 1946275"/>
                  <a:gd name="connsiteY88" fmla="*/ 1598047 h 1625601"/>
                  <a:gd name="connsiteX89" fmla="*/ 1637960 w 1946275"/>
                  <a:gd name="connsiteY89" fmla="*/ 1601814 h 1625601"/>
                  <a:gd name="connsiteX90" fmla="*/ 1796181 w 1946275"/>
                  <a:gd name="connsiteY90" fmla="*/ 1601814 h 1625601"/>
                  <a:gd name="connsiteX91" fmla="*/ 1901073 w 1946275"/>
                  <a:gd name="connsiteY91" fmla="*/ 1544072 h 1625601"/>
                  <a:gd name="connsiteX92" fmla="*/ 1903834 w 1946275"/>
                  <a:gd name="connsiteY92" fmla="*/ 1532986 h 1625601"/>
                  <a:gd name="connsiteX93" fmla="*/ 1877730 w 1946275"/>
                  <a:gd name="connsiteY93" fmla="*/ 1530291 h 1625601"/>
                  <a:gd name="connsiteX94" fmla="*/ 1683146 w 1946275"/>
                  <a:gd name="connsiteY94" fmla="*/ 1535113 h 1625601"/>
                  <a:gd name="connsiteX95" fmla="*/ 1660524 w 1946275"/>
                  <a:gd name="connsiteY95" fmla="*/ 1531303 h 1625601"/>
                  <a:gd name="connsiteX96" fmla="*/ 1592658 w 1946275"/>
                  <a:gd name="connsiteY96" fmla="*/ 1531303 h 1625601"/>
                  <a:gd name="connsiteX97" fmla="*/ 1611510 w 1946275"/>
                  <a:gd name="connsiteY97" fmla="*/ 1527493 h 1625601"/>
                  <a:gd name="connsiteX98" fmla="*/ 1709539 w 1946275"/>
                  <a:gd name="connsiteY98" fmla="*/ 1523683 h 1625601"/>
                  <a:gd name="connsiteX99" fmla="*/ 1699995 w 1946275"/>
                  <a:gd name="connsiteY99" fmla="*/ 1518861 h 1625601"/>
                  <a:gd name="connsiteX100" fmla="*/ 1705768 w 1946275"/>
                  <a:gd name="connsiteY100" fmla="*/ 1519873 h 1625601"/>
                  <a:gd name="connsiteX101" fmla="*/ 1822648 w 1946275"/>
                  <a:gd name="connsiteY101" fmla="*/ 1519873 h 1625601"/>
                  <a:gd name="connsiteX102" fmla="*/ 1899940 w 1946275"/>
                  <a:gd name="connsiteY102" fmla="*/ 1519873 h 1625601"/>
                  <a:gd name="connsiteX103" fmla="*/ 1907100 w 1946275"/>
                  <a:gd name="connsiteY103" fmla="*/ 1519873 h 1625601"/>
                  <a:gd name="connsiteX104" fmla="*/ 1912963 w 1946275"/>
                  <a:gd name="connsiteY104" fmla="*/ 1496336 h 1625601"/>
                  <a:gd name="connsiteX105" fmla="*/ 1920497 w 1946275"/>
                  <a:gd name="connsiteY105" fmla="*/ 1387090 h 1625601"/>
                  <a:gd name="connsiteX106" fmla="*/ 1916730 w 1946275"/>
                  <a:gd name="connsiteY106" fmla="*/ 1119626 h 1625601"/>
                  <a:gd name="connsiteX107" fmla="*/ 1919333 w 1946275"/>
                  <a:gd name="connsiteY107" fmla="*/ 1085717 h 1625601"/>
                  <a:gd name="connsiteX108" fmla="*/ 1893394 w 1946275"/>
                  <a:gd name="connsiteY108" fmla="*/ 1085374 h 1625601"/>
                  <a:gd name="connsiteX109" fmla="*/ 1836737 w 1946275"/>
                  <a:gd name="connsiteY109" fmla="*/ 1082040 h 1625601"/>
                  <a:gd name="connsiteX110" fmla="*/ 1855623 w 1946275"/>
                  <a:gd name="connsiteY110" fmla="*/ 1074420 h 1625601"/>
                  <a:gd name="connsiteX111" fmla="*/ 1791411 w 1946275"/>
                  <a:gd name="connsiteY111" fmla="*/ 1070610 h 1625601"/>
                  <a:gd name="connsiteX112" fmla="*/ 1772525 w 1946275"/>
                  <a:gd name="connsiteY112" fmla="*/ 1066800 h 1625601"/>
                  <a:gd name="connsiteX113" fmla="*/ 1919834 w 1946275"/>
                  <a:gd name="connsiteY113" fmla="*/ 1078230 h 1625601"/>
                  <a:gd name="connsiteX114" fmla="*/ 1919909 w 1946275"/>
                  <a:gd name="connsiteY114" fmla="*/ 1078224 h 1625601"/>
                  <a:gd name="connsiteX115" fmla="*/ 1921262 w 1946275"/>
                  <a:gd name="connsiteY115" fmla="*/ 1060588 h 1625601"/>
                  <a:gd name="connsiteX116" fmla="*/ 1925956 w 1946275"/>
                  <a:gd name="connsiteY116" fmla="*/ 1014823 h 1625601"/>
                  <a:gd name="connsiteX117" fmla="*/ 1930315 w 1946275"/>
                  <a:gd name="connsiteY117" fmla="*/ 977039 h 1625601"/>
                  <a:gd name="connsiteX118" fmla="*/ 1931217 w 1946275"/>
                  <a:gd name="connsiteY118" fmla="*/ 938655 h 1625601"/>
                  <a:gd name="connsiteX119" fmla="*/ 1928864 w 1946275"/>
                  <a:gd name="connsiteY119" fmla="*/ 887228 h 1625601"/>
                  <a:gd name="connsiteX120" fmla="*/ 1928695 w 1946275"/>
                  <a:gd name="connsiteY120" fmla="*/ 885826 h 1625601"/>
                  <a:gd name="connsiteX121" fmla="*/ 1914393 w 1946275"/>
                  <a:gd name="connsiteY121" fmla="*/ 885826 h 1625601"/>
                  <a:gd name="connsiteX122" fmla="*/ 1859636 w 1946275"/>
                  <a:gd name="connsiteY122" fmla="*/ 885826 h 1625601"/>
                  <a:gd name="connsiteX123" fmla="*/ 1855859 w 1946275"/>
                  <a:gd name="connsiteY123" fmla="*/ 874515 h 1625601"/>
                  <a:gd name="connsiteX124" fmla="*/ 1757675 w 1946275"/>
                  <a:gd name="connsiteY124" fmla="*/ 870745 h 1625601"/>
                  <a:gd name="connsiteX125" fmla="*/ 1757675 w 1946275"/>
                  <a:gd name="connsiteY125" fmla="*/ 863204 h 1625601"/>
                  <a:gd name="connsiteX126" fmla="*/ 1757675 w 1946275"/>
                  <a:gd name="connsiteY126" fmla="*/ 858491 h 1625601"/>
                  <a:gd name="connsiteX127" fmla="*/ 1780333 w 1946275"/>
                  <a:gd name="connsiteY127" fmla="*/ 859434 h 1625601"/>
                  <a:gd name="connsiteX128" fmla="*/ 1848380 w 1946275"/>
                  <a:gd name="connsiteY128" fmla="*/ 861599 h 1625601"/>
                  <a:gd name="connsiteX129" fmla="*/ 1845108 w 1946275"/>
                  <a:gd name="connsiteY129" fmla="*/ 860670 h 1625601"/>
                  <a:gd name="connsiteX130" fmla="*/ 1851611 w 1946275"/>
                  <a:gd name="connsiteY130" fmla="*/ 861319 h 1625601"/>
                  <a:gd name="connsiteX131" fmla="*/ 1889080 w 1946275"/>
                  <a:gd name="connsiteY131" fmla="*/ 863675 h 1625601"/>
                  <a:gd name="connsiteX132" fmla="*/ 1925970 w 1946275"/>
                  <a:gd name="connsiteY132" fmla="*/ 863224 h 1625601"/>
                  <a:gd name="connsiteX133" fmla="*/ 1923688 w 1946275"/>
                  <a:gd name="connsiteY133" fmla="*/ 844294 h 1625601"/>
                  <a:gd name="connsiteX134" fmla="*/ 1908630 w 1946275"/>
                  <a:gd name="connsiteY134" fmla="*/ 817873 h 1625601"/>
                  <a:gd name="connsiteX135" fmla="*/ 1870984 w 1946275"/>
                  <a:gd name="connsiteY135" fmla="*/ 791452 h 1625601"/>
                  <a:gd name="connsiteX136" fmla="*/ 1716637 w 1946275"/>
                  <a:gd name="connsiteY136" fmla="*/ 757482 h 1625601"/>
                  <a:gd name="connsiteX137" fmla="*/ 1258185 w 1946275"/>
                  <a:gd name="connsiteY137" fmla="*/ 732536 h 1625601"/>
                  <a:gd name="connsiteX138" fmla="*/ 484353 w 1946275"/>
                  <a:gd name="connsiteY138" fmla="*/ 555667 h 1625601"/>
                  <a:gd name="connsiteX139" fmla="*/ 481354 w 1946275"/>
                  <a:gd name="connsiteY139" fmla="*/ 557472 h 1625601"/>
                  <a:gd name="connsiteX140" fmla="*/ 475083 w 1946275"/>
                  <a:gd name="connsiteY140" fmla="*/ 563846 h 1625601"/>
                  <a:gd name="connsiteX141" fmla="*/ 920312 w 1946275"/>
                  <a:gd name="connsiteY141" fmla="*/ 191891 h 1625601"/>
                  <a:gd name="connsiteX142" fmla="*/ 895454 w 1946275"/>
                  <a:gd name="connsiteY142" fmla="*/ 213713 h 1625601"/>
                  <a:gd name="connsiteX143" fmla="*/ 880878 w 1946275"/>
                  <a:gd name="connsiteY143" fmla="*/ 237110 h 1625601"/>
                  <a:gd name="connsiteX144" fmla="*/ 820573 w 1946275"/>
                  <a:gd name="connsiteY144" fmla="*/ 289876 h 1625601"/>
                  <a:gd name="connsiteX145" fmla="*/ 774815 w 1946275"/>
                  <a:gd name="connsiteY145" fmla="*/ 319617 h 1625601"/>
                  <a:gd name="connsiteX146" fmla="*/ 653303 w 1946275"/>
                  <a:gd name="connsiteY146" fmla="*/ 426288 h 1625601"/>
                  <a:gd name="connsiteX147" fmla="*/ 643425 w 1946275"/>
                  <a:gd name="connsiteY147" fmla="*/ 440634 h 1625601"/>
                  <a:gd name="connsiteX148" fmla="*/ 571812 w 1946275"/>
                  <a:gd name="connsiteY148" fmla="*/ 504707 h 1625601"/>
                  <a:gd name="connsiteX149" fmla="*/ 549774 w 1946275"/>
                  <a:gd name="connsiteY149" fmla="*/ 517173 h 1625601"/>
                  <a:gd name="connsiteX150" fmla="*/ 415727 w 1946275"/>
                  <a:gd name="connsiteY150" fmla="*/ 634848 h 1625601"/>
                  <a:gd name="connsiteX151" fmla="*/ 398433 w 1946275"/>
                  <a:gd name="connsiteY151" fmla="*/ 659234 h 1625601"/>
                  <a:gd name="connsiteX152" fmla="*/ 345666 w 1946275"/>
                  <a:gd name="connsiteY152" fmla="*/ 710116 h 1625601"/>
                  <a:gd name="connsiteX153" fmla="*/ 324814 w 1946275"/>
                  <a:gd name="connsiteY153" fmla="*/ 722489 h 1625601"/>
                  <a:gd name="connsiteX154" fmla="*/ 468334 w 1946275"/>
                  <a:gd name="connsiteY154" fmla="*/ 720740 h 1625601"/>
                  <a:gd name="connsiteX155" fmla="*/ 1039017 w 1946275"/>
                  <a:gd name="connsiteY155" fmla="*/ 715963 h 1625601"/>
                  <a:gd name="connsiteX156" fmla="*/ 1516813 w 1946275"/>
                  <a:gd name="connsiteY156" fmla="*/ 724593 h 1625601"/>
                  <a:gd name="connsiteX157" fmla="*/ 1629894 w 1946275"/>
                  <a:gd name="connsiteY157" fmla="*/ 731838 h 1625601"/>
                  <a:gd name="connsiteX158" fmla="*/ 1633536 w 1946275"/>
                  <a:gd name="connsiteY158" fmla="*/ 731838 h 1625601"/>
                  <a:gd name="connsiteX159" fmla="*/ 1635618 w 1946275"/>
                  <a:gd name="connsiteY159" fmla="*/ 732324 h 1625601"/>
                  <a:gd name="connsiteX160" fmla="*/ 1667118 w 1946275"/>
                  <a:gd name="connsiteY160" fmla="*/ 735498 h 1625601"/>
                  <a:gd name="connsiteX161" fmla="*/ 1658225 w 1946275"/>
                  <a:gd name="connsiteY161" fmla="*/ 729607 h 1625601"/>
                  <a:gd name="connsiteX162" fmla="*/ 1630467 w 1946275"/>
                  <a:gd name="connsiteY162" fmla="*/ 704593 h 1625601"/>
                  <a:gd name="connsiteX163" fmla="*/ 1594095 w 1946275"/>
                  <a:gd name="connsiteY163" fmla="*/ 654071 h 1625601"/>
                  <a:gd name="connsiteX164" fmla="*/ 1458600 w 1946275"/>
                  <a:gd name="connsiteY164" fmla="*/ 520490 h 1625601"/>
                  <a:gd name="connsiteX165" fmla="*/ 1446044 w 1946275"/>
                  <a:gd name="connsiteY165" fmla="*/ 512033 h 1625601"/>
                  <a:gd name="connsiteX166" fmla="*/ 1318077 w 1946275"/>
                  <a:gd name="connsiteY166" fmla="*/ 387436 h 1625601"/>
                  <a:gd name="connsiteX167" fmla="*/ 1309221 w 1946275"/>
                  <a:gd name="connsiteY167" fmla="*/ 373221 h 1625601"/>
                  <a:gd name="connsiteX168" fmla="*/ 1203100 w 1946275"/>
                  <a:gd name="connsiteY168" fmla="*/ 268599 h 1625601"/>
                  <a:gd name="connsiteX169" fmla="*/ 1165175 w 1946275"/>
                  <a:gd name="connsiteY169" fmla="*/ 242073 h 1625601"/>
                  <a:gd name="connsiteX170" fmla="*/ 1128373 w 1946275"/>
                  <a:gd name="connsiteY170" fmla="*/ 201503 h 1625601"/>
                  <a:gd name="connsiteX171" fmla="*/ 1127479 w 1946275"/>
                  <a:gd name="connsiteY171" fmla="*/ 202252 h 1625601"/>
                  <a:gd name="connsiteX172" fmla="*/ 1128713 w 1946275"/>
                  <a:gd name="connsiteY172" fmla="*/ 203490 h 1625601"/>
                  <a:gd name="connsiteX173" fmla="*/ 1121958 w 1946275"/>
                  <a:gd name="connsiteY173" fmla="*/ 206877 h 1625601"/>
                  <a:gd name="connsiteX174" fmla="*/ 1121373 w 1946275"/>
                  <a:gd name="connsiteY174" fmla="*/ 207367 h 1625601"/>
                  <a:gd name="connsiteX175" fmla="*/ 1120178 w 1946275"/>
                  <a:gd name="connsiteY175" fmla="*/ 208269 h 1625601"/>
                  <a:gd name="connsiteX176" fmla="*/ 1117402 w 1946275"/>
                  <a:gd name="connsiteY176" fmla="*/ 211052 h 1625601"/>
                  <a:gd name="connsiteX177" fmla="*/ 1117009 w 1946275"/>
                  <a:gd name="connsiteY177" fmla="*/ 210658 h 1625601"/>
                  <a:gd name="connsiteX178" fmla="*/ 1101944 w 1946275"/>
                  <a:gd name="connsiteY178" fmla="*/ 222017 h 1625601"/>
                  <a:gd name="connsiteX179" fmla="*/ 1102320 w 1946275"/>
                  <a:gd name="connsiteY179" fmla="*/ 222395 h 1625601"/>
                  <a:gd name="connsiteX180" fmla="*/ 1094570 w 1946275"/>
                  <a:gd name="connsiteY180" fmla="*/ 227578 h 1625601"/>
                  <a:gd name="connsiteX181" fmla="*/ 1091371 w 1946275"/>
                  <a:gd name="connsiteY181" fmla="*/ 229989 h 1625601"/>
                  <a:gd name="connsiteX182" fmla="*/ 1057620 w 1946275"/>
                  <a:gd name="connsiteY182" fmla="*/ 237530 h 1625601"/>
                  <a:gd name="connsiteX183" fmla="*/ 1050119 w 1946275"/>
                  <a:gd name="connsiteY183" fmla="*/ 241300 h 1625601"/>
                  <a:gd name="connsiteX184" fmla="*/ 1049616 w 1946275"/>
                  <a:gd name="connsiteY184" fmla="*/ 241261 h 1625601"/>
                  <a:gd name="connsiteX185" fmla="*/ 1049536 w 1946275"/>
                  <a:gd name="connsiteY185" fmla="*/ 241301 h 1625601"/>
                  <a:gd name="connsiteX186" fmla="*/ 1000522 w 1946275"/>
                  <a:gd name="connsiteY186" fmla="*/ 237520 h 1625601"/>
                  <a:gd name="connsiteX187" fmla="*/ 955278 w 1946275"/>
                  <a:gd name="connsiteY187" fmla="*/ 222395 h 1625601"/>
                  <a:gd name="connsiteX188" fmla="*/ 947737 w 1946275"/>
                  <a:gd name="connsiteY188" fmla="*/ 218614 h 1625601"/>
                  <a:gd name="connsiteX189" fmla="*/ 955384 w 1946275"/>
                  <a:gd name="connsiteY189" fmla="*/ 221682 h 1625601"/>
                  <a:gd name="connsiteX190" fmla="*/ 922613 w 1946275"/>
                  <a:gd name="connsiteY190" fmla="*/ 196056 h 1625601"/>
                  <a:gd name="connsiteX191" fmla="*/ 1001367 w 1946275"/>
                  <a:gd name="connsiteY191" fmla="*/ 15081 h 1625601"/>
                  <a:gd name="connsiteX192" fmla="*/ 990116 w 1946275"/>
                  <a:gd name="connsiteY192" fmla="*/ 18851 h 1625601"/>
                  <a:gd name="connsiteX193" fmla="*/ 956365 w 1946275"/>
                  <a:gd name="connsiteY193" fmla="*/ 33933 h 1625601"/>
                  <a:gd name="connsiteX194" fmla="*/ 948864 w 1946275"/>
                  <a:gd name="connsiteY194" fmla="*/ 41473 h 1625601"/>
                  <a:gd name="connsiteX195" fmla="*/ 937614 w 1946275"/>
                  <a:gd name="connsiteY195" fmla="*/ 56555 h 1625601"/>
                  <a:gd name="connsiteX196" fmla="*/ 926363 w 1946275"/>
                  <a:gd name="connsiteY196" fmla="*/ 86717 h 1625601"/>
                  <a:gd name="connsiteX197" fmla="*/ 915113 w 1946275"/>
                  <a:gd name="connsiteY197" fmla="*/ 135731 h 1625601"/>
                  <a:gd name="connsiteX198" fmla="*/ 918863 w 1946275"/>
                  <a:gd name="connsiteY198" fmla="*/ 158353 h 1625601"/>
                  <a:gd name="connsiteX199" fmla="*/ 933863 w 1946275"/>
                  <a:gd name="connsiteY199" fmla="*/ 188516 h 1625601"/>
                  <a:gd name="connsiteX200" fmla="*/ 963865 w 1946275"/>
                  <a:gd name="connsiteY200" fmla="*/ 207367 h 1625601"/>
                  <a:gd name="connsiteX201" fmla="*/ 1005117 w 1946275"/>
                  <a:gd name="connsiteY201" fmla="*/ 222449 h 1625601"/>
                  <a:gd name="connsiteX202" fmla="*/ 1050119 w 1946275"/>
                  <a:gd name="connsiteY202" fmla="*/ 226219 h 1625601"/>
                  <a:gd name="connsiteX203" fmla="*/ 1057620 w 1946275"/>
                  <a:gd name="connsiteY203" fmla="*/ 222449 h 1625601"/>
                  <a:gd name="connsiteX204" fmla="*/ 1087621 w 1946275"/>
                  <a:gd name="connsiteY204" fmla="*/ 214908 h 1625601"/>
                  <a:gd name="connsiteX205" fmla="*/ 1110122 w 1946275"/>
                  <a:gd name="connsiteY205" fmla="*/ 196056 h 1625601"/>
                  <a:gd name="connsiteX206" fmla="*/ 1132624 w 1946275"/>
                  <a:gd name="connsiteY206" fmla="*/ 180975 h 1625601"/>
                  <a:gd name="connsiteX207" fmla="*/ 1140124 w 1946275"/>
                  <a:gd name="connsiteY207" fmla="*/ 158353 h 1625601"/>
                  <a:gd name="connsiteX208" fmla="*/ 1143874 w 1946275"/>
                  <a:gd name="connsiteY208" fmla="*/ 128190 h 1625601"/>
                  <a:gd name="connsiteX209" fmla="*/ 1143874 w 1946275"/>
                  <a:gd name="connsiteY209" fmla="*/ 116880 h 1625601"/>
                  <a:gd name="connsiteX210" fmla="*/ 1136374 w 1946275"/>
                  <a:gd name="connsiteY210" fmla="*/ 71636 h 1625601"/>
                  <a:gd name="connsiteX211" fmla="*/ 1121373 w 1946275"/>
                  <a:gd name="connsiteY211" fmla="*/ 49014 h 1625601"/>
                  <a:gd name="connsiteX212" fmla="*/ 1102622 w 1946275"/>
                  <a:gd name="connsiteY212" fmla="*/ 33933 h 1625601"/>
                  <a:gd name="connsiteX213" fmla="*/ 1057620 w 1946275"/>
                  <a:gd name="connsiteY213" fmla="*/ 18851 h 1625601"/>
                  <a:gd name="connsiteX214" fmla="*/ 1042619 w 1946275"/>
                  <a:gd name="connsiteY214" fmla="*/ 18851 h 1625601"/>
                  <a:gd name="connsiteX215" fmla="*/ 1016368 w 1946275"/>
                  <a:gd name="connsiteY215" fmla="*/ 18851 h 1625601"/>
                  <a:gd name="connsiteX216" fmla="*/ 1001367 w 1946275"/>
                  <a:gd name="connsiteY216" fmla="*/ 15081 h 1625601"/>
                  <a:gd name="connsiteX217" fmla="*/ 1001367 w 1946275"/>
                  <a:gd name="connsiteY217" fmla="*/ 0 h 1625601"/>
                  <a:gd name="connsiteX218" fmla="*/ 1016368 w 1946275"/>
                  <a:gd name="connsiteY218" fmla="*/ 3770 h 1625601"/>
                  <a:gd name="connsiteX219" fmla="*/ 1042619 w 1946275"/>
                  <a:gd name="connsiteY219" fmla="*/ 3770 h 1625601"/>
                  <a:gd name="connsiteX220" fmla="*/ 1053869 w 1946275"/>
                  <a:gd name="connsiteY220" fmla="*/ 3770 h 1625601"/>
                  <a:gd name="connsiteX221" fmla="*/ 1057620 w 1946275"/>
                  <a:gd name="connsiteY221" fmla="*/ 11311 h 1625601"/>
                  <a:gd name="connsiteX222" fmla="*/ 1057620 w 1946275"/>
                  <a:gd name="connsiteY222" fmla="*/ 3770 h 1625601"/>
                  <a:gd name="connsiteX223" fmla="*/ 1110122 w 1946275"/>
                  <a:gd name="connsiteY223" fmla="*/ 22622 h 1625601"/>
                  <a:gd name="connsiteX224" fmla="*/ 1129207 w 1946275"/>
                  <a:gd name="connsiteY224" fmla="*/ 33586 h 1625601"/>
                  <a:gd name="connsiteX225" fmla="*/ 1136253 w 1946275"/>
                  <a:gd name="connsiteY225" fmla="*/ 37119 h 1625601"/>
                  <a:gd name="connsiteX226" fmla="*/ 1147564 w 1946275"/>
                  <a:gd name="connsiteY226" fmla="*/ 63587 h 1625601"/>
                  <a:gd name="connsiteX227" fmla="*/ 1158875 w 1946275"/>
                  <a:gd name="connsiteY227" fmla="*/ 116523 h 1625601"/>
                  <a:gd name="connsiteX228" fmla="*/ 1158875 w 1946275"/>
                  <a:gd name="connsiteY228" fmla="*/ 116880 h 1625601"/>
                  <a:gd name="connsiteX229" fmla="*/ 1158875 w 1946275"/>
                  <a:gd name="connsiteY229" fmla="*/ 127867 h 1625601"/>
                  <a:gd name="connsiteX230" fmla="*/ 1158875 w 1946275"/>
                  <a:gd name="connsiteY230" fmla="*/ 128190 h 1625601"/>
                  <a:gd name="connsiteX231" fmla="*/ 1155125 w 1946275"/>
                  <a:gd name="connsiteY231" fmla="*/ 162123 h 1625601"/>
                  <a:gd name="connsiteX232" fmla="*/ 1150906 w 1946275"/>
                  <a:gd name="connsiteY232" fmla="*/ 176733 h 1625601"/>
                  <a:gd name="connsiteX233" fmla="*/ 1144014 w 1946275"/>
                  <a:gd name="connsiteY233" fmla="*/ 188281 h 1625601"/>
                  <a:gd name="connsiteX234" fmla="*/ 1211007 w 1946275"/>
                  <a:gd name="connsiteY234" fmla="*/ 254328 h 1625601"/>
                  <a:gd name="connsiteX235" fmla="*/ 1223983 w 1946275"/>
                  <a:gd name="connsiteY235" fmla="*/ 262839 h 1625601"/>
                  <a:gd name="connsiteX236" fmla="*/ 1280439 w 1946275"/>
                  <a:gd name="connsiteY236" fmla="*/ 308147 h 1625601"/>
                  <a:gd name="connsiteX237" fmla="*/ 1303963 w 1946275"/>
                  <a:gd name="connsiteY237" fmla="*/ 336937 h 1625601"/>
                  <a:gd name="connsiteX238" fmla="*/ 1322531 w 1946275"/>
                  <a:gd name="connsiteY238" fmla="*/ 364277 h 1625601"/>
                  <a:gd name="connsiteX239" fmla="*/ 1456664 w 1946275"/>
                  <a:gd name="connsiteY239" fmla="*/ 496514 h 1625601"/>
                  <a:gd name="connsiteX240" fmla="*/ 1457335 w 1946275"/>
                  <a:gd name="connsiteY240" fmla="*/ 496931 h 1625601"/>
                  <a:gd name="connsiteX241" fmla="*/ 1525083 w 1946275"/>
                  <a:gd name="connsiteY241" fmla="*/ 553566 h 1625601"/>
                  <a:gd name="connsiteX242" fmla="*/ 1596594 w 1946275"/>
                  <a:gd name="connsiteY242" fmla="*/ 629079 h 1625601"/>
                  <a:gd name="connsiteX243" fmla="*/ 1605861 w 1946275"/>
                  <a:gd name="connsiteY243" fmla="*/ 643604 h 1625601"/>
                  <a:gd name="connsiteX244" fmla="*/ 1701800 w 1946275"/>
                  <a:gd name="connsiteY244" fmla="*/ 738188 h 1625601"/>
                  <a:gd name="connsiteX245" fmla="*/ 1701069 w 1946275"/>
                  <a:gd name="connsiteY245" fmla="*/ 738919 h 1625601"/>
                  <a:gd name="connsiteX246" fmla="*/ 1710285 w 1946275"/>
                  <a:gd name="connsiteY246" fmla="*/ 739848 h 1625601"/>
                  <a:gd name="connsiteX247" fmla="*/ 1829574 w 1946275"/>
                  <a:gd name="connsiteY247" fmla="*/ 761256 h 1625601"/>
                  <a:gd name="connsiteX248" fmla="*/ 1919923 w 1946275"/>
                  <a:gd name="connsiteY248" fmla="*/ 806549 h 1625601"/>
                  <a:gd name="connsiteX249" fmla="*/ 1938746 w 1946275"/>
                  <a:gd name="connsiteY249" fmla="*/ 840519 h 1625601"/>
                  <a:gd name="connsiteX250" fmla="*/ 1946275 w 1946275"/>
                  <a:gd name="connsiteY250" fmla="*/ 938655 h 1625601"/>
                  <a:gd name="connsiteX251" fmla="*/ 1934982 w 1946275"/>
                  <a:gd name="connsiteY251" fmla="*/ 1259481 h 1625601"/>
                  <a:gd name="connsiteX252" fmla="*/ 1938746 w 1946275"/>
                  <a:gd name="connsiteY252" fmla="*/ 1357617 h 1625601"/>
                  <a:gd name="connsiteX253" fmla="*/ 1942511 w 1946275"/>
                  <a:gd name="connsiteY253" fmla="*/ 1433105 h 1625601"/>
                  <a:gd name="connsiteX254" fmla="*/ 1935923 w 1946275"/>
                  <a:gd name="connsiteY254" fmla="*/ 1504348 h 1625601"/>
                  <a:gd name="connsiteX255" fmla="*/ 1929524 w 1946275"/>
                  <a:gd name="connsiteY255" fmla="*/ 1519873 h 1625601"/>
                  <a:gd name="connsiteX256" fmla="*/ 1931987 w 1946275"/>
                  <a:gd name="connsiteY256" fmla="*/ 1519873 h 1625601"/>
                  <a:gd name="connsiteX257" fmla="*/ 1924447 w 1946275"/>
                  <a:gd name="connsiteY257" fmla="*/ 1535113 h 1625601"/>
                  <a:gd name="connsiteX258" fmla="*/ 1923292 w 1946275"/>
                  <a:gd name="connsiteY258" fmla="*/ 1534994 h 1625601"/>
                  <a:gd name="connsiteX259" fmla="*/ 1912394 w 1946275"/>
                  <a:gd name="connsiteY259" fmla="*/ 1561436 h 1625601"/>
                  <a:gd name="connsiteX260" fmla="*/ 1814516 w 1946275"/>
                  <a:gd name="connsiteY260" fmla="*/ 1621827 h 1625601"/>
                  <a:gd name="connsiteX261" fmla="*/ 1720402 w 1946275"/>
                  <a:gd name="connsiteY261" fmla="*/ 1625601 h 1625601"/>
                  <a:gd name="connsiteX262" fmla="*/ 1050311 w 1946275"/>
                  <a:gd name="connsiteY262" fmla="*/ 1602955 h 1625601"/>
                  <a:gd name="connsiteX263" fmla="*/ 794321 w 1946275"/>
                  <a:gd name="connsiteY263" fmla="*/ 1606729 h 1625601"/>
                  <a:gd name="connsiteX264" fmla="*/ 319987 w 1946275"/>
                  <a:gd name="connsiteY264" fmla="*/ 1618052 h 1625601"/>
                  <a:gd name="connsiteX265" fmla="*/ 131760 w 1946275"/>
                  <a:gd name="connsiteY265" fmla="*/ 1610503 h 1625601"/>
                  <a:gd name="connsiteX266" fmla="*/ 37646 w 1946275"/>
                  <a:gd name="connsiteY266" fmla="*/ 1580308 h 1625601"/>
                  <a:gd name="connsiteX267" fmla="*/ 15058 w 1946275"/>
                  <a:gd name="connsiteY267" fmla="*/ 1542564 h 1625601"/>
                  <a:gd name="connsiteX268" fmla="*/ 0 w 1946275"/>
                  <a:gd name="connsiteY268" fmla="*/ 1387812 h 1625601"/>
                  <a:gd name="connsiteX269" fmla="*/ 3765 w 1946275"/>
                  <a:gd name="connsiteY269" fmla="*/ 1131151 h 1625601"/>
                  <a:gd name="connsiteX270" fmla="*/ 0 w 1946275"/>
                  <a:gd name="connsiteY270" fmla="*/ 976399 h 1625601"/>
                  <a:gd name="connsiteX271" fmla="*/ 0 w 1946275"/>
                  <a:gd name="connsiteY271" fmla="*/ 965076 h 1625601"/>
                  <a:gd name="connsiteX272" fmla="*/ 33881 w 1946275"/>
                  <a:gd name="connsiteY272" fmla="*/ 832971 h 1625601"/>
                  <a:gd name="connsiteX273" fmla="*/ 101643 w 1946275"/>
                  <a:gd name="connsiteY273" fmla="*/ 757482 h 1625601"/>
                  <a:gd name="connsiteX274" fmla="*/ 233403 w 1946275"/>
                  <a:gd name="connsiteY274" fmla="*/ 723512 h 1625601"/>
                  <a:gd name="connsiteX275" fmla="*/ 240932 w 1946275"/>
                  <a:gd name="connsiteY275" fmla="*/ 723512 h 1625601"/>
                  <a:gd name="connsiteX276" fmla="*/ 294873 w 1946275"/>
                  <a:gd name="connsiteY276" fmla="*/ 722855 h 1625601"/>
                  <a:gd name="connsiteX277" fmla="*/ 402341 w 1946275"/>
                  <a:gd name="connsiteY277" fmla="*/ 628030 h 1625601"/>
                  <a:gd name="connsiteX278" fmla="*/ 421048 w 1946275"/>
                  <a:gd name="connsiteY278" fmla="*/ 598931 h 1625601"/>
                  <a:gd name="connsiteX279" fmla="*/ 473815 w 1946275"/>
                  <a:gd name="connsiteY279" fmla="*/ 546165 h 1625601"/>
                  <a:gd name="connsiteX280" fmla="*/ 517631 w 1946275"/>
                  <a:gd name="connsiteY280" fmla="*/ 519783 h 1625601"/>
                  <a:gd name="connsiteX281" fmla="*/ 538218 w 1946275"/>
                  <a:gd name="connsiteY281" fmla="*/ 508138 h 1625601"/>
                  <a:gd name="connsiteX282" fmla="*/ 646109 w 1946275"/>
                  <a:gd name="connsiteY282" fmla="*/ 412941 h 1625601"/>
                  <a:gd name="connsiteX283" fmla="*/ 654968 w 1946275"/>
                  <a:gd name="connsiteY283" fmla="*/ 400177 h 1625601"/>
                  <a:gd name="connsiteX284" fmla="*/ 737652 w 1946275"/>
                  <a:gd name="connsiteY284" fmla="*/ 327565 h 1625601"/>
                  <a:gd name="connsiteX285" fmla="*/ 757455 w 1946275"/>
                  <a:gd name="connsiteY285" fmla="*/ 314694 h 1625601"/>
                  <a:gd name="connsiteX286" fmla="*/ 904405 w 1946275"/>
                  <a:gd name="connsiteY286" fmla="*/ 185032 h 1625601"/>
                  <a:gd name="connsiteX287" fmla="*/ 911804 w 1946275"/>
                  <a:gd name="connsiteY287" fmla="*/ 176495 h 1625601"/>
                  <a:gd name="connsiteX288" fmla="*/ 903862 w 1946275"/>
                  <a:gd name="connsiteY288" fmla="*/ 162123 h 1625601"/>
                  <a:gd name="connsiteX289" fmla="*/ 900112 w 1946275"/>
                  <a:gd name="connsiteY289" fmla="*/ 135731 h 1625601"/>
                  <a:gd name="connsiteX290" fmla="*/ 911362 w 1946275"/>
                  <a:gd name="connsiteY290" fmla="*/ 82947 h 1625601"/>
                  <a:gd name="connsiteX291" fmla="*/ 926363 w 1946275"/>
                  <a:gd name="connsiteY291" fmla="*/ 49014 h 1625601"/>
                  <a:gd name="connsiteX292" fmla="*/ 937614 w 1946275"/>
                  <a:gd name="connsiteY292" fmla="*/ 33933 h 1625601"/>
                  <a:gd name="connsiteX293" fmla="*/ 945114 w 1946275"/>
                  <a:gd name="connsiteY293" fmla="*/ 22622 h 1625601"/>
                  <a:gd name="connsiteX294" fmla="*/ 986366 w 1946275"/>
                  <a:gd name="connsiteY294" fmla="*/ 3770 h 1625601"/>
                  <a:gd name="connsiteX295" fmla="*/ 1001367 w 1946275"/>
                  <a:gd name="connsiteY295" fmla="*/ 0 h 16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1946275" h="1625601">
                    <a:moveTo>
                      <a:pt x="481437" y="1465536"/>
                    </a:moveTo>
                    <a:lnTo>
                      <a:pt x="487586" y="1465719"/>
                    </a:lnTo>
                    <a:cubicBezTo>
                      <a:pt x="494896" y="1465957"/>
                      <a:pt x="493351" y="1465957"/>
                      <a:pt x="486307" y="1465719"/>
                    </a:cubicBezTo>
                    <a:close/>
                    <a:moveTo>
                      <a:pt x="191907" y="1457871"/>
                    </a:moveTo>
                    <a:lnTo>
                      <a:pt x="247607" y="1459230"/>
                    </a:lnTo>
                    <a:cubicBezTo>
                      <a:pt x="322435" y="1461135"/>
                      <a:pt x="396793" y="1463040"/>
                      <a:pt x="428795" y="1463040"/>
                    </a:cubicBezTo>
                    <a:cubicBezTo>
                      <a:pt x="444796" y="1463993"/>
                      <a:pt x="460327" y="1464707"/>
                      <a:pt x="472034" y="1465183"/>
                    </a:cubicBezTo>
                    <a:lnTo>
                      <a:pt x="481437" y="1465536"/>
                    </a:lnTo>
                    <a:lnTo>
                      <a:pt x="469563" y="1465183"/>
                    </a:lnTo>
                    <a:cubicBezTo>
                      <a:pt x="452562" y="1464707"/>
                      <a:pt x="425031" y="1463993"/>
                      <a:pt x="383616" y="1463040"/>
                    </a:cubicBezTo>
                    <a:cubicBezTo>
                      <a:pt x="217958" y="1459230"/>
                      <a:pt x="440090" y="1466850"/>
                      <a:pt x="225488" y="1459230"/>
                    </a:cubicBezTo>
                    <a:close/>
                    <a:moveTo>
                      <a:pt x="15280" y="1374175"/>
                    </a:moveTo>
                    <a:lnTo>
                      <a:pt x="15058" y="1387812"/>
                    </a:lnTo>
                    <a:lnTo>
                      <a:pt x="15334" y="1396572"/>
                    </a:lnTo>
                    <a:close/>
                    <a:moveTo>
                      <a:pt x="182607" y="914934"/>
                    </a:moveTo>
                    <a:cubicBezTo>
                      <a:pt x="183255" y="915046"/>
                      <a:pt x="182078" y="915492"/>
                      <a:pt x="177371" y="916385"/>
                    </a:cubicBezTo>
                    <a:lnTo>
                      <a:pt x="173883" y="916385"/>
                    </a:lnTo>
                    <a:lnTo>
                      <a:pt x="176901" y="915492"/>
                    </a:lnTo>
                    <a:cubicBezTo>
                      <a:pt x="179489" y="915046"/>
                      <a:pt x="181960" y="914822"/>
                      <a:pt x="182607" y="914934"/>
                    </a:cubicBezTo>
                    <a:close/>
                    <a:moveTo>
                      <a:pt x="1830701" y="858668"/>
                    </a:moveTo>
                    <a:cubicBezTo>
                      <a:pt x="1832316" y="858727"/>
                      <a:pt x="1835561" y="858962"/>
                      <a:pt x="1840754" y="859434"/>
                    </a:cubicBezTo>
                    <a:lnTo>
                      <a:pt x="1845108" y="860670"/>
                    </a:lnTo>
                    <a:lnTo>
                      <a:pt x="1838032" y="859964"/>
                    </a:lnTo>
                    <a:cubicBezTo>
                      <a:pt x="1830760" y="859139"/>
                      <a:pt x="1827470" y="858550"/>
                      <a:pt x="1830701" y="858668"/>
                    </a:cubicBezTo>
                    <a:close/>
                    <a:moveTo>
                      <a:pt x="101185" y="780313"/>
                    </a:moveTo>
                    <a:lnTo>
                      <a:pt x="93644" y="784375"/>
                    </a:lnTo>
                    <a:lnTo>
                      <a:pt x="87526" y="789985"/>
                    </a:lnTo>
                    <a:close/>
                    <a:moveTo>
                      <a:pt x="1202371" y="731945"/>
                    </a:moveTo>
                    <a:lnTo>
                      <a:pt x="1190955" y="732938"/>
                    </a:lnTo>
                    <a:cubicBezTo>
                      <a:pt x="1133591" y="737654"/>
                      <a:pt x="1061181" y="742369"/>
                      <a:pt x="1000995" y="742369"/>
                    </a:cubicBezTo>
                    <a:cubicBezTo>
                      <a:pt x="876863" y="742369"/>
                      <a:pt x="609791" y="746141"/>
                      <a:pt x="496943" y="749914"/>
                    </a:cubicBezTo>
                    <a:cubicBezTo>
                      <a:pt x="459327" y="749914"/>
                      <a:pt x="417950" y="749914"/>
                      <a:pt x="380334" y="749914"/>
                    </a:cubicBezTo>
                    <a:cubicBezTo>
                      <a:pt x="308864" y="749914"/>
                      <a:pt x="241155" y="749914"/>
                      <a:pt x="196016" y="757458"/>
                    </a:cubicBezTo>
                    <a:cubicBezTo>
                      <a:pt x="162162" y="765003"/>
                      <a:pt x="83169" y="791409"/>
                      <a:pt x="53076" y="847993"/>
                    </a:cubicBezTo>
                    <a:cubicBezTo>
                      <a:pt x="45553" y="863082"/>
                      <a:pt x="40851" y="881000"/>
                      <a:pt x="37912" y="900864"/>
                    </a:cubicBezTo>
                    <a:lnTo>
                      <a:pt x="36810" y="916385"/>
                    </a:lnTo>
                    <a:lnTo>
                      <a:pt x="87006" y="916385"/>
                    </a:lnTo>
                    <a:cubicBezTo>
                      <a:pt x="109597" y="916385"/>
                      <a:pt x="127482" y="916385"/>
                      <a:pt x="142072" y="916385"/>
                    </a:cubicBezTo>
                    <a:lnTo>
                      <a:pt x="173883" y="916385"/>
                    </a:lnTo>
                    <a:lnTo>
                      <a:pt x="170488" y="917390"/>
                    </a:lnTo>
                    <a:cubicBezTo>
                      <a:pt x="169370" y="918171"/>
                      <a:pt x="169841" y="919064"/>
                      <a:pt x="173606" y="919957"/>
                    </a:cubicBezTo>
                    <a:cubicBezTo>
                      <a:pt x="192432" y="919957"/>
                      <a:pt x="233850" y="923529"/>
                      <a:pt x="248911" y="923529"/>
                    </a:cubicBezTo>
                    <a:cubicBezTo>
                      <a:pt x="263972" y="923529"/>
                      <a:pt x="222554" y="923529"/>
                      <a:pt x="263972" y="927101"/>
                    </a:cubicBezTo>
                    <a:lnTo>
                      <a:pt x="211258" y="927101"/>
                    </a:lnTo>
                    <a:lnTo>
                      <a:pt x="200139" y="927101"/>
                    </a:lnTo>
                    <a:lnTo>
                      <a:pt x="196197" y="927101"/>
                    </a:lnTo>
                    <a:cubicBezTo>
                      <a:pt x="181372" y="927101"/>
                      <a:pt x="116278" y="924025"/>
                      <a:pt x="66893" y="923929"/>
                    </a:cubicBezTo>
                    <a:lnTo>
                      <a:pt x="36215" y="924754"/>
                    </a:lnTo>
                    <a:lnTo>
                      <a:pt x="33328" y="965405"/>
                    </a:lnTo>
                    <a:cubicBezTo>
                      <a:pt x="32387" y="1011144"/>
                      <a:pt x="34268" y="1061126"/>
                      <a:pt x="30507" y="1108280"/>
                    </a:cubicBezTo>
                    <a:cubicBezTo>
                      <a:pt x="28626" y="1132800"/>
                      <a:pt x="26980" y="1164864"/>
                      <a:pt x="25511" y="1199993"/>
                    </a:cubicBezTo>
                    <a:lnTo>
                      <a:pt x="23007" y="1270000"/>
                    </a:lnTo>
                    <a:lnTo>
                      <a:pt x="28574" y="1270000"/>
                    </a:lnTo>
                    <a:cubicBezTo>
                      <a:pt x="41706" y="1270000"/>
                      <a:pt x="60468" y="1270000"/>
                      <a:pt x="82981" y="1270000"/>
                    </a:cubicBezTo>
                    <a:cubicBezTo>
                      <a:pt x="131761" y="1270000"/>
                      <a:pt x="45459" y="1277761"/>
                      <a:pt x="90486" y="1281642"/>
                    </a:cubicBezTo>
                    <a:cubicBezTo>
                      <a:pt x="135513" y="1285522"/>
                      <a:pt x="173036" y="1281642"/>
                      <a:pt x="188045" y="1285522"/>
                    </a:cubicBezTo>
                    <a:cubicBezTo>
                      <a:pt x="203054" y="1293283"/>
                      <a:pt x="116752" y="1281642"/>
                      <a:pt x="188045" y="1293283"/>
                    </a:cubicBezTo>
                    <a:cubicBezTo>
                      <a:pt x="238701" y="1302015"/>
                      <a:pt x="177492" y="1299832"/>
                      <a:pt x="161134" y="1298195"/>
                    </a:cubicBezTo>
                    <a:lnTo>
                      <a:pt x="164157" y="1297486"/>
                    </a:lnTo>
                    <a:lnTo>
                      <a:pt x="167759" y="1297710"/>
                    </a:lnTo>
                    <a:cubicBezTo>
                      <a:pt x="174678" y="1298134"/>
                      <a:pt x="175850" y="1298134"/>
                      <a:pt x="165531" y="1297164"/>
                    </a:cubicBezTo>
                    <a:lnTo>
                      <a:pt x="164157" y="1297486"/>
                    </a:lnTo>
                    <a:lnTo>
                      <a:pt x="135513" y="1295709"/>
                    </a:lnTo>
                    <a:cubicBezTo>
                      <a:pt x="110185" y="1294254"/>
                      <a:pt x="84857" y="1293284"/>
                      <a:pt x="105495" y="1297164"/>
                    </a:cubicBezTo>
                    <a:cubicBezTo>
                      <a:pt x="136451" y="1302985"/>
                      <a:pt x="97756" y="1295709"/>
                      <a:pt x="55895" y="1293344"/>
                    </a:cubicBezTo>
                    <a:lnTo>
                      <a:pt x="22174" y="1293294"/>
                    </a:lnTo>
                    <a:lnTo>
                      <a:pt x="21573" y="1310097"/>
                    </a:lnTo>
                    <a:cubicBezTo>
                      <a:pt x="20397" y="1346876"/>
                      <a:pt x="19339" y="1382242"/>
                      <a:pt x="18340" y="1411712"/>
                    </a:cubicBezTo>
                    <a:lnTo>
                      <a:pt x="16995" y="1447805"/>
                    </a:lnTo>
                    <a:lnTo>
                      <a:pt x="20343" y="1447808"/>
                    </a:lnTo>
                    <a:cubicBezTo>
                      <a:pt x="62654" y="1447860"/>
                      <a:pt x="233959" y="1448276"/>
                      <a:pt x="266902" y="1451610"/>
                    </a:cubicBezTo>
                    <a:cubicBezTo>
                      <a:pt x="299846" y="1454944"/>
                      <a:pt x="79125" y="1452444"/>
                      <a:pt x="167197" y="1456871"/>
                    </a:cubicBezTo>
                    <a:lnTo>
                      <a:pt x="191907" y="1457871"/>
                    </a:lnTo>
                    <a:lnTo>
                      <a:pt x="140247" y="1456611"/>
                    </a:lnTo>
                    <a:cubicBezTo>
                      <a:pt x="107833" y="1455896"/>
                      <a:pt x="80537" y="1455420"/>
                      <a:pt x="63595" y="1455420"/>
                    </a:cubicBezTo>
                    <a:cubicBezTo>
                      <a:pt x="45711" y="1455420"/>
                      <a:pt x="33475" y="1455658"/>
                      <a:pt x="25181" y="1456015"/>
                    </a:cubicBezTo>
                    <a:lnTo>
                      <a:pt x="17229" y="1456721"/>
                    </a:lnTo>
                    <a:lnTo>
                      <a:pt x="17882" y="1477455"/>
                    </a:lnTo>
                    <a:cubicBezTo>
                      <a:pt x="19764" y="1502932"/>
                      <a:pt x="22588" y="1523692"/>
                      <a:pt x="26352" y="1538789"/>
                    </a:cubicBezTo>
                    <a:cubicBezTo>
                      <a:pt x="30117" y="1550113"/>
                      <a:pt x="37646" y="1561436"/>
                      <a:pt x="48939" y="1568985"/>
                    </a:cubicBezTo>
                    <a:cubicBezTo>
                      <a:pt x="60233" y="1576534"/>
                      <a:pt x="75291" y="1584082"/>
                      <a:pt x="97879" y="1587857"/>
                    </a:cubicBezTo>
                    <a:cubicBezTo>
                      <a:pt x="143053" y="1599180"/>
                      <a:pt x="210815" y="1602955"/>
                      <a:pt x="319987" y="1602955"/>
                    </a:cubicBezTo>
                    <a:cubicBezTo>
                      <a:pt x="376456" y="1602955"/>
                      <a:pt x="443277" y="1602011"/>
                      <a:pt x="521862" y="1600124"/>
                    </a:cubicBezTo>
                    <a:lnTo>
                      <a:pt x="555677" y="1599181"/>
                    </a:lnTo>
                    <a:lnTo>
                      <a:pt x="620458" y="1594516"/>
                    </a:lnTo>
                    <a:cubicBezTo>
                      <a:pt x="843265" y="1580095"/>
                      <a:pt x="973055" y="1582979"/>
                      <a:pt x="1065351" y="1582979"/>
                    </a:cubicBezTo>
                    <a:cubicBezTo>
                      <a:pt x="1110557" y="1582979"/>
                      <a:pt x="1148229" y="1582979"/>
                      <a:pt x="1178366" y="1582979"/>
                    </a:cubicBezTo>
                    <a:cubicBezTo>
                      <a:pt x="1238641" y="1579212"/>
                      <a:pt x="1306449" y="1582979"/>
                      <a:pt x="1366724" y="1590513"/>
                    </a:cubicBezTo>
                    <a:cubicBezTo>
                      <a:pt x="1426999" y="1594280"/>
                      <a:pt x="1479739" y="1601814"/>
                      <a:pt x="1509876" y="1598047"/>
                    </a:cubicBezTo>
                    <a:cubicBezTo>
                      <a:pt x="1543781" y="1594280"/>
                      <a:pt x="1588987" y="1598047"/>
                      <a:pt x="1637960" y="1601814"/>
                    </a:cubicBezTo>
                    <a:cubicBezTo>
                      <a:pt x="1698235" y="1605581"/>
                      <a:pt x="1758509" y="1609349"/>
                      <a:pt x="1796181" y="1601814"/>
                    </a:cubicBezTo>
                    <a:cubicBezTo>
                      <a:pt x="1847037" y="1590513"/>
                      <a:pt x="1883061" y="1581331"/>
                      <a:pt x="1901073" y="1544072"/>
                    </a:cubicBezTo>
                    <a:lnTo>
                      <a:pt x="1903834" y="1532986"/>
                    </a:lnTo>
                    <a:lnTo>
                      <a:pt x="1877730" y="1530291"/>
                    </a:lnTo>
                    <a:cubicBezTo>
                      <a:pt x="1811809" y="1528684"/>
                      <a:pt x="1702941" y="1535113"/>
                      <a:pt x="1683146" y="1535113"/>
                    </a:cubicBezTo>
                    <a:cubicBezTo>
                      <a:pt x="1656754" y="1535113"/>
                      <a:pt x="1720849" y="1531303"/>
                      <a:pt x="1660524" y="1531303"/>
                    </a:cubicBezTo>
                    <a:cubicBezTo>
                      <a:pt x="1603969" y="1531303"/>
                      <a:pt x="1539874" y="1535113"/>
                      <a:pt x="1592658" y="1531303"/>
                    </a:cubicBezTo>
                    <a:cubicBezTo>
                      <a:pt x="1645443" y="1527493"/>
                      <a:pt x="1592658" y="1527493"/>
                      <a:pt x="1611510" y="1527493"/>
                    </a:cubicBezTo>
                    <a:cubicBezTo>
                      <a:pt x="1626592" y="1527493"/>
                      <a:pt x="1686917" y="1523683"/>
                      <a:pt x="1709539" y="1523683"/>
                    </a:cubicBezTo>
                    <a:cubicBezTo>
                      <a:pt x="1726505" y="1523683"/>
                      <a:pt x="1703176" y="1519397"/>
                      <a:pt x="1699995" y="1518861"/>
                    </a:cubicBezTo>
                    <a:cubicBezTo>
                      <a:pt x="1698935" y="1518683"/>
                      <a:pt x="1700113" y="1518921"/>
                      <a:pt x="1705768" y="1519873"/>
                    </a:cubicBezTo>
                    <a:cubicBezTo>
                      <a:pt x="1728390" y="1519873"/>
                      <a:pt x="1762323" y="1519873"/>
                      <a:pt x="1822648" y="1519873"/>
                    </a:cubicBezTo>
                    <a:cubicBezTo>
                      <a:pt x="1852811" y="1519873"/>
                      <a:pt x="1880146" y="1519873"/>
                      <a:pt x="1899940" y="1519873"/>
                    </a:cubicBezTo>
                    <a:lnTo>
                      <a:pt x="1907100" y="1519873"/>
                    </a:lnTo>
                    <a:lnTo>
                      <a:pt x="1912963" y="1496336"/>
                    </a:lnTo>
                    <a:cubicBezTo>
                      <a:pt x="1916730" y="1436062"/>
                      <a:pt x="1924264" y="1451130"/>
                      <a:pt x="1920497" y="1387090"/>
                    </a:cubicBezTo>
                    <a:cubicBezTo>
                      <a:pt x="1920497" y="1319282"/>
                      <a:pt x="1912963" y="1187434"/>
                      <a:pt x="1916730" y="1119626"/>
                    </a:cubicBezTo>
                    <a:lnTo>
                      <a:pt x="1919333" y="1085717"/>
                    </a:lnTo>
                    <a:lnTo>
                      <a:pt x="1893394" y="1085374"/>
                    </a:lnTo>
                    <a:cubicBezTo>
                      <a:pt x="1869787" y="1084898"/>
                      <a:pt x="1844291" y="1083945"/>
                      <a:pt x="1836737" y="1082040"/>
                    </a:cubicBezTo>
                    <a:cubicBezTo>
                      <a:pt x="1821628" y="1074420"/>
                      <a:pt x="1938720" y="1082040"/>
                      <a:pt x="1855623" y="1074420"/>
                    </a:cubicBezTo>
                    <a:cubicBezTo>
                      <a:pt x="1768748" y="1066800"/>
                      <a:pt x="1855623" y="1074420"/>
                      <a:pt x="1791411" y="1070610"/>
                    </a:cubicBezTo>
                    <a:cubicBezTo>
                      <a:pt x="1727199" y="1066800"/>
                      <a:pt x="1749862" y="1066800"/>
                      <a:pt x="1772525" y="1066800"/>
                    </a:cubicBezTo>
                    <a:cubicBezTo>
                      <a:pt x="1798965" y="1066800"/>
                      <a:pt x="1889617" y="1074420"/>
                      <a:pt x="1919834" y="1078230"/>
                    </a:cubicBezTo>
                    <a:lnTo>
                      <a:pt x="1919909" y="1078224"/>
                    </a:lnTo>
                    <a:lnTo>
                      <a:pt x="1921262" y="1060588"/>
                    </a:lnTo>
                    <a:cubicBezTo>
                      <a:pt x="1922719" y="1045093"/>
                      <a:pt x="1924342" y="1029499"/>
                      <a:pt x="1925956" y="1014823"/>
                    </a:cubicBezTo>
                    <a:lnTo>
                      <a:pt x="1930315" y="977039"/>
                    </a:lnTo>
                    <a:lnTo>
                      <a:pt x="1931217" y="938655"/>
                    </a:lnTo>
                    <a:cubicBezTo>
                      <a:pt x="1931217" y="919783"/>
                      <a:pt x="1930276" y="902798"/>
                      <a:pt x="1928864" y="887228"/>
                    </a:cubicBezTo>
                    <a:lnTo>
                      <a:pt x="1928695" y="885826"/>
                    </a:lnTo>
                    <a:lnTo>
                      <a:pt x="1914393" y="885826"/>
                    </a:lnTo>
                    <a:cubicBezTo>
                      <a:pt x="1901176" y="885826"/>
                      <a:pt x="1882294" y="885826"/>
                      <a:pt x="1859636" y="885826"/>
                    </a:cubicBezTo>
                    <a:cubicBezTo>
                      <a:pt x="1814320" y="885826"/>
                      <a:pt x="1901175" y="878285"/>
                      <a:pt x="1855859" y="874515"/>
                    </a:cubicBezTo>
                    <a:cubicBezTo>
                      <a:pt x="1806767" y="874515"/>
                      <a:pt x="1772780" y="874515"/>
                      <a:pt x="1757675" y="870745"/>
                    </a:cubicBezTo>
                    <a:cubicBezTo>
                      <a:pt x="1742569" y="866974"/>
                      <a:pt x="1829425" y="874515"/>
                      <a:pt x="1757675" y="863204"/>
                    </a:cubicBezTo>
                    <a:cubicBezTo>
                      <a:pt x="1721800" y="859434"/>
                      <a:pt x="1737849" y="858491"/>
                      <a:pt x="1757675" y="858491"/>
                    </a:cubicBezTo>
                    <a:cubicBezTo>
                      <a:pt x="1777500" y="858491"/>
                      <a:pt x="1801103" y="859434"/>
                      <a:pt x="1780333" y="859434"/>
                    </a:cubicBezTo>
                    <a:cubicBezTo>
                      <a:pt x="1743985" y="859434"/>
                      <a:pt x="1849310" y="865207"/>
                      <a:pt x="1848380" y="861599"/>
                    </a:cubicBezTo>
                    <a:lnTo>
                      <a:pt x="1845108" y="860670"/>
                    </a:lnTo>
                    <a:lnTo>
                      <a:pt x="1851611" y="861319"/>
                    </a:lnTo>
                    <a:cubicBezTo>
                      <a:pt x="1862232" y="862262"/>
                      <a:pt x="1875567" y="863204"/>
                      <a:pt x="1889080" y="863675"/>
                    </a:cubicBezTo>
                    <a:lnTo>
                      <a:pt x="1925970" y="863224"/>
                    </a:lnTo>
                    <a:lnTo>
                      <a:pt x="1923688" y="844294"/>
                    </a:lnTo>
                    <a:cubicBezTo>
                      <a:pt x="1923688" y="832971"/>
                      <a:pt x="1916159" y="825422"/>
                      <a:pt x="1908630" y="817873"/>
                    </a:cubicBezTo>
                    <a:cubicBezTo>
                      <a:pt x="1901101" y="806549"/>
                      <a:pt x="1889807" y="799001"/>
                      <a:pt x="1870984" y="791452"/>
                    </a:cubicBezTo>
                    <a:cubicBezTo>
                      <a:pt x="1837103" y="776354"/>
                      <a:pt x="1788164" y="765031"/>
                      <a:pt x="1716637" y="757482"/>
                    </a:cubicBezTo>
                    <a:cubicBezTo>
                      <a:pt x="1609347" y="743328"/>
                      <a:pt x="1459707" y="735543"/>
                      <a:pt x="1258185" y="732536"/>
                    </a:cubicBezTo>
                    <a:close/>
                    <a:moveTo>
                      <a:pt x="484353" y="555667"/>
                    </a:moveTo>
                    <a:lnTo>
                      <a:pt x="481354" y="557472"/>
                    </a:lnTo>
                    <a:lnTo>
                      <a:pt x="475083" y="563846"/>
                    </a:lnTo>
                    <a:close/>
                    <a:moveTo>
                      <a:pt x="920312" y="191891"/>
                    </a:moveTo>
                    <a:lnTo>
                      <a:pt x="895454" y="213713"/>
                    </a:lnTo>
                    <a:lnTo>
                      <a:pt x="880878" y="237110"/>
                    </a:lnTo>
                    <a:cubicBezTo>
                      <a:pt x="869571" y="255955"/>
                      <a:pt x="846956" y="274800"/>
                      <a:pt x="820573" y="289876"/>
                    </a:cubicBezTo>
                    <a:lnTo>
                      <a:pt x="774815" y="319617"/>
                    </a:lnTo>
                    <a:lnTo>
                      <a:pt x="653303" y="426288"/>
                    </a:lnTo>
                    <a:lnTo>
                      <a:pt x="643425" y="440634"/>
                    </a:lnTo>
                    <a:cubicBezTo>
                      <a:pt x="628348" y="467017"/>
                      <a:pt x="601965" y="485862"/>
                      <a:pt x="571812" y="504707"/>
                    </a:cubicBezTo>
                    <a:lnTo>
                      <a:pt x="549774" y="517173"/>
                    </a:lnTo>
                    <a:lnTo>
                      <a:pt x="415727" y="634848"/>
                    </a:lnTo>
                    <a:lnTo>
                      <a:pt x="398433" y="659234"/>
                    </a:lnTo>
                    <a:cubicBezTo>
                      <a:pt x="383357" y="681848"/>
                      <a:pt x="362627" y="698809"/>
                      <a:pt x="345666" y="710116"/>
                    </a:cubicBezTo>
                    <a:lnTo>
                      <a:pt x="324814" y="722489"/>
                    </a:lnTo>
                    <a:lnTo>
                      <a:pt x="468334" y="720740"/>
                    </a:lnTo>
                    <a:cubicBezTo>
                      <a:pt x="686090" y="718086"/>
                      <a:pt x="875259" y="715963"/>
                      <a:pt x="1039017" y="715963"/>
                    </a:cubicBezTo>
                    <a:cubicBezTo>
                      <a:pt x="1233127" y="715963"/>
                      <a:pt x="1390841" y="718451"/>
                      <a:pt x="1516813" y="724593"/>
                    </a:cubicBezTo>
                    <a:lnTo>
                      <a:pt x="1629894" y="731838"/>
                    </a:lnTo>
                    <a:lnTo>
                      <a:pt x="1633536" y="731838"/>
                    </a:lnTo>
                    <a:lnTo>
                      <a:pt x="1635618" y="732324"/>
                    </a:lnTo>
                    <a:lnTo>
                      <a:pt x="1667118" y="735498"/>
                    </a:lnTo>
                    <a:lnTo>
                      <a:pt x="1658225" y="729607"/>
                    </a:lnTo>
                    <a:cubicBezTo>
                      <a:pt x="1649286" y="722527"/>
                      <a:pt x="1639877" y="714032"/>
                      <a:pt x="1630467" y="704593"/>
                    </a:cubicBezTo>
                    <a:lnTo>
                      <a:pt x="1594095" y="654071"/>
                    </a:lnTo>
                    <a:lnTo>
                      <a:pt x="1458600" y="520490"/>
                    </a:lnTo>
                    <a:lnTo>
                      <a:pt x="1446044" y="512033"/>
                    </a:lnTo>
                    <a:cubicBezTo>
                      <a:pt x="1412170" y="489379"/>
                      <a:pt x="1363242" y="459174"/>
                      <a:pt x="1318077" y="387436"/>
                    </a:cubicBezTo>
                    <a:lnTo>
                      <a:pt x="1309221" y="373221"/>
                    </a:lnTo>
                    <a:lnTo>
                      <a:pt x="1203100" y="268599"/>
                    </a:lnTo>
                    <a:lnTo>
                      <a:pt x="1165175" y="242073"/>
                    </a:lnTo>
                    <a:lnTo>
                      <a:pt x="1128373" y="201503"/>
                    </a:lnTo>
                    <a:lnTo>
                      <a:pt x="1127479" y="202252"/>
                    </a:lnTo>
                    <a:lnTo>
                      <a:pt x="1128713" y="203490"/>
                    </a:lnTo>
                    <a:lnTo>
                      <a:pt x="1121958" y="206877"/>
                    </a:lnTo>
                    <a:lnTo>
                      <a:pt x="1121373" y="207367"/>
                    </a:lnTo>
                    <a:lnTo>
                      <a:pt x="1120178" y="208269"/>
                    </a:lnTo>
                    <a:lnTo>
                      <a:pt x="1117402" y="211052"/>
                    </a:lnTo>
                    <a:lnTo>
                      <a:pt x="1117009" y="210658"/>
                    </a:lnTo>
                    <a:lnTo>
                      <a:pt x="1101944" y="222017"/>
                    </a:lnTo>
                    <a:lnTo>
                      <a:pt x="1102320" y="222395"/>
                    </a:lnTo>
                    <a:lnTo>
                      <a:pt x="1094570" y="227578"/>
                    </a:lnTo>
                    <a:lnTo>
                      <a:pt x="1091371" y="229989"/>
                    </a:lnTo>
                    <a:cubicBezTo>
                      <a:pt x="1083871" y="233760"/>
                      <a:pt x="1072620" y="237530"/>
                      <a:pt x="1057620" y="237530"/>
                    </a:cubicBezTo>
                    <a:cubicBezTo>
                      <a:pt x="1057620" y="241300"/>
                      <a:pt x="1053869" y="241300"/>
                      <a:pt x="1050119" y="241300"/>
                    </a:cubicBezTo>
                    <a:lnTo>
                      <a:pt x="1049616" y="241261"/>
                    </a:lnTo>
                    <a:lnTo>
                      <a:pt x="1049536" y="241301"/>
                    </a:lnTo>
                    <a:cubicBezTo>
                      <a:pt x="1034455" y="241301"/>
                      <a:pt x="1015603" y="237520"/>
                      <a:pt x="1000522" y="237520"/>
                    </a:cubicBezTo>
                    <a:cubicBezTo>
                      <a:pt x="981670" y="233739"/>
                      <a:pt x="970359" y="229958"/>
                      <a:pt x="955278" y="222395"/>
                    </a:cubicBezTo>
                    <a:cubicBezTo>
                      <a:pt x="951508" y="218614"/>
                      <a:pt x="951508" y="218614"/>
                      <a:pt x="947737" y="218614"/>
                    </a:cubicBezTo>
                    <a:lnTo>
                      <a:pt x="955384" y="221682"/>
                    </a:lnTo>
                    <a:lnTo>
                      <a:pt x="922613" y="196056"/>
                    </a:lnTo>
                    <a:close/>
                    <a:moveTo>
                      <a:pt x="1001367" y="15081"/>
                    </a:moveTo>
                    <a:cubicBezTo>
                      <a:pt x="997617" y="15081"/>
                      <a:pt x="993866" y="15081"/>
                      <a:pt x="990116" y="18851"/>
                    </a:cubicBezTo>
                    <a:cubicBezTo>
                      <a:pt x="975116" y="22622"/>
                      <a:pt x="963865" y="26392"/>
                      <a:pt x="956365" y="33933"/>
                    </a:cubicBezTo>
                    <a:cubicBezTo>
                      <a:pt x="952614" y="33933"/>
                      <a:pt x="952614" y="37703"/>
                      <a:pt x="948864" y="41473"/>
                    </a:cubicBezTo>
                    <a:cubicBezTo>
                      <a:pt x="945114" y="49014"/>
                      <a:pt x="941364" y="52784"/>
                      <a:pt x="937614" y="56555"/>
                    </a:cubicBezTo>
                    <a:cubicBezTo>
                      <a:pt x="933863" y="67865"/>
                      <a:pt x="930113" y="75406"/>
                      <a:pt x="926363" y="86717"/>
                    </a:cubicBezTo>
                    <a:cubicBezTo>
                      <a:pt x="918863" y="101798"/>
                      <a:pt x="915113" y="116880"/>
                      <a:pt x="915113" y="135731"/>
                    </a:cubicBezTo>
                    <a:cubicBezTo>
                      <a:pt x="915113" y="143272"/>
                      <a:pt x="918863" y="150812"/>
                      <a:pt x="918863" y="158353"/>
                    </a:cubicBezTo>
                    <a:cubicBezTo>
                      <a:pt x="918863" y="169664"/>
                      <a:pt x="926363" y="180975"/>
                      <a:pt x="933863" y="188516"/>
                    </a:cubicBezTo>
                    <a:cubicBezTo>
                      <a:pt x="941364" y="196056"/>
                      <a:pt x="952614" y="203597"/>
                      <a:pt x="963865" y="207367"/>
                    </a:cubicBezTo>
                    <a:cubicBezTo>
                      <a:pt x="978866" y="214908"/>
                      <a:pt x="986366" y="218678"/>
                      <a:pt x="1005117" y="222449"/>
                    </a:cubicBezTo>
                    <a:cubicBezTo>
                      <a:pt x="1020118" y="222449"/>
                      <a:pt x="1035119" y="226219"/>
                      <a:pt x="1050119" y="226219"/>
                    </a:cubicBezTo>
                    <a:cubicBezTo>
                      <a:pt x="1053869" y="226219"/>
                      <a:pt x="1053869" y="226219"/>
                      <a:pt x="1057620" y="222449"/>
                    </a:cubicBezTo>
                    <a:cubicBezTo>
                      <a:pt x="1068870" y="222449"/>
                      <a:pt x="1076371" y="218678"/>
                      <a:pt x="1087621" y="214908"/>
                    </a:cubicBezTo>
                    <a:cubicBezTo>
                      <a:pt x="1095122" y="211138"/>
                      <a:pt x="1102622" y="203597"/>
                      <a:pt x="1110122" y="196056"/>
                    </a:cubicBezTo>
                    <a:cubicBezTo>
                      <a:pt x="1117623" y="192286"/>
                      <a:pt x="1125123" y="184745"/>
                      <a:pt x="1132624" y="180975"/>
                    </a:cubicBezTo>
                    <a:cubicBezTo>
                      <a:pt x="1136374" y="173434"/>
                      <a:pt x="1140124" y="165894"/>
                      <a:pt x="1140124" y="158353"/>
                    </a:cubicBezTo>
                    <a:cubicBezTo>
                      <a:pt x="1143874" y="147042"/>
                      <a:pt x="1143874" y="139501"/>
                      <a:pt x="1143874" y="128190"/>
                    </a:cubicBezTo>
                    <a:cubicBezTo>
                      <a:pt x="1143874" y="124420"/>
                      <a:pt x="1143874" y="120650"/>
                      <a:pt x="1143874" y="116880"/>
                    </a:cubicBezTo>
                    <a:cubicBezTo>
                      <a:pt x="1143874" y="101798"/>
                      <a:pt x="1143874" y="86717"/>
                      <a:pt x="1136374" y="71636"/>
                    </a:cubicBezTo>
                    <a:cubicBezTo>
                      <a:pt x="1128874" y="64095"/>
                      <a:pt x="1128874" y="52784"/>
                      <a:pt x="1121373" y="49014"/>
                    </a:cubicBezTo>
                    <a:cubicBezTo>
                      <a:pt x="1117623" y="41473"/>
                      <a:pt x="1113872" y="41473"/>
                      <a:pt x="1102622" y="33933"/>
                    </a:cubicBezTo>
                    <a:cubicBezTo>
                      <a:pt x="1087621" y="26392"/>
                      <a:pt x="1072620" y="15081"/>
                      <a:pt x="1057620" y="18851"/>
                    </a:cubicBezTo>
                    <a:cubicBezTo>
                      <a:pt x="1050119" y="18851"/>
                      <a:pt x="1046369" y="18851"/>
                      <a:pt x="1042619" y="18851"/>
                    </a:cubicBezTo>
                    <a:cubicBezTo>
                      <a:pt x="1035119" y="18851"/>
                      <a:pt x="1027618" y="18851"/>
                      <a:pt x="1016368" y="18851"/>
                    </a:cubicBezTo>
                    <a:cubicBezTo>
                      <a:pt x="1012617" y="18851"/>
                      <a:pt x="1005117" y="15081"/>
                      <a:pt x="1001367" y="15081"/>
                    </a:cubicBezTo>
                    <a:close/>
                    <a:moveTo>
                      <a:pt x="1001367" y="0"/>
                    </a:moveTo>
                    <a:cubicBezTo>
                      <a:pt x="1008867" y="0"/>
                      <a:pt x="1012617" y="3770"/>
                      <a:pt x="1016368" y="3770"/>
                    </a:cubicBezTo>
                    <a:cubicBezTo>
                      <a:pt x="1027618" y="3770"/>
                      <a:pt x="1035119" y="3770"/>
                      <a:pt x="1042619" y="3770"/>
                    </a:cubicBezTo>
                    <a:lnTo>
                      <a:pt x="1053869" y="3770"/>
                    </a:lnTo>
                    <a:cubicBezTo>
                      <a:pt x="1057620" y="11311"/>
                      <a:pt x="1057620" y="11311"/>
                      <a:pt x="1057620" y="11311"/>
                    </a:cubicBezTo>
                    <a:cubicBezTo>
                      <a:pt x="1057620" y="3770"/>
                      <a:pt x="1057620" y="3770"/>
                      <a:pt x="1057620" y="3770"/>
                    </a:cubicBezTo>
                    <a:cubicBezTo>
                      <a:pt x="1076371" y="3770"/>
                      <a:pt x="1095122" y="15081"/>
                      <a:pt x="1110122" y="22622"/>
                    </a:cubicBezTo>
                    <a:lnTo>
                      <a:pt x="1129207" y="33586"/>
                    </a:lnTo>
                    <a:lnTo>
                      <a:pt x="1136253" y="37119"/>
                    </a:lnTo>
                    <a:cubicBezTo>
                      <a:pt x="1140024" y="48462"/>
                      <a:pt x="1143794" y="56025"/>
                      <a:pt x="1147564" y="63587"/>
                    </a:cubicBezTo>
                    <a:cubicBezTo>
                      <a:pt x="1158875" y="82493"/>
                      <a:pt x="1158875" y="101398"/>
                      <a:pt x="1158875" y="116523"/>
                    </a:cubicBezTo>
                    <a:lnTo>
                      <a:pt x="1158875" y="116880"/>
                    </a:lnTo>
                    <a:lnTo>
                      <a:pt x="1158875" y="127867"/>
                    </a:lnTo>
                    <a:lnTo>
                      <a:pt x="1158875" y="128190"/>
                    </a:lnTo>
                    <a:cubicBezTo>
                      <a:pt x="1158875" y="139501"/>
                      <a:pt x="1158875" y="150812"/>
                      <a:pt x="1155125" y="162123"/>
                    </a:cubicBezTo>
                    <a:cubicBezTo>
                      <a:pt x="1155125" y="167779"/>
                      <a:pt x="1153250" y="172492"/>
                      <a:pt x="1150906" y="176733"/>
                    </a:cubicBezTo>
                    <a:lnTo>
                      <a:pt x="1144014" y="188281"/>
                    </a:lnTo>
                    <a:lnTo>
                      <a:pt x="1211007" y="254328"/>
                    </a:lnTo>
                    <a:lnTo>
                      <a:pt x="1223983" y="262839"/>
                    </a:lnTo>
                    <a:cubicBezTo>
                      <a:pt x="1246566" y="277941"/>
                      <a:pt x="1265384" y="289268"/>
                      <a:pt x="1280439" y="308147"/>
                    </a:cubicBezTo>
                    <a:cubicBezTo>
                      <a:pt x="1287967" y="315698"/>
                      <a:pt x="1295494" y="325137"/>
                      <a:pt x="1303963" y="336937"/>
                    </a:cubicBezTo>
                    <a:lnTo>
                      <a:pt x="1322531" y="364277"/>
                    </a:lnTo>
                    <a:lnTo>
                      <a:pt x="1456664" y="496514"/>
                    </a:lnTo>
                    <a:lnTo>
                      <a:pt x="1457335" y="496931"/>
                    </a:lnTo>
                    <a:cubicBezTo>
                      <a:pt x="1472390" y="512033"/>
                      <a:pt x="1498736" y="530912"/>
                      <a:pt x="1525083" y="553566"/>
                    </a:cubicBezTo>
                    <a:cubicBezTo>
                      <a:pt x="1555193" y="576220"/>
                      <a:pt x="1581539" y="602649"/>
                      <a:pt x="1596594" y="629079"/>
                    </a:cubicBezTo>
                    <a:lnTo>
                      <a:pt x="1605861" y="643604"/>
                    </a:lnTo>
                    <a:lnTo>
                      <a:pt x="1701800" y="738188"/>
                    </a:lnTo>
                    <a:lnTo>
                      <a:pt x="1701069" y="738919"/>
                    </a:lnTo>
                    <a:lnTo>
                      <a:pt x="1710285" y="739848"/>
                    </a:lnTo>
                    <a:cubicBezTo>
                      <a:pt x="1758048" y="745687"/>
                      <a:pt x="1797576" y="752764"/>
                      <a:pt x="1829574" y="761256"/>
                    </a:cubicBezTo>
                    <a:cubicBezTo>
                      <a:pt x="1870984" y="772580"/>
                      <a:pt x="1901101" y="787677"/>
                      <a:pt x="1919923" y="806549"/>
                    </a:cubicBezTo>
                    <a:cubicBezTo>
                      <a:pt x="1931217" y="817873"/>
                      <a:pt x="1934982" y="829196"/>
                      <a:pt x="1938746" y="840519"/>
                    </a:cubicBezTo>
                    <a:cubicBezTo>
                      <a:pt x="1942511" y="866940"/>
                      <a:pt x="1946275" y="900910"/>
                      <a:pt x="1946275" y="938655"/>
                    </a:cubicBezTo>
                    <a:cubicBezTo>
                      <a:pt x="1946275" y="1036790"/>
                      <a:pt x="1934982" y="1153797"/>
                      <a:pt x="1934982" y="1259481"/>
                    </a:cubicBezTo>
                    <a:cubicBezTo>
                      <a:pt x="1934982" y="1293451"/>
                      <a:pt x="1934982" y="1327421"/>
                      <a:pt x="1938746" y="1357617"/>
                    </a:cubicBezTo>
                    <a:cubicBezTo>
                      <a:pt x="1942511" y="1384038"/>
                      <a:pt x="1942511" y="1410459"/>
                      <a:pt x="1942511" y="1433105"/>
                    </a:cubicBezTo>
                    <a:cubicBezTo>
                      <a:pt x="1942511" y="1459526"/>
                      <a:pt x="1940629" y="1483116"/>
                      <a:pt x="1935923" y="1504348"/>
                    </a:cubicBezTo>
                    <a:lnTo>
                      <a:pt x="1929524" y="1519873"/>
                    </a:lnTo>
                    <a:lnTo>
                      <a:pt x="1931987" y="1519873"/>
                    </a:lnTo>
                    <a:lnTo>
                      <a:pt x="1924447" y="1535113"/>
                    </a:lnTo>
                    <a:lnTo>
                      <a:pt x="1923292" y="1534994"/>
                    </a:lnTo>
                    <a:lnTo>
                      <a:pt x="1912394" y="1561436"/>
                    </a:lnTo>
                    <a:cubicBezTo>
                      <a:pt x="1893571" y="1591631"/>
                      <a:pt x="1859690" y="1614278"/>
                      <a:pt x="1814516" y="1621827"/>
                    </a:cubicBezTo>
                    <a:cubicBezTo>
                      <a:pt x="1788164" y="1625601"/>
                      <a:pt x="1754283" y="1625601"/>
                      <a:pt x="1720402" y="1625601"/>
                    </a:cubicBezTo>
                    <a:cubicBezTo>
                      <a:pt x="1584878" y="1625601"/>
                      <a:pt x="1389121" y="1602955"/>
                      <a:pt x="1050311" y="1602955"/>
                    </a:cubicBezTo>
                    <a:cubicBezTo>
                      <a:pt x="975020" y="1602955"/>
                      <a:pt x="888435" y="1602955"/>
                      <a:pt x="794321" y="1606729"/>
                    </a:cubicBezTo>
                    <a:cubicBezTo>
                      <a:pt x="587271" y="1614278"/>
                      <a:pt x="432924" y="1618052"/>
                      <a:pt x="319987" y="1618052"/>
                    </a:cubicBezTo>
                    <a:cubicBezTo>
                      <a:pt x="240932" y="1618052"/>
                      <a:pt x="176934" y="1618052"/>
                      <a:pt x="131760" y="1610503"/>
                    </a:cubicBezTo>
                    <a:cubicBezTo>
                      <a:pt x="86585" y="1602955"/>
                      <a:pt x="60233" y="1595406"/>
                      <a:pt x="37646" y="1580308"/>
                    </a:cubicBezTo>
                    <a:cubicBezTo>
                      <a:pt x="26352" y="1568985"/>
                      <a:pt x="18823" y="1557661"/>
                      <a:pt x="15058" y="1542564"/>
                    </a:cubicBezTo>
                    <a:cubicBezTo>
                      <a:pt x="3765" y="1508594"/>
                      <a:pt x="0" y="1455752"/>
                      <a:pt x="0" y="1387812"/>
                    </a:cubicBezTo>
                    <a:cubicBezTo>
                      <a:pt x="0" y="1319872"/>
                      <a:pt x="3765" y="1233060"/>
                      <a:pt x="3765" y="1131151"/>
                    </a:cubicBezTo>
                    <a:cubicBezTo>
                      <a:pt x="3765" y="1085857"/>
                      <a:pt x="3765" y="1033015"/>
                      <a:pt x="0" y="976399"/>
                    </a:cubicBezTo>
                    <a:cubicBezTo>
                      <a:pt x="0" y="972624"/>
                      <a:pt x="0" y="968850"/>
                      <a:pt x="0" y="965076"/>
                    </a:cubicBezTo>
                    <a:cubicBezTo>
                      <a:pt x="0" y="908459"/>
                      <a:pt x="15058" y="866940"/>
                      <a:pt x="33881" y="832971"/>
                    </a:cubicBezTo>
                    <a:cubicBezTo>
                      <a:pt x="52704" y="799001"/>
                      <a:pt x="75291" y="776354"/>
                      <a:pt x="101643" y="757482"/>
                    </a:cubicBezTo>
                    <a:cubicBezTo>
                      <a:pt x="158111" y="727286"/>
                      <a:pt x="214580" y="723512"/>
                      <a:pt x="233403" y="723512"/>
                    </a:cubicBezTo>
                    <a:cubicBezTo>
                      <a:pt x="237167" y="723512"/>
                      <a:pt x="240932" y="723512"/>
                      <a:pt x="240932" y="723512"/>
                    </a:cubicBezTo>
                    <a:lnTo>
                      <a:pt x="294873" y="722855"/>
                    </a:lnTo>
                    <a:lnTo>
                      <a:pt x="402341" y="628030"/>
                    </a:lnTo>
                    <a:lnTo>
                      <a:pt x="421048" y="598931"/>
                    </a:lnTo>
                    <a:cubicBezTo>
                      <a:pt x="432355" y="583855"/>
                      <a:pt x="447432" y="568779"/>
                      <a:pt x="473815" y="546165"/>
                    </a:cubicBezTo>
                    <a:cubicBezTo>
                      <a:pt x="487007" y="536743"/>
                      <a:pt x="502084" y="528263"/>
                      <a:pt x="517631" y="519783"/>
                    </a:cubicBezTo>
                    <a:lnTo>
                      <a:pt x="538218" y="508138"/>
                    </a:lnTo>
                    <a:lnTo>
                      <a:pt x="646109" y="412941"/>
                    </a:lnTo>
                    <a:lnTo>
                      <a:pt x="654968" y="400177"/>
                    </a:lnTo>
                    <a:cubicBezTo>
                      <a:pt x="678289" y="370673"/>
                      <a:pt x="703731" y="350179"/>
                      <a:pt x="737652" y="327565"/>
                    </a:cubicBezTo>
                    <a:lnTo>
                      <a:pt x="757455" y="314694"/>
                    </a:lnTo>
                    <a:lnTo>
                      <a:pt x="904405" y="185032"/>
                    </a:lnTo>
                    <a:lnTo>
                      <a:pt x="911804" y="176495"/>
                    </a:lnTo>
                    <a:lnTo>
                      <a:pt x="903862" y="162123"/>
                    </a:lnTo>
                    <a:cubicBezTo>
                      <a:pt x="903862" y="150812"/>
                      <a:pt x="900112" y="143272"/>
                      <a:pt x="900112" y="135731"/>
                    </a:cubicBezTo>
                    <a:cubicBezTo>
                      <a:pt x="900112" y="116880"/>
                      <a:pt x="903862" y="98028"/>
                      <a:pt x="911362" y="82947"/>
                    </a:cubicBezTo>
                    <a:cubicBezTo>
                      <a:pt x="915113" y="71636"/>
                      <a:pt x="918863" y="60325"/>
                      <a:pt x="926363" y="49014"/>
                    </a:cubicBezTo>
                    <a:cubicBezTo>
                      <a:pt x="930113" y="41473"/>
                      <a:pt x="933863" y="37703"/>
                      <a:pt x="937614" y="33933"/>
                    </a:cubicBezTo>
                    <a:cubicBezTo>
                      <a:pt x="937614" y="30162"/>
                      <a:pt x="941364" y="26392"/>
                      <a:pt x="945114" y="22622"/>
                    </a:cubicBezTo>
                    <a:cubicBezTo>
                      <a:pt x="956365" y="11311"/>
                      <a:pt x="975116" y="7540"/>
                      <a:pt x="986366" y="3770"/>
                    </a:cubicBezTo>
                    <a:cubicBezTo>
                      <a:pt x="990116" y="0"/>
                      <a:pt x="997617" y="0"/>
                      <a:pt x="1001367" y="0"/>
                    </a:cubicBezTo>
                    <a:close/>
                  </a:path>
                </a:pathLst>
              </a:custGeom>
              <a:solidFill>
                <a:schemeClr val="accent1"/>
              </a:solidFill>
              <a:ln>
                <a:noFill/>
              </a:ln>
            </p:spPr>
            <p:txBody>
              <a:bodyPr vert="horz" wrap="square" lIns="96435" tIns="48217" rIns="96435" bIns="48217" numCol="1" anchor="t" anchorCtr="0" compatLnSpc="1">
                <a:normAutofit/>
              </a:bodyPr>
              <a:lstStyle/>
              <a:p>
                <a:endParaRPr lang="zh-CN" altLang="en-US" sz="1900" b="1">
                  <a:solidFill>
                    <a:schemeClr val="accent2"/>
                  </a:solidFill>
                  <a:latin typeface="微软雅黑" panose="020B0503020204020204" pitchFamily="34" charset="-122"/>
                  <a:ea typeface="微软雅黑" panose="020B0503020204020204" pitchFamily="34" charset="-122"/>
                </a:endParaRPr>
              </a:p>
            </p:txBody>
          </p:sp>
          <p:sp>
            <p:nvSpPr>
              <p:cNvPr id="44" name="任意多边形 43"/>
              <p:cNvSpPr/>
              <p:nvPr>
                <p:custDataLst>
                  <p:tags r:id="rId25"/>
                </p:custDataLst>
              </p:nvPr>
            </p:nvSpPr>
            <p:spPr bwMode="auto">
              <a:xfrm>
                <a:off x="1385435" y="2858414"/>
                <a:ext cx="1930133" cy="1439863"/>
              </a:xfrm>
              <a:custGeom>
                <a:avLst/>
                <a:gdLst>
                  <a:gd name="connsiteX0" fmla="*/ 1897912 w 1930133"/>
                  <a:gd name="connsiteY0" fmla="*/ 633413 h 1439863"/>
                  <a:gd name="connsiteX1" fmla="*/ 1924272 w 1930133"/>
                  <a:gd name="connsiteY1" fmla="*/ 671098 h 1439863"/>
                  <a:gd name="connsiteX2" fmla="*/ 1924272 w 1930133"/>
                  <a:gd name="connsiteY2" fmla="*/ 1191145 h 1439863"/>
                  <a:gd name="connsiteX3" fmla="*/ 1788707 w 1930133"/>
                  <a:gd name="connsiteY3" fmla="*/ 1432326 h 1439863"/>
                  <a:gd name="connsiteX4" fmla="*/ 1668204 w 1930133"/>
                  <a:gd name="connsiteY4" fmla="*/ 1439863 h 1439863"/>
                  <a:gd name="connsiteX5" fmla="*/ 1442262 w 1930133"/>
                  <a:gd name="connsiteY5" fmla="*/ 1432326 h 1439863"/>
                  <a:gd name="connsiteX6" fmla="*/ 1099584 w 1930133"/>
                  <a:gd name="connsiteY6" fmla="*/ 1424789 h 1439863"/>
                  <a:gd name="connsiteX7" fmla="*/ 779500 w 1930133"/>
                  <a:gd name="connsiteY7" fmla="*/ 1432326 h 1439863"/>
                  <a:gd name="connsiteX8" fmla="*/ 466947 w 1930133"/>
                  <a:gd name="connsiteY8" fmla="*/ 1439863 h 1439863"/>
                  <a:gd name="connsiteX9" fmla="*/ 0 w 1930133"/>
                  <a:gd name="connsiteY9" fmla="*/ 1375799 h 1439863"/>
                  <a:gd name="connsiteX10" fmla="*/ 0 w 1930133"/>
                  <a:gd name="connsiteY10" fmla="*/ 1368262 h 1439863"/>
                  <a:gd name="connsiteX11" fmla="*/ 90377 w 1930133"/>
                  <a:gd name="connsiteY11" fmla="*/ 1398410 h 1439863"/>
                  <a:gd name="connsiteX12" fmla="*/ 278661 w 1930133"/>
                  <a:gd name="connsiteY12" fmla="*/ 1405947 h 1439863"/>
                  <a:gd name="connsiteX13" fmla="*/ 753140 w 1930133"/>
                  <a:gd name="connsiteY13" fmla="*/ 1394642 h 1439863"/>
                  <a:gd name="connsiteX14" fmla="*/ 1009207 w 1930133"/>
                  <a:gd name="connsiteY14" fmla="*/ 1390873 h 1439863"/>
                  <a:gd name="connsiteX15" fmla="*/ 1679501 w 1930133"/>
                  <a:gd name="connsiteY15" fmla="*/ 1413484 h 1439863"/>
                  <a:gd name="connsiteX16" fmla="*/ 1773644 w 1930133"/>
                  <a:gd name="connsiteY16" fmla="*/ 1409716 h 1439863"/>
                  <a:gd name="connsiteX17" fmla="*/ 1871552 w 1930133"/>
                  <a:gd name="connsiteY17" fmla="*/ 1349420 h 1439863"/>
                  <a:gd name="connsiteX18" fmla="*/ 1901678 w 1930133"/>
                  <a:gd name="connsiteY18" fmla="*/ 1221293 h 1439863"/>
                  <a:gd name="connsiteX19" fmla="*/ 1897912 w 1930133"/>
                  <a:gd name="connsiteY19" fmla="*/ 1145923 h 1439863"/>
                  <a:gd name="connsiteX20" fmla="*/ 1894146 w 1930133"/>
                  <a:gd name="connsiteY20" fmla="*/ 1047944 h 1439863"/>
                  <a:gd name="connsiteX21" fmla="*/ 1905443 w 1930133"/>
                  <a:gd name="connsiteY21" fmla="*/ 727625 h 1439863"/>
                  <a:gd name="connsiteX22" fmla="*/ 1897912 w 1930133"/>
                  <a:gd name="connsiteY22" fmla="*/ 633413 h 1439863"/>
                  <a:gd name="connsiteX23" fmla="*/ 1084457 w 1930133"/>
                  <a:gd name="connsiteY23" fmla="*/ 19050 h 1439863"/>
                  <a:gd name="connsiteX24" fmla="*/ 1148528 w 1930133"/>
                  <a:gd name="connsiteY24" fmla="*/ 68084 h 1439863"/>
                  <a:gd name="connsiteX25" fmla="*/ 1152297 w 1930133"/>
                  <a:gd name="connsiteY25" fmla="*/ 71855 h 1439863"/>
                  <a:gd name="connsiteX26" fmla="*/ 1208830 w 1930133"/>
                  <a:gd name="connsiteY26" fmla="*/ 113345 h 1439863"/>
                  <a:gd name="connsiteX27" fmla="*/ 1246519 w 1930133"/>
                  <a:gd name="connsiteY27" fmla="*/ 169922 h 1439863"/>
                  <a:gd name="connsiteX28" fmla="*/ 1257826 w 1930133"/>
                  <a:gd name="connsiteY28" fmla="*/ 185010 h 1439863"/>
                  <a:gd name="connsiteX29" fmla="*/ 1374661 w 1930133"/>
                  <a:gd name="connsiteY29" fmla="*/ 294392 h 1439863"/>
                  <a:gd name="connsiteX30" fmla="*/ 1382199 w 1930133"/>
                  <a:gd name="connsiteY30" fmla="*/ 301935 h 1439863"/>
                  <a:gd name="connsiteX31" fmla="*/ 1442501 w 1930133"/>
                  <a:gd name="connsiteY31" fmla="*/ 347197 h 1439863"/>
                  <a:gd name="connsiteX32" fmla="*/ 1506572 w 1930133"/>
                  <a:gd name="connsiteY32" fmla="*/ 418861 h 1439863"/>
                  <a:gd name="connsiteX33" fmla="*/ 1514110 w 1930133"/>
                  <a:gd name="connsiteY33" fmla="*/ 430177 h 1439863"/>
                  <a:gd name="connsiteX34" fmla="*/ 1551799 w 1930133"/>
                  <a:gd name="connsiteY34" fmla="*/ 482982 h 1439863"/>
                  <a:gd name="connsiteX35" fmla="*/ 1597025 w 1930133"/>
                  <a:gd name="connsiteY35" fmla="*/ 516928 h 1439863"/>
                  <a:gd name="connsiteX36" fmla="*/ 1593256 w 1930133"/>
                  <a:gd name="connsiteY36" fmla="*/ 520700 h 1439863"/>
                  <a:gd name="connsiteX37" fmla="*/ 1570643 w 1930133"/>
                  <a:gd name="connsiteY37" fmla="*/ 520700 h 1439863"/>
                  <a:gd name="connsiteX38" fmla="*/ 1540492 w 1930133"/>
                  <a:gd name="connsiteY38" fmla="*/ 494298 h 1439863"/>
                  <a:gd name="connsiteX39" fmla="*/ 1502803 w 1930133"/>
                  <a:gd name="connsiteY39" fmla="*/ 441492 h 1439863"/>
                  <a:gd name="connsiteX40" fmla="*/ 1495265 w 1930133"/>
                  <a:gd name="connsiteY40" fmla="*/ 426405 h 1439863"/>
                  <a:gd name="connsiteX41" fmla="*/ 1431194 w 1930133"/>
                  <a:gd name="connsiteY41" fmla="*/ 358513 h 1439863"/>
                  <a:gd name="connsiteX42" fmla="*/ 1370892 w 1930133"/>
                  <a:gd name="connsiteY42" fmla="*/ 313251 h 1439863"/>
                  <a:gd name="connsiteX43" fmla="*/ 1363354 w 1930133"/>
                  <a:gd name="connsiteY43" fmla="*/ 305707 h 1439863"/>
                  <a:gd name="connsiteX44" fmla="*/ 1242750 w 1930133"/>
                  <a:gd name="connsiteY44" fmla="*/ 192553 h 1439863"/>
                  <a:gd name="connsiteX45" fmla="*/ 1235212 w 1930133"/>
                  <a:gd name="connsiteY45" fmla="*/ 177466 h 1439863"/>
                  <a:gd name="connsiteX46" fmla="*/ 1197523 w 1930133"/>
                  <a:gd name="connsiteY46" fmla="*/ 124661 h 1439863"/>
                  <a:gd name="connsiteX47" fmla="*/ 1144759 w 1930133"/>
                  <a:gd name="connsiteY47" fmla="*/ 86943 h 1439863"/>
                  <a:gd name="connsiteX48" fmla="*/ 1137221 w 1930133"/>
                  <a:gd name="connsiteY48" fmla="*/ 83171 h 1439863"/>
                  <a:gd name="connsiteX49" fmla="*/ 1073150 w 1930133"/>
                  <a:gd name="connsiteY49" fmla="*/ 26594 h 1439863"/>
                  <a:gd name="connsiteX50" fmla="*/ 1084457 w 1930133"/>
                  <a:gd name="connsiteY50" fmla="*/ 19050 h 1439863"/>
                  <a:gd name="connsiteX51" fmla="*/ 900825 w 1930133"/>
                  <a:gd name="connsiteY51" fmla="*/ 3770 h 1439863"/>
                  <a:gd name="connsiteX52" fmla="*/ 902704 w 1930133"/>
                  <a:gd name="connsiteY52" fmla="*/ 3770 h 1439863"/>
                  <a:gd name="connsiteX53" fmla="*/ 906463 w 1930133"/>
                  <a:gd name="connsiteY53" fmla="*/ 7541 h 1439863"/>
                  <a:gd name="connsiteX54" fmla="*/ 895187 w 1930133"/>
                  <a:gd name="connsiteY54" fmla="*/ 0 h 1439863"/>
                  <a:gd name="connsiteX55" fmla="*/ 900825 w 1930133"/>
                  <a:gd name="connsiteY55" fmla="*/ 3770 h 1439863"/>
                  <a:gd name="connsiteX56" fmla="*/ 898946 w 1930133"/>
                  <a:gd name="connsiteY56" fmla="*/ 3770 h 1439863"/>
                  <a:gd name="connsiteX57" fmla="*/ 906463 w 1930133"/>
                  <a:gd name="connsiteY57" fmla="*/ 7541 h 1439863"/>
                  <a:gd name="connsiteX58" fmla="*/ 876393 w 1930133"/>
                  <a:gd name="connsiteY58" fmla="*/ 37703 h 1439863"/>
                  <a:gd name="connsiteX59" fmla="*/ 868875 w 1930133"/>
                  <a:gd name="connsiteY59" fmla="*/ 56555 h 1439863"/>
                  <a:gd name="connsiteX60" fmla="*/ 812493 w 1930133"/>
                  <a:gd name="connsiteY60" fmla="*/ 109339 h 1439863"/>
                  <a:gd name="connsiteX61" fmla="*/ 771147 w 1930133"/>
                  <a:gd name="connsiteY61" fmla="*/ 131961 h 1439863"/>
                  <a:gd name="connsiteX62" fmla="*/ 741076 w 1930133"/>
                  <a:gd name="connsiteY62" fmla="*/ 154583 h 1439863"/>
                  <a:gd name="connsiteX63" fmla="*/ 654624 w 1930133"/>
                  <a:gd name="connsiteY63" fmla="*/ 237530 h 1439863"/>
                  <a:gd name="connsiteX64" fmla="*/ 643348 w 1930133"/>
                  <a:gd name="connsiteY64" fmla="*/ 252611 h 1439863"/>
                  <a:gd name="connsiteX65" fmla="*/ 575689 w 1930133"/>
                  <a:gd name="connsiteY65" fmla="*/ 312936 h 1439863"/>
                  <a:gd name="connsiteX66" fmla="*/ 553137 w 1930133"/>
                  <a:gd name="connsiteY66" fmla="*/ 324247 h 1439863"/>
                  <a:gd name="connsiteX67" fmla="*/ 492996 w 1930133"/>
                  <a:gd name="connsiteY67" fmla="*/ 361950 h 1439863"/>
                  <a:gd name="connsiteX68" fmla="*/ 444132 w 1930133"/>
                  <a:gd name="connsiteY68" fmla="*/ 410965 h 1439863"/>
                  <a:gd name="connsiteX69" fmla="*/ 425338 w 1930133"/>
                  <a:gd name="connsiteY69" fmla="*/ 437357 h 1439863"/>
                  <a:gd name="connsiteX70" fmla="*/ 410302 w 1930133"/>
                  <a:gd name="connsiteY70" fmla="*/ 459979 h 1439863"/>
                  <a:gd name="connsiteX71" fmla="*/ 353920 w 1930133"/>
                  <a:gd name="connsiteY71" fmla="*/ 508993 h 1439863"/>
                  <a:gd name="connsiteX72" fmla="*/ 327609 w 1930133"/>
                  <a:gd name="connsiteY72" fmla="*/ 512763 h 1439863"/>
                  <a:gd name="connsiteX73" fmla="*/ 323850 w 1930133"/>
                  <a:gd name="connsiteY73" fmla="*/ 508993 h 1439863"/>
                  <a:gd name="connsiteX74" fmla="*/ 327609 w 1930133"/>
                  <a:gd name="connsiteY74" fmla="*/ 508993 h 1439863"/>
                  <a:gd name="connsiteX75" fmla="*/ 331368 w 1930133"/>
                  <a:gd name="connsiteY75" fmla="*/ 505223 h 1439863"/>
                  <a:gd name="connsiteX76" fmla="*/ 353920 w 1930133"/>
                  <a:gd name="connsiteY76" fmla="*/ 493912 h 1439863"/>
                  <a:gd name="connsiteX77" fmla="*/ 399026 w 1930133"/>
                  <a:gd name="connsiteY77" fmla="*/ 448668 h 1439863"/>
                  <a:gd name="connsiteX78" fmla="*/ 414061 w 1930133"/>
                  <a:gd name="connsiteY78" fmla="*/ 426046 h 1439863"/>
                  <a:gd name="connsiteX79" fmla="*/ 432855 w 1930133"/>
                  <a:gd name="connsiteY79" fmla="*/ 399654 h 1439863"/>
                  <a:gd name="connsiteX80" fmla="*/ 481719 w 1930133"/>
                  <a:gd name="connsiteY80" fmla="*/ 350640 h 1439863"/>
                  <a:gd name="connsiteX81" fmla="*/ 545619 w 1930133"/>
                  <a:gd name="connsiteY81" fmla="*/ 312936 h 1439863"/>
                  <a:gd name="connsiteX82" fmla="*/ 568172 w 1930133"/>
                  <a:gd name="connsiteY82" fmla="*/ 297855 h 1439863"/>
                  <a:gd name="connsiteX83" fmla="*/ 632071 w 1930133"/>
                  <a:gd name="connsiteY83" fmla="*/ 245071 h 1439863"/>
                  <a:gd name="connsiteX84" fmla="*/ 643348 w 1930133"/>
                  <a:gd name="connsiteY84" fmla="*/ 226219 h 1439863"/>
                  <a:gd name="connsiteX85" fmla="*/ 729800 w 1930133"/>
                  <a:gd name="connsiteY85" fmla="*/ 139502 h 1439863"/>
                  <a:gd name="connsiteX86" fmla="*/ 759870 w 1930133"/>
                  <a:gd name="connsiteY86" fmla="*/ 120650 h 1439863"/>
                  <a:gd name="connsiteX87" fmla="*/ 804976 w 1930133"/>
                  <a:gd name="connsiteY87" fmla="*/ 94258 h 1439863"/>
                  <a:gd name="connsiteX88" fmla="*/ 853840 w 1930133"/>
                  <a:gd name="connsiteY88" fmla="*/ 49014 h 1439863"/>
                  <a:gd name="connsiteX89" fmla="*/ 865116 w 1930133"/>
                  <a:gd name="connsiteY89" fmla="*/ 30163 h 1439863"/>
                  <a:gd name="connsiteX90" fmla="*/ 895187 w 1930133"/>
                  <a:gd name="connsiteY90" fmla="*/ 0 h 143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30133" h="1439863">
                    <a:moveTo>
                      <a:pt x="1897912" y="633413"/>
                    </a:moveTo>
                    <a:cubicBezTo>
                      <a:pt x="1912975" y="644718"/>
                      <a:pt x="1920506" y="656024"/>
                      <a:pt x="1924272" y="671098"/>
                    </a:cubicBezTo>
                    <a:cubicBezTo>
                      <a:pt x="1943100" y="791688"/>
                      <a:pt x="1909209" y="1036638"/>
                      <a:pt x="1924272" y="1191145"/>
                    </a:cubicBezTo>
                    <a:cubicBezTo>
                      <a:pt x="1943100" y="1341883"/>
                      <a:pt x="1897912" y="1413484"/>
                      <a:pt x="1788707" y="1432326"/>
                    </a:cubicBezTo>
                    <a:cubicBezTo>
                      <a:pt x="1754815" y="1439863"/>
                      <a:pt x="1713393" y="1439863"/>
                      <a:pt x="1668204" y="1439863"/>
                    </a:cubicBezTo>
                    <a:cubicBezTo>
                      <a:pt x="1607953" y="1439863"/>
                      <a:pt x="1532639" y="1436095"/>
                      <a:pt x="1442262" y="1432326"/>
                    </a:cubicBezTo>
                    <a:cubicBezTo>
                      <a:pt x="1348120" y="1428558"/>
                      <a:pt x="1238915" y="1424789"/>
                      <a:pt x="1099584" y="1424789"/>
                    </a:cubicBezTo>
                    <a:cubicBezTo>
                      <a:pt x="1005441" y="1424789"/>
                      <a:pt x="900002" y="1428558"/>
                      <a:pt x="779500" y="1432326"/>
                    </a:cubicBezTo>
                    <a:cubicBezTo>
                      <a:pt x="658997" y="1436095"/>
                      <a:pt x="553558" y="1439863"/>
                      <a:pt x="466947" y="1439863"/>
                    </a:cubicBezTo>
                    <a:cubicBezTo>
                      <a:pt x="109205" y="1439863"/>
                      <a:pt x="3766" y="1405947"/>
                      <a:pt x="0" y="1375799"/>
                    </a:cubicBezTo>
                    <a:cubicBezTo>
                      <a:pt x="0" y="1372031"/>
                      <a:pt x="0" y="1372031"/>
                      <a:pt x="0" y="1368262"/>
                    </a:cubicBezTo>
                    <a:cubicBezTo>
                      <a:pt x="18828" y="1383336"/>
                      <a:pt x="48954" y="1390873"/>
                      <a:pt x="90377" y="1398410"/>
                    </a:cubicBezTo>
                    <a:cubicBezTo>
                      <a:pt x="135565" y="1405947"/>
                      <a:pt x="199582" y="1405947"/>
                      <a:pt x="278661" y="1405947"/>
                    </a:cubicBezTo>
                    <a:cubicBezTo>
                      <a:pt x="391633" y="1405947"/>
                      <a:pt x="546026" y="1402179"/>
                      <a:pt x="753140" y="1394642"/>
                    </a:cubicBezTo>
                    <a:cubicBezTo>
                      <a:pt x="847282" y="1390873"/>
                      <a:pt x="933893" y="1390873"/>
                      <a:pt x="1009207" y="1390873"/>
                    </a:cubicBezTo>
                    <a:cubicBezTo>
                      <a:pt x="1348120" y="1390873"/>
                      <a:pt x="1543936" y="1413484"/>
                      <a:pt x="1679501" y="1413484"/>
                    </a:cubicBezTo>
                    <a:cubicBezTo>
                      <a:pt x="1713393" y="1413484"/>
                      <a:pt x="1747284" y="1413484"/>
                      <a:pt x="1773644" y="1409716"/>
                    </a:cubicBezTo>
                    <a:cubicBezTo>
                      <a:pt x="1818832" y="1402179"/>
                      <a:pt x="1852723" y="1379568"/>
                      <a:pt x="1871552" y="1349420"/>
                    </a:cubicBezTo>
                    <a:cubicBezTo>
                      <a:pt x="1894146" y="1315504"/>
                      <a:pt x="1901678" y="1274051"/>
                      <a:pt x="1901678" y="1221293"/>
                    </a:cubicBezTo>
                    <a:cubicBezTo>
                      <a:pt x="1901678" y="1198682"/>
                      <a:pt x="1901678" y="1172303"/>
                      <a:pt x="1897912" y="1145923"/>
                    </a:cubicBezTo>
                    <a:cubicBezTo>
                      <a:pt x="1894146" y="1115776"/>
                      <a:pt x="1894146" y="1081860"/>
                      <a:pt x="1894146" y="1047944"/>
                    </a:cubicBezTo>
                    <a:cubicBezTo>
                      <a:pt x="1894146" y="942427"/>
                      <a:pt x="1905443" y="825604"/>
                      <a:pt x="1905443" y="727625"/>
                    </a:cubicBezTo>
                    <a:cubicBezTo>
                      <a:pt x="1905443" y="693708"/>
                      <a:pt x="1901678" y="659792"/>
                      <a:pt x="1897912" y="633413"/>
                    </a:cubicBezTo>
                    <a:close/>
                    <a:moveTo>
                      <a:pt x="1084457" y="19050"/>
                    </a:moveTo>
                    <a:cubicBezTo>
                      <a:pt x="1103301" y="37909"/>
                      <a:pt x="1125915" y="56768"/>
                      <a:pt x="1148528" y="68084"/>
                    </a:cubicBezTo>
                    <a:cubicBezTo>
                      <a:pt x="1148528" y="71855"/>
                      <a:pt x="1148528" y="71855"/>
                      <a:pt x="1152297" y="71855"/>
                    </a:cubicBezTo>
                    <a:cubicBezTo>
                      <a:pt x="1174910" y="83171"/>
                      <a:pt x="1189986" y="94486"/>
                      <a:pt x="1208830" y="113345"/>
                    </a:cubicBezTo>
                    <a:cubicBezTo>
                      <a:pt x="1220137" y="128432"/>
                      <a:pt x="1231443" y="143520"/>
                      <a:pt x="1246519" y="169922"/>
                    </a:cubicBezTo>
                    <a:cubicBezTo>
                      <a:pt x="1250288" y="173694"/>
                      <a:pt x="1254057" y="177466"/>
                      <a:pt x="1257826" y="185010"/>
                    </a:cubicBezTo>
                    <a:cubicBezTo>
                      <a:pt x="1295514" y="249130"/>
                      <a:pt x="1340741" y="271761"/>
                      <a:pt x="1374661" y="294392"/>
                    </a:cubicBezTo>
                    <a:cubicBezTo>
                      <a:pt x="1374661" y="298164"/>
                      <a:pt x="1378430" y="298164"/>
                      <a:pt x="1382199" y="301935"/>
                    </a:cubicBezTo>
                    <a:cubicBezTo>
                      <a:pt x="1397274" y="313251"/>
                      <a:pt x="1419888" y="328338"/>
                      <a:pt x="1442501" y="347197"/>
                    </a:cubicBezTo>
                    <a:cubicBezTo>
                      <a:pt x="1468883" y="369828"/>
                      <a:pt x="1491496" y="396231"/>
                      <a:pt x="1506572" y="418861"/>
                    </a:cubicBezTo>
                    <a:cubicBezTo>
                      <a:pt x="1510341" y="422633"/>
                      <a:pt x="1510341" y="426405"/>
                      <a:pt x="1514110" y="430177"/>
                    </a:cubicBezTo>
                    <a:cubicBezTo>
                      <a:pt x="1525416" y="449036"/>
                      <a:pt x="1540492" y="467895"/>
                      <a:pt x="1551799" y="482982"/>
                    </a:cubicBezTo>
                    <a:cubicBezTo>
                      <a:pt x="1566874" y="501841"/>
                      <a:pt x="1585719" y="513157"/>
                      <a:pt x="1597025" y="516928"/>
                    </a:cubicBezTo>
                    <a:cubicBezTo>
                      <a:pt x="1597025" y="516928"/>
                      <a:pt x="1597025" y="516928"/>
                      <a:pt x="1593256" y="520700"/>
                    </a:cubicBezTo>
                    <a:cubicBezTo>
                      <a:pt x="1585719" y="520700"/>
                      <a:pt x="1578181" y="520700"/>
                      <a:pt x="1570643" y="520700"/>
                    </a:cubicBezTo>
                    <a:cubicBezTo>
                      <a:pt x="1559336" y="513157"/>
                      <a:pt x="1551799" y="501841"/>
                      <a:pt x="1540492" y="494298"/>
                    </a:cubicBezTo>
                    <a:cubicBezTo>
                      <a:pt x="1529185" y="479210"/>
                      <a:pt x="1514110" y="460351"/>
                      <a:pt x="1502803" y="441492"/>
                    </a:cubicBezTo>
                    <a:cubicBezTo>
                      <a:pt x="1499034" y="437720"/>
                      <a:pt x="1495265" y="433949"/>
                      <a:pt x="1495265" y="426405"/>
                    </a:cubicBezTo>
                    <a:cubicBezTo>
                      <a:pt x="1480190" y="407546"/>
                      <a:pt x="1457576" y="381143"/>
                      <a:pt x="1431194" y="358513"/>
                    </a:cubicBezTo>
                    <a:cubicBezTo>
                      <a:pt x="1408581" y="339654"/>
                      <a:pt x="1385968" y="324566"/>
                      <a:pt x="1370892" y="313251"/>
                    </a:cubicBezTo>
                    <a:cubicBezTo>
                      <a:pt x="1370892" y="309479"/>
                      <a:pt x="1367123" y="309479"/>
                      <a:pt x="1363354" y="305707"/>
                    </a:cubicBezTo>
                    <a:cubicBezTo>
                      <a:pt x="1333203" y="286848"/>
                      <a:pt x="1284208" y="256674"/>
                      <a:pt x="1242750" y="192553"/>
                    </a:cubicBezTo>
                    <a:cubicBezTo>
                      <a:pt x="1242750" y="188781"/>
                      <a:pt x="1238981" y="181238"/>
                      <a:pt x="1235212" y="177466"/>
                    </a:cubicBezTo>
                    <a:cubicBezTo>
                      <a:pt x="1220137" y="154835"/>
                      <a:pt x="1208830" y="135976"/>
                      <a:pt x="1197523" y="124661"/>
                    </a:cubicBezTo>
                    <a:cubicBezTo>
                      <a:pt x="1182448" y="105802"/>
                      <a:pt x="1167372" y="98258"/>
                      <a:pt x="1144759" y="86943"/>
                    </a:cubicBezTo>
                    <a:cubicBezTo>
                      <a:pt x="1140990" y="83171"/>
                      <a:pt x="1140990" y="83171"/>
                      <a:pt x="1137221" y="83171"/>
                    </a:cubicBezTo>
                    <a:cubicBezTo>
                      <a:pt x="1114608" y="68084"/>
                      <a:pt x="1091995" y="49225"/>
                      <a:pt x="1073150" y="26594"/>
                    </a:cubicBezTo>
                    <a:cubicBezTo>
                      <a:pt x="1076919" y="22822"/>
                      <a:pt x="1080688" y="22822"/>
                      <a:pt x="1084457" y="19050"/>
                    </a:cubicBezTo>
                    <a:close/>
                    <a:moveTo>
                      <a:pt x="900825" y="3770"/>
                    </a:moveTo>
                    <a:lnTo>
                      <a:pt x="902704" y="3770"/>
                    </a:lnTo>
                    <a:cubicBezTo>
                      <a:pt x="902704" y="3770"/>
                      <a:pt x="902704" y="3770"/>
                      <a:pt x="906463" y="7541"/>
                    </a:cubicBezTo>
                    <a:close/>
                    <a:moveTo>
                      <a:pt x="895187" y="0"/>
                    </a:moveTo>
                    <a:lnTo>
                      <a:pt x="900825" y="3770"/>
                    </a:lnTo>
                    <a:lnTo>
                      <a:pt x="898946" y="3770"/>
                    </a:lnTo>
                    <a:cubicBezTo>
                      <a:pt x="902704" y="3770"/>
                      <a:pt x="906463" y="7541"/>
                      <a:pt x="906463" y="7541"/>
                    </a:cubicBezTo>
                    <a:cubicBezTo>
                      <a:pt x="895187" y="18852"/>
                      <a:pt x="887669" y="26392"/>
                      <a:pt x="876393" y="37703"/>
                    </a:cubicBezTo>
                    <a:cubicBezTo>
                      <a:pt x="872634" y="45244"/>
                      <a:pt x="872634" y="49014"/>
                      <a:pt x="868875" y="56555"/>
                    </a:cubicBezTo>
                    <a:cubicBezTo>
                      <a:pt x="857599" y="75406"/>
                      <a:pt x="835046" y="90488"/>
                      <a:pt x="812493" y="109339"/>
                    </a:cubicBezTo>
                    <a:cubicBezTo>
                      <a:pt x="797458" y="116880"/>
                      <a:pt x="782423" y="124421"/>
                      <a:pt x="771147" y="131961"/>
                    </a:cubicBezTo>
                    <a:cubicBezTo>
                      <a:pt x="759870" y="139502"/>
                      <a:pt x="748594" y="147042"/>
                      <a:pt x="741076" y="154583"/>
                    </a:cubicBezTo>
                    <a:cubicBezTo>
                      <a:pt x="703488" y="180975"/>
                      <a:pt x="677177" y="199827"/>
                      <a:pt x="654624" y="237530"/>
                    </a:cubicBezTo>
                    <a:cubicBezTo>
                      <a:pt x="650865" y="241300"/>
                      <a:pt x="647106" y="245071"/>
                      <a:pt x="643348" y="252611"/>
                    </a:cubicBezTo>
                    <a:cubicBezTo>
                      <a:pt x="628312" y="275233"/>
                      <a:pt x="602001" y="294085"/>
                      <a:pt x="575689" y="312936"/>
                    </a:cubicBezTo>
                    <a:cubicBezTo>
                      <a:pt x="568172" y="316707"/>
                      <a:pt x="560654" y="320477"/>
                      <a:pt x="553137" y="324247"/>
                    </a:cubicBezTo>
                    <a:cubicBezTo>
                      <a:pt x="530584" y="335558"/>
                      <a:pt x="508031" y="350640"/>
                      <a:pt x="492996" y="361950"/>
                    </a:cubicBezTo>
                    <a:cubicBezTo>
                      <a:pt x="466684" y="380802"/>
                      <a:pt x="455408" y="395883"/>
                      <a:pt x="444132" y="410965"/>
                    </a:cubicBezTo>
                    <a:cubicBezTo>
                      <a:pt x="436614" y="418505"/>
                      <a:pt x="432855" y="426046"/>
                      <a:pt x="425338" y="437357"/>
                    </a:cubicBezTo>
                    <a:cubicBezTo>
                      <a:pt x="421579" y="441127"/>
                      <a:pt x="417820" y="452438"/>
                      <a:pt x="410302" y="459979"/>
                    </a:cubicBezTo>
                    <a:cubicBezTo>
                      <a:pt x="395267" y="482601"/>
                      <a:pt x="368956" y="501452"/>
                      <a:pt x="353920" y="508993"/>
                    </a:cubicBezTo>
                    <a:cubicBezTo>
                      <a:pt x="342644" y="508993"/>
                      <a:pt x="335127" y="512763"/>
                      <a:pt x="327609" y="512763"/>
                    </a:cubicBezTo>
                    <a:cubicBezTo>
                      <a:pt x="327609" y="512763"/>
                      <a:pt x="327609" y="512763"/>
                      <a:pt x="323850" y="508993"/>
                    </a:cubicBezTo>
                    <a:cubicBezTo>
                      <a:pt x="323850" y="508993"/>
                      <a:pt x="323850" y="508993"/>
                      <a:pt x="327609" y="508993"/>
                    </a:cubicBezTo>
                    <a:cubicBezTo>
                      <a:pt x="327609" y="505223"/>
                      <a:pt x="331368" y="505223"/>
                      <a:pt x="331368" y="505223"/>
                    </a:cubicBezTo>
                    <a:cubicBezTo>
                      <a:pt x="338885" y="501452"/>
                      <a:pt x="346403" y="497682"/>
                      <a:pt x="353920" y="493912"/>
                    </a:cubicBezTo>
                    <a:cubicBezTo>
                      <a:pt x="368956" y="482601"/>
                      <a:pt x="387750" y="467519"/>
                      <a:pt x="399026" y="448668"/>
                    </a:cubicBezTo>
                    <a:cubicBezTo>
                      <a:pt x="406544" y="441127"/>
                      <a:pt x="410302" y="433587"/>
                      <a:pt x="414061" y="426046"/>
                    </a:cubicBezTo>
                    <a:cubicBezTo>
                      <a:pt x="421579" y="418505"/>
                      <a:pt x="425338" y="410965"/>
                      <a:pt x="432855" y="399654"/>
                    </a:cubicBezTo>
                    <a:cubicBezTo>
                      <a:pt x="444132" y="384572"/>
                      <a:pt x="455408" y="369491"/>
                      <a:pt x="481719" y="350640"/>
                    </a:cubicBezTo>
                    <a:cubicBezTo>
                      <a:pt x="500513" y="335558"/>
                      <a:pt x="523066" y="324247"/>
                      <a:pt x="545619" y="312936"/>
                    </a:cubicBezTo>
                    <a:cubicBezTo>
                      <a:pt x="553137" y="309166"/>
                      <a:pt x="560654" y="305396"/>
                      <a:pt x="568172" y="297855"/>
                    </a:cubicBezTo>
                    <a:cubicBezTo>
                      <a:pt x="594483" y="282774"/>
                      <a:pt x="617036" y="263922"/>
                      <a:pt x="632071" y="245071"/>
                    </a:cubicBezTo>
                    <a:cubicBezTo>
                      <a:pt x="635830" y="237530"/>
                      <a:pt x="639589" y="233760"/>
                      <a:pt x="643348" y="226219"/>
                    </a:cubicBezTo>
                    <a:cubicBezTo>
                      <a:pt x="665900" y="188516"/>
                      <a:pt x="692212" y="165894"/>
                      <a:pt x="729800" y="139502"/>
                    </a:cubicBezTo>
                    <a:cubicBezTo>
                      <a:pt x="741076" y="135732"/>
                      <a:pt x="752353" y="128191"/>
                      <a:pt x="759870" y="120650"/>
                    </a:cubicBezTo>
                    <a:cubicBezTo>
                      <a:pt x="774905" y="113110"/>
                      <a:pt x="789941" y="105569"/>
                      <a:pt x="804976" y="94258"/>
                    </a:cubicBezTo>
                    <a:cubicBezTo>
                      <a:pt x="827529" y="79177"/>
                      <a:pt x="846323" y="64096"/>
                      <a:pt x="853840" y="49014"/>
                    </a:cubicBezTo>
                    <a:cubicBezTo>
                      <a:pt x="857599" y="41474"/>
                      <a:pt x="861358" y="33933"/>
                      <a:pt x="865116" y="30163"/>
                    </a:cubicBezTo>
                    <a:cubicBezTo>
                      <a:pt x="876393" y="18852"/>
                      <a:pt x="883910" y="7541"/>
                      <a:pt x="895187" y="0"/>
                    </a:cubicBez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normAutofit/>
              </a:bodyPr>
              <a:lstStyle/>
              <a:p>
                <a:endParaRPr lang="zh-CN" altLang="en-US" sz="1900" b="1">
                  <a:solidFill>
                    <a:schemeClr val="accent2"/>
                  </a:solidFill>
                  <a:latin typeface="微软雅黑" panose="020B0503020204020204" pitchFamily="34" charset="-122"/>
                  <a:ea typeface="微软雅黑" panose="020B0503020204020204" pitchFamily="34" charset="-122"/>
                </a:endParaRPr>
              </a:p>
            </p:txBody>
          </p:sp>
          <p:sp>
            <p:nvSpPr>
              <p:cNvPr id="45" name="文本框 44"/>
              <p:cNvSpPr txBox="1"/>
              <p:nvPr>
                <p:custDataLst>
                  <p:tags r:id="rId26"/>
                </p:custDataLst>
              </p:nvPr>
            </p:nvSpPr>
            <p:spPr>
              <a:xfrm>
                <a:off x="1549759" y="3394209"/>
                <a:ext cx="1566980" cy="878669"/>
              </a:xfrm>
              <a:prstGeom prst="rect">
                <a:avLst/>
              </a:prstGeom>
              <a:noFill/>
              <a:extLst>
                <a:ext uri="{909E8E84-426E-40DD-AFC4-6F175D3DCCD1}">
                  <a14:hiddenFill xmlns:a14="http://schemas.microsoft.com/office/drawing/2010/main">
                    <a:grpFill/>
                  </a14:hiddenFill>
                </a:ext>
              </a:extLst>
            </p:spPr>
            <p:txBody>
              <a:bodyPr wrap="square" lIns="0" tIns="0" rIns="0" bIns="0" rtlCol="0" anchor="ctr" anchorCtr="0">
                <a:normAutofit/>
              </a:bodyPr>
              <a:lstStyle/>
              <a:p>
                <a:pPr marL="0" lvl="0" indent="0" algn="ctr">
                  <a:lnSpc>
                    <a:spcPct val="110000"/>
                  </a:lnSpc>
                  <a:spcBef>
                    <a:spcPts val="0"/>
                  </a:spcBef>
                  <a:spcAft>
                    <a:spcPts val="0"/>
                  </a:spcAft>
                  <a:buSzPct val="100000"/>
                </a:pPr>
                <a:r>
                  <a:rPr lang="zh-CN" altLang="en-US" sz="1900" b="1">
                    <a:solidFill>
                      <a:schemeClr val="accent2"/>
                    </a:solidFill>
                    <a:latin typeface="Times New Roman" panose="02020603050405020304" charset="0"/>
                    <a:ea typeface="微软雅黑" panose="020B0503020204020204" pitchFamily="34" charset="-122"/>
                    <a:cs typeface="微软雅黑" panose="020B0503020204020204" pitchFamily="34" charset="-122"/>
                  </a:rPr>
                  <a:t>矫正措施没有效.</a:t>
                </a:r>
                <a:endParaRPr lang="zh-CN" altLang="en-US" sz="1900" b="1">
                  <a:solidFill>
                    <a:schemeClr val="accent2"/>
                  </a:solidFill>
                  <a:latin typeface="Times New Roman" panose="02020603050405020304" charset="0"/>
                  <a:ea typeface="微软雅黑" panose="020B0503020204020204" pitchFamily="34" charset="-122"/>
                  <a:cs typeface="微软雅黑" panose="020B0503020204020204" pitchFamily="34" charset="-122"/>
                </a:endParaRPr>
              </a:p>
            </p:txBody>
          </p:sp>
        </p:grpSp>
      </p:grpSp>
      <p:sp>
        <p:nvSpPr>
          <p:cNvPr id="10" name="任意多边形 9"/>
          <p:cNvSpPr/>
          <p:nvPr>
            <p:custDataLst>
              <p:tags r:id="rId27"/>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任意多边形 1"/>
          <p:cNvSpPr/>
          <p:nvPr>
            <p:custDataLst>
              <p:tags r:id="rId28"/>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02  </a:t>
            </a:r>
            <a:r>
              <a:rPr lang="zh-CN" altLang="en-US" sz="3000" dirty="0">
                <a:solidFill>
                  <a:schemeClr val="accent1"/>
                </a:solidFill>
                <a:latin typeface="Times New Roman" panose="02020603050405020304" charset="0"/>
                <a:ea typeface="微软雅黑" panose="020B0503020204020204" pitchFamily="34" charset="-122"/>
                <a:sym typeface="+mn-ea"/>
              </a:rPr>
              <a:t>建立安全生产管理体系</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ustDataLst>
      <p:tags r:id="rId29"/>
    </p:custDataLst>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10545" y="1303448"/>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标准化平台</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grpSp>
        <p:nvGrpSpPr>
          <p:cNvPr id="54" name="组合 53"/>
          <p:cNvGrpSpPr/>
          <p:nvPr/>
        </p:nvGrpSpPr>
        <p:grpSpPr>
          <a:xfrm>
            <a:off x="439669" y="1781268"/>
            <a:ext cx="11949052" cy="5220902"/>
            <a:chOff x="492" y="1472"/>
            <a:chExt cx="13382" cy="5847"/>
          </a:xfrm>
        </p:grpSpPr>
        <p:sp>
          <p:nvSpPr>
            <p:cNvPr id="13" name="Oval 3"/>
            <p:cNvSpPr>
              <a:spLocks noChangeArrowheads="1"/>
            </p:cNvSpPr>
            <p:nvPr>
              <p:custDataLst>
                <p:tags r:id="rId2"/>
              </p:custDataLst>
            </p:nvPr>
          </p:nvSpPr>
          <p:spPr bwMode="auto">
            <a:xfrm>
              <a:off x="492" y="2574"/>
              <a:ext cx="1815" cy="1526"/>
            </a:xfrm>
            <a:prstGeom prst="roundRect">
              <a:avLst/>
            </a:prstGeom>
            <a:solidFill>
              <a:schemeClr val="accent3"/>
            </a:solidFill>
            <a:ln w="9525">
              <a:noFill/>
              <a:round/>
            </a:ln>
            <a:effectLst/>
          </p:spPr>
          <p:txBody>
            <a:bodyPr lIns="0" tIns="0" rIns="0" bIns="0" anchor="ctr"/>
            <a:lstStyle/>
            <a:p>
              <a:pPr algn="ctr">
                <a:spcBef>
                  <a:spcPct val="50000"/>
                </a:spcBef>
              </a:pPr>
              <a:r>
                <a:rPr lang="zh-CN" sz="1830" b="1">
                  <a:solidFill>
                    <a:schemeClr val="lt1"/>
                  </a:solidFill>
                  <a:latin typeface="Times New Roman" panose="02020603050405020304" charset="0"/>
                  <a:ea typeface="微软雅黑" panose="020B0503020204020204" pitchFamily="34" charset="-122"/>
                </a:rPr>
                <a:t>具有重复性</a:t>
              </a:r>
              <a:endParaRPr lang="zh-CN" sz="1830" b="1">
                <a:solidFill>
                  <a:schemeClr val="lt1"/>
                </a:solidFill>
                <a:latin typeface="Times New Roman" panose="02020603050405020304" charset="0"/>
                <a:ea typeface="微软雅黑" panose="020B0503020204020204" pitchFamily="34" charset="-122"/>
              </a:endParaRPr>
            </a:p>
            <a:p>
              <a:pPr algn="ctr">
                <a:spcBef>
                  <a:spcPct val="50000"/>
                </a:spcBef>
              </a:pPr>
              <a:r>
                <a:rPr lang="zh-CN" sz="1830" b="1">
                  <a:solidFill>
                    <a:schemeClr val="lt1"/>
                  </a:solidFill>
                  <a:latin typeface="Times New Roman" panose="02020603050405020304" charset="0"/>
                  <a:ea typeface="微软雅黑" panose="020B0503020204020204" pitchFamily="34" charset="-122"/>
                </a:rPr>
                <a:t>工作</a:t>
              </a:r>
              <a:endParaRPr lang="zh-CN" sz="1830" b="1">
                <a:solidFill>
                  <a:schemeClr val="lt1"/>
                </a:solidFill>
                <a:latin typeface="Times New Roman" panose="02020603050405020304" charset="0"/>
                <a:ea typeface="微软雅黑" panose="020B0503020204020204" pitchFamily="34" charset="-122"/>
              </a:endParaRPr>
            </a:p>
          </p:txBody>
        </p:sp>
        <p:sp>
          <p:nvSpPr>
            <p:cNvPr id="14" name="Oval 4"/>
            <p:cNvSpPr>
              <a:spLocks noChangeArrowheads="1"/>
            </p:cNvSpPr>
            <p:nvPr>
              <p:custDataLst>
                <p:tags r:id="rId3"/>
              </p:custDataLst>
            </p:nvPr>
          </p:nvSpPr>
          <p:spPr bwMode="auto">
            <a:xfrm>
              <a:off x="3102" y="2576"/>
              <a:ext cx="1472" cy="1526"/>
            </a:xfrm>
            <a:prstGeom prst="roundRect">
              <a:avLst/>
            </a:prstGeom>
            <a:solidFill>
              <a:schemeClr val="accent3"/>
            </a:solidFill>
            <a:ln w="9525">
              <a:noFill/>
              <a:round/>
            </a:ln>
            <a:effectLst/>
          </p:spPr>
          <p:txBody>
            <a:bodyPr lIns="0" tIns="0" rIns="0" bIns="0" anchor="ctr"/>
            <a:lstStyle/>
            <a:p>
              <a:pPr algn="ctr">
                <a:spcBef>
                  <a:spcPct val="50000"/>
                </a:spcBef>
              </a:pPr>
              <a:r>
                <a:rPr lang="zh-CN" altLang="zh-CN" sz="1830" b="1" dirty="0">
                  <a:solidFill>
                    <a:schemeClr val="lt1"/>
                  </a:solidFill>
                  <a:latin typeface="Times New Roman" panose="02020603050405020304" charset="0"/>
                  <a:ea typeface="微软雅黑" panose="020B0503020204020204" pitchFamily="34" charset="-122"/>
                </a:rPr>
                <a:t>5W</a:t>
              </a:r>
              <a:endParaRPr lang="en-US" altLang="zh-CN" sz="1830" b="1" dirty="0">
                <a:solidFill>
                  <a:schemeClr val="lt1"/>
                </a:solidFill>
                <a:latin typeface="Times New Roman" panose="02020603050405020304" charset="0"/>
                <a:ea typeface="微软雅黑" panose="020B0503020204020204" pitchFamily="34" charset="-122"/>
              </a:endParaRPr>
            </a:p>
            <a:p>
              <a:pPr algn="ctr">
                <a:spcBef>
                  <a:spcPct val="50000"/>
                </a:spcBef>
              </a:pPr>
              <a:r>
                <a:rPr lang="zh-CN" altLang="zh-CN" sz="1830" b="1" dirty="0">
                  <a:solidFill>
                    <a:schemeClr val="lt1"/>
                  </a:solidFill>
                  <a:latin typeface="Times New Roman" panose="02020603050405020304" charset="0"/>
                  <a:ea typeface="微软雅黑" panose="020B0503020204020204" pitchFamily="34" charset="-122"/>
                </a:rPr>
                <a:t>1H</a:t>
              </a:r>
              <a:endParaRPr lang="zh-CN" altLang="zh-CN" sz="1830" b="1" dirty="0">
                <a:solidFill>
                  <a:schemeClr val="lt1"/>
                </a:solidFill>
                <a:latin typeface="Times New Roman" panose="02020603050405020304" charset="0"/>
                <a:ea typeface="微软雅黑" panose="020B0503020204020204" pitchFamily="34" charset="-122"/>
              </a:endParaRPr>
            </a:p>
          </p:txBody>
        </p:sp>
        <p:sp>
          <p:nvSpPr>
            <p:cNvPr id="15" name="AutoShape 5"/>
            <p:cNvSpPr>
              <a:spLocks noChangeArrowheads="1"/>
            </p:cNvSpPr>
            <p:nvPr>
              <p:custDataLst>
                <p:tags r:id="rId4"/>
              </p:custDataLst>
            </p:nvPr>
          </p:nvSpPr>
          <p:spPr bwMode="auto">
            <a:xfrm>
              <a:off x="5032" y="2492"/>
              <a:ext cx="1812" cy="340"/>
            </a:xfrm>
            <a:prstGeom prst="roundRect">
              <a:avLst>
                <a:gd name="adj" fmla="val 16667"/>
              </a:avLst>
            </a:prstGeom>
            <a:solidFill>
              <a:schemeClr val="accent4"/>
            </a:solidFill>
            <a:ln w="9525">
              <a:noFill/>
              <a:round/>
            </a:ln>
            <a:effectLst/>
          </p:spPr>
          <p:txBody>
            <a:bodyPr wrap="none" lIns="0" tIns="0" rIns="0" bIns="0" anchor="ctr"/>
            <a:lstStyle/>
            <a:p>
              <a:pPr algn="ctr">
                <a:spcBef>
                  <a:spcPct val="50000"/>
                </a:spcBef>
              </a:pPr>
              <a:r>
                <a:rPr lang="zh-CN" sz="1830" b="1">
                  <a:solidFill>
                    <a:schemeClr val="lt1"/>
                  </a:solidFill>
                  <a:latin typeface="Times New Roman" panose="02020603050405020304" charset="0"/>
                  <a:ea typeface="微软雅黑" panose="020B0503020204020204" pitchFamily="34" charset="-122"/>
                  <a:cs typeface="微软雅黑" panose="020B0503020204020204" pitchFamily="34" charset="-122"/>
                </a:rPr>
                <a:t>为什么做</a:t>
              </a:r>
              <a:r>
                <a:rPr lang="zh-CN" altLang="zh-CN" sz="1830" b="1">
                  <a:solidFill>
                    <a:schemeClr val="lt1"/>
                  </a:solidFill>
                  <a:latin typeface="Times New Roman" panose="02020603050405020304" charset="0"/>
                  <a:ea typeface="微软雅黑" panose="020B0503020204020204" pitchFamily="34" charset="-122"/>
                  <a:cs typeface="微软雅黑" panose="020B0503020204020204" pitchFamily="34" charset="-122"/>
                </a:rPr>
                <a:t>Why</a:t>
              </a:r>
              <a:endParaRPr lang="zh-CN" altLang="zh-CN" sz="1830" b="1">
                <a:solidFill>
                  <a:schemeClr val="lt1"/>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16" name="AutoShape 6"/>
            <p:cNvSpPr>
              <a:spLocks noChangeArrowheads="1"/>
            </p:cNvSpPr>
            <p:nvPr>
              <p:custDataLst>
                <p:tags r:id="rId5"/>
              </p:custDataLst>
            </p:nvPr>
          </p:nvSpPr>
          <p:spPr bwMode="auto">
            <a:xfrm>
              <a:off x="5032" y="2916"/>
              <a:ext cx="1812" cy="338"/>
            </a:xfrm>
            <a:prstGeom prst="roundRect">
              <a:avLst>
                <a:gd name="adj" fmla="val 16667"/>
              </a:avLst>
            </a:prstGeom>
            <a:solidFill>
              <a:schemeClr val="accent4"/>
            </a:solidFill>
            <a:ln w="9525">
              <a:noFill/>
              <a:round/>
            </a:ln>
            <a:effectLst/>
          </p:spPr>
          <p:txBody>
            <a:bodyPr wrap="none" lIns="0" tIns="0" rIns="0" bIns="0" anchor="ctr"/>
            <a:lstStyle/>
            <a:p>
              <a:pPr algn="ctr">
                <a:spcBef>
                  <a:spcPct val="50000"/>
                </a:spcBef>
              </a:pPr>
              <a:r>
                <a:rPr lang="zh-CN" sz="1830" b="1">
                  <a:solidFill>
                    <a:schemeClr val="lt1"/>
                  </a:solidFill>
                  <a:latin typeface="Times New Roman" panose="02020603050405020304" charset="0"/>
                  <a:ea typeface="微软雅黑" panose="020B0503020204020204" pitchFamily="34" charset="-122"/>
                  <a:cs typeface="微软雅黑" panose="020B0503020204020204" pitchFamily="34" charset="-122"/>
                </a:rPr>
                <a:t>谁做</a:t>
              </a:r>
              <a:r>
                <a:rPr lang="zh-CN" altLang="zh-CN" sz="1830" b="1">
                  <a:solidFill>
                    <a:schemeClr val="lt1"/>
                  </a:solidFill>
                  <a:latin typeface="Times New Roman" panose="02020603050405020304" charset="0"/>
                  <a:ea typeface="微软雅黑" panose="020B0503020204020204" pitchFamily="34" charset="-122"/>
                  <a:cs typeface="微软雅黑" panose="020B0503020204020204" pitchFamily="34" charset="-122"/>
                </a:rPr>
                <a:t>Who</a:t>
              </a:r>
              <a:endParaRPr lang="zh-CN" altLang="zh-CN" sz="1830" b="1">
                <a:solidFill>
                  <a:schemeClr val="lt1"/>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17" name="AutoShape 7"/>
            <p:cNvSpPr>
              <a:spLocks noChangeArrowheads="1"/>
            </p:cNvSpPr>
            <p:nvPr>
              <p:custDataLst>
                <p:tags r:id="rId6"/>
              </p:custDataLst>
            </p:nvPr>
          </p:nvSpPr>
          <p:spPr bwMode="auto">
            <a:xfrm>
              <a:off x="5032" y="3340"/>
              <a:ext cx="1812" cy="338"/>
            </a:xfrm>
            <a:prstGeom prst="roundRect">
              <a:avLst>
                <a:gd name="adj" fmla="val 16667"/>
              </a:avLst>
            </a:prstGeom>
            <a:solidFill>
              <a:schemeClr val="accent4"/>
            </a:solidFill>
            <a:ln w="9525">
              <a:noFill/>
              <a:round/>
            </a:ln>
            <a:effectLst/>
          </p:spPr>
          <p:txBody>
            <a:bodyPr wrap="none" lIns="0" tIns="0" rIns="0" bIns="0" anchor="ctr"/>
            <a:lstStyle/>
            <a:p>
              <a:pPr algn="ctr">
                <a:spcBef>
                  <a:spcPct val="50000"/>
                </a:spcBef>
              </a:pPr>
              <a:r>
                <a:rPr lang="zh-CN" sz="1830" b="1">
                  <a:solidFill>
                    <a:schemeClr val="lt1"/>
                  </a:solidFill>
                  <a:latin typeface="Times New Roman" panose="02020603050405020304" charset="0"/>
                  <a:ea typeface="微软雅黑" panose="020B0503020204020204" pitchFamily="34" charset="-122"/>
                  <a:cs typeface="微软雅黑" panose="020B0503020204020204" pitchFamily="34" charset="-122"/>
                </a:rPr>
                <a:t>何时做</a:t>
              </a:r>
              <a:r>
                <a:rPr lang="zh-CN" altLang="zh-CN" sz="1830" b="1">
                  <a:solidFill>
                    <a:schemeClr val="lt1"/>
                  </a:solidFill>
                  <a:latin typeface="Times New Roman" panose="02020603050405020304" charset="0"/>
                  <a:ea typeface="微软雅黑" panose="020B0503020204020204" pitchFamily="34" charset="-122"/>
                  <a:cs typeface="微软雅黑" panose="020B0503020204020204" pitchFamily="34" charset="-122"/>
                </a:rPr>
                <a:t>When</a:t>
              </a:r>
              <a:endParaRPr lang="zh-CN" altLang="zh-CN" sz="1830" b="1">
                <a:solidFill>
                  <a:schemeClr val="lt1"/>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18" name="AutoShape 8"/>
            <p:cNvSpPr>
              <a:spLocks noChangeArrowheads="1"/>
            </p:cNvSpPr>
            <p:nvPr>
              <p:custDataLst>
                <p:tags r:id="rId7"/>
              </p:custDataLst>
            </p:nvPr>
          </p:nvSpPr>
          <p:spPr bwMode="auto">
            <a:xfrm>
              <a:off x="5032" y="3763"/>
              <a:ext cx="1812" cy="338"/>
            </a:xfrm>
            <a:prstGeom prst="roundRect">
              <a:avLst>
                <a:gd name="adj" fmla="val 16667"/>
              </a:avLst>
            </a:prstGeom>
            <a:solidFill>
              <a:schemeClr val="accent4"/>
            </a:solidFill>
            <a:ln w="9525">
              <a:noFill/>
              <a:round/>
            </a:ln>
            <a:effectLst/>
          </p:spPr>
          <p:txBody>
            <a:bodyPr wrap="none" lIns="0" tIns="0" rIns="0" bIns="0" anchor="ctr"/>
            <a:lstStyle/>
            <a:p>
              <a:pPr algn="ctr">
                <a:spcBef>
                  <a:spcPct val="50000"/>
                </a:spcBef>
              </a:pPr>
              <a:r>
                <a:rPr lang="zh-CN" sz="1830" b="1">
                  <a:solidFill>
                    <a:schemeClr val="lt1"/>
                  </a:solidFill>
                  <a:latin typeface="Times New Roman" panose="02020603050405020304" charset="0"/>
                  <a:ea typeface="微软雅黑" panose="020B0503020204020204" pitchFamily="34" charset="-122"/>
                  <a:cs typeface="微软雅黑" panose="020B0503020204020204" pitchFamily="34" charset="-122"/>
                </a:rPr>
                <a:t>何地做</a:t>
              </a:r>
              <a:r>
                <a:rPr lang="zh-CN" altLang="zh-CN" sz="1830" b="1">
                  <a:solidFill>
                    <a:schemeClr val="lt1"/>
                  </a:solidFill>
                  <a:latin typeface="Times New Roman" panose="02020603050405020304" charset="0"/>
                  <a:ea typeface="微软雅黑" panose="020B0503020204020204" pitchFamily="34" charset="-122"/>
                  <a:cs typeface="微软雅黑" panose="020B0503020204020204" pitchFamily="34" charset="-122"/>
                </a:rPr>
                <a:t>Where</a:t>
              </a:r>
              <a:endParaRPr lang="zh-CN" altLang="zh-CN" sz="1830" b="1">
                <a:solidFill>
                  <a:schemeClr val="lt1"/>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19" name="AutoShape 9"/>
            <p:cNvSpPr>
              <a:spLocks noChangeArrowheads="1"/>
            </p:cNvSpPr>
            <p:nvPr>
              <p:custDataLst>
                <p:tags r:id="rId8"/>
              </p:custDataLst>
            </p:nvPr>
          </p:nvSpPr>
          <p:spPr bwMode="auto">
            <a:xfrm>
              <a:off x="5032" y="4186"/>
              <a:ext cx="1812" cy="340"/>
            </a:xfrm>
            <a:prstGeom prst="roundRect">
              <a:avLst>
                <a:gd name="adj" fmla="val 16667"/>
              </a:avLst>
            </a:prstGeom>
            <a:solidFill>
              <a:schemeClr val="accent4"/>
            </a:solidFill>
            <a:ln w="9525">
              <a:noFill/>
              <a:round/>
            </a:ln>
            <a:effectLst/>
          </p:spPr>
          <p:txBody>
            <a:bodyPr wrap="none" lIns="0" tIns="0" rIns="0" bIns="0" anchor="ctr"/>
            <a:lstStyle/>
            <a:p>
              <a:pPr algn="ctr">
                <a:spcBef>
                  <a:spcPct val="50000"/>
                </a:spcBef>
              </a:pPr>
              <a:r>
                <a:rPr lang="zh-CN" sz="1830" b="1">
                  <a:solidFill>
                    <a:schemeClr val="lt1"/>
                  </a:solidFill>
                  <a:latin typeface="Times New Roman" panose="02020603050405020304" charset="0"/>
                  <a:ea typeface="微软雅黑" panose="020B0503020204020204" pitchFamily="34" charset="-122"/>
                  <a:cs typeface="微软雅黑" panose="020B0503020204020204" pitchFamily="34" charset="-122"/>
                </a:rPr>
                <a:t>怎样做</a:t>
              </a:r>
              <a:r>
                <a:rPr lang="zh-CN" altLang="zh-CN" sz="1830" b="1">
                  <a:solidFill>
                    <a:schemeClr val="lt1"/>
                  </a:solidFill>
                  <a:latin typeface="Times New Roman" panose="02020603050405020304" charset="0"/>
                  <a:ea typeface="微软雅黑" panose="020B0503020204020204" pitchFamily="34" charset="-122"/>
                  <a:cs typeface="微软雅黑" panose="020B0503020204020204" pitchFamily="34" charset="-122"/>
                </a:rPr>
                <a:t>How</a:t>
              </a:r>
              <a:endParaRPr lang="zh-CN" altLang="zh-CN" sz="1830" b="1">
                <a:solidFill>
                  <a:schemeClr val="lt1"/>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0" name="AutoShape 10"/>
            <p:cNvSpPr>
              <a:spLocks noChangeArrowheads="1"/>
            </p:cNvSpPr>
            <p:nvPr>
              <p:custDataLst>
                <p:tags r:id="rId9"/>
              </p:custDataLst>
            </p:nvPr>
          </p:nvSpPr>
          <p:spPr bwMode="auto">
            <a:xfrm>
              <a:off x="5032" y="2068"/>
              <a:ext cx="1812" cy="338"/>
            </a:xfrm>
            <a:prstGeom prst="roundRect">
              <a:avLst>
                <a:gd name="adj" fmla="val 16667"/>
              </a:avLst>
            </a:prstGeom>
            <a:solidFill>
              <a:schemeClr val="accent4"/>
            </a:solidFill>
            <a:ln w="9525">
              <a:noFill/>
              <a:round/>
            </a:ln>
            <a:effectLst/>
          </p:spPr>
          <p:txBody>
            <a:bodyPr wrap="none" lIns="0" tIns="0" rIns="0" bIns="0" anchor="ctr"/>
            <a:lstStyle/>
            <a:p>
              <a:pPr algn="ctr">
                <a:spcBef>
                  <a:spcPct val="50000"/>
                </a:spcBef>
              </a:pPr>
              <a:r>
                <a:rPr lang="zh-CN" sz="1830" b="1">
                  <a:solidFill>
                    <a:schemeClr val="lt1"/>
                  </a:solidFill>
                  <a:latin typeface="Times New Roman" panose="02020603050405020304" charset="0"/>
                  <a:ea typeface="微软雅黑" panose="020B0503020204020204" pitchFamily="34" charset="-122"/>
                  <a:cs typeface="微软雅黑" panose="020B0503020204020204" pitchFamily="34" charset="-122"/>
                </a:rPr>
                <a:t>做什么</a:t>
              </a:r>
              <a:r>
                <a:rPr lang="zh-CN" altLang="zh-CN" sz="1830" b="1">
                  <a:solidFill>
                    <a:schemeClr val="lt1"/>
                  </a:solidFill>
                  <a:latin typeface="Times New Roman" panose="02020603050405020304" charset="0"/>
                  <a:ea typeface="微软雅黑" panose="020B0503020204020204" pitchFamily="34" charset="-122"/>
                  <a:cs typeface="微软雅黑" panose="020B0503020204020204" pitchFamily="34" charset="-122"/>
                </a:rPr>
                <a:t>What</a:t>
              </a:r>
              <a:endParaRPr lang="zh-CN" altLang="zh-CN" sz="1830" b="1">
                <a:solidFill>
                  <a:schemeClr val="lt1"/>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1" name="AutoShape 11"/>
            <p:cNvSpPr>
              <a:spLocks noChangeArrowheads="1"/>
            </p:cNvSpPr>
            <p:nvPr>
              <p:custDataLst>
                <p:tags r:id="rId10"/>
              </p:custDataLst>
            </p:nvPr>
          </p:nvSpPr>
          <p:spPr bwMode="auto">
            <a:xfrm>
              <a:off x="2307" y="3084"/>
              <a:ext cx="795" cy="594"/>
            </a:xfrm>
            <a:prstGeom prst="chevron">
              <a:avLst>
                <a:gd name="adj" fmla="val 25000"/>
              </a:avLst>
            </a:prstGeom>
            <a:solidFill>
              <a:schemeClr val="accent5">
                <a:lumMod val="75000"/>
              </a:schemeClr>
            </a:solidFill>
            <a:ln w="9525">
              <a:noFill/>
              <a:miter lim="800000"/>
            </a:ln>
            <a:effectLst/>
          </p:spPr>
          <p:txBody>
            <a:bodyPr wrap="none" lIns="0" tIns="0" rIns="0" bIns="0" anchor="ctr"/>
            <a:lstStyle/>
            <a:p>
              <a:endParaRPr lang="zh-CN" altLang="en-US" sz="1830" b="1">
                <a:solidFill>
                  <a:schemeClr val="dk1"/>
                </a:solidFill>
                <a:latin typeface="微软雅黑" panose="020B0503020204020204" pitchFamily="34" charset="-122"/>
                <a:ea typeface="微软雅黑" panose="020B0503020204020204" pitchFamily="34" charset="-122"/>
              </a:endParaRPr>
            </a:p>
          </p:txBody>
        </p:sp>
        <p:sp>
          <p:nvSpPr>
            <p:cNvPr id="22" name="AutoShape 12"/>
            <p:cNvSpPr/>
            <p:nvPr>
              <p:custDataLst>
                <p:tags r:id="rId11"/>
              </p:custDataLst>
            </p:nvPr>
          </p:nvSpPr>
          <p:spPr bwMode="auto">
            <a:xfrm>
              <a:off x="4689" y="2152"/>
              <a:ext cx="225" cy="2202"/>
            </a:xfrm>
            <a:prstGeom prst="leftBrace">
              <a:avLst>
                <a:gd name="adj1" fmla="val 109167"/>
                <a:gd name="adj2" fmla="val 50000"/>
              </a:avLst>
            </a:prstGeom>
            <a:noFill/>
            <a:ln w="38100" cmpd="sng">
              <a:solidFill>
                <a:schemeClr val="lt1">
                  <a:lumMod val="75000"/>
                </a:schemeClr>
              </a:solidFill>
              <a:round/>
            </a:ln>
            <a:effectLst/>
          </p:spPr>
          <p:txBody>
            <a:bodyPr wrap="none" lIns="0" tIns="0" rIns="0" bIns="0" anchor="ctr"/>
            <a:lstStyle/>
            <a:p>
              <a:endParaRPr lang="zh-CN" altLang="en-US" sz="1830" b="1">
                <a:solidFill>
                  <a:schemeClr val="dk1"/>
                </a:solidFill>
                <a:latin typeface="微软雅黑" panose="020B0503020204020204" pitchFamily="34" charset="-122"/>
                <a:ea typeface="微软雅黑" panose="020B0503020204020204" pitchFamily="34" charset="-122"/>
              </a:endParaRPr>
            </a:p>
          </p:txBody>
        </p:sp>
        <p:sp>
          <p:nvSpPr>
            <p:cNvPr id="23" name="AutoShape 13"/>
            <p:cNvSpPr/>
            <p:nvPr>
              <p:custDataLst>
                <p:tags r:id="rId12"/>
              </p:custDataLst>
            </p:nvPr>
          </p:nvSpPr>
          <p:spPr bwMode="auto">
            <a:xfrm>
              <a:off x="6957" y="2152"/>
              <a:ext cx="227" cy="2202"/>
            </a:xfrm>
            <a:prstGeom prst="rightBrace">
              <a:avLst>
                <a:gd name="adj1" fmla="val 107967"/>
                <a:gd name="adj2" fmla="val 50000"/>
              </a:avLst>
            </a:prstGeom>
            <a:noFill/>
            <a:ln w="38100" cmpd="sng">
              <a:solidFill>
                <a:schemeClr val="lt1">
                  <a:lumMod val="75000"/>
                </a:schemeClr>
              </a:solidFill>
              <a:round/>
            </a:ln>
            <a:effectLst/>
          </p:spPr>
          <p:txBody>
            <a:bodyPr wrap="none" lIns="0" tIns="0" rIns="0" bIns="0" anchor="ctr"/>
            <a:lstStyle/>
            <a:p>
              <a:endParaRPr lang="zh-CN" altLang="en-US" sz="1830" b="1">
                <a:solidFill>
                  <a:schemeClr val="dk1"/>
                </a:solidFill>
                <a:latin typeface="微软雅黑" panose="020B0503020204020204" pitchFamily="34" charset="-122"/>
                <a:ea typeface="微软雅黑" panose="020B0503020204020204" pitchFamily="34" charset="-122"/>
              </a:endParaRPr>
            </a:p>
          </p:txBody>
        </p:sp>
        <p:sp>
          <p:nvSpPr>
            <p:cNvPr id="24" name="AutoShape 14"/>
            <p:cNvSpPr>
              <a:spLocks noChangeArrowheads="1"/>
            </p:cNvSpPr>
            <p:nvPr>
              <p:custDataLst>
                <p:tags r:id="rId13"/>
              </p:custDataLst>
            </p:nvPr>
          </p:nvSpPr>
          <p:spPr bwMode="auto">
            <a:xfrm>
              <a:off x="7182" y="2998"/>
              <a:ext cx="682" cy="510"/>
            </a:xfrm>
            <a:prstGeom prst="notchedRightArrow">
              <a:avLst>
                <a:gd name="adj1" fmla="val 50000"/>
                <a:gd name="adj2" fmla="val 25000"/>
              </a:avLst>
            </a:prstGeom>
            <a:solidFill>
              <a:schemeClr val="accent5">
                <a:lumMod val="75000"/>
              </a:schemeClr>
            </a:solidFill>
            <a:ln w="9525" cmpd="sng">
              <a:noFill/>
              <a:miter lim="800000"/>
            </a:ln>
            <a:effectLst/>
          </p:spPr>
          <p:txBody>
            <a:bodyPr wrap="none" anchor="ctr"/>
            <a:lstStyle/>
            <a:p>
              <a:endParaRPr lang="zh-CN" altLang="en-US" sz="1830" b="1">
                <a:solidFill>
                  <a:schemeClr val="dk1"/>
                </a:solidFill>
                <a:latin typeface="微软雅黑" panose="020B0503020204020204" pitchFamily="34" charset="-122"/>
                <a:ea typeface="微软雅黑" panose="020B0503020204020204" pitchFamily="34" charset="-122"/>
              </a:endParaRPr>
            </a:p>
          </p:txBody>
        </p:sp>
        <p:sp>
          <p:nvSpPr>
            <p:cNvPr id="25" name="AutoShape 15"/>
            <p:cNvSpPr>
              <a:spLocks noChangeArrowheads="1"/>
            </p:cNvSpPr>
            <p:nvPr>
              <p:custDataLst>
                <p:tags r:id="rId14"/>
              </p:custDataLst>
            </p:nvPr>
          </p:nvSpPr>
          <p:spPr bwMode="auto">
            <a:xfrm>
              <a:off x="7864" y="2066"/>
              <a:ext cx="793" cy="2288"/>
            </a:xfrm>
            <a:prstGeom prst="roundRect">
              <a:avLst>
                <a:gd name="adj" fmla="val 50000"/>
              </a:avLst>
            </a:prstGeom>
            <a:solidFill>
              <a:schemeClr val="accent3"/>
            </a:solidFill>
            <a:ln w="9525" cmpd="sng">
              <a:noFill/>
              <a:round/>
            </a:ln>
            <a:effectLst/>
          </p:spPr>
          <p:txBody>
            <a:bodyPr lIns="0" tIns="0" rIns="0" bIns="0" anchor="ctr"/>
            <a:lstStyle/>
            <a:p>
              <a:pPr algn="ctr"/>
              <a:r>
                <a:rPr lang="zh-CN" sz="1830" b="1">
                  <a:solidFill>
                    <a:schemeClr val="lt1"/>
                  </a:solidFill>
                  <a:latin typeface="Times New Roman" panose="02020603050405020304" charset="0"/>
                  <a:ea typeface="微软雅黑" panose="020B0503020204020204" pitchFamily="34" charset="-122"/>
                </a:rPr>
                <a:t>工作标准</a:t>
              </a:r>
              <a:endParaRPr lang="zh-CN" sz="1830" b="1">
                <a:solidFill>
                  <a:schemeClr val="lt1"/>
                </a:solidFill>
                <a:latin typeface="Times New Roman" panose="02020603050405020304" charset="0"/>
                <a:ea typeface="微软雅黑" panose="020B0503020204020204" pitchFamily="34" charset="-122"/>
              </a:endParaRPr>
            </a:p>
          </p:txBody>
        </p:sp>
        <p:sp>
          <p:nvSpPr>
            <p:cNvPr id="2" name="AutoShape 16"/>
            <p:cNvSpPr>
              <a:spLocks noChangeArrowheads="1"/>
            </p:cNvSpPr>
            <p:nvPr>
              <p:custDataLst>
                <p:tags r:id="rId15"/>
              </p:custDataLst>
            </p:nvPr>
          </p:nvSpPr>
          <p:spPr bwMode="auto">
            <a:xfrm>
              <a:off x="8769" y="2998"/>
              <a:ext cx="1363" cy="510"/>
            </a:xfrm>
            <a:prstGeom prst="homePlate">
              <a:avLst>
                <a:gd name="adj" fmla="val 49908"/>
              </a:avLst>
            </a:prstGeom>
            <a:solidFill>
              <a:schemeClr val="accent5">
                <a:lumMod val="75000"/>
              </a:schemeClr>
            </a:solidFill>
            <a:ln w="9525" cmpd="sng">
              <a:noFill/>
              <a:miter lim="800000"/>
            </a:ln>
            <a:effectLst/>
          </p:spPr>
          <p:txBody>
            <a:bodyPr wrap="none" anchor="ctr"/>
            <a:lstStyle/>
            <a:p>
              <a:pPr algn="ctr"/>
              <a:r>
                <a:rPr lang="zh-CN" sz="1830" b="1">
                  <a:solidFill>
                    <a:schemeClr val="lt1"/>
                  </a:solidFill>
                  <a:latin typeface="Times New Roman" panose="02020603050405020304" charset="0"/>
                  <a:ea typeface="微软雅黑" panose="020B0503020204020204" pitchFamily="34" charset="-122"/>
                </a:rPr>
                <a:t>特点</a:t>
              </a:r>
              <a:endParaRPr lang="zh-CN" sz="1830" b="1">
                <a:solidFill>
                  <a:schemeClr val="lt1"/>
                </a:solidFill>
                <a:latin typeface="Times New Roman" panose="02020603050405020304" charset="0"/>
                <a:ea typeface="微软雅黑" panose="020B0503020204020204" pitchFamily="34" charset="-122"/>
              </a:endParaRPr>
            </a:p>
          </p:txBody>
        </p:sp>
        <p:sp>
          <p:nvSpPr>
            <p:cNvPr id="10" name="AutoShape 17"/>
            <p:cNvSpPr>
              <a:spLocks noChangeArrowheads="1"/>
            </p:cNvSpPr>
            <p:nvPr>
              <p:custDataLst>
                <p:tags r:id="rId16"/>
              </p:custDataLst>
            </p:nvPr>
          </p:nvSpPr>
          <p:spPr bwMode="auto">
            <a:xfrm>
              <a:off x="10472" y="1472"/>
              <a:ext cx="3402" cy="594"/>
            </a:xfrm>
            <a:prstGeom prst="roundRect">
              <a:avLst/>
            </a:prstGeom>
            <a:solidFill>
              <a:schemeClr val="accent3"/>
            </a:solidFill>
            <a:ln w="9525" cmpd="sng">
              <a:noFill/>
              <a:miter lim="800000"/>
            </a:ln>
            <a:effectLst/>
          </p:spPr>
          <p:txBody>
            <a:bodyPr lIns="0" tIns="0" rIns="0" bIns="0" anchor="ctr"/>
            <a:lstStyle/>
            <a:p>
              <a:pPr algn="ctr"/>
              <a:r>
                <a:rPr lang="zh-CN" sz="1830" b="1">
                  <a:solidFill>
                    <a:schemeClr val="lt1"/>
                  </a:solidFill>
                  <a:latin typeface="Times New Roman" panose="02020603050405020304" charset="0"/>
                  <a:ea typeface="微软雅黑" panose="020B0503020204020204" pitchFamily="34" charset="-122"/>
                  <a:cs typeface="微软雅黑" panose="020B0503020204020204" pitchFamily="34" charset="-122"/>
                </a:rPr>
                <a:t>一事一标准 </a:t>
              </a:r>
              <a:endParaRPr lang="zh-CN" sz="1830" b="1">
                <a:solidFill>
                  <a:schemeClr val="lt1"/>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11" name="AutoShape 18"/>
            <p:cNvSpPr>
              <a:spLocks noChangeArrowheads="1"/>
            </p:cNvSpPr>
            <p:nvPr>
              <p:custDataLst>
                <p:tags r:id="rId17"/>
              </p:custDataLst>
            </p:nvPr>
          </p:nvSpPr>
          <p:spPr bwMode="auto">
            <a:xfrm>
              <a:off x="10472" y="2320"/>
              <a:ext cx="3402" cy="594"/>
            </a:xfrm>
            <a:prstGeom prst="roundRect">
              <a:avLst/>
            </a:prstGeom>
            <a:solidFill>
              <a:schemeClr val="accent3"/>
            </a:solidFill>
            <a:ln w="9525" cmpd="sng">
              <a:noFill/>
              <a:miter lim="800000"/>
            </a:ln>
            <a:effectLst/>
          </p:spPr>
          <p:txBody>
            <a:bodyPr lIns="0" tIns="0" rIns="0" bIns="0" anchor="ctr"/>
            <a:lstStyle/>
            <a:p>
              <a:pPr algn="ctr"/>
              <a:r>
                <a:rPr lang="zh-CN" sz="1830" b="1">
                  <a:solidFill>
                    <a:schemeClr val="lt1"/>
                  </a:solidFill>
                  <a:latin typeface="Times New Roman" panose="02020603050405020304" charset="0"/>
                  <a:ea typeface="微软雅黑" panose="020B0503020204020204" pitchFamily="34" charset="-122"/>
                  <a:cs typeface="微软雅黑" panose="020B0503020204020204" pitchFamily="34" charset="-122"/>
                </a:rPr>
                <a:t>包含</a:t>
              </a:r>
              <a:r>
                <a:rPr lang="zh-CN" altLang="zh-CN" sz="1830" b="1">
                  <a:solidFill>
                    <a:schemeClr val="lt1"/>
                  </a:solidFill>
                  <a:latin typeface="Times New Roman" panose="02020603050405020304" charset="0"/>
                  <a:ea typeface="微软雅黑" panose="020B0503020204020204" pitchFamily="34" charset="-122"/>
                  <a:cs typeface="微软雅黑" panose="020B0503020204020204" pitchFamily="34" charset="-122"/>
                </a:rPr>
                <a:t>5W1H</a:t>
              </a:r>
              <a:r>
                <a:rPr lang="zh-CN" sz="1830" b="1">
                  <a:solidFill>
                    <a:schemeClr val="lt1"/>
                  </a:solidFill>
                  <a:latin typeface="Times New Roman" panose="02020603050405020304" charset="0"/>
                  <a:ea typeface="微软雅黑" panose="020B0503020204020204" pitchFamily="34" charset="-122"/>
                  <a:cs typeface="微软雅黑" panose="020B0503020204020204" pitchFamily="34" charset="-122"/>
                </a:rPr>
                <a:t>要素 </a:t>
              </a:r>
              <a:endParaRPr lang="zh-CN" sz="1830" b="1">
                <a:solidFill>
                  <a:schemeClr val="lt1"/>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12" name="AutoShape 19"/>
            <p:cNvSpPr>
              <a:spLocks noChangeArrowheads="1"/>
            </p:cNvSpPr>
            <p:nvPr>
              <p:custDataLst>
                <p:tags r:id="rId18"/>
              </p:custDataLst>
            </p:nvPr>
          </p:nvSpPr>
          <p:spPr bwMode="auto">
            <a:xfrm>
              <a:off x="10469" y="3166"/>
              <a:ext cx="3405" cy="1102"/>
            </a:xfrm>
            <a:prstGeom prst="roundRect">
              <a:avLst/>
            </a:prstGeom>
            <a:solidFill>
              <a:schemeClr val="accent3"/>
            </a:solidFill>
            <a:ln w="9525" cmpd="sng">
              <a:noFill/>
              <a:miter lim="800000"/>
            </a:ln>
            <a:effectLst/>
          </p:spPr>
          <p:txBody>
            <a:bodyPr lIns="0" tIns="0" rIns="0" bIns="0" anchor="ctr"/>
            <a:lstStyle/>
            <a:p>
              <a:pPr algn="ctr"/>
              <a:r>
                <a:rPr lang="zh-CN" sz="1830" b="1">
                  <a:solidFill>
                    <a:schemeClr val="lt1"/>
                  </a:solidFill>
                  <a:latin typeface="Times New Roman" panose="02020603050405020304" charset="0"/>
                  <a:ea typeface="微软雅黑" panose="020B0503020204020204" pitchFamily="34" charset="-122"/>
                  <a:cs typeface="微软雅黑" panose="020B0503020204020204" pitchFamily="34" charset="-122"/>
                </a:rPr>
                <a:t>具有“风险控制、流程控制、质量控制”功能 </a:t>
              </a:r>
              <a:endParaRPr lang="zh-CN" sz="1830" b="1">
                <a:solidFill>
                  <a:schemeClr val="lt1"/>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46" name="AutoShape 20"/>
            <p:cNvSpPr>
              <a:spLocks noChangeArrowheads="1"/>
            </p:cNvSpPr>
            <p:nvPr>
              <p:custDataLst>
                <p:tags r:id="rId19"/>
              </p:custDataLst>
            </p:nvPr>
          </p:nvSpPr>
          <p:spPr bwMode="auto">
            <a:xfrm>
              <a:off x="10472" y="4438"/>
              <a:ext cx="3401" cy="594"/>
            </a:xfrm>
            <a:prstGeom prst="roundRect">
              <a:avLst/>
            </a:prstGeom>
            <a:solidFill>
              <a:schemeClr val="accent3"/>
            </a:solidFill>
            <a:ln w="9525" cmpd="sng">
              <a:noFill/>
              <a:miter lim="800000"/>
            </a:ln>
            <a:effectLst/>
          </p:spPr>
          <p:txBody>
            <a:bodyPr lIns="0" tIns="0" rIns="0" bIns="0" anchor="ctr"/>
            <a:lstStyle/>
            <a:p>
              <a:pPr algn="ctr"/>
              <a:r>
                <a:rPr lang="zh-CN" sz="1830" b="1">
                  <a:solidFill>
                    <a:schemeClr val="lt1"/>
                  </a:solidFill>
                  <a:latin typeface="Times New Roman" panose="02020603050405020304" charset="0"/>
                  <a:ea typeface="微软雅黑" panose="020B0503020204020204" pitchFamily="34" charset="-122"/>
                  <a:cs typeface="微软雅黑" panose="020B0503020204020204" pitchFamily="34" charset="-122"/>
                </a:rPr>
                <a:t>实现</a:t>
              </a:r>
              <a:r>
                <a:rPr lang="zh-CN" altLang="zh-CN" sz="1830" b="1">
                  <a:solidFill>
                    <a:schemeClr val="lt1"/>
                  </a:solidFill>
                  <a:latin typeface="Times New Roman" panose="02020603050405020304" charset="0"/>
                  <a:ea typeface="微软雅黑" panose="020B0503020204020204" pitchFamily="34" charset="-122"/>
                  <a:cs typeface="微软雅黑" panose="020B0503020204020204" pitchFamily="34" charset="-122"/>
                </a:rPr>
                <a:t>PDCA</a:t>
              </a:r>
              <a:r>
                <a:rPr lang="zh-CN" sz="1830" b="1">
                  <a:solidFill>
                    <a:schemeClr val="lt1"/>
                  </a:solidFill>
                  <a:latin typeface="Times New Roman" panose="02020603050405020304" charset="0"/>
                  <a:ea typeface="微软雅黑" panose="020B0503020204020204" pitchFamily="34" charset="-122"/>
                  <a:cs typeface="微软雅黑" panose="020B0503020204020204" pitchFamily="34" charset="-122"/>
                </a:rPr>
                <a:t>闭环管理 </a:t>
              </a:r>
              <a:endParaRPr lang="zh-CN" sz="1830" b="1">
                <a:solidFill>
                  <a:schemeClr val="lt1"/>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47" name="AutoShape 21"/>
            <p:cNvSpPr/>
            <p:nvPr>
              <p:custDataLst>
                <p:tags r:id="rId20"/>
              </p:custDataLst>
            </p:nvPr>
          </p:nvSpPr>
          <p:spPr bwMode="auto">
            <a:xfrm>
              <a:off x="10132" y="1642"/>
              <a:ext cx="225" cy="3220"/>
            </a:xfrm>
            <a:prstGeom prst="leftBrace">
              <a:avLst>
                <a:gd name="adj1" fmla="val 159630"/>
                <a:gd name="adj2" fmla="val 50000"/>
              </a:avLst>
            </a:prstGeom>
            <a:noFill/>
            <a:ln w="38100" cmpd="sng">
              <a:solidFill>
                <a:schemeClr val="lt1">
                  <a:lumMod val="75000"/>
                </a:schemeClr>
              </a:solidFill>
              <a:round/>
            </a:ln>
            <a:effectLst/>
          </p:spPr>
          <p:txBody>
            <a:bodyPr wrap="none" anchor="ctr"/>
            <a:lstStyle/>
            <a:p>
              <a:endParaRPr lang="zh-CN" altLang="en-US" sz="1830" b="1">
                <a:solidFill>
                  <a:schemeClr val="dk1"/>
                </a:solidFill>
                <a:latin typeface="微软雅黑" panose="020B0503020204020204" pitchFamily="34" charset="-122"/>
                <a:ea typeface="微软雅黑" panose="020B0503020204020204" pitchFamily="34" charset="-122"/>
              </a:endParaRPr>
            </a:p>
          </p:txBody>
        </p:sp>
        <p:sp>
          <p:nvSpPr>
            <p:cNvPr id="48" name="Oval 22"/>
            <p:cNvSpPr>
              <a:spLocks noChangeArrowheads="1"/>
            </p:cNvSpPr>
            <p:nvPr>
              <p:custDataLst>
                <p:tags r:id="rId21"/>
              </p:custDataLst>
            </p:nvPr>
          </p:nvSpPr>
          <p:spPr bwMode="auto">
            <a:xfrm>
              <a:off x="4974" y="5266"/>
              <a:ext cx="2043" cy="713"/>
            </a:xfrm>
            <a:prstGeom prst="roundRect">
              <a:avLst/>
            </a:prstGeom>
            <a:solidFill>
              <a:srgbClr val="A6A6A6"/>
            </a:solidFill>
            <a:ln w="9525" cmpd="sng">
              <a:noFill/>
              <a:round/>
            </a:ln>
            <a:effectLst/>
          </p:spPr>
          <p:txBody>
            <a:bodyPr wrap="none" anchor="ctr"/>
            <a:lstStyle/>
            <a:p>
              <a:pPr algn="ctr"/>
              <a:r>
                <a:rPr lang="zh-CN" sz="1830" b="1">
                  <a:solidFill>
                    <a:schemeClr val="lt1"/>
                  </a:solidFill>
                  <a:latin typeface="Times New Roman" panose="02020603050405020304" charset="0"/>
                  <a:ea typeface="微软雅黑" panose="020B0503020204020204" pitchFamily="34" charset="-122"/>
                </a:rPr>
                <a:t>管理工作标准</a:t>
              </a:r>
              <a:endParaRPr lang="zh-CN" sz="1830" b="1">
                <a:solidFill>
                  <a:schemeClr val="lt1"/>
                </a:solidFill>
                <a:latin typeface="Times New Roman" panose="02020603050405020304" charset="0"/>
                <a:ea typeface="微软雅黑" panose="020B0503020204020204" pitchFamily="34" charset="-122"/>
              </a:endParaRPr>
            </a:p>
          </p:txBody>
        </p:sp>
        <p:sp>
          <p:nvSpPr>
            <p:cNvPr id="49" name="Oval 23"/>
            <p:cNvSpPr>
              <a:spLocks noChangeArrowheads="1"/>
            </p:cNvSpPr>
            <p:nvPr>
              <p:custDataLst>
                <p:tags r:id="rId22"/>
              </p:custDataLst>
            </p:nvPr>
          </p:nvSpPr>
          <p:spPr bwMode="auto">
            <a:xfrm>
              <a:off x="8164" y="5266"/>
              <a:ext cx="2308" cy="713"/>
            </a:xfrm>
            <a:prstGeom prst="roundRect">
              <a:avLst/>
            </a:prstGeom>
            <a:solidFill>
              <a:srgbClr val="A6A6A6"/>
            </a:solidFill>
            <a:ln w="9525" cmpd="sng">
              <a:noFill/>
              <a:round/>
            </a:ln>
            <a:effectLst/>
          </p:spPr>
          <p:txBody>
            <a:bodyPr lIns="0" tIns="0" rIns="0" bIns="0" anchor="ctr"/>
            <a:lstStyle/>
            <a:p>
              <a:pPr algn="ctr"/>
              <a:r>
                <a:rPr lang="zh-CN" sz="1830" b="1">
                  <a:solidFill>
                    <a:schemeClr val="lt1"/>
                  </a:solidFill>
                  <a:latin typeface="Times New Roman" panose="02020603050405020304" charset="0"/>
                  <a:ea typeface="微软雅黑" panose="020B0503020204020204" pitchFamily="34" charset="-122"/>
                  <a:cs typeface="微软雅黑" panose="020B0503020204020204" pitchFamily="34" charset="-122"/>
                </a:rPr>
                <a:t>作业工作标准</a:t>
              </a:r>
              <a:endParaRPr lang="zh-CN" sz="1830" b="1">
                <a:solidFill>
                  <a:schemeClr val="lt1"/>
                </a:solidFill>
                <a:latin typeface="Times New Roman" panose="02020603050405020304" charset="0"/>
                <a:ea typeface="微软雅黑" panose="020B0503020204020204" pitchFamily="34" charset="-122"/>
                <a:cs typeface="微软雅黑" panose="020B0503020204020204" pitchFamily="34" charset="-122"/>
              </a:endParaRPr>
            </a:p>
            <a:p>
              <a:pPr algn="ctr"/>
              <a:r>
                <a:rPr lang="zh-CN" altLang="zh-CN" sz="1830" b="1">
                  <a:solidFill>
                    <a:schemeClr val="lt1"/>
                  </a:solidFill>
                  <a:latin typeface="Times New Roman" panose="02020603050405020304" charset="0"/>
                  <a:ea typeface="微软雅黑" panose="020B0503020204020204" pitchFamily="34" charset="-122"/>
                  <a:cs typeface="微软雅黑" panose="020B0503020204020204" pitchFamily="34" charset="-122"/>
                </a:rPr>
                <a:t>(</a:t>
              </a:r>
              <a:r>
                <a:rPr lang="zh-CN" sz="1830" b="1">
                  <a:solidFill>
                    <a:schemeClr val="lt1"/>
                  </a:solidFill>
                  <a:latin typeface="Times New Roman" panose="02020603050405020304" charset="0"/>
                  <a:ea typeface="微软雅黑" panose="020B0503020204020204" pitchFamily="34" charset="-122"/>
                  <a:cs typeface="微软雅黑" panose="020B0503020204020204" pitchFamily="34" charset="-122"/>
                </a:rPr>
                <a:t>作业指导书</a:t>
              </a:r>
              <a:r>
                <a:rPr lang="zh-CN" altLang="zh-CN" sz="1830" b="1">
                  <a:solidFill>
                    <a:schemeClr val="lt1"/>
                  </a:solidFill>
                  <a:latin typeface="Times New Roman" panose="02020603050405020304" charset="0"/>
                  <a:ea typeface="微软雅黑" panose="020B0503020204020204" pitchFamily="34" charset="-122"/>
                  <a:cs typeface="微软雅黑" panose="020B0503020204020204" pitchFamily="34" charset="-122"/>
                </a:rPr>
                <a:t>)</a:t>
              </a:r>
              <a:endParaRPr lang="zh-CN" altLang="zh-CN" sz="1830" b="1">
                <a:solidFill>
                  <a:schemeClr val="lt1"/>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50" name="AutoShape 24"/>
            <p:cNvSpPr>
              <a:spLocks noChangeArrowheads="1"/>
            </p:cNvSpPr>
            <p:nvPr>
              <p:custDataLst>
                <p:tags r:id="rId23"/>
              </p:custDataLst>
            </p:nvPr>
          </p:nvSpPr>
          <p:spPr bwMode="auto">
            <a:xfrm>
              <a:off x="492" y="6133"/>
              <a:ext cx="13383" cy="1186"/>
            </a:xfrm>
            <a:prstGeom prst="roundRect">
              <a:avLst>
                <a:gd name="adj" fmla="val 16667"/>
              </a:avLst>
            </a:prstGeom>
            <a:solidFill>
              <a:schemeClr val="accent3"/>
            </a:solidFill>
            <a:ln w="9525" cmpd="sng">
              <a:noFill/>
              <a:round/>
            </a:ln>
            <a:effectLst/>
          </p:spPr>
          <p:txBody>
            <a:bodyPr lIns="0" tIns="0" rIns="0" bIns="0" anchor="ctr"/>
            <a:lstStyle/>
            <a:p>
              <a:pPr algn="l"/>
              <a:r>
                <a:rPr lang="zh-CN" sz="1830" b="1">
                  <a:solidFill>
                    <a:schemeClr val="lt1"/>
                  </a:solidFill>
                  <a:latin typeface="Times New Roman" panose="02020603050405020304" charset="0"/>
                  <a:ea typeface="微软雅黑" panose="020B0503020204020204" pitchFamily="34" charset="-122"/>
                  <a:cs typeface="微软雅黑" panose="020B0503020204020204" pitchFamily="34" charset="-122"/>
                </a:rPr>
                <a:t>作用：为安全生产工作提供一个规范管理或作业程序，确保工作效率与效果一致。即使不同的人或对没有此项工作经验的人，也知道如何规范地做事，达到按同一标准做事，效果相同或相近结果 </a:t>
              </a:r>
              <a:endParaRPr lang="zh-CN" sz="1830" b="1">
                <a:solidFill>
                  <a:schemeClr val="lt1"/>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51" name="AutoShape 25"/>
            <p:cNvSpPr>
              <a:spLocks noChangeArrowheads="1"/>
            </p:cNvSpPr>
            <p:nvPr>
              <p:custDataLst>
                <p:tags r:id="rId24"/>
              </p:custDataLst>
            </p:nvPr>
          </p:nvSpPr>
          <p:spPr bwMode="auto">
            <a:xfrm rot="8037251">
              <a:off x="6632" y="4340"/>
              <a:ext cx="1330" cy="68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5">
                <a:lumMod val="75000"/>
              </a:schemeClr>
            </a:solidFill>
            <a:ln w="9525" cmpd="sng">
              <a:noFill/>
              <a:miter lim="800000"/>
            </a:ln>
            <a:effectLst/>
          </p:spPr>
          <p:txBody>
            <a:bodyPr wrap="none" anchor="ctr"/>
            <a:lstStyle/>
            <a:p>
              <a:endParaRPr lang="zh-CN" altLang="en-US" sz="1830" b="1">
                <a:solidFill>
                  <a:schemeClr val="dk1"/>
                </a:solidFill>
                <a:latin typeface="微软雅黑" panose="020B0503020204020204" pitchFamily="34" charset="-122"/>
                <a:ea typeface="微软雅黑" panose="020B0503020204020204" pitchFamily="34" charset="-122"/>
              </a:endParaRPr>
            </a:p>
          </p:txBody>
        </p:sp>
        <p:sp>
          <p:nvSpPr>
            <p:cNvPr id="52" name="AutoShape 26"/>
            <p:cNvSpPr>
              <a:spLocks noChangeArrowheads="1"/>
            </p:cNvSpPr>
            <p:nvPr>
              <p:custDataLst>
                <p:tags r:id="rId25"/>
              </p:custDataLst>
            </p:nvPr>
          </p:nvSpPr>
          <p:spPr bwMode="auto">
            <a:xfrm rot="3073393">
              <a:off x="8488" y="4378"/>
              <a:ext cx="1087" cy="68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5">
                <a:lumMod val="75000"/>
              </a:schemeClr>
            </a:solidFill>
            <a:ln w="9525" cmpd="sng">
              <a:noFill/>
              <a:miter lim="800000"/>
            </a:ln>
            <a:effectLst/>
          </p:spPr>
          <p:txBody>
            <a:bodyPr wrap="none" anchor="ctr"/>
            <a:lstStyle/>
            <a:p>
              <a:endParaRPr lang="zh-CN" altLang="en-US" sz="1830" b="1">
                <a:solidFill>
                  <a:schemeClr val="dk1"/>
                </a:solidFill>
                <a:latin typeface="微软雅黑" panose="020B0503020204020204" pitchFamily="34" charset="-122"/>
                <a:ea typeface="微软雅黑" panose="020B0503020204020204" pitchFamily="34" charset="-122"/>
              </a:endParaRPr>
            </a:p>
          </p:txBody>
        </p:sp>
      </p:grpSp>
      <p:sp>
        <p:nvSpPr>
          <p:cNvPr id="4" name="任意多边形 3"/>
          <p:cNvSpPr/>
          <p:nvPr>
            <p:custDataLst>
              <p:tags r:id="rId26"/>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任意多边形 4"/>
          <p:cNvSpPr/>
          <p:nvPr>
            <p:custDataLst>
              <p:tags r:id="rId27"/>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02  </a:t>
            </a:r>
            <a:r>
              <a:rPr lang="zh-CN" altLang="en-US" sz="3000" dirty="0">
                <a:solidFill>
                  <a:schemeClr val="accent1"/>
                </a:solidFill>
                <a:latin typeface="Times New Roman" panose="02020603050405020304" charset="0"/>
                <a:ea typeface="微软雅黑" panose="020B0503020204020204" pitchFamily="34" charset="-122"/>
                <a:sym typeface="+mn-ea"/>
              </a:rPr>
              <a:t>建立安全生产管理体系</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ustDataLst>
      <p:tags r:id="rId28"/>
    </p:custDataLst>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82300" y="1303448"/>
            <a:ext cx="8901517"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完善标准---安全方针制订</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 name="文本框 1"/>
          <p:cNvSpPr txBox="1"/>
          <p:nvPr>
            <p:custDataLst>
              <p:tags r:id="rId2"/>
            </p:custDataLst>
          </p:nvPr>
        </p:nvSpPr>
        <p:spPr>
          <a:xfrm>
            <a:off x="854055" y="1993282"/>
            <a:ext cx="7147823" cy="437515"/>
          </a:xfrm>
          <a:prstGeom prst="rect">
            <a:avLst/>
          </a:prstGeom>
          <a:noFill/>
        </p:spPr>
        <p:txBody>
          <a:bodyPr wrap="square" rtlCol="0" anchor="t">
            <a:spAutoFit/>
          </a:bodyPr>
          <a:lstStyle/>
          <a:p>
            <a:pPr algn="l"/>
            <a:r>
              <a:rPr lang="zh-CN" altLang="en-US" sz="2250">
                <a:solidFill>
                  <a:schemeClr val="dk1">
                    <a:lumMod val="75000"/>
                    <a:lumOff val="25000"/>
                  </a:schemeClr>
                </a:solidFill>
                <a:latin typeface="Times New Roman" panose="02020603050405020304" charset="0"/>
                <a:ea typeface="微软雅黑" panose="020B0503020204020204" pitchFamily="34" charset="-122"/>
              </a:rPr>
              <a:t>方针就是公司的安全宪法是其他文件制订的依据</a:t>
            </a:r>
            <a:endParaRPr lang="zh-CN" altLang="en-US" sz="2250">
              <a:solidFill>
                <a:schemeClr val="dk1">
                  <a:lumMod val="75000"/>
                  <a:lumOff val="25000"/>
                </a:schemeClr>
              </a:solidFill>
              <a:latin typeface="Times New Roman" panose="02020603050405020304" charset="0"/>
              <a:ea typeface="微软雅黑" panose="020B0503020204020204" pitchFamily="34" charset="-122"/>
            </a:endParaRPr>
          </a:p>
        </p:txBody>
      </p:sp>
      <p:grpSp>
        <p:nvGrpSpPr>
          <p:cNvPr id="10" name="组合 9"/>
          <p:cNvGrpSpPr/>
          <p:nvPr/>
        </p:nvGrpSpPr>
        <p:grpSpPr>
          <a:xfrm>
            <a:off x="1227296" y="3030534"/>
            <a:ext cx="10625745" cy="3710082"/>
            <a:chOff x="923" y="2570"/>
            <a:chExt cx="11900" cy="4155"/>
          </a:xfrm>
        </p:grpSpPr>
        <p:sp>
          <p:nvSpPr>
            <p:cNvPr id="42" name="Oval 6"/>
            <p:cNvSpPr>
              <a:spLocks noChangeArrowheads="1"/>
            </p:cNvSpPr>
            <p:nvPr>
              <p:custDataLst>
                <p:tags r:id="rId3"/>
              </p:custDataLst>
            </p:nvPr>
          </p:nvSpPr>
          <p:spPr bwMode="auto">
            <a:xfrm>
              <a:off x="6952" y="4016"/>
              <a:ext cx="2155" cy="1215"/>
            </a:xfrm>
            <a:prstGeom prst="roundRect">
              <a:avLst/>
            </a:prstGeom>
            <a:solidFill>
              <a:srgbClr val="FF910F"/>
            </a:solidFill>
            <a:ln w="9525" cmpd="sng">
              <a:noFill/>
              <a:round/>
            </a:ln>
            <a:effectLst/>
          </p:spPr>
          <p:txBody>
            <a:bodyPr lIns="0" tIns="0" rIns="0" bIns="0" anchor="ctr"/>
            <a:lstStyle/>
            <a:p>
              <a:pPr algn="ctr"/>
              <a:r>
                <a:rPr lang="zh-CN" sz="1900" b="1">
                  <a:solidFill>
                    <a:schemeClr val="lt1"/>
                  </a:solidFill>
                  <a:latin typeface="Times New Roman" panose="02020603050405020304" charset="0"/>
                  <a:ea typeface="微软雅黑" panose="020B0503020204020204" pitchFamily="34" charset="-122"/>
                </a:rPr>
                <a:t>安全生产</a:t>
              </a:r>
              <a:endParaRPr lang="zh-CN" sz="1900" b="1">
                <a:solidFill>
                  <a:schemeClr val="lt1"/>
                </a:solidFill>
                <a:latin typeface="Times New Roman" panose="02020603050405020304" charset="0"/>
                <a:ea typeface="微软雅黑" panose="020B0503020204020204" pitchFamily="34" charset="-122"/>
              </a:endParaRPr>
            </a:p>
            <a:p>
              <a:pPr algn="ctr"/>
              <a:r>
                <a:rPr lang="zh-CN" sz="1900" b="1">
                  <a:solidFill>
                    <a:schemeClr val="lt1"/>
                  </a:solidFill>
                  <a:latin typeface="Times New Roman" panose="02020603050405020304" charset="0"/>
                  <a:ea typeface="微软雅黑" panose="020B0503020204020204" pitchFamily="34" charset="-122"/>
                </a:rPr>
                <a:t>方针</a:t>
              </a:r>
              <a:endParaRPr lang="zh-CN" sz="1900" b="1">
                <a:solidFill>
                  <a:schemeClr val="lt1"/>
                </a:solidFill>
                <a:latin typeface="Times New Roman" panose="02020603050405020304" charset="0"/>
                <a:ea typeface="微软雅黑" panose="020B0503020204020204" pitchFamily="34" charset="-122"/>
              </a:endParaRPr>
            </a:p>
          </p:txBody>
        </p:sp>
        <p:sp>
          <p:nvSpPr>
            <p:cNvPr id="49" name="AutoShape 14"/>
            <p:cNvSpPr>
              <a:spLocks noChangeArrowheads="1"/>
            </p:cNvSpPr>
            <p:nvPr>
              <p:custDataLst>
                <p:tags r:id="rId4"/>
              </p:custDataLst>
            </p:nvPr>
          </p:nvSpPr>
          <p:spPr bwMode="auto">
            <a:xfrm>
              <a:off x="9996" y="2570"/>
              <a:ext cx="2825" cy="567"/>
            </a:xfrm>
            <a:prstGeom prst="roundRect">
              <a:avLst/>
            </a:prstGeom>
            <a:solidFill>
              <a:srgbClr val="0070C0"/>
            </a:solidFill>
            <a:ln w="9525" cmpd="sng">
              <a:noFill/>
              <a:miter lim="800000"/>
            </a:ln>
            <a:effectLst/>
          </p:spPr>
          <p:txBody>
            <a:bodyPr wrap="none" anchor="ctr"/>
            <a:lstStyle/>
            <a:p>
              <a:pPr algn="ctr"/>
              <a:r>
                <a:rPr lang="zh-CN" sz="1900" b="1">
                  <a:solidFill>
                    <a:schemeClr val="lt1"/>
                  </a:solidFill>
                  <a:latin typeface="Times New Roman" panose="02020603050405020304" charset="0"/>
                  <a:ea typeface="微软雅黑" panose="020B0503020204020204" pitchFamily="34" charset="-122"/>
                </a:rPr>
                <a:t>编制要求</a:t>
              </a:r>
              <a:endParaRPr lang="zh-CN" sz="1900" b="1">
                <a:solidFill>
                  <a:schemeClr val="lt1"/>
                </a:solidFill>
                <a:latin typeface="Times New Roman" panose="02020603050405020304" charset="0"/>
                <a:ea typeface="微软雅黑" panose="020B0503020204020204" pitchFamily="34" charset="-122"/>
              </a:endParaRPr>
            </a:p>
          </p:txBody>
        </p:sp>
        <p:sp>
          <p:nvSpPr>
            <p:cNvPr id="50" name="AutoShape 15"/>
            <p:cNvSpPr>
              <a:spLocks noChangeArrowheads="1"/>
            </p:cNvSpPr>
            <p:nvPr>
              <p:custDataLst>
                <p:tags r:id="rId5"/>
              </p:custDataLst>
            </p:nvPr>
          </p:nvSpPr>
          <p:spPr bwMode="auto">
            <a:xfrm rot="10800000">
              <a:off x="9996" y="3767"/>
              <a:ext cx="2825" cy="566"/>
            </a:xfrm>
            <a:prstGeom prst="roundRect">
              <a:avLst/>
            </a:prstGeom>
            <a:solidFill>
              <a:srgbClr val="0070C0"/>
            </a:solidFill>
            <a:ln w="9525" cmpd="sng">
              <a:noFill/>
              <a:miter lim="800000"/>
            </a:ln>
            <a:effectLst/>
          </p:spPr>
          <p:txBody>
            <a:bodyPr rot="10800000" wrap="none" anchor="ctr"/>
            <a:lstStyle/>
            <a:p>
              <a:pPr algn="ctr"/>
              <a:r>
                <a:rPr lang="zh-CN" sz="1900" b="1">
                  <a:solidFill>
                    <a:schemeClr val="lt1"/>
                  </a:solidFill>
                  <a:latin typeface="Times New Roman" panose="02020603050405020304" charset="0"/>
                  <a:ea typeface="微软雅黑" panose="020B0503020204020204" pitchFamily="34" charset="-122"/>
                </a:rPr>
                <a:t>文字简洁</a:t>
              </a:r>
              <a:endParaRPr lang="zh-CN" sz="1900" b="1">
                <a:solidFill>
                  <a:schemeClr val="lt1"/>
                </a:solidFill>
                <a:latin typeface="Times New Roman" panose="02020603050405020304" charset="0"/>
                <a:ea typeface="微软雅黑" panose="020B0503020204020204" pitchFamily="34" charset="-122"/>
              </a:endParaRPr>
            </a:p>
          </p:txBody>
        </p:sp>
        <p:sp>
          <p:nvSpPr>
            <p:cNvPr id="51" name="AutoShape 16"/>
            <p:cNvSpPr>
              <a:spLocks noChangeArrowheads="1"/>
            </p:cNvSpPr>
            <p:nvPr>
              <p:custDataLst>
                <p:tags r:id="rId6"/>
              </p:custDataLst>
            </p:nvPr>
          </p:nvSpPr>
          <p:spPr bwMode="auto">
            <a:xfrm rot="10800000">
              <a:off x="9996" y="4963"/>
              <a:ext cx="2827" cy="566"/>
            </a:xfrm>
            <a:prstGeom prst="roundRect">
              <a:avLst/>
            </a:prstGeom>
            <a:solidFill>
              <a:srgbClr val="0070C0"/>
            </a:solidFill>
            <a:ln w="9525" cmpd="sng">
              <a:noFill/>
              <a:miter lim="800000"/>
            </a:ln>
            <a:effectLst/>
          </p:spPr>
          <p:txBody>
            <a:bodyPr rot="10800000" lIns="0" tIns="0" rIns="0" bIns="0" anchor="ctr"/>
            <a:lstStyle/>
            <a:p>
              <a:pPr algn="ctr"/>
              <a:r>
                <a:rPr lang="zh-CN" sz="1900" b="1">
                  <a:solidFill>
                    <a:schemeClr val="lt1"/>
                  </a:solidFill>
                  <a:latin typeface="Times New Roman" panose="02020603050405020304" charset="0"/>
                  <a:ea typeface="微软雅黑" panose="020B0503020204020204" pitchFamily="34" charset="-122"/>
                </a:rPr>
                <a:t>与核心业务相适应</a:t>
              </a:r>
              <a:endParaRPr lang="zh-CN" sz="1900" b="1">
                <a:solidFill>
                  <a:schemeClr val="lt1"/>
                </a:solidFill>
                <a:latin typeface="Times New Roman" panose="02020603050405020304" charset="0"/>
                <a:ea typeface="微软雅黑" panose="020B0503020204020204" pitchFamily="34" charset="-122"/>
              </a:endParaRPr>
            </a:p>
          </p:txBody>
        </p:sp>
        <p:sp>
          <p:nvSpPr>
            <p:cNvPr id="52" name="AutoShape 17"/>
            <p:cNvSpPr>
              <a:spLocks noChangeArrowheads="1"/>
            </p:cNvSpPr>
            <p:nvPr>
              <p:custDataLst>
                <p:tags r:id="rId7"/>
              </p:custDataLst>
            </p:nvPr>
          </p:nvSpPr>
          <p:spPr bwMode="auto">
            <a:xfrm rot="10800000">
              <a:off x="9996" y="6159"/>
              <a:ext cx="2824" cy="566"/>
            </a:xfrm>
            <a:prstGeom prst="roundRect">
              <a:avLst/>
            </a:prstGeom>
            <a:solidFill>
              <a:srgbClr val="0070C0"/>
            </a:solidFill>
            <a:ln w="9525" cmpd="sng">
              <a:noFill/>
              <a:miter lim="800000"/>
            </a:ln>
            <a:effectLst/>
          </p:spPr>
          <p:txBody>
            <a:bodyPr rot="10800000" lIns="0" tIns="0" rIns="0" bIns="0" anchor="ctr"/>
            <a:lstStyle/>
            <a:p>
              <a:pPr algn="ctr"/>
              <a:r>
                <a:rPr lang="zh-CN" sz="1900" b="1">
                  <a:solidFill>
                    <a:schemeClr val="lt1"/>
                  </a:solidFill>
                  <a:latin typeface="Times New Roman" panose="02020603050405020304" charset="0"/>
                  <a:ea typeface="微软雅黑" panose="020B0503020204020204" pitchFamily="34" charset="-122"/>
                </a:rPr>
                <a:t>清楚传达承诺</a:t>
              </a:r>
              <a:endParaRPr lang="zh-CN" sz="1900" b="1">
                <a:solidFill>
                  <a:schemeClr val="lt1"/>
                </a:solidFill>
                <a:latin typeface="Times New Roman" panose="02020603050405020304" charset="0"/>
                <a:ea typeface="微软雅黑" panose="020B0503020204020204" pitchFamily="34" charset="-122"/>
              </a:endParaRPr>
            </a:p>
          </p:txBody>
        </p:sp>
        <p:sp>
          <p:nvSpPr>
            <p:cNvPr id="5" name="文本框 4"/>
            <p:cNvSpPr txBox="1"/>
            <p:nvPr>
              <p:custDataLst>
                <p:tags r:id="rId8"/>
              </p:custDataLst>
            </p:nvPr>
          </p:nvSpPr>
          <p:spPr>
            <a:xfrm>
              <a:off x="923" y="2570"/>
              <a:ext cx="5153" cy="476"/>
            </a:xfrm>
            <a:prstGeom prst="roundRect">
              <a:avLst/>
            </a:prstGeom>
            <a:solidFill>
              <a:schemeClr val="accent3"/>
            </a:solidFill>
          </p:spPr>
          <p:txBody>
            <a:bodyPr wrap="square" rtlCol="0" anchor="t">
              <a:spAutoFit/>
            </a:bodyPr>
            <a:lstStyle/>
            <a:p>
              <a:pPr algn="ctr"/>
              <a:r>
                <a:rPr lang="zh-CN" altLang="en-US" sz="1900" b="1">
                  <a:solidFill>
                    <a:schemeClr val="lt1"/>
                  </a:solidFill>
                  <a:latin typeface="Times New Roman" panose="02020603050405020304" charset="0"/>
                  <a:ea typeface="微软雅黑" panose="020B0503020204020204" pitchFamily="34" charset="-122"/>
                </a:rPr>
                <a:t>体现内容</a:t>
              </a:r>
              <a:endParaRPr lang="zh-CN" altLang="en-US" sz="1900" b="1">
                <a:solidFill>
                  <a:schemeClr val="lt1"/>
                </a:solidFill>
                <a:latin typeface="Times New Roman" panose="02020603050405020304" charset="0"/>
                <a:ea typeface="微软雅黑" panose="020B0503020204020204" pitchFamily="34" charset="-122"/>
              </a:endParaRPr>
            </a:p>
          </p:txBody>
        </p:sp>
        <p:sp>
          <p:nvSpPr>
            <p:cNvPr id="6" name="文本框 5"/>
            <p:cNvSpPr txBox="1"/>
            <p:nvPr>
              <p:custDataLst>
                <p:tags r:id="rId9"/>
              </p:custDataLst>
            </p:nvPr>
          </p:nvSpPr>
          <p:spPr>
            <a:xfrm>
              <a:off x="923" y="3467"/>
              <a:ext cx="5153" cy="476"/>
            </a:xfrm>
            <a:prstGeom prst="roundRect">
              <a:avLst/>
            </a:prstGeom>
            <a:solidFill>
              <a:schemeClr val="accent3"/>
            </a:solidFill>
          </p:spPr>
          <p:txBody>
            <a:bodyPr wrap="square" rtlCol="0" anchor="t">
              <a:spAutoFit/>
            </a:bodyPr>
            <a:lstStyle/>
            <a:p>
              <a:pPr algn="ctr"/>
              <a:r>
                <a:rPr lang="zh-CN" altLang="en-US" sz="1900" b="1">
                  <a:solidFill>
                    <a:schemeClr val="lt1"/>
                  </a:solidFill>
                  <a:latin typeface="Times New Roman" panose="02020603050405020304" charset="0"/>
                  <a:ea typeface="微软雅黑" panose="020B0503020204020204" pitchFamily="34" charset="-122"/>
                </a:rPr>
                <a:t>遵守法律、法规的承诺</a:t>
              </a:r>
              <a:endParaRPr lang="zh-CN" altLang="en-US" sz="1900" b="1">
                <a:solidFill>
                  <a:schemeClr val="lt1"/>
                </a:solidFill>
                <a:latin typeface="Times New Roman" panose="02020603050405020304" charset="0"/>
                <a:ea typeface="微软雅黑" panose="020B0503020204020204" pitchFamily="34" charset="-122"/>
              </a:endParaRPr>
            </a:p>
          </p:txBody>
        </p:sp>
        <p:sp>
          <p:nvSpPr>
            <p:cNvPr id="7" name="文本框 6"/>
            <p:cNvSpPr txBox="1"/>
            <p:nvPr>
              <p:custDataLst>
                <p:tags r:id="rId10"/>
              </p:custDataLst>
            </p:nvPr>
          </p:nvSpPr>
          <p:spPr>
            <a:xfrm>
              <a:off x="923" y="4364"/>
              <a:ext cx="5153" cy="476"/>
            </a:xfrm>
            <a:prstGeom prst="roundRect">
              <a:avLst/>
            </a:prstGeom>
            <a:solidFill>
              <a:schemeClr val="accent3"/>
            </a:solidFill>
          </p:spPr>
          <p:txBody>
            <a:bodyPr wrap="square" rtlCol="0" anchor="t">
              <a:spAutoFit/>
            </a:bodyPr>
            <a:lstStyle/>
            <a:p>
              <a:pPr algn="ctr"/>
              <a:r>
                <a:rPr lang="zh-CN" altLang="en-US" sz="1900" b="1">
                  <a:solidFill>
                    <a:schemeClr val="lt1"/>
                  </a:solidFill>
                  <a:latin typeface="Times New Roman" panose="02020603050405020304" charset="0"/>
                  <a:ea typeface="微软雅黑" panose="020B0503020204020204" pitchFamily="34" charset="-122"/>
                </a:rPr>
                <a:t>企业发展战略的目标和方向</a:t>
              </a:r>
              <a:endParaRPr lang="zh-CN" altLang="en-US" sz="1900" b="1">
                <a:solidFill>
                  <a:schemeClr val="lt1"/>
                </a:solidFill>
                <a:latin typeface="Times New Roman" panose="02020603050405020304" charset="0"/>
                <a:ea typeface="微软雅黑" panose="020B0503020204020204" pitchFamily="34" charset="-122"/>
              </a:endParaRPr>
            </a:p>
          </p:txBody>
        </p:sp>
        <p:sp>
          <p:nvSpPr>
            <p:cNvPr id="8" name="文本框 7"/>
            <p:cNvSpPr txBox="1"/>
            <p:nvPr>
              <p:custDataLst>
                <p:tags r:id="rId11"/>
              </p:custDataLst>
            </p:nvPr>
          </p:nvSpPr>
          <p:spPr>
            <a:xfrm>
              <a:off x="923" y="5261"/>
              <a:ext cx="5153" cy="476"/>
            </a:xfrm>
            <a:prstGeom prst="roundRect">
              <a:avLst/>
            </a:prstGeom>
            <a:solidFill>
              <a:schemeClr val="accent3"/>
            </a:solidFill>
          </p:spPr>
          <p:txBody>
            <a:bodyPr wrap="square" rtlCol="0" anchor="t">
              <a:spAutoFit/>
            </a:bodyPr>
            <a:lstStyle/>
            <a:p>
              <a:pPr algn="ctr"/>
              <a:r>
                <a:rPr lang="zh-CN" altLang="en-US" sz="1900" b="1">
                  <a:solidFill>
                    <a:schemeClr val="lt1"/>
                  </a:solidFill>
                  <a:latin typeface="Times New Roman" panose="02020603050405020304" charset="0"/>
                  <a:ea typeface="微软雅黑" panose="020B0503020204020204" pitchFamily="34" charset="-122"/>
                </a:rPr>
                <a:t>对安全、健康、环境及持续改进的承诺</a:t>
              </a:r>
              <a:endParaRPr lang="zh-CN" altLang="en-US" sz="1900" b="1">
                <a:solidFill>
                  <a:schemeClr val="lt1"/>
                </a:solidFill>
                <a:latin typeface="Times New Roman" panose="02020603050405020304" charset="0"/>
                <a:ea typeface="微软雅黑" panose="020B0503020204020204" pitchFamily="34" charset="-122"/>
              </a:endParaRPr>
            </a:p>
          </p:txBody>
        </p:sp>
        <p:sp>
          <p:nvSpPr>
            <p:cNvPr id="9" name="文本框 8"/>
            <p:cNvSpPr txBox="1"/>
            <p:nvPr>
              <p:custDataLst>
                <p:tags r:id="rId12"/>
              </p:custDataLst>
            </p:nvPr>
          </p:nvSpPr>
          <p:spPr>
            <a:xfrm>
              <a:off x="923" y="6158"/>
              <a:ext cx="5153" cy="476"/>
            </a:xfrm>
            <a:prstGeom prst="roundRect">
              <a:avLst/>
            </a:prstGeom>
            <a:solidFill>
              <a:schemeClr val="accent3"/>
            </a:solidFill>
          </p:spPr>
          <p:txBody>
            <a:bodyPr wrap="square" rtlCol="0" anchor="t">
              <a:spAutoFit/>
            </a:bodyPr>
            <a:lstStyle/>
            <a:p>
              <a:pPr algn="ctr"/>
              <a:r>
                <a:rPr lang="zh-CN" altLang="en-US" sz="1900" b="1">
                  <a:solidFill>
                    <a:schemeClr val="lt1"/>
                  </a:solidFill>
                  <a:latin typeface="Times New Roman" panose="02020603050405020304" charset="0"/>
                  <a:ea typeface="微软雅黑" panose="020B0503020204020204" pitchFamily="34" charset="-122"/>
                </a:rPr>
                <a:t>顾客、员工、社会和其它相关方的需求</a:t>
              </a:r>
              <a:endParaRPr lang="zh-CN" altLang="en-US" sz="1900" b="1">
                <a:solidFill>
                  <a:schemeClr val="lt1"/>
                </a:solidFill>
                <a:latin typeface="Times New Roman" panose="02020603050405020304" charset="0"/>
                <a:ea typeface="微软雅黑" panose="020B0503020204020204" pitchFamily="34" charset="-122"/>
              </a:endParaRPr>
            </a:p>
          </p:txBody>
        </p:sp>
      </p:grpSp>
      <p:sp>
        <p:nvSpPr>
          <p:cNvPr id="4" name="任意多边形 3"/>
          <p:cNvSpPr/>
          <p:nvPr>
            <p:custDataLst>
              <p:tags r:id="rId1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任意多边形 10"/>
          <p:cNvSpPr/>
          <p:nvPr>
            <p:custDataLst>
              <p:tags r:id="rId14"/>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02  </a:t>
            </a:r>
            <a:r>
              <a:rPr lang="zh-CN" altLang="en-US" sz="3000" dirty="0">
                <a:solidFill>
                  <a:schemeClr val="accent1"/>
                </a:solidFill>
                <a:latin typeface="Times New Roman" panose="02020603050405020304" charset="0"/>
                <a:ea typeface="微软雅黑" panose="020B0503020204020204" pitchFamily="34" charset="-122"/>
                <a:sym typeface="+mn-ea"/>
              </a:rPr>
              <a:t>建立安全生产管理体系</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38790" y="1088183"/>
            <a:ext cx="9785508"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完善标准---管理工作标准编制</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 name="文本框 1"/>
          <p:cNvSpPr txBox="1"/>
          <p:nvPr>
            <p:custDataLst>
              <p:tags r:id="rId2"/>
            </p:custDataLst>
          </p:nvPr>
        </p:nvSpPr>
        <p:spPr>
          <a:xfrm>
            <a:off x="638790" y="1547573"/>
            <a:ext cx="5780762" cy="437515"/>
          </a:xfrm>
          <a:prstGeom prst="rect">
            <a:avLst/>
          </a:prstGeom>
          <a:noFill/>
        </p:spPr>
        <p:txBody>
          <a:bodyPr wrap="square" rtlCol="0" anchor="t">
            <a:spAutoFit/>
          </a:bodyPr>
          <a:lstStyle/>
          <a:p>
            <a:pPr algn="l"/>
            <a:r>
              <a:rPr lang="zh-CN" altLang="en-US" sz="2250">
                <a:solidFill>
                  <a:schemeClr val="dk1">
                    <a:lumMod val="75000"/>
                    <a:lumOff val="25000"/>
                  </a:schemeClr>
                </a:solidFill>
                <a:latin typeface="Times New Roman" panose="02020603050405020304" charset="0"/>
                <a:ea typeface="微软雅黑" panose="020B0503020204020204" pitchFamily="34" charset="-122"/>
              </a:rPr>
              <a:t>指导各级管理人员进行安全管理的依据</a:t>
            </a:r>
            <a:endParaRPr lang="zh-CN" altLang="en-US" sz="2250">
              <a:solidFill>
                <a:schemeClr val="dk1">
                  <a:lumMod val="75000"/>
                  <a:lumOff val="25000"/>
                </a:schemeClr>
              </a:solidFill>
              <a:latin typeface="Times New Roman" panose="02020603050405020304" charset="0"/>
              <a:ea typeface="微软雅黑" panose="020B0503020204020204" pitchFamily="34" charset="-122"/>
            </a:endParaRPr>
          </a:p>
        </p:txBody>
      </p:sp>
      <p:sp>
        <p:nvSpPr>
          <p:cNvPr id="14" name="AutoShape 4"/>
          <p:cNvSpPr>
            <a:spLocks noChangeArrowheads="1"/>
          </p:cNvSpPr>
          <p:nvPr>
            <p:custDataLst>
              <p:tags r:id="rId3"/>
            </p:custDataLst>
          </p:nvPr>
        </p:nvSpPr>
        <p:spPr bwMode="auto">
          <a:xfrm>
            <a:off x="499495" y="2164830"/>
            <a:ext cx="2531428" cy="4991421"/>
          </a:xfrm>
          <a:prstGeom prst="roundRect">
            <a:avLst>
              <a:gd name="adj" fmla="val 16667"/>
            </a:avLst>
          </a:prstGeom>
          <a:solidFill>
            <a:srgbClr val="0070C0"/>
          </a:solidFill>
          <a:ln w="9525" cmpd="sng">
            <a:noFill/>
            <a:round/>
          </a:ln>
          <a:effectLst/>
        </p:spPr>
        <p:txBody>
          <a:bodyPr lIns="0" tIns="0" rIns="0" bIns="0" anchor="ctr"/>
          <a:lstStyle/>
          <a:p>
            <a:endParaRPr lang="zh-CN" altLang="zh-CN" sz="1685" b="1">
              <a:solidFill>
                <a:schemeClr val="dk1"/>
              </a:solidFill>
              <a:latin typeface="微软雅黑" panose="020B0503020204020204" pitchFamily="34" charset="-122"/>
              <a:ea typeface="微软雅黑" panose="020B0503020204020204" pitchFamily="34" charset="-122"/>
            </a:endParaRPr>
          </a:p>
        </p:txBody>
      </p:sp>
      <p:sp>
        <p:nvSpPr>
          <p:cNvPr id="15" name="Oval 5"/>
          <p:cNvSpPr>
            <a:spLocks noChangeArrowheads="1"/>
          </p:cNvSpPr>
          <p:nvPr>
            <p:custDataLst>
              <p:tags r:id="rId4"/>
            </p:custDataLst>
          </p:nvPr>
        </p:nvSpPr>
        <p:spPr bwMode="auto">
          <a:xfrm>
            <a:off x="949526" y="2512176"/>
            <a:ext cx="1536715" cy="697370"/>
          </a:xfrm>
          <a:prstGeom prst="roundRect">
            <a:avLst/>
          </a:prstGeom>
          <a:solidFill>
            <a:schemeClr val="lt1"/>
          </a:solidFill>
          <a:ln w="9525" cmpd="sng">
            <a:noFill/>
            <a:round/>
          </a:ln>
          <a:effectLst/>
        </p:spPr>
        <p:txBody>
          <a:bodyPr wrap="none" anchor="ctr"/>
          <a:lstStyle/>
          <a:p>
            <a:pPr algn="ctr"/>
            <a:r>
              <a:rPr lang="zh-CN" sz="1685" b="1">
                <a:solidFill>
                  <a:schemeClr val="dk1"/>
                </a:solidFill>
                <a:latin typeface="Times New Roman" panose="02020603050405020304" charset="0"/>
                <a:ea typeface="微软雅黑" panose="020B0503020204020204" pitchFamily="34" charset="-122"/>
              </a:rPr>
              <a:t>需求识别</a:t>
            </a:r>
            <a:endParaRPr lang="zh-CN" sz="1685" b="1">
              <a:solidFill>
                <a:schemeClr val="dk1"/>
              </a:solidFill>
              <a:latin typeface="Times New Roman" panose="02020603050405020304" charset="0"/>
              <a:ea typeface="微软雅黑" panose="020B0503020204020204" pitchFamily="34" charset="-122"/>
            </a:endParaRPr>
          </a:p>
        </p:txBody>
      </p:sp>
      <p:sp>
        <p:nvSpPr>
          <p:cNvPr id="16" name="Rectangle 6"/>
          <p:cNvSpPr>
            <a:spLocks noChangeArrowheads="1"/>
          </p:cNvSpPr>
          <p:nvPr>
            <p:custDataLst>
              <p:tags r:id="rId5"/>
            </p:custDataLst>
          </p:nvPr>
        </p:nvSpPr>
        <p:spPr bwMode="auto">
          <a:xfrm>
            <a:off x="631647" y="3089002"/>
            <a:ext cx="2296590" cy="3965457"/>
          </a:xfrm>
          <a:prstGeom prst="rect">
            <a:avLst/>
          </a:prstGeom>
          <a:noFill/>
          <a:ln w="9525">
            <a:noFill/>
            <a:miter lim="800000"/>
          </a:ln>
          <a:effectLst/>
        </p:spPr>
        <p:txBody>
          <a:bodyPr lIns="0" tIns="0" rIns="0" bIns="0" anchor="ctr"/>
          <a:lstStyle/>
          <a:p>
            <a:pPr algn="just">
              <a:lnSpc>
                <a:spcPts val="2600"/>
              </a:lnSpc>
            </a:pPr>
            <a:r>
              <a:rPr lang="zh-CN"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rPr>
              <a:t>根据安全生产风险管理体系</a:t>
            </a:r>
            <a:r>
              <a:rPr lang="zh-CN" altLang="en-US"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rPr>
              <a:t>各</a:t>
            </a:r>
            <a:r>
              <a:rPr lang="zh-CN"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rPr>
              <a:t>单元</a:t>
            </a:r>
            <a:r>
              <a:rPr lang="zh-CN" altLang="en-US"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rPr>
              <a:t>的各</a:t>
            </a:r>
            <a:r>
              <a:rPr lang="zh-CN"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rPr>
              <a:t>个管理要素</a:t>
            </a:r>
            <a:r>
              <a:rPr lang="zh-CN" altLang="zh-CN"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rPr>
              <a:t>，</a:t>
            </a:r>
            <a:r>
              <a:rPr lang="zh-CN"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rPr>
              <a:t>按照覆盖所有管理要素</a:t>
            </a:r>
            <a:r>
              <a:rPr lang="zh-CN" altLang="zh-CN"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rPr>
              <a:t>，</a:t>
            </a:r>
            <a:r>
              <a:rPr lang="zh-CN"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rPr>
              <a:t>便于使用和查找的原则</a:t>
            </a:r>
            <a:r>
              <a:rPr lang="zh-CN" altLang="zh-CN"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rPr>
              <a:t>，</a:t>
            </a:r>
            <a:r>
              <a:rPr lang="zh-CN"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rPr>
              <a:t>针对一个或多个管理要素或管理节点确定需要制订的管理标准</a:t>
            </a:r>
            <a:endParaRPr lang="zh-CN"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17" name="AutoShape 7"/>
          <p:cNvSpPr>
            <a:spLocks noChangeArrowheads="1"/>
          </p:cNvSpPr>
          <p:nvPr>
            <p:custDataLst>
              <p:tags r:id="rId6"/>
            </p:custDataLst>
          </p:nvPr>
        </p:nvSpPr>
        <p:spPr bwMode="auto">
          <a:xfrm>
            <a:off x="3030922" y="3993530"/>
            <a:ext cx="607185" cy="154475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5">
              <a:lumMod val="75000"/>
            </a:schemeClr>
          </a:solidFill>
          <a:ln w="9525" cmpd="sng">
            <a:noFill/>
            <a:miter lim="800000"/>
          </a:ln>
          <a:effectLst/>
        </p:spPr>
        <p:txBody>
          <a:bodyPr wrap="none" anchor="ctr"/>
          <a:lstStyle/>
          <a:p>
            <a:endParaRPr lang="zh-CN" altLang="en-US" sz="1685" b="1">
              <a:solidFill>
                <a:schemeClr val="dk1"/>
              </a:solidFill>
              <a:latin typeface="微软雅黑" panose="020B0503020204020204" pitchFamily="34" charset="-122"/>
              <a:ea typeface="微软雅黑" panose="020B0503020204020204" pitchFamily="34" charset="-122"/>
            </a:endParaRPr>
          </a:p>
        </p:txBody>
      </p:sp>
      <p:sp>
        <p:nvSpPr>
          <p:cNvPr id="19" name="AutoShape 9"/>
          <p:cNvSpPr>
            <a:spLocks noChangeArrowheads="1"/>
          </p:cNvSpPr>
          <p:nvPr>
            <p:custDataLst>
              <p:tags r:id="rId7"/>
            </p:custDataLst>
          </p:nvPr>
        </p:nvSpPr>
        <p:spPr bwMode="auto">
          <a:xfrm>
            <a:off x="3640787" y="2090718"/>
            <a:ext cx="6783511" cy="5111966"/>
          </a:xfrm>
          <a:prstGeom prst="roundRect">
            <a:avLst/>
          </a:prstGeom>
          <a:solidFill>
            <a:schemeClr val="accent4"/>
          </a:solidFill>
          <a:ln w="9525" cmpd="sng">
            <a:noFill/>
            <a:miter lim="800000"/>
          </a:ln>
          <a:effectLst/>
        </p:spPr>
        <p:txBody>
          <a:bodyPr wrap="none" anchor="ctr"/>
          <a:lstStyle/>
          <a:p>
            <a:endParaRPr lang="zh-CN" altLang="en-US" sz="1685" b="1">
              <a:solidFill>
                <a:schemeClr val="dk1"/>
              </a:solidFill>
              <a:latin typeface="微软雅黑" panose="020B0503020204020204" pitchFamily="34" charset="-122"/>
              <a:ea typeface="微软雅黑" panose="020B0503020204020204" pitchFamily="34" charset="-122"/>
            </a:endParaRPr>
          </a:p>
        </p:txBody>
      </p:sp>
      <p:sp>
        <p:nvSpPr>
          <p:cNvPr id="21" name="AutoShape 11"/>
          <p:cNvSpPr>
            <a:spLocks noChangeArrowheads="1"/>
          </p:cNvSpPr>
          <p:nvPr>
            <p:custDataLst>
              <p:tags r:id="rId8"/>
            </p:custDataLst>
          </p:nvPr>
        </p:nvSpPr>
        <p:spPr bwMode="auto">
          <a:xfrm>
            <a:off x="3753295" y="2679152"/>
            <a:ext cx="6580819" cy="367883"/>
          </a:xfrm>
          <a:prstGeom prst="roundRect">
            <a:avLst>
              <a:gd name="adj" fmla="val 16667"/>
            </a:avLst>
          </a:prstGeom>
          <a:solidFill>
            <a:schemeClr val="accent3"/>
          </a:solidFill>
          <a:ln w="9525" cmpd="sng">
            <a:solidFill>
              <a:schemeClr val="lt1"/>
            </a:solidFill>
            <a:round/>
          </a:ln>
          <a:effectLst/>
        </p:spPr>
        <p:txBody>
          <a:bodyPr lIns="0" tIns="0" rIns="0" bIns="0" anchor="ctr"/>
          <a:lstStyle/>
          <a:p>
            <a:pPr algn="l"/>
            <a:r>
              <a:rPr lang="zh-CN" sz="1685" b="1">
                <a:solidFill>
                  <a:schemeClr val="lt1"/>
                </a:solidFill>
                <a:latin typeface="Times New Roman" panose="02020603050405020304" charset="0"/>
                <a:ea typeface="微软雅黑" panose="020B0503020204020204" pitchFamily="34" charset="-122"/>
                <a:cs typeface="微软雅黑" panose="020B0503020204020204" pitchFamily="34" charset="-122"/>
              </a:rPr>
              <a:t>标题：可直接引用“体系元素名称”。</a:t>
            </a:r>
            <a:r>
              <a:rPr lang="zh-CN" altLang="zh-CN" sz="1685" b="1">
                <a:solidFill>
                  <a:schemeClr val="lt1"/>
                </a:solidFill>
                <a:latin typeface="Times New Roman" panose="02020603050405020304" charset="0"/>
                <a:ea typeface="微软雅黑" panose="020B0503020204020204" pitchFamily="34" charset="-122"/>
                <a:cs typeface="微软雅黑" panose="020B0503020204020204" pitchFamily="34" charset="-122"/>
              </a:rPr>
              <a:t>what</a:t>
            </a:r>
            <a:endParaRPr lang="zh-CN" altLang="zh-CN" sz="1685" b="1">
              <a:solidFill>
                <a:schemeClr val="lt1"/>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2" name="AutoShape 12"/>
          <p:cNvSpPr>
            <a:spLocks noChangeArrowheads="1"/>
          </p:cNvSpPr>
          <p:nvPr>
            <p:custDataLst>
              <p:tags r:id="rId9"/>
            </p:custDataLst>
          </p:nvPr>
        </p:nvSpPr>
        <p:spPr bwMode="auto">
          <a:xfrm>
            <a:off x="3753295" y="3058643"/>
            <a:ext cx="6580819" cy="367883"/>
          </a:xfrm>
          <a:prstGeom prst="roundRect">
            <a:avLst>
              <a:gd name="adj" fmla="val 16667"/>
            </a:avLst>
          </a:prstGeom>
          <a:solidFill>
            <a:schemeClr val="accent3"/>
          </a:solidFill>
          <a:ln w="9525" cmpd="sng">
            <a:solidFill>
              <a:schemeClr val="lt1"/>
            </a:solidFill>
            <a:round/>
          </a:ln>
          <a:effectLst/>
        </p:spPr>
        <p:txBody>
          <a:bodyPr lIns="0" tIns="0" rIns="0" bIns="0" anchor="ctr"/>
          <a:lstStyle/>
          <a:p>
            <a:pPr algn="l"/>
            <a:r>
              <a:rPr lang="zh-CN" sz="1685" b="1">
                <a:solidFill>
                  <a:schemeClr val="lt1"/>
                </a:solidFill>
                <a:latin typeface="Times New Roman" panose="02020603050405020304" charset="0"/>
                <a:ea typeface="微软雅黑" panose="020B0503020204020204" pitchFamily="34" charset="-122"/>
                <a:cs typeface="微软雅黑" panose="020B0503020204020204" pitchFamily="34" charset="-122"/>
              </a:rPr>
              <a:t>目的：工作所要达到的目标要求。</a:t>
            </a:r>
            <a:r>
              <a:rPr lang="zh-CN" altLang="zh-CN" sz="1685" b="1">
                <a:solidFill>
                  <a:schemeClr val="lt1"/>
                </a:solidFill>
                <a:latin typeface="Times New Roman" panose="02020603050405020304" charset="0"/>
                <a:ea typeface="微软雅黑" panose="020B0503020204020204" pitchFamily="34" charset="-122"/>
                <a:cs typeface="微软雅黑" panose="020B0503020204020204" pitchFamily="34" charset="-122"/>
              </a:rPr>
              <a:t>why</a:t>
            </a:r>
            <a:endParaRPr lang="zh-CN" altLang="zh-CN" sz="1685" b="1">
              <a:solidFill>
                <a:schemeClr val="lt1"/>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3" name="AutoShape 13"/>
          <p:cNvSpPr>
            <a:spLocks noChangeArrowheads="1"/>
          </p:cNvSpPr>
          <p:nvPr>
            <p:custDataLst>
              <p:tags r:id="rId10"/>
            </p:custDataLst>
          </p:nvPr>
        </p:nvSpPr>
        <p:spPr bwMode="auto">
          <a:xfrm>
            <a:off x="3753295" y="3438134"/>
            <a:ext cx="6580819" cy="513429"/>
          </a:xfrm>
          <a:prstGeom prst="roundRect">
            <a:avLst>
              <a:gd name="adj" fmla="val 16667"/>
            </a:avLst>
          </a:prstGeom>
          <a:solidFill>
            <a:schemeClr val="accent3"/>
          </a:solidFill>
          <a:ln w="9525" cmpd="sng">
            <a:solidFill>
              <a:schemeClr val="lt1"/>
            </a:solidFill>
            <a:round/>
          </a:ln>
          <a:effectLst/>
        </p:spPr>
        <p:txBody>
          <a:bodyPr lIns="0" tIns="0" rIns="0" bIns="0" anchor="ctr"/>
          <a:lstStyle/>
          <a:p>
            <a:pPr algn="l"/>
            <a:r>
              <a:rPr lang="zh-CN"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rPr>
              <a:t>范围：一是本标准涉及的管理内容范围；二是本标准的适用范围。</a:t>
            </a:r>
            <a:r>
              <a:rPr lang="zh-CN" altLang="zh-CN"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rPr>
              <a:t>where</a:t>
            </a:r>
            <a:endParaRPr lang="zh-CN" altLang="zh-CN"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4" name="AutoShape 14"/>
          <p:cNvSpPr>
            <a:spLocks noChangeArrowheads="1"/>
          </p:cNvSpPr>
          <p:nvPr>
            <p:custDataLst>
              <p:tags r:id="rId11"/>
            </p:custDataLst>
          </p:nvPr>
        </p:nvSpPr>
        <p:spPr bwMode="auto">
          <a:xfrm>
            <a:off x="3753295" y="3963171"/>
            <a:ext cx="6580819" cy="808985"/>
          </a:xfrm>
          <a:prstGeom prst="roundRect">
            <a:avLst>
              <a:gd name="adj" fmla="val 16667"/>
            </a:avLst>
          </a:prstGeom>
          <a:solidFill>
            <a:schemeClr val="accent3"/>
          </a:solidFill>
          <a:ln w="9525" cmpd="sng">
            <a:solidFill>
              <a:schemeClr val="lt1"/>
            </a:solidFill>
            <a:round/>
          </a:ln>
          <a:effectLst/>
        </p:spPr>
        <p:txBody>
          <a:bodyPr lIns="0" tIns="0" rIns="0" bIns="0" anchor="ctr"/>
          <a:lstStyle/>
          <a:p>
            <a:pPr algn="l"/>
            <a:r>
              <a:rPr lang="zh-CN"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rPr>
              <a:t>引用</a:t>
            </a:r>
            <a:r>
              <a:rPr lang="zh-CN" altLang="zh-CN"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rPr>
              <a:t>/</a:t>
            </a:r>
            <a:r>
              <a:rPr lang="zh-CN"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rPr>
              <a:t>应用标准：本标准涉及的国家、地方、行业的法律法规、标准，公司规章制度、标准、规定。注意必须注明引用条款 </a:t>
            </a:r>
            <a:endParaRPr lang="zh-CN" sz="1685" b="1" dirty="0">
              <a:solidFill>
                <a:schemeClr val="lt1"/>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5" name="AutoShape 15"/>
          <p:cNvSpPr>
            <a:spLocks noChangeArrowheads="1"/>
          </p:cNvSpPr>
          <p:nvPr>
            <p:custDataLst>
              <p:tags r:id="rId12"/>
            </p:custDataLst>
          </p:nvPr>
        </p:nvSpPr>
        <p:spPr bwMode="auto">
          <a:xfrm>
            <a:off x="3753295" y="4783764"/>
            <a:ext cx="6580819" cy="293771"/>
          </a:xfrm>
          <a:prstGeom prst="roundRect">
            <a:avLst>
              <a:gd name="adj" fmla="val 16667"/>
            </a:avLst>
          </a:prstGeom>
          <a:solidFill>
            <a:schemeClr val="accent3"/>
          </a:solidFill>
          <a:ln w="9525" cmpd="sng">
            <a:solidFill>
              <a:schemeClr val="lt1"/>
            </a:solidFill>
            <a:round/>
          </a:ln>
          <a:effectLst/>
        </p:spPr>
        <p:txBody>
          <a:bodyPr lIns="0" tIns="0" rIns="0" bIns="0" anchor="ctr"/>
          <a:lstStyle/>
          <a:p>
            <a:pPr algn="l"/>
            <a:r>
              <a:rPr lang="zh-CN" sz="1685" b="1">
                <a:solidFill>
                  <a:schemeClr val="lt1"/>
                </a:solidFill>
                <a:latin typeface="Times New Roman" panose="02020603050405020304" charset="0"/>
                <a:ea typeface="微软雅黑" panose="020B0503020204020204" pitchFamily="34" charset="-122"/>
                <a:cs typeface="微软雅黑" panose="020B0503020204020204" pitchFamily="34" charset="-122"/>
              </a:rPr>
              <a:t>定义：对特定术语进行说明 </a:t>
            </a:r>
            <a:endParaRPr lang="zh-CN" sz="1685" b="1">
              <a:solidFill>
                <a:schemeClr val="lt1"/>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6" name="AutoShape 16"/>
          <p:cNvSpPr>
            <a:spLocks noChangeArrowheads="1"/>
          </p:cNvSpPr>
          <p:nvPr>
            <p:custDataLst>
              <p:tags r:id="rId13"/>
            </p:custDataLst>
          </p:nvPr>
        </p:nvSpPr>
        <p:spPr bwMode="auto">
          <a:xfrm>
            <a:off x="3753295" y="5089142"/>
            <a:ext cx="6580819" cy="293771"/>
          </a:xfrm>
          <a:prstGeom prst="roundRect">
            <a:avLst>
              <a:gd name="adj" fmla="val 16667"/>
            </a:avLst>
          </a:prstGeom>
          <a:solidFill>
            <a:schemeClr val="accent3"/>
          </a:solidFill>
          <a:ln w="9525" cmpd="sng">
            <a:solidFill>
              <a:schemeClr val="lt1"/>
            </a:solidFill>
            <a:round/>
          </a:ln>
          <a:effectLst/>
        </p:spPr>
        <p:txBody>
          <a:bodyPr lIns="0" tIns="0" rIns="0" bIns="0" anchor="ctr"/>
          <a:lstStyle/>
          <a:p>
            <a:pPr algn="l"/>
            <a:r>
              <a:rPr lang="zh-CN" sz="1685" b="1">
                <a:solidFill>
                  <a:schemeClr val="lt1"/>
                </a:solidFill>
                <a:latin typeface="Times New Roman" panose="02020603050405020304" charset="0"/>
                <a:ea typeface="微软雅黑" panose="020B0503020204020204" pitchFamily="34" charset="-122"/>
                <a:cs typeface="微软雅黑" panose="020B0503020204020204" pitchFamily="34" charset="-122"/>
              </a:rPr>
              <a:t>职责：谁应为本标准内容要求负责 。</a:t>
            </a:r>
            <a:r>
              <a:rPr lang="zh-CN" altLang="zh-CN" sz="1685" b="1">
                <a:solidFill>
                  <a:schemeClr val="lt1"/>
                </a:solidFill>
                <a:latin typeface="Times New Roman" panose="02020603050405020304" charset="0"/>
                <a:ea typeface="微软雅黑" panose="020B0503020204020204" pitchFamily="34" charset="-122"/>
                <a:cs typeface="微软雅黑" panose="020B0503020204020204" pitchFamily="34" charset="-122"/>
              </a:rPr>
              <a:t>who</a:t>
            </a:r>
            <a:endParaRPr lang="zh-CN" altLang="zh-CN" sz="1685" b="1">
              <a:solidFill>
                <a:schemeClr val="lt1"/>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7" name="AutoShape 17"/>
          <p:cNvSpPr>
            <a:spLocks noChangeArrowheads="1"/>
          </p:cNvSpPr>
          <p:nvPr>
            <p:custDataLst>
              <p:tags r:id="rId14"/>
            </p:custDataLst>
          </p:nvPr>
        </p:nvSpPr>
        <p:spPr bwMode="auto">
          <a:xfrm>
            <a:off x="3753295" y="5394521"/>
            <a:ext cx="6580819" cy="808985"/>
          </a:xfrm>
          <a:prstGeom prst="roundRect">
            <a:avLst>
              <a:gd name="adj" fmla="val 16667"/>
            </a:avLst>
          </a:prstGeom>
          <a:solidFill>
            <a:schemeClr val="accent3"/>
          </a:solidFill>
          <a:ln w="9525" cmpd="sng">
            <a:solidFill>
              <a:schemeClr val="lt1"/>
            </a:solidFill>
            <a:round/>
          </a:ln>
          <a:effectLst/>
        </p:spPr>
        <p:txBody>
          <a:bodyPr lIns="0" tIns="0" rIns="0" bIns="0" anchor="ctr"/>
          <a:lstStyle/>
          <a:p>
            <a:pPr algn="l"/>
            <a:r>
              <a:rPr lang="zh-CN" sz="1685" b="1">
                <a:solidFill>
                  <a:schemeClr val="lt1"/>
                </a:solidFill>
                <a:latin typeface="Times New Roman" panose="02020603050405020304" charset="0"/>
                <a:ea typeface="微软雅黑" panose="020B0503020204020204" pitchFamily="34" charset="-122"/>
                <a:cs typeface="微软雅黑" panose="020B0503020204020204" pitchFamily="34" charset="-122"/>
              </a:rPr>
              <a:t>管理内容与方法：主要说明做什么工作事项，谁去做、怎么做、何时做，记录保存要求等。</a:t>
            </a:r>
            <a:r>
              <a:rPr lang="zh-CN" altLang="zh-CN" sz="1685" b="1">
                <a:solidFill>
                  <a:schemeClr val="lt1"/>
                </a:solidFill>
                <a:latin typeface="Times New Roman" panose="02020603050405020304" charset="0"/>
                <a:ea typeface="微软雅黑" panose="020B0503020204020204" pitchFamily="34" charset="-122"/>
                <a:cs typeface="微软雅黑" panose="020B0503020204020204" pitchFamily="34" charset="-122"/>
              </a:rPr>
              <a:t>what who  how</a:t>
            </a:r>
            <a:r>
              <a:rPr lang="zh-CN" sz="1685" b="1">
                <a:solidFill>
                  <a:schemeClr val="lt1"/>
                </a:solidFill>
                <a:latin typeface="Times New Roman" panose="02020603050405020304" charset="0"/>
                <a:ea typeface="微软雅黑" panose="020B0503020204020204" pitchFamily="34" charset="-122"/>
                <a:cs typeface="微软雅黑" panose="020B0503020204020204" pitchFamily="34" charset="-122"/>
              </a:rPr>
              <a:t>　</a:t>
            </a:r>
            <a:r>
              <a:rPr lang="zh-CN" altLang="zh-CN" sz="1685" b="1">
                <a:solidFill>
                  <a:schemeClr val="lt1"/>
                </a:solidFill>
                <a:latin typeface="Times New Roman" panose="02020603050405020304" charset="0"/>
                <a:ea typeface="微软雅黑" panose="020B0503020204020204" pitchFamily="34" charset="-122"/>
                <a:cs typeface="微软雅黑" panose="020B0503020204020204" pitchFamily="34" charset="-122"/>
              </a:rPr>
              <a:t>when </a:t>
            </a:r>
            <a:r>
              <a:rPr lang="zh-CN" sz="1685" b="1">
                <a:solidFill>
                  <a:schemeClr val="lt1"/>
                </a:solidFill>
                <a:latin typeface="Times New Roman" panose="02020603050405020304" charset="0"/>
                <a:ea typeface="微软雅黑" panose="020B0503020204020204" pitchFamily="34" charset="-122"/>
                <a:cs typeface="微软雅黑" panose="020B0503020204020204" pitchFamily="34" charset="-122"/>
              </a:rPr>
              <a:t>。此部份是整个标准的主要内容 </a:t>
            </a:r>
            <a:endParaRPr lang="zh-CN" sz="1685" b="1">
              <a:solidFill>
                <a:schemeClr val="lt1"/>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9" name="AutoShape 18"/>
          <p:cNvSpPr>
            <a:spLocks noChangeArrowheads="1"/>
          </p:cNvSpPr>
          <p:nvPr>
            <p:custDataLst>
              <p:tags r:id="rId15"/>
            </p:custDataLst>
          </p:nvPr>
        </p:nvSpPr>
        <p:spPr bwMode="auto">
          <a:xfrm>
            <a:off x="3753295" y="6215114"/>
            <a:ext cx="6580819" cy="513429"/>
          </a:xfrm>
          <a:prstGeom prst="roundRect">
            <a:avLst>
              <a:gd name="adj" fmla="val 16667"/>
            </a:avLst>
          </a:prstGeom>
          <a:solidFill>
            <a:schemeClr val="accent3"/>
          </a:solidFill>
          <a:ln w="9525" cmpd="sng">
            <a:solidFill>
              <a:schemeClr val="lt1"/>
            </a:solidFill>
            <a:round/>
          </a:ln>
          <a:effectLst/>
        </p:spPr>
        <p:txBody>
          <a:bodyPr lIns="0" tIns="0" rIns="0" bIns="0" anchor="ctr"/>
          <a:lstStyle/>
          <a:p>
            <a:pPr algn="l"/>
            <a:r>
              <a:rPr lang="zh-CN" sz="1685" b="1">
                <a:solidFill>
                  <a:schemeClr val="lt1"/>
                </a:solidFill>
                <a:latin typeface="Times New Roman" panose="02020603050405020304" charset="0"/>
                <a:ea typeface="微软雅黑" panose="020B0503020204020204" pitchFamily="34" charset="-122"/>
                <a:cs typeface="微软雅黑" panose="020B0503020204020204" pitchFamily="34" charset="-122"/>
              </a:rPr>
              <a:t>附件：标准执行过程中需要使用表格或其它程序或标准 </a:t>
            </a:r>
            <a:endParaRPr lang="zh-CN" sz="1685" b="1">
              <a:solidFill>
                <a:schemeClr val="lt1"/>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34" name="Oval 19"/>
          <p:cNvSpPr>
            <a:spLocks noChangeArrowheads="1"/>
          </p:cNvSpPr>
          <p:nvPr>
            <p:custDataLst>
              <p:tags r:id="rId16"/>
            </p:custDataLst>
          </p:nvPr>
        </p:nvSpPr>
        <p:spPr bwMode="auto">
          <a:xfrm>
            <a:off x="10727891" y="3358664"/>
            <a:ext cx="1824235" cy="460747"/>
          </a:xfrm>
          <a:prstGeom prst="roundRect">
            <a:avLst/>
          </a:prstGeom>
          <a:solidFill>
            <a:srgbClr val="A6A6A6"/>
          </a:solidFill>
          <a:ln w="9525" cmpd="sng">
            <a:noFill/>
            <a:round/>
          </a:ln>
          <a:effectLst/>
        </p:spPr>
        <p:txBody>
          <a:bodyPr wrap="none" anchor="ctr"/>
          <a:lstStyle/>
          <a:p>
            <a:pPr algn="ctr"/>
            <a:r>
              <a:rPr lang="zh-CN" sz="1685" b="1" dirty="0">
                <a:solidFill>
                  <a:schemeClr val="lt1"/>
                </a:solidFill>
                <a:latin typeface="Times New Roman" panose="02020603050405020304" charset="0"/>
                <a:ea typeface="微软雅黑" panose="020B0503020204020204" pitchFamily="34" charset="-122"/>
              </a:rPr>
              <a:t>管理工作标准</a:t>
            </a:r>
            <a:endParaRPr lang="zh-CN" sz="1685" b="1" dirty="0">
              <a:solidFill>
                <a:schemeClr val="lt1"/>
              </a:solidFill>
              <a:latin typeface="Times New Roman" panose="02020603050405020304" charset="0"/>
              <a:ea typeface="微软雅黑" panose="020B0503020204020204" pitchFamily="34" charset="-122"/>
            </a:endParaRPr>
          </a:p>
        </p:txBody>
      </p:sp>
      <p:sp>
        <p:nvSpPr>
          <p:cNvPr id="35" name="AutoShape 20"/>
          <p:cNvSpPr>
            <a:spLocks noChangeArrowheads="1"/>
          </p:cNvSpPr>
          <p:nvPr>
            <p:custDataLst>
              <p:tags r:id="rId17"/>
            </p:custDataLst>
          </p:nvPr>
        </p:nvSpPr>
        <p:spPr bwMode="auto">
          <a:xfrm>
            <a:off x="10727891" y="5015923"/>
            <a:ext cx="1824235" cy="547360"/>
          </a:xfrm>
          <a:prstGeom prst="roundRect">
            <a:avLst/>
          </a:prstGeom>
          <a:solidFill>
            <a:srgbClr val="C00000"/>
          </a:solidFill>
          <a:ln w="9525" cmpd="sng">
            <a:noFill/>
            <a:miter lim="800000"/>
          </a:ln>
          <a:effectLst/>
        </p:spPr>
        <p:txBody>
          <a:bodyPr wrap="none" anchor="ctr"/>
          <a:lstStyle/>
          <a:p>
            <a:pPr algn="ctr"/>
            <a:r>
              <a:rPr lang="zh-CN" sz="1685" b="1" dirty="0">
                <a:solidFill>
                  <a:schemeClr val="lt1"/>
                </a:solidFill>
                <a:latin typeface="Times New Roman" panose="02020603050405020304" charset="0"/>
                <a:ea typeface="微软雅黑" panose="020B0503020204020204" pitchFamily="34" charset="-122"/>
              </a:rPr>
              <a:t>管理手册</a:t>
            </a:r>
            <a:endParaRPr lang="zh-CN" sz="1685" b="1" dirty="0">
              <a:solidFill>
                <a:schemeClr val="lt1"/>
              </a:solidFill>
              <a:latin typeface="Times New Roman" panose="02020603050405020304" charset="0"/>
              <a:ea typeface="微软雅黑" panose="020B0503020204020204" pitchFamily="34" charset="-122"/>
            </a:endParaRPr>
          </a:p>
        </p:txBody>
      </p:sp>
      <p:sp>
        <p:nvSpPr>
          <p:cNvPr id="36" name="AutoShape 21"/>
          <p:cNvSpPr>
            <a:spLocks noChangeArrowheads="1"/>
          </p:cNvSpPr>
          <p:nvPr>
            <p:custDataLst>
              <p:tags r:id="rId18"/>
            </p:custDataLst>
          </p:nvPr>
        </p:nvSpPr>
        <p:spPr bwMode="auto">
          <a:xfrm rot="2491819">
            <a:off x="10525198" y="2377024"/>
            <a:ext cx="1417064" cy="442888"/>
          </a:xfrm>
          <a:prstGeom prst="curvedDownArrow">
            <a:avLst>
              <a:gd name="adj1" fmla="val 46520"/>
              <a:gd name="adj2" fmla="val 93040"/>
              <a:gd name="adj3" fmla="val 33333"/>
            </a:avLst>
          </a:prstGeom>
          <a:solidFill>
            <a:schemeClr val="accent5">
              <a:lumMod val="75000"/>
            </a:schemeClr>
          </a:solidFill>
          <a:ln w="9525" cmpd="sng">
            <a:noFill/>
            <a:miter lim="800000"/>
          </a:ln>
          <a:effectLst/>
        </p:spPr>
        <p:txBody>
          <a:bodyPr wrap="none" anchor="ctr"/>
          <a:lstStyle/>
          <a:p>
            <a:endParaRPr lang="zh-CN" altLang="en-US" sz="1685" b="1">
              <a:solidFill>
                <a:schemeClr val="dk1"/>
              </a:solidFill>
              <a:latin typeface="微软雅黑" panose="020B0503020204020204" pitchFamily="34" charset="-122"/>
              <a:ea typeface="微软雅黑" panose="020B0503020204020204" pitchFamily="34" charset="-122"/>
            </a:endParaRPr>
          </a:p>
        </p:txBody>
      </p:sp>
      <p:sp>
        <p:nvSpPr>
          <p:cNvPr id="37" name="AutoShape 22"/>
          <p:cNvSpPr>
            <a:spLocks noChangeArrowheads="1"/>
          </p:cNvSpPr>
          <p:nvPr>
            <p:custDataLst>
              <p:tags r:id="rId19"/>
            </p:custDataLst>
          </p:nvPr>
        </p:nvSpPr>
        <p:spPr bwMode="auto">
          <a:xfrm rot="5400000">
            <a:off x="11261857" y="3810481"/>
            <a:ext cx="954531" cy="121437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5">
              <a:lumMod val="75000"/>
            </a:schemeClr>
          </a:solidFill>
          <a:ln w="9525" cmpd="sng">
            <a:noFill/>
            <a:miter lim="800000"/>
          </a:ln>
          <a:effectLst/>
        </p:spPr>
        <p:txBody>
          <a:bodyPr wrap="none" anchor="ctr"/>
          <a:lstStyle/>
          <a:p>
            <a:endParaRPr lang="zh-CN" altLang="en-US" sz="1685" b="1">
              <a:solidFill>
                <a:schemeClr val="dk1"/>
              </a:solidFill>
              <a:latin typeface="微软雅黑" panose="020B0503020204020204" pitchFamily="34" charset="-122"/>
              <a:ea typeface="微软雅黑" panose="020B0503020204020204" pitchFamily="34" charset="-122"/>
            </a:endParaRPr>
          </a:p>
        </p:txBody>
      </p:sp>
      <p:sp>
        <p:nvSpPr>
          <p:cNvPr id="39" name="AutoShape 11"/>
          <p:cNvSpPr>
            <a:spLocks noChangeArrowheads="1"/>
          </p:cNvSpPr>
          <p:nvPr>
            <p:custDataLst>
              <p:tags r:id="rId20"/>
            </p:custDataLst>
          </p:nvPr>
        </p:nvSpPr>
        <p:spPr bwMode="auto">
          <a:xfrm>
            <a:off x="5533776" y="2196975"/>
            <a:ext cx="2659115" cy="367883"/>
          </a:xfrm>
          <a:prstGeom prst="roundRect">
            <a:avLst>
              <a:gd name="adj" fmla="val 16667"/>
            </a:avLst>
          </a:prstGeom>
          <a:solidFill>
            <a:schemeClr val="lt1"/>
          </a:solidFill>
          <a:ln w="9525" cmpd="sng">
            <a:noFill/>
            <a:round/>
          </a:ln>
          <a:effectLst/>
        </p:spPr>
        <p:txBody>
          <a:bodyPr lIns="0" tIns="0" rIns="0" bIns="0" anchor="ctr"/>
          <a:lstStyle/>
          <a:p>
            <a:pPr algn="ctr"/>
            <a:r>
              <a:rPr lang="zh-CN" altLang="en-US" sz="1685" b="1" dirty="0">
                <a:solidFill>
                  <a:schemeClr val="dk1">
                    <a:lumMod val="75000"/>
                    <a:lumOff val="25000"/>
                  </a:schemeClr>
                </a:solidFill>
                <a:latin typeface="Times New Roman" panose="02020603050405020304" charset="0"/>
                <a:ea typeface="微软雅黑" panose="020B0503020204020204" pitchFamily="34" charset="-122"/>
              </a:rPr>
              <a:t>标准内容</a:t>
            </a:r>
            <a:endParaRPr lang="zh-CN" altLang="en-US" sz="1685" b="1" dirty="0">
              <a:solidFill>
                <a:schemeClr val="dk1">
                  <a:lumMod val="75000"/>
                  <a:lumOff val="25000"/>
                </a:schemeClr>
              </a:solidFill>
              <a:latin typeface="Times New Roman" panose="02020603050405020304" charset="0"/>
              <a:ea typeface="微软雅黑" panose="020B0503020204020204" pitchFamily="34" charset="-122"/>
            </a:endParaRPr>
          </a:p>
        </p:txBody>
      </p:sp>
      <p:sp>
        <p:nvSpPr>
          <p:cNvPr id="4" name="任意多边形 3"/>
          <p:cNvSpPr/>
          <p:nvPr>
            <p:custDataLst>
              <p:tags r:id="rId21"/>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任意多边形 10"/>
          <p:cNvSpPr/>
          <p:nvPr>
            <p:custDataLst>
              <p:tags r:id="rId2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02  </a:t>
            </a:r>
            <a:r>
              <a:rPr lang="zh-CN" altLang="en-US" sz="3000" dirty="0">
                <a:solidFill>
                  <a:schemeClr val="accent1"/>
                </a:solidFill>
                <a:latin typeface="Times New Roman" panose="02020603050405020304" charset="0"/>
                <a:ea typeface="微软雅黑" panose="020B0503020204020204" pitchFamily="34" charset="-122"/>
                <a:sym typeface="+mn-ea"/>
              </a:rPr>
              <a:t>建立安全生产管理体系</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10545" y="1231693"/>
            <a:ext cx="9063135"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完善标准---作业标准编制</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 name="文本框 1"/>
          <p:cNvSpPr txBox="1"/>
          <p:nvPr>
            <p:custDataLst>
              <p:tags r:id="rId2"/>
            </p:custDataLst>
          </p:nvPr>
        </p:nvSpPr>
        <p:spPr>
          <a:xfrm>
            <a:off x="769620" y="1823085"/>
            <a:ext cx="7929245" cy="783590"/>
          </a:xfrm>
          <a:prstGeom prst="rect">
            <a:avLst/>
          </a:prstGeom>
          <a:noFill/>
        </p:spPr>
        <p:txBody>
          <a:bodyPr wrap="square" rtlCol="0" anchor="t">
            <a:spAutoFit/>
          </a:bodyPr>
          <a:lstStyle/>
          <a:p>
            <a:pPr algn="l"/>
            <a:r>
              <a:rPr lang="zh-CN" altLang="en-US" sz="2250">
                <a:solidFill>
                  <a:schemeClr val="dk1">
                    <a:lumMod val="75000"/>
                    <a:lumOff val="25000"/>
                  </a:schemeClr>
                </a:solidFill>
                <a:latin typeface="Times New Roman" panose="02020603050405020304" charset="0"/>
                <a:ea typeface="微软雅黑" panose="020B0503020204020204" pitchFamily="34" charset="-122"/>
              </a:rPr>
              <a:t>资源配置依据</a:t>
            </a:r>
            <a:r>
              <a:rPr lang="en-US" altLang="zh-CN" sz="2250">
                <a:solidFill>
                  <a:schemeClr val="dk1">
                    <a:lumMod val="75000"/>
                    <a:lumOff val="25000"/>
                  </a:schemeClr>
                </a:solidFill>
                <a:latin typeface="Times New Roman" panose="02020603050405020304" charset="0"/>
                <a:ea typeface="微软雅黑" panose="020B0503020204020204" pitchFamily="34" charset="-122"/>
              </a:rPr>
              <a:t>，</a:t>
            </a:r>
            <a:r>
              <a:rPr lang="zh-CN" altLang="en-US" sz="2250">
                <a:solidFill>
                  <a:schemeClr val="dk1">
                    <a:lumMod val="75000"/>
                    <a:lumOff val="25000"/>
                  </a:schemeClr>
                </a:solidFill>
                <a:latin typeface="Times New Roman" panose="02020603050405020304" charset="0"/>
                <a:ea typeface="微软雅黑" panose="020B0503020204020204" pitchFamily="34" charset="-122"/>
              </a:rPr>
              <a:t>风险评估结果</a:t>
            </a:r>
            <a:r>
              <a:rPr lang="en-US" altLang="zh-CN" sz="2250">
                <a:solidFill>
                  <a:schemeClr val="dk1">
                    <a:lumMod val="75000"/>
                    <a:lumOff val="25000"/>
                  </a:schemeClr>
                </a:solidFill>
                <a:latin typeface="Times New Roman" panose="02020603050405020304" charset="0"/>
                <a:ea typeface="微软雅黑" panose="020B0503020204020204" pitchFamily="34" charset="-122"/>
              </a:rPr>
              <a:t>，</a:t>
            </a:r>
            <a:r>
              <a:rPr lang="zh-CN" altLang="en-US" sz="2250">
                <a:solidFill>
                  <a:schemeClr val="dk1">
                    <a:lumMod val="75000"/>
                    <a:lumOff val="25000"/>
                  </a:schemeClr>
                </a:solidFill>
                <a:latin typeface="Times New Roman" panose="02020603050405020304" charset="0"/>
                <a:ea typeface="微软雅黑" panose="020B0503020204020204" pitchFamily="34" charset="-122"/>
              </a:rPr>
              <a:t>风险控制步骤</a:t>
            </a:r>
            <a:endParaRPr lang="en-US" altLang="zh-CN" sz="2250">
              <a:solidFill>
                <a:schemeClr val="dk1">
                  <a:lumMod val="75000"/>
                  <a:lumOff val="25000"/>
                </a:schemeClr>
              </a:solidFill>
              <a:latin typeface="Times New Roman" panose="02020603050405020304" charset="0"/>
              <a:ea typeface="微软雅黑" panose="020B0503020204020204" pitchFamily="34" charset="-122"/>
            </a:endParaRPr>
          </a:p>
          <a:p>
            <a:pPr algn="l"/>
            <a:r>
              <a:rPr lang="zh-CN" altLang="en-US" sz="2250">
                <a:solidFill>
                  <a:schemeClr val="dk1">
                    <a:lumMod val="75000"/>
                    <a:lumOff val="25000"/>
                  </a:schemeClr>
                </a:solidFill>
                <a:latin typeface="Times New Roman" panose="02020603050405020304" charset="0"/>
                <a:ea typeface="微软雅黑" panose="020B0503020204020204" pitchFamily="34" charset="-122"/>
              </a:rPr>
              <a:t>提供内容结果，</a:t>
            </a:r>
            <a:endParaRPr lang="zh-CN" altLang="en-US" sz="2250">
              <a:solidFill>
                <a:schemeClr val="dk1">
                  <a:lumMod val="75000"/>
                  <a:lumOff val="25000"/>
                </a:schemeClr>
              </a:solidFill>
              <a:latin typeface="Times New Roman" panose="02020603050405020304" charset="0"/>
              <a:ea typeface="微软雅黑" panose="020B0503020204020204" pitchFamily="34" charset="-122"/>
            </a:endParaRPr>
          </a:p>
        </p:txBody>
      </p:sp>
      <p:sp>
        <p:nvSpPr>
          <p:cNvPr id="14" name="Oval 3"/>
          <p:cNvSpPr>
            <a:spLocks noChangeArrowheads="1"/>
          </p:cNvSpPr>
          <p:nvPr>
            <p:custDataLst>
              <p:tags r:id="rId3"/>
            </p:custDataLst>
          </p:nvPr>
        </p:nvSpPr>
        <p:spPr bwMode="auto">
          <a:xfrm>
            <a:off x="1835303" y="3012604"/>
            <a:ext cx="2631435" cy="3662757"/>
          </a:xfrm>
          <a:prstGeom prst="ellipse">
            <a:avLst/>
          </a:prstGeom>
          <a:solidFill>
            <a:schemeClr val="lt1">
              <a:lumMod val="75000"/>
            </a:schemeClr>
          </a:solidFill>
          <a:ln w="9525" cmpd="sng">
            <a:solidFill>
              <a:schemeClr val="lt1"/>
            </a:solidFill>
            <a:round/>
          </a:ln>
          <a:effectLst/>
        </p:spPr>
        <p:txBody>
          <a:bodyPr wrap="none" anchor="ctr"/>
          <a:lstStyle/>
          <a:p>
            <a:pPr algn="ctr"/>
            <a:endParaRPr lang="zh-CN" altLang="en-US" sz="1830" b="1">
              <a:solidFill>
                <a:schemeClr val="dk1"/>
              </a:solidFill>
              <a:latin typeface="微软雅黑" panose="020B0503020204020204" pitchFamily="34" charset="-122"/>
              <a:ea typeface="微软雅黑" panose="020B0503020204020204" pitchFamily="34" charset="-122"/>
            </a:endParaRPr>
          </a:p>
        </p:txBody>
      </p:sp>
      <p:sp>
        <p:nvSpPr>
          <p:cNvPr id="15" name="AutoShape 4"/>
          <p:cNvSpPr>
            <a:spLocks noChangeArrowheads="1"/>
          </p:cNvSpPr>
          <p:nvPr>
            <p:custDataLst>
              <p:tags r:id="rId4"/>
            </p:custDataLst>
          </p:nvPr>
        </p:nvSpPr>
        <p:spPr bwMode="auto">
          <a:xfrm>
            <a:off x="2206757" y="3480494"/>
            <a:ext cx="1825128" cy="484855"/>
          </a:xfrm>
          <a:prstGeom prst="roundRect">
            <a:avLst>
              <a:gd name="adj" fmla="val 16667"/>
            </a:avLst>
          </a:prstGeom>
          <a:solidFill>
            <a:schemeClr val="lt1"/>
          </a:solidFill>
          <a:ln w="9525" cmpd="sng">
            <a:solidFill>
              <a:schemeClr val="lt1"/>
            </a:solidFill>
            <a:round/>
          </a:ln>
          <a:effectLst/>
        </p:spPr>
        <p:txBody>
          <a:bodyPr wrap="none" anchor="ctr"/>
          <a:lstStyle/>
          <a:p>
            <a:pPr algn="ctr"/>
            <a:r>
              <a:rPr lang="zh-CN" sz="1830" b="1">
                <a:solidFill>
                  <a:schemeClr val="dk1">
                    <a:lumMod val="75000"/>
                    <a:lumOff val="25000"/>
                  </a:schemeClr>
                </a:solidFill>
                <a:latin typeface="Times New Roman" panose="02020603050405020304" charset="0"/>
                <a:ea typeface="微软雅黑" panose="020B0503020204020204" pitchFamily="34" charset="-122"/>
              </a:rPr>
              <a:t>内容模块</a:t>
            </a:r>
            <a:endParaRPr lang="zh-CN" sz="1830" b="1">
              <a:solidFill>
                <a:schemeClr val="dk1">
                  <a:lumMod val="75000"/>
                  <a:lumOff val="25000"/>
                </a:schemeClr>
              </a:solidFill>
              <a:latin typeface="Times New Roman" panose="02020603050405020304" charset="0"/>
              <a:ea typeface="微软雅黑" panose="020B0503020204020204" pitchFamily="34" charset="-122"/>
            </a:endParaRPr>
          </a:p>
        </p:txBody>
      </p:sp>
      <p:sp>
        <p:nvSpPr>
          <p:cNvPr id="17" name="AutoShape 7"/>
          <p:cNvSpPr>
            <a:spLocks noChangeArrowheads="1"/>
          </p:cNvSpPr>
          <p:nvPr>
            <p:custDataLst>
              <p:tags r:id="rId5"/>
            </p:custDataLst>
          </p:nvPr>
        </p:nvSpPr>
        <p:spPr bwMode="auto">
          <a:xfrm>
            <a:off x="2206757" y="4059999"/>
            <a:ext cx="1936743" cy="483070"/>
          </a:xfrm>
          <a:prstGeom prst="roundRect">
            <a:avLst/>
          </a:prstGeom>
          <a:solidFill>
            <a:schemeClr val="lt1"/>
          </a:solidFill>
          <a:ln w="9525" cmpd="sng">
            <a:solidFill>
              <a:schemeClr val="lt1"/>
            </a:solidFill>
            <a:miter lim="800000"/>
          </a:ln>
          <a:effectLst/>
        </p:spPr>
        <p:txBody>
          <a:bodyPr wrap="none" lIns="0" tIns="0" rIns="0" bIns="0" anchor="ctr"/>
          <a:lstStyle/>
          <a:p>
            <a:pPr algn="ctr">
              <a:spcBef>
                <a:spcPct val="50000"/>
              </a:spcBef>
            </a:pPr>
            <a:r>
              <a:rPr lang="zh-CN" sz="1830" b="1">
                <a:solidFill>
                  <a:schemeClr val="dk1">
                    <a:lumMod val="75000"/>
                    <a:lumOff val="25000"/>
                  </a:schemeClr>
                </a:solidFill>
                <a:latin typeface="Times New Roman" panose="02020603050405020304" charset="0"/>
                <a:ea typeface="微软雅黑" panose="020B0503020204020204" pitchFamily="34" charset="-122"/>
              </a:rPr>
              <a:t>资源准备</a:t>
            </a:r>
            <a:endParaRPr lang="zh-CN" sz="1830" b="1">
              <a:solidFill>
                <a:schemeClr val="dk1">
                  <a:lumMod val="75000"/>
                  <a:lumOff val="25000"/>
                </a:schemeClr>
              </a:solidFill>
              <a:latin typeface="Times New Roman" panose="02020603050405020304" charset="0"/>
              <a:ea typeface="微软雅黑" panose="020B0503020204020204" pitchFamily="34" charset="-122"/>
            </a:endParaRPr>
          </a:p>
        </p:txBody>
      </p:sp>
      <p:sp>
        <p:nvSpPr>
          <p:cNvPr id="18" name="AutoShape 8"/>
          <p:cNvSpPr>
            <a:spLocks noChangeArrowheads="1"/>
          </p:cNvSpPr>
          <p:nvPr>
            <p:custDataLst>
              <p:tags r:id="rId6"/>
            </p:custDataLst>
          </p:nvPr>
        </p:nvSpPr>
        <p:spPr bwMode="auto">
          <a:xfrm>
            <a:off x="9529592" y="2667044"/>
            <a:ext cx="2910025" cy="552717"/>
          </a:xfrm>
          <a:prstGeom prst="roundRect">
            <a:avLst/>
          </a:prstGeom>
          <a:solidFill>
            <a:schemeClr val="accent4"/>
          </a:solidFill>
          <a:ln w="9525">
            <a:noFill/>
            <a:miter lim="800000"/>
          </a:ln>
          <a:effectLst/>
        </p:spPr>
        <p:txBody>
          <a:bodyPr lIns="0" tIns="0" rIns="0" bIns="0" anchor="ctr"/>
          <a:lstStyle/>
          <a:p>
            <a:pPr algn="ctr">
              <a:spcBef>
                <a:spcPct val="50000"/>
              </a:spcBef>
            </a:pPr>
            <a:r>
              <a:rPr lang="zh-CN" sz="1830" b="1">
                <a:solidFill>
                  <a:schemeClr val="lt1"/>
                </a:solidFill>
                <a:latin typeface="Times New Roman" panose="02020603050405020304" charset="0"/>
                <a:ea typeface="微软雅黑" panose="020B0503020204020204" pitchFamily="34" charset="-122"/>
              </a:rPr>
              <a:t>为资源配置管理提供依据</a:t>
            </a:r>
            <a:endParaRPr lang="zh-CN" sz="1830" b="1">
              <a:solidFill>
                <a:schemeClr val="lt1"/>
              </a:solidFill>
              <a:latin typeface="Times New Roman" panose="02020603050405020304" charset="0"/>
              <a:ea typeface="微软雅黑" panose="020B0503020204020204" pitchFamily="34" charset="-122"/>
            </a:endParaRPr>
          </a:p>
        </p:txBody>
      </p:sp>
      <p:sp>
        <p:nvSpPr>
          <p:cNvPr id="20" name="AutoShape 10"/>
          <p:cNvSpPr>
            <a:spLocks noChangeArrowheads="1"/>
          </p:cNvSpPr>
          <p:nvPr>
            <p:custDataLst>
              <p:tags r:id="rId7"/>
            </p:custDataLst>
          </p:nvPr>
        </p:nvSpPr>
        <p:spPr bwMode="auto">
          <a:xfrm>
            <a:off x="2206757" y="5215437"/>
            <a:ext cx="1909955" cy="483070"/>
          </a:xfrm>
          <a:prstGeom prst="roundRect">
            <a:avLst/>
          </a:prstGeom>
          <a:solidFill>
            <a:schemeClr val="lt1"/>
          </a:solidFill>
          <a:ln w="9525" cmpd="sng">
            <a:solidFill>
              <a:schemeClr val="lt1"/>
            </a:solidFill>
            <a:miter lim="800000"/>
          </a:ln>
          <a:effectLst/>
        </p:spPr>
        <p:txBody>
          <a:bodyPr wrap="none" lIns="0" tIns="0" rIns="0" bIns="0" anchor="ctr"/>
          <a:lstStyle/>
          <a:p>
            <a:pPr algn="ctr">
              <a:spcBef>
                <a:spcPct val="50000"/>
              </a:spcBef>
            </a:pPr>
            <a:r>
              <a:rPr lang="zh-CN" sz="1830" b="1">
                <a:solidFill>
                  <a:schemeClr val="dk1">
                    <a:lumMod val="75000"/>
                    <a:lumOff val="25000"/>
                  </a:schemeClr>
                </a:solidFill>
                <a:latin typeface="Times New Roman" panose="02020603050405020304" charset="0"/>
                <a:ea typeface="微软雅黑" panose="020B0503020204020204" pitchFamily="34" charset="-122"/>
              </a:rPr>
              <a:t>作业步骤</a:t>
            </a:r>
            <a:endParaRPr lang="zh-CN" sz="1830" b="1">
              <a:solidFill>
                <a:schemeClr val="dk1">
                  <a:lumMod val="75000"/>
                  <a:lumOff val="25000"/>
                </a:schemeClr>
              </a:solidFill>
              <a:latin typeface="Times New Roman" panose="02020603050405020304" charset="0"/>
              <a:ea typeface="微软雅黑" panose="020B0503020204020204" pitchFamily="34" charset="-122"/>
            </a:endParaRPr>
          </a:p>
        </p:txBody>
      </p:sp>
      <p:sp>
        <p:nvSpPr>
          <p:cNvPr id="21" name="AutoShape 11"/>
          <p:cNvSpPr>
            <a:spLocks noChangeArrowheads="1"/>
          </p:cNvSpPr>
          <p:nvPr>
            <p:custDataLst>
              <p:tags r:id="rId8"/>
            </p:custDataLst>
          </p:nvPr>
        </p:nvSpPr>
        <p:spPr bwMode="auto">
          <a:xfrm>
            <a:off x="9529592" y="4842196"/>
            <a:ext cx="2910918" cy="552717"/>
          </a:xfrm>
          <a:prstGeom prst="roundRect">
            <a:avLst/>
          </a:prstGeom>
          <a:solidFill>
            <a:schemeClr val="accent4"/>
          </a:solidFill>
          <a:ln w="9525">
            <a:noFill/>
            <a:miter lim="800000"/>
          </a:ln>
          <a:effectLst/>
        </p:spPr>
        <p:txBody>
          <a:bodyPr lIns="0" tIns="0" rIns="0" bIns="0" anchor="ctr"/>
          <a:lstStyle/>
          <a:p>
            <a:pPr algn="ctr">
              <a:spcBef>
                <a:spcPct val="50000"/>
              </a:spcBef>
            </a:pPr>
            <a:r>
              <a:rPr lang="zh-CN" sz="1830" b="1">
                <a:solidFill>
                  <a:schemeClr val="lt1"/>
                </a:solidFill>
                <a:latin typeface="Times New Roman" panose="02020603050405020304" charset="0"/>
                <a:ea typeface="微软雅黑" panose="020B0503020204020204" pitchFamily="34" charset="-122"/>
              </a:rPr>
              <a:t>确保作业步骤中的风险控制</a:t>
            </a:r>
            <a:endParaRPr lang="zh-CN" sz="1830" b="1">
              <a:solidFill>
                <a:schemeClr val="lt1"/>
              </a:solidFill>
              <a:latin typeface="Times New Roman" panose="02020603050405020304" charset="0"/>
              <a:ea typeface="微软雅黑" panose="020B0503020204020204" pitchFamily="34" charset="-122"/>
            </a:endParaRPr>
          </a:p>
        </p:txBody>
      </p:sp>
      <p:sp>
        <p:nvSpPr>
          <p:cNvPr id="23" name="AutoShape 13"/>
          <p:cNvSpPr>
            <a:spLocks noChangeArrowheads="1"/>
          </p:cNvSpPr>
          <p:nvPr>
            <p:custDataLst>
              <p:tags r:id="rId9"/>
            </p:custDataLst>
          </p:nvPr>
        </p:nvSpPr>
        <p:spPr bwMode="auto">
          <a:xfrm>
            <a:off x="2206757" y="5793156"/>
            <a:ext cx="1909955" cy="483070"/>
          </a:xfrm>
          <a:prstGeom prst="roundRect">
            <a:avLst/>
          </a:prstGeom>
          <a:solidFill>
            <a:schemeClr val="lt1"/>
          </a:solidFill>
          <a:ln w="9525" cmpd="sng">
            <a:solidFill>
              <a:schemeClr val="lt1"/>
            </a:solidFill>
            <a:miter lim="800000"/>
          </a:ln>
          <a:effectLst/>
        </p:spPr>
        <p:txBody>
          <a:bodyPr wrap="none" lIns="0" tIns="0" rIns="0" bIns="0" anchor="ctr"/>
          <a:lstStyle/>
          <a:p>
            <a:pPr algn="ctr">
              <a:spcBef>
                <a:spcPct val="50000"/>
              </a:spcBef>
            </a:pPr>
            <a:r>
              <a:rPr lang="zh-CN" sz="1830" b="1">
                <a:solidFill>
                  <a:schemeClr val="dk1">
                    <a:lumMod val="75000"/>
                    <a:lumOff val="25000"/>
                  </a:schemeClr>
                </a:solidFill>
                <a:latin typeface="Times New Roman" panose="02020603050405020304" charset="0"/>
                <a:ea typeface="微软雅黑" panose="020B0503020204020204" pitchFamily="34" charset="-122"/>
              </a:rPr>
              <a:t>作业记录</a:t>
            </a:r>
            <a:endParaRPr lang="zh-CN" sz="1830" b="1">
              <a:solidFill>
                <a:schemeClr val="dk1">
                  <a:lumMod val="75000"/>
                  <a:lumOff val="25000"/>
                </a:schemeClr>
              </a:solidFill>
              <a:latin typeface="Times New Roman" panose="02020603050405020304" charset="0"/>
              <a:ea typeface="微软雅黑" panose="020B0503020204020204" pitchFamily="34" charset="-122"/>
            </a:endParaRPr>
          </a:p>
        </p:txBody>
      </p:sp>
      <p:sp>
        <p:nvSpPr>
          <p:cNvPr id="24" name="AutoShape 14"/>
          <p:cNvSpPr>
            <a:spLocks noChangeArrowheads="1"/>
          </p:cNvSpPr>
          <p:nvPr>
            <p:custDataLst>
              <p:tags r:id="rId10"/>
            </p:custDataLst>
          </p:nvPr>
        </p:nvSpPr>
        <p:spPr bwMode="auto">
          <a:xfrm>
            <a:off x="9529592" y="6261046"/>
            <a:ext cx="2910025" cy="552717"/>
          </a:xfrm>
          <a:prstGeom prst="roundRect">
            <a:avLst/>
          </a:prstGeom>
          <a:solidFill>
            <a:schemeClr val="accent4"/>
          </a:solidFill>
          <a:ln w="9525">
            <a:noFill/>
            <a:miter lim="800000"/>
          </a:ln>
          <a:effectLst/>
        </p:spPr>
        <p:txBody>
          <a:bodyPr lIns="0" tIns="0" rIns="0" bIns="0" anchor="ctr"/>
          <a:lstStyle/>
          <a:p>
            <a:pPr algn="ctr">
              <a:spcBef>
                <a:spcPct val="50000"/>
              </a:spcBef>
            </a:pPr>
            <a:r>
              <a:rPr lang="zh-CN" sz="1830" b="1">
                <a:solidFill>
                  <a:schemeClr val="lt1"/>
                </a:solidFill>
                <a:latin typeface="Times New Roman" panose="02020603050405020304" charset="0"/>
                <a:ea typeface="微软雅黑" panose="020B0503020204020204" pitchFamily="34" charset="-122"/>
              </a:rPr>
              <a:t>为体系提供支撑内容和管理结果</a:t>
            </a:r>
            <a:endParaRPr lang="zh-CN" sz="1830" b="1">
              <a:solidFill>
                <a:schemeClr val="lt1"/>
              </a:solidFill>
              <a:latin typeface="Times New Roman" panose="02020603050405020304" charset="0"/>
              <a:ea typeface="微软雅黑" panose="020B0503020204020204" pitchFamily="34" charset="-122"/>
            </a:endParaRPr>
          </a:p>
        </p:txBody>
      </p:sp>
      <p:sp>
        <p:nvSpPr>
          <p:cNvPr id="26" name="AutoShape 16"/>
          <p:cNvSpPr>
            <a:spLocks noChangeArrowheads="1"/>
          </p:cNvSpPr>
          <p:nvPr>
            <p:custDataLst>
              <p:tags r:id="rId11"/>
            </p:custDataLst>
          </p:nvPr>
        </p:nvSpPr>
        <p:spPr bwMode="auto">
          <a:xfrm>
            <a:off x="2206757" y="4637718"/>
            <a:ext cx="1933171" cy="483070"/>
          </a:xfrm>
          <a:prstGeom prst="roundRect">
            <a:avLst/>
          </a:prstGeom>
          <a:solidFill>
            <a:schemeClr val="lt1"/>
          </a:solidFill>
          <a:ln w="9525" cmpd="sng">
            <a:solidFill>
              <a:schemeClr val="lt1"/>
            </a:solidFill>
            <a:miter lim="800000"/>
          </a:ln>
          <a:effectLst/>
        </p:spPr>
        <p:txBody>
          <a:bodyPr wrap="none" lIns="0" tIns="0" rIns="0" bIns="0" anchor="ctr"/>
          <a:lstStyle/>
          <a:p>
            <a:pPr algn="ctr">
              <a:spcBef>
                <a:spcPct val="50000"/>
              </a:spcBef>
            </a:pPr>
            <a:r>
              <a:rPr lang="zh-CN" sz="1830" b="1">
                <a:solidFill>
                  <a:schemeClr val="dk1">
                    <a:lumMod val="75000"/>
                    <a:lumOff val="25000"/>
                  </a:schemeClr>
                </a:solidFill>
                <a:latin typeface="Times New Roman" panose="02020603050405020304" charset="0"/>
                <a:ea typeface="微软雅黑" panose="020B0503020204020204" pitchFamily="34" charset="-122"/>
              </a:rPr>
              <a:t>风险分析与控制</a:t>
            </a:r>
            <a:endParaRPr lang="zh-CN" sz="1830" b="1">
              <a:solidFill>
                <a:schemeClr val="dk1">
                  <a:lumMod val="75000"/>
                  <a:lumOff val="25000"/>
                </a:schemeClr>
              </a:solidFill>
              <a:latin typeface="Times New Roman" panose="02020603050405020304" charset="0"/>
              <a:ea typeface="微软雅黑" panose="020B0503020204020204" pitchFamily="34" charset="-122"/>
            </a:endParaRPr>
          </a:p>
        </p:txBody>
      </p:sp>
      <p:sp>
        <p:nvSpPr>
          <p:cNvPr id="27" name="AutoShape 17"/>
          <p:cNvSpPr>
            <a:spLocks noChangeArrowheads="1"/>
          </p:cNvSpPr>
          <p:nvPr>
            <p:custDataLst>
              <p:tags r:id="rId12"/>
            </p:custDataLst>
          </p:nvPr>
        </p:nvSpPr>
        <p:spPr bwMode="auto">
          <a:xfrm>
            <a:off x="9529592" y="3676936"/>
            <a:ext cx="2910025" cy="552717"/>
          </a:xfrm>
          <a:prstGeom prst="roundRect">
            <a:avLst/>
          </a:prstGeom>
          <a:solidFill>
            <a:schemeClr val="accent4"/>
          </a:solidFill>
          <a:ln w="9525">
            <a:noFill/>
            <a:miter lim="800000"/>
          </a:ln>
          <a:effectLst/>
        </p:spPr>
        <p:txBody>
          <a:bodyPr lIns="0" tIns="0" rIns="0" bIns="0" anchor="ctr"/>
          <a:lstStyle/>
          <a:p>
            <a:pPr algn="ctr">
              <a:spcBef>
                <a:spcPct val="50000"/>
              </a:spcBef>
            </a:pPr>
            <a:r>
              <a:rPr lang="zh-CN" sz="1830" b="1">
                <a:solidFill>
                  <a:schemeClr val="lt1"/>
                </a:solidFill>
                <a:latin typeface="Times New Roman" panose="02020603050405020304" charset="0"/>
                <a:ea typeface="微软雅黑" panose="020B0503020204020204" pitchFamily="34" charset="-122"/>
              </a:rPr>
              <a:t>应用风险评估的结果</a:t>
            </a:r>
            <a:endParaRPr lang="zh-CN" sz="1830" b="1">
              <a:solidFill>
                <a:schemeClr val="lt1"/>
              </a:solidFill>
              <a:latin typeface="Times New Roman" panose="02020603050405020304" charset="0"/>
              <a:ea typeface="微软雅黑" panose="020B0503020204020204" pitchFamily="34" charset="-122"/>
            </a:endParaRPr>
          </a:p>
        </p:txBody>
      </p:sp>
      <p:sp>
        <p:nvSpPr>
          <p:cNvPr id="34" name="AutoShape 19"/>
          <p:cNvSpPr>
            <a:spLocks noChangeArrowheads="1"/>
          </p:cNvSpPr>
          <p:nvPr>
            <p:custDataLst>
              <p:tags r:id="rId13"/>
            </p:custDataLst>
          </p:nvPr>
        </p:nvSpPr>
        <p:spPr bwMode="auto">
          <a:xfrm>
            <a:off x="4670323" y="2598289"/>
            <a:ext cx="4303873" cy="759875"/>
          </a:xfrm>
          <a:prstGeom prst="roundRect">
            <a:avLst>
              <a:gd name="adj" fmla="val 16667"/>
            </a:avLst>
          </a:prstGeom>
          <a:solidFill>
            <a:schemeClr val="accent3"/>
          </a:solidFill>
          <a:ln w="9525" cmpd="sng">
            <a:solidFill>
              <a:schemeClr val="lt1"/>
            </a:solidFill>
            <a:round/>
          </a:ln>
          <a:effectLst/>
        </p:spPr>
        <p:txBody>
          <a:bodyPr lIns="0" tIns="0" rIns="0" bIns="0" anchor="ctr"/>
          <a:lstStyle/>
          <a:p>
            <a:pPr algn="just"/>
            <a:r>
              <a:rPr lang="zh-CN" sz="1760" b="1">
                <a:solidFill>
                  <a:schemeClr val="lt1"/>
                </a:solidFill>
                <a:latin typeface="Times New Roman" panose="02020603050405020304" charset="0"/>
                <a:ea typeface="微软雅黑" panose="020B0503020204020204" pitchFamily="34" charset="-122"/>
                <a:cs typeface="微软雅黑" panose="020B0503020204020204" pitchFamily="34" charset="-122"/>
              </a:rPr>
              <a:t>规定出该项作业中需要的人力、时间、工具、材料、防护用品等资源 </a:t>
            </a:r>
            <a:endParaRPr lang="zh-CN" sz="1760" b="1">
              <a:solidFill>
                <a:schemeClr val="lt1"/>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35" name="AutoShape 20"/>
          <p:cNvSpPr>
            <a:spLocks noChangeArrowheads="1"/>
          </p:cNvSpPr>
          <p:nvPr>
            <p:custDataLst>
              <p:tags r:id="rId14"/>
            </p:custDataLst>
          </p:nvPr>
        </p:nvSpPr>
        <p:spPr bwMode="auto">
          <a:xfrm>
            <a:off x="4670323" y="3565321"/>
            <a:ext cx="4303873" cy="828630"/>
          </a:xfrm>
          <a:prstGeom prst="roundRect">
            <a:avLst>
              <a:gd name="adj" fmla="val 16667"/>
            </a:avLst>
          </a:prstGeom>
          <a:solidFill>
            <a:schemeClr val="accent3"/>
          </a:solidFill>
          <a:ln w="9525" cmpd="sng">
            <a:solidFill>
              <a:schemeClr val="lt1"/>
            </a:solidFill>
            <a:round/>
          </a:ln>
          <a:effectLst/>
        </p:spPr>
        <p:txBody>
          <a:bodyPr lIns="0" tIns="0" rIns="0" bIns="0" anchor="ctr"/>
          <a:lstStyle/>
          <a:p>
            <a:pPr algn="just"/>
            <a:r>
              <a:rPr lang="zh-CN" sz="1760" b="1">
                <a:solidFill>
                  <a:schemeClr val="lt1"/>
                </a:solidFill>
                <a:latin typeface="Times New Roman" panose="02020603050405020304" charset="0"/>
                <a:ea typeface="微软雅黑" panose="020B0503020204020204" pitchFamily="34" charset="-122"/>
                <a:cs typeface="微软雅黑" panose="020B0503020204020204" pitchFamily="34" charset="-122"/>
              </a:rPr>
              <a:t>对工作进行风险分析，识别作业中可能面临的危害、可能导致的风险</a:t>
            </a:r>
            <a:r>
              <a:rPr lang="zh-CN" altLang="zh-CN" sz="1760" b="1">
                <a:solidFill>
                  <a:schemeClr val="lt1"/>
                </a:solidFill>
                <a:latin typeface="Times New Roman" panose="02020603050405020304" charset="0"/>
                <a:ea typeface="微软雅黑" panose="020B0503020204020204" pitchFamily="34" charset="-122"/>
                <a:cs typeface="微软雅黑" panose="020B0503020204020204" pitchFamily="34" charset="-122"/>
              </a:rPr>
              <a:t>，</a:t>
            </a:r>
            <a:r>
              <a:rPr lang="zh-CN" sz="1760" b="1">
                <a:solidFill>
                  <a:schemeClr val="lt1"/>
                </a:solidFill>
                <a:latin typeface="Times New Roman" panose="02020603050405020304" charset="0"/>
                <a:ea typeface="微软雅黑" panose="020B0503020204020204" pitchFamily="34" charset="-122"/>
                <a:cs typeface="微软雅黑" panose="020B0503020204020204" pitchFamily="34" charset="-122"/>
              </a:rPr>
              <a:t>提出风险控制措施 </a:t>
            </a:r>
            <a:endParaRPr lang="zh-CN" sz="1760" b="1">
              <a:solidFill>
                <a:schemeClr val="lt1"/>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36" name="AutoShape 21"/>
          <p:cNvSpPr>
            <a:spLocks noChangeArrowheads="1"/>
          </p:cNvSpPr>
          <p:nvPr>
            <p:custDataLst>
              <p:tags r:id="rId15"/>
            </p:custDataLst>
          </p:nvPr>
        </p:nvSpPr>
        <p:spPr bwMode="auto">
          <a:xfrm>
            <a:off x="4670323" y="4601108"/>
            <a:ext cx="4303873" cy="1244730"/>
          </a:xfrm>
          <a:prstGeom prst="roundRect">
            <a:avLst>
              <a:gd name="adj" fmla="val 16667"/>
            </a:avLst>
          </a:prstGeom>
          <a:solidFill>
            <a:schemeClr val="accent3"/>
          </a:solidFill>
          <a:ln w="9525" cmpd="sng">
            <a:solidFill>
              <a:schemeClr val="lt1"/>
            </a:solidFill>
            <a:round/>
          </a:ln>
          <a:effectLst/>
        </p:spPr>
        <p:txBody>
          <a:bodyPr lIns="0" tIns="0" rIns="0" bIns="0" anchor="ctr"/>
          <a:lstStyle/>
          <a:p>
            <a:pPr algn="just"/>
            <a:r>
              <a:rPr lang="zh-CN" sz="1760" b="1">
                <a:solidFill>
                  <a:schemeClr val="lt1"/>
                </a:solidFill>
                <a:latin typeface="Times New Roman" panose="02020603050405020304" charset="0"/>
                <a:ea typeface="微软雅黑" panose="020B0503020204020204" pitchFamily="34" charset="-122"/>
                <a:cs typeface="微软雅黑" panose="020B0503020204020204" pitchFamily="34" charset="-122"/>
              </a:rPr>
              <a:t>以控制作业风险为目的合理进行划分作业步骤，作业中具体的技术要求和方法、参照标准等则以链接的形式转入附件表格， 每一步骤右侧提示可能的风险</a:t>
            </a:r>
            <a:endParaRPr lang="zh-CN" sz="1760" b="1">
              <a:solidFill>
                <a:schemeClr val="lt1"/>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37" name="AutoShape 22"/>
          <p:cNvSpPr>
            <a:spLocks noChangeArrowheads="1"/>
          </p:cNvSpPr>
          <p:nvPr>
            <p:custDataLst>
              <p:tags r:id="rId16"/>
            </p:custDataLst>
          </p:nvPr>
        </p:nvSpPr>
        <p:spPr bwMode="auto">
          <a:xfrm>
            <a:off x="4670323" y="6052996"/>
            <a:ext cx="4302087" cy="1035787"/>
          </a:xfrm>
          <a:prstGeom prst="roundRect">
            <a:avLst>
              <a:gd name="adj" fmla="val 16667"/>
            </a:avLst>
          </a:prstGeom>
          <a:solidFill>
            <a:schemeClr val="accent3"/>
          </a:solidFill>
          <a:ln w="9525" cmpd="sng">
            <a:solidFill>
              <a:schemeClr val="lt1"/>
            </a:solidFill>
            <a:round/>
          </a:ln>
          <a:effectLst/>
        </p:spPr>
        <p:txBody>
          <a:bodyPr lIns="0" tIns="0" rIns="0" bIns="0" anchor="ctr"/>
          <a:lstStyle/>
          <a:p>
            <a:pPr algn="just"/>
            <a:r>
              <a:rPr lang="zh-CN" sz="1760" b="1">
                <a:solidFill>
                  <a:schemeClr val="lt1"/>
                </a:solidFill>
                <a:latin typeface="Times New Roman" panose="02020603050405020304" charset="0"/>
                <a:ea typeface="微软雅黑" panose="020B0503020204020204" pitchFamily="34" charset="-122"/>
                <a:cs typeface="微软雅黑" panose="020B0503020204020204" pitchFamily="34" charset="-122"/>
              </a:rPr>
              <a:t>是作业前的安全技术交底情况、作业过程中的质量和安全的关键点的数据和执行情况的相关记录表格 </a:t>
            </a:r>
            <a:endParaRPr lang="zh-CN" sz="1760" b="1">
              <a:solidFill>
                <a:schemeClr val="lt1"/>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56" name="文本框 55"/>
          <p:cNvSpPr txBox="1"/>
          <p:nvPr>
            <p:custDataLst>
              <p:tags r:id="rId17"/>
            </p:custDataLst>
          </p:nvPr>
        </p:nvSpPr>
        <p:spPr>
          <a:xfrm>
            <a:off x="772728" y="3887665"/>
            <a:ext cx="558075" cy="1876934"/>
          </a:xfrm>
          <a:prstGeom prst="roundRect">
            <a:avLst/>
          </a:prstGeom>
          <a:solidFill>
            <a:schemeClr val="accent3"/>
          </a:solidFill>
        </p:spPr>
        <p:txBody>
          <a:bodyPr wrap="square" rtlCol="0" anchor="t">
            <a:spAutoFit/>
          </a:bodyPr>
          <a:lstStyle/>
          <a:p>
            <a:pPr algn="ctr"/>
            <a:r>
              <a:rPr lang="zh-CN" altLang="en-US" sz="2250" b="1">
                <a:solidFill>
                  <a:schemeClr val="lt1"/>
                </a:solidFill>
                <a:latin typeface="Times New Roman" panose="02020603050405020304" charset="0"/>
                <a:ea typeface="微软雅黑" panose="020B0503020204020204" pitchFamily="34" charset="-122"/>
              </a:rPr>
              <a:t>作业指导书</a:t>
            </a:r>
            <a:endParaRPr lang="zh-CN" altLang="en-US" sz="2250" b="1">
              <a:solidFill>
                <a:schemeClr val="lt1"/>
              </a:solidFill>
              <a:latin typeface="Times New Roman" panose="02020603050405020304" charset="0"/>
              <a:ea typeface="微软雅黑" panose="020B0503020204020204" pitchFamily="34" charset="-122"/>
            </a:endParaRPr>
          </a:p>
        </p:txBody>
      </p:sp>
      <p:cxnSp>
        <p:nvCxnSpPr>
          <p:cNvPr id="57" name="直接箭头连接符 56"/>
          <p:cNvCxnSpPr/>
          <p:nvPr>
            <p:custDataLst>
              <p:tags r:id="rId18"/>
            </p:custDataLst>
          </p:nvPr>
        </p:nvCxnSpPr>
        <p:spPr>
          <a:xfrm>
            <a:off x="9095633" y="2942956"/>
            <a:ext cx="354356"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p:nvPr>
            <p:custDataLst>
              <p:tags r:id="rId19"/>
            </p:custDataLst>
          </p:nvPr>
        </p:nvCxnSpPr>
        <p:spPr>
          <a:xfrm>
            <a:off x="9095633" y="5118109"/>
            <a:ext cx="354356"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p:nvPr>
            <p:custDataLst>
              <p:tags r:id="rId20"/>
            </p:custDataLst>
          </p:nvPr>
        </p:nvCxnSpPr>
        <p:spPr>
          <a:xfrm>
            <a:off x="9095633" y="6537851"/>
            <a:ext cx="354356"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p:nvPr>
            <p:custDataLst>
              <p:tags r:id="rId21"/>
            </p:custDataLst>
          </p:nvPr>
        </p:nvCxnSpPr>
        <p:spPr>
          <a:xfrm flipH="1">
            <a:off x="9095633" y="3887665"/>
            <a:ext cx="354356"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p:nvPr>
            <p:custDataLst>
              <p:tags r:id="rId22"/>
            </p:custDataLst>
          </p:nvPr>
        </p:nvCxnSpPr>
        <p:spPr>
          <a:xfrm flipV="1">
            <a:off x="4237257" y="3488530"/>
            <a:ext cx="348239" cy="601828"/>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p:nvPr>
            <p:custDataLst>
              <p:tags r:id="rId23"/>
            </p:custDataLst>
          </p:nvPr>
        </p:nvCxnSpPr>
        <p:spPr>
          <a:xfrm flipV="1">
            <a:off x="4166716" y="4318053"/>
            <a:ext cx="506222" cy="4556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63" name="直接箭头连接符 62"/>
          <p:cNvCxnSpPr>
            <a:stCxn id="41" idx="1"/>
            <a:endCxn id="41" idx="3"/>
          </p:cNvCxnSpPr>
          <p:nvPr>
            <p:custDataLst>
              <p:tags r:id="rId24"/>
            </p:custDataLst>
          </p:nvPr>
        </p:nvCxnSpPr>
        <p:spPr>
          <a:xfrm flipV="1">
            <a:off x="4220292" y="5267226"/>
            <a:ext cx="448246" cy="115187"/>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a:stCxn id="23" idx="3"/>
            <a:endCxn id="42" idx="0"/>
          </p:cNvCxnSpPr>
          <p:nvPr>
            <p:custDataLst>
              <p:tags r:id="rId25"/>
            </p:custDataLst>
          </p:nvPr>
        </p:nvCxnSpPr>
        <p:spPr>
          <a:xfrm>
            <a:off x="4116713" y="6106892"/>
            <a:ext cx="533966" cy="261625"/>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65" name="直接箭头连接符 64"/>
          <p:cNvCxnSpPr/>
          <p:nvPr>
            <p:custDataLst>
              <p:tags r:id="rId26"/>
            </p:custDataLst>
          </p:nvPr>
        </p:nvCxnSpPr>
        <p:spPr>
          <a:xfrm>
            <a:off x="1437954" y="4867198"/>
            <a:ext cx="281270"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4" name="任意多边形 3"/>
          <p:cNvSpPr/>
          <p:nvPr>
            <p:custDataLst>
              <p:tags r:id="rId27"/>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任意多边形 10"/>
          <p:cNvSpPr/>
          <p:nvPr>
            <p:custDataLst>
              <p:tags r:id="rId28"/>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02  </a:t>
            </a:r>
            <a:r>
              <a:rPr lang="zh-CN" altLang="en-US" sz="3000" dirty="0">
                <a:solidFill>
                  <a:schemeClr val="accent1"/>
                </a:solidFill>
                <a:latin typeface="Times New Roman" panose="02020603050405020304" charset="0"/>
                <a:ea typeface="微软雅黑" panose="020B0503020204020204" pitchFamily="34" charset="-122"/>
                <a:sym typeface="+mn-ea"/>
              </a:rPr>
              <a:t>建立安全生产管理体系</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pic>
        <p:nvPicPr>
          <p:cNvPr id="8" name="图片 7" descr="1"/>
          <p:cNvPicPr>
            <a:picLocks noChangeAspect="1"/>
          </p:cNvPicPr>
          <p:nvPr>
            <p:custDataLst>
              <p:tags r:id="rId29"/>
            </p:custDataLst>
          </p:nvPr>
        </p:nvPicPr>
        <p:blipFill>
          <a:blip r:embed="rId30">
            <a:alphaModFix amt="80000"/>
          </a:blip>
          <a:stretch>
            <a:fillRect/>
          </a:stretch>
        </p:blipFill>
        <p:spPr>
          <a:xfrm>
            <a:off x="2647315" y="2139950"/>
            <a:ext cx="4845685" cy="4724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38790" y="1159938"/>
            <a:ext cx="9706038"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完善标准---技术支撑标准编制</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 name="文本框 1"/>
          <p:cNvSpPr txBox="1"/>
          <p:nvPr>
            <p:custDataLst>
              <p:tags r:id="rId2"/>
            </p:custDataLst>
          </p:nvPr>
        </p:nvSpPr>
        <p:spPr>
          <a:xfrm>
            <a:off x="997565" y="1722656"/>
            <a:ext cx="6115607" cy="437515"/>
          </a:xfrm>
          <a:prstGeom prst="rect">
            <a:avLst/>
          </a:prstGeom>
          <a:noFill/>
        </p:spPr>
        <p:txBody>
          <a:bodyPr wrap="square" rtlCol="0" anchor="t">
            <a:spAutoFit/>
          </a:bodyPr>
          <a:lstStyle/>
          <a:p>
            <a:pPr algn="l"/>
            <a:r>
              <a:rPr lang="zh-CN" altLang="en-US" sz="2250">
                <a:solidFill>
                  <a:schemeClr val="dk1">
                    <a:lumMod val="75000"/>
                    <a:lumOff val="25000"/>
                  </a:schemeClr>
                </a:solidFill>
                <a:latin typeface="Times New Roman" panose="02020603050405020304" charset="0"/>
                <a:ea typeface="微软雅黑" panose="020B0503020204020204" pitchFamily="34" charset="-122"/>
              </a:rPr>
              <a:t>没有技术的支撑安全无从谈起</a:t>
            </a:r>
            <a:endParaRPr lang="zh-CN" altLang="en-US" sz="2250">
              <a:solidFill>
                <a:schemeClr val="dk1">
                  <a:lumMod val="75000"/>
                  <a:lumOff val="25000"/>
                </a:schemeClr>
              </a:solidFill>
              <a:latin typeface="Times New Roman" panose="02020603050405020304" charset="0"/>
              <a:ea typeface="微软雅黑" panose="020B0503020204020204" pitchFamily="34" charset="-122"/>
            </a:endParaRPr>
          </a:p>
        </p:txBody>
      </p:sp>
      <p:grpSp>
        <p:nvGrpSpPr>
          <p:cNvPr id="33" name="组合 32"/>
          <p:cNvGrpSpPr/>
          <p:nvPr/>
        </p:nvGrpSpPr>
        <p:grpSpPr>
          <a:xfrm>
            <a:off x="1543961" y="2443493"/>
            <a:ext cx="9739076" cy="4524424"/>
            <a:chOff x="1313" y="2114"/>
            <a:chExt cx="10907" cy="5067"/>
          </a:xfrm>
        </p:grpSpPr>
        <p:sp>
          <p:nvSpPr>
            <p:cNvPr id="13" name="AutoShape 3"/>
            <p:cNvSpPr>
              <a:spLocks noChangeArrowheads="1"/>
            </p:cNvSpPr>
            <p:nvPr>
              <p:custDataLst>
                <p:tags r:id="rId3"/>
              </p:custDataLst>
            </p:nvPr>
          </p:nvSpPr>
          <p:spPr bwMode="auto">
            <a:xfrm>
              <a:off x="1313" y="2115"/>
              <a:ext cx="1815" cy="2291"/>
            </a:xfrm>
            <a:prstGeom prst="roundRect">
              <a:avLst/>
            </a:prstGeom>
            <a:solidFill>
              <a:schemeClr val="accent3"/>
            </a:solidFill>
            <a:ln w="9525">
              <a:noFill/>
              <a:miter lim="800000"/>
            </a:ln>
            <a:effectLst/>
          </p:spPr>
          <p:txBody>
            <a:bodyPr lIns="0" tIns="0" rIns="0" bIns="0" anchor="ctr"/>
            <a:lstStyle/>
            <a:p>
              <a:pPr algn="just">
                <a:spcBef>
                  <a:spcPct val="50000"/>
                </a:spcBef>
              </a:pPr>
              <a:r>
                <a:rPr lang="zh-CN" sz="1830" b="1">
                  <a:solidFill>
                    <a:schemeClr val="lt1"/>
                  </a:solidFill>
                  <a:latin typeface="Times New Roman" panose="02020603050405020304" charset="0"/>
                  <a:ea typeface="微软雅黑" panose="020B0503020204020204" pitchFamily="34" charset="-122"/>
                </a:rPr>
                <a:t>国家、行业和上级技术标准、规定</a:t>
              </a:r>
              <a:endParaRPr lang="zh-CN" sz="1830" b="1">
                <a:solidFill>
                  <a:schemeClr val="lt1"/>
                </a:solidFill>
                <a:latin typeface="Times New Roman" panose="02020603050405020304" charset="0"/>
                <a:ea typeface="微软雅黑" panose="020B0503020204020204" pitchFamily="34" charset="-122"/>
              </a:endParaRPr>
            </a:p>
          </p:txBody>
        </p:sp>
        <p:sp>
          <p:nvSpPr>
            <p:cNvPr id="14" name="AutoShape 4"/>
            <p:cNvSpPr>
              <a:spLocks noChangeArrowheads="1"/>
            </p:cNvSpPr>
            <p:nvPr>
              <p:custDataLst>
                <p:tags r:id="rId4"/>
              </p:custDataLst>
            </p:nvPr>
          </p:nvSpPr>
          <p:spPr bwMode="auto">
            <a:xfrm>
              <a:off x="7247" y="2114"/>
              <a:ext cx="1815" cy="2292"/>
            </a:xfrm>
            <a:prstGeom prst="roundRect">
              <a:avLst/>
            </a:prstGeom>
            <a:solidFill>
              <a:schemeClr val="accent3"/>
            </a:solidFill>
            <a:ln w="9525" cmpd="sng">
              <a:noFill/>
              <a:round/>
            </a:ln>
            <a:effectLst/>
          </p:spPr>
          <p:txBody>
            <a:bodyPr lIns="0" tIns="0" rIns="0" bIns="0" anchor="ctr"/>
            <a:lstStyle/>
            <a:p>
              <a:pPr algn="just">
                <a:spcBef>
                  <a:spcPct val="50000"/>
                </a:spcBef>
              </a:pPr>
              <a:r>
                <a:rPr lang="zh-CN" sz="1830" b="1">
                  <a:solidFill>
                    <a:schemeClr val="lt1"/>
                  </a:solidFill>
                  <a:latin typeface="Times New Roman" panose="02020603050405020304" charset="0"/>
                  <a:ea typeface="微软雅黑" panose="020B0503020204020204" pitchFamily="34" charset="-122"/>
                </a:rPr>
                <a:t>技术支撑标准</a:t>
              </a:r>
              <a:endParaRPr lang="zh-CN" sz="1830" b="1">
                <a:solidFill>
                  <a:schemeClr val="lt1"/>
                </a:solidFill>
                <a:latin typeface="Times New Roman" panose="02020603050405020304" charset="0"/>
                <a:ea typeface="微软雅黑" panose="020B0503020204020204" pitchFamily="34" charset="-122"/>
              </a:endParaRPr>
            </a:p>
          </p:txBody>
        </p:sp>
        <p:sp>
          <p:nvSpPr>
            <p:cNvPr id="15" name="AutoShape 5"/>
            <p:cNvSpPr>
              <a:spLocks noChangeArrowheads="1"/>
            </p:cNvSpPr>
            <p:nvPr>
              <p:custDataLst>
                <p:tags r:id="rId5"/>
              </p:custDataLst>
            </p:nvPr>
          </p:nvSpPr>
          <p:spPr bwMode="auto">
            <a:xfrm>
              <a:off x="10158" y="2116"/>
              <a:ext cx="2062" cy="2290"/>
            </a:xfrm>
            <a:prstGeom prst="roundRect">
              <a:avLst/>
            </a:prstGeom>
            <a:solidFill>
              <a:schemeClr val="accent3"/>
            </a:solidFill>
            <a:ln w="9525">
              <a:noFill/>
              <a:miter lim="800000"/>
            </a:ln>
            <a:effectLst/>
          </p:spPr>
          <p:txBody>
            <a:bodyPr lIns="0" tIns="0" rIns="0" bIns="0" anchor="ctr"/>
            <a:lstStyle/>
            <a:p>
              <a:pPr algn="just">
                <a:spcBef>
                  <a:spcPct val="50000"/>
                </a:spcBef>
              </a:pPr>
              <a:r>
                <a:rPr lang="zh-CN" sz="1830" b="1" dirty="0">
                  <a:solidFill>
                    <a:schemeClr val="lt1"/>
                  </a:solidFill>
                  <a:latin typeface="Times New Roman" panose="02020603050405020304" charset="0"/>
                  <a:ea typeface="微软雅黑" panose="020B0503020204020204" pitchFamily="34" charset="-122"/>
                </a:rPr>
                <a:t>指导操作层进行现场应用和管理</a:t>
              </a:r>
              <a:endParaRPr lang="zh-CN" sz="1830" b="1" dirty="0">
                <a:solidFill>
                  <a:schemeClr val="lt1"/>
                </a:solidFill>
                <a:latin typeface="Times New Roman" panose="02020603050405020304" charset="0"/>
                <a:ea typeface="微软雅黑" panose="020B0503020204020204" pitchFamily="34" charset="-122"/>
              </a:endParaRPr>
            </a:p>
          </p:txBody>
        </p:sp>
        <p:sp>
          <p:nvSpPr>
            <p:cNvPr id="16" name="AutoShape 6"/>
            <p:cNvSpPr>
              <a:spLocks noChangeArrowheads="1"/>
            </p:cNvSpPr>
            <p:nvPr>
              <p:custDataLst>
                <p:tags r:id="rId6"/>
              </p:custDataLst>
            </p:nvPr>
          </p:nvSpPr>
          <p:spPr bwMode="auto">
            <a:xfrm>
              <a:off x="4224" y="2114"/>
              <a:ext cx="1927" cy="2292"/>
            </a:xfrm>
            <a:prstGeom prst="roundRect">
              <a:avLst>
                <a:gd name="adj" fmla="val 16667"/>
              </a:avLst>
            </a:prstGeom>
            <a:solidFill>
              <a:schemeClr val="accent3"/>
            </a:solidFill>
            <a:ln w="9525">
              <a:noFill/>
              <a:round/>
            </a:ln>
            <a:effectLst/>
          </p:spPr>
          <p:txBody>
            <a:bodyPr lIns="0" tIns="0" rIns="0" bIns="0" anchor="ctr"/>
            <a:lstStyle/>
            <a:p>
              <a:pPr algn="just">
                <a:spcBef>
                  <a:spcPct val="50000"/>
                </a:spcBef>
              </a:pPr>
              <a:r>
                <a:rPr lang="zh-CN" sz="1830" b="1">
                  <a:solidFill>
                    <a:schemeClr val="lt1"/>
                  </a:solidFill>
                  <a:latin typeface="Times New Roman" panose="02020603050405020304" charset="0"/>
                  <a:ea typeface="微软雅黑" panose="020B0503020204020204" pitchFamily="34" charset="-122"/>
                </a:rPr>
                <a:t>对公用性的应用和管理工作，结合企业的实际管理和应用需要，整合、完善、提炼</a:t>
              </a:r>
              <a:endParaRPr lang="zh-CN" sz="1830" b="1">
                <a:solidFill>
                  <a:schemeClr val="lt1"/>
                </a:solidFill>
                <a:latin typeface="Times New Roman" panose="02020603050405020304" charset="0"/>
                <a:ea typeface="微软雅黑" panose="020B0503020204020204" pitchFamily="34" charset="-122"/>
              </a:endParaRPr>
            </a:p>
          </p:txBody>
        </p:sp>
        <p:cxnSp>
          <p:nvCxnSpPr>
            <p:cNvPr id="5" name="直接箭头连接符 4"/>
            <p:cNvCxnSpPr/>
            <p:nvPr>
              <p:custDataLst>
                <p:tags r:id="rId7"/>
              </p:custDataLst>
            </p:nvPr>
          </p:nvCxnSpPr>
          <p:spPr>
            <a:xfrm>
              <a:off x="3479" y="3203"/>
              <a:ext cx="435"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custDataLst>
                <p:tags r:id="rId8"/>
              </p:custDataLst>
            </p:nvPr>
          </p:nvCxnSpPr>
          <p:spPr>
            <a:xfrm>
              <a:off x="6443" y="3261"/>
              <a:ext cx="435"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custDataLst>
                <p:tags r:id="rId9"/>
              </p:custDataLst>
            </p:nvPr>
          </p:nvCxnSpPr>
          <p:spPr>
            <a:xfrm>
              <a:off x="9381" y="3261"/>
              <a:ext cx="435"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8" name="文本框 7"/>
            <p:cNvSpPr txBox="1"/>
            <p:nvPr>
              <p:custDataLst>
                <p:tags r:id="rId10"/>
              </p:custDataLst>
            </p:nvPr>
          </p:nvSpPr>
          <p:spPr>
            <a:xfrm>
              <a:off x="4416" y="5650"/>
              <a:ext cx="1225" cy="1531"/>
            </a:xfrm>
            <a:prstGeom prst="roundRect">
              <a:avLst/>
            </a:prstGeom>
            <a:solidFill>
              <a:srgbClr val="0070C0"/>
            </a:solidFill>
            <a:ln>
              <a:noFill/>
            </a:ln>
          </p:spPr>
          <p:txBody>
            <a:bodyPr wrap="square" rtlCol="0" anchor="t">
              <a:spAutoFit/>
            </a:bodyPr>
            <a:lstStyle/>
            <a:p>
              <a:pPr algn="ctr"/>
              <a:r>
                <a:rPr lang="zh-CN" altLang="en-US" sz="1900" b="1">
                  <a:solidFill>
                    <a:schemeClr val="lt1"/>
                  </a:solidFill>
                  <a:latin typeface="Times New Roman" panose="02020603050405020304" charset="0"/>
                  <a:ea typeface="微软雅黑" panose="020B0503020204020204" pitchFamily="34" charset="-122"/>
                </a:rPr>
                <a:t>危害辨识与风险评估技术</a:t>
              </a:r>
              <a:endParaRPr lang="zh-CN" altLang="en-US" sz="1900" b="1">
                <a:solidFill>
                  <a:schemeClr val="lt1"/>
                </a:solidFill>
                <a:latin typeface="Times New Roman" panose="02020603050405020304" charset="0"/>
                <a:ea typeface="微软雅黑" panose="020B0503020204020204" pitchFamily="34" charset="-122"/>
              </a:endParaRPr>
            </a:p>
          </p:txBody>
        </p:sp>
        <p:sp>
          <p:nvSpPr>
            <p:cNvPr id="9" name="文本框 8"/>
            <p:cNvSpPr txBox="1"/>
            <p:nvPr>
              <p:custDataLst>
                <p:tags r:id="rId11"/>
              </p:custDataLst>
            </p:nvPr>
          </p:nvSpPr>
          <p:spPr>
            <a:xfrm>
              <a:off x="6009" y="5650"/>
              <a:ext cx="1225" cy="1202"/>
            </a:xfrm>
            <a:prstGeom prst="roundRect">
              <a:avLst/>
            </a:prstGeom>
            <a:solidFill>
              <a:srgbClr val="0070C0"/>
            </a:solidFill>
            <a:ln>
              <a:noFill/>
            </a:ln>
          </p:spPr>
          <p:txBody>
            <a:bodyPr wrap="square" rtlCol="0" anchor="t">
              <a:spAutoFit/>
            </a:bodyPr>
            <a:lstStyle/>
            <a:p>
              <a:pPr algn="ctr"/>
              <a:r>
                <a:rPr lang="zh-CN" altLang="en-US" sz="1900" b="1">
                  <a:solidFill>
                    <a:schemeClr val="lt1"/>
                  </a:solidFill>
                  <a:latin typeface="Times New Roman" panose="02020603050405020304" charset="0"/>
                  <a:ea typeface="微软雅黑" panose="020B0503020204020204" pitchFamily="34" charset="-122"/>
                </a:rPr>
                <a:t>建筑物维护保养</a:t>
              </a:r>
              <a:endParaRPr lang="zh-CN" altLang="en-US" sz="1900" b="1">
                <a:solidFill>
                  <a:schemeClr val="lt1"/>
                </a:solidFill>
                <a:latin typeface="Times New Roman" panose="02020603050405020304" charset="0"/>
                <a:ea typeface="微软雅黑" panose="020B0503020204020204" pitchFamily="34" charset="-122"/>
              </a:endParaRPr>
            </a:p>
          </p:txBody>
        </p:sp>
        <p:sp>
          <p:nvSpPr>
            <p:cNvPr id="10" name="文本框 9"/>
            <p:cNvSpPr txBox="1"/>
            <p:nvPr>
              <p:custDataLst>
                <p:tags r:id="rId12"/>
              </p:custDataLst>
            </p:nvPr>
          </p:nvSpPr>
          <p:spPr>
            <a:xfrm>
              <a:off x="7601" y="5650"/>
              <a:ext cx="1225" cy="1531"/>
            </a:xfrm>
            <a:prstGeom prst="roundRect">
              <a:avLst/>
            </a:prstGeom>
            <a:solidFill>
              <a:srgbClr val="0070C0"/>
            </a:solidFill>
            <a:ln>
              <a:noFill/>
            </a:ln>
          </p:spPr>
          <p:txBody>
            <a:bodyPr wrap="square" rtlCol="0" anchor="t">
              <a:spAutoFit/>
            </a:bodyPr>
            <a:lstStyle/>
            <a:p>
              <a:pPr algn="ctr"/>
              <a:r>
                <a:rPr lang="zh-CN" altLang="en-US" sz="1900" b="1">
                  <a:solidFill>
                    <a:schemeClr val="lt1"/>
                  </a:solidFill>
                  <a:latin typeface="Times New Roman" panose="02020603050405020304" charset="0"/>
                  <a:ea typeface="微软雅黑" panose="020B0503020204020204" pitchFamily="34" charset="-122"/>
                </a:rPr>
                <a:t>特种设备使用与维护保养</a:t>
              </a:r>
              <a:endParaRPr lang="zh-CN" altLang="en-US" sz="1900" b="1">
                <a:solidFill>
                  <a:schemeClr val="lt1"/>
                </a:solidFill>
                <a:latin typeface="Times New Roman" panose="02020603050405020304" charset="0"/>
                <a:ea typeface="微软雅黑" panose="020B0503020204020204" pitchFamily="34" charset="-122"/>
              </a:endParaRPr>
            </a:p>
          </p:txBody>
        </p:sp>
        <p:sp>
          <p:nvSpPr>
            <p:cNvPr id="11" name="文本框 10"/>
            <p:cNvSpPr txBox="1"/>
            <p:nvPr>
              <p:custDataLst>
                <p:tags r:id="rId13"/>
              </p:custDataLst>
            </p:nvPr>
          </p:nvSpPr>
          <p:spPr>
            <a:xfrm>
              <a:off x="9193" y="5650"/>
              <a:ext cx="1225" cy="1202"/>
            </a:xfrm>
            <a:prstGeom prst="roundRect">
              <a:avLst/>
            </a:prstGeom>
            <a:solidFill>
              <a:srgbClr val="0070C0"/>
            </a:solidFill>
            <a:ln>
              <a:noFill/>
            </a:ln>
          </p:spPr>
          <p:txBody>
            <a:bodyPr wrap="square" rtlCol="0" anchor="t">
              <a:spAutoFit/>
            </a:bodyPr>
            <a:lstStyle/>
            <a:p>
              <a:pPr algn="ctr"/>
              <a:r>
                <a:rPr lang="zh-CN" altLang="en-US" sz="1900" b="1">
                  <a:solidFill>
                    <a:schemeClr val="lt1"/>
                  </a:solidFill>
                  <a:latin typeface="Times New Roman" panose="02020603050405020304" charset="0"/>
                  <a:ea typeface="微软雅黑" panose="020B0503020204020204" pitchFamily="34" charset="-122"/>
                </a:rPr>
                <a:t>现场安健环标识</a:t>
              </a:r>
              <a:endParaRPr lang="zh-CN" altLang="en-US" sz="1900" b="1">
                <a:solidFill>
                  <a:schemeClr val="lt1"/>
                </a:solidFill>
                <a:latin typeface="Times New Roman" panose="02020603050405020304" charset="0"/>
                <a:ea typeface="微软雅黑" panose="020B0503020204020204" pitchFamily="34" charset="-122"/>
              </a:endParaRPr>
            </a:p>
          </p:txBody>
        </p:sp>
        <p:sp>
          <p:nvSpPr>
            <p:cNvPr id="12" name="文本框 11"/>
            <p:cNvSpPr txBox="1"/>
            <p:nvPr>
              <p:custDataLst>
                <p:tags r:id="rId14"/>
              </p:custDataLst>
            </p:nvPr>
          </p:nvSpPr>
          <p:spPr>
            <a:xfrm>
              <a:off x="10785" y="5650"/>
              <a:ext cx="1225" cy="839"/>
            </a:xfrm>
            <a:prstGeom prst="roundRect">
              <a:avLst/>
            </a:prstGeom>
            <a:solidFill>
              <a:srgbClr val="0070C0"/>
            </a:solidFill>
            <a:ln>
              <a:noFill/>
            </a:ln>
          </p:spPr>
          <p:txBody>
            <a:bodyPr wrap="square" rtlCol="0" anchor="t">
              <a:spAutoFit/>
            </a:bodyPr>
            <a:lstStyle/>
            <a:p>
              <a:pPr algn="ctr"/>
              <a:r>
                <a:rPr lang="zh-CN" altLang="en-US" sz="1900" b="1">
                  <a:solidFill>
                    <a:schemeClr val="lt1"/>
                  </a:solidFill>
                  <a:latin typeface="Times New Roman" panose="02020603050405020304" charset="0"/>
                  <a:ea typeface="微软雅黑" panose="020B0503020204020204" pitchFamily="34" charset="-122"/>
                </a:rPr>
                <a:t>安全色与划线</a:t>
              </a:r>
              <a:endParaRPr lang="zh-CN" altLang="en-US" sz="1900" b="1">
                <a:solidFill>
                  <a:schemeClr val="lt1"/>
                </a:solidFill>
                <a:latin typeface="Times New Roman" panose="02020603050405020304" charset="0"/>
                <a:ea typeface="微软雅黑" panose="020B0503020204020204" pitchFamily="34" charset="-122"/>
              </a:endParaRPr>
            </a:p>
          </p:txBody>
        </p:sp>
        <p:cxnSp>
          <p:nvCxnSpPr>
            <p:cNvPr id="28" name="直接连接符 27"/>
            <p:cNvCxnSpPr/>
            <p:nvPr>
              <p:custDataLst>
                <p:tags r:id="rId15"/>
              </p:custDataLst>
            </p:nvPr>
          </p:nvCxnSpPr>
          <p:spPr>
            <a:xfrm>
              <a:off x="5009" y="5018"/>
              <a:ext cx="6405" cy="0"/>
            </a:xfrm>
            <a:prstGeom prst="line">
              <a:avLst/>
            </a:prstGeom>
            <a:ln>
              <a:solidFill>
                <a:schemeClr val="lt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custDataLst>
                <p:tags r:id="rId16"/>
              </p:custDataLst>
            </p:nvPr>
          </p:nvCxnSpPr>
          <p:spPr>
            <a:xfrm rot="16200000">
              <a:off x="4746" y="5301"/>
              <a:ext cx="567" cy="0"/>
            </a:xfrm>
            <a:prstGeom prst="line">
              <a:avLst/>
            </a:prstGeom>
            <a:ln>
              <a:solidFill>
                <a:schemeClr val="lt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custDataLst>
                <p:tags r:id="rId17"/>
              </p:custDataLst>
            </p:nvPr>
          </p:nvCxnSpPr>
          <p:spPr>
            <a:xfrm rot="16200000">
              <a:off x="11129" y="5301"/>
              <a:ext cx="567" cy="0"/>
            </a:xfrm>
            <a:prstGeom prst="line">
              <a:avLst/>
            </a:prstGeom>
            <a:ln>
              <a:solidFill>
                <a:schemeClr val="lt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custDataLst>
                <p:tags r:id="rId18"/>
              </p:custDataLst>
            </p:nvPr>
          </p:nvCxnSpPr>
          <p:spPr>
            <a:xfrm rot="16200000">
              <a:off x="7871" y="4734"/>
              <a:ext cx="567" cy="0"/>
            </a:xfrm>
            <a:prstGeom prst="line">
              <a:avLst/>
            </a:prstGeom>
            <a:ln>
              <a:solidFill>
                <a:schemeClr val="lt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4" name="任意多边形 3"/>
          <p:cNvSpPr/>
          <p:nvPr>
            <p:custDataLst>
              <p:tags r:id="rId19"/>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任意多边形 16"/>
          <p:cNvSpPr/>
          <p:nvPr>
            <p:custDataLst>
              <p:tags r:id="rId20"/>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02  </a:t>
            </a:r>
            <a:r>
              <a:rPr lang="zh-CN" altLang="en-US" sz="3000" dirty="0">
                <a:solidFill>
                  <a:schemeClr val="accent1"/>
                </a:solidFill>
                <a:latin typeface="Times New Roman" panose="02020603050405020304" charset="0"/>
                <a:ea typeface="微软雅黑" panose="020B0503020204020204" pitchFamily="34" charset="-122"/>
                <a:sym typeface="+mn-ea"/>
              </a:rPr>
              <a:t>建立安全生产管理体系</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82300" y="1159938"/>
            <a:ext cx="9450663"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完善标准---检查记录表单编制</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grpSp>
        <p:nvGrpSpPr>
          <p:cNvPr id="12" name="组合 11"/>
          <p:cNvGrpSpPr/>
          <p:nvPr/>
        </p:nvGrpSpPr>
        <p:grpSpPr>
          <a:xfrm>
            <a:off x="7027667" y="2933134"/>
            <a:ext cx="4533354" cy="3617218"/>
            <a:chOff x="3655" y="137"/>
            <a:chExt cx="5077" cy="4051"/>
          </a:xfrm>
        </p:grpSpPr>
        <p:sp>
          <p:nvSpPr>
            <p:cNvPr id="4" name="TextBox 105"/>
            <p:cNvSpPr txBox="1">
              <a:spLocks noChangeArrowheads="1"/>
            </p:cNvSpPr>
            <p:nvPr>
              <p:custDataLst>
                <p:tags r:id="rId2"/>
              </p:custDataLst>
            </p:nvPr>
          </p:nvSpPr>
          <p:spPr bwMode="auto">
            <a:xfrm>
              <a:off x="4484" y="137"/>
              <a:ext cx="4248"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16" tIns="49356" rIns="94916" bIns="49356" anchor="ctr"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lvl="0" indent="0" algn="l" eaLnBrk="1" hangingPunct="1">
                <a:lnSpc>
                  <a:spcPct val="100000"/>
                </a:lnSpc>
                <a:spcBef>
                  <a:spcPts val="0"/>
                </a:spcBef>
                <a:spcAft>
                  <a:spcPts val="0"/>
                </a:spcAft>
                <a:buSzPct val="100000"/>
              </a:pPr>
              <a:r>
                <a:rPr lang="zh-CN" altLang="en-US" sz="2000" b="1">
                  <a:solidFill>
                    <a:schemeClr val="accent1"/>
                  </a:solidFill>
                  <a:latin typeface="Times New Roman" panose="02020603050405020304" charset="0"/>
                  <a:ea typeface="微软雅黑" panose="020B0503020204020204" pitchFamily="34" charset="-122"/>
                </a:rPr>
                <a:t>点检项目标准化</a:t>
              </a:r>
              <a:endParaRPr lang="zh-CN" altLang="en-US" sz="2000" b="1">
                <a:solidFill>
                  <a:schemeClr val="accent1"/>
                </a:solidFill>
                <a:latin typeface="Times New Roman" panose="02020603050405020304" charset="0"/>
                <a:ea typeface="微软雅黑" panose="020B0503020204020204" pitchFamily="34" charset="-122"/>
              </a:endParaRPr>
            </a:p>
          </p:txBody>
        </p:sp>
        <p:sp>
          <p:nvSpPr>
            <p:cNvPr id="6" name="文本框 5"/>
            <p:cNvSpPr txBox="1"/>
            <p:nvPr>
              <p:custDataLst>
                <p:tags r:id="rId3"/>
              </p:custDataLst>
            </p:nvPr>
          </p:nvSpPr>
          <p:spPr>
            <a:xfrm>
              <a:off x="3655" y="137"/>
              <a:ext cx="623" cy="545"/>
            </a:xfrm>
            <a:prstGeom prst="rect">
              <a:avLst/>
            </a:prstGeom>
            <a:solidFill>
              <a:schemeClr val="accent1"/>
            </a:solidFill>
            <a:ln>
              <a:noFill/>
            </a:ln>
          </p:spPr>
          <p:txBody>
            <a:bodyPr wrap="square" lIns="94916" tIns="49356" rIns="94916" bIns="49356" rtlCol="0" anchor="ctr" anchorCtr="0">
              <a:noAutofit/>
            </a:bodyPr>
            <a:lstStyle/>
            <a:p>
              <a:r>
                <a:rPr lang="en-US" altLang="zh-CN" sz="2000" dirty="0">
                  <a:solidFill>
                    <a:schemeClr val="lt1"/>
                  </a:solidFill>
                  <a:sym typeface="+mn-lt"/>
                </a:rPr>
                <a:t>01</a:t>
              </a:r>
              <a:endParaRPr lang="en-US" altLang="zh-CN" sz="2000" dirty="0">
                <a:solidFill>
                  <a:schemeClr val="lt1"/>
                </a:solidFill>
                <a:sym typeface="+mn-lt"/>
              </a:endParaRPr>
            </a:p>
          </p:txBody>
        </p:sp>
        <p:sp>
          <p:nvSpPr>
            <p:cNvPr id="5" name="TextBox 105"/>
            <p:cNvSpPr txBox="1">
              <a:spLocks noChangeArrowheads="1"/>
            </p:cNvSpPr>
            <p:nvPr>
              <p:custDataLst>
                <p:tags r:id="rId4"/>
              </p:custDataLst>
            </p:nvPr>
          </p:nvSpPr>
          <p:spPr bwMode="auto">
            <a:xfrm>
              <a:off x="4484" y="1303"/>
              <a:ext cx="4248"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16" tIns="49356" rIns="94916" bIns="49356" anchor="ctr"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lvl="0" indent="0" algn="l" eaLnBrk="1" hangingPunct="1">
                <a:lnSpc>
                  <a:spcPct val="100000"/>
                </a:lnSpc>
                <a:spcBef>
                  <a:spcPts val="0"/>
                </a:spcBef>
                <a:spcAft>
                  <a:spcPts val="0"/>
                </a:spcAft>
                <a:buSzPct val="100000"/>
              </a:pPr>
              <a:r>
                <a:rPr lang="zh-CN" altLang="en-US" sz="2000" b="1">
                  <a:solidFill>
                    <a:schemeClr val="accent1"/>
                  </a:solidFill>
                  <a:latin typeface="Times New Roman" panose="02020603050405020304" charset="0"/>
                  <a:ea typeface="微软雅黑" panose="020B0503020204020204" pitchFamily="34" charset="-122"/>
                </a:rPr>
                <a:t>安全点检日常化</a:t>
              </a:r>
              <a:endParaRPr lang="zh-CN" altLang="en-US" sz="2000" b="1">
                <a:solidFill>
                  <a:schemeClr val="accent1"/>
                </a:solidFill>
                <a:latin typeface="Times New Roman" panose="02020603050405020304" charset="0"/>
                <a:ea typeface="微软雅黑" panose="020B0503020204020204" pitchFamily="34" charset="-122"/>
              </a:endParaRPr>
            </a:p>
          </p:txBody>
        </p:sp>
        <p:sp>
          <p:nvSpPr>
            <p:cNvPr id="7" name="文本框 6"/>
            <p:cNvSpPr txBox="1"/>
            <p:nvPr>
              <p:custDataLst>
                <p:tags r:id="rId5"/>
              </p:custDataLst>
            </p:nvPr>
          </p:nvSpPr>
          <p:spPr>
            <a:xfrm>
              <a:off x="3655" y="1303"/>
              <a:ext cx="623" cy="545"/>
            </a:xfrm>
            <a:prstGeom prst="rect">
              <a:avLst/>
            </a:prstGeom>
            <a:solidFill>
              <a:schemeClr val="accent1"/>
            </a:solidFill>
            <a:ln>
              <a:noFill/>
            </a:ln>
          </p:spPr>
          <p:txBody>
            <a:bodyPr wrap="square" lIns="94916" tIns="49356" rIns="94916" bIns="49356" rtlCol="0" anchor="ctr" anchorCtr="0">
              <a:noAutofit/>
            </a:bodyPr>
            <a:lstStyle/>
            <a:p>
              <a:r>
                <a:rPr lang="en-US" altLang="zh-CN" sz="2000" dirty="0">
                  <a:solidFill>
                    <a:schemeClr val="lt1"/>
                  </a:solidFill>
                  <a:sym typeface="+mn-lt"/>
                </a:rPr>
                <a:t>02</a:t>
              </a:r>
              <a:endParaRPr lang="en-US" altLang="zh-CN" sz="2000" dirty="0">
                <a:solidFill>
                  <a:schemeClr val="lt1"/>
                </a:solidFill>
                <a:sym typeface="+mn-lt"/>
              </a:endParaRPr>
            </a:p>
          </p:txBody>
        </p:sp>
        <p:sp>
          <p:nvSpPr>
            <p:cNvPr id="8" name="TextBox 105"/>
            <p:cNvSpPr txBox="1">
              <a:spLocks noChangeArrowheads="1"/>
            </p:cNvSpPr>
            <p:nvPr>
              <p:custDataLst>
                <p:tags r:id="rId6"/>
              </p:custDataLst>
            </p:nvPr>
          </p:nvSpPr>
          <p:spPr bwMode="auto">
            <a:xfrm>
              <a:off x="4484" y="2470"/>
              <a:ext cx="4248"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16" tIns="49356" rIns="94916" bIns="49356" anchor="ctr"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lvl="0" indent="0" algn="l" eaLnBrk="1" hangingPunct="1">
                <a:lnSpc>
                  <a:spcPct val="100000"/>
                </a:lnSpc>
                <a:spcBef>
                  <a:spcPts val="0"/>
                </a:spcBef>
                <a:spcAft>
                  <a:spcPts val="0"/>
                </a:spcAft>
                <a:buSzPct val="100000"/>
              </a:pPr>
              <a:r>
                <a:rPr lang="zh-CN" altLang="en-US" sz="2000" b="1">
                  <a:solidFill>
                    <a:schemeClr val="accent1"/>
                  </a:solidFill>
                  <a:latin typeface="Times New Roman" panose="02020603050405020304" charset="0"/>
                  <a:ea typeface="微软雅黑" panose="020B0503020204020204" pitchFamily="34" charset="-122"/>
                </a:rPr>
                <a:t>点检数据可分析</a:t>
              </a:r>
              <a:endParaRPr lang="zh-CN" altLang="en-US" sz="2000" b="1">
                <a:solidFill>
                  <a:schemeClr val="accent1"/>
                </a:solidFill>
                <a:latin typeface="Times New Roman" panose="02020603050405020304" charset="0"/>
                <a:ea typeface="微软雅黑" panose="020B0503020204020204" pitchFamily="34" charset="-122"/>
              </a:endParaRPr>
            </a:p>
          </p:txBody>
        </p:sp>
        <p:sp>
          <p:nvSpPr>
            <p:cNvPr id="10" name="文本框 9"/>
            <p:cNvSpPr txBox="1"/>
            <p:nvPr>
              <p:custDataLst>
                <p:tags r:id="rId7"/>
              </p:custDataLst>
            </p:nvPr>
          </p:nvSpPr>
          <p:spPr>
            <a:xfrm>
              <a:off x="3655" y="2470"/>
              <a:ext cx="623" cy="545"/>
            </a:xfrm>
            <a:prstGeom prst="rect">
              <a:avLst/>
            </a:prstGeom>
            <a:solidFill>
              <a:schemeClr val="accent1"/>
            </a:solidFill>
            <a:ln>
              <a:noFill/>
            </a:ln>
          </p:spPr>
          <p:txBody>
            <a:bodyPr wrap="square" lIns="94916" tIns="49356" rIns="94916" bIns="49356" rtlCol="0" anchor="ctr" anchorCtr="0">
              <a:noAutofit/>
            </a:bodyPr>
            <a:lstStyle/>
            <a:p>
              <a:r>
                <a:rPr lang="en-US" altLang="zh-CN" sz="2000" dirty="0">
                  <a:solidFill>
                    <a:schemeClr val="lt1"/>
                  </a:solidFill>
                  <a:sym typeface="+mn-lt"/>
                </a:rPr>
                <a:t>03</a:t>
              </a:r>
              <a:endParaRPr lang="en-US" altLang="zh-CN" sz="2000" dirty="0">
                <a:solidFill>
                  <a:schemeClr val="lt1"/>
                </a:solidFill>
                <a:sym typeface="+mn-lt"/>
              </a:endParaRPr>
            </a:p>
          </p:txBody>
        </p:sp>
        <p:sp>
          <p:nvSpPr>
            <p:cNvPr id="9" name="TextBox 105"/>
            <p:cNvSpPr txBox="1">
              <a:spLocks noChangeArrowheads="1"/>
            </p:cNvSpPr>
            <p:nvPr>
              <p:custDataLst>
                <p:tags r:id="rId8"/>
              </p:custDataLst>
            </p:nvPr>
          </p:nvSpPr>
          <p:spPr bwMode="auto">
            <a:xfrm>
              <a:off x="4484" y="3636"/>
              <a:ext cx="4248"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16" tIns="49356" rIns="94916" bIns="49356" anchor="ctr"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lvl="0" indent="0" algn="l" eaLnBrk="1" hangingPunct="1">
                <a:lnSpc>
                  <a:spcPct val="100000"/>
                </a:lnSpc>
                <a:spcBef>
                  <a:spcPts val="0"/>
                </a:spcBef>
                <a:spcAft>
                  <a:spcPts val="0"/>
                </a:spcAft>
                <a:buSzPct val="100000"/>
              </a:pPr>
              <a:r>
                <a:rPr lang="zh-CN" altLang="en-US" sz="2000" b="1">
                  <a:solidFill>
                    <a:schemeClr val="accent1"/>
                  </a:solidFill>
                  <a:latin typeface="Times New Roman" panose="02020603050405020304" charset="0"/>
                  <a:ea typeface="微软雅黑" panose="020B0503020204020204" pitchFamily="34" charset="-122"/>
                </a:rPr>
                <a:t>点检记录方便化</a:t>
              </a:r>
              <a:endParaRPr lang="zh-CN" altLang="en-US" sz="2000" b="1">
                <a:solidFill>
                  <a:schemeClr val="accent1"/>
                </a:solidFill>
                <a:latin typeface="Times New Roman" panose="02020603050405020304" charset="0"/>
                <a:ea typeface="微软雅黑" panose="020B0503020204020204" pitchFamily="34" charset="-122"/>
              </a:endParaRPr>
            </a:p>
          </p:txBody>
        </p:sp>
        <p:sp>
          <p:nvSpPr>
            <p:cNvPr id="11" name="文本框 10"/>
            <p:cNvSpPr txBox="1"/>
            <p:nvPr>
              <p:custDataLst>
                <p:tags r:id="rId9"/>
              </p:custDataLst>
            </p:nvPr>
          </p:nvSpPr>
          <p:spPr>
            <a:xfrm>
              <a:off x="3655" y="3644"/>
              <a:ext cx="623" cy="545"/>
            </a:xfrm>
            <a:prstGeom prst="rect">
              <a:avLst/>
            </a:prstGeom>
            <a:solidFill>
              <a:schemeClr val="accent1"/>
            </a:solidFill>
            <a:ln>
              <a:noFill/>
            </a:ln>
          </p:spPr>
          <p:txBody>
            <a:bodyPr wrap="square" lIns="94916" tIns="49356" rIns="94916" bIns="49356" rtlCol="0" anchor="ctr" anchorCtr="0">
              <a:noAutofit/>
            </a:bodyPr>
            <a:lstStyle/>
            <a:p>
              <a:r>
                <a:rPr lang="en-US" altLang="zh-CN" sz="2000" dirty="0">
                  <a:solidFill>
                    <a:schemeClr val="lt1"/>
                  </a:solidFill>
                  <a:sym typeface="+mn-lt"/>
                </a:rPr>
                <a:t>04</a:t>
              </a:r>
              <a:endParaRPr lang="en-US" altLang="zh-CN" sz="2000" dirty="0">
                <a:solidFill>
                  <a:schemeClr val="lt1"/>
                </a:solidFill>
                <a:sym typeface="+mn-lt"/>
              </a:endParaRPr>
            </a:p>
          </p:txBody>
        </p:sp>
      </p:grpSp>
      <p:grpSp>
        <p:nvGrpSpPr>
          <p:cNvPr id="14" name="组合 13"/>
          <p:cNvGrpSpPr/>
          <p:nvPr/>
        </p:nvGrpSpPr>
        <p:grpSpPr>
          <a:xfrm>
            <a:off x="2586712" y="1866024"/>
            <a:ext cx="3468993" cy="5122681"/>
            <a:chOff x="1764836" y="2477342"/>
            <a:chExt cx="2425729" cy="3581891"/>
          </a:xfrm>
        </p:grpSpPr>
        <p:sp>
          <p:nvSpPr>
            <p:cNvPr id="23" name="任意多边形 17"/>
            <p:cNvSpPr/>
            <p:nvPr>
              <p:custDataLst>
                <p:tags r:id="rId10"/>
              </p:custDataLst>
            </p:nvPr>
          </p:nvSpPr>
          <p:spPr bwMode="auto">
            <a:xfrm>
              <a:off x="2968020" y="3687440"/>
              <a:ext cx="793825" cy="698399"/>
            </a:xfrm>
            <a:custGeom>
              <a:avLst/>
              <a:gdLst>
                <a:gd name="T0" fmla="*/ 57 w 382"/>
                <a:gd name="T1" fmla="*/ 0 h 337"/>
                <a:gd name="T2" fmla="*/ 201 w 382"/>
                <a:gd name="T3" fmla="*/ 227 h 337"/>
                <a:gd name="T4" fmla="*/ 308 w 382"/>
                <a:gd name="T5" fmla="*/ 11 h 337"/>
                <a:gd name="T6" fmla="*/ 382 w 382"/>
                <a:gd name="T7" fmla="*/ 48 h 337"/>
                <a:gd name="T8" fmla="*/ 249 w 382"/>
                <a:gd name="T9" fmla="*/ 314 h 337"/>
                <a:gd name="T10" fmla="*/ 220 w 382"/>
                <a:gd name="T11" fmla="*/ 336 h 337"/>
                <a:gd name="T12" fmla="*/ 212 w 382"/>
                <a:gd name="T13" fmla="*/ 337 h 337"/>
                <a:gd name="T14" fmla="*/ 186 w 382"/>
                <a:gd name="T15" fmla="*/ 328 h 337"/>
                <a:gd name="T16" fmla="*/ 0 w 382"/>
                <a:gd name="T17" fmla="*/ 120 h 337"/>
                <a:gd name="T18" fmla="*/ 57 w 382"/>
                <a:gd name="T19"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337">
                  <a:moveTo>
                    <a:pt x="57" y="0"/>
                  </a:moveTo>
                  <a:cubicBezTo>
                    <a:pt x="201" y="227"/>
                    <a:pt x="201" y="227"/>
                    <a:pt x="201" y="227"/>
                  </a:cubicBezTo>
                  <a:cubicBezTo>
                    <a:pt x="308" y="11"/>
                    <a:pt x="308" y="11"/>
                    <a:pt x="308" y="11"/>
                  </a:cubicBezTo>
                  <a:cubicBezTo>
                    <a:pt x="382" y="48"/>
                    <a:pt x="382" y="48"/>
                    <a:pt x="382" y="48"/>
                  </a:cubicBezTo>
                  <a:cubicBezTo>
                    <a:pt x="249" y="314"/>
                    <a:pt x="249" y="314"/>
                    <a:pt x="249" y="314"/>
                  </a:cubicBezTo>
                  <a:cubicBezTo>
                    <a:pt x="243" y="326"/>
                    <a:pt x="233" y="334"/>
                    <a:pt x="220" y="336"/>
                  </a:cubicBezTo>
                  <a:cubicBezTo>
                    <a:pt x="218" y="337"/>
                    <a:pt x="215" y="337"/>
                    <a:pt x="212" y="337"/>
                  </a:cubicBezTo>
                  <a:cubicBezTo>
                    <a:pt x="203" y="337"/>
                    <a:pt x="193" y="334"/>
                    <a:pt x="186" y="328"/>
                  </a:cubicBezTo>
                  <a:cubicBezTo>
                    <a:pt x="0" y="120"/>
                    <a:pt x="0" y="120"/>
                    <a:pt x="0" y="120"/>
                  </a:cubicBezTo>
                  <a:lnTo>
                    <a:pt x="57"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solidFill>
                  <a:schemeClr val="dk1"/>
                </a:solidFill>
              </a:endParaRPr>
            </a:p>
          </p:txBody>
        </p:sp>
        <p:sp>
          <p:nvSpPr>
            <p:cNvPr id="24" name="矩形 23"/>
            <p:cNvSpPr/>
            <p:nvPr>
              <p:custDataLst>
                <p:tags r:id="rId11"/>
              </p:custDataLst>
            </p:nvPr>
          </p:nvSpPr>
          <p:spPr bwMode="auto">
            <a:xfrm>
              <a:off x="2367811" y="3525632"/>
              <a:ext cx="349891" cy="89893"/>
            </a:xfrm>
            <a:prstGeom prst="rect">
              <a:avLst/>
            </a:prstGeom>
            <a:solidFill>
              <a:srgbClr val="E0B49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900">
                <a:solidFill>
                  <a:schemeClr val="dk1"/>
                </a:solidFill>
              </a:endParaRPr>
            </a:p>
          </p:txBody>
        </p:sp>
        <p:sp>
          <p:nvSpPr>
            <p:cNvPr id="25" name="任意多边形 19"/>
            <p:cNvSpPr/>
            <p:nvPr>
              <p:custDataLst>
                <p:tags r:id="rId12"/>
              </p:custDataLst>
            </p:nvPr>
          </p:nvSpPr>
          <p:spPr bwMode="auto">
            <a:xfrm>
              <a:off x="2035898" y="2727659"/>
              <a:ext cx="615421" cy="860207"/>
            </a:xfrm>
            <a:custGeom>
              <a:avLst/>
              <a:gdLst>
                <a:gd name="T0" fmla="*/ 280 w 296"/>
                <a:gd name="T1" fmla="*/ 287 h 415"/>
                <a:gd name="T2" fmla="*/ 256 w 296"/>
                <a:gd name="T3" fmla="*/ 275 h 415"/>
                <a:gd name="T4" fmla="*/ 256 w 296"/>
                <a:gd name="T5" fmla="*/ 30 h 415"/>
                <a:gd name="T6" fmla="*/ 296 w 296"/>
                <a:gd name="T7" fmla="*/ 0 h 415"/>
                <a:gd name="T8" fmla="*/ 241 w 296"/>
                <a:gd name="T9" fmla="*/ 0 h 415"/>
                <a:gd name="T10" fmla="*/ 59 w 296"/>
                <a:gd name="T11" fmla="*/ 0 h 415"/>
                <a:gd name="T12" fmla="*/ 52 w 296"/>
                <a:gd name="T13" fmla="*/ 158 h 415"/>
                <a:gd name="T14" fmla="*/ 51 w 296"/>
                <a:gd name="T15" fmla="*/ 160 h 415"/>
                <a:gd name="T16" fmla="*/ 0 w 296"/>
                <a:gd name="T17" fmla="*/ 208 h 415"/>
                <a:gd name="T18" fmla="*/ 51 w 296"/>
                <a:gd name="T19" fmla="*/ 255 h 415"/>
                <a:gd name="T20" fmla="*/ 54 w 296"/>
                <a:gd name="T21" fmla="*/ 255 h 415"/>
                <a:gd name="T22" fmla="*/ 54 w 296"/>
                <a:gd name="T23" fmla="*/ 256 h 415"/>
                <a:gd name="T24" fmla="*/ 54 w 296"/>
                <a:gd name="T25" fmla="*/ 256 h 415"/>
                <a:gd name="T26" fmla="*/ 195 w 296"/>
                <a:gd name="T27" fmla="*/ 413 h 415"/>
                <a:gd name="T28" fmla="*/ 195 w 296"/>
                <a:gd name="T29" fmla="*/ 413 h 415"/>
                <a:gd name="T30" fmla="*/ 241 w 296"/>
                <a:gd name="T31" fmla="*/ 413 h 415"/>
                <a:gd name="T32" fmla="*/ 256 w 296"/>
                <a:gd name="T33" fmla="*/ 414 h 415"/>
                <a:gd name="T34" fmla="*/ 256 w 296"/>
                <a:gd name="T35" fmla="*/ 302 h 415"/>
                <a:gd name="T36" fmla="*/ 280 w 296"/>
                <a:gd name="T37" fmla="*/ 28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6" h="415">
                  <a:moveTo>
                    <a:pt x="280" y="287"/>
                  </a:moveTo>
                  <a:cubicBezTo>
                    <a:pt x="256" y="275"/>
                    <a:pt x="256" y="275"/>
                    <a:pt x="256" y="275"/>
                  </a:cubicBezTo>
                  <a:cubicBezTo>
                    <a:pt x="256" y="30"/>
                    <a:pt x="256" y="30"/>
                    <a:pt x="256" y="30"/>
                  </a:cubicBezTo>
                  <a:cubicBezTo>
                    <a:pt x="256" y="30"/>
                    <a:pt x="272" y="24"/>
                    <a:pt x="296" y="0"/>
                  </a:cubicBezTo>
                  <a:cubicBezTo>
                    <a:pt x="241" y="0"/>
                    <a:pt x="241" y="0"/>
                    <a:pt x="241" y="0"/>
                  </a:cubicBezTo>
                  <a:cubicBezTo>
                    <a:pt x="59" y="0"/>
                    <a:pt x="59" y="0"/>
                    <a:pt x="59" y="0"/>
                  </a:cubicBezTo>
                  <a:cubicBezTo>
                    <a:pt x="59" y="0"/>
                    <a:pt x="54" y="83"/>
                    <a:pt x="52" y="158"/>
                  </a:cubicBezTo>
                  <a:cubicBezTo>
                    <a:pt x="52" y="158"/>
                    <a:pt x="51" y="160"/>
                    <a:pt x="51" y="160"/>
                  </a:cubicBezTo>
                  <a:cubicBezTo>
                    <a:pt x="22" y="160"/>
                    <a:pt x="0" y="182"/>
                    <a:pt x="0" y="208"/>
                  </a:cubicBezTo>
                  <a:cubicBezTo>
                    <a:pt x="0" y="234"/>
                    <a:pt x="22" y="255"/>
                    <a:pt x="51" y="255"/>
                  </a:cubicBezTo>
                  <a:cubicBezTo>
                    <a:pt x="52" y="255"/>
                    <a:pt x="53" y="256"/>
                    <a:pt x="54" y="255"/>
                  </a:cubicBezTo>
                  <a:cubicBezTo>
                    <a:pt x="54" y="256"/>
                    <a:pt x="54" y="256"/>
                    <a:pt x="54" y="256"/>
                  </a:cubicBezTo>
                  <a:cubicBezTo>
                    <a:pt x="54" y="256"/>
                    <a:pt x="54" y="256"/>
                    <a:pt x="54" y="256"/>
                  </a:cubicBezTo>
                  <a:cubicBezTo>
                    <a:pt x="54" y="256"/>
                    <a:pt x="104" y="380"/>
                    <a:pt x="195" y="413"/>
                  </a:cubicBezTo>
                  <a:cubicBezTo>
                    <a:pt x="195" y="413"/>
                    <a:pt x="195" y="413"/>
                    <a:pt x="195" y="413"/>
                  </a:cubicBezTo>
                  <a:cubicBezTo>
                    <a:pt x="206" y="415"/>
                    <a:pt x="241" y="413"/>
                    <a:pt x="241" y="413"/>
                  </a:cubicBezTo>
                  <a:cubicBezTo>
                    <a:pt x="241" y="413"/>
                    <a:pt x="247" y="413"/>
                    <a:pt x="256" y="414"/>
                  </a:cubicBezTo>
                  <a:cubicBezTo>
                    <a:pt x="256" y="302"/>
                    <a:pt x="256" y="302"/>
                    <a:pt x="256" y="302"/>
                  </a:cubicBezTo>
                  <a:lnTo>
                    <a:pt x="280" y="287"/>
                  </a:ln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solidFill>
                  <a:schemeClr val="dk1"/>
                </a:solidFill>
              </a:endParaRPr>
            </a:p>
          </p:txBody>
        </p:sp>
        <p:sp>
          <p:nvSpPr>
            <p:cNvPr id="26" name="任意多边形 20"/>
            <p:cNvSpPr/>
            <p:nvPr>
              <p:custDataLst>
                <p:tags r:id="rId13"/>
              </p:custDataLst>
            </p:nvPr>
          </p:nvSpPr>
          <p:spPr bwMode="auto">
            <a:xfrm>
              <a:off x="2591852" y="3575419"/>
              <a:ext cx="60851" cy="11064"/>
            </a:xfrm>
            <a:custGeom>
              <a:avLst/>
              <a:gdLst>
                <a:gd name="T0" fmla="*/ 19 w 29"/>
                <a:gd name="T1" fmla="*/ 4 h 5"/>
                <a:gd name="T2" fmla="*/ 29 w 29"/>
                <a:gd name="T3" fmla="*/ 0 h 5"/>
                <a:gd name="T4" fmla="*/ 0 w 29"/>
                <a:gd name="T5" fmla="*/ 5 h 5"/>
                <a:gd name="T6" fmla="*/ 19 w 29"/>
                <a:gd name="T7" fmla="*/ 4 h 5"/>
              </a:gdLst>
              <a:ahLst/>
              <a:cxnLst>
                <a:cxn ang="0">
                  <a:pos x="T0" y="T1"/>
                </a:cxn>
                <a:cxn ang="0">
                  <a:pos x="T2" y="T3"/>
                </a:cxn>
                <a:cxn ang="0">
                  <a:pos x="T4" y="T5"/>
                </a:cxn>
                <a:cxn ang="0">
                  <a:pos x="T6" y="T7"/>
                </a:cxn>
              </a:cxnLst>
              <a:rect l="0" t="0" r="r" b="b"/>
              <a:pathLst>
                <a:path w="29" h="5">
                  <a:moveTo>
                    <a:pt x="19" y="4"/>
                  </a:moveTo>
                  <a:cubicBezTo>
                    <a:pt x="22" y="3"/>
                    <a:pt x="25" y="1"/>
                    <a:pt x="29" y="0"/>
                  </a:cubicBezTo>
                  <a:cubicBezTo>
                    <a:pt x="17" y="2"/>
                    <a:pt x="7" y="4"/>
                    <a:pt x="0" y="5"/>
                  </a:cubicBezTo>
                  <a:cubicBezTo>
                    <a:pt x="7" y="5"/>
                    <a:pt x="15" y="5"/>
                    <a:pt x="19" y="4"/>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solidFill>
                  <a:schemeClr val="dk1"/>
                </a:solidFill>
              </a:endParaRPr>
            </a:p>
          </p:txBody>
        </p:sp>
        <p:sp>
          <p:nvSpPr>
            <p:cNvPr id="27" name="任意多边形 21"/>
            <p:cNvSpPr/>
            <p:nvPr>
              <p:custDataLst>
                <p:tags r:id="rId14"/>
              </p:custDataLst>
            </p:nvPr>
          </p:nvSpPr>
          <p:spPr bwMode="auto">
            <a:xfrm>
              <a:off x="2561427" y="2727659"/>
              <a:ext cx="475742" cy="858824"/>
            </a:xfrm>
            <a:custGeom>
              <a:avLst/>
              <a:gdLst>
                <a:gd name="T0" fmla="*/ 175 w 229"/>
                <a:gd name="T1" fmla="*/ 256 h 414"/>
                <a:gd name="T2" fmla="*/ 178 w 229"/>
                <a:gd name="T3" fmla="*/ 256 h 414"/>
                <a:gd name="T4" fmla="*/ 229 w 229"/>
                <a:gd name="T5" fmla="*/ 209 h 414"/>
                <a:gd name="T6" fmla="*/ 178 w 229"/>
                <a:gd name="T7" fmla="*/ 162 h 414"/>
                <a:gd name="T8" fmla="*/ 176 w 229"/>
                <a:gd name="T9" fmla="*/ 158 h 414"/>
                <a:gd name="T10" fmla="*/ 170 w 229"/>
                <a:gd name="T11" fmla="*/ 0 h 414"/>
                <a:gd name="T12" fmla="*/ 43 w 229"/>
                <a:gd name="T13" fmla="*/ 0 h 414"/>
                <a:gd name="T14" fmla="*/ 0 w 229"/>
                <a:gd name="T15" fmla="*/ 30 h 414"/>
                <a:gd name="T16" fmla="*/ 0 w 229"/>
                <a:gd name="T17" fmla="*/ 414 h 414"/>
                <a:gd name="T18" fmla="*/ 13 w 229"/>
                <a:gd name="T19" fmla="*/ 414 h 414"/>
                <a:gd name="T20" fmla="*/ 43 w 229"/>
                <a:gd name="T21" fmla="*/ 409 h 414"/>
                <a:gd name="T22" fmla="*/ 175 w 229"/>
                <a:gd name="T23" fmla="*/ 25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414">
                  <a:moveTo>
                    <a:pt x="175" y="256"/>
                  </a:moveTo>
                  <a:cubicBezTo>
                    <a:pt x="176" y="256"/>
                    <a:pt x="177" y="256"/>
                    <a:pt x="178" y="256"/>
                  </a:cubicBezTo>
                  <a:cubicBezTo>
                    <a:pt x="206" y="256"/>
                    <a:pt x="229" y="235"/>
                    <a:pt x="229" y="209"/>
                  </a:cubicBezTo>
                  <a:cubicBezTo>
                    <a:pt x="229" y="183"/>
                    <a:pt x="206" y="162"/>
                    <a:pt x="178" y="162"/>
                  </a:cubicBezTo>
                  <a:cubicBezTo>
                    <a:pt x="177" y="162"/>
                    <a:pt x="177" y="158"/>
                    <a:pt x="176" y="158"/>
                  </a:cubicBezTo>
                  <a:cubicBezTo>
                    <a:pt x="175" y="83"/>
                    <a:pt x="170" y="0"/>
                    <a:pt x="170" y="0"/>
                  </a:cubicBezTo>
                  <a:cubicBezTo>
                    <a:pt x="43" y="0"/>
                    <a:pt x="43" y="0"/>
                    <a:pt x="43" y="0"/>
                  </a:cubicBezTo>
                  <a:cubicBezTo>
                    <a:pt x="19" y="24"/>
                    <a:pt x="0" y="30"/>
                    <a:pt x="0" y="30"/>
                  </a:cubicBezTo>
                  <a:cubicBezTo>
                    <a:pt x="0" y="414"/>
                    <a:pt x="0" y="414"/>
                    <a:pt x="0" y="414"/>
                  </a:cubicBezTo>
                  <a:cubicBezTo>
                    <a:pt x="4" y="414"/>
                    <a:pt x="9" y="414"/>
                    <a:pt x="13" y="414"/>
                  </a:cubicBezTo>
                  <a:cubicBezTo>
                    <a:pt x="21" y="413"/>
                    <a:pt x="32" y="411"/>
                    <a:pt x="43" y="409"/>
                  </a:cubicBezTo>
                  <a:cubicBezTo>
                    <a:pt x="128" y="371"/>
                    <a:pt x="175" y="256"/>
                    <a:pt x="175" y="256"/>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solidFill>
                  <a:schemeClr val="dk1"/>
                </a:solidFill>
              </a:endParaRPr>
            </a:p>
          </p:txBody>
        </p:sp>
        <p:sp>
          <p:nvSpPr>
            <p:cNvPr id="28" name="任意多边形 22"/>
            <p:cNvSpPr/>
            <p:nvPr>
              <p:custDataLst>
                <p:tags r:id="rId15"/>
              </p:custDataLst>
            </p:nvPr>
          </p:nvSpPr>
          <p:spPr bwMode="auto">
            <a:xfrm>
              <a:off x="2517172" y="4697008"/>
              <a:ext cx="318083" cy="1273715"/>
            </a:xfrm>
            <a:custGeom>
              <a:avLst/>
              <a:gdLst>
                <a:gd name="T0" fmla="*/ 65 w 230"/>
                <a:gd name="T1" fmla="*/ 921 h 921"/>
                <a:gd name="T2" fmla="*/ 199 w 230"/>
                <a:gd name="T3" fmla="*/ 921 h 921"/>
                <a:gd name="T4" fmla="*/ 230 w 230"/>
                <a:gd name="T5" fmla="*/ 0 h 921"/>
                <a:gd name="T6" fmla="*/ 0 w 230"/>
                <a:gd name="T7" fmla="*/ 0 h 921"/>
                <a:gd name="T8" fmla="*/ 65 w 230"/>
                <a:gd name="T9" fmla="*/ 921 h 921"/>
              </a:gdLst>
              <a:ahLst/>
              <a:cxnLst>
                <a:cxn ang="0">
                  <a:pos x="T0" y="T1"/>
                </a:cxn>
                <a:cxn ang="0">
                  <a:pos x="T2" y="T3"/>
                </a:cxn>
                <a:cxn ang="0">
                  <a:pos x="T4" y="T5"/>
                </a:cxn>
                <a:cxn ang="0">
                  <a:pos x="T6" y="T7"/>
                </a:cxn>
                <a:cxn ang="0">
                  <a:pos x="T8" y="T9"/>
                </a:cxn>
              </a:cxnLst>
              <a:rect l="0" t="0" r="r" b="b"/>
              <a:pathLst>
                <a:path w="230" h="921">
                  <a:moveTo>
                    <a:pt x="65" y="921"/>
                  </a:moveTo>
                  <a:lnTo>
                    <a:pt x="199" y="921"/>
                  </a:lnTo>
                  <a:lnTo>
                    <a:pt x="230" y="0"/>
                  </a:lnTo>
                  <a:lnTo>
                    <a:pt x="0" y="0"/>
                  </a:lnTo>
                  <a:lnTo>
                    <a:pt x="65" y="921"/>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solidFill>
                  <a:schemeClr val="dk1"/>
                </a:solidFill>
              </a:endParaRPr>
            </a:p>
          </p:txBody>
        </p:sp>
        <p:sp>
          <p:nvSpPr>
            <p:cNvPr id="29" name="任意多边形 23"/>
            <p:cNvSpPr/>
            <p:nvPr>
              <p:custDataLst>
                <p:tags r:id="rId16"/>
              </p:custDataLst>
            </p:nvPr>
          </p:nvSpPr>
          <p:spPr bwMode="auto">
            <a:xfrm>
              <a:off x="2250258" y="4697008"/>
              <a:ext cx="316700" cy="1273715"/>
            </a:xfrm>
            <a:custGeom>
              <a:avLst/>
              <a:gdLst>
                <a:gd name="T0" fmla="*/ 165 w 229"/>
                <a:gd name="T1" fmla="*/ 921 h 921"/>
                <a:gd name="T2" fmla="*/ 31 w 229"/>
                <a:gd name="T3" fmla="*/ 921 h 921"/>
                <a:gd name="T4" fmla="*/ 0 w 229"/>
                <a:gd name="T5" fmla="*/ 0 h 921"/>
                <a:gd name="T6" fmla="*/ 229 w 229"/>
                <a:gd name="T7" fmla="*/ 0 h 921"/>
                <a:gd name="T8" fmla="*/ 165 w 229"/>
                <a:gd name="T9" fmla="*/ 921 h 921"/>
              </a:gdLst>
              <a:ahLst/>
              <a:cxnLst>
                <a:cxn ang="0">
                  <a:pos x="T0" y="T1"/>
                </a:cxn>
                <a:cxn ang="0">
                  <a:pos x="T2" y="T3"/>
                </a:cxn>
                <a:cxn ang="0">
                  <a:pos x="T4" y="T5"/>
                </a:cxn>
                <a:cxn ang="0">
                  <a:pos x="T6" y="T7"/>
                </a:cxn>
                <a:cxn ang="0">
                  <a:pos x="T8" y="T9"/>
                </a:cxn>
              </a:cxnLst>
              <a:rect l="0" t="0" r="r" b="b"/>
              <a:pathLst>
                <a:path w="229" h="921">
                  <a:moveTo>
                    <a:pt x="165" y="921"/>
                  </a:moveTo>
                  <a:lnTo>
                    <a:pt x="31" y="921"/>
                  </a:lnTo>
                  <a:lnTo>
                    <a:pt x="0" y="0"/>
                  </a:lnTo>
                  <a:lnTo>
                    <a:pt x="229" y="0"/>
                  </a:lnTo>
                  <a:lnTo>
                    <a:pt x="165" y="921"/>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solidFill>
                  <a:schemeClr val="dk1"/>
                </a:solidFill>
              </a:endParaRPr>
            </a:p>
          </p:txBody>
        </p:sp>
        <p:sp>
          <p:nvSpPr>
            <p:cNvPr id="30" name="矩形 29"/>
            <p:cNvSpPr/>
            <p:nvPr>
              <p:custDataLst>
                <p:tags r:id="rId17"/>
              </p:custDataLst>
            </p:nvPr>
          </p:nvSpPr>
          <p:spPr bwMode="auto">
            <a:xfrm>
              <a:off x="2222599" y="3687440"/>
              <a:ext cx="629251" cy="612655"/>
            </a:xfrm>
            <a:prstGeom prst="rect">
              <a:avLst/>
            </a:prstGeom>
            <a:solidFill>
              <a:srgbClr val="E8E1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900">
                <a:solidFill>
                  <a:schemeClr val="dk1"/>
                </a:solidFill>
              </a:endParaRPr>
            </a:p>
          </p:txBody>
        </p:sp>
        <p:sp>
          <p:nvSpPr>
            <p:cNvPr id="31" name="矩形 30"/>
            <p:cNvSpPr/>
            <p:nvPr>
              <p:custDataLst>
                <p:tags r:id="rId18"/>
              </p:custDataLst>
            </p:nvPr>
          </p:nvSpPr>
          <p:spPr bwMode="auto">
            <a:xfrm>
              <a:off x="2457703" y="3615526"/>
              <a:ext cx="159041" cy="89893"/>
            </a:xfrm>
            <a:prstGeom prst="rect">
              <a:avLst/>
            </a:prstGeom>
            <a:solidFill>
              <a:srgbClr val="373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900">
                <a:solidFill>
                  <a:schemeClr val="dk1"/>
                </a:solidFill>
              </a:endParaRPr>
            </a:p>
          </p:txBody>
        </p:sp>
        <p:sp>
          <p:nvSpPr>
            <p:cNvPr id="32" name="任意多边形 26"/>
            <p:cNvSpPr/>
            <p:nvPr>
              <p:custDataLst>
                <p:tags r:id="rId19"/>
              </p:custDataLst>
            </p:nvPr>
          </p:nvSpPr>
          <p:spPr bwMode="auto">
            <a:xfrm>
              <a:off x="2441108" y="3687440"/>
              <a:ext cx="193616" cy="1009568"/>
            </a:xfrm>
            <a:custGeom>
              <a:avLst/>
              <a:gdLst>
                <a:gd name="T0" fmla="*/ 0 w 140"/>
                <a:gd name="T1" fmla="*/ 670 h 730"/>
                <a:gd name="T2" fmla="*/ 70 w 140"/>
                <a:gd name="T3" fmla="*/ 730 h 730"/>
                <a:gd name="T4" fmla="*/ 140 w 140"/>
                <a:gd name="T5" fmla="*/ 670 h 730"/>
                <a:gd name="T6" fmla="*/ 90 w 140"/>
                <a:gd name="T7" fmla="*/ 0 h 730"/>
                <a:gd name="T8" fmla="*/ 49 w 140"/>
                <a:gd name="T9" fmla="*/ 0 h 730"/>
                <a:gd name="T10" fmla="*/ 0 w 140"/>
                <a:gd name="T11" fmla="*/ 670 h 730"/>
              </a:gdLst>
              <a:ahLst/>
              <a:cxnLst>
                <a:cxn ang="0">
                  <a:pos x="T0" y="T1"/>
                </a:cxn>
                <a:cxn ang="0">
                  <a:pos x="T2" y="T3"/>
                </a:cxn>
                <a:cxn ang="0">
                  <a:pos x="T4" y="T5"/>
                </a:cxn>
                <a:cxn ang="0">
                  <a:pos x="T6" y="T7"/>
                </a:cxn>
                <a:cxn ang="0">
                  <a:pos x="T8" y="T9"/>
                </a:cxn>
                <a:cxn ang="0">
                  <a:pos x="T10" y="T11"/>
                </a:cxn>
              </a:cxnLst>
              <a:rect l="0" t="0" r="r" b="b"/>
              <a:pathLst>
                <a:path w="140" h="730">
                  <a:moveTo>
                    <a:pt x="0" y="670"/>
                  </a:moveTo>
                  <a:lnTo>
                    <a:pt x="70" y="730"/>
                  </a:lnTo>
                  <a:lnTo>
                    <a:pt x="140" y="670"/>
                  </a:lnTo>
                  <a:lnTo>
                    <a:pt x="90" y="0"/>
                  </a:lnTo>
                  <a:lnTo>
                    <a:pt x="49" y="0"/>
                  </a:lnTo>
                  <a:lnTo>
                    <a:pt x="0" y="670"/>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solidFill>
                  <a:schemeClr val="dk1"/>
                </a:solidFill>
              </a:endParaRPr>
            </a:p>
          </p:txBody>
        </p:sp>
        <p:sp>
          <p:nvSpPr>
            <p:cNvPr id="33" name="任意多边形 27"/>
            <p:cNvSpPr/>
            <p:nvPr>
              <p:custDataLst>
                <p:tags r:id="rId20"/>
              </p:custDataLst>
            </p:nvPr>
          </p:nvSpPr>
          <p:spPr bwMode="auto">
            <a:xfrm>
              <a:off x="2587703" y="3615526"/>
              <a:ext cx="181169" cy="123084"/>
            </a:xfrm>
            <a:custGeom>
              <a:avLst/>
              <a:gdLst>
                <a:gd name="T0" fmla="*/ 29 w 131"/>
                <a:gd name="T1" fmla="*/ 89 h 89"/>
                <a:gd name="T2" fmla="*/ 131 w 131"/>
                <a:gd name="T3" fmla="*/ 52 h 89"/>
                <a:gd name="T4" fmla="*/ 131 w 131"/>
                <a:gd name="T5" fmla="*/ 0 h 89"/>
                <a:gd name="T6" fmla="*/ 0 w 131"/>
                <a:gd name="T7" fmla="*/ 0 h 89"/>
                <a:gd name="T8" fmla="*/ 29 w 131"/>
                <a:gd name="T9" fmla="*/ 89 h 89"/>
              </a:gdLst>
              <a:ahLst/>
              <a:cxnLst>
                <a:cxn ang="0">
                  <a:pos x="T0" y="T1"/>
                </a:cxn>
                <a:cxn ang="0">
                  <a:pos x="T2" y="T3"/>
                </a:cxn>
                <a:cxn ang="0">
                  <a:pos x="T4" y="T5"/>
                </a:cxn>
                <a:cxn ang="0">
                  <a:pos x="T6" y="T7"/>
                </a:cxn>
                <a:cxn ang="0">
                  <a:pos x="T8" y="T9"/>
                </a:cxn>
              </a:cxnLst>
              <a:rect l="0" t="0" r="r" b="b"/>
              <a:pathLst>
                <a:path w="131" h="89">
                  <a:moveTo>
                    <a:pt x="29" y="89"/>
                  </a:moveTo>
                  <a:lnTo>
                    <a:pt x="131" y="52"/>
                  </a:lnTo>
                  <a:lnTo>
                    <a:pt x="131" y="0"/>
                  </a:lnTo>
                  <a:lnTo>
                    <a:pt x="0" y="0"/>
                  </a:lnTo>
                  <a:lnTo>
                    <a:pt x="29" y="89"/>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solidFill>
                  <a:schemeClr val="dk1"/>
                </a:solidFill>
              </a:endParaRPr>
            </a:p>
          </p:txBody>
        </p:sp>
        <p:sp>
          <p:nvSpPr>
            <p:cNvPr id="34" name="任意多边形 28"/>
            <p:cNvSpPr/>
            <p:nvPr>
              <p:custDataLst>
                <p:tags r:id="rId21"/>
              </p:custDataLst>
            </p:nvPr>
          </p:nvSpPr>
          <p:spPr bwMode="auto">
            <a:xfrm>
              <a:off x="2305577" y="3615526"/>
              <a:ext cx="181169" cy="123084"/>
            </a:xfrm>
            <a:custGeom>
              <a:avLst/>
              <a:gdLst>
                <a:gd name="T0" fmla="*/ 102 w 131"/>
                <a:gd name="T1" fmla="*/ 89 h 89"/>
                <a:gd name="T2" fmla="*/ 0 w 131"/>
                <a:gd name="T3" fmla="*/ 52 h 89"/>
                <a:gd name="T4" fmla="*/ 0 w 131"/>
                <a:gd name="T5" fmla="*/ 0 h 89"/>
                <a:gd name="T6" fmla="*/ 131 w 131"/>
                <a:gd name="T7" fmla="*/ 0 h 89"/>
                <a:gd name="T8" fmla="*/ 102 w 131"/>
                <a:gd name="T9" fmla="*/ 89 h 89"/>
              </a:gdLst>
              <a:ahLst/>
              <a:cxnLst>
                <a:cxn ang="0">
                  <a:pos x="T0" y="T1"/>
                </a:cxn>
                <a:cxn ang="0">
                  <a:pos x="T2" y="T3"/>
                </a:cxn>
                <a:cxn ang="0">
                  <a:pos x="T4" y="T5"/>
                </a:cxn>
                <a:cxn ang="0">
                  <a:pos x="T6" y="T7"/>
                </a:cxn>
                <a:cxn ang="0">
                  <a:pos x="T8" y="T9"/>
                </a:cxn>
              </a:cxnLst>
              <a:rect l="0" t="0" r="r" b="b"/>
              <a:pathLst>
                <a:path w="131" h="89">
                  <a:moveTo>
                    <a:pt x="102" y="89"/>
                  </a:moveTo>
                  <a:lnTo>
                    <a:pt x="0" y="52"/>
                  </a:lnTo>
                  <a:lnTo>
                    <a:pt x="0" y="0"/>
                  </a:lnTo>
                  <a:lnTo>
                    <a:pt x="131" y="0"/>
                  </a:lnTo>
                  <a:lnTo>
                    <a:pt x="102" y="89"/>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solidFill>
                  <a:schemeClr val="dk1"/>
                </a:solidFill>
              </a:endParaRPr>
            </a:p>
          </p:txBody>
        </p:sp>
        <p:sp>
          <p:nvSpPr>
            <p:cNvPr id="35" name="任意多边形 29"/>
            <p:cNvSpPr/>
            <p:nvPr>
              <p:custDataLst>
                <p:tags r:id="rId22"/>
              </p:custDataLst>
            </p:nvPr>
          </p:nvSpPr>
          <p:spPr bwMode="auto">
            <a:xfrm>
              <a:off x="1764836" y="3687440"/>
              <a:ext cx="380316" cy="1143716"/>
            </a:xfrm>
            <a:custGeom>
              <a:avLst/>
              <a:gdLst>
                <a:gd name="T0" fmla="*/ 116 w 183"/>
                <a:gd name="T1" fmla="*/ 545 h 552"/>
                <a:gd name="T2" fmla="*/ 37 w 183"/>
                <a:gd name="T3" fmla="*/ 552 h 552"/>
                <a:gd name="T4" fmla="*/ 108 w 183"/>
                <a:gd name="T5" fmla="*/ 0 h 552"/>
                <a:gd name="T6" fmla="*/ 183 w 183"/>
                <a:gd name="T7" fmla="*/ 20 h 552"/>
                <a:gd name="T8" fmla="*/ 116 w 183"/>
                <a:gd name="T9" fmla="*/ 545 h 552"/>
              </a:gdLst>
              <a:ahLst/>
              <a:cxnLst>
                <a:cxn ang="0">
                  <a:pos x="T0" y="T1"/>
                </a:cxn>
                <a:cxn ang="0">
                  <a:pos x="T2" y="T3"/>
                </a:cxn>
                <a:cxn ang="0">
                  <a:pos x="T4" y="T5"/>
                </a:cxn>
                <a:cxn ang="0">
                  <a:pos x="T6" y="T7"/>
                </a:cxn>
                <a:cxn ang="0">
                  <a:pos x="T8" y="T9"/>
                </a:cxn>
              </a:cxnLst>
              <a:rect l="0" t="0" r="r" b="b"/>
              <a:pathLst>
                <a:path w="183" h="552">
                  <a:moveTo>
                    <a:pt x="116" y="545"/>
                  </a:moveTo>
                  <a:cubicBezTo>
                    <a:pt x="90" y="547"/>
                    <a:pt x="63" y="550"/>
                    <a:pt x="37" y="552"/>
                  </a:cubicBezTo>
                  <a:cubicBezTo>
                    <a:pt x="0" y="366"/>
                    <a:pt x="24" y="177"/>
                    <a:pt x="108" y="0"/>
                  </a:cubicBezTo>
                  <a:cubicBezTo>
                    <a:pt x="133" y="7"/>
                    <a:pt x="158" y="13"/>
                    <a:pt x="183" y="20"/>
                  </a:cubicBezTo>
                  <a:cubicBezTo>
                    <a:pt x="104" y="188"/>
                    <a:pt x="81" y="368"/>
                    <a:pt x="116" y="545"/>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solidFill>
                  <a:schemeClr val="dk1"/>
                </a:solidFill>
              </a:endParaRPr>
            </a:p>
          </p:txBody>
        </p:sp>
        <p:sp>
          <p:nvSpPr>
            <p:cNvPr id="36" name="任意多边形 30"/>
            <p:cNvSpPr/>
            <p:nvPr>
              <p:custDataLst>
                <p:tags r:id="rId23"/>
              </p:custDataLst>
            </p:nvPr>
          </p:nvSpPr>
          <p:spPr bwMode="auto">
            <a:xfrm>
              <a:off x="1843665" y="4817326"/>
              <a:ext cx="222658" cy="163190"/>
            </a:xfrm>
            <a:custGeom>
              <a:avLst/>
              <a:gdLst>
                <a:gd name="T0" fmla="*/ 89 w 107"/>
                <a:gd name="T1" fmla="*/ 9 h 79"/>
                <a:gd name="T2" fmla="*/ 79 w 107"/>
                <a:gd name="T3" fmla="*/ 5 h 79"/>
                <a:gd name="T4" fmla="*/ 77 w 107"/>
                <a:gd name="T5" fmla="*/ 0 h 79"/>
                <a:gd name="T6" fmla="*/ 1 w 107"/>
                <a:gd name="T7" fmla="*/ 7 h 79"/>
                <a:gd name="T8" fmla="*/ 1 w 107"/>
                <a:gd name="T9" fmla="*/ 27 h 79"/>
                <a:gd name="T10" fmla="*/ 49 w 107"/>
                <a:gd name="T11" fmla="*/ 77 h 79"/>
                <a:gd name="T12" fmla="*/ 84 w 107"/>
                <a:gd name="T13" fmla="*/ 30 h 79"/>
                <a:gd name="T14" fmla="*/ 103 w 107"/>
                <a:gd name="T15" fmla="*/ 29 h 79"/>
                <a:gd name="T16" fmla="*/ 89 w 107"/>
                <a:gd name="T17"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79">
                  <a:moveTo>
                    <a:pt x="89" y="9"/>
                  </a:moveTo>
                  <a:cubicBezTo>
                    <a:pt x="86" y="7"/>
                    <a:pt x="82" y="6"/>
                    <a:pt x="79" y="5"/>
                  </a:cubicBezTo>
                  <a:cubicBezTo>
                    <a:pt x="78" y="3"/>
                    <a:pt x="78" y="1"/>
                    <a:pt x="77" y="0"/>
                  </a:cubicBezTo>
                  <a:cubicBezTo>
                    <a:pt x="1" y="7"/>
                    <a:pt x="1" y="7"/>
                    <a:pt x="1" y="7"/>
                  </a:cubicBezTo>
                  <a:cubicBezTo>
                    <a:pt x="0" y="14"/>
                    <a:pt x="0" y="20"/>
                    <a:pt x="1" y="27"/>
                  </a:cubicBezTo>
                  <a:cubicBezTo>
                    <a:pt x="5" y="57"/>
                    <a:pt x="26" y="79"/>
                    <a:pt x="49" y="77"/>
                  </a:cubicBezTo>
                  <a:cubicBezTo>
                    <a:pt x="70" y="75"/>
                    <a:pt x="84" y="55"/>
                    <a:pt x="84" y="30"/>
                  </a:cubicBezTo>
                  <a:cubicBezTo>
                    <a:pt x="92" y="32"/>
                    <a:pt x="100" y="32"/>
                    <a:pt x="103" y="29"/>
                  </a:cubicBezTo>
                  <a:cubicBezTo>
                    <a:pt x="107" y="24"/>
                    <a:pt x="101" y="15"/>
                    <a:pt x="89" y="9"/>
                  </a:cubicBezTo>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solidFill>
                  <a:schemeClr val="dk1"/>
                </a:solidFill>
              </a:endParaRPr>
            </a:p>
          </p:txBody>
        </p:sp>
        <p:sp>
          <p:nvSpPr>
            <p:cNvPr id="37" name="任意多边形 31"/>
            <p:cNvSpPr/>
            <p:nvPr>
              <p:custDataLst>
                <p:tags r:id="rId24"/>
              </p:custDataLst>
            </p:nvPr>
          </p:nvSpPr>
          <p:spPr bwMode="auto">
            <a:xfrm>
              <a:off x="2507490" y="3687440"/>
              <a:ext cx="579464" cy="1182439"/>
            </a:xfrm>
            <a:custGeom>
              <a:avLst/>
              <a:gdLst>
                <a:gd name="T0" fmla="*/ 50 w 279"/>
                <a:gd name="T1" fmla="*/ 571 h 571"/>
                <a:gd name="T2" fmla="*/ 50 w 279"/>
                <a:gd name="T3" fmla="*/ 571 h 571"/>
                <a:gd name="T4" fmla="*/ 48 w 279"/>
                <a:gd name="T5" fmla="*/ 571 h 571"/>
                <a:gd name="T6" fmla="*/ 1 w 279"/>
                <a:gd name="T7" fmla="*/ 536 h 571"/>
                <a:gd name="T8" fmla="*/ 0 w 279"/>
                <a:gd name="T9" fmla="*/ 536 h 571"/>
                <a:gd name="T10" fmla="*/ 0 w 279"/>
                <a:gd name="T11" fmla="*/ 281 h 571"/>
                <a:gd name="T12" fmla="*/ 124 w 279"/>
                <a:gd name="T13" fmla="*/ 0 h 571"/>
                <a:gd name="T14" fmla="*/ 279 w 279"/>
                <a:gd name="T15" fmla="*/ 0 h 571"/>
                <a:gd name="T16" fmla="*/ 218 w 279"/>
                <a:gd name="T17" fmla="*/ 281 h 571"/>
                <a:gd name="T18" fmla="*/ 218 w 279"/>
                <a:gd name="T19" fmla="*/ 571 h 571"/>
                <a:gd name="T20" fmla="*/ 50 w 279"/>
                <a:gd name="T21"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571">
                  <a:moveTo>
                    <a:pt x="50" y="571"/>
                  </a:moveTo>
                  <a:cubicBezTo>
                    <a:pt x="50" y="571"/>
                    <a:pt x="50" y="571"/>
                    <a:pt x="50" y="571"/>
                  </a:cubicBezTo>
                  <a:cubicBezTo>
                    <a:pt x="50" y="571"/>
                    <a:pt x="49" y="571"/>
                    <a:pt x="48" y="571"/>
                  </a:cubicBezTo>
                  <a:cubicBezTo>
                    <a:pt x="24" y="571"/>
                    <a:pt x="4" y="556"/>
                    <a:pt x="1" y="536"/>
                  </a:cubicBezTo>
                  <a:cubicBezTo>
                    <a:pt x="0" y="536"/>
                    <a:pt x="0" y="536"/>
                    <a:pt x="0" y="536"/>
                  </a:cubicBezTo>
                  <a:cubicBezTo>
                    <a:pt x="0" y="281"/>
                    <a:pt x="0" y="281"/>
                    <a:pt x="0" y="281"/>
                  </a:cubicBezTo>
                  <a:cubicBezTo>
                    <a:pt x="124" y="0"/>
                    <a:pt x="124" y="0"/>
                    <a:pt x="124" y="0"/>
                  </a:cubicBezTo>
                  <a:cubicBezTo>
                    <a:pt x="279" y="0"/>
                    <a:pt x="279" y="0"/>
                    <a:pt x="279" y="0"/>
                  </a:cubicBezTo>
                  <a:cubicBezTo>
                    <a:pt x="218" y="281"/>
                    <a:pt x="218" y="281"/>
                    <a:pt x="218" y="281"/>
                  </a:cubicBezTo>
                  <a:cubicBezTo>
                    <a:pt x="218" y="571"/>
                    <a:pt x="218" y="571"/>
                    <a:pt x="218" y="571"/>
                  </a:cubicBezTo>
                  <a:lnTo>
                    <a:pt x="50" y="571"/>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solidFill>
                  <a:schemeClr val="dk1"/>
                </a:solidFill>
              </a:endParaRPr>
            </a:p>
          </p:txBody>
        </p:sp>
        <p:sp>
          <p:nvSpPr>
            <p:cNvPr id="38" name="任意多边形 32"/>
            <p:cNvSpPr/>
            <p:nvPr>
              <p:custDataLst>
                <p:tags r:id="rId25"/>
              </p:custDataLst>
            </p:nvPr>
          </p:nvSpPr>
          <p:spPr bwMode="auto">
            <a:xfrm>
              <a:off x="2507490" y="3648717"/>
              <a:ext cx="401061" cy="620953"/>
            </a:xfrm>
            <a:custGeom>
              <a:avLst/>
              <a:gdLst>
                <a:gd name="T0" fmla="*/ 155 w 290"/>
                <a:gd name="T1" fmla="*/ 224 h 449"/>
                <a:gd name="T2" fmla="*/ 0 w 290"/>
                <a:gd name="T3" fmla="*/ 449 h 449"/>
                <a:gd name="T4" fmla="*/ 195 w 290"/>
                <a:gd name="T5" fmla="*/ 0 h 449"/>
                <a:gd name="T6" fmla="*/ 290 w 290"/>
                <a:gd name="T7" fmla="*/ 28 h 449"/>
                <a:gd name="T8" fmla="*/ 227 w 290"/>
                <a:gd name="T9" fmla="*/ 119 h 449"/>
                <a:gd name="T10" fmla="*/ 159 w 290"/>
                <a:gd name="T11" fmla="*/ 217 h 449"/>
                <a:gd name="T12" fmla="*/ 155 w 290"/>
                <a:gd name="T13" fmla="*/ 224 h 449"/>
              </a:gdLst>
              <a:ahLst/>
              <a:cxnLst>
                <a:cxn ang="0">
                  <a:pos x="T0" y="T1"/>
                </a:cxn>
                <a:cxn ang="0">
                  <a:pos x="T2" y="T3"/>
                </a:cxn>
                <a:cxn ang="0">
                  <a:pos x="T4" y="T5"/>
                </a:cxn>
                <a:cxn ang="0">
                  <a:pos x="T6" y="T7"/>
                </a:cxn>
                <a:cxn ang="0">
                  <a:pos x="T8" y="T9"/>
                </a:cxn>
                <a:cxn ang="0">
                  <a:pos x="T10" y="T11"/>
                </a:cxn>
                <a:cxn ang="0">
                  <a:pos x="T12" y="T13"/>
                </a:cxn>
              </a:cxnLst>
              <a:rect l="0" t="0" r="r" b="b"/>
              <a:pathLst>
                <a:path w="290" h="449">
                  <a:moveTo>
                    <a:pt x="155" y="224"/>
                  </a:moveTo>
                  <a:lnTo>
                    <a:pt x="0" y="449"/>
                  </a:lnTo>
                  <a:lnTo>
                    <a:pt x="195" y="0"/>
                  </a:lnTo>
                  <a:lnTo>
                    <a:pt x="290" y="28"/>
                  </a:lnTo>
                  <a:lnTo>
                    <a:pt x="227" y="119"/>
                  </a:lnTo>
                  <a:lnTo>
                    <a:pt x="159" y="217"/>
                  </a:lnTo>
                  <a:lnTo>
                    <a:pt x="155" y="224"/>
                  </a:lnTo>
                  <a:close/>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solidFill>
                  <a:schemeClr val="dk1"/>
                </a:solidFill>
              </a:endParaRPr>
            </a:p>
          </p:txBody>
        </p:sp>
        <p:sp>
          <p:nvSpPr>
            <p:cNvPr id="39" name="任意多边形 33"/>
            <p:cNvSpPr/>
            <p:nvPr>
              <p:custDataLst>
                <p:tags r:id="rId26"/>
              </p:custDataLst>
            </p:nvPr>
          </p:nvSpPr>
          <p:spPr bwMode="auto">
            <a:xfrm>
              <a:off x="1987494" y="3687440"/>
              <a:ext cx="579464" cy="1182439"/>
            </a:xfrm>
            <a:custGeom>
              <a:avLst/>
              <a:gdLst>
                <a:gd name="T0" fmla="*/ 228 w 279"/>
                <a:gd name="T1" fmla="*/ 571 h 571"/>
                <a:gd name="T2" fmla="*/ 229 w 279"/>
                <a:gd name="T3" fmla="*/ 571 h 571"/>
                <a:gd name="T4" fmla="*/ 231 w 279"/>
                <a:gd name="T5" fmla="*/ 571 h 571"/>
                <a:gd name="T6" fmla="*/ 278 w 279"/>
                <a:gd name="T7" fmla="*/ 536 h 571"/>
                <a:gd name="T8" fmla="*/ 279 w 279"/>
                <a:gd name="T9" fmla="*/ 536 h 571"/>
                <a:gd name="T10" fmla="*/ 279 w 279"/>
                <a:gd name="T11" fmla="*/ 281 h 571"/>
                <a:gd name="T12" fmla="*/ 155 w 279"/>
                <a:gd name="T13" fmla="*/ 0 h 571"/>
                <a:gd name="T14" fmla="*/ 0 w 279"/>
                <a:gd name="T15" fmla="*/ 0 h 571"/>
                <a:gd name="T16" fmla="*/ 61 w 279"/>
                <a:gd name="T17" fmla="*/ 281 h 571"/>
                <a:gd name="T18" fmla="*/ 61 w 279"/>
                <a:gd name="T19" fmla="*/ 571 h 571"/>
                <a:gd name="T20" fmla="*/ 228 w 279"/>
                <a:gd name="T21"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571">
                  <a:moveTo>
                    <a:pt x="228" y="571"/>
                  </a:moveTo>
                  <a:cubicBezTo>
                    <a:pt x="229" y="571"/>
                    <a:pt x="229" y="571"/>
                    <a:pt x="229" y="571"/>
                  </a:cubicBezTo>
                  <a:cubicBezTo>
                    <a:pt x="229" y="571"/>
                    <a:pt x="230" y="571"/>
                    <a:pt x="231" y="571"/>
                  </a:cubicBezTo>
                  <a:cubicBezTo>
                    <a:pt x="255" y="571"/>
                    <a:pt x="275" y="556"/>
                    <a:pt x="278" y="536"/>
                  </a:cubicBezTo>
                  <a:cubicBezTo>
                    <a:pt x="279" y="536"/>
                    <a:pt x="279" y="536"/>
                    <a:pt x="279" y="536"/>
                  </a:cubicBezTo>
                  <a:cubicBezTo>
                    <a:pt x="279" y="281"/>
                    <a:pt x="279" y="281"/>
                    <a:pt x="279" y="281"/>
                  </a:cubicBezTo>
                  <a:cubicBezTo>
                    <a:pt x="155" y="0"/>
                    <a:pt x="155" y="0"/>
                    <a:pt x="155" y="0"/>
                  </a:cubicBezTo>
                  <a:cubicBezTo>
                    <a:pt x="0" y="0"/>
                    <a:pt x="0" y="0"/>
                    <a:pt x="0" y="0"/>
                  </a:cubicBezTo>
                  <a:cubicBezTo>
                    <a:pt x="61" y="281"/>
                    <a:pt x="61" y="281"/>
                    <a:pt x="61" y="281"/>
                  </a:cubicBezTo>
                  <a:cubicBezTo>
                    <a:pt x="61" y="571"/>
                    <a:pt x="61" y="571"/>
                    <a:pt x="61" y="571"/>
                  </a:cubicBezTo>
                  <a:lnTo>
                    <a:pt x="228" y="571"/>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solidFill>
                  <a:schemeClr val="dk1"/>
                </a:solidFill>
              </a:endParaRPr>
            </a:p>
          </p:txBody>
        </p:sp>
        <p:sp>
          <p:nvSpPr>
            <p:cNvPr id="40" name="任意多边形 34"/>
            <p:cNvSpPr/>
            <p:nvPr>
              <p:custDataLst>
                <p:tags r:id="rId27"/>
              </p:custDataLst>
            </p:nvPr>
          </p:nvSpPr>
          <p:spPr bwMode="auto">
            <a:xfrm>
              <a:off x="2165897" y="3648717"/>
              <a:ext cx="401061" cy="620953"/>
            </a:xfrm>
            <a:custGeom>
              <a:avLst/>
              <a:gdLst>
                <a:gd name="T0" fmla="*/ 0 w 290"/>
                <a:gd name="T1" fmla="*/ 28 h 449"/>
                <a:gd name="T2" fmla="*/ 95 w 290"/>
                <a:gd name="T3" fmla="*/ 0 h 449"/>
                <a:gd name="T4" fmla="*/ 290 w 290"/>
                <a:gd name="T5" fmla="*/ 449 h 449"/>
                <a:gd name="T6" fmla="*/ 64 w 290"/>
                <a:gd name="T7" fmla="*/ 119 h 449"/>
                <a:gd name="T8" fmla="*/ 0 w 290"/>
                <a:gd name="T9" fmla="*/ 28 h 449"/>
              </a:gdLst>
              <a:ahLst/>
              <a:cxnLst>
                <a:cxn ang="0">
                  <a:pos x="T0" y="T1"/>
                </a:cxn>
                <a:cxn ang="0">
                  <a:pos x="T2" y="T3"/>
                </a:cxn>
                <a:cxn ang="0">
                  <a:pos x="T4" y="T5"/>
                </a:cxn>
                <a:cxn ang="0">
                  <a:pos x="T6" y="T7"/>
                </a:cxn>
                <a:cxn ang="0">
                  <a:pos x="T8" y="T9"/>
                </a:cxn>
              </a:cxnLst>
              <a:rect l="0" t="0" r="r" b="b"/>
              <a:pathLst>
                <a:path w="290" h="449">
                  <a:moveTo>
                    <a:pt x="0" y="28"/>
                  </a:moveTo>
                  <a:lnTo>
                    <a:pt x="95" y="0"/>
                  </a:lnTo>
                  <a:lnTo>
                    <a:pt x="290" y="449"/>
                  </a:lnTo>
                  <a:lnTo>
                    <a:pt x="64" y="119"/>
                  </a:lnTo>
                  <a:lnTo>
                    <a:pt x="0" y="28"/>
                  </a:lnTo>
                  <a:close/>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solidFill>
                  <a:schemeClr val="dk1"/>
                </a:solidFill>
              </a:endParaRPr>
            </a:p>
          </p:txBody>
        </p:sp>
        <p:sp>
          <p:nvSpPr>
            <p:cNvPr id="41" name="任意多边形 35"/>
            <p:cNvSpPr/>
            <p:nvPr>
              <p:custDataLst>
                <p:tags r:id="rId28"/>
              </p:custDataLst>
            </p:nvPr>
          </p:nvSpPr>
          <p:spPr bwMode="auto">
            <a:xfrm>
              <a:off x="2077387" y="3135635"/>
              <a:ext cx="59467" cy="60851"/>
            </a:xfrm>
            <a:custGeom>
              <a:avLst/>
              <a:gdLst>
                <a:gd name="T0" fmla="*/ 7 w 29"/>
                <a:gd name="T1" fmla="*/ 22 h 29"/>
                <a:gd name="T2" fmla="*/ 22 w 29"/>
                <a:gd name="T3" fmla="*/ 7 h 29"/>
                <a:gd name="T4" fmla="*/ 29 w 29"/>
                <a:gd name="T5" fmla="*/ 9 h 29"/>
                <a:gd name="T6" fmla="*/ 15 w 29"/>
                <a:gd name="T7" fmla="*/ 0 h 29"/>
                <a:gd name="T8" fmla="*/ 0 w 29"/>
                <a:gd name="T9" fmla="*/ 15 h 29"/>
                <a:gd name="T10" fmla="*/ 8 w 29"/>
                <a:gd name="T11" fmla="*/ 29 h 29"/>
                <a:gd name="T12" fmla="*/ 7 w 29"/>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7" y="22"/>
                  </a:moveTo>
                  <a:cubicBezTo>
                    <a:pt x="7" y="14"/>
                    <a:pt x="13" y="7"/>
                    <a:pt x="22" y="7"/>
                  </a:cubicBezTo>
                  <a:cubicBezTo>
                    <a:pt x="24" y="7"/>
                    <a:pt x="27" y="7"/>
                    <a:pt x="29" y="9"/>
                  </a:cubicBezTo>
                  <a:cubicBezTo>
                    <a:pt x="26" y="4"/>
                    <a:pt x="21" y="0"/>
                    <a:pt x="15" y="0"/>
                  </a:cubicBezTo>
                  <a:cubicBezTo>
                    <a:pt x="7" y="0"/>
                    <a:pt x="0" y="7"/>
                    <a:pt x="0" y="15"/>
                  </a:cubicBezTo>
                  <a:cubicBezTo>
                    <a:pt x="0" y="21"/>
                    <a:pt x="3" y="26"/>
                    <a:pt x="8" y="29"/>
                  </a:cubicBezTo>
                  <a:cubicBezTo>
                    <a:pt x="7" y="27"/>
                    <a:pt x="7" y="25"/>
                    <a:pt x="7" y="22"/>
                  </a:cubicBezTo>
                </a:path>
              </a:pathLst>
            </a:custGeom>
            <a:solidFill>
              <a:srgbClr val="D3AB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solidFill>
                  <a:schemeClr val="dk1"/>
                </a:solidFill>
              </a:endParaRPr>
            </a:p>
          </p:txBody>
        </p:sp>
        <p:sp>
          <p:nvSpPr>
            <p:cNvPr id="42" name="任意多边形 36"/>
            <p:cNvSpPr/>
            <p:nvPr>
              <p:custDataLst>
                <p:tags r:id="rId29"/>
              </p:custDataLst>
            </p:nvPr>
          </p:nvSpPr>
          <p:spPr bwMode="auto">
            <a:xfrm>
              <a:off x="2934828" y="3135635"/>
              <a:ext cx="58085" cy="60851"/>
            </a:xfrm>
            <a:custGeom>
              <a:avLst/>
              <a:gdLst>
                <a:gd name="T0" fmla="*/ 22 w 28"/>
                <a:gd name="T1" fmla="*/ 22 h 29"/>
                <a:gd name="T2" fmla="*/ 7 w 28"/>
                <a:gd name="T3" fmla="*/ 7 h 29"/>
                <a:gd name="T4" fmla="*/ 0 w 28"/>
                <a:gd name="T5" fmla="*/ 9 h 29"/>
                <a:gd name="T6" fmla="*/ 13 w 28"/>
                <a:gd name="T7" fmla="*/ 0 h 29"/>
                <a:gd name="T8" fmla="*/ 28 w 28"/>
                <a:gd name="T9" fmla="*/ 15 h 29"/>
                <a:gd name="T10" fmla="*/ 20 w 28"/>
                <a:gd name="T11" fmla="*/ 29 h 29"/>
                <a:gd name="T12" fmla="*/ 22 w 28"/>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22" y="22"/>
                  </a:moveTo>
                  <a:cubicBezTo>
                    <a:pt x="22" y="14"/>
                    <a:pt x="15" y="7"/>
                    <a:pt x="7" y="7"/>
                  </a:cubicBezTo>
                  <a:cubicBezTo>
                    <a:pt x="4" y="7"/>
                    <a:pt x="2" y="7"/>
                    <a:pt x="0" y="9"/>
                  </a:cubicBezTo>
                  <a:cubicBezTo>
                    <a:pt x="2" y="4"/>
                    <a:pt x="7" y="0"/>
                    <a:pt x="13" y="0"/>
                  </a:cubicBezTo>
                  <a:cubicBezTo>
                    <a:pt x="22" y="0"/>
                    <a:pt x="28" y="7"/>
                    <a:pt x="28" y="15"/>
                  </a:cubicBezTo>
                  <a:cubicBezTo>
                    <a:pt x="28" y="21"/>
                    <a:pt x="25" y="26"/>
                    <a:pt x="20" y="29"/>
                  </a:cubicBezTo>
                  <a:cubicBezTo>
                    <a:pt x="21" y="27"/>
                    <a:pt x="22" y="25"/>
                    <a:pt x="22" y="22"/>
                  </a:cubicBezTo>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solidFill>
                  <a:schemeClr val="dk1"/>
                </a:solidFill>
              </a:endParaRPr>
            </a:p>
          </p:txBody>
        </p:sp>
        <p:sp>
          <p:nvSpPr>
            <p:cNvPr id="43" name="任意多边形 37"/>
            <p:cNvSpPr/>
            <p:nvPr>
              <p:custDataLst>
                <p:tags r:id="rId30"/>
              </p:custDataLst>
            </p:nvPr>
          </p:nvSpPr>
          <p:spPr bwMode="auto">
            <a:xfrm>
              <a:off x="2070472" y="3135635"/>
              <a:ext cx="58085" cy="60851"/>
            </a:xfrm>
            <a:custGeom>
              <a:avLst/>
              <a:gdLst>
                <a:gd name="T0" fmla="*/ 6 w 28"/>
                <a:gd name="T1" fmla="*/ 22 h 29"/>
                <a:gd name="T2" fmla="*/ 21 w 28"/>
                <a:gd name="T3" fmla="*/ 7 h 29"/>
                <a:gd name="T4" fmla="*/ 28 w 28"/>
                <a:gd name="T5" fmla="*/ 9 h 29"/>
                <a:gd name="T6" fmla="*/ 15 w 28"/>
                <a:gd name="T7" fmla="*/ 0 h 29"/>
                <a:gd name="T8" fmla="*/ 0 w 28"/>
                <a:gd name="T9" fmla="*/ 15 h 29"/>
                <a:gd name="T10" fmla="*/ 8 w 28"/>
                <a:gd name="T11" fmla="*/ 29 h 29"/>
                <a:gd name="T12" fmla="*/ 6 w 28"/>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6" y="22"/>
                  </a:moveTo>
                  <a:cubicBezTo>
                    <a:pt x="6" y="14"/>
                    <a:pt x="13" y="7"/>
                    <a:pt x="21" y="7"/>
                  </a:cubicBezTo>
                  <a:cubicBezTo>
                    <a:pt x="24" y="7"/>
                    <a:pt x="26" y="7"/>
                    <a:pt x="28" y="9"/>
                  </a:cubicBezTo>
                  <a:cubicBezTo>
                    <a:pt x="26" y="4"/>
                    <a:pt x="21" y="0"/>
                    <a:pt x="15" y="0"/>
                  </a:cubicBezTo>
                  <a:cubicBezTo>
                    <a:pt x="6" y="0"/>
                    <a:pt x="0" y="7"/>
                    <a:pt x="0" y="15"/>
                  </a:cubicBezTo>
                  <a:cubicBezTo>
                    <a:pt x="0" y="21"/>
                    <a:pt x="3" y="26"/>
                    <a:pt x="8" y="29"/>
                  </a:cubicBezTo>
                  <a:cubicBezTo>
                    <a:pt x="7" y="27"/>
                    <a:pt x="6" y="25"/>
                    <a:pt x="6" y="22"/>
                  </a:cubicBezTo>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solidFill>
                  <a:schemeClr val="dk1"/>
                </a:solidFill>
              </a:endParaRPr>
            </a:p>
          </p:txBody>
        </p:sp>
        <p:sp>
          <p:nvSpPr>
            <p:cNvPr id="44" name="任意多边形 38"/>
            <p:cNvSpPr/>
            <p:nvPr>
              <p:custDataLst>
                <p:tags r:id="rId31"/>
              </p:custDataLst>
            </p:nvPr>
          </p:nvSpPr>
          <p:spPr bwMode="auto">
            <a:xfrm>
              <a:off x="2089833" y="2477342"/>
              <a:ext cx="885101" cy="636166"/>
            </a:xfrm>
            <a:custGeom>
              <a:avLst/>
              <a:gdLst>
                <a:gd name="T0" fmla="*/ 421 w 426"/>
                <a:gd name="T1" fmla="*/ 130 h 307"/>
                <a:gd name="T2" fmla="*/ 109 w 426"/>
                <a:gd name="T3" fmla="*/ 21 h 307"/>
                <a:gd name="T4" fmla="*/ 122 w 426"/>
                <a:gd name="T5" fmla="*/ 2 h 307"/>
                <a:gd name="T6" fmla="*/ 59 w 426"/>
                <a:gd name="T7" fmla="*/ 42 h 307"/>
                <a:gd name="T8" fmla="*/ 49 w 426"/>
                <a:gd name="T9" fmla="*/ 50 h 307"/>
                <a:gd name="T10" fmla="*/ 48 w 426"/>
                <a:gd name="T11" fmla="*/ 51 h 307"/>
                <a:gd name="T12" fmla="*/ 49 w 426"/>
                <a:gd name="T13" fmla="*/ 51 h 307"/>
                <a:gd name="T14" fmla="*/ 33 w 426"/>
                <a:gd name="T15" fmla="*/ 105 h 307"/>
                <a:gd name="T16" fmla="*/ 28 w 426"/>
                <a:gd name="T17" fmla="*/ 290 h 307"/>
                <a:gd name="T18" fmla="*/ 28 w 426"/>
                <a:gd name="T19" fmla="*/ 291 h 307"/>
                <a:gd name="T20" fmla="*/ 31 w 426"/>
                <a:gd name="T21" fmla="*/ 299 h 307"/>
                <a:gd name="T22" fmla="*/ 37 w 426"/>
                <a:gd name="T23" fmla="*/ 288 h 307"/>
                <a:gd name="T24" fmla="*/ 44 w 426"/>
                <a:gd name="T25" fmla="*/ 244 h 307"/>
                <a:gd name="T26" fmla="*/ 64 w 426"/>
                <a:gd name="T27" fmla="*/ 159 h 307"/>
                <a:gd name="T28" fmla="*/ 70 w 426"/>
                <a:gd name="T29" fmla="*/ 160 h 307"/>
                <a:gd name="T30" fmla="*/ 313 w 426"/>
                <a:gd name="T31" fmla="*/ 202 h 307"/>
                <a:gd name="T32" fmla="*/ 303 w 426"/>
                <a:gd name="T33" fmla="*/ 193 h 307"/>
                <a:gd name="T34" fmla="*/ 352 w 426"/>
                <a:gd name="T35" fmla="*/ 179 h 307"/>
                <a:gd name="T36" fmla="*/ 370 w 426"/>
                <a:gd name="T37" fmla="*/ 176 h 307"/>
                <a:gd name="T38" fmla="*/ 379 w 426"/>
                <a:gd name="T39" fmla="*/ 189 h 307"/>
                <a:gd name="T40" fmla="*/ 387 w 426"/>
                <a:gd name="T41" fmla="*/ 227 h 307"/>
                <a:gd name="T42" fmla="*/ 399 w 426"/>
                <a:gd name="T43" fmla="*/ 307 h 307"/>
                <a:gd name="T44" fmla="*/ 407 w 426"/>
                <a:gd name="T45" fmla="*/ 299 h 307"/>
                <a:gd name="T46" fmla="*/ 419 w 426"/>
                <a:gd name="T47" fmla="*/ 197 h 307"/>
                <a:gd name="T48" fmla="*/ 421 w 426"/>
                <a:gd name="T49" fmla="*/ 13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6" h="307">
                  <a:moveTo>
                    <a:pt x="421" y="130"/>
                  </a:moveTo>
                  <a:cubicBezTo>
                    <a:pt x="388" y="0"/>
                    <a:pt x="187" y="9"/>
                    <a:pt x="109" y="21"/>
                  </a:cubicBezTo>
                  <a:cubicBezTo>
                    <a:pt x="108" y="14"/>
                    <a:pt x="122" y="2"/>
                    <a:pt x="122" y="2"/>
                  </a:cubicBezTo>
                  <a:cubicBezTo>
                    <a:pt x="92" y="15"/>
                    <a:pt x="70" y="32"/>
                    <a:pt x="59" y="42"/>
                  </a:cubicBezTo>
                  <a:cubicBezTo>
                    <a:pt x="55" y="45"/>
                    <a:pt x="52" y="47"/>
                    <a:pt x="49" y="50"/>
                  </a:cubicBezTo>
                  <a:cubicBezTo>
                    <a:pt x="49" y="51"/>
                    <a:pt x="48" y="51"/>
                    <a:pt x="48" y="51"/>
                  </a:cubicBezTo>
                  <a:cubicBezTo>
                    <a:pt x="49" y="51"/>
                    <a:pt x="49" y="51"/>
                    <a:pt x="49" y="51"/>
                  </a:cubicBezTo>
                  <a:cubicBezTo>
                    <a:pt x="32" y="69"/>
                    <a:pt x="30" y="88"/>
                    <a:pt x="33" y="105"/>
                  </a:cubicBezTo>
                  <a:cubicBezTo>
                    <a:pt x="12" y="146"/>
                    <a:pt x="0" y="206"/>
                    <a:pt x="28" y="290"/>
                  </a:cubicBezTo>
                  <a:cubicBezTo>
                    <a:pt x="28" y="291"/>
                    <a:pt x="28" y="291"/>
                    <a:pt x="28" y="291"/>
                  </a:cubicBezTo>
                  <a:cubicBezTo>
                    <a:pt x="29" y="294"/>
                    <a:pt x="30" y="296"/>
                    <a:pt x="31" y="299"/>
                  </a:cubicBezTo>
                  <a:cubicBezTo>
                    <a:pt x="37" y="288"/>
                    <a:pt x="37" y="288"/>
                    <a:pt x="37" y="288"/>
                  </a:cubicBezTo>
                  <a:cubicBezTo>
                    <a:pt x="37" y="288"/>
                    <a:pt x="40" y="268"/>
                    <a:pt x="44" y="244"/>
                  </a:cubicBezTo>
                  <a:cubicBezTo>
                    <a:pt x="64" y="159"/>
                    <a:pt x="64" y="159"/>
                    <a:pt x="64" y="159"/>
                  </a:cubicBezTo>
                  <a:cubicBezTo>
                    <a:pt x="64" y="159"/>
                    <a:pt x="66" y="159"/>
                    <a:pt x="70" y="160"/>
                  </a:cubicBezTo>
                  <a:cubicBezTo>
                    <a:pt x="118" y="178"/>
                    <a:pt x="207" y="203"/>
                    <a:pt x="313" y="202"/>
                  </a:cubicBezTo>
                  <a:cubicBezTo>
                    <a:pt x="303" y="193"/>
                    <a:pt x="303" y="193"/>
                    <a:pt x="303" y="193"/>
                  </a:cubicBezTo>
                  <a:cubicBezTo>
                    <a:pt x="303" y="193"/>
                    <a:pt x="325" y="188"/>
                    <a:pt x="352" y="179"/>
                  </a:cubicBezTo>
                  <a:cubicBezTo>
                    <a:pt x="358" y="178"/>
                    <a:pt x="364" y="177"/>
                    <a:pt x="370" y="176"/>
                  </a:cubicBezTo>
                  <a:cubicBezTo>
                    <a:pt x="379" y="189"/>
                    <a:pt x="379" y="189"/>
                    <a:pt x="379" y="189"/>
                  </a:cubicBezTo>
                  <a:cubicBezTo>
                    <a:pt x="379" y="189"/>
                    <a:pt x="384" y="215"/>
                    <a:pt x="387" y="227"/>
                  </a:cubicBezTo>
                  <a:cubicBezTo>
                    <a:pt x="389" y="238"/>
                    <a:pt x="399" y="307"/>
                    <a:pt x="399" y="307"/>
                  </a:cubicBezTo>
                  <a:cubicBezTo>
                    <a:pt x="407" y="299"/>
                    <a:pt x="407" y="299"/>
                    <a:pt x="407" y="299"/>
                  </a:cubicBezTo>
                  <a:cubicBezTo>
                    <a:pt x="407" y="299"/>
                    <a:pt x="418" y="216"/>
                    <a:pt x="419" y="197"/>
                  </a:cubicBezTo>
                  <a:cubicBezTo>
                    <a:pt x="419" y="180"/>
                    <a:pt x="426" y="142"/>
                    <a:pt x="421" y="130"/>
                  </a:cubicBezTo>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solidFill>
                  <a:schemeClr val="dk1"/>
                </a:solidFill>
              </a:endParaRPr>
            </a:p>
          </p:txBody>
        </p:sp>
        <p:sp>
          <p:nvSpPr>
            <p:cNvPr id="45" name="任意多边形 39"/>
            <p:cNvSpPr/>
            <p:nvPr>
              <p:custDataLst>
                <p:tags r:id="rId32"/>
              </p:custDataLst>
            </p:nvPr>
          </p:nvSpPr>
          <p:spPr bwMode="auto">
            <a:xfrm>
              <a:off x="2131323" y="5936149"/>
              <a:ext cx="347125" cy="123084"/>
            </a:xfrm>
            <a:custGeom>
              <a:avLst/>
              <a:gdLst>
                <a:gd name="T0" fmla="*/ 87 w 167"/>
                <a:gd name="T1" fmla="*/ 1 h 60"/>
                <a:gd name="T2" fmla="*/ 84 w 167"/>
                <a:gd name="T3" fmla="*/ 0 h 60"/>
                <a:gd name="T4" fmla="*/ 80 w 167"/>
                <a:gd name="T5" fmla="*/ 1 h 60"/>
                <a:gd name="T6" fmla="*/ 78 w 167"/>
                <a:gd name="T7" fmla="*/ 1 h 60"/>
                <a:gd name="T8" fmla="*/ 78 w 167"/>
                <a:gd name="T9" fmla="*/ 1 h 60"/>
                <a:gd name="T10" fmla="*/ 0 w 167"/>
                <a:gd name="T11" fmla="*/ 60 h 60"/>
                <a:gd name="T12" fmla="*/ 167 w 167"/>
                <a:gd name="T13" fmla="*/ 60 h 60"/>
                <a:gd name="T14" fmla="*/ 167 w 167"/>
                <a:gd name="T15" fmla="*/ 1 h 60"/>
                <a:gd name="T16" fmla="*/ 87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7" y="1"/>
                  </a:moveTo>
                  <a:cubicBezTo>
                    <a:pt x="86" y="1"/>
                    <a:pt x="85" y="0"/>
                    <a:pt x="84" y="0"/>
                  </a:cubicBezTo>
                  <a:cubicBezTo>
                    <a:pt x="82" y="0"/>
                    <a:pt x="81" y="1"/>
                    <a:pt x="80" y="1"/>
                  </a:cubicBezTo>
                  <a:cubicBezTo>
                    <a:pt x="78" y="1"/>
                    <a:pt x="78" y="1"/>
                    <a:pt x="78" y="1"/>
                  </a:cubicBezTo>
                  <a:cubicBezTo>
                    <a:pt x="78" y="1"/>
                    <a:pt x="78" y="1"/>
                    <a:pt x="78" y="1"/>
                  </a:cubicBezTo>
                  <a:cubicBezTo>
                    <a:pt x="35" y="3"/>
                    <a:pt x="0" y="28"/>
                    <a:pt x="0" y="60"/>
                  </a:cubicBezTo>
                  <a:cubicBezTo>
                    <a:pt x="167" y="60"/>
                    <a:pt x="167" y="60"/>
                    <a:pt x="167" y="60"/>
                  </a:cubicBezTo>
                  <a:cubicBezTo>
                    <a:pt x="167" y="1"/>
                    <a:pt x="167" y="1"/>
                    <a:pt x="167" y="1"/>
                  </a:cubicBezTo>
                  <a:lnTo>
                    <a:pt x="87" y="1"/>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solidFill>
                  <a:schemeClr val="dk1"/>
                </a:solidFill>
              </a:endParaRPr>
            </a:p>
          </p:txBody>
        </p:sp>
        <p:sp>
          <p:nvSpPr>
            <p:cNvPr id="46" name="任意多边形 40"/>
            <p:cNvSpPr/>
            <p:nvPr>
              <p:custDataLst>
                <p:tags r:id="rId33"/>
              </p:custDataLst>
            </p:nvPr>
          </p:nvSpPr>
          <p:spPr bwMode="auto">
            <a:xfrm>
              <a:off x="2607064" y="5936149"/>
              <a:ext cx="347125" cy="123084"/>
            </a:xfrm>
            <a:custGeom>
              <a:avLst/>
              <a:gdLst>
                <a:gd name="T0" fmla="*/ 80 w 167"/>
                <a:gd name="T1" fmla="*/ 1 h 60"/>
                <a:gd name="T2" fmla="*/ 84 w 167"/>
                <a:gd name="T3" fmla="*/ 0 h 60"/>
                <a:gd name="T4" fmla="*/ 87 w 167"/>
                <a:gd name="T5" fmla="*/ 1 h 60"/>
                <a:gd name="T6" fmla="*/ 89 w 167"/>
                <a:gd name="T7" fmla="*/ 1 h 60"/>
                <a:gd name="T8" fmla="*/ 89 w 167"/>
                <a:gd name="T9" fmla="*/ 1 h 60"/>
                <a:gd name="T10" fmla="*/ 167 w 167"/>
                <a:gd name="T11" fmla="*/ 60 h 60"/>
                <a:gd name="T12" fmla="*/ 0 w 167"/>
                <a:gd name="T13" fmla="*/ 60 h 60"/>
                <a:gd name="T14" fmla="*/ 0 w 167"/>
                <a:gd name="T15" fmla="*/ 1 h 60"/>
                <a:gd name="T16" fmla="*/ 80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0" y="1"/>
                  </a:moveTo>
                  <a:cubicBezTo>
                    <a:pt x="81" y="1"/>
                    <a:pt x="83" y="0"/>
                    <a:pt x="84" y="0"/>
                  </a:cubicBezTo>
                  <a:cubicBezTo>
                    <a:pt x="85" y="0"/>
                    <a:pt x="86" y="1"/>
                    <a:pt x="87" y="1"/>
                  </a:cubicBezTo>
                  <a:cubicBezTo>
                    <a:pt x="89" y="1"/>
                    <a:pt x="89" y="1"/>
                    <a:pt x="89" y="1"/>
                  </a:cubicBezTo>
                  <a:cubicBezTo>
                    <a:pt x="89" y="1"/>
                    <a:pt x="89" y="1"/>
                    <a:pt x="89" y="1"/>
                  </a:cubicBezTo>
                  <a:cubicBezTo>
                    <a:pt x="133" y="3"/>
                    <a:pt x="167" y="28"/>
                    <a:pt x="167" y="60"/>
                  </a:cubicBezTo>
                  <a:cubicBezTo>
                    <a:pt x="0" y="60"/>
                    <a:pt x="0" y="60"/>
                    <a:pt x="0" y="60"/>
                  </a:cubicBezTo>
                  <a:cubicBezTo>
                    <a:pt x="0" y="1"/>
                    <a:pt x="0" y="1"/>
                    <a:pt x="0" y="1"/>
                  </a:cubicBezTo>
                  <a:lnTo>
                    <a:pt x="80" y="1"/>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solidFill>
                  <a:schemeClr val="dk1"/>
                </a:solidFill>
              </a:endParaRPr>
            </a:p>
          </p:txBody>
        </p:sp>
        <p:sp>
          <p:nvSpPr>
            <p:cNvPr id="47" name="任意多边形 41"/>
            <p:cNvSpPr/>
            <p:nvPr>
              <p:custDataLst>
                <p:tags r:id="rId34"/>
              </p:custDataLst>
            </p:nvPr>
          </p:nvSpPr>
          <p:spPr bwMode="auto">
            <a:xfrm>
              <a:off x="2638873" y="4514456"/>
              <a:ext cx="315317" cy="74680"/>
            </a:xfrm>
            <a:custGeom>
              <a:avLst/>
              <a:gdLst>
                <a:gd name="T0" fmla="*/ 9 w 152"/>
                <a:gd name="T1" fmla="*/ 36 h 36"/>
                <a:gd name="T2" fmla="*/ 143 w 152"/>
                <a:gd name="T3" fmla="*/ 36 h 36"/>
                <a:gd name="T4" fmla="*/ 152 w 152"/>
                <a:gd name="T5" fmla="*/ 27 h 36"/>
                <a:gd name="T6" fmla="*/ 152 w 152"/>
                <a:gd name="T7" fmla="*/ 9 h 36"/>
                <a:gd name="T8" fmla="*/ 143 w 152"/>
                <a:gd name="T9" fmla="*/ 0 h 36"/>
                <a:gd name="T10" fmla="*/ 9 w 152"/>
                <a:gd name="T11" fmla="*/ 0 h 36"/>
                <a:gd name="T12" fmla="*/ 0 w 152"/>
                <a:gd name="T13" fmla="*/ 9 h 36"/>
                <a:gd name="T14" fmla="*/ 0 w 152"/>
                <a:gd name="T15" fmla="*/ 27 h 36"/>
                <a:gd name="T16" fmla="*/ 9 w 15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36">
                  <a:moveTo>
                    <a:pt x="9" y="36"/>
                  </a:moveTo>
                  <a:cubicBezTo>
                    <a:pt x="143" y="36"/>
                    <a:pt x="143" y="36"/>
                    <a:pt x="143" y="36"/>
                  </a:cubicBezTo>
                  <a:cubicBezTo>
                    <a:pt x="148" y="36"/>
                    <a:pt x="152" y="32"/>
                    <a:pt x="152" y="27"/>
                  </a:cubicBezTo>
                  <a:cubicBezTo>
                    <a:pt x="152" y="9"/>
                    <a:pt x="152" y="9"/>
                    <a:pt x="152" y="9"/>
                  </a:cubicBezTo>
                  <a:cubicBezTo>
                    <a:pt x="152" y="4"/>
                    <a:pt x="148" y="0"/>
                    <a:pt x="143" y="0"/>
                  </a:cubicBezTo>
                  <a:cubicBezTo>
                    <a:pt x="9" y="0"/>
                    <a:pt x="9" y="0"/>
                    <a:pt x="9" y="0"/>
                  </a:cubicBezTo>
                  <a:cubicBezTo>
                    <a:pt x="4" y="0"/>
                    <a:pt x="0" y="4"/>
                    <a:pt x="0" y="9"/>
                  </a:cubicBezTo>
                  <a:cubicBezTo>
                    <a:pt x="0" y="27"/>
                    <a:pt x="0" y="27"/>
                    <a:pt x="0" y="27"/>
                  </a:cubicBezTo>
                  <a:cubicBezTo>
                    <a:pt x="0" y="32"/>
                    <a:pt x="4" y="36"/>
                    <a:pt x="9" y="36"/>
                  </a:cubicBezTo>
                </a:path>
              </a:pathLst>
            </a:custGeom>
            <a:solidFill>
              <a:schemeClr val="lt1">
                <a:lumMod val="9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solidFill>
                  <a:schemeClr val="dk1"/>
                </a:solidFill>
              </a:endParaRPr>
            </a:p>
          </p:txBody>
        </p:sp>
        <p:sp>
          <p:nvSpPr>
            <p:cNvPr id="48" name="任意多边形 42"/>
            <p:cNvSpPr/>
            <p:nvPr>
              <p:custDataLst>
                <p:tags r:id="rId35"/>
              </p:custDataLst>
            </p:nvPr>
          </p:nvSpPr>
          <p:spPr bwMode="auto">
            <a:xfrm>
              <a:off x="2120259" y="4514456"/>
              <a:ext cx="316700" cy="74680"/>
            </a:xfrm>
            <a:custGeom>
              <a:avLst/>
              <a:gdLst>
                <a:gd name="T0" fmla="*/ 9 w 152"/>
                <a:gd name="T1" fmla="*/ 36 h 36"/>
                <a:gd name="T2" fmla="*/ 143 w 152"/>
                <a:gd name="T3" fmla="*/ 36 h 36"/>
                <a:gd name="T4" fmla="*/ 152 w 152"/>
                <a:gd name="T5" fmla="*/ 27 h 36"/>
                <a:gd name="T6" fmla="*/ 152 w 152"/>
                <a:gd name="T7" fmla="*/ 9 h 36"/>
                <a:gd name="T8" fmla="*/ 143 w 152"/>
                <a:gd name="T9" fmla="*/ 0 h 36"/>
                <a:gd name="T10" fmla="*/ 9 w 152"/>
                <a:gd name="T11" fmla="*/ 0 h 36"/>
                <a:gd name="T12" fmla="*/ 0 w 152"/>
                <a:gd name="T13" fmla="*/ 9 h 36"/>
                <a:gd name="T14" fmla="*/ 0 w 152"/>
                <a:gd name="T15" fmla="*/ 27 h 36"/>
                <a:gd name="T16" fmla="*/ 9 w 15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36">
                  <a:moveTo>
                    <a:pt x="9" y="36"/>
                  </a:moveTo>
                  <a:cubicBezTo>
                    <a:pt x="143" y="36"/>
                    <a:pt x="143" y="36"/>
                    <a:pt x="143" y="36"/>
                  </a:cubicBezTo>
                  <a:cubicBezTo>
                    <a:pt x="148" y="36"/>
                    <a:pt x="152" y="32"/>
                    <a:pt x="152" y="27"/>
                  </a:cubicBezTo>
                  <a:cubicBezTo>
                    <a:pt x="152" y="9"/>
                    <a:pt x="152" y="9"/>
                    <a:pt x="152" y="9"/>
                  </a:cubicBezTo>
                  <a:cubicBezTo>
                    <a:pt x="152" y="4"/>
                    <a:pt x="148" y="0"/>
                    <a:pt x="143" y="0"/>
                  </a:cubicBezTo>
                  <a:cubicBezTo>
                    <a:pt x="9" y="0"/>
                    <a:pt x="9" y="0"/>
                    <a:pt x="9" y="0"/>
                  </a:cubicBezTo>
                  <a:cubicBezTo>
                    <a:pt x="4" y="0"/>
                    <a:pt x="0" y="4"/>
                    <a:pt x="0" y="9"/>
                  </a:cubicBezTo>
                  <a:cubicBezTo>
                    <a:pt x="0" y="27"/>
                    <a:pt x="0" y="27"/>
                    <a:pt x="0" y="27"/>
                  </a:cubicBezTo>
                  <a:cubicBezTo>
                    <a:pt x="0" y="32"/>
                    <a:pt x="4" y="36"/>
                    <a:pt x="9" y="36"/>
                  </a:cubicBezTo>
                </a:path>
              </a:pathLst>
            </a:custGeom>
            <a:solidFill>
              <a:schemeClr val="lt1">
                <a:lumMod val="9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solidFill>
                  <a:schemeClr val="dk1"/>
                </a:solidFill>
              </a:endParaRPr>
            </a:p>
          </p:txBody>
        </p:sp>
        <p:sp>
          <p:nvSpPr>
            <p:cNvPr id="49" name="任意多边形 43"/>
            <p:cNvSpPr/>
            <p:nvPr>
              <p:custDataLst>
                <p:tags r:id="rId36"/>
              </p:custDataLst>
            </p:nvPr>
          </p:nvSpPr>
          <p:spPr bwMode="auto">
            <a:xfrm>
              <a:off x="3620781" y="3627972"/>
              <a:ext cx="569784" cy="154893"/>
            </a:xfrm>
            <a:custGeom>
              <a:avLst/>
              <a:gdLst>
                <a:gd name="T0" fmla="*/ 236 w 274"/>
                <a:gd name="T1" fmla="*/ 14 h 75"/>
                <a:gd name="T2" fmla="*/ 124 w 274"/>
                <a:gd name="T3" fmla="*/ 12 h 75"/>
                <a:gd name="T4" fmla="*/ 122 w 274"/>
                <a:gd name="T5" fmla="*/ 2 h 75"/>
                <a:gd name="T6" fmla="*/ 72 w 274"/>
                <a:gd name="T7" fmla="*/ 13 h 75"/>
                <a:gd name="T8" fmla="*/ 46 w 274"/>
                <a:gd name="T9" fmla="*/ 14 h 75"/>
                <a:gd name="T10" fmla="*/ 0 w 274"/>
                <a:gd name="T11" fmla="*/ 45 h 75"/>
                <a:gd name="T12" fmla="*/ 58 w 274"/>
                <a:gd name="T13" fmla="*/ 75 h 75"/>
                <a:gd name="T14" fmla="*/ 186 w 274"/>
                <a:gd name="T15" fmla="*/ 45 h 75"/>
                <a:gd name="T16" fmla="*/ 236 w 274"/>
                <a:gd name="T17" fmla="*/ 1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 h="75">
                  <a:moveTo>
                    <a:pt x="236" y="14"/>
                  </a:moveTo>
                  <a:cubicBezTo>
                    <a:pt x="236" y="14"/>
                    <a:pt x="178" y="12"/>
                    <a:pt x="124" y="12"/>
                  </a:cubicBezTo>
                  <a:cubicBezTo>
                    <a:pt x="129" y="8"/>
                    <a:pt x="133" y="3"/>
                    <a:pt x="122" y="2"/>
                  </a:cubicBezTo>
                  <a:cubicBezTo>
                    <a:pt x="109" y="0"/>
                    <a:pt x="88" y="7"/>
                    <a:pt x="72" y="13"/>
                  </a:cubicBezTo>
                  <a:cubicBezTo>
                    <a:pt x="62" y="13"/>
                    <a:pt x="53" y="13"/>
                    <a:pt x="46" y="14"/>
                  </a:cubicBezTo>
                  <a:cubicBezTo>
                    <a:pt x="0" y="18"/>
                    <a:pt x="0" y="45"/>
                    <a:pt x="0" y="45"/>
                  </a:cubicBezTo>
                  <a:cubicBezTo>
                    <a:pt x="58" y="75"/>
                    <a:pt x="58" y="75"/>
                    <a:pt x="58" y="75"/>
                  </a:cubicBezTo>
                  <a:cubicBezTo>
                    <a:pt x="58" y="75"/>
                    <a:pt x="98" y="55"/>
                    <a:pt x="186" y="45"/>
                  </a:cubicBezTo>
                  <a:cubicBezTo>
                    <a:pt x="274" y="36"/>
                    <a:pt x="236" y="14"/>
                    <a:pt x="236" y="14"/>
                  </a:cubicBezTo>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solidFill>
                  <a:schemeClr val="dk1"/>
                </a:solidFill>
              </a:endParaRPr>
            </a:p>
          </p:txBody>
        </p:sp>
        <p:sp>
          <p:nvSpPr>
            <p:cNvPr id="50" name="任意多边形 44"/>
            <p:cNvSpPr/>
            <p:nvPr>
              <p:custDataLst>
                <p:tags r:id="rId37"/>
              </p:custDataLst>
            </p:nvPr>
          </p:nvSpPr>
          <p:spPr bwMode="auto">
            <a:xfrm>
              <a:off x="2450789" y="3229677"/>
              <a:ext cx="107872" cy="99574"/>
            </a:xfrm>
            <a:custGeom>
              <a:avLst/>
              <a:gdLst>
                <a:gd name="T0" fmla="*/ 52 w 52"/>
                <a:gd name="T1" fmla="*/ 4 h 48"/>
                <a:gd name="T2" fmla="*/ 5 w 52"/>
                <a:gd name="T3" fmla="*/ 24 h 48"/>
                <a:gd name="T4" fmla="*/ 40 w 52"/>
                <a:gd name="T5" fmla="*/ 48 h 48"/>
                <a:gd name="T6" fmla="*/ 52 w 52"/>
                <a:gd name="T7" fmla="*/ 4 h 48"/>
              </a:gdLst>
              <a:ahLst/>
              <a:cxnLst>
                <a:cxn ang="0">
                  <a:pos x="T0" y="T1"/>
                </a:cxn>
                <a:cxn ang="0">
                  <a:pos x="T2" y="T3"/>
                </a:cxn>
                <a:cxn ang="0">
                  <a:pos x="T4" y="T5"/>
                </a:cxn>
                <a:cxn ang="0">
                  <a:pos x="T6" y="T7"/>
                </a:cxn>
              </a:cxnLst>
              <a:rect l="0" t="0" r="r" b="b"/>
              <a:pathLst>
                <a:path w="52" h="48">
                  <a:moveTo>
                    <a:pt x="52" y="4"/>
                  </a:moveTo>
                  <a:cubicBezTo>
                    <a:pt x="29" y="0"/>
                    <a:pt x="10" y="8"/>
                    <a:pt x="5" y="24"/>
                  </a:cubicBezTo>
                  <a:cubicBezTo>
                    <a:pt x="0" y="40"/>
                    <a:pt x="21" y="46"/>
                    <a:pt x="40" y="48"/>
                  </a:cubicBezTo>
                  <a:cubicBezTo>
                    <a:pt x="4" y="38"/>
                    <a:pt x="26" y="2"/>
                    <a:pt x="52" y="4"/>
                  </a:cubicBezTo>
                  <a:close/>
                </a:path>
              </a:pathLst>
            </a:custGeom>
            <a:solidFill>
              <a:srgbClr val="FFAB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solidFill>
                  <a:schemeClr val="dk1"/>
                </a:solidFill>
              </a:endParaRPr>
            </a:p>
          </p:txBody>
        </p:sp>
        <p:sp>
          <p:nvSpPr>
            <p:cNvPr id="51" name="任意多边形 45"/>
            <p:cNvSpPr/>
            <p:nvPr>
              <p:custDataLst>
                <p:tags r:id="rId38"/>
              </p:custDataLst>
            </p:nvPr>
          </p:nvSpPr>
          <p:spPr bwMode="auto">
            <a:xfrm>
              <a:off x="2250258" y="2971062"/>
              <a:ext cx="154893" cy="37340"/>
            </a:xfrm>
            <a:custGeom>
              <a:avLst/>
              <a:gdLst>
                <a:gd name="T0" fmla="*/ 6 w 75"/>
                <a:gd name="T1" fmla="*/ 18 h 18"/>
                <a:gd name="T2" fmla="*/ 1 w 75"/>
                <a:gd name="T3" fmla="*/ 15 h 18"/>
                <a:gd name="T4" fmla="*/ 3 w 75"/>
                <a:gd name="T5" fmla="*/ 8 h 18"/>
                <a:gd name="T6" fmla="*/ 71 w 75"/>
                <a:gd name="T7" fmla="*/ 7 h 18"/>
                <a:gd name="T8" fmla="*/ 73 w 75"/>
                <a:gd name="T9" fmla="*/ 14 h 18"/>
                <a:gd name="T10" fmla="*/ 67 w 75"/>
                <a:gd name="T11" fmla="*/ 16 h 18"/>
                <a:gd name="T12" fmla="*/ 8 w 75"/>
                <a:gd name="T13" fmla="*/ 18 h 18"/>
                <a:gd name="T14" fmla="*/ 6 w 7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8">
                  <a:moveTo>
                    <a:pt x="6" y="18"/>
                  </a:moveTo>
                  <a:cubicBezTo>
                    <a:pt x="4" y="18"/>
                    <a:pt x="2" y="17"/>
                    <a:pt x="1" y="15"/>
                  </a:cubicBezTo>
                  <a:cubicBezTo>
                    <a:pt x="0" y="12"/>
                    <a:pt x="1" y="9"/>
                    <a:pt x="3" y="8"/>
                  </a:cubicBezTo>
                  <a:cubicBezTo>
                    <a:pt x="18" y="1"/>
                    <a:pt x="57" y="0"/>
                    <a:pt x="71" y="7"/>
                  </a:cubicBezTo>
                  <a:cubicBezTo>
                    <a:pt x="73" y="8"/>
                    <a:pt x="75" y="11"/>
                    <a:pt x="73" y="14"/>
                  </a:cubicBezTo>
                  <a:cubicBezTo>
                    <a:pt x="72" y="16"/>
                    <a:pt x="69" y="17"/>
                    <a:pt x="67" y="16"/>
                  </a:cubicBezTo>
                  <a:cubicBezTo>
                    <a:pt x="56" y="12"/>
                    <a:pt x="21" y="12"/>
                    <a:pt x="8" y="18"/>
                  </a:cubicBezTo>
                  <a:cubicBezTo>
                    <a:pt x="7" y="18"/>
                    <a:pt x="6" y="18"/>
                    <a:pt x="6" y="18"/>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solidFill>
                  <a:schemeClr val="dk1"/>
                </a:solidFill>
              </a:endParaRPr>
            </a:p>
          </p:txBody>
        </p:sp>
        <p:sp>
          <p:nvSpPr>
            <p:cNvPr id="52" name="椭圆 51"/>
            <p:cNvSpPr/>
            <p:nvPr>
              <p:custDataLst>
                <p:tags r:id="rId39"/>
              </p:custDataLst>
            </p:nvPr>
          </p:nvSpPr>
          <p:spPr bwMode="auto">
            <a:xfrm>
              <a:off x="2262705" y="3065104"/>
              <a:ext cx="149361" cy="15212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solidFill>
                  <a:schemeClr val="dk1"/>
                </a:solidFill>
              </a:endParaRPr>
            </a:p>
          </p:txBody>
        </p:sp>
        <p:sp>
          <p:nvSpPr>
            <p:cNvPr id="53" name="任意多边形 47"/>
            <p:cNvSpPr/>
            <p:nvPr>
              <p:custDataLst>
                <p:tags r:id="rId40"/>
              </p:custDataLst>
            </p:nvPr>
          </p:nvSpPr>
          <p:spPr bwMode="auto">
            <a:xfrm>
              <a:off x="2667915" y="2971062"/>
              <a:ext cx="154893" cy="37340"/>
            </a:xfrm>
            <a:custGeom>
              <a:avLst/>
              <a:gdLst>
                <a:gd name="T0" fmla="*/ 69 w 75"/>
                <a:gd name="T1" fmla="*/ 18 h 18"/>
                <a:gd name="T2" fmla="*/ 74 w 75"/>
                <a:gd name="T3" fmla="*/ 15 h 18"/>
                <a:gd name="T4" fmla="*/ 71 w 75"/>
                <a:gd name="T5" fmla="*/ 8 h 18"/>
                <a:gd name="T6" fmla="*/ 4 w 75"/>
                <a:gd name="T7" fmla="*/ 7 h 18"/>
                <a:gd name="T8" fmla="*/ 1 w 75"/>
                <a:gd name="T9" fmla="*/ 14 h 18"/>
                <a:gd name="T10" fmla="*/ 8 w 75"/>
                <a:gd name="T11" fmla="*/ 16 h 18"/>
                <a:gd name="T12" fmla="*/ 67 w 75"/>
                <a:gd name="T13" fmla="*/ 18 h 18"/>
                <a:gd name="T14" fmla="*/ 69 w 7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8">
                  <a:moveTo>
                    <a:pt x="69" y="18"/>
                  </a:moveTo>
                  <a:cubicBezTo>
                    <a:pt x="71" y="18"/>
                    <a:pt x="73" y="17"/>
                    <a:pt x="74" y="15"/>
                  </a:cubicBezTo>
                  <a:cubicBezTo>
                    <a:pt x="75" y="12"/>
                    <a:pt x="74" y="9"/>
                    <a:pt x="71" y="8"/>
                  </a:cubicBezTo>
                  <a:cubicBezTo>
                    <a:pt x="56" y="1"/>
                    <a:pt x="18" y="0"/>
                    <a:pt x="4" y="7"/>
                  </a:cubicBezTo>
                  <a:cubicBezTo>
                    <a:pt x="1" y="8"/>
                    <a:pt x="0" y="11"/>
                    <a:pt x="1" y="14"/>
                  </a:cubicBezTo>
                  <a:cubicBezTo>
                    <a:pt x="2" y="16"/>
                    <a:pt x="5" y="17"/>
                    <a:pt x="8" y="16"/>
                  </a:cubicBezTo>
                  <a:cubicBezTo>
                    <a:pt x="18" y="12"/>
                    <a:pt x="54" y="12"/>
                    <a:pt x="67" y="18"/>
                  </a:cubicBezTo>
                  <a:cubicBezTo>
                    <a:pt x="67" y="18"/>
                    <a:pt x="68" y="18"/>
                    <a:pt x="69" y="18"/>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solidFill>
                  <a:schemeClr val="dk1"/>
                </a:solidFill>
              </a:endParaRPr>
            </a:p>
          </p:txBody>
        </p:sp>
        <p:sp>
          <p:nvSpPr>
            <p:cNvPr id="54" name="椭圆 53"/>
            <p:cNvSpPr/>
            <p:nvPr>
              <p:custDataLst>
                <p:tags r:id="rId41"/>
              </p:custDataLst>
            </p:nvPr>
          </p:nvSpPr>
          <p:spPr bwMode="auto">
            <a:xfrm>
              <a:off x="2661000" y="3065104"/>
              <a:ext cx="149361" cy="15212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solidFill>
                  <a:schemeClr val="dk1"/>
                </a:solidFill>
              </a:endParaRPr>
            </a:p>
          </p:txBody>
        </p:sp>
        <p:sp>
          <p:nvSpPr>
            <p:cNvPr id="55" name="椭圆 54"/>
            <p:cNvSpPr/>
            <p:nvPr>
              <p:custDataLst>
                <p:tags r:id="rId42"/>
              </p:custDataLst>
            </p:nvPr>
          </p:nvSpPr>
          <p:spPr>
            <a:xfrm>
              <a:off x="2300368" y="3099550"/>
              <a:ext cx="86002" cy="86002"/>
            </a:xfrm>
            <a:prstGeom prst="ellipse">
              <a:avLst/>
            </a:prstGeom>
            <a:solidFill>
              <a:srgbClr val="66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900">
                <a:solidFill>
                  <a:schemeClr val="lt1"/>
                </a:solidFill>
              </a:endParaRPr>
            </a:p>
          </p:txBody>
        </p:sp>
        <p:sp>
          <p:nvSpPr>
            <p:cNvPr id="56" name="椭圆 55"/>
            <p:cNvSpPr/>
            <p:nvPr>
              <p:custDataLst>
                <p:tags r:id="rId43"/>
              </p:custDataLst>
            </p:nvPr>
          </p:nvSpPr>
          <p:spPr bwMode="auto">
            <a:xfrm>
              <a:off x="2713553" y="3105209"/>
              <a:ext cx="20744" cy="2074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solidFill>
                  <a:schemeClr val="dk1"/>
                </a:solidFill>
              </a:endParaRPr>
            </a:p>
          </p:txBody>
        </p:sp>
        <p:sp>
          <p:nvSpPr>
            <p:cNvPr id="57" name="椭圆 56"/>
            <p:cNvSpPr/>
            <p:nvPr>
              <p:custDataLst>
                <p:tags r:id="rId44"/>
              </p:custDataLst>
            </p:nvPr>
          </p:nvSpPr>
          <p:spPr>
            <a:xfrm>
              <a:off x="2686296" y="3099550"/>
              <a:ext cx="86002" cy="86002"/>
            </a:xfrm>
            <a:prstGeom prst="ellipse">
              <a:avLst/>
            </a:prstGeom>
            <a:solidFill>
              <a:srgbClr val="66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900">
                <a:solidFill>
                  <a:schemeClr val="lt1"/>
                </a:solidFill>
              </a:endParaRPr>
            </a:p>
          </p:txBody>
        </p:sp>
        <p:sp>
          <p:nvSpPr>
            <p:cNvPr id="58" name="任意多边形 52"/>
            <p:cNvSpPr/>
            <p:nvPr>
              <p:custDataLst>
                <p:tags r:id="rId45"/>
              </p:custDataLst>
            </p:nvPr>
          </p:nvSpPr>
          <p:spPr bwMode="auto">
            <a:xfrm>
              <a:off x="2132706" y="3018083"/>
              <a:ext cx="809037" cy="250317"/>
            </a:xfrm>
            <a:custGeom>
              <a:avLst/>
              <a:gdLst>
                <a:gd name="T0" fmla="*/ 385 w 389"/>
                <a:gd name="T1" fmla="*/ 7 h 121"/>
                <a:gd name="T2" fmla="*/ 354 w 389"/>
                <a:gd name="T3" fmla="*/ 7 h 121"/>
                <a:gd name="T4" fmla="*/ 243 w 389"/>
                <a:gd name="T5" fmla="*/ 14 h 121"/>
                <a:gd name="T6" fmla="*/ 194 w 389"/>
                <a:gd name="T7" fmla="*/ 18 h 121"/>
                <a:gd name="T8" fmla="*/ 146 w 389"/>
                <a:gd name="T9" fmla="*/ 14 h 121"/>
                <a:gd name="T10" fmla="*/ 35 w 389"/>
                <a:gd name="T11" fmla="*/ 7 h 121"/>
                <a:gd name="T12" fmla="*/ 4 w 389"/>
                <a:gd name="T13" fmla="*/ 7 h 121"/>
                <a:gd name="T14" fmla="*/ 4 w 389"/>
                <a:gd name="T15" fmla="*/ 34 h 121"/>
                <a:gd name="T16" fmla="*/ 13 w 389"/>
                <a:gd name="T17" fmla="*/ 40 h 121"/>
                <a:gd name="T18" fmla="*/ 23 w 389"/>
                <a:gd name="T19" fmla="*/ 81 h 121"/>
                <a:gd name="T20" fmla="*/ 38 w 389"/>
                <a:gd name="T21" fmla="*/ 105 h 121"/>
                <a:gd name="T22" fmla="*/ 61 w 389"/>
                <a:gd name="T23" fmla="*/ 117 h 121"/>
                <a:gd name="T24" fmla="*/ 128 w 389"/>
                <a:gd name="T25" fmla="*/ 111 h 121"/>
                <a:gd name="T26" fmla="*/ 167 w 389"/>
                <a:gd name="T27" fmla="*/ 58 h 121"/>
                <a:gd name="T28" fmla="*/ 191 w 389"/>
                <a:gd name="T29" fmla="*/ 35 h 121"/>
                <a:gd name="T30" fmla="*/ 193 w 389"/>
                <a:gd name="T31" fmla="*/ 35 h 121"/>
                <a:gd name="T32" fmla="*/ 198 w 389"/>
                <a:gd name="T33" fmla="*/ 35 h 121"/>
                <a:gd name="T34" fmla="*/ 222 w 389"/>
                <a:gd name="T35" fmla="*/ 58 h 121"/>
                <a:gd name="T36" fmla="*/ 261 w 389"/>
                <a:gd name="T37" fmla="*/ 111 h 121"/>
                <a:gd name="T38" fmla="*/ 328 w 389"/>
                <a:gd name="T39" fmla="*/ 117 h 121"/>
                <a:gd name="T40" fmla="*/ 350 w 389"/>
                <a:gd name="T41" fmla="*/ 105 h 121"/>
                <a:gd name="T42" fmla="*/ 366 w 389"/>
                <a:gd name="T43" fmla="*/ 81 h 121"/>
                <a:gd name="T44" fmla="*/ 376 w 389"/>
                <a:gd name="T45" fmla="*/ 40 h 121"/>
                <a:gd name="T46" fmla="*/ 385 w 389"/>
                <a:gd name="T47" fmla="*/ 34 h 121"/>
                <a:gd name="T48" fmla="*/ 385 w 389"/>
                <a:gd name="T49" fmla="*/ 7 h 121"/>
                <a:gd name="T50" fmla="*/ 156 w 389"/>
                <a:gd name="T51" fmla="*/ 58 h 121"/>
                <a:gd name="T52" fmla="*/ 121 w 389"/>
                <a:gd name="T53" fmla="*/ 106 h 121"/>
                <a:gd name="T54" fmla="*/ 56 w 389"/>
                <a:gd name="T55" fmla="*/ 108 h 121"/>
                <a:gd name="T56" fmla="*/ 25 w 389"/>
                <a:gd name="T57" fmla="*/ 27 h 121"/>
                <a:gd name="T58" fmla="*/ 85 w 389"/>
                <a:gd name="T59" fmla="*/ 15 h 121"/>
                <a:gd name="T60" fmla="*/ 142 w 389"/>
                <a:gd name="T61" fmla="*/ 21 h 121"/>
                <a:gd name="T62" fmla="*/ 156 w 389"/>
                <a:gd name="T63" fmla="*/ 58 h 121"/>
                <a:gd name="T64" fmla="*/ 333 w 389"/>
                <a:gd name="T65" fmla="*/ 108 h 121"/>
                <a:gd name="T66" fmla="*/ 268 w 389"/>
                <a:gd name="T67" fmla="*/ 106 h 121"/>
                <a:gd name="T68" fmla="*/ 233 w 389"/>
                <a:gd name="T69" fmla="*/ 58 h 121"/>
                <a:gd name="T70" fmla="*/ 246 w 389"/>
                <a:gd name="T71" fmla="*/ 21 h 121"/>
                <a:gd name="T72" fmla="*/ 304 w 389"/>
                <a:gd name="T73" fmla="*/ 15 h 121"/>
                <a:gd name="T74" fmla="*/ 364 w 389"/>
                <a:gd name="T75" fmla="*/ 27 h 121"/>
                <a:gd name="T76" fmla="*/ 333 w 389"/>
                <a:gd name="T77" fmla="*/ 10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9" h="121">
                  <a:moveTo>
                    <a:pt x="385" y="7"/>
                  </a:moveTo>
                  <a:cubicBezTo>
                    <a:pt x="385" y="7"/>
                    <a:pt x="362" y="7"/>
                    <a:pt x="354" y="7"/>
                  </a:cubicBezTo>
                  <a:cubicBezTo>
                    <a:pt x="346" y="8"/>
                    <a:pt x="310" y="0"/>
                    <a:pt x="243" y="14"/>
                  </a:cubicBezTo>
                  <a:cubicBezTo>
                    <a:pt x="243" y="14"/>
                    <a:pt x="222" y="18"/>
                    <a:pt x="194" y="18"/>
                  </a:cubicBezTo>
                  <a:cubicBezTo>
                    <a:pt x="167" y="18"/>
                    <a:pt x="146" y="14"/>
                    <a:pt x="146" y="14"/>
                  </a:cubicBezTo>
                  <a:cubicBezTo>
                    <a:pt x="79" y="0"/>
                    <a:pt x="43" y="8"/>
                    <a:pt x="35" y="7"/>
                  </a:cubicBezTo>
                  <a:cubicBezTo>
                    <a:pt x="26" y="7"/>
                    <a:pt x="4" y="7"/>
                    <a:pt x="4" y="7"/>
                  </a:cubicBezTo>
                  <a:cubicBezTo>
                    <a:pt x="0" y="21"/>
                    <a:pt x="3" y="33"/>
                    <a:pt x="4" y="34"/>
                  </a:cubicBezTo>
                  <a:cubicBezTo>
                    <a:pt x="5" y="34"/>
                    <a:pt x="9" y="34"/>
                    <a:pt x="13" y="40"/>
                  </a:cubicBezTo>
                  <a:cubicBezTo>
                    <a:pt x="17" y="46"/>
                    <a:pt x="17" y="62"/>
                    <a:pt x="23" y="81"/>
                  </a:cubicBezTo>
                  <a:cubicBezTo>
                    <a:pt x="26" y="90"/>
                    <a:pt x="32" y="99"/>
                    <a:pt x="38" y="105"/>
                  </a:cubicBezTo>
                  <a:cubicBezTo>
                    <a:pt x="46" y="112"/>
                    <a:pt x="55" y="115"/>
                    <a:pt x="61" y="117"/>
                  </a:cubicBezTo>
                  <a:cubicBezTo>
                    <a:pt x="72" y="119"/>
                    <a:pt x="106" y="121"/>
                    <a:pt x="128" y="111"/>
                  </a:cubicBezTo>
                  <a:cubicBezTo>
                    <a:pt x="149" y="101"/>
                    <a:pt x="159" y="80"/>
                    <a:pt x="167" y="58"/>
                  </a:cubicBezTo>
                  <a:cubicBezTo>
                    <a:pt x="175" y="36"/>
                    <a:pt x="191" y="35"/>
                    <a:pt x="191" y="35"/>
                  </a:cubicBezTo>
                  <a:cubicBezTo>
                    <a:pt x="191" y="35"/>
                    <a:pt x="191" y="35"/>
                    <a:pt x="193" y="35"/>
                  </a:cubicBezTo>
                  <a:cubicBezTo>
                    <a:pt x="196" y="35"/>
                    <a:pt x="198" y="35"/>
                    <a:pt x="198" y="35"/>
                  </a:cubicBezTo>
                  <a:cubicBezTo>
                    <a:pt x="198" y="35"/>
                    <a:pt x="214" y="36"/>
                    <a:pt x="222" y="58"/>
                  </a:cubicBezTo>
                  <a:cubicBezTo>
                    <a:pt x="230" y="80"/>
                    <a:pt x="240" y="101"/>
                    <a:pt x="261" y="111"/>
                  </a:cubicBezTo>
                  <a:cubicBezTo>
                    <a:pt x="282" y="121"/>
                    <a:pt x="317" y="119"/>
                    <a:pt x="328" y="117"/>
                  </a:cubicBezTo>
                  <a:cubicBezTo>
                    <a:pt x="334" y="115"/>
                    <a:pt x="343" y="112"/>
                    <a:pt x="350" y="105"/>
                  </a:cubicBezTo>
                  <a:cubicBezTo>
                    <a:pt x="357" y="99"/>
                    <a:pt x="363" y="90"/>
                    <a:pt x="366" y="81"/>
                  </a:cubicBezTo>
                  <a:cubicBezTo>
                    <a:pt x="371" y="62"/>
                    <a:pt x="372" y="46"/>
                    <a:pt x="376" y="40"/>
                  </a:cubicBezTo>
                  <a:cubicBezTo>
                    <a:pt x="379" y="34"/>
                    <a:pt x="384" y="34"/>
                    <a:pt x="385" y="34"/>
                  </a:cubicBezTo>
                  <a:cubicBezTo>
                    <a:pt x="386" y="33"/>
                    <a:pt x="389" y="21"/>
                    <a:pt x="385" y="7"/>
                  </a:cubicBezTo>
                  <a:moveTo>
                    <a:pt x="156" y="58"/>
                  </a:moveTo>
                  <a:cubicBezTo>
                    <a:pt x="154" y="70"/>
                    <a:pt x="145" y="98"/>
                    <a:pt x="121" y="106"/>
                  </a:cubicBezTo>
                  <a:cubicBezTo>
                    <a:pt x="84" y="119"/>
                    <a:pt x="56" y="108"/>
                    <a:pt x="56" y="108"/>
                  </a:cubicBezTo>
                  <a:cubicBezTo>
                    <a:pt x="27" y="100"/>
                    <a:pt x="19" y="40"/>
                    <a:pt x="25" y="27"/>
                  </a:cubicBezTo>
                  <a:cubicBezTo>
                    <a:pt x="31" y="15"/>
                    <a:pt x="49" y="15"/>
                    <a:pt x="85" y="15"/>
                  </a:cubicBezTo>
                  <a:cubicBezTo>
                    <a:pt x="121" y="15"/>
                    <a:pt x="142" y="21"/>
                    <a:pt x="142" y="21"/>
                  </a:cubicBezTo>
                  <a:cubicBezTo>
                    <a:pt x="161" y="27"/>
                    <a:pt x="158" y="46"/>
                    <a:pt x="156" y="58"/>
                  </a:cubicBezTo>
                  <a:moveTo>
                    <a:pt x="333" y="108"/>
                  </a:moveTo>
                  <a:cubicBezTo>
                    <a:pt x="333" y="108"/>
                    <a:pt x="305" y="119"/>
                    <a:pt x="268" y="106"/>
                  </a:cubicBezTo>
                  <a:cubicBezTo>
                    <a:pt x="244" y="98"/>
                    <a:pt x="235" y="70"/>
                    <a:pt x="233" y="58"/>
                  </a:cubicBezTo>
                  <a:cubicBezTo>
                    <a:pt x="231" y="46"/>
                    <a:pt x="228" y="27"/>
                    <a:pt x="246" y="21"/>
                  </a:cubicBezTo>
                  <a:cubicBezTo>
                    <a:pt x="246" y="21"/>
                    <a:pt x="268" y="15"/>
                    <a:pt x="304" y="15"/>
                  </a:cubicBezTo>
                  <a:cubicBezTo>
                    <a:pt x="340" y="15"/>
                    <a:pt x="358" y="15"/>
                    <a:pt x="364" y="27"/>
                  </a:cubicBezTo>
                  <a:cubicBezTo>
                    <a:pt x="370" y="40"/>
                    <a:pt x="361" y="100"/>
                    <a:pt x="333" y="108"/>
                  </a:cubicBezTo>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solidFill>
                  <a:schemeClr val="dk1"/>
                </a:solidFill>
              </a:endParaRPr>
            </a:p>
          </p:txBody>
        </p:sp>
      </p:grpSp>
      <p:sp>
        <p:nvSpPr>
          <p:cNvPr id="2" name="任意多边形 1"/>
          <p:cNvSpPr/>
          <p:nvPr>
            <p:custDataLst>
              <p:tags r:id="rId46"/>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任意多边形 16"/>
          <p:cNvSpPr/>
          <p:nvPr>
            <p:custDataLst>
              <p:tags r:id="rId47"/>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02  </a:t>
            </a:r>
            <a:r>
              <a:rPr lang="zh-CN" altLang="en-US" sz="3000" dirty="0">
                <a:solidFill>
                  <a:schemeClr val="accent1"/>
                </a:solidFill>
                <a:latin typeface="Times New Roman" panose="02020603050405020304" charset="0"/>
                <a:ea typeface="微软雅黑" panose="020B0503020204020204" pitchFamily="34" charset="-122"/>
                <a:sym typeface="+mn-ea"/>
              </a:rPr>
              <a:t>建立安全生产管理体系</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ustDataLst>
      <p:tags r:id="rId48"/>
    </p:custDataLst>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82300" y="1303448"/>
            <a:ext cx="9450663"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完善标准---检查记录表单编制</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grpSp>
        <p:nvGrpSpPr>
          <p:cNvPr id="29" name="组合 28"/>
          <p:cNvGrpSpPr/>
          <p:nvPr/>
        </p:nvGrpSpPr>
        <p:grpSpPr>
          <a:xfrm>
            <a:off x="1090679" y="2517926"/>
            <a:ext cx="11017737" cy="3682401"/>
            <a:chOff x="830" y="2192"/>
            <a:chExt cx="12339" cy="4124"/>
          </a:xfrm>
        </p:grpSpPr>
        <p:sp>
          <p:nvSpPr>
            <p:cNvPr id="13" name="Oval 3"/>
            <p:cNvSpPr>
              <a:spLocks noChangeArrowheads="1"/>
            </p:cNvSpPr>
            <p:nvPr>
              <p:custDataLst>
                <p:tags r:id="rId2"/>
              </p:custDataLst>
            </p:nvPr>
          </p:nvSpPr>
          <p:spPr bwMode="auto">
            <a:xfrm>
              <a:off x="830" y="4061"/>
              <a:ext cx="1933" cy="806"/>
            </a:xfrm>
            <a:prstGeom prst="roundRect">
              <a:avLst/>
            </a:prstGeom>
            <a:solidFill>
              <a:schemeClr val="accent3"/>
            </a:solidFill>
            <a:ln w="9525">
              <a:noFill/>
              <a:round/>
            </a:ln>
            <a:effectLst/>
          </p:spPr>
          <p:txBody>
            <a:bodyPr lIns="0" tIns="0" rIns="0" bIns="0" anchor="ctr"/>
            <a:lstStyle/>
            <a:p>
              <a:pPr algn="ctr">
                <a:spcBef>
                  <a:spcPct val="50000"/>
                </a:spcBef>
              </a:pPr>
              <a:r>
                <a:rPr lang="zh-CN" sz="1830" b="1">
                  <a:solidFill>
                    <a:schemeClr val="lt1"/>
                  </a:solidFill>
                  <a:latin typeface="Times New Roman" panose="02020603050405020304" charset="0"/>
                  <a:ea typeface="微软雅黑" panose="020B0503020204020204" pitchFamily="34" charset="-122"/>
                </a:rPr>
                <a:t>检查记录表格</a:t>
              </a:r>
              <a:endParaRPr lang="zh-CN" sz="1830" b="1">
                <a:solidFill>
                  <a:schemeClr val="lt1"/>
                </a:solidFill>
                <a:latin typeface="Times New Roman" panose="02020603050405020304" charset="0"/>
                <a:ea typeface="微软雅黑" panose="020B0503020204020204" pitchFamily="34" charset="-122"/>
              </a:endParaRPr>
            </a:p>
          </p:txBody>
        </p:sp>
        <p:sp>
          <p:nvSpPr>
            <p:cNvPr id="16" name="AutoShape 6"/>
            <p:cNvSpPr>
              <a:spLocks noChangeArrowheads="1"/>
            </p:cNvSpPr>
            <p:nvPr>
              <p:custDataLst>
                <p:tags r:id="rId3"/>
              </p:custDataLst>
            </p:nvPr>
          </p:nvSpPr>
          <p:spPr bwMode="auto">
            <a:xfrm>
              <a:off x="5458" y="2192"/>
              <a:ext cx="2723" cy="590"/>
            </a:xfrm>
            <a:prstGeom prst="roundRect">
              <a:avLst/>
            </a:prstGeom>
            <a:solidFill>
              <a:schemeClr val="accent2"/>
            </a:solidFill>
            <a:ln w="9525">
              <a:noFill/>
              <a:miter lim="800000"/>
            </a:ln>
            <a:effectLst/>
          </p:spPr>
          <p:txBody>
            <a:bodyPr wrap="none" lIns="0" tIns="0" rIns="0" bIns="0" anchor="ctr"/>
            <a:lstStyle/>
            <a:p>
              <a:pPr algn="ctr">
                <a:spcBef>
                  <a:spcPct val="50000"/>
                </a:spcBef>
              </a:pPr>
              <a:r>
                <a:rPr lang="zh-CN" sz="1830" b="1">
                  <a:solidFill>
                    <a:schemeClr val="lt1"/>
                  </a:solidFill>
                  <a:latin typeface="Times New Roman" panose="02020603050405020304" charset="0"/>
                  <a:ea typeface="微软雅黑" panose="020B0503020204020204" pitchFamily="34" charset="-122"/>
                </a:rPr>
                <a:t>设计要求</a:t>
              </a:r>
              <a:endParaRPr lang="zh-CN" sz="1830" b="1">
                <a:solidFill>
                  <a:schemeClr val="lt1"/>
                </a:solidFill>
                <a:latin typeface="Times New Roman" panose="02020603050405020304" charset="0"/>
                <a:ea typeface="微软雅黑" panose="020B0503020204020204" pitchFamily="34" charset="-122"/>
              </a:endParaRPr>
            </a:p>
          </p:txBody>
        </p:sp>
        <p:sp>
          <p:nvSpPr>
            <p:cNvPr id="17" name="AutoShape 7"/>
            <p:cNvSpPr>
              <a:spLocks noChangeArrowheads="1"/>
            </p:cNvSpPr>
            <p:nvPr>
              <p:custDataLst>
                <p:tags r:id="rId4"/>
              </p:custDataLst>
            </p:nvPr>
          </p:nvSpPr>
          <p:spPr bwMode="auto">
            <a:xfrm>
              <a:off x="4403" y="3118"/>
              <a:ext cx="4647" cy="1009"/>
            </a:xfrm>
            <a:prstGeom prst="roundRect">
              <a:avLst/>
            </a:prstGeom>
            <a:solidFill>
              <a:schemeClr val="accent4"/>
            </a:solidFill>
            <a:ln w="9525">
              <a:noFill/>
              <a:miter lim="800000"/>
            </a:ln>
            <a:effectLst/>
          </p:spPr>
          <p:txBody>
            <a:bodyPr lIns="0" tIns="0" rIns="0" bIns="0" anchor="ctr"/>
            <a:lstStyle/>
            <a:p>
              <a:pPr algn="ctr">
                <a:spcBef>
                  <a:spcPct val="50000"/>
                </a:spcBef>
              </a:pPr>
              <a:r>
                <a:rPr lang="zh-CN" sz="1830" b="1">
                  <a:solidFill>
                    <a:schemeClr val="lt1"/>
                  </a:solidFill>
                  <a:latin typeface="Times New Roman" panose="02020603050405020304" charset="0"/>
                  <a:ea typeface="微软雅黑" panose="020B0503020204020204" pitchFamily="34" charset="-122"/>
                </a:rPr>
                <a:t>标准化：提前提供需要填写的检查标准</a:t>
              </a:r>
              <a:endParaRPr lang="zh-CN" sz="1830" b="1">
                <a:solidFill>
                  <a:schemeClr val="lt1"/>
                </a:solidFill>
                <a:latin typeface="Times New Roman" panose="02020603050405020304" charset="0"/>
                <a:ea typeface="微软雅黑" panose="020B0503020204020204" pitchFamily="34" charset="-122"/>
              </a:endParaRPr>
            </a:p>
          </p:txBody>
        </p:sp>
        <p:sp>
          <p:nvSpPr>
            <p:cNvPr id="18" name="AutoShape 8"/>
            <p:cNvSpPr>
              <a:spLocks noChangeArrowheads="1"/>
            </p:cNvSpPr>
            <p:nvPr>
              <p:custDataLst>
                <p:tags r:id="rId5"/>
              </p:custDataLst>
            </p:nvPr>
          </p:nvSpPr>
          <p:spPr bwMode="auto">
            <a:xfrm>
              <a:off x="4388" y="5308"/>
              <a:ext cx="4647" cy="1009"/>
            </a:xfrm>
            <a:prstGeom prst="roundRect">
              <a:avLst/>
            </a:prstGeom>
            <a:solidFill>
              <a:schemeClr val="accent4"/>
            </a:solidFill>
            <a:ln w="9525">
              <a:noFill/>
              <a:miter lim="800000"/>
            </a:ln>
            <a:effectLst/>
          </p:spPr>
          <p:txBody>
            <a:bodyPr lIns="0" tIns="0" rIns="0" bIns="0" anchor="ctr"/>
            <a:lstStyle/>
            <a:p>
              <a:pPr algn="ctr">
                <a:spcBef>
                  <a:spcPct val="50000"/>
                </a:spcBef>
              </a:pPr>
              <a:r>
                <a:rPr lang="zh-CN" sz="1830" b="1">
                  <a:solidFill>
                    <a:schemeClr val="lt1"/>
                  </a:solidFill>
                  <a:latin typeface="Times New Roman" panose="02020603050405020304" charset="0"/>
                  <a:ea typeface="微软雅黑" panose="020B0503020204020204" pitchFamily="34" charset="-122"/>
                </a:rPr>
                <a:t>简单：执行时只填写对应编号，不必进行文字组织</a:t>
              </a:r>
              <a:endParaRPr lang="zh-CN" sz="1830" b="1">
                <a:solidFill>
                  <a:schemeClr val="lt1"/>
                </a:solidFill>
                <a:latin typeface="Times New Roman" panose="02020603050405020304" charset="0"/>
                <a:ea typeface="微软雅黑" panose="020B0503020204020204" pitchFamily="34" charset="-122"/>
              </a:endParaRPr>
            </a:p>
          </p:txBody>
        </p:sp>
        <p:sp>
          <p:nvSpPr>
            <p:cNvPr id="19" name="Oval 9"/>
            <p:cNvSpPr>
              <a:spLocks noChangeArrowheads="1"/>
            </p:cNvSpPr>
            <p:nvPr>
              <p:custDataLst>
                <p:tags r:id="rId6"/>
              </p:custDataLst>
            </p:nvPr>
          </p:nvSpPr>
          <p:spPr bwMode="auto">
            <a:xfrm>
              <a:off x="10223" y="5308"/>
              <a:ext cx="2947" cy="1009"/>
            </a:xfrm>
            <a:prstGeom prst="roundRect">
              <a:avLst/>
            </a:prstGeom>
            <a:solidFill>
              <a:schemeClr val="accent3"/>
            </a:solidFill>
            <a:ln w="9525">
              <a:noFill/>
              <a:round/>
            </a:ln>
            <a:effectLst/>
          </p:spPr>
          <p:txBody>
            <a:bodyPr lIns="0" tIns="0" rIns="0" bIns="0" anchor="ctr"/>
            <a:lstStyle/>
            <a:p>
              <a:pPr algn="ctr">
                <a:spcBef>
                  <a:spcPct val="50000"/>
                </a:spcBef>
              </a:pPr>
              <a:r>
                <a:rPr lang="zh-CN" sz="1830" b="1">
                  <a:solidFill>
                    <a:schemeClr val="lt1"/>
                  </a:solidFill>
                  <a:latin typeface="Times New Roman" panose="02020603050405020304" charset="0"/>
                  <a:ea typeface="微软雅黑" panose="020B0503020204020204" pitchFamily="34" charset="-122"/>
                </a:rPr>
                <a:t>操作性强：有利于现场执行，使员工乐于执行</a:t>
              </a:r>
              <a:endParaRPr lang="zh-CN" sz="1830" b="1">
                <a:solidFill>
                  <a:schemeClr val="lt1"/>
                </a:solidFill>
                <a:latin typeface="Times New Roman" panose="02020603050405020304" charset="0"/>
                <a:ea typeface="微软雅黑" panose="020B0503020204020204" pitchFamily="34" charset="-122"/>
              </a:endParaRPr>
            </a:p>
          </p:txBody>
        </p:sp>
        <p:sp>
          <p:nvSpPr>
            <p:cNvPr id="20" name="Oval 10"/>
            <p:cNvSpPr>
              <a:spLocks noChangeArrowheads="1"/>
            </p:cNvSpPr>
            <p:nvPr>
              <p:custDataLst>
                <p:tags r:id="rId7"/>
              </p:custDataLst>
            </p:nvPr>
          </p:nvSpPr>
          <p:spPr bwMode="auto">
            <a:xfrm>
              <a:off x="10223" y="3119"/>
              <a:ext cx="2947" cy="1008"/>
            </a:xfrm>
            <a:prstGeom prst="roundRect">
              <a:avLst/>
            </a:prstGeom>
            <a:solidFill>
              <a:schemeClr val="accent3"/>
            </a:solidFill>
            <a:ln w="9525">
              <a:noFill/>
              <a:round/>
            </a:ln>
            <a:effectLst/>
          </p:spPr>
          <p:txBody>
            <a:bodyPr lIns="0" tIns="0" rIns="0" bIns="0" anchor="ctr"/>
            <a:lstStyle/>
            <a:p>
              <a:pPr algn="ctr">
                <a:spcBef>
                  <a:spcPct val="50000"/>
                </a:spcBef>
              </a:pPr>
              <a:r>
                <a:rPr lang="zh-CN" sz="1830" b="1">
                  <a:solidFill>
                    <a:schemeClr val="lt1"/>
                  </a:solidFill>
                  <a:latin typeface="Times New Roman" panose="02020603050405020304" charset="0"/>
                  <a:ea typeface="微软雅黑" panose="020B0503020204020204" pitchFamily="34" charset="-122"/>
                </a:rPr>
                <a:t>应用指导性强：有利于统计分析</a:t>
              </a:r>
              <a:endParaRPr lang="zh-CN" sz="1830" b="1">
                <a:solidFill>
                  <a:schemeClr val="lt1"/>
                </a:solidFill>
                <a:latin typeface="Times New Roman" panose="02020603050405020304" charset="0"/>
                <a:ea typeface="微软雅黑" panose="020B0503020204020204" pitchFamily="34" charset="-122"/>
              </a:endParaRPr>
            </a:p>
          </p:txBody>
        </p:sp>
        <p:grpSp>
          <p:nvGrpSpPr>
            <p:cNvPr id="26" name="组合 25"/>
            <p:cNvGrpSpPr/>
            <p:nvPr/>
          </p:nvGrpSpPr>
          <p:grpSpPr>
            <a:xfrm>
              <a:off x="2984" y="3350"/>
              <a:ext cx="1049" cy="2474"/>
              <a:chOff x="3119" y="3350"/>
              <a:chExt cx="1049" cy="2474"/>
            </a:xfrm>
          </p:grpSpPr>
          <p:sp>
            <p:nvSpPr>
              <p:cNvPr id="24" name="左中括号 23"/>
              <p:cNvSpPr/>
              <p:nvPr>
                <p:custDataLst>
                  <p:tags r:id="rId8"/>
                </p:custDataLst>
              </p:nvPr>
            </p:nvSpPr>
            <p:spPr>
              <a:xfrm>
                <a:off x="3404" y="3350"/>
                <a:ext cx="765" cy="2475"/>
              </a:xfrm>
              <a:prstGeom prst="leftBracket">
                <a:avLst/>
              </a:prstGeom>
              <a:ln>
                <a:solidFill>
                  <a:schemeClr val="l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solidFill>
                    <a:schemeClr val="dk1"/>
                  </a:solidFill>
                </a:endParaRPr>
              </a:p>
            </p:txBody>
          </p:sp>
          <p:cxnSp>
            <p:nvCxnSpPr>
              <p:cNvPr id="25" name="直接连接符 24"/>
              <p:cNvCxnSpPr/>
              <p:nvPr>
                <p:custDataLst>
                  <p:tags r:id="rId9"/>
                </p:custDataLst>
              </p:nvPr>
            </p:nvCxnSpPr>
            <p:spPr>
              <a:xfrm>
                <a:off x="3119" y="4463"/>
                <a:ext cx="255" cy="0"/>
              </a:xfrm>
              <a:prstGeom prst="line">
                <a:avLst/>
              </a:prstGeom>
              <a:ln>
                <a:solidFill>
                  <a:schemeClr val="lt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27" name="直接箭头连接符 26"/>
            <p:cNvCxnSpPr/>
            <p:nvPr>
              <p:custDataLst>
                <p:tags r:id="rId10"/>
              </p:custDataLst>
            </p:nvPr>
          </p:nvCxnSpPr>
          <p:spPr>
            <a:xfrm>
              <a:off x="9254" y="3518"/>
              <a:ext cx="705"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custDataLst>
                <p:tags r:id="rId11"/>
              </p:custDataLst>
            </p:nvPr>
          </p:nvCxnSpPr>
          <p:spPr>
            <a:xfrm>
              <a:off x="9254" y="5811"/>
              <a:ext cx="705"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sp>
        <p:nvSpPr>
          <p:cNvPr id="2" name="任意多边形 1"/>
          <p:cNvSpPr/>
          <p:nvPr>
            <p:custDataLst>
              <p:tags r:id="rId1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任意多边形 3"/>
          <p:cNvSpPr/>
          <p:nvPr>
            <p:custDataLst>
              <p:tags r:id="rId13"/>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02  </a:t>
            </a:r>
            <a:r>
              <a:rPr lang="zh-CN" altLang="en-US" sz="3000" dirty="0">
                <a:solidFill>
                  <a:schemeClr val="accent1"/>
                </a:solidFill>
                <a:latin typeface="Times New Roman" panose="02020603050405020304" charset="0"/>
                <a:ea typeface="微软雅黑" panose="020B0503020204020204" pitchFamily="34" charset="-122"/>
                <a:sym typeface="+mn-ea"/>
              </a:rPr>
              <a:t>建立安全生产管理体系</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ustDataLst>
      <p:tags r:id="rId14"/>
    </p:custDataLst>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890885" y="1358058"/>
            <a:ext cx="10268577"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建体系---让安全生产不反弹--完善标准--现行制度与标准整合</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4" name="文本框 3"/>
          <p:cNvSpPr txBox="1"/>
          <p:nvPr>
            <p:custDataLst>
              <p:tags r:id="rId2"/>
            </p:custDataLst>
          </p:nvPr>
        </p:nvSpPr>
        <p:spPr>
          <a:xfrm>
            <a:off x="1189472" y="2235514"/>
            <a:ext cx="3571679" cy="437515"/>
          </a:xfrm>
          <a:prstGeom prst="rect">
            <a:avLst/>
          </a:prstGeom>
          <a:noFill/>
        </p:spPr>
        <p:txBody>
          <a:bodyPr wrap="square" rtlCol="0" anchor="t">
            <a:spAutoFit/>
          </a:bodyPr>
          <a:lstStyle/>
          <a:p>
            <a:pPr algn="l"/>
            <a:r>
              <a:rPr lang="zh-CN" altLang="en-US" sz="2250">
                <a:solidFill>
                  <a:schemeClr val="dk1">
                    <a:lumMod val="75000"/>
                    <a:lumOff val="25000"/>
                  </a:schemeClr>
                </a:solidFill>
                <a:latin typeface="Times New Roman" panose="02020603050405020304" charset="0"/>
                <a:ea typeface="微软雅黑" panose="020B0503020204020204" pitchFamily="34" charset="-122"/>
              </a:rPr>
              <a:t>管理的四个层级</a:t>
            </a:r>
            <a:endParaRPr lang="zh-CN" altLang="en-US" sz="2250">
              <a:solidFill>
                <a:schemeClr val="dk1">
                  <a:lumMod val="75000"/>
                  <a:lumOff val="25000"/>
                </a:schemeClr>
              </a:solidFill>
              <a:latin typeface="Times New Roman" panose="02020603050405020304" charset="0"/>
              <a:ea typeface="微软雅黑" panose="020B0503020204020204" pitchFamily="34" charset="-122"/>
            </a:endParaRPr>
          </a:p>
        </p:txBody>
      </p:sp>
      <p:grpSp>
        <p:nvGrpSpPr>
          <p:cNvPr id="21" name="组合 20"/>
          <p:cNvGrpSpPr/>
          <p:nvPr>
            <p:custDataLst>
              <p:tags r:id="rId3"/>
            </p:custDataLst>
          </p:nvPr>
        </p:nvGrpSpPr>
        <p:grpSpPr>
          <a:xfrm>
            <a:off x="1237368" y="3530176"/>
            <a:ext cx="2276945" cy="2304626"/>
            <a:chOff x="3894682" y="2527252"/>
            <a:chExt cx="1781438" cy="1803497"/>
          </a:xfrm>
        </p:grpSpPr>
        <p:sp>
          <p:nvSpPr>
            <p:cNvPr id="5" name="椭圆 4"/>
            <p:cNvSpPr/>
            <p:nvPr>
              <p:custDataLst>
                <p:tags r:id="rId4"/>
              </p:custDataLst>
            </p:nvPr>
          </p:nvSpPr>
          <p:spPr>
            <a:xfrm rot="16200000">
              <a:off x="3896780" y="3352752"/>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6" name="椭圆 5"/>
            <p:cNvSpPr/>
            <p:nvPr>
              <p:custDataLst>
                <p:tags r:id="rId5"/>
              </p:custDataLst>
            </p:nvPr>
          </p:nvSpPr>
          <p:spPr>
            <a:xfrm rot="17100000">
              <a:off x="3924908" y="3139097"/>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7" name="椭圆 6"/>
            <p:cNvSpPr/>
            <p:nvPr>
              <p:custDataLst>
                <p:tags r:id="rId6"/>
              </p:custDataLst>
            </p:nvPr>
          </p:nvSpPr>
          <p:spPr>
            <a:xfrm rot="18000000">
              <a:off x="4007376" y="2940002"/>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8" name="椭圆 7"/>
            <p:cNvSpPr/>
            <p:nvPr>
              <p:custDataLst>
                <p:tags r:id="rId7"/>
              </p:custDataLst>
            </p:nvPr>
          </p:nvSpPr>
          <p:spPr>
            <a:xfrm rot="18900000">
              <a:off x="4138563" y="2769036"/>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9" name="椭圆 8"/>
            <p:cNvSpPr/>
            <p:nvPr>
              <p:custDataLst>
                <p:tags r:id="rId8"/>
              </p:custDataLst>
            </p:nvPr>
          </p:nvSpPr>
          <p:spPr>
            <a:xfrm rot="19800000">
              <a:off x="4309530" y="2637848"/>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10" name="椭圆 9"/>
            <p:cNvSpPr/>
            <p:nvPr>
              <p:custDataLst>
                <p:tags r:id="rId9"/>
              </p:custDataLst>
            </p:nvPr>
          </p:nvSpPr>
          <p:spPr>
            <a:xfrm rot="20700000">
              <a:off x="4508624" y="2555381"/>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11" name="椭圆 10"/>
            <p:cNvSpPr/>
            <p:nvPr>
              <p:custDataLst>
                <p:tags r:id="rId10"/>
              </p:custDataLst>
            </p:nvPr>
          </p:nvSpPr>
          <p:spPr>
            <a:xfrm>
              <a:off x="4722280" y="2527252"/>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12" name="椭圆 11"/>
            <p:cNvSpPr/>
            <p:nvPr>
              <p:custDataLst>
                <p:tags r:id="rId11"/>
              </p:custDataLst>
            </p:nvPr>
          </p:nvSpPr>
          <p:spPr>
            <a:xfrm rot="900000">
              <a:off x="4935935" y="2555381"/>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13" name="椭圆 12"/>
            <p:cNvSpPr/>
            <p:nvPr>
              <p:custDataLst>
                <p:tags r:id="rId12"/>
              </p:custDataLst>
            </p:nvPr>
          </p:nvSpPr>
          <p:spPr>
            <a:xfrm rot="1800000">
              <a:off x="5135030" y="2637848"/>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14" name="椭圆 13"/>
            <p:cNvSpPr/>
            <p:nvPr>
              <p:custDataLst>
                <p:tags r:id="rId13"/>
              </p:custDataLst>
            </p:nvPr>
          </p:nvSpPr>
          <p:spPr>
            <a:xfrm rot="2700000">
              <a:off x="5305996" y="2769036"/>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15" name="椭圆 14"/>
            <p:cNvSpPr/>
            <p:nvPr>
              <p:custDataLst>
                <p:tags r:id="rId14"/>
              </p:custDataLst>
            </p:nvPr>
          </p:nvSpPr>
          <p:spPr>
            <a:xfrm rot="3600000">
              <a:off x="5437184" y="2940003"/>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16" name="椭圆 15"/>
            <p:cNvSpPr/>
            <p:nvPr>
              <p:custDataLst>
                <p:tags r:id="rId15"/>
              </p:custDataLst>
            </p:nvPr>
          </p:nvSpPr>
          <p:spPr>
            <a:xfrm rot="4500000">
              <a:off x="5519651" y="3139098"/>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17" name="椭圆 16"/>
            <p:cNvSpPr/>
            <p:nvPr>
              <p:custDataLst>
                <p:tags r:id="rId16"/>
              </p:custDataLst>
            </p:nvPr>
          </p:nvSpPr>
          <p:spPr>
            <a:xfrm rot="5400000">
              <a:off x="5547780" y="3352753"/>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18" name="任意多边形 17"/>
            <p:cNvSpPr/>
            <p:nvPr>
              <p:custDataLst>
                <p:tags r:id="rId17"/>
              </p:custDataLst>
            </p:nvPr>
          </p:nvSpPr>
          <p:spPr>
            <a:xfrm>
              <a:off x="3894682" y="3552135"/>
              <a:ext cx="1781438" cy="778614"/>
            </a:xfrm>
            <a:custGeom>
              <a:avLst/>
              <a:gdLst>
                <a:gd name="connsiteX0" fmla="*/ 0 w 1781438"/>
                <a:gd name="connsiteY0" fmla="*/ 0 h 778614"/>
                <a:gd name="connsiteX1" fmla="*/ 120806 w 1781438"/>
                <a:gd name="connsiteY1" fmla="*/ 0 h 778614"/>
                <a:gd name="connsiteX2" fmla="*/ 124135 w 1781438"/>
                <a:gd name="connsiteY2" fmla="*/ 33024 h 778614"/>
                <a:gd name="connsiteX3" fmla="*/ 890719 w 1781438"/>
                <a:gd name="connsiteY3" fmla="*/ 657808 h 778614"/>
                <a:gd name="connsiteX4" fmla="*/ 1657303 w 1781438"/>
                <a:gd name="connsiteY4" fmla="*/ 33024 h 778614"/>
                <a:gd name="connsiteX5" fmla="*/ 1660632 w 1781438"/>
                <a:gd name="connsiteY5" fmla="*/ 0 h 778614"/>
                <a:gd name="connsiteX6" fmla="*/ 1781438 w 1781438"/>
                <a:gd name="connsiteY6" fmla="*/ 0 h 778614"/>
                <a:gd name="connsiteX7" fmla="*/ 1775655 w 1781438"/>
                <a:gd name="connsiteY7" fmla="*/ 57371 h 778614"/>
                <a:gd name="connsiteX8" fmla="*/ 890719 w 1781438"/>
                <a:gd name="connsiteY8" fmla="*/ 778614 h 778614"/>
                <a:gd name="connsiteX9" fmla="*/ 5784 w 1781438"/>
                <a:gd name="connsiteY9" fmla="*/ 57371 h 77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1438" h="778614">
                  <a:moveTo>
                    <a:pt x="0" y="0"/>
                  </a:moveTo>
                  <a:lnTo>
                    <a:pt x="120806" y="0"/>
                  </a:lnTo>
                  <a:lnTo>
                    <a:pt x="124135" y="33024"/>
                  </a:lnTo>
                  <a:cubicBezTo>
                    <a:pt x="197099" y="389587"/>
                    <a:pt x="512586" y="657808"/>
                    <a:pt x="890719" y="657808"/>
                  </a:cubicBezTo>
                  <a:cubicBezTo>
                    <a:pt x="1268852" y="657808"/>
                    <a:pt x="1584340" y="389587"/>
                    <a:pt x="1657303" y="33024"/>
                  </a:cubicBezTo>
                  <a:lnTo>
                    <a:pt x="1660632" y="0"/>
                  </a:lnTo>
                  <a:lnTo>
                    <a:pt x="1781438" y="0"/>
                  </a:lnTo>
                  <a:lnTo>
                    <a:pt x="1775655" y="57371"/>
                  </a:lnTo>
                  <a:cubicBezTo>
                    <a:pt x="1691427" y="468984"/>
                    <a:pt x="1327232" y="778614"/>
                    <a:pt x="890719" y="778614"/>
                  </a:cubicBezTo>
                  <a:cubicBezTo>
                    <a:pt x="454206" y="778614"/>
                    <a:pt x="90012" y="468984"/>
                    <a:pt x="5784" y="5737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dk1"/>
                </a:solidFill>
                <a:latin typeface="微软雅黑" panose="020B0503020204020204" pitchFamily="34" charset="-122"/>
                <a:ea typeface="微软雅黑" panose="020B0503020204020204" pitchFamily="34" charset="-122"/>
              </a:endParaRPr>
            </a:p>
          </p:txBody>
        </p:sp>
        <p:sp>
          <p:nvSpPr>
            <p:cNvPr id="19" name="任意多边形 18"/>
            <p:cNvSpPr/>
            <p:nvPr>
              <p:custDataLst>
                <p:tags r:id="rId18"/>
              </p:custDataLst>
            </p:nvPr>
          </p:nvSpPr>
          <p:spPr>
            <a:xfrm>
              <a:off x="4102820" y="3552135"/>
              <a:ext cx="1365921" cy="566527"/>
            </a:xfrm>
            <a:custGeom>
              <a:avLst/>
              <a:gdLst>
                <a:gd name="connsiteX0" fmla="*/ 0 w 1365921"/>
                <a:gd name="connsiteY0" fmla="*/ 0 h 566527"/>
                <a:gd name="connsiteX1" fmla="*/ 1365921 w 1365921"/>
                <a:gd name="connsiteY1" fmla="*/ 0 h 566527"/>
                <a:gd name="connsiteX2" fmla="*/ 1364834 w 1365921"/>
                <a:gd name="connsiteY2" fmla="*/ 10784 h 566527"/>
                <a:gd name="connsiteX3" fmla="*/ 682960 w 1365921"/>
                <a:gd name="connsiteY3" fmla="*/ 566527 h 566527"/>
                <a:gd name="connsiteX4" fmla="*/ 1087 w 1365921"/>
                <a:gd name="connsiteY4" fmla="*/ 10784 h 566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921" h="566527">
                  <a:moveTo>
                    <a:pt x="0" y="0"/>
                  </a:moveTo>
                  <a:lnTo>
                    <a:pt x="1365921" y="0"/>
                  </a:lnTo>
                  <a:lnTo>
                    <a:pt x="1364834" y="10784"/>
                  </a:lnTo>
                  <a:cubicBezTo>
                    <a:pt x="1299933" y="327946"/>
                    <a:pt x="1019308" y="566527"/>
                    <a:pt x="682960" y="566527"/>
                  </a:cubicBezTo>
                  <a:cubicBezTo>
                    <a:pt x="346612" y="566527"/>
                    <a:pt x="65987" y="327946"/>
                    <a:pt x="1087" y="1078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900" b="1" dirty="0">
                  <a:solidFill>
                    <a:schemeClr val="lt1"/>
                  </a:solidFill>
                  <a:latin typeface="Times New Roman" panose="02020603050405020304" charset="0"/>
                  <a:ea typeface="微软雅黑" panose="020B0503020204020204" pitchFamily="34" charset="-122"/>
                </a:rPr>
                <a:t>A</a:t>
              </a:r>
              <a:endParaRPr lang="en-US" altLang="zh-CN" sz="1900" b="1" dirty="0">
                <a:solidFill>
                  <a:schemeClr val="lt1"/>
                </a:solidFill>
                <a:latin typeface="Times New Roman" panose="02020603050405020304" charset="0"/>
                <a:ea typeface="微软雅黑" panose="020B0503020204020204" pitchFamily="34" charset="-122"/>
              </a:endParaRPr>
            </a:p>
          </p:txBody>
        </p:sp>
        <p:sp>
          <p:nvSpPr>
            <p:cNvPr id="20" name="矩形 19"/>
            <p:cNvSpPr/>
            <p:nvPr>
              <p:custDataLst>
                <p:tags r:id="rId19"/>
              </p:custDataLst>
            </p:nvPr>
          </p:nvSpPr>
          <p:spPr>
            <a:xfrm>
              <a:off x="4496518" y="2869064"/>
              <a:ext cx="578526" cy="414433"/>
            </a:xfrm>
            <a:prstGeom prst="rect">
              <a:avLst/>
            </a:prstGeom>
          </p:spPr>
          <p:txBody>
            <a:bodyPr wrap="square">
              <a:spAutoFit/>
            </a:bodyPr>
            <a:lstStyle/>
            <a:p>
              <a:pPr marL="0" lvl="0" indent="0" algn="ctr">
                <a:lnSpc>
                  <a:spcPct val="150000"/>
                </a:lnSpc>
                <a:spcBef>
                  <a:spcPts val="0"/>
                </a:spcBef>
                <a:spcAft>
                  <a:spcPts val="0"/>
                </a:spcAft>
                <a:buSzPct val="100000"/>
              </a:pPr>
              <a:r>
                <a:rPr lang="zh-CN" altLang="en-US" sz="1900" b="1">
                  <a:solidFill>
                    <a:schemeClr val="accent1"/>
                  </a:solidFill>
                  <a:latin typeface="Times New Roman" panose="02020603050405020304" charset="0"/>
                  <a:ea typeface="微软雅黑" panose="020B0503020204020204" pitchFamily="34" charset="-122"/>
                </a:rPr>
                <a:t>战略</a:t>
              </a:r>
              <a:endParaRPr lang="zh-CN" altLang="en-US" sz="1900" b="1">
                <a:solidFill>
                  <a:schemeClr val="accent1"/>
                </a:solidFill>
                <a:latin typeface="Times New Roman" panose="02020603050405020304" charset="0"/>
                <a:ea typeface="微软雅黑" panose="020B0503020204020204" pitchFamily="34" charset="-122"/>
              </a:endParaRPr>
            </a:p>
          </p:txBody>
        </p:sp>
      </p:grpSp>
      <p:grpSp>
        <p:nvGrpSpPr>
          <p:cNvPr id="22" name="组合 21"/>
          <p:cNvGrpSpPr/>
          <p:nvPr>
            <p:custDataLst>
              <p:tags r:id="rId20"/>
            </p:custDataLst>
          </p:nvPr>
        </p:nvGrpSpPr>
        <p:grpSpPr>
          <a:xfrm>
            <a:off x="3996490" y="3530176"/>
            <a:ext cx="2276945" cy="2304626"/>
            <a:chOff x="3894682" y="2527252"/>
            <a:chExt cx="1781438" cy="1803497"/>
          </a:xfrm>
        </p:grpSpPr>
        <p:sp>
          <p:nvSpPr>
            <p:cNvPr id="23" name="椭圆 22"/>
            <p:cNvSpPr/>
            <p:nvPr>
              <p:custDataLst>
                <p:tags r:id="rId21"/>
              </p:custDataLst>
            </p:nvPr>
          </p:nvSpPr>
          <p:spPr>
            <a:xfrm rot="16200000">
              <a:off x="3896780" y="3352752"/>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24" name="椭圆 23"/>
            <p:cNvSpPr/>
            <p:nvPr>
              <p:custDataLst>
                <p:tags r:id="rId22"/>
              </p:custDataLst>
            </p:nvPr>
          </p:nvSpPr>
          <p:spPr>
            <a:xfrm rot="17100000">
              <a:off x="3924908" y="3139097"/>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25" name="椭圆 24"/>
            <p:cNvSpPr/>
            <p:nvPr>
              <p:custDataLst>
                <p:tags r:id="rId23"/>
              </p:custDataLst>
            </p:nvPr>
          </p:nvSpPr>
          <p:spPr>
            <a:xfrm rot="18000000">
              <a:off x="4007376" y="2940002"/>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26" name="椭圆 25"/>
            <p:cNvSpPr/>
            <p:nvPr>
              <p:custDataLst>
                <p:tags r:id="rId24"/>
              </p:custDataLst>
            </p:nvPr>
          </p:nvSpPr>
          <p:spPr>
            <a:xfrm rot="18900000">
              <a:off x="4138563" y="2769036"/>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27" name="椭圆 26"/>
            <p:cNvSpPr/>
            <p:nvPr>
              <p:custDataLst>
                <p:tags r:id="rId25"/>
              </p:custDataLst>
            </p:nvPr>
          </p:nvSpPr>
          <p:spPr>
            <a:xfrm rot="19800000">
              <a:off x="4309530" y="2637848"/>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28" name="椭圆 27"/>
            <p:cNvSpPr/>
            <p:nvPr>
              <p:custDataLst>
                <p:tags r:id="rId26"/>
              </p:custDataLst>
            </p:nvPr>
          </p:nvSpPr>
          <p:spPr>
            <a:xfrm rot="20700000">
              <a:off x="4508624" y="2555381"/>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29" name="椭圆 28"/>
            <p:cNvSpPr/>
            <p:nvPr>
              <p:custDataLst>
                <p:tags r:id="rId27"/>
              </p:custDataLst>
            </p:nvPr>
          </p:nvSpPr>
          <p:spPr>
            <a:xfrm>
              <a:off x="4722280" y="2527252"/>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30" name="椭圆 29"/>
            <p:cNvSpPr/>
            <p:nvPr>
              <p:custDataLst>
                <p:tags r:id="rId28"/>
              </p:custDataLst>
            </p:nvPr>
          </p:nvSpPr>
          <p:spPr>
            <a:xfrm rot="900000">
              <a:off x="4935935" y="2555381"/>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31" name="椭圆 30"/>
            <p:cNvSpPr/>
            <p:nvPr>
              <p:custDataLst>
                <p:tags r:id="rId29"/>
              </p:custDataLst>
            </p:nvPr>
          </p:nvSpPr>
          <p:spPr>
            <a:xfrm rot="1800000">
              <a:off x="5135030" y="2637848"/>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32" name="椭圆 31"/>
            <p:cNvSpPr/>
            <p:nvPr>
              <p:custDataLst>
                <p:tags r:id="rId30"/>
              </p:custDataLst>
            </p:nvPr>
          </p:nvSpPr>
          <p:spPr>
            <a:xfrm rot="2700000">
              <a:off x="5305996" y="2769036"/>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33" name="椭圆 32"/>
            <p:cNvSpPr/>
            <p:nvPr>
              <p:custDataLst>
                <p:tags r:id="rId31"/>
              </p:custDataLst>
            </p:nvPr>
          </p:nvSpPr>
          <p:spPr>
            <a:xfrm rot="3600000">
              <a:off x="5437184" y="2940003"/>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34" name="椭圆 33"/>
            <p:cNvSpPr/>
            <p:nvPr>
              <p:custDataLst>
                <p:tags r:id="rId32"/>
              </p:custDataLst>
            </p:nvPr>
          </p:nvSpPr>
          <p:spPr>
            <a:xfrm rot="4500000">
              <a:off x="5519651" y="3139098"/>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35" name="椭圆 34"/>
            <p:cNvSpPr/>
            <p:nvPr>
              <p:custDataLst>
                <p:tags r:id="rId33"/>
              </p:custDataLst>
            </p:nvPr>
          </p:nvSpPr>
          <p:spPr>
            <a:xfrm rot="5400000">
              <a:off x="5547780" y="3352753"/>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36" name="任意多边形 35"/>
            <p:cNvSpPr/>
            <p:nvPr>
              <p:custDataLst>
                <p:tags r:id="rId34"/>
              </p:custDataLst>
            </p:nvPr>
          </p:nvSpPr>
          <p:spPr>
            <a:xfrm>
              <a:off x="3894682" y="3552135"/>
              <a:ext cx="1781438" cy="778614"/>
            </a:xfrm>
            <a:custGeom>
              <a:avLst/>
              <a:gdLst>
                <a:gd name="connsiteX0" fmla="*/ 0 w 1781438"/>
                <a:gd name="connsiteY0" fmla="*/ 0 h 778614"/>
                <a:gd name="connsiteX1" fmla="*/ 120806 w 1781438"/>
                <a:gd name="connsiteY1" fmla="*/ 0 h 778614"/>
                <a:gd name="connsiteX2" fmla="*/ 124135 w 1781438"/>
                <a:gd name="connsiteY2" fmla="*/ 33024 h 778614"/>
                <a:gd name="connsiteX3" fmla="*/ 890719 w 1781438"/>
                <a:gd name="connsiteY3" fmla="*/ 657808 h 778614"/>
                <a:gd name="connsiteX4" fmla="*/ 1657303 w 1781438"/>
                <a:gd name="connsiteY4" fmla="*/ 33024 h 778614"/>
                <a:gd name="connsiteX5" fmla="*/ 1660632 w 1781438"/>
                <a:gd name="connsiteY5" fmla="*/ 0 h 778614"/>
                <a:gd name="connsiteX6" fmla="*/ 1781438 w 1781438"/>
                <a:gd name="connsiteY6" fmla="*/ 0 h 778614"/>
                <a:gd name="connsiteX7" fmla="*/ 1775655 w 1781438"/>
                <a:gd name="connsiteY7" fmla="*/ 57371 h 778614"/>
                <a:gd name="connsiteX8" fmla="*/ 890719 w 1781438"/>
                <a:gd name="connsiteY8" fmla="*/ 778614 h 778614"/>
                <a:gd name="connsiteX9" fmla="*/ 5784 w 1781438"/>
                <a:gd name="connsiteY9" fmla="*/ 57371 h 77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1438" h="778614">
                  <a:moveTo>
                    <a:pt x="0" y="0"/>
                  </a:moveTo>
                  <a:lnTo>
                    <a:pt x="120806" y="0"/>
                  </a:lnTo>
                  <a:lnTo>
                    <a:pt x="124135" y="33024"/>
                  </a:lnTo>
                  <a:cubicBezTo>
                    <a:pt x="197099" y="389587"/>
                    <a:pt x="512586" y="657808"/>
                    <a:pt x="890719" y="657808"/>
                  </a:cubicBezTo>
                  <a:cubicBezTo>
                    <a:pt x="1268852" y="657808"/>
                    <a:pt x="1584340" y="389587"/>
                    <a:pt x="1657303" y="33024"/>
                  </a:cubicBezTo>
                  <a:lnTo>
                    <a:pt x="1660632" y="0"/>
                  </a:lnTo>
                  <a:lnTo>
                    <a:pt x="1781438" y="0"/>
                  </a:lnTo>
                  <a:lnTo>
                    <a:pt x="1775655" y="57371"/>
                  </a:lnTo>
                  <a:cubicBezTo>
                    <a:pt x="1691427" y="468984"/>
                    <a:pt x="1327232" y="778614"/>
                    <a:pt x="890719" y="778614"/>
                  </a:cubicBezTo>
                  <a:cubicBezTo>
                    <a:pt x="454206" y="778614"/>
                    <a:pt x="90012" y="468984"/>
                    <a:pt x="5784" y="5737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dk1"/>
                </a:solidFill>
                <a:latin typeface="微软雅黑" panose="020B0503020204020204" pitchFamily="34" charset="-122"/>
                <a:ea typeface="微软雅黑" panose="020B0503020204020204" pitchFamily="34" charset="-122"/>
              </a:endParaRPr>
            </a:p>
          </p:txBody>
        </p:sp>
        <p:sp>
          <p:nvSpPr>
            <p:cNvPr id="37" name="任意多边形 36"/>
            <p:cNvSpPr/>
            <p:nvPr>
              <p:custDataLst>
                <p:tags r:id="rId35"/>
              </p:custDataLst>
            </p:nvPr>
          </p:nvSpPr>
          <p:spPr>
            <a:xfrm>
              <a:off x="4102820" y="3552135"/>
              <a:ext cx="1365921" cy="566527"/>
            </a:xfrm>
            <a:custGeom>
              <a:avLst/>
              <a:gdLst>
                <a:gd name="connsiteX0" fmla="*/ 0 w 1365921"/>
                <a:gd name="connsiteY0" fmla="*/ 0 h 566527"/>
                <a:gd name="connsiteX1" fmla="*/ 1365921 w 1365921"/>
                <a:gd name="connsiteY1" fmla="*/ 0 h 566527"/>
                <a:gd name="connsiteX2" fmla="*/ 1364834 w 1365921"/>
                <a:gd name="connsiteY2" fmla="*/ 10784 h 566527"/>
                <a:gd name="connsiteX3" fmla="*/ 682960 w 1365921"/>
                <a:gd name="connsiteY3" fmla="*/ 566527 h 566527"/>
                <a:gd name="connsiteX4" fmla="*/ 1087 w 1365921"/>
                <a:gd name="connsiteY4" fmla="*/ 10784 h 566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921" h="566527">
                  <a:moveTo>
                    <a:pt x="0" y="0"/>
                  </a:moveTo>
                  <a:lnTo>
                    <a:pt x="1365921" y="0"/>
                  </a:lnTo>
                  <a:lnTo>
                    <a:pt x="1364834" y="10784"/>
                  </a:lnTo>
                  <a:cubicBezTo>
                    <a:pt x="1299933" y="327946"/>
                    <a:pt x="1019308" y="566527"/>
                    <a:pt x="682960" y="566527"/>
                  </a:cubicBezTo>
                  <a:cubicBezTo>
                    <a:pt x="346612" y="566527"/>
                    <a:pt x="65987" y="327946"/>
                    <a:pt x="1087" y="1078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900" b="1" dirty="0">
                  <a:solidFill>
                    <a:schemeClr val="lt1"/>
                  </a:solidFill>
                  <a:latin typeface="Times New Roman" panose="02020603050405020304" charset="0"/>
                  <a:ea typeface="微软雅黑" panose="020B0503020204020204" pitchFamily="34" charset="-122"/>
                </a:rPr>
                <a:t>B</a:t>
              </a:r>
              <a:endParaRPr lang="en-US" altLang="zh-CN" sz="1900" b="1" dirty="0">
                <a:solidFill>
                  <a:schemeClr val="lt1"/>
                </a:solidFill>
                <a:latin typeface="Times New Roman" panose="02020603050405020304" charset="0"/>
                <a:ea typeface="微软雅黑" panose="020B0503020204020204" pitchFamily="34" charset="-122"/>
              </a:endParaRPr>
            </a:p>
          </p:txBody>
        </p:sp>
        <p:sp>
          <p:nvSpPr>
            <p:cNvPr id="38" name="矩形 37"/>
            <p:cNvSpPr/>
            <p:nvPr>
              <p:custDataLst>
                <p:tags r:id="rId36"/>
              </p:custDataLst>
            </p:nvPr>
          </p:nvSpPr>
          <p:spPr>
            <a:xfrm>
              <a:off x="4496518" y="2869064"/>
              <a:ext cx="578526" cy="414433"/>
            </a:xfrm>
            <a:prstGeom prst="rect">
              <a:avLst/>
            </a:prstGeom>
          </p:spPr>
          <p:txBody>
            <a:bodyPr wrap="square">
              <a:spAutoFit/>
            </a:bodyPr>
            <a:lstStyle/>
            <a:p>
              <a:pPr marL="0" lvl="0" indent="0" algn="ctr">
                <a:lnSpc>
                  <a:spcPct val="150000"/>
                </a:lnSpc>
                <a:spcBef>
                  <a:spcPts val="0"/>
                </a:spcBef>
                <a:spcAft>
                  <a:spcPts val="0"/>
                </a:spcAft>
                <a:buSzPct val="100000"/>
              </a:pPr>
              <a:r>
                <a:rPr lang="zh-CN" altLang="en-US" sz="1900" b="1">
                  <a:solidFill>
                    <a:schemeClr val="accent1"/>
                  </a:solidFill>
                  <a:latin typeface="Times New Roman" panose="02020603050405020304" charset="0"/>
                  <a:ea typeface="微软雅黑" panose="020B0503020204020204" pitchFamily="34" charset="-122"/>
                </a:rPr>
                <a:t>策略</a:t>
              </a:r>
              <a:endParaRPr lang="zh-CN" altLang="en-US" sz="1900" b="1">
                <a:solidFill>
                  <a:schemeClr val="accent1"/>
                </a:solidFill>
                <a:latin typeface="Times New Roman" panose="02020603050405020304" charset="0"/>
                <a:ea typeface="微软雅黑" panose="020B0503020204020204" pitchFamily="34" charset="-122"/>
              </a:endParaRPr>
            </a:p>
          </p:txBody>
        </p:sp>
      </p:grpSp>
      <p:grpSp>
        <p:nvGrpSpPr>
          <p:cNvPr id="39" name="组合 38"/>
          <p:cNvGrpSpPr/>
          <p:nvPr>
            <p:custDataLst>
              <p:tags r:id="rId37"/>
            </p:custDataLst>
          </p:nvPr>
        </p:nvGrpSpPr>
        <p:grpSpPr>
          <a:xfrm>
            <a:off x="6755612" y="3530176"/>
            <a:ext cx="2276945" cy="2304626"/>
            <a:chOff x="3894682" y="2527252"/>
            <a:chExt cx="1781438" cy="1803497"/>
          </a:xfrm>
        </p:grpSpPr>
        <p:sp>
          <p:nvSpPr>
            <p:cNvPr id="40" name="椭圆 39"/>
            <p:cNvSpPr/>
            <p:nvPr>
              <p:custDataLst>
                <p:tags r:id="rId38"/>
              </p:custDataLst>
            </p:nvPr>
          </p:nvSpPr>
          <p:spPr>
            <a:xfrm rot="16200000">
              <a:off x="3896780" y="3352752"/>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41" name="椭圆 40"/>
            <p:cNvSpPr/>
            <p:nvPr>
              <p:custDataLst>
                <p:tags r:id="rId39"/>
              </p:custDataLst>
            </p:nvPr>
          </p:nvSpPr>
          <p:spPr>
            <a:xfrm rot="17100000">
              <a:off x="3924908" y="3139097"/>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42" name="椭圆 41"/>
            <p:cNvSpPr/>
            <p:nvPr>
              <p:custDataLst>
                <p:tags r:id="rId40"/>
              </p:custDataLst>
            </p:nvPr>
          </p:nvSpPr>
          <p:spPr>
            <a:xfrm rot="18000000">
              <a:off x="4007376" y="2940002"/>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43" name="椭圆 42"/>
            <p:cNvSpPr/>
            <p:nvPr>
              <p:custDataLst>
                <p:tags r:id="rId41"/>
              </p:custDataLst>
            </p:nvPr>
          </p:nvSpPr>
          <p:spPr>
            <a:xfrm rot="18900000">
              <a:off x="4138563" y="2769036"/>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44" name="椭圆 43"/>
            <p:cNvSpPr/>
            <p:nvPr>
              <p:custDataLst>
                <p:tags r:id="rId42"/>
              </p:custDataLst>
            </p:nvPr>
          </p:nvSpPr>
          <p:spPr>
            <a:xfrm rot="19800000">
              <a:off x="4309530" y="2637848"/>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45" name="椭圆 44"/>
            <p:cNvSpPr/>
            <p:nvPr>
              <p:custDataLst>
                <p:tags r:id="rId43"/>
              </p:custDataLst>
            </p:nvPr>
          </p:nvSpPr>
          <p:spPr>
            <a:xfrm rot="20700000">
              <a:off x="4508624" y="2555381"/>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46" name="椭圆 45"/>
            <p:cNvSpPr/>
            <p:nvPr>
              <p:custDataLst>
                <p:tags r:id="rId44"/>
              </p:custDataLst>
            </p:nvPr>
          </p:nvSpPr>
          <p:spPr>
            <a:xfrm>
              <a:off x="4722280" y="2527252"/>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47" name="椭圆 46"/>
            <p:cNvSpPr/>
            <p:nvPr>
              <p:custDataLst>
                <p:tags r:id="rId45"/>
              </p:custDataLst>
            </p:nvPr>
          </p:nvSpPr>
          <p:spPr>
            <a:xfrm rot="900000">
              <a:off x="4935935" y="2555381"/>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48" name="椭圆 47"/>
            <p:cNvSpPr/>
            <p:nvPr>
              <p:custDataLst>
                <p:tags r:id="rId46"/>
              </p:custDataLst>
            </p:nvPr>
          </p:nvSpPr>
          <p:spPr>
            <a:xfrm rot="1800000">
              <a:off x="5135030" y="2637848"/>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49" name="椭圆 48"/>
            <p:cNvSpPr/>
            <p:nvPr>
              <p:custDataLst>
                <p:tags r:id="rId47"/>
              </p:custDataLst>
            </p:nvPr>
          </p:nvSpPr>
          <p:spPr>
            <a:xfrm rot="2700000">
              <a:off x="5305996" y="2769036"/>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50" name="椭圆 49"/>
            <p:cNvSpPr/>
            <p:nvPr>
              <p:custDataLst>
                <p:tags r:id="rId48"/>
              </p:custDataLst>
            </p:nvPr>
          </p:nvSpPr>
          <p:spPr>
            <a:xfrm rot="3600000">
              <a:off x="5437184" y="2940003"/>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51" name="椭圆 50"/>
            <p:cNvSpPr/>
            <p:nvPr>
              <p:custDataLst>
                <p:tags r:id="rId49"/>
              </p:custDataLst>
            </p:nvPr>
          </p:nvSpPr>
          <p:spPr>
            <a:xfrm rot="4500000">
              <a:off x="5519651" y="3139098"/>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52" name="椭圆 51"/>
            <p:cNvSpPr/>
            <p:nvPr>
              <p:custDataLst>
                <p:tags r:id="rId50"/>
              </p:custDataLst>
            </p:nvPr>
          </p:nvSpPr>
          <p:spPr>
            <a:xfrm rot="5400000">
              <a:off x="5547780" y="3352753"/>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53" name="任意多边形 52"/>
            <p:cNvSpPr/>
            <p:nvPr>
              <p:custDataLst>
                <p:tags r:id="rId51"/>
              </p:custDataLst>
            </p:nvPr>
          </p:nvSpPr>
          <p:spPr>
            <a:xfrm>
              <a:off x="3894682" y="3552135"/>
              <a:ext cx="1781438" cy="778614"/>
            </a:xfrm>
            <a:custGeom>
              <a:avLst/>
              <a:gdLst>
                <a:gd name="connsiteX0" fmla="*/ 0 w 1781438"/>
                <a:gd name="connsiteY0" fmla="*/ 0 h 778614"/>
                <a:gd name="connsiteX1" fmla="*/ 120806 w 1781438"/>
                <a:gd name="connsiteY1" fmla="*/ 0 h 778614"/>
                <a:gd name="connsiteX2" fmla="*/ 124135 w 1781438"/>
                <a:gd name="connsiteY2" fmla="*/ 33024 h 778614"/>
                <a:gd name="connsiteX3" fmla="*/ 890719 w 1781438"/>
                <a:gd name="connsiteY3" fmla="*/ 657808 h 778614"/>
                <a:gd name="connsiteX4" fmla="*/ 1657303 w 1781438"/>
                <a:gd name="connsiteY4" fmla="*/ 33024 h 778614"/>
                <a:gd name="connsiteX5" fmla="*/ 1660632 w 1781438"/>
                <a:gd name="connsiteY5" fmla="*/ 0 h 778614"/>
                <a:gd name="connsiteX6" fmla="*/ 1781438 w 1781438"/>
                <a:gd name="connsiteY6" fmla="*/ 0 h 778614"/>
                <a:gd name="connsiteX7" fmla="*/ 1775655 w 1781438"/>
                <a:gd name="connsiteY7" fmla="*/ 57371 h 778614"/>
                <a:gd name="connsiteX8" fmla="*/ 890719 w 1781438"/>
                <a:gd name="connsiteY8" fmla="*/ 778614 h 778614"/>
                <a:gd name="connsiteX9" fmla="*/ 5784 w 1781438"/>
                <a:gd name="connsiteY9" fmla="*/ 57371 h 77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1438" h="778614">
                  <a:moveTo>
                    <a:pt x="0" y="0"/>
                  </a:moveTo>
                  <a:lnTo>
                    <a:pt x="120806" y="0"/>
                  </a:lnTo>
                  <a:lnTo>
                    <a:pt x="124135" y="33024"/>
                  </a:lnTo>
                  <a:cubicBezTo>
                    <a:pt x="197099" y="389587"/>
                    <a:pt x="512586" y="657808"/>
                    <a:pt x="890719" y="657808"/>
                  </a:cubicBezTo>
                  <a:cubicBezTo>
                    <a:pt x="1268852" y="657808"/>
                    <a:pt x="1584340" y="389587"/>
                    <a:pt x="1657303" y="33024"/>
                  </a:cubicBezTo>
                  <a:lnTo>
                    <a:pt x="1660632" y="0"/>
                  </a:lnTo>
                  <a:lnTo>
                    <a:pt x="1781438" y="0"/>
                  </a:lnTo>
                  <a:lnTo>
                    <a:pt x="1775655" y="57371"/>
                  </a:lnTo>
                  <a:cubicBezTo>
                    <a:pt x="1691427" y="468984"/>
                    <a:pt x="1327232" y="778614"/>
                    <a:pt x="890719" y="778614"/>
                  </a:cubicBezTo>
                  <a:cubicBezTo>
                    <a:pt x="454206" y="778614"/>
                    <a:pt x="90012" y="468984"/>
                    <a:pt x="5784" y="5737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dk1"/>
                </a:solidFill>
                <a:latin typeface="微软雅黑" panose="020B0503020204020204" pitchFamily="34" charset="-122"/>
                <a:ea typeface="微软雅黑" panose="020B0503020204020204" pitchFamily="34" charset="-122"/>
              </a:endParaRPr>
            </a:p>
          </p:txBody>
        </p:sp>
        <p:sp>
          <p:nvSpPr>
            <p:cNvPr id="54" name="任意多边形 53"/>
            <p:cNvSpPr/>
            <p:nvPr>
              <p:custDataLst>
                <p:tags r:id="rId52"/>
              </p:custDataLst>
            </p:nvPr>
          </p:nvSpPr>
          <p:spPr>
            <a:xfrm>
              <a:off x="4102820" y="3552135"/>
              <a:ext cx="1365921" cy="566527"/>
            </a:xfrm>
            <a:custGeom>
              <a:avLst/>
              <a:gdLst>
                <a:gd name="connsiteX0" fmla="*/ 0 w 1365921"/>
                <a:gd name="connsiteY0" fmla="*/ 0 h 566527"/>
                <a:gd name="connsiteX1" fmla="*/ 1365921 w 1365921"/>
                <a:gd name="connsiteY1" fmla="*/ 0 h 566527"/>
                <a:gd name="connsiteX2" fmla="*/ 1364834 w 1365921"/>
                <a:gd name="connsiteY2" fmla="*/ 10784 h 566527"/>
                <a:gd name="connsiteX3" fmla="*/ 682960 w 1365921"/>
                <a:gd name="connsiteY3" fmla="*/ 566527 h 566527"/>
                <a:gd name="connsiteX4" fmla="*/ 1087 w 1365921"/>
                <a:gd name="connsiteY4" fmla="*/ 10784 h 566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921" h="566527">
                  <a:moveTo>
                    <a:pt x="0" y="0"/>
                  </a:moveTo>
                  <a:lnTo>
                    <a:pt x="1365921" y="0"/>
                  </a:lnTo>
                  <a:lnTo>
                    <a:pt x="1364834" y="10784"/>
                  </a:lnTo>
                  <a:cubicBezTo>
                    <a:pt x="1299933" y="327946"/>
                    <a:pt x="1019308" y="566527"/>
                    <a:pt x="682960" y="566527"/>
                  </a:cubicBezTo>
                  <a:cubicBezTo>
                    <a:pt x="346612" y="566527"/>
                    <a:pt x="65987" y="327946"/>
                    <a:pt x="1087" y="1078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900" b="1" dirty="0">
                  <a:solidFill>
                    <a:schemeClr val="lt1"/>
                  </a:solidFill>
                  <a:latin typeface="Times New Roman" panose="02020603050405020304" charset="0"/>
                  <a:ea typeface="微软雅黑" panose="020B0503020204020204" pitchFamily="34" charset="-122"/>
                </a:rPr>
                <a:t>C</a:t>
              </a:r>
              <a:endParaRPr lang="en-US" altLang="zh-CN" sz="1900" b="1" dirty="0">
                <a:solidFill>
                  <a:schemeClr val="lt1"/>
                </a:solidFill>
                <a:latin typeface="Times New Roman" panose="02020603050405020304" charset="0"/>
                <a:ea typeface="微软雅黑" panose="020B0503020204020204" pitchFamily="34" charset="-122"/>
              </a:endParaRPr>
            </a:p>
          </p:txBody>
        </p:sp>
        <p:sp>
          <p:nvSpPr>
            <p:cNvPr id="55" name="矩形 54"/>
            <p:cNvSpPr/>
            <p:nvPr>
              <p:custDataLst>
                <p:tags r:id="rId53"/>
              </p:custDataLst>
            </p:nvPr>
          </p:nvSpPr>
          <p:spPr>
            <a:xfrm>
              <a:off x="4496518" y="2869064"/>
              <a:ext cx="578526" cy="414433"/>
            </a:xfrm>
            <a:prstGeom prst="rect">
              <a:avLst/>
            </a:prstGeom>
          </p:spPr>
          <p:txBody>
            <a:bodyPr wrap="square">
              <a:spAutoFit/>
            </a:bodyPr>
            <a:lstStyle/>
            <a:p>
              <a:pPr marL="0" lvl="0" indent="0" algn="ctr">
                <a:lnSpc>
                  <a:spcPct val="150000"/>
                </a:lnSpc>
                <a:spcBef>
                  <a:spcPts val="0"/>
                </a:spcBef>
                <a:spcAft>
                  <a:spcPts val="0"/>
                </a:spcAft>
                <a:buSzPct val="100000"/>
              </a:pPr>
              <a:r>
                <a:rPr lang="zh-CN" altLang="en-US" sz="1900" b="1">
                  <a:solidFill>
                    <a:schemeClr val="accent1"/>
                  </a:solidFill>
                  <a:latin typeface="Times New Roman" panose="02020603050405020304" charset="0"/>
                  <a:ea typeface="微软雅黑" panose="020B0503020204020204" pitchFamily="34" charset="-122"/>
                </a:rPr>
                <a:t>流程</a:t>
              </a:r>
              <a:endParaRPr lang="zh-CN" altLang="en-US" sz="1900" b="1">
                <a:solidFill>
                  <a:schemeClr val="accent1"/>
                </a:solidFill>
                <a:latin typeface="Times New Roman" panose="02020603050405020304" charset="0"/>
                <a:ea typeface="微软雅黑" panose="020B0503020204020204" pitchFamily="34" charset="-122"/>
              </a:endParaRPr>
            </a:p>
          </p:txBody>
        </p:sp>
      </p:grpSp>
      <p:grpSp>
        <p:nvGrpSpPr>
          <p:cNvPr id="56" name="组合 55"/>
          <p:cNvGrpSpPr/>
          <p:nvPr>
            <p:custDataLst>
              <p:tags r:id="rId54"/>
            </p:custDataLst>
          </p:nvPr>
        </p:nvGrpSpPr>
        <p:grpSpPr>
          <a:xfrm>
            <a:off x="9514734" y="3530176"/>
            <a:ext cx="2276945" cy="2304626"/>
            <a:chOff x="3894682" y="2527252"/>
            <a:chExt cx="1781438" cy="1803497"/>
          </a:xfrm>
        </p:grpSpPr>
        <p:sp>
          <p:nvSpPr>
            <p:cNvPr id="57" name="椭圆 56"/>
            <p:cNvSpPr/>
            <p:nvPr>
              <p:custDataLst>
                <p:tags r:id="rId55"/>
              </p:custDataLst>
            </p:nvPr>
          </p:nvSpPr>
          <p:spPr>
            <a:xfrm rot="16200000">
              <a:off x="3896780" y="3352752"/>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58" name="椭圆 57"/>
            <p:cNvSpPr/>
            <p:nvPr>
              <p:custDataLst>
                <p:tags r:id="rId56"/>
              </p:custDataLst>
            </p:nvPr>
          </p:nvSpPr>
          <p:spPr>
            <a:xfrm rot="17100000">
              <a:off x="3924908" y="3139097"/>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59" name="椭圆 58"/>
            <p:cNvSpPr/>
            <p:nvPr>
              <p:custDataLst>
                <p:tags r:id="rId57"/>
              </p:custDataLst>
            </p:nvPr>
          </p:nvSpPr>
          <p:spPr>
            <a:xfrm rot="18000000">
              <a:off x="4007376" y="2940002"/>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60" name="椭圆 59"/>
            <p:cNvSpPr/>
            <p:nvPr>
              <p:custDataLst>
                <p:tags r:id="rId58"/>
              </p:custDataLst>
            </p:nvPr>
          </p:nvSpPr>
          <p:spPr>
            <a:xfrm rot="18900000">
              <a:off x="4138563" y="2769036"/>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61" name="椭圆 60"/>
            <p:cNvSpPr/>
            <p:nvPr>
              <p:custDataLst>
                <p:tags r:id="rId59"/>
              </p:custDataLst>
            </p:nvPr>
          </p:nvSpPr>
          <p:spPr>
            <a:xfrm rot="19800000">
              <a:off x="4309530" y="2637848"/>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62" name="椭圆 61"/>
            <p:cNvSpPr/>
            <p:nvPr>
              <p:custDataLst>
                <p:tags r:id="rId60"/>
              </p:custDataLst>
            </p:nvPr>
          </p:nvSpPr>
          <p:spPr>
            <a:xfrm rot="20700000">
              <a:off x="4508624" y="2555381"/>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63" name="椭圆 62"/>
            <p:cNvSpPr/>
            <p:nvPr>
              <p:custDataLst>
                <p:tags r:id="rId61"/>
              </p:custDataLst>
            </p:nvPr>
          </p:nvSpPr>
          <p:spPr>
            <a:xfrm>
              <a:off x="4722280" y="2527252"/>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64" name="椭圆 63"/>
            <p:cNvSpPr/>
            <p:nvPr>
              <p:custDataLst>
                <p:tags r:id="rId62"/>
              </p:custDataLst>
            </p:nvPr>
          </p:nvSpPr>
          <p:spPr>
            <a:xfrm rot="900000">
              <a:off x="4935935" y="2555381"/>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65" name="椭圆 64"/>
            <p:cNvSpPr/>
            <p:nvPr>
              <p:custDataLst>
                <p:tags r:id="rId63"/>
              </p:custDataLst>
            </p:nvPr>
          </p:nvSpPr>
          <p:spPr>
            <a:xfrm rot="1800000">
              <a:off x="5135030" y="2637848"/>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66" name="椭圆 65"/>
            <p:cNvSpPr/>
            <p:nvPr>
              <p:custDataLst>
                <p:tags r:id="rId64"/>
              </p:custDataLst>
            </p:nvPr>
          </p:nvSpPr>
          <p:spPr>
            <a:xfrm rot="2700000">
              <a:off x="5305996" y="2769036"/>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67" name="椭圆 66"/>
            <p:cNvSpPr/>
            <p:nvPr>
              <p:custDataLst>
                <p:tags r:id="rId65"/>
              </p:custDataLst>
            </p:nvPr>
          </p:nvSpPr>
          <p:spPr>
            <a:xfrm rot="3600000">
              <a:off x="5437184" y="2940003"/>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68" name="椭圆 67"/>
            <p:cNvSpPr/>
            <p:nvPr>
              <p:custDataLst>
                <p:tags r:id="rId66"/>
              </p:custDataLst>
            </p:nvPr>
          </p:nvSpPr>
          <p:spPr>
            <a:xfrm rot="4500000">
              <a:off x="5519651" y="3139098"/>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69" name="椭圆 68"/>
            <p:cNvSpPr/>
            <p:nvPr>
              <p:custDataLst>
                <p:tags r:id="rId67"/>
              </p:custDataLst>
            </p:nvPr>
          </p:nvSpPr>
          <p:spPr>
            <a:xfrm rot="5400000">
              <a:off x="5547780" y="3352753"/>
              <a:ext cx="127000" cy="12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latin typeface="微软雅黑" panose="020B0503020204020204" pitchFamily="34" charset="-122"/>
                <a:ea typeface="微软雅黑" panose="020B0503020204020204" pitchFamily="34" charset="-122"/>
              </a:endParaRPr>
            </a:p>
          </p:txBody>
        </p:sp>
        <p:sp>
          <p:nvSpPr>
            <p:cNvPr id="70" name="任意多边形 69"/>
            <p:cNvSpPr/>
            <p:nvPr>
              <p:custDataLst>
                <p:tags r:id="rId68"/>
              </p:custDataLst>
            </p:nvPr>
          </p:nvSpPr>
          <p:spPr>
            <a:xfrm>
              <a:off x="3894682" y="3552135"/>
              <a:ext cx="1781438" cy="778614"/>
            </a:xfrm>
            <a:custGeom>
              <a:avLst/>
              <a:gdLst>
                <a:gd name="connsiteX0" fmla="*/ 0 w 1781438"/>
                <a:gd name="connsiteY0" fmla="*/ 0 h 778614"/>
                <a:gd name="connsiteX1" fmla="*/ 120806 w 1781438"/>
                <a:gd name="connsiteY1" fmla="*/ 0 h 778614"/>
                <a:gd name="connsiteX2" fmla="*/ 124135 w 1781438"/>
                <a:gd name="connsiteY2" fmla="*/ 33024 h 778614"/>
                <a:gd name="connsiteX3" fmla="*/ 890719 w 1781438"/>
                <a:gd name="connsiteY3" fmla="*/ 657808 h 778614"/>
                <a:gd name="connsiteX4" fmla="*/ 1657303 w 1781438"/>
                <a:gd name="connsiteY4" fmla="*/ 33024 h 778614"/>
                <a:gd name="connsiteX5" fmla="*/ 1660632 w 1781438"/>
                <a:gd name="connsiteY5" fmla="*/ 0 h 778614"/>
                <a:gd name="connsiteX6" fmla="*/ 1781438 w 1781438"/>
                <a:gd name="connsiteY6" fmla="*/ 0 h 778614"/>
                <a:gd name="connsiteX7" fmla="*/ 1775655 w 1781438"/>
                <a:gd name="connsiteY7" fmla="*/ 57371 h 778614"/>
                <a:gd name="connsiteX8" fmla="*/ 890719 w 1781438"/>
                <a:gd name="connsiteY8" fmla="*/ 778614 h 778614"/>
                <a:gd name="connsiteX9" fmla="*/ 5784 w 1781438"/>
                <a:gd name="connsiteY9" fmla="*/ 57371 h 77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1438" h="778614">
                  <a:moveTo>
                    <a:pt x="0" y="0"/>
                  </a:moveTo>
                  <a:lnTo>
                    <a:pt x="120806" y="0"/>
                  </a:lnTo>
                  <a:lnTo>
                    <a:pt x="124135" y="33024"/>
                  </a:lnTo>
                  <a:cubicBezTo>
                    <a:pt x="197099" y="389587"/>
                    <a:pt x="512586" y="657808"/>
                    <a:pt x="890719" y="657808"/>
                  </a:cubicBezTo>
                  <a:cubicBezTo>
                    <a:pt x="1268852" y="657808"/>
                    <a:pt x="1584340" y="389587"/>
                    <a:pt x="1657303" y="33024"/>
                  </a:cubicBezTo>
                  <a:lnTo>
                    <a:pt x="1660632" y="0"/>
                  </a:lnTo>
                  <a:lnTo>
                    <a:pt x="1781438" y="0"/>
                  </a:lnTo>
                  <a:lnTo>
                    <a:pt x="1775655" y="57371"/>
                  </a:lnTo>
                  <a:cubicBezTo>
                    <a:pt x="1691427" y="468984"/>
                    <a:pt x="1327232" y="778614"/>
                    <a:pt x="890719" y="778614"/>
                  </a:cubicBezTo>
                  <a:cubicBezTo>
                    <a:pt x="454206" y="778614"/>
                    <a:pt x="90012" y="468984"/>
                    <a:pt x="5784" y="5737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dk1"/>
                </a:solidFill>
                <a:latin typeface="微软雅黑" panose="020B0503020204020204" pitchFamily="34" charset="-122"/>
                <a:ea typeface="微软雅黑" panose="020B0503020204020204" pitchFamily="34" charset="-122"/>
              </a:endParaRPr>
            </a:p>
          </p:txBody>
        </p:sp>
        <p:sp>
          <p:nvSpPr>
            <p:cNvPr id="71" name="任意多边形 70"/>
            <p:cNvSpPr/>
            <p:nvPr>
              <p:custDataLst>
                <p:tags r:id="rId69"/>
              </p:custDataLst>
            </p:nvPr>
          </p:nvSpPr>
          <p:spPr>
            <a:xfrm>
              <a:off x="4102820" y="3552135"/>
              <a:ext cx="1365921" cy="566527"/>
            </a:xfrm>
            <a:custGeom>
              <a:avLst/>
              <a:gdLst>
                <a:gd name="connsiteX0" fmla="*/ 0 w 1365921"/>
                <a:gd name="connsiteY0" fmla="*/ 0 h 566527"/>
                <a:gd name="connsiteX1" fmla="*/ 1365921 w 1365921"/>
                <a:gd name="connsiteY1" fmla="*/ 0 h 566527"/>
                <a:gd name="connsiteX2" fmla="*/ 1364834 w 1365921"/>
                <a:gd name="connsiteY2" fmla="*/ 10784 h 566527"/>
                <a:gd name="connsiteX3" fmla="*/ 682960 w 1365921"/>
                <a:gd name="connsiteY3" fmla="*/ 566527 h 566527"/>
                <a:gd name="connsiteX4" fmla="*/ 1087 w 1365921"/>
                <a:gd name="connsiteY4" fmla="*/ 10784 h 566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921" h="566527">
                  <a:moveTo>
                    <a:pt x="0" y="0"/>
                  </a:moveTo>
                  <a:lnTo>
                    <a:pt x="1365921" y="0"/>
                  </a:lnTo>
                  <a:lnTo>
                    <a:pt x="1364834" y="10784"/>
                  </a:lnTo>
                  <a:cubicBezTo>
                    <a:pt x="1299933" y="327946"/>
                    <a:pt x="1019308" y="566527"/>
                    <a:pt x="682960" y="566527"/>
                  </a:cubicBezTo>
                  <a:cubicBezTo>
                    <a:pt x="346612" y="566527"/>
                    <a:pt x="65987" y="327946"/>
                    <a:pt x="1087" y="1078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900" b="1" dirty="0">
                  <a:solidFill>
                    <a:schemeClr val="lt1"/>
                  </a:solidFill>
                  <a:latin typeface="Times New Roman" panose="02020603050405020304" charset="0"/>
                  <a:ea typeface="微软雅黑" panose="020B0503020204020204" pitchFamily="34" charset="-122"/>
                </a:rPr>
                <a:t>D</a:t>
              </a:r>
              <a:endParaRPr lang="en-US" altLang="zh-CN" sz="1900" b="1" dirty="0">
                <a:solidFill>
                  <a:schemeClr val="lt1"/>
                </a:solidFill>
                <a:latin typeface="Times New Roman" panose="02020603050405020304" charset="0"/>
                <a:ea typeface="微软雅黑" panose="020B0503020204020204" pitchFamily="34" charset="-122"/>
              </a:endParaRPr>
            </a:p>
          </p:txBody>
        </p:sp>
        <p:sp>
          <p:nvSpPr>
            <p:cNvPr id="72" name="矩形 71"/>
            <p:cNvSpPr/>
            <p:nvPr>
              <p:custDataLst>
                <p:tags r:id="rId70"/>
              </p:custDataLst>
            </p:nvPr>
          </p:nvSpPr>
          <p:spPr>
            <a:xfrm>
              <a:off x="4496518" y="2869064"/>
              <a:ext cx="578526" cy="414433"/>
            </a:xfrm>
            <a:prstGeom prst="rect">
              <a:avLst/>
            </a:prstGeom>
          </p:spPr>
          <p:txBody>
            <a:bodyPr wrap="square">
              <a:spAutoFit/>
            </a:bodyPr>
            <a:lstStyle/>
            <a:p>
              <a:pPr marL="0" lvl="0" indent="0" algn="ctr">
                <a:lnSpc>
                  <a:spcPct val="150000"/>
                </a:lnSpc>
                <a:spcBef>
                  <a:spcPts val="0"/>
                </a:spcBef>
                <a:spcAft>
                  <a:spcPts val="0"/>
                </a:spcAft>
                <a:buSzPct val="100000"/>
              </a:pPr>
              <a:r>
                <a:rPr lang="zh-CN" altLang="en-US" sz="1900" b="1">
                  <a:solidFill>
                    <a:schemeClr val="accent1"/>
                  </a:solidFill>
                  <a:latin typeface="Times New Roman" panose="02020603050405020304" charset="0"/>
                  <a:ea typeface="微软雅黑" panose="020B0503020204020204" pitchFamily="34" charset="-122"/>
                </a:rPr>
                <a:t>规范</a:t>
              </a:r>
              <a:endParaRPr lang="zh-CN" altLang="en-US" sz="1900" b="1">
                <a:solidFill>
                  <a:schemeClr val="accent1"/>
                </a:solidFill>
                <a:latin typeface="Times New Roman" panose="02020603050405020304" charset="0"/>
                <a:ea typeface="微软雅黑" panose="020B0503020204020204" pitchFamily="34" charset="-122"/>
              </a:endParaRPr>
            </a:p>
          </p:txBody>
        </p:sp>
      </p:grpSp>
      <p:sp>
        <p:nvSpPr>
          <p:cNvPr id="2" name="任意多边形 1"/>
          <p:cNvSpPr/>
          <p:nvPr>
            <p:custDataLst>
              <p:tags r:id="rId71"/>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任意多边形 72"/>
          <p:cNvSpPr/>
          <p:nvPr>
            <p:custDataLst>
              <p:tags r:id="rId7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02  </a:t>
            </a:r>
            <a:r>
              <a:rPr lang="zh-CN" altLang="en-US" sz="3000" dirty="0">
                <a:solidFill>
                  <a:schemeClr val="accent1"/>
                </a:solidFill>
                <a:latin typeface="Times New Roman" panose="02020603050405020304" charset="0"/>
                <a:ea typeface="微软雅黑" panose="020B0503020204020204" pitchFamily="34" charset="-122"/>
                <a:sym typeface="+mn-ea"/>
              </a:rPr>
              <a:t>建立安全生产管理体系</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ustDataLst>
      <p:tags r:id="rId73"/>
    </p:custDataLst>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15625" y="1237408"/>
            <a:ext cx="10268577"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建体系---让安全生产不反弹--完善标准--现行制度与标准整合</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 name="Rectangle 3"/>
          <p:cNvSpPr>
            <a:spLocks noChangeArrowheads="1"/>
          </p:cNvSpPr>
          <p:nvPr>
            <p:custDataLst>
              <p:tags r:id="rId2"/>
            </p:custDataLst>
          </p:nvPr>
        </p:nvSpPr>
        <p:spPr bwMode="auto">
          <a:xfrm>
            <a:off x="1250762" y="4933846"/>
            <a:ext cx="6896019" cy="405765"/>
          </a:xfrm>
          <a:prstGeom prst="rect">
            <a:avLst/>
          </a:prstGeom>
          <a:noFill/>
          <a:ln w="9525">
            <a:noFill/>
            <a:miter lim="800000"/>
          </a:ln>
        </p:spPr>
        <p:txBody>
          <a:bodyPr lIns="124548" tIns="62275" rIns="124548" bIns="62275">
            <a:spAutoFit/>
          </a:bodyPr>
          <a:lstStyle/>
          <a:p>
            <a:endParaRPr lang="zh-CN" altLang="en-US" sz="1830" b="1">
              <a:solidFill>
                <a:schemeClr val="dk1"/>
              </a:solidFill>
              <a:latin typeface="微软雅黑" panose="020B0503020204020204" pitchFamily="34" charset="-122"/>
              <a:ea typeface="微软雅黑" panose="020B0503020204020204" pitchFamily="34" charset="-122"/>
            </a:endParaRPr>
          </a:p>
        </p:txBody>
      </p:sp>
      <p:grpSp>
        <p:nvGrpSpPr>
          <p:cNvPr id="101" name="组合 100"/>
          <p:cNvGrpSpPr/>
          <p:nvPr/>
        </p:nvGrpSpPr>
        <p:grpSpPr>
          <a:xfrm>
            <a:off x="6161820" y="2013105"/>
            <a:ext cx="6173647" cy="4899451"/>
            <a:chOff x="6820" y="1692"/>
            <a:chExt cx="6914" cy="5487"/>
          </a:xfrm>
        </p:grpSpPr>
        <p:grpSp>
          <p:nvGrpSpPr>
            <p:cNvPr id="73" name="Group 4"/>
            <p:cNvGrpSpPr/>
            <p:nvPr/>
          </p:nvGrpSpPr>
          <p:grpSpPr bwMode="auto">
            <a:xfrm>
              <a:off x="6820" y="6005"/>
              <a:ext cx="6915" cy="1175"/>
              <a:chOff x="0" y="0"/>
              <a:chExt cx="2812" cy="590"/>
            </a:xfrm>
          </p:grpSpPr>
          <p:sp>
            <p:nvSpPr>
              <p:cNvPr id="74" name="未知"/>
              <p:cNvSpPr/>
              <p:nvPr>
                <p:custDataLst>
                  <p:tags r:id="rId3"/>
                </p:custDataLst>
              </p:nvPr>
            </p:nvSpPr>
            <p:spPr bwMode="auto">
              <a:xfrm>
                <a:off x="0" y="0"/>
                <a:ext cx="2812" cy="590"/>
              </a:xfrm>
              <a:custGeom>
                <a:avLst/>
                <a:gdLst/>
                <a:ahLst/>
                <a:cxnLst>
                  <a:cxn ang="0">
                    <a:pos x="0" y="410"/>
                  </a:cxn>
                  <a:cxn ang="0">
                    <a:pos x="2049" y="410"/>
                  </a:cxn>
                  <a:cxn ang="0">
                    <a:pos x="1822" y="0"/>
                  </a:cxn>
                  <a:cxn ang="0">
                    <a:pos x="225" y="0"/>
                  </a:cxn>
                  <a:cxn ang="0">
                    <a:pos x="0" y="410"/>
                  </a:cxn>
                </a:cxnLst>
                <a:rect l="0" t="0" r="r" b="b"/>
                <a:pathLst>
                  <a:path w="2049" h="410">
                    <a:moveTo>
                      <a:pt x="0" y="410"/>
                    </a:moveTo>
                    <a:lnTo>
                      <a:pt x="2049" y="410"/>
                    </a:lnTo>
                    <a:lnTo>
                      <a:pt x="1822" y="0"/>
                    </a:lnTo>
                    <a:lnTo>
                      <a:pt x="225" y="0"/>
                    </a:lnTo>
                    <a:lnTo>
                      <a:pt x="0" y="410"/>
                    </a:lnTo>
                    <a:close/>
                  </a:path>
                </a:pathLst>
              </a:custGeom>
              <a:solidFill>
                <a:srgbClr val="00B050"/>
              </a:solidFill>
              <a:ln w="12700" cmpd="sng">
                <a:round/>
              </a:ln>
              <a:scene3d>
                <a:camera prst="legacyObliqueTopRight"/>
                <a:lightRig rig="legacyFlat3" dir="b"/>
              </a:scene3d>
              <a:sp3d extrusionH="430200" prstMaterial="legacyPlastic">
                <a:bevelT w="13500" h="13500" prst="angle"/>
                <a:bevelB w="13500" h="13500" prst="angle"/>
                <a:extrusionClr>
                  <a:srgbClr val="CAC6B4"/>
                </a:extrusionClr>
              </a:sp3d>
            </p:spPr>
            <p:txBody>
              <a:bodyPr>
                <a:flatTx/>
              </a:bodyPr>
              <a:lstStyle/>
              <a:p>
                <a:endParaRPr lang="zh-CN" altLang="en-US" sz="1830" b="1">
                  <a:solidFill>
                    <a:schemeClr val="lt1"/>
                  </a:solidFill>
                  <a:latin typeface="微软雅黑" panose="020B0503020204020204" pitchFamily="34" charset="-122"/>
                  <a:ea typeface="微软雅黑" panose="020B0503020204020204" pitchFamily="34" charset="-122"/>
                </a:endParaRPr>
              </a:p>
            </p:txBody>
          </p:sp>
          <p:sp>
            <p:nvSpPr>
              <p:cNvPr id="75" name="Text Box 6"/>
              <p:cNvSpPr txBox="1">
                <a:spLocks noChangeArrowheads="1"/>
              </p:cNvSpPr>
              <p:nvPr>
                <p:custDataLst>
                  <p:tags r:id="rId4"/>
                </p:custDataLst>
              </p:nvPr>
            </p:nvSpPr>
            <p:spPr bwMode="auto">
              <a:xfrm>
                <a:off x="645" y="208"/>
                <a:ext cx="1668" cy="202"/>
              </a:xfrm>
              <a:prstGeom prst="rect">
                <a:avLst/>
              </a:prstGeom>
              <a:noFill/>
              <a:ln w="9525">
                <a:noFill/>
                <a:miter lim="800000"/>
              </a:ln>
            </p:spPr>
            <p:txBody>
              <a:bodyPr wrap="square" lIns="79711" tIns="39856" rIns="79711" bIns="39856">
                <a:spAutoFit/>
              </a:bodyPr>
              <a:lstStyle/>
              <a:p>
                <a:r>
                  <a:rPr lang="zh-CN" sz="1830" b="1" dirty="0">
                    <a:solidFill>
                      <a:schemeClr val="lt1"/>
                    </a:solidFill>
                    <a:latin typeface="Times New Roman" panose="02020603050405020304" charset="0"/>
                    <a:ea typeface="微软雅黑" panose="020B0503020204020204" pitchFamily="34" charset="-122"/>
                  </a:rPr>
                  <a:t>记录、表格、档案、注册表、日志</a:t>
                </a:r>
                <a:endParaRPr lang="zh-CN" sz="1830" b="1" dirty="0">
                  <a:solidFill>
                    <a:schemeClr val="lt1"/>
                  </a:solidFill>
                  <a:latin typeface="Times New Roman" panose="02020603050405020304" charset="0"/>
                  <a:ea typeface="微软雅黑" panose="020B0503020204020204" pitchFamily="34" charset="-122"/>
                </a:endParaRPr>
              </a:p>
            </p:txBody>
          </p:sp>
        </p:grpSp>
        <p:grpSp>
          <p:nvGrpSpPr>
            <p:cNvPr id="76" name="Group 7"/>
            <p:cNvGrpSpPr/>
            <p:nvPr/>
          </p:nvGrpSpPr>
          <p:grpSpPr bwMode="auto">
            <a:xfrm>
              <a:off x="7612" y="4625"/>
              <a:ext cx="5330" cy="1253"/>
              <a:chOff x="0" y="0"/>
              <a:chExt cx="2177" cy="545"/>
            </a:xfrm>
          </p:grpSpPr>
          <p:sp>
            <p:nvSpPr>
              <p:cNvPr id="77" name="未知"/>
              <p:cNvSpPr/>
              <p:nvPr>
                <p:custDataLst>
                  <p:tags r:id="rId5"/>
                </p:custDataLst>
              </p:nvPr>
            </p:nvSpPr>
            <p:spPr bwMode="auto">
              <a:xfrm>
                <a:off x="0" y="0"/>
                <a:ext cx="2177" cy="545"/>
              </a:xfrm>
              <a:custGeom>
                <a:avLst/>
                <a:gdLst/>
                <a:ahLst/>
                <a:cxnLst>
                  <a:cxn ang="0">
                    <a:pos x="0" y="400"/>
                  </a:cxn>
                  <a:cxn ang="0">
                    <a:pos x="1525" y="400"/>
                  </a:cxn>
                  <a:cxn ang="0">
                    <a:pos x="1294" y="0"/>
                  </a:cxn>
                  <a:cxn ang="0">
                    <a:pos x="227" y="0"/>
                  </a:cxn>
                  <a:cxn ang="0">
                    <a:pos x="0" y="400"/>
                  </a:cxn>
                </a:cxnLst>
                <a:rect l="0" t="0" r="r" b="b"/>
                <a:pathLst>
                  <a:path w="1525" h="400">
                    <a:moveTo>
                      <a:pt x="0" y="400"/>
                    </a:moveTo>
                    <a:lnTo>
                      <a:pt x="1525" y="400"/>
                    </a:lnTo>
                    <a:lnTo>
                      <a:pt x="1294" y="0"/>
                    </a:lnTo>
                    <a:lnTo>
                      <a:pt x="227" y="0"/>
                    </a:lnTo>
                    <a:lnTo>
                      <a:pt x="0" y="400"/>
                    </a:lnTo>
                    <a:close/>
                  </a:path>
                </a:pathLst>
              </a:custGeom>
              <a:solidFill>
                <a:srgbClr val="0070C0"/>
              </a:solidFill>
              <a:ln w="12700" cmpd="sng">
                <a:round/>
              </a:ln>
              <a:scene3d>
                <a:camera prst="legacyObliqueTopRight"/>
                <a:lightRig rig="legacyFlat3" dir="b"/>
              </a:scene3d>
              <a:sp3d extrusionH="430200" prstMaterial="legacyPlastic">
                <a:bevelT w="13500" h="13500" prst="angle"/>
                <a:bevelB w="13500" h="13500" prst="angle"/>
                <a:extrusionClr>
                  <a:srgbClr val="CAC6B4"/>
                </a:extrusionClr>
              </a:sp3d>
            </p:spPr>
            <p:txBody>
              <a:bodyPr>
                <a:flatTx/>
              </a:bodyPr>
              <a:lstStyle/>
              <a:p>
                <a:endParaRPr lang="zh-CN" altLang="en-US" sz="1830" b="1">
                  <a:solidFill>
                    <a:schemeClr val="lt1"/>
                  </a:solidFill>
                  <a:latin typeface="微软雅黑" panose="020B0503020204020204" pitchFamily="34" charset="-122"/>
                  <a:ea typeface="微软雅黑" panose="020B0503020204020204" pitchFamily="34" charset="-122"/>
                </a:endParaRPr>
              </a:p>
            </p:txBody>
          </p:sp>
          <p:sp>
            <p:nvSpPr>
              <p:cNvPr id="78" name="Text Box 9"/>
              <p:cNvSpPr txBox="1">
                <a:spLocks noChangeArrowheads="1"/>
              </p:cNvSpPr>
              <p:nvPr>
                <p:custDataLst>
                  <p:tags r:id="rId6"/>
                </p:custDataLst>
              </p:nvPr>
            </p:nvSpPr>
            <p:spPr bwMode="auto">
              <a:xfrm>
                <a:off x="239" y="213"/>
                <a:ext cx="1742" cy="175"/>
              </a:xfrm>
              <a:prstGeom prst="rect">
                <a:avLst/>
              </a:prstGeom>
              <a:noFill/>
              <a:ln w="9525">
                <a:noFill/>
                <a:miter lim="800000"/>
              </a:ln>
            </p:spPr>
            <p:txBody>
              <a:bodyPr wrap="square" lIns="79711" tIns="39856" rIns="79711" bIns="39856">
                <a:spAutoFit/>
              </a:bodyPr>
              <a:lstStyle/>
              <a:p>
                <a:r>
                  <a:rPr lang="zh-CN" sz="1830" b="1" dirty="0">
                    <a:solidFill>
                      <a:schemeClr val="lt1"/>
                    </a:solidFill>
                    <a:latin typeface="Times New Roman" panose="02020603050405020304" charset="0"/>
                    <a:ea typeface="微软雅黑" panose="020B0503020204020204" pitchFamily="34" charset="-122"/>
                  </a:rPr>
                  <a:t>作业指导书及相关的技术支撑文件</a:t>
                </a:r>
                <a:endParaRPr lang="zh-CN" sz="1830" b="1" dirty="0">
                  <a:solidFill>
                    <a:schemeClr val="lt1"/>
                  </a:solidFill>
                  <a:latin typeface="Times New Roman" panose="02020603050405020304" charset="0"/>
                  <a:ea typeface="微软雅黑" panose="020B0503020204020204" pitchFamily="34" charset="-122"/>
                </a:endParaRPr>
              </a:p>
            </p:txBody>
          </p:sp>
        </p:grpSp>
        <p:grpSp>
          <p:nvGrpSpPr>
            <p:cNvPr id="79" name="Group 10"/>
            <p:cNvGrpSpPr/>
            <p:nvPr/>
          </p:nvGrpSpPr>
          <p:grpSpPr bwMode="auto">
            <a:xfrm>
              <a:off x="8520" y="3165"/>
              <a:ext cx="3515" cy="1357"/>
              <a:chOff x="0" y="0"/>
              <a:chExt cx="1452" cy="590"/>
            </a:xfrm>
          </p:grpSpPr>
          <p:sp>
            <p:nvSpPr>
              <p:cNvPr id="80" name="未知"/>
              <p:cNvSpPr/>
              <p:nvPr>
                <p:custDataLst>
                  <p:tags r:id="rId7"/>
                </p:custDataLst>
              </p:nvPr>
            </p:nvSpPr>
            <p:spPr bwMode="auto">
              <a:xfrm>
                <a:off x="0" y="0"/>
                <a:ext cx="1452" cy="590"/>
              </a:xfrm>
              <a:custGeom>
                <a:avLst/>
                <a:gdLst/>
                <a:ahLst/>
                <a:cxnLst>
                  <a:cxn ang="0">
                    <a:pos x="0" y="407"/>
                  </a:cxn>
                  <a:cxn ang="0">
                    <a:pos x="992" y="407"/>
                  </a:cxn>
                  <a:cxn ang="0">
                    <a:pos x="762" y="0"/>
                  </a:cxn>
                  <a:cxn ang="0">
                    <a:pos x="231" y="0"/>
                  </a:cxn>
                  <a:cxn ang="0">
                    <a:pos x="0" y="407"/>
                  </a:cxn>
                </a:cxnLst>
                <a:rect l="0" t="0" r="r" b="b"/>
                <a:pathLst>
                  <a:path w="992" h="407">
                    <a:moveTo>
                      <a:pt x="0" y="407"/>
                    </a:moveTo>
                    <a:lnTo>
                      <a:pt x="992" y="407"/>
                    </a:lnTo>
                    <a:lnTo>
                      <a:pt x="762" y="0"/>
                    </a:lnTo>
                    <a:lnTo>
                      <a:pt x="231" y="0"/>
                    </a:lnTo>
                    <a:lnTo>
                      <a:pt x="0" y="407"/>
                    </a:lnTo>
                    <a:close/>
                  </a:path>
                </a:pathLst>
              </a:custGeom>
              <a:solidFill>
                <a:schemeClr val="accent3"/>
              </a:solidFill>
              <a:ln w="12700" cmpd="sng">
                <a:round/>
              </a:ln>
              <a:scene3d>
                <a:camera prst="legacyObliqueTopRight"/>
                <a:lightRig rig="legacyFlat3" dir="b"/>
              </a:scene3d>
              <a:sp3d extrusionH="430200" prstMaterial="legacyPlastic">
                <a:bevelT w="13500" h="13500" prst="angle"/>
                <a:bevelB w="13500" h="13500" prst="angle"/>
                <a:extrusionClr>
                  <a:srgbClr val="CAC6B4"/>
                </a:extrusionClr>
              </a:sp3d>
            </p:spPr>
            <p:txBody>
              <a:bodyPr>
                <a:flatTx/>
              </a:bodyPr>
              <a:lstStyle/>
              <a:p>
                <a:endParaRPr lang="zh-CN" altLang="en-US" sz="1830" b="1">
                  <a:solidFill>
                    <a:schemeClr val="lt1"/>
                  </a:solidFill>
                  <a:latin typeface="微软雅黑" panose="020B0503020204020204" pitchFamily="34" charset="-122"/>
                  <a:ea typeface="微软雅黑" panose="020B0503020204020204" pitchFamily="34" charset="-122"/>
                </a:endParaRPr>
              </a:p>
            </p:txBody>
          </p:sp>
          <p:sp>
            <p:nvSpPr>
              <p:cNvPr id="81" name="Text Box 12"/>
              <p:cNvSpPr txBox="1">
                <a:spLocks noChangeArrowheads="1"/>
              </p:cNvSpPr>
              <p:nvPr>
                <p:custDataLst>
                  <p:tags r:id="rId8"/>
                </p:custDataLst>
              </p:nvPr>
            </p:nvSpPr>
            <p:spPr bwMode="auto">
              <a:xfrm>
                <a:off x="426" y="252"/>
                <a:ext cx="683" cy="175"/>
              </a:xfrm>
              <a:prstGeom prst="rect">
                <a:avLst/>
              </a:prstGeom>
              <a:noFill/>
              <a:ln w="9525">
                <a:noFill/>
                <a:miter lim="800000"/>
              </a:ln>
            </p:spPr>
            <p:txBody>
              <a:bodyPr wrap="square" lIns="79711" tIns="39856" rIns="79711" bIns="39856">
                <a:spAutoFit/>
              </a:bodyPr>
              <a:lstStyle/>
              <a:p>
                <a:r>
                  <a:rPr lang="zh-CN" sz="1830" b="1" dirty="0">
                    <a:solidFill>
                      <a:schemeClr val="lt1"/>
                    </a:solidFill>
                    <a:latin typeface="Times New Roman" panose="02020603050405020304" charset="0"/>
                    <a:ea typeface="微软雅黑" panose="020B0503020204020204" pitchFamily="34" charset="-122"/>
                  </a:rPr>
                  <a:t>管理手册</a:t>
                </a:r>
                <a:endParaRPr lang="zh-CN" sz="1830" b="1" dirty="0">
                  <a:solidFill>
                    <a:schemeClr val="lt1"/>
                  </a:solidFill>
                  <a:latin typeface="Times New Roman" panose="02020603050405020304" charset="0"/>
                  <a:ea typeface="微软雅黑" panose="020B0503020204020204" pitchFamily="34" charset="-122"/>
                </a:endParaRPr>
              </a:p>
            </p:txBody>
          </p:sp>
        </p:grpSp>
        <p:grpSp>
          <p:nvGrpSpPr>
            <p:cNvPr id="82" name="Group 13"/>
            <p:cNvGrpSpPr/>
            <p:nvPr/>
          </p:nvGrpSpPr>
          <p:grpSpPr bwMode="auto">
            <a:xfrm>
              <a:off x="9427" y="1692"/>
              <a:ext cx="1700" cy="1357"/>
              <a:chOff x="0" y="0"/>
              <a:chExt cx="726" cy="590"/>
            </a:xfrm>
          </p:grpSpPr>
          <p:sp>
            <p:nvSpPr>
              <p:cNvPr id="83" name="未知"/>
              <p:cNvSpPr/>
              <p:nvPr>
                <p:custDataLst>
                  <p:tags r:id="rId9"/>
                </p:custDataLst>
              </p:nvPr>
            </p:nvSpPr>
            <p:spPr bwMode="auto">
              <a:xfrm>
                <a:off x="0" y="0"/>
                <a:ext cx="726" cy="590"/>
              </a:xfrm>
              <a:custGeom>
                <a:avLst/>
                <a:gdLst/>
                <a:ahLst/>
                <a:cxnLst>
                  <a:cxn ang="0">
                    <a:pos x="0" y="405"/>
                  </a:cxn>
                  <a:cxn ang="0">
                    <a:pos x="460" y="405"/>
                  </a:cxn>
                  <a:cxn ang="0">
                    <a:pos x="230" y="0"/>
                  </a:cxn>
                  <a:cxn ang="0">
                    <a:pos x="0" y="405"/>
                  </a:cxn>
                </a:cxnLst>
                <a:rect l="0" t="0" r="r" b="b"/>
                <a:pathLst>
                  <a:path w="460" h="405">
                    <a:moveTo>
                      <a:pt x="0" y="405"/>
                    </a:moveTo>
                    <a:lnTo>
                      <a:pt x="460" y="405"/>
                    </a:lnTo>
                    <a:lnTo>
                      <a:pt x="230" y="0"/>
                    </a:lnTo>
                    <a:lnTo>
                      <a:pt x="0" y="405"/>
                    </a:lnTo>
                    <a:close/>
                  </a:path>
                </a:pathLst>
              </a:custGeom>
              <a:solidFill>
                <a:srgbClr val="FFFF00"/>
              </a:solidFill>
              <a:ln w="12700" cmpd="sng">
                <a:round/>
              </a:ln>
              <a:scene3d>
                <a:camera prst="legacyObliqueTopRight"/>
                <a:lightRig rig="legacyFlat3" dir="b"/>
              </a:scene3d>
              <a:sp3d extrusionH="430200" prstMaterial="legacyPlastic">
                <a:bevelT w="13500" h="13500" prst="angle"/>
                <a:bevelB w="13500" h="13500" prst="angle"/>
                <a:extrusionClr>
                  <a:srgbClr val="CAC6B4"/>
                </a:extrusionClr>
              </a:sp3d>
            </p:spPr>
            <p:txBody>
              <a:bodyPr>
                <a:flatTx/>
              </a:bodyPr>
              <a:lstStyle/>
              <a:p>
                <a:endParaRPr lang="zh-CN" altLang="en-US" sz="1830" b="1">
                  <a:solidFill>
                    <a:schemeClr val="lt1"/>
                  </a:solidFill>
                  <a:latin typeface="微软雅黑" panose="020B0503020204020204" pitchFamily="34" charset="-122"/>
                  <a:ea typeface="微软雅黑" panose="020B0503020204020204" pitchFamily="34" charset="-122"/>
                </a:endParaRPr>
              </a:p>
            </p:txBody>
          </p:sp>
          <p:sp>
            <p:nvSpPr>
              <p:cNvPr id="84" name="Text Box 15"/>
              <p:cNvSpPr txBox="1">
                <a:spLocks noChangeArrowheads="1"/>
              </p:cNvSpPr>
              <p:nvPr>
                <p:custDataLst>
                  <p:tags r:id="rId10"/>
                </p:custDataLst>
              </p:nvPr>
            </p:nvSpPr>
            <p:spPr bwMode="auto">
              <a:xfrm>
                <a:off x="173" y="258"/>
                <a:ext cx="454" cy="312"/>
              </a:xfrm>
              <a:prstGeom prst="rect">
                <a:avLst/>
              </a:prstGeom>
              <a:noFill/>
              <a:ln w="9525">
                <a:noFill/>
                <a:miter lim="800000"/>
              </a:ln>
            </p:spPr>
            <p:txBody>
              <a:bodyPr lIns="79711" tIns="39856" rIns="79711" bIns="39856">
                <a:spAutoFit/>
              </a:bodyPr>
              <a:lstStyle/>
              <a:p>
                <a:r>
                  <a:rPr lang="zh-CN" sz="1830" b="1" dirty="0">
                    <a:solidFill>
                      <a:schemeClr val="lt1"/>
                    </a:solidFill>
                    <a:latin typeface="Times New Roman" panose="02020603050405020304" charset="0"/>
                    <a:ea typeface="微软雅黑" panose="020B0503020204020204" pitchFamily="34" charset="-122"/>
                  </a:rPr>
                  <a:t>安全生产方针</a:t>
                </a:r>
                <a:endParaRPr lang="zh-CN" sz="1830" b="1" dirty="0">
                  <a:solidFill>
                    <a:schemeClr val="lt1"/>
                  </a:solidFill>
                  <a:latin typeface="Times New Roman" panose="02020603050405020304" charset="0"/>
                  <a:ea typeface="微软雅黑" panose="020B0503020204020204" pitchFamily="34" charset="-122"/>
                </a:endParaRPr>
              </a:p>
            </p:txBody>
          </p:sp>
        </p:grpSp>
      </p:grpSp>
      <p:grpSp>
        <p:nvGrpSpPr>
          <p:cNvPr id="102" name="组合 101"/>
          <p:cNvGrpSpPr/>
          <p:nvPr/>
        </p:nvGrpSpPr>
        <p:grpSpPr>
          <a:xfrm>
            <a:off x="1274871" y="2905132"/>
            <a:ext cx="4886950" cy="2844842"/>
            <a:chOff x="1347" y="2691"/>
            <a:chExt cx="5473" cy="3186"/>
          </a:xfrm>
        </p:grpSpPr>
        <p:sp>
          <p:nvSpPr>
            <p:cNvPr id="93" name="文本框 92"/>
            <p:cNvSpPr txBox="1"/>
            <p:nvPr>
              <p:custDataLst>
                <p:tags r:id="rId11"/>
              </p:custDataLst>
            </p:nvPr>
          </p:nvSpPr>
          <p:spPr>
            <a:xfrm>
              <a:off x="1347" y="3373"/>
              <a:ext cx="641" cy="2198"/>
            </a:xfrm>
            <a:prstGeom prst="roundRect">
              <a:avLst/>
            </a:prstGeom>
            <a:solidFill>
              <a:schemeClr val="accent3"/>
            </a:solidFill>
          </p:spPr>
          <p:txBody>
            <a:bodyPr wrap="square" rtlCol="0" anchor="t">
              <a:spAutoFit/>
            </a:bodyPr>
            <a:lstStyle/>
            <a:p>
              <a:pPr algn="l"/>
              <a:r>
                <a:rPr lang="zh-CN" altLang="en-US" sz="1970" b="1">
                  <a:solidFill>
                    <a:schemeClr val="lt1"/>
                  </a:solidFill>
                  <a:latin typeface="Times New Roman" panose="02020603050405020304" charset="0"/>
                  <a:ea typeface="微软雅黑" panose="020B0503020204020204" pitchFamily="34" charset="-122"/>
                </a:rPr>
                <a:t>现行规章制度</a:t>
              </a:r>
              <a:endParaRPr lang="zh-CN" altLang="en-US" sz="1970" b="1">
                <a:solidFill>
                  <a:schemeClr val="lt1"/>
                </a:solidFill>
                <a:latin typeface="Times New Roman" panose="02020603050405020304" charset="0"/>
                <a:ea typeface="微软雅黑" panose="020B0503020204020204" pitchFamily="34" charset="-122"/>
              </a:endParaRPr>
            </a:p>
          </p:txBody>
        </p:sp>
        <p:sp>
          <p:nvSpPr>
            <p:cNvPr id="94" name="文本框 93"/>
            <p:cNvSpPr txBox="1"/>
            <p:nvPr>
              <p:custDataLst>
                <p:tags r:id="rId12"/>
              </p:custDataLst>
            </p:nvPr>
          </p:nvSpPr>
          <p:spPr>
            <a:xfrm>
              <a:off x="3055" y="2691"/>
              <a:ext cx="1270" cy="463"/>
            </a:xfrm>
            <a:prstGeom prst="roundRect">
              <a:avLst/>
            </a:prstGeom>
            <a:solidFill>
              <a:schemeClr val="accent4"/>
            </a:solidFill>
            <a:ln>
              <a:noFill/>
            </a:ln>
          </p:spPr>
          <p:txBody>
            <a:bodyPr wrap="square" rtlCol="0" anchor="t">
              <a:spAutoFit/>
            </a:bodyPr>
            <a:lstStyle/>
            <a:p>
              <a:pPr algn="ctr"/>
              <a:r>
                <a:rPr lang="zh-CN" altLang="en-US" sz="1830" b="1">
                  <a:solidFill>
                    <a:schemeClr val="lt1"/>
                  </a:solidFill>
                  <a:latin typeface="Times New Roman" panose="02020603050405020304" charset="0"/>
                  <a:ea typeface="微软雅黑" panose="020B0503020204020204" pitchFamily="34" charset="-122"/>
                </a:rPr>
                <a:t>延用</a:t>
              </a:r>
              <a:endParaRPr lang="zh-CN" altLang="en-US" sz="1830" b="1">
                <a:solidFill>
                  <a:schemeClr val="lt1"/>
                </a:solidFill>
                <a:latin typeface="Times New Roman" panose="02020603050405020304" charset="0"/>
                <a:ea typeface="微软雅黑" panose="020B0503020204020204" pitchFamily="34" charset="-122"/>
              </a:endParaRPr>
            </a:p>
          </p:txBody>
        </p:sp>
        <p:sp>
          <p:nvSpPr>
            <p:cNvPr id="95" name="文本框 94"/>
            <p:cNvSpPr txBox="1"/>
            <p:nvPr>
              <p:custDataLst>
                <p:tags r:id="rId13"/>
              </p:custDataLst>
            </p:nvPr>
          </p:nvSpPr>
          <p:spPr>
            <a:xfrm>
              <a:off x="3055" y="4053"/>
              <a:ext cx="1270" cy="463"/>
            </a:xfrm>
            <a:prstGeom prst="roundRect">
              <a:avLst/>
            </a:prstGeom>
            <a:solidFill>
              <a:schemeClr val="accent4"/>
            </a:solidFill>
            <a:ln>
              <a:noFill/>
            </a:ln>
          </p:spPr>
          <p:txBody>
            <a:bodyPr wrap="square" rtlCol="0" anchor="t">
              <a:spAutoFit/>
            </a:bodyPr>
            <a:lstStyle/>
            <a:p>
              <a:pPr algn="ctr"/>
              <a:r>
                <a:rPr lang="zh-CN" altLang="en-US" sz="1830" b="1">
                  <a:solidFill>
                    <a:schemeClr val="lt1"/>
                  </a:solidFill>
                  <a:latin typeface="Times New Roman" panose="02020603050405020304" charset="0"/>
                  <a:ea typeface="微软雅黑" panose="020B0503020204020204" pitchFamily="34" charset="-122"/>
                </a:rPr>
                <a:t>完善</a:t>
              </a:r>
              <a:endParaRPr lang="zh-CN" altLang="en-US" sz="1830" b="1">
                <a:solidFill>
                  <a:schemeClr val="lt1"/>
                </a:solidFill>
                <a:latin typeface="Times New Roman" panose="02020603050405020304" charset="0"/>
                <a:ea typeface="微软雅黑" panose="020B0503020204020204" pitchFamily="34" charset="-122"/>
              </a:endParaRPr>
            </a:p>
          </p:txBody>
        </p:sp>
        <p:sp>
          <p:nvSpPr>
            <p:cNvPr id="96" name="文本框 95"/>
            <p:cNvSpPr txBox="1"/>
            <p:nvPr>
              <p:custDataLst>
                <p:tags r:id="rId14"/>
              </p:custDataLst>
            </p:nvPr>
          </p:nvSpPr>
          <p:spPr>
            <a:xfrm>
              <a:off x="3055" y="5414"/>
              <a:ext cx="1270" cy="463"/>
            </a:xfrm>
            <a:prstGeom prst="roundRect">
              <a:avLst/>
            </a:prstGeom>
            <a:solidFill>
              <a:schemeClr val="accent4"/>
            </a:solidFill>
            <a:ln>
              <a:noFill/>
            </a:ln>
          </p:spPr>
          <p:txBody>
            <a:bodyPr wrap="square" rtlCol="0" anchor="t">
              <a:spAutoFit/>
            </a:bodyPr>
            <a:lstStyle/>
            <a:p>
              <a:pPr algn="ctr"/>
              <a:r>
                <a:rPr lang="zh-CN" altLang="en-US" sz="1830" b="1">
                  <a:solidFill>
                    <a:schemeClr val="lt1"/>
                  </a:solidFill>
                  <a:latin typeface="Times New Roman" panose="02020603050405020304" charset="0"/>
                  <a:ea typeface="微软雅黑" panose="020B0503020204020204" pitchFamily="34" charset="-122"/>
                </a:rPr>
                <a:t>建立</a:t>
              </a:r>
              <a:endParaRPr lang="zh-CN" altLang="en-US" sz="1830" b="1">
                <a:solidFill>
                  <a:schemeClr val="lt1"/>
                </a:solidFill>
                <a:latin typeface="Times New Roman" panose="02020603050405020304" charset="0"/>
                <a:ea typeface="微软雅黑" panose="020B0503020204020204" pitchFamily="34" charset="-122"/>
              </a:endParaRPr>
            </a:p>
          </p:txBody>
        </p:sp>
        <p:sp>
          <p:nvSpPr>
            <p:cNvPr id="97" name="左中括号 96"/>
            <p:cNvSpPr/>
            <p:nvPr>
              <p:custDataLst>
                <p:tags r:id="rId15"/>
              </p:custDataLst>
            </p:nvPr>
          </p:nvSpPr>
          <p:spPr>
            <a:xfrm>
              <a:off x="2448" y="2993"/>
              <a:ext cx="420" cy="2685"/>
            </a:xfrm>
            <a:prstGeom prst="leftBracket">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solidFill>
                  <a:schemeClr val="dk1"/>
                </a:solidFill>
              </a:endParaRPr>
            </a:p>
          </p:txBody>
        </p:sp>
        <p:cxnSp>
          <p:nvCxnSpPr>
            <p:cNvPr id="98" name="直接连接符 97"/>
            <p:cNvCxnSpPr/>
            <p:nvPr>
              <p:custDataLst>
                <p:tags r:id="rId16"/>
              </p:custDataLst>
            </p:nvPr>
          </p:nvCxnSpPr>
          <p:spPr>
            <a:xfrm>
              <a:off x="2103" y="4388"/>
              <a:ext cx="19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99" name="文本框 98"/>
            <p:cNvSpPr txBox="1"/>
            <p:nvPr>
              <p:custDataLst>
                <p:tags r:id="rId17"/>
              </p:custDataLst>
            </p:nvPr>
          </p:nvSpPr>
          <p:spPr>
            <a:xfrm>
              <a:off x="5043" y="3648"/>
              <a:ext cx="1777" cy="1048"/>
            </a:xfrm>
            <a:prstGeom prst="rect">
              <a:avLst/>
            </a:prstGeom>
            <a:solidFill>
              <a:schemeClr val="accent3"/>
            </a:solidFill>
            <a:ln>
              <a:noFill/>
            </a:ln>
          </p:spPr>
          <p:txBody>
            <a:bodyPr wrap="square" rtlCol="0" anchor="t">
              <a:spAutoFit/>
            </a:bodyPr>
            <a:lstStyle/>
            <a:p>
              <a:pPr algn="just"/>
              <a:r>
                <a:rPr lang="zh-CN" altLang="en-US" sz="1830" b="1">
                  <a:solidFill>
                    <a:schemeClr val="lt1"/>
                  </a:solidFill>
                  <a:latin typeface="Times New Roman" panose="02020603050405020304" charset="0"/>
                  <a:ea typeface="微软雅黑" panose="020B0503020204020204" pitchFamily="34" charset="-122"/>
                </a:rPr>
                <a:t>按标准格式与体系规范要求进行整合</a:t>
              </a:r>
              <a:endParaRPr lang="zh-CN" altLang="en-US" sz="1830" b="1">
                <a:solidFill>
                  <a:schemeClr val="lt1"/>
                </a:solidFill>
                <a:latin typeface="Times New Roman" panose="02020603050405020304" charset="0"/>
                <a:ea typeface="微软雅黑" panose="020B0503020204020204" pitchFamily="34" charset="-122"/>
              </a:endParaRPr>
            </a:p>
          </p:txBody>
        </p:sp>
      </p:grpSp>
      <p:sp>
        <p:nvSpPr>
          <p:cNvPr id="4" name="任意多边形 3"/>
          <p:cNvSpPr/>
          <p:nvPr>
            <p:custDataLst>
              <p:tags r:id="rId18"/>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任意多边形 4"/>
          <p:cNvSpPr/>
          <p:nvPr>
            <p:custDataLst>
              <p:tags r:id="rId19"/>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02  </a:t>
            </a:r>
            <a:r>
              <a:rPr lang="zh-CN" altLang="en-US" sz="3000" dirty="0">
                <a:solidFill>
                  <a:schemeClr val="accent1"/>
                </a:solidFill>
                <a:latin typeface="Times New Roman" panose="02020603050405020304" charset="0"/>
                <a:ea typeface="微软雅黑" panose="020B0503020204020204" pitchFamily="34" charset="-122"/>
                <a:sym typeface="+mn-ea"/>
              </a:rPr>
              <a:t>建立安全生产管理体系</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ustDataLst>
      <p:tags r:id="rId20"/>
    </p:custDataLst>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148"/>
          <p:cNvSpPr txBox="1"/>
          <p:nvPr/>
        </p:nvSpPr>
        <p:spPr>
          <a:xfrm>
            <a:off x="2173154" y="1800776"/>
            <a:ext cx="2476020" cy="1309370"/>
          </a:xfrm>
          <a:prstGeom prst="rect">
            <a:avLst/>
          </a:prstGeom>
          <a:noFill/>
        </p:spPr>
        <p:txBody>
          <a:bodyPr vert="horz" wrap="square" rtlCol="0">
            <a:spAutoFit/>
          </a:bodyPr>
          <a:lstStyle/>
          <a:p>
            <a:pPr>
              <a:lnSpc>
                <a:spcPct val="120000"/>
              </a:lnSpc>
            </a:pPr>
            <a:r>
              <a:rPr lang="zh-CN" altLang="en-US" sz="6600" b="1" cap="all" spc="3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目录</a:t>
            </a:r>
            <a:endParaRPr lang="zh-CN" altLang="en-US" sz="6600" b="1" cap="all" spc="3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endParaRPr>
          </a:p>
        </p:txBody>
      </p:sp>
      <p:sp>
        <p:nvSpPr>
          <p:cNvPr id="15" name="TextBox 148"/>
          <p:cNvSpPr txBox="1"/>
          <p:nvPr>
            <p:custDataLst>
              <p:tags r:id="rId1"/>
            </p:custDataLst>
          </p:nvPr>
        </p:nvSpPr>
        <p:spPr>
          <a:xfrm>
            <a:off x="2173154" y="2868937"/>
            <a:ext cx="3346876" cy="903605"/>
          </a:xfrm>
          <a:prstGeom prst="rect">
            <a:avLst/>
          </a:prstGeom>
          <a:noFill/>
        </p:spPr>
        <p:txBody>
          <a:bodyPr vert="horz" wrap="square" rtlCol="0">
            <a:spAutoFit/>
          </a:bodyPr>
          <a:lstStyle/>
          <a:p>
            <a:pPr>
              <a:lnSpc>
                <a:spcPct val="120000"/>
              </a:lnSpc>
            </a:pPr>
            <a:r>
              <a:rPr lang="en-US" altLang="zh-CN" sz="4400" b="1"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CONTENTS</a:t>
            </a:r>
            <a:endParaRPr lang="en-US" altLang="zh-CN" sz="4400" b="1"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endParaRPr>
          </a:p>
        </p:txBody>
      </p:sp>
      <p:sp>
        <p:nvSpPr>
          <p:cNvPr id="16" name="Freeform 6"/>
          <p:cNvSpPr/>
          <p:nvPr>
            <p:custDataLst>
              <p:tags r:id="rId2"/>
            </p:custDataLst>
          </p:nvPr>
        </p:nvSpPr>
        <p:spPr bwMode="auto">
          <a:xfrm>
            <a:off x="354" y="5397910"/>
            <a:ext cx="12858044" cy="1834739"/>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2"/>
          </a:solidFill>
          <a:ln w="0">
            <a:noFill/>
            <a:prstDash val="solid"/>
            <a:round/>
          </a:ln>
        </p:spPr>
        <p:txBody>
          <a:bodyPr vert="horz" wrap="square" lIns="128580" tIns="64290" rIns="128580" bIns="64290" numCol="1" anchor="t" anchorCtr="0" compatLnSpc="1"/>
          <a:lstStyle/>
          <a:p>
            <a:endParaRPr lang="zh-CN" altLang="en-US" sz="1800">
              <a:solidFill>
                <a:schemeClr val="dk1"/>
              </a:solidFill>
            </a:endParaRPr>
          </a:p>
        </p:txBody>
      </p:sp>
      <p:sp>
        <p:nvSpPr>
          <p:cNvPr id="18" name="Freeform 7"/>
          <p:cNvSpPr/>
          <p:nvPr>
            <p:custDataLst>
              <p:tags r:id="rId3"/>
            </p:custDataLst>
          </p:nvPr>
        </p:nvSpPr>
        <p:spPr bwMode="auto">
          <a:xfrm>
            <a:off x="354" y="5128493"/>
            <a:ext cx="12858044" cy="593017"/>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2"/>
          </a:solidFill>
          <a:ln w="0">
            <a:noFill/>
            <a:prstDash val="solid"/>
            <a:round/>
          </a:ln>
        </p:spPr>
        <p:txBody>
          <a:bodyPr vert="horz" wrap="square" lIns="128580" tIns="64290" rIns="128580" bIns="64290" numCol="1" anchor="t" anchorCtr="0" compatLnSpc="1"/>
          <a:lstStyle/>
          <a:p>
            <a:endParaRPr lang="zh-CN" altLang="en-US" sz="1800">
              <a:solidFill>
                <a:schemeClr val="dk1"/>
              </a:solidFill>
            </a:endParaRPr>
          </a:p>
        </p:txBody>
      </p:sp>
      <p:sp>
        <p:nvSpPr>
          <p:cNvPr id="17" name="矩形 16"/>
          <p:cNvSpPr/>
          <p:nvPr>
            <p:custDataLst>
              <p:tags r:id="rId4"/>
            </p:custDataLst>
          </p:nvPr>
        </p:nvSpPr>
        <p:spPr>
          <a:xfrm>
            <a:off x="6501130" y="1487805"/>
            <a:ext cx="4521835" cy="386080"/>
          </a:xfrm>
          <a:prstGeom prst="rect">
            <a:avLst/>
          </a:prstGeom>
          <a:effectLst/>
        </p:spPr>
        <p:txBody>
          <a:bodyPr wrap="square">
            <a:spAutoFit/>
          </a:bodyPr>
          <a:lstStyle/>
          <a:p>
            <a:pPr marL="0" indent="0" algn="l">
              <a:lnSpc>
                <a:spcPct val="80000"/>
              </a:lnSpc>
              <a:buFont typeface="Wingdings" panose="05000000000000000000" charset="0"/>
              <a:buNone/>
            </a:pPr>
            <a:r>
              <a:rPr lang="en-US" altLang="zh-CN" sz="2400" b="1" dirty="0">
                <a:solidFill>
                  <a:schemeClr val="accent1"/>
                </a:solidFill>
                <a:latin typeface="Times New Roman" panose="02020603050405020304" charset="0"/>
                <a:ea typeface="微软雅黑" panose="020B0503020204020204" pitchFamily="34" charset="-122"/>
                <a:cs typeface="微软雅黑" panose="020B0503020204020204" pitchFamily="34" charset="-122"/>
                <a:sym typeface="Arial" panose="020B0604020202020204" pitchFamily="34" charset="0"/>
              </a:rPr>
              <a:t>02  /   </a:t>
            </a:r>
            <a:r>
              <a:rPr lang="zh-CN" altLang="en-US" sz="2400" b="1" dirty="0">
                <a:solidFill>
                  <a:schemeClr val="accent1"/>
                </a:solidFill>
                <a:latin typeface="Times New Roman" panose="02020603050405020304" charset="0"/>
                <a:ea typeface="微软雅黑" panose="020B0503020204020204" pitchFamily="34" charset="-122"/>
                <a:sym typeface="+mn-ea"/>
              </a:rPr>
              <a:t>建立安全生产管理体系</a:t>
            </a:r>
            <a:endParaRPr lang="zh-CN" altLang="en-US" sz="2400" b="1" dirty="0">
              <a:ln>
                <a:noFill/>
              </a:ln>
              <a:solidFill>
                <a:schemeClr val="accent1"/>
              </a:solidFill>
              <a:effectLst/>
              <a:uLnTx/>
              <a:uFillTx/>
              <a:latin typeface="Times New Roman" panose="02020603050405020304" charset="0"/>
              <a:ea typeface="微软雅黑" panose="020B0503020204020204" pitchFamily="34" charset="-122"/>
              <a:cs typeface="微软雅黑" panose="020B0503020204020204" pitchFamily="34" charset="-122"/>
              <a:sym typeface="+mn-ea"/>
            </a:endParaRPr>
          </a:p>
        </p:txBody>
      </p:sp>
      <p:sp>
        <p:nvSpPr>
          <p:cNvPr id="2" name="矩形 1"/>
          <p:cNvSpPr/>
          <p:nvPr>
            <p:custDataLst>
              <p:tags r:id="rId5"/>
            </p:custDataLst>
          </p:nvPr>
        </p:nvSpPr>
        <p:spPr>
          <a:xfrm>
            <a:off x="6501130" y="514350"/>
            <a:ext cx="4595495" cy="386080"/>
          </a:xfrm>
          <a:prstGeom prst="rect">
            <a:avLst/>
          </a:prstGeom>
          <a:effectLst/>
        </p:spPr>
        <p:txBody>
          <a:bodyPr wrap="square">
            <a:spAutoFit/>
          </a:bodyPr>
          <a:lstStyle/>
          <a:p>
            <a:pPr marL="0" algn="l">
              <a:lnSpc>
                <a:spcPct val="80000"/>
              </a:lnSpc>
              <a:spcBef>
                <a:spcPts val="100"/>
              </a:spcBef>
              <a:buClrTx/>
              <a:buSzTx/>
              <a:buFont typeface="Wingdings" panose="05000000000000000000" charset="0"/>
              <a:buNone/>
            </a:pPr>
            <a:r>
              <a:rPr lang="zh-CN" altLang="en-US" sz="2400" b="1" dirty="0">
                <a:solidFill>
                  <a:schemeClr val="accent1"/>
                </a:solidFill>
                <a:latin typeface="Times New Roman" panose="02020603050405020304" charset="0"/>
                <a:ea typeface="微软雅黑" panose="020B0503020204020204" pitchFamily="34" charset="-122"/>
                <a:cs typeface="微软雅黑" panose="020B0503020204020204" pitchFamily="34" charset="-122"/>
                <a:sym typeface="Arial" panose="020B0604020202020204" pitchFamily="34" charset="0"/>
              </a:rPr>
              <a:t>01  /   </a:t>
            </a:r>
            <a:r>
              <a:rPr lang="zh-CN" altLang="en-US" sz="2400" b="1">
                <a:solidFill>
                  <a:schemeClr val="accent1"/>
                </a:solidFill>
                <a:latin typeface="Times New Roman" panose="02020603050405020304" charset="0"/>
                <a:ea typeface="微软雅黑" panose="020B0503020204020204" pitchFamily="34" charset="-122"/>
                <a:sym typeface="+mn-ea"/>
              </a:rPr>
              <a:t>让安全成为企业文化</a:t>
            </a:r>
            <a:endParaRPr lang="zh-CN" altLang="en-US" sz="2400" b="1" dirty="0">
              <a:ln>
                <a:noFill/>
              </a:ln>
              <a:solidFill>
                <a:schemeClr val="accent1"/>
              </a:solidFill>
              <a:effectLst/>
              <a:uLnTx/>
              <a:uFillTx/>
              <a:latin typeface="Times New Roman" panose="02020603050405020304" charset="0"/>
              <a:ea typeface="微软雅黑" panose="020B0503020204020204" pitchFamily="34" charset="-122"/>
              <a:cs typeface="微软雅黑" panose="020B0503020204020204" pitchFamily="34" charset="-122"/>
              <a:sym typeface="+mn-ea"/>
            </a:endParaRPr>
          </a:p>
        </p:txBody>
      </p:sp>
      <p:sp>
        <p:nvSpPr>
          <p:cNvPr id="3" name="矩形 2"/>
          <p:cNvSpPr/>
          <p:nvPr>
            <p:custDataLst>
              <p:tags r:id="rId6"/>
            </p:custDataLst>
          </p:nvPr>
        </p:nvSpPr>
        <p:spPr>
          <a:xfrm>
            <a:off x="6501130" y="2461260"/>
            <a:ext cx="4521835" cy="386080"/>
          </a:xfrm>
          <a:prstGeom prst="rect">
            <a:avLst/>
          </a:prstGeom>
          <a:effectLst/>
        </p:spPr>
        <p:txBody>
          <a:bodyPr wrap="square">
            <a:spAutoFit/>
          </a:bodyPr>
          <a:lstStyle/>
          <a:p>
            <a:pPr marL="0" lvl="1" indent="0" algn="l">
              <a:lnSpc>
                <a:spcPct val="80000"/>
              </a:lnSpc>
              <a:buFont typeface="Wingdings" panose="05000000000000000000" charset="0"/>
              <a:buNone/>
            </a:pPr>
            <a:r>
              <a:rPr lang="en-US" altLang="zh-CN" sz="2400" b="1" dirty="0">
                <a:solidFill>
                  <a:schemeClr val="accent1"/>
                </a:solidFill>
                <a:latin typeface="Times New Roman" panose="02020603050405020304" charset="0"/>
                <a:ea typeface="微软雅黑" panose="020B0503020204020204" pitchFamily="34" charset="-122"/>
                <a:cs typeface="微软雅黑" panose="020B0503020204020204" pitchFamily="34" charset="-122"/>
                <a:sym typeface="Arial" panose="020B0604020202020204" pitchFamily="34" charset="0"/>
              </a:rPr>
              <a:t>03  /   </a:t>
            </a:r>
            <a:r>
              <a:rPr lang="zh-CN" altLang="en-US" sz="2400" b="1">
                <a:solidFill>
                  <a:schemeClr val="accent1"/>
                </a:solidFill>
                <a:latin typeface="Times New Roman" panose="02020603050405020304" charset="0"/>
                <a:ea typeface="微软雅黑" panose="020B0503020204020204" pitchFamily="34" charset="-122"/>
                <a:sym typeface="+mn-ea"/>
              </a:rPr>
              <a:t>杜绝不安全的行为习惯</a:t>
            </a:r>
            <a:endParaRPr lang="zh-CN" altLang="en-US" sz="2400" b="1" dirty="0">
              <a:ln>
                <a:noFill/>
              </a:ln>
              <a:solidFill>
                <a:schemeClr val="accent1"/>
              </a:solidFill>
              <a:effectLst/>
              <a:uLnTx/>
              <a:uFillTx/>
              <a:latin typeface="Times New Roman" panose="02020603050405020304" charset="0"/>
              <a:ea typeface="微软雅黑" panose="020B0503020204020204" pitchFamily="34" charset="-122"/>
              <a:cs typeface="微软雅黑" panose="020B0503020204020204" pitchFamily="34" charset="-122"/>
              <a:sym typeface="+mn-ea"/>
            </a:endParaRPr>
          </a:p>
        </p:txBody>
      </p:sp>
      <p:sp>
        <p:nvSpPr>
          <p:cNvPr id="4" name="矩形 3"/>
          <p:cNvSpPr/>
          <p:nvPr>
            <p:custDataLst>
              <p:tags r:id="rId7"/>
            </p:custDataLst>
          </p:nvPr>
        </p:nvSpPr>
        <p:spPr>
          <a:xfrm>
            <a:off x="6501130" y="3434715"/>
            <a:ext cx="4521835" cy="386080"/>
          </a:xfrm>
          <a:prstGeom prst="rect">
            <a:avLst/>
          </a:prstGeom>
          <a:effectLst/>
        </p:spPr>
        <p:txBody>
          <a:bodyPr wrap="square">
            <a:spAutoFit/>
          </a:bodyPr>
          <a:lstStyle/>
          <a:p>
            <a:pPr marL="0" indent="0" algn="l">
              <a:lnSpc>
                <a:spcPct val="80000"/>
              </a:lnSpc>
              <a:buFont typeface="Wingdings" panose="05000000000000000000" charset="0"/>
              <a:buNone/>
            </a:pPr>
            <a:r>
              <a:rPr lang="en-US" altLang="zh-CN" sz="2400" b="1" dirty="0">
                <a:solidFill>
                  <a:schemeClr val="accent1"/>
                </a:solidFill>
                <a:latin typeface="Times New Roman" panose="02020603050405020304" charset="0"/>
                <a:ea typeface="微软雅黑" panose="020B0503020204020204" pitchFamily="34" charset="-122"/>
                <a:cs typeface="微软雅黑" panose="020B0503020204020204" pitchFamily="34" charset="-122"/>
                <a:sym typeface="Arial" panose="020B0604020202020204" pitchFamily="34" charset="0"/>
              </a:rPr>
              <a:t>04  /   </a:t>
            </a:r>
            <a:r>
              <a:rPr lang="zh-CN" altLang="en-US" sz="2400" b="1">
                <a:solidFill>
                  <a:schemeClr val="accent1"/>
                </a:solidFill>
                <a:latin typeface="Times New Roman" panose="02020603050405020304" charset="0"/>
                <a:ea typeface="微软雅黑" panose="020B0503020204020204" pitchFamily="34" charset="-122"/>
                <a:sym typeface="+mn-ea"/>
              </a:rPr>
              <a:t>消除不安全的生产隐患</a:t>
            </a:r>
            <a:endParaRPr lang="zh-CN" altLang="en-US" sz="2400" b="1" dirty="0">
              <a:ln>
                <a:noFill/>
              </a:ln>
              <a:solidFill>
                <a:schemeClr val="accent1"/>
              </a:solidFill>
              <a:effectLst/>
              <a:uLnTx/>
              <a:uFillTx/>
              <a:latin typeface="Times New Roman" panose="02020603050405020304" charset="0"/>
              <a:ea typeface="微软雅黑" panose="020B0503020204020204" pitchFamily="34" charset="-122"/>
              <a:cs typeface="微软雅黑" panose="020B0503020204020204" pitchFamily="34" charset="-122"/>
              <a:sym typeface="+mn-ea"/>
            </a:endParaRPr>
          </a:p>
        </p:txBody>
      </p:sp>
      <p:sp>
        <p:nvSpPr>
          <p:cNvPr id="5" name="矩形 4"/>
          <p:cNvSpPr/>
          <p:nvPr>
            <p:custDataLst>
              <p:tags r:id="rId8"/>
            </p:custDataLst>
          </p:nvPr>
        </p:nvSpPr>
        <p:spPr>
          <a:xfrm>
            <a:off x="6501130" y="4408170"/>
            <a:ext cx="4521835" cy="386080"/>
          </a:xfrm>
          <a:prstGeom prst="rect">
            <a:avLst/>
          </a:prstGeom>
          <a:effectLst/>
        </p:spPr>
        <p:txBody>
          <a:bodyPr wrap="square">
            <a:spAutoFit/>
          </a:bodyPr>
          <a:lstStyle/>
          <a:p>
            <a:pPr marL="0" indent="0" algn="l">
              <a:lnSpc>
                <a:spcPct val="80000"/>
              </a:lnSpc>
              <a:buFont typeface="Wingdings" panose="05000000000000000000" charset="0"/>
              <a:buNone/>
            </a:pPr>
            <a:r>
              <a:rPr lang="en-US" altLang="zh-CN" sz="2400" b="1" dirty="0">
                <a:solidFill>
                  <a:schemeClr val="accent1"/>
                </a:solidFill>
                <a:latin typeface="Times New Roman" panose="02020603050405020304" charset="0"/>
                <a:ea typeface="微软雅黑" panose="020B0503020204020204" pitchFamily="34" charset="-122"/>
                <a:cs typeface="微软雅黑" panose="020B0503020204020204" pitchFamily="34" charset="-122"/>
                <a:sym typeface="Arial" panose="020B0604020202020204" pitchFamily="34" charset="0"/>
              </a:rPr>
              <a:t>05  /   </a:t>
            </a:r>
            <a:r>
              <a:rPr lang="zh-CN" altLang="en-US" sz="2400" b="1">
                <a:solidFill>
                  <a:schemeClr val="accent1"/>
                </a:solidFill>
                <a:latin typeface="Times New Roman" panose="02020603050405020304" charset="0"/>
                <a:ea typeface="微软雅黑" panose="020B0503020204020204" pitchFamily="34" charset="-122"/>
                <a:sym typeface="+mn-ea"/>
              </a:rPr>
              <a:t>安全生产重于泰山</a:t>
            </a:r>
            <a:endParaRPr lang="zh-CN" altLang="en-US" sz="2400" b="1" dirty="0">
              <a:ln>
                <a:noFill/>
              </a:ln>
              <a:solidFill>
                <a:schemeClr val="accent1"/>
              </a:solidFill>
              <a:effectLst/>
              <a:uLnTx/>
              <a:uFillTx/>
              <a:latin typeface="Times New Roman" panose="02020603050405020304" charset="0"/>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82300" y="1375203"/>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建立机制</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grpSp>
        <p:nvGrpSpPr>
          <p:cNvPr id="5" name="组合 4"/>
          <p:cNvGrpSpPr/>
          <p:nvPr/>
        </p:nvGrpSpPr>
        <p:grpSpPr>
          <a:xfrm>
            <a:off x="2046996" y="2427170"/>
            <a:ext cx="9248863" cy="3723475"/>
            <a:chOff x="2171" y="1995"/>
            <a:chExt cx="10358" cy="4170"/>
          </a:xfrm>
        </p:grpSpPr>
        <p:sp>
          <p:nvSpPr>
            <p:cNvPr id="7" name="椭圆 6"/>
            <p:cNvSpPr/>
            <p:nvPr>
              <p:custDataLst>
                <p:tags r:id="rId2"/>
              </p:custDataLst>
            </p:nvPr>
          </p:nvSpPr>
          <p:spPr>
            <a:xfrm>
              <a:off x="2234" y="1995"/>
              <a:ext cx="893" cy="8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000" b="1" dirty="0">
                  <a:solidFill>
                    <a:schemeClr val="lt1"/>
                  </a:solidFill>
                  <a:latin typeface="Times New Roman" panose="02020603050405020304" charset="0"/>
                  <a:ea typeface="微软雅黑" panose="020B0503020204020204" pitchFamily="34" charset="-122"/>
                </a:rPr>
                <a:t>壹</a:t>
              </a:r>
              <a:endParaRPr lang="zh-CN" altLang="en-US" sz="2000" b="1" dirty="0">
                <a:solidFill>
                  <a:schemeClr val="lt1"/>
                </a:solidFill>
                <a:latin typeface="Times New Roman" panose="02020603050405020304" charset="0"/>
                <a:ea typeface="微软雅黑" panose="020B0503020204020204" pitchFamily="34" charset="-122"/>
              </a:endParaRPr>
            </a:p>
          </p:txBody>
        </p:sp>
        <p:sp>
          <p:nvSpPr>
            <p:cNvPr id="8" name="文本框 7"/>
            <p:cNvSpPr txBox="1"/>
            <p:nvPr>
              <p:custDataLst>
                <p:tags r:id="rId3"/>
              </p:custDataLst>
            </p:nvPr>
          </p:nvSpPr>
          <p:spPr>
            <a:xfrm>
              <a:off x="2171" y="3455"/>
              <a:ext cx="1022" cy="2710"/>
            </a:xfrm>
            <a:prstGeom prst="rect">
              <a:avLst/>
            </a:prstGeom>
            <a:noFill/>
          </p:spPr>
          <p:txBody>
            <a:bodyPr vert="eaVert" wrap="square" lIns="94916" tIns="49356" rIns="94916" bIns="49356" rtlCol="0" anchor="ctr">
              <a:noAutofit/>
            </a:bodyPr>
            <a:lstStyle/>
            <a:p>
              <a:pPr marL="0" lvl="0" indent="0" algn="ctr">
                <a:lnSpc>
                  <a:spcPct val="100000"/>
                </a:lnSpc>
                <a:spcBef>
                  <a:spcPts val="0"/>
                </a:spcBef>
                <a:spcAft>
                  <a:spcPts val="0"/>
                </a:spcAft>
                <a:buSzPct val="100000"/>
              </a:pPr>
              <a:r>
                <a:rPr lang="zh-CN" altLang="en-US" sz="2000" b="1">
                  <a:solidFill>
                    <a:schemeClr val="dk1"/>
                  </a:solidFill>
                  <a:latin typeface="Times New Roman" panose="02020603050405020304" charset="0"/>
                  <a:ea typeface="微软雅黑" panose="020B0503020204020204" pitchFamily="34" charset="-122"/>
                </a:rPr>
                <a:t>建立监管机构</a:t>
              </a:r>
              <a:endParaRPr lang="zh-CN" altLang="en-US" sz="2000" b="1">
                <a:solidFill>
                  <a:schemeClr val="dk1"/>
                </a:solidFill>
                <a:latin typeface="Times New Roman" panose="02020603050405020304" charset="0"/>
                <a:ea typeface="微软雅黑" panose="020B0503020204020204" pitchFamily="34" charset="-122"/>
              </a:endParaRPr>
            </a:p>
          </p:txBody>
        </p:sp>
        <p:sp>
          <p:nvSpPr>
            <p:cNvPr id="11" name="椭圆 10"/>
            <p:cNvSpPr/>
            <p:nvPr>
              <p:custDataLst>
                <p:tags r:id="rId4"/>
              </p:custDataLst>
            </p:nvPr>
          </p:nvSpPr>
          <p:spPr>
            <a:xfrm>
              <a:off x="4568" y="1995"/>
              <a:ext cx="893" cy="8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000" b="1" dirty="0">
                  <a:solidFill>
                    <a:schemeClr val="lt1"/>
                  </a:solidFill>
                  <a:latin typeface="Times New Roman" panose="02020603050405020304" charset="0"/>
                  <a:ea typeface="微软雅黑" panose="020B0503020204020204" pitchFamily="34" charset="-122"/>
                </a:rPr>
                <a:t>贰</a:t>
              </a:r>
              <a:endParaRPr lang="zh-CN" altLang="en-US" sz="2000" b="1" dirty="0">
                <a:solidFill>
                  <a:schemeClr val="lt1"/>
                </a:solidFill>
                <a:latin typeface="Times New Roman" panose="02020603050405020304" charset="0"/>
                <a:ea typeface="微软雅黑" panose="020B0503020204020204" pitchFamily="34" charset="-122"/>
              </a:endParaRPr>
            </a:p>
          </p:txBody>
        </p:sp>
        <p:sp>
          <p:nvSpPr>
            <p:cNvPr id="12" name="文本框 11"/>
            <p:cNvSpPr txBox="1"/>
            <p:nvPr>
              <p:custDataLst>
                <p:tags r:id="rId5"/>
              </p:custDataLst>
            </p:nvPr>
          </p:nvSpPr>
          <p:spPr>
            <a:xfrm>
              <a:off x="4505" y="3455"/>
              <a:ext cx="1022" cy="2710"/>
            </a:xfrm>
            <a:prstGeom prst="rect">
              <a:avLst/>
            </a:prstGeom>
            <a:noFill/>
          </p:spPr>
          <p:txBody>
            <a:bodyPr vert="eaVert" wrap="square" lIns="94916" tIns="49356" rIns="94916" bIns="49356" rtlCol="0" anchor="ctr">
              <a:noAutofit/>
            </a:bodyPr>
            <a:lstStyle/>
            <a:p>
              <a:pPr marL="0" lvl="0" indent="0" algn="ctr">
                <a:lnSpc>
                  <a:spcPct val="100000"/>
                </a:lnSpc>
                <a:spcBef>
                  <a:spcPts val="0"/>
                </a:spcBef>
                <a:spcAft>
                  <a:spcPts val="0"/>
                </a:spcAft>
                <a:buSzPct val="100000"/>
              </a:pPr>
              <a:r>
                <a:rPr lang="zh-CN" altLang="en-US" sz="2000" b="1">
                  <a:solidFill>
                    <a:schemeClr val="dk1"/>
                  </a:solidFill>
                  <a:latin typeface="Times New Roman" panose="02020603050405020304" charset="0"/>
                  <a:ea typeface="微软雅黑" panose="020B0503020204020204" pitchFamily="34" charset="-122"/>
                </a:rPr>
                <a:t>落实监管责任</a:t>
              </a:r>
              <a:endParaRPr lang="zh-CN" altLang="en-US" sz="2000" b="1">
                <a:solidFill>
                  <a:schemeClr val="dk1"/>
                </a:solidFill>
                <a:latin typeface="Times New Roman" panose="02020603050405020304" charset="0"/>
                <a:ea typeface="微软雅黑" panose="020B0503020204020204" pitchFamily="34" charset="-122"/>
              </a:endParaRPr>
            </a:p>
          </p:txBody>
        </p:sp>
        <p:sp>
          <p:nvSpPr>
            <p:cNvPr id="14" name="椭圆 13"/>
            <p:cNvSpPr/>
            <p:nvPr>
              <p:custDataLst>
                <p:tags r:id="rId6"/>
              </p:custDataLst>
            </p:nvPr>
          </p:nvSpPr>
          <p:spPr>
            <a:xfrm>
              <a:off x="6902" y="1995"/>
              <a:ext cx="893" cy="8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000" b="1" dirty="0">
                  <a:solidFill>
                    <a:schemeClr val="lt1"/>
                  </a:solidFill>
                  <a:latin typeface="Times New Roman" panose="02020603050405020304" charset="0"/>
                  <a:ea typeface="微软雅黑" panose="020B0503020204020204" pitchFamily="34" charset="-122"/>
                </a:rPr>
                <a:t>叁</a:t>
              </a:r>
              <a:endParaRPr lang="zh-CN" altLang="en-US" sz="2000" b="1" dirty="0">
                <a:solidFill>
                  <a:schemeClr val="lt1"/>
                </a:solidFill>
                <a:latin typeface="Times New Roman" panose="02020603050405020304" charset="0"/>
                <a:ea typeface="微软雅黑" panose="020B0503020204020204" pitchFamily="34" charset="-122"/>
              </a:endParaRPr>
            </a:p>
          </p:txBody>
        </p:sp>
        <p:sp>
          <p:nvSpPr>
            <p:cNvPr id="15" name="文本框 14"/>
            <p:cNvSpPr txBox="1"/>
            <p:nvPr>
              <p:custDataLst>
                <p:tags r:id="rId7"/>
              </p:custDataLst>
            </p:nvPr>
          </p:nvSpPr>
          <p:spPr>
            <a:xfrm>
              <a:off x="6839" y="3455"/>
              <a:ext cx="1022" cy="2710"/>
            </a:xfrm>
            <a:prstGeom prst="rect">
              <a:avLst/>
            </a:prstGeom>
            <a:noFill/>
          </p:spPr>
          <p:txBody>
            <a:bodyPr vert="eaVert" wrap="square" lIns="94916" tIns="49356" rIns="94916" bIns="49356" rtlCol="0" anchor="ctr">
              <a:noAutofit/>
            </a:bodyPr>
            <a:lstStyle/>
            <a:p>
              <a:pPr marL="0" lvl="0" indent="0" algn="ctr">
                <a:lnSpc>
                  <a:spcPct val="100000"/>
                </a:lnSpc>
                <a:spcBef>
                  <a:spcPts val="0"/>
                </a:spcBef>
                <a:spcAft>
                  <a:spcPts val="0"/>
                </a:spcAft>
                <a:buSzPct val="100000"/>
              </a:pPr>
              <a:r>
                <a:rPr lang="zh-CN" altLang="en-US" sz="2000" b="1">
                  <a:solidFill>
                    <a:schemeClr val="dk1"/>
                  </a:solidFill>
                  <a:latin typeface="Times New Roman" panose="02020603050405020304" charset="0"/>
                  <a:ea typeface="微软雅黑" panose="020B0503020204020204" pitchFamily="34" charset="-122"/>
                </a:rPr>
                <a:t>健全综合协调</a:t>
              </a:r>
              <a:endParaRPr lang="zh-CN" altLang="en-US" sz="2000" b="1">
                <a:solidFill>
                  <a:schemeClr val="dk1"/>
                </a:solidFill>
                <a:latin typeface="Times New Roman" panose="02020603050405020304" charset="0"/>
                <a:ea typeface="微软雅黑" panose="020B0503020204020204" pitchFamily="34" charset="-122"/>
              </a:endParaRPr>
            </a:p>
          </p:txBody>
        </p:sp>
        <p:sp>
          <p:nvSpPr>
            <p:cNvPr id="17" name="椭圆 16"/>
            <p:cNvSpPr/>
            <p:nvPr>
              <p:custDataLst>
                <p:tags r:id="rId8"/>
              </p:custDataLst>
            </p:nvPr>
          </p:nvSpPr>
          <p:spPr>
            <a:xfrm>
              <a:off x="9236" y="1995"/>
              <a:ext cx="893" cy="8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000" b="1" dirty="0">
                  <a:solidFill>
                    <a:schemeClr val="lt1"/>
                  </a:solidFill>
                  <a:latin typeface="Times New Roman" panose="02020603050405020304" charset="0"/>
                  <a:ea typeface="微软雅黑" panose="020B0503020204020204" pitchFamily="34" charset="-122"/>
                </a:rPr>
                <a:t>肆</a:t>
              </a:r>
              <a:endParaRPr lang="zh-CN" altLang="en-US" sz="2000" b="1" dirty="0">
                <a:solidFill>
                  <a:schemeClr val="lt1"/>
                </a:solidFill>
                <a:latin typeface="Times New Roman" panose="02020603050405020304" charset="0"/>
                <a:ea typeface="微软雅黑" panose="020B0503020204020204" pitchFamily="34" charset="-122"/>
              </a:endParaRPr>
            </a:p>
          </p:txBody>
        </p:sp>
        <p:sp>
          <p:nvSpPr>
            <p:cNvPr id="18" name="文本框 17"/>
            <p:cNvSpPr txBox="1"/>
            <p:nvPr>
              <p:custDataLst>
                <p:tags r:id="rId9"/>
              </p:custDataLst>
            </p:nvPr>
          </p:nvSpPr>
          <p:spPr>
            <a:xfrm>
              <a:off x="9173" y="3455"/>
              <a:ext cx="1022" cy="2710"/>
            </a:xfrm>
            <a:prstGeom prst="rect">
              <a:avLst/>
            </a:prstGeom>
            <a:noFill/>
          </p:spPr>
          <p:txBody>
            <a:bodyPr vert="eaVert" wrap="square" lIns="94916" tIns="49356" rIns="94916" bIns="49356" rtlCol="0" anchor="ctr">
              <a:noAutofit/>
            </a:bodyPr>
            <a:lstStyle/>
            <a:p>
              <a:pPr marL="0" lvl="0" indent="0" algn="ctr">
                <a:lnSpc>
                  <a:spcPct val="100000"/>
                </a:lnSpc>
                <a:spcBef>
                  <a:spcPts val="0"/>
                </a:spcBef>
                <a:spcAft>
                  <a:spcPts val="0"/>
                </a:spcAft>
                <a:buSzPct val="100000"/>
              </a:pPr>
              <a:r>
                <a:rPr lang="zh-CN" altLang="en-US" sz="2000" b="1">
                  <a:solidFill>
                    <a:schemeClr val="dk1"/>
                  </a:solidFill>
                  <a:latin typeface="Times New Roman" panose="02020603050405020304" charset="0"/>
                  <a:ea typeface="微软雅黑" panose="020B0503020204020204" pitchFamily="34" charset="-122"/>
                </a:rPr>
                <a:t>制订激励约束</a:t>
              </a:r>
              <a:endParaRPr lang="zh-CN" altLang="en-US" sz="2000" b="1">
                <a:solidFill>
                  <a:schemeClr val="dk1"/>
                </a:solidFill>
                <a:latin typeface="Times New Roman" panose="02020603050405020304" charset="0"/>
                <a:ea typeface="微软雅黑" panose="020B0503020204020204" pitchFamily="34" charset="-122"/>
              </a:endParaRPr>
            </a:p>
          </p:txBody>
        </p:sp>
        <p:sp>
          <p:nvSpPr>
            <p:cNvPr id="20" name="椭圆 19"/>
            <p:cNvSpPr/>
            <p:nvPr>
              <p:custDataLst>
                <p:tags r:id="rId10"/>
              </p:custDataLst>
            </p:nvPr>
          </p:nvSpPr>
          <p:spPr>
            <a:xfrm>
              <a:off x="11570" y="1995"/>
              <a:ext cx="893" cy="8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000" b="1" dirty="0">
                  <a:solidFill>
                    <a:schemeClr val="lt1"/>
                  </a:solidFill>
                  <a:latin typeface="Times New Roman" panose="02020603050405020304" charset="0"/>
                  <a:ea typeface="微软雅黑" panose="020B0503020204020204" pitchFamily="34" charset="-122"/>
                </a:rPr>
                <a:t>伍</a:t>
              </a:r>
              <a:endParaRPr lang="zh-CN" altLang="en-US" sz="2000" b="1" dirty="0">
                <a:solidFill>
                  <a:schemeClr val="lt1"/>
                </a:solidFill>
                <a:latin typeface="Times New Roman" panose="02020603050405020304" charset="0"/>
                <a:ea typeface="微软雅黑" panose="020B0503020204020204" pitchFamily="34" charset="-122"/>
              </a:endParaRPr>
            </a:p>
          </p:txBody>
        </p:sp>
        <p:sp>
          <p:nvSpPr>
            <p:cNvPr id="21" name="文本框 20"/>
            <p:cNvSpPr txBox="1"/>
            <p:nvPr>
              <p:custDataLst>
                <p:tags r:id="rId11"/>
              </p:custDataLst>
            </p:nvPr>
          </p:nvSpPr>
          <p:spPr>
            <a:xfrm>
              <a:off x="11507" y="3455"/>
              <a:ext cx="1022" cy="2710"/>
            </a:xfrm>
            <a:prstGeom prst="rect">
              <a:avLst/>
            </a:prstGeom>
            <a:noFill/>
          </p:spPr>
          <p:txBody>
            <a:bodyPr vert="eaVert" wrap="square" lIns="94916" tIns="49356" rIns="94916" bIns="49356" rtlCol="0" anchor="ctr">
              <a:noAutofit/>
            </a:bodyPr>
            <a:lstStyle/>
            <a:p>
              <a:pPr marL="0" lvl="0" indent="0" algn="ctr">
                <a:lnSpc>
                  <a:spcPct val="100000"/>
                </a:lnSpc>
                <a:spcBef>
                  <a:spcPts val="0"/>
                </a:spcBef>
                <a:spcAft>
                  <a:spcPts val="0"/>
                </a:spcAft>
                <a:buSzPct val="100000"/>
              </a:pPr>
              <a:r>
                <a:rPr lang="zh-CN" altLang="en-US" sz="2000" b="1">
                  <a:solidFill>
                    <a:schemeClr val="dk1"/>
                  </a:solidFill>
                  <a:latin typeface="Times New Roman" panose="02020603050405020304" charset="0"/>
                  <a:ea typeface="微软雅黑" panose="020B0503020204020204" pitchFamily="34" charset="-122"/>
                </a:rPr>
                <a:t>执行责任追究</a:t>
              </a:r>
              <a:endParaRPr lang="zh-CN" altLang="en-US" sz="2000" b="1">
                <a:solidFill>
                  <a:schemeClr val="dk1"/>
                </a:solidFill>
                <a:latin typeface="Times New Roman" panose="02020603050405020304" charset="0"/>
                <a:ea typeface="微软雅黑" panose="020B0503020204020204" pitchFamily="34" charset="-122"/>
              </a:endParaRPr>
            </a:p>
          </p:txBody>
        </p:sp>
      </p:grpSp>
      <p:sp>
        <p:nvSpPr>
          <p:cNvPr id="4" name="任意多边形 3"/>
          <p:cNvSpPr/>
          <p:nvPr>
            <p:custDataLst>
              <p:tags r:id="rId1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任意多边形 1"/>
          <p:cNvSpPr/>
          <p:nvPr>
            <p:custDataLst>
              <p:tags r:id="rId13"/>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02  </a:t>
            </a:r>
            <a:r>
              <a:rPr lang="zh-CN" altLang="en-US" sz="3000" dirty="0">
                <a:solidFill>
                  <a:schemeClr val="accent1"/>
                </a:solidFill>
                <a:latin typeface="Times New Roman" panose="02020603050405020304" charset="0"/>
                <a:ea typeface="微软雅黑" panose="020B0503020204020204" pitchFamily="34" charset="-122"/>
                <a:sym typeface="+mn-ea"/>
              </a:rPr>
              <a:t>建立安全生产管理体系</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ustDataLst>
      <p:tags r:id="rId14"/>
    </p:custDataLst>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10545" y="1159938"/>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建立机制</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 name="文本框 1"/>
          <p:cNvSpPr txBox="1"/>
          <p:nvPr/>
        </p:nvSpPr>
        <p:spPr>
          <a:xfrm>
            <a:off x="903809" y="1751230"/>
            <a:ext cx="3571679" cy="437515"/>
          </a:xfrm>
          <a:prstGeom prst="rect">
            <a:avLst/>
          </a:prstGeom>
          <a:noFill/>
        </p:spPr>
        <p:txBody>
          <a:bodyPr wrap="square" rtlCol="0" anchor="t">
            <a:spAutoFit/>
          </a:bodyPr>
          <a:lstStyle/>
          <a:p>
            <a:pPr algn="l"/>
            <a:r>
              <a:rPr lang="zh-CN" altLang="en-US" sz="2250" b="1">
                <a:solidFill>
                  <a:srgbClr val="000000"/>
                </a:solidFill>
                <a:latin typeface="Times New Roman" panose="02020603050405020304" charset="0"/>
                <a:ea typeface="微软雅黑" panose="020B0503020204020204" pitchFamily="34" charset="-122"/>
              </a:rPr>
              <a:t>安全机制</a:t>
            </a:r>
            <a:endParaRPr lang="zh-CN" altLang="en-US" sz="2250" b="1">
              <a:solidFill>
                <a:srgbClr val="000000"/>
              </a:solidFill>
              <a:latin typeface="Times New Roman" panose="02020603050405020304" charset="0"/>
              <a:ea typeface="微软雅黑" panose="020B0503020204020204" pitchFamily="34" charset="-122"/>
            </a:endParaRPr>
          </a:p>
        </p:txBody>
      </p:sp>
      <p:grpSp>
        <p:nvGrpSpPr>
          <p:cNvPr id="69" name="组合 68"/>
          <p:cNvGrpSpPr/>
          <p:nvPr/>
        </p:nvGrpSpPr>
        <p:grpSpPr>
          <a:xfrm>
            <a:off x="1908594" y="2742942"/>
            <a:ext cx="10223038" cy="4099395"/>
            <a:chOff x="1986" y="2429"/>
            <a:chExt cx="11449" cy="4591"/>
          </a:xfrm>
        </p:grpSpPr>
        <p:sp>
          <p:nvSpPr>
            <p:cNvPr id="34" name="Oval 6"/>
            <p:cNvSpPr>
              <a:spLocks noChangeArrowheads="1"/>
            </p:cNvSpPr>
            <p:nvPr>
              <p:custDataLst>
                <p:tags r:id="rId2"/>
              </p:custDataLst>
            </p:nvPr>
          </p:nvSpPr>
          <p:spPr bwMode="auto">
            <a:xfrm>
              <a:off x="1986" y="2429"/>
              <a:ext cx="699" cy="704"/>
            </a:xfrm>
            <a:prstGeom prst="ellipse">
              <a:avLst/>
            </a:prstGeom>
            <a:solidFill>
              <a:schemeClr val="accent1"/>
            </a:solidFill>
            <a:ln>
              <a:noFill/>
            </a:ln>
          </p:spPr>
          <p:txBody>
            <a:bodyPr>
              <a:noAutofit/>
            </a:bodyPr>
            <a:lstStyle/>
            <a:p>
              <a:pPr defTabSz="1217295" eaLnBrk="0" fontAlgn="base" hangingPunct="0">
                <a:spcBef>
                  <a:spcPct val="0"/>
                </a:spcBef>
                <a:spcAft>
                  <a:spcPct val="0"/>
                </a:spcAft>
                <a:defRPr/>
              </a:pPr>
              <a:endParaRPr lang="zh-CN" altLang="en-US" sz="1900" b="1">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37" name="Freeform 8"/>
            <p:cNvSpPr>
              <a:spLocks noEditPoints="1"/>
            </p:cNvSpPr>
            <p:nvPr>
              <p:custDataLst>
                <p:tags r:id="rId3"/>
              </p:custDataLst>
            </p:nvPr>
          </p:nvSpPr>
          <p:spPr bwMode="auto">
            <a:xfrm>
              <a:off x="2198" y="2597"/>
              <a:ext cx="276" cy="276"/>
            </a:xfrm>
            <a:custGeom>
              <a:avLst/>
              <a:gdLst>
                <a:gd name="T0" fmla="*/ 10 w 66"/>
                <a:gd name="T1" fmla="*/ 57 h 66"/>
                <a:gd name="T2" fmla="*/ 9 w 66"/>
                <a:gd name="T3" fmla="*/ 64 h 66"/>
                <a:gd name="T4" fmla="*/ 7 w 66"/>
                <a:gd name="T5" fmla="*/ 57 h 66"/>
                <a:gd name="T6" fmla="*/ 12 w 66"/>
                <a:gd name="T7" fmla="*/ 52 h 66"/>
                <a:gd name="T8" fmla="*/ 53 w 66"/>
                <a:gd name="T9" fmla="*/ 12 h 66"/>
                <a:gd name="T10" fmla="*/ 57 w 66"/>
                <a:gd name="T11" fmla="*/ 2 h 66"/>
                <a:gd name="T12" fmla="*/ 59 w 66"/>
                <a:gd name="T13" fmla="*/ 10 h 66"/>
                <a:gd name="T14" fmla="*/ 57 w 66"/>
                <a:gd name="T15" fmla="*/ 12 h 66"/>
                <a:gd name="T16" fmla="*/ 56 w 66"/>
                <a:gd name="T17" fmla="*/ 13 h 66"/>
                <a:gd name="T18" fmla="*/ 54 w 66"/>
                <a:gd name="T19" fmla="*/ 14 h 66"/>
                <a:gd name="T20" fmla="*/ 56 w 66"/>
                <a:gd name="T21" fmla="*/ 21 h 66"/>
                <a:gd name="T22" fmla="*/ 53 w 66"/>
                <a:gd name="T23" fmla="*/ 16 h 66"/>
                <a:gd name="T24" fmla="*/ 43 w 66"/>
                <a:gd name="T25" fmla="*/ 25 h 66"/>
                <a:gd name="T26" fmla="*/ 46 w 66"/>
                <a:gd name="T27" fmla="*/ 31 h 66"/>
                <a:gd name="T28" fmla="*/ 35 w 66"/>
                <a:gd name="T29" fmla="*/ 33 h 66"/>
                <a:gd name="T30" fmla="*/ 38 w 66"/>
                <a:gd name="T31" fmla="*/ 39 h 66"/>
                <a:gd name="T32" fmla="*/ 27 w 66"/>
                <a:gd name="T33" fmla="*/ 41 h 66"/>
                <a:gd name="T34" fmla="*/ 29 w 66"/>
                <a:gd name="T35" fmla="*/ 48 h 66"/>
                <a:gd name="T36" fmla="*/ 16 w 66"/>
                <a:gd name="T37" fmla="*/ 52 h 66"/>
                <a:gd name="T38" fmla="*/ 21 w 66"/>
                <a:gd name="T39" fmla="*/ 56 h 66"/>
                <a:gd name="T40" fmla="*/ 14 w 66"/>
                <a:gd name="T41" fmla="*/ 54 h 66"/>
                <a:gd name="T42" fmla="*/ 13 w 66"/>
                <a:gd name="T43" fmla="*/ 55 h 66"/>
                <a:gd name="T44" fmla="*/ 16 w 66"/>
                <a:gd name="T45" fmla="*/ 61 h 66"/>
                <a:gd name="T46" fmla="*/ 32 w 66"/>
                <a:gd name="T47" fmla="*/ 17 h 66"/>
                <a:gd name="T48" fmla="*/ 25 w 66"/>
                <a:gd name="T49" fmla="*/ 24 h 66"/>
                <a:gd name="T50" fmla="*/ 39 w 66"/>
                <a:gd name="T51" fmla="*/ 26 h 66"/>
                <a:gd name="T52" fmla="*/ 29 w 66"/>
                <a:gd name="T53" fmla="*/ 8 h 66"/>
                <a:gd name="T54" fmla="*/ 16 w 66"/>
                <a:gd name="T55" fmla="*/ 15 h 66"/>
                <a:gd name="T56" fmla="*/ 31 w 66"/>
                <a:gd name="T57" fmla="*/ 16 h 66"/>
                <a:gd name="T58" fmla="*/ 33 w 66"/>
                <a:gd name="T59" fmla="*/ 13 h 66"/>
                <a:gd name="T60" fmla="*/ 45 w 66"/>
                <a:gd name="T61" fmla="*/ 10 h 66"/>
                <a:gd name="T62" fmla="*/ 35 w 66"/>
                <a:gd name="T63" fmla="*/ 17 h 66"/>
                <a:gd name="T64" fmla="*/ 50 w 66"/>
                <a:gd name="T65" fmla="*/ 15 h 66"/>
                <a:gd name="T66" fmla="*/ 36 w 66"/>
                <a:gd name="T67" fmla="*/ 15 h 66"/>
                <a:gd name="T68" fmla="*/ 14 w 66"/>
                <a:gd name="T69" fmla="*/ 32 h 66"/>
                <a:gd name="T70" fmla="*/ 21 w 66"/>
                <a:gd name="T71" fmla="*/ 23 h 66"/>
                <a:gd name="T72" fmla="*/ 7 w 66"/>
                <a:gd name="T73" fmla="*/ 28 h 66"/>
                <a:gd name="T74" fmla="*/ 10 w 66"/>
                <a:gd name="T75" fmla="*/ 46 h 66"/>
                <a:gd name="T76" fmla="*/ 13 w 66"/>
                <a:gd name="T77" fmla="*/ 34 h 66"/>
                <a:gd name="T78" fmla="*/ 17 w 66"/>
                <a:gd name="T79" fmla="*/ 34 h 66"/>
                <a:gd name="T80" fmla="*/ 31 w 66"/>
                <a:gd name="T81" fmla="*/ 34 h 66"/>
                <a:gd name="T82" fmla="*/ 22 w 66"/>
                <a:gd name="T83" fmla="*/ 25 h 66"/>
                <a:gd name="T84" fmla="*/ 23 w 66"/>
                <a:gd name="T85" fmla="*/ 41 h 66"/>
                <a:gd name="T86" fmla="*/ 13 w 66"/>
                <a:gd name="T87" fmla="*/ 50 h 66"/>
                <a:gd name="T88" fmla="*/ 23 w 66"/>
                <a:gd name="T89" fmla="*/ 4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66">
                  <a:moveTo>
                    <a:pt x="16" y="61"/>
                  </a:moveTo>
                  <a:cubicBezTo>
                    <a:pt x="14" y="60"/>
                    <a:pt x="13" y="59"/>
                    <a:pt x="11" y="57"/>
                  </a:cubicBezTo>
                  <a:cubicBezTo>
                    <a:pt x="11" y="57"/>
                    <a:pt x="11" y="57"/>
                    <a:pt x="10" y="57"/>
                  </a:cubicBezTo>
                  <a:cubicBezTo>
                    <a:pt x="10" y="58"/>
                    <a:pt x="10" y="58"/>
                    <a:pt x="10" y="58"/>
                  </a:cubicBezTo>
                  <a:cubicBezTo>
                    <a:pt x="9" y="58"/>
                    <a:pt x="9" y="59"/>
                    <a:pt x="9" y="59"/>
                  </a:cubicBezTo>
                  <a:cubicBezTo>
                    <a:pt x="10" y="61"/>
                    <a:pt x="10" y="63"/>
                    <a:pt x="9" y="64"/>
                  </a:cubicBezTo>
                  <a:cubicBezTo>
                    <a:pt x="7" y="66"/>
                    <a:pt x="4" y="66"/>
                    <a:pt x="2" y="64"/>
                  </a:cubicBezTo>
                  <a:cubicBezTo>
                    <a:pt x="0" y="63"/>
                    <a:pt x="0" y="60"/>
                    <a:pt x="2" y="58"/>
                  </a:cubicBezTo>
                  <a:cubicBezTo>
                    <a:pt x="3" y="56"/>
                    <a:pt x="6" y="56"/>
                    <a:pt x="7" y="57"/>
                  </a:cubicBezTo>
                  <a:cubicBezTo>
                    <a:pt x="8" y="57"/>
                    <a:pt x="8" y="57"/>
                    <a:pt x="8" y="57"/>
                  </a:cubicBezTo>
                  <a:cubicBezTo>
                    <a:pt x="9" y="55"/>
                    <a:pt x="11" y="54"/>
                    <a:pt x="12" y="53"/>
                  </a:cubicBezTo>
                  <a:cubicBezTo>
                    <a:pt x="12" y="53"/>
                    <a:pt x="12" y="52"/>
                    <a:pt x="12" y="52"/>
                  </a:cubicBezTo>
                  <a:cubicBezTo>
                    <a:pt x="2" y="41"/>
                    <a:pt x="2" y="24"/>
                    <a:pt x="13" y="13"/>
                  </a:cubicBezTo>
                  <a:cubicBezTo>
                    <a:pt x="24" y="2"/>
                    <a:pt x="41" y="3"/>
                    <a:pt x="52" y="12"/>
                  </a:cubicBezTo>
                  <a:cubicBezTo>
                    <a:pt x="52" y="12"/>
                    <a:pt x="53" y="12"/>
                    <a:pt x="53" y="12"/>
                  </a:cubicBezTo>
                  <a:cubicBezTo>
                    <a:pt x="56" y="9"/>
                    <a:pt x="56" y="9"/>
                    <a:pt x="56" y="9"/>
                  </a:cubicBezTo>
                  <a:cubicBezTo>
                    <a:pt x="57" y="8"/>
                    <a:pt x="57" y="8"/>
                    <a:pt x="57" y="8"/>
                  </a:cubicBezTo>
                  <a:cubicBezTo>
                    <a:pt x="56" y="6"/>
                    <a:pt x="56" y="4"/>
                    <a:pt x="57" y="2"/>
                  </a:cubicBezTo>
                  <a:cubicBezTo>
                    <a:pt x="59" y="0"/>
                    <a:pt x="62" y="0"/>
                    <a:pt x="64" y="2"/>
                  </a:cubicBezTo>
                  <a:cubicBezTo>
                    <a:pt x="66" y="4"/>
                    <a:pt x="66" y="7"/>
                    <a:pt x="64" y="9"/>
                  </a:cubicBezTo>
                  <a:cubicBezTo>
                    <a:pt x="63" y="10"/>
                    <a:pt x="60" y="11"/>
                    <a:pt x="59" y="10"/>
                  </a:cubicBezTo>
                  <a:cubicBezTo>
                    <a:pt x="58" y="10"/>
                    <a:pt x="58" y="10"/>
                    <a:pt x="58" y="10"/>
                  </a:cubicBezTo>
                  <a:cubicBezTo>
                    <a:pt x="57" y="11"/>
                    <a:pt x="57" y="11"/>
                    <a:pt x="57" y="11"/>
                  </a:cubicBezTo>
                  <a:cubicBezTo>
                    <a:pt x="57" y="11"/>
                    <a:pt x="57" y="11"/>
                    <a:pt x="57" y="12"/>
                  </a:cubicBezTo>
                  <a:cubicBezTo>
                    <a:pt x="58" y="13"/>
                    <a:pt x="60" y="15"/>
                    <a:pt x="61" y="16"/>
                  </a:cubicBezTo>
                  <a:cubicBezTo>
                    <a:pt x="59" y="18"/>
                    <a:pt x="59" y="18"/>
                    <a:pt x="59" y="18"/>
                  </a:cubicBezTo>
                  <a:cubicBezTo>
                    <a:pt x="58" y="16"/>
                    <a:pt x="57" y="15"/>
                    <a:pt x="56" y="13"/>
                  </a:cubicBezTo>
                  <a:cubicBezTo>
                    <a:pt x="56" y="13"/>
                    <a:pt x="55" y="13"/>
                    <a:pt x="55" y="13"/>
                  </a:cubicBezTo>
                  <a:cubicBezTo>
                    <a:pt x="55" y="13"/>
                    <a:pt x="55" y="13"/>
                    <a:pt x="55" y="13"/>
                  </a:cubicBezTo>
                  <a:cubicBezTo>
                    <a:pt x="54" y="14"/>
                    <a:pt x="54" y="14"/>
                    <a:pt x="54" y="14"/>
                  </a:cubicBezTo>
                  <a:cubicBezTo>
                    <a:pt x="54" y="14"/>
                    <a:pt x="54" y="14"/>
                    <a:pt x="54" y="15"/>
                  </a:cubicBezTo>
                  <a:cubicBezTo>
                    <a:pt x="55" y="16"/>
                    <a:pt x="57" y="18"/>
                    <a:pt x="57" y="19"/>
                  </a:cubicBezTo>
                  <a:cubicBezTo>
                    <a:pt x="56" y="21"/>
                    <a:pt x="56" y="21"/>
                    <a:pt x="56" y="21"/>
                  </a:cubicBezTo>
                  <a:cubicBezTo>
                    <a:pt x="56" y="21"/>
                    <a:pt x="56" y="21"/>
                    <a:pt x="56" y="21"/>
                  </a:cubicBezTo>
                  <a:cubicBezTo>
                    <a:pt x="53" y="23"/>
                    <a:pt x="53" y="23"/>
                    <a:pt x="53" y="23"/>
                  </a:cubicBezTo>
                  <a:cubicBezTo>
                    <a:pt x="54" y="21"/>
                    <a:pt x="54" y="18"/>
                    <a:pt x="53" y="16"/>
                  </a:cubicBezTo>
                  <a:cubicBezTo>
                    <a:pt x="53" y="16"/>
                    <a:pt x="52" y="16"/>
                    <a:pt x="52" y="16"/>
                  </a:cubicBezTo>
                  <a:cubicBezTo>
                    <a:pt x="52" y="16"/>
                    <a:pt x="52" y="16"/>
                    <a:pt x="51" y="16"/>
                  </a:cubicBezTo>
                  <a:cubicBezTo>
                    <a:pt x="43" y="25"/>
                    <a:pt x="43" y="25"/>
                    <a:pt x="43" y="25"/>
                  </a:cubicBezTo>
                  <a:cubicBezTo>
                    <a:pt x="43" y="25"/>
                    <a:pt x="43" y="25"/>
                    <a:pt x="43" y="25"/>
                  </a:cubicBezTo>
                  <a:cubicBezTo>
                    <a:pt x="43" y="26"/>
                    <a:pt x="45" y="28"/>
                    <a:pt x="47" y="29"/>
                  </a:cubicBezTo>
                  <a:cubicBezTo>
                    <a:pt x="46" y="31"/>
                    <a:pt x="46" y="31"/>
                    <a:pt x="46" y="31"/>
                  </a:cubicBezTo>
                  <a:cubicBezTo>
                    <a:pt x="44" y="30"/>
                    <a:pt x="43" y="29"/>
                    <a:pt x="42" y="27"/>
                  </a:cubicBezTo>
                  <a:cubicBezTo>
                    <a:pt x="41" y="27"/>
                    <a:pt x="41" y="27"/>
                    <a:pt x="40" y="27"/>
                  </a:cubicBezTo>
                  <a:cubicBezTo>
                    <a:pt x="35" y="33"/>
                    <a:pt x="35" y="33"/>
                    <a:pt x="35" y="33"/>
                  </a:cubicBezTo>
                  <a:cubicBezTo>
                    <a:pt x="35" y="33"/>
                    <a:pt x="35" y="34"/>
                    <a:pt x="35" y="34"/>
                  </a:cubicBezTo>
                  <a:cubicBezTo>
                    <a:pt x="39" y="38"/>
                    <a:pt x="39" y="38"/>
                    <a:pt x="39" y="38"/>
                  </a:cubicBezTo>
                  <a:cubicBezTo>
                    <a:pt x="38" y="39"/>
                    <a:pt x="38" y="39"/>
                    <a:pt x="38" y="39"/>
                  </a:cubicBezTo>
                  <a:cubicBezTo>
                    <a:pt x="34" y="35"/>
                    <a:pt x="34" y="35"/>
                    <a:pt x="34" y="35"/>
                  </a:cubicBezTo>
                  <a:cubicBezTo>
                    <a:pt x="33" y="35"/>
                    <a:pt x="33" y="35"/>
                    <a:pt x="32" y="35"/>
                  </a:cubicBezTo>
                  <a:cubicBezTo>
                    <a:pt x="27" y="41"/>
                    <a:pt x="27" y="41"/>
                    <a:pt x="27" y="41"/>
                  </a:cubicBezTo>
                  <a:cubicBezTo>
                    <a:pt x="27" y="41"/>
                    <a:pt x="27" y="42"/>
                    <a:pt x="27" y="42"/>
                  </a:cubicBezTo>
                  <a:cubicBezTo>
                    <a:pt x="28" y="43"/>
                    <a:pt x="30" y="45"/>
                    <a:pt x="31" y="46"/>
                  </a:cubicBezTo>
                  <a:cubicBezTo>
                    <a:pt x="29" y="48"/>
                    <a:pt x="29" y="48"/>
                    <a:pt x="29" y="48"/>
                  </a:cubicBezTo>
                  <a:cubicBezTo>
                    <a:pt x="28" y="46"/>
                    <a:pt x="27" y="45"/>
                    <a:pt x="26" y="43"/>
                  </a:cubicBezTo>
                  <a:cubicBezTo>
                    <a:pt x="25" y="43"/>
                    <a:pt x="25" y="43"/>
                    <a:pt x="24" y="43"/>
                  </a:cubicBezTo>
                  <a:cubicBezTo>
                    <a:pt x="16" y="52"/>
                    <a:pt x="16" y="52"/>
                    <a:pt x="16" y="52"/>
                  </a:cubicBezTo>
                  <a:cubicBezTo>
                    <a:pt x="16" y="52"/>
                    <a:pt x="16" y="53"/>
                    <a:pt x="16" y="53"/>
                  </a:cubicBezTo>
                  <a:cubicBezTo>
                    <a:pt x="18" y="54"/>
                    <a:pt x="21" y="54"/>
                    <a:pt x="23" y="54"/>
                  </a:cubicBezTo>
                  <a:cubicBezTo>
                    <a:pt x="21" y="56"/>
                    <a:pt x="21" y="56"/>
                    <a:pt x="21" y="56"/>
                  </a:cubicBezTo>
                  <a:cubicBezTo>
                    <a:pt x="21" y="56"/>
                    <a:pt x="21" y="56"/>
                    <a:pt x="21" y="56"/>
                  </a:cubicBezTo>
                  <a:cubicBezTo>
                    <a:pt x="19" y="58"/>
                    <a:pt x="19" y="58"/>
                    <a:pt x="19" y="58"/>
                  </a:cubicBezTo>
                  <a:cubicBezTo>
                    <a:pt x="17" y="57"/>
                    <a:pt x="16" y="56"/>
                    <a:pt x="14" y="54"/>
                  </a:cubicBezTo>
                  <a:cubicBezTo>
                    <a:pt x="14" y="54"/>
                    <a:pt x="14" y="54"/>
                    <a:pt x="13" y="55"/>
                  </a:cubicBezTo>
                  <a:cubicBezTo>
                    <a:pt x="13" y="55"/>
                    <a:pt x="13" y="55"/>
                    <a:pt x="13" y="55"/>
                  </a:cubicBezTo>
                  <a:cubicBezTo>
                    <a:pt x="13" y="55"/>
                    <a:pt x="13" y="55"/>
                    <a:pt x="13" y="55"/>
                  </a:cubicBezTo>
                  <a:cubicBezTo>
                    <a:pt x="13" y="56"/>
                    <a:pt x="13" y="56"/>
                    <a:pt x="13" y="56"/>
                  </a:cubicBezTo>
                  <a:cubicBezTo>
                    <a:pt x="14" y="57"/>
                    <a:pt x="16" y="58"/>
                    <a:pt x="17" y="59"/>
                  </a:cubicBezTo>
                  <a:lnTo>
                    <a:pt x="16" y="61"/>
                  </a:lnTo>
                  <a:close/>
                  <a:moveTo>
                    <a:pt x="39" y="25"/>
                  </a:moveTo>
                  <a:cubicBezTo>
                    <a:pt x="37" y="22"/>
                    <a:pt x="35" y="20"/>
                    <a:pt x="33" y="18"/>
                  </a:cubicBezTo>
                  <a:cubicBezTo>
                    <a:pt x="33" y="17"/>
                    <a:pt x="33" y="17"/>
                    <a:pt x="32" y="17"/>
                  </a:cubicBezTo>
                  <a:cubicBezTo>
                    <a:pt x="30" y="19"/>
                    <a:pt x="27" y="21"/>
                    <a:pt x="25" y="23"/>
                  </a:cubicBezTo>
                  <a:cubicBezTo>
                    <a:pt x="25" y="23"/>
                    <a:pt x="25" y="23"/>
                    <a:pt x="25" y="23"/>
                  </a:cubicBezTo>
                  <a:cubicBezTo>
                    <a:pt x="25" y="24"/>
                    <a:pt x="25" y="24"/>
                    <a:pt x="25" y="24"/>
                  </a:cubicBezTo>
                  <a:cubicBezTo>
                    <a:pt x="32" y="31"/>
                    <a:pt x="32" y="31"/>
                    <a:pt x="32" y="31"/>
                  </a:cubicBezTo>
                  <a:cubicBezTo>
                    <a:pt x="33" y="32"/>
                    <a:pt x="33" y="32"/>
                    <a:pt x="34" y="31"/>
                  </a:cubicBezTo>
                  <a:cubicBezTo>
                    <a:pt x="39" y="26"/>
                    <a:pt x="39" y="26"/>
                    <a:pt x="39" y="26"/>
                  </a:cubicBezTo>
                  <a:cubicBezTo>
                    <a:pt x="39" y="26"/>
                    <a:pt x="39" y="25"/>
                    <a:pt x="39" y="25"/>
                  </a:cubicBezTo>
                  <a:close/>
                  <a:moveTo>
                    <a:pt x="32" y="14"/>
                  </a:moveTo>
                  <a:cubicBezTo>
                    <a:pt x="31" y="12"/>
                    <a:pt x="30" y="10"/>
                    <a:pt x="29" y="8"/>
                  </a:cubicBezTo>
                  <a:cubicBezTo>
                    <a:pt x="29" y="8"/>
                    <a:pt x="29" y="7"/>
                    <a:pt x="28" y="8"/>
                  </a:cubicBezTo>
                  <a:cubicBezTo>
                    <a:pt x="24" y="8"/>
                    <a:pt x="19" y="10"/>
                    <a:pt x="16" y="13"/>
                  </a:cubicBezTo>
                  <a:cubicBezTo>
                    <a:pt x="15" y="14"/>
                    <a:pt x="15" y="14"/>
                    <a:pt x="16" y="15"/>
                  </a:cubicBezTo>
                  <a:cubicBezTo>
                    <a:pt x="23" y="21"/>
                    <a:pt x="23" y="21"/>
                    <a:pt x="23" y="21"/>
                  </a:cubicBezTo>
                  <a:cubicBezTo>
                    <a:pt x="23" y="22"/>
                    <a:pt x="23" y="22"/>
                    <a:pt x="24" y="21"/>
                  </a:cubicBezTo>
                  <a:cubicBezTo>
                    <a:pt x="26" y="19"/>
                    <a:pt x="29" y="17"/>
                    <a:pt x="31" y="16"/>
                  </a:cubicBezTo>
                  <a:cubicBezTo>
                    <a:pt x="32" y="15"/>
                    <a:pt x="32" y="15"/>
                    <a:pt x="32" y="14"/>
                  </a:cubicBezTo>
                  <a:close/>
                  <a:moveTo>
                    <a:pt x="31" y="8"/>
                  </a:moveTo>
                  <a:cubicBezTo>
                    <a:pt x="32" y="10"/>
                    <a:pt x="32" y="12"/>
                    <a:pt x="33" y="13"/>
                  </a:cubicBezTo>
                  <a:cubicBezTo>
                    <a:pt x="34" y="14"/>
                    <a:pt x="34" y="14"/>
                    <a:pt x="34" y="14"/>
                  </a:cubicBezTo>
                  <a:cubicBezTo>
                    <a:pt x="38" y="12"/>
                    <a:pt x="42" y="11"/>
                    <a:pt x="45" y="11"/>
                  </a:cubicBezTo>
                  <a:cubicBezTo>
                    <a:pt x="45" y="11"/>
                    <a:pt x="46" y="10"/>
                    <a:pt x="45" y="10"/>
                  </a:cubicBezTo>
                  <a:cubicBezTo>
                    <a:pt x="41" y="8"/>
                    <a:pt x="37" y="7"/>
                    <a:pt x="32" y="7"/>
                  </a:cubicBezTo>
                  <a:cubicBezTo>
                    <a:pt x="31" y="7"/>
                    <a:pt x="31" y="8"/>
                    <a:pt x="31" y="8"/>
                  </a:cubicBezTo>
                  <a:close/>
                  <a:moveTo>
                    <a:pt x="35" y="17"/>
                  </a:moveTo>
                  <a:cubicBezTo>
                    <a:pt x="37" y="19"/>
                    <a:pt x="38" y="21"/>
                    <a:pt x="40" y="23"/>
                  </a:cubicBezTo>
                  <a:cubicBezTo>
                    <a:pt x="41" y="24"/>
                    <a:pt x="41" y="24"/>
                    <a:pt x="42" y="23"/>
                  </a:cubicBezTo>
                  <a:cubicBezTo>
                    <a:pt x="50" y="15"/>
                    <a:pt x="50" y="15"/>
                    <a:pt x="50" y="15"/>
                  </a:cubicBezTo>
                  <a:cubicBezTo>
                    <a:pt x="50" y="15"/>
                    <a:pt x="50" y="14"/>
                    <a:pt x="50" y="14"/>
                  </a:cubicBezTo>
                  <a:cubicBezTo>
                    <a:pt x="50" y="14"/>
                    <a:pt x="50" y="14"/>
                    <a:pt x="50" y="14"/>
                  </a:cubicBezTo>
                  <a:cubicBezTo>
                    <a:pt x="46" y="11"/>
                    <a:pt x="40" y="13"/>
                    <a:pt x="36" y="15"/>
                  </a:cubicBezTo>
                  <a:cubicBezTo>
                    <a:pt x="35" y="16"/>
                    <a:pt x="35" y="16"/>
                    <a:pt x="35" y="17"/>
                  </a:cubicBezTo>
                  <a:close/>
                  <a:moveTo>
                    <a:pt x="8" y="29"/>
                  </a:moveTo>
                  <a:cubicBezTo>
                    <a:pt x="10" y="30"/>
                    <a:pt x="12" y="31"/>
                    <a:pt x="14" y="32"/>
                  </a:cubicBezTo>
                  <a:cubicBezTo>
                    <a:pt x="15" y="32"/>
                    <a:pt x="15" y="32"/>
                    <a:pt x="15" y="32"/>
                  </a:cubicBezTo>
                  <a:cubicBezTo>
                    <a:pt x="17" y="29"/>
                    <a:pt x="19" y="26"/>
                    <a:pt x="21" y="24"/>
                  </a:cubicBezTo>
                  <a:cubicBezTo>
                    <a:pt x="21" y="24"/>
                    <a:pt x="21" y="23"/>
                    <a:pt x="21" y="23"/>
                  </a:cubicBezTo>
                  <a:cubicBezTo>
                    <a:pt x="14" y="16"/>
                    <a:pt x="14" y="16"/>
                    <a:pt x="14" y="16"/>
                  </a:cubicBezTo>
                  <a:cubicBezTo>
                    <a:pt x="14" y="16"/>
                    <a:pt x="14" y="16"/>
                    <a:pt x="13" y="16"/>
                  </a:cubicBezTo>
                  <a:cubicBezTo>
                    <a:pt x="10" y="20"/>
                    <a:pt x="8" y="24"/>
                    <a:pt x="7" y="28"/>
                  </a:cubicBezTo>
                  <a:cubicBezTo>
                    <a:pt x="7" y="29"/>
                    <a:pt x="7" y="29"/>
                    <a:pt x="8" y="29"/>
                  </a:cubicBezTo>
                  <a:close/>
                  <a:moveTo>
                    <a:pt x="7" y="32"/>
                  </a:moveTo>
                  <a:cubicBezTo>
                    <a:pt x="7" y="37"/>
                    <a:pt x="8" y="41"/>
                    <a:pt x="10" y="46"/>
                  </a:cubicBezTo>
                  <a:cubicBezTo>
                    <a:pt x="10" y="46"/>
                    <a:pt x="10" y="46"/>
                    <a:pt x="10" y="45"/>
                  </a:cubicBezTo>
                  <a:cubicBezTo>
                    <a:pt x="10" y="42"/>
                    <a:pt x="12" y="38"/>
                    <a:pt x="13" y="35"/>
                  </a:cubicBezTo>
                  <a:cubicBezTo>
                    <a:pt x="14" y="34"/>
                    <a:pt x="14" y="34"/>
                    <a:pt x="13" y="34"/>
                  </a:cubicBezTo>
                  <a:cubicBezTo>
                    <a:pt x="11" y="33"/>
                    <a:pt x="10" y="32"/>
                    <a:pt x="8" y="31"/>
                  </a:cubicBezTo>
                  <a:cubicBezTo>
                    <a:pt x="7" y="31"/>
                    <a:pt x="7" y="32"/>
                    <a:pt x="7" y="32"/>
                  </a:cubicBezTo>
                  <a:close/>
                  <a:moveTo>
                    <a:pt x="17" y="34"/>
                  </a:moveTo>
                  <a:cubicBezTo>
                    <a:pt x="20" y="35"/>
                    <a:pt x="22" y="37"/>
                    <a:pt x="24" y="39"/>
                  </a:cubicBezTo>
                  <a:cubicBezTo>
                    <a:pt x="25" y="40"/>
                    <a:pt x="25" y="40"/>
                    <a:pt x="26" y="39"/>
                  </a:cubicBezTo>
                  <a:cubicBezTo>
                    <a:pt x="31" y="34"/>
                    <a:pt x="31" y="34"/>
                    <a:pt x="31" y="34"/>
                  </a:cubicBezTo>
                  <a:cubicBezTo>
                    <a:pt x="31" y="34"/>
                    <a:pt x="31" y="33"/>
                    <a:pt x="31" y="33"/>
                  </a:cubicBezTo>
                  <a:cubicBezTo>
                    <a:pt x="24" y="25"/>
                    <a:pt x="24" y="25"/>
                    <a:pt x="24" y="25"/>
                  </a:cubicBezTo>
                  <a:cubicBezTo>
                    <a:pt x="23" y="25"/>
                    <a:pt x="23" y="25"/>
                    <a:pt x="22" y="25"/>
                  </a:cubicBezTo>
                  <a:cubicBezTo>
                    <a:pt x="20" y="28"/>
                    <a:pt x="18" y="30"/>
                    <a:pt x="17" y="33"/>
                  </a:cubicBezTo>
                  <a:cubicBezTo>
                    <a:pt x="17" y="33"/>
                    <a:pt x="17" y="33"/>
                    <a:pt x="17" y="34"/>
                  </a:cubicBezTo>
                  <a:close/>
                  <a:moveTo>
                    <a:pt x="23" y="41"/>
                  </a:moveTo>
                  <a:cubicBezTo>
                    <a:pt x="21" y="39"/>
                    <a:pt x="19" y="37"/>
                    <a:pt x="16" y="36"/>
                  </a:cubicBezTo>
                  <a:cubicBezTo>
                    <a:pt x="16" y="35"/>
                    <a:pt x="15" y="35"/>
                    <a:pt x="15" y="36"/>
                  </a:cubicBezTo>
                  <a:cubicBezTo>
                    <a:pt x="13" y="40"/>
                    <a:pt x="11" y="46"/>
                    <a:pt x="13" y="50"/>
                  </a:cubicBezTo>
                  <a:cubicBezTo>
                    <a:pt x="13" y="51"/>
                    <a:pt x="14" y="51"/>
                    <a:pt x="15" y="50"/>
                  </a:cubicBezTo>
                  <a:cubicBezTo>
                    <a:pt x="23" y="42"/>
                    <a:pt x="23" y="42"/>
                    <a:pt x="23" y="42"/>
                  </a:cubicBezTo>
                  <a:cubicBezTo>
                    <a:pt x="23" y="42"/>
                    <a:pt x="23" y="41"/>
                    <a:pt x="23" y="41"/>
                  </a:cubicBezTo>
                  <a:close/>
                </a:path>
              </a:pathLst>
            </a:custGeom>
            <a:solidFill>
              <a:schemeClr val="lt2"/>
            </a:solidFill>
            <a:ln>
              <a:noFill/>
            </a:ln>
          </p:spPr>
          <p:txBody>
            <a:bodyPr>
              <a:normAutofit fontScale="47500" lnSpcReduction="20000"/>
            </a:bodyPr>
            <a:lstStyle/>
            <a:p>
              <a:pPr defTabSz="1217295" eaLnBrk="0" fontAlgn="base" hangingPunct="0">
                <a:spcBef>
                  <a:spcPct val="0"/>
                </a:spcBef>
                <a:spcAft>
                  <a:spcPct val="0"/>
                </a:spcAft>
                <a:defRPr/>
              </a:pPr>
              <a:endParaRPr lang="zh-CN" altLang="en-US" sz="1900" b="1">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38" name="Freeform 9"/>
            <p:cNvSpPr>
              <a:spLocks noEditPoints="1"/>
            </p:cNvSpPr>
            <p:nvPr>
              <p:custDataLst>
                <p:tags r:id="rId4"/>
              </p:custDataLst>
            </p:nvPr>
          </p:nvSpPr>
          <p:spPr bwMode="auto">
            <a:xfrm>
              <a:off x="2241" y="2664"/>
              <a:ext cx="243" cy="297"/>
            </a:xfrm>
            <a:custGeom>
              <a:avLst/>
              <a:gdLst>
                <a:gd name="T0" fmla="*/ 34 w 58"/>
                <a:gd name="T1" fmla="*/ 29 h 71"/>
                <a:gd name="T2" fmla="*/ 25 w 58"/>
                <a:gd name="T3" fmla="*/ 35 h 71"/>
                <a:gd name="T4" fmla="*/ 27 w 58"/>
                <a:gd name="T5" fmla="*/ 42 h 71"/>
                <a:gd name="T6" fmla="*/ 40 w 58"/>
                <a:gd name="T7" fmla="*/ 37 h 71"/>
                <a:gd name="T8" fmla="*/ 6 w 58"/>
                <a:gd name="T9" fmla="*/ 45 h 71"/>
                <a:gd name="T10" fmla="*/ 44 w 58"/>
                <a:gd name="T11" fmla="*/ 39 h 71"/>
                <a:gd name="T12" fmla="*/ 51 w 58"/>
                <a:gd name="T13" fmla="*/ 0 h 71"/>
                <a:gd name="T14" fmla="*/ 26 w 58"/>
                <a:gd name="T15" fmla="*/ 50 h 71"/>
                <a:gd name="T16" fmla="*/ 25 w 58"/>
                <a:gd name="T17" fmla="*/ 52 h 71"/>
                <a:gd name="T18" fmla="*/ 25 w 58"/>
                <a:gd name="T19" fmla="*/ 61 h 71"/>
                <a:gd name="T20" fmla="*/ 25 w 58"/>
                <a:gd name="T21" fmla="*/ 63 h 71"/>
                <a:gd name="T22" fmla="*/ 45 w 58"/>
                <a:gd name="T23" fmla="*/ 69 h 71"/>
                <a:gd name="T24" fmla="*/ 1 w 58"/>
                <a:gd name="T25" fmla="*/ 71 h 71"/>
                <a:gd name="T26" fmla="*/ 20 w 58"/>
                <a:gd name="T27" fmla="*/ 63 h 71"/>
                <a:gd name="T28" fmla="*/ 21 w 58"/>
                <a:gd name="T29" fmla="*/ 61 h 71"/>
                <a:gd name="T30" fmla="*/ 21 w 58"/>
                <a:gd name="T31" fmla="*/ 52 h 71"/>
                <a:gd name="T32" fmla="*/ 21 w 58"/>
                <a:gd name="T33" fmla="*/ 50 h 71"/>
                <a:gd name="T34" fmla="*/ 6 w 58"/>
                <a:gd name="T35" fmla="*/ 45 h 71"/>
                <a:gd name="T36" fmla="*/ 11 w 58"/>
                <a:gd name="T37" fmla="*/ 40 h 71"/>
                <a:gd name="T38" fmla="*/ 24 w 58"/>
                <a:gd name="T39" fmla="*/ 43 h 71"/>
                <a:gd name="T40" fmla="*/ 23 w 58"/>
                <a:gd name="T41" fmla="*/ 37 h 71"/>
                <a:gd name="T42" fmla="*/ 11 w 58"/>
                <a:gd name="T43" fmla="*/ 40 h 71"/>
                <a:gd name="T44" fmla="*/ 13 w 58"/>
                <a:gd name="T45" fmla="*/ 38 h 71"/>
                <a:gd name="T46" fmla="*/ 21 w 58"/>
                <a:gd name="T47" fmla="*/ 34 h 71"/>
                <a:gd name="T48" fmla="*/ 21 w 58"/>
                <a:gd name="T49" fmla="*/ 30 h 71"/>
                <a:gd name="T50" fmla="*/ 24 w 58"/>
                <a:gd name="T51" fmla="*/ 33 h 71"/>
                <a:gd name="T52" fmla="*/ 31 w 58"/>
                <a:gd name="T53" fmla="*/ 27 h 71"/>
                <a:gd name="T54" fmla="*/ 29 w 58"/>
                <a:gd name="T55" fmla="*/ 22 h 71"/>
                <a:gd name="T56" fmla="*/ 33 w 58"/>
                <a:gd name="T57" fmla="*/ 25 h 71"/>
                <a:gd name="T58" fmla="*/ 39 w 58"/>
                <a:gd name="T59" fmla="*/ 18 h 71"/>
                <a:gd name="T60" fmla="*/ 36 w 58"/>
                <a:gd name="T61" fmla="*/ 15 h 71"/>
                <a:gd name="T62" fmla="*/ 40 w 58"/>
                <a:gd name="T63" fmla="*/ 15 h 71"/>
                <a:gd name="T64" fmla="*/ 43 w 58"/>
                <a:gd name="T65" fmla="*/ 7 h 71"/>
                <a:gd name="T66" fmla="*/ 46 w 58"/>
                <a:gd name="T67" fmla="*/ 5 h 71"/>
                <a:gd name="T68" fmla="*/ 43 w 58"/>
                <a:gd name="T69" fmla="*/ 17 h 71"/>
                <a:gd name="T70" fmla="*/ 49 w 58"/>
                <a:gd name="T71" fmla="*/ 18 h 71"/>
                <a:gd name="T72" fmla="*/ 46 w 58"/>
                <a:gd name="T73" fmla="*/ 5 h 71"/>
                <a:gd name="T74" fmla="*/ 43 w 58"/>
                <a:gd name="T75" fmla="*/ 37 h 71"/>
                <a:gd name="T76" fmla="*/ 48 w 58"/>
                <a:gd name="T77" fmla="*/ 21 h 71"/>
                <a:gd name="T78" fmla="*/ 41 w 58"/>
                <a:gd name="T79" fmla="*/ 19 h 71"/>
                <a:gd name="T80" fmla="*/ 35 w 58"/>
                <a:gd name="T81" fmla="*/ 28 h 71"/>
                <a:gd name="T82" fmla="*/ 42 w 58"/>
                <a:gd name="T83" fmla="*/ 35 h 71"/>
                <a:gd name="T84" fmla="*/ 49 w 58"/>
                <a:gd name="T85"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71">
                  <a:moveTo>
                    <a:pt x="40" y="36"/>
                  </a:moveTo>
                  <a:cubicBezTo>
                    <a:pt x="34" y="29"/>
                    <a:pt x="34" y="29"/>
                    <a:pt x="34" y="29"/>
                  </a:cubicBezTo>
                  <a:cubicBezTo>
                    <a:pt x="33" y="29"/>
                    <a:pt x="33" y="29"/>
                    <a:pt x="32" y="29"/>
                  </a:cubicBezTo>
                  <a:cubicBezTo>
                    <a:pt x="30" y="32"/>
                    <a:pt x="27" y="33"/>
                    <a:pt x="25" y="35"/>
                  </a:cubicBezTo>
                  <a:cubicBezTo>
                    <a:pt x="24" y="35"/>
                    <a:pt x="24" y="36"/>
                    <a:pt x="24" y="36"/>
                  </a:cubicBezTo>
                  <a:cubicBezTo>
                    <a:pt x="26" y="38"/>
                    <a:pt x="26" y="40"/>
                    <a:pt x="27" y="42"/>
                  </a:cubicBezTo>
                  <a:cubicBezTo>
                    <a:pt x="27" y="43"/>
                    <a:pt x="27" y="43"/>
                    <a:pt x="28" y="43"/>
                  </a:cubicBezTo>
                  <a:cubicBezTo>
                    <a:pt x="32" y="42"/>
                    <a:pt x="37" y="40"/>
                    <a:pt x="40" y="37"/>
                  </a:cubicBezTo>
                  <a:cubicBezTo>
                    <a:pt x="41" y="37"/>
                    <a:pt x="41" y="36"/>
                    <a:pt x="40" y="36"/>
                  </a:cubicBezTo>
                  <a:close/>
                  <a:moveTo>
                    <a:pt x="6" y="45"/>
                  </a:moveTo>
                  <a:cubicBezTo>
                    <a:pt x="7" y="43"/>
                    <a:pt x="7" y="43"/>
                    <a:pt x="7" y="43"/>
                  </a:cubicBezTo>
                  <a:cubicBezTo>
                    <a:pt x="19" y="50"/>
                    <a:pt x="34" y="49"/>
                    <a:pt x="44" y="39"/>
                  </a:cubicBezTo>
                  <a:cubicBezTo>
                    <a:pt x="54" y="29"/>
                    <a:pt x="56" y="13"/>
                    <a:pt x="49" y="2"/>
                  </a:cubicBezTo>
                  <a:cubicBezTo>
                    <a:pt x="51" y="0"/>
                    <a:pt x="51" y="0"/>
                    <a:pt x="51" y="0"/>
                  </a:cubicBezTo>
                  <a:cubicBezTo>
                    <a:pt x="58" y="13"/>
                    <a:pt x="57" y="29"/>
                    <a:pt x="46" y="40"/>
                  </a:cubicBezTo>
                  <a:cubicBezTo>
                    <a:pt x="40" y="46"/>
                    <a:pt x="33" y="49"/>
                    <a:pt x="26" y="50"/>
                  </a:cubicBezTo>
                  <a:cubicBezTo>
                    <a:pt x="25" y="50"/>
                    <a:pt x="25" y="50"/>
                    <a:pt x="25" y="50"/>
                  </a:cubicBezTo>
                  <a:cubicBezTo>
                    <a:pt x="25" y="52"/>
                    <a:pt x="25" y="52"/>
                    <a:pt x="25" y="52"/>
                  </a:cubicBezTo>
                  <a:cubicBezTo>
                    <a:pt x="25" y="52"/>
                    <a:pt x="25" y="52"/>
                    <a:pt x="25" y="52"/>
                  </a:cubicBezTo>
                  <a:cubicBezTo>
                    <a:pt x="29" y="54"/>
                    <a:pt x="29" y="59"/>
                    <a:pt x="25" y="61"/>
                  </a:cubicBezTo>
                  <a:cubicBezTo>
                    <a:pt x="25" y="61"/>
                    <a:pt x="25" y="61"/>
                    <a:pt x="25" y="61"/>
                  </a:cubicBezTo>
                  <a:cubicBezTo>
                    <a:pt x="25" y="63"/>
                    <a:pt x="25" y="63"/>
                    <a:pt x="25" y="63"/>
                  </a:cubicBezTo>
                  <a:cubicBezTo>
                    <a:pt x="25" y="63"/>
                    <a:pt x="25" y="63"/>
                    <a:pt x="26" y="63"/>
                  </a:cubicBezTo>
                  <a:cubicBezTo>
                    <a:pt x="32" y="64"/>
                    <a:pt x="40" y="66"/>
                    <a:pt x="45" y="69"/>
                  </a:cubicBezTo>
                  <a:cubicBezTo>
                    <a:pt x="46" y="70"/>
                    <a:pt x="46" y="71"/>
                    <a:pt x="45" y="71"/>
                  </a:cubicBezTo>
                  <a:cubicBezTo>
                    <a:pt x="1" y="71"/>
                    <a:pt x="1" y="71"/>
                    <a:pt x="1" y="71"/>
                  </a:cubicBezTo>
                  <a:cubicBezTo>
                    <a:pt x="0" y="71"/>
                    <a:pt x="0" y="70"/>
                    <a:pt x="1" y="69"/>
                  </a:cubicBezTo>
                  <a:cubicBezTo>
                    <a:pt x="6" y="66"/>
                    <a:pt x="14" y="64"/>
                    <a:pt x="20" y="63"/>
                  </a:cubicBezTo>
                  <a:cubicBezTo>
                    <a:pt x="21" y="63"/>
                    <a:pt x="21" y="63"/>
                    <a:pt x="21" y="63"/>
                  </a:cubicBezTo>
                  <a:cubicBezTo>
                    <a:pt x="21" y="61"/>
                    <a:pt x="21" y="61"/>
                    <a:pt x="21" y="61"/>
                  </a:cubicBezTo>
                  <a:cubicBezTo>
                    <a:pt x="21" y="61"/>
                    <a:pt x="21" y="61"/>
                    <a:pt x="21" y="61"/>
                  </a:cubicBezTo>
                  <a:cubicBezTo>
                    <a:pt x="17" y="59"/>
                    <a:pt x="17" y="54"/>
                    <a:pt x="21" y="52"/>
                  </a:cubicBezTo>
                  <a:cubicBezTo>
                    <a:pt x="21" y="52"/>
                    <a:pt x="21" y="52"/>
                    <a:pt x="21" y="52"/>
                  </a:cubicBezTo>
                  <a:cubicBezTo>
                    <a:pt x="21" y="50"/>
                    <a:pt x="21" y="50"/>
                    <a:pt x="21" y="50"/>
                  </a:cubicBezTo>
                  <a:cubicBezTo>
                    <a:pt x="21" y="50"/>
                    <a:pt x="21" y="50"/>
                    <a:pt x="20" y="50"/>
                  </a:cubicBezTo>
                  <a:cubicBezTo>
                    <a:pt x="15" y="49"/>
                    <a:pt x="10" y="48"/>
                    <a:pt x="6" y="45"/>
                  </a:cubicBezTo>
                  <a:close/>
                  <a:moveTo>
                    <a:pt x="9" y="42"/>
                  </a:moveTo>
                  <a:cubicBezTo>
                    <a:pt x="11" y="40"/>
                    <a:pt x="11" y="40"/>
                    <a:pt x="11" y="40"/>
                  </a:cubicBezTo>
                  <a:cubicBezTo>
                    <a:pt x="11" y="40"/>
                    <a:pt x="11" y="40"/>
                    <a:pt x="11" y="40"/>
                  </a:cubicBezTo>
                  <a:cubicBezTo>
                    <a:pt x="15" y="43"/>
                    <a:pt x="19" y="44"/>
                    <a:pt x="24" y="43"/>
                  </a:cubicBezTo>
                  <a:cubicBezTo>
                    <a:pt x="25" y="43"/>
                    <a:pt x="25" y="43"/>
                    <a:pt x="25" y="42"/>
                  </a:cubicBezTo>
                  <a:cubicBezTo>
                    <a:pt x="24" y="41"/>
                    <a:pt x="24" y="39"/>
                    <a:pt x="23" y="37"/>
                  </a:cubicBezTo>
                  <a:cubicBezTo>
                    <a:pt x="22" y="37"/>
                    <a:pt x="22" y="37"/>
                    <a:pt x="22" y="37"/>
                  </a:cubicBezTo>
                  <a:cubicBezTo>
                    <a:pt x="18" y="39"/>
                    <a:pt x="15" y="40"/>
                    <a:pt x="11" y="40"/>
                  </a:cubicBezTo>
                  <a:cubicBezTo>
                    <a:pt x="11" y="40"/>
                    <a:pt x="11" y="40"/>
                    <a:pt x="11" y="40"/>
                  </a:cubicBezTo>
                  <a:cubicBezTo>
                    <a:pt x="13" y="38"/>
                    <a:pt x="13" y="38"/>
                    <a:pt x="13" y="38"/>
                  </a:cubicBezTo>
                  <a:cubicBezTo>
                    <a:pt x="16" y="37"/>
                    <a:pt x="18" y="36"/>
                    <a:pt x="20" y="35"/>
                  </a:cubicBezTo>
                  <a:cubicBezTo>
                    <a:pt x="21" y="35"/>
                    <a:pt x="21" y="34"/>
                    <a:pt x="21" y="34"/>
                  </a:cubicBezTo>
                  <a:cubicBezTo>
                    <a:pt x="20" y="33"/>
                    <a:pt x="20" y="32"/>
                    <a:pt x="19" y="32"/>
                  </a:cubicBezTo>
                  <a:cubicBezTo>
                    <a:pt x="21" y="30"/>
                    <a:pt x="21" y="30"/>
                    <a:pt x="21" y="30"/>
                  </a:cubicBezTo>
                  <a:cubicBezTo>
                    <a:pt x="21" y="31"/>
                    <a:pt x="22" y="32"/>
                    <a:pt x="23" y="33"/>
                  </a:cubicBezTo>
                  <a:cubicBezTo>
                    <a:pt x="23" y="33"/>
                    <a:pt x="23" y="34"/>
                    <a:pt x="24" y="33"/>
                  </a:cubicBezTo>
                  <a:cubicBezTo>
                    <a:pt x="26" y="32"/>
                    <a:pt x="29" y="30"/>
                    <a:pt x="31" y="28"/>
                  </a:cubicBezTo>
                  <a:cubicBezTo>
                    <a:pt x="31" y="28"/>
                    <a:pt x="31" y="27"/>
                    <a:pt x="31" y="27"/>
                  </a:cubicBezTo>
                  <a:cubicBezTo>
                    <a:pt x="28" y="23"/>
                    <a:pt x="28" y="23"/>
                    <a:pt x="28" y="23"/>
                  </a:cubicBezTo>
                  <a:cubicBezTo>
                    <a:pt x="29" y="22"/>
                    <a:pt x="29" y="22"/>
                    <a:pt x="29" y="22"/>
                  </a:cubicBezTo>
                  <a:cubicBezTo>
                    <a:pt x="32" y="25"/>
                    <a:pt x="32" y="25"/>
                    <a:pt x="32" y="25"/>
                  </a:cubicBezTo>
                  <a:cubicBezTo>
                    <a:pt x="33" y="25"/>
                    <a:pt x="33" y="25"/>
                    <a:pt x="33" y="25"/>
                  </a:cubicBezTo>
                  <a:cubicBezTo>
                    <a:pt x="33" y="25"/>
                    <a:pt x="33" y="25"/>
                    <a:pt x="34" y="25"/>
                  </a:cubicBezTo>
                  <a:cubicBezTo>
                    <a:pt x="36" y="23"/>
                    <a:pt x="38" y="20"/>
                    <a:pt x="39" y="18"/>
                  </a:cubicBezTo>
                  <a:cubicBezTo>
                    <a:pt x="39" y="18"/>
                    <a:pt x="39" y="17"/>
                    <a:pt x="39" y="17"/>
                  </a:cubicBezTo>
                  <a:cubicBezTo>
                    <a:pt x="38" y="16"/>
                    <a:pt x="37" y="16"/>
                    <a:pt x="36" y="15"/>
                  </a:cubicBezTo>
                  <a:cubicBezTo>
                    <a:pt x="37" y="13"/>
                    <a:pt x="37" y="13"/>
                    <a:pt x="37" y="13"/>
                  </a:cubicBezTo>
                  <a:cubicBezTo>
                    <a:pt x="38" y="14"/>
                    <a:pt x="39" y="15"/>
                    <a:pt x="40" y="15"/>
                  </a:cubicBezTo>
                  <a:cubicBezTo>
                    <a:pt x="40" y="15"/>
                    <a:pt x="41" y="15"/>
                    <a:pt x="41" y="15"/>
                  </a:cubicBezTo>
                  <a:cubicBezTo>
                    <a:pt x="42" y="13"/>
                    <a:pt x="43" y="10"/>
                    <a:pt x="43" y="7"/>
                  </a:cubicBezTo>
                  <a:cubicBezTo>
                    <a:pt x="46" y="5"/>
                    <a:pt x="46" y="5"/>
                    <a:pt x="46" y="5"/>
                  </a:cubicBezTo>
                  <a:cubicBezTo>
                    <a:pt x="46" y="5"/>
                    <a:pt x="46" y="5"/>
                    <a:pt x="46" y="5"/>
                  </a:cubicBezTo>
                  <a:cubicBezTo>
                    <a:pt x="46" y="9"/>
                    <a:pt x="44" y="13"/>
                    <a:pt x="43" y="16"/>
                  </a:cubicBezTo>
                  <a:cubicBezTo>
                    <a:pt x="42" y="16"/>
                    <a:pt x="43" y="17"/>
                    <a:pt x="43" y="17"/>
                  </a:cubicBezTo>
                  <a:cubicBezTo>
                    <a:pt x="45" y="18"/>
                    <a:pt x="46" y="19"/>
                    <a:pt x="48" y="19"/>
                  </a:cubicBezTo>
                  <a:cubicBezTo>
                    <a:pt x="49" y="19"/>
                    <a:pt x="49" y="19"/>
                    <a:pt x="49" y="18"/>
                  </a:cubicBezTo>
                  <a:cubicBezTo>
                    <a:pt x="49" y="14"/>
                    <a:pt x="48" y="9"/>
                    <a:pt x="46" y="5"/>
                  </a:cubicBezTo>
                  <a:cubicBezTo>
                    <a:pt x="46" y="5"/>
                    <a:pt x="46" y="5"/>
                    <a:pt x="46" y="5"/>
                  </a:cubicBezTo>
                  <a:cubicBezTo>
                    <a:pt x="47" y="3"/>
                    <a:pt x="47" y="3"/>
                    <a:pt x="47" y="3"/>
                  </a:cubicBezTo>
                  <a:cubicBezTo>
                    <a:pt x="53" y="14"/>
                    <a:pt x="52" y="28"/>
                    <a:pt x="43" y="37"/>
                  </a:cubicBezTo>
                  <a:cubicBezTo>
                    <a:pt x="34" y="46"/>
                    <a:pt x="20" y="48"/>
                    <a:pt x="9" y="42"/>
                  </a:cubicBezTo>
                  <a:close/>
                  <a:moveTo>
                    <a:pt x="48" y="21"/>
                  </a:moveTo>
                  <a:cubicBezTo>
                    <a:pt x="46" y="21"/>
                    <a:pt x="44" y="20"/>
                    <a:pt x="42" y="19"/>
                  </a:cubicBezTo>
                  <a:cubicBezTo>
                    <a:pt x="42" y="18"/>
                    <a:pt x="41" y="19"/>
                    <a:pt x="41" y="19"/>
                  </a:cubicBezTo>
                  <a:cubicBezTo>
                    <a:pt x="39" y="22"/>
                    <a:pt x="37" y="24"/>
                    <a:pt x="35" y="27"/>
                  </a:cubicBezTo>
                  <a:cubicBezTo>
                    <a:pt x="35" y="27"/>
                    <a:pt x="35" y="27"/>
                    <a:pt x="35" y="28"/>
                  </a:cubicBezTo>
                  <a:cubicBezTo>
                    <a:pt x="42" y="34"/>
                    <a:pt x="42" y="34"/>
                    <a:pt x="42" y="34"/>
                  </a:cubicBezTo>
                  <a:cubicBezTo>
                    <a:pt x="42" y="35"/>
                    <a:pt x="42" y="35"/>
                    <a:pt x="42" y="35"/>
                  </a:cubicBezTo>
                  <a:cubicBezTo>
                    <a:pt x="42" y="35"/>
                    <a:pt x="43" y="35"/>
                    <a:pt x="43" y="34"/>
                  </a:cubicBezTo>
                  <a:cubicBezTo>
                    <a:pt x="46" y="31"/>
                    <a:pt x="48" y="27"/>
                    <a:pt x="49" y="22"/>
                  </a:cubicBezTo>
                  <a:cubicBezTo>
                    <a:pt x="49" y="22"/>
                    <a:pt x="49" y="21"/>
                    <a:pt x="48" y="21"/>
                  </a:cubicBezTo>
                  <a:close/>
                </a:path>
              </a:pathLst>
            </a:custGeom>
            <a:solidFill>
              <a:schemeClr val="lt2"/>
            </a:solidFill>
            <a:ln>
              <a:noFill/>
            </a:ln>
          </p:spPr>
          <p:txBody>
            <a:bodyPr>
              <a:normAutofit fontScale="55000" lnSpcReduction="20000"/>
            </a:bodyPr>
            <a:lstStyle/>
            <a:p>
              <a:pPr defTabSz="1217295" eaLnBrk="0" fontAlgn="base" hangingPunct="0">
                <a:spcBef>
                  <a:spcPct val="0"/>
                </a:spcBef>
                <a:spcAft>
                  <a:spcPct val="0"/>
                </a:spcAft>
                <a:defRPr/>
              </a:pPr>
              <a:endParaRPr lang="zh-CN" altLang="en-US" sz="1900" b="1">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39" name="Oval 11"/>
            <p:cNvSpPr>
              <a:spLocks noChangeArrowheads="1"/>
            </p:cNvSpPr>
            <p:nvPr>
              <p:custDataLst>
                <p:tags r:id="rId5"/>
              </p:custDataLst>
            </p:nvPr>
          </p:nvSpPr>
          <p:spPr bwMode="auto">
            <a:xfrm>
              <a:off x="7814" y="3693"/>
              <a:ext cx="699" cy="702"/>
            </a:xfrm>
            <a:prstGeom prst="ellipse">
              <a:avLst/>
            </a:prstGeom>
            <a:solidFill>
              <a:schemeClr val="accent3"/>
            </a:solidFill>
            <a:ln>
              <a:noFill/>
            </a:ln>
          </p:spPr>
          <p:txBody>
            <a:bodyPr>
              <a:noAutofit/>
            </a:bodyPr>
            <a:lstStyle/>
            <a:p>
              <a:pPr defTabSz="1217295" eaLnBrk="0" fontAlgn="base" hangingPunct="0">
                <a:spcBef>
                  <a:spcPct val="0"/>
                </a:spcBef>
                <a:spcAft>
                  <a:spcPct val="0"/>
                </a:spcAft>
                <a:defRPr/>
              </a:pPr>
              <a:endParaRPr lang="zh-CN" altLang="en-US" sz="1900" b="1">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40" name="Freeform 13"/>
            <p:cNvSpPr>
              <a:spLocks noEditPoints="1"/>
            </p:cNvSpPr>
            <p:nvPr>
              <p:custDataLst>
                <p:tags r:id="rId6"/>
              </p:custDataLst>
            </p:nvPr>
          </p:nvSpPr>
          <p:spPr bwMode="auto">
            <a:xfrm>
              <a:off x="7982" y="3879"/>
              <a:ext cx="228" cy="209"/>
            </a:xfrm>
            <a:custGeom>
              <a:avLst/>
              <a:gdLst>
                <a:gd name="T0" fmla="*/ 54 w 54"/>
                <a:gd name="T1" fmla="*/ 34 h 50"/>
                <a:gd name="T2" fmla="*/ 2 w 54"/>
                <a:gd name="T3" fmla="*/ 34 h 50"/>
                <a:gd name="T4" fmla="*/ 1 w 54"/>
                <a:gd name="T5" fmla="*/ 36 h 50"/>
                <a:gd name="T6" fmla="*/ 19 w 54"/>
                <a:gd name="T7" fmla="*/ 50 h 50"/>
                <a:gd name="T8" fmla="*/ 38 w 54"/>
                <a:gd name="T9" fmla="*/ 50 h 50"/>
                <a:gd name="T10" fmla="*/ 42 w 54"/>
                <a:gd name="T11" fmla="*/ 47 h 50"/>
                <a:gd name="T12" fmla="*/ 40 w 54"/>
                <a:gd name="T13" fmla="*/ 42 h 50"/>
                <a:gd name="T14" fmla="*/ 40 w 54"/>
                <a:gd name="T15" fmla="*/ 40 h 50"/>
                <a:gd name="T16" fmla="*/ 41 w 54"/>
                <a:gd name="T17" fmla="*/ 40 h 50"/>
                <a:gd name="T18" fmla="*/ 45 w 54"/>
                <a:gd name="T19" fmla="*/ 43 h 50"/>
                <a:gd name="T20" fmla="*/ 47 w 54"/>
                <a:gd name="T21" fmla="*/ 42 h 50"/>
                <a:gd name="T22" fmla="*/ 42 w 54"/>
                <a:gd name="T23" fmla="*/ 38 h 50"/>
                <a:gd name="T24" fmla="*/ 43 w 54"/>
                <a:gd name="T25" fmla="*/ 37 h 50"/>
                <a:gd name="T26" fmla="*/ 45 w 54"/>
                <a:gd name="T27" fmla="*/ 36 h 50"/>
                <a:gd name="T28" fmla="*/ 50 w 54"/>
                <a:gd name="T29" fmla="*/ 39 h 50"/>
                <a:gd name="T30" fmla="*/ 54 w 54"/>
                <a:gd name="T31" fmla="*/ 34 h 50"/>
                <a:gd name="T32" fmla="*/ 35 w 54"/>
                <a:gd name="T33" fmla="*/ 31 h 50"/>
                <a:gd name="T34" fmla="*/ 27 w 54"/>
                <a:gd name="T35" fmla="*/ 3 h 50"/>
                <a:gd name="T36" fmla="*/ 29 w 54"/>
                <a:gd name="T37" fmla="*/ 1 h 50"/>
                <a:gd name="T38" fmla="*/ 47 w 54"/>
                <a:gd name="T39" fmla="*/ 15 h 50"/>
                <a:gd name="T40" fmla="*/ 51 w 54"/>
                <a:gd name="T41" fmla="*/ 30 h 50"/>
                <a:gd name="T42" fmla="*/ 49 w 54"/>
                <a:gd name="T43" fmla="*/ 32 h 50"/>
                <a:gd name="T44" fmla="*/ 36 w 54"/>
                <a:gd name="T45" fmla="*/ 32 h 50"/>
                <a:gd name="T46" fmla="*/ 35 w 54"/>
                <a:gd name="T47" fmla="*/ 3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50">
                  <a:moveTo>
                    <a:pt x="54" y="34"/>
                  </a:moveTo>
                  <a:cubicBezTo>
                    <a:pt x="2" y="34"/>
                    <a:pt x="2" y="34"/>
                    <a:pt x="2" y="34"/>
                  </a:cubicBezTo>
                  <a:cubicBezTo>
                    <a:pt x="1" y="34"/>
                    <a:pt x="0" y="35"/>
                    <a:pt x="1" y="36"/>
                  </a:cubicBezTo>
                  <a:cubicBezTo>
                    <a:pt x="2" y="45"/>
                    <a:pt x="11" y="50"/>
                    <a:pt x="19" y="50"/>
                  </a:cubicBezTo>
                  <a:cubicBezTo>
                    <a:pt x="38" y="50"/>
                    <a:pt x="38" y="50"/>
                    <a:pt x="38" y="50"/>
                  </a:cubicBezTo>
                  <a:cubicBezTo>
                    <a:pt x="42" y="47"/>
                    <a:pt x="42" y="47"/>
                    <a:pt x="42" y="47"/>
                  </a:cubicBezTo>
                  <a:cubicBezTo>
                    <a:pt x="41" y="45"/>
                    <a:pt x="40" y="44"/>
                    <a:pt x="40" y="42"/>
                  </a:cubicBezTo>
                  <a:cubicBezTo>
                    <a:pt x="40" y="41"/>
                    <a:pt x="40" y="41"/>
                    <a:pt x="40" y="40"/>
                  </a:cubicBezTo>
                  <a:cubicBezTo>
                    <a:pt x="40" y="40"/>
                    <a:pt x="41" y="39"/>
                    <a:pt x="41" y="40"/>
                  </a:cubicBezTo>
                  <a:cubicBezTo>
                    <a:pt x="45" y="43"/>
                    <a:pt x="45" y="43"/>
                    <a:pt x="45" y="43"/>
                  </a:cubicBezTo>
                  <a:cubicBezTo>
                    <a:pt x="47" y="42"/>
                    <a:pt x="47" y="42"/>
                    <a:pt x="47" y="42"/>
                  </a:cubicBezTo>
                  <a:cubicBezTo>
                    <a:pt x="42" y="38"/>
                    <a:pt x="42" y="38"/>
                    <a:pt x="42" y="38"/>
                  </a:cubicBezTo>
                  <a:cubicBezTo>
                    <a:pt x="42" y="38"/>
                    <a:pt x="42" y="37"/>
                    <a:pt x="43" y="37"/>
                  </a:cubicBezTo>
                  <a:cubicBezTo>
                    <a:pt x="43" y="36"/>
                    <a:pt x="44" y="36"/>
                    <a:pt x="45" y="36"/>
                  </a:cubicBezTo>
                  <a:cubicBezTo>
                    <a:pt x="47" y="36"/>
                    <a:pt x="49" y="37"/>
                    <a:pt x="50" y="39"/>
                  </a:cubicBezTo>
                  <a:lnTo>
                    <a:pt x="54" y="34"/>
                  </a:lnTo>
                  <a:close/>
                  <a:moveTo>
                    <a:pt x="35" y="31"/>
                  </a:moveTo>
                  <a:cubicBezTo>
                    <a:pt x="27" y="3"/>
                    <a:pt x="27" y="3"/>
                    <a:pt x="27" y="3"/>
                  </a:cubicBezTo>
                  <a:cubicBezTo>
                    <a:pt x="27" y="2"/>
                    <a:pt x="28" y="1"/>
                    <a:pt x="29" y="1"/>
                  </a:cubicBezTo>
                  <a:cubicBezTo>
                    <a:pt x="37" y="0"/>
                    <a:pt x="45" y="7"/>
                    <a:pt x="47" y="15"/>
                  </a:cubicBezTo>
                  <a:cubicBezTo>
                    <a:pt x="51" y="30"/>
                    <a:pt x="51" y="30"/>
                    <a:pt x="51" y="30"/>
                  </a:cubicBezTo>
                  <a:cubicBezTo>
                    <a:pt x="51" y="31"/>
                    <a:pt x="51" y="32"/>
                    <a:pt x="49" y="32"/>
                  </a:cubicBezTo>
                  <a:cubicBezTo>
                    <a:pt x="36" y="32"/>
                    <a:pt x="36" y="32"/>
                    <a:pt x="36" y="32"/>
                  </a:cubicBezTo>
                  <a:cubicBezTo>
                    <a:pt x="36" y="32"/>
                    <a:pt x="35" y="32"/>
                    <a:pt x="35" y="31"/>
                  </a:cubicBezTo>
                  <a:close/>
                </a:path>
              </a:pathLst>
            </a:custGeom>
            <a:solidFill>
              <a:schemeClr val="lt2"/>
            </a:solidFill>
            <a:ln>
              <a:noFill/>
            </a:ln>
          </p:spPr>
          <p:txBody>
            <a:bodyPr>
              <a:normAutofit fontScale="25000" lnSpcReduction="20000"/>
            </a:bodyPr>
            <a:lstStyle/>
            <a:p>
              <a:pPr defTabSz="1217295" eaLnBrk="0" fontAlgn="base" hangingPunct="0">
                <a:spcBef>
                  <a:spcPct val="0"/>
                </a:spcBef>
                <a:spcAft>
                  <a:spcPct val="0"/>
                </a:spcAft>
                <a:defRPr/>
              </a:pPr>
              <a:endParaRPr lang="zh-CN" altLang="en-US" sz="1900" b="1">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41" name="Freeform 14"/>
            <p:cNvSpPr>
              <a:spLocks noEditPoints="1"/>
            </p:cNvSpPr>
            <p:nvPr>
              <p:custDataLst>
                <p:tags r:id="rId7"/>
              </p:custDataLst>
            </p:nvPr>
          </p:nvSpPr>
          <p:spPr bwMode="auto">
            <a:xfrm>
              <a:off x="8142" y="4022"/>
              <a:ext cx="197" cy="205"/>
            </a:xfrm>
            <a:custGeom>
              <a:avLst/>
              <a:gdLst>
                <a:gd name="T0" fmla="*/ 46 w 47"/>
                <a:gd name="T1" fmla="*/ 0 h 49"/>
                <a:gd name="T2" fmla="*/ 16 w 47"/>
                <a:gd name="T3" fmla="*/ 0 h 49"/>
                <a:gd name="T4" fmla="*/ 12 w 47"/>
                <a:gd name="T5" fmla="*/ 5 h 49"/>
                <a:gd name="T6" fmla="*/ 13 w 47"/>
                <a:gd name="T7" fmla="*/ 8 h 49"/>
                <a:gd name="T8" fmla="*/ 13 w 47"/>
                <a:gd name="T9" fmla="*/ 9 h 49"/>
                <a:gd name="T10" fmla="*/ 12 w 47"/>
                <a:gd name="T11" fmla="*/ 10 h 49"/>
                <a:gd name="T12" fmla="*/ 9 w 47"/>
                <a:gd name="T13" fmla="*/ 8 h 49"/>
                <a:gd name="T14" fmla="*/ 7 w 47"/>
                <a:gd name="T15" fmla="*/ 9 h 49"/>
                <a:gd name="T16" fmla="*/ 11 w 47"/>
                <a:gd name="T17" fmla="*/ 11 h 49"/>
                <a:gd name="T18" fmla="*/ 10 w 47"/>
                <a:gd name="T19" fmla="*/ 13 h 49"/>
                <a:gd name="T20" fmla="*/ 7 w 47"/>
                <a:gd name="T21" fmla="*/ 14 h 49"/>
                <a:gd name="T22" fmla="*/ 4 w 47"/>
                <a:gd name="T23" fmla="*/ 13 h 49"/>
                <a:gd name="T24" fmla="*/ 0 w 47"/>
                <a:gd name="T25" fmla="*/ 16 h 49"/>
                <a:gd name="T26" fmla="*/ 46 w 47"/>
                <a:gd name="T27" fmla="*/ 16 h 49"/>
                <a:gd name="T28" fmla="*/ 47 w 47"/>
                <a:gd name="T29" fmla="*/ 14 h 49"/>
                <a:gd name="T30" fmla="*/ 47 w 47"/>
                <a:gd name="T31" fmla="*/ 2 h 49"/>
                <a:gd name="T32" fmla="*/ 46 w 47"/>
                <a:gd name="T33" fmla="*/ 0 h 49"/>
                <a:gd name="T34" fmla="*/ 10 w 47"/>
                <a:gd name="T35" fmla="*/ 48 h 49"/>
                <a:gd name="T36" fmla="*/ 3 w 47"/>
                <a:gd name="T37" fmla="*/ 20 h 49"/>
                <a:gd name="T38" fmla="*/ 4 w 47"/>
                <a:gd name="T39" fmla="*/ 18 h 49"/>
                <a:gd name="T40" fmla="*/ 17 w 47"/>
                <a:gd name="T41" fmla="*/ 18 h 49"/>
                <a:gd name="T42" fmla="*/ 19 w 47"/>
                <a:gd name="T43" fmla="*/ 19 h 49"/>
                <a:gd name="T44" fmla="*/ 26 w 47"/>
                <a:gd name="T45" fmla="*/ 43 h 49"/>
                <a:gd name="T46" fmla="*/ 24 w 47"/>
                <a:gd name="T47" fmla="*/ 46 h 49"/>
                <a:gd name="T48" fmla="*/ 12 w 47"/>
                <a:gd name="T49" fmla="*/ 49 h 49"/>
                <a:gd name="T50" fmla="*/ 10 w 47"/>
                <a:gd name="T51" fmla="*/ 48 h 49"/>
                <a:gd name="T52" fmla="*/ 15 w 47"/>
                <a:gd name="T53" fmla="*/ 45 h 49"/>
                <a:gd name="T54" fmla="*/ 20 w 47"/>
                <a:gd name="T55" fmla="*/ 43 h 49"/>
                <a:gd name="T56" fmla="*/ 21 w 47"/>
                <a:gd name="T57" fmla="*/ 41 h 49"/>
                <a:gd name="T58" fmla="*/ 17 w 47"/>
                <a:gd name="T59" fmla="*/ 25 h 49"/>
                <a:gd name="T60" fmla="*/ 15 w 47"/>
                <a:gd name="T61" fmla="*/ 24 h 49"/>
                <a:gd name="T62" fmla="*/ 10 w 47"/>
                <a:gd name="T63" fmla="*/ 25 h 49"/>
                <a:gd name="T64" fmla="*/ 8 w 47"/>
                <a:gd name="T65" fmla="*/ 27 h 49"/>
                <a:gd name="T66" fmla="*/ 13 w 47"/>
                <a:gd name="T67" fmla="*/ 43 h 49"/>
                <a:gd name="T68" fmla="*/ 15 w 47"/>
                <a:gd name="T69" fmla="*/ 45 h 49"/>
                <a:gd name="T70" fmla="*/ 44 w 47"/>
                <a:gd name="T71" fmla="*/ 5 h 49"/>
                <a:gd name="T72" fmla="*/ 44 w 47"/>
                <a:gd name="T73" fmla="*/ 11 h 49"/>
                <a:gd name="T74" fmla="*/ 42 w 47"/>
                <a:gd name="T75" fmla="*/ 13 h 49"/>
                <a:gd name="T76" fmla="*/ 26 w 47"/>
                <a:gd name="T77" fmla="*/ 13 h 49"/>
                <a:gd name="T78" fmla="*/ 24 w 47"/>
                <a:gd name="T79" fmla="*/ 11 h 49"/>
                <a:gd name="T80" fmla="*/ 24 w 47"/>
                <a:gd name="T81" fmla="*/ 5 h 49"/>
                <a:gd name="T82" fmla="*/ 26 w 47"/>
                <a:gd name="T83" fmla="*/ 4 h 49"/>
                <a:gd name="T84" fmla="*/ 42 w 47"/>
                <a:gd name="T85" fmla="*/ 4 h 49"/>
                <a:gd name="T86" fmla="*/ 44 w 47"/>
                <a:gd name="T87"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49">
                  <a:moveTo>
                    <a:pt x="46" y="0"/>
                  </a:moveTo>
                  <a:cubicBezTo>
                    <a:pt x="16" y="0"/>
                    <a:pt x="16" y="0"/>
                    <a:pt x="16" y="0"/>
                  </a:cubicBezTo>
                  <a:cubicBezTo>
                    <a:pt x="12" y="5"/>
                    <a:pt x="12" y="5"/>
                    <a:pt x="12" y="5"/>
                  </a:cubicBezTo>
                  <a:cubicBezTo>
                    <a:pt x="13" y="5"/>
                    <a:pt x="13" y="7"/>
                    <a:pt x="13" y="8"/>
                  </a:cubicBezTo>
                  <a:cubicBezTo>
                    <a:pt x="13" y="8"/>
                    <a:pt x="13" y="9"/>
                    <a:pt x="13" y="9"/>
                  </a:cubicBezTo>
                  <a:cubicBezTo>
                    <a:pt x="13" y="10"/>
                    <a:pt x="12" y="10"/>
                    <a:pt x="12" y="10"/>
                  </a:cubicBezTo>
                  <a:cubicBezTo>
                    <a:pt x="9" y="8"/>
                    <a:pt x="9" y="8"/>
                    <a:pt x="9" y="8"/>
                  </a:cubicBezTo>
                  <a:cubicBezTo>
                    <a:pt x="7" y="9"/>
                    <a:pt x="7" y="9"/>
                    <a:pt x="7" y="9"/>
                  </a:cubicBezTo>
                  <a:cubicBezTo>
                    <a:pt x="11" y="11"/>
                    <a:pt x="11" y="11"/>
                    <a:pt x="11" y="11"/>
                  </a:cubicBezTo>
                  <a:cubicBezTo>
                    <a:pt x="11" y="12"/>
                    <a:pt x="11" y="12"/>
                    <a:pt x="10" y="13"/>
                  </a:cubicBezTo>
                  <a:cubicBezTo>
                    <a:pt x="10" y="13"/>
                    <a:pt x="9" y="14"/>
                    <a:pt x="7" y="14"/>
                  </a:cubicBezTo>
                  <a:cubicBezTo>
                    <a:pt x="6" y="14"/>
                    <a:pt x="5" y="13"/>
                    <a:pt x="4" y="13"/>
                  </a:cubicBezTo>
                  <a:cubicBezTo>
                    <a:pt x="0" y="16"/>
                    <a:pt x="0" y="16"/>
                    <a:pt x="0" y="16"/>
                  </a:cubicBezTo>
                  <a:cubicBezTo>
                    <a:pt x="46" y="16"/>
                    <a:pt x="46" y="16"/>
                    <a:pt x="46" y="16"/>
                  </a:cubicBezTo>
                  <a:cubicBezTo>
                    <a:pt x="47" y="16"/>
                    <a:pt x="47" y="15"/>
                    <a:pt x="47" y="14"/>
                  </a:cubicBezTo>
                  <a:cubicBezTo>
                    <a:pt x="47" y="2"/>
                    <a:pt x="47" y="2"/>
                    <a:pt x="47" y="2"/>
                  </a:cubicBezTo>
                  <a:cubicBezTo>
                    <a:pt x="47" y="1"/>
                    <a:pt x="47" y="0"/>
                    <a:pt x="46" y="0"/>
                  </a:cubicBezTo>
                  <a:close/>
                  <a:moveTo>
                    <a:pt x="10" y="48"/>
                  </a:moveTo>
                  <a:cubicBezTo>
                    <a:pt x="3" y="20"/>
                    <a:pt x="3" y="20"/>
                    <a:pt x="3" y="20"/>
                  </a:cubicBezTo>
                  <a:cubicBezTo>
                    <a:pt x="2" y="19"/>
                    <a:pt x="3" y="18"/>
                    <a:pt x="4" y="18"/>
                  </a:cubicBezTo>
                  <a:cubicBezTo>
                    <a:pt x="17" y="18"/>
                    <a:pt x="17" y="18"/>
                    <a:pt x="17" y="18"/>
                  </a:cubicBezTo>
                  <a:cubicBezTo>
                    <a:pt x="18" y="18"/>
                    <a:pt x="19" y="18"/>
                    <a:pt x="19" y="19"/>
                  </a:cubicBezTo>
                  <a:cubicBezTo>
                    <a:pt x="26" y="43"/>
                    <a:pt x="26" y="43"/>
                    <a:pt x="26" y="43"/>
                  </a:cubicBezTo>
                  <a:cubicBezTo>
                    <a:pt x="26" y="44"/>
                    <a:pt x="25" y="45"/>
                    <a:pt x="24" y="46"/>
                  </a:cubicBezTo>
                  <a:cubicBezTo>
                    <a:pt x="12" y="49"/>
                    <a:pt x="12" y="49"/>
                    <a:pt x="12" y="49"/>
                  </a:cubicBezTo>
                  <a:cubicBezTo>
                    <a:pt x="11" y="49"/>
                    <a:pt x="10" y="48"/>
                    <a:pt x="10" y="48"/>
                  </a:cubicBezTo>
                  <a:close/>
                  <a:moveTo>
                    <a:pt x="15" y="45"/>
                  </a:moveTo>
                  <a:cubicBezTo>
                    <a:pt x="20" y="43"/>
                    <a:pt x="20" y="43"/>
                    <a:pt x="20" y="43"/>
                  </a:cubicBezTo>
                  <a:cubicBezTo>
                    <a:pt x="21" y="43"/>
                    <a:pt x="22" y="42"/>
                    <a:pt x="21" y="41"/>
                  </a:cubicBezTo>
                  <a:cubicBezTo>
                    <a:pt x="17" y="25"/>
                    <a:pt x="17" y="25"/>
                    <a:pt x="17" y="25"/>
                  </a:cubicBezTo>
                  <a:cubicBezTo>
                    <a:pt x="17" y="24"/>
                    <a:pt x="16" y="23"/>
                    <a:pt x="15" y="24"/>
                  </a:cubicBezTo>
                  <a:cubicBezTo>
                    <a:pt x="10" y="25"/>
                    <a:pt x="10" y="25"/>
                    <a:pt x="10" y="25"/>
                  </a:cubicBezTo>
                  <a:cubicBezTo>
                    <a:pt x="9" y="25"/>
                    <a:pt x="8" y="26"/>
                    <a:pt x="8" y="27"/>
                  </a:cubicBezTo>
                  <a:cubicBezTo>
                    <a:pt x="13" y="43"/>
                    <a:pt x="13" y="43"/>
                    <a:pt x="13" y="43"/>
                  </a:cubicBezTo>
                  <a:cubicBezTo>
                    <a:pt x="13" y="44"/>
                    <a:pt x="14" y="45"/>
                    <a:pt x="15" y="45"/>
                  </a:cubicBezTo>
                  <a:close/>
                  <a:moveTo>
                    <a:pt x="44" y="5"/>
                  </a:moveTo>
                  <a:cubicBezTo>
                    <a:pt x="44" y="11"/>
                    <a:pt x="44" y="11"/>
                    <a:pt x="44" y="11"/>
                  </a:cubicBezTo>
                  <a:cubicBezTo>
                    <a:pt x="44" y="12"/>
                    <a:pt x="43" y="13"/>
                    <a:pt x="42" y="13"/>
                  </a:cubicBezTo>
                  <a:cubicBezTo>
                    <a:pt x="26" y="13"/>
                    <a:pt x="26" y="13"/>
                    <a:pt x="26" y="13"/>
                  </a:cubicBezTo>
                  <a:cubicBezTo>
                    <a:pt x="25" y="13"/>
                    <a:pt x="24" y="12"/>
                    <a:pt x="24" y="11"/>
                  </a:cubicBezTo>
                  <a:cubicBezTo>
                    <a:pt x="24" y="5"/>
                    <a:pt x="24" y="5"/>
                    <a:pt x="24" y="5"/>
                  </a:cubicBezTo>
                  <a:cubicBezTo>
                    <a:pt x="24" y="4"/>
                    <a:pt x="25" y="4"/>
                    <a:pt x="26" y="4"/>
                  </a:cubicBezTo>
                  <a:cubicBezTo>
                    <a:pt x="42" y="4"/>
                    <a:pt x="42" y="4"/>
                    <a:pt x="42" y="4"/>
                  </a:cubicBezTo>
                  <a:cubicBezTo>
                    <a:pt x="43" y="4"/>
                    <a:pt x="44" y="4"/>
                    <a:pt x="44" y="5"/>
                  </a:cubicBezTo>
                  <a:close/>
                </a:path>
              </a:pathLst>
            </a:custGeom>
            <a:solidFill>
              <a:schemeClr val="lt2"/>
            </a:solidFill>
            <a:ln>
              <a:noFill/>
            </a:ln>
          </p:spPr>
          <p:txBody>
            <a:bodyPr>
              <a:normAutofit fontScale="25000" lnSpcReduction="20000"/>
            </a:bodyPr>
            <a:lstStyle/>
            <a:p>
              <a:pPr defTabSz="1217295" eaLnBrk="0" fontAlgn="base" hangingPunct="0">
                <a:spcBef>
                  <a:spcPct val="0"/>
                </a:spcBef>
                <a:spcAft>
                  <a:spcPct val="0"/>
                </a:spcAft>
                <a:defRPr/>
              </a:pPr>
              <a:endParaRPr lang="zh-CN" altLang="en-US" sz="1900" b="1">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45" name="Oval 16"/>
            <p:cNvSpPr>
              <a:spLocks noChangeArrowheads="1"/>
            </p:cNvSpPr>
            <p:nvPr>
              <p:custDataLst>
                <p:tags r:id="rId8"/>
              </p:custDataLst>
            </p:nvPr>
          </p:nvSpPr>
          <p:spPr bwMode="auto">
            <a:xfrm>
              <a:off x="7814" y="2429"/>
              <a:ext cx="699" cy="704"/>
            </a:xfrm>
            <a:prstGeom prst="ellipse">
              <a:avLst/>
            </a:prstGeom>
            <a:solidFill>
              <a:schemeClr val="accent3"/>
            </a:solidFill>
            <a:ln>
              <a:noFill/>
            </a:ln>
          </p:spPr>
          <p:txBody>
            <a:bodyPr>
              <a:noAutofit/>
            </a:bodyPr>
            <a:lstStyle/>
            <a:p>
              <a:pPr defTabSz="1217295" eaLnBrk="0" fontAlgn="base" hangingPunct="0">
                <a:spcBef>
                  <a:spcPct val="0"/>
                </a:spcBef>
                <a:spcAft>
                  <a:spcPct val="0"/>
                </a:spcAft>
                <a:defRPr/>
              </a:pPr>
              <a:endParaRPr lang="zh-CN" altLang="en-US" sz="1900" b="1">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46" name="Freeform 17"/>
            <p:cNvSpPr/>
            <p:nvPr>
              <p:custDataLst>
                <p:tags r:id="rId9"/>
              </p:custDataLst>
            </p:nvPr>
          </p:nvSpPr>
          <p:spPr bwMode="auto">
            <a:xfrm>
              <a:off x="8047" y="2638"/>
              <a:ext cx="233" cy="282"/>
            </a:xfrm>
            <a:custGeom>
              <a:avLst/>
              <a:gdLst>
                <a:gd name="T0" fmla="*/ 54 w 56"/>
                <a:gd name="T1" fmla="*/ 67 h 67"/>
                <a:gd name="T2" fmla="*/ 8 w 56"/>
                <a:gd name="T3" fmla="*/ 67 h 67"/>
                <a:gd name="T4" fmla="*/ 0 w 56"/>
                <a:gd name="T5" fmla="*/ 60 h 67"/>
                <a:gd name="T6" fmla="*/ 0 w 56"/>
                <a:gd name="T7" fmla="*/ 8 h 67"/>
                <a:gd name="T8" fmla="*/ 8 w 56"/>
                <a:gd name="T9" fmla="*/ 0 h 67"/>
                <a:gd name="T10" fmla="*/ 54 w 56"/>
                <a:gd name="T11" fmla="*/ 0 h 67"/>
                <a:gd name="T12" fmla="*/ 56 w 56"/>
                <a:gd name="T13" fmla="*/ 2 h 67"/>
                <a:gd name="T14" fmla="*/ 56 w 56"/>
                <a:gd name="T15" fmla="*/ 11 h 67"/>
                <a:gd name="T16" fmla="*/ 55 w 56"/>
                <a:gd name="T17" fmla="*/ 12 h 67"/>
                <a:gd name="T18" fmla="*/ 54 w 56"/>
                <a:gd name="T19" fmla="*/ 12 h 67"/>
                <a:gd name="T20" fmla="*/ 53 w 56"/>
                <a:gd name="T21" fmla="*/ 11 h 67"/>
                <a:gd name="T22" fmla="*/ 53 w 56"/>
                <a:gd name="T23" fmla="*/ 5 h 67"/>
                <a:gd name="T24" fmla="*/ 51 w 56"/>
                <a:gd name="T25" fmla="*/ 3 h 67"/>
                <a:gd name="T26" fmla="*/ 8 w 56"/>
                <a:gd name="T27" fmla="*/ 3 h 67"/>
                <a:gd name="T28" fmla="*/ 8 w 56"/>
                <a:gd name="T29" fmla="*/ 14 h 67"/>
                <a:gd name="T30" fmla="*/ 54 w 56"/>
                <a:gd name="T31" fmla="*/ 14 h 67"/>
                <a:gd name="T32" fmla="*/ 56 w 56"/>
                <a:gd name="T33" fmla="*/ 16 h 67"/>
                <a:gd name="T34" fmla="*/ 56 w 56"/>
                <a:gd name="T35" fmla="*/ 66 h 67"/>
                <a:gd name="T36" fmla="*/ 54 w 56"/>
                <a:gd name="T3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67">
                  <a:moveTo>
                    <a:pt x="54" y="67"/>
                  </a:moveTo>
                  <a:cubicBezTo>
                    <a:pt x="8" y="67"/>
                    <a:pt x="8" y="67"/>
                    <a:pt x="8" y="67"/>
                  </a:cubicBezTo>
                  <a:cubicBezTo>
                    <a:pt x="4" y="67"/>
                    <a:pt x="0" y="64"/>
                    <a:pt x="0" y="60"/>
                  </a:cubicBezTo>
                  <a:cubicBezTo>
                    <a:pt x="0" y="42"/>
                    <a:pt x="0" y="25"/>
                    <a:pt x="0" y="8"/>
                  </a:cubicBezTo>
                  <a:cubicBezTo>
                    <a:pt x="0" y="4"/>
                    <a:pt x="4" y="0"/>
                    <a:pt x="8" y="0"/>
                  </a:cubicBezTo>
                  <a:cubicBezTo>
                    <a:pt x="24" y="0"/>
                    <a:pt x="38" y="0"/>
                    <a:pt x="54" y="0"/>
                  </a:cubicBezTo>
                  <a:cubicBezTo>
                    <a:pt x="55" y="0"/>
                    <a:pt x="56" y="1"/>
                    <a:pt x="56" y="2"/>
                  </a:cubicBezTo>
                  <a:cubicBezTo>
                    <a:pt x="56" y="11"/>
                    <a:pt x="56" y="11"/>
                    <a:pt x="56" y="11"/>
                  </a:cubicBezTo>
                  <a:cubicBezTo>
                    <a:pt x="56" y="12"/>
                    <a:pt x="55" y="12"/>
                    <a:pt x="55" y="12"/>
                  </a:cubicBezTo>
                  <a:cubicBezTo>
                    <a:pt x="54" y="12"/>
                    <a:pt x="54" y="12"/>
                    <a:pt x="54" y="12"/>
                  </a:cubicBezTo>
                  <a:cubicBezTo>
                    <a:pt x="54" y="12"/>
                    <a:pt x="53" y="12"/>
                    <a:pt x="53" y="11"/>
                  </a:cubicBezTo>
                  <a:cubicBezTo>
                    <a:pt x="53" y="5"/>
                    <a:pt x="53" y="5"/>
                    <a:pt x="53" y="5"/>
                  </a:cubicBezTo>
                  <a:cubicBezTo>
                    <a:pt x="53" y="4"/>
                    <a:pt x="52" y="3"/>
                    <a:pt x="51" y="3"/>
                  </a:cubicBezTo>
                  <a:cubicBezTo>
                    <a:pt x="8" y="3"/>
                    <a:pt x="8" y="3"/>
                    <a:pt x="8" y="3"/>
                  </a:cubicBezTo>
                  <a:cubicBezTo>
                    <a:pt x="2" y="3"/>
                    <a:pt x="1" y="14"/>
                    <a:pt x="8" y="14"/>
                  </a:cubicBezTo>
                  <a:cubicBezTo>
                    <a:pt x="54" y="14"/>
                    <a:pt x="54" y="14"/>
                    <a:pt x="54" y="14"/>
                  </a:cubicBezTo>
                  <a:cubicBezTo>
                    <a:pt x="55" y="14"/>
                    <a:pt x="56" y="15"/>
                    <a:pt x="56" y="16"/>
                  </a:cubicBezTo>
                  <a:cubicBezTo>
                    <a:pt x="56" y="32"/>
                    <a:pt x="56" y="49"/>
                    <a:pt x="56" y="66"/>
                  </a:cubicBezTo>
                  <a:cubicBezTo>
                    <a:pt x="56" y="67"/>
                    <a:pt x="55" y="67"/>
                    <a:pt x="54" y="67"/>
                  </a:cubicBezTo>
                  <a:close/>
                </a:path>
              </a:pathLst>
            </a:custGeom>
            <a:solidFill>
              <a:schemeClr val="lt2"/>
            </a:solidFill>
            <a:ln>
              <a:noFill/>
            </a:ln>
          </p:spPr>
          <p:txBody>
            <a:bodyPr>
              <a:normAutofit fontScale="55000" lnSpcReduction="20000"/>
            </a:bodyPr>
            <a:lstStyle/>
            <a:p>
              <a:pPr defTabSz="1217295" eaLnBrk="0" fontAlgn="base" hangingPunct="0">
                <a:spcBef>
                  <a:spcPct val="0"/>
                </a:spcBef>
                <a:spcAft>
                  <a:spcPct val="0"/>
                </a:spcAft>
                <a:defRPr/>
              </a:pPr>
              <a:endParaRPr lang="zh-CN" altLang="en-US" sz="1900" b="1">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47" name="Oval 19"/>
            <p:cNvSpPr>
              <a:spLocks noChangeArrowheads="1"/>
            </p:cNvSpPr>
            <p:nvPr>
              <p:custDataLst>
                <p:tags r:id="rId10"/>
              </p:custDataLst>
            </p:nvPr>
          </p:nvSpPr>
          <p:spPr bwMode="auto">
            <a:xfrm>
              <a:off x="1986" y="3693"/>
              <a:ext cx="699" cy="702"/>
            </a:xfrm>
            <a:prstGeom prst="ellipse">
              <a:avLst/>
            </a:prstGeom>
            <a:solidFill>
              <a:schemeClr val="accent1"/>
            </a:solidFill>
            <a:ln>
              <a:noFill/>
            </a:ln>
          </p:spPr>
          <p:txBody>
            <a:bodyPr>
              <a:noAutofit/>
            </a:bodyPr>
            <a:lstStyle/>
            <a:p>
              <a:pPr defTabSz="1217295" eaLnBrk="0" fontAlgn="base" hangingPunct="0">
                <a:spcBef>
                  <a:spcPct val="0"/>
                </a:spcBef>
                <a:spcAft>
                  <a:spcPct val="0"/>
                </a:spcAft>
                <a:defRPr/>
              </a:pPr>
              <a:endParaRPr lang="zh-CN" altLang="en-US" sz="1900" b="1">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48" name="Freeform 20"/>
            <p:cNvSpPr>
              <a:spLocks noEditPoints="1"/>
            </p:cNvSpPr>
            <p:nvPr>
              <p:custDataLst>
                <p:tags r:id="rId11"/>
              </p:custDataLst>
            </p:nvPr>
          </p:nvSpPr>
          <p:spPr bwMode="auto">
            <a:xfrm>
              <a:off x="2166" y="3866"/>
              <a:ext cx="298" cy="352"/>
            </a:xfrm>
            <a:custGeom>
              <a:avLst/>
              <a:gdLst>
                <a:gd name="T0" fmla="*/ 24 w 72"/>
                <a:gd name="T1" fmla="*/ 71 h 85"/>
                <a:gd name="T2" fmla="*/ 30 w 72"/>
                <a:gd name="T3" fmla="*/ 73 h 85"/>
                <a:gd name="T4" fmla="*/ 18 w 72"/>
                <a:gd name="T5" fmla="*/ 30 h 85"/>
                <a:gd name="T6" fmla="*/ 18 w 72"/>
                <a:gd name="T7" fmla="*/ 32 h 85"/>
                <a:gd name="T8" fmla="*/ 4 w 72"/>
                <a:gd name="T9" fmla="*/ 55 h 85"/>
                <a:gd name="T10" fmla="*/ 3 w 72"/>
                <a:gd name="T11" fmla="*/ 55 h 85"/>
                <a:gd name="T12" fmla="*/ 17 w 72"/>
                <a:gd name="T13" fmla="*/ 29 h 85"/>
                <a:gd name="T14" fmla="*/ 18 w 72"/>
                <a:gd name="T15" fmla="*/ 30 h 85"/>
                <a:gd name="T16" fmla="*/ 68 w 72"/>
                <a:gd name="T17" fmla="*/ 59 h 85"/>
                <a:gd name="T18" fmla="*/ 54 w 72"/>
                <a:gd name="T19" fmla="*/ 82 h 85"/>
                <a:gd name="T20" fmla="*/ 54 w 72"/>
                <a:gd name="T21" fmla="*/ 84 h 85"/>
                <a:gd name="T22" fmla="*/ 55 w 72"/>
                <a:gd name="T23" fmla="*/ 84 h 85"/>
                <a:gd name="T24" fmla="*/ 69 w 72"/>
                <a:gd name="T25" fmla="*/ 59 h 85"/>
                <a:gd name="T26" fmla="*/ 60 w 72"/>
                <a:gd name="T27" fmla="*/ 59 h 85"/>
                <a:gd name="T28" fmla="*/ 59 w 72"/>
                <a:gd name="T29" fmla="*/ 59 h 85"/>
                <a:gd name="T30" fmla="*/ 50 w 72"/>
                <a:gd name="T31" fmla="*/ 75 h 85"/>
                <a:gd name="T32" fmla="*/ 50 w 72"/>
                <a:gd name="T33" fmla="*/ 76 h 85"/>
                <a:gd name="T34" fmla="*/ 51 w 72"/>
                <a:gd name="T35" fmla="*/ 78 h 85"/>
                <a:gd name="T36" fmla="*/ 60 w 72"/>
                <a:gd name="T37" fmla="*/ 59 h 85"/>
                <a:gd name="T38" fmla="*/ 22 w 72"/>
                <a:gd name="T39" fmla="*/ 37 h 85"/>
                <a:gd name="T40" fmla="*/ 22 w 72"/>
                <a:gd name="T41" fmla="*/ 39 h 85"/>
                <a:gd name="T42" fmla="*/ 13 w 72"/>
                <a:gd name="T43" fmla="*/ 54 h 85"/>
                <a:gd name="T44" fmla="*/ 12 w 72"/>
                <a:gd name="T45" fmla="*/ 55 h 85"/>
                <a:gd name="T46" fmla="*/ 21 w 72"/>
                <a:gd name="T47" fmla="*/ 36 h 85"/>
                <a:gd name="T48" fmla="*/ 51 w 72"/>
                <a:gd name="T49" fmla="*/ 57 h 85"/>
                <a:gd name="T50" fmla="*/ 46 w 72"/>
                <a:gd name="T51" fmla="*/ 76 h 85"/>
                <a:gd name="T52" fmla="*/ 14 w 72"/>
                <a:gd name="T53" fmla="*/ 62 h 85"/>
                <a:gd name="T54" fmla="*/ 22 w 72"/>
                <a:gd name="T55" fmla="*/ 53 h 85"/>
                <a:gd name="T56" fmla="*/ 41 w 72"/>
                <a:gd name="T57" fmla="*/ 38 h 85"/>
                <a:gd name="T58" fmla="*/ 45 w 72"/>
                <a:gd name="T59" fmla="*/ 33 h 85"/>
                <a:gd name="T60" fmla="*/ 52 w 72"/>
                <a:gd name="T61" fmla="*/ 35 h 85"/>
                <a:gd name="T62" fmla="*/ 51 w 72"/>
                <a:gd name="T63" fmla="*/ 37 h 85"/>
                <a:gd name="T64" fmla="*/ 51 w 72"/>
                <a:gd name="T65" fmla="*/ 57 h 85"/>
                <a:gd name="T66" fmla="*/ 59 w 72"/>
                <a:gd name="T67" fmla="*/ 7 h 85"/>
                <a:gd name="T68" fmla="*/ 67 w 72"/>
                <a:gd name="T69" fmla="*/ 11 h 85"/>
                <a:gd name="T70" fmla="*/ 54 w 72"/>
                <a:gd name="T71" fmla="*/ 34 h 85"/>
                <a:gd name="T72" fmla="*/ 47 w 72"/>
                <a:gd name="T73" fmla="*/ 31 h 85"/>
                <a:gd name="T74" fmla="*/ 61 w 72"/>
                <a:gd name="T75" fmla="*/ 5 h 85"/>
                <a:gd name="T76" fmla="*/ 68 w 72"/>
                <a:gd name="T77" fmla="*/ 9 h 85"/>
                <a:gd name="T78" fmla="*/ 61 w 72"/>
                <a:gd name="T79" fmla="*/ 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 h="85">
                  <a:moveTo>
                    <a:pt x="30" y="74"/>
                  </a:moveTo>
                  <a:cubicBezTo>
                    <a:pt x="27" y="78"/>
                    <a:pt x="22" y="74"/>
                    <a:pt x="24" y="71"/>
                  </a:cubicBezTo>
                  <a:cubicBezTo>
                    <a:pt x="24" y="70"/>
                    <a:pt x="24" y="70"/>
                    <a:pt x="25" y="70"/>
                  </a:cubicBezTo>
                  <a:cubicBezTo>
                    <a:pt x="30" y="73"/>
                    <a:pt x="30" y="73"/>
                    <a:pt x="30" y="73"/>
                  </a:cubicBezTo>
                  <a:cubicBezTo>
                    <a:pt x="31" y="73"/>
                    <a:pt x="31" y="74"/>
                    <a:pt x="30" y="74"/>
                  </a:cubicBezTo>
                  <a:close/>
                  <a:moveTo>
                    <a:pt x="18" y="30"/>
                  </a:moveTo>
                  <a:cubicBezTo>
                    <a:pt x="19" y="30"/>
                    <a:pt x="19" y="30"/>
                    <a:pt x="19" y="30"/>
                  </a:cubicBezTo>
                  <a:cubicBezTo>
                    <a:pt x="19" y="31"/>
                    <a:pt x="18" y="32"/>
                    <a:pt x="18" y="32"/>
                  </a:cubicBezTo>
                  <a:cubicBezTo>
                    <a:pt x="9" y="35"/>
                    <a:pt x="3" y="44"/>
                    <a:pt x="5" y="54"/>
                  </a:cubicBezTo>
                  <a:cubicBezTo>
                    <a:pt x="5" y="54"/>
                    <a:pt x="5" y="55"/>
                    <a:pt x="4" y="55"/>
                  </a:cubicBezTo>
                  <a:cubicBezTo>
                    <a:pt x="4" y="55"/>
                    <a:pt x="4" y="55"/>
                    <a:pt x="4" y="55"/>
                  </a:cubicBezTo>
                  <a:cubicBezTo>
                    <a:pt x="4" y="55"/>
                    <a:pt x="3" y="55"/>
                    <a:pt x="3" y="55"/>
                  </a:cubicBezTo>
                  <a:cubicBezTo>
                    <a:pt x="3" y="55"/>
                    <a:pt x="3" y="55"/>
                    <a:pt x="3" y="54"/>
                  </a:cubicBezTo>
                  <a:cubicBezTo>
                    <a:pt x="0" y="43"/>
                    <a:pt x="7" y="33"/>
                    <a:pt x="17" y="29"/>
                  </a:cubicBezTo>
                  <a:cubicBezTo>
                    <a:pt x="17" y="29"/>
                    <a:pt x="18" y="29"/>
                    <a:pt x="18" y="29"/>
                  </a:cubicBezTo>
                  <a:cubicBezTo>
                    <a:pt x="18" y="29"/>
                    <a:pt x="18" y="30"/>
                    <a:pt x="18" y="30"/>
                  </a:cubicBezTo>
                  <a:close/>
                  <a:moveTo>
                    <a:pt x="68" y="59"/>
                  </a:moveTo>
                  <a:cubicBezTo>
                    <a:pt x="68" y="59"/>
                    <a:pt x="68" y="59"/>
                    <a:pt x="68" y="59"/>
                  </a:cubicBezTo>
                  <a:cubicBezTo>
                    <a:pt x="67" y="59"/>
                    <a:pt x="67" y="59"/>
                    <a:pt x="67" y="60"/>
                  </a:cubicBezTo>
                  <a:cubicBezTo>
                    <a:pt x="69" y="69"/>
                    <a:pt x="63" y="79"/>
                    <a:pt x="54" y="82"/>
                  </a:cubicBezTo>
                  <a:cubicBezTo>
                    <a:pt x="54" y="82"/>
                    <a:pt x="53" y="83"/>
                    <a:pt x="53" y="83"/>
                  </a:cubicBezTo>
                  <a:cubicBezTo>
                    <a:pt x="54" y="84"/>
                    <a:pt x="54" y="84"/>
                    <a:pt x="54" y="84"/>
                  </a:cubicBezTo>
                  <a:cubicBezTo>
                    <a:pt x="54" y="84"/>
                    <a:pt x="54" y="84"/>
                    <a:pt x="54" y="84"/>
                  </a:cubicBezTo>
                  <a:cubicBezTo>
                    <a:pt x="54" y="85"/>
                    <a:pt x="55" y="85"/>
                    <a:pt x="55" y="84"/>
                  </a:cubicBezTo>
                  <a:cubicBezTo>
                    <a:pt x="65" y="81"/>
                    <a:pt x="72" y="70"/>
                    <a:pt x="69" y="59"/>
                  </a:cubicBezTo>
                  <a:cubicBezTo>
                    <a:pt x="69" y="59"/>
                    <a:pt x="69" y="59"/>
                    <a:pt x="69" y="59"/>
                  </a:cubicBezTo>
                  <a:cubicBezTo>
                    <a:pt x="69" y="59"/>
                    <a:pt x="68" y="59"/>
                    <a:pt x="68" y="59"/>
                  </a:cubicBezTo>
                  <a:close/>
                  <a:moveTo>
                    <a:pt x="60" y="59"/>
                  </a:moveTo>
                  <a:cubicBezTo>
                    <a:pt x="60" y="59"/>
                    <a:pt x="60" y="59"/>
                    <a:pt x="60" y="59"/>
                  </a:cubicBezTo>
                  <a:cubicBezTo>
                    <a:pt x="59" y="59"/>
                    <a:pt x="59" y="59"/>
                    <a:pt x="59" y="59"/>
                  </a:cubicBezTo>
                  <a:cubicBezTo>
                    <a:pt x="59" y="60"/>
                    <a:pt x="59" y="60"/>
                    <a:pt x="59" y="60"/>
                  </a:cubicBezTo>
                  <a:cubicBezTo>
                    <a:pt x="61" y="67"/>
                    <a:pt x="57" y="74"/>
                    <a:pt x="50" y="75"/>
                  </a:cubicBezTo>
                  <a:cubicBezTo>
                    <a:pt x="50" y="75"/>
                    <a:pt x="50" y="75"/>
                    <a:pt x="50" y="75"/>
                  </a:cubicBezTo>
                  <a:cubicBezTo>
                    <a:pt x="50" y="76"/>
                    <a:pt x="50" y="76"/>
                    <a:pt x="50" y="76"/>
                  </a:cubicBezTo>
                  <a:cubicBezTo>
                    <a:pt x="50" y="77"/>
                    <a:pt x="50" y="77"/>
                    <a:pt x="50" y="77"/>
                  </a:cubicBezTo>
                  <a:cubicBezTo>
                    <a:pt x="50" y="77"/>
                    <a:pt x="50" y="78"/>
                    <a:pt x="51" y="78"/>
                  </a:cubicBezTo>
                  <a:cubicBezTo>
                    <a:pt x="59" y="76"/>
                    <a:pt x="64" y="67"/>
                    <a:pt x="61" y="59"/>
                  </a:cubicBezTo>
                  <a:cubicBezTo>
                    <a:pt x="61" y="59"/>
                    <a:pt x="61" y="59"/>
                    <a:pt x="60" y="59"/>
                  </a:cubicBezTo>
                  <a:close/>
                  <a:moveTo>
                    <a:pt x="22" y="37"/>
                  </a:moveTo>
                  <a:cubicBezTo>
                    <a:pt x="22" y="37"/>
                    <a:pt x="22" y="37"/>
                    <a:pt x="22" y="37"/>
                  </a:cubicBezTo>
                  <a:cubicBezTo>
                    <a:pt x="22" y="38"/>
                    <a:pt x="22" y="38"/>
                    <a:pt x="22" y="38"/>
                  </a:cubicBezTo>
                  <a:cubicBezTo>
                    <a:pt x="22" y="38"/>
                    <a:pt x="22" y="39"/>
                    <a:pt x="22" y="39"/>
                  </a:cubicBezTo>
                  <a:cubicBezTo>
                    <a:pt x="15" y="40"/>
                    <a:pt x="11" y="47"/>
                    <a:pt x="13" y="53"/>
                  </a:cubicBezTo>
                  <a:cubicBezTo>
                    <a:pt x="13" y="54"/>
                    <a:pt x="13" y="54"/>
                    <a:pt x="13" y="54"/>
                  </a:cubicBezTo>
                  <a:cubicBezTo>
                    <a:pt x="13" y="55"/>
                    <a:pt x="13" y="55"/>
                    <a:pt x="12" y="55"/>
                  </a:cubicBezTo>
                  <a:cubicBezTo>
                    <a:pt x="12" y="55"/>
                    <a:pt x="12" y="55"/>
                    <a:pt x="12" y="55"/>
                  </a:cubicBezTo>
                  <a:cubicBezTo>
                    <a:pt x="11" y="55"/>
                    <a:pt x="11" y="55"/>
                    <a:pt x="11" y="54"/>
                  </a:cubicBezTo>
                  <a:cubicBezTo>
                    <a:pt x="8" y="46"/>
                    <a:pt x="13" y="38"/>
                    <a:pt x="21" y="36"/>
                  </a:cubicBezTo>
                  <a:cubicBezTo>
                    <a:pt x="22" y="36"/>
                    <a:pt x="22" y="36"/>
                    <a:pt x="22" y="37"/>
                  </a:cubicBezTo>
                  <a:close/>
                  <a:moveTo>
                    <a:pt x="51" y="57"/>
                  </a:moveTo>
                  <a:cubicBezTo>
                    <a:pt x="48" y="62"/>
                    <a:pt x="47" y="65"/>
                    <a:pt x="46" y="68"/>
                  </a:cubicBezTo>
                  <a:cubicBezTo>
                    <a:pt x="46" y="70"/>
                    <a:pt x="46" y="72"/>
                    <a:pt x="46" y="76"/>
                  </a:cubicBezTo>
                  <a:cubicBezTo>
                    <a:pt x="46" y="79"/>
                    <a:pt x="45" y="80"/>
                    <a:pt x="42" y="79"/>
                  </a:cubicBezTo>
                  <a:cubicBezTo>
                    <a:pt x="33" y="73"/>
                    <a:pt x="23" y="68"/>
                    <a:pt x="14" y="62"/>
                  </a:cubicBezTo>
                  <a:cubicBezTo>
                    <a:pt x="12" y="61"/>
                    <a:pt x="12" y="59"/>
                    <a:pt x="14" y="58"/>
                  </a:cubicBezTo>
                  <a:cubicBezTo>
                    <a:pt x="18" y="56"/>
                    <a:pt x="20" y="55"/>
                    <a:pt x="22" y="53"/>
                  </a:cubicBezTo>
                  <a:cubicBezTo>
                    <a:pt x="24" y="51"/>
                    <a:pt x="25" y="49"/>
                    <a:pt x="28" y="44"/>
                  </a:cubicBezTo>
                  <a:cubicBezTo>
                    <a:pt x="31" y="38"/>
                    <a:pt x="37" y="37"/>
                    <a:pt x="41" y="38"/>
                  </a:cubicBezTo>
                  <a:cubicBezTo>
                    <a:pt x="44" y="38"/>
                    <a:pt x="44" y="37"/>
                    <a:pt x="45" y="34"/>
                  </a:cubicBezTo>
                  <a:cubicBezTo>
                    <a:pt x="45" y="34"/>
                    <a:pt x="45" y="33"/>
                    <a:pt x="45" y="33"/>
                  </a:cubicBezTo>
                  <a:cubicBezTo>
                    <a:pt x="46" y="32"/>
                    <a:pt x="46" y="32"/>
                    <a:pt x="47" y="32"/>
                  </a:cubicBezTo>
                  <a:cubicBezTo>
                    <a:pt x="52" y="35"/>
                    <a:pt x="52" y="35"/>
                    <a:pt x="52" y="35"/>
                  </a:cubicBezTo>
                  <a:cubicBezTo>
                    <a:pt x="53" y="36"/>
                    <a:pt x="53" y="36"/>
                    <a:pt x="52" y="37"/>
                  </a:cubicBezTo>
                  <a:cubicBezTo>
                    <a:pt x="52" y="37"/>
                    <a:pt x="52" y="37"/>
                    <a:pt x="51" y="37"/>
                  </a:cubicBezTo>
                  <a:cubicBezTo>
                    <a:pt x="49" y="40"/>
                    <a:pt x="49" y="41"/>
                    <a:pt x="50" y="43"/>
                  </a:cubicBezTo>
                  <a:cubicBezTo>
                    <a:pt x="53" y="46"/>
                    <a:pt x="54" y="52"/>
                    <a:pt x="51" y="57"/>
                  </a:cubicBezTo>
                  <a:close/>
                  <a:moveTo>
                    <a:pt x="46" y="30"/>
                  </a:moveTo>
                  <a:cubicBezTo>
                    <a:pt x="49" y="23"/>
                    <a:pt x="54" y="13"/>
                    <a:pt x="59" y="7"/>
                  </a:cubicBezTo>
                  <a:cubicBezTo>
                    <a:pt x="59" y="7"/>
                    <a:pt x="60" y="7"/>
                    <a:pt x="60" y="7"/>
                  </a:cubicBezTo>
                  <a:cubicBezTo>
                    <a:pt x="67" y="11"/>
                    <a:pt x="67" y="11"/>
                    <a:pt x="67" y="11"/>
                  </a:cubicBezTo>
                  <a:cubicBezTo>
                    <a:pt x="68" y="11"/>
                    <a:pt x="68" y="11"/>
                    <a:pt x="68" y="12"/>
                  </a:cubicBezTo>
                  <a:cubicBezTo>
                    <a:pt x="65" y="19"/>
                    <a:pt x="59" y="29"/>
                    <a:pt x="54" y="34"/>
                  </a:cubicBezTo>
                  <a:cubicBezTo>
                    <a:pt x="54" y="35"/>
                    <a:pt x="54" y="35"/>
                    <a:pt x="53" y="35"/>
                  </a:cubicBezTo>
                  <a:cubicBezTo>
                    <a:pt x="47" y="31"/>
                    <a:pt x="47" y="31"/>
                    <a:pt x="47" y="31"/>
                  </a:cubicBezTo>
                  <a:cubicBezTo>
                    <a:pt x="46" y="31"/>
                    <a:pt x="46" y="30"/>
                    <a:pt x="46" y="30"/>
                  </a:cubicBezTo>
                  <a:close/>
                  <a:moveTo>
                    <a:pt x="61" y="5"/>
                  </a:moveTo>
                  <a:cubicBezTo>
                    <a:pt x="64" y="2"/>
                    <a:pt x="66" y="0"/>
                    <a:pt x="68" y="1"/>
                  </a:cubicBezTo>
                  <a:cubicBezTo>
                    <a:pt x="70" y="2"/>
                    <a:pt x="70" y="5"/>
                    <a:pt x="68" y="9"/>
                  </a:cubicBezTo>
                  <a:cubicBezTo>
                    <a:pt x="68" y="10"/>
                    <a:pt x="68" y="10"/>
                    <a:pt x="67" y="10"/>
                  </a:cubicBezTo>
                  <a:cubicBezTo>
                    <a:pt x="61" y="6"/>
                    <a:pt x="61" y="6"/>
                    <a:pt x="61" y="6"/>
                  </a:cubicBezTo>
                  <a:cubicBezTo>
                    <a:pt x="61" y="6"/>
                    <a:pt x="61" y="5"/>
                    <a:pt x="61" y="5"/>
                  </a:cubicBezTo>
                  <a:close/>
                </a:path>
              </a:pathLst>
            </a:custGeom>
            <a:solidFill>
              <a:schemeClr val="lt2"/>
            </a:solidFill>
            <a:ln>
              <a:noFill/>
            </a:ln>
          </p:spPr>
          <p:txBody>
            <a:bodyPr>
              <a:noAutofit/>
            </a:bodyPr>
            <a:lstStyle/>
            <a:p>
              <a:pPr defTabSz="1217295" eaLnBrk="0" fontAlgn="base" hangingPunct="0">
                <a:spcBef>
                  <a:spcPct val="0"/>
                </a:spcBef>
                <a:spcAft>
                  <a:spcPct val="0"/>
                </a:spcAft>
                <a:defRPr/>
              </a:pPr>
              <a:endParaRPr lang="zh-CN" altLang="en-US" sz="1685" b="1">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49" name="Oval 22"/>
            <p:cNvSpPr>
              <a:spLocks noChangeArrowheads="1"/>
            </p:cNvSpPr>
            <p:nvPr>
              <p:custDataLst>
                <p:tags r:id="rId12"/>
              </p:custDataLst>
            </p:nvPr>
          </p:nvSpPr>
          <p:spPr bwMode="auto">
            <a:xfrm>
              <a:off x="1986" y="4954"/>
              <a:ext cx="699" cy="702"/>
            </a:xfrm>
            <a:prstGeom prst="ellipse">
              <a:avLst/>
            </a:prstGeom>
            <a:solidFill>
              <a:schemeClr val="accent1"/>
            </a:solidFill>
            <a:ln>
              <a:noFill/>
            </a:ln>
          </p:spPr>
          <p:txBody>
            <a:bodyPr>
              <a:noAutofit/>
            </a:bodyPr>
            <a:lstStyle/>
            <a:p>
              <a:pPr defTabSz="1217295" eaLnBrk="0" fontAlgn="base" hangingPunct="0">
                <a:spcBef>
                  <a:spcPct val="0"/>
                </a:spcBef>
                <a:spcAft>
                  <a:spcPct val="0"/>
                </a:spcAft>
                <a:defRPr/>
              </a:pPr>
              <a:endParaRPr lang="zh-CN" altLang="en-US" sz="1900" b="1">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50" name="Freeform 23"/>
            <p:cNvSpPr>
              <a:spLocks noEditPoints="1"/>
            </p:cNvSpPr>
            <p:nvPr>
              <p:custDataLst>
                <p:tags r:id="rId13"/>
              </p:custDataLst>
            </p:nvPr>
          </p:nvSpPr>
          <p:spPr bwMode="auto">
            <a:xfrm>
              <a:off x="2231" y="5187"/>
              <a:ext cx="253" cy="282"/>
            </a:xfrm>
            <a:custGeom>
              <a:avLst/>
              <a:gdLst>
                <a:gd name="T0" fmla="*/ 6 w 60"/>
                <a:gd name="T1" fmla="*/ 52 h 67"/>
                <a:gd name="T2" fmla="*/ 0 w 60"/>
                <a:gd name="T3" fmla="*/ 6 h 67"/>
                <a:gd name="T4" fmla="*/ 42 w 60"/>
                <a:gd name="T5" fmla="*/ 0 h 67"/>
                <a:gd name="T6" fmla="*/ 43 w 60"/>
                <a:gd name="T7" fmla="*/ 8 h 67"/>
                <a:gd name="T8" fmla="*/ 42 w 60"/>
                <a:gd name="T9" fmla="*/ 9 h 67"/>
                <a:gd name="T10" fmla="*/ 41 w 60"/>
                <a:gd name="T11" fmla="*/ 3 h 67"/>
                <a:gd name="T12" fmla="*/ 6 w 60"/>
                <a:gd name="T13" fmla="*/ 1 h 67"/>
                <a:gd name="T14" fmla="*/ 42 w 60"/>
                <a:gd name="T15" fmla="*/ 10 h 67"/>
                <a:gd name="T16" fmla="*/ 43 w 60"/>
                <a:gd name="T17" fmla="*/ 12 h 67"/>
                <a:gd name="T18" fmla="*/ 22 w 60"/>
                <a:gd name="T19" fmla="*/ 13 h 67"/>
                <a:gd name="T20" fmla="*/ 15 w 60"/>
                <a:gd name="T21" fmla="*/ 51 h 67"/>
                <a:gd name="T22" fmla="*/ 58 w 60"/>
                <a:gd name="T23" fmla="*/ 67 h 67"/>
                <a:gd name="T24" fmla="*/ 16 w 60"/>
                <a:gd name="T25" fmla="*/ 61 h 67"/>
                <a:gd name="T26" fmla="*/ 22 w 60"/>
                <a:gd name="T27" fmla="*/ 14 h 67"/>
                <a:gd name="T28" fmla="*/ 60 w 60"/>
                <a:gd name="T29" fmla="*/ 16 h 67"/>
                <a:gd name="T30" fmla="*/ 59 w 60"/>
                <a:gd name="T31" fmla="*/ 24 h 67"/>
                <a:gd name="T32" fmla="*/ 57 w 60"/>
                <a:gd name="T33" fmla="*/ 23 h 67"/>
                <a:gd name="T34" fmla="*/ 56 w 60"/>
                <a:gd name="T35" fmla="*/ 16 h 67"/>
                <a:gd name="T36" fmla="*/ 22 w 60"/>
                <a:gd name="T37" fmla="*/ 25 h 67"/>
                <a:gd name="T38" fmla="*/ 60 w 60"/>
                <a:gd name="T39" fmla="*/ 27 h 67"/>
                <a:gd name="T40" fmla="*/ 58 w 60"/>
                <a:gd name="T41" fmla="*/ 67 h 67"/>
                <a:gd name="T42" fmla="*/ 23 w 60"/>
                <a:gd name="T43" fmla="*/ 18 h 67"/>
                <a:gd name="T44" fmla="*/ 22 w 60"/>
                <a:gd name="T45" fmla="*/ 17 h 67"/>
                <a:gd name="T46" fmla="*/ 55 w 60"/>
                <a:gd name="T47" fmla="*/ 16 h 67"/>
                <a:gd name="T48" fmla="*/ 56 w 60"/>
                <a:gd name="T49" fmla="*/ 17 h 67"/>
                <a:gd name="T50" fmla="*/ 55 w 60"/>
                <a:gd name="T51" fmla="*/ 20 h 67"/>
                <a:gd name="T52" fmla="*/ 22 w 60"/>
                <a:gd name="T53" fmla="*/ 19 h 67"/>
                <a:gd name="T54" fmla="*/ 23 w 60"/>
                <a:gd name="T55" fmla="*/ 18 h 67"/>
                <a:gd name="T56" fmla="*/ 56 w 60"/>
                <a:gd name="T57" fmla="*/ 19 h 67"/>
                <a:gd name="T58" fmla="*/ 55 w 60"/>
                <a:gd name="T59" fmla="*/ 20 h 67"/>
                <a:gd name="T60" fmla="*/ 23 w 60"/>
                <a:gd name="T61" fmla="*/ 22 h 67"/>
                <a:gd name="T62" fmla="*/ 22 w 60"/>
                <a:gd name="T63" fmla="*/ 21 h 67"/>
                <a:gd name="T64" fmla="*/ 55 w 60"/>
                <a:gd name="T65" fmla="*/ 21 h 67"/>
                <a:gd name="T66" fmla="*/ 56 w 60"/>
                <a:gd name="T67" fmla="*/ 22 h 67"/>
                <a:gd name="T68" fmla="*/ 55 w 60"/>
                <a:gd name="T69" fmla="*/ 25 h 67"/>
                <a:gd name="T70" fmla="*/ 22 w 60"/>
                <a:gd name="T71" fmla="*/ 24 h 67"/>
                <a:gd name="T72" fmla="*/ 23 w 60"/>
                <a:gd name="T73" fmla="*/ 23 h 67"/>
                <a:gd name="T74" fmla="*/ 56 w 60"/>
                <a:gd name="T75" fmla="*/ 24 h 67"/>
                <a:gd name="T76" fmla="*/ 55 w 60"/>
                <a:gd name="T77" fmla="*/ 25 h 67"/>
                <a:gd name="T78" fmla="*/ 7 w 60"/>
                <a:gd name="T79" fmla="*/ 3 h 67"/>
                <a:gd name="T80" fmla="*/ 6 w 60"/>
                <a:gd name="T81" fmla="*/ 2 h 67"/>
                <a:gd name="T82" fmla="*/ 39 w 60"/>
                <a:gd name="T83" fmla="*/ 2 h 67"/>
                <a:gd name="T84" fmla="*/ 40 w 60"/>
                <a:gd name="T85" fmla="*/ 2 h 67"/>
                <a:gd name="T86" fmla="*/ 39 w 60"/>
                <a:gd name="T87" fmla="*/ 5 h 67"/>
                <a:gd name="T88" fmla="*/ 6 w 60"/>
                <a:gd name="T89" fmla="*/ 5 h 67"/>
                <a:gd name="T90" fmla="*/ 7 w 60"/>
                <a:gd name="T91" fmla="*/ 4 h 67"/>
                <a:gd name="T92" fmla="*/ 40 w 60"/>
                <a:gd name="T93" fmla="*/ 5 h 67"/>
                <a:gd name="T94" fmla="*/ 39 w 60"/>
                <a:gd name="T95" fmla="*/ 5 h 67"/>
                <a:gd name="T96" fmla="*/ 7 w 60"/>
                <a:gd name="T97" fmla="*/ 8 h 67"/>
                <a:gd name="T98" fmla="*/ 6 w 60"/>
                <a:gd name="T99" fmla="*/ 7 h 67"/>
                <a:gd name="T100" fmla="*/ 39 w 60"/>
                <a:gd name="T101" fmla="*/ 6 h 67"/>
                <a:gd name="T102" fmla="*/ 40 w 60"/>
                <a:gd name="T103" fmla="*/ 7 h 67"/>
                <a:gd name="T104" fmla="*/ 39 w 60"/>
                <a:gd name="T105" fmla="*/ 10 h 67"/>
                <a:gd name="T106" fmla="*/ 6 w 60"/>
                <a:gd name="T107" fmla="*/ 9 h 67"/>
                <a:gd name="T108" fmla="*/ 7 w 60"/>
                <a:gd name="T109" fmla="*/ 8 h 67"/>
                <a:gd name="T110" fmla="*/ 40 w 60"/>
                <a:gd name="T111" fmla="*/ 9 h 67"/>
                <a:gd name="T112" fmla="*/ 39 w 60"/>
                <a:gd name="T113"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 h="67">
                  <a:moveTo>
                    <a:pt x="14" y="52"/>
                  </a:moveTo>
                  <a:cubicBezTo>
                    <a:pt x="6" y="52"/>
                    <a:pt x="6" y="52"/>
                    <a:pt x="6" y="52"/>
                  </a:cubicBezTo>
                  <a:cubicBezTo>
                    <a:pt x="3" y="52"/>
                    <a:pt x="0" y="49"/>
                    <a:pt x="0" y="46"/>
                  </a:cubicBezTo>
                  <a:cubicBezTo>
                    <a:pt x="0" y="32"/>
                    <a:pt x="0" y="19"/>
                    <a:pt x="0" y="6"/>
                  </a:cubicBezTo>
                  <a:cubicBezTo>
                    <a:pt x="0" y="2"/>
                    <a:pt x="3" y="0"/>
                    <a:pt x="6" y="0"/>
                  </a:cubicBezTo>
                  <a:cubicBezTo>
                    <a:pt x="18" y="0"/>
                    <a:pt x="30" y="0"/>
                    <a:pt x="42" y="0"/>
                  </a:cubicBezTo>
                  <a:cubicBezTo>
                    <a:pt x="43" y="0"/>
                    <a:pt x="43" y="0"/>
                    <a:pt x="43" y="1"/>
                  </a:cubicBezTo>
                  <a:cubicBezTo>
                    <a:pt x="43" y="8"/>
                    <a:pt x="43" y="8"/>
                    <a:pt x="43" y="8"/>
                  </a:cubicBezTo>
                  <a:cubicBezTo>
                    <a:pt x="43" y="8"/>
                    <a:pt x="43" y="9"/>
                    <a:pt x="42" y="9"/>
                  </a:cubicBezTo>
                  <a:cubicBezTo>
                    <a:pt x="42" y="9"/>
                    <a:pt x="42" y="9"/>
                    <a:pt x="42" y="9"/>
                  </a:cubicBezTo>
                  <a:cubicBezTo>
                    <a:pt x="42" y="9"/>
                    <a:pt x="41" y="8"/>
                    <a:pt x="41" y="8"/>
                  </a:cubicBezTo>
                  <a:cubicBezTo>
                    <a:pt x="41" y="3"/>
                    <a:pt x="41" y="3"/>
                    <a:pt x="41" y="3"/>
                  </a:cubicBezTo>
                  <a:cubicBezTo>
                    <a:pt x="41" y="2"/>
                    <a:pt x="41" y="1"/>
                    <a:pt x="40" y="1"/>
                  </a:cubicBezTo>
                  <a:cubicBezTo>
                    <a:pt x="6" y="1"/>
                    <a:pt x="6" y="1"/>
                    <a:pt x="6" y="1"/>
                  </a:cubicBezTo>
                  <a:cubicBezTo>
                    <a:pt x="0" y="1"/>
                    <a:pt x="0" y="10"/>
                    <a:pt x="6" y="10"/>
                  </a:cubicBezTo>
                  <a:cubicBezTo>
                    <a:pt x="42" y="10"/>
                    <a:pt x="42" y="10"/>
                    <a:pt x="42" y="10"/>
                  </a:cubicBezTo>
                  <a:cubicBezTo>
                    <a:pt x="43" y="10"/>
                    <a:pt x="43" y="11"/>
                    <a:pt x="43" y="11"/>
                  </a:cubicBezTo>
                  <a:cubicBezTo>
                    <a:pt x="43" y="12"/>
                    <a:pt x="43" y="12"/>
                    <a:pt x="43" y="12"/>
                  </a:cubicBezTo>
                  <a:cubicBezTo>
                    <a:pt x="43" y="13"/>
                    <a:pt x="43" y="13"/>
                    <a:pt x="42" y="13"/>
                  </a:cubicBezTo>
                  <a:cubicBezTo>
                    <a:pt x="22" y="13"/>
                    <a:pt x="22" y="13"/>
                    <a:pt x="22" y="13"/>
                  </a:cubicBezTo>
                  <a:cubicBezTo>
                    <a:pt x="18" y="13"/>
                    <a:pt x="15" y="16"/>
                    <a:pt x="15" y="20"/>
                  </a:cubicBezTo>
                  <a:cubicBezTo>
                    <a:pt x="15" y="51"/>
                    <a:pt x="15" y="51"/>
                    <a:pt x="15" y="51"/>
                  </a:cubicBezTo>
                  <a:cubicBezTo>
                    <a:pt x="15" y="51"/>
                    <a:pt x="15" y="52"/>
                    <a:pt x="14" y="52"/>
                  </a:cubicBezTo>
                  <a:close/>
                  <a:moveTo>
                    <a:pt x="58" y="67"/>
                  </a:moveTo>
                  <a:cubicBezTo>
                    <a:pt x="22" y="67"/>
                    <a:pt x="22" y="67"/>
                    <a:pt x="22" y="67"/>
                  </a:cubicBezTo>
                  <a:cubicBezTo>
                    <a:pt x="19" y="67"/>
                    <a:pt x="16" y="64"/>
                    <a:pt x="16" y="61"/>
                  </a:cubicBezTo>
                  <a:cubicBezTo>
                    <a:pt x="16" y="47"/>
                    <a:pt x="16" y="34"/>
                    <a:pt x="16" y="20"/>
                  </a:cubicBezTo>
                  <a:cubicBezTo>
                    <a:pt x="16" y="17"/>
                    <a:pt x="19" y="14"/>
                    <a:pt x="22" y="14"/>
                  </a:cubicBezTo>
                  <a:cubicBezTo>
                    <a:pt x="35" y="14"/>
                    <a:pt x="46" y="14"/>
                    <a:pt x="58" y="14"/>
                  </a:cubicBezTo>
                  <a:cubicBezTo>
                    <a:pt x="59" y="14"/>
                    <a:pt x="60" y="15"/>
                    <a:pt x="60" y="16"/>
                  </a:cubicBezTo>
                  <a:cubicBezTo>
                    <a:pt x="60" y="23"/>
                    <a:pt x="60" y="23"/>
                    <a:pt x="60" y="23"/>
                  </a:cubicBezTo>
                  <a:cubicBezTo>
                    <a:pt x="60" y="23"/>
                    <a:pt x="59" y="24"/>
                    <a:pt x="59" y="24"/>
                  </a:cubicBezTo>
                  <a:cubicBezTo>
                    <a:pt x="59" y="24"/>
                    <a:pt x="59" y="24"/>
                    <a:pt x="59" y="24"/>
                  </a:cubicBezTo>
                  <a:cubicBezTo>
                    <a:pt x="58" y="24"/>
                    <a:pt x="57" y="23"/>
                    <a:pt x="57" y="23"/>
                  </a:cubicBezTo>
                  <a:cubicBezTo>
                    <a:pt x="57" y="17"/>
                    <a:pt x="57" y="17"/>
                    <a:pt x="57" y="17"/>
                  </a:cubicBezTo>
                  <a:cubicBezTo>
                    <a:pt x="57" y="16"/>
                    <a:pt x="57" y="16"/>
                    <a:pt x="56" y="16"/>
                  </a:cubicBezTo>
                  <a:cubicBezTo>
                    <a:pt x="22" y="16"/>
                    <a:pt x="22" y="16"/>
                    <a:pt x="22" y="16"/>
                  </a:cubicBezTo>
                  <a:cubicBezTo>
                    <a:pt x="16" y="16"/>
                    <a:pt x="16" y="25"/>
                    <a:pt x="22" y="25"/>
                  </a:cubicBezTo>
                  <a:cubicBezTo>
                    <a:pt x="58" y="25"/>
                    <a:pt x="58" y="25"/>
                    <a:pt x="58" y="25"/>
                  </a:cubicBezTo>
                  <a:cubicBezTo>
                    <a:pt x="59" y="25"/>
                    <a:pt x="60" y="26"/>
                    <a:pt x="60" y="27"/>
                  </a:cubicBezTo>
                  <a:cubicBezTo>
                    <a:pt x="60" y="39"/>
                    <a:pt x="60" y="52"/>
                    <a:pt x="60" y="65"/>
                  </a:cubicBezTo>
                  <a:cubicBezTo>
                    <a:pt x="60" y="66"/>
                    <a:pt x="59" y="67"/>
                    <a:pt x="58" y="67"/>
                  </a:cubicBezTo>
                  <a:close/>
                  <a:moveTo>
                    <a:pt x="55" y="18"/>
                  </a:moveTo>
                  <a:cubicBezTo>
                    <a:pt x="23" y="18"/>
                    <a:pt x="23" y="18"/>
                    <a:pt x="23" y="18"/>
                  </a:cubicBezTo>
                  <a:cubicBezTo>
                    <a:pt x="22" y="18"/>
                    <a:pt x="22" y="17"/>
                    <a:pt x="22" y="17"/>
                  </a:cubicBezTo>
                  <a:cubicBezTo>
                    <a:pt x="22" y="17"/>
                    <a:pt x="22" y="17"/>
                    <a:pt x="22" y="17"/>
                  </a:cubicBezTo>
                  <a:cubicBezTo>
                    <a:pt x="22" y="17"/>
                    <a:pt x="22" y="16"/>
                    <a:pt x="23" y="16"/>
                  </a:cubicBezTo>
                  <a:cubicBezTo>
                    <a:pt x="55" y="16"/>
                    <a:pt x="55" y="16"/>
                    <a:pt x="55" y="16"/>
                  </a:cubicBezTo>
                  <a:cubicBezTo>
                    <a:pt x="56" y="16"/>
                    <a:pt x="56" y="17"/>
                    <a:pt x="56" y="17"/>
                  </a:cubicBezTo>
                  <a:cubicBezTo>
                    <a:pt x="56" y="17"/>
                    <a:pt x="56" y="17"/>
                    <a:pt x="56" y="17"/>
                  </a:cubicBezTo>
                  <a:cubicBezTo>
                    <a:pt x="56" y="17"/>
                    <a:pt x="56" y="18"/>
                    <a:pt x="55" y="18"/>
                  </a:cubicBezTo>
                  <a:close/>
                  <a:moveTo>
                    <a:pt x="55" y="20"/>
                  </a:moveTo>
                  <a:cubicBezTo>
                    <a:pt x="23" y="20"/>
                    <a:pt x="23" y="20"/>
                    <a:pt x="23" y="20"/>
                  </a:cubicBezTo>
                  <a:cubicBezTo>
                    <a:pt x="22" y="20"/>
                    <a:pt x="22" y="20"/>
                    <a:pt x="22" y="19"/>
                  </a:cubicBezTo>
                  <a:cubicBezTo>
                    <a:pt x="22" y="19"/>
                    <a:pt x="22" y="19"/>
                    <a:pt x="22" y="19"/>
                  </a:cubicBezTo>
                  <a:cubicBezTo>
                    <a:pt x="22" y="19"/>
                    <a:pt x="22" y="18"/>
                    <a:pt x="23" y="18"/>
                  </a:cubicBezTo>
                  <a:cubicBezTo>
                    <a:pt x="55" y="18"/>
                    <a:pt x="55" y="18"/>
                    <a:pt x="55" y="18"/>
                  </a:cubicBezTo>
                  <a:cubicBezTo>
                    <a:pt x="56" y="18"/>
                    <a:pt x="56" y="19"/>
                    <a:pt x="56" y="19"/>
                  </a:cubicBezTo>
                  <a:cubicBezTo>
                    <a:pt x="56" y="19"/>
                    <a:pt x="56" y="19"/>
                    <a:pt x="56" y="19"/>
                  </a:cubicBezTo>
                  <a:cubicBezTo>
                    <a:pt x="56" y="20"/>
                    <a:pt x="56" y="20"/>
                    <a:pt x="55" y="20"/>
                  </a:cubicBezTo>
                  <a:close/>
                  <a:moveTo>
                    <a:pt x="55" y="22"/>
                  </a:moveTo>
                  <a:cubicBezTo>
                    <a:pt x="23" y="22"/>
                    <a:pt x="23" y="22"/>
                    <a:pt x="23" y="22"/>
                  </a:cubicBezTo>
                  <a:cubicBezTo>
                    <a:pt x="22" y="22"/>
                    <a:pt x="22" y="22"/>
                    <a:pt x="22" y="22"/>
                  </a:cubicBezTo>
                  <a:cubicBezTo>
                    <a:pt x="22" y="21"/>
                    <a:pt x="22" y="21"/>
                    <a:pt x="22" y="21"/>
                  </a:cubicBezTo>
                  <a:cubicBezTo>
                    <a:pt x="22" y="21"/>
                    <a:pt x="22" y="21"/>
                    <a:pt x="23" y="21"/>
                  </a:cubicBezTo>
                  <a:cubicBezTo>
                    <a:pt x="55" y="21"/>
                    <a:pt x="55" y="21"/>
                    <a:pt x="55" y="21"/>
                  </a:cubicBezTo>
                  <a:cubicBezTo>
                    <a:pt x="56" y="21"/>
                    <a:pt x="56" y="21"/>
                    <a:pt x="56" y="21"/>
                  </a:cubicBezTo>
                  <a:cubicBezTo>
                    <a:pt x="56" y="22"/>
                    <a:pt x="56" y="22"/>
                    <a:pt x="56" y="22"/>
                  </a:cubicBezTo>
                  <a:cubicBezTo>
                    <a:pt x="56" y="22"/>
                    <a:pt x="56" y="22"/>
                    <a:pt x="55" y="22"/>
                  </a:cubicBezTo>
                  <a:close/>
                  <a:moveTo>
                    <a:pt x="55" y="25"/>
                  </a:moveTo>
                  <a:cubicBezTo>
                    <a:pt x="23" y="25"/>
                    <a:pt x="23" y="25"/>
                    <a:pt x="23" y="25"/>
                  </a:cubicBezTo>
                  <a:cubicBezTo>
                    <a:pt x="22" y="25"/>
                    <a:pt x="22" y="24"/>
                    <a:pt x="22" y="24"/>
                  </a:cubicBezTo>
                  <a:cubicBezTo>
                    <a:pt x="22" y="24"/>
                    <a:pt x="22" y="24"/>
                    <a:pt x="22" y="24"/>
                  </a:cubicBezTo>
                  <a:cubicBezTo>
                    <a:pt x="22" y="23"/>
                    <a:pt x="22" y="23"/>
                    <a:pt x="23" y="23"/>
                  </a:cubicBezTo>
                  <a:cubicBezTo>
                    <a:pt x="55" y="23"/>
                    <a:pt x="55" y="23"/>
                    <a:pt x="55" y="23"/>
                  </a:cubicBezTo>
                  <a:cubicBezTo>
                    <a:pt x="56" y="23"/>
                    <a:pt x="56" y="23"/>
                    <a:pt x="56" y="24"/>
                  </a:cubicBezTo>
                  <a:cubicBezTo>
                    <a:pt x="56" y="24"/>
                    <a:pt x="56" y="24"/>
                    <a:pt x="56" y="24"/>
                  </a:cubicBezTo>
                  <a:cubicBezTo>
                    <a:pt x="56" y="24"/>
                    <a:pt x="56" y="25"/>
                    <a:pt x="55" y="25"/>
                  </a:cubicBezTo>
                  <a:close/>
                  <a:moveTo>
                    <a:pt x="39" y="3"/>
                  </a:moveTo>
                  <a:cubicBezTo>
                    <a:pt x="7" y="3"/>
                    <a:pt x="7" y="3"/>
                    <a:pt x="7" y="3"/>
                  </a:cubicBezTo>
                  <a:cubicBezTo>
                    <a:pt x="6" y="3"/>
                    <a:pt x="6" y="3"/>
                    <a:pt x="6" y="2"/>
                  </a:cubicBezTo>
                  <a:cubicBezTo>
                    <a:pt x="6" y="2"/>
                    <a:pt x="6" y="2"/>
                    <a:pt x="6" y="2"/>
                  </a:cubicBezTo>
                  <a:cubicBezTo>
                    <a:pt x="6" y="2"/>
                    <a:pt x="6" y="2"/>
                    <a:pt x="7" y="2"/>
                  </a:cubicBezTo>
                  <a:cubicBezTo>
                    <a:pt x="39" y="2"/>
                    <a:pt x="39" y="2"/>
                    <a:pt x="39" y="2"/>
                  </a:cubicBezTo>
                  <a:cubicBezTo>
                    <a:pt x="40" y="2"/>
                    <a:pt x="40" y="2"/>
                    <a:pt x="40" y="2"/>
                  </a:cubicBezTo>
                  <a:cubicBezTo>
                    <a:pt x="40" y="2"/>
                    <a:pt x="40" y="2"/>
                    <a:pt x="40" y="2"/>
                  </a:cubicBezTo>
                  <a:cubicBezTo>
                    <a:pt x="40" y="3"/>
                    <a:pt x="40" y="3"/>
                    <a:pt x="39" y="3"/>
                  </a:cubicBezTo>
                  <a:close/>
                  <a:moveTo>
                    <a:pt x="39" y="5"/>
                  </a:moveTo>
                  <a:cubicBezTo>
                    <a:pt x="7" y="5"/>
                    <a:pt x="7" y="5"/>
                    <a:pt x="7" y="5"/>
                  </a:cubicBezTo>
                  <a:cubicBezTo>
                    <a:pt x="6" y="5"/>
                    <a:pt x="6" y="5"/>
                    <a:pt x="6" y="5"/>
                  </a:cubicBezTo>
                  <a:cubicBezTo>
                    <a:pt x="6" y="5"/>
                    <a:pt x="6" y="5"/>
                    <a:pt x="6" y="5"/>
                  </a:cubicBezTo>
                  <a:cubicBezTo>
                    <a:pt x="6" y="4"/>
                    <a:pt x="6" y="4"/>
                    <a:pt x="7" y="4"/>
                  </a:cubicBezTo>
                  <a:cubicBezTo>
                    <a:pt x="39" y="4"/>
                    <a:pt x="39" y="4"/>
                    <a:pt x="39" y="4"/>
                  </a:cubicBezTo>
                  <a:cubicBezTo>
                    <a:pt x="40" y="4"/>
                    <a:pt x="40" y="4"/>
                    <a:pt x="40" y="5"/>
                  </a:cubicBezTo>
                  <a:cubicBezTo>
                    <a:pt x="40" y="5"/>
                    <a:pt x="40" y="5"/>
                    <a:pt x="40" y="5"/>
                  </a:cubicBezTo>
                  <a:cubicBezTo>
                    <a:pt x="40" y="5"/>
                    <a:pt x="40" y="5"/>
                    <a:pt x="39" y="5"/>
                  </a:cubicBezTo>
                  <a:close/>
                  <a:moveTo>
                    <a:pt x="39" y="8"/>
                  </a:moveTo>
                  <a:cubicBezTo>
                    <a:pt x="7" y="8"/>
                    <a:pt x="7" y="8"/>
                    <a:pt x="7" y="8"/>
                  </a:cubicBezTo>
                  <a:cubicBezTo>
                    <a:pt x="6" y="8"/>
                    <a:pt x="6" y="7"/>
                    <a:pt x="6" y="7"/>
                  </a:cubicBezTo>
                  <a:cubicBezTo>
                    <a:pt x="6" y="7"/>
                    <a:pt x="6" y="7"/>
                    <a:pt x="6" y="7"/>
                  </a:cubicBezTo>
                  <a:cubicBezTo>
                    <a:pt x="6" y="6"/>
                    <a:pt x="6" y="6"/>
                    <a:pt x="7" y="6"/>
                  </a:cubicBezTo>
                  <a:cubicBezTo>
                    <a:pt x="39" y="6"/>
                    <a:pt x="39" y="6"/>
                    <a:pt x="39" y="6"/>
                  </a:cubicBezTo>
                  <a:cubicBezTo>
                    <a:pt x="40" y="6"/>
                    <a:pt x="40" y="6"/>
                    <a:pt x="40" y="7"/>
                  </a:cubicBezTo>
                  <a:cubicBezTo>
                    <a:pt x="40" y="7"/>
                    <a:pt x="40" y="7"/>
                    <a:pt x="40" y="7"/>
                  </a:cubicBezTo>
                  <a:cubicBezTo>
                    <a:pt x="40" y="7"/>
                    <a:pt x="40" y="8"/>
                    <a:pt x="39" y="8"/>
                  </a:cubicBezTo>
                  <a:close/>
                  <a:moveTo>
                    <a:pt x="39" y="10"/>
                  </a:moveTo>
                  <a:cubicBezTo>
                    <a:pt x="7" y="10"/>
                    <a:pt x="7" y="10"/>
                    <a:pt x="7" y="10"/>
                  </a:cubicBezTo>
                  <a:cubicBezTo>
                    <a:pt x="6" y="10"/>
                    <a:pt x="6" y="10"/>
                    <a:pt x="6" y="9"/>
                  </a:cubicBezTo>
                  <a:cubicBezTo>
                    <a:pt x="6" y="9"/>
                    <a:pt x="6" y="9"/>
                    <a:pt x="6" y="9"/>
                  </a:cubicBezTo>
                  <a:cubicBezTo>
                    <a:pt x="6" y="9"/>
                    <a:pt x="6" y="8"/>
                    <a:pt x="7" y="8"/>
                  </a:cubicBezTo>
                  <a:cubicBezTo>
                    <a:pt x="39" y="8"/>
                    <a:pt x="39" y="8"/>
                    <a:pt x="39" y="8"/>
                  </a:cubicBezTo>
                  <a:cubicBezTo>
                    <a:pt x="40" y="8"/>
                    <a:pt x="40" y="9"/>
                    <a:pt x="40" y="9"/>
                  </a:cubicBezTo>
                  <a:cubicBezTo>
                    <a:pt x="40" y="9"/>
                    <a:pt x="40" y="9"/>
                    <a:pt x="40" y="9"/>
                  </a:cubicBezTo>
                  <a:cubicBezTo>
                    <a:pt x="40" y="10"/>
                    <a:pt x="40" y="10"/>
                    <a:pt x="39" y="10"/>
                  </a:cubicBezTo>
                  <a:close/>
                </a:path>
              </a:pathLst>
            </a:custGeom>
            <a:solidFill>
              <a:schemeClr val="lt2"/>
            </a:solidFill>
            <a:ln>
              <a:noFill/>
            </a:ln>
          </p:spPr>
          <p:txBody>
            <a:bodyPr>
              <a:normAutofit fontScale="55000" lnSpcReduction="20000"/>
            </a:bodyPr>
            <a:lstStyle/>
            <a:p>
              <a:pPr defTabSz="1217295" eaLnBrk="0" fontAlgn="base" hangingPunct="0">
                <a:spcBef>
                  <a:spcPct val="0"/>
                </a:spcBef>
                <a:spcAft>
                  <a:spcPct val="0"/>
                </a:spcAft>
                <a:defRPr/>
              </a:pPr>
              <a:endParaRPr lang="zh-CN" altLang="en-US" sz="1900" b="1">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54" name="Oval 25"/>
            <p:cNvSpPr>
              <a:spLocks noChangeArrowheads="1"/>
            </p:cNvSpPr>
            <p:nvPr>
              <p:custDataLst>
                <p:tags r:id="rId14"/>
              </p:custDataLst>
            </p:nvPr>
          </p:nvSpPr>
          <p:spPr bwMode="auto">
            <a:xfrm>
              <a:off x="7814" y="6214"/>
              <a:ext cx="699" cy="702"/>
            </a:xfrm>
            <a:prstGeom prst="ellipse">
              <a:avLst/>
            </a:prstGeom>
            <a:solidFill>
              <a:schemeClr val="accent3"/>
            </a:solidFill>
            <a:ln>
              <a:noFill/>
            </a:ln>
          </p:spPr>
          <p:txBody>
            <a:bodyPr>
              <a:noAutofit/>
            </a:bodyPr>
            <a:lstStyle/>
            <a:p>
              <a:pPr defTabSz="1217295" eaLnBrk="0" fontAlgn="base" hangingPunct="0">
                <a:spcBef>
                  <a:spcPct val="0"/>
                </a:spcBef>
                <a:spcAft>
                  <a:spcPct val="0"/>
                </a:spcAft>
                <a:defRPr/>
              </a:pPr>
              <a:endParaRPr lang="zh-CN" altLang="en-US" sz="1900" b="1">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55" name="Freeform 26"/>
            <p:cNvSpPr>
              <a:spLocks noEditPoints="1"/>
            </p:cNvSpPr>
            <p:nvPr>
              <p:custDataLst>
                <p:tags r:id="rId15"/>
              </p:custDataLst>
            </p:nvPr>
          </p:nvSpPr>
          <p:spPr bwMode="auto">
            <a:xfrm>
              <a:off x="8051" y="6406"/>
              <a:ext cx="230" cy="325"/>
            </a:xfrm>
            <a:custGeom>
              <a:avLst/>
              <a:gdLst>
                <a:gd name="T0" fmla="*/ 6 w 55"/>
                <a:gd name="T1" fmla="*/ 68 h 78"/>
                <a:gd name="T2" fmla="*/ 3 w 55"/>
                <a:gd name="T3" fmla="*/ 51 h 78"/>
                <a:gd name="T4" fmla="*/ 0 w 55"/>
                <a:gd name="T5" fmla="*/ 44 h 78"/>
                <a:gd name="T6" fmla="*/ 5 w 55"/>
                <a:gd name="T7" fmla="*/ 36 h 78"/>
                <a:gd name="T8" fmla="*/ 21 w 55"/>
                <a:gd name="T9" fmla="*/ 16 h 78"/>
                <a:gd name="T10" fmla="*/ 17 w 55"/>
                <a:gd name="T11" fmla="*/ 8 h 78"/>
                <a:gd name="T12" fmla="*/ 15 w 55"/>
                <a:gd name="T13" fmla="*/ 8 h 78"/>
                <a:gd name="T14" fmla="*/ 15 w 55"/>
                <a:gd name="T15" fmla="*/ 5 h 78"/>
                <a:gd name="T16" fmla="*/ 26 w 55"/>
                <a:gd name="T17" fmla="*/ 1 h 78"/>
                <a:gd name="T18" fmla="*/ 28 w 55"/>
                <a:gd name="T19" fmla="*/ 1 h 78"/>
                <a:gd name="T20" fmla="*/ 29 w 55"/>
                <a:gd name="T21" fmla="*/ 4 h 78"/>
                <a:gd name="T22" fmla="*/ 28 w 55"/>
                <a:gd name="T23" fmla="*/ 5 h 78"/>
                <a:gd name="T24" fmla="*/ 41 w 55"/>
                <a:gd name="T25" fmla="*/ 42 h 78"/>
                <a:gd name="T26" fmla="*/ 41 w 55"/>
                <a:gd name="T27" fmla="*/ 43 h 78"/>
                <a:gd name="T28" fmla="*/ 40 w 55"/>
                <a:gd name="T29" fmla="*/ 47 h 78"/>
                <a:gd name="T30" fmla="*/ 35 w 55"/>
                <a:gd name="T31" fmla="*/ 46 h 78"/>
                <a:gd name="T32" fmla="*/ 33 w 55"/>
                <a:gd name="T33" fmla="*/ 45 h 78"/>
                <a:gd name="T34" fmla="*/ 32 w 55"/>
                <a:gd name="T35" fmla="*/ 45 h 78"/>
                <a:gd name="T36" fmla="*/ 23 w 55"/>
                <a:gd name="T37" fmla="*/ 27 h 78"/>
                <a:gd name="T38" fmla="*/ 14 w 55"/>
                <a:gd name="T39" fmla="*/ 41 h 78"/>
                <a:gd name="T40" fmla="*/ 13 w 55"/>
                <a:gd name="T41" fmla="*/ 49 h 78"/>
                <a:gd name="T42" fmla="*/ 23 w 55"/>
                <a:gd name="T43" fmla="*/ 68 h 78"/>
                <a:gd name="T44" fmla="*/ 50 w 55"/>
                <a:gd name="T45" fmla="*/ 68 h 78"/>
                <a:gd name="T46" fmla="*/ 54 w 55"/>
                <a:gd name="T47" fmla="*/ 74 h 78"/>
                <a:gd name="T48" fmla="*/ 6 w 55"/>
                <a:gd name="T49" fmla="*/ 78 h 78"/>
                <a:gd name="T50" fmla="*/ 3 w 55"/>
                <a:gd name="T51" fmla="*/ 72 h 78"/>
                <a:gd name="T52" fmla="*/ 7 w 55"/>
                <a:gd name="T53" fmla="*/ 41 h 78"/>
                <a:gd name="T54" fmla="*/ 7 w 55"/>
                <a:gd name="T55" fmla="*/ 48 h 78"/>
                <a:gd name="T56" fmla="*/ 7 w 55"/>
                <a:gd name="T57" fmla="*/ 41 h 78"/>
                <a:gd name="T58" fmla="*/ 51 w 55"/>
                <a:gd name="T59" fmla="*/ 45 h 78"/>
                <a:gd name="T60" fmla="*/ 54 w 55"/>
                <a:gd name="T61" fmla="*/ 48 h 78"/>
                <a:gd name="T62" fmla="*/ 31 w 55"/>
                <a:gd name="T63" fmla="*/ 59 h 78"/>
                <a:gd name="T64" fmla="*/ 27 w 55"/>
                <a:gd name="T65" fmla="*/ 5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78">
                  <a:moveTo>
                    <a:pt x="6" y="68"/>
                  </a:moveTo>
                  <a:cubicBezTo>
                    <a:pt x="6" y="68"/>
                    <a:pt x="6" y="68"/>
                    <a:pt x="6" y="68"/>
                  </a:cubicBezTo>
                  <a:cubicBezTo>
                    <a:pt x="8" y="68"/>
                    <a:pt x="8" y="67"/>
                    <a:pt x="8" y="66"/>
                  </a:cubicBezTo>
                  <a:cubicBezTo>
                    <a:pt x="5" y="61"/>
                    <a:pt x="3" y="56"/>
                    <a:pt x="3" y="51"/>
                  </a:cubicBezTo>
                  <a:cubicBezTo>
                    <a:pt x="3" y="51"/>
                    <a:pt x="2" y="50"/>
                    <a:pt x="2" y="49"/>
                  </a:cubicBezTo>
                  <a:cubicBezTo>
                    <a:pt x="0" y="48"/>
                    <a:pt x="0" y="46"/>
                    <a:pt x="0" y="44"/>
                  </a:cubicBezTo>
                  <a:cubicBezTo>
                    <a:pt x="0" y="41"/>
                    <a:pt x="1" y="39"/>
                    <a:pt x="3" y="38"/>
                  </a:cubicBezTo>
                  <a:cubicBezTo>
                    <a:pt x="4" y="37"/>
                    <a:pt x="4" y="37"/>
                    <a:pt x="5" y="36"/>
                  </a:cubicBezTo>
                  <a:cubicBezTo>
                    <a:pt x="7" y="28"/>
                    <a:pt x="13" y="22"/>
                    <a:pt x="20" y="18"/>
                  </a:cubicBezTo>
                  <a:cubicBezTo>
                    <a:pt x="21" y="17"/>
                    <a:pt x="21" y="17"/>
                    <a:pt x="21" y="16"/>
                  </a:cubicBezTo>
                  <a:cubicBezTo>
                    <a:pt x="18" y="9"/>
                    <a:pt x="18" y="9"/>
                    <a:pt x="18" y="9"/>
                  </a:cubicBezTo>
                  <a:cubicBezTo>
                    <a:pt x="18" y="8"/>
                    <a:pt x="17" y="8"/>
                    <a:pt x="17" y="8"/>
                  </a:cubicBezTo>
                  <a:cubicBezTo>
                    <a:pt x="16" y="9"/>
                    <a:pt x="16" y="9"/>
                    <a:pt x="16" y="9"/>
                  </a:cubicBezTo>
                  <a:cubicBezTo>
                    <a:pt x="16" y="9"/>
                    <a:pt x="15" y="9"/>
                    <a:pt x="15" y="8"/>
                  </a:cubicBezTo>
                  <a:cubicBezTo>
                    <a:pt x="14" y="6"/>
                    <a:pt x="14" y="6"/>
                    <a:pt x="14" y="6"/>
                  </a:cubicBezTo>
                  <a:cubicBezTo>
                    <a:pt x="14" y="6"/>
                    <a:pt x="14" y="5"/>
                    <a:pt x="15" y="5"/>
                  </a:cubicBezTo>
                  <a:cubicBezTo>
                    <a:pt x="16" y="4"/>
                    <a:pt x="16" y="4"/>
                    <a:pt x="16" y="4"/>
                  </a:cubicBezTo>
                  <a:cubicBezTo>
                    <a:pt x="26" y="1"/>
                    <a:pt x="26" y="1"/>
                    <a:pt x="26" y="1"/>
                  </a:cubicBezTo>
                  <a:cubicBezTo>
                    <a:pt x="27" y="0"/>
                    <a:pt x="27" y="0"/>
                    <a:pt x="27" y="0"/>
                  </a:cubicBezTo>
                  <a:cubicBezTo>
                    <a:pt x="28" y="0"/>
                    <a:pt x="28" y="0"/>
                    <a:pt x="28" y="1"/>
                  </a:cubicBezTo>
                  <a:cubicBezTo>
                    <a:pt x="29" y="3"/>
                    <a:pt x="29" y="3"/>
                    <a:pt x="29" y="3"/>
                  </a:cubicBezTo>
                  <a:cubicBezTo>
                    <a:pt x="29" y="3"/>
                    <a:pt x="29" y="4"/>
                    <a:pt x="29" y="4"/>
                  </a:cubicBezTo>
                  <a:cubicBezTo>
                    <a:pt x="28" y="4"/>
                    <a:pt x="28" y="4"/>
                    <a:pt x="28" y="4"/>
                  </a:cubicBezTo>
                  <a:cubicBezTo>
                    <a:pt x="28" y="4"/>
                    <a:pt x="27" y="5"/>
                    <a:pt x="28" y="5"/>
                  </a:cubicBezTo>
                  <a:cubicBezTo>
                    <a:pt x="42" y="41"/>
                    <a:pt x="42" y="41"/>
                    <a:pt x="42" y="41"/>
                  </a:cubicBezTo>
                  <a:cubicBezTo>
                    <a:pt x="42" y="41"/>
                    <a:pt x="42" y="42"/>
                    <a:pt x="41" y="42"/>
                  </a:cubicBezTo>
                  <a:cubicBezTo>
                    <a:pt x="41" y="42"/>
                    <a:pt x="41" y="42"/>
                    <a:pt x="41" y="42"/>
                  </a:cubicBezTo>
                  <a:cubicBezTo>
                    <a:pt x="41" y="42"/>
                    <a:pt x="41" y="43"/>
                    <a:pt x="41" y="43"/>
                  </a:cubicBezTo>
                  <a:cubicBezTo>
                    <a:pt x="41" y="44"/>
                    <a:pt x="41" y="44"/>
                    <a:pt x="41" y="44"/>
                  </a:cubicBezTo>
                  <a:cubicBezTo>
                    <a:pt x="42" y="45"/>
                    <a:pt x="41" y="46"/>
                    <a:pt x="40" y="47"/>
                  </a:cubicBezTo>
                  <a:cubicBezTo>
                    <a:pt x="37" y="48"/>
                    <a:pt x="37" y="48"/>
                    <a:pt x="37" y="48"/>
                  </a:cubicBezTo>
                  <a:cubicBezTo>
                    <a:pt x="36" y="48"/>
                    <a:pt x="35" y="47"/>
                    <a:pt x="35" y="46"/>
                  </a:cubicBezTo>
                  <a:cubicBezTo>
                    <a:pt x="34" y="45"/>
                    <a:pt x="34" y="45"/>
                    <a:pt x="34" y="45"/>
                  </a:cubicBezTo>
                  <a:cubicBezTo>
                    <a:pt x="34" y="45"/>
                    <a:pt x="34" y="45"/>
                    <a:pt x="33" y="45"/>
                  </a:cubicBezTo>
                  <a:cubicBezTo>
                    <a:pt x="33" y="45"/>
                    <a:pt x="33" y="45"/>
                    <a:pt x="33" y="45"/>
                  </a:cubicBezTo>
                  <a:cubicBezTo>
                    <a:pt x="33" y="45"/>
                    <a:pt x="32" y="45"/>
                    <a:pt x="32" y="45"/>
                  </a:cubicBezTo>
                  <a:cubicBezTo>
                    <a:pt x="26" y="28"/>
                    <a:pt x="26" y="28"/>
                    <a:pt x="26" y="28"/>
                  </a:cubicBezTo>
                  <a:cubicBezTo>
                    <a:pt x="25" y="27"/>
                    <a:pt x="24" y="27"/>
                    <a:pt x="23" y="27"/>
                  </a:cubicBezTo>
                  <a:cubicBezTo>
                    <a:pt x="19" y="30"/>
                    <a:pt x="16" y="34"/>
                    <a:pt x="14" y="38"/>
                  </a:cubicBezTo>
                  <a:cubicBezTo>
                    <a:pt x="14" y="39"/>
                    <a:pt x="14" y="40"/>
                    <a:pt x="14" y="41"/>
                  </a:cubicBezTo>
                  <a:cubicBezTo>
                    <a:pt x="15" y="42"/>
                    <a:pt x="15" y="43"/>
                    <a:pt x="15" y="44"/>
                  </a:cubicBezTo>
                  <a:cubicBezTo>
                    <a:pt x="15" y="46"/>
                    <a:pt x="14" y="48"/>
                    <a:pt x="13" y="49"/>
                  </a:cubicBezTo>
                  <a:cubicBezTo>
                    <a:pt x="13" y="50"/>
                    <a:pt x="12" y="51"/>
                    <a:pt x="13" y="52"/>
                  </a:cubicBezTo>
                  <a:cubicBezTo>
                    <a:pt x="14" y="58"/>
                    <a:pt x="17" y="64"/>
                    <a:pt x="23" y="68"/>
                  </a:cubicBezTo>
                  <a:cubicBezTo>
                    <a:pt x="24" y="68"/>
                    <a:pt x="24" y="68"/>
                    <a:pt x="25" y="68"/>
                  </a:cubicBezTo>
                  <a:cubicBezTo>
                    <a:pt x="50" y="68"/>
                    <a:pt x="50" y="68"/>
                    <a:pt x="50" y="68"/>
                  </a:cubicBezTo>
                  <a:cubicBezTo>
                    <a:pt x="52" y="68"/>
                    <a:pt x="54" y="70"/>
                    <a:pt x="54" y="72"/>
                  </a:cubicBezTo>
                  <a:cubicBezTo>
                    <a:pt x="54" y="74"/>
                    <a:pt x="54" y="74"/>
                    <a:pt x="54" y="74"/>
                  </a:cubicBezTo>
                  <a:cubicBezTo>
                    <a:pt x="54" y="76"/>
                    <a:pt x="52" y="78"/>
                    <a:pt x="50" y="78"/>
                  </a:cubicBezTo>
                  <a:cubicBezTo>
                    <a:pt x="6" y="78"/>
                    <a:pt x="6" y="78"/>
                    <a:pt x="6" y="78"/>
                  </a:cubicBezTo>
                  <a:cubicBezTo>
                    <a:pt x="4" y="78"/>
                    <a:pt x="3" y="76"/>
                    <a:pt x="3" y="74"/>
                  </a:cubicBezTo>
                  <a:cubicBezTo>
                    <a:pt x="3" y="72"/>
                    <a:pt x="3" y="72"/>
                    <a:pt x="3" y="72"/>
                  </a:cubicBezTo>
                  <a:cubicBezTo>
                    <a:pt x="3" y="70"/>
                    <a:pt x="4" y="68"/>
                    <a:pt x="6" y="68"/>
                  </a:cubicBezTo>
                  <a:close/>
                  <a:moveTo>
                    <a:pt x="7" y="41"/>
                  </a:moveTo>
                  <a:cubicBezTo>
                    <a:pt x="9" y="41"/>
                    <a:pt x="11" y="42"/>
                    <a:pt x="11" y="44"/>
                  </a:cubicBezTo>
                  <a:cubicBezTo>
                    <a:pt x="11" y="46"/>
                    <a:pt x="9" y="48"/>
                    <a:pt x="7" y="48"/>
                  </a:cubicBezTo>
                  <a:cubicBezTo>
                    <a:pt x="5" y="48"/>
                    <a:pt x="4" y="46"/>
                    <a:pt x="4" y="44"/>
                  </a:cubicBezTo>
                  <a:cubicBezTo>
                    <a:pt x="4" y="42"/>
                    <a:pt x="5" y="41"/>
                    <a:pt x="7" y="41"/>
                  </a:cubicBezTo>
                  <a:close/>
                  <a:moveTo>
                    <a:pt x="28" y="54"/>
                  </a:moveTo>
                  <a:cubicBezTo>
                    <a:pt x="51" y="45"/>
                    <a:pt x="51" y="45"/>
                    <a:pt x="51" y="45"/>
                  </a:cubicBezTo>
                  <a:cubicBezTo>
                    <a:pt x="52" y="45"/>
                    <a:pt x="53" y="45"/>
                    <a:pt x="54" y="46"/>
                  </a:cubicBezTo>
                  <a:cubicBezTo>
                    <a:pt x="54" y="48"/>
                    <a:pt x="54" y="48"/>
                    <a:pt x="54" y="48"/>
                  </a:cubicBezTo>
                  <a:cubicBezTo>
                    <a:pt x="55" y="49"/>
                    <a:pt x="54" y="50"/>
                    <a:pt x="53" y="50"/>
                  </a:cubicBezTo>
                  <a:cubicBezTo>
                    <a:pt x="31" y="59"/>
                    <a:pt x="31" y="59"/>
                    <a:pt x="31" y="59"/>
                  </a:cubicBezTo>
                  <a:cubicBezTo>
                    <a:pt x="30" y="60"/>
                    <a:pt x="28" y="59"/>
                    <a:pt x="28" y="58"/>
                  </a:cubicBezTo>
                  <a:cubicBezTo>
                    <a:pt x="27" y="57"/>
                    <a:pt x="27" y="57"/>
                    <a:pt x="27" y="57"/>
                  </a:cubicBezTo>
                  <a:cubicBezTo>
                    <a:pt x="27" y="56"/>
                    <a:pt x="27" y="55"/>
                    <a:pt x="28" y="54"/>
                  </a:cubicBezTo>
                  <a:close/>
                </a:path>
              </a:pathLst>
            </a:custGeom>
            <a:solidFill>
              <a:schemeClr val="lt2"/>
            </a:solidFill>
            <a:ln>
              <a:noFill/>
            </a:ln>
          </p:spPr>
          <p:txBody>
            <a:bodyPr>
              <a:normAutofit fontScale="60000" lnSpcReduction="20000"/>
            </a:bodyPr>
            <a:lstStyle/>
            <a:p>
              <a:pPr defTabSz="1217295" eaLnBrk="0" fontAlgn="base" hangingPunct="0">
                <a:spcBef>
                  <a:spcPct val="0"/>
                </a:spcBef>
                <a:spcAft>
                  <a:spcPct val="0"/>
                </a:spcAft>
                <a:defRPr/>
              </a:pPr>
              <a:endParaRPr lang="zh-CN" altLang="en-US" sz="1900" b="1">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56" name="Oval 28"/>
            <p:cNvSpPr>
              <a:spLocks noChangeArrowheads="1"/>
            </p:cNvSpPr>
            <p:nvPr>
              <p:custDataLst>
                <p:tags r:id="rId16"/>
              </p:custDataLst>
            </p:nvPr>
          </p:nvSpPr>
          <p:spPr bwMode="auto">
            <a:xfrm>
              <a:off x="7814" y="4954"/>
              <a:ext cx="699" cy="702"/>
            </a:xfrm>
            <a:prstGeom prst="ellipse">
              <a:avLst/>
            </a:prstGeom>
            <a:solidFill>
              <a:schemeClr val="accent3"/>
            </a:solidFill>
            <a:ln>
              <a:noFill/>
            </a:ln>
          </p:spPr>
          <p:txBody>
            <a:bodyPr>
              <a:noAutofit/>
            </a:bodyPr>
            <a:lstStyle/>
            <a:p>
              <a:pPr defTabSz="1217295" eaLnBrk="0" fontAlgn="base" hangingPunct="0">
                <a:spcBef>
                  <a:spcPct val="0"/>
                </a:spcBef>
                <a:spcAft>
                  <a:spcPct val="0"/>
                </a:spcAft>
                <a:defRPr/>
              </a:pPr>
              <a:endParaRPr lang="zh-CN" altLang="en-US" sz="1900" b="1">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57" name="Freeform 29"/>
            <p:cNvSpPr>
              <a:spLocks noEditPoints="1"/>
            </p:cNvSpPr>
            <p:nvPr>
              <p:custDataLst>
                <p:tags r:id="rId17"/>
              </p:custDataLst>
            </p:nvPr>
          </p:nvSpPr>
          <p:spPr bwMode="auto">
            <a:xfrm>
              <a:off x="7990" y="5153"/>
              <a:ext cx="344" cy="355"/>
            </a:xfrm>
            <a:custGeom>
              <a:avLst/>
              <a:gdLst>
                <a:gd name="T0" fmla="*/ 58 w 83"/>
                <a:gd name="T1" fmla="*/ 28 h 85"/>
                <a:gd name="T2" fmla="*/ 35 w 83"/>
                <a:gd name="T3" fmla="*/ 14 h 85"/>
                <a:gd name="T4" fmla="*/ 20 w 83"/>
                <a:gd name="T5" fmla="*/ 34 h 85"/>
                <a:gd name="T6" fmla="*/ 33 w 83"/>
                <a:gd name="T7" fmla="*/ 15 h 85"/>
                <a:gd name="T8" fmla="*/ 34 w 83"/>
                <a:gd name="T9" fmla="*/ 16 h 85"/>
                <a:gd name="T10" fmla="*/ 23 w 83"/>
                <a:gd name="T11" fmla="*/ 41 h 85"/>
                <a:gd name="T12" fmla="*/ 35 w 83"/>
                <a:gd name="T13" fmla="*/ 56 h 85"/>
                <a:gd name="T14" fmla="*/ 23 w 83"/>
                <a:gd name="T15" fmla="*/ 55 h 85"/>
                <a:gd name="T16" fmla="*/ 20 w 83"/>
                <a:gd name="T17" fmla="*/ 52 h 85"/>
                <a:gd name="T18" fmla="*/ 44 w 83"/>
                <a:gd name="T19" fmla="*/ 64 h 85"/>
                <a:gd name="T20" fmla="*/ 22 w 83"/>
                <a:gd name="T21" fmla="*/ 63 h 85"/>
                <a:gd name="T22" fmla="*/ 22 w 83"/>
                <a:gd name="T23" fmla="*/ 57 h 85"/>
                <a:gd name="T24" fmla="*/ 67 w 83"/>
                <a:gd name="T25" fmla="*/ 41 h 85"/>
                <a:gd name="T26" fmla="*/ 65 w 83"/>
                <a:gd name="T27" fmla="*/ 46 h 85"/>
                <a:gd name="T28" fmla="*/ 54 w 83"/>
                <a:gd name="T29" fmla="*/ 50 h 85"/>
                <a:gd name="T30" fmla="*/ 40 w 83"/>
                <a:gd name="T31" fmla="*/ 11 h 85"/>
                <a:gd name="T32" fmla="*/ 57 w 83"/>
                <a:gd name="T33" fmla="*/ 24 h 85"/>
                <a:gd name="T34" fmla="*/ 52 w 83"/>
                <a:gd name="T35" fmla="*/ 40 h 85"/>
                <a:gd name="T36" fmla="*/ 52 w 83"/>
                <a:gd name="T37" fmla="*/ 40 h 85"/>
                <a:gd name="T38" fmla="*/ 34 w 83"/>
                <a:gd name="T39" fmla="*/ 43 h 85"/>
                <a:gd name="T40" fmla="*/ 58 w 83"/>
                <a:gd name="T41" fmla="*/ 61 h 85"/>
                <a:gd name="T42" fmla="*/ 9 w 83"/>
                <a:gd name="T43" fmla="*/ 34 h 85"/>
                <a:gd name="T44" fmla="*/ 33 w 83"/>
                <a:gd name="T45" fmla="*/ 10 h 85"/>
                <a:gd name="T46" fmla="*/ 66 w 83"/>
                <a:gd name="T47" fmla="*/ 18 h 85"/>
                <a:gd name="T48" fmla="*/ 76 w 83"/>
                <a:gd name="T49" fmla="*/ 47 h 85"/>
                <a:gd name="T50" fmla="*/ 75 w 83"/>
                <a:gd name="T51" fmla="*/ 47 h 85"/>
                <a:gd name="T52" fmla="*/ 73 w 83"/>
                <a:gd name="T53" fmla="*/ 39 h 85"/>
                <a:gd name="T54" fmla="*/ 68 w 83"/>
                <a:gd name="T55" fmla="*/ 25 h 85"/>
                <a:gd name="T56" fmla="*/ 68 w 83"/>
                <a:gd name="T57" fmla="*/ 37 h 85"/>
                <a:gd name="T58" fmla="*/ 52 w 83"/>
                <a:gd name="T59" fmla="*/ 71 h 85"/>
                <a:gd name="T60" fmla="*/ 58 w 83"/>
                <a:gd name="T61" fmla="*/ 66 h 85"/>
                <a:gd name="T62" fmla="*/ 70 w 83"/>
                <a:gd name="T63" fmla="*/ 53 h 85"/>
                <a:gd name="T64" fmla="*/ 58 w 83"/>
                <a:gd name="T65" fmla="*/ 61 h 85"/>
                <a:gd name="T66" fmla="*/ 17 w 83"/>
                <a:gd name="T67" fmla="*/ 49 h 85"/>
                <a:gd name="T68" fmla="*/ 12 w 83"/>
                <a:gd name="T69" fmla="*/ 38 h 85"/>
                <a:gd name="T70" fmla="*/ 15 w 83"/>
                <a:gd name="T71"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85">
                  <a:moveTo>
                    <a:pt x="58" y="27"/>
                  </a:moveTo>
                  <a:cubicBezTo>
                    <a:pt x="58" y="27"/>
                    <a:pt x="58" y="28"/>
                    <a:pt x="58" y="28"/>
                  </a:cubicBezTo>
                  <a:cubicBezTo>
                    <a:pt x="58" y="29"/>
                    <a:pt x="58" y="29"/>
                    <a:pt x="57" y="29"/>
                  </a:cubicBezTo>
                  <a:cubicBezTo>
                    <a:pt x="51" y="22"/>
                    <a:pt x="44" y="17"/>
                    <a:pt x="35" y="14"/>
                  </a:cubicBezTo>
                  <a:cubicBezTo>
                    <a:pt x="21" y="10"/>
                    <a:pt x="12" y="19"/>
                    <a:pt x="19" y="34"/>
                  </a:cubicBezTo>
                  <a:cubicBezTo>
                    <a:pt x="19" y="35"/>
                    <a:pt x="20" y="35"/>
                    <a:pt x="20" y="34"/>
                  </a:cubicBezTo>
                  <a:cubicBezTo>
                    <a:pt x="22" y="28"/>
                    <a:pt x="25" y="22"/>
                    <a:pt x="30" y="16"/>
                  </a:cubicBezTo>
                  <a:cubicBezTo>
                    <a:pt x="30" y="15"/>
                    <a:pt x="32" y="15"/>
                    <a:pt x="33" y="15"/>
                  </a:cubicBezTo>
                  <a:cubicBezTo>
                    <a:pt x="33" y="15"/>
                    <a:pt x="33" y="15"/>
                    <a:pt x="33" y="15"/>
                  </a:cubicBezTo>
                  <a:cubicBezTo>
                    <a:pt x="34" y="15"/>
                    <a:pt x="34" y="16"/>
                    <a:pt x="34" y="16"/>
                  </a:cubicBezTo>
                  <a:cubicBezTo>
                    <a:pt x="28" y="22"/>
                    <a:pt x="25" y="31"/>
                    <a:pt x="22" y="38"/>
                  </a:cubicBezTo>
                  <a:cubicBezTo>
                    <a:pt x="22" y="39"/>
                    <a:pt x="22" y="40"/>
                    <a:pt x="23" y="41"/>
                  </a:cubicBezTo>
                  <a:cubicBezTo>
                    <a:pt x="26" y="46"/>
                    <a:pt x="30" y="51"/>
                    <a:pt x="35" y="55"/>
                  </a:cubicBezTo>
                  <a:cubicBezTo>
                    <a:pt x="35" y="55"/>
                    <a:pt x="35" y="56"/>
                    <a:pt x="35" y="56"/>
                  </a:cubicBezTo>
                  <a:cubicBezTo>
                    <a:pt x="31" y="56"/>
                    <a:pt x="28" y="56"/>
                    <a:pt x="25" y="56"/>
                  </a:cubicBezTo>
                  <a:cubicBezTo>
                    <a:pt x="24" y="56"/>
                    <a:pt x="24" y="55"/>
                    <a:pt x="23" y="55"/>
                  </a:cubicBezTo>
                  <a:cubicBezTo>
                    <a:pt x="22" y="54"/>
                    <a:pt x="22" y="53"/>
                    <a:pt x="21" y="52"/>
                  </a:cubicBezTo>
                  <a:cubicBezTo>
                    <a:pt x="20" y="52"/>
                    <a:pt x="20" y="52"/>
                    <a:pt x="20" y="52"/>
                  </a:cubicBezTo>
                  <a:cubicBezTo>
                    <a:pt x="19" y="72"/>
                    <a:pt x="32" y="78"/>
                    <a:pt x="45" y="65"/>
                  </a:cubicBezTo>
                  <a:cubicBezTo>
                    <a:pt x="45" y="65"/>
                    <a:pt x="45" y="64"/>
                    <a:pt x="44" y="64"/>
                  </a:cubicBezTo>
                  <a:cubicBezTo>
                    <a:pt x="37" y="66"/>
                    <a:pt x="30" y="66"/>
                    <a:pt x="25" y="65"/>
                  </a:cubicBezTo>
                  <a:cubicBezTo>
                    <a:pt x="24" y="65"/>
                    <a:pt x="23" y="64"/>
                    <a:pt x="22" y="63"/>
                  </a:cubicBezTo>
                  <a:cubicBezTo>
                    <a:pt x="22" y="61"/>
                    <a:pt x="21" y="59"/>
                    <a:pt x="21" y="57"/>
                  </a:cubicBezTo>
                  <a:cubicBezTo>
                    <a:pt x="21" y="57"/>
                    <a:pt x="21" y="56"/>
                    <a:pt x="22" y="57"/>
                  </a:cubicBezTo>
                  <a:cubicBezTo>
                    <a:pt x="36" y="60"/>
                    <a:pt x="59" y="54"/>
                    <a:pt x="69" y="44"/>
                  </a:cubicBezTo>
                  <a:cubicBezTo>
                    <a:pt x="68" y="43"/>
                    <a:pt x="68" y="42"/>
                    <a:pt x="67" y="41"/>
                  </a:cubicBezTo>
                  <a:cubicBezTo>
                    <a:pt x="67" y="41"/>
                    <a:pt x="66" y="41"/>
                    <a:pt x="66" y="41"/>
                  </a:cubicBezTo>
                  <a:cubicBezTo>
                    <a:pt x="66" y="43"/>
                    <a:pt x="65" y="44"/>
                    <a:pt x="65" y="46"/>
                  </a:cubicBezTo>
                  <a:cubicBezTo>
                    <a:pt x="62" y="48"/>
                    <a:pt x="59" y="49"/>
                    <a:pt x="55" y="51"/>
                  </a:cubicBezTo>
                  <a:cubicBezTo>
                    <a:pt x="55" y="51"/>
                    <a:pt x="54" y="50"/>
                    <a:pt x="54" y="50"/>
                  </a:cubicBezTo>
                  <a:cubicBezTo>
                    <a:pt x="55" y="49"/>
                    <a:pt x="55" y="48"/>
                    <a:pt x="56" y="46"/>
                  </a:cubicBezTo>
                  <a:cubicBezTo>
                    <a:pt x="67" y="17"/>
                    <a:pt x="54" y="2"/>
                    <a:pt x="40" y="11"/>
                  </a:cubicBezTo>
                  <a:cubicBezTo>
                    <a:pt x="39" y="11"/>
                    <a:pt x="39" y="12"/>
                    <a:pt x="40" y="12"/>
                  </a:cubicBezTo>
                  <a:cubicBezTo>
                    <a:pt x="46" y="15"/>
                    <a:pt x="52" y="19"/>
                    <a:pt x="57" y="24"/>
                  </a:cubicBezTo>
                  <a:cubicBezTo>
                    <a:pt x="58" y="25"/>
                    <a:pt x="58" y="26"/>
                    <a:pt x="58" y="27"/>
                  </a:cubicBezTo>
                  <a:close/>
                  <a:moveTo>
                    <a:pt x="52" y="40"/>
                  </a:moveTo>
                  <a:cubicBezTo>
                    <a:pt x="53" y="55"/>
                    <a:pt x="31" y="55"/>
                    <a:pt x="31" y="41"/>
                  </a:cubicBezTo>
                  <a:cubicBezTo>
                    <a:pt x="31" y="28"/>
                    <a:pt x="51" y="27"/>
                    <a:pt x="52" y="40"/>
                  </a:cubicBezTo>
                  <a:close/>
                  <a:moveTo>
                    <a:pt x="44" y="43"/>
                  </a:moveTo>
                  <a:cubicBezTo>
                    <a:pt x="44" y="49"/>
                    <a:pt x="34" y="50"/>
                    <a:pt x="34" y="43"/>
                  </a:cubicBezTo>
                  <a:cubicBezTo>
                    <a:pt x="34" y="37"/>
                    <a:pt x="43" y="37"/>
                    <a:pt x="44" y="43"/>
                  </a:cubicBezTo>
                  <a:close/>
                  <a:moveTo>
                    <a:pt x="58" y="61"/>
                  </a:moveTo>
                  <a:cubicBezTo>
                    <a:pt x="44" y="85"/>
                    <a:pt x="22" y="83"/>
                    <a:pt x="17" y="63"/>
                  </a:cubicBezTo>
                  <a:cubicBezTo>
                    <a:pt x="4" y="58"/>
                    <a:pt x="0" y="45"/>
                    <a:pt x="9" y="34"/>
                  </a:cubicBezTo>
                  <a:cubicBezTo>
                    <a:pt x="10" y="33"/>
                    <a:pt x="10" y="32"/>
                    <a:pt x="10" y="31"/>
                  </a:cubicBezTo>
                  <a:cubicBezTo>
                    <a:pt x="7" y="16"/>
                    <a:pt x="18" y="7"/>
                    <a:pt x="33" y="10"/>
                  </a:cubicBezTo>
                  <a:cubicBezTo>
                    <a:pt x="34" y="10"/>
                    <a:pt x="35" y="10"/>
                    <a:pt x="36" y="9"/>
                  </a:cubicBezTo>
                  <a:cubicBezTo>
                    <a:pt x="48" y="0"/>
                    <a:pt x="62" y="4"/>
                    <a:pt x="66" y="18"/>
                  </a:cubicBezTo>
                  <a:cubicBezTo>
                    <a:pt x="67" y="19"/>
                    <a:pt x="67" y="19"/>
                    <a:pt x="68" y="20"/>
                  </a:cubicBezTo>
                  <a:cubicBezTo>
                    <a:pt x="80" y="25"/>
                    <a:pt x="83" y="37"/>
                    <a:pt x="76" y="47"/>
                  </a:cubicBezTo>
                  <a:cubicBezTo>
                    <a:pt x="76" y="47"/>
                    <a:pt x="75" y="47"/>
                    <a:pt x="75" y="47"/>
                  </a:cubicBezTo>
                  <a:cubicBezTo>
                    <a:pt x="75" y="47"/>
                    <a:pt x="75" y="47"/>
                    <a:pt x="75" y="47"/>
                  </a:cubicBezTo>
                  <a:cubicBezTo>
                    <a:pt x="74" y="45"/>
                    <a:pt x="73" y="43"/>
                    <a:pt x="73" y="42"/>
                  </a:cubicBezTo>
                  <a:cubicBezTo>
                    <a:pt x="72" y="41"/>
                    <a:pt x="72" y="40"/>
                    <a:pt x="73" y="39"/>
                  </a:cubicBezTo>
                  <a:cubicBezTo>
                    <a:pt x="75" y="33"/>
                    <a:pt x="74" y="28"/>
                    <a:pt x="69" y="24"/>
                  </a:cubicBezTo>
                  <a:cubicBezTo>
                    <a:pt x="68" y="24"/>
                    <a:pt x="68" y="24"/>
                    <a:pt x="68" y="25"/>
                  </a:cubicBezTo>
                  <a:cubicBezTo>
                    <a:pt x="68" y="27"/>
                    <a:pt x="68" y="30"/>
                    <a:pt x="67" y="34"/>
                  </a:cubicBezTo>
                  <a:cubicBezTo>
                    <a:pt x="67" y="35"/>
                    <a:pt x="67" y="36"/>
                    <a:pt x="68" y="37"/>
                  </a:cubicBezTo>
                  <a:cubicBezTo>
                    <a:pt x="82" y="58"/>
                    <a:pt x="71" y="76"/>
                    <a:pt x="52" y="72"/>
                  </a:cubicBezTo>
                  <a:cubicBezTo>
                    <a:pt x="52" y="72"/>
                    <a:pt x="51" y="72"/>
                    <a:pt x="52" y="71"/>
                  </a:cubicBezTo>
                  <a:cubicBezTo>
                    <a:pt x="53" y="70"/>
                    <a:pt x="54" y="68"/>
                    <a:pt x="55" y="67"/>
                  </a:cubicBezTo>
                  <a:cubicBezTo>
                    <a:pt x="56" y="66"/>
                    <a:pt x="57" y="66"/>
                    <a:pt x="58" y="66"/>
                  </a:cubicBezTo>
                  <a:cubicBezTo>
                    <a:pt x="66" y="66"/>
                    <a:pt x="71" y="61"/>
                    <a:pt x="71" y="54"/>
                  </a:cubicBezTo>
                  <a:cubicBezTo>
                    <a:pt x="71" y="53"/>
                    <a:pt x="70" y="53"/>
                    <a:pt x="70" y="53"/>
                  </a:cubicBezTo>
                  <a:cubicBezTo>
                    <a:pt x="67" y="55"/>
                    <a:pt x="64" y="57"/>
                    <a:pt x="60" y="59"/>
                  </a:cubicBezTo>
                  <a:cubicBezTo>
                    <a:pt x="59" y="60"/>
                    <a:pt x="58" y="60"/>
                    <a:pt x="58" y="61"/>
                  </a:cubicBezTo>
                  <a:close/>
                  <a:moveTo>
                    <a:pt x="16" y="53"/>
                  </a:moveTo>
                  <a:cubicBezTo>
                    <a:pt x="16" y="52"/>
                    <a:pt x="16" y="50"/>
                    <a:pt x="17" y="49"/>
                  </a:cubicBezTo>
                  <a:cubicBezTo>
                    <a:pt x="17" y="48"/>
                    <a:pt x="17" y="47"/>
                    <a:pt x="16" y="46"/>
                  </a:cubicBezTo>
                  <a:cubicBezTo>
                    <a:pt x="14" y="43"/>
                    <a:pt x="13" y="40"/>
                    <a:pt x="12" y="38"/>
                  </a:cubicBezTo>
                  <a:cubicBezTo>
                    <a:pt x="12" y="37"/>
                    <a:pt x="11" y="37"/>
                    <a:pt x="11" y="38"/>
                  </a:cubicBezTo>
                  <a:cubicBezTo>
                    <a:pt x="7" y="44"/>
                    <a:pt x="9" y="50"/>
                    <a:pt x="15" y="54"/>
                  </a:cubicBezTo>
                  <a:cubicBezTo>
                    <a:pt x="16" y="54"/>
                    <a:pt x="16" y="54"/>
                    <a:pt x="16" y="53"/>
                  </a:cubicBezTo>
                  <a:close/>
                </a:path>
              </a:pathLst>
            </a:custGeom>
            <a:solidFill>
              <a:schemeClr val="lt2"/>
            </a:solidFill>
            <a:ln>
              <a:noFill/>
            </a:ln>
          </p:spPr>
          <p:txBody>
            <a:bodyPr>
              <a:noAutofit/>
            </a:bodyPr>
            <a:lstStyle/>
            <a:p>
              <a:pPr defTabSz="1217295" eaLnBrk="0" fontAlgn="base" hangingPunct="0">
                <a:spcBef>
                  <a:spcPct val="0"/>
                </a:spcBef>
                <a:spcAft>
                  <a:spcPct val="0"/>
                </a:spcAft>
                <a:defRPr/>
              </a:pPr>
              <a:endParaRPr lang="zh-CN" altLang="en-US" sz="1685" b="1">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58" name="Oval 31"/>
            <p:cNvSpPr>
              <a:spLocks noChangeArrowheads="1"/>
            </p:cNvSpPr>
            <p:nvPr>
              <p:custDataLst>
                <p:tags r:id="rId18"/>
              </p:custDataLst>
            </p:nvPr>
          </p:nvSpPr>
          <p:spPr bwMode="auto">
            <a:xfrm>
              <a:off x="1986" y="6214"/>
              <a:ext cx="699" cy="702"/>
            </a:xfrm>
            <a:prstGeom prst="ellipse">
              <a:avLst/>
            </a:prstGeom>
            <a:solidFill>
              <a:schemeClr val="accent1"/>
            </a:solidFill>
            <a:ln>
              <a:noFill/>
            </a:ln>
          </p:spPr>
          <p:txBody>
            <a:bodyPr>
              <a:noAutofit/>
            </a:bodyPr>
            <a:lstStyle/>
            <a:p>
              <a:pPr defTabSz="1217295" eaLnBrk="0" fontAlgn="base" hangingPunct="0">
                <a:spcBef>
                  <a:spcPct val="0"/>
                </a:spcBef>
                <a:spcAft>
                  <a:spcPct val="0"/>
                </a:spcAft>
                <a:defRPr/>
              </a:pPr>
              <a:endParaRPr lang="zh-CN" altLang="en-US" sz="1900" b="1">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59" name="Freeform 32"/>
            <p:cNvSpPr>
              <a:spLocks noEditPoints="1"/>
            </p:cNvSpPr>
            <p:nvPr>
              <p:custDataLst>
                <p:tags r:id="rId19"/>
              </p:custDataLst>
            </p:nvPr>
          </p:nvSpPr>
          <p:spPr bwMode="auto">
            <a:xfrm>
              <a:off x="2166" y="6396"/>
              <a:ext cx="342" cy="342"/>
            </a:xfrm>
            <a:custGeom>
              <a:avLst/>
              <a:gdLst>
                <a:gd name="T0" fmla="*/ 82 w 82"/>
                <a:gd name="T1" fmla="*/ 41 h 82"/>
                <a:gd name="T2" fmla="*/ 0 w 82"/>
                <a:gd name="T3" fmla="*/ 41 h 82"/>
                <a:gd name="T4" fmla="*/ 63 w 82"/>
                <a:gd name="T5" fmla="*/ 43 h 82"/>
                <a:gd name="T6" fmla="*/ 67 w 82"/>
                <a:gd name="T7" fmla="*/ 35 h 82"/>
                <a:gd name="T8" fmla="*/ 74 w 82"/>
                <a:gd name="T9" fmla="*/ 39 h 82"/>
                <a:gd name="T10" fmla="*/ 76 w 82"/>
                <a:gd name="T11" fmla="*/ 33 h 82"/>
                <a:gd name="T12" fmla="*/ 76 w 82"/>
                <a:gd name="T13" fmla="*/ 41 h 82"/>
                <a:gd name="T14" fmla="*/ 76 w 82"/>
                <a:gd name="T15" fmla="*/ 44 h 82"/>
                <a:gd name="T16" fmla="*/ 76 w 82"/>
                <a:gd name="T17" fmla="*/ 46 h 82"/>
                <a:gd name="T18" fmla="*/ 75 w 82"/>
                <a:gd name="T19" fmla="*/ 46 h 82"/>
                <a:gd name="T20" fmla="*/ 72 w 82"/>
                <a:gd name="T21" fmla="*/ 44 h 82"/>
                <a:gd name="T22" fmla="*/ 72 w 82"/>
                <a:gd name="T23" fmla="*/ 47 h 82"/>
                <a:gd name="T24" fmla="*/ 75 w 82"/>
                <a:gd name="T25" fmla="*/ 49 h 82"/>
                <a:gd name="T26" fmla="*/ 41 w 82"/>
                <a:gd name="T27" fmla="*/ 76 h 82"/>
                <a:gd name="T28" fmla="*/ 41 w 82"/>
                <a:gd name="T29" fmla="*/ 5 h 82"/>
                <a:gd name="T30" fmla="*/ 52 w 82"/>
                <a:gd name="T31" fmla="*/ 8 h 82"/>
                <a:gd name="T32" fmla="*/ 37 w 82"/>
                <a:gd name="T33" fmla="*/ 15 h 82"/>
                <a:gd name="T34" fmla="*/ 30 w 82"/>
                <a:gd name="T35" fmla="*/ 17 h 82"/>
                <a:gd name="T36" fmla="*/ 29 w 82"/>
                <a:gd name="T37" fmla="*/ 24 h 82"/>
                <a:gd name="T38" fmla="*/ 26 w 82"/>
                <a:gd name="T39" fmla="*/ 29 h 82"/>
                <a:gd name="T40" fmla="*/ 24 w 82"/>
                <a:gd name="T41" fmla="*/ 31 h 82"/>
                <a:gd name="T42" fmla="*/ 26 w 82"/>
                <a:gd name="T43" fmla="*/ 33 h 82"/>
                <a:gd name="T44" fmla="*/ 29 w 82"/>
                <a:gd name="T45" fmla="*/ 32 h 82"/>
                <a:gd name="T46" fmla="*/ 33 w 82"/>
                <a:gd name="T47" fmla="*/ 28 h 82"/>
                <a:gd name="T48" fmla="*/ 38 w 82"/>
                <a:gd name="T49" fmla="*/ 30 h 82"/>
                <a:gd name="T50" fmla="*/ 41 w 82"/>
                <a:gd name="T51" fmla="*/ 34 h 82"/>
                <a:gd name="T52" fmla="*/ 35 w 82"/>
                <a:gd name="T53" fmla="*/ 34 h 82"/>
                <a:gd name="T54" fmla="*/ 32 w 82"/>
                <a:gd name="T55" fmla="*/ 32 h 82"/>
                <a:gd name="T56" fmla="*/ 25 w 82"/>
                <a:gd name="T57" fmla="*/ 37 h 82"/>
                <a:gd name="T58" fmla="*/ 23 w 82"/>
                <a:gd name="T59" fmla="*/ 46 h 82"/>
                <a:gd name="T60" fmla="*/ 28 w 82"/>
                <a:gd name="T61" fmla="*/ 51 h 82"/>
                <a:gd name="T62" fmla="*/ 35 w 82"/>
                <a:gd name="T63" fmla="*/ 51 h 82"/>
                <a:gd name="T64" fmla="*/ 43 w 82"/>
                <a:gd name="T65" fmla="*/ 70 h 82"/>
                <a:gd name="T66" fmla="*/ 49 w 82"/>
                <a:gd name="T67" fmla="*/ 57 h 82"/>
                <a:gd name="T68" fmla="*/ 49 w 82"/>
                <a:gd name="T69" fmla="*/ 44 h 82"/>
                <a:gd name="T70" fmla="*/ 44 w 82"/>
                <a:gd name="T71" fmla="*/ 38 h 82"/>
                <a:gd name="T72" fmla="*/ 47 w 82"/>
                <a:gd name="T73" fmla="*/ 41 h 82"/>
                <a:gd name="T74" fmla="*/ 53 w 82"/>
                <a:gd name="T75" fmla="*/ 37 h 82"/>
                <a:gd name="T76" fmla="*/ 50 w 82"/>
                <a:gd name="T77" fmla="*/ 34 h 82"/>
                <a:gd name="T78" fmla="*/ 55 w 82"/>
                <a:gd name="T79" fmla="*/ 34 h 82"/>
                <a:gd name="T80" fmla="*/ 62 w 82"/>
                <a:gd name="T81" fmla="*/ 43 h 82"/>
                <a:gd name="T82" fmla="*/ 51 w 82"/>
                <a:gd name="T83" fmla="*/ 58 h 82"/>
                <a:gd name="T84" fmla="*/ 49 w 82"/>
                <a:gd name="T85" fmla="*/ 63 h 82"/>
                <a:gd name="T86" fmla="*/ 52 w 82"/>
                <a:gd name="T87"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 h="82">
                  <a:moveTo>
                    <a:pt x="41" y="0"/>
                  </a:moveTo>
                  <a:cubicBezTo>
                    <a:pt x="64" y="0"/>
                    <a:pt x="82" y="18"/>
                    <a:pt x="82" y="41"/>
                  </a:cubicBezTo>
                  <a:cubicBezTo>
                    <a:pt x="82" y="63"/>
                    <a:pt x="64" y="82"/>
                    <a:pt x="41" y="82"/>
                  </a:cubicBezTo>
                  <a:cubicBezTo>
                    <a:pt x="18" y="82"/>
                    <a:pt x="0" y="63"/>
                    <a:pt x="0" y="41"/>
                  </a:cubicBezTo>
                  <a:cubicBezTo>
                    <a:pt x="0" y="18"/>
                    <a:pt x="18" y="0"/>
                    <a:pt x="41" y="0"/>
                  </a:cubicBezTo>
                  <a:close/>
                  <a:moveTo>
                    <a:pt x="63" y="43"/>
                  </a:moveTo>
                  <a:cubicBezTo>
                    <a:pt x="64" y="40"/>
                    <a:pt x="64" y="38"/>
                    <a:pt x="65" y="35"/>
                  </a:cubicBezTo>
                  <a:cubicBezTo>
                    <a:pt x="65" y="34"/>
                    <a:pt x="65" y="34"/>
                    <a:pt x="67" y="35"/>
                  </a:cubicBezTo>
                  <a:cubicBezTo>
                    <a:pt x="68" y="37"/>
                    <a:pt x="70" y="38"/>
                    <a:pt x="72" y="40"/>
                  </a:cubicBezTo>
                  <a:cubicBezTo>
                    <a:pt x="73" y="41"/>
                    <a:pt x="74" y="41"/>
                    <a:pt x="74" y="39"/>
                  </a:cubicBezTo>
                  <a:cubicBezTo>
                    <a:pt x="74" y="37"/>
                    <a:pt x="74" y="35"/>
                    <a:pt x="75" y="33"/>
                  </a:cubicBezTo>
                  <a:cubicBezTo>
                    <a:pt x="75" y="32"/>
                    <a:pt x="75" y="32"/>
                    <a:pt x="76" y="33"/>
                  </a:cubicBezTo>
                  <a:cubicBezTo>
                    <a:pt x="76" y="36"/>
                    <a:pt x="76" y="38"/>
                    <a:pt x="76" y="41"/>
                  </a:cubicBezTo>
                  <a:cubicBezTo>
                    <a:pt x="76" y="41"/>
                    <a:pt x="77" y="41"/>
                    <a:pt x="76" y="41"/>
                  </a:cubicBezTo>
                  <a:cubicBezTo>
                    <a:pt x="75" y="43"/>
                    <a:pt x="75" y="43"/>
                    <a:pt x="75" y="43"/>
                  </a:cubicBezTo>
                  <a:cubicBezTo>
                    <a:pt x="75" y="44"/>
                    <a:pt x="75" y="44"/>
                    <a:pt x="76" y="44"/>
                  </a:cubicBezTo>
                  <a:cubicBezTo>
                    <a:pt x="76" y="44"/>
                    <a:pt x="76" y="45"/>
                    <a:pt x="76" y="45"/>
                  </a:cubicBezTo>
                  <a:cubicBezTo>
                    <a:pt x="76" y="45"/>
                    <a:pt x="76" y="46"/>
                    <a:pt x="76" y="46"/>
                  </a:cubicBezTo>
                  <a:cubicBezTo>
                    <a:pt x="76" y="46"/>
                    <a:pt x="76" y="47"/>
                    <a:pt x="76" y="47"/>
                  </a:cubicBezTo>
                  <a:cubicBezTo>
                    <a:pt x="75" y="47"/>
                    <a:pt x="75" y="46"/>
                    <a:pt x="75" y="46"/>
                  </a:cubicBezTo>
                  <a:cubicBezTo>
                    <a:pt x="74" y="46"/>
                    <a:pt x="74" y="47"/>
                    <a:pt x="73" y="45"/>
                  </a:cubicBezTo>
                  <a:cubicBezTo>
                    <a:pt x="73" y="45"/>
                    <a:pt x="73" y="45"/>
                    <a:pt x="72" y="44"/>
                  </a:cubicBezTo>
                  <a:cubicBezTo>
                    <a:pt x="70" y="39"/>
                    <a:pt x="70" y="39"/>
                    <a:pt x="71" y="45"/>
                  </a:cubicBezTo>
                  <a:cubicBezTo>
                    <a:pt x="72" y="46"/>
                    <a:pt x="72" y="47"/>
                    <a:pt x="72" y="47"/>
                  </a:cubicBezTo>
                  <a:cubicBezTo>
                    <a:pt x="72" y="49"/>
                    <a:pt x="73" y="49"/>
                    <a:pt x="74" y="49"/>
                  </a:cubicBezTo>
                  <a:cubicBezTo>
                    <a:pt x="74" y="49"/>
                    <a:pt x="75" y="49"/>
                    <a:pt x="75" y="49"/>
                  </a:cubicBezTo>
                  <a:cubicBezTo>
                    <a:pt x="75" y="49"/>
                    <a:pt x="76" y="49"/>
                    <a:pt x="75" y="49"/>
                  </a:cubicBezTo>
                  <a:cubicBezTo>
                    <a:pt x="72" y="65"/>
                    <a:pt x="58" y="76"/>
                    <a:pt x="41" y="76"/>
                  </a:cubicBezTo>
                  <a:cubicBezTo>
                    <a:pt x="21" y="76"/>
                    <a:pt x="6" y="60"/>
                    <a:pt x="6" y="41"/>
                  </a:cubicBezTo>
                  <a:cubicBezTo>
                    <a:pt x="6" y="21"/>
                    <a:pt x="21" y="5"/>
                    <a:pt x="41" y="5"/>
                  </a:cubicBezTo>
                  <a:cubicBezTo>
                    <a:pt x="45" y="5"/>
                    <a:pt x="48" y="6"/>
                    <a:pt x="52" y="7"/>
                  </a:cubicBezTo>
                  <a:cubicBezTo>
                    <a:pt x="52" y="7"/>
                    <a:pt x="52" y="8"/>
                    <a:pt x="52" y="8"/>
                  </a:cubicBezTo>
                  <a:cubicBezTo>
                    <a:pt x="48" y="10"/>
                    <a:pt x="44" y="12"/>
                    <a:pt x="41" y="14"/>
                  </a:cubicBezTo>
                  <a:cubicBezTo>
                    <a:pt x="39" y="15"/>
                    <a:pt x="39" y="15"/>
                    <a:pt x="37" y="15"/>
                  </a:cubicBezTo>
                  <a:cubicBezTo>
                    <a:pt x="36" y="15"/>
                    <a:pt x="34" y="16"/>
                    <a:pt x="32" y="16"/>
                  </a:cubicBezTo>
                  <a:cubicBezTo>
                    <a:pt x="31" y="16"/>
                    <a:pt x="31" y="16"/>
                    <a:pt x="30" y="17"/>
                  </a:cubicBezTo>
                  <a:cubicBezTo>
                    <a:pt x="30" y="19"/>
                    <a:pt x="30" y="20"/>
                    <a:pt x="30" y="22"/>
                  </a:cubicBezTo>
                  <a:cubicBezTo>
                    <a:pt x="29" y="23"/>
                    <a:pt x="29" y="23"/>
                    <a:pt x="29" y="24"/>
                  </a:cubicBezTo>
                  <a:cubicBezTo>
                    <a:pt x="28" y="26"/>
                    <a:pt x="28" y="27"/>
                    <a:pt x="27" y="28"/>
                  </a:cubicBezTo>
                  <a:cubicBezTo>
                    <a:pt x="27" y="29"/>
                    <a:pt x="27" y="29"/>
                    <a:pt x="26" y="29"/>
                  </a:cubicBezTo>
                  <a:cubicBezTo>
                    <a:pt x="26" y="29"/>
                    <a:pt x="25" y="30"/>
                    <a:pt x="25" y="30"/>
                  </a:cubicBezTo>
                  <a:cubicBezTo>
                    <a:pt x="24" y="30"/>
                    <a:pt x="24" y="30"/>
                    <a:pt x="24" y="31"/>
                  </a:cubicBezTo>
                  <a:cubicBezTo>
                    <a:pt x="24" y="31"/>
                    <a:pt x="24" y="32"/>
                    <a:pt x="25" y="32"/>
                  </a:cubicBezTo>
                  <a:cubicBezTo>
                    <a:pt x="25" y="33"/>
                    <a:pt x="25" y="33"/>
                    <a:pt x="26" y="33"/>
                  </a:cubicBezTo>
                  <a:cubicBezTo>
                    <a:pt x="26" y="33"/>
                    <a:pt x="26" y="33"/>
                    <a:pt x="27" y="33"/>
                  </a:cubicBezTo>
                  <a:cubicBezTo>
                    <a:pt x="28" y="33"/>
                    <a:pt x="28" y="33"/>
                    <a:pt x="29" y="32"/>
                  </a:cubicBezTo>
                  <a:cubicBezTo>
                    <a:pt x="29" y="31"/>
                    <a:pt x="30" y="30"/>
                    <a:pt x="31" y="29"/>
                  </a:cubicBezTo>
                  <a:cubicBezTo>
                    <a:pt x="31" y="28"/>
                    <a:pt x="32" y="28"/>
                    <a:pt x="33" y="28"/>
                  </a:cubicBezTo>
                  <a:cubicBezTo>
                    <a:pt x="34" y="29"/>
                    <a:pt x="35" y="29"/>
                    <a:pt x="36" y="29"/>
                  </a:cubicBezTo>
                  <a:cubicBezTo>
                    <a:pt x="37" y="30"/>
                    <a:pt x="37" y="30"/>
                    <a:pt x="38" y="30"/>
                  </a:cubicBezTo>
                  <a:cubicBezTo>
                    <a:pt x="39" y="31"/>
                    <a:pt x="40" y="32"/>
                    <a:pt x="41" y="33"/>
                  </a:cubicBezTo>
                  <a:cubicBezTo>
                    <a:pt x="42" y="33"/>
                    <a:pt x="41" y="34"/>
                    <a:pt x="41" y="34"/>
                  </a:cubicBezTo>
                  <a:cubicBezTo>
                    <a:pt x="39" y="34"/>
                    <a:pt x="38" y="34"/>
                    <a:pt x="37" y="34"/>
                  </a:cubicBezTo>
                  <a:cubicBezTo>
                    <a:pt x="36" y="35"/>
                    <a:pt x="36" y="34"/>
                    <a:pt x="35" y="34"/>
                  </a:cubicBezTo>
                  <a:cubicBezTo>
                    <a:pt x="35" y="33"/>
                    <a:pt x="34" y="33"/>
                    <a:pt x="33" y="32"/>
                  </a:cubicBezTo>
                  <a:cubicBezTo>
                    <a:pt x="33" y="32"/>
                    <a:pt x="32" y="32"/>
                    <a:pt x="32" y="32"/>
                  </a:cubicBezTo>
                  <a:cubicBezTo>
                    <a:pt x="30" y="33"/>
                    <a:pt x="28" y="34"/>
                    <a:pt x="26" y="35"/>
                  </a:cubicBezTo>
                  <a:cubicBezTo>
                    <a:pt x="25" y="35"/>
                    <a:pt x="25" y="36"/>
                    <a:pt x="25" y="37"/>
                  </a:cubicBezTo>
                  <a:cubicBezTo>
                    <a:pt x="24" y="39"/>
                    <a:pt x="24" y="42"/>
                    <a:pt x="23" y="44"/>
                  </a:cubicBezTo>
                  <a:cubicBezTo>
                    <a:pt x="22" y="45"/>
                    <a:pt x="22" y="45"/>
                    <a:pt x="23" y="46"/>
                  </a:cubicBezTo>
                  <a:cubicBezTo>
                    <a:pt x="24" y="48"/>
                    <a:pt x="25" y="49"/>
                    <a:pt x="26" y="51"/>
                  </a:cubicBezTo>
                  <a:cubicBezTo>
                    <a:pt x="27" y="52"/>
                    <a:pt x="27" y="52"/>
                    <a:pt x="28" y="51"/>
                  </a:cubicBezTo>
                  <a:cubicBezTo>
                    <a:pt x="30" y="51"/>
                    <a:pt x="32" y="51"/>
                    <a:pt x="33" y="50"/>
                  </a:cubicBezTo>
                  <a:cubicBezTo>
                    <a:pt x="34" y="50"/>
                    <a:pt x="35" y="50"/>
                    <a:pt x="35" y="51"/>
                  </a:cubicBezTo>
                  <a:cubicBezTo>
                    <a:pt x="37" y="57"/>
                    <a:pt x="39" y="63"/>
                    <a:pt x="41" y="69"/>
                  </a:cubicBezTo>
                  <a:cubicBezTo>
                    <a:pt x="42" y="71"/>
                    <a:pt x="42" y="71"/>
                    <a:pt x="43" y="70"/>
                  </a:cubicBezTo>
                  <a:cubicBezTo>
                    <a:pt x="45" y="67"/>
                    <a:pt x="46" y="64"/>
                    <a:pt x="48" y="61"/>
                  </a:cubicBezTo>
                  <a:cubicBezTo>
                    <a:pt x="49" y="59"/>
                    <a:pt x="49" y="59"/>
                    <a:pt x="49" y="57"/>
                  </a:cubicBezTo>
                  <a:cubicBezTo>
                    <a:pt x="50" y="53"/>
                    <a:pt x="50" y="50"/>
                    <a:pt x="51" y="46"/>
                  </a:cubicBezTo>
                  <a:cubicBezTo>
                    <a:pt x="51" y="44"/>
                    <a:pt x="51" y="44"/>
                    <a:pt x="49" y="44"/>
                  </a:cubicBezTo>
                  <a:cubicBezTo>
                    <a:pt x="48" y="45"/>
                    <a:pt x="48" y="44"/>
                    <a:pt x="47" y="43"/>
                  </a:cubicBezTo>
                  <a:cubicBezTo>
                    <a:pt x="46" y="41"/>
                    <a:pt x="45" y="39"/>
                    <a:pt x="44" y="38"/>
                  </a:cubicBezTo>
                  <a:cubicBezTo>
                    <a:pt x="43" y="36"/>
                    <a:pt x="43" y="36"/>
                    <a:pt x="44" y="37"/>
                  </a:cubicBezTo>
                  <a:cubicBezTo>
                    <a:pt x="45" y="38"/>
                    <a:pt x="46" y="40"/>
                    <a:pt x="47" y="41"/>
                  </a:cubicBezTo>
                  <a:cubicBezTo>
                    <a:pt x="49" y="42"/>
                    <a:pt x="49" y="42"/>
                    <a:pt x="50" y="41"/>
                  </a:cubicBezTo>
                  <a:cubicBezTo>
                    <a:pt x="51" y="40"/>
                    <a:pt x="52" y="38"/>
                    <a:pt x="53" y="37"/>
                  </a:cubicBezTo>
                  <a:cubicBezTo>
                    <a:pt x="54" y="36"/>
                    <a:pt x="54" y="36"/>
                    <a:pt x="52" y="35"/>
                  </a:cubicBezTo>
                  <a:cubicBezTo>
                    <a:pt x="51" y="35"/>
                    <a:pt x="51" y="34"/>
                    <a:pt x="50" y="34"/>
                  </a:cubicBezTo>
                  <a:cubicBezTo>
                    <a:pt x="49" y="33"/>
                    <a:pt x="48" y="33"/>
                    <a:pt x="50" y="34"/>
                  </a:cubicBezTo>
                  <a:cubicBezTo>
                    <a:pt x="52" y="34"/>
                    <a:pt x="53" y="34"/>
                    <a:pt x="55" y="34"/>
                  </a:cubicBezTo>
                  <a:cubicBezTo>
                    <a:pt x="57" y="35"/>
                    <a:pt x="57" y="35"/>
                    <a:pt x="58" y="36"/>
                  </a:cubicBezTo>
                  <a:cubicBezTo>
                    <a:pt x="59" y="39"/>
                    <a:pt x="60" y="41"/>
                    <a:pt x="62" y="43"/>
                  </a:cubicBezTo>
                  <a:cubicBezTo>
                    <a:pt x="62" y="45"/>
                    <a:pt x="63" y="44"/>
                    <a:pt x="63" y="43"/>
                  </a:cubicBezTo>
                  <a:close/>
                  <a:moveTo>
                    <a:pt x="51" y="58"/>
                  </a:moveTo>
                  <a:cubicBezTo>
                    <a:pt x="51" y="58"/>
                    <a:pt x="50" y="59"/>
                    <a:pt x="50" y="59"/>
                  </a:cubicBezTo>
                  <a:cubicBezTo>
                    <a:pt x="49" y="61"/>
                    <a:pt x="49" y="61"/>
                    <a:pt x="49" y="63"/>
                  </a:cubicBezTo>
                  <a:cubicBezTo>
                    <a:pt x="50" y="66"/>
                    <a:pt x="50" y="66"/>
                    <a:pt x="51" y="63"/>
                  </a:cubicBezTo>
                  <a:cubicBezTo>
                    <a:pt x="51" y="61"/>
                    <a:pt x="52" y="60"/>
                    <a:pt x="52" y="58"/>
                  </a:cubicBezTo>
                  <a:cubicBezTo>
                    <a:pt x="53" y="55"/>
                    <a:pt x="53" y="55"/>
                    <a:pt x="51" y="58"/>
                  </a:cubicBezTo>
                  <a:close/>
                </a:path>
              </a:pathLst>
            </a:custGeom>
            <a:solidFill>
              <a:schemeClr val="lt2"/>
            </a:solidFill>
            <a:ln>
              <a:noFill/>
            </a:ln>
          </p:spPr>
          <p:txBody>
            <a:bodyPr>
              <a:noAutofit/>
            </a:bodyPr>
            <a:lstStyle/>
            <a:p>
              <a:pPr defTabSz="1217295" eaLnBrk="0" fontAlgn="base" hangingPunct="0">
                <a:spcBef>
                  <a:spcPct val="0"/>
                </a:spcBef>
                <a:spcAft>
                  <a:spcPct val="0"/>
                </a:spcAft>
                <a:defRPr/>
              </a:pPr>
              <a:endParaRPr lang="zh-CN" altLang="en-US" sz="1900" b="1">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60" name="文本框 59"/>
            <p:cNvSpPr txBox="1"/>
            <p:nvPr>
              <p:custDataLst>
                <p:tags r:id="rId20"/>
              </p:custDataLst>
            </p:nvPr>
          </p:nvSpPr>
          <p:spPr>
            <a:xfrm>
              <a:off x="8689" y="6303"/>
              <a:ext cx="4747" cy="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16" tIns="0" rIns="94916" bIns="0">
              <a:noAutofit/>
            </a:bodyPr>
            <a:lstStyle>
              <a:defPPr>
                <a:defRPr lang="zh-CN"/>
              </a:defPPr>
              <a:lvl1pPr>
                <a:lnSpc>
                  <a:spcPct val="120000"/>
                </a:lnSpc>
                <a:defRPr>
                  <a:solidFill>
                    <a:srgbClr val="4D4D4D">
                      <a:lumMod val="60000"/>
                      <a:lumOff val="40000"/>
                    </a:srgbClr>
                  </a:solidFill>
                </a:defRPr>
              </a:lvl1pPr>
            </a:lstStyle>
            <a:p>
              <a:pPr marL="0" lvl="0" indent="0" algn="l">
                <a:lnSpc>
                  <a:spcPct val="120000"/>
                </a:lnSpc>
                <a:spcBef>
                  <a:spcPts val="0"/>
                </a:spcBef>
                <a:spcAft>
                  <a:spcPts val="0"/>
                </a:spcAft>
                <a:buSzPct val="100000"/>
              </a:pPr>
              <a:r>
                <a:rPr lang="zh-CN" altLang="en-US" sz="1900" b="1">
                  <a:solidFill>
                    <a:schemeClr val="dk1"/>
                  </a:solidFill>
                  <a:latin typeface="Times New Roman" panose="02020603050405020304" charset="0"/>
                  <a:ea typeface="微软雅黑" panose="020B0503020204020204" pitchFamily="34" charset="-122"/>
                </a:rPr>
                <a:t>严格执行事故查处和责任追究机制</a:t>
              </a:r>
              <a:endParaRPr lang="zh-CN" altLang="en-US" sz="1900" b="1">
                <a:solidFill>
                  <a:schemeClr val="dk1"/>
                </a:solidFill>
                <a:latin typeface="Times New Roman" panose="02020603050405020304" charset="0"/>
                <a:ea typeface="微软雅黑" panose="020B0503020204020204" pitchFamily="34" charset="-122"/>
              </a:endParaRPr>
            </a:p>
          </p:txBody>
        </p:sp>
        <p:sp>
          <p:nvSpPr>
            <p:cNvPr id="61" name="文本框 60"/>
            <p:cNvSpPr txBox="1"/>
            <p:nvPr>
              <p:custDataLst>
                <p:tags r:id="rId21"/>
              </p:custDataLst>
            </p:nvPr>
          </p:nvSpPr>
          <p:spPr>
            <a:xfrm>
              <a:off x="8689" y="4954"/>
              <a:ext cx="4207" cy="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16" tIns="0" rIns="94916" bIns="0">
              <a:noAutofit/>
            </a:bodyPr>
            <a:lstStyle>
              <a:defPPr>
                <a:defRPr lang="zh-CN"/>
              </a:defPPr>
              <a:lvl1pPr>
                <a:lnSpc>
                  <a:spcPct val="120000"/>
                </a:lnSpc>
                <a:defRPr>
                  <a:solidFill>
                    <a:srgbClr val="4D4D4D">
                      <a:lumMod val="60000"/>
                      <a:lumOff val="40000"/>
                    </a:srgbClr>
                  </a:solidFill>
                </a:defRPr>
              </a:lvl1pPr>
            </a:lstStyle>
            <a:p>
              <a:pPr marL="0" lvl="0" indent="0" algn="l">
                <a:lnSpc>
                  <a:spcPct val="120000"/>
                </a:lnSpc>
                <a:spcBef>
                  <a:spcPts val="0"/>
                </a:spcBef>
                <a:spcAft>
                  <a:spcPts val="0"/>
                </a:spcAft>
                <a:buSzPct val="100000"/>
              </a:pPr>
              <a:r>
                <a:rPr lang="zh-CN" altLang="en-US" sz="1900" b="1">
                  <a:solidFill>
                    <a:schemeClr val="dk1"/>
                  </a:solidFill>
                  <a:latin typeface="Times New Roman" panose="02020603050405020304" charset="0"/>
                  <a:ea typeface="微软雅黑" panose="020B0503020204020204" pitchFamily="34" charset="-122"/>
                </a:rPr>
                <a:t>探索建立企业安全生产诚信机制</a:t>
              </a:r>
              <a:endParaRPr lang="zh-CN" altLang="en-US" sz="1900" b="1">
                <a:solidFill>
                  <a:schemeClr val="dk1"/>
                </a:solidFill>
                <a:latin typeface="Times New Roman" panose="02020603050405020304" charset="0"/>
                <a:ea typeface="微软雅黑" panose="020B0503020204020204" pitchFamily="34" charset="-122"/>
              </a:endParaRPr>
            </a:p>
          </p:txBody>
        </p:sp>
        <p:sp>
          <p:nvSpPr>
            <p:cNvPr id="62" name="文本框 61"/>
            <p:cNvSpPr txBox="1"/>
            <p:nvPr>
              <p:custDataLst>
                <p:tags r:id="rId22"/>
              </p:custDataLst>
            </p:nvPr>
          </p:nvSpPr>
          <p:spPr>
            <a:xfrm>
              <a:off x="8689" y="3693"/>
              <a:ext cx="4207" cy="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16" tIns="0" rIns="94916" bIns="0">
              <a:noAutofit/>
            </a:bodyPr>
            <a:lstStyle>
              <a:defPPr>
                <a:defRPr lang="zh-CN"/>
              </a:defPPr>
              <a:lvl1pPr>
                <a:lnSpc>
                  <a:spcPct val="120000"/>
                </a:lnSpc>
                <a:defRPr>
                  <a:solidFill>
                    <a:srgbClr val="4D4D4D">
                      <a:lumMod val="60000"/>
                      <a:lumOff val="40000"/>
                    </a:srgbClr>
                  </a:solidFill>
                </a:defRPr>
              </a:lvl1pPr>
            </a:lstStyle>
            <a:p>
              <a:pPr marL="0" lvl="0" indent="0" algn="l">
                <a:lnSpc>
                  <a:spcPct val="120000"/>
                </a:lnSpc>
                <a:spcBef>
                  <a:spcPts val="0"/>
                </a:spcBef>
                <a:spcAft>
                  <a:spcPts val="0"/>
                </a:spcAft>
                <a:buSzPct val="100000"/>
              </a:pPr>
              <a:r>
                <a:rPr lang="zh-CN" altLang="en-US" sz="1900" b="1">
                  <a:solidFill>
                    <a:schemeClr val="dk1"/>
                  </a:solidFill>
                  <a:latin typeface="Times New Roman" panose="02020603050405020304" charset="0"/>
                  <a:ea typeface="微软雅黑" panose="020B0503020204020204" pitchFamily="34" charset="-122"/>
                </a:rPr>
                <a:t>建立健全安全生产激励约束机制</a:t>
              </a:r>
              <a:endParaRPr lang="zh-CN" altLang="en-US" sz="1900" b="1">
                <a:solidFill>
                  <a:schemeClr val="dk1"/>
                </a:solidFill>
                <a:latin typeface="Times New Roman" panose="02020603050405020304" charset="0"/>
                <a:ea typeface="微软雅黑" panose="020B0503020204020204" pitchFamily="34" charset="-122"/>
              </a:endParaRPr>
            </a:p>
          </p:txBody>
        </p:sp>
        <p:sp>
          <p:nvSpPr>
            <p:cNvPr id="63" name="文本框 62"/>
            <p:cNvSpPr txBox="1"/>
            <p:nvPr>
              <p:custDataLst>
                <p:tags r:id="rId23"/>
              </p:custDataLst>
            </p:nvPr>
          </p:nvSpPr>
          <p:spPr>
            <a:xfrm>
              <a:off x="8689" y="2430"/>
              <a:ext cx="4207" cy="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16" tIns="0" rIns="94916" bIns="0">
              <a:normAutofit/>
            </a:bodyPr>
            <a:lstStyle>
              <a:defPPr>
                <a:defRPr lang="zh-CN"/>
              </a:defPPr>
              <a:lvl1pPr>
                <a:lnSpc>
                  <a:spcPct val="120000"/>
                </a:lnSpc>
                <a:defRPr>
                  <a:solidFill>
                    <a:srgbClr val="4D4D4D">
                      <a:lumMod val="60000"/>
                      <a:lumOff val="40000"/>
                    </a:srgbClr>
                  </a:solidFill>
                </a:defRPr>
              </a:lvl1pPr>
            </a:lstStyle>
            <a:p>
              <a:pPr marL="0" lvl="0" indent="0" algn="l">
                <a:lnSpc>
                  <a:spcPct val="120000"/>
                </a:lnSpc>
                <a:spcBef>
                  <a:spcPts val="0"/>
                </a:spcBef>
                <a:spcAft>
                  <a:spcPts val="0"/>
                </a:spcAft>
                <a:buSzPct val="100000"/>
              </a:pPr>
              <a:r>
                <a:rPr lang="zh-CN" altLang="en-US" sz="1900" b="1">
                  <a:solidFill>
                    <a:schemeClr val="dk1"/>
                  </a:solidFill>
                  <a:latin typeface="Times New Roman" panose="02020603050405020304" charset="0"/>
                  <a:ea typeface="微软雅黑" panose="020B0503020204020204" pitchFamily="34" charset="-122"/>
                </a:rPr>
                <a:t>加强安全监管机构建设</a:t>
              </a:r>
              <a:endParaRPr lang="zh-CN" altLang="en-US" sz="1900" b="1">
                <a:solidFill>
                  <a:schemeClr val="dk1"/>
                </a:solidFill>
                <a:latin typeface="Times New Roman" panose="02020603050405020304" charset="0"/>
                <a:ea typeface="微软雅黑" panose="020B0503020204020204" pitchFamily="34" charset="-122"/>
              </a:endParaRPr>
            </a:p>
          </p:txBody>
        </p:sp>
        <p:sp>
          <p:nvSpPr>
            <p:cNvPr id="64" name="文本框 63"/>
            <p:cNvSpPr txBox="1"/>
            <p:nvPr>
              <p:custDataLst>
                <p:tags r:id="rId24"/>
              </p:custDataLst>
            </p:nvPr>
          </p:nvSpPr>
          <p:spPr>
            <a:xfrm>
              <a:off x="2897" y="6318"/>
              <a:ext cx="4705" cy="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16" tIns="0" rIns="94916" bIns="0">
              <a:noAutofit/>
            </a:bodyPr>
            <a:lstStyle>
              <a:defPPr>
                <a:defRPr lang="zh-CN"/>
              </a:defPPr>
              <a:lvl1pPr>
                <a:lnSpc>
                  <a:spcPct val="120000"/>
                </a:lnSpc>
                <a:defRPr>
                  <a:solidFill>
                    <a:srgbClr val="4D4D4D">
                      <a:lumMod val="60000"/>
                      <a:lumOff val="40000"/>
                    </a:srgbClr>
                  </a:solidFill>
                </a:defRPr>
              </a:lvl1pPr>
            </a:lstStyle>
            <a:p>
              <a:pPr marL="0" lvl="0" indent="0" algn="l">
                <a:lnSpc>
                  <a:spcPct val="120000"/>
                </a:lnSpc>
                <a:spcBef>
                  <a:spcPts val="0"/>
                </a:spcBef>
                <a:spcAft>
                  <a:spcPts val="0"/>
                </a:spcAft>
                <a:buSzPct val="100000"/>
              </a:pPr>
              <a:r>
                <a:rPr lang="zh-CN" altLang="en-US" sz="1900" b="1">
                  <a:solidFill>
                    <a:schemeClr val="dk1"/>
                  </a:solidFill>
                  <a:latin typeface="Times New Roman" panose="02020603050405020304" charset="0"/>
                  <a:ea typeface="微软雅黑" panose="020B0503020204020204" pitchFamily="34" charset="-122"/>
                </a:rPr>
                <a:t>建立完善生产安全事故信息管理机制</a:t>
              </a:r>
              <a:endParaRPr lang="zh-CN" altLang="en-US" sz="1900" b="1">
                <a:solidFill>
                  <a:schemeClr val="dk1"/>
                </a:solidFill>
                <a:latin typeface="Times New Roman" panose="02020603050405020304" charset="0"/>
                <a:ea typeface="微软雅黑" panose="020B0503020204020204" pitchFamily="34" charset="-122"/>
              </a:endParaRPr>
            </a:p>
          </p:txBody>
        </p:sp>
        <p:sp>
          <p:nvSpPr>
            <p:cNvPr id="65" name="文本框 64"/>
            <p:cNvSpPr txBox="1"/>
            <p:nvPr>
              <p:custDataLst>
                <p:tags r:id="rId25"/>
              </p:custDataLst>
            </p:nvPr>
          </p:nvSpPr>
          <p:spPr>
            <a:xfrm>
              <a:off x="2897" y="4954"/>
              <a:ext cx="4208" cy="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16" tIns="0" rIns="94916" bIns="0">
              <a:noAutofit/>
            </a:bodyPr>
            <a:lstStyle>
              <a:defPPr>
                <a:defRPr lang="zh-CN"/>
              </a:defPPr>
              <a:lvl1pPr>
                <a:lnSpc>
                  <a:spcPct val="120000"/>
                </a:lnSpc>
                <a:defRPr>
                  <a:solidFill>
                    <a:srgbClr val="4D4D4D">
                      <a:lumMod val="60000"/>
                      <a:lumOff val="40000"/>
                    </a:srgbClr>
                  </a:solidFill>
                </a:defRPr>
              </a:lvl1pPr>
            </a:lstStyle>
            <a:p>
              <a:pPr marL="0" lvl="0" indent="0" algn="l">
                <a:lnSpc>
                  <a:spcPct val="120000"/>
                </a:lnSpc>
                <a:spcBef>
                  <a:spcPts val="0"/>
                </a:spcBef>
                <a:spcAft>
                  <a:spcPts val="0"/>
                </a:spcAft>
                <a:buSzPct val="100000"/>
              </a:pPr>
              <a:r>
                <a:rPr lang="zh-CN" altLang="en-US" sz="1900" b="1">
                  <a:solidFill>
                    <a:schemeClr val="dk1"/>
                  </a:solidFill>
                  <a:latin typeface="Times New Roman" panose="02020603050405020304" charset="0"/>
                  <a:ea typeface="微软雅黑" panose="020B0503020204020204" pitchFamily="34" charset="-122"/>
                </a:rPr>
                <a:t>建立健全安全生产监督机制</a:t>
              </a:r>
              <a:endParaRPr lang="zh-CN" altLang="en-US" sz="1900" b="1">
                <a:solidFill>
                  <a:schemeClr val="dk1"/>
                </a:solidFill>
                <a:latin typeface="Times New Roman" panose="02020603050405020304" charset="0"/>
                <a:ea typeface="微软雅黑" panose="020B0503020204020204" pitchFamily="34" charset="-122"/>
              </a:endParaRPr>
            </a:p>
          </p:txBody>
        </p:sp>
        <p:sp>
          <p:nvSpPr>
            <p:cNvPr id="66" name="文本框 65"/>
            <p:cNvSpPr txBox="1"/>
            <p:nvPr>
              <p:custDataLst>
                <p:tags r:id="rId26"/>
              </p:custDataLst>
            </p:nvPr>
          </p:nvSpPr>
          <p:spPr>
            <a:xfrm>
              <a:off x="2897" y="3693"/>
              <a:ext cx="4208" cy="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16" tIns="0" rIns="94916" bIns="0">
              <a:noAutofit/>
            </a:bodyPr>
            <a:lstStyle>
              <a:defPPr>
                <a:defRPr lang="zh-CN"/>
              </a:defPPr>
              <a:lvl1pPr>
                <a:lnSpc>
                  <a:spcPct val="120000"/>
                </a:lnSpc>
                <a:defRPr>
                  <a:solidFill>
                    <a:srgbClr val="4D4D4D">
                      <a:lumMod val="60000"/>
                      <a:lumOff val="40000"/>
                    </a:srgbClr>
                  </a:solidFill>
                </a:defRPr>
              </a:lvl1pPr>
            </a:lstStyle>
            <a:p>
              <a:pPr marL="0" lvl="0" indent="0" algn="l">
                <a:lnSpc>
                  <a:spcPct val="120000"/>
                </a:lnSpc>
                <a:spcBef>
                  <a:spcPts val="0"/>
                </a:spcBef>
                <a:spcAft>
                  <a:spcPts val="0"/>
                </a:spcAft>
                <a:buSzPct val="100000"/>
              </a:pPr>
              <a:r>
                <a:rPr lang="zh-CN" altLang="en-US" sz="1900" b="1">
                  <a:solidFill>
                    <a:schemeClr val="dk1"/>
                  </a:solidFill>
                  <a:latin typeface="Times New Roman" panose="02020603050405020304" charset="0"/>
                  <a:ea typeface="微软雅黑" panose="020B0503020204020204" pitchFamily="34" charset="-122"/>
                </a:rPr>
                <a:t>建立健全安全综合协调机制</a:t>
              </a:r>
              <a:endParaRPr lang="zh-CN" altLang="en-US" sz="1900" b="1">
                <a:solidFill>
                  <a:schemeClr val="dk1"/>
                </a:solidFill>
                <a:latin typeface="Times New Roman" panose="02020603050405020304" charset="0"/>
                <a:ea typeface="微软雅黑" panose="020B0503020204020204" pitchFamily="34" charset="-122"/>
              </a:endParaRPr>
            </a:p>
          </p:txBody>
        </p:sp>
        <p:sp>
          <p:nvSpPr>
            <p:cNvPr id="67" name="文本框 66"/>
            <p:cNvSpPr txBox="1"/>
            <p:nvPr>
              <p:custDataLst>
                <p:tags r:id="rId27"/>
              </p:custDataLst>
            </p:nvPr>
          </p:nvSpPr>
          <p:spPr>
            <a:xfrm>
              <a:off x="2897" y="2430"/>
              <a:ext cx="4208" cy="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16" tIns="0" rIns="94916" bIns="0">
              <a:normAutofit/>
            </a:bodyPr>
            <a:lstStyle>
              <a:defPPr>
                <a:defRPr lang="zh-CN"/>
              </a:defPPr>
              <a:lvl1pPr>
                <a:lnSpc>
                  <a:spcPct val="120000"/>
                </a:lnSpc>
                <a:defRPr>
                  <a:solidFill>
                    <a:srgbClr val="4D4D4D">
                      <a:lumMod val="60000"/>
                      <a:lumOff val="40000"/>
                    </a:srgbClr>
                  </a:solidFill>
                </a:defRPr>
              </a:lvl1pPr>
            </a:lstStyle>
            <a:p>
              <a:pPr marL="0" lvl="0" indent="0" algn="l">
                <a:lnSpc>
                  <a:spcPct val="120000"/>
                </a:lnSpc>
                <a:spcBef>
                  <a:spcPts val="0"/>
                </a:spcBef>
                <a:spcAft>
                  <a:spcPts val="0"/>
                </a:spcAft>
                <a:buSzPct val="100000"/>
              </a:pPr>
              <a:r>
                <a:rPr lang="zh-CN" altLang="en-US" sz="1900" b="1">
                  <a:solidFill>
                    <a:schemeClr val="dk1"/>
                  </a:solidFill>
                  <a:latin typeface="Times New Roman" panose="02020603050405020304" charset="0"/>
                  <a:ea typeface="微软雅黑" panose="020B0503020204020204" pitchFamily="34" charset="-122"/>
                </a:rPr>
                <a:t>强化安全监管责任</a:t>
              </a:r>
              <a:endParaRPr lang="zh-CN" altLang="en-US" sz="1900" b="1">
                <a:solidFill>
                  <a:schemeClr val="dk1"/>
                </a:solidFill>
                <a:latin typeface="Times New Roman" panose="02020603050405020304" charset="0"/>
                <a:ea typeface="微软雅黑" panose="020B0503020204020204" pitchFamily="34" charset="-122"/>
              </a:endParaRPr>
            </a:p>
          </p:txBody>
        </p:sp>
      </p:grpSp>
      <p:sp>
        <p:nvSpPr>
          <p:cNvPr id="4" name="任意多边形 3"/>
          <p:cNvSpPr/>
          <p:nvPr>
            <p:custDataLst>
              <p:tags r:id="rId28"/>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任意多边形 4"/>
          <p:cNvSpPr/>
          <p:nvPr>
            <p:custDataLst>
              <p:tags r:id="rId29"/>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02  </a:t>
            </a:r>
            <a:r>
              <a:rPr lang="zh-CN" altLang="en-US" sz="3000" dirty="0">
                <a:solidFill>
                  <a:schemeClr val="accent1"/>
                </a:solidFill>
                <a:latin typeface="Times New Roman" panose="02020603050405020304" charset="0"/>
                <a:ea typeface="微软雅黑" panose="020B0503020204020204" pitchFamily="34" charset="-122"/>
                <a:sym typeface="+mn-ea"/>
              </a:rPr>
              <a:t>建立安全生产管理体系</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ustDataLst>
      <p:tags r:id="rId30"/>
    </p:custDataLst>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845185" y="1303655"/>
            <a:ext cx="7973695"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安全日清</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grpSp>
        <p:nvGrpSpPr>
          <p:cNvPr id="4" name="组合 3"/>
          <p:cNvGrpSpPr/>
          <p:nvPr>
            <p:custDataLst>
              <p:tags r:id="rId2"/>
            </p:custDataLst>
          </p:nvPr>
        </p:nvGrpSpPr>
        <p:grpSpPr>
          <a:xfrm>
            <a:off x="1355876" y="3799159"/>
            <a:ext cx="2494818" cy="2305519"/>
            <a:chOff x="204149" y="3481562"/>
            <a:chExt cx="1573852" cy="1454505"/>
          </a:xfrm>
        </p:grpSpPr>
        <p:sp>
          <p:nvSpPr>
            <p:cNvPr id="8" name="任意多边形 7"/>
            <p:cNvSpPr/>
            <p:nvPr>
              <p:custDataLst>
                <p:tags r:id="rId3"/>
              </p:custDataLst>
            </p:nvPr>
          </p:nvSpPr>
          <p:spPr>
            <a:xfrm>
              <a:off x="204149" y="3481562"/>
              <a:ext cx="456425" cy="308328"/>
            </a:xfrm>
            <a:custGeom>
              <a:avLst/>
              <a:gdLst>
                <a:gd name="connsiteX0" fmla="*/ 0 w 2429934"/>
                <a:gd name="connsiteY0" fmla="*/ 360367 h 372534"/>
                <a:gd name="connsiteX1" fmla="*/ 2429934 w 2429934"/>
                <a:gd name="connsiteY1" fmla="*/ 360367 h 372534"/>
                <a:gd name="connsiteX2" fmla="*/ 2429934 w 2429934"/>
                <a:gd name="connsiteY2" fmla="*/ 372534 h 372534"/>
                <a:gd name="connsiteX3" fmla="*/ 0 w 2429934"/>
                <a:gd name="connsiteY3" fmla="*/ 372534 h 372534"/>
                <a:gd name="connsiteX4" fmla="*/ 0 w 2429934"/>
                <a:gd name="connsiteY4" fmla="*/ 30167 h 372534"/>
                <a:gd name="connsiteX5" fmla="*/ 2429934 w 2429934"/>
                <a:gd name="connsiteY5" fmla="*/ 30167 h 372534"/>
                <a:gd name="connsiteX6" fmla="*/ 2429934 w 2429934"/>
                <a:gd name="connsiteY6" fmla="*/ 342367 h 372534"/>
                <a:gd name="connsiteX7" fmla="*/ 0 w 2429934"/>
                <a:gd name="connsiteY7" fmla="*/ 342367 h 372534"/>
                <a:gd name="connsiteX8" fmla="*/ 0 w 2429934"/>
                <a:gd name="connsiteY8" fmla="*/ 0 h 372534"/>
                <a:gd name="connsiteX9" fmla="*/ 2429934 w 2429934"/>
                <a:gd name="connsiteY9" fmla="*/ 0 h 372534"/>
                <a:gd name="connsiteX10" fmla="*/ 2429934 w 2429934"/>
                <a:gd name="connsiteY10" fmla="*/ 12167 h 372534"/>
                <a:gd name="connsiteX11" fmla="*/ 0 w 2429934"/>
                <a:gd name="connsiteY11" fmla="*/ 12167 h 3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9934" h="372534">
                  <a:moveTo>
                    <a:pt x="0" y="360367"/>
                  </a:moveTo>
                  <a:lnTo>
                    <a:pt x="2429934" y="360367"/>
                  </a:lnTo>
                  <a:lnTo>
                    <a:pt x="2429934" y="372534"/>
                  </a:lnTo>
                  <a:lnTo>
                    <a:pt x="0" y="372534"/>
                  </a:lnTo>
                  <a:close/>
                  <a:moveTo>
                    <a:pt x="0" y="30167"/>
                  </a:moveTo>
                  <a:lnTo>
                    <a:pt x="2429934" y="30167"/>
                  </a:lnTo>
                  <a:lnTo>
                    <a:pt x="2429934" y="342367"/>
                  </a:lnTo>
                  <a:lnTo>
                    <a:pt x="0" y="342367"/>
                  </a:lnTo>
                  <a:close/>
                  <a:moveTo>
                    <a:pt x="0" y="0"/>
                  </a:moveTo>
                  <a:lnTo>
                    <a:pt x="2429934" y="0"/>
                  </a:lnTo>
                  <a:lnTo>
                    <a:pt x="2429934" y="12167"/>
                  </a:lnTo>
                  <a:lnTo>
                    <a:pt x="0" y="1216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z="1830" b="1" dirty="0">
                  <a:solidFill>
                    <a:schemeClr val="lt1"/>
                  </a:solidFill>
                  <a:latin typeface="微软雅黑" panose="020B0503020204020204" pitchFamily="34" charset="-122"/>
                  <a:ea typeface="微软雅黑" panose="020B0503020204020204" pitchFamily="34" charset="-122"/>
                </a:rPr>
                <a:t>01</a:t>
              </a:r>
              <a:endParaRPr lang="en-US" altLang="zh-CN" sz="1830" b="1" dirty="0">
                <a:solidFill>
                  <a:schemeClr val="lt1"/>
                </a:solidFill>
                <a:latin typeface="微软雅黑" panose="020B0503020204020204" pitchFamily="34" charset="-122"/>
                <a:ea typeface="微软雅黑" panose="020B0503020204020204" pitchFamily="34" charset="-122"/>
              </a:endParaRPr>
            </a:p>
          </p:txBody>
        </p:sp>
        <p:sp>
          <p:nvSpPr>
            <p:cNvPr id="9" name="矩形 8"/>
            <p:cNvSpPr/>
            <p:nvPr>
              <p:custDataLst>
                <p:tags r:id="rId4"/>
              </p:custDataLst>
            </p:nvPr>
          </p:nvSpPr>
          <p:spPr>
            <a:xfrm>
              <a:off x="660575" y="3481562"/>
              <a:ext cx="1117426" cy="1454505"/>
            </a:xfrm>
            <a:prstGeom prst="rect">
              <a:avLst/>
            </a:prstGeom>
            <a:solidFill>
              <a:schemeClr val="lt1"/>
            </a:solidFill>
            <a:ln w="9525">
              <a:solidFill>
                <a:schemeClr val="accent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5933" tIns="75933" rIns="75933" bIns="75933" rtlCol="0" anchor="ctr">
              <a:normAutofit/>
            </a:bodyPr>
            <a:lstStyle/>
            <a:p>
              <a:pPr marL="0" lvl="0" indent="0" algn="ctr">
                <a:lnSpc>
                  <a:spcPct val="170000"/>
                </a:lnSpc>
                <a:spcBef>
                  <a:spcPts val="0"/>
                </a:spcBef>
                <a:spcAft>
                  <a:spcPts val="0"/>
                </a:spcAft>
                <a:buSzPct val="100000"/>
              </a:pPr>
              <a:r>
                <a:rPr lang="zh-CN" altLang="en-US" sz="1830" b="1">
                  <a:solidFill>
                    <a:schemeClr val="accent1"/>
                  </a:solidFill>
                  <a:latin typeface="Times New Roman" panose="02020603050405020304" charset="0"/>
                  <a:ea typeface="微软雅黑" panose="020B0503020204020204" pitchFamily="34" charset="-122"/>
                </a:rPr>
                <a:t>日清为了日结</a:t>
              </a:r>
              <a:endParaRPr lang="zh-CN" altLang="en-US" sz="1830" b="1">
                <a:solidFill>
                  <a:schemeClr val="accent1"/>
                </a:solidFill>
                <a:latin typeface="Times New Roman" panose="02020603050405020304" charset="0"/>
                <a:ea typeface="微软雅黑" panose="020B0503020204020204" pitchFamily="34" charset="-122"/>
              </a:endParaRPr>
            </a:p>
          </p:txBody>
        </p:sp>
        <p:sp>
          <p:nvSpPr>
            <p:cNvPr id="5" name="直角三角形 4"/>
            <p:cNvSpPr/>
            <p:nvPr>
              <p:custDataLst>
                <p:tags r:id="rId5"/>
              </p:custDataLst>
            </p:nvPr>
          </p:nvSpPr>
          <p:spPr>
            <a:xfrm rot="16200000">
              <a:off x="1600201" y="4758267"/>
              <a:ext cx="177800" cy="1778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sz="1830" b="1">
                <a:solidFill>
                  <a:schemeClr val="lt1"/>
                </a:solidFill>
                <a:latin typeface="微软雅黑" panose="020B0503020204020204" pitchFamily="34" charset="-122"/>
                <a:ea typeface="微软雅黑" panose="020B0503020204020204" pitchFamily="34" charset="-122"/>
              </a:endParaRPr>
            </a:p>
          </p:txBody>
        </p:sp>
      </p:grpSp>
      <p:grpSp>
        <p:nvGrpSpPr>
          <p:cNvPr id="41" name="组合 40"/>
          <p:cNvGrpSpPr/>
          <p:nvPr>
            <p:custDataLst>
              <p:tags r:id="rId6"/>
            </p:custDataLst>
          </p:nvPr>
        </p:nvGrpSpPr>
        <p:grpSpPr>
          <a:xfrm>
            <a:off x="5263293" y="3799159"/>
            <a:ext cx="2494818" cy="2305519"/>
            <a:chOff x="204149" y="3481562"/>
            <a:chExt cx="1573852" cy="1454505"/>
          </a:xfrm>
        </p:grpSpPr>
        <p:sp>
          <p:nvSpPr>
            <p:cNvPr id="42" name="任意多边形 41"/>
            <p:cNvSpPr/>
            <p:nvPr>
              <p:custDataLst>
                <p:tags r:id="rId7"/>
              </p:custDataLst>
            </p:nvPr>
          </p:nvSpPr>
          <p:spPr>
            <a:xfrm>
              <a:off x="204149" y="3481562"/>
              <a:ext cx="456425" cy="308328"/>
            </a:xfrm>
            <a:custGeom>
              <a:avLst/>
              <a:gdLst>
                <a:gd name="connsiteX0" fmla="*/ 0 w 2429934"/>
                <a:gd name="connsiteY0" fmla="*/ 360367 h 372534"/>
                <a:gd name="connsiteX1" fmla="*/ 2429934 w 2429934"/>
                <a:gd name="connsiteY1" fmla="*/ 360367 h 372534"/>
                <a:gd name="connsiteX2" fmla="*/ 2429934 w 2429934"/>
                <a:gd name="connsiteY2" fmla="*/ 372534 h 372534"/>
                <a:gd name="connsiteX3" fmla="*/ 0 w 2429934"/>
                <a:gd name="connsiteY3" fmla="*/ 372534 h 372534"/>
                <a:gd name="connsiteX4" fmla="*/ 0 w 2429934"/>
                <a:gd name="connsiteY4" fmla="*/ 30167 h 372534"/>
                <a:gd name="connsiteX5" fmla="*/ 2429934 w 2429934"/>
                <a:gd name="connsiteY5" fmla="*/ 30167 h 372534"/>
                <a:gd name="connsiteX6" fmla="*/ 2429934 w 2429934"/>
                <a:gd name="connsiteY6" fmla="*/ 342367 h 372534"/>
                <a:gd name="connsiteX7" fmla="*/ 0 w 2429934"/>
                <a:gd name="connsiteY7" fmla="*/ 342367 h 372534"/>
                <a:gd name="connsiteX8" fmla="*/ 0 w 2429934"/>
                <a:gd name="connsiteY8" fmla="*/ 0 h 372534"/>
                <a:gd name="connsiteX9" fmla="*/ 2429934 w 2429934"/>
                <a:gd name="connsiteY9" fmla="*/ 0 h 372534"/>
                <a:gd name="connsiteX10" fmla="*/ 2429934 w 2429934"/>
                <a:gd name="connsiteY10" fmla="*/ 12167 h 372534"/>
                <a:gd name="connsiteX11" fmla="*/ 0 w 2429934"/>
                <a:gd name="connsiteY11" fmla="*/ 12167 h 3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9934" h="372534">
                  <a:moveTo>
                    <a:pt x="0" y="360367"/>
                  </a:moveTo>
                  <a:lnTo>
                    <a:pt x="2429934" y="360367"/>
                  </a:lnTo>
                  <a:lnTo>
                    <a:pt x="2429934" y="372534"/>
                  </a:lnTo>
                  <a:lnTo>
                    <a:pt x="0" y="372534"/>
                  </a:lnTo>
                  <a:close/>
                  <a:moveTo>
                    <a:pt x="0" y="30167"/>
                  </a:moveTo>
                  <a:lnTo>
                    <a:pt x="2429934" y="30167"/>
                  </a:lnTo>
                  <a:lnTo>
                    <a:pt x="2429934" y="342367"/>
                  </a:lnTo>
                  <a:lnTo>
                    <a:pt x="0" y="342367"/>
                  </a:lnTo>
                  <a:close/>
                  <a:moveTo>
                    <a:pt x="0" y="0"/>
                  </a:moveTo>
                  <a:lnTo>
                    <a:pt x="2429934" y="0"/>
                  </a:lnTo>
                  <a:lnTo>
                    <a:pt x="2429934" y="12167"/>
                  </a:lnTo>
                  <a:lnTo>
                    <a:pt x="0" y="1216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z="1830" b="1" dirty="0">
                  <a:solidFill>
                    <a:schemeClr val="lt1"/>
                  </a:solidFill>
                  <a:latin typeface="微软雅黑" panose="020B0503020204020204" pitchFamily="34" charset="-122"/>
                  <a:ea typeface="微软雅黑" panose="020B0503020204020204" pitchFamily="34" charset="-122"/>
                </a:rPr>
                <a:t>02</a:t>
              </a:r>
              <a:endParaRPr lang="en-US" altLang="zh-CN" sz="1830" b="1" dirty="0">
                <a:solidFill>
                  <a:schemeClr val="lt1"/>
                </a:solidFill>
                <a:latin typeface="微软雅黑" panose="020B0503020204020204" pitchFamily="34" charset="-122"/>
                <a:ea typeface="微软雅黑" panose="020B0503020204020204" pitchFamily="34" charset="-122"/>
              </a:endParaRPr>
            </a:p>
          </p:txBody>
        </p:sp>
        <p:sp>
          <p:nvSpPr>
            <p:cNvPr id="43" name="矩形 42"/>
            <p:cNvSpPr/>
            <p:nvPr>
              <p:custDataLst>
                <p:tags r:id="rId8"/>
              </p:custDataLst>
            </p:nvPr>
          </p:nvSpPr>
          <p:spPr>
            <a:xfrm>
              <a:off x="660575" y="3481562"/>
              <a:ext cx="1117426" cy="1454505"/>
            </a:xfrm>
            <a:prstGeom prst="rect">
              <a:avLst/>
            </a:prstGeom>
            <a:solidFill>
              <a:schemeClr val="lt1"/>
            </a:solidFill>
            <a:ln w="9525">
              <a:solidFill>
                <a:schemeClr val="accent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5933" tIns="75933" rIns="75933" bIns="75933" rtlCol="0" anchor="ctr">
              <a:normAutofit/>
            </a:bodyPr>
            <a:lstStyle/>
            <a:p>
              <a:pPr marL="0" lvl="0" indent="0" algn="ctr">
                <a:lnSpc>
                  <a:spcPct val="170000"/>
                </a:lnSpc>
                <a:spcBef>
                  <a:spcPts val="0"/>
                </a:spcBef>
                <a:spcAft>
                  <a:spcPts val="0"/>
                </a:spcAft>
                <a:buSzPct val="100000"/>
              </a:pPr>
              <a:r>
                <a:rPr lang="zh-CN" altLang="en-US" sz="1830" b="1">
                  <a:solidFill>
                    <a:schemeClr val="accent1"/>
                  </a:solidFill>
                  <a:latin typeface="Times New Roman" panose="02020603050405020304" charset="0"/>
                  <a:ea typeface="微软雅黑" panose="020B0503020204020204" pitchFamily="34" charset="-122"/>
                </a:rPr>
                <a:t>问题不过夜</a:t>
              </a:r>
              <a:endParaRPr lang="zh-CN" altLang="en-US" sz="1830" b="1">
                <a:solidFill>
                  <a:schemeClr val="accent1"/>
                </a:solidFill>
                <a:latin typeface="Times New Roman" panose="02020603050405020304" charset="0"/>
                <a:ea typeface="微软雅黑" panose="020B0503020204020204" pitchFamily="34" charset="-122"/>
              </a:endParaRPr>
            </a:p>
          </p:txBody>
        </p:sp>
        <p:sp>
          <p:nvSpPr>
            <p:cNvPr id="44" name="直角三角形 43"/>
            <p:cNvSpPr/>
            <p:nvPr>
              <p:custDataLst>
                <p:tags r:id="rId9"/>
              </p:custDataLst>
            </p:nvPr>
          </p:nvSpPr>
          <p:spPr>
            <a:xfrm rot="16200000">
              <a:off x="1600201" y="4758267"/>
              <a:ext cx="177800" cy="1778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sz="1830" b="1">
                <a:solidFill>
                  <a:schemeClr val="lt1"/>
                </a:solidFill>
                <a:latin typeface="微软雅黑" panose="020B0503020204020204" pitchFamily="34" charset="-122"/>
                <a:ea typeface="微软雅黑" panose="020B0503020204020204" pitchFamily="34" charset="-122"/>
              </a:endParaRPr>
            </a:p>
          </p:txBody>
        </p:sp>
      </p:grpSp>
      <p:grpSp>
        <p:nvGrpSpPr>
          <p:cNvPr id="49" name="组合 48"/>
          <p:cNvGrpSpPr/>
          <p:nvPr>
            <p:custDataLst>
              <p:tags r:id="rId10"/>
            </p:custDataLst>
          </p:nvPr>
        </p:nvGrpSpPr>
        <p:grpSpPr>
          <a:xfrm>
            <a:off x="9170710" y="3799159"/>
            <a:ext cx="2494818" cy="2305519"/>
            <a:chOff x="204149" y="3481562"/>
            <a:chExt cx="1573852" cy="1454505"/>
          </a:xfrm>
        </p:grpSpPr>
        <p:sp>
          <p:nvSpPr>
            <p:cNvPr id="50" name="任意多边形 49"/>
            <p:cNvSpPr/>
            <p:nvPr>
              <p:custDataLst>
                <p:tags r:id="rId11"/>
              </p:custDataLst>
            </p:nvPr>
          </p:nvSpPr>
          <p:spPr>
            <a:xfrm>
              <a:off x="204149" y="3481562"/>
              <a:ext cx="456425" cy="308328"/>
            </a:xfrm>
            <a:custGeom>
              <a:avLst/>
              <a:gdLst>
                <a:gd name="connsiteX0" fmla="*/ 0 w 2429934"/>
                <a:gd name="connsiteY0" fmla="*/ 360367 h 372534"/>
                <a:gd name="connsiteX1" fmla="*/ 2429934 w 2429934"/>
                <a:gd name="connsiteY1" fmla="*/ 360367 h 372534"/>
                <a:gd name="connsiteX2" fmla="*/ 2429934 w 2429934"/>
                <a:gd name="connsiteY2" fmla="*/ 372534 h 372534"/>
                <a:gd name="connsiteX3" fmla="*/ 0 w 2429934"/>
                <a:gd name="connsiteY3" fmla="*/ 372534 h 372534"/>
                <a:gd name="connsiteX4" fmla="*/ 0 w 2429934"/>
                <a:gd name="connsiteY4" fmla="*/ 30167 h 372534"/>
                <a:gd name="connsiteX5" fmla="*/ 2429934 w 2429934"/>
                <a:gd name="connsiteY5" fmla="*/ 30167 h 372534"/>
                <a:gd name="connsiteX6" fmla="*/ 2429934 w 2429934"/>
                <a:gd name="connsiteY6" fmla="*/ 342367 h 372534"/>
                <a:gd name="connsiteX7" fmla="*/ 0 w 2429934"/>
                <a:gd name="connsiteY7" fmla="*/ 342367 h 372534"/>
                <a:gd name="connsiteX8" fmla="*/ 0 w 2429934"/>
                <a:gd name="connsiteY8" fmla="*/ 0 h 372534"/>
                <a:gd name="connsiteX9" fmla="*/ 2429934 w 2429934"/>
                <a:gd name="connsiteY9" fmla="*/ 0 h 372534"/>
                <a:gd name="connsiteX10" fmla="*/ 2429934 w 2429934"/>
                <a:gd name="connsiteY10" fmla="*/ 12167 h 372534"/>
                <a:gd name="connsiteX11" fmla="*/ 0 w 2429934"/>
                <a:gd name="connsiteY11" fmla="*/ 12167 h 3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9934" h="372534">
                  <a:moveTo>
                    <a:pt x="0" y="360367"/>
                  </a:moveTo>
                  <a:lnTo>
                    <a:pt x="2429934" y="360367"/>
                  </a:lnTo>
                  <a:lnTo>
                    <a:pt x="2429934" y="372534"/>
                  </a:lnTo>
                  <a:lnTo>
                    <a:pt x="0" y="372534"/>
                  </a:lnTo>
                  <a:close/>
                  <a:moveTo>
                    <a:pt x="0" y="30167"/>
                  </a:moveTo>
                  <a:lnTo>
                    <a:pt x="2429934" y="30167"/>
                  </a:lnTo>
                  <a:lnTo>
                    <a:pt x="2429934" y="342367"/>
                  </a:lnTo>
                  <a:lnTo>
                    <a:pt x="0" y="342367"/>
                  </a:lnTo>
                  <a:close/>
                  <a:moveTo>
                    <a:pt x="0" y="0"/>
                  </a:moveTo>
                  <a:lnTo>
                    <a:pt x="2429934" y="0"/>
                  </a:lnTo>
                  <a:lnTo>
                    <a:pt x="2429934" y="12167"/>
                  </a:lnTo>
                  <a:lnTo>
                    <a:pt x="0" y="1216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z="1830" b="1" dirty="0">
                  <a:solidFill>
                    <a:schemeClr val="lt1"/>
                  </a:solidFill>
                  <a:latin typeface="微软雅黑" panose="020B0503020204020204" pitchFamily="34" charset="-122"/>
                  <a:ea typeface="微软雅黑" panose="020B0503020204020204" pitchFamily="34" charset="-122"/>
                </a:rPr>
                <a:t>03</a:t>
              </a:r>
              <a:endParaRPr lang="en-US" altLang="zh-CN" sz="1830" b="1" dirty="0">
                <a:solidFill>
                  <a:schemeClr val="lt1"/>
                </a:solidFill>
                <a:latin typeface="微软雅黑" panose="020B0503020204020204" pitchFamily="34" charset="-122"/>
                <a:ea typeface="微软雅黑" panose="020B0503020204020204" pitchFamily="34" charset="-122"/>
              </a:endParaRPr>
            </a:p>
          </p:txBody>
        </p:sp>
        <p:sp>
          <p:nvSpPr>
            <p:cNvPr id="51" name="矩形 50"/>
            <p:cNvSpPr/>
            <p:nvPr>
              <p:custDataLst>
                <p:tags r:id="rId12"/>
              </p:custDataLst>
            </p:nvPr>
          </p:nvSpPr>
          <p:spPr>
            <a:xfrm>
              <a:off x="660575" y="3481562"/>
              <a:ext cx="1117426" cy="1454505"/>
            </a:xfrm>
            <a:prstGeom prst="rect">
              <a:avLst/>
            </a:prstGeom>
            <a:solidFill>
              <a:schemeClr val="lt1"/>
            </a:solidFill>
            <a:ln w="9525">
              <a:solidFill>
                <a:schemeClr val="accent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5933" tIns="75933" rIns="75933" bIns="75933" rtlCol="0" anchor="ctr">
              <a:normAutofit/>
            </a:bodyPr>
            <a:lstStyle/>
            <a:p>
              <a:pPr marL="0" lvl="0" indent="0" algn="ctr">
                <a:lnSpc>
                  <a:spcPct val="170000"/>
                </a:lnSpc>
                <a:spcBef>
                  <a:spcPts val="0"/>
                </a:spcBef>
                <a:spcAft>
                  <a:spcPts val="0"/>
                </a:spcAft>
                <a:buSzPct val="100000"/>
              </a:pPr>
              <a:r>
                <a:rPr lang="zh-CN" altLang="en-US" sz="1830" b="1">
                  <a:solidFill>
                    <a:schemeClr val="accent1"/>
                  </a:solidFill>
                  <a:latin typeface="Times New Roman" panose="02020603050405020304" charset="0"/>
                  <a:ea typeface="微软雅黑" panose="020B0503020204020204" pitchFamily="34" charset="-122"/>
                  <a:cs typeface="微软雅黑" panose="020B0503020204020204" pitchFamily="34" charset="-122"/>
                </a:rPr>
                <a:t>今日事，今日毕</a:t>
              </a:r>
              <a:endParaRPr lang="zh-CN" altLang="en-US" sz="1830" b="1">
                <a:solidFill>
                  <a:schemeClr val="accent1"/>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52" name="直角三角形 51"/>
            <p:cNvSpPr/>
            <p:nvPr>
              <p:custDataLst>
                <p:tags r:id="rId13"/>
              </p:custDataLst>
            </p:nvPr>
          </p:nvSpPr>
          <p:spPr>
            <a:xfrm rot="16200000">
              <a:off x="1600201" y="4758267"/>
              <a:ext cx="177800" cy="1778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sz="1830" b="1">
                <a:solidFill>
                  <a:schemeClr val="lt1"/>
                </a:solidFill>
                <a:latin typeface="微软雅黑" panose="020B0503020204020204" pitchFamily="34" charset="-122"/>
                <a:ea typeface="微软雅黑" panose="020B0503020204020204" pitchFamily="34" charset="-122"/>
              </a:endParaRPr>
            </a:p>
          </p:txBody>
        </p:sp>
      </p:grpSp>
      <p:sp>
        <p:nvSpPr>
          <p:cNvPr id="2" name="任意多边形 1"/>
          <p:cNvSpPr/>
          <p:nvPr>
            <p:custDataLst>
              <p:tags r:id="rId14"/>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任意多边形 5"/>
          <p:cNvSpPr/>
          <p:nvPr>
            <p:custDataLst>
              <p:tags r:id="rId15"/>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02  </a:t>
            </a:r>
            <a:r>
              <a:rPr lang="zh-CN" altLang="en-US" sz="3000" dirty="0">
                <a:solidFill>
                  <a:schemeClr val="accent1"/>
                </a:solidFill>
                <a:latin typeface="Times New Roman" panose="02020603050405020304" charset="0"/>
                <a:ea typeface="微软雅黑" panose="020B0503020204020204" pitchFamily="34" charset="-122"/>
                <a:sym typeface="+mn-ea"/>
              </a:rPr>
              <a:t>建立安全生产管理体系</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ustDataLst>
      <p:tags r:id="rId16"/>
    </p:custDataLst>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10545" y="1088183"/>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安全日清</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graphicFrame>
        <p:nvGraphicFramePr>
          <p:cNvPr id="16" name="表格 15"/>
          <p:cNvGraphicFramePr>
            <a:graphicFrameLocks noGrp="1"/>
          </p:cNvGraphicFramePr>
          <p:nvPr>
            <p:custDataLst>
              <p:tags r:id="rId2"/>
            </p:custDataLst>
          </p:nvPr>
        </p:nvGraphicFramePr>
        <p:xfrm>
          <a:off x="765585" y="2005712"/>
          <a:ext cx="11617325" cy="5017135"/>
        </p:xfrm>
        <a:graphic>
          <a:graphicData uri="http://schemas.openxmlformats.org/drawingml/2006/table">
            <a:tbl>
              <a:tblPr>
                <a:tableStyleId>{5940675A-B579-460E-94D1-54222C63F5DA}</a:tableStyleId>
              </a:tblPr>
              <a:tblGrid>
                <a:gridCol w="897255"/>
                <a:gridCol w="754380"/>
                <a:gridCol w="669290"/>
                <a:gridCol w="739775"/>
                <a:gridCol w="668655"/>
                <a:gridCol w="683895"/>
                <a:gridCol w="840740"/>
                <a:gridCol w="739775"/>
                <a:gridCol w="839470"/>
                <a:gridCol w="754380"/>
                <a:gridCol w="826135"/>
                <a:gridCol w="811530"/>
                <a:gridCol w="754380"/>
                <a:gridCol w="826135"/>
                <a:gridCol w="811530"/>
              </a:tblGrid>
              <a:tr h="530225">
                <a:tc>
                  <a:txBody>
                    <a:bodyPr/>
                    <a:lstStyle/>
                    <a:p>
                      <a:pPr algn="ctr" fontAlgn="ctr"/>
                      <a:r>
                        <a:rPr lang="zh-CN" altLang="en-US" sz="1405" u="none" strike="noStrike" dirty="0">
                          <a:latin typeface="Times New Roman" panose="02020603050405020304" charset="0"/>
                          <a:ea typeface="微软雅黑" panose="020B0503020204020204" pitchFamily="34" charset="-122"/>
                        </a:rPr>
                        <a:t>检查内容</a:t>
                      </a:r>
                      <a:endParaRPr lang="zh-CN" altLang="en-US" sz="1405" u="none" strike="noStrike" dirty="0">
                        <a:latin typeface="Times New Roman" panose="02020603050405020304" charset="0"/>
                        <a:ea typeface="微软雅黑" panose="020B0503020204020204" pitchFamily="34" charset="-122"/>
                      </a:endParaRPr>
                    </a:p>
                  </a:txBody>
                  <a:tcPr marL="0" marR="0" marT="0" marB="0"/>
                </a:tc>
                <a:tc rowSpan="2">
                  <a:txBody>
                    <a:bodyPr/>
                    <a:lstStyle/>
                    <a:p>
                      <a:pPr algn="ctr" fontAlgn="ctr"/>
                      <a:r>
                        <a:rPr lang="zh-CN" altLang="en-US" sz="1405" u="none" strike="noStrike" dirty="0">
                          <a:latin typeface="Times New Roman" panose="02020603050405020304" charset="0"/>
                          <a:ea typeface="微软雅黑" panose="020B0503020204020204" pitchFamily="34" charset="-122"/>
                        </a:rPr>
                        <a:t>消防设施</a:t>
                      </a:r>
                      <a:endParaRPr lang="zh-CN" altLang="en-US" sz="1405" u="none" strike="noStrike" dirty="0">
                        <a:latin typeface="Times New Roman" panose="02020603050405020304" charset="0"/>
                        <a:ea typeface="微软雅黑" panose="020B0503020204020204" pitchFamily="34" charset="-122"/>
                      </a:endParaRPr>
                    </a:p>
                  </a:txBody>
                  <a:tcPr marL="0" marR="0" marT="0" marB="0" anchor="ctr"/>
                </a:tc>
                <a:tc rowSpan="2">
                  <a:txBody>
                    <a:bodyPr/>
                    <a:lstStyle/>
                    <a:p>
                      <a:pPr algn="ctr" fontAlgn="ctr"/>
                      <a:r>
                        <a:rPr lang="zh-CN" altLang="en-US" sz="1405" u="none" strike="noStrike" dirty="0">
                          <a:latin typeface="Times New Roman" panose="02020603050405020304" charset="0"/>
                          <a:ea typeface="微软雅黑" panose="020B0503020204020204" pitchFamily="34" charset="-122"/>
                        </a:rPr>
                        <a:t>消防通道</a:t>
                      </a:r>
                      <a:endParaRPr lang="zh-CN" altLang="en-US" sz="1405" u="none" strike="noStrike" dirty="0">
                        <a:latin typeface="Times New Roman" panose="02020603050405020304" charset="0"/>
                        <a:ea typeface="微软雅黑" panose="020B0503020204020204" pitchFamily="34" charset="-122"/>
                      </a:endParaRPr>
                    </a:p>
                  </a:txBody>
                  <a:tcPr marL="0" marR="0" marT="0" marB="0" anchor="ctr"/>
                </a:tc>
                <a:tc rowSpan="2">
                  <a:txBody>
                    <a:bodyPr/>
                    <a:lstStyle/>
                    <a:p>
                      <a:pPr algn="ctr" fontAlgn="ctr"/>
                      <a:r>
                        <a:rPr lang="zh-CN" altLang="en-US" sz="1405" u="none" strike="noStrike" dirty="0">
                          <a:latin typeface="Times New Roman" panose="02020603050405020304" charset="0"/>
                          <a:ea typeface="微软雅黑" panose="020B0503020204020204" pitchFamily="34" charset="-122"/>
                        </a:rPr>
                        <a:t>气路管道</a:t>
                      </a:r>
                      <a:endParaRPr lang="zh-CN" altLang="en-US" sz="1405" u="none" strike="noStrike" dirty="0">
                        <a:latin typeface="Times New Roman" panose="02020603050405020304" charset="0"/>
                        <a:ea typeface="微软雅黑" panose="020B0503020204020204" pitchFamily="34" charset="-122"/>
                      </a:endParaRPr>
                    </a:p>
                  </a:txBody>
                  <a:tcPr marL="0" marR="0" marT="0" marB="0" anchor="ctr"/>
                </a:tc>
                <a:tc rowSpan="2">
                  <a:txBody>
                    <a:bodyPr/>
                    <a:lstStyle/>
                    <a:p>
                      <a:pPr algn="ctr" fontAlgn="ctr"/>
                      <a:r>
                        <a:rPr lang="zh-CN" altLang="en-US" sz="1405" u="none" strike="noStrike" dirty="0">
                          <a:latin typeface="Times New Roman" panose="02020603050405020304" charset="0"/>
                          <a:ea typeface="微软雅黑" panose="020B0503020204020204" pitchFamily="34" charset="-122"/>
                        </a:rPr>
                        <a:t>配电柜</a:t>
                      </a:r>
                      <a:endParaRPr lang="zh-CN" altLang="en-US" sz="1405" u="none" strike="noStrike" dirty="0">
                        <a:latin typeface="Times New Roman" panose="02020603050405020304" charset="0"/>
                        <a:ea typeface="微软雅黑" panose="020B0503020204020204" pitchFamily="34" charset="-122"/>
                      </a:endParaRPr>
                    </a:p>
                  </a:txBody>
                  <a:tcPr marL="0" marR="0" marT="0" marB="0" anchor="ctr"/>
                </a:tc>
                <a:tc rowSpan="2">
                  <a:txBody>
                    <a:bodyPr/>
                    <a:lstStyle/>
                    <a:p>
                      <a:pPr algn="ctr" fontAlgn="ctr"/>
                      <a:r>
                        <a:rPr lang="zh-CN" altLang="en-US" sz="1405" u="none" strike="noStrike" dirty="0">
                          <a:latin typeface="Times New Roman" panose="02020603050405020304" charset="0"/>
                          <a:ea typeface="微软雅黑" panose="020B0503020204020204" pitchFamily="34" charset="-122"/>
                        </a:rPr>
                        <a:t>电气</a:t>
                      </a:r>
                      <a:endParaRPr lang="en-US" altLang="zh-CN" sz="1405" u="none" strike="noStrike" dirty="0">
                        <a:latin typeface="Times New Roman" panose="02020603050405020304" charset="0"/>
                        <a:ea typeface="微软雅黑" panose="020B0503020204020204" pitchFamily="34" charset="-122"/>
                      </a:endParaRPr>
                    </a:p>
                    <a:p>
                      <a:pPr algn="ctr" fontAlgn="ctr"/>
                      <a:r>
                        <a:rPr lang="zh-CN" altLang="en-US" sz="1405" u="none" strike="noStrike" dirty="0">
                          <a:latin typeface="Times New Roman" panose="02020603050405020304" charset="0"/>
                          <a:ea typeface="微软雅黑" panose="020B0503020204020204" pitchFamily="34" charset="-122"/>
                        </a:rPr>
                        <a:t>线路</a:t>
                      </a:r>
                      <a:endParaRPr lang="zh-CN" altLang="en-US" sz="1405" u="none" strike="noStrike" dirty="0">
                        <a:latin typeface="Times New Roman" panose="02020603050405020304" charset="0"/>
                        <a:ea typeface="微软雅黑" panose="020B0503020204020204" pitchFamily="34" charset="-122"/>
                      </a:endParaRPr>
                    </a:p>
                  </a:txBody>
                  <a:tcPr marL="0" marR="0" marT="0" marB="0" anchor="ctr"/>
                </a:tc>
                <a:tc rowSpan="2">
                  <a:txBody>
                    <a:bodyPr/>
                    <a:lstStyle/>
                    <a:p>
                      <a:pPr algn="ctr" fontAlgn="ctr"/>
                      <a:r>
                        <a:rPr lang="zh-CN" altLang="en-US" sz="1405" u="none" strike="noStrike">
                          <a:latin typeface="Times New Roman" panose="02020603050405020304" charset="0"/>
                          <a:ea typeface="微软雅黑" panose="020B0503020204020204" pitchFamily="34" charset="-122"/>
                        </a:rPr>
                        <a:t>劳动用品</a:t>
                      </a:r>
                      <a:br>
                        <a:rPr lang="zh-CN" altLang="en-US" sz="1405" u="none" strike="noStrike">
                          <a:latin typeface="Times New Roman" panose="02020603050405020304" charset="0"/>
                          <a:ea typeface="微软雅黑" panose="020B0503020204020204" pitchFamily="34" charset="-122"/>
                        </a:rPr>
                      </a:br>
                      <a:r>
                        <a:rPr lang="zh-CN" altLang="en-US" sz="1405" u="none" strike="noStrike">
                          <a:latin typeface="Times New Roman" panose="02020603050405020304" charset="0"/>
                          <a:ea typeface="微软雅黑" panose="020B0503020204020204" pitchFamily="34" charset="-122"/>
                        </a:rPr>
                        <a:t>正确穿戴</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rowSpan="2">
                  <a:txBody>
                    <a:bodyPr/>
                    <a:lstStyle/>
                    <a:p>
                      <a:pPr algn="ctr" fontAlgn="ctr"/>
                      <a:r>
                        <a:rPr lang="zh-CN" altLang="en-US" sz="1405" u="none" strike="noStrike">
                          <a:latin typeface="Times New Roman" panose="02020603050405020304" charset="0"/>
                          <a:ea typeface="微软雅黑" panose="020B0503020204020204" pitchFamily="34" charset="-122"/>
                        </a:rPr>
                        <a:t>设备隐患</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rowSpan="2">
                  <a:txBody>
                    <a:bodyPr/>
                    <a:lstStyle/>
                    <a:p>
                      <a:pPr algn="ctr" fontAlgn="ctr"/>
                      <a:r>
                        <a:rPr lang="zh-CN" altLang="en-US" sz="1405" u="none" strike="noStrike">
                          <a:latin typeface="Times New Roman" panose="02020603050405020304" charset="0"/>
                          <a:ea typeface="微软雅黑" panose="020B0503020204020204" pitchFamily="34" charset="-122"/>
                        </a:rPr>
                        <a:t>吊钩绳索</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rowSpan="2">
                  <a:txBody>
                    <a:bodyPr/>
                    <a:lstStyle/>
                    <a:p>
                      <a:pPr algn="ctr" fontAlgn="ctr"/>
                      <a:r>
                        <a:rPr lang="zh-CN" altLang="en-US" sz="1405" u="none" strike="noStrike">
                          <a:latin typeface="Times New Roman" panose="02020603050405020304" charset="0"/>
                          <a:ea typeface="微软雅黑" panose="020B0503020204020204" pitchFamily="34" charset="-122"/>
                        </a:rPr>
                        <a:t>乱摆乱放</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rowSpan="2">
                  <a:txBody>
                    <a:bodyPr/>
                    <a:lstStyle/>
                    <a:p>
                      <a:pPr algn="ctr" fontAlgn="ctr"/>
                      <a:r>
                        <a:rPr lang="zh-CN" altLang="en-US" sz="1405" u="none" strike="noStrike">
                          <a:latin typeface="Times New Roman" panose="02020603050405020304" charset="0"/>
                          <a:ea typeface="微软雅黑" panose="020B0503020204020204" pitchFamily="34" charset="-122"/>
                        </a:rPr>
                        <a:t>其他隐患</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rowSpan="2">
                  <a:txBody>
                    <a:bodyPr/>
                    <a:lstStyle/>
                    <a:p>
                      <a:pPr algn="ctr" fontAlgn="ctr"/>
                      <a:r>
                        <a:rPr lang="zh-CN" altLang="en-US" sz="1405" u="none" strike="noStrike">
                          <a:latin typeface="Times New Roman" panose="02020603050405020304" charset="0"/>
                          <a:ea typeface="微软雅黑" panose="020B0503020204020204" pitchFamily="34" charset="-122"/>
                        </a:rPr>
                        <a:t>问题处理</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rowSpan="2">
                  <a:txBody>
                    <a:bodyPr/>
                    <a:lstStyle/>
                    <a:p>
                      <a:pPr algn="ctr" fontAlgn="ctr"/>
                      <a:r>
                        <a:rPr lang="zh-CN" altLang="en-US" sz="1405" u="none" strike="noStrike">
                          <a:latin typeface="Times New Roman" panose="02020603050405020304" charset="0"/>
                          <a:ea typeface="微软雅黑" panose="020B0503020204020204" pitchFamily="34" charset="-122"/>
                        </a:rPr>
                        <a:t>检查时间</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rowSpan="2">
                  <a:txBody>
                    <a:bodyPr/>
                    <a:lstStyle/>
                    <a:p>
                      <a:pPr algn="ctr" fontAlgn="ctr"/>
                      <a:r>
                        <a:rPr lang="zh-CN" altLang="en-US" sz="1405" u="none" strike="noStrike">
                          <a:latin typeface="Times New Roman" panose="02020603050405020304" charset="0"/>
                          <a:ea typeface="微软雅黑" panose="020B0503020204020204" pitchFamily="34" charset="-122"/>
                        </a:rPr>
                        <a:t>检查人</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rowSpan="2">
                  <a:txBody>
                    <a:bodyPr/>
                    <a:lstStyle/>
                    <a:p>
                      <a:pPr algn="ctr" fontAlgn="ctr"/>
                      <a:r>
                        <a:rPr lang="zh-CN" altLang="en-US" sz="1405" u="none" strike="noStrike">
                          <a:latin typeface="Times New Roman" panose="02020603050405020304" charset="0"/>
                          <a:ea typeface="微软雅黑" panose="020B0503020204020204" pitchFamily="34" charset="-122"/>
                        </a:rPr>
                        <a:t>备注</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r>
              <a:tr h="530860">
                <a:tc>
                  <a:txBody>
                    <a:bodyPr/>
                    <a:lstStyle/>
                    <a:p>
                      <a:pPr algn="ctr" fontAlgn="b"/>
                      <a:r>
                        <a:rPr lang="zh-CN" altLang="en-US" sz="1405" u="none" strike="noStrike" dirty="0">
                          <a:latin typeface="Times New Roman" panose="02020603050405020304" charset="0"/>
                          <a:ea typeface="微软雅黑" panose="020B0503020204020204" pitchFamily="34" charset="-122"/>
                        </a:rPr>
                        <a:t>序号</a:t>
                      </a:r>
                      <a:endParaRPr lang="zh-CN" altLang="en-US" sz="1405" u="none" strike="noStrike" dirty="0">
                        <a:latin typeface="Times New Roman" panose="02020603050405020304" charset="0"/>
                        <a:ea typeface="微软雅黑" panose="020B0503020204020204" pitchFamily="34" charset="-122"/>
                      </a:endParaRPr>
                    </a:p>
                  </a:txBody>
                  <a:tcPr marL="0" marR="0" marT="0" marB="0" anchor="b"/>
                </a:tc>
                <a:tc vMerge="1">
                  <a:tcPr/>
                </a:tc>
                <a:tc vMerge="1">
                  <a:tcPr/>
                </a:tc>
                <a:tc vMerge="1">
                  <a:tcPr/>
                </a:tc>
                <a:tc vMerge="1">
                  <a:tcPr/>
                </a:tc>
                <a:tc vMerge="1">
                  <a:tcPr/>
                </a:tc>
                <a:tc vMerge="1">
                  <a:tcPr/>
                </a:tc>
                <a:tc vMerge="1">
                  <a:tcPr/>
                </a:tc>
                <a:tc vMerge="1">
                  <a:tcPr/>
                </a:tc>
                <a:tc vMerge="1">
                  <a:tcPr/>
                </a:tc>
                <a:tc vMerge="1">
                  <a:tcPr/>
                </a:tc>
                <a:tc vMerge="1">
                  <a:tcPr/>
                </a:tc>
                <a:tc vMerge="1">
                  <a:tcPr/>
                </a:tc>
                <a:tc vMerge="1">
                  <a:tcPr/>
                </a:tc>
                <a:tc vMerge="1">
                  <a:tcPr/>
                </a:tc>
              </a:tr>
              <a:tr h="282575">
                <a:tc>
                  <a:txBody>
                    <a:bodyPr/>
                    <a:lstStyle/>
                    <a:p>
                      <a:pPr algn="ctr" fontAlgn="ctr"/>
                      <a:r>
                        <a:rPr lang="en-US" altLang="zh-CN" sz="1405" u="none" strike="noStrike">
                          <a:latin typeface="Times New Roman" panose="02020603050405020304" charset="0"/>
                          <a:ea typeface="微软雅黑" panose="020B0503020204020204" pitchFamily="34" charset="-122"/>
                        </a:rPr>
                        <a:t>8:00</a:t>
                      </a:r>
                      <a:endParaRPr lang="en-US" altLang="zh-CN"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endParaRPr lang="zh-CN" altLang="en-US" sz="1405" u="none" strike="noStrike" dirty="0">
                        <a:ea typeface="微软雅黑" panose="020B0503020204020204" pitchFamily="34" charset="-122"/>
                      </a:endParaRPr>
                    </a:p>
                  </a:txBody>
                  <a:tcPr marL="0" marR="0" marT="0" marB="0" anchor="ctr"/>
                </a:tc>
                <a:tc>
                  <a:txBody>
                    <a:bodyPr/>
                    <a:lstStyle/>
                    <a:p>
                      <a:pPr algn="ctr" fontAlgn="ctr"/>
                      <a:r>
                        <a:rPr lang="zh-CN" altLang="en-US" sz="1405" u="none" strike="noStrike" dirty="0">
                          <a:latin typeface="Times New Roman" panose="02020603050405020304" charset="0"/>
                          <a:ea typeface="微软雅黑" panose="020B0503020204020204" pitchFamily="34" charset="-122"/>
                        </a:rPr>
                        <a:t>　</a:t>
                      </a:r>
                      <a:endParaRPr lang="zh-CN" altLang="en-US" sz="1405" u="none" strike="noStrike" dirty="0">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dirty="0">
                          <a:latin typeface="Times New Roman" panose="02020603050405020304" charset="0"/>
                          <a:ea typeface="微软雅黑" panose="020B0503020204020204" pitchFamily="34" charset="-122"/>
                        </a:rPr>
                        <a:t>　</a:t>
                      </a:r>
                      <a:endParaRPr lang="zh-CN" altLang="en-US" sz="1405" u="none" strike="noStrike" dirty="0">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dirty="0">
                          <a:latin typeface="Times New Roman" panose="02020603050405020304" charset="0"/>
                          <a:ea typeface="微软雅黑" panose="020B0503020204020204" pitchFamily="34" charset="-122"/>
                        </a:rPr>
                        <a:t>　</a:t>
                      </a:r>
                      <a:endParaRPr lang="zh-CN" altLang="en-US" sz="1405" u="none" strike="noStrike" dirty="0">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dirty="0">
                          <a:latin typeface="Times New Roman" panose="02020603050405020304" charset="0"/>
                          <a:ea typeface="微软雅黑" panose="020B0503020204020204" pitchFamily="34" charset="-122"/>
                        </a:rPr>
                        <a:t>　</a:t>
                      </a:r>
                      <a:endParaRPr lang="zh-CN" altLang="en-US" sz="1405" u="none" strike="noStrike" dirty="0">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dirty="0">
                          <a:latin typeface="Times New Roman" panose="02020603050405020304" charset="0"/>
                          <a:ea typeface="微软雅黑" panose="020B0503020204020204" pitchFamily="34" charset="-122"/>
                        </a:rPr>
                        <a:t>　</a:t>
                      </a:r>
                      <a:endParaRPr lang="zh-CN" altLang="en-US" sz="1405" u="none" strike="noStrike" dirty="0">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dirty="0">
                          <a:latin typeface="Times New Roman" panose="02020603050405020304" charset="0"/>
                          <a:ea typeface="微软雅黑" panose="020B0503020204020204" pitchFamily="34" charset="-122"/>
                        </a:rPr>
                        <a:t>　</a:t>
                      </a:r>
                      <a:endParaRPr lang="zh-CN" altLang="en-US" sz="1405" u="none" strike="noStrike" dirty="0">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dirty="0">
                          <a:latin typeface="Times New Roman" panose="02020603050405020304" charset="0"/>
                          <a:ea typeface="微软雅黑" panose="020B0503020204020204" pitchFamily="34" charset="-122"/>
                        </a:rPr>
                        <a:t>　</a:t>
                      </a:r>
                      <a:endParaRPr lang="zh-CN" altLang="en-US" sz="1405" u="none" strike="noStrike" dirty="0">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dirty="0">
                          <a:latin typeface="Times New Roman" panose="02020603050405020304" charset="0"/>
                          <a:ea typeface="微软雅黑" panose="020B0503020204020204" pitchFamily="34" charset="-122"/>
                        </a:rPr>
                        <a:t>　</a:t>
                      </a:r>
                      <a:endParaRPr lang="zh-CN" altLang="en-US" sz="1405" u="none" strike="noStrike" dirty="0">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r>
              <a:tr h="281940">
                <a:tc>
                  <a:txBody>
                    <a:bodyPr/>
                    <a:lstStyle/>
                    <a:p>
                      <a:pPr algn="ctr" fontAlgn="ctr"/>
                      <a:r>
                        <a:rPr lang="en-US" altLang="zh-CN" sz="1405" u="none" strike="noStrike">
                          <a:latin typeface="Times New Roman" panose="02020603050405020304" charset="0"/>
                          <a:ea typeface="微软雅黑" panose="020B0503020204020204" pitchFamily="34" charset="-122"/>
                        </a:rPr>
                        <a:t>9:00</a:t>
                      </a:r>
                      <a:endParaRPr lang="en-US" altLang="zh-CN"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dirty="0">
                          <a:latin typeface="Times New Roman" panose="02020603050405020304" charset="0"/>
                          <a:ea typeface="微软雅黑" panose="020B0503020204020204" pitchFamily="34" charset="-122"/>
                        </a:rPr>
                        <a:t>　</a:t>
                      </a:r>
                      <a:endParaRPr lang="zh-CN" altLang="en-US" sz="1405" u="none" strike="noStrike" dirty="0">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dirty="0">
                          <a:latin typeface="Times New Roman" panose="02020603050405020304" charset="0"/>
                          <a:ea typeface="微软雅黑" panose="020B0503020204020204" pitchFamily="34" charset="-122"/>
                        </a:rPr>
                        <a:t>　</a:t>
                      </a:r>
                      <a:endParaRPr lang="zh-CN" altLang="en-US" sz="1405" u="none" strike="noStrike" dirty="0">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dirty="0">
                          <a:latin typeface="Times New Roman" panose="02020603050405020304" charset="0"/>
                          <a:ea typeface="微软雅黑" panose="020B0503020204020204" pitchFamily="34" charset="-122"/>
                        </a:rPr>
                        <a:t>　</a:t>
                      </a:r>
                      <a:endParaRPr lang="zh-CN" altLang="en-US" sz="1405" u="none" strike="noStrike" dirty="0">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dirty="0">
                          <a:latin typeface="Times New Roman" panose="02020603050405020304" charset="0"/>
                          <a:ea typeface="微软雅黑" panose="020B0503020204020204" pitchFamily="34" charset="-122"/>
                        </a:rPr>
                        <a:t>　</a:t>
                      </a:r>
                      <a:endParaRPr lang="zh-CN" altLang="en-US" sz="1405" u="none" strike="noStrike" dirty="0">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dirty="0">
                          <a:latin typeface="Times New Roman" panose="02020603050405020304" charset="0"/>
                          <a:ea typeface="微软雅黑" panose="020B0503020204020204" pitchFamily="34" charset="-122"/>
                        </a:rPr>
                        <a:t>　</a:t>
                      </a:r>
                      <a:endParaRPr lang="zh-CN" altLang="en-US" sz="1405" u="none" strike="noStrike" dirty="0">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r>
              <a:tr h="281940">
                <a:tc>
                  <a:txBody>
                    <a:bodyPr/>
                    <a:lstStyle/>
                    <a:p>
                      <a:pPr algn="ctr" fontAlgn="ctr"/>
                      <a:r>
                        <a:rPr lang="en-US" altLang="zh-CN" sz="1405" u="none" strike="noStrike">
                          <a:latin typeface="Times New Roman" panose="02020603050405020304" charset="0"/>
                          <a:ea typeface="微软雅黑" panose="020B0503020204020204" pitchFamily="34" charset="-122"/>
                        </a:rPr>
                        <a:t>10:00</a:t>
                      </a:r>
                      <a:endParaRPr lang="en-US" altLang="zh-CN"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dirty="0">
                          <a:latin typeface="Times New Roman" panose="02020603050405020304" charset="0"/>
                          <a:ea typeface="微软雅黑" panose="020B0503020204020204" pitchFamily="34" charset="-122"/>
                        </a:rPr>
                        <a:t>　</a:t>
                      </a:r>
                      <a:endParaRPr lang="zh-CN" altLang="en-US" sz="1405" u="none" strike="noStrike" dirty="0">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dirty="0">
                          <a:latin typeface="Times New Roman" panose="02020603050405020304" charset="0"/>
                          <a:ea typeface="微软雅黑" panose="020B0503020204020204" pitchFamily="34" charset="-122"/>
                        </a:rPr>
                        <a:t>　</a:t>
                      </a:r>
                      <a:endParaRPr lang="zh-CN" altLang="en-US" sz="1405" u="none" strike="noStrike" dirty="0">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r>
              <a:tr h="282575">
                <a:tc>
                  <a:txBody>
                    <a:bodyPr/>
                    <a:lstStyle/>
                    <a:p>
                      <a:pPr algn="ctr" fontAlgn="ctr"/>
                      <a:r>
                        <a:rPr lang="en-US" altLang="zh-CN" sz="1405" u="none" strike="noStrike">
                          <a:latin typeface="Times New Roman" panose="02020603050405020304" charset="0"/>
                          <a:ea typeface="微软雅黑" panose="020B0503020204020204" pitchFamily="34" charset="-122"/>
                        </a:rPr>
                        <a:t>11:00</a:t>
                      </a:r>
                      <a:endParaRPr lang="en-US" altLang="zh-CN"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dirty="0">
                          <a:latin typeface="Times New Roman" panose="02020603050405020304" charset="0"/>
                          <a:ea typeface="微软雅黑" panose="020B0503020204020204" pitchFamily="34" charset="-122"/>
                        </a:rPr>
                        <a:t>　</a:t>
                      </a:r>
                      <a:endParaRPr lang="zh-CN" altLang="en-US" sz="1405" u="none" strike="noStrike" dirty="0">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dirty="0">
                          <a:latin typeface="Times New Roman" panose="02020603050405020304" charset="0"/>
                          <a:ea typeface="微软雅黑" panose="020B0503020204020204" pitchFamily="34" charset="-122"/>
                        </a:rPr>
                        <a:t>　</a:t>
                      </a:r>
                      <a:endParaRPr lang="zh-CN" altLang="en-US" sz="1405" u="none" strike="noStrike" dirty="0">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dirty="0">
                          <a:latin typeface="Times New Roman" panose="02020603050405020304" charset="0"/>
                          <a:ea typeface="微软雅黑" panose="020B0503020204020204" pitchFamily="34" charset="-122"/>
                        </a:rPr>
                        <a:t>　</a:t>
                      </a:r>
                      <a:endParaRPr lang="zh-CN" altLang="en-US" sz="1405" u="none" strike="noStrike" dirty="0">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r>
              <a:tr h="283845">
                <a:tc>
                  <a:txBody>
                    <a:bodyPr/>
                    <a:lstStyle/>
                    <a:p>
                      <a:pPr algn="ctr" fontAlgn="ctr"/>
                      <a:r>
                        <a:rPr lang="en-US" altLang="zh-CN" sz="1405" u="none" strike="noStrike">
                          <a:latin typeface="Times New Roman" panose="02020603050405020304" charset="0"/>
                          <a:ea typeface="微软雅黑" panose="020B0503020204020204" pitchFamily="34" charset="-122"/>
                        </a:rPr>
                        <a:t>12:00</a:t>
                      </a:r>
                      <a:endParaRPr lang="en-US" altLang="zh-CN"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dirty="0">
                          <a:latin typeface="Times New Roman" panose="02020603050405020304" charset="0"/>
                          <a:ea typeface="微软雅黑" panose="020B0503020204020204" pitchFamily="34" charset="-122"/>
                        </a:rPr>
                        <a:t>　</a:t>
                      </a:r>
                      <a:endParaRPr lang="zh-CN" altLang="en-US" sz="1405" u="none" strike="noStrike" dirty="0">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dirty="0">
                          <a:latin typeface="Times New Roman" panose="02020603050405020304" charset="0"/>
                          <a:ea typeface="微软雅黑" panose="020B0503020204020204" pitchFamily="34" charset="-122"/>
                        </a:rPr>
                        <a:t>　</a:t>
                      </a:r>
                      <a:endParaRPr lang="zh-CN" altLang="en-US" sz="1405" u="none" strike="noStrike" dirty="0">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dirty="0">
                          <a:latin typeface="Times New Roman" panose="02020603050405020304" charset="0"/>
                          <a:ea typeface="微软雅黑" panose="020B0503020204020204" pitchFamily="34" charset="-122"/>
                        </a:rPr>
                        <a:t>　</a:t>
                      </a:r>
                      <a:endParaRPr lang="zh-CN" altLang="en-US" sz="1405" u="none" strike="noStrike" dirty="0">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r>
              <a:tr h="281940">
                <a:tc>
                  <a:txBody>
                    <a:bodyPr/>
                    <a:lstStyle/>
                    <a:p>
                      <a:pPr algn="ctr" fontAlgn="ctr"/>
                      <a:r>
                        <a:rPr lang="en-US" altLang="zh-CN" sz="1405" u="none" strike="noStrike">
                          <a:latin typeface="Times New Roman" panose="02020603050405020304" charset="0"/>
                          <a:ea typeface="微软雅黑" panose="020B0503020204020204" pitchFamily="34" charset="-122"/>
                        </a:rPr>
                        <a:t>13:00</a:t>
                      </a:r>
                      <a:endParaRPr lang="en-US" altLang="zh-CN"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dirty="0">
                          <a:latin typeface="Times New Roman" panose="02020603050405020304" charset="0"/>
                          <a:ea typeface="微软雅黑" panose="020B0503020204020204" pitchFamily="34" charset="-122"/>
                        </a:rPr>
                        <a:t>　</a:t>
                      </a:r>
                      <a:endParaRPr lang="zh-CN" altLang="en-US" sz="1405" u="none" strike="noStrike" dirty="0">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dirty="0">
                          <a:latin typeface="Times New Roman" panose="02020603050405020304" charset="0"/>
                          <a:ea typeface="微软雅黑" panose="020B0503020204020204" pitchFamily="34" charset="-122"/>
                        </a:rPr>
                        <a:t>　</a:t>
                      </a:r>
                      <a:endParaRPr lang="zh-CN" altLang="en-US" sz="1405" u="none" strike="noStrike" dirty="0">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dirty="0">
                          <a:latin typeface="Times New Roman" panose="02020603050405020304" charset="0"/>
                          <a:ea typeface="微软雅黑" panose="020B0503020204020204" pitchFamily="34" charset="-122"/>
                        </a:rPr>
                        <a:t>　</a:t>
                      </a:r>
                      <a:endParaRPr lang="zh-CN" altLang="en-US" sz="1405" u="none" strike="noStrike" dirty="0">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dirty="0">
                          <a:latin typeface="Times New Roman" panose="02020603050405020304" charset="0"/>
                          <a:ea typeface="微软雅黑" panose="020B0503020204020204" pitchFamily="34" charset="-122"/>
                        </a:rPr>
                        <a:t>　</a:t>
                      </a:r>
                      <a:endParaRPr lang="zh-CN" altLang="en-US" sz="1405" u="none" strike="noStrike" dirty="0">
                        <a:latin typeface="Times New Roman" panose="02020603050405020304" charset="0"/>
                        <a:ea typeface="微软雅黑" panose="020B0503020204020204" pitchFamily="34" charset="-122"/>
                      </a:endParaRPr>
                    </a:p>
                  </a:txBody>
                  <a:tcPr marL="0" marR="0" marT="0" marB="0" anchor="ctr"/>
                </a:tc>
              </a:tr>
              <a:tr h="282575">
                <a:tc>
                  <a:txBody>
                    <a:bodyPr/>
                    <a:lstStyle/>
                    <a:p>
                      <a:pPr algn="ctr" fontAlgn="ctr"/>
                      <a:r>
                        <a:rPr lang="en-US" altLang="zh-CN" sz="1405" u="none" strike="noStrike">
                          <a:latin typeface="Times New Roman" panose="02020603050405020304" charset="0"/>
                          <a:ea typeface="微软雅黑" panose="020B0503020204020204" pitchFamily="34" charset="-122"/>
                        </a:rPr>
                        <a:t>14:00</a:t>
                      </a:r>
                      <a:endParaRPr lang="en-US" altLang="zh-CN"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dirty="0">
                          <a:latin typeface="Times New Roman" panose="02020603050405020304" charset="0"/>
                          <a:ea typeface="微软雅黑" panose="020B0503020204020204" pitchFamily="34" charset="-122"/>
                        </a:rPr>
                        <a:t>　</a:t>
                      </a:r>
                      <a:endParaRPr lang="zh-CN" altLang="en-US" sz="1405" u="none" strike="noStrike" dirty="0">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dirty="0">
                          <a:latin typeface="Times New Roman" panose="02020603050405020304" charset="0"/>
                          <a:ea typeface="微软雅黑" panose="020B0503020204020204" pitchFamily="34" charset="-122"/>
                        </a:rPr>
                        <a:t>　</a:t>
                      </a:r>
                      <a:endParaRPr lang="zh-CN" altLang="en-US" sz="1405" u="none" strike="noStrike" dirty="0">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dirty="0">
                          <a:latin typeface="Times New Roman" panose="02020603050405020304" charset="0"/>
                          <a:ea typeface="微软雅黑" panose="020B0503020204020204" pitchFamily="34" charset="-122"/>
                        </a:rPr>
                        <a:t>　</a:t>
                      </a:r>
                      <a:endParaRPr lang="zh-CN" altLang="en-US" sz="1405" u="none" strike="noStrike" dirty="0">
                        <a:latin typeface="Times New Roman" panose="02020603050405020304" charset="0"/>
                        <a:ea typeface="微软雅黑" panose="020B0503020204020204" pitchFamily="34" charset="-122"/>
                      </a:endParaRPr>
                    </a:p>
                  </a:txBody>
                  <a:tcPr marL="0" marR="0" marT="0" marB="0" anchor="ctr"/>
                </a:tc>
              </a:tr>
              <a:tr h="282575">
                <a:tc>
                  <a:txBody>
                    <a:bodyPr/>
                    <a:lstStyle/>
                    <a:p>
                      <a:pPr algn="ctr" fontAlgn="ctr"/>
                      <a:r>
                        <a:rPr lang="en-US" altLang="zh-CN" sz="1405" u="none" strike="noStrike">
                          <a:latin typeface="Times New Roman" panose="02020603050405020304" charset="0"/>
                          <a:ea typeface="微软雅黑" panose="020B0503020204020204" pitchFamily="34" charset="-122"/>
                        </a:rPr>
                        <a:t>15:00</a:t>
                      </a:r>
                      <a:endParaRPr lang="en-US" altLang="zh-CN"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dirty="0">
                          <a:latin typeface="Times New Roman" panose="02020603050405020304" charset="0"/>
                          <a:ea typeface="微软雅黑" panose="020B0503020204020204" pitchFamily="34" charset="-122"/>
                        </a:rPr>
                        <a:t>　</a:t>
                      </a:r>
                      <a:endParaRPr lang="zh-CN" altLang="en-US" sz="1405" u="none" strike="noStrike" dirty="0">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dirty="0">
                          <a:latin typeface="Times New Roman" panose="02020603050405020304" charset="0"/>
                          <a:ea typeface="微软雅黑" panose="020B0503020204020204" pitchFamily="34" charset="-122"/>
                        </a:rPr>
                        <a:t>　</a:t>
                      </a:r>
                      <a:endParaRPr lang="zh-CN" altLang="en-US" sz="1405" u="none" strike="noStrike" dirty="0">
                        <a:latin typeface="Times New Roman" panose="02020603050405020304" charset="0"/>
                        <a:ea typeface="微软雅黑" panose="020B0503020204020204" pitchFamily="34" charset="-122"/>
                      </a:endParaRPr>
                    </a:p>
                  </a:txBody>
                  <a:tcPr marL="0" marR="0" marT="0" marB="0" anchor="ctr"/>
                </a:tc>
              </a:tr>
              <a:tr h="282575">
                <a:tc>
                  <a:txBody>
                    <a:bodyPr/>
                    <a:lstStyle/>
                    <a:p>
                      <a:pPr algn="ctr" fontAlgn="ctr"/>
                      <a:r>
                        <a:rPr lang="en-US" altLang="zh-CN" sz="1405" u="none" strike="noStrike">
                          <a:latin typeface="Times New Roman" panose="02020603050405020304" charset="0"/>
                          <a:ea typeface="微软雅黑" panose="020B0503020204020204" pitchFamily="34" charset="-122"/>
                        </a:rPr>
                        <a:t>16:00</a:t>
                      </a:r>
                      <a:endParaRPr lang="en-US" altLang="zh-CN"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dirty="0">
                          <a:latin typeface="Times New Roman" panose="02020603050405020304" charset="0"/>
                          <a:ea typeface="微软雅黑" panose="020B0503020204020204" pitchFamily="34" charset="-122"/>
                        </a:rPr>
                        <a:t>　</a:t>
                      </a:r>
                      <a:endParaRPr lang="zh-CN" altLang="en-US" sz="1405" u="none" strike="noStrike" dirty="0">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dirty="0">
                          <a:latin typeface="Times New Roman" panose="02020603050405020304" charset="0"/>
                          <a:ea typeface="微软雅黑" panose="020B0503020204020204" pitchFamily="34" charset="-122"/>
                        </a:rPr>
                        <a:t>　</a:t>
                      </a:r>
                      <a:endParaRPr lang="zh-CN" altLang="en-US" sz="1405" u="none" strike="noStrike" dirty="0">
                        <a:latin typeface="Times New Roman" panose="02020603050405020304" charset="0"/>
                        <a:ea typeface="微软雅黑" panose="020B0503020204020204" pitchFamily="34" charset="-122"/>
                      </a:endParaRPr>
                    </a:p>
                  </a:txBody>
                  <a:tcPr marL="0" marR="0" marT="0" marB="0" anchor="ctr"/>
                </a:tc>
              </a:tr>
              <a:tr h="283210">
                <a:tc>
                  <a:txBody>
                    <a:bodyPr/>
                    <a:lstStyle/>
                    <a:p>
                      <a:pPr algn="ctr" fontAlgn="ctr"/>
                      <a:r>
                        <a:rPr lang="en-US" altLang="zh-CN" sz="1405" u="none" strike="noStrike">
                          <a:latin typeface="Times New Roman" panose="02020603050405020304" charset="0"/>
                          <a:ea typeface="微软雅黑" panose="020B0503020204020204" pitchFamily="34" charset="-122"/>
                        </a:rPr>
                        <a:t>17:00</a:t>
                      </a:r>
                      <a:endParaRPr lang="en-US" altLang="zh-CN"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dirty="0">
                          <a:latin typeface="Times New Roman" panose="02020603050405020304" charset="0"/>
                          <a:ea typeface="微软雅黑" panose="020B0503020204020204" pitchFamily="34" charset="-122"/>
                        </a:rPr>
                        <a:t>　</a:t>
                      </a:r>
                      <a:endParaRPr lang="zh-CN" altLang="en-US" sz="1405" u="none" strike="noStrike" dirty="0">
                        <a:latin typeface="Times New Roman" panose="02020603050405020304" charset="0"/>
                        <a:ea typeface="微软雅黑" panose="020B0503020204020204" pitchFamily="34" charset="-122"/>
                      </a:endParaRPr>
                    </a:p>
                  </a:txBody>
                  <a:tcPr marL="0" marR="0" marT="0" marB="0" anchor="ctr"/>
                </a:tc>
              </a:tr>
              <a:tr h="282575">
                <a:tc>
                  <a:txBody>
                    <a:bodyPr/>
                    <a:lstStyle/>
                    <a:p>
                      <a:pPr algn="ctr" fontAlgn="ctr"/>
                      <a:r>
                        <a:rPr lang="en-US" altLang="zh-CN" sz="1405" u="none" strike="noStrike">
                          <a:latin typeface="Times New Roman" panose="02020603050405020304" charset="0"/>
                          <a:ea typeface="微软雅黑" panose="020B0503020204020204" pitchFamily="34" charset="-122"/>
                        </a:rPr>
                        <a:t>18:00</a:t>
                      </a:r>
                      <a:endParaRPr lang="en-US" altLang="zh-CN"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dirty="0">
                          <a:latin typeface="Times New Roman" panose="02020603050405020304" charset="0"/>
                          <a:ea typeface="微软雅黑" panose="020B0503020204020204" pitchFamily="34" charset="-122"/>
                        </a:rPr>
                        <a:t>　</a:t>
                      </a:r>
                      <a:endParaRPr lang="zh-CN" altLang="en-US" sz="1405" u="none" strike="noStrike" dirty="0">
                        <a:latin typeface="Times New Roman" panose="02020603050405020304" charset="0"/>
                        <a:ea typeface="微软雅黑" panose="020B0503020204020204" pitchFamily="34" charset="-122"/>
                      </a:endParaRPr>
                    </a:p>
                  </a:txBody>
                  <a:tcPr marL="0" marR="0" marT="0" marB="0" anchor="ctr"/>
                </a:tc>
              </a:tr>
              <a:tr h="282575">
                <a:tc>
                  <a:txBody>
                    <a:bodyPr/>
                    <a:lstStyle/>
                    <a:p>
                      <a:pPr algn="ctr" fontAlgn="ctr"/>
                      <a:r>
                        <a:rPr lang="en-US" altLang="zh-CN" sz="1405" u="none" strike="noStrike">
                          <a:latin typeface="Times New Roman" panose="02020603050405020304" charset="0"/>
                          <a:ea typeface="微软雅黑" panose="020B0503020204020204" pitchFamily="34" charset="-122"/>
                        </a:rPr>
                        <a:t>19:00</a:t>
                      </a:r>
                      <a:endParaRPr lang="en-US" altLang="zh-CN"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dirty="0">
                          <a:latin typeface="Times New Roman" panose="02020603050405020304" charset="0"/>
                          <a:ea typeface="微软雅黑" panose="020B0503020204020204" pitchFamily="34" charset="-122"/>
                        </a:rPr>
                        <a:t>　</a:t>
                      </a:r>
                      <a:endParaRPr lang="zh-CN" altLang="en-US" sz="1405" u="none" strike="noStrike" dirty="0">
                        <a:latin typeface="Times New Roman" panose="02020603050405020304" charset="0"/>
                        <a:ea typeface="微软雅黑" panose="020B0503020204020204" pitchFamily="34" charset="-122"/>
                      </a:endParaRPr>
                    </a:p>
                  </a:txBody>
                  <a:tcPr marL="0" marR="0" marT="0" marB="0" anchor="ctr"/>
                </a:tc>
              </a:tr>
              <a:tr h="282575">
                <a:tc>
                  <a:txBody>
                    <a:bodyPr/>
                    <a:lstStyle/>
                    <a:p>
                      <a:pPr algn="ctr" fontAlgn="ctr"/>
                      <a:r>
                        <a:rPr lang="en-US" altLang="zh-CN" sz="1405" u="none" strike="noStrike">
                          <a:latin typeface="Times New Roman" panose="02020603050405020304" charset="0"/>
                          <a:ea typeface="微软雅黑" panose="020B0503020204020204" pitchFamily="34" charset="-122"/>
                        </a:rPr>
                        <a:t>20:00</a:t>
                      </a:r>
                      <a:endParaRPr lang="en-US" altLang="zh-CN"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dirty="0">
                          <a:latin typeface="Times New Roman" panose="02020603050405020304" charset="0"/>
                          <a:ea typeface="微软雅黑" panose="020B0503020204020204" pitchFamily="34" charset="-122"/>
                        </a:rPr>
                        <a:t>　</a:t>
                      </a:r>
                      <a:endParaRPr lang="zh-CN" altLang="en-US" sz="1405" u="none" strike="noStrike" dirty="0">
                        <a:latin typeface="Times New Roman" panose="02020603050405020304" charset="0"/>
                        <a:ea typeface="微软雅黑" panose="020B0503020204020204" pitchFamily="34" charset="-122"/>
                      </a:endParaRPr>
                    </a:p>
                  </a:txBody>
                  <a:tcPr marL="0" marR="0" marT="0" marB="0" anchor="ctr"/>
                </a:tc>
              </a:tr>
              <a:tr h="282575">
                <a:tc>
                  <a:txBody>
                    <a:bodyPr/>
                    <a:lstStyle/>
                    <a:p>
                      <a:pPr algn="ctr" fontAlgn="ctr"/>
                      <a:r>
                        <a:rPr lang="en-US" altLang="zh-CN" sz="1405" u="none" strike="noStrike">
                          <a:latin typeface="Times New Roman" panose="02020603050405020304" charset="0"/>
                          <a:ea typeface="微软雅黑" panose="020B0503020204020204" pitchFamily="34" charset="-122"/>
                        </a:rPr>
                        <a:t>21:00</a:t>
                      </a:r>
                      <a:endParaRPr lang="en-US" altLang="zh-CN"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a:latin typeface="Times New Roman" panose="02020603050405020304" charset="0"/>
                          <a:ea typeface="微软雅黑" panose="020B0503020204020204" pitchFamily="34" charset="-122"/>
                        </a:rPr>
                        <a:t>　</a:t>
                      </a:r>
                      <a:endParaRPr lang="zh-CN" altLang="en-US" sz="1405" u="none" strike="noStrike">
                        <a:latin typeface="Times New Roman" panose="02020603050405020304" charset="0"/>
                        <a:ea typeface="微软雅黑" panose="020B0503020204020204" pitchFamily="34" charset="-122"/>
                      </a:endParaRPr>
                    </a:p>
                  </a:txBody>
                  <a:tcPr marL="0" marR="0" marT="0" marB="0" anchor="ctr"/>
                </a:tc>
                <a:tc>
                  <a:txBody>
                    <a:bodyPr/>
                    <a:lstStyle/>
                    <a:p>
                      <a:pPr algn="ctr" fontAlgn="ctr"/>
                      <a:r>
                        <a:rPr lang="zh-CN" altLang="en-US" sz="1405" u="none" strike="noStrike" dirty="0">
                          <a:latin typeface="Times New Roman" panose="02020603050405020304" charset="0"/>
                          <a:ea typeface="微软雅黑" panose="020B0503020204020204" pitchFamily="34" charset="-122"/>
                        </a:rPr>
                        <a:t>　</a:t>
                      </a:r>
                      <a:endParaRPr lang="zh-CN" altLang="en-US" sz="1405" u="none" strike="noStrike" dirty="0">
                        <a:latin typeface="Times New Roman" panose="02020603050405020304" charset="0"/>
                        <a:ea typeface="微软雅黑" panose="020B0503020204020204" pitchFamily="34" charset="-122"/>
                      </a:endParaRPr>
                    </a:p>
                  </a:txBody>
                  <a:tcPr marL="0" marR="0" marT="0" marB="0" anchor="ctr"/>
                </a:tc>
              </a:tr>
            </a:tbl>
          </a:graphicData>
        </a:graphic>
      </p:graphicFrame>
      <p:sp>
        <p:nvSpPr>
          <p:cNvPr id="2" name="任意多边形 1"/>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任意多边形 5"/>
          <p:cNvSpPr/>
          <p:nvPr>
            <p:custDataLst>
              <p:tags r:id="rId4"/>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02  </a:t>
            </a:r>
            <a:r>
              <a:rPr lang="zh-CN" altLang="en-US" sz="3000" dirty="0">
                <a:solidFill>
                  <a:schemeClr val="accent1"/>
                </a:solidFill>
                <a:latin typeface="Times New Roman" panose="02020603050405020304" charset="0"/>
                <a:ea typeface="微软雅黑" panose="020B0503020204020204" pitchFamily="34" charset="-122"/>
                <a:sym typeface="+mn-ea"/>
              </a:rPr>
              <a:t>建立安全生产管理体系</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069320" y="1231693"/>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落地执行</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 name="文本框 1"/>
          <p:cNvSpPr txBox="1"/>
          <p:nvPr>
            <p:custDataLst>
              <p:tags r:id="rId2"/>
            </p:custDataLst>
          </p:nvPr>
        </p:nvSpPr>
        <p:spPr>
          <a:xfrm>
            <a:off x="1061065" y="1794809"/>
            <a:ext cx="7589818" cy="437515"/>
          </a:xfrm>
          <a:prstGeom prst="rect">
            <a:avLst/>
          </a:prstGeom>
          <a:noFill/>
        </p:spPr>
        <p:txBody>
          <a:bodyPr wrap="square" rtlCol="0" anchor="t">
            <a:spAutoFit/>
          </a:bodyPr>
          <a:lstStyle/>
          <a:p>
            <a:pPr algn="l"/>
            <a:r>
              <a:rPr lang="zh-CN" altLang="en-US" sz="2250">
                <a:solidFill>
                  <a:schemeClr val="dk1">
                    <a:lumMod val="75000"/>
                    <a:lumOff val="25000"/>
                  </a:schemeClr>
                </a:solidFill>
                <a:latin typeface="Times New Roman" panose="02020603050405020304" charset="0"/>
                <a:ea typeface="微软雅黑" panose="020B0503020204020204" pitchFamily="34" charset="-122"/>
              </a:rPr>
              <a:t>临门一脚不行</a:t>
            </a:r>
            <a:r>
              <a:rPr lang="en-US" altLang="zh-CN" sz="2250">
                <a:solidFill>
                  <a:schemeClr val="dk1">
                    <a:lumMod val="75000"/>
                    <a:lumOff val="25000"/>
                  </a:schemeClr>
                </a:solidFill>
                <a:latin typeface="Times New Roman" panose="02020603050405020304" charset="0"/>
                <a:ea typeface="微软雅黑" panose="020B0503020204020204" pitchFamily="34" charset="-122"/>
              </a:rPr>
              <a:t>，</a:t>
            </a:r>
            <a:r>
              <a:rPr lang="zh-CN" altLang="en-US" sz="2250">
                <a:solidFill>
                  <a:schemeClr val="dk1">
                    <a:lumMod val="75000"/>
                    <a:lumOff val="25000"/>
                  </a:schemeClr>
                </a:solidFill>
                <a:latin typeface="Times New Roman" panose="02020603050405020304" charset="0"/>
                <a:ea typeface="微软雅黑" panose="020B0503020204020204" pitchFamily="34" charset="-122"/>
              </a:rPr>
              <a:t>再豪华的球队</a:t>
            </a:r>
            <a:r>
              <a:rPr lang="en-US" altLang="zh-CN" sz="2250">
                <a:solidFill>
                  <a:schemeClr val="dk1">
                    <a:lumMod val="75000"/>
                    <a:lumOff val="25000"/>
                  </a:schemeClr>
                </a:solidFill>
                <a:latin typeface="Times New Roman" panose="02020603050405020304" charset="0"/>
                <a:ea typeface="微软雅黑" panose="020B0503020204020204" pitchFamily="34" charset="-122"/>
              </a:rPr>
              <a:t>，</a:t>
            </a:r>
            <a:r>
              <a:rPr lang="zh-CN" altLang="en-US" sz="2250">
                <a:solidFill>
                  <a:schemeClr val="dk1">
                    <a:lumMod val="75000"/>
                    <a:lumOff val="25000"/>
                  </a:schemeClr>
                </a:solidFill>
                <a:latin typeface="Times New Roman" panose="02020603050405020304" charset="0"/>
                <a:ea typeface="微软雅黑" panose="020B0503020204020204" pitchFamily="34" charset="-122"/>
              </a:rPr>
              <a:t>再好的战术</a:t>
            </a:r>
            <a:r>
              <a:rPr lang="en-US" altLang="zh-CN" sz="2250">
                <a:solidFill>
                  <a:schemeClr val="dk1">
                    <a:lumMod val="75000"/>
                    <a:lumOff val="25000"/>
                  </a:schemeClr>
                </a:solidFill>
                <a:latin typeface="Times New Roman" panose="02020603050405020304" charset="0"/>
                <a:ea typeface="微软雅黑" panose="020B0503020204020204" pitchFamily="34" charset="-122"/>
              </a:rPr>
              <a:t>，</a:t>
            </a:r>
            <a:r>
              <a:rPr lang="zh-CN" altLang="en-US" sz="2250">
                <a:solidFill>
                  <a:schemeClr val="dk1">
                    <a:lumMod val="75000"/>
                    <a:lumOff val="25000"/>
                  </a:schemeClr>
                </a:solidFill>
                <a:latin typeface="Times New Roman" panose="02020603050405020304" charset="0"/>
                <a:ea typeface="微软雅黑" panose="020B0503020204020204" pitchFamily="34" charset="-122"/>
              </a:rPr>
              <a:t>也不能夺冠!</a:t>
            </a:r>
            <a:endParaRPr lang="zh-CN" altLang="en-US" sz="2250">
              <a:solidFill>
                <a:schemeClr val="dk1">
                  <a:lumMod val="75000"/>
                  <a:lumOff val="25000"/>
                </a:schemeClr>
              </a:solidFill>
              <a:latin typeface="Times New Roman" panose="02020603050405020304" charset="0"/>
              <a:ea typeface="微软雅黑" panose="020B0503020204020204" pitchFamily="34" charset="-122"/>
            </a:endParaRPr>
          </a:p>
        </p:txBody>
      </p:sp>
      <p:grpSp>
        <p:nvGrpSpPr>
          <p:cNvPr id="24" name="组合 23"/>
          <p:cNvGrpSpPr/>
          <p:nvPr/>
        </p:nvGrpSpPr>
        <p:grpSpPr>
          <a:xfrm>
            <a:off x="2348624" y="2518498"/>
            <a:ext cx="9310474" cy="4344948"/>
            <a:chOff x="1987" y="2063"/>
            <a:chExt cx="10427" cy="5526"/>
          </a:xfrm>
          <a:solidFill>
            <a:schemeClr val="accent3"/>
          </a:solidFill>
        </p:grpSpPr>
        <p:grpSp>
          <p:nvGrpSpPr>
            <p:cNvPr id="20" name="组合 19"/>
            <p:cNvGrpSpPr/>
            <p:nvPr>
              <p:custDataLst>
                <p:tags r:id="rId3"/>
              </p:custDataLst>
            </p:nvPr>
          </p:nvGrpSpPr>
          <p:grpSpPr>
            <a:xfrm>
              <a:off x="1987" y="2063"/>
              <a:ext cx="2809" cy="2352"/>
              <a:chOff x="1344160" y="2647277"/>
              <a:chExt cx="1971408" cy="1651000"/>
            </a:xfrm>
            <a:grpFill/>
          </p:grpSpPr>
          <p:sp>
            <p:nvSpPr>
              <p:cNvPr id="21" name="任意多边形 20"/>
              <p:cNvSpPr/>
              <p:nvPr>
                <p:custDataLst>
                  <p:tags r:id="rId4"/>
                </p:custDataLst>
              </p:nvPr>
            </p:nvSpPr>
            <p:spPr bwMode="auto">
              <a:xfrm>
                <a:off x="1344160" y="2647277"/>
                <a:ext cx="1946275" cy="1625601"/>
              </a:xfrm>
              <a:custGeom>
                <a:avLst/>
                <a:gdLst>
                  <a:gd name="connsiteX0" fmla="*/ 481437 w 1946275"/>
                  <a:gd name="connsiteY0" fmla="*/ 1465536 h 1625601"/>
                  <a:gd name="connsiteX1" fmla="*/ 487586 w 1946275"/>
                  <a:gd name="connsiteY1" fmla="*/ 1465719 h 1625601"/>
                  <a:gd name="connsiteX2" fmla="*/ 486307 w 1946275"/>
                  <a:gd name="connsiteY2" fmla="*/ 1465719 h 1625601"/>
                  <a:gd name="connsiteX3" fmla="*/ 191907 w 1946275"/>
                  <a:gd name="connsiteY3" fmla="*/ 1457871 h 1625601"/>
                  <a:gd name="connsiteX4" fmla="*/ 247607 w 1946275"/>
                  <a:gd name="connsiteY4" fmla="*/ 1459230 h 1625601"/>
                  <a:gd name="connsiteX5" fmla="*/ 428795 w 1946275"/>
                  <a:gd name="connsiteY5" fmla="*/ 1463040 h 1625601"/>
                  <a:gd name="connsiteX6" fmla="*/ 472034 w 1946275"/>
                  <a:gd name="connsiteY6" fmla="*/ 1465183 h 1625601"/>
                  <a:gd name="connsiteX7" fmla="*/ 481437 w 1946275"/>
                  <a:gd name="connsiteY7" fmla="*/ 1465536 h 1625601"/>
                  <a:gd name="connsiteX8" fmla="*/ 469563 w 1946275"/>
                  <a:gd name="connsiteY8" fmla="*/ 1465183 h 1625601"/>
                  <a:gd name="connsiteX9" fmla="*/ 383616 w 1946275"/>
                  <a:gd name="connsiteY9" fmla="*/ 1463040 h 1625601"/>
                  <a:gd name="connsiteX10" fmla="*/ 225488 w 1946275"/>
                  <a:gd name="connsiteY10" fmla="*/ 1459230 h 1625601"/>
                  <a:gd name="connsiteX11" fmla="*/ 15280 w 1946275"/>
                  <a:gd name="connsiteY11" fmla="*/ 1374175 h 1625601"/>
                  <a:gd name="connsiteX12" fmla="*/ 15058 w 1946275"/>
                  <a:gd name="connsiteY12" fmla="*/ 1387812 h 1625601"/>
                  <a:gd name="connsiteX13" fmla="*/ 15334 w 1946275"/>
                  <a:gd name="connsiteY13" fmla="*/ 1396572 h 1625601"/>
                  <a:gd name="connsiteX14" fmla="*/ 182607 w 1946275"/>
                  <a:gd name="connsiteY14" fmla="*/ 914934 h 1625601"/>
                  <a:gd name="connsiteX15" fmla="*/ 177371 w 1946275"/>
                  <a:gd name="connsiteY15" fmla="*/ 916385 h 1625601"/>
                  <a:gd name="connsiteX16" fmla="*/ 173883 w 1946275"/>
                  <a:gd name="connsiteY16" fmla="*/ 916385 h 1625601"/>
                  <a:gd name="connsiteX17" fmla="*/ 176901 w 1946275"/>
                  <a:gd name="connsiteY17" fmla="*/ 915492 h 1625601"/>
                  <a:gd name="connsiteX18" fmla="*/ 182607 w 1946275"/>
                  <a:gd name="connsiteY18" fmla="*/ 914934 h 1625601"/>
                  <a:gd name="connsiteX19" fmla="*/ 1830701 w 1946275"/>
                  <a:gd name="connsiteY19" fmla="*/ 858668 h 1625601"/>
                  <a:gd name="connsiteX20" fmla="*/ 1840754 w 1946275"/>
                  <a:gd name="connsiteY20" fmla="*/ 859434 h 1625601"/>
                  <a:gd name="connsiteX21" fmla="*/ 1845108 w 1946275"/>
                  <a:gd name="connsiteY21" fmla="*/ 860670 h 1625601"/>
                  <a:gd name="connsiteX22" fmla="*/ 1838032 w 1946275"/>
                  <a:gd name="connsiteY22" fmla="*/ 859964 h 1625601"/>
                  <a:gd name="connsiteX23" fmla="*/ 1830701 w 1946275"/>
                  <a:gd name="connsiteY23" fmla="*/ 858668 h 1625601"/>
                  <a:gd name="connsiteX24" fmla="*/ 101185 w 1946275"/>
                  <a:gd name="connsiteY24" fmla="*/ 780313 h 1625601"/>
                  <a:gd name="connsiteX25" fmla="*/ 93644 w 1946275"/>
                  <a:gd name="connsiteY25" fmla="*/ 784375 h 1625601"/>
                  <a:gd name="connsiteX26" fmla="*/ 87526 w 1946275"/>
                  <a:gd name="connsiteY26" fmla="*/ 789985 h 1625601"/>
                  <a:gd name="connsiteX27" fmla="*/ 1202371 w 1946275"/>
                  <a:gd name="connsiteY27" fmla="*/ 731945 h 1625601"/>
                  <a:gd name="connsiteX28" fmla="*/ 1190955 w 1946275"/>
                  <a:gd name="connsiteY28" fmla="*/ 732938 h 1625601"/>
                  <a:gd name="connsiteX29" fmla="*/ 1000995 w 1946275"/>
                  <a:gd name="connsiteY29" fmla="*/ 742369 h 1625601"/>
                  <a:gd name="connsiteX30" fmla="*/ 496943 w 1946275"/>
                  <a:gd name="connsiteY30" fmla="*/ 749914 h 1625601"/>
                  <a:gd name="connsiteX31" fmla="*/ 380334 w 1946275"/>
                  <a:gd name="connsiteY31" fmla="*/ 749914 h 1625601"/>
                  <a:gd name="connsiteX32" fmla="*/ 196016 w 1946275"/>
                  <a:gd name="connsiteY32" fmla="*/ 757458 h 1625601"/>
                  <a:gd name="connsiteX33" fmla="*/ 53076 w 1946275"/>
                  <a:gd name="connsiteY33" fmla="*/ 847993 h 1625601"/>
                  <a:gd name="connsiteX34" fmla="*/ 37912 w 1946275"/>
                  <a:gd name="connsiteY34" fmla="*/ 900864 h 1625601"/>
                  <a:gd name="connsiteX35" fmla="*/ 36810 w 1946275"/>
                  <a:gd name="connsiteY35" fmla="*/ 916385 h 1625601"/>
                  <a:gd name="connsiteX36" fmla="*/ 87006 w 1946275"/>
                  <a:gd name="connsiteY36" fmla="*/ 916385 h 1625601"/>
                  <a:gd name="connsiteX37" fmla="*/ 142072 w 1946275"/>
                  <a:gd name="connsiteY37" fmla="*/ 916385 h 1625601"/>
                  <a:gd name="connsiteX38" fmla="*/ 173883 w 1946275"/>
                  <a:gd name="connsiteY38" fmla="*/ 916385 h 1625601"/>
                  <a:gd name="connsiteX39" fmla="*/ 170488 w 1946275"/>
                  <a:gd name="connsiteY39" fmla="*/ 917390 h 1625601"/>
                  <a:gd name="connsiteX40" fmla="*/ 173606 w 1946275"/>
                  <a:gd name="connsiteY40" fmla="*/ 919957 h 1625601"/>
                  <a:gd name="connsiteX41" fmla="*/ 248911 w 1946275"/>
                  <a:gd name="connsiteY41" fmla="*/ 923529 h 1625601"/>
                  <a:gd name="connsiteX42" fmla="*/ 263972 w 1946275"/>
                  <a:gd name="connsiteY42" fmla="*/ 927101 h 1625601"/>
                  <a:gd name="connsiteX43" fmla="*/ 211258 w 1946275"/>
                  <a:gd name="connsiteY43" fmla="*/ 927101 h 1625601"/>
                  <a:gd name="connsiteX44" fmla="*/ 200139 w 1946275"/>
                  <a:gd name="connsiteY44" fmla="*/ 927101 h 1625601"/>
                  <a:gd name="connsiteX45" fmla="*/ 196197 w 1946275"/>
                  <a:gd name="connsiteY45" fmla="*/ 927101 h 1625601"/>
                  <a:gd name="connsiteX46" fmla="*/ 66893 w 1946275"/>
                  <a:gd name="connsiteY46" fmla="*/ 923929 h 1625601"/>
                  <a:gd name="connsiteX47" fmla="*/ 36215 w 1946275"/>
                  <a:gd name="connsiteY47" fmla="*/ 924754 h 1625601"/>
                  <a:gd name="connsiteX48" fmla="*/ 33328 w 1946275"/>
                  <a:gd name="connsiteY48" fmla="*/ 965405 h 1625601"/>
                  <a:gd name="connsiteX49" fmla="*/ 30507 w 1946275"/>
                  <a:gd name="connsiteY49" fmla="*/ 1108280 h 1625601"/>
                  <a:gd name="connsiteX50" fmla="*/ 25511 w 1946275"/>
                  <a:gd name="connsiteY50" fmla="*/ 1199993 h 1625601"/>
                  <a:gd name="connsiteX51" fmla="*/ 23007 w 1946275"/>
                  <a:gd name="connsiteY51" fmla="*/ 1270000 h 1625601"/>
                  <a:gd name="connsiteX52" fmla="*/ 28574 w 1946275"/>
                  <a:gd name="connsiteY52" fmla="*/ 1270000 h 1625601"/>
                  <a:gd name="connsiteX53" fmla="*/ 82981 w 1946275"/>
                  <a:gd name="connsiteY53" fmla="*/ 1270000 h 1625601"/>
                  <a:gd name="connsiteX54" fmla="*/ 90486 w 1946275"/>
                  <a:gd name="connsiteY54" fmla="*/ 1281642 h 1625601"/>
                  <a:gd name="connsiteX55" fmla="*/ 188045 w 1946275"/>
                  <a:gd name="connsiteY55" fmla="*/ 1285522 h 1625601"/>
                  <a:gd name="connsiteX56" fmla="*/ 188045 w 1946275"/>
                  <a:gd name="connsiteY56" fmla="*/ 1293283 h 1625601"/>
                  <a:gd name="connsiteX57" fmla="*/ 161134 w 1946275"/>
                  <a:gd name="connsiteY57" fmla="*/ 1298195 h 1625601"/>
                  <a:gd name="connsiteX58" fmla="*/ 164157 w 1946275"/>
                  <a:gd name="connsiteY58" fmla="*/ 1297486 h 1625601"/>
                  <a:gd name="connsiteX59" fmla="*/ 167759 w 1946275"/>
                  <a:gd name="connsiteY59" fmla="*/ 1297710 h 1625601"/>
                  <a:gd name="connsiteX60" fmla="*/ 165531 w 1946275"/>
                  <a:gd name="connsiteY60" fmla="*/ 1297164 h 1625601"/>
                  <a:gd name="connsiteX61" fmla="*/ 164157 w 1946275"/>
                  <a:gd name="connsiteY61" fmla="*/ 1297486 h 1625601"/>
                  <a:gd name="connsiteX62" fmla="*/ 135513 w 1946275"/>
                  <a:gd name="connsiteY62" fmla="*/ 1295709 h 1625601"/>
                  <a:gd name="connsiteX63" fmla="*/ 105495 w 1946275"/>
                  <a:gd name="connsiteY63" fmla="*/ 1297164 h 1625601"/>
                  <a:gd name="connsiteX64" fmla="*/ 55895 w 1946275"/>
                  <a:gd name="connsiteY64" fmla="*/ 1293344 h 1625601"/>
                  <a:gd name="connsiteX65" fmla="*/ 22174 w 1946275"/>
                  <a:gd name="connsiteY65" fmla="*/ 1293294 h 1625601"/>
                  <a:gd name="connsiteX66" fmla="*/ 21573 w 1946275"/>
                  <a:gd name="connsiteY66" fmla="*/ 1310097 h 1625601"/>
                  <a:gd name="connsiteX67" fmla="*/ 18340 w 1946275"/>
                  <a:gd name="connsiteY67" fmla="*/ 1411712 h 1625601"/>
                  <a:gd name="connsiteX68" fmla="*/ 16995 w 1946275"/>
                  <a:gd name="connsiteY68" fmla="*/ 1447805 h 1625601"/>
                  <a:gd name="connsiteX69" fmla="*/ 20343 w 1946275"/>
                  <a:gd name="connsiteY69" fmla="*/ 1447808 h 1625601"/>
                  <a:gd name="connsiteX70" fmla="*/ 266902 w 1946275"/>
                  <a:gd name="connsiteY70" fmla="*/ 1451610 h 1625601"/>
                  <a:gd name="connsiteX71" fmla="*/ 167197 w 1946275"/>
                  <a:gd name="connsiteY71" fmla="*/ 1456871 h 1625601"/>
                  <a:gd name="connsiteX72" fmla="*/ 191907 w 1946275"/>
                  <a:gd name="connsiteY72" fmla="*/ 1457871 h 1625601"/>
                  <a:gd name="connsiteX73" fmla="*/ 140247 w 1946275"/>
                  <a:gd name="connsiteY73" fmla="*/ 1456611 h 1625601"/>
                  <a:gd name="connsiteX74" fmla="*/ 63595 w 1946275"/>
                  <a:gd name="connsiteY74" fmla="*/ 1455420 h 1625601"/>
                  <a:gd name="connsiteX75" fmla="*/ 25181 w 1946275"/>
                  <a:gd name="connsiteY75" fmla="*/ 1456015 h 1625601"/>
                  <a:gd name="connsiteX76" fmla="*/ 17229 w 1946275"/>
                  <a:gd name="connsiteY76" fmla="*/ 1456721 h 1625601"/>
                  <a:gd name="connsiteX77" fmla="*/ 17882 w 1946275"/>
                  <a:gd name="connsiteY77" fmla="*/ 1477455 h 1625601"/>
                  <a:gd name="connsiteX78" fmla="*/ 26352 w 1946275"/>
                  <a:gd name="connsiteY78" fmla="*/ 1538789 h 1625601"/>
                  <a:gd name="connsiteX79" fmla="*/ 48939 w 1946275"/>
                  <a:gd name="connsiteY79" fmla="*/ 1568985 h 1625601"/>
                  <a:gd name="connsiteX80" fmla="*/ 97879 w 1946275"/>
                  <a:gd name="connsiteY80" fmla="*/ 1587857 h 1625601"/>
                  <a:gd name="connsiteX81" fmla="*/ 319987 w 1946275"/>
                  <a:gd name="connsiteY81" fmla="*/ 1602955 h 1625601"/>
                  <a:gd name="connsiteX82" fmla="*/ 521862 w 1946275"/>
                  <a:gd name="connsiteY82" fmla="*/ 1600124 h 1625601"/>
                  <a:gd name="connsiteX83" fmla="*/ 555677 w 1946275"/>
                  <a:gd name="connsiteY83" fmla="*/ 1599181 h 1625601"/>
                  <a:gd name="connsiteX84" fmla="*/ 620458 w 1946275"/>
                  <a:gd name="connsiteY84" fmla="*/ 1594516 h 1625601"/>
                  <a:gd name="connsiteX85" fmla="*/ 1065351 w 1946275"/>
                  <a:gd name="connsiteY85" fmla="*/ 1582979 h 1625601"/>
                  <a:gd name="connsiteX86" fmla="*/ 1178366 w 1946275"/>
                  <a:gd name="connsiteY86" fmla="*/ 1582979 h 1625601"/>
                  <a:gd name="connsiteX87" fmla="*/ 1366724 w 1946275"/>
                  <a:gd name="connsiteY87" fmla="*/ 1590513 h 1625601"/>
                  <a:gd name="connsiteX88" fmla="*/ 1509876 w 1946275"/>
                  <a:gd name="connsiteY88" fmla="*/ 1598047 h 1625601"/>
                  <a:gd name="connsiteX89" fmla="*/ 1637960 w 1946275"/>
                  <a:gd name="connsiteY89" fmla="*/ 1601814 h 1625601"/>
                  <a:gd name="connsiteX90" fmla="*/ 1796181 w 1946275"/>
                  <a:gd name="connsiteY90" fmla="*/ 1601814 h 1625601"/>
                  <a:gd name="connsiteX91" fmla="*/ 1901073 w 1946275"/>
                  <a:gd name="connsiteY91" fmla="*/ 1544072 h 1625601"/>
                  <a:gd name="connsiteX92" fmla="*/ 1903834 w 1946275"/>
                  <a:gd name="connsiteY92" fmla="*/ 1532986 h 1625601"/>
                  <a:gd name="connsiteX93" fmla="*/ 1877730 w 1946275"/>
                  <a:gd name="connsiteY93" fmla="*/ 1530291 h 1625601"/>
                  <a:gd name="connsiteX94" fmla="*/ 1683146 w 1946275"/>
                  <a:gd name="connsiteY94" fmla="*/ 1535113 h 1625601"/>
                  <a:gd name="connsiteX95" fmla="*/ 1660524 w 1946275"/>
                  <a:gd name="connsiteY95" fmla="*/ 1531303 h 1625601"/>
                  <a:gd name="connsiteX96" fmla="*/ 1592658 w 1946275"/>
                  <a:gd name="connsiteY96" fmla="*/ 1531303 h 1625601"/>
                  <a:gd name="connsiteX97" fmla="*/ 1611510 w 1946275"/>
                  <a:gd name="connsiteY97" fmla="*/ 1527493 h 1625601"/>
                  <a:gd name="connsiteX98" fmla="*/ 1709539 w 1946275"/>
                  <a:gd name="connsiteY98" fmla="*/ 1523683 h 1625601"/>
                  <a:gd name="connsiteX99" fmla="*/ 1699995 w 1946275"/>
                  <a:gd name="connsiteY99" fmla="*/ 1518861 h 1625601"/>
                  <a:gd name="connsiteX100" fmla="*/ 1705768 w 1946275"/>
                  <a:gd name="connsiteY100" fmla="*/ 1519873 h 1625601"/>
                  <a:gd name="connsiteX101" fmla="*/ 1822648 w 1946275"/>
                  <a:gd name="connsiteY101" fmla="*/ 1519873 h 1625601"/>
                  <a:gd name="connsiteX102" fmla="*/ 1899940 w 1946275"/>
                  <a:gd name="connsiteY102" fmla="*/ 1519873 h 1625601"/>
                  <a:gd name="connsiteX103" fmla="*/ 1907100 w 1946275"/>
                  <a:gd name="connsiteY103" fmla="*/ 1519873 h 1625601"/>
                  <a:gd name="connsiteX104" fmla="*/ 1912963 w 1946275"/>
                  <a:gd name="connsiteY104" fmla="*/ 1496336 h 1625601"/>
                  <a:gd name="connsiteX105" fmla="*/ 1920497 w 1946275"/>
                  <a:gd name="connsiteY105" fmla="*/ 1387090 h 1625601"/>
                  <a:gd name="connsiteX106" fmla="*/ 1916730 w 1946275"/>
                  <a:gd name="connsiteY106" fmla="*/ 1119626 h 1625601"/>
                  <a:gd name="connsiteX107" fmla="*/ 1919333 w 1946275"/>
                  <a:gd name="connsiteY107" fmla="*/ 1085717 h 1625601"/>
                  <a:gd name="connsiteX108" fmla="*/ 1893394 w 1946275"/>
                  <a:gd name="connsiteY108" fmla="*/ 1085374 h 1625601"/>
                  <a:gd name="connsiteX109" fmla="*/ 1836737 w 1946275"/>
                  <a:gd name="connsiteY109" fmla="*/ 1082040 h 1625601"/>
                  <a:gd name="connsiteX110" fmla="*/ 1855623 w 1946275"/>
                  <a:gd name="connsiteY110" fmla="*/ 1074420 h 1625601"/>
                  <a:gd name="connsiteX111" fmla="*/ 1791411 w 1946275"/>
                  <a:gd name="connsiteY111" fmla="*/ 1070610 h 1625601"/>
                  <a:gd name="connsiteX112" fmla="*/ 1772525 w 1946275"/>
                  <a:gd name="connsiteY112" fmla="*/ 1066800 h 1625601"/>
                  <a:gd name="connsiteX113" fmla="*/ 1919834 w 1946275"/>
                  <a:gd name="connsiteY113" fmla="*/ 1078230 h 1625601"/>
                  <a:gd name="connsiteX114" fmla="*/ 1919909 w 1946275"/>
                  <a:gd name="connsiteY114" fmla="*/ 1078224 h 1625601"/>
                  <a:gd name="connsiteX115" fmla="*/ 1921262 w 1946275"/>
                  <a:gd name="connsiteY115" fmla="*/ 1060588 h 1625601"/>
                  <a:gd name="connsiteX116" fmla="*/ 1925956 w 1946275"/>
                  <a:gd name="connsiteY116" fmla="*/ 1014823 h 1625601"/>
                  <a:gd name="connsiteX117" fmla="*/ 1930315 w 1946275"/>
                  <a:gd name="connsiteY117" fmla="*/ 977039 h 1625601"/>
                  <a:gd name="connsiteX118" fmla="*/ 1931217 w 1946275"/>
                  <a:gd name="connsiteY118" fmla="*/ 938655 h 1625601"/>
                  <a:gd name="connsiteX119" fmla="*/ 1928864 w 1946275"/>
                  <a:gd name="connsiteY119" fmla="*/ 887228 h 1625601"/>
                  <a:gd name="connsiteX120" fmla="*/ 1928695 w 1946275"/>
                  <a:gd name="connsiteY120" fmla="*/ 885826 h 1625601"/>
                  <a:gd name="connsiteX121" fmla="*/ 1914393 w 1946275"/>
                  <a:gd name="connsiteY121" fmla="*/ 885826 h 1625601"/>
                  <a:gd name="connsiteX122" fmla="*/ 1859636 w 1946275"/>
                  <a:gd name="connsiteY122" fmla="*/ 885826 h 1625601"/>
                  <a:gd name="connsiteX123" fmla="*/ 1855859 w 1946275"/>
                  <a:gd name="connsiteY123" fmla="*/ 874515 h 1625601"/>
                  <a:gd name="connsiteX124" fmla="*/ 1757675 w 1946275"/>
                  <a:gd name="connsiteY124" fmla="*/ 870745 h 1625601"/>
                  <a:gd name="connsiteX125" fmla="*/ 1757675 w 1946275"/>
                  <a:gd name="connsiteY125" fmla="*/ 863204 h 1625601"/>
                  <a:gd name="connsiteX126" fmla="*/ 1757675 w 1946275"/>
                  <a:gd name="connsiteY126" fmla="*/ 858491 h 1625601"/>
                  <a:gd name="connsiteX127" fmla="*/ 1780333 w 1946275"/>
                  <a:gd name="connsiteY127" fmla="*/ 859434 h 1625601"/>
                  <a:gd name="connsiteX128" fmla="*/ 1848380 w 1946275"/>
                  <a:gd name="connsiteY128" fmla="*/ 861599 h 1625601"/>
                  <a:gd name="connsiteX129" fmla="*/ 1845108 w 1946275"/>
                  <a:gd name="connsiteY129" fmla="*/ 860670 h 1625601"/>
                  <a:gd name="connsiteX130" fmla="*/ 1851611 w 1946275"/>
                  <a:gd name="connsiteY130" fmla="*/ 861319 h 1625601"/>
                  <a:gd name="connsiteX131" fmla="*/ 1889080 w 1946275"/>
                  <a:gd name="connsiteY131" fmla="*/ 863675 h 1625601"/>
                  <a:gd name="connsiteX132" fmla="*/ 1925970 w 1946275"/>
                  <a:gd name="connsiteY132" fmla="*/ 863224 h 1625601"/>
                  <a:gd name="connsiteX133" fmla="*/ 1923688 w 1946275"/>
                  <a:gd name="connsiteY133" fmla="*/ 844294 h 1625601"/>
                  <a:gd name="connsiteX134" fmla="*/ 1908630 w 1946275"/>
                  <a:gd name="connsiteY134" fmla="*/ 817873 h 1625601"/>
                  <a:gd name="connsiteX135" fmla="*/ 1870984 w 1946275"/>
                  <a:gd name="connsiteY135" fmla="*/ 791452 h 1625601"/>
                  <a:gd name="connsiteX136" fmla="*/ 1716637 w 1946275"/>
                  <a:gd name="connsiteY136" fmla="*/ 757482 h 1625601"/>
                  <a:gd name="connsiteX137" fmla="*/ 1258185 w 1946275"/>
                  <a:gd name="connsiteY137" fmla="*/ 732536 h 1625601"/>
                  <a:gd name="connsiteX138" fmla="*/ 484353 w 1946275"/>
                  <a:gd name="connsiteY138" fmla="*/ 555667 h 1625601"/>
                  <a:gd name="connsiteX139" fmla="*/ 481354 w 1946275"/>
                  <a:gd name="connsiteY139" fmla="*/ 557472 h 1625601"/>
                  <a:gd name="connsiteX140" fmla="*/ 475083 w 1946275"/>
                  <a:gd name="connsiteY140" fmla="*/ 563846 h 1625601"/>
                  <a:gd name="connsiteX141" fmla="*/ 920312 w 1946275"/>
                  <a:gd name="connsiteY141" fmla="*/ 191891 h 1625601"/>
                  <a:gd name="connsiteX142" fmla="*/ 895454 w 1946275"/>
                  <a:gd name="connsiteY142" fmla="*/ 213713 h 1625601"/>
                  <a:gd name="connsiteX143" fmla="*/ 880878 w 1946275"/>
                  <a:gd name="connsiteY143" fmla="*/ 237110 h 1625601"/>
                  <a:gd name="connsiteX144" fmla="*/ 820573 w 1946275"/>
                  <a:gd name="connsiteY144" fmla="*/ 289876 h 1625601"/>
                  <a:gd name="connsiteX145" fmla="*/ 774815 w 1946275"/>
                  <a:gd name="connsiteY145" fmla="*/ 319617 h 1625601"/>
                  <a:gd name="connsiteX146" fmla="*/ 653303 w 1946275"/>
                  <a:gd name="connsiteY146" fmla="*/ 426288 h 1625601"/>
                  <a:gd name="connsiteX147" fmla="*/ 643425 w 1946275"/>
                  <a:gd name="connsiteY147" fmla="*/ 440634 h 1625601"/>
                  <a:gd name="connsiteX148" fmla="*/ 571812 w 1946275"/>
                  <a:gd name="connsiteY148" fmla="*/ 504707 h 1625601"/>
                  <a:gd name="connsiteX149" fmla="*/ 549774 w 1946275"/>
                  <a:gd name="connsiteY149" fmla="*/ 517173 h 1625601"/>
                  <a:gd name="connsiteX150" fmla="*/ 415727 w 1946275"/>
                  <a:gd name="connsiteY150" fmla="*/ 634848 h 1625601"/>
                  <a:gd name="connsiteX151" fmla="*/ 398433 w 1946275"/>
                  <a:gd name="connsiteY151" fmla="*/ 659234 h 1625601"/>
                  <a:gd name="connsiteX152" fmla="*/ 345666 w 1946275"/>
                  <a:gd name="connsiteY152" fmla="*/ 710116 h 1625601"/>
                  <a:gd name="connsiteX153" fmla="*/ 324814 w 1946275"/>
                  <a:gd name="connsiteY153" fmla="*/ 722489 h 1625601"/>
                  <a:gd name="connsiteX154" fmla="*/ 468334 w 1946275"/>
                  <a:gd name="connsiteY154" fmla="*/ 720740 h 1625601"/>
                  <a:gd name="connsiteX155" fmla="*/ 1039017 w 1946275"/>
                  <a:gd name="connsiteY155" fmla="*/ 715963 h 1625601"/>
                  <a:gd name="connsiteX156" fmla="*/ 1516813 w 1946275"/>
                  <a:gd name="connsiteY156" fmla="*/ 724593 h 1625601"/>
                  <a:gd name="connsiteX157" fmla="*/ 1629894 w 1946275"/>
                  <a:gd name="connsiteY157" fmla="*/ 731838 h 1625601"/>
                  <a:gd name="connsiteX158" fmla="*/ 1633536 w 1946275"/>
                  <a:gd name="connsiteY158" fmla="*/ 731838 h 1625601"/>
                  <a:gd name="connsiteX159" fmla="*/ 1635618 w 1946275"/>
                  <a:gd name="connsiteY159" fmla="*/ 732324 h 1625601"/>
                  <a:gd name="connsiteX160" fmla="*/ 1667118 w 1946275"/>
                  <a:gd name="connsiteY160" fmla="*/ 735498 h 1625601"/>
                  <a:gd name="connsiteX161" fmla="*/ 1658225 w 1946275"/>
                  <a:gd name="connsiteY161" fmla="*/ 729607 h 1625601"/>
                  <a:gd name="connsiteX162" fmla="*/ 1630467 w 1946275"/>
                  <a:gd name="connsiteY162" fmla="*/ 704593 h 1625601"/>
                  <a:gd name="connsiteX163" fmla="*/ 1594095 w 1946275"/>
                  <a:gd name="connsiteY163" fmla="*/ 654071 h 1625601"/>
                  <a:gd name="connsiteX164" fmla="*/ 1458600 w 1946275"/>
                  <a:gd name="connsiteY164" fmla="*/ 520490 h 1625601"/>
                  <a:gd name="connsiteX165" fmla="*/ 1446044 w 1946275"/>
                  <a:gd name="connsiteY165" fmla="*/ 512033 h 1625601"/>
                  <a:gd name="connsiteX166" fmla="*/ 1318077 w 1946275"/>
                  <a:gd name="connsiteY166" fmla="*/ 387436 h 1625601"/>
                  <a:gd name="connsiteX167" fmla="*/ 1309221 w 1946275"/>
                  <a:gd name="connsiteY167" fmla="*/ 373221 h 1625601"/>
                  <a:gd name="connsiteX168" fmla="*/ 1203100 w 1946275"/>
                  <a:gd name="connsiteY168" fmla="*/ 268599 h 1625601"/>
                  <a:gd name="connsiteX169" fmla="*/ 1165175 w 1946275"/>
                  <a:gd name="connsiteY169" fmla="*/ 242073 h 1625601"/>
                  <a:gd name="connsiteX170" fmla="*/ 1128373 w 1946275"/>
                  <a:gd name="connsiteY170" fmla="*/ 201503 h 1625601"/>
                  <a:gd name="connsiteX171" fmla="*/ 1127479 w 1946275"/>
                  <a:gd name="connsiteY171" fmla="*/ 202252 h 1625601"/>
                  <a:gd name="connsiteX172" fmla="*/ 1128713 w 1946275"/>
                  <a:gd name="connsiteY172" fmla="*/ 203490 h 1625601"/>
                  <a:gd name="connsiteX173" fmla="*/ 1121958 w 1946275"/>
                  <a:gd name="connsiteY173" fmla="*/ 206877 h 1625601"/>
                  <a:gd name="connsiteX174" fmla="*/ 1121373 w 1946275"/>
                  <a:gd name="connsiteY174" fmla="*/ 207367 h 1625601"/>
                  <a:gd name="connsiteX175" fmla="*/ 1120178 w 1946275"/>
                  <a:gd name="connsiteY175" fmla="*/ 208269 h 1625601"/>
                  <a:gd name="connsiteX176" fmla="*/ 1117402 w 1946275"/>
                  <a:gd name="connsiteY176" fmla="*/ 211052 h 1625601"/>
                  <a:gd name="connsiteX177" fmla="*/ 1117009 w 1946275"/>
                  <a:gd name="connsiteY177" fmla="*/ 210658 h 1625601"/>
                  <a:gd name="connsiteX178" fmla="*/ 1101944 w 1946275"/>
                  <a:gd name="connsiteY178" fmla="*/ 222017 h 1625601"/>
                  <a:gd name="connsiteX179" fmla="*/ 1102320 w 1946275"/>
                  <a:gd name="connsiteY179" fmla="*/ 222395 h 1625601"/>
                  <a:gd name="connsiteX180" fmla="*/ 1094570 w 1946275"/>
                  <a:gd name="connsiteY180" fmla="*/ 227578 h 1625601"/>
                  <a:gd name="connsiteX181" fmla="*/ 1091371 w 1946275"/>
                  <a:gd name="connsiteY181" fmla="*/ 229989 h 1625601"/>
                  <a:gd name="connsiteX182" fmla="*/ 1057620 w 1946275"/>
                  <a:gd name="connsiteY182" fmla="*/ 237530 h 1625601"/>
                  <a:gd name="connsiteX183" fmla="*/ 1050119 w 1946275"/>
                  <a:gd name="connsiteY183" fmla="*/ 241300 h 1625601"/>
                  <a:gd name="connsiteX184" fmla="*/ 1049616 w 1946275"/>
                  <a:gd name="connsiteY184" fmla="*/ 241261 h 1625601"/>
                  <a:gd name="connsiteX185" fmla="*/ 1049536 w 1946275"/>
                  <a:gd name="connsiteY185" fmla="*/ 241301 h 1625601"/>
                  <a:gd name="connsiteX186" fmla="*/ 1000522 w 1946275"/>
                  <a:gd name="connsiteY186" fmla="*/ 237520 h 1625601"/>
                  <a:gd name="connsiteX187" fmla="*/ 955278 w 1946275"/>
                  <a:gd name="connsiteY187" fmla="*/ 222395 h 1625601"/>
                  <a:gd name="connsiteX188" fmla="*/ 947737 w 1946275"/>
                  <a:gd name="connsiteY188" fmla="*/ 218614 h 1625601"/>
                  <a:gd name="connsiteX189" fmla="*/ 955384 w 1946275"/>
                  <a:gd name="connsiteY189" fmla="*/ 221682 h 1625601"/>
                  <a:gd name="connsiteX190" fmla="*/ 922613 w 1946275"/>
                  <a:gd name="connsiteY190" fmla="*/ 196056 h 1625601"/>
                  <a:gd name="connsiteX191" fmla="*/ 1001367 w 1946275"/>
                  <a:gd name="connsiteY191" fmla="*/ 15081 h 1625601"/>
                  <a:gd name="connsiteX192" fmla="*/ 990116 w 1946275"/>
                  <a:gd name="connsiteY192" fmla="*/ 18851 h 1625601"/>
                  <a:gd name="connsiteX193" fmla="*/ 956365 w 1946275"/>
                  <a:gd name="connsiteY193" fmla="*/ 33933 h 1625601"/>
                  <a:gd name="connsiteX194" fmla="*/ 948864 w 1946275"/>
                  <a:gd name="connsiteY194" fmla="*/ 41473 h 1625601"/>
                  <a:gd name="connsiteX195" fmla="*/ 937614 w 1946275"/>
                  <a:gd name="connsiteY195" fmla="*/ 56555 h 1625601"/>
                  <a:gd name="connsiteX196" fmla="*/ 926363 w 1946275"/>
                  <a:gd name="connsiteY196" fmla="*/ 86717 h 1625601"/>
                  <a:gd name="connsiteX197" fmla="*/ 915113 w 1946275"/>
                  <a:gd name="connsiteY197" fmla="*/ 135731 h 1625601"/>
                  <a:gd name="connsiteX198" fmla="*/ 918863 w 1946275"/>
                  <a:gd name="connsiteY198" fmla="*/ 158353 h 1625601"/>
                  <a:gd name="connsiteX199" fmla="*/ 933863 w 1946275"/>
                  <a:gd name="connsiteY199" fmla="*/ 188516 h 1625601"/>
                  <a:gd name="connsiteX200" fmla="*/ 963865 w 1946275"/>
                  <a:gd name="connsiteY200" fmla="*/ 207367 h 1625601"/>
                  <a:gd name="connsiteX201" fmla="*/ 1005117 w 1946275"/>
                  <a:gd name="connsiteY201" fmla="*/ 222449 h 1625601"/>
                  <a:gd name="connsiteX202" fmla="*/ 1050119 w 1946275"/>
                  <a:gd name="connsiteY202" fmla="*/ 226219 h 1625601"/>
                  <a:gd name="connsiteX203" fmla="*/ 1057620 w 1946275"/>
                  <a:gd name="connsiteY203" fmla="*/ 222449 h 1625601"/>
                  <a:gd name="connsiteX204" fmla="*/ 1087621 w 1946275"/>
                  <a:gd name="connsiteY204" fmla="*/ 214908 h 1625601"/>
                  <a:gd name="connsiteX205" fmla="*/ 1110122 w 1946275"/>
                  <a:gd name="connsiteY205" fmla="*/ 196056 h 1625601"/>
                  <a:gd name="connsiteX206" fmla="*/ 1132624 w 1946275"/>
                  <a:gd name="connsiteY206" fmla="*/ 180975 h 1625601"/>
                  <a:gd name="connsiteX207" fmla="*/ 1140124 w 1946275"/>
                  <a:gd name="connsiteY207" fmla="*/ 158353 h 1625601"/>
                  <a:gd name="connsiteX208" fmla="*/ 1143874 w 1946275"/>
                  <a:gd name="connsiteY208" fmla="*/ 128190 h 1625601"/>
                  <a:gd name="connsiteX209" fmla="*/ 1143874 w 1946275"/>
                  <a:gd name="connsiteY209" fmla="*/ 116880 h 1625601"/>
                  <a:gd name="connsiteX210" fmla="*/ 1136374 w 1946275"/>
                  <a:gd name="connsiteY210" fmla="*/ 71636 h 1625601"/>
                  <a:gd name="connsiteX211" fmla="*/ 1121373 w 1946275"/>
                  <a:gd name="connsiteY211" fmla="*/ 49014 h 1625601"/>
                  <a:gd name="connsiteX212" fmla="*/ 1102622 w 1946275"/>
                  <a:gd name="connsiteY212" fmla="*/ 33933 h 1625601"/>
                  <a:gd name="connsiteX213" fmla="*/ 1057620 w 1946275"/>
                  <a:gd name="connsiteY213" fmla="*/ 18851 h 1625601"/>
                  <a:gd name="connsiteX214" fmla="*/ 1042619 w 1946275"/>
                  <a:gd name="connsiteY214" fmla="*/ 18851 h 1625601"/>
                  <a:gd name="connsiteX215" fmla="*/ 1016368 w 1946275"/>
                  <a:gd name="connsiteY215" fmla="*/ 18851 h 1625601"/>
                  <a:gd name="connsiteX216" fmla="*/ 1001367 w 1946275"/>
                  <a:gd name="connsiteY216" fmla="*/ 15081 h 1625601"/>
                  <a:gd name="connsiteX217" fmla="*/ 1001367 w 1946275"/>
                  <a:gd name="connsiteY217" fmla="*/ 0 h 1625601"/>
                  <a:gd name="connsiteX218" fmla="*/ 1016368 w 1946275"/>
                  <a:gd name="connsiteY218" fmla="*/ 3770 h 1625601"/>
                  <a:gd name="connsiteX219" fmla="*/ 1042619 w 1946275"/>
                  <a:gd name="connsiteY219" fmla="*/ 3770 h 1625601"/>
                  <a:gd name="connsiteX220" fmla="*/ 1053869 w 1946275"/>
                  <a:gd name="connsiteY220" fmla="*/ 3770 h 1625601"/>
                  <a:gd name="connsiteX221" fmla="*/ 1057620 w 1946275"/>
                  <a:gd name="connsiteY221" fmla="*/ 11311 h 1625601"/>
                  <a:gd name="connsiteX222" fmla="*/ 1057620 w 1946275"/>
                  <a:gd name="connsiteY222" fmla="*/ 3770 h 1625601"/>
                  <a:gd name="connsiteX223" fmla="*/ 1110122 w 1946275"/>
                  <a:gd name="connsiteY223" fmla="*/ 22622 h 1625601"/>
                  <a:gd name="connsiteX224" fmla="*/ 1129207 w 1946275"/>
                  <a:gd name="connsiteY224" fmla="*/ 33586 h 1625601"/>
                  <a:gd name="connsiteX225" fmla="*/ 1136253 w 1946275"/>
                  <a:gd name="connsiteY225" fmla="*/ 37119 h 1625601"/>
                  <a:gd name="connsiteX226" fmla="*/ 1147564 w 1946275"/>
                  <a:gd name="connsiteY226" fmla="*/ 63587 h 1625601"/>
                  <a:gd name="connsiteX227" fmla="*/ 1158875 w 1946275"/>
                  <a:gd name="connsiteY227" fmla="*/ 116523 h 1625601"/>
                  <a:gd name="connsiteX228" fmla="*/ 1158875 w 1946275"/>
                  <a:gd name="connsiteY228" fmla="*/ 116880 h 1625601"/>
                  <a:gd name="connsiteX229" fmla="*/ 1158875 w 1946275"/>
                  <a:gd name="connsiteY229" fmla="*/ 127867 h 1625601"/>
                  <a:gd name="connsiteX230" fmla="*/ 1158875 w 1946275"/>
                  <a:gd name="connsiteY230" fmla="*/ 128190 h 1625601"/>
                  <a:gd name="connsiteX231" fmla="*/ 1155125 w 1946275"/>
                  <a:gd name="connsiteY231" fmla="*/ 162123 h 1625601"/>
                  <a:gd name="connsiteX232" fmla="*/ 1150906 w 1946275"/>
                  <a:gd name="connsiteY232" fmla="*/ 176733 h 1625601"/>
                  <a:gd name="connsiteX233" fmla="*/ 1144014 w 1946275"/>
                  <a:gd name="connsiteY233" fmla="*/ 188281 h 1625601"/>
                  <a:gd name="connsiteX234" fmla="*/ 1211007 w 1946275"/>
                  <a:gd name="connsiteY234" fmla="*/ 254328 h 1625601"/>
                  <a:gd name="connsiteX235" fmla="*/ 1223983 w 1946275"/>
                  <a:gd name="connsiteY235" fmla="*/ 262839 h 1625601"/>
                  <a:gd name="connsiteX236" fmla="*/ 1280439 w 1946275"/>
                  <a:gd name="connsiteY236" fmla="*/ 308147 h 1625601"/>
                  <a:gd name="connsiteX237" fmla="*/ 1303963 w 1946275"/>
                  <a:gd name="connsiteY237" fmla="*/ 336937 h 1625601"/>
                  <a:gd name="connsiteX238" fmla="*/ 1322531 w 1946275"/>
                  <a:gd name="connsiteY238" fmla="*/ 364277 h 1625601"/>
                  <a:gd name="connsiteX239" fmla="*/ 1456664 w 1946275"/>
                  <a:gd name="connsiteY239" fmla="*/ 496514 h 1625601"/>
                  <a:gd name="connsiteX240" fmla="*/ 1457335 w 1946275"/>
                  <a:gd name="connsiteY240" fmla="*/ 496931 h 1625601"/>
                  <a:gd name="connsiteX241" fmla="*/ 1525083 w 1946275"/>
                  <a:gd name="connsiteY241" fmla="*/ 553566 h 1625601"/>
                  <a:gd name="connsiteX242" fmla="*/ 1596594 w 1946275"/>
                  <a:gd name="connsiteY242" fmla="*/ 629079 h 1625601"/>
                  <a:gd name="connsiteX243" fmla="*/ 1605861 w 1946275"/>
                  <a:gd name="connsiteY243" fmla="*/ 643604 h 1625601"/>
                  <a:gd name="connsiteX244" fmla="*/ 1701800 w 1946275"/>
                  <a:gd name="connsiteY244" fmla="*/ 738188 h 1625601"/>
                  <a:gd name="connsiteX245" fmla="*/ 1701069 w 1946275"/>
                  <a:gd name="connsiteY245" fmla="*/ 738919 h 1625601"/>
                  <a:gd name="connsiteX246" fmla="*/ 1710285 w 1946275"/>
                  <a:gd name="connsiteY246" fmla="*/ 739848 h 1625601"/>
                  <a:gd name="connsiteX247" fmla="*/ 1829574 w 1946275"/>
                  <a:gd name="connsiteY247" fmla="*/ 761256 h 1625601"/>
                  <a:gd name="connsiteX248" fmla="*/ 1919923 w 1946275"/>
                  <a:gd name="connsiteY248" fmla="*/ 806549 h 1625601"/>
                  <a:gd name="connsiteX249" fmla="*/ 1938746 w 1946275"/>
                  <a:gd name="connsiteY249" fmla="*/ 840519 h 1625601"/>
                  <a:gd name="connsiteX250" fmla="*/ 1946275 w 1946275"/>
                  <a:gd name="connsiteY250" fmla="*/ 938655 h 1625601"/>
                  <a:gd name="connsiteX251" fmla="*/ 1934982 w 1946275"/>
                  <a:gd name="connsiteY251" fmla="*/ 1259481 h 1625601"/>
                  <a:gd name="connsiteX252" fmla="*/ 1938746 w 1946275"/>
                  <a:gd name="connsiteY252" fmla="*/ 1357617 h 1625601"/>
                  <a:gd name="connsiteX253" fmla="*/ 1942511 w 1946275"/>
                  <a:gd name="connsiteY253" fmla="*/ 1433105 h 1625601"/>
                  <a:gd name="connsiteX254" fmla="*/ 1935923 w 1946275"/>
                  <a:gd name="connsiteY254" fmla="*/ 1504348 h 1625601"/>
                  <a:gd name="connsiteX255" fmla="*/ 1929524 w 1946275"/>
                  <a:gd name="connsiteY255" fmla="*/ 1519873 h 1625601"/>
                  <a:gd name="connsiteX256" fmla="*/ 1931987 w 1946275"/>
                  <a:gd name="connsiteY256" fmla="*/ 1519873 h 1625601"/>
                  <a:gd name="connsiteX257" fmla="*/ 1924447 w 1946275"/>
                  <a:gd name="connsiteY257" fmla="*/ 1535113 h 1625601"/>
                  <a:gd name="connsiteX258" fmla="*/ 1923292 w 1946275"/>
                  <a:gd name="connsiteY258" fmla="*/ 1534994 h 1625601"/>
                  <a:gd name="connsiteX259" fmla="*/ 1912394 w 1946275"/>
                  <a:gd name="connsiteY259" fmla="*/ 1561436 h 1625601"/>
                  <a:gd name="connsiteX260" fmla="*/ 1814516 w 1946275"/>
                  <a:gd name="connsiteY260" fmla="*/ 1621827 h 1625601"/>
                  <a:gd name="connsiteX261" fmla="*/ 1720402 w 1946275"/>
                  <a:gd name="connsiteY261" fmla="*/ 1625601 h 1625601"/>
                  <a:gd name="connsiteX262" fmla="*/ 1050311 w 1946275"/>
                  <a:gd name="connsiteY262" fmla="*/ 1602955 h 1625601"/>
                  <a:gd name="connsiteX263" fmla="*/ 794321 w 1946275"/>
                  <a:gd name="connsiteY263" fmla="*/ 1606729 h 1625601"/>
                  <a:gd name="connsiteX264" fmla="*/ 319987 w 1946275"/>
                  <a:gd name="connsiteY264" fmla="*/ 1618052 h 1625601"/>
                  <a:gd name="connsiteX265" fmla="*/ 131760 w 1946275"/>
                  <a:gd name="connsiteY265" fmla="*/ 1610503 h 1625601"/>
                  <a:gd name="connsiteX266" fmla="*/ 37646 w 1946275"/>
                  <a:gd name="connsiteY266" fmla="*/ 1580308 h 1625601"/>
                  <a:gd name="connsiteX267" fmla="*/ 15058 w 1946275"/>
                  <a:gd name="connsiteY267" fmla="*/ 1542564 h 1625601"/>
                  <a:gd name="connsiteX268" fmla="*/ 0 w 1946275"/>
                  <a:gd name="connsiteY268" fmla="*/ 1387812 h 1625601"/>
                  <a:gd name="connsiteX269" fmla="*/ 3765 w 1946275"/>
                  <a:gd name="connsiteY269" fmla="*/ 1131151 h 1625601"/>
                  <a:gd name="connsiteX270" fmla="*/ 0 w 1946275"/>
                  <a:gd name="connsiteY270" fmla="*/ 976399 h 1625601"/>
                  <a:gd name="connsiteX271" fmla="*/ 0 w 1946275"/>
                  <a:gd name="connsiteY271" fmla="*/ 965076 h 1625601"/>
                  <a:gd name="connsiteX272" fmla="*/ 33881 w 1946275"/>
                  <a:gd name="connsiteY272" fmla="*/ 832971 h 1625601"/>
                  <a:gd name="connsiteX273" fmla="*/ 101643 w 1946275"/>
                  <a:gd name="connsiteY273" fmla="*/ 757482 h 1625601"/>
                  <a:gd name="connsiteX274" fmla="*/ 233403 w 1946275"/>
                  <a:gd name="connsiteY274" fmla="*/ 723512 h 1625601"/>
                  <a:gd name="connsiteX275" fmla="*/ 240932 w 1946275"/>
                  <a:gd name="connsiteY275" fmla="*/ 723512 h 1625601"/>
                  <a:gd name="connsiteX276" fmla="*/ 294873 w 1946275"/>
                  <a:gd name="connsiteY276" fmla="*/ 722855 h 1625601"/>
                  <a:gd name="connsiteX277" fmla="*/ 402341 w 1946275"/>
                  <a:gd name="connsiteY277" fmla="*/ 628030 h 1625601"/>
                  <a:gd name="connsiteX278" fmla="*/ 421048 w 1946275"/>
                  <a:gd name="connsiteY278" fmla="*/ 598931 h 1625601"/>
                  <a:gd name="connsiteX279" fmla="*/ 473815 w 1946275"/>
                  <a:gd name="connsiteY279" fmla="*/ 546165 h 1625601"/>
                  <a:gd name="connsiteX280" fmla="*/ 517631 w 1946275"/>
                  <a:gd name="connsiteY280" fmla="*/ 519783 h 1625601"/>
                  <a:gd name="connsiteX281" fmla="*/ 538218 w 1946275"/>
                  <a:gd name="connsiteY281" fmla="*/ 508138 h 1625601"/>
                  <a:gd name="connsiteX282" fmla="*/ 646109 w 1946275"/>
                  <a:gd name="connsiteY282" fmla="*/ 412941 h 1625601"/>
                  <a:gd name="connsiteX283" fmla="*/ 654968 w 1946275"/>
                  <a:gd name="connsiteY283" fmla="*/ 400177 h 1625601"/>
                  <a:gd name="connsiteX284" fmla="*/ 737652 w 1946275"/>
                  <a:gd name="connsiteY284" fmla="*/ 327565 h 1625601"/>
                  <a:gd name="connsiteX285" fmla="*/ 757455 w 1946275"/>
                  <a:gd name="connsiteY285" fmla="*/ 314694 h 1625601"/>
                  <a:gd name="connsiteX286" fmla="*/ 904405 w 1946275"/>
                  <a:gd name="connsiteY286" fmla="*/ 185032 h 1625601"/>
                  <a:gd name="connsiteX287" fmla="*/ 911804 w 1946275"/>
                  <a:gd name="connsiteY287" fmla="*/ 176495 h 1625601"/>
                  <a:gd name="connsiteX288" fmla="*/ 903862 w 1946275"/>
                  <a:gd name="connsiteY288" fmla="*/ 162123 h 1625601"/>
                  <a:gd name="connsiteX289" fmla="*/ 900112 w 1946275"/>
                  <a:gd name="connsiteY289" fmla="*/ 135731 h 1625601"/>
                  <a:gd name="connsiteX290" fmla="*/ 911362 w 1946275"/>
                  <a:gd name="connsiteY290" fmla="*/ 82947 h 1625601"/>
                  <a:gd name="connsiteX291" fmla="*/ 926363 w 1946275"/>
                  <a:gd name="connsiteY291" fmla="*/ 49014 h 1625601"/>
                  <a:gd name="connsiteX292" fmla="*/ 937614 w 1946275"/>
                  <a:gd name="connsiteY292" fmla="*/ 33933 h 1625601"/>
                  <a:gd name="connsiteX293" fmla="*/ 945114 w 1946275"/>
                  <a:gd name="connsiteY293" fmla="*/ 22622 h 1625601"/>
                  <a:gd name="connsiteX294" fmla="*/ 986366 w 1946275"/>
                  <a:gd name="connsiteY294" fmla="*/ 3770 h 1625601"/>
                  <a:gd name="connsiteX295" fmla="*/ 1001367 w 1946275"/>
                  <a:gd name="connsiteY295" fmla="*/ 0 h 16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1946275" h="1625601">
                    <a:moveTo>
                      <a:pt x="481437" y="1465536"/>
                    </a:moveTo>
                    <a:lnTo>
                      <a:pt x="487586" y="1465719"/>
                    </a:lnTo>
                    <a:cubicBezTo>
                      <a:pt x="494896" y="1465957"/>
                      <a:pt x="493351" y="1465957"/>
                      <a:pt x="486307" y="1465719"/>
                    </a:cubicBezTo>
                    <a:close/>
                    <a:moveTo>
                      <a:pt x="191907" y="1457871"/>
                    </a:moveTo>
                    <a:lnTo>
                      <a:pt x="247607" y="1459230"/>
                    </a:lnTo>
                    <a:cubicBezTo>
                      <a:pt x="322435" y="1461135"/>
                      <a:pt x="396793" y="1463040"/>
                      <a:pt x="428795" y="1463040"/>
                    </a:cubicBezTo>
                    <a:cubicBezTo>
                      <a:pt x="444796" y="1463993"/>
                      <a:pt x="460327" y="1464707"/>
                      <a:pt x="472034" y="1465183"/>
                    </a:cubicBezTo>
                    <a:lnTo>
                      <a:pt x="481437" y="1465536"/>
                    </a:lnTo>
                    <a:lnTo>
                      <a:pt x="469563" y="1465183"/>
                    </a:lnTo>
                    <a:cubicBezTo>
                      <a:pt x="452562" y="1464707"/>
                      <a:pt x="425031" y="1463993"/>
                      <a:pt x="383616" y="1463040"/>
                    </a:cubicBezTo>
                    <a:cubicBezTo>
                      <a:pt x="217958" y="1459230"/>
                      <a:pt x="440090" y="1466850"/>
                      <a:pt x="225488" y="1459230"/>
                    </a:cubicBezTo>
                    <a:close/>
                    <a:moveTo>
                      <a:pt x="15280" y="1374175"/>
                    </a:moveTo>
                    <a:lnTo>
                      <a:pt x="15058" y="1387812"/>
                    </a:lnTo>
                    <a:lnTo>
                      <a:pt x="15334" y="1396572"/>
                    </a:lnTo>
                    <a:close/>
                    <a:moveTo>
                      <a:pt x="182607" y="914934"/>
                    </a:moveTo>
                    <a:cubicBezTo>
                      <a:pt x="183255" y="915046"/>
                      <a:pt x="182078" y="915492"/>
                      <a:pt x="177371" y="916385"/>
                    </a:cubicBezTo>
                    <a:lnTo>
                      <a:pt x="173883" y="916385"/>
                    </a:lnTo>
                    <a:lnTo>
                      <a:pt x="176901" y="915492"/>
                    </a:lnTo>
                    <a:cubicBezTo>
                      <a:pt x="179489" y="915046"/>
                      <a:pt x="181960" y="914822"/>
                      <a:pt x="182607" y="914934"/>
                    </a:cubicBezTo>
                    <a:close/>
                    <a:moveTo>
                      <a:pt x="1830701" y="858668"/>
                    </a:moveTo>
                    <a:cubicBezTo>
                      <a:pt x="1832316" y="858727"/>
                      <a:pt x="1835561" y="858962"/>
                      <a:pt x="1840754" y="859434"/>
                    </a:cubicBezTo>
                    <a:lnTo>
                      <a:pt x="1845108" y="860670"/>
                    </a:lnTo>
                    <a:lnTo>
                      <a:pt x="1838032" y="859964"/>
                    </a:lnTo>
                    <a:cubicBezTo>
                      <a:pt x="1830760" y="859139"/>
                      <a:pt x="1827470" y="858550"/>
                      <a:pt x="1830701" y="858668"/>
                    </a:cubicBezTo>
                    <a:close/>
                    <a:moveTo>
                      <a:pt x="101185" y="780313"/>
                    </a:moveTo>
                    <a:lnTo>
                      <a:pt x="93644" y="784375"/>
                    </a:lnTo>
                    <a:lnTo>
                      <a:pt x="87526" y="789985"/>
                    </a:lnTo>
                    <a:close/>
                    <a:moveTo>
                      <a:pt x="1202371" y="731945"/>
                    </a:moveTo>
                    <a:lnTo>
                      <a:pt x="1190955" y="732938"/>
                    </a:lnTo>
                    <a:cubicBezTo>
                      <a:pt x="1133591" y="737654"/>
                      <a:pt x="1061181" y="742369"/>
                      <a:pt x="1000995" y="742369"/>
                    </a:cubicBezTo>
                    <a:cubicBezTo>
                      <a:pt x="876863" y="742369"/>
                      <a:pt x="609791" y="746141"/>
                      <a:pt x="496943" y="749914"/>
                    </a:cubicBezTo>
                    <a:cubicBezTo>
                      <a:pt x="459327" y="749914"/>
                      <a:pt x="417950" y="749914"/>
                      <a:pt x="380334" y="749914"/>
                    </a:cubicBezTo>
                    <a:cubicBezTo>
                      <a:pt x="308864" y="749914"/>
                      <a:pt x="241155" y="749914"/>
                      <a:pt x="196016" y="757458"/>
                    </a:cubicBezTo>
                    <a:cubicBezTo>
                      <a:pt x="162162" y="765003"/>
                      <a:pt x="83169" y="791409"/>
                      <a:pt x="53076" y="847993"/>
                    </a:cubicBezTo>
                    <a:cubicBezTo>
                      <a:pt x="45553" y="863082"/>
                      <a:pt x="40851" y="881000"/>
                      <a:pt x="37912" y="900864"/>
                    </a:cubicBezTo>
                    <a:lnTo>
                      <a:pt x="36810" y="916385"/>
                    </a:lnTo>
                    <a:lnTo>
                      <a:pt x="87006" y="916385"/>
                    </a:lnTo>
                    <a:cubicBezTo>
                      <a:pt x="109597" y="916385"/>
                      <a:pt x="127482" y="916385"/>
                      <a:pt x="142072" y="916385"/>
                    </a:cubicBezTo>
                    <a:lnTo>
                      <a:pt x="173883" y="916385"/>
                    </a:lnTo>
                    <a:lnTo>
                      <a:pt x="170488" y="917390"/>
                    </a:lnTo>
                    <a:cubicBezTo>
                      <a:pt x="169370" y="918171"/>
                      <a:pt x="169841" y="919064"/>
                      <a:pt x="173606" y="919957"/>
                    </a:cubicBezTo>
                    <a:cubicBezTo>
                      <a:pt x="192432" y="919957"/>
                      <a:pt x="233850" y="923529"/>
                      <a:pt x="248911" y="923529"/>
                    </a:cubicBezTo>
                    <a:cubicBezTo>
                      <a:pt x="263972" y="923529"/>
                      <a:pt x="222554" y="923529"/>
                      <a:pt x="263972" y="927101"/>
                    </a:cubicBezTo>
                    <a:lnTo>
                      <a:pt x="211258" y="927101"/>
                    </a:lnTo>
                    <a:lnTo>
                      <a:pt x="200139" y="927101"/>
                    </a:lnTo>
                    <a:lnTo>
                      <a:pt x="196197" y="927101"/>
                    </a:lnTo>
                    <a:cubicBezTo>
                      <a:pt x="181372" y="927101"/>
                      <a:pt x="116278" y="924025"/>
                      <a:pt x="66893" y="923929"/>
                    </a:cubicBezTo>
                    <a:lnTo>
                      <a:pt x="36215" y="924754"/>
                    </a:lnTo>
                    <a:lnTo>
                      <a:pt x="33328" y="965405"/>
                    </a:lnTo>
                    <a:cubicBezTo>
                      <a:pt x="32387" y="1011144"/>
                      <a:pt x="34268" y="1061126"/>
                      <a:pt x="30507" y="1108280"/>
                    </a:cubicBezTo>
                    <a:cubicBezTo>
                      <a:pt x="28626" y="1132800"/>
                      <a:pt x="26980" y="1164864"/>
                      <a:pt x="25511" y="1199993"/>
                    </a:cubicBezTo>
                    <a:lnTo>
                      <a:pt x="23007" y="1270000"/>
                    </a:lnTo>
                    <a:lnTo>
                      <a:pt x="28574" y="1270000"/>
                    </a:lnTo>
                    <a:cubicBezTo>
                      <a:pt x="41706" y="1270000"/>
                      <a:pt x="60468" y="1270000"/>
                      <a:pt x="82981" y="1270000"/>
                    </a:cubicBezTo>
                    <a:cubicBezTo>
                      <a:pt x="131761" y="1270000"/>
                      <a:pt x="45459" y="1277761"/>
                      <a:pt x="90486" y="1281642"/>
                    </a:cubicBezTo>
                    <a:cubicBezTo>
                      <a:pt x="135513" y="1285522"/>
                      <a:pt x="173036" y="1281642"/>
                      <a:pt x="188045" y="1285522"/>
                    </a:cubicBezTo>
                    <a:cubicBezTo>
                      <a:pt x="203054" y="1293283"/>
                      <a:pt x="116752" y="1281642"/>
                      <a:pt x="188045" y="1293283"/>
                    </a:cubicBezTo>
                    <a:cubicBezTo>
                      <a:pt x="238701" y="1302015"/>
                      <a:pt x="177492" y="1299832"/>
                      <a:pt x="161134" y="1298195"/>
                    </a:cubicBezTo>
                    <a:lnTo>
                      <a:pt x="164157" y="1297486"/>
                    </a:lnTo>
                    <a:lnTo>
                      <a:pt x="167759" y="1297710"/>
                    </a:lnTo>
                    <a:cubicBezTo>
                      <a:pt x="174678" y="1298134"/>
                      <a:pt x="175850" y="1298134"/>
                      <a:pt x="165531" y="1297164"/>
                    </a:cubicBezTo>
                    <a:lnTo>
                      <a:pt x="164157" y="1297486"/>
                    </a:lnTo>
                    <a:lnTo>
                      <a:pt x="135513" y="1295709"/>
                    </a:lnTo>
                    <a:cubicBezTo>
                      <a:pt x="110185" y="1294254"/>
                      <a:pt x="84857" y="1293284"/>
                      <a:pt x="105495" y="1297164"/>
                    </a:cubicBezTo>
                    <a:cubicBezTo>
                      <a:pt x="136451" y="1302985"/>
                      <a:pt x="97756" y="1295709"/>
                      <a:pt x="55895" y="1293344"/>
                    </a:cubicBezTo>
                    <a:lnTo>
                      <a:pt x="22174" y="1293294"/>
                    </a:lnTo>
                    <a:lnTo>
                      <a:pt x="21573" y="1310097"/>
                    </a:lnTo>
                    <a:cubicBezTo>
                      <a:pt x="20397" y="1346876"/>
                      <a:pt x="19339" y="1382242"/>
                      <a:pt x="18340" y="1411712"/>
                    </a:cubicBezTo>
                    <a:lnTo>
                      <a:pt x="16995" y="1447805"/>
                    </a:lnTo>
                    <a:lnTo>
                      <a:pt x="20343" y="1447808"/>
                    </a:lnTo>
                    <a:cubicBezTo>
                      <a:pt x="62654" y="1447860"/>
                      <a:pt x="233959" y="1448276"/>
                      <a:pt x="266902" y="1451610"/>
                    </a:cubicBezTo>
                    <a:cubicBezTo>
                      <a:pt x="299846" y="1454944"/>
                      <a:pt x="79125" y="1452444"/>
                      <a:pt x="167197" y="1456871"/>
                    </a:cubicBezTo>
                    <a:lnTo>
                      <a:pt x="191907" y="1457871"/>
                    </a:lnTo>
                    <a:lnTo>
                      <a:pt x="140247" y="1456611"/>
                    </a:lnTo>
                    <a:cubicBezTo>
                      <a:pt x="107833" y="1455896"/>
                      <a:pt x="80537" y="1455420"/>
                      <a:pt x="63595" y="1455420"/>
                    </a:cubicBezTo>
                    <a:cubicBezTo>
                      <a:pt x="45711" y="1455420"/>
                      <a:pt x="33475" y="1455658"/>
                      <a:pt x="25181" y="1456015"/>
                    </a:cubicBezTo>
                    <a:lnTo>
                      <a:pt x="17229" y="1456721"/>
                    </a:lnTo>
                    <a:lnTo>
                      <a:pt x="17882" y="1477455"/>
                    </a:lnTo>
                    <a:cubicBezTo>
                      <a:pt x="19764" y="1502932"/>
                      <a:pt x="22588" y="1523692"/>
                      <a:pt x="26352" y="1538789"/>
                    </a:cubicBezTo>
                    <a:cubicBezTo>
                      <a:pt x="30117" y="1550113"/>
                      <a:pt x="37646" y="1561436"/>
                      <a:pt x="48939" y="1568985"/>
                    </a:cubicBezTo>
                    <a:cubicBezTo>
                      <a:pt x="60233" y="1576534"/>
                      <a:pt x="75291" y="1584082"/>
                      <a:pt x="97879" y="1587857"/>
                    </a:cubicBezTo>
                    <a:cubicBezTo>
                      <a:pt x="143053" y="1599180"/>
                      <a:pt x="210815" y="1602955"/>
                      <a:pt x="319987" y="1602955"/>
                    </a:cubicBezTo>
                    <a:cubicBezTo>
                      <a:pt x="376456" y="1602955"/>
                      <a:pt x="443277" y="1602011"/>
                      <a:pt x="521862" y="1600124"/>
                    </a:cubicBezTo>
                    <a:lnTo>
                      <a:pt x="555677" y="1599181"/>
                    </a:lnTo>
                    <a:lnTo>
                      <a:pt x="620458" y="1594516"/>
                    </a:lnTo>
                    <a:cubicBezTo>
                      <a:pt x="843265" y="1580095"/>
                      <a:pt x="973055" y="1582979"/>
                      <a:pt x="1065351" y="1582979"/>
                    </a:cubicBezTo>
                    <a:cubicBezTo>
                      <a:pt x="1110557" y="1582979"/>
                      <a:pt x="1148229" y="1582979"/>
                      <a:pt x="1178366" y="1582979"/>
                    </a:cubicBezTo>
                    <a:cubicBezTo>
                      <a:pt x="1238641" y="1579212"/>
                      <a:pt x="1306449" y="1582979"/>
                      <a:pt x="1366724" y="1590513"/>
                    </a:cubicBezTo>
                    <a:cubicBezTo>
                      <a:pt x="1426999" y="1594280"/>
                      <a:pt x="1479739" y="1601814"/>
                      <a:pt x="1509876" y="1598047"/>
                    </a:cubicBezTo>
                    <a:cubicBezTo>
                      <a:pt x="1543781" y="1594280"/>
                      <a:pt x="1588987" y="1598047"/>
                      <a:pt x="1637960" y="1601814"/>
                    </a:cubicBezTo>
                    <a:cubicBezTo>
                      <a:pt x="1698235" y="1605581"/>
                      <a:pt x="1758509" y="1609349"/>
                      <a:pt x="1796181" y="1601814"/>
                    </a:cubicBezTo>
                    <a:cubicBezTo>
                      <a:pt x="1847037" y="1590513"/>
                      <a:pt x="1883061" y="1581331"/>
                      <a:pt x="1901073" y="1544072"/>
                    </a:cubicBezTo>
                    <a:lnTo>
                      <a:pt x="1903834" y="1532986"/>
                    </a:lnTo>
                    <a:lnTo>
                      <a:pt x="1877730" y="1530291"/>
                    </a:lnTo>
                    <a:cubicBezTo>
                      <a:pt x="1811809" y="1528684"/>
                      <a:pt x="1702941" y="1535113"/>
                      <a:pt x="1683146" y="1535113"/>
                    </a:cubicBezTo>
                    <a:cubicBezTo>
                      <a:pt x="1656754" y="1535113"/>
                      <a:pt x="1720849" y="1531303"/>
                      <a:pt x="1660524" y="1531303"/>
                    </a:cubicBezTo>
                    <a:cubicBezTo>
                      <a:pt x="1603969" y="1531303"/>
                      <a:pt x="1539874" y="1535113"/>
                      <a:pt x="1592658" y="1531303"/>
                    </a:cubicBezTo>
                    <a:cubicBezTo>
                      <a:pt x="1645443" y="1527493"/>
                      <a:pt x="1592658" y="1527493"/>
                      <a:pt x="1611510" y="1527493"/>
                    </a:cubicBezTo>
                    <a:cubicBezTo>
                      <a:pt x="1626592" y="1527493"/>
                      <a:pt x="1686917" y="1523683"/>
                      <a:pt x="1709539" y="1523683"/>
                    </a:cubicBezTo>
                    <a:cubicBezTo>
                      <a:pt x="1726505" y="1523683"/>
                      <a:pt x="1703176" y="1519397"/>
                      <a:pt x="1699995" y="1518861"/>
                    </a:cubicBezTo>
                    <a:cubicBezTo>
                      <a:pt x="1698935" y="1518683"/>
                      <a:pt x="1700113" y="1518921"/>
                      <a:pt x="1705768" y="1519873"/>
                    </a:cubicBezTo>
                    <a:cubicBezTo>
                      <a:pt x="1728390" y="1519873"/>
                      <a:pt x="1762323" y="1519873"/>
                      <a:pt x="1822648" y="1519873"/>
                    </a:cubicBezTo>
                    <a:cubicBezTo>
                      <a:pt x="1852811" y="1519873"/>
                      <a:pt x="1880146" y="1519873"/>
                      <a:pt x="1899940" y="1519873"/>
                    </a:cubicBezTo>
                    <a:lnTo>
                      <a:pt x="1907100" y="1519873"/>
                    </a:lnTo>
                    <a:lnTo>
                      <a:pt x="1912963" y="1496336"/>
                    </a:lnTo>
                    <a:cubicBezTo>
                      <a:pt x="1916730" y="1436062"/>
                      <a:pt x="1924264" y="1451130"/>
                      <a:pt x="1920497" y="1387090"/>
                    </a:cubicBezTo>
                    <a:cubicBezTo>
                      <a:pt x="1920497" y="1319282"/>
                      <a:pt x="1912963" y="1187434"/>
                      <a:pt x="1916730" y="1119626"/>
                    </a:cubicBezTo>
                    <a:lnTo>
                      <a:pt x="1919333" y="1085717"/>
                    </a:lnTo>
                    <a:lnTo>
                      <a:pt x="1893394" y="1085374"/>
                    </a:lnTo>
                    <a:cubicBezTo>
                      <a:pt x="1869787" y="1084898"/>
                      <a:pt x="1844291" y="1083945"/>
                      <a:pt x="1836737" y="1082040"/>
                    </a:cubicBezTo>
                    <a:cubicBezTo>
                      <a:pt x="1821628" y="1074420"/>
                      <a:pt x="1938720" y="1082040"/>
                      <a:pt x="1855623" y="1074420"/>
                    </a:cubicBezTo>
                    <a:cubicBezTo>
                      <a:pt x="1768748" y="1066800"/>
                      <a:pt x="1855623" y="1074420"/>
                      <a:pt x="1791411" y="1070610"/>
                    </a:cubicBezTo>
                    <a:cubicBezTo>
                      <a:pt x="1727199" y="1066800"/>
                      <a:pt x="1749862" y="1066800"/>
                      <a:pt x="1772525" y="1066800"/>
                    </a:cubicBezTo>
                    <a:cubicBezTo>
                      <a:pt x="1798965" y="1066800"/>
                      <a:pt x="1889617" y="1074420"/>
                      <a:pt x="1919834" y="1078230"/>
                    </a:cubicBezTo>
                    <a:lnTo>
                      <a:pt x="1919909" y="1078224"/>
                    </a:lnTo>
                    <a:lnTo>
                      <a:pt x="1921262" y="1060588"/>
                    </a:lnTo>
                    <a:cubicBezTo>
                      <a:pt x="1922719" y="1045093"/>
                      <a:pt x="1924342" y="1029499"/>
                      <a:pt x="1925956" y="1014823"/>
                    </a:cubicBezTo>
                    <a:lnTo>
                      <a:pt x="1930315" y="977039"/>
                    </a:lnTo>
                    <a:lnTo>
                      <a:pt x="1931217" y="938655"/>
                    </a:lnTo>
                    <a:cubicBezTo>
                      <a:pt x="1931217" y="919783"/>
                      <a:pt x="1930276" y="902798"/>
                      <a:pt x="1928864" y="887228"/>
                    </a:cubicBezTo>
                    <a:lnTo>
                      <a:pt x="1928695" y="885826"/>
                    </a:lnTo>
                    <a:lnTo>
                      <a:pt x="1914393" y="885826"/>
                    </a:lnTo>
                    <a:cubicBezTo>
                      <a:pt x="1901176" y="885826"/>
                      <a:pt x="1882294" y="885826"/>
                      <a:pt x="1859636" y="885826"/>
                    </a:cubicBezTo>
                    <a:cubicBezTo>
                      <a:pt x="1814320" y="885826"/>
                      <a:pt x="1901175" y="878285"/>
                      <a:pt x="1855859" y="874515"/>
                    </a:cubicBezTo>
                    <a:cubicBezTo>
                      <a:pt x="1806767" y="874515"/>
                      <a:pt x="1772780" y="874515"/>
                      <a:pt x="1757675" y="870745"/>
                    </a:cubicBezTo>
                    <a:cubicBezTo>
                      <a:pt x="1742569" y="866974"/>
                      <a:pt x="1829425" y="874515"/>
                      <a:pt x="1757675" y="863204"/>
                    </a:cubicBezTo>
                    <a:cubicBezTo>
                      <a:pt x="1721800" y="859434"/>
                      <a:pt x="1737849" y="858491"/>
                      <a:pt x="1757675" y="858491"/>
                    </a:cubicBezTo>
                    <a:cubicBezTo>
                      <a:pt x="1777500" y="858491"/>
                      <a:pt x="1801103" y="859434"/>
                      <a:pt x="1780333" y="859434"/>
                    </a:cubicBezTo>
                    <a:cubicBezTo>
                      <a:pt x="1743985" y="859434"/>
                      <a:pt x="1849310" y="865207"/>
                      <a:pt x="1848380" y="861599"/>
                    </a:cubicBezTo>
                    <a:lnTo>
                      <a:pt x="1845108" y="860670"/>
                    </a:lnTo>
                    <a:lnTo>
                      <a:pt x="1851611" y="861319"/>
                    </a:lnTo>
                    <a:cubicBezTo>
                      <a:pt x="1862232" y="862262"/>
                      <a:pt x="1875567" y="863204"/>
                      <a:pt x="1889080" y="863675"/>
                    </a:cubicBezTo>
                    <a:lnTo>
                      <a:pt x="1925970" y="863224"/>
                    </a:lnTo>
                    <a:lnTo>
                      <a:pt x="1923688" y="844294"/>
                    </a:lnTo>
                    <a:cubicBezTo>
                      <a:pt x="1923688" y="832971"/>
                      <a:pt x="1916159" y="825422"/>
                      <a:pt x="1908630" y="817873"/>
                    </a:cubicBezTo>
                    <a:cubicBezTo>
                      <a:pt x="1901101" y="806549"/>
                      <a:pt x="1889807" y="799001"/>
                      <a:pt x="1870984" y="791452"/>
                    </a:cubicBezTo>
                    <a:cubicBezTo>
                      <a:pt x="1837103" y="776354"/>
                      <a:pt x="1788164" y="765031"/>
                      <a:pt x="1716637" y="757482"/>
                    </a:cubicBezTo>
                    <a:cubicBezTo>
                      <a:pt x="1609347" y="743328"/>
                      <a:pt x="1459707" y="735543"/>
                      <a:pt x="1258185" y="732536"/>
                    </a:cubicBezTo>
                    <a:close/>
                    <a:moveTo>
                      <a:pt x="484353" y="555667"/>
                    </a:moveTo>
                    <a:lnTo>
                      <a:pt x="481354" y="557472"/>
                    </a:lnTo>
                    <a:lnTo>
                      <a:pt x="475083" y="563846"/>
                    </a:lnTo>
                    <a:close/>
                    <a:moveTo>
                      <a:pt x="920312" y="191891"/>
                    </a:moveTo>
                    <a:lnTo>
                      <a:pt x="895454" y="213713"/>
                    </a:lnTo>
                    <a:lnTo>
                      <a:pt x="880878" y="237110"/>
                    </a:lnTo>
                    <a:cubicBezTo>
                      <a:pt x="869571" y="255955"/>
                      <a:pt x="846956" y="274800"/>
                      <a:pt x="820573" y="289876"/>
                    </a:cubicBezTo>
                    <a:lnTo>
                      <a:pt x="774815" y="319617"/>
                    </a:lnTo>
                    <a:lnTo>
                      <a:pt x="653303" y="426288"/>
                    </a:lnTo>
                    <a:lnTo>
                      <a:pt x="643425" y="440634"/>
                    </a:lnTo>
                    <a:cubicBezTo>
                      <a:pt x="628348" y="467017"/>
                      <a:pt x="601965" y="485862"/>
                      <a:pt x="571812" y="504707"/>
                    </a:cubicBezTo>
                    <a:lnTo>
                      <a:pt x="549774" y="517173"/>
                    </a:lnTo>
                    <a:lnTo>
                      <a:pt x="415727" y="634848"/>
                    </a:lnTo>
                    <a:lnTo>
                      <a:pt x="398433" y="659234"/>
                    </a:lnTo>
                    <a:cubicBezTo>
                      <a:pt x="383357" y="681848"/>
                      <a:pt x="362627" y="698809"/>
                      <a:pt x="345666" y="710116"/>
                    </a:cubicBezTo>
                    <a:lnTo>
                      <a:pt x="324814" y="722489"/>
                    </a:lnTo>
                    <a:lnTo>
                      <a:pt x="468334" y="720740"/>
                    </a:lnTo>
                    <a:cubicBezTo>
                      <a:pt x="686090" y="718086"/>
                      <a:pt x="875259" y="715963"/>
                      <a:pt x="1039017" y="715963"/>
                    </a:cubicBezTo>
                    <a:cubicBezTo>
                      <a:pt x="1233127" y="715963"/>
                      <a:pt x="1390841" y="718451"/>
                      <a:pt x="1516813" y="724593"/>
                    </a:cubicBezTo>
                    <a:lnTo>
                      <a:pt x="1629894" y="731838"/>
                    </a:lnTo>
                    <a:lnTo>
                      <a:pt x="1633536" y="731838"/>
                    </a:lnTo>
                    <a:lnTo>
                      <a:pt x="1635618" y="732324"/>
                    </a:lnTo>
                    <a:lnTo>
                      <a:pt x="1667118" y="735498"/>
                    </a:lnTo>
                    <a:lnTo>
                      <a:pt x="1658225" y="729607"/>
                    </a:lnTo>
                    <a:cubicBezTo>
                      <a:pt x="1649286" y="722527"/>
                      <a:pt x="1639877" y="714032"/>
                      <a:pt x="1630467" y="704593"/>
                    </a:cubicBezTo>
                    <a:lnTo>
                      <a:pt x="1594095" y="654071"/>
                    </a:lnTo>
                    <a:lnTo>
                      <a:pt x="1458600" y="520490"/>
                    </a:lnTo>
                    <a:lnTo>
                      <a:pt x="1446044" y="512033"/>
                    </a:lnTo>
                    <a:cubicBezTo>
                      <a:pt x="1412170" y="489379"/>
                      <a:pt x="1363242" y="459174"/>
                      <a:pt x="1318077" y="387436"/>
                    </a:cubicBezTo>
                    <a:lnTo>
                      <a:pt x="1309221" y="373221"/>
                    </a:lnTo>
                    <a:lnTo>
                      <a:pt x="1203100" y="268599"/>
                    </a:lnTo>
                    <a:lnTo>
                      <a:pt x="1165175" y="242073"/>
                    </a:lnTo>
                    <a:lnTo>
                      <a:pt x="1128373" y="201503"/>
                    </a:lnTo>
                    <a:lnTo>
                      <a:pt x="1127479" y="202252"/>
                    </a:lnTo>
                    <a:lnTo>
                      <a:pt x="1128713" y="203490"/>
                    </a:lnTo>
                    <a:lnTo>
                      <a:pt x="1121958" y="206877"/>
                    </a:lnTo>
                    <a:lnTo>
                      <a:pt x="1121373" y="207367"/>
                    </a:lnTo>
                    <a:lnTo>
                      <a:pt x="1120178" y="208269"/>
                    </a:lnTo>
                    <a:lnTo>
                      <a:pt x="1117402" y="211052"/>
                    </a:lnTo>
                    <a:lnTo>
                      <a:pt x="1117009" y="210658"/>
                    </a:lnTo>
                    <a:lnTo>
                      <a:pt x="1101944" y="222017"/>
                    </a:lnTo>
                    <a:lnTo>
                      <a:pt x="1102320" y="222395"/>
                    </a:lnTo>
                    <a:lnTo>
                      <a:pt x="1094570" y="227578"/>
                    </a:lnTo>
                    <a:lnTo>
                      <a:pt x="1091371" y="229989"/>
                    </a:lnTo>
                    <a:cubicBezTo>
                      <a:pt x="1083871" y="233760"/>
                      <a:pt x="1072620" y="237530"/>
                      <a:pt x="1057620" y="237530"/>
                    </a:cubicBezTo>
                    <a:cubicBezTo>
                      <a:pt x="1057620" y="241300"/>
                      <a:pt x="1053869" y="241300"/>
                      <a:pt x="1050119" y="241300"/>
                    </a:cubicBezTo>
                    <a:lnTo>
                      <a:pt x="1049616" y="241261"/>
                    </a:lnTo>
                    <a:lnTo>
                      <a:pt x="1049536" y="241301"/>
                    </a:lnTo>
                    <a:cubicBezTo>
                      <a:pt x="1034455" y="241301"/>
                      <a:pt x="1015603" y="237520"/>
                      <a:pt x="1000522" y="237520"/>
                    </a:cubicBezTo>
                    <a:cubicBezTo>
                      <a:pt x="981670" y="233739"/>
                      <a:pt x="970359" y="229958"/>
                      <a:pt x="955278" y="222395"/>
                    </a:cubicBezTo>
                    <a:cubicBezTo>
                      <a:pt x="951508" y="218614"/>
                      <a:pt x="951508" y="218614"/>
                      <a:pt x="947737" y="218614"/>
                    </a:cubicBezTo>
                    <a:lnTo>
                      <a:pt x="955384" y="221682"/>
                    </a:lnTo>
                    <a:lnTo>
                      <a:pt x="922613" y="196056"/>
                    </a:lnTo>
                    <a:close/>
                    <a:moveTo>
                      <a:pt x="1001367" y="15081"/>
                    </a:moveTo>
                    <a:cubicBezTo>
                      <a:pt x="997617" y="15081"/>
                      <a:pt x="993866" y="15081"/>
                      <a:pt x="990116" y="18851"/>
                    </a:cubicBezTo>
                    <a:cubicBezTo>
                      <a:pt x="975116" y="22622"/>
                      <a:pt x="963865" y="26392"/>
                      <a:pt x="956365" y="33933"/>
                    </a:cubicBezTo>
                    <a:cubicBezTo>
                      <a:pt x="952614" y="33933"/>
                      <a:pt x="952614" y="37703"/>
                      <a:pt x="948864" y="41473"/>
                    </a:cubicBezTo>
                    <a:cubicBezTo>
                      <a:pt x="945114" y="49014"/>
                      <a:pt x="941364" y="52784"/>
                      <a:pt x="937614" y="56555"/>
                    </a:cubicBezTo>
                    <a:cubicBezTo>
                      <a:pt x="933863" y="67865"/>
                      <a:pt x="930113" y="75406"/>
                      <a:pt x="926363" y="86717"/>
                    </a:cubicBezTo>
                    <a:cubicBezTo>
                      <a:pt x="918863" y="101798"/>
                      <a:pt x="915113" y="116880"/>
                      <a:pt x="915113" y="135731"/>
                    </a:cubicBezTo>
                    <a:cubicBezTo>
                      <a:pt x="915113" y="143272"/>
                      <a:pt x="918863" y="150812"/>
                      <a:pt x="918863" y="158353"/>
                    </a:cubicBezTo>
                    <a:cubicBezTo>
                      <a:pt x="918863" y="169664"/>
                      <a:pt x="926363" y="180975"/>
                      <a:pt x="933863" y="188516"/>
                    </a:cubicBezTo>
                    <a:cubicBezTo>
                      <a:pt x="941364" y="196056"/>
                      <a:pt x="952614" y="203597"/>
                      <a:pt x="963865" y="207367"/>
                    </a:cubicBezTo>
                    <a:cubicBezTo>
                      <a:pt x="978866" y="214908"/>
                      <a:pt x="986366" y="218678"/>
                      <a:pt x="1005117" y="222449"/>
                    </a:cubicBezTo>
                    <a:cubicBezTo>
                      <a:pt x="1020118" y="222449"/>
                      <a:pt x="1035119" y="226219"/>
                      <a:pt x="1050119" y="226219"/>
                    </a:cubicBezTo>
                    <a:cubicBezTo>
                      <a:pt x="1053869" y="226219"/>
                      <a:pt x="1053869" y="226219"/>
                      <a:pt x="1057620" y="222449"/>
                    </a:cubicBezTo>
                    <a:cubicBezTo>
                      <a:pt x="1068870" y="222449"/>
                      <a:pt x="1076371" y="218678"/>
                      <a:pt x="1087621" y="214908"/>
                    </a:cubicBezTo>
                    <a:cubicBezTo>
                      <a:pt x="1095122" y="211138"/>
                      <a:pt x="1102622" y="203597"/>
                      <a:pt x="1110122" y="196056"/>
                    </a:cubicBezTo>
                    <a:cubicBezTo>
                      <a:pt x="1117623" y="192286"/>
                      <a:pt x="1125123" y="184745"/>
                      <a:pt x="1132624" y="180975"/>
                    </a:cubicBezTo>
                    <a:cubicBezTo>
                      <a:pt x="1136374" y="173434"/>
                      <a:pt x="1140124" y="165894"/>
                      <a:pt x="1140124" y="158353"/>
                    </a:cubicBezTo>
                    <a:cubicBezTo>
                      <a:pt x="1143874" y="147042"/>
                      <a:pt x="1143874" y="139501"/>
                      <a:pt x="1143874" y="128190"/>
                    </a:cubicBezTo>
                    <a:cubicBezTo>
                      <a:pt x="1143874" y="124420"/>
                      <a:pt x="1143874" y="120650"/>
                      <a:pt x="1143874" y="116880"/>
                    </a:cubicBezTo>
                    <a:cubicBezTo>
                      <a:pt x="1143874" y="101798"/>
                      <a:pt x="1143874" y="86717"/>
                      <a:pt x="1136374" y="71636"/>
                    </a:cubicBezTo>
                    <a:cubicBezTo>
                      <a:pt x="1128874" y="64095"/>
                      <a:pt x="1128874" y="52784"/>
                      <a:pt x="1121373" y="49014"/>
                    </a:cubicBezTo>
                    <a:cubicBezTo>
                      <a:pt x="1117623" y="41473"/>
                      <a:pt x="1113872" y="41473"/>
                      <a:pt x="1102622" y="33933"/>
                    </a:cubicBezTo>
                    <a:cubicBezTo>
                      <a:pt x="1087621" y="26392"/>
                      <a:pt x="1072620" y="15081"/>
                      <a:pt x="1057620" y="18851"/>
                    </a:cubicBezTo>
                    <a:cubicBezTo>
                      <a:pt x="1050119" y="18851"/>
                      <a:pt x="1046369" y="18851"/>
                      <a:pt x="1042619" y="18851"/>
                    </a:cubicBezTo>
                    <a:cubicBezTo>
                      <a:pt x="1035119" y="18851"/>
                      <a:pt x="1027618" y="18851"/>
                      <a:pt x="1016368" y="18851"/>
                    </a:cubicBezTo>
                    <a:cubicBezTo>
                      <a:pt x="1012617" y="18851"/>
                      <a:pt x="1005117" y="15081"/>
                      <a:pt x="1001367" y="15081"/>
                    </a:cubicBezTo>
                    <a:close/>
                    <a:moveTo>
                      <a:pt x="1001367" y="0"/>
                    </a:moveTo>
                    <a:cubicBezTo>
                      <a:pt x="1008867" y="0"/>
                      <a:pt x="1012617" y="3770"/>
                      <a:pt x="1016368" y="3770"/>
                    </a:cubicBezTo>
                    <a:cubicBezTo>
                      <a:pt x="1027618" y="3770"/>
                      <a:pt x="1035119" y="3770"/>
                      <a:pt x="1042619" y="3770"/>
                    </a:cubicBezTo>
                    <a:lnTo>
                      <a:pt x="1053869" y="3770"/>
                    </a:lnTo>
                    <a:cubicBezTo>
                      <a:pt x="1057620" y="11311"/>
                      <a:pt x="1057620" y="11311"/>
                      <a:pt x="1057620" y="11311"/>
                    </a:cubicBezTo>
                    <a:cubicBezTo>
                      <a:pt x="1057620" y="3770"/>
                      <a:pt x="1057620" y="3770"/>
                      <a:pt x="1057620" y="3770"/>
                    </a:cubicBezTo>
                    <a:cubicBezTo>
                      <a:pt x="1076371" y="3770"/>
                      <a:pt x="1095122" y="15081"/>
                      <a:pt x="1110122" y="22622"/>
                    </a:cubicBezTo>
                    <a:lnTo>
                      <a:pt x="1129207" y="33586"/>
                    </a:lnTo>
                    <a:lnTo>
                      <a:pt x="1136253" y="37119"/>
                    </a:lnTo>
                    <a:cubicBezTo>
                      <a:pt x="1140024" y="48462"/>
                      <a:pt x="1143794" y="56025"/>
                      <a:pt x="1147564" y="63587"/>
                    </a:cubicBezTo>
                    <a:cubicBezTo>
                      <a:pt x="1158875" y="82493"/>
                      <a:pt x="1158875" y="101398"/>
                      <a:pt x="1158875" y="116523"/>
                    </a:cubicBezTo>
                    <a:lnTo>
                      <a:pt x="1158875" y="116880"/>
                    </a:lnTo>
                    <a:lnTo>
                      <a:pt x="1158875" y="127867"/>
                    </a:lnTo>
                    <a:lnTo>
                      <a:pt x="1158875" y="128190"/>
                    </a:lnTo>
                    <a:cubicBezTo>
                      <a:pt x="1158875" y="139501"/>
                      <a:pt x="1158875" y="150812"/>
                      <a:pt x="1155125" y="162123"/>
                    </a:cubicBezTo>
                    <a:cubicBezTo>
                      <a:pt x="1155125" y="167779"/>
                      <a:pt x="1153250" y="172492"/>
                      <a:pt x="1150906" y="176733"/>
                    </a:cubicBezTo>
                    <a:lnTo>
                      <a:pt x="1144014" y="188281"/>
                    </a:lnTo>
                    <a:lnTo>
                      <a:pt x="1211007" y="254328"/>
                    </a:lnTo>
                    <a:lnTo>
                      <a:pt x="1223983" y="262839"/>
                    </a:lnTo>
                    <a:cubicBezTo>
                      <a:pt x="1246566" y="277941"/>
                      <a:pt x="1265384" y="289268"/>
                      <a:pt x="1280439" y="308147"/>
                    </a:cubicBezTo>
                    <a:cubicBezTo>
                      <a:pt x="1287967" y="315698"/>
                      <a:pt x="1295494" y="325137"/>
                      <a:pt x="1303963" y="336937"/>
                    </a:cubicBezTo>
                    <a:lnTo>
                      <a:pt x="1322531" y="364277"/>
                    </a:lnTo>
                    <a:lnTo>
                      <a:pt x="1456664" y="496514"/>
                    </a:lnTo>
                    <a:lnTo>
                      <a:pt x="1457335" y="496931"/>
                    </a:lnTo>
                    <a:cubicBezTo>
                      <a:pt x="1472390" y="512033"/>
                      <a:pt x="1498736" y="530912"/>
                      <a:pt x="1525083" y="553566"/>
                    </a:cubicBezTo>
                    <a:cubicBezTo>
                      <a:pt x="1555193" y="576220"/>
                      <a:pt x="1581539" y="602649"/>
                      <a:pt x="1596594" y="629079"/>
                    </a:cubicBezTo>
                    <a:lnTo>
                      <a:pt x="1605861" y="643604"/>
                    </a:lnTo>
                    <a:lnTo>
                      <a:pt x="1701800" y="738188"/>
                    </a:lnTo>
                    <a:lnTo>
                      <a:pt x="1701069" y="738919"/>
                    </a:lnTo>
                    <a:lnTo>
                      <a:pt x="1710285" y="739848"/>
                    </a:lnTo>
                    <a:cubicBezTo>
                      <a:pt x="1758048" y="745687"/>
                      <a:pt x="1797576" y="752764"/>
                      <a:pt x="1829574" y="761256"/>
                    </a:cubicBezTo>
                    <a:cubicBezTo>
                      <a:pt x="1870984" y="772580"/>
                      <a:pt x="1901101" y="787677"/>
                      <a:pt x="1919923" y="806549"/>
                    </a:cubicBezTo>
                    <a:cubicBezTo>
                      <a:pt x="1931217" y="817873"/>
                      <a:pt x="1934982" y="829196"/>
                      <a:pt x="1938746" y="840519"/>
                    </a:cubicBezTo>
                    <a:cubicBezTo>
                      <a:pt x="1942511" y="866940"/>
                      <a:pt x="1946275" y="900910"/>
                      <a:pt x="1946275" y="938655"/>
                    </a:cubicBezTo>
                    <a:cubicBezTo>
                      <a:pt x="1946275" y="1036790"/>
                      <a:pt x="1934982" y="1153797"/>
                      <a:pt x="1934982" y="1259481"/>
                    </a:cubicBezTo>
                    <a:cubicBezTo>
                      <a:pt x="1934982" y="1293451"/>
                      <a:pt x="1934982" y="1327421"/>
                      <a:pt x="1938746" y="1357617"/>
                    </a:cubicBezTo>
                    <a:cubicBezTo>
                      <a:pt x="1942511" y="1384038"/>
                      <a:pt x="1942511" y="1410459"/>
                      <a:pt x="1942511" y="1433105"/>
                    </a:cubicBezTo>
                    <a:cubicBezTo>
                      <a:pt x="1942511" y="1459526"/>
                      <a:pt x="1940629" y="1483116"/>
                      <a:pt x="1935923" y="1504348"/>
                    </a:cubicBezTo>
                    <a:lnTo>
                      <a:pt x="1929524" y="1519873"/>
                    </a:lnTo>
                    <a:lnTo>
                      <a:pt x="1931987" y="1519873"/>
                    </a:lnTo>
                    <a:lnTo>
                      <a:pt x="1924447" y="1535113"/>
                    </a:lnTo>
                    <a:lnTo>
                      <a:pt x="1923292" y="1534994"/>
                    </a:lnTo>
                    <a:lnTo>
                      <a:pt x="1912394" y="1561436"/>
                    </a:lnTo>
                    <a:cubicBezTo>
                      <a:pt x="1893571" y="1591631"/>
                      <a:pt x="1859690" y="1614278"/>
                      <a:pt x="1814516" y="1621827"/>
                    </a:cubicBezTo>
                    <a:cubicBezTo>
                      <a:pt x="1788164" y="1625601"/>
                      <a:pt x="1754283" y="1625601"/>
                      <a:pt x="1720402" y="1625601"/>
                    </a:cubicBezTo>
                    <a:cubicBezTo>
                      <a:pt x="1584878" y="1625601"/>
                      <a:pt x="1389121" y="1602955"/>
                      <a:pt x="1050311" y="1602955"/>
                    </a:cubicBezTo>
                    <a:cubicBezTo>
                      <a:pt x="975020" y="1602955"/>
                      <a:pt x="888435" y="1602955"/>
                      <a:pt x="794321" y="1606729"/>
                    </a:cubicBezTo>
                    <a:cubicBezTo>
                      <a:pt x="587271" y="1614278"/>
                      <a:pt x="432924" y="1618052"/>
                      <a:pt x="319987" y="1618052"/>
                    </a:cubicBezTo>
                    <a:cubicBezTo>
                      <a:pt x="240932" y="1618052"/>
                      <a:pt x="176934" y="1618052"/>
                      <a:pt x="131760" y="1610503"/>
                    </a:cubicBezTo>
                    <a:cubicBezTo>
                      <a:pt x="86585" y="1602955"/>
                      <a:pt x="60233" y="1595406"/>
                      <a:pt x="37646" y="1580308"/>
                    </a:cubicBezTo>
                    <a:cubicBezTo>
                      <a:pt x="26352" y="1568985"/>
                      <a:pt x="18823" y="1557661"/>
                      <a:pt x="15058" y="1542564"/>
                    </a:cubicBezTo>
                    <a:cubicBezTo>
                      <a:pt x="3765" y="1508594"/>
                      <a:pt x="0" y="1455752"/>
                      <a:pt x="0" y="1387812"/>
                    </a:cubicBezTo>
                    <a:cubicBezTo>
                      <a:pt x="0" y="1319872"/>
                      <a:pt x="3765" y="1233060"/>
                      <a:pt x="3765" y="1131151"/>
                    </a:cubicBezTo>
                    <a:cubicBezTo>
                      <a:pt x="3765" y="1085857"/>
                      <a:pt x="3765" y="1033015"/>
                      <a:pt x="0" y="976399"/>
                    </a:cubicBezTo>
                    <a:cubicBezTo>
                      <a:pt x="0" y="972624"/>
                      <a:pt x="0" y="968850"/>
                      <a:pt x="0" y="965076"/>
                    </a:cubicBezTo>
                    <a:cubicBezTo>
                      <a:pt x="0" y="908459"/>
                      <a:pt x="15058" y="866940"/>
                      <a:pt x="33881" y="832971"/>
                    </a:cubicBezTo>
                    <a:cubicBezTo>
                      <a:pt x="52704" y="799001"/>
                      <a:pt x="75291" y="776354"/>
                      <a:pt x="101643" y="757482"/>
                    </a:cubicBezTo>
                    <a:cubicBezTo>
                      <a:pt x="158111" y="727286"/>
                      <a:pt x="214580" y="723512"/>
                      <a:pt x="233403" y="723512"/>
                    </a:cubicBezTo>
                    <a:cubicBezTo>
                      <a:pt x="237167" y="723512"/>
                      <a:pt x="240932" y="723512"/>
                      <a:pt x="240932" y="723512"/>
                    </a:cubicBezTo>
                    <a:lnTo>
                      <a:pt x="294873" y="722855"/>
                    </a:lnTo>
                    <a:lnTo>
                      <a:pt x="402341" y="628030"/>
                    </a:lnTo>
                    <a:lnTo>
                      <a:pt x="421048" y="598931"/>
                    </a:lnTo>
                    <a:cubicBezTo>
                      <a:pt x="432355" y="583855"/>
                      <a:pt x="447432" y="568779"/>
                      <a:pt x="473815" y="546165"/>
                    </a:cubicBezTo>
                    <a:cubicBezTo>
                      <a:pt x="487007" y="536743"/>
                      <a:pt x="502084" y="528263"/>
                      <a:pt x="517631" y="519783"/>
                    </a:cubicBezTo>
                    <a:lnTo>
                      <a:pt x="538218" y="508138"/>
                    </a:lnTo>
                    <a:lnTo>
                      <a:pt x="646109" y="412941"/>
                    </a:lnTo>
                    <a:lnTo>
                      <a:pt x="654968" y="400177"/>
                    </a:lnTo>
                    <a:cubicBezTo>
                      <a:pt x="678289" y="370673"/>
                      <a:pt x="703731" y="350179"/>
                      <a:pt x="737652" y="327565"/>
                    </a:cubicBezTo>
                    <a:lnTo>
                      <a:pt x="757455" y="314694"/>
                    </a:lnTo>
                    <a:lnTo>
                      <a:pt x="904405" y="185032"/>
                    </a:lnTo>
                    <a:lnTo>
                      <a:pt x="911804" y="176495"/>
                    </a:lnTo>
                    <a:lnTo>
                      <a:pt x="903862" y="162123"/>
                    </a:lnTo>
                    <a:cubicBezTo>
                      <a:pt x="903862" y="150812"/>
                      <a:pt x="900112" y="143272"/>
                      <a:pt x="900112" y="135731"/>
                    </a:cubicBezTo>
                    <a:cubicBezTo>
                      <a:pt x="900112" y="116880"/>
                      <a:pt x="903862" y="98028"/>
                      <a:pt x="911362" y="82947"/>
                    </a:cubicBezTo>
                    <a:cubicBezTo>
                      <a:pt x="915113" y="71636"/>
                      <a:pt x="918863" y="60325"/>
                      <a:pt x="926363" y="49014"/>
                    </a:cubicBezTo>
                    <a:cubicBezTo>
                      <a:pt x="930113" y="41473"/>
                      <a:pt x="933863" y="37703"/>
                      <a:pt x="937614" y="33933"/>
                    </a:cubicBezTo>
                    <a:cubicBezTo>
                      <a:pt x="937614" y="30162"/>
                      <a:pt x="941364" y="26392"/>
                      <a:pt x="945114" y="22622"/>
                    </a:cubicBezTo>
                    <a:cubicBezTo>
                      <a:pt x="956365" y="11311"/>
                      <a:pt x="975116" y="7540"/>
                      <a:pt x="986366" y="3770"/>
                    </a:cubicBezTo>
                    <a:cubicBezTo>
                      <a:pt x="990116" y="0"/>
                      <a:pt x="997617" y="0"/>
                      <a:pt x="1001367" y="0"/>
                    </a:cubicBezTo>
                    <a:close/>
                  </a:path>
                </a:pathLst>
              </a:custGeom>
              <a:solidFill>
                <a:schemeClr val="accent1"/>
              </a:solidFill>
              <a:ln>
                <a:noFill/>
              </a:ln>
            </p:spPr>
            <p:txBody>
              <a:bodyPr vert="horz" wrap="square" lIns="96435" tIns="48217" rIns="96435" bIns="48217" numCol="1" anchor="t" anchorCtr="0" compatLnSpc="1">
                <a:normAutofit/>
              </a:bodyPr>
              <a:lstStyle/>
              <a:p>
                <a:endParaRPr lang="zh-CN" altLang="en-US" sz="1900">
                  <a:solidFill>
                    <a:schemeClr val="dk1"/>
                  </a:solidFill>
                  <a:latin typeface="微软雅黑" panose="020B0503020204020204" pitchFamily="34" charset="-122"/>
                  <a:ea typeface="微软雅黑" panose="020B0503020204020204" pitchFamily="34" charset="-122"/>
                </a:endParaRPr>
              </a:p>
            </p:txBody>
          </p:sp>
          <p:sp>
            <p:nvSpPr>
              <p:cNvPr id="22" name="任意多边形 21"/>
              <p:cNvSpPr/>
              <p:nvPr>
                <p:custDataLst>
                  <p:tags r:id="rId5"/>
                </p:custDataLst>
              </p:nvPr>
            </p:nvSpPr>
            <p:spPr bwMode="auto">
              <a:xfrm>
                <a:off x="1385435" y="2858414"/>
                <a:ext cx="1930133" cy="1439863"/>
              </a:xfrm>
              <a:custGeom>
                <a:avLst/>
                <a:gdLst>
                  <a:gd name="connsiteX0" fmla="*/ 1897912 w 1930133"/>
                  <a:gd name="connsiteY0" fmla="*/ 633413 h 1439863"/>
                  <a:gd name="connsiteX1" fmla="*/ 1924272 w 1930133"/>
                  <a:gd name="connsiteY1" fmla="*/ 671098 h 1439863"/>
                  <a:gd name="connsiteX2" fmla="*/ 1924272 w 1930133"/>
                  <a:gd name="connsiteY2" fmla="*/ 1191145 h 1439863"/>
                  <a:gd name="connsiteX3" fmla="*/ 1788707 w 1930133"/>
                  <a:gd name="connsiteY3" fmla="*/ 1432326 h 1439863"/>
                  <a:gd name="connsiteX4" fmla="*/ 1668204 w 1930133"/>
                  <a:gd name="connsiteY4" fmla="*/ 1439863 h 1439863"/>
                  <a:gd name="connsiteX5" fmla="*/ 1442262 w 1930133"/>
                  <a:gd name="connsiteY5" fmla="*/ 1432326 h 1439863"/>
                  <a:gd name="connsiteX6" fmla="*/ 1099584 w 1930133"/>
                  <a:gd name="connsiteY6" fmla="*/ 1424789 h 1439863"/>
                  <a:gd name="connsiteX7" fmla="*/ 779500 w 1930133"/>
                  <a:gd name="connsiteY7" fmla="*/ 1432326 h 1439863"/>
                  <a:gd name="connsiteX8" fmla="*/ 466947 w 1930133"/>
                  <a:gd name="connsiteY8" fmla="*/ 1439863 h 1439863"/>
                  <a:gd name="connsiteX9" fmla="*/ 0 w 1930133"/>
                  <a:gd name="connsiteY9" fmla="*/ 1375799 h 1439863"/>
                  <a:gd name="connsiteX10" fmla="*/ 0 w 1930133"/>
                  <a:gd name="connsiteY10" fmla="*/ 1368262 h 1439863"/>
                  <a:gd name="connsiteX11" fmla="*/ 90377 w 1930133"/>
                  <a:gd name="connsiteY11" fmla="*/ 1398410 h 1439863"/>
                  <a:gd name="connsiteX12" fmla="*/ 278661 w 1930133"/>
                  <a:gd name="connsiteY12" fmla="*/ 1405947 h 1439863"/>
                  <a:gd name="connsiteX13" fmla="*/ 753140 w 1930133"/>
                  <a:gd name="connsiteY13" fmla="*/ 1394642 h 1439863"/>
                  <a:gd name="connsiteX14" fmla="*/ 1009207 w 1930133"/>
                  <a:gd name="connsiteY14" fmla="*/ 1390873 h 1439863"/>
                  <a:gd name="connsiteX15" fmla="*/ 1679501 w 1930133"/>
                  <a:gd name="connsiteY15" fmla="*/ 1413484 h 1439863"/>
                  <a:gd name="connsiteX16" fmla="*/ 1773644 w 1930133"/>
                  <a:gd name="connsiteY16" fmla="*/ 1409716 h 1439863"/>
                  <a:gd name="connsiteX17" fmla="*/ 1871552 w 1930133"/>
                  <a:gd name="connsiteY17" fmla="*/ 1349420 h 1439863"/>
                  <a:gd name="connsiteX18" fmla="*/ 1901678 w 1930133"/>
                  <a:gd name="connsiteY18" fmla="*/ 1221293 h 1439863"/>
                  <a:gd name="connsiteX19" fmla="*/ 1897912 w 1930133"/>
                  <a:gd name="connsiteY19" fmla="*/ 1145923 h 1439863"/>
                  <a:gd name="connsiteX20" fmla="*/ 1894146 w 1930133"/>
                  <a:gd name="connsiteY20" fmla="*/ 1047944 h 1439863"/>
                  <a:gd name="connsiteX21" fmla="*/ 1905443 w 1930133"/>
                  <a:gd name="connsiteY21" fmla="*/ 727625 h 1439863"/>
                  <a:gd name="connsiteX22" fmla="*/ 1897912 w 1930133"/>
                  <a:gd name="connsiteY22" fmla="*/ 633413 h 1439863"/>
                  <a:gd name="connsiteX23" fmla="*/ 1084457 w 1930133"/>
                  <a:gd name="connsiteY23" fmla="*/ 19050 h 1439863"/>
                  <a:gd name="connsiteX24" fmla="*/ 1148528 w 1930133"/>
                  <a:gd name="connsiteY24" fmla="*/ 68084 h 1439863"/>
                  <a:gd name="connsiteX25" fmla="*/ 1152297 w 1930133"/>
                  <a:gd name="connsiteY25" fmla="*/ 71855 h 1439863"/>
                  <a:gd name="connsiteX26" fmla="*/ 1208830 w 1930133"/>
                  <a:gd name="connsiteY26" fmla="*/ 113345 h 1439863"/>
                  <a:gd name="connsiteX27" fmla="*/ 1246519 w 1930133"/>
                  <a:gd name="connsiteY27" fmla="*/ 169922 h 1439863"/>
                  <a:gd name="connsiteX28" fmla="*/ 1257826 w 1930133"/>
                  <a:gd name="connsiteY28" fmla="*/ 185010 h 1439863"/>
                  <a:gd name="connsiteX29" fmla="*/ 1374661 w 1930133"/>
                  <a:gd name="connsiteY29" fmla="*/ 294392 h 1439863"/>
                  <a:gd name="connsiteX30" fmla="*/ 1382199 w 1930133"/>
                  <a:gd name="connsiteY30" fmla="*/ 301935 h 1439863"/>
                  <a:gd name="connsiteX31" fmla="*/ 1442501 w 1930133"/>
                  <a:gd name="connsiteY31" fmla="*/ 347197 h 1439863"/>
                  <a:gd name="connsiteX32" fmla="*/ 1506572 w 1930133"/>
                  <a:gd name="connsiteY32" fmla="*/ 418861 h 1439863"/>
                  <a:gd name="connsiteX33" fmla="*/ 1514110 w 1930133"/>
                  <a:gd name="connsiteY33" fmla="*/ 430177 h 1439863"/>
                  <a:gd name="connsiteX34" fmla="*/ 1551799 w 1930133"/>
                  <a:gd name="connsiteY34" fmla="*/ 482982 h 1439863"/>
                  <a:gd name="connsiteX35" fmla="*/ 1597025 w 1930133"/>
                  <a:gd name="connsiteY35" fmla="*/ 516928 h 1439863"/>
                  <a:gd name="connsiteX36" fmla="*/ 1593256 w 1930133"/>
                  <a:gd name="connsiteY36" fmla="*/ 520700 h 1439863"/>
                  <a:gd name="connsiteX37" fmla="*/ 1570643 w 1930133"/>
                  <a:gd name="connsiteY37" fmla="*/ 520700 h 1439863"/>
                  <a:gd name="connsiteX38" fmla="*/ 1540492 w 1930133"/>
                  <a:gd name="connsiteY38" fmla="*/ 494298 h 1439863"/>
                  <a:gd name="connsiteX39" fmla="*/ 1502803 w 1930133"/>
                  <a:gd name="connsiteY39" fmla="*/ 441492 h 1439863"/>
                  <a:gd name="connsiteX40" fmla="*/ 1495265 w 1930133"/>
                  <a:gd name="connsiteY40" fmla="*/ 426405 h 1439863"/>
                  <a:gd name="connsiteX41" fmla="*/ 1431194 w 1930133"/>
                  <a:gd name="connsiteY41" fmla="*/ 358513 h 1439863"/>
                  <a:gd name="connsiteX42" fmla="*/ 1370892 w 1930133"/>
                  <a:gd name="connsiteY42" fmla="*/ 313251 h 1439863"/>
                  <a:gd name="connsiteX43" fmla="*/ 1363354 w 1930133"/>
                  <a:gd name="connsiteY43" fmla="*/ 305707 h 1439863"/>
                  <a:gd name="connsiteX44" fmla="*/ 1242750 w 1930133"/>
                  <a:gd name="connsiteY44" fmla="*/ 192553 h 1439863"/>
                  <a:gd name="connsiteX45" fmla="*/ 1235212 w 1930133"/>
                  <a:gd name="connsiteY45" fmla="*/ 177466 h 1439863"/>
                  <a:gd name="connsiteX46" fmla="*/ 1197523 w 1930133"/>
                  <a:gd name="connsiteY46" fmla="*/ 124661 h 1439863"/>
                  <a:gd name="connsiteX47" fmla="*/ 1144759 w 1930133"/>
                  <a:gd name="connsiteY47" fmla="*/ 86943 h 1439863"/>
                  <a:gd name="connsiteX48" fmla="*/ 1137221 w 1930133"/>
                  <a:gd name="connsiteY48" fmla="*/ 83171 h 1439863"/>
                  <a:gd name="connsiteX49" fmla="*/ 1073150 w 1930133"/>
                  <a:gd name="connsiteY49" fmla="*/ 26594 h 1439863"/>
                  <a:gd name="connsiteX50" fmla="*/ 1084457 w 1930133"/>
                  <a:gd name="connsiteY50" fmla="*/ 19050 h 1439863"/>
                  <a:gd name="connsiteX51" fmla="*/ 900825 w 1930133"/>
                  <a:gd name="connsiteY51" fmla="*/ 3770 h 1439863"/>
                  <a:gd name="connsiteX52" fmla="*/ 902704 w 1930133"/>
                  <a:gd name="connsiteY52" fmla="*/ 3770 h 1439863"/>
                  <a:gd name="connsiteX53" fmla="*/ 906463 w 1930133"/>
                  <a:gd name="connsiteY53" fmla="*/ 7541 h 1439863"/>
                  <a:gd name="connsiteX54" fmla="*/ 895187 w 1930133"/>
                  <a:gd name="connsiteY54" fmla="*/ 0 h 1439863"/>
                  <a:gd name="connsiteX55" fmla="*/ 900825 w 1930133"/>
                  <a:gd name="connsiteY55" fmla="*/ 3770 h 1439863"/>
                  <a:gd name="connsiteX56" fmla="*/ 898946 w 1930133"/>
                  <a:gd name="connsiteY56" fmla="*/ 3770 h 1439863"/>
                  <a:gd name="connsiteX57" fmla="*/ 906463 w 1930133"/>
                  <a:gd name="connsiteY57" fmla="*/ 7541 h 1439863"/>
                  <a:gd name="connsiteX58" fmla="*/ 876393 w 1930133"/>
                  <a:gd name="connsiteY58" fmla="*/ 37703 h 1439863"/>
                  <a:gd name="connsiteX59" fmla="*/ 868875 w 1930133"/>
                  <a:gd name="connsiteY59" fmla="*/ 56555 h 1439863"/>
                  <a:gd name="connsiteX60" fmla="*/ 812493 w 1930133"/>
                  <a:gd name="connsiteY60" fmla="*/ 109339 h 1439863"/>
                  <a:gd name="connsiteX61" fmla="*/ 771147 w 1930133"/>
                  <a:gd name="connsiteY61" fmla="*/ 131961 h 1439863"/>
                  <a:gd name="connsiteX62" fmla="*/ 741076 w 1930133"/>
                  <a:gd name="connsiteY62" fmla="*/ 154583 h 1439863"/>
                  <a:gd name="connsiteX63" fmla="*/ 654624 w 1930133"/>
                  <a:gd name="connsiteY63" fmla="*/ 237530 h 1439863"/>
                  <a:gd name="connsiteX64" fmla="*/ 643348 w 1930133"/>
                  <a:gd name="connsiteY64" fmla="*/ 252611 h 1439863"/>
                  <a:gd name="connsiteX65" fmla="*/ 575689 w 1930133"/>
                  <a:gd name="connsiteY65" fmla="*/ 312936 h 1439863"/>
                  <a:gd name="connsiteX66" fmla="*/ 553137 w 1930133"/>
                  <a:gd name="connsiteY66" fmla="*/ 324247 h 1439863"/>
                  <a:gd name="connsiteX67" fmla="*/ 492996 w 1930133"/>
                  <a:gd name="connsiteY67" fmla="*/ 361950 h 1439863"/>
                  <a:gd name="connsiteX68" fmla="*/ 444132 w 1930133"/>
                  <a:gd name="connsiteY68" fmla="*/ 410965 h 1439863"/>
                  <a:gd name="connsiteX69" fmla="*/ 425338 w 1930133"/>
                  <a:gd name="connsiteY69" fmla="*/ 437357 h 1439863"/>
                  <a:gd name="connsiteX70" fmla="*/ 410302 w 1930133"/>
                  <a:gd name="connsiteY70" fmla="*/ 459979 h 1439863"/>
                  <a:gd name="connsiteX71" fmla="*/ 353920 w 1930133"/>
                  <a:gd name="connsiteY71" fmla="*/ 508993 h 1439863"/>
                  <a:gd name="connsiteX72" fmla="*/ 327609 w 1930133"/>
                  <a:gd name="connsiteY72" fmla="*/ 512763 h 1439863"/>
                  <a:gd name="connsiteX73" fmla="*/ 323850 w 1930133"/>
                  <a:gd name="connsiteY73" fmla="*/ 508993 h 1439863"/>
                  <a:gd name="connsiteX74" fmla="*/ 327609 w 1930133"/>
                  <a:gd name="connsiteY74" fmla="*/ 508993 h 1439863"/>
                  <a:gd name="connsiteX75" fmla="*/ 331368 w 1930133"/>
                  <a:gd name="connsiteY75" fmla="*/ 505223 h 1439863"/>
                  <a:gd name="connsiteX76" fmla="*/ 353920 w 1930133"/>
                  <a:gd name="connsiteY76" fmla="*/ 493912 h 1439863"/>
                  <a:gd name="connsiteX77" fmla="*/ 399026 w 1930133"/>
                  <a:gd name="connsiteY77" fmla="*/ 448668 h 1439863"/>
                  <a:gd name="connsiteX78" fmla="*/ 414061 w 1930133"/>
                  <a:gd name="connsiteY78" fmla="*/ 426046 h 1439863"/>
                  <a:gd name="connsiteX79" fmla="*/ 432855 w 1930133"/>
                  <a:gd name="connsiteY79" fmla="*/ 399654 h 1439863"/>
                  <a:gd name="connsiteX80" fmla="*/ 481719 w 1930133"/>
                  <a:gd name="connsiteY80" fmla="*/ 350640 h 1439863"/>
                  <a:gd name="connsiteX81" fmla="*/ 545619 w 1930133"/>
                  <a:gd name="connsiteY81" fmla="*/ 312936 h 1439863"/>
                  <a:gd name="connsiteX82" fmla="*/ 568172 w 1930133"/>
                  <a:gd name="connsiteY82" fmla="*/ 297855 h 1439863"/>
                  <a:gd name="connsiteX83" fmla="*/ 632071 w 1930133"/>
                  <a:gd name="connsiteY83" fmla="*/ 245071 h 1439863"/>
                  <a:gd name="connsiteX84" fmla="*/ 643348 w 1930133"/>
                  <a:gd name="connsiteY84" fmla="*/ 226219 h 1439863"/>
                  <a:gd name="connsiteX85" fmla="*/ 729800 w 1930133"/>
                  <a:gd name="connsiteY85" fmla="*/ 139502 h 1439863"/>
                  <a:gd name="connsiteX86" fmla="*/ 759870 w 1930133"/>
                  <a:gd name="connsiteY86" fmla="*/ 120650 h 1439863"/>
                  <a:gd name="connsiteX87" fmla="*/ 804976 w 1930133"/>
                  <a:gd name="connsiteY87" fmla="*/ 94258 h 1439863"/>
                  <a:gd name="connsiteX88" fmla="*/ 853840 w 1930133"/>
                  <a:gd name="connsiteY88" fmla="*/ 49014 h 1439863"/>
                  <a:gd name="connsiteX89" fmla="*/ 865116 w 1930133"/>
                  <a:gd name="connsiteY89" fmla="*/ 30163 h 1439863"/>
                  <a:gd name="connsiteX90" fmla="*/ 895187 w 1930133"/>
                  <a:gd name="connsiteY90" fmla="*/ 0 h 143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30133" h="1439863">
                    <a:moveTo>
                      <a:pt x="1897912" y="633413"/>
                    </a:moveTo>
                    <a:cubicBezTo>
                      <a:pt x="1912975" y="644718"/>
                      <a:pt x="1920506" y="656024"/>
                      <a:pt x="1924272" y="671098"/>
                    </a:cubicBezTo>
                    <a:cubicBezTo>
                      <a:pt x="1943100" y="791688"/>
                      <a:pt x="1909209" y="1036638"/>
                      <a:pt x="1924272" y="1191145"/>
                    </a:cubicBezTo>
                    <a:cubicBezTo>
                      <a:pt x="1943100" y="1341883"/>
                      <a:pt x="1897912" y="1413484"/>
                      <a:pt x="1788707" y="1432326"/>
                    </a:cubicBezTo>
                    <a:cubicBezTo>
                      <a:pt x="1754815" y="1439863"/>
                      <a:pt x="1713393" y="1439863"/>
                      <a:pt x="1668204" y="1439863"/>
                    </a:cubicBezTo>
                    <a:cubicBezTo>
                      <a:pt x="1607953" y="1439863"/>
                      <a:pt x="1532639" y="1436095"/>
                      <a:pt x="1442262" y="1432326"/>
                    </a:cubicBezTo>
                    <a:cubicBezTo>
                      <a:pt x="1348120" y="1428558"/>
                      <a:pt x="1238915" y="1424789"/>
                      <a:pt x="1099584" y="1424789"/>
                    </a:cubicBezTo>
                    <a:cubicBezTo>
                      <a:pt x="1005441" y="1424789"/>
                      <a:pt x="900002" y="1428558"/>
                      <a:pt x="779500" y="1432326"/>
                    </a:cubicBezTo>
                    <a:cubicBezTo>
                      <a:pt x="658997" y="1436095"/>
                      <a:pt x="553558" y="1439863"/>
                      <a:pt x="466947" y="1439863"/>
                    </a:cubicBezTo>
                    <a:cubicBezTo>
                      <a:pt x="109205" y="1439863"/>
                      <a:pt x="3766" y="1405947"/>
                      <a:pt x="0" y="1375799"/>
                    </a:cubicBezTo>
                    <a:cubicBezTo>
                      <a:pt x="0" y="1372031"/>
                      <a:pt x="0" y="1372031"/>
                      <a:pt x="0" y="1368262"/>
                    </a:cubicBezTo>
                    <a:cubicBezTo>
                      <a:pt x="18828" y="1383336"/>
                      <a:pt x="48954" y="1390873"/>
                      <a:pt x="90377" y="1398410"/>
                    </a:cubicBezTo>
                    <a:cubicBezTo>
                      <a:pt x="135565" y="1405947"/>
                      <a:pt x="199582" y="1405947"/>
                      <a:pt x="278661" y="1405947"/>
                    </a:cubicBezTo>
                    <a:cubicBezTo>
                      <a:pt x="391633" y="1405947"/>
                      <a:pt x="546026" y="1402179"/>
                      <a:pt x="753140" y="1394642"/>
                    </a:cubicBezTo>
                    <a:cubicBezTo>
                      <a:pt x="847282" y="1390873"/>
                      <a:pt x="933893" y="1390873"/>
                      <a:pt x="1009207" y="1390873"/>
                    </a:cubicBezTo>
                    <a:cubicBezTo>
                      <a:pt x="1348120" y="1390873"/>
                      <a:pt x="1543936" y="1413484"/>
                      <a:pt x="1679501" y="1413484"/>
                    </a:cubicBezTo>
                    <a:cubicBezTo>
                      <a:pt x="1713393" y="1413484"/>
                      <a:pt x="1747284" y="1413484"/>
                      <a:pt x="1773644" y="1409716"/>
                    </a:cubicBezTo>
                    <a:cubicBezTo>
                      <a:pt x="1818832" y="1402179"/>
                      <a:pt x="1852723" y="1379568"/>
                      <a:pt x="1871552" y="1349420"/>
                    </a:cubicBezTo>
                    <a:cubicBezTo>
                      <a:pt x="1894146" y="1315504"/>
                      <a:pt x="1901678" y="1274051"/>
                      <a:pt x="1901678" y="1221293"/>
                    </a:cubicBezTo>
                    <a:cubicBezTo>
                      <a:pt x="1901678" y="1198682"/>
                      <a:pt x="1901678" y="1172303"/>
                      <a:pt x="1897912" y="1145923"/>
                    </a:cubicBezTo>
                    <a:cubicBezTo>
                      <a:pt x="1894146" y="1115776"/>
                      <a:pt x="1894146" y="1081860"/>
                      <a:pt x="1894146" y="1047944"/>
                    </a:cubicBezTo>
                    <a:cubicBezTo>
                      <a:pt x="1894146" y="942427"/>
                      <a:pt x="1905443" y="825604"/>
                      <a:pt x="1905443" y="727625"/>
                    </a:cubicBezTo>
                    <a:cubicBezTo>
                      <a:pt x="1905443" y="693708"/>
                      <a:pt x="1901678" y="659792"/>
                      <a:pt x="1897912" y="633413"/>
                    </a:cubicBezTo>
                    <a:close/>
                    <a:moveTo>
                      <a:pt x="1084457" y="19050"/>
                    </a:moveTo>
                    <a:cubicBezTo>
                      <a:pt x="1103301" y="37909"/>
                      <a:pt x="1125915" y="56768"/>
                      <a:pt x="1148528" y="68084"/>
                    </a:cubicBezTo>
                    <a:cubicBezTo>
                      <a:pt x="1148528" y="71855"/>
                      <a:pt x="1148528" y="71855"/>
                      <a:pt x="1152297" y="71855"/>
                    </a:cubicBezTo>
                    <a:cubicBezTo>
                      <a:pt x="1174910" y="83171"/>
                      <a:pt x="1189986" y="94486"/>
                      <a:pt x="1208830" y="113345"/>
                    </a:cubicBezTo>
                    <a:cubicBezTo>
                      <a:pt x="1220137" y="128432"/>
                      <a:pt x="1231443" y="143520"/>
                      <a:pt x="1246519" y="169922"/>
                    </a:cubicBezTo>
                    <a:cubicBezTo>
                      <a:pt x="1250288" y="173694"/>
                      <a:pt x="1254057" y="177466"/>
                      <a:pt x="1257826" y="185010"/>
                    </a:cubicBezTo>
                    <a:cubicBezTo>
                      <a:pt x="1295514" y="249130"/>
                      <a:pt x="1340741" y="271761"/>
                      <a:pt x="1374661" y="294392"/>
                    </a:cubicBezTo>
                    <a:cubicBezTo>
                      <a:pt x="1374661" y="298164"/>
                      <a:pt x="1378430" y="298164"/>
                      <a:pt x="1382199" y="301935"/>
                    </a:cubicBezTo>
                    <a:cubicBezTo>
                      <a:pt x="1397274" y="313251"/>
                      <a:pt x="1419888" y="328338"/>
                      <a:pt x="1442501" y="347197"/>
                    </a:cubicBezTo>
                    <a:cubicBezTo>
                      <a:pt x="1468883" y="369828"/>
                      <a:pt x="1491496" y="396231"/>
                      <a:pt x="1506572" y="418861"/>
                    </a:cubicBezTo>
                    <a:cubicBezTo>
                      <a:pt x="1510341" y="422633"/>
                      <a:pt x="1510341" y="426405"/>
                      <a:pt x="1514110" y="430177"/>
                    </a:cubicBezTo>
                    <a:cubicBezTo>
                      <a:pt x="1525416" y="449036"/>
                      <a:pt x="1540492" y="467895"/>
                      <a:pt x="1551799" y="482982"/>
                    </a:cubicBezTo>
                    <a:cubicBezTo>
                      <a:pt x="1566874" y="501841"/>
                      <a:pt x="1585719" y="513157"/>
                      <a:pt x="1597025" y="516928"/>
                    </a:cubicBezTo>
                    <a:cubicBezTo>
                      <a:pt x="1597025" y="516928"/>
                      <a:pt x="1597025" y="516928"/>
                      <a:pt x="1593256" y="520700"/>
                    </a:cubicBezTo>
                    <a:cubicBezTo>
                      <a:pt x="1585719" y="520700"/>
                      <a:pt x="1578181" y="520700"/>
                      <a:pt x="1570643" y="520700"/>
                    </a:cubicBezTo>
                    <a:cubicBezTo>
                      <a:pt x="1559336" y="513157"/>
                      <a:pt x="1551799" y="501841"/>
                      <a:pt x="1540492" y="494298"/>
                    </a:cubicBezTo>
                    <a:cubicBezTo>
                      <a:pt x="1529185" y="479210"/>
                      <a:pt x="1514110" y="460351"/>
                      <a:pt x="1502803" y="441492"/>
                    </a:cubicBezTo>
                    <a:cubicBezTo>
                      <a:pt x="1499034" y="437720"/>
                      <a:pt x="1495265" y="433949"/>
                      <a:pt x="1495265" y="426405"/>
                    </a:cubicBezTo>
                    <a:cubicBezTo>
                      <a:pt x="1480190" y="407546"/>
                      <a:pt x="1457576" y="381143"/>
                      <a:pt x="1431194" y="358513"/>
                    </a:cubicBezTo>
                    <a:cubicBezTo>
                      <a:pt x="1408581" y="339654"/>
                      <a:pt x="1385968" y="324566"/>
                      <a:pt x="1370892" y="313251"/>
                    </a:cubicBezTo>
                    <a:cubicBezTo>
                      <a:pt x="1370892" y="309479"/>
                      <a:pt x="1367123" y="309479"/>
                      <a:pt x="1363354" y="305707"/>
                    </a:cubicBezTo>
                    <a:cubicBezTo>
                      <a:pt x="1333203" y="286848"/>
                      <a:pt x="1284208" y="256674"/>
                      <a:pt x="1242750" y="192553"/>
                    </a:cubicBezTo>
                    <a:cubicBezTo>
                      <a:pt x="1242750" y="188781"/>
                      <a:pt x="1238981" y="181238"/>
                      <a:pt x="1235212" y="177466"/>
                    </a:cubicBezTo>
                    <a:cubicBezTo>
                      <a:pt x="1220137" y="154835"/>
                      <a:pt x="1208830" y="135976"/>
                      <a:pt x="1197523" y="124661"/>
                    </a:cubicBezTo>
                    <a:cubicBezTo>
                      <a:pt x="1182448" y="105802"/>
                      <a:pt x="1167372" y="98258"/>
                      <a:pt x="1144759" y="86943"/>
                    </a:cubicBezTo>
                    <a:cubicBezTo>
                      <a:pt x="1140990" y="83171"/>
                      <a:pt x="1140990" y="83171"/>
                      <a:pt x="1137221" y="83171"/>
                    </a:cubicBezTo>
                    <a:cubicBezTo>
                      <a:pt x="1114608" y="68084"/>
                      <a:pt x="1091995" y="49225"/>
                      <a:pt x="1073150" y="26594"/>
                    </a:cubicBezTo>
                    <a:cubicBezTo>
                      <a:pt x="1076919" y="22822"/>
                      <a:pt x="1080688" y="22822"/>
                      <a:pt x="1084457" y="19050"/>
                    </a:cubicBezTo>
                    <a:close/>
                    <a:moveTo>
                      <a:pt x="900825" y="3770"/>
                    </a:moveTo>
                    <a:lnTo>
                      <a:pt x="902704" y="3770"/>
                    </a:lnTo>
                    <a:cubicBezTo>
                      <a:pt x="902704" y="3770"/>
                      <a:pt x="902704" y="3770"/>
                      <a:pt x="906463" y="7541"/>
                    </a:cubicBezTo>
                    <a:close/>
                    <a:moveTo>
                      <a:pt x="895187" y="0"/>
                    </a:moveTo>
                    <a:lnTo>
                      <a:pt x="900825" y="3770"/>
                    </a:lnTo>
                    <a:lnTo>
                      <a:pt x="898946" y="3770"/>
                    </a:lnTo>
                    <a:cubicBezTo>
                      <a:pt x="902704" y="3770"/>
                      <a:pt x="906463" y="7541"/>
                      <a:pt x="906463" y="7541"/>
                    </a:cubicBezTo>
                    <a:cubicBezTo>
                      <a:pt x="895187" y="18852"/>
                      <a:pt x="887669" y="26392"/>
                      <a:pt x="876393" y="37703"/>
                    </a:cubicBezTo>
                    <a:cubicBezTo>
                      <a:pt x="872634" y="45244"/>
                      <a:pt x="872634" y="49014"/>
                      <a:pt x="868875" y="56555"/>
                    </a:cubicBezTo>
                    <a:cubicBezTo>
                      <a:pt x="857599" y="75406"/>
                      <a:pt x="835046" y="90488"/>
                      <a:pt x="812493" y="109339"/>
                    </a:cubicBezTo>
                    <a:cubicBezTo>
                      <a:pt x="797458" y="116880"/>
                      <a:pt x="782423" y="124421"/>
                      <a:pt x="771147" y="131961"/>
                    </a:cubicBezTo>
                    <a:cubicBezTo>
                      <a:pt x="759870" y="139502"/>
                      <a:pt x="748594" y="147042"/>
                      <a:pt x="741076" y="154583"/>
                    </a:cubicBezTo>
                    <a:cubicBezTo>
                      <a:pt x="703488" y="180975"/>
                      <a:pt x="677177" y="199827"/>
                      <a:pt x="654624" y="237530"/>
                    </a:cubicBezTo>
                    <a:cubicBezTo>
                      <a:pt x="650865" y="241300"/>
                      <a:pt x="647106" y="245071"/>
                      <a:pt x="643348" y="252611"/>
                    </a:cubicBezTo>
                    <a:cubicBezTo>
                      <a:pt x="628312" y="275233"/>
                      <a:pt x="602001" y="294085"/>
                      <a:pt x="575689" y="312936"/>
                    </a:cubicBezTo>
                    <a:cubicBezTo>
                      <a:pt x="568172" y="316707"/>
                      <a:pt x="560654" y="320477"/>
                      <a:pt x="553137" y="324247"/>
                    </a:cubicBezTo>
                    <a:cubicBezTo>
                      <a:pt x="530584" y="335558"/>
                      <a:pt x="508031" y="350640"/>
                      <a:pt x="492996" y="361950"/>
                    </a:cubicBezTo>
                    <a:cubicBezTo>
                      <a:pt x="466684" y="380802"/>
                      <a:pt x="455408" y="395883"/>
                      <a:pt x="444132" y="410965"/>
                    </a:cubicBezTo>
                    <a:cubicBezTo>
                      <a:pt x="436614" y="418505"/>
                      <a:pt x="432855" y="426046"/>
                      <a:pt x="425338" y="437357"/>
                    </a:cubicBezTo>
                    <a:cubicBezTo>
                      <a:pt x="421579" y="441127"/>
                      <a:pt x="417820" y="452438"/>
                      <a:pt x="410302" y="459979"/>
                    </a:cubicBezTo>
                    <a:cubicBezTo>
                      <a:pt x="395267" y="482601"/>
                      <a:pt x="368956" y="501452"/>
                      <a:pt x="353920" y="508993"/>
                    </a:cubicBezTo>
                    <a:cubicBezTo>
                      <a:pt x="342644" y="508993"/>
                      <a:pt x="335127" y="512763"/>
                      <a:pt x="327609" y="512763"/>
                    </a:cubicBezTo>
                    <a:cubicBezTo>
                      <a:pt x="327609" y="512763"/>
                      <a:pt x="327609" y="512763"/>
                      <a:pt x="323850" y="508993"/>
                    </a:cubicBezTo>
                    <a:cubicBezTo>
                      <a:pt x="323850" y="508993"/>
                      <a:pt x="323850" y="508993"/>
                      <a:pt x="327609" y="508993"/>
                    </a:cubicBezTo>
                    <a:cubicBezTo>
                      <a:pt x="327609" y="505223"/>
                      <a:pt x="331368" y="505223"/>
                      <a:pt x="331368" y="505223"/>
                    </a:cubicBezTo>
                    <a:cubicBezTo>
                      <a:pt x="338885" y="501452"/>
                      <a:pt x="346403" y="497682"/>
                      <a:pt x="353920" y="493912"/>
                    </a:cubicBezTo>
                    <a:cubicBezTo>
                      <a:pt x="368956" y="482601"/>
                      <a:pt x="387750" y="467519"/>
                      <a:pt x="399026" y="448668"/>
                    </a:cubicBezTo>
                    <a:cubicBezTo>
                      <a:pt x="406544" y="441127"/>
                      <a:pt x="410302" y="433587"/>
                      <a:pt x="414061" y="426046"/>
                    </a:cubicBezTo>
                    <a:cubicBezTo>
                      <a:pt x="421579" y="418505"/>
                      <a:pt x="425338" y="410965"/>
                      <a:pt x="432855" y="399654"/>
                    </a:cubicBezTo>
                    <a:cubicBezTo>
                      <a:pt x="444132" y="384572"/>
                      <a:pt x="455408" y="369491"/>
                      <a:pt x="481719" y="350640"/>
                    </a:cubicBezTo>
                    <a:cubicBezTo>
                      <a:pt x="500513" y="335558"/>
                      <a:pt x="523066" y="324247"/>
                      <a:pt x="545619" y="312936"/>
                    </a:cubicBezTo>
                    <a:cubicBezTo>
                      <a:pt x="553137" y="309166"/>
                      <a:pt x="560654" y="305396"/>
                      <a:pt x="568172" y="297855"/>
                    </a:cubicBezTo>
                    <a:cubicBezTo>
                      <a:pt x="594483" y="282774"/>
                      <a:pt x="617036" y="263922"/>
                      <a:pt x="632071" y="245071"/>
                    </a:cubicBezTo>
                    <a:cubicBezTo>
                      <a:pt x="635830" y="237530"/>
                      <a:pt x="639589" y="233760"/>
                      <a:pt x="643348" y="226219"/>
                    </a:cubicBezTo>
                    <a:cubicBezTo>
                      <a:pt x="665900" y="188516"/>
                      <a:pt x="692212" y="165894"/>
                      <a:pt x="729800" y="139502"/>
                    </a:cubicBezTo>
                    <a:cubicBezTo>
                      <a:pt x="741076" y="135732"/>
                      <a:pt x="752353" y="128191"/>
                      <a:pt x="759870" y="120650"/>
                    </a:cubicBezTo>
                    <a:cubicBezTo>
                      <a:pt x="774905" y="113110"/>
                      <a:pt x="789941" y="105569"/>
                      <a:pt x="804976" y="94258"/>
                    </a:cubicBezTo>
                    <a:cubicBezTo>
                      <a:pt x="827529" y="79177"/>
                      <a:pt x="846323" y="64096"/>
                      <a:pt x="853840" y="49014"/>
                    </a:cubicBezTo>
                    <a:cubicBezTo>
                      <a:pt x="857599" y="41474"/>
                      <a:pt x="861358" y="33933"/>
                      <a:pt x="865116" y="30163"/>
                    </a:cubicBezTo>
                    <a:cubicBezTo>
                      <a:pt x="876393" y="18852"/>
                      <a:pt x="883910" y="7541"/>
                      <a:pt x="895187" y="0"/>
                    </a:cubicBez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normAutofit/>
              </a:bodyPr>
              <a:lstStyle/>
              <a:p>
                <a:endParaRPr lang="zh-CN" altLang="en-US" sz="1900">
                  <a:solidFill>
                    <a:schemeClr val="dk1"/>
                  </a:solidFill>
                  <a:latin typeface="微软雅黑" panose="020B0503020204020204" pitchFamily="34" charset="-122"/>
                  <a:ea typeface="微软雅黑" panose="020B0503020204020204" pitchFamily="34" charset="-122"/>
                </a:endParaRPr>
              </a:p>
            </p:txBody>
          </p:sp>
          <p:sp>
            <p:nvSpPr>
              <p:cNvPr id="23" name="文本框 22"/>
              <p:cNvSpPr txBox="1"/>
              <p:nvPr>
                <p:custDataLst>
                  <p:tags r:id="rId6"/>
                </p:custDataLst>
              </p:nvPr>
            </p:nvSpPr>
            <p:spPr>
              <a:xfrm>
                <a:off x="1549759" y="3394209"/>
                <a:ext cx="1566980" cy="878669"/>
              </a:xfrm>
              <a:prstGeom prst="rect">
                <a:avLst/>
              </a:prstGeom>
              <a:noFill/>
              <a:extLst>
                <a:ext uri="{909E8E84-426E-40DD-AFC4-6F175D3DCCD1}">
                  <a14:hiddenFill xmlns:a14="http://schemas.microsoft.com/office/drawing/2010/main">
                    <a:grpFill/>
                  </a14:hiddenFill>
                </a:ext>
              </a:extLst>
            </p:spPr>
            <p:txBody>
              <a:bodyPr wrap="square" lIns="0" tIns="0" rIns="0" bIns="0" rtlCol="0" anchor="ctr" anchorCtr="0">
                <a:normAutofit/>
              </a:bodyPr>
              <a:lstStyle/>
              <a:p>
                <a:pPr marL="0" lvl="0" indent="0" algn="ctr">
                  <a:lnSpc>
                    <a:spcPct val="110000"/>
                  </a:lnSpc>
                  <a:spcBef>
                    <a:spcPts val="0"/>
                  </a:spcBef>
                  <a:spcAft>
                    <a:spcPts val="0"/>
                  </a:spcAft>
                  <a:buSzPct val="100000"/>
                </a:pPr>
                <a:r>
                  <a:rPr lang="zh-CN" altLang="en-US" sz="1900" b="1">
                    <a:solidFill>
                      <a:schemeClr val="accent2"/>
                    </a:solidFill>
                    <a:latin typeface="Times New Roman" panose="02020603050405020304" charset="0"/>
                    <a:ea typeface="微软雅黑" panose="020B0503020204020204" pitchFamily="34" charset="-122"/>
                  </a:rPr>
                  <a:t>想在脑袋里？</a:t>
                </a:r>
                <a:endParaRPr lang="zh-CN" altLang="en-US" sz="1900" b="1">
                  <a:solidFill>
                    <a:schemeClr val="accent2"/>
                  </a:solidFill>
                  <a:latin typeface="Times New Roman" panose="02020603050405020304" charset="0"/>
                  <a:ea typeface="微软雅黑" panose="020B0503020204020204" pitchFamily="34" charset="-122"/>
                </a:endParaRPr>
              </a:p>
            </p:txBody>
          </p:sp>
        </p:grpSp>
        <p:grpSp>
          <p:nvGrpSpPr>
            <p:cNvPr id="46" name="组合 45"/>
            <p:cNvGrpSpPr/>
            <p:nvPr>
              <p:custDataLst>
                <p:tags r:id="rId7"/>
              </p:custDataLst>
            </p:nvPr>
          </p:nvGrpSpPr>
          <p:grpSpPr>
            <a:xfrm>
              <a:off x="5796" y="2580"/>
              <a:ext cx="2809" cy="2352"/>
              <a:chOff x="1344160" y="2647277"/>
              <a:chExt cx="1971408" cy="1651000"/>
            </a:xfrm>
            <a:grpFill/>
          </p:grpSpPr>
          <p:sp>
            <p:nvSpPr>
              <p:cNvPr id="47" name="任意多边形 46"/>
              <p:cNvSpPr/>
              <p:nvPr>
                <p:custDataLst>
                  <p:tags r:id="rId8"/>
                </p:custDataLst>
              </p:nvPr>
            </p:nvSpPr>
            <p:spPr bwMode="auto">
              <a:xfrm>
                <a:off x="1344160" y="2647277"/>
                <a:ext cx="1946275" cy="1625601"/>
              </a:xfrm>
              <a:custGeom>
                <a:avLst/>
                <a:gdLst>
                  <a:gd name="connsiteX0" fmla="*/ 481437 w 1946275"/>
                  <a:gd name="connsiteY0" fmla="*/ 1465536 h 1625601"/>
                  <a:gd name="connsiteX1" fmla="*/ 487586 w 1946275"/>
                  <a:gd name="connsiteY1" fmla="*/ 1465719 h 1625601"/>
                  <a:gd name="connsiteX2" fmla="*/ 486307 w 1946275"/>
                  <a:gd name="connsiteY2" fmla="*/ 1465719 h 1625601"/>
                  <a:gd name="connsiteX3" fmla="*/ 191907 w 1946275"/>
                  <a:gd name="connsiteY3" fmla="*/ 1457871 h 1625601"/>
                  <a:gd name="connsiteX4" fmla="*/ 247607 w 1946275"/>
                  <a:gd name="connsiteY4" fmla="*/ 1459230 h 1625601"/>
                  <a:gd name="connsiteX5" fmla="*/ 428795 w 1946275"/>
                  <a:gd name="connsiteY5" fmla="*/ 1463040 h 1625601"/>
                  <a:gd name="connsiteX6" fmla="*/ 472034 w 1946275"/>
                  <a:gd name="connsiteY6" fmla="*/ 1465183 h 1625601"/>
                  <a:gd name="connsiteX7" fmla="*/ 481437 w 1946275"/>
                  <a:gd name="connsiteY7" fmla="*/ 1465536 h 1625601"/>
                  <a:gd name="connsiteX8" fmla="*/ 469563 w 1946275"/>
                  <a:gd name="connsiteY8" fmla="*/ 1465183 h 1625601"/>
                  <a:gd name="connsiteX9" fmla="*/ 383616 w 1946275"/>
                  <a:gd name="connsiteY9" fmla="*/ 1463040 h 1625601"/>
                  <a:gd name="connsiteX10" fmla="*/ 225488 w 1946275"/>
                  <a:gd name="connsiteY10" fmla="*/ 1459230 h 1625601"/>
                  <a:gd name="connsiteX11" fmla="*/ 15280 w 1946275"/>
                  <a:gd name="connsiteY11" fmla="*/ 1374175 h 1625601"/>
                  <a:gd name="connsiteX12" fmla="*/ 15058 w 1946275"/>
                  <a:gd name="connsiteY12" fmla="*/ 1387812 h 1625601"/>
                  <a:gd name="connsiteX13" fmla="*/ 15334 w 1946275"/>
                  <a:gd name="connsiteY13" fmla="*/ 1396572 h 1625601"/>
                  <a:gd name="connsiteX14" fmla="*/ 182607 w 1946275"/>
                  <a:gd name="connsiteY14" fmla="*/ 914934 h 1625601"/>
                  <a:gd name="connsiteX15" fmla="*/ 177371 w 1946275"/>
                  <a:gd name="connsiteY15" fmla="*/ 916385 h 1625601"/>
                  <a:gd name="connsiteX16" fmla="*/ 173883 w 1946275"/>
                  <a:gd name="connsiteY16" fmla="*/ 916385 h 1625601"/>
                  <a:gd name="connsiteX17" fmla="*/ 176901 w 1946275"/>
                  <a:gd name="connsiteY17" fmla="*/ 915492 h 1625601"/>
                  <a:gd name="connsiteX18" fmla="*/ 182607 w 1946275"/>
                  <a:gd name="connsiteY18" fmla="*/ 914934 h 1625601"/>
                  <a:gd name="connsiteX19" fmla="*/ 1830701 w 1946275"/>
                  <a:gd name="connsiteY19" fmla="*/ 858668 h 1625601"/>
                  <a:gd name="connsiteX20" fmla="*/ 1840754 w 1946275"/>
                  <a:gd name="connsiteY20" fmla="*/ 859434 h 1625601"/>
                  <a:gd name="connsiteX21" fmla="*/ 1845108 w 1946275"/>
                  <a:gd name="connsiteY21" fmla="*/ 860670 h 1625601"/>
                  <a:gd name="connsiteX22" fmla="*/ 1838032 w 1946275"/>
                  <a:gd name="connsiteY22" fmla="*/ 859964 h 1625601"/>
                  <a:gd name="connsiteX23" fmla="*/ 1830701 w 1946275"/>
                  <a:gd name="connsiteY23" fmla="*/ 858668 h 1625601"/>
                  <a:gd name="connsiteX24" fmla="*/ 101185 w 1946275"/>
                  <a:gd name="connsiteY24" fmla="*/ 780313 h 1625601"/>
                  <a:gd name="connsiteX25" fmla="*/ 93644 w 1946275"/>
                  <a:gd name="connsiteY25" fmla="*/ 784375 h 1625601"/>
                  <a:gd name="connsiteX26" fmla="*/ 87526 w 1946275"/>
                  <a:gd name="connsiteY26" fmla="*/ 789985 h 1625601"/>
                  <a:gd name="connsiteX27" fmla="*/ 1202371 w 1946275"/>
                  <a:gd name="connsiteY27" fmla="*/ 731945 h 1625601"/>
                  <a:gd name="connsiteX28" fmla="*/ 1190955 w 1946275"/>
                  <a:gd name="connsiteY28" fmla="*/ 732938 h 1625601"/>
                  <a:gd name="connsiteX29" fmla="*/ 1000995 w 1946275"/>
                  <a:gd name="connsiteY29" fmla="*/ 742369 h 1625601"/>
                  <a:gd name="connsiteX30" fmla="*/ 496943 w 1946275"/>
                  <a:gd name="connsiteY30" fmla="*/ 749914 h 1625601"/>
                  <a:gd name="connsiteX31" fmla="*/ 380334 w 1946275"/>
                  <a:gd name="connsiteY31" fmla="*/ 749914 h 1625601"/>
                  <a:gd name="connsiteX32" fmla="*/ 196016 w 1946275"/>
                  <a:gd name="connsiteY32" fmla="*/ 757458 h 1625601"/>
                  <a:gd name="connsiteX33" fmla="*/ 53076 w 1946275"/>
                  <a:gd name="connsiteY33" fmla="*/ 847993 h 1625601"/>
                  <a:gd name="connsiteX34" fmla="*/ 37912 w 1946275"/>
                  <a:gd name="connsiteY34" fmla="*/ 900864 h 1625601"/>
                  <a:gd name="connsiteX35" fmla="*/ 36810 w 1946275"/>
                  <a:gd name="connsiteY35" fmla="*/ 916385 h 1625601"/>
                  <a:gd name="connsiteX36" fmla="*/ 87006 w 1946275"/>
                  <a:gd name="connsiteY36" fmla="*/ 916385 h 1625601"/>
                  <a:gd name="connsiteX37" fmla="*/ 142072 w 1946275"/>
                  <a:gd name="connsiteY37" fmla="*/ 916385 h 1625601"/>
                  <a:gd name="connsiteX38" fmla="*/ 173883 w 1946275"/>
                  <a:gd name="connsiteY38" fmla="*/ 916385 h 1625601"/>
                  <a:gd name="connsiteX39" fmla="*/ 170488 w 1946275"/>
                  <a:gd name="connsiteY39" fmla="*/ 917390 h 1625601"/>
                  <a:gd name="connsiteX40" fmla="*/ 173606 w 1946275"/>
                  <a:gd name="connsiteY40" fmla="*/ 919957 h 1625601"/>
                  <a:gd name="connsiteX41" fmla="*/ 248911 w 1946275"/>
                  <a:gd name="connsiteY41" fmla="*/ 923529 h 1625601"/>
                  <a:gd name="connsiteX42" fmla="*/ 263972 w 1946275"/>
                  <a:gd name="connsiteY42" fmla="*/ 927101 h 1625601"/>
                  <a:gd name="connsiteX43" fmla="*/ 211258 w 1946275"/>
                  <a:gd name="connsiteY43" fmla="*/ 927101 h 1625601"/>
                  <a:gd name="connsiteX44" fmla="*/ 200139 w 1946275"/>
                  <a:gd name="connsiteY44" fmla="*/ 927101 h 1625601"/>
                  <a:gd name="connsiteX45" fmla="*/ 196197 w 1946275"/>
                  <a:gd name="connsiteY45" fmla="*/ 927101 h 1625601"/>
                  <a:gd name="connsiteX46" fmla="*/ 66893 w 1946275"/>
                  <a:gd name="connsiteY46" fmla="*/ 923929 h 1625601"/>
                  <a:gd name="connsiteX47" fmla="*/ 36215 w 1946275"/>
                  <a:gd name="connsiteY47" fmla="*/ 924754 h 1625601"/>
                  <a:gd name="connsiteX48" fmla="*/ 33328 w 1946275"/>
                  <a:gd name="connsiteY48" fmla="*/ 965405 h 1625601"/>
                  <a:gd name="connsiteX49" fmla="*/ 30507 w 1946275"/>
                  <a:gd name="connsiteY49" fmla="*/ 1108280 h 1625601"/>
                  <a:gd name="connsiteX50" fmla="*/ 25511 w 1946275"/>
                  <a:gd name="connsiteY50" fmla="*/ 1199993 h 1625601"/>
                  <a:gd name="connsiteX51" fmla="*/ 23007 w 1946275"/>
                  <a:gd name="connsiteY51" fmla="*/ 1270000 h 1625601"/>
                  <a:gd name="connsiteX52" fmla="*/ 28574 w 1946275"/>
                  <a:gd name="connsiteY52" fmla="*/ 1270000 h 1625601"/>
                  <a:gd name="connsiteX53" fmla="*/ 82981 w 1946275"/>
                  <a:gd name="connsiteY53" fmla="*/ 1270000 h 1625601"/>
                  <a:gd name="connsiteX54" fmla="*/ 90486 w 1946275"/>
                  <a:gd name="connsiteY54" fmla="*/ 1281642 h 1625601"/>
                  <a:gd name="connsiteX55" fmla="*/ 188045 w 1946275"/>
                  <a:gd name="connsiteY55" fmla="*/ 1285522 h 1625601"/>
                  <a:gd name="connsiteX56" fmla="*/ 188045 w 1946275"/>
                  <a:gd name="connsiteY56" fmla="*/ 1293283 h 1625601"/>
                  <a:gd name="connsiteX57" fmla="*/ 161134 w 1946275"/>
                  <a:gd name="connsiteY57" fmla="*/ 1298195 h 1625601"/>
                  <a:gd name="connsiteX58" fmla="*/ 164157 w 1946275"/>
                  <a:gd name="connsiteY58" fmla="*/ 1297486 h 1625601"/>
                  <a:gd name="connsiteX59" fmla="*/ 167759 w 1946275"/>
                  <a:gd name="connsiteY59" fmla="*/ 1297710 h 1625601"/>
                  <a:gd name="connsiteX60" fmla="*/ 165531 w 1946275"/>
                  <a:gd name="connsiteY60" fmla="*/ 1297164 h 1625601"/>
                  <a:gd name="connsiteX61" fmla="*/ 164157 w 1946275"/>
                  <a:gd name="connsiteY61" fmla="*/ 1297486 h 1625601"/>
                  <a:gd name="connsiteX62" fmla="*/ 135513 w 1946275"/>
                  <a:gd name="connsiteY62" fmla="*/ 1295709 h 1625601"/>
                  <a:gd name="connsiteX63" fmla="*/ 105495 w 1946275"/>
                  <a:gd name="connsiteY63" fmla="*/ 1297164 h 1625601"/>
                  <a:gd name="connsiteX64" fmla="*/ 55895 w 1946275"/>
                  <a:gd name="connsiteY64" fmla="*/ 1293344 h 1625601"/>
                  <a:gd name="connsiteX65" fmla="*/ 22174 w 1946275"/>
                  <a:gd name="connsiteY65" fmla="*/ 1293294 h 1625601"/>
                  <a:gd name="connsiteX66" fmla="*/ 21573 w 1946275"/>
                  <a:gd name="connsiteY66" fmla="*/ 1310097 h 1625601"/>
                  <a:gd name="connsiteX67" fmla="*/ 18340 w 1946275"/>
                  <a:gd name="connsiteY67" fmla="*/ 1411712 h 1625601"/>
                  <a:gd name="connsiteX68" fmla="*/ 16995 w 1946275"/>
                  <a:gd name="connsiteY68" fmla="*/ 1447805 h 1625601"/>
                  <a:gd name="connsiteX69" fmla="*/ 20343 w 1946275"/>
                  <a:gd name="connsiteY69" fmla="*/ 1447808 h 1625601"/>
                  <a:gd name="connsiteX70" fmla="*/ 266902 w 1946275"/>
                  <a:gd name="connsiteY70" fmla="*/ 1451610 h 1625601"/>
                  <a:gd name="connsiteX71" fmla="*/ 167197 w 1946275"/>
                  <a:gd name="connsiteY71" fmla="*/ 1456871 h 1625601"/>
                  <a:gd name="connsiteX72" fmla="*/ 191907 w 1946275"/>
                  <a:gd name="connsiteY72" fmla="*/ 1457871 h 1625601"/>
                  <a:gd name="connsiteX73" fmla="*/ 140247 w 1946275"/>
                  <a:gd name="connsiteY73" fmla="*/ 1456611 h 1625601"/>
                  <a:gd name="connsiteX74" fmla="*/ 63595 w 1946275"/>
                  <a:gd name="connsiteY74" fmla="*/ 1455420 h 1625601"/>
                  <a:gd name="connsiteX75" fmla="*/ 25181 w 1946275"/>
                  <a:gd name="connsiteY75" fmla="*/ 1456015 h 1625601"/>
                  <a:gd name="connsiteX76" fmla="*/ 17229 w 1946275"/>
                  <a:gd name="connsiteY76" fmla="*/ 1456721 h 1625601"/>
                  <a:gd name="connsiteX77" fmla="*/ 17882 w 1946275"/>
                  <a:gd name="connsiteY77" fmla="*/ 1477455 h 1625601"/>
                  <a:gd name="connsiteX78" fmla="*/ 26352 w 1946275"/>
                  <a:gd name="connsiteY78" fmla="*/ 1538789 h 1625601"/>
                  <a:gd name="connsiteX79" fmla="*/ 48939 w 1946275"/>
                  <a:gd name="connsiteY79" fmla="*/ 1568985 h 1625601"/>
                  <a:gd name="connsiteX80" fmla="*/ 97879 w 1946275"/>
                  <a:gd name="connsiteY80" fmla="*/ 1587857 h 1625601"/>
                  <a:gd name="connsiteX81" fmla="*/ 319987 w 1946275"/>
                  <a:gd name="connsiteY81" fmla="*/ 1602955 h 1625601"/>
                  <a:gd name="connsiteX82" fmla="*/ 521862 w 1946275"/>
                  <a:gd name="connsiteY82" fmla="*/ 1600124 h 1625601"/>
                  <a:gd name="connsiteX83" fmla="*/ 555677 w 1946275"/>
                  <a:gd name="connsiteY83" fmla="*/ 1599181 h 1625601"/>
                  <a:gd name="connsiteX84" fmla="*/ 620458 w 1946275"/>
                  <a:gd name="connsiteY84" fmla="*/ 1594516 h 1625601"/>
                  <a:gd name="connsiteX85" fmla="*/ 1065351 w 1946275"/>
                  <a:gd name="connsiteY85" fmla="*/ 1582979 h 1625601"/>
                  <a:gd name="connsiteX86" fmla="*/ 1178366 w 1946275"/>
                  <a:gd name="connsiteY86" fmla="*/ 1582979 h 1625601"/>
                  <a:gd name="connsiteX87" fmla="*/ 1366724 w 1946275"/>
                  <a:gd name="connsiteY87" fmla="*/ 1590513 h 1625601"/>
                  <a:gd name="connsiteX88" fmla="*/ 1509876 w 1946275"/>
                  <a:gd name="connsiteY88" fmla="*/ 1598047 h 1625601"/>
                  <a:gd name="connsiteX89" fmla="*/ 1637960 w 1946275"/>
                  <a:gd name="connsiteY89" fmla="*/ 1601814 h 1625601"/>
                  <a:gd name="connsiteX90" fmla="*/ 1796181 w 1946275"/>
                  <a:gd name="connsiteY90" fmla="*/ 1601814 h 1625601"/>
                  <a:gd name="connsiteX91" fmla="*/ 1901073 w 1946275"/>
                  <a:gd name="connsiteY91" fmla="*/ 1544072 h 1625601"/>
                  <a:gd name="connsiteX92" fmla="*/ 1903834 w 1946275"/>
                  <a:gd name="connsiteY92" fmla="*/ 1532986 h 1625601"/>
                  <a:gd name="connsiteX93" fmla="*/ 1877730 w 1946275"/>
                  <a:gd name="connsiteY93" fmla="*/ 1530291 h 1625601"/>
                  <a:gd name="connsiteX94" fmla="*/ 1683146 w 1946275"/>
                  <a:gd name="connsiteY94" fmla="*/ 1535113 h 1625601"/>
                  <a:gd name="connsiteX95" fmla="*/ 1660524 w 1946275"/>
                  <a:gd name="connsiteY95" fmla="*/ 1531303 h 1625601"/>
                  <a:gd name="connsiteX96" fmla="*/ 1592658 w 1946275"/>
                  <a:gd name="connsiteY96" fmla="*/ 1531303 h 1625601"/>
                  <a:gd name="connsiteX97" fmla="*/ 1611510 w 1946275"/>
                  <a:gd name="connsiteY97" fmla="*/ 1527493 h 1625601"/>
                  <a:gd name="connsiteX98" fmla="*/ 1709539 w 1946275"/>
                  <a:gd name="connsiteY98" fmla="*/ 1523683 h 1625601"/>
                  <a:gd name="connsiteX99" fmla="*/ 1699995 w 1946275"/>
                  <a:gd name="connsiteY99" fmla="*/ 1518861 h 1625601"/>
                  <a:gd name="connsiteX100" fmla="*/ 1705768 w 1946275"/>
                  <a:gd name="connsiteY100" fmla="*/ 1519873 h 1625601"/>
                  <a:gd name="connsiteX101" fmla="*/ 1822648 w 1946275"/>
                  <a:gd name="connsiteY101" fmla="*/ 1519873 h 1625601"/>
                  <a:gd name="connsiteX102" fmla="*/ 1899940 w 1946275"/>
                  <a:gd name="connsiteY102" fmla="*/ 1519873 h 1625601"/>
                  <a:gd name="connsiteX103" fmla="*/ 1907100 w 1946275"/>
                  <a:gd name="connsiteY103" fmla="*/ 1519873 h 1625601"/>
                  <a:gd name="connsiteX104" fmla="*/ 1912963 w 1946275"/>
                  <a:gd name="connsiteY104" fmla="*/ 1496336 h 1625601"/>
                  <a:gd name="connsiteX105" fmla="*/ 1920497 w 1946275"/>
                  <a:gd name="connsiteY105" fmla="*/ 1387090 h 1625601"/>
                  <a:gd name="connsiteX106" fmla="*/ 1916730 w 1946275"/>
                  <a:gd name="connsiteY106" fmla="*/ 1119626 h 1625601"/>
                  <a:gd name="connsiteX107" fmla="*/ 1919333 w 1946275"/>
                  <a:gd name="connsiteY107" fmla="*/ 1085717 h 1625601"/>
                  <a:gd name="connsiteX108" fmla="*/ 1893394 w 1946275"/>
                  <a:gd name="connsiteY108" fmla="*/ 1085374 h 1625601"/>
                  <a:gd name="connsiteX109" fmla="*/ 1836737 w 1946275"/>
                  <a:gd name="connsiteY109" fmla="*/ 1082040 h 1625601"/>
                  <a:gd name="connsiteX110" fmla="*/ 1855623 w 1946275"/>
                  <a:gd name="connsiteY110" fmla="*/ 1074420 h 1625601"/>
                  <a:gd name="connsiteX111" fmla="*/ 1791411 w 1946275"/>
                  <a:gd name="connsiteY111" fmla="*/ 1070610 h 1625601"/>
                  <a:gd name="connsiteX112" fmla="*/ 1772525 w 1946275"/>
                  <a:gd name="connsiteY112" fmla="*/ 1066800 h 1625601"/>
                  <a:gd name="connsiteX113" fmla="*/ 1919834 w 1946275"/>
                  <a:gd name="connsiteY113" fmla="*/ 1078230 h 1625601"/>
                  <a:gd name="connsiteX114" fmla="*/ 1919909 w 1946275"/>
                  <a:gd name="connsiteY114" fmla="*/ 1078224 h 1625601"/>
                  <a:gd name="connsiteX115" fmla="*/ 1921262 w 1946275"/>
                  <a:gd name="connsiteY115" fmla="*/ 1060588 h 1625601"/>
                  <a:gd name="connsiteX116" fmla="*/ 1925956 w 1946275"/>
                  <a:gd name="connsiteY116" fmla="*/ 1014823 h 1625601"/>
                  <a:gd name="connsiteX117" fmla="*/ 1930315 w 1946275"/>
                  <a:gd name="connsiteY117" fmla="*/ 977039 h 1625601"/>
                  <a:gd name="connsiteX118" fmla="*/ 1931217 w 1946275"/>
                  <a:gd name="connsiteY118" fmla="*/ 938655 h 1625601"/>
                  <a:gd name="connsiteX119" fmla="*/ 1928864 w 1946275"/>
                  <a:gd name="connsiteY119" fmla="*/ 887228 h 1625601"/>
                  <a:gd name="connsiteX120" fmla="*/ 1928695 w 1946275"/>
                  <a:gd name="connsiteY120" fmla="*/ 885826 h 1625601"/>
                  <a:gd name="connsiteX121" fmla="*/ 1914393 w 1946275"/>
                  <a:gd name="connsiteY121" fmla="*/ 885826 h 1625601"/>
                  <a:gd name="connsiteX122" fmla="*/ 1859636 w 1946275"/>
                  <a:gd name="connsiteY122" fmla="*/ 885826 h 1625601"/>
                  <a:gd name="connsiteX123" fmla="*/ 1855859 w 1946275"/>
                  <a:gd name="connsiteY123" fmla="*/ 874515 h 1625601"/>
                  <a:gd name="connsiteX124" fmla="*/ 1757675 w 1946275"/>
                  <a:gd name="connsiteY124" fmla="*/ 870745 h 1625601"/>
                  <a:gd name="connsiteX125" fmla="*/ 1757675 w 1946275"/>
                  <a:gd name="connsiteY125" fmla="*/ 863204 h 1625601"/>
                  <a:gd name="connsiteX126" fmla="*/ 1757675 w 1946275"/>
                  <a:gd name="connsiteY126" fmla="*/ 858491 h 1625601"/>
                  <a:gd name="connsiteX127" fmla="*/ 1780333 w 1946275"/>
                  <a:gd name="connsiteY127" fmla="*/ 859434 h 1625601"/>
                  <a:gd name="connsiteX128" fmla="*/ 1848380 w 1946275"/>
                  <a:gd name="connsiteY128" fmla="*/ 861599 h 1625601"/>
                  <a:gd name="connsiteX129" fmla="*/ 1845108 w 1946275"/>
                  <a:gd name="connsiteY129" fmla="*/ 860670 h 1625601"/>
                  <a:gd name="connsiteX130" fmla="*/ 1851611 w 1946275"/>
                  <a:gd name="connsiteY130" fmla="*/ 861319 h 1625601"/>
                  <a:gd name="connsiteX131" fmla="*/ 1889080 w 1946275"/>
                  <a:gd name="connsiteY131" fmla="*/ 863675 h 1625601"/>
                  <a:gd name="connsiteX132" fmla="*/ 1925970 w 1946275"/>
                  <a:gd name="connsiteY132" fmla="*/ 863224 h 1625601"/>
                  <a:gd name="connsiteX133" fmla="*/ 1923688 w 1946275"/>
                  <a:gd name="connsiteY133" fmla="*/ 844294 h 1625601"/>
                  <a:gd name="connsiteX134" fmla="*/ 1908630 w 1946275"/>
                  <a:gd name="connsiteY134" fmla="*/ 817873 h 1625601"/>
                  <a:gd name="connsiteX135" fmla="*/ 1870984 w 1946275"/>
                  <a:gd name="connsiteY135" fmla="*/ 791452 h 1625601"/>
                  <a:gd name="connsiteX136" fmla="*/ 1716637 w 1946275"/>
                  <a:gd name="connsiteY136" fmla="*/ 757482 h 1625601"/>
                  <a:gd name="connsiteX137" fmla="*/ 1258185 w 1946275"/>
                  <a:gd name="connsiteY137" fmla="*/ 732536 h 1625601"/>
                  <a:gd name="connsiteX138" fmla="*/ 484353 w 1946275"/>
                  <a:gd name="connsiteY138" fmla="*/ 555667 h 1625601"/>
                  <a:gd name="connsiteX139" fmla="*/ 481354 w 1946275"/>
                  <a:gd name="connsiteY139" fmla="*/ 557472 h 1625601"/>
                  <a:gd name="connsiteX140" fmla="*/ 475083 w 1946275"/>
                  <a:gd name="connsiteY140" fmla="*/ 563846 h 1625601"/>
                  <a:gd name="connsiteX141" fmla="*/ 920312 w 1946275"/>
                  <a:gd name="connsiteY141" fmla="*/ 191891 h 1625601"/>
                  <a:gd name="connsiteX142" fmla="*/ 895454 w 1946275"/>
                  <a:gd name="connsiteY142" fmla="*/ 213713 h 1625601"/>
                  <a:gd name="connsiteX143" fmla="*/ 880878 w 1946275"/>
                  <a:gd name="connsiteY143" fmla="*/ 237110 h 1625601"/>
                  <a:gd name="connsiteX144" fmla="*/ 820573 w 1946275"/>
                  <a:gd name="connsiteY144" fmla="*/ 289876 h 1625601"/>
                  <a:gd name="connsiteX145" fmla="*/ 774815 w 1946275"/>
                  <a:gd name="connsiteY145" fmla="*/ 319617 h 1625601"/>
                  <a:gd name="connsiteX146" fmla="*/ 653303 w 1946275"/>
                  <a:gd name="connsiteY146" fmla="*/ 426288 h 1625601"/>
                  <a:gd name="connsiteX147" fmla="*/ 643425 w 1946275"/>
                  <a:gd name="connsiteY147" fmla="*/ 440634 h 1625601"/>
                  <a:gd name="connsiteX148" fmla="*/ 571812 w 1946275"/>
                  <a:gd name="connsiteY148" fmla="*/ 504707 h 1625601"/>
                  <a:gd name="connsiteX149" fmla="*/ 549774 w 1946275"/>
                  <a:gd name="connsiteY149" fmla="*/ 517173 h 1625601"/>
                  <a:gd name="connsiteX150" fmla="*/ 415727 w 1946275"/>
                  <a:gd name="connsiteY150" fmla="*/ 634848 h 1625601"/>
                  <a:gd name="connsiteX151" fmla="*/ 398433 w 1946275"/>
                  <a:gd name="connsiteY151" fmla="*/ 659234 h 1625601"/>
                  <a:gd name="connsiteX152" fmla="*/ 345666 w 1946275"/>
                  <a:gd name="connsiteY152" fmla="*/ 710116 h 1625601"/>
                  <a:gd name="connsiteX153" fmla="*/ 324814 w 1946275"/>
                  <a:gd name="connsiteY153" fmla="*/ 722489 h 1625601"/>
                  <a:gd name="connsiteX154" fmla="*/ 468334 w 1946275"/>
                  <a:gd name="connsiteY154" fmla="*/ 720740 h 1625601"/>
                  <a:gd name="connsiteX155" fmla="*/ 1039017 w 1946275"/>
                  <a:gd name="connsiteY155" fmla="*/ 715963 h 1625601"/>
                  <a:gd name="connsiteX156" fmla="*/ 1516813 w 1946275"/>
                  <a:gd name="connsiteY156" fmla="*/ 724593 h 1625601"/>
                  <a:gd name="connsiteX157" fmla="*/ 1629894 w 1946275"/>
                  <a:gd name="connsiteY157" fmla="*/ 731838 h 1625601"/>
                  <a:gd name="connsiteX158" fmla="*/ 1633536 w 1946275"/>
                  <a:gd name="connsiteY158" fmla="*/ 731838 h 1625601"/>
                  <a:gd name="connsiteX159" fmla="*/ 1635618 w 1946275"/>
                  <a:gd name="connsiteY159" fmla="*/ 732324 h 1625601"/>
                  <a:gd name="connsiteX160" fmla="*/ 1667118 w 1946275"/>
                  <a:gd name="connsiteY160" fmla="*/ 735498 h 1625601"/>
                  <a:gd name="connsiteX161" fmla="*/ 1658225 w 1946275"/>
                  <a:gd name="connsiteY161" fmla="*/ 729607 h 1625601"/>
                  <a:gd name="connsiteX162" fmla="*/ 1630467 w 1946275"/>
                  <a:gd name="connsiteY162" fmla="*/ 704593 h 1625601"/>
                  <a:gd name="connsiteX163" fmla="*/ 1594095 w 1946275"/>
                  <a:gd name="connsiteY163" fmla="*/ 654071 h 1625601"/>
                  <a:gd name="connsiteX164" fmla="*/ 1458600 w 1946275"/>
                  <a:gd name="connsiteY164" fmla="*/ 520490 h 1625601"/>
                  <a:gd name="connsiteX165" fmla="*/ 1446044 w 1946275"/>
                  <a:gd name="connsiteY165" fmla="*/ 512033 h 1625601"/>
                  <a:gd name="connsiteX166" fmla="*/ 1318077 w 1946275"/>
                  <a:gd name="connsiteY166" fmla="*/ 387436 h 1625601"/>
                  <a:gd name="connsiteX167" fmla="*/ 1309221 w 1946275"/>
                  <a:gd name="connsiteY167" fmla="*/ 373221 h 1625601"/>
                  <a:gd name="connsiteX168" fmla="*/ 1203100 w 1946275"/>
                  <a:gd name="connsiteY168" fmla="*/ 268599 h 1625601"/>
                  <a:gd name="connsiteX169" fmla="*/ 1165175 w 1946275"/>
                  <a:gd name="connsiteY169" fmla="*/ 242073 h 1625601"/>
                  <a:gd name="connsiteX170" fmla="*/ 1128373 w 1946275"/>
                  <a:gd name="connsiteY170" fmla="*/ 201503 h 1625601"/>
                  <a:gd name="connsiteX171" fmla="*/ 1127479 w 1946275"/>
                  <a:gd name="connsiteY171" fmla="*/ 202252 h 1625601"/>
                  <a:gd name="connsiteX172" fmla="*/ 1128713 w 1946275"/>
                  <a:gd name="connsiteY172" fmla="*/ 203490 h 1625601"/>
                  <a:gd name="connsiteX173" fmla="*/ 1121958 w 1946275"/>
                  <a:gd name="connsiteY173" fmla="*/ 206877 h 1625601"/>
                  <a:gd name="connsiteX174" fmla="*/ 1121373 w 1946275"/>
                  <a:gd name="connsiteY174" fmla="*/ 207367 h 1625601"/>
                  <a:gd name="connsiteX175" fmla="*/ 1120178 w 1946275"/>
                  <a:gd name="connsiteY175" fmla="*/ 208269 h 1625601"/>
                  <a:gd name="connsiteX176" fmla="*/ 1117402 w 1946275"/>
                  <a:gd name="connsiteY176" fmla="*/ 211052 h 1625601"/>
                  <a:gd name="connsiteX177" fmla="*/ 1117009 w 1946275"/>
                  <a:gd name="connsiteY177" fmla="*/ 210658 h 1625601"/>
                  <a:gd name="connsiteX178" fmla="*/ 1101944 w 1946275"/>
                  <a:gd name="connsiteY178" fmla="*/ 222017 h 1625601"/>
                  <a:gd name="connsiteX179" fmla="*/ 1102320 w 1946275"/>
                  <a:gd name="connsiteY179" fmla="*/ 222395 h 1625601"/>
                  <a:gd name="connsiteX180" fmla="*/ 1094570 w 1946275"/>
                  <a:gd name="connsiteY180" fmla="*/ 227578 h 1625601"/>
                  <a:gd name="connsiteX181" fmla="*/ 1091371 w 1946275"/>
                  <a:gd name="connsiteY181" fmla="*/ 229989 h 1625601"/>
                  <a:gd name="connsiteX182" fmla="*/ 1057620 w 1946275"/>
                  <a:gd name="connsiteY182" fmla="*/ 237530 h 1625601"/>
                  <a:gd name="connsiteX183" fmla="*/ 1050119 w 1946275"/>
                  <a:gd name="connsiteY183" fmla="*/ 241300 h 1625601"/>
                  <a:gd name="connsiteX184" fmla="*/ 1049616 w 1946275"/>
                  <a:gd name="connsiteY184" fmla="*/ 241261 h 1625601"/>
                  <a:gd name="connsiteX185" fmla="*/ 1049536 w 1946275"/>
                  <a:gd name="connsiteY185" fmla="*/ 241301 h 1625601"/>
                  <a:gd name="connsiteX186" fmla="*/ 1000522 w 1946275"/>
                  <a:gd name="connsiteY186" fmla="*/ 237520 h 1625601"/>
                  <a:gd name="connsiteX187" fmla="*/ 955278 w 1946275"/>
                  <a:gd name="connsiteY187" fmla="*/ 222395 h 1625601"/>
                  <a:gd name="connsiteX188" fmla="*/ 947737 w 1946275"/>
                  <a:gd name="connsiteY188" fmla="*/ 218614 h 1625601"/>
                  <a:gd name="connsiteX189" fmla="*/ 955384 w 1946275"/>
                  <a:gd name="connsiteY189" fmla="*/ 221682 h 1625601"/>
                  <a:gd name="connsiteX190" fmla="*/ 922613 w 1946275"/>
                  <a:gd name="connsiteY190" fmla="*/ 196056 h 1625601"/>
                  <a:gd name="connsiteX191" fmla="*/ 1001367 w 1946275"/>
                  <a:gd name="connsiteY191" fmla="*/ 15081 h 1625601"/>
                  <a:gd name="connsiteX192" fmla="*/ 990116 w 1946275"/>
                  <a:gd name="connsiteY192" fmla="*/ 18851 h 1625601"/>
                  <a:gd name="connsiteX193" fmla="*/ 956365 w 1946275"/>
                  <a:gd name="connsiteY193" fmla="*/ 33933 h 1625601"/>
                  <a:gd name="connsiteX194" fmla="*/ 948864 w 1946275"/>
                  <a:gd name="connsiteY194" fmla="*/ 41473 h 1625601"/>
                  <a:gd name="connsiteX195" fmla="*/ 937614 w 1946275"/>
                  <a:gd name="connsiteY195" fmla="*/ 56555 h 1625601"/>
                  <a:gd name="connsiteX196" fmla="*/ 926363 w 1946275"/>
                  <a:gd name="connsiteY196" fmla="*/ 86717 h 1625601"/>
                  <a:gd name="connsiteX197" fmla="*/ 915113 w 1946275"/>
                  <a:gd name="connsiteY197" fmla="*/ 135731 h 1625601"/>
                  <a:gd name="connsiteX198" fmla="*/ 918863 w 1946275"/>
                  <a:gd name="connsiteY198" fmla="*/ 158353 h 1625601"/>
                  <a:gd name="connsiteX199" fmla="*/ 933863 w 1946275"/>
                  <a:gd name="connsiteY199" fmla="*/ 188516 h 1625601"/>
                  <a:gd name="connsiteX200" fmla="*/ 963865 w 1946275"/>
                  <a:gd name="connsiteY200" fmla="*/ 207367 h 1625601"/>
                  <a:gd name="connsiteX201" fmla="*/ 1005117 w 1946275"/>
                  <a:gd name="connsiteY201" fmla="*/ 222449 h 1625601"/>
                  <a:gd name="connsiteX202" fmla="*/ 1050119 w 1946275"/>
                  <a:gd name="connsiteY202" fmla="*/ 226219 h 1625601"/>
                  <a:gd name="connsiteX203" fmla="*/ 1057620 w 1946275"/>
                  <a:gd name="connsiteY203" fmla="*/ 222449 h 1625601"/>
                  <a:gd name="connsiteX204" fmla="*/ 1087621 w 1946275"/>
                  <a:gd name="connsiteY204" fmla="*/ 214908 h 1625601"/>
                  <a:gd name="connsiteX205" fmla="*/ 1110122 w 1946275"/>
                  <a:gd name="connsiteY205" fmla="*/ 196056 h 1625601"/>
                  <a:gd name="connsiteX206" fmla="*/ 1132624 w 1946275"/>
                  <a:gd name="connsiteY206" fmla="*/ 180975 h 1625601"/>
                  <a:gd name="connsiteX207" fmla="*/ 1140124 w 1946275"/>
                  <a:gd name="connsiteY207" fmla="*/ 158353 h 1625601"/>
                  <a:gd name="connsiteX208" fmla="*/ 1143874 w 1946275"/>
                  <a:gd name="connsiteY208" fmla="*/ 128190 h 1625601"/>
                  <a:gd name="connsiteX209" fmla="*/ 1143874 w 1946275"/>
                  <a:gd name="connsiteY209" fmla="*/ 116880 h 1625601"/>
                  <a:gd name="connsiteX210" fmla="*/ 1136374 w 1946275"/>
                  <a:gd name="connsiteY210" fmla="*/ 71636 h 1625601"/>
                  <a:gd name="connsiteX211" fmla="*/ 1121373 w 1946275"/>
                  <a:gd name="connsiteY211" fmla="*/ 49014 h 1625601"/>
                  <a:gd name="connsiteX212" fmla="*/ 1102622 w 1946275"/>
                  <a:gd name="connsiteY212" fmla="*/ 33933 h 1625601"/>
                  <a:gd name="connsiteX213" fmla="*/ 1057620 w 1946275"/>
                  <a:gd name="connsiteY213" fmla="*/ 18851 h 1625601"/>
                  <a:gd name="connsiteX214" fmla="*/ 1042619 w 1946275"/>
                  <a:gd name="connsiteY214" fmla="*/ 18851 h 1625601"/>
                  <a:gd name="connsiteX215" fmla="*/ 1016368 w 1946275"/>
                  <a:gd name="connsiteY215" fmla="*/ 18851 h 1625601"/>
                  <a:gd name="connsiteX216" fmla="*/ 1001367 w 1946275"/>
                  <a:gd name="connsiteY216" fmla="*/ 15081 h 1625601"/>
                  <a:gd name="connsiteX217" fmla="*/ 1001367 w 1946275"/>
                  <a:gd name="connsiteY217" fmla="*/ 0 h 1625601"/>
                  <a:gd name="connsiteX218" fmla="*/ 1016368 w 1946275"/>
                  <a:gd name="connsiteY218" fmla="*/ 3770 h 1625601"/>
                  <a:gd name="connsiteX219" fmla="*/ 1042619 w 1946275"/>
                  <a:gd name="connsiteY219" fmla="*/ 3770 h 1625601"/>
                  <a:gd name="connsiteX220" fmla="*/ 1053869 w 1946275"/>
                  <a:gd name="connsiteY220" fmla="*/ 3770 h 1625601"/>
                  <a:gd name="connsiteX221" fmla="*/ 1057620 w 1946275"/>
                  <a:gd name="connsiteY221" fmla="*/ 11311 h 1625601"/>
                  <a:gd name="connsiteX222" fmla="*/ 1057620 w 1946275"/>
                  <a:gd name="connsiteY222" fmla="*/ 3770 h 1625601"/>
                  <a:gd name="connsiteX223" fmla="*/ 1110122 w 1946275"/>
                  <a:gd name="connsiteY223" fmla="*/ 22622 h 1625601"/>
                  <a:gd name="connsiteX224" fmla="*/ 1129207 w 1946275"/>
                  <a:gd name="connsiteY224" fmla="*/ 33586 h 1625601"/>
                  <a:gd name="connsiteX225" fmla="*/ 1136253 w 1946275"/>
                  <a:gd name="connsiteY225" fmla="*/ 37119 h 1625601"/>
                  <a:gd name="connsiteX226" fmla="*/ 1147564 w 1946275"/>
                  <a:gd name="connsiteY226" fmla="*/ 63587 h 1625601"/>
                  <a:gd name="connsiteX227" fmla="*/ 1158875 w 1946275"/>
                  <a:gd name="connsiteY227" fmla="*/ 116523 h 1625601"/>
                  <a:gd name="connsiteX228" fmla="*/ 1158875 w 1946275"/>
                  <a:gd name="connsiteY228" fmla="*/ 116880 h 1625601"/>
                  <a:gd name="connsiteX229" fmla="*/ 1158875 w 1946275"/>
                  <a:gd name="connsiteY229" fmla="*/ 127867 h 1625601"/>
                  <a:gd name="connsiteX230" fmla="*/ 1158875 w 1946275"/>
                  <a:gd name="connsiteY230" fmla="*/ 128190 h 1625601"/>
                  <a:gd name="connsiteX231" fmla="*/ 1155125 w 1946275"/>
                  <a:gd name="connsiteY231" fmla="*/ 162123 h 1625601"/>
                  <a:gd name="connsiteX232" fmla="*/ 1150906 w 1946275"/>
                  <a:gd name="connsiteY232" fmla="*/ 176733 h 1625601"/>
                  <a:gd name="connsiteX233" fmla="*/ 1144014 w 1946275"/>
                  <a:gd name="connsiteY233" fmla="*/ 188281 h 1625601"/>
                  <a:gd name="connsiteX234" fmla="*/ 1211007 w 1946275"/>
                  <a:gd name="connsiteY234" fmla="*/ 254328 h 1625601"/>
                  <a:gd name="connsiteX235" fmla="*/ 1223983 w 1946275"/>
                  <a:gd name="connsiteY235" fmla="*/ 262839 h 1625601"/>
                  <a:gd name="connsiteX236" fmla="*/ 1280439 w 1946275"/>
                  <a:gd name="connsiteY236" fmla="*/ 308147 h 1625601"/>
                  <a:gd name="connsiteX237" fmla="*/ 1303963 w 1946275"/>
                  <a:gd name="connsiteY237" fmla="*/ 336937 h 1625601"/>
                  <a:gd name="connsiteX238" fmla="*/ 1322531 w 1946275"/>
                  <a:gd name="connsiteY238" fmla="*/ 364277 h 1625601"/>
                  <a:gd name="connsiteX239" fmla="*/ 1456664 w 1946275"/>
                  <a:gd name="connsiteY239" fmla="*/ 496514 h 1625601"/>
                  <a:gd name="connsiteX240" fmla="*/ 1457335 w 1946275"/>
                  <a:gd name="connsiteY240" fmla="*/ 496931 h 1625601"/>
                  <a:gd name="connsiteX241" fmla="*/ 1525083 w 1946275"/>
                  <a:gd name="connsiteY241" fmla="*/ 553566 h 1625601"/>
                  <a:gd name="connsiteX242" fmla="*/ 1596594 w 1946275"/>
                  <a:gd name="connsiteY242" fmla="*/ 629079 h 1625601"/>
                  <a:gd name="connsiteX243" fmla="*/ 1605861 w 1946275"/>
                  <a:gd name="connsiteY243" fmla="*/ 643604 h 1625601"/>
                  <a:gd name="connsiteX244" fmla="*/ 1701800 w 1946275"/>
                  <a:gd name="connsiteY244" fmla="*/ 738188 h 1625601"/>
                  <a:gd name="connsiteX245" fmla="*/ 1701069 w 1946275"/>
                  <a:gd name="connsiteY245" fmla="*/ 738919 h 1625601"/>
                  <a:gd name="connsiteX246" fmla="*/ 1710285 w 1946275"/>
                  <a:gd name="connsiteY246" fmla="*/ 739848 h 1625601"/>
                  <a:gd name="connsiteX247" fmla="*/ 1829574 w 1946275"/>
                  <a:gd name="connsiteY247" fmla="*/ 761256 h 1625601"/>
                  <a:gd name="connsiteX248" fmla="*/ 1919923 w 1946275"/>
                  <a:gd name="connsiteY248" fmla="*/ 806549 h 1625601"/>
                  <a:gd name="connsiteX249" fmla="*/ 1938746 w 1946275"/>
                  <a:gd name="connsiteY249" fmla="*/ 840519 h 1625601"/>
                  <a:gd name="connsiteX250" fmla="*/ 1946275 w 1946275"/>
                  <a:gd name="connsiteY250" fmla="*/ 938655 h 1625601"/>
                  <a:gd name="connsiteX251" fmla="*/ 1934982 w 1946275"/>
                  <a:gd name="connsiteY251" fmla="*/ 1259481 h 1625601"/>
                  <a:gd name="connsiteX252" fmla="*/ 1938746 w 1946275"/>
                  <a:gd name="connsiteY252" fmla="*/ 1357617 h 1625601"/>
                  <a:gd name="connsiteX253" fmla="*/ 1942511 w 1946275"/>
                  <a:gd name="connsiteY253" fmla="*/ 1433105 h 1625601"/>
                  <a:gd name="connsiteX254" fmla="*/ 1935923 w 1946275"/>
                  <a:gd name="connsiteY254" fmla="*/ 1504348 h 1625601"/>
                  <a:gd name="connsiteX255" fmla="*/ 1929524 w 1946275"/>
                  <a:gd name="connsiteY255" fmla="*/ 1519873 h 1625601"/>
                  <a:gd name="connsiteX256" fmla="*/ 1931987 w 1946275"/>
                  <a:gd name="connsiteY256" fmla="*/ 1519873 h 1625601"/>
                  <a:gd name="connsiteX257" fmla="*/ 1924447 w 1946275"/>
                  <a:gd name="connsiteY257" fmla="*/ 1535113 h 1625601"/>
                  <a:gd name="connsiteX258" fmla="*/ 1923292 w 1946275"/>
                  <a:gd name="connsiteY258" fmla="*/ 1534994 h 1625601"/>
                  <a:gd name="connsiteX259" fmla="*/ 1912394 w 1946275"/>
                  <a:gd name="connsiteY259" fmla="*/ 1561436 h 1625601"/>
                  <a:gd name="connsiteX260" fmla="*/ 1814516 w 1946275"/>
                  <a:gd name="connsiteY260" fmla="*/ 1621827 h 1625601"/>
                  <a:gd name="connsiteX261" fmla="*/ 1720402 w 1946275"/>
                  <a:gd name="connsiteY261" fmla="*/ 1625601 h 1625601"/>
                  <a:gd name="connsiteX262" fmla="*/ 1050311 w 1946275"/>
                  <a:gd name="connsiteY262" fmla="*/ 1602955 h 1625601"/>
                  <a:gd name="connsiteX263" fmla="*/ 794321 w 1946275"/>
                  <a:gd name="connsiteY263" fmla="*/ 1606729 h 1625601"/>
                  <a:gd name="connsiteX264" fmla="*/ 319987 w 1946275"/>
                  <a:gd name="connsiteY264" fmla="*/ 1618052 h 1625601"/>
                  <a:gd name="connsiteX265" fmla="*/ 131760 w 1946275"/>
                  <a:gd name="connsiteY265" fmla="*/ 1610503 h 1625601"/>
                  <a:gd name="connsiteX266" fmla="*/ 37646 w 1946275"/>
                  <a:gd name="connsiteY266" fmla="*/ 1580308 h 1625601"/>
                  <a:gd name="connsiteX267" fmla="*/ 15058 w 1946275"/>
                  <a:gd name="connsiteY267" fmla="*/ 1542564 h 1625601"/>
                  <a:gd name="connsiteX268" fmla="*/ 0 w 1946275"/>
                  <a:gd name="connsiteY268" fmla="*/ 1387812 h 1625601"/>
                  <a:gd name="connsiteX269" fmla="*/ 3765 w 1946275"/>
                  <a:gd name="connsiteY269" fmla="*/ 1131151 h 1625601"/>
                  <a:gd name="connsiteX270" fmla="*/ 0 w 1946275"/>
                  <a:gd name="connsiteY270" fmla="*/ 976399 h 1625601"/>
                  <a:gd name="connsiteX271" fmla="*/ 0 w 1946275"/>
                  <a:gd name="connsiteY271" fmla="*/ 965076 h 1625601"/>
                  <a:gd name="connsiteX272" fmla="*/ 33881 w 1946275"/>
                  <a:gd name="connsiteY272" fmla="*/ 832971 h 1625601"/>
                  <a:gd name="connsiteX273" fmla="*/ 101643 w 1946275"/>
                  <a:gd name="connsiteY273" fmla="*/ 757482 h 1625601"/>
                  <a:gd name="connsiteX274" fmla="*/ 233403 w 1946275"/>
                  <a:gd name="connsiteY274" fmla="*/ 723512 h 1625601"/>
                  <a:gd name="connsiteX275" fmla="*/ 240932 w 1946275"/>
                  <a:gd name="connsiteY275" fmla="*/ 723512 h 1625601"/>
                  <a:gd name="connsiteX276" fmla="*/ 294873 w 1946275"/>
                  <a:gd name="connsiteY276" fmla="*/ 722855 h 1625601"/>
                  <a:gd name="connsiteX277" fmla="*/ 402341 w 1946275"/>
                  <a:gd name="connsiteY277" fmla="*/ 628030 h 1625601"/>
                  <a:gd name="connsiteX278" fmla="*/ 421048 w 1946275"/>
                  <a:gd name="connsiteY278" fmla="*/ 598931 h 1625601"/>
                  <a:gd name="connsiteX279" fmla="*/ 473815 w 1946275"/>
                  <a:gd name="connsiteY279" fmla="*/ 546165 h 1625601"/>
                  <a:gd name="connsiteX280" fmla="*/ 517631 w 1946275"/>
                  <a:gd name="connsiteY280" fmla="*/ 519783 h 1625601"/>
                  <a:gd name="connsiteX281" fmla="*/ 538218 w 1946275"/>
                  <a:gd name="connsiteY281" fmla="*/ 508138 h 1625601"/>
                  <a:gd name="connsiteX282" fmla="*/ 646109 w 1946275"/>
                  <a:gd name="connsiteY282" fmla="*/ 412941 h 1625601"/>
                  <a:gd name="connsiteX283" fmla="*/ 654968 w 1946275"/>
                  <a:gd name="connsiteY283" fmla="*/ 400177 h 1625601"/>
                  <a:gd name="connsiteX284" fmla="*/ 737652 w 1946275"/>
                  <a:gd name="connsiteY284" fmla="*/ 327565 h 1625601"/>
                  <a:gd name="connsiteX285" fmla="*/ 757455 w 1946275"/>
                  <a:gd name="connsiteY285" fmla="*/ 314694 h 1625601"/>
                  <a:gd name="connsiteX286" fmla="*/ 904405 w 1946275"/>
                  <a:gd name="connsiteY286" fmla="*/ 185032 h 1625601"/>
                  <a:gd name="connsiteX287" fmla="*/ 911804 w 1946275"/>
                  <a:gd name="connsiteY287" fmla="*/ 176495 h 1625601"/>
                  <a:gd name="connsiteX288" fmla="*/ 903862 w 1946275"/>
                  <a:gd name="connsiteY288" fmla="*/ 162123 h 1625601"/>
                  <a:gd name="connsiteX289" fmla="*/ 900112 w 1946275"/>
                  <a:gd name="connsiteY289" fmla="*/ 135731 h 1625601"/>
                  <a:gd name="connsiteX290" fmla="*/ 911362 w 1946275"/>
                  <a:gd name="connsiteY290" fmla="*/ 82947 h 1625601"/>
                  <a:gd name="connsiteX291" fmla="*/ 926363 w 1946275"/>
                  <a:gd name="connsiteY291" fmla="*/ 49014 h 1625601"/>
                  <a:gd name="connsiteX292" fmla="*/ 937614 w 1946275"/>
                  <a:gd name="connsiteY292" fmla="*/ 33933 h 1625601"/>
                  <a:gd name="connsiteX293" fmla="*/ 945114 w 1946275"/>
                  <a:gd name="connsiteY293" fmla="*/ 22622 h 1625601"/>
                  <a:gd name="connsiteX294" fmla="*/ 986366 w 1946275"/>
                  <a:gd name="connsiteY294" fmla="*/ 3770 h 1625601"/>
                  <a:gd name="connsiteX295" fmla="*/ 1001367 w 1946275"/>
                  <a:gd name="connsiteY295" fmla="*/ 0 h 16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1946275" h="1625601">
                    <a:moveTo>
                      <a:pt x="481437" y="1465536"/>
                    </a:moveTo>
                    <a:lnTo>
                      <a:pt x="487586" y="1465719"/>
                    </a:lnTo>
                    <a:cubicBezTo>
                      <a:pt x="494896" y="1465957"/>
                      <a:pt x="493351" y="1465957"/>
                      <a:pt x="486307" y="1465719"/>
                    </a:cubicBezTo>
                    <a:close/>
                    <a:moveTo>
                      <a:pt x="191907" y="1457871"/>
                    </a:moveTo>
                    <a:lnTo>
                      <a:pt x="247607" y="1459230"/>
                    </a:lnTo>
                    <a:cubicBezTo>
                      <a:pt x="322435" y="1461135"/>
                      <a:pt x="396793" y="1463040"/>
                      <a:pt x="428795" y="1463040"/>
                    </a:cubicBezTo>
                    <a:cubicBezTo>
                      <a:pt x="444796" y="1463993"/>
                      <a:pt x="460327" y="1464707"/>
                      <a:pt x="472034" y="1465183"/>
                    </a:cubicBezTo>
                    <a:lnTo>
                      <a:pt x="481437" y="1465536"/>
                    </a:lnTo>
                    <a:lnTo>
                      <a:pt x="469563" y="1465183"/>
                    </a:lnTo>
                    <a:cubicBezTo>
                      <a:pt x="452562" y="1464707"/>
                      <a:pt x="425031" y="1463993"/>
                      <a:pt x="383616" y="1463040"/>
                    </a:cubicBezTo>
                    <a:cubicBezTo>
                      <a:pt x="217958" y="1459230"/>
                      <a:pt x="440090" y="1466850"/>
                      <a:pt x="225488" y="1459230"/>
                    </a:cubicBezTo>
                    <a:close/>
                    <a:moveTo>
                      <a:pt x="15280" y="1374175"/>
                    </a:moveTo>
                    <a:lnTo>
                      <a:pt x="15058" y="1387812"/>
                    </a:lnTo>
                    <a:lnTo>
                      <a:pt x="15334" y="1396572"/>
                    </a:lnTo>
                    <a:close/>
                    <a:moveTo>
                      <a:pt x="182607" y="914934"/>
                    </a:moveTo>
                    <a:cubicBezTo>
                      <a:pt x="183255" y="915046"/>
                      <a:pt x="182078" y="915492"/>
                      <a:pt x="177371" y="916385"/>
                    </a:cubicBezTo>
                    <a:lnTo>
                      <a:pt x="173883" y="916385"/>
                    </a:lnTo>
                    <a:lnTo>
                      <a:pt x="176901" y="915492"/>
                    </a:lnTo>
                    <a:cubicBezTo>
                      <a:pt x="179489" y="915046"/>
                      <a:pt x="181960" y="914822"/>
                      <a:pt x="182607" y="914934"/>
                    </a:cubicBezTo>
                    <a:close/>
                    <a:moveTo>
                      <a:pt x="1830701" y="858668"/>
                    </a:moveTo>
                    <a:cubicBezTo>
                      <a:pt x="1832316" y="858727"/>
                      <a:pt x="1835561" y="858962"/>
                      <a:pt x="1840754" y="859434"/>
                    </a:cubicBezTo>
                    <a:lnTo>
                      <a:pt x="1845108" y="860670"/>
                    </a:lnTo>
                    <a:lnTo>
                      <a:pt x="1838032" y="859964"/>
                    </a:lnTo>
                    <a:cubicBezTo>
                      <a:pt x="1830760" y="859139"/>
                      <a:pt x="1827470" y="858550"/>
                      <a:pt x="1830701" y="858668"/>
                    </a:cubicBezTo>
                    <a:close/>
                    <a:moveTo>
                      <a:pt x="101185" y="780313"/>
                    </a:moveTo>
                    <a:lnTo>
                      <a:pt x="93644" y="784375"/>
                    </a:lnTo>
                    <a:lnTo>
                      <a:pt x="87526" y="789985"/>
                    </a:lnTo>
                    <a:close/>
                    <a:moveTo>
                      <a:pt x="1202371" y="731945"/>
                    </a:moveTo>
                    <a:lnTo>
                      <a:pt x="1190955" y="732938"/>
                    </a:lnTo>
                    <a:cubicBezTo>
                      <a:pt x="1133591" y="737654"/>
                      <a:pt x="1061181" y="742369"/>
                      <a:pt x="1000995" y="742369"/>
                    </a:cubicBezTo>
                    <a:cubicBezTo>
                      <a:pt x="876863" y="742369"/>
                      <a:pt x="609791" y="746141"/>
                      <a:pt x="496943" y="749914"/>
                    </a:cubicBezTo>
                    <a:cubicBezTo>
                      <a:pt x="459327" y="749914"/>
                      <a:pt x="417950" y="749914"/>
                      <a:pt x="380334" y="749914"/>
                    </a:cubicBezTo>
                    <a:cubicBezTo>
                      <a:pt x="308864" y="749914"/>
                      <a:pt x="241155" y="749914"/>
                      <a:pt x="196016" y="757458"/>
                    </a:cubicBezTo>
                    <a:cubicBezTo>
                      <a:pt x="162162" y="765003"/>
                      <a:pt x="83169" y="791409"/>
                      <a:pt x="53076" y="847993"/>
                    </a:cubicBezTo>
                    <a:cubicBezTo>
                      <a:pt x="45553" y="863082"/>
                      <a:pt x="40851" y="881000"/>
                      <a:pt x="37912" y="900864"/>
                    </a:cubicBezTo>
                    <a:lnTo>
                      <a:pt x="36810" y="916385"/>
                    </a:lnTo>
                    <a:lnTo>
                      <a:pt x="87006" y="916385"/>
                    </a:lnTo>
                    <a:cubicBezTo>
                      <a:pt x="109597" y="916385"/>
                      <a:pt x="127482" y="916385"/>
                      <a:pt x="142072" y="916385"/>
                    </a:cubicBezTo>
                    <a:lnTo>
                      <a:pt x="173883" y="916385"/>
                    </a:lnTo>
                    <a:lnTo>
                      <a:pt x="170488" y="917390"/>
                    </a:lnTo>
                    <a:cubicBezTo>
                      <a:pt x="169370" y="918171"/>
                      <a:pt x="169841" y="919064"/>
                      <a:pt x="173606" y="919957"/>
                    </a:cubicBezTo>
                    <a:cubicBezTo>
                      <a:pt x="192432" y="919957"/>
                      <a:pt x="233850" y="923529"/>
                      <a:pt x="248911" y="923529"/>
                    </a:cubicBezTo>
                    <a:cubicBezTo>
                      <a:pt x="263972" y="923529"/>
                      <a:pt x="222554" y="923529"/>
                      <a:pt x="263972" y="927101"/>
                    </a:cubicBezTo>
                    <a:lnTo>
                      <a:pt x="211258" y="927101"/>
                    </a:lnTo>
                    <a:lnTo>
                      <a:pt x="200139" y="927101"/>
                    </a:lnTo>
                    <a:lnTo>
                      <a:pt x="196197" y="927101"/>
                    </a:lnTo>
                    <a:cubicBezTo>
                      <a:pt x="181372" y="927101"/>
                      <a:pt x="116278" y="924025"/>
                      <a:pt x="66893" y="923929"/>
                    </a:cubicBezTo>
                    <a:lnTo>
                      <a:pt x="36215" y="924754"/>
                    </a:lnTo>
                    <a:lnTo>
                      <a:pt x="33328" y="965405"/>
                    </a:lnTo>
                    <a:cubicBezTo>
                      <a:pt x="32387" y="1011144"/>
                      <a:pt x="34268" y="1061126"/>
                      <a:pt x="30507" y="1108280"/>
                    </a:cubicBezTo>
                    <a:cubicBezTo>
                      <a:pt x="28626" y="1132800"/>
                      <a:pt x="26980" y="1164864"/>
                      <a:pt x="25511" y="1199993"/>
                    </a:cubicBezTo>
                    <a:lnTo>
                      <a:pt x="23007" y="1270000"/>
                    </a:lnTo>
                    <a:lnTo>
                      <a:pt x="28574" y="1270000"/>
                    </a:lnTo>
                    <a:cubicBezTo>
                      <a:pt x="41706" y="1270000"/>
                      <a:pt x="60468" y="1270000"/>
                      <a:pt x="82981" y="1270000"/>
                    </a:cubicBezTo>
                    <a:cubicBezTo>
                      <a:pt x="131761" y="1270000"/>
                      <a:pt x="45459" y="1277761"/>
                      <a:pt x="90486" y="1281642"/>
                    </a:cubicBezTo>
                    <a:cubicBezTo>
                      <a:pt x="135513" y="1285522"/>
                      <a:pt x="173036" y="1281642"/>
                      <a:pt x="188045" y="1285522"/>
                    </a:cubicBezTo>
                    <a:cubicBezTo>
                      <a:pt x="203054" y="1293283"/>
                      <a:pt x="116752" y="1281642"/>
                      <a:pt x="188045" y="1293283"/>
                    </a:cubicBezTo>
                    <a:cubicBezTo>
                      <a:pt x="238701" y="1302015"/>
                      <a:pt x="177492" y="1299832"/>
                      <a:pt x="161134" y="1298195"/>
                    </a:cubicBezTo>
                    <a:lnTo>
                      <a:pt x="164157" y="1297486"/>
                    </a:lnTo>
                    <a:lnTo>
                      <a:pt x="167759" y="1297710"/>
                    </a:lnTo>
                    <a:cubicBezTo>
                      <a:pt x="174678" y="1298134"/>
                      <a:pt x="175850" y="1298134"/>
                      <a:pt x="165531" y="1297164"/>
                    </a:cubicBezTo>
                    <a:lnTo>
                      <a:pt x="164157" y="1297486"/>
                    </a:lnTo>
                    <a:lnTo>
                      <a:pt x="135513" y="1295709"/>
                    </a:lnTo>
                    <a:cubicBezTo>
                      <a:pt x="110185" y="1294254"/>
                      <a:pt x="84857" y="1293284"/>
                      <a:pt x="105495" y="1297164"/>
                    </a:cubicBezTo>
                    <a:cubicBezTo>
                      <a:pt x="136451" y="1302985"/>
                      <a:pt x="97756" y="1295709"/>
                      <a:pt x="55895" y="1293344"/>
                    </a:cubicBezTo>
                    <a:lnTo>
                      <a:pt x="22174" y="1293294"/>
                    </a:lnTo>
                    <a:lnTo>
                      <a:pt x="21573" y="1310097"/>
                    </a:lnTo>
                    <a:cubicBezTo>
                      <a:pt x="20397" y="1346876"/>
                      <a:pt x="19339" y="1382242"/>
                      <a:pt x="18340" y="1411712"/>
                    </a:cubicBezTo>
                    <a:lnTo>
                      <a:pt x="16995" y="1447805"/>
                    </a:lnTo>
                    <a:lnTo>
                      <a:pt x="20343" y="1447808"/>
                    </a:lnTo>
                    <a:cubicBezTo>
                      <a:pt x="62654" y="1447860"/>
                      <a:pt x="233959" y="1448276"/>
                      <a:pt x="266902" y="1451610"/>
                    </a:cubicBezTo>
                    <a:cubicBezTo>
                      <a:pt x="299846" y="1454944"/>
                      <a:pt x="79125" y="1452444"/>
                      <a:pt x="167197" y="1456871"/>
                    </a:cubicBezTo>
                    <a:lnTo>
                      <a:pt x="191907" y="1457871"/>
                    </a:lnTo>
                    <a:lnTo>
                      <a:pt x="140247" y="1456611"/>
                    </a:lnTo>
                    <a:cubicBezTo>
                      <a:pt x="107833" y="1455896"/>
                      <a:pt x="80537" y="1455420"/>
                      <a:pt x="63595" y="1455420"/>
                    </a:cubicBezTo>
                    <a:cubicBezTo>
                      <a:pt x="45711" y="1455420"/>
                      <a:pt x="33475" y="1455658"/>
                      <a:pt x="25181" y="1456015"/>
                    </a:cubicBezTo>
                    <a:lnTo>
                      <a:pt x="17229" y="1456721"/>
                    </a:lnTo>
                    <a:lnTo>
                      <a:pt x="17882" y="1477455"/>
                    </a:lnTo>
                    <a:cubicBezTo>
                      <a:pt x="19764" y="1502932"/>
                      <a:pt x="22588" y="1523692"/>
                      <a:pt x="26352" y="1538789"/>
                    </a:cubicBezTo>
                    <a:cubicBezTo>
                      <a:pt x="30117" y="1550113"/>
                      <a:pt x="37646" y="1561436"/>
                      <a:pt x="48939" y="1568985"/>
                    </a:cubicBezTo>
                    <a:cubicBezTo>
                      <a:pt x="60233" y="1576534"/>
                      <a:pt x="75291" y="1584082"/>
                      <a:pt x="97879" y="1587857"/>
                    </a:cubicBezTo>
                    <a:cubicBezTo>
                      <a:pt x="143053" y="1599180"/>
                      <a:pt x="210815" y="1602955"/>
                      <a:pt x="319987" y="1602955"/>
                    </a:cubicBezTo>
                    <a:cubicBezTo>
                      <a:pt x="376456" y="1602955"/>
                      <a:pt x="443277" y="1602011"/>
                      <a:pt x="521862" y="1600124"/>
                    </a:cubicBezTo>
                    <a:lnTo>
                      <a:pt x="555677" y="1599181"/>
                    </a:lnTo>
                    <a:lnTo>
                      <a:pt x="620458" y="1594516"/>
                    </a:lnTo>
                    <a:cubicBezTo>
                      <a:pt x="843265" y="1580095"/>
                      <a:pt x="973055" y="1582979"/>
                      <a:pt x="1065351" y="1582979"/>
                    </a:cubicBezTo>
                    <a:cubicBezTo>
                      <a:pt x="1110557" y="1582979"/>
                      <a:pt x="1148229" y="1582979"/>
                      <a:pt x="1178366" y="1582979"/>
                    </a:cubicBezTo>
                    <a:cubicBezTo>
                      <a:pt x="1238641" y="1579212"/>
                      <a:pt x="1306449" y="1582979"/>
                      <a:pt x="1366724" y="1590513"/>
                    </a:cubicBezTo>
                    <a:cubicBezTo>
                      <a:pt x="1426999" y="1594280"/>
                      <a:pt x="1479739" y="1601814"/>
                      <a:pt x="1509876" y="1598047"/>
                    </a:cubicBezTo>
                    <a:cubicBezTo>
                      <a:pt x="1543781" y="1594280"/>
                      <a:pt x="1588987" y="1598047"/>
                      <a:pt x="1637960" y="1601814"/>
                    </a:cubicBezTo>
                    <a:cubicBezTo>
                      <a:pt x="1698235" y="1605581"/>
                      <a:pt x="1758509" y="1609349"/>
                      <a:pt x="1796181" y="1601814"/>
                    </a:cubicBezTo>
                    <a:cubicBezTo>
                      <a:pt x="1847037" y="1590513"/>
                      <a:pt x="1883061" y="1581331"/>
                      <a:pt x="1901073" y="1544072"/>
                    </a:cubicBezTo>
                    <a:lnTo>
                      <a:pt x="1903834" y="1532986"/>
                    </a:lnTo>
                    <a:lnTo>
                      <a:pt x="1877730" y="1530291"/>
                    </a:lnTo>
                    <a:cubicBezTo>
                      <a:pt x="1811809" y="1528684"/>
                      <a:pt x="1702941" y="1535113"/>
                      <a:pt x="1683146" y="1535113"/>
                    </a:cubicBezTo>
                    <a:cubicBezTo>
                      <a:pt x="1656754" y="1535113"/>
                      <a:pt x="1720849" y="1531303"/>
                      <a:pt x="1660524" y="1531303"/>
                    </a:cubicBezTo>
                    <a:cubicBezTo>
                      <a:pt x="1603969" y="1531303"/>
                      <a:pt x="1539874" y="1535113"/>
                      <a:pt x="1592658" y="1531303"/>
                    </a:cubicBezTo>
                    <a:cubicBezTo>
                      <a:pt x="1645443" y="1527493"/>
                      <a:pt x="1592658" y="1527493"/>
                      <a:pt x="1611510" y="1527493"/>
                    </a:cubicBezTo>
                    <a:cubicBezTo>
                      <a:pt x="1626592" y="1527493"/>
                      <a:pt x="1686917" y="1523683"/>
                      <a:pt x="1709539" y="1523683"/>
                    </a:cubicBezTo>
                    <a:cubicBezTo>
                      <a:pt x="1726505" y="1523683"/>
                      <a:pt x="1703176" y="1519397"/>
                      <a:pt x="1699995" y="1518861"/>
                    </a:cubicBezTo>
                    <a:cubicBezTo>
                      <a:pt x="1698935" y="1518683"/>
                      <a:pt x="1700113" y="1518921"/>
                      <a:pt x="1705768" y="1519873"/>
                    </a:cubicBezTo>
                    <a:cubicBezTo>
                      <a:pt x="1728390" y="1519873"/>
                      <a:pt x="1762323" y="1519873"/>
                      <a:pt x="1822648" y="1519873"/>
                    </a:cubicBezTo>
                    <a:cubicBezTo>
                      <a:pt x="1852811" y="1519873"/>
                      <a:pt x="1880146" y="1519873"/>
                      <a:pt x="1899940" y="1519873"/>
                    </a:cubicBezTo>
                    <a:lnTo>
                      <a:pt x="1907100" y="1519873"/>
                    </a:lnTo>
                    <a:lnTo>
                      <a:pt x="1912963" y="1496336"/>
                    </a:lnTo>
                    <a:cubicBezTo>
                      <a:pt x="1916730" y="1436062"/>
                      <a:pt x="1924264" y="1451130"/>
                      <a:pt x="1920497" y="1387090"/>
                    </a:cubicBezTo>
                    <a:cubicBezTo>
                      <a:pt x="1920497" y="1319282"/>
                      <a:pt x="1912963" y="1187434"/>
                      <a:pt x="1916730" y="1119626"/>
                    </a:cubicBezTo>
                    <a:lnTo>
                      <a:pt x="1919333" y="1085717"/>
                    </a:lnTo>
                    <a:lnTo>
                      <a:pt x="1893394" y="1085374"/>
                    </a:lnTo>
                    <a:cubicBezTo>
                      <a:pt x="1869787" y="1084898"/>
                      <a:pt x="1844291" y="1083945"/>
                      <a:pt x="1836737" y="1082040"/>
                    </a:cubicBezTo>
                    <a:cubicBezTo>
                      <a:pt x="1821628" y="1074420"/>
                      <a:pt x="1938720" y="1082040"/>
                      <a:pt x="1855623" y="1074420"/>
                    </a:cubicBezTo>
                    <a:cubicBezTo>
                      <a:pt x="1768748" y="1066800"/>
                      <a:pt x="1855623" y="1074420"/>
                      <a:pt x="1791411" y="1070610"/>
                    </a:cubicBezTo>
                    <a:cubicBezTo>
                      <a:pt x="1727199" y="1066800"/>
                      <a:pt x="1749862" y="1066800"/>
                      <a:pt x="1772525" y="1066800"/>
                    </a:cubicBezTo>
                    <a:cubicBezTo>
                      <a:pt x="1798965" y="1066800"/>
                      <a:pt x="1889617" y="1074420"/>
                      <a:pt x="1919834" y="1078230"/>
                    </a:cubicBezTo>
                    <a:lnTo>
                      <a:pt x="1919909" y="1078224"/>
                    </a:lnTo>
                    <a:lnTo>
                      <a:pt x="1921262" y="1060588"/>
                    </a:lnTo>
                    <a:cubicBezTo>
                      <a:pt x="1922719" y="1045093"/>
                      <a:pt x="1924342" y="1029499"/>
                      <a:pt x="1925956" y="1014823"/>
                    </a:cubicBezTo>
                    <a:lnTo>
                      <a:pt x="1930315" y="977039"/>
                    </a:lnTo>
                    <a:lnTo>
                      <a:pt x="1931217" y="938655"/>
                    </a:lnTo>
                    <a:cubicBezTo>
                      <a:pt x="1931217" y="919783"/>
                      <a:pt x="1930276" y="902798"/>
                      <a:pt x="1928864" y="887228"/>
                    </a:cubicBezTo>
                    <a:lnTo>
                      <a:pt x="1928695" y="885826"/>
                    </a:lnTo>
                    <a:lnTo>
                      <a:pt x="1914393" y="885826"/>
                    </a:lnTo>
                    <a:cubicBezTo>
                      <a:pt x="1901176" y="885826"/>
                      <a:pt x="1882294" y="885826"/>
                      <a:pt x="1859636" y="885826"/>
                    </a:cubicBezTo>
                    <a:cubicBezTo>
                      <a:pt x="1814320" y="885826"/>
                      <a:pt x="1901175" y="878285"/>
                      <a:pt x="1855859" y="874515"/>
                    </a:cubicBezTo>
                    <a:cubicBezTo>
                      <a:pt x="1806767" y="874515"/>
                      <a:pt x="1772780" y="874515"/>
                      <a:pt x="1757675" y="870745"/>
                    </a:cubicBezTo>
                    <a:cubicBezTo>
                      <a:pt x="1742569" y="866974"/>
                      <a:pt x="1829425" y="874515"/>
                      <a:pt x="1757675" y="863204"/>
                    </a:cubicBezTo>
                    <a:cubicBezTo>
                      <a:pt x="1721800" y="859434"/>
                      <a:pt x="1737849" y="858491"/>
                      <a:pt x="1757675" y="858491"/>
                    </a:cubicBezTo>
                    <a:cubicBezTo>
                      <a:pt x="1777500" y="858491"/>
                      <a:pt x="1801103" y="859434"/>
                      <a:pt x="1780333" y="859434"/>
                    </a:cubicBezTo>
                    <a:cubicBezTo>
                      <a:pt x="1743985" y="859434"/>
                      <a:pt x="1849310" y="865207"/>
                      <a:pt x="1848380" y="861599"/>
                    </a:cubicBezTo>
                    <a:lnTo>
                      <a:pt x="1845108" y="860670"/>
                    </a:lnTo>
                    <a:lnTo>
                      <a:pt x="1851611" y="861319"/>
                    </a:lnTo>
                    <a:cubicBezTo>
                      <a:pt x="1862232" y="862262"/>
                      <a:pt x="1875567" y="863204"/>
                      <a:pt x="1889080" y="863675"/>
                    </a:cubicBezTo>
                    <a:lnTo>
                      <a:pt x="1925970" y="863224"/>
                    </a:lnTo>
                    <a:lnTo>
                      <a:pt x="1923688" y="844294"/>
                    </a:lnTo>
                    <a:cubicBezTo>
                      <a:pt x="1923688" y="832971"/>
                      <a:pt x="1916159" y="825422"/>
                      <a:pt x="1908630" y="817873"/>
                    </a:cubicBezTo>
                    <a:cubicBezTo>
                      <a:pt x="1901101" y="806549"/>
                      <a:pt x="1889807" y="799001"/>
                      <a:pt x="1870984" y="791452"/>
                    </a:cubicBezTo>
                    <a:cubicBezTo>
                      <a:pt x="1837103" y="776354"/>
                      <a:pt x="1788164" y="765031"/>
                      <a:pt x="1716637" y="757482"/>
                    </a:cubicBezTo>
                    <a:cubicBezTo>
                      <a:pt x="1609347" y="743328"/>
                      <a:pt x="1459707" y="735543"/>
                      <a:pt x="1258185" y="732536"/>
                    </a:cubicBezTo>
                    <a:close/>
                    <a:moveTo>
                      <a:pt x="484353" y="555667"/>
                    </a:moveTo>
                    <a:lnTo>
                      <a:pt x="481354" y="557472"/>
                    </a:lnTo>
                    <a:lnTo>
                      <a:pt x="475083" y="563846"/>
                    </a:lnTo>
                    <a:close/>
                    <a:moveTo>
                      <a:pt x="920312" y="191891"/>
                    </a:moveTo>
                    <a:lnTo>
                      <a:pt x="895454" y="213713"/>
                    </a:lnTo>
                    <a:lnTo>
                      <a:pt x="880878" y="237110"/>
                    </a:lnTo>
                    <a:cubicBezTo>
                      <a:pt x="869571" y="255955"/>
                      <a:pt x="846956" y="274800"/>
                      <a:pt x="820573" y="289876"/>
                    </a:cubicBezTo>
                    <a:lnTo>
                      <a:pt x="774815" y="319617"/>
                    </a:lnTo>
                    <a:lnTo>
                      <a:pt x="653303" y="426288"/>
                    </a:lnTo>
                    <a:lnTo>
                      <a:pt x="643425" y="440634"/>
                    </a:lnTo>
                    <a:cubicBezTo>
                      <a:pt x="628348" y="467017"/>
                      <a:pt x="601965" y="485862"/>
                      <a:pt x="571812" y="504707"/>
                    </a:cubicBezTo>
                    <a:lnTo>
                      <a:pt x="549774" y="517173"/>
                    </a:lnTo>
                    <a:lnTo>
                      <a:pt x="415727" y="634848"/>
                    </a:lnTo>
                    <a:lnTo>
                      <a:pt x="398433" y="659234"/>
                    </a:lnTo>
                    <a:cubicBezTo>
                      <a:pt x="383357" y="681848"/>
                      <a:pt x="362627" y="698809"/>
                      <a:pt x="345666" y="710116"/>
                    </a:cubicBezTo>
                    <a:lnTo>
                      <a:pt x="324814" y="722489"/>
                    </a:lnTo>
                    <a:lnTo>
                      <a:pt x="468334" y="720740"/>
                    </a:lnTo>
                    <a:cubicBezTo>
                      <a:pt x="686090" y="718086"/>
                      <a:pt x="875259" y="715963"/>
                      <a:pt x="1039017" y="715963"/>
                    </a:cubicBezTo>
                    <a:cubicBezTo>
                      <a:pt x="1233127" y="715963"/>
                      <a:pt x="1390841" y="718451"/>
                      <a:pt x="1516813" y="724593"/>
                    </a:cubicBezTo>
                    <a:lnTo>
                      <a:pt x="1629894" y="731838"/>
                    </a:lnTo>
                    <a:lnTo>
                      <a:pt x="1633536" y="731838"/>
                    </a:lnTo>
                    <a:lnTo>
                      <a:pt x="1635618" y="732324"/>
                    </a:lnTo>
                    <a:lnTo>
                      <a:pt x="1667118" y="735498"/>
                    </a:lnTo>
                    <a:lnTo>
                      <a:pt x="1658225" y="729607"/>
                    </a:lnTo>
                    <a:cubicBezTo>
                      <a:pt x="1649286" y="722527"/>
                      <a:pt x="1639877" y="714032"/>
                      <a:pt x="1630467" y="704593"/>
                    </a:cubicBezTo>
                    <a:lnTo>
                      <a:pt x="1594095" y="654071"/>
                    </a:lnTo>
                    <a:lnTo>
                      <a:pt x="1458600" y="520490"/>
                    </a:lnTo>
                    <a:lnTo>
                      <a:pt x="1446044" y="512033"/>
                    </a:lnTo>
                    <a:cubicBezTo>
                      <a:pt x="1412170" y="489379"/>
                      <a:pt x="1363242" y="459174"/>
                      <a:pt x="1318077" y="387436"/>
                    </a:cubicBezTo>
                    <a:lnTo>
                      <a:pt x="1309221" y="373221"/>
                    </a:lnTo>
                    <a:lnTo>
                      <a:pt x="1203100" y="268599"/>
                    </a:lnTo>
                    <a:lnTo>
                      <a:pt x="1165175" y="242073"/>
                    </a:lnTo>
                    <a:lnTo>
                      <a:pt x="1128373" y="201503"/>
                    </a:lnTo>
                    <a:lnTo>
                      <a:pt x="1127479" y="202252"/>
                    </a:lnTo>
                    <a:lnTo>
                      <a:pt x="1128713" y="203490"/>
                    </a:lnTo>
                    <a:lnTo>
                      <a:pt x="1121958" y="206877"/>
                    </a:lnTo>
                    <a:lnTo>
                      <a:pt x="1121373" y="207367"/>
                    </a:lnTo>
                    <a:lnTo>
                      <a:pt x="1120178" y="208269"/>
                    </a:lnTo>
                    <a:lnTo>
                      <a:pt x="1117402" y="211052"/>
                    </a:lnTo>
                    <a:lnTo>
                      <a:pt x="1117009" y="210658"/>
                    </a:lnTo>
                    <a:lnTo>
                      <a:pt x="1101944" y="222017"/>
                    </a:lnTo>
                    <a:lnTo>
                      <a:pt x="1102320" y="222395"/>
                    </a:lnTo>
                    <a:lnTo>
                      <a:pt x="1094570" y="227578"/>
                    </a:lnTo>
                    <a:lnTo>
                      <a:pt x="1091371" y="229989"/>
                    </a:lnTo>
                    <a:cubicBezTo>
                      <a:pt x="1083871" y="233760"/>
                      <a:pt x="1072620" y="237530"/>
                      <a:pt x="1057620" y="237530"/>
                    </a:cubicBezTo>
                    <a:cubicBezTo>
                      <a:pt x="1057620" y="241300"/>
                      <a:pt x="1053869" y="241300"/>
                      <a:pt x="1050119" y="241300"/>
                    </a:cubicBezTo>
                    <a:lnTo>
                      <a:pt x="1049616" y="241261"/>
                    </a:lnTo>
                    <a:lnTo>
                      <a:pt x="1049536" y="241301"/>
                    </a:lnTo>
                    <a:cubicBezTo>
                      <a:pt x="1034455" y="241301"/>
                      <a:pt x="1015603" y="237520"/>
                      <a:pt x="1000522" y="237520"/>
                    </a:cubicBezTo>
                    <a:cubicBezTo>
                      <a:pt x="981670" y="233739"/>
                      <a:pt x="970359" y="229958"/>
                      <a:pt x="955278" y="222395"/>
                    </a:cubicBezTo>
                    <a:cubicBezTo>
                      <a:pt x="951508" y="218614"/>
                      <a:pt x="951508" y="218614"/>
                      <a:pt x="947737" y="218614"/>
                    </a:cubicBezTo>
                    <a:lnTo>
                      <a:pt x="955384" y="221682"/>
                    </a:lnTo>
                    <a:lnTo>
                      <a:pt x="922613" y="196056"/>
                    </a:lnTo>
                    <a:close/>
                    <a:moveTo>
                      <a:pt x="1001367" y="15081"/>
                    </a:moveTo>
                    <a:cubicBezTo>
                      <a:pt x="997617" y="15081"/>
                      <a:pt x="993866" y="15081"/>
                      <a:pt x="990116" y="18851"/>
                    </a:cubicBezTo>
                    <a:cubicBezTo>
                      <a:pt x="975116" y="22622"/>
                      <a:pt x="963865" y="26392"/>
                      <a:pt x="956365" y="33933"/>
                    </a:cubicBezTo>
                    <a:cubicBezTo>
                      <a:pt x="952614" y="33933"/>
                      <a:pt x="952614" y="37703"/>
                      <a:pt x="948864" y="41473"/>
                    </a:cubicBezTo>
                    <a:cubicBezTo>
                      <a:pt x="945114" y="49014"/>
                      <a:pt x="941364" y="52784"/>
                      <a:pt x="937614" y="56555"/>
                    </a:cubicBezTo>
                    <a:cubicBezTo>
                      <a:pt x="933863" y="67865"/>
                      <a:pt x="930113" y="75406"/>
                      <a:pt x="926363" y="86717"/>
                    </a:cubicBezTo>
                    <a:cubicBezTo>
                      <a:pt x="918863" y="101798"/>
                      <a:pt x="915113" y="116880"/>
                      <a:pt x="915113" y="135731"/>
                    </a:cubicBezTo>
                    <a:cubicBezTo>
                      <a:pt x="915113" y="143272"/>
                      <a:pt x="918863" y="150812"/>
                      <a:pt x="918863" y="158353"/>
                    </a:cubicBezTo>
                    <a:cubicBezTo>
                      <a:pt x="918863" y="169664"/>
                      <a:pt x="926363" y="180975"/>
                      <a:pt x="933863" y="188516"/>
                    </a:cubicBezTo>
                    <a:cubicBezTo>
                      <a:pt x="941364" y="196056"/>
                      <a:pt x="952614" y="203597"/>
                      <a:pt x="963865" y="207367"/>
                    </a:cubicBezTo>
                    <a:cubicBezTo>
                      <a:pt x="978866" y="214908"/>
                      <a:pt x="986366" y="218678"/>
                      <a:pt x="1005117" y="222449"/>
                    </a:cubicBezTo>
                    <a:cubicBezTo>
                      <a:pt x="1020118" y="222449"/>
                      <a:pt x="1035119" y="226219"/>
                      <a:pt x="1050119" y="226219"/>
                    </a:cubicBezTo>
                    <a:cubicBezTo>
                      <a:pt x="1053869" y="226219"/>
                      <a:pt x="1053869" y="226219"/>
                      <a:pt x="1057620" y="222449"/>
                    </a:cubicBezTo>
                    <a:cubicBezTo>
                      <a:pt x="1068870" y="222449"/>
                      <a:pt x="1076371" y="218678"/>
                      <a:pt x="1087621" y="214908"/>
                    </a:cubicBezTo>
                    <a:cubicBezTo>
                      <a:pt x="1095122" y="211138"/>
                      <a:pt x="1102622" y="203597"/>
                      <a:pt x="1110122" y="196056"/>
                    </a:cubicBezTo>
                    <a:cubicBezTo>
                      <a:pt x="1117623" y="192286"/>
                      <a:pt x="1125123" y="184745"/>
                      <a:pt x="1132624" y="180975"/>
                    </a:cubicBezTo>
                    <a:cubicBezTo>
                      <a:pt x="1136374" y="173434"/>
                      <a:pt x="1140124" y="165894"/>
                      <a:pt x="1140124" y="158353"/>
                    </a:cubicBezTo>
                    <a:cubicBezTo>
                      <a:pt x="1143874" y="147042"/>
                      <a:pt x="1143874" y="139501"/>
                      <a:pt x="1143874" y="128190"/>
                    </a:cubicBezTo>
                    <a:cubicBezTo>
                      <a:pt x="1143874" y="124420"/>
                      <a:pt x="1143874" y="120650"/>
                      <a:pt x="1143874" y="116880"/>
                    </a:cubicBezTo>
                    <a:cubicBezTo>
                      <a:pt x="1143874" y="101798"/>
                      <a:pt x="1143874" y="86717"/>
                      <a:pt x="1136374" y="71636"/>
                    </a:cubicBezTo>
                    <a:cubicBezTo>
                      <a:pt x="1128874" y="64095"/>
                      <a:pt x="1128874" y="52784"/>
                      <a:pt x="1121373" y="49014"/>
                    </a:cubicBezTo>
                    <a:cubicBezTo>
                      <a:pt x="1117623" y="41473"/>
                      <a:pt x="1113872" y="41473"/>
                      <a:pt x="1102622" y="33933"/>
                    </a:cubicBezTo>
                    <a:cubicBezTo>
                      <a:pt x="1087621" y="26392"/>
                      <a:pt x="1072620" y="15081"/>
                      <a:pt x="1057620" y="18851"/>
                    </a:cubicBezTo>
                    <a:cubicBezTo>
                      <a:pt x="1050119" y="18851"/>
                      <a:pt x="1046369" y="18851"/>
                      <a:pt x="1042619" y="18851"/>
                    </a:cubicBezTo>
                    <a:cubicBezTo>
                      <a:pt x="1035119" y="18851"/>
                      <a:pt x="1027618" y="18851"/>
                      <a:pt x="1016368" y="18851"/>
                    </a:cubicBezTo>
                    <a:cubicBezTo>
                      <a:pt x="1012617" y="18851"/>
                      <a:pt x="1005117" y="15081"/>
                      <a:pt x="1001367" y="15081"/>
                    </a:cubicBezTo>
                    <a:close/>
                    <a:moveTo>
                      <a:pt x="1001367" y="0"/>
                    </a:moveTo>
                    <a:cubicBezTo>
                      <a:pt x="1008867" y="0"/>
                      <a:pt x="1012617" y="3770"/>
                      <a:pt x="1016368" y="3770"/>
                    </a:cubicBezTo>
                    <a:cubicBezTo>
                      <a:pt x="1027618" y="3770"/>
                      <a:pt x="1035119" y="3770"/>
                      <a:pt x="1042619" y="3770"/>
                    </a:cubicBezTo>
                    <a:lnTo>
                      <a:pt x="1053869" y="3770"/>
                    </a:lnTo>
                    <a:cubicBezTo>
                      <a:pt x="1057620" y="11311"/>
                      <a:pt x="1057620" y="11311"/>
                      <a:pt x="1057620" y="11311"/>
                    </a:cubicBezTo>
                    <a:cubicBezTo>
                      <a:pt x="1057620" y="3770"/>
                      <a:pt x="1057620" y="3770"/>
                      <a:pt x="1057620" y="3770"/>
                    </a:cubicBezTo>
                    <a:cubicBezTo>
                      <a:pt x="1076371" y="3770"/>
                      <a:pt x="1095122" y="15081"/>
                      <a:pt x="1110122" y="22622"/>
                    </a:cubicBezTo>
                    <a:lnTo>
                      <a:pt x="1129207" y="33586"/>
                    </a:lnTo>
                    <a:lnTo>
                      <a:pt x="1136253" y="37119"/>
                    </a:lnTo>
                    <a:cubicBezTo>
                      <a:pt x="1140024" y="48462"/>
                      <a:pt x="1143794" y="56025"/>
                      <a:pt x="1147564" y="63587"/>
                    </a:cubicBezTo>
                    <a:cubicBezTo>
                      <a:pt x="1158875" y="82493"/>
                      <a:pt x="1158875" y="101398"/>
                      <a:pt x="1158875" y="116523"/>
                    </a:cubicBezTo>
                    <a:lnTo>
                      <a:pt x="1158875" y="116880"/>
                    </a:lnTo>
                    <a:lnTo>
                      <a:pt x="1158875" y="127867"/>
                    </a:lnTo>
                    <a:lnTo>
                      <a:pt x="1158875" y="128190"/>
                    </a:lnTo>
                    <a:cubicBezTo>
                      <a:pt x="1158875" y="139501"/>
                      <a:pt x="1158875" y="150812"/>
                      <a:pt x="1155125" y="162123"/>
                    </a:cubicBezTo>
                    <a:cubicBezTo>
                      <a:pt x="1155125" y="167779"/>
                      <a:pt x="1153250" y="172492"/>
                      <a:pt x="1150906" y="176733"/>
                    </a:cubicBezTo>
                    <a:lnTo>
                      <a:pt x="1144014" y="188281"/>
                    </a:lnTo>
                    <a:lnTo>
                      <a:pt x="1211007" y="254328"/>
                    </a:lnTo>
                    <a:lnTo>
                      <a:pt x="1223983" y="262839"/>
                    </a:lnTo>
                    <a:cubicBezTo>
                      <a:pt x="1246566" y="277941"/>
                      <a:pt x="1265384" y="289268"/>
                      <a:pt x="1280439" y="308147"/>
                    </a:cubicBezTo>
                    <a:cubicBezTo>
                      <a:pt x="1287967" y="315698"/>
                      <a:pt x="1295494" y="325137"/>
                      <a:pt x="1303963" y="336937"/>
                    </a:cubicBezTo>
                    <a:lnTo>
                      <a:pt x="1322531" y="364277"/>
                    </a:lnTo>
                    <a:lnTo>
                      <a:pt x="1456664" y="496514"/>
                    </a:lnTo>
                    <a:lnTo>
                      <a:pt x="1457335" y="496931"/>
                    </a:lnTo>
                    <a:cubicBezTo>
                      <a:pt x="1472390" y="512033"/>
                      <a:pt x="1498736" y="530912"/>
                      <a:pt x="1525083" y="553566"/>
                    </a:cubicBezTo>
                    <a:cubicBezTo>
                      <a:pt x="1555193" y="576220"/>
                      <a:pt x="1581539" y="602649"/>
                      <a:pt x="1596594" y="629079"/>
                    </a:cubicBezTo>
                    <a:lnTo>
                      <a:pt x="1605861" y="643604"/>
                    </a:lnTo>
                    <a:lnTo>
                      <a:pt x="1701800" y="738188"/>
                    </a:lnTo>
                    <a:lnTo>
                      <a:pt x="1701069" y="738919"/>
                    </a:lnTo>
                    <a:lnTo>
                      <a:pt x="1710285" y="739848"/>
                    </a:lnTo>
                    <a:cubicBezTo>
                      <a:pt x="1758048" y="745687"/>
                      <a:pt x="1797576" y="752764"/>
                      <a:pt x="1829574" y="761256"/>
                    </a:cubicBezTo>
                    <a:cubicBezTo>
                      <a:pt x="1870984" y="772580"/>
                      <a:pt x="1901101" y="787677"/>
                      <a:pt x="1919923" y="806549"/>
                    </a:cubicBezTo>
                    <a:cubicBezTo>
                      <a:pt x="1931217" y="817873"/>
                      <a:pt x="1934982" y="829196"/>
                      <a:pt x="1938746" y="840519"/>
                    </a:cubicBezTo>
                    <a:cubicBezTo>
                      <a:pt x="1942511" y="866940"/>
                      <a:pt x="1946275" y="900910"/>
                      <a:pt x="1946275" y="938655"/>
                    </a:cubicBezTo>
                    <a:cubicBezTo>
                      <a:pt x="1946275" y="1036790"/>
                      <a:pt x="1934982" y="1153797"/>
                      <a:pt x="1934982" y="1259481"/>
                    </a:cubicBezTo>
                    <a:cubicBezTo>
                      <a:pt x="1934982" y="1293451"/>
                      <a:pt x="1934982" y="1327421"/>
                      <a:pt x="1938746" y="1357617"/>
                    </a:cubicBezTo>
                    <a:cubicBezTo>
                      <a:pt x="1942511" y="1384038"/>
                      <a:pt x="1942511" y="1410459"/>
                      <a:pt x="1942511" y="1433105"/>
                    </a:cubicBezTo>
                    <a:cubicBezTo>
                      <a:pt x="1942511" y="1459526"/>
                      <a:pt x="1940629" y="1483116"/>
                      <a:pt x="1935923" y="1504348"/>
                    </a:cubicBezTo>
                    <a:lnTo>
                      <a:pt x="1929524" y="1519873"/>
                    </a:lnTo>
                    <a:lnTo>
                      <a:pt x="1931987" y="1519873"/>
                    </a:lnTo>
                    <a:lnTo>
                      <a:pt x="1924447" y="1535113"/>
                    </a:lnTo>
                    <a:lnTo>
                      <a:pt x="1923292" y="1534994"/>
                    </a:lnTo>
                    <a:lnTo>
                      <a:pt x="1912394" y="1561436"/>
                    </a:lnTo>
                    <a:cubicBezTo>
                      <a:pt x="1893571" y="1591631"/>
                      <a:pt x="1859690" y="1614278"/>
                      <a:pt x="1814516" y="1621827"/>
                    </a:cubicBezTo>
                    <a:cubicBezTo>
                      <a:pt x="1788164" y="1625601"/>
                      <a:pt x="1754283" y="1625601"/>
                      <a:pt x="1720402" y="1625601"/>
                    </a:cubicBezTo>
                    <a:cubicBezTo>
                      <a:pt x="1584878" y="1625601"/>
                      <a:pt x="1389121" y="1602955"/>
                      <a:pt x="1050311" y="1602955"/>
                    </a:cubicBezTo>
                    <a:cubicBezTo>
                      <a:pt x="975020" y="1602955"/>
                      <a:pt x="888435" y="1602955"/>
                      <a:pt x="794321" y="1606729"/>
                    </a:cubicBezTo>
                    <a:cubicBezTo>
                      <a:pt x="587271" y="1614278"/>
                      <a:pt x="432924" y="1618052"/>
                      <a:pt x="319987" y="1618052"/>
                    </a:cubicBezTo>
                    <a:cubicBezTo>
                      <a:pt x="240932" y="1618052"/>
                      <a:pt x="176934" y="1618052"/>
                      <a:pt x="131760" y="1610503"/>
                    </a:cubicBezTo>
                    <a:cubicBezTo>
                      <a:pt x="86585" y="1602955"/>
                      <a:pt x="60233" y="1595406"/>
                      <a:pt x="37646" y="1580308"/>
                    </a:cubicBezTo>
                    <a:cubicBezTo>
                      <a:pt x="26352" y="1568985"/>
                      <a:pt x="18823" y="1557661"/>
                      <a:pt x="15058" y="1542564"/>
                    </a:cubicBezTo>
                    <a:cubicBezTo>
                      <a:pt x="3765" y="1508594"/>
                      <a:pt x="0" y="1455752"/>
                      <a:pt x="0" y="1387812"/>
                    </a:cubicBezTo>
                    <a:cubicBezTo>
                      <a:pt x="0" y="1319872"/>
                      <a:pt x="3765" y="1233060"/>
                      <a:pt x="3765" y="1131151"/>
                    </a:cubicBezTo>
                    <a:cubicBezTo>
                      <a:pt x="3765" y="1085857"/>
                      <a:pt x="3765" y="1033015"/>
                      <a:pt x="0" y="976399"/>
                    </a:cubicBezTo>
                    <a:cubicBezTo>
                      <a:pt x="0" y="972624"/>
                      <a:pt x="0" y="968850"/>
                      <a:pt x="0" y="965076"/>
                    </a:cubicBezTo>
                    <a:cubicBezTo>
                      <a:pt x="0" y="908459"/>
                      <a:pt x="15058" y="866940"/>
                      <a:pt x="33881" y="832971"/>
                    </a:cubicBezTo>
                    <a:cubicBezTo>
                      <a:pt x="52704" y="799001"/>
                      <a:pt x="75291" y="776354"/>
                      <a:pt x="101643" y="757482"/>
                    </a:cubicBezTo>
                    <a:cubicBezTo>
                      <a:pt x="158111" y="727286"/>
                      <a:pt x="214580" y="723512"/>
                      <a:pt x="233403" y="723512"/>
                    </a:cubicBezTo>
                    <a:cubicBezTo>
                      <a:pt x="237167" y="723512"/>
                      <a:pt x="240932" y="723512"/>
                      <a:pt x="240932" y="723512"/>
                    </a:cubicBezTo>
                    <a:lnTo>
                      <a:pt x="294873" y="722855"/>
                    </a:lnTo>
                    <a:lnTo>
                      <a:pt x="402341" y="628030"/>
                    </a:lnTo>
                    <a:lnTo>
                      <a:pt x="421048" y="598931"/>
                    </a:lnTo>
                    <a:cubicBezTo>
                      <a:pt x="432355" y="583855"/>
                      <a:pt x="447432" y="568779"/>
                      <a:pt x="473815" y="546165"/>
                    </a:cubicBezTo>
                    <a:cubicBezTo>
                      <a:pt x="487007" y="536743"/>
                      <a:pt x="502084" y="528263"/>
                      <a:pt x="517631" y="519783"/>
                    </a:cubicBezTo>
                    <a:lnTo>
                      <a:pt x="538218" y="508138"/>
                    </a:lnTo>
                    <a:lnTo>
                      <a:pt x="646109" y="412941"/>
                    </a:lnTo>
                    <a:lnTo>
                      <a:pt x="654968" y="400177"/>
                    </a:lnTo>
                    <a:cubicBezTo>
                      <a:pt x="678289" y="370673"/>
                      <a:pt x="703731" y="350179"/>
                      <a:pt x="737652" y="327565"/>
                    </a:cubicBezTo>
                    <a:lnTo>
                      <a:pt x="757455" y="314694"/>
                    </a:lnTo>
                    <a:lnTo>
                      <a:pt x="904405" y="185032"/>
                    </a:lnTo>
                    <a:lnTo>
                      <a:pt x="911804" y="176495"/>
                    </a:lnTo>
                    <a:lnTo>
                      <a:pt x="903862" y="162123"/>
                    </a:lnTo>
                    <a:cubicBezTo>
                      <a:pt x="903862" y="150812"/>
                      <a:pt x="900112" y="143272"/>
                      <a:pt x="900112" y="135731"/>
                    </a:cubicBezTo>
                    <a:cubicBezTo>
                      <a:pt x="900112" y="116880"/>
                      <a:pt x="903862" y="98028"/>
                      <a:pt x="911362" y="82947"/>
                    </a:cubicBezTo>
                    <a:cubicBezTo>
                      <a:pt x="915113" y="71636"/>
                      <a:pt x="918863" y="60325"/>
                      <a:pt x="926363" y="49014"/>
                    </a:cubicBezTo>
                    <a:cubicBezTo>
                      <a:pt x="930113" y="41473"/>
                      <a:pt x="933863" y="37703"/>
                      <a:pt x="937614" y="33933"/>
                    </a:cubicBezTo>
                    <a:cubicBezTo>
                      <a:pt x="937614" y="30162"/>
                      <a:pt x="941364" y="26392"/>
                      <a:pt x="945114" y="22622"/>
                    </a:cubicBezTo>
                    <a:cubicBezTo>
                      <a:pt x="956365" y="11311"/>
                      <a:pt x="975116" y="7540"/>
                      <a:pt x="986366" y="3770"/>
                    </a:cubicBezTo>
                    <a:cubicBezTo>
                      <a:pt x="990116" y="0"/>
                      <a:pt x="997617" y="0"/>
                      <a:pt x="1001367" y="0"/>
                    </a:cubicBezTo>
                    <a:close/>
                  </a:path>
                </a:pathLst>
              </a:custGeom>
              <a:solidFill>
                <a:schemeClr val="accent1"/>
              </a:solidFill>
              <a:ln>
                <a:noFill/>
              </a:ln>
            </p:spPr>
            <p:txBody>
              <a:bodyPr vert="horz" wrap="square" lIns="96435" tIns="48217" rIns="96435" bIns="48217" numCol="1" anchor="t" anchorCtr="0" compatLnSpc="1">
                <a:normAutofit/>
              </a:bodyPr>
              <a:lstStyle/>
              <a:p>
                <a:endParaRPr lang="zh-CN" altLang="en-US" sz="1900">
                  <a:solidFill>
                    <a:schemeClr val="dk1"/>
                  </a:solidFill>
                  <a:latin typeface="微软雅黑" panose="020B0503020204020204" pitchFamily="34" charset="-122"/>
                  <a:ea typeface="微软雅黑" panose="020B0503020204020204" pitchFamily="34" charset="-122"/>
                </a:endParaRPr>
              </a:p>
            </p:txBody>
          </p:sp>
          <p:sp>
            <p:nvSpPr>
              <p:cNvPr id="48" name="任意多边形 47"/>
              <p:cNvSpPr/>
              <p:nvPr>
                <p:custDataLst>
                  <p:tags r:id="rId9"/>
                </p:custDataLst>
              </p:nvPr>
            </p:nvSpPr>
            <p:spPr bwMode="auto">
              <a:xfrm>
                <a:off x="1385435" y="2858414"/>
                <a:ext cx="1930133" cy="1439863"/>
              </a:xfrm>
              <a:custGeom>
                <a:avLst/>
                <a:gdLst>
                  <a:gd name="connsiteX0" fmla="*/ 1897912 w 1930133"/>
                  <a:gd name="connsiteY0" fmla="*/ 633413 h 1439863"/>
                  <a:gd name="connsiteX1" fmla="*/ 1924272 w 1930133"/>
                  <a:gd name="connsiteY1" fmla="*/ 671098 h 1439863"/>
                  <a:gd name="connsiteX2" fmla="*/ 1924272 w 1930133"/>
                  <a:gd name="connsiteY2" fmla="*/ 1191145 h 1439863"/>
                  <a:gd name="connsiteX3" fmla="*/ 1788707 w 1930133"/>
                  <a:gd name="connsiteY3" fmla="*/ 1432326 h 1439863"/>
                  <a:gd name="connsiteX4" fmla="*/ 1668204 w 1930133"/>
                  <a:gd name="connsiteY4" fmla="*/ 1439863 h 1439863"/>
                  <a:gd name="connsiteX5" fmla="*/ 1442262 w 1930133"/>
                  <a:gd name="connsiteY5" fmla="*/ 1432326 h 1439863"/>
                  <a:gd name="connsiteX6" fmla="*/ 1099584 w 1930133"/>
                  <a:gd name="connsiteY6" fmla="*/ 1424789 h 1439863"/>
                  <a:gd name="connsiteX7" fmla="*/ 779500 w 1930133"/>
                  <a:gd name="connsiteY7" fmla="*/ 1432326 h 1439863"/>
                  <a:gd name="connsiteX8" fmla="*/ 466947 w 1930133"/>
                  <a:gd name="connsiteY8" fmla="*/ 1439863 h 1439863"/>
                  <a:gd name="connsiteX9" fmla="*/ 0 w 1930133"/>
                  <a:gd name="connsiteY9" fmla="*/ 1375799 h 1439863"/>
                  <a:gd name="connsiteX10" fmla="*/ 0 w 1930133"/>
                  <a:gd name="connsiteY10" fmla="*/ 1368262 h 1439863"/>
                  <a:gd name="connsiteX11" fmla="*/ 90377 w 1930133"/>
                  <a:gd name="connsiteY11" fmla="*/ 1398410 h 1439863"/>
                  <a:gd name="connsiteX12" fmla="*/ 278661 w 1930133"/>
                  <a:gd name="connsiteY12" fmla="*/ 1405947 h 1439863"/>
                  <a:gd name="connsiteX13" fmla="*/ 753140 w 1930133"/>
                  <a:gd name="connsiteY13" fmla="*/ 1394642 h 1439863"/>
                  <a:gd name="connsiteX14" fmla="*/ 1009207 w 1930133"/>
                  <a:gd name="connsiteY14" fmla="*/ 1390873 h 1439863"/>
                  <a:gd name="connsiteX15" fmla="*/ 1679501 w 1930133"/>
                  <a:gd name="connsiteY15" fmla="*/ 1413484 h 1439863"/>
                  <a:gd name="connsiteX16" fmla="*/ 1773644 w 1930133"/>
                  <a:gd name="connsiteY16" fmla="*/ 1409716 h 1439863"/>
                  <a:gd name="connsiteX17" fmla="*/ 1871552 w 1930133"/>
                  <a:gd name="connsiteY17" fmla="*/ 1349420 h 1439863"/>
                  <a:gd name="connsiteX18" fmla="*/ 1901678 w 1930133"/>
                  <a:gd name="connsiteY18" fmla="*/ 1221293 h 1439863"/>
                  <a:gd name="connsiteX19" fmla="*/ 1897912 w 1930133"/>
                  <a:gd name="connsiteY19" fmla="*/ 1145923 h 1439863"/>
                  <a:gd name="connsiteX20" fmla="*/ 1894146 w 1930133"/>
                  <a:gd name="connsiteY20" fmla="*/ 1047944 h 1439863"/>
                  <a:gd name="connsiteX21" fmla="*/ 1905443 w 1930133"/>
                  <a:gd name="connsiteY21" fmla="*/ 727625 h 1439863"/>
                  <a:gd name="connsiteX22" fmla="*/ 1897912 w 1930133"/>
                  <a:gd name="connsiteY22" fmla="*/ 633413 h 1439863"/>
                  <a:gd name="connsiteX23" fmla="*/ 1084457 w 1930133"/>
                  <a:gd name="connsiteY23" fmla="*/ 19050 h 1439863"/>
                  <a:gd name="connsiteX24" fmla="*/ 1148528 w 1930133"/>
                  <a:gd name="connsiteY24" fmla="*/ 68084 h 1439863"/>
                  <a:gd name="connsiteX25" fmla="*/ 1152297 w 1930133"/>
                  <a:gd name="connsiteY25" fmla="*/ 71855 h 1439863"/>
                  <a:gd name="connsiteX26" fmla="*/ 1208830 w 1930133"/>
                  <a:gd name="connsiteY26" fmla="*/ 113345 h 1439863"/>
                  <a:gd name="connsiteX27" fmla="*/ 1246519 w 1930133"/>
                  <a:gd name="connsiteY27" fmla="*/ 169922 h 1439863"/>
                  <a:gd name="connsiteX28" fmla="*/ 1257826 w 1930133"/>
                  <a:gd name="connsiteY28" fmla="*/ 185010 h 1439863"/>
                  <a:gd name="connsiteX29" fmla="*/ 1374661 w 1930133"/>
                  <a:gd name="connsiteY29" fmla="*/ 294392 h 1439863"/>
                  <a:gd name="connsiteX30" fmla="*/ 1382199 w 1930133"/>
                  <a:gd name="connsiteY30" fmla="*/ 301935 h 1439863"/>
                  <a:gd name="connsiteX31" fmla="*/ 1442501 w 1930133"/>
                  <a:gd name="connsiteY31" fmla="*/ 347197 h 1439863"/>
                  <a:gd name="connsiteX32" fmla="*/ 1506572 w 1930133"/>
                  <a:gd name="connsiteY32" fmla="*/ 418861 h 1439863"/>
                  <a:gd name="connsiteX33" fmla="*/ 1514110 w 1930133"/>
                  <a:gd name="connsiteY33" fmla="*/ 430177 h 1439863"/>
                  <a:gd name="connsiteX34" fmla="*/ 1551799 w 1930133"/>
                  <a:gd name="connsiteY34" fmla="*/ 482982 h 1439863"/>
                  <a:gd name="connsiteX35" fmla="*/ 1597025 w 1930133"/>
                  <a:gd name="connsiteY35" fmla="*/ 516928 h 1439863"/>
                  <a:gd name="connsiteX36" fmla="*/ 1593256 w 1930133"/>
                  <a:gd name="connsiteY36" fmla="*/ 520700 h 1439863"/>
                  <a:gd name="connsiteX37" fmla="*/ 1570643 w 1930133"/>
                  <a:gd name="connsiteY37" fmla="*/ 520700 h 1439863"/>
                  <a:gd name="connsiteX38" fmla="*/ 1540492 w 1930133"/>
                  <a:gd name="connsiteY38" fmla="*/ 494298 h 1439863"/>
                  <a:gd name="connsiteX39" fmla="*/ 1502803 w 1930133"/>
                  <a:gd name="connsiteY39" fmla="*/ 441492 h 1439863"/>
                  <a:gd name="connsiteX40" fmla="*/ 1495265 w 1930133"/>
                  <a:gd name="connsiteY40" fmla="*/ 426405 h 1439863"/>
                  <a:gd name="connsiteX41" fmla="*/ 1431194 w 1930133"/>
                  <a:gd name="connsiteY41" fmla="*/ 358513 h 1439863"/>
                  <a:gd name="connsiteX42" fmla="*/ 1370892 w 1930133"/>
                  <a:gd name="connsiteY42" fmla="*/ 313251 h 1439863"/>
                  <a:gd name="connsiteX43" fmla="*/ 1363354 w 1930133"/>
                  <a:gd name="connsiteY43" fmla="*/ 305707 h 1439863"/>
                  <a:gd name="connsiteX44" fmla="*/ 1242750 w 1930133"/>
                  <a:gd name="connsiteY44" fmla="*/ 192553 h 1439863"/>
                  <a:gd name="connsiteX45" fmla="*/ 1235212 w 1930133"/>
                  <a:gd name="connsiteY45" fmla="*/ 177466 h 1439863"/>
                  <a:gd name="connsiteX46" fmla="*/ 1197523 w 1930133"/>
                  <a:gd name="connsiteY46" fmla="*/ 124661 h 1439863"/>
                  <a:gd name="connsiteX47" fmla="*/ 1144759 w 1930133"/>
                  <a:gd name="connsiteY47" fmla="*/ 86943 h 1439863"/>
                  <a:gd name="connsiteX48" fmla="*/ 1137221 w 1930133"/>
                  <a:gd name="connsiteY48" fmla="*/ 83171 h 1439863"/>
                  <a:gd name="connsiteX49" fmla="*/ 1073150 w 1930133"/>
                  <a:gd name="connsiteY49" fmla="*/ 26594 h 1439863"/>
                  <a:gd name="connsiteX50" fmla="*/ 1084457 w 1930133"/>
                  <a:gd name="connsiteY50" fmla="*/ 19050 h 1439863"/>
                  <a:gd name="connsiteX51" fmla="*/ 900825 w 1930133"/>
                  <a:gd name="connsiteY51" fmla="*/ 3770 h 1439863"/>
                  <a:gd name="connsiteX52" fmla="*/ 902704 w 1930133"/>
                  <a:gd name="connsiteY52" fmla="*/ 3770 h 1439863"/>
                  <a:gd name="connsiteX53" fmla="*/ 906463 w 1930133"/>
                  <a:gd name="connsiteY53" fmla="*/ 7541 h 1439863"/>
                  <a:gd name="connsiteX54" fmla="*/ 895187 w 1930133"/>
                  <a:gd name="connsiteY54" fmla="*/ 0 h 1439863"/>
                  <a:gd name="connsiteX55" fmla="*/ 900825 w 1930133"/>
                  <a:gd name="connsiteY55" fmla="*/ 3770 h 1439863"/>
                  <a:gd name="connsiteX56" fmla="*/ 898946 w 1930133"/>
                  <a:gd name="connsiteY56" fmla="*/ 3770 h 1439863"/>
                  <a:gd name="connsiteX57" fmla="*/ 906463 w 1930133"/>
                  <a:gd name="connsiteY57" fmla="*/ 7541 h 1439863"/>
                  <a:gd name="connsiteX58" fmla="*/ 876393 w 1930133"/>
                  <a:gd name="connsiteY58" fmla="*/ 37703 h 1439863"/>
                  <a:gd name="connsiteX59" fmla="*/ 868875 w 1930133"/>
                  <a:gd name="connsiteY59" fmla="*/ 56555 h 1439863"/>
                  <a:gd name="connsiteX60" fmla="*/ 812493 w 1930133"/>
                  <a:gd name="connsiteY60" fmla="*/ 109339 h 1439863"/>
                  <a:gd name="connsiteX61" fmla="*/ 771147 w 1930133"/>
                  <a:gd name="connsiteY61" fmla="*/ 131961 h 1439863"/>
                  <a:gd name="connsiteX62" fmla="*/ 741076 w 1930133"/>
                  <a:gd name="connsiteY62" fmla="*/ 154583 h 1439863"/>
                  <a:gd name="connsiteX63" fmla="*/ 654624 w 1930133"/>
                  <a:gd name="connsiteY63" fmla="*/ 237530 h 1439863"/>
                  <a:gd name="connsiteX64" fmla="*/ 643348 w 1930133"/>
                  <a:gd name="connsiteY64" fmla="*/ 252611 h 1439863"/>
                  <a:gd name="connsiteX65" fmla="*/ 575689 w 1930133"/>
                  <a:gd name="connsiteY65" fmla="*/ 312936 h 1439863"/>
                  <a:gd name="connsiteX66" fmla="*/ 553137 w 1930133"/>
                  <a:gd name="connsiteY66" fmla="*/ 324247 h 1439863"/>
                  <a:gd name="connsiteX67" fmla="*/ 492996 w 1930133"/>
                  <a:gd name="connsiteY67" fmla="*/ 361950 h 1439863"/>
                  <a:gd name="connsiteX68" fmla="*/ 444132 w 1930133"/>
                  <a:gd name="connsiteY68" fmla="*/ 410965 h 1439863"/>
                  <a:gd name="connsiteX69" fmla="*/ 425338 w 1930133"/>
                  <a:gd name="connsiteY69" fmla="*/ 437357 h 1439863"/>
                  <a:gd name="connsiteX70" fmla="*/ 410302 w 1930133"/>
                  <a:gd name="connsiteY70" fmla="*/ 459979 h 1439863"/>
                  <a:gd name="connsiteX71" fmla="*/ 353920 w 1930133"/>
                  <a:gd name="connsiteY71" fmla="*/ 508993 h 1439863"/>
                  <a:gd name="connsiteX72" fmla="*/ 327609 w 1930133"/>
                  <a:gd name="connsiteY72" fmla="*/ 512763 h 1439863"/>
                  <a:gd name="connsiteX73" fmla="*/ 323850 w 1930133"/>
                  <a:gd name="connsiteY73" fmla="*/ 508993 h 1439863"/>
                  <a:gd name="connsiteX74" fmla="*/ 327609 w 1930133"/>
                  <a:gd name="connsiteY74" fmla="*/ 508993 h 1439863"/>
                  <a:gd name="connsiteX75" fmla="*/ 331368 w 1930133"/>
                  <a:gd name="connsiteY75" fmla="*/ 505223 h 1439863"/>
                  <a:gd name="connsiteX76" fmla="*/ 353920 w 1930133"/>
                  <a:gd name="connsiteY76" fmla="*/ 493912 h 1439863"/>
                  <a:gd name="connsiteX77" fmla="*/ 399026 w 1930133"/>
                  <a:gd name="connsiteY77" fmla="*/ 448668 h 1439863"/>
                  <a:gd name="connsiteX78" fmla="*/ 414061 w 1930133"/>
                  <a:gd name="connsiteY78" fmla="*/ 426046 h 1439863"/>
                  <a:gd name="connsiteX79" fmla="*/ 432855 w 1930133"/>
                  <a:gd name="connsiteY79" fmla="*/ 399654 h 1439863"/>
                  <a:gd name="connsiteX80" fmla="*/ 481719 w 1930133"/>
                  <a:gd name="connsiteY80" fmla="*/ 350640 h 1439863"/>
                  <a:gd name="connsiteX81" fmla="*/ 545619 w 1930133"/>
                  <a:gd name="connsiteY81" fmla="*/ 312936 h 1439863"/>
                  <a:gd name="connsiteX82" fmla="*/ 568172 w 1930133"/>
                  <a:gd name="connsiteY82" fmla="*/ 297855 h 1439863"/>
                  <a:gd name="connsiteX83" fmla="*/ 632071 w 1930133"/>
                  <a:gd name="connsiteY83" fmla="*/ 245071 h 1439863"/>
                  <a:gd name="connsiteX84" fmla="*/ 643348 w 1930133"/>
                  <a:gd name="connsiteY84" fmla="*/ 226219 h 1439863"/>
                  <a:gd name="connsiteX85" fmla="*/ 729800 w 1930133"/>
                  <a:gd name="connsiteY85" fmla="*/ 139502 h 1439863"/>
                  <a:gd name="connsiteX86" fmla="*/ 759870 w 1930133"/>
                  <a:gd name="connsiteY86" fmla="*/ 120650 h 1439863"/>
                  <a:gd name="connsiteX87" fmla="*/ 804976 w 1930133"/>
                  <a:gd name="connsiteY87" fmla="*/ 94258 h 1439863"/>
                  <a:gd name="connsiteX88" fmla="*/ 853840 w 1930133"/>
                  <a:gd name="connsiteY88" fmla="*/ 49014 h 1439863"/>
                  <a:gd name="connsiteX89" fmla="*/ 865116 w 1930133"/>
                  <a:gd name="connsiteY89" fmla="*/ 30163 h 1439863"/>
                  <a:gd name="connsiteX90" fmla="*/ 895187 w 1930133"/>
                  <a:gd name="connsiteY90" fmla="*/ 0 h 143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30133" h="1439863">
                    <a:moveTo>
                      <a:pt x="1897912" y="633413"/>
                    </a:moveTo>
                    <a:cubicBezTo>
                      <a:pt x="1912975" y="644718"/>
                      <a:pt x="1920506" y="656024"/>
                      <a:pt x="1924272" y="671098"/>
                    </a:cubicBezTo>
                    <a:cubicBezTo>
                      <a:pt x="1943100" y="791688"/>
                      <a:pt x="1909209" y="1036638"/>
                      <a:pt x="1924272" y="1191145"/>
                    </a:cubicBezTo>
                    <a:cubicBezTo>
                      <a:pt x="1943100" y="1341883"/>
                      <a:pt x="1897912" y="1413484"/>
                      <a:pt x="1788707" y="1432326"/>
                    </a:cubicBezTo>
                    <a:cubicBezTo>
                      <a:pt x="1754815" y="1439863"/>
                      <a:pt x="1713393" y="1439863"/>
                      <a:pt x="1668204" y="1439863"/>
                    </a:cubicBezTo>
                    <a:cubicBezTo>
                      <a:pt x="1607953" y="1439863"/>
                      <a:pt x="1532639" y="1436095"/>
                      <a:pt x="1442262" y="1432326"/>
                    </a:cubicBezTo>
                    <a:cubicBezTo>
                      <a:pt x="1348120" y="1428558"/>
                      <a:pt x="1238915" y="1424789"/>
                      <a:pt x="1099584" y="1424789"/>
                    </a:cubicBezTo>
                    <a:cubicBezTo>
                      <a:pt x="1005441" y="1424789"/>
                      <a:pt x="900002" y="1428558"/>
                      <a:pt x="779500" y="1432326"/>
                    </a:cubicBezTo>
                    <a:cubicBezTo>
                      <a:pt x="658997" y="1436095"/>
                      <a:pt x="553558" y="1439863"/>
                      <a:pt x="466947" y="1439863"/>
                    </a:cubicBezTo>
                    <a:cubicBezTo>
                      <a:pt x="109205" y="1439863"/>
                      <a:pt x="3766" y="1405947"/>
                      <a:pt x="0" y="1375799"/>
                    </a:cubicBezTo>
                    <a:cubicBezTo>
                      <a:pt x="0" y="1372031"/>
                      <a:pt x="0" y="1372031"/>
                      <a:pt x="0" y="1368262"/>
                    </a:cubicBezTo>
                    <a:cubicBezTo>
                      <a:pt x="18828" y="1383336"/>
                      <a:pt x="48954" y="1390873"/>
                      <a:pt x="90377" y="1398410"/>
                    </a:cubicBezTo>
                    <a:cubicBezTo>
                      <a:pt x="135565" y="1405947"/>
                      <a:pt x="199582" y="1405947"/>
                      <a:pt x="278661" y="1405947"/>
                    </a:cubicBezTo>
                    <a:cubicBezTo>
                      <a:pt x="391633" y="1405947"/>
                      <a:pt x="546026" y="1402179"/>
                      <a:pt x="753140" y="1394642"/>
                    </a:cubicBezTo>
                    <a:cubicBezTo>
                      <a:pt x="847282" y="1390873"/>
                      <a:pt x="933893" y="1390873"/>
                      <a:pt x="1009207" y="1390873"/>
                    </a:cubicBezTo>
                    <a:cubicBezTo>
                      <a:pt x="1348120" y="1390873"/>
                      <a:pt x="1543936" y="1413484"/>
                      <a:pt x="1679501" y="1413484"/>
                    </a:cubicBezTo>
                    <a:cubicBezTo>
                      <a:pt x="1713393" y="1413484"/>
                      <a:pt x="1747284" y="1413484"/>
                      <a:pt x="1773644" y="1409716"/>
                    </a:cubicBezTo>
                    <a:cubicBezTo>
                      <a:pt x="1818832" y="1402179"/>
                      <a:pt x="1852723" y="1379568"/>
                      <a:pt x="1871552" y="1349420"/>
                    </a:cubicBezTo>
                    <a:cubicBezTo>
                      <a:pt x="1894146" y="1315504"/>
                      <a:pt x="1901678" y="1274051"/>
                      <a:pt x="1901678" y="1221293"/>
                    </a:cubicBezTo>
                    <a:cubicBezTo>
                      <a:pt x="1901678" y="1198682"/>
                      <a:pt x="1901678" y="1172303"/>
                      <a:pt x="1897912" y="1145923"/>
                    </a:cubicBezTo>
                    <a:cubicBezTo>
                      <a:pt x="1894146" y="1115776"/>
                      <a:pt x="1894146" y="1081860"/>
                      <a:pt x="1894146" y="1047944"/>
                    </a:cubicBezTo>
                    <a:cubicBezTo>
                      <a:pt x="1894146" y="942427"/>
                      <a:pt x="1905443" y="825604"/>
                      <a:pt x="1905443" y="727625"/>
                    </a:cubicBezTo>
                    <a:cubicBezTo>
                      <a:pt x="1905443" y="693708"/>
                      <a:pt x="1901678" y="659792"/>
                      <a:pt x="1897912" y="633413"/>
                    </a:cubicBezTo>
                    <a:close/>
                    <a:moveTo>
                      <a:pt x="1084457" y="19050"/>
                    </a:moveTo>
                    <a:cubicBezTo>
                      <a:pt x="1103301" y="37909"/>
                      <a:pt x="1125915" y="56768"/>
                      <a:pt x="1148528" y="68084"/>
                    </a:cubicBezTo>
                    <a:cubicBezTo>
                      <a:pt x="1148528" y="71855"/>
                      <a:pt x="1148528" y="71855"/>
                      <a:pt x="1152297" y="71855"/>
                    </a:cubicBezTo>
                    <a:cubicBezTo>
                      <a:pt x="1174910" y="83171"/>
                      <a:pt x="1189986" y="94486"/>
                      <a:pt x="1208830" y="113345"/>
                    </a:cubicBezTo>
                    <a:cubicBezTo>
                      <a:pt x="1220137" y="128432"/>
                      <a:pt x="1231443" y="143520"/>
                      <a:pt x="1246519" y="169922"/>
                    </a:cubicBezTo>
                    <a:cubicBezTo>
                      <a:pt x="1250288" y="173694"/>
                      <a:pt x="1254057" y="177466"/>
                      <a:pt x="1257826" y="185010"/>
                    </a:cubicBezTo>
                    <a:cubicBezTo>
                      <a:pt x="1295514" y="249130"/>
                      <a:pt x="1340741" y="271761"/>
                      <a:pt x="1374661" y="294392"/>
                    </a:cubicBezTo>
                    <a:cubicBezTo>
                      <a:pt x="1374661" y="298164"/>
                      <a:pt x="1378430" y="298164"/>
                      <a:pt x="1382199" y="301935"/>
                    </a:cubicBezTo>
                    <a:cubicBezTo>
                      <a:pt x="1397274" y="313251"/>
                      <a:pt x="1419888" y="328338"/>
                      <a:pt x="1442501" y="347197"/>
                    </a:cubicBezTo>
                    <a:cubicBezTo>
                      <a:pt x="1468883" y="369828"/>
                      <a:pt x="1491496" y="396231"/>
                      <a:pt x="1506572" y="418861"/>
                    </a:cubicBezTo>
                    <a:cubicBezTo>
                      <a:pt x="1510341" y="422633"/>
                      <a:pt x="1510341" y="426405"/>
                      <a:pt x="1514110" y="430177"/>
                    </a:cubicBezTo>
                    <a:cubicBezTo>
                      <a:pt x="1525416" y="449036"/>
                      <a:pt x="1540492" y="467895"/>
                      <a:pt x="1551799" y="482982"/>
                    </a:cubicBezTo>
                    <a:cubicBezTo>
                      <a:pt x="1566874" y="501841"/>
                      <a:pt x="1585719" y="513157"/>
                      <a:pt x="1597025" y="516928"/>
                    </a:cubicBezTo>
                    <a:cubicBezTo>
                      <a:pt x="1597025" y="516928"/>
                      <a:pt x="1597025" y="516928"/>
                      <a:pt x="1593256" y="520700"/>
                    </a:cubicBezTo>
                    <a:cubicBezTo>
                      <a:pt x="1585719" y="520700"/>
                      <a:pt x="1578181" y="520700"/>
                      <a:pt x="1570643" y="520700"/>
                    </a:cubicBezTo>
                    <a:cubicBezTo>
                      <a:pt x="1559336" y="513157"/>
                      <a:pt x="1551799" y="501841"/>
                      <a:pt x="1540492" y="494298"/>
                    </a:cubicBezTo>
                    <a:cubicBezTo>
                      <a:pt x="1529185" y="479210"/>
                      <a:pt x="1514110" y="460351"/>
                      <a:pt x="1502803" y="441492"/>
                    </a:cubicBezTo>
                    <a:cubicBezTo>
                      <a:pt x="1499034" y="437720"/>
                      <a:pt x="1495265" y="433949"/>
                      <a:pt x="1495265" y="426405"/>
                    </a:cubicBezTo>
                    <a:cubicBezTo>
                      <a:pt x="1480190" y="407546"/>
                      <a:pt x="1457576" y="381143"/>
                      <a:pt x="1431194" y="358513"/>
                    </a:cubicBezTo>
                    <a:cubicBezTo>
                      <a:pt x="1408581" y="339654"/>
                      <a:pt x="1385968" y="324566"/>
                      <a:pt x="1370892" y="313251"/>
                    </a:cubicBezTo>
                    <a:cubicBezTo>
                      <a:pt x="1370892" y="309479"/>
                      <a:pt x="1367123" y="309479"/>
                      <a:pt x="1363354" y="305707"/>
                    </a:cubicBezTo>
                    <a:cubicBezTo>
                      <a:pt x="1333203" y="286848"/>
                      <a:pt x="1284208" y="256674"/>
                      <a:pt x="1242750" y="192553"/>
                    </a:cubicBezTo>
                    <a:cubicBezTo>
                      <a:pt x="1242750" y="188781"/>
                      <a:pt x="1238981" y="181238"/>
                      <a:pt x="1235212" y="177466"/>
                    </a:cubicBezTo>
                    <a:cubicBezTo>
                      <a:pt x="1220137" y="154835"/>
                      <a:pt x="1208830" y="135976"/>
                      <a:pt x="1197523" y="124661"/>
                    </a:cubicBezTo>
                    <a:cubicBezTo>
                      <a:pt x="1182448" y="105802"/>
                      <a:pt x="1167372" y="98258"/>
                      <a:pt x="1144759" y="86943"/>
                    </a:cubicBezTo>
                    <a:cubicBezTo>
                      <a:pt x="1140990" y="83171"/>
                      <a:pt x="1140990" y="83171"/>
                      <a:pt x="1137221" y="83171"/>
                    </a:cubicBezTo>
                    <a:cubicBezTo>
                      <a:pt x="1114608" y="68084"/>
                      <a:pt x="1091995" y="49225"/>
                      <a:pt x="1073150" y="26594"/>
                    </a:cubicBezTo>
                    <a:cubicBezTo>
                      <a:pt x="1076919" y="22822"/>
                      <a:pt x="1080688" y="22822"/>
                      <a:pt x="1084457" y="19050"/>
                    </a:cubicBezTo>
                    <a:close/>
                    <a:moveTo>
                      <a:pt x="900825" y="3770"/>
                    </a:moveTo>
                    <a:lnTo>
                      <a:pt x="902704" y="3770"/>
                    </a:lnTo>
                    <a:cubicBezTo>
                      <a:pt x="902704" y="3770"/>
                      <a:pt x="902704" y="3770"/>
                      <a:pt x="906463" y="7541"/>
                    </a:cubicBezTo>
                    <a:close/>
                    <a:moveTo>
                      <a:pt x="895187" y="0"/>
                    </a:moveTo>
                    <a:lnTo>
                      <a:pt x="900825" y="3770"/>
                    </a:lnTo>
                    <a:lnTo>
                      <a:pt x="898946" y="3770"/>
                    </a:lnTo>
                    <a:cubicBezTo>
                      <a:pt x="902704" y="3770"/>
                      <a:pt x="906463" y="7541"/>
                      <a:pt x="906463" y="7541"/>
                    </a:cubicBezTo>
                    <a:cubicBezTo>
                      <a:pt x="895187" y="18852"/>
                      <a:pt x="887669" y="26392"/>
                      <a:pt x="876393" y="37703"/>
                    </a:cubicBezTo>
                    <a:cubicBezTo>
                      <a:pt x="872634" y="45244"/>
                      <a:pt x="872634" y="49014"/>
                      <a:pt x="868875" y="56555"/>
                    </a:cubicBezTo>
                    <a:cubicBezTo>
                      <a:pt x="857599" y="75406"/>
                      <a:pt x="835046" y="90488"/>
                      <a:pt x="812493" y="109339"/>
                    </a:cubicBezTo>
                    <a:cubicBezTo>
                      <a:pt x="797458" y="116880"/>
                      <a:pt x="782423" y="124421"/>
                      <a:pt x="771147" y="131961"/>
                    </a:cubicBezTo>
                    <a:cubicBezTo>
                      <a:pt x="759870" y="139502"/>
                      <a:pt x="748594" y="147042"/>
                      <a:pt x="741076" y="154583"/>
                    </a:cubicBezTo>
                    <a:cubicBezTo>
                      <a:pt x="703488" y="180975"/>
                      <a:pt x="677177" y="199827"/>
                      <a:pt x="654624" y="237530"/>
                    </a:cubicBezTo>
                    <a:cubicBezTo>
                      <a:pt x="650865" y="241300"/>
                      <a:pt x="647106" y="245071"/>
                      <a:pt x="643348" y="252611"/>
                    </a:cubicBezTo>
                    <a:cubicBezTo>
                      <a:pt x="628312" y="275233"/>
                      <a:pt x="602001" y="294085"/>
                      <a:pt x="575689" y="312936"/>
                    </a:cubicBezTo>
                    <a:cubicBezTo>
                      <a:pt x="568172" y="316707"/>
                      <a:pt x="560654" y="320477"/>
                      <a:pt x="553137" y="324247"/>
                    </a:cubicBezTo>
                    <a:cubicBezTo>
                      <a:pt x="530584" y="335558"/>
                      <a:pt x="508031" y="350640"/>
                      <a:pt x="492996" y="361950"/>
                    </a:cubicBezTo>
                    <a:cubicBezTo>
                      <a:pt x="466684" y="380802"/>
                      <a:pt x="455408" y="395883"/>
                      <a:pt x="444132" y="410965"/>
                    </a:cubicBezTo>
                    <a:cubicBezTo>
                      <a:pt x="436614" y="418505"/>
                      <a:pt x="432855" y="426046"/>
                      <a:pt x="425338" y="437357"/>
                    </a:cubicBezTo>
                    <a:cubicBezTo>
                      <a:pt x="421579" y="441127"/>
                      <a:pt x="417820" y="452438"/>
                      <a:pt x="410302" y="459979"/>
                    </a:cubicBezTo>
                    <a:cubicBezTo>
                      <a:pt x="395267" y="482601"/>
                      <a:pt x="368956" y="501452"/>
                      <a:pt x="353920" y="508993"/>
                    </a:cubicBezTo>
                    <a:cubicBezTo>
                      <a:pt x="342644" y="508993"/>
                      <a:pt x="335127" y="512763"/>
                      <a:pt x="327609" y="512763"/>
                    </a:cubicBezTo>
                    <a:cubicBezTo>
                      <a:pt x="327609" y="512763"/>
                      <a:pt x="327609" y="512763"/>
                      <a:pt x="323850" y="508993"/>
                    </a:cubicBezTo>
                    <a:cubicBezTo>
                      <a:pt x="323850" y="508993"/>
                      <a:pt x="323850" y="508993"/>
                      <a:pt x="327609" y="508993"/>
                    </a:cubicBezTo>
                    <a:cubicBezTo>
                      <a:pt x="327609" y="505223"/>
                      <a:pt x="331368" y="505223"/>
                      <a:pt x="331368" y="505223"/>
                    </a:cubicBezTo>
                    <a:cubicBezTo>
                      <a:pt x="338885" y="501452"/>
                      <a:pt x="346403" y="497682"/>
                      <a:pt x="353920" y="493912"/>
                    </a:cubicBezTo>
                    <a:cubicBezTo>
                      <a:pt x="368956" y="482601"/>
                      <a:pt x="387750" y="467519"/>
                      <a:pt x="399026" y="448668"/>
                    </a:cubicBezTo>
                    <a:cubicBezTo>
                      <a:pt x="406544" y="441127"/>
                      <a:pt x="410302" y="433587"/>
                      <a:pt x="414061" y="426046"/>
                    </a:cubicBezTo>
                    <a:cubicBezTo>
                      <a:pt x="421579" y="418505"/>
                      <a:pt x="425338" y="410965"/>
                      <a:pt x="432855" y="399654"/>
                    </a:cubicBezTo>
                    <a:cubicBezTo>
                      <a:pt x="444132" y="384572"/>
                      <a:pt x="455408" y="369491"/>
                      <a:pt x="481719" y="350640"/>
                    </a:cubicBezTo>
                    <a:cubicBezTo>
                      <a:pt x="500513" y="335558"/>
                      <a:pt x="523066" y="324247"/>
                      <a:pt x="545619" y="312936"/>
                    </a:cubicBezTo>
                    <a:cubicBezTo>
                      <a:pt x="553137" y="309166"/>
                      <a:pt x="560654" y="305396"/>
                      <a:pt x="568172" y="297855"/>
                    </a:cubicBezTo>
                    <a:cubicBezTo>
                      <a:pt x="594483" y="282774"/>
                      <a:pt x="617036" y="263922"/>
                      <a:pt x="632071" y="245071"/>
                    </a:cubicBezTo>
                    <a:cubicBezTo>
                      <a:pt x="635830" y="237530"/>
                      <a:pt x="639589" y="233760"/>
                      <a:pt x="643348" y="226219"/>
                    </a:cubicBezTo>
                    <a:cubicBezTo>
                      <a:pt x="665900" y="188516"/>
                      <a:pt x="692212" y="165894"/>
                      <a:pt x="729800" y="139502"/>
                    </a:cubicBezTo>
                    <a:cubicBezTo>
                      <a:pt x="741076" y="135732"/>
                      <a:pt x="752353" y="128191"/>
                      <a:pt x="759870" y="120650"/>
                    </a:cubicBezTo>
                    <a:cubicBezTo>
                      <a:pt x="774905" y="113110"/>
                      <a:pt x="789941" y="105569"/>
                      <a:pt x="804976" y="94258"/>
                    </a:cubicBezTo>
                    <a:cubicBezTo>
                      <a:pt x="827529" y="79177"/>
                      <a:pt x="846323" y="64096"/>
                      <a:pt x="853840" y="49014"/>
                    </a:cubicBezTo>
                    <a:cubicBezTo>
                      <a:pt x="857599" y="41474"/>
                      <a:pt x="861358" y="33933"/>
                      <a:pt x="865116" y="30163"/>
                    </a:cubicBezTo>
                    <a:cubicBezTo>
                      <a:pt x="876393" y="18852"/>
                      <a:pt x="883910" y="7541"/>
                      <a:pt x="895187" y="0"/>
                    </a:cubicBez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normAutofit/>
              </a:bodyPr>
              <a:lstStyle/>
              <a:p>
                <a:endParaRPr lang="zh-CN" altLang="en-US" sz="1900">
                  <a:solidFill>
                    <a:schemeClr val="dk1"/>
                  </a:solidFill>
                  <a:latin typeface="微软雅黑" panose="020B0503020204020204" pitchFamily="34" charset="-122"/>
                  <a:ea typeface="微软雅黑" panose="020B0503020204020204" pitchFamily="34" charset="-122"/>
                </a:endParaRPr>
              </a:p>
            </p:txBody>
          </p:sp>
          <p:sp>
            <p:nvSpPr>
              <p:cNvPr id="49" name="文本框 48"/>
              <p:cNvSpPr txBox="1"/>
              <p:nvPr>
                <p:custDataLst>
                  <p:tags r:id="rId10"/>
                </p:custDataLst>
              </p:nvPr>
            </p:nvSpPr>
            <p:spPr>
              <a:xfrm>
                <a:off x="1549759" y="3394209"/>
                <a:ext cx="1566980" cy="878669"/>
              </a:xfrm>
              <a:prstGeom prst="rect">
                <a:avLst/>
              </a:prstGeom>
              <a:noFill/>
              <a:extLst>
                <a:ext uri="{909E8E84-426E-40DD-AFC4-6F175D3DCCD1}">
                  <a14:hiddenFill xmlns:a14="http://schemas.microsoft.com/office/drawing/2010/main">
                    <a:grpFill/>
                  </a14:hiddenFill>
                </a:ext>
              </a:extLst>
            </p:spPr>
            <p:txBody>
              <a:bodyPr wrap="square" lIns="0" tIns="0" rIns="0" bIns="0" rtlCol="0" anchor="ctr" anchorCtr="0">
                <a:normAutofit/>
              </a:bodyPr>
              <a:lstStyle/>
              <a:p>
                <a:pPr marL="0" lvl="0" indent="0" algn="ctr">
                  <a:lnSpc>
                    <a:spcPct val="110000"/>
                  </a:lnSpc>
                  <a:spcBef>
                    <a:spcPts val="0"/>
                  </a:spcBef>
                  <a:spcAft>
                    <a:spcPts val="0"/>
                  </a:spcAft>
                  <a:buSzPct val="100000"/>
                </a:pPr>
                <a:r>
                  <a:rPr lang="zh-CN" altLang="en-US" sz="1900" b="1">
                    <a:solidFill>
                      <a:schemeClr val="accent2"/>
                    </a:solidFill>
                    <a:latin typeface="Times New Roman" panose="02020603050405020304" charset="0"/>
                    <a:ea typeface="微软雅黑" panose="020B0503020204020204" pitchFamily="34" charset="-122"/>
                  </a:rPr>
                  <a:t>说在嘴上？</a:t>
                </a:r>
                <a:endParaRPr lang="zh-CN" altLang="en-US" sz="1900" b="1">
                  <a:solidFill>
                    <a:schemeClr val="accent2"/>
                  </a:solidFill>
                  <a:latin typeface="Times New Roman" panose="02020603050405020304" charset="0"/>
                  <a:ea typeface="微软雅黑" panose="020B0503020204020204" pitchFamily="34" charset="-122"/>
                </a:endParaRPr>
              </a:p>
            </p:txBody>
          </p:sp>
        </p:grpSp>
        <p:grpSp>
          <p:nvGrpSpPr>
            <p:cNvPr id="50" name="组合 49"/>
            <p:cNvGrpSpPr/>
            <p:nvPr>
              <p:custDataLst>
                <p:tags r:id="rId11"/>
              </p:custDataLst>
            </p:nvPr>
          </p:nvGrpSpPr>
          <p:grpSpPr>
            <a:xfrm>
              <a:off x="9606" y="2063"/>
              <a:ext cx="2809" cy="2352"/>
              <a:chOff x="1344160" y="2647277"/>
              <a:chExt cx="1971408" cy="1651000"/>
            </a:xfrm>
            <a:grpFill/>
          </p:grpSpPr>
          <p:sp>
            <p:nvSpPr>
              <p:cNvPr id="51" name="任意多边形 50"/>
              <p:cNvSpPr/>
              <p:nvPr>
                <p:custDataLst>
                  <p:tags r:id="rId12"/>
                </p:custDataLst>
              </p:nvPr>
            </p:nvSpPr>
            <p:spPr bwMode="auto">
              <a:xfrm>
                <a:off x="1344160" y="2647277"/>
                <a:ext cx="1946275" cy="1625601"/>
              </a:xfrm>
              <a:custGeom>
                <a:avLst/>
                <a:gdLst>
                  <a:gd name="connsiteX0" fmla="*/ 481437 w 1946275"/>
                  <a:gd name="connsiteY0" fmla="*/ 1465536 h 1625601"/>
                  <a:gd name="connsiteX1" fmla="*/ 487586 w 1946275"/>
                  <a:gd name="connsiteY1" fmla="*/ 1465719 h 1625601"/>
                  <a:gd name="connsiteX2" fmla="*/ 486307 w 1946275"/>
                  <a:gd name="connsiteY2" fmla="*/ 1465719 h 1625601"/>
                  <a:gd name="connsiteX3" fmla="*/ 191907 w 1946275"/>
                  <a:gd name="connsiteY3" fmla="*/ 1457871 h 1625601"/>
                  <a:gd name="connsiteX4" fmla="*/ 247607 w 1946275"/>
                  <a:gd name="connsiteY4" fmla="*/ 1459230 h 1625601"/>
                  <a:gd name="connsiteX5" fmla="*/ 428795 w 1946275"/>
                  <a:gd name="connsiteY5" fmla="*/ 1463040 h 1625601"/>
                  <a:gd name="connsiteX6" fmla="*/ 472034 w 1946275"/>
                  <a:gd name="connsiteY6" fmla="*/ 1465183 h 1625601"/>
                  <a:gd name="connsiteX7" fmla="*/ 481437 w 1946275"/>
                  <a:gd name="connsiteY7" fmla="*/ 1465536 h 1625601"/>
                  <a:gd name="connsiteX8" fmla="*/ 469563 w 1946275"/>
                  <a:gd name="connsiteY8" fmla="*/ 1465183 h 1625601"/>
                  <a:gd name="connsiteX9" fmla="*/ 383616 w 1946275"/>
                  <a:gd name="connsiteY9" fmla="*/ 1463040 h 1625601"/>
                  <a:gd name="connsiteX10" fmla="*/ 225488 w 1946275"/>
                  <a:gd name="connsiteY10" fmla="*/ 1459230 h 1625601"/>
                  <a:gd name="connsiteX11" fmla="*/ 15280 w 1946275"/>
                  <a:gd name="connsiteY11" fmla="*/ 1374175 h 1625601"/>
                  <a:gd name="connsiteX12" fmla="*/ 15058 w 1946275"/>
                  <a:gd name="connsiteY12" fmla="*/ 1387812 h 1625601"/>
                  <a:gd name="connsiteX13" fmla="*/ 15334 w 1946275"/>
                  <a:gd name="connsiteY13" fmla="*/ 1396572 h 1625601"/>
                  <a:gd name="connsiteX14" fmla="*/ 182607 w 1946275"/>
                  <a:gd name="connsiteY14" fmla="*/ 914934 h 1625601"/>
                  <a:gd name="connsiteX15" fmla="*/ 177371 w 1946275"/>
                  <a:gd name="connsiteY15" fmla="*/ 916385 h 1625601"/>
                  <a:gd name="connsiteX16" fmla="*/ 173883 w 1946275"/>
                  <a:gd name="connsiteY16" fmla="*/ 916385 h 1625601"/>
                  <a:gd name="connsiteX17" fmla="*/ 176901 w 1946275"/>
                  <a:gd name="connsiteY17" fmla="*/ 915492 h 1625601"/>
                  <a:gd name="connsiteX18" fmla="*/ 182607 w 1946275"/>
                  <a:gd name="connsiteY18" fmla="*/ 914934 h 1625601"/>
                  <a:gd name="connsiteX19" fmla="*/ 1830701 w 1946275"/>
                  <a:gd name="connsiteY19" fmla="*/ 858668 h 1625601"/>
                  <a:gd name="connsiteX20" fmla="*/ 1840754 w 1946275"/>
                  <a:gd name="connsiteY20" fmla="*/ 859434 h 1625601"/>
                  <a:gd name="connsiteX21" fmla="*/ 1845108 w 1946275"/>
                  <a:gd name="connsiteY21" fmla="*/ 860670 h 1625601"/>
                  <a:gd name="connsiteX22" fmla="*/ 1838032 w 1946275"/>
                  <a:gd name="connsiteY22" fmla="*/ 859964 h 1625601"/>
                  <a:gd name="connsiteX23" fmla="*/ 1830701 w 1946275"/>
                  <a:gd name="connsiteY23" fmla="*/ 858668 h 1625601"/>
                  <a:gd name="connsiteX24" fmla="*/ 101185 w 1946275"/>
                  <a:gd name="connsiteY24" fmla="*/ 780313 h 1625601"/>
                  <a:gd name="connsiteX25" fmla="*/ 93644 w 1946275"/>
                  <a:gd name="connsiteY25" fmla="*/ 784375 h 1625601"/>
                  <a:gd name="connsiteX26" fmla="*/ 87526 w 1946275"/>
                  <a:gd name="connsiteY26" fmla="*/ 789985 h 1625601"/>
                  <a:gd name="connsiteX27" fmla="*/ 1202371 w 1946275"/>
                  <a:gd name="connsiteY27" fmla="*/ 731945 h 1625601"/>
                  <a:gd name="connsiteX28" fmla="*/ 1190955 w 1946275"/>
                  <a:gd name="connsiteY28" fmla="*/ 732938 h 1625601"/>
                  <a:gd name="connsiteX29" fmla="*/ 1000995 w 1946275"/>
                  <a:gd name="connsiteY29" fmla="*/ 742369 h 1625601"/>
                  <a:gd name="connsiteX30" fmla="*/ 496943 w 1946275"/>
                  <a:gd name="connsiteY30" fmla="*/ 749914 h 1625601"/>
                  <a:gd name="connsiteX31" fmla="*/ 380334 w 1946275"/>
                  <a:gd name="connsiteY31" fmla="*/ 749914 h 1625601"/>
                  <a:gd name="connsiteX32" fmla="*/ 196016 w 1946275"/>
                  <a:gd name="connsiteY32" fmla="*/ 757458 h 1625601"/>
                  <a:gd name="connsiteX33" fmla="*/ 53076 w 1946275"/>
                  <a:gd name="connsiteY33" fmla="*/ 847993 h 1625601"/>
                  <a:gd name="connsiteX34" fmla="*/ 37912 w 1946275"/>
                  <a:gd name="connsiteY34" fmla="*/ 900864 h 1625601"/>
                  <a:gd name="connsiteX35" fmla="*/ 36810 w 1946275"/>
                  <a:gd name="connsiteY35" fmla="*/ 916385 h 1625601"/>
                  <a:gd name="connsiteX36" fmla="*/ 87006 w 1946275"/>
                  <a:gd name="connsiteY36" fmla="*/ 916385 h 1625601"/>
                  <a:gd name="connsiteX37" fmla="*/ 142072 w 1946275"/>
                  <a:gd name="connsiteY37" fmla="*/ 916385 h 1625601"/>
                  <a:gd name="connsiteX38" fmla="*/ 173883 w 1946275"/>
                  <a:gd name="connsiteY38" fmla="*/ 916385 h 1625601"/>
                  <a:gd name="connsiteX39" fmla="*/ 170488 w 1946275"/>
                  <a:gd name="connsiteY39" fmla="*/ 917390 h 1625601"/>
                  <a:gd name="connsiteX40" fmla="*/ 173606 w 1946275"/>
                  <a:gd name="connsiteY40" fmla="*/ 919957 h 1625601"/>
                  <a:gd name="connsiteX41" fmla="*/ 248911 w 1946275"/>
                  <a:gd name="connsiteY41" fmla="*/ 923529 h 1625601"/>
                  <a:gd name="connsiteX42" fmla="*/ 263972 w 1946275"/>
                  <a:gd name="connsiteY42" fmla="*/ 927101 h 1625601"/>
                  <a:gd name="connsiteX43" fmla="*/ 211258 w 1946275"/>
                  <a:gd name="connsiteY43" fmla="*/ 927101 h 1625601"/>
                  <a:gd name="connsiteX44" fmla="*/ 200139 w 1946275"/>
                  <a:gd name="connsiteY44" fmla="*/ 927101 h 1625601"/>
                  <a:gd name="connsiteX45" fmla="*/ 196197 w 1946275"/>
                  <a:gd name="connsiteY45" fmla="*/ 927101 h 1625601"/>
                  <a:gd name="connsiteX46" fmla="*/ 66893 w 1946275"/>
                  <a:gd name="connsiteY46" fmla="*/ 923929 h 1625601"/>
                  <a:gd name="connsiteX47" fmla="*/ 36215 w 1946275"/>
                  <a:gd name="connsiteY47" fmla="*/ 924754 h 1625601"/>
                  <a:gd name="connsiteX48" fmla="*/ 33328 w 1946275"/>
                  <a:gd name="connsiteY48" fmla="*/ 965405 h 1625601"/>
                  <a:gd name="connsiteX49" fmla="*/ 30507 w 1946275"/>
                  <a:gd name="connsiteY49" fmla="*/ 1108280 h 1625601"/>
                  <a:gd name="connsiteX50" fmla="*/ 25511 w 1946275"/>
                  <a:gd name="connsiteY50" fmla="*/ 1199993 h 1625601"/>
                  <a:gd name="connsiteX51" fmla="*/ 23007 w 1946275"/>
                  <a:gd name="connsiteY51" fmla="*/ 1270000 h 1625601"/>
                  <a:gd name="connsiteX52" fmla="*/ 28574 w 1946275"/>
                  <a:gd name="connsiteY52" fmla="*/ 1270000 h 1625601"/>
                  <a:gd name="connsiteX53" fmla="*/ 82981 w 1946275"/>
                  <a:gd name="connsiteY53" fmla="*/ 1270000 h 1625601"/>
                  <a:gd name="connsiteX54" fmla="*/ 90486 w 1946275"/>
                  <a:gd name="connsiteY54" fmla="*/ 1281642 h 1625601"/>
                  <a:gd name="connsiteX55" fmla="*/ 188045 w 1946275"/>
                  <a:gd name="connsiteY55" fmla="*/ 1285522 h 1625601"/>
                  <a:gd name="connsiteX56" fmla="*/ 188045 w 1946275"/>
                  <a:gd name="connsiteY56" fmla="*/ 1293283 h 1625601"/>
                  <a:gd name="connsiteX57" fmla="*/ 161134 w 1946275"/>
                  <a:gd name="connsiteY57" fmla="*/ 1298195 h 1625601"/>
                  <a:gd name="connsiteX58" fmla="*/ 164157 w 1946275"/>
                  <a:gd name="connsiteY58" fmla="*/ 1297486 h 1625601"/>
                  <a:gd name="connsiteX59" fmla="*/ 167759 w 1946275"/>
                  <a:gd name="connsiteY59" fmla="*/ 1297710 h 1625601"/>
                  <a:gd name="connsiteX60" fmla="*/ 165531 w 1946275"/>
                  <a:gd name="connsiteY60" fmla="*/ 1297164 h 1625601"/>
                  <a:gd name="connsiteX61" fmla="*/ 164157 w 1946275"/>
                  <a:gd name="connsiteY61" fmla="*/ 1297486 h 1625601"/>
                  <a:gd name="connsiteX62" fmla="*/ 135513 w 1946275"/>
                  <a:gd name="connsiteY62" fmla="*/ 1295709 h 1625601"/>
                  <a:gd name="connsiteX63" fmla="*/ 105495 w 1946275"/>
                  <a:gd name="connsiteY63" fmla="*/ 1297164 h 1625601"/>
                  <a:gd name="connsiteX64" fmla="*/ 55895 w 1946275"/>
                  <a:gd name="connsiteY64" fmla="*/ 1293344 h 1625601"/>
                  <a:gd name="connsiteX65" fmla="*/ 22174 w 1946275"/>
                  <a:gd name="connsiteY65" fmla="*/ 1293294 h 1625601"/>
                  <a:gd name="connsiteX66" fmla="*/ 21573 w 1946275"/>
                  <a:gd name="connsiteY66" fmla="*/ 1310097 h 1625601"/>
                  <a:gd name="connsiteX67" fmla="*/ 18340 w 1946275"/>
                  <a:gd name="connsiteY67" fmla="*/ 1411712 h 1625601"/>
                  <a:gd name="connsiteX68" fmla="*/ 16995 w 1946275"/>
                  <a:gd name="connsiteY68" fmla="*/ 1447805 h 1625601"/>
                  <a:gd name="connsiteX69" fmla="*/ 20343 w 1946275"/>
                  <a:gd name="connsiteY69" fmla="*/ 1447808 h 1625601"/>
                  <a:gd name="connsiteX70" fmla="*/ 266902 w 1946275"/>
                  <a:gd name="connsiteY70" fmla="*/ 1451610 h 1625601"/>
                  <a:gd name="connsiteX71" fmla="*/ 167197 w 1946275"/>
                  <a:gd name="connsiteY71" fmla="*/ 1456871 h 1625601"/>
                  <a:gd name="connsiteX72" fmla="*/ 191907 w 1946275"/>
                  <a:gd name="connsiteY72" fmla="*/ 1457871 h 1625601"/>
                  <a:gd name="connsiteX73" fmla="*/ 140247 w 1946275"/>
                  <a:gd name="connsiteY73" fmla="*/ 1456611 h 1625601"/>
                  <a:gd name="connsiteX74" fmla="*/ 63595 w 1946275"/>
                  <a:gd name="connsiteY74" fmla="*/ 1455420 h 1625601"/>
                  <a:gd name="connsiteX75" fmla="*/ 25181 w 1946275"/>
                  <a:gd name="connsiteY75" fmla="*/ 1456015 h 1625601"/>
                  <a:gd name="connsiteX76" fmla="*/ 17229 w 1946275"/>
                  <a:gd name="connsiteY76" fmla="*/ 1456721 h 1625601"/>
                  <a:gd name="connsiteX77" fmla="*/ 17882 w 1946275"/>
                  <a:gd name="connsiteY77" fmla="*/ 1477455 h 1625601"/>
                  <a:gd name="connsiteX78" fmla="*/ 26352 w 1946275"/>
                  <a:gd name="connsiteY78" fmla="*/ 1538789 h 1625601"/>
                  <a:gd name="connsiteX79" fmla="*/ 48939 w 1946275"/>
                  <a:gd name="connsiteY79" fmla="*/ 1568985 h 1625601"/>
                  <a:gd name="connsiteX80" fmla="*/ 97879 w 1946275"/>
                  <a:gd name="connsiteY80" fmla="*/ 1587857 h 1625601"/>
                  <a:gd name="connsiteX81" fmla="*/ 319987 w 1946275"/>
                  <a:gd name="connsiteY81" fmla="*/ 1602955 h 1625601"/>
                  <a:gd name="connsiteX82" fmla="*/ 521862 w 1946275"/>
                  <a:gd name="connsiteY82" fmla="*/ 1600124 h 1625601"/>
                  <a:gd name="connsiteX83" fmla="*/ 555677 w 1946275"/>
                  <a:gd name="connsiteY83" fmla="*/ 1599181 h 1625601"/>
                  <a:gd name="connsiteX84" fmla="*/ 620458 w 1946275"/>
                  <a:gd name="connsiteY84" fmla="*/ 1594516 h 1625601"/>
                  <a:gd name="connsiteX85" fmla="*/ 1065351 w 1946275"/>
                  <a:gd name="connsiteY85" fmla="*/ 1582979 h 1625601"/>
                  <a:gd name="connsiteX86" fmla="*/ 1178366 w 1946275"/>
                  <a:gd name="connsiteY86" fmla="*/ 1582979 h 1625601"/>
                  <a:gd name="connsiteX87" fmla="*/ 1366724 w 1946275"/>
                  <a:gd name="connsiteY87" fmla="*/ 1590513 h 1625601"/>
                  <a:gd name="connsiteX88" fmla="*/ 1509876 w 1946275"/>
                  <a:gd name="connsiteY88" fmla="*/ 1598047 h 1625601"/>
                  <a:gd name="connsiteX89" fmla="*/ 1637960 w 1946275"/>
                  <a:gd name="connsiteY89" fmla="*/ 1601814 h 1625601"/>
                  <a:gd name="connsiteX90" fmla="*/ 1796181 w 1946275"/>
                  <a:gd name="connsiteY90" fmla="*/ 1601814 h 1625601"/>
                  <a:gd name="connsiteX91" fmla="*/ 1901073 w 1946275"/>
                  <a:gd name="connsiteY91" fmla="*/ 1544072 h 1625601"/>
                  <a:gd name="connsiteX92" fmla="*/ 1903834 w 1946275"/>
                  <a:gd name="connsiteY92" fmla="*/ 1532986 h 1625601"/>
                  <a:gd name="connsiteX93" fmla="*/ 1877730 w 1946275"/>
                  <a:gd name="connsiteY93" fmla="*/ 1530291 h 1625601"/>
                  <a:gd name="connsiteX94" fmla="*/ 1683146 w 1946275"/>
                  <a:gd name="connsiteY94" fmla="*/ 1535113 h 1625601"/>
                  <a:gd name="connsiteX95" fmla="*/ 1660524 w 1946275"/>
                  <a:gd name="connsiteY95" fmla="*/ 1531303 h 1625601"/>
                  <a:gd name="connsiteX96" fmla="*/ 1592658 w 1946275"/>
                  <a:gd name="connsiteY96" fmla="*/ 1531303 h 1625601"/>
                  <a:gd name="connsiteX97" fmla="*/ 1611510 w 1946275"/>
                  <a:gd name="connsiteY97" fmla="*/ 1527493 h 1625601"/>
                  <a:gd name="connsiteX98" fmla="*/ 1709539 w 1946275"/>
                  <a:gd name="connsiteY98" fmla="*/ 1523683 h 1625601"/>
                  <a:gd name="connsiteX99" fmla="*/ 1699995 w 1946275"/>
                  <a:gd name="connsiteY99" fmla="*/ 1518861 h 1625601"/>
                  <a:gd name="connsiteX100" fmla="*/ 1705768 w 1946275"/>
                  <a:gd name="connsiteY100" fmla="*/ 1519873 h 1625601"/>
                  <a:gd name="connsiteX101" fmla="*/ 1822648 w 1946275"/>
                  <a:gd name="connsiteY101" fmla="*/ 1519873 h 1625601"/>
                  <a:gd name="connsiteX102" fmla="*/ 1899940 w 1946275"/>
                  <a:gd name="connsiteY102" fmla="*/ 1519873 h 1625601"/>
                  <a:gd name="connsiteX103" fmla="*/ 1907100 w 1946275"/>
                  <a:gd name="connsiteY103" fmla="*/ 1519873 h 1625601"/>
                  <a:gd name="connsiteX104" fmla="*/ 1912963 w 1946275"/>
                  <a:gd name="connsiteY104" fmla="*/ 1496336 h 1625601"/>
                  <a:gd name="connsiteX105" fmla="*/ 1920497 w 1946275"/>
                  <a:gd name="connsiteY105" fmla="*/ 1387090 h 1625601"/>
                  <a:gd name="connsiteX106" fmla="*/ 1916730 w 1946275"/>
                  <a:gd name="connsiteY106" fmla="*/ 1119626 h 1625601"/>
                  <a:gd name="connsiteX107" fmla="*/ 1919333 w 1946275"/>
                  <a:gd name="connsiteY107" fmla="*/ 1085717 h 1625601"/>
                  <a:gd name="connsiteX108" fmla="*/ 1893394 w 1946275"/>
                  <a:gd name="connsiteY108" fmla="*/ 1085374 h 1625601"/>
                  <a:gd name="connsiteX109" fmla="*/ 1836737 w 1946275"/>
                  <a:gd name="connsiteY109" fmla="*/ 1082040 h 1625601"/>
                  <a:gd name="connsiteX110" fmla="*/ 1855623 w 1946275"/>
                  <a:gd name="connsiteY110" fmla="*/ 1074420 h 1625601"/>
                  <a:gd name="connsiteX111" fmla="*/ 1791411 w 1946275"/>
                  <a:gd name="connsiteY111" fmla="*/ 1070610 h 1625601"/>
                  <a:gd name="connsiteX112" fmla="*/ 1772525 w 1946275"/>
                  <a:gd name="connsiteY112" fmla="*/ 1066800 h 1625601"/>
                  <a:gd name="connsiteX113" fmla="*/ 1919834 w 1946275"/>
                  <a:gd name="connsiteY113" fmla="*/ 1078230 h 1625601"/>
                  <a:gd name="connsiteX114" fmla="*/ 1919909 w 1946275"/>
                  <a:gd name="connsiteY114" fmla="*/ 1078224 h 1625601"/>
                  <a:gd name="connsiteX115" fmla="*/ 1921262 w 1946275"/>
                  <a:gd name="connsiteY115" fmla="*/ 1060588 h 1625601"/>
                  <a:gd name="connsiteX116" fmla="*/ 1925956 w 1946275"/>
                  <a:gd name="connsiteY116" fmla="*/ 1014823 h 1625601"/>
                  <a:gd name="connsiteX117" fmla="*/ 1930315 w 1946275"/>
                  <a:gd name="connsiteY117" fmla="*/ 977039 h 1625601"/>
                  <a:gd name="connsiteX118" fmla="*/ 1931217 w 1946275"/>
                  <a:gd name="connsiteY118" fmla="*/ 938655 h 1625601"/>
                  <a:gd name="connsiteX119" fmla="*/ 1928864 w 1946275"/>
                  <a:gd name="connsiteY119" fmla="*/ 887228 h 1625601"/>
                  <a:gd name="connsiteX120" fmla="*/ 1928695 w 1946275"/>
                  <a:gd name="connsiteY120" fmla="*/ 885826 h 1625601"/>
                  <a:gd name="connsiteX121" fmla="*/ 1914393 w 1946275"/>
                  <a:gd name="connsiteY121" fmla="*/ 885826 h 1625601"/>
                  <a:gd name="connsiteX122" fmla="*/ 1859636 w 1946275"/>
                  <a:gd name="connsiteY122" fmla="*/ 885826 h 1625601"/>
                  <a:gd name="connsiteX123" fmla="*/ 1855859 w 1946275"/>
                  <a:gd name="connsiteY123" fmla="*/ 874515 h 1625601"/>
                  <a:gd name="connsiteX124" fmla="*/ 1757675 w 1946275"/>
                  <a:gd name="connsiteY124" fmla="*/ 870745 h 1625601"/>
                  <a:gd name="connsiteX125" fmla="*/ 1757675 w 1946275"/>
                  <a:gd name="connsiteY125" fmla="*/ 863204 h 1625601"/>
                  <a:gd name="connsiteX126" fmla="*/ 1757675 w 1946275"/>
                  <a:gd name="connsiteY126" fmla="*/ 858491 h 1625601"/>
                  <a:gd name="connsiteX127" fmla="*/ 1780333 w 1946275"/>
                  <a:gd name="connsiteY127" fmla="*/ 859434 h 1625601"/>
                  <a:gd name="connsiteX128" fmla="*/ 1848380 w 1946275"/>
                  <a:gd name="connsiteY128" fmla="*/ 861599 h 1625601"/>
                  <a:gd name="connsiteX129" fmla="*/ 1845108 w 1946275"/>
                  <a:gd name="connsiteY129" fmla="*/ 860670 h 1625601"/>
                  <a:gd name="connsiteX130" fmla="*/ 1851611 w 1946275"/>
                  <a:gd name="connsiteY130" fmla="*/ 861319 h 1625601"/>
                  <a:gd name="connsiteX131" fmla="*/ 1889080 w 1946275"/>
                  <a:gd name="connsiteY131" fmla="*/ 863675 h 1625601"/>
                  <a:gd name="connsiteX132" fmla="*/ 1925970 w 1946275"/>
                  <a:gd name="connsiteY132" fmla="*/ 863224 h 1625601"/>
                  <a:gd name="connsiteX133" fmla="*/ 1923688 w 1946275"/>
                  <a:gd name="connsiteY133" fmla="*/ 844294 h 1625601"/>
                  <a:gd name="connsiteX134" fmla="*/ 1908630 w 1946275"/>
                  <a:gd name="connsiteY134" fmla="*/ 817873 h 1625601"/>
                  <a:gd name="connsiteX135" fmla="*/ 1870984 w 1946275"/>
                  <a:gd name="connsiteY135" fmla="*/ 791452 h 1625601"/>
                  <a:gd name="connsiteX136" fmla="*/ 1716637 w 1946275"/>
                  <a:gd name="connsiteY136" fmla="*/ 757482 h 1625601"/>
                  <a:gd name="connsiteX137" fmla="*/ 1258185 w 1946275"/>
                  <a:gd name="connsiteY137" fmla="*/ 732536 h 1625601"/>
                  <a:gd name="connsiteX138" fmla="*/ 484353 w 1946275"/>
                  <a:gd name="connsiteY138" fmla="*/ 555667 h 1625601"/>
                  <a:gd name="connsiteX139" fmla="*/ 481354 w 1946275"/>
                  <a:gd name="connsiteY139" fmla="*/ 557472 h 1625601"/>
                  <a:gd name="connsiteX140" fmla="*/ 475083 w 1946275"/>
                  <a:gd name="connsiteY140" fmla="*/ 563846 h 1625601"/>
                  <a:gd name="connsiteX141" fmla="*/ 920312 w 1946275"/>
                  <a:gd name="connsiteY141" fmla="*/ 191891 h 1625601"/>
                  <a:gd name="connsiteX142" fmla="*/ 895454 w 1946275"/>
                  <a:gd name="connsiteY142" fmla="*/ 213713 h 1625601"/>
                  <a:gd name="connsiteX143" fmla="*/ 880878 w 1946275"/>
                  <a:gd name="connsiteY143" fmla="*/ 237110 h 1625601"/>
                  <a:gd name="connsiteX144" fmla="*/ 820573 w 1946275"/>
                  <a:gd name="connsiteY144" fmla="*/ 289876 h 1625601"/>
                  <a:gd name="connsiteX145" fmla="*/ 774815 w 1946275"/>
                  <a:gd name="connsiteY145" fmla="*/ 319617 h 1625601"/>
                  <a:gd name="connsiteX146" fmla="*/ 653303 w 1946275"/>
                  <a:gd name="connsiteY146" fmla="*/ 426288 h 1625601"/>
                  <a:gd name="connsiteX147" fmla="*/ 643425 w 1946275"/>
                  <a:gd name="connsiteY147" fmla="*/ 440634 h 1625601"/>
                  <a:gd name="connsiteX148" fmla="*/ 571812 w 1946275"/>
                  <a:gd name="connsiteY148" fmla="*/ 504707 h 1625601"/>
                  <a:gd name="connsiteX149" fmla="*/ 549774 w 1946275"/>
                  <a:gd name="connsiteY149" fmla="*/ 517173 h 1625601"/>
                  <a:gd name="connsiteX150" fmla="*/ 415727 w 1946275"/>
                  <a:gd name="connsiteY150" fmla="*/ 634848 h 1625601"/>
                  <a:gd name="connsiteX151" fmla="*/ 398433 w 1946275"/>
                  <a:gd name="connsiteY151" fmla="*/ 659234 h 1625601"/>
                  <a:gd name="connsiteX152" fmla="*/ 345666 w 1946275"/>
                  <a:gd name="connsiteY152" fmla="*/ 710116 h 1625601"/>
                  <a:gd name="connsiteX153" fmla="*/ 324814 w 1946275"/>
                  <a:gd name="connsiteY153" fmla="*/ 722489 h 1625601"/>
                  <a:gd name="connsiteX154" fmla="*/ 468334 w 1946275"/>
                  <a:gd name="connsiteY154" fmla="*/ 720740 h 1625601"/>
                  <a:gd name="connsiteX155" fmla="*/ 1039017 w 1946275"/>
                  <a:gd name="connsiteY155" fmla="*/ 715963 h 1625601"/>
                  <a:gd name="connsiteX156" fmla="*/ 1516813 w 1946275"/>
                  <a:gd name="connsiteY156" fmla="*/ 724593 h 1625601"/>
                  <a:gd name="connsiteX157" fmla="*/ 1629894 w 1946275"/>
                  <a:gd name="connsiteY157" fmla="*/ 731838 h 1625601"/>
                  <a:gd name="connsiteX158" fmla="*/ 1633536 w 1946275"/>
                  <a:gd name="connsiteY158" fmla="*/ 731838 h 1625601"/>
                  <a:gd name="connsiteX159" fmla="*/ 1635618 w 1946275"/>
                  <a:gd name="connsiteY159" fmla="*/ 732324 h 1625601"/>
                  <a:gd name="connsiteX160" fmla="*/ 1667118 w 1946275"/>
                  <a:gd name="connsiteY160" fmla="*/ 735498 h 1625601"/>
                  <a:gd name="connsiteX161" fmla="*/ 1658225 w 1946275"/>
                  <a:gd name="connsiteY161" fmla="*/ 729607 h 1625601"/>
                  <a:gd name="connsiteX162" fmla="*/ 1630467 w 1946275"/>
                  <a:gd name="connsiteY162" fmla="*/ 704593 h 1625601"/>
                  <a:gd name="connsiteX163" fmla="*/ 1594095 w 1946275"/>
                  <a:gd name="connsiteY163" fmla="*/ 654071 h 1625601"/>
                  <a:gd name="connsiteX164" fmla="*/ 1458600 w 1946275"/>
                  <a:gd name="connsiteY164" fmla="*/ 520490 h 1625601"/>
                  <a:gd name="connsiteX165" fmla="*/ 1446044 w 1946275"/>
                  <a:gd name="connsiteY165" fmla="*/ 512033 h 1625601"/>
                  <a:gd name="connsiteX166" fmla="*/ 1318077 w 1946275"/>
                  <a:gd name="connsiteY166" fmla="*/ 387436 h 1625601"/>
                  <a:gd name="connsiteX167" fmla="*/ 1309221 w 1946275"/>
                  <a:gd name="connsiteY167" fmla="*/ 373221 h 1625601"/>
                  <a:gd name="connsiteX168" fmla="*/ 1203100 w 1946275"/>
                  <a:gd name="connsiteY168" fmla="*/ 268599 h 1625601"/>
                  <a:gd name="connsiteX169" fmla="*/ 1165175 w 1946275"/>
                  <a:gd name="connsiteY169" fmla="*/ 242073 h 1625601"/>
                  <a:gd name="connsiteX170" fmla="*/ 1128373 w 1946275"/>
                  <a:gd name="connsiteY170" fmla="*/ 201503 h 1625601"/>
                  <a:gd name="connsiteX171" fmla="*/ 1127479 w 1946275"/>
                  <a:gd name="connsiteY171" fmla="*/ 202252 h 1625601"/>
                  <a:gd name="connsiteX172" fmla="*/ 1128713 w 1946275"/>
                  <a:gd name="connsiteY172" fmla="*/ 203490 h 1625601"/>
                  <a:gd name="connsiteX173" fmla="*/ 1121958 w 1946275"/>
                  <a:gd name="connsiteY173" fmla="*/ 206877 h 1625601"/>
                  <a:gd name="connsiteX174" fmla="*/ 1121373 w 1946275"/>
                  <a:gd name="connsiteY174" fmla="*/ 207367 h 1625601"/>
                  <a:gd name="connsiteX175" fmla="*/ 1120178 w 1946275"/>
                  <a:gd name="connsiteY175" fmla="*/ 208269 h 1625601"/>
                  <a:gd name="connsiteX176" fmla="*/ 1117402 w 1946275"/>
                  <a:gd name="connsiteY176" fmla="*/ 211052 h 1625601"/>
                  <a:gd name="connsiteX177" fmla="*/ 1117009 w 1946275"/>
                  <a:gd name="connsiteY177" fmla="*/ 210658 h 1625601"/>
                  <a:gd name="connsiteX178" fmla="*/ 1101944 w 1946275"/>
                  <a:gd name="connsiteY178" fmla="*/ 222017 h 1625601"/>
                  <a:gd name="connsiteX179" fmla="*/ 1102320 w 1946275"/>
                  <a:gd name="connsiteY179" fmla="*/ 222395 h 1625601"/>
                  <a:gd name="connsiteX180" fmla="*/ 1094570 w 1946275"/>
                  <a:gd name="connsiteY180" fmla="*/ 227578 h 1625601"/>
                  <a:gd name="connsiteX181" fmla="*/ 1091371 w 1946275"/>
                  <a:gd name="connsiteY181" fmla="*/ 229989 h 1625601"/>
                  <a:gd name="connsiteX182" fmla="*/ 1057620 w 1946275"/>
                  <a:gd name="connsiteY182" fmla="*/ 237530 h 1625601"/>
                  <a:gd name="connsiteX183" fmla="*/ 1050119 w 1946275"/>
                  <a:gd name="connsiteY183" fmla="*/ 241300 h 1625601"/>
                  <a:gd name="connsiteX184" fmla="*/ 1049616 w 1946275"/>
                  <a:gd name="connsiteY184" fmla="*/ 241261 h 1625601"/>
                  <a:gd name="connsiteX185" fmla="*/ 1049536 w 1946275"/>
                  <a:gd name="connsiteY185" fmla="*/ 241301 h 1625601"/>
                  <a:gd name="connsiteX186" fmla="*/ 1000522 w 1946275"/>
                  <a:gd name="connsiteY186" fmla="*/ 237520 h 1625601"/>
                  <a:gd name="connsiteX187" fmla="*/ 955278 w 1946275"/>
                  <a:gd name="connsiteY187" fmla="*/ 222395 h 1625601"/>
                  <a:gd name="connsiteX188" fmla="*/ 947737 w 1946275"/>
                  <a:gd name="connsiteY188" fmla="*/ 218614 h 1625601"/>
                  <a:gd name="connsiteX189" fmla="*/ 955384 w 1946275"/>
                  <a:gd name="connsiteY189" fmla="*/ 221682 h 1625601"/>
                  <a:gd name="connsiteX190" fmla="*/ 922613 w 1946275"/>
                  <a:gd name="connsiteY190" fmla="*/ 196056 h 1625601"/>
                  <a:gd name="connsiteX191" fmla="*/ 1001367 w 1946275"/>
                  <a:gd name="connsiteY191" fmla="*/ 15081 h 1625601"/>
                  <a:gd name="connsiteX192" fmla="*/ 990116 w 1946275"/>
                  <a:gd name="connsiteY192" fmla="*/ 18851 h 1625601"/>
                  <a:gd name="connsiteX193" fmla="*/ 956365 w 1946275"/>
                  <a:gd name="connsiteY193" fmla="*/ 33933 h 1625601"/>
                  <a:gd name="connsiteX194" fmla="*/ 948864 w 1946275"/>
                  <a:gd name="connsiteY194" fmla="*/ 41473 h 1625601"/>
                  <a:gd name="connsiteX195" fmla="*/ 937614 w 1946275"/>
                  <a:gd name="connsiteY195" fmla="*/ 56555 h 1625601"/>
                  <a:gd name="connsiteX196" fmla="*/ 926363 w 1946275"/>
                  <a:gd name="connsiteY196" fmla="*/ 86717 h 1625601"/>
                  <a:gd name="connsiteX197" fmla="*/ 915113 w 1946275"/>
                  <a:gd name="connsiteY197" fmla="*/ 135731 h 1625601"/>
                  <a:gd name="connsiteX198" fmla="*/ 918863 w 1946275"/>
                  <a:gd name="connsiteY198" fmla="*/ 158353 h 1625601"/>
                  <a:gd name="connsiteX199" fmla="*/ 933863 w 1946275"/>
                  <a:gd name="connsiteY199" fmla="*/ 188516 h 1625601"/>
                  <a:gd name="connsiteX200" fmla="*/ 963865 w 1946275"/>
                  <a:gd name="connsiteY200" fmla="*/ 207367 h 1625601"/>
                  <a:gd name="connsiteX201" fmla="*/ 1005117 w 1946275"/>
                  <a:gd name="connsiteY201" fmla="*/ 222449 h 1625601"/>
                  <a:gd name="connsiteX202" fmla="*/ 1050119 w 1946275"/>
                  <a:gd name="connsiteY202" fmla="*/ 226219 h 1625601"/>
                  <a:gd name="connsiteX203" fmla="*/ 1057620 w 1946275"/>
                  <a:gd name="connsiteY203" fmla="*/ 222449 h 1625601"/>
                  <a:gd name="connsiteX204" fmla="*/ 1087621 w 1946275"/>
                  <a:gd name="connsiteY204" fmla="*/ 214908 h 1625601"/>
                  <a:gd name="connsiteX205" fmla="*/ 1110122 w 1946275"/>
                  <a:gd name="connsiteY205" fmla="*/ 196056 h 1625601"/>
                  <a:gd name="connsiteX206" fmla="*/ 1132624 w 1946275"/>
                  <a:gd name="connsiteY206" fmla="*/ 180975 h 1625601"/>
                  <a:gd name="connsiteX207" fmla="*/ 1140124 w 1946275"/>
                  <a:gd name="connsiteY207" fmla="*/ 158353 h 1625601"/>
                  <a:gd name="connsiteX208" fmla="*/ 1143874 w 1946275"/>
                  <a:gd name="connsiteY208" fmla="*/ 128190 h 1625601"/>
                  <a:gd name="connsiteX209" fmla="*/ 1143874 w 1946275"/>
                  <a:gd name="connsiteY209" fmla="*/ 116880 h 1625601"/>
                  <a:gd name="connsiteX210" fmla="*/ 1136374 w 1946275"/>
                  <a:gd name="connsiteY210" fmla="*/ 71636 h 1625601"/>
                  <a:gd name="connsiteX211" fmla="*/ 1121373 w 1946275"/>
                  <a:gd name="connsiteY211" fmla="*/ 49014 h 1625601"/>
                  <a:gd name="connsiteX212" fmla="*/ 1102622 w 1946275"/>
                  <a:gd name="connsiteY212" fmla="*/ 33933 h 1625601"/>
                  <a:gd name="connsiteX213" fmla="*/ 1057620 w 1946275"/>
                  <a:gd name="connsiteY213" fmla="*/ 18851 h 1625601"/>
                  <a:gd name="connsiteX214" fmla="*/ 1042619 w 1946275"/>
                  <a:gd name="connsiteY214" fmla="*/ 18851 h 1625601"/>
                  <a:gd name="connsiteX215" fmla="*/ 1016368 w 1946275"/>
                  <a:gd name="connsiteY215" fmla="*/ 18851 h 1625601"/>
                  <a:gd name="connsiteX216" fmla="*/ 1001367 w 1946275"/>
                  <a:gd name="connsiteY216" fmla="*/ 15081 h 1625601"/>
                  <a:gd name="connsiteX217" fmla="*/ 1001367 w 1946275"/>
                  <a:gd name="connsiteY217" fmla="*/ 0 h 1625601"/>
                  <a:gd name="connsiteX218" fmla="*/ 1016368 w 1946275"/>
                  <a:gd name="connsiteY218" fmla="*/ 3770 h 1625601"/>
                  <a:gd name="connsiteX219" fmla="*/ 1042619 w 1946275"/>
                  <a:gd name="connsiteY219" fmla="*/ 3770 h 1625601"/>
                  <a:gd name="connsiteX220" fmla="*/ 1053869 w 1946275"/>
                  <a:gd name="connsiteY220" fmla="*/ 3770 h 1625601"/>
                  <a:gd name="connsiteX221" fmla="*/ 1057620 w 1946275"/>
                  <a:gd name="connsiteY221" fmla="*/ 11311 h 1625601"/>
                  <a:gd name="connsiteX222" fmla="*/ 1057620 w 1946275"/>
                  <a:gd name="connsiteY222" fmla="*/ 3770 h 1625601"/>
                  <a:gd name="connsiteX223" fmla="*/ 1110122 w 1946275"/>
                  <a:gd name="connsiteY223" fmla="*/ 22622 h 1625601"/>
                  <a:gd name="connsiteX224" fmla="*/ 1129207 w 1946275"/>
                  <a:gd name="connsiteY224" fmla="*/ 33586 h 1625601"/>
                  <a:gd name="connsiteX225" fmla="*/ 1136253 w 1946275"/>
                  <a:gd name="connsiteY225" fmla="*/ 37119 h 1625601"/>
                  <a:gd name="connsiteX226" fmla="*/ 1147564 w 1946275"/>
                  <a:gd name="connsiteY226" fmla="*/ 63587 h 1625601"/>
                  <a:gd name="connsiteX227" fmla="*/ 1158875 w 1946275"/>
                  <a:gd name="connsiteY227" fmla="*/ 116523 h 1625601"/>
                  <a:gd name="connsiteX228" fmla="*/ 1158875 w 1946275"/>
                  <a:gd name="connsiteY228" fmla="*/ 116880 h 1625601"/>
                  <a:gd name="connsiteX229" fmla="*/ 1158875 w 1946275"/>
                  <a:gd name="connsiteY229" fmla="*/ 127867 h 1625601"/>
                  <a:gd name="connsiteX230" fmla="*/ 1158875 w 1946275"/>
                  <a:gd name="connsiteY230" fmla="*/ 128190 h 1625601"/>
                  <a:gd name="connsiteX231" fmla="*/ 1155125 w 1946275"/>
                  <a:gd name="connsiteY231" fmla="*/ 162123 h 1625601"/>
                  <a:gd name="connsiteX232" fmla="*/ 1150906 w 1946275"/>
                  <a:gd name="connsiteY232" fmla="*/ 176733 h 1625601"/>
                  <a:gd name="connsiteX233" fmla="*/ 1144014 w 1946275"/>
                  <a:gd name="connsiteY233" fmla="*/ 188281 h 1625601"/>
                  <a:gd name="connsiteX234" fmla="*/ 1211007 w 1946275"/>
                  <a:gd name="connsiteY234" fmla="*/ 254328 h 1625601"/>
                  <a:gd name="connsiteX235" fmla="*/ 1223983 w 1946275"/>
                  <a:gd name="connsiteY235" fmla="*/ 262839 h 1625601"/>
                  <a:gd name="connsiteX236" fmla="*/ 1280439 w 1946275"/>
                  <a:gd name="connsiteY236" fmla="*/ 308147 h 1625601"/>
                  <a:gd name="connsiteX237" fmla="*/ 1303963 w 1946275"/>
                  <a:gd name="connsiteY237" fmla="*/ 336937 h 1625601"/>
                  <a:gd name="connsiteX238" fmla="*/ 1322531 w 1946275"/>
                  <a:gd name="connsiteY238" fmla="*/ 364277 h 1625601"/>
                  <a:gd name="connsiteX239" fmla="*/ 1456664 w 1946275"/>
                  <a:gd name="connsiteY239" fmla="*/ 496514 h 1625601"/>
                  <a:gd name="connsiteX240" fmla="*/ 1457335 w 1946275"/>
                  <a:gd name="connsiteY240" fmla="*/ 496931 h 1625601"/>
                  <a:gd name="connsiteX241" fmla="*/ 1525083 w 1946275"/>
                  <a:gd name="connsiteY241" fmla="*/ 553566 h 1625601"/>
                  <a:gd name="connsiteX242" fmla="*/ 1596594 w 1946275"/>
                  <a:gd name="connsiteY242" fmla="*/ 629079 h 1625601"/>
                  <a:gd name="connsiteX243" fmla="*/ 1605861 w 1946275"/>
                  <a:gd name="connsiteY243" fmla="*/ 643604 h 1625601"/>
                  <a:gd name="connsiteX244" fmla="*/ 1701800 w 1946275"/>
                  <a:gd name="connsiteY244" fmla="*/ 738188 h 1625601"/>
                  <a:gd name="connsiteX245" fmla="*/ 1701069 w 1946275"/>
                  <a:gd name="connsiteY245" fmla="*/ 738919 h 1625601"/>
                  <a:gd name="connsiteX246" fmla="*/ 1710285 w 1946275"/>
                  <a:gd name="connsiteY246" fmla="*/ 739848 h 1625601"/>
                  <a:gd name="connsiteX247" fmla="*/ 1829574 w 1946275"/>
                  <a:gd name="connsiteY247" fmla="*/ 761256 h 1625601"/>
                  <a:gd name="connsiteX248" fmla="*/ 1919923 w 1946275"/>
                  <a:gd name="connsiteY248" fmla="*/ 806549 h 1625601"/>
                  <a:gd name="connsiteX249" fmla="*/ 1938746 w 1946275"/>
                  <a:gd name="connsiteY249" fmla="*/ 840519 h 1625601"/>
                  <a:gd name="connsiteX250" fmla="*/ 1946275 w 1946275"/>
                  <a:gd name="connsiteY250" fmla="*/ 938655 h 1625601"/>
                  <a:gd name="connsiteX251" fmla="*/ 1934982 w 1946275"/>
                  <a:gd name="connsiteY251" fmla="*/ 1259481 h 1625601"/>
                  <a:gd name="connsiteX252" fmla="*/ 1938746 w 1946275"/>
                  <a:gd name="connsiteY252" fmla="*/ 1357617 h 1625601"/>
                  <a:gd name="connsiteX253" fmla="*/ 1942511 w 1946275"/>
                  <a:gd name="connsiteY253" fmla="*/ 1433105 h 1625601"/>
                  <a:gd name="connsiteX254" fmla="*/ 1935923 w 1946275"/>
                  <a:gd name="connsiteY254" fmla="*/ 1504348 h 1625601"/>
                  <a:gd name="connsiteX255" fmla="*/ 1929524 w 1946275"/>
                  <a:gd name="connsiteY255" fmla="*/ 1519873 h 1625601"/>
                  <a:gd name="connsiteX256" fmla="*/ 1931987 w 1946275"/>
                  <a:gd name="connsiteY256" fmla="*/ 1519873 h 1625601"/>
                  <a:gd name="connsiteX257" fmla="*/ 1924447 w 1946275"/>
                  <a:gd name="connsiteY257" fmla="*/ 1535113 h 1625601"/>
                  <a:gd name="connsiteX258" fmla="*/ 1923292 w 1946275"/>
                  <a:gd name="connsiteY258" fmla="*/ 1534994 h 1625601"/>
                  <a:gd name="connsiteX259" fmla="*/ 1912394 w 1946275"/>
                  <a:gd name="connsiteY259" fmla="*/ 1561436 h 1625601"/>
                  <a:gd name="connsiteX260" fmla="*/ 1814516 w 1946275"/>
                  <a:gd name="connsiteY260" fmla="*/ 1621827 h 1625601"/>
                  <a:gd name="connsiteX261" fmla="*/ 1720402 w 1946275"/>
                  <a:gd name="connsiteY261" fmla="*/ 1625601 h 1625601"/>
                  <a:gd name="connsiteX262" fmla="*/ 1050311 w 1946275"/>
                  <a:gd name="connsiteY262" fmla="*/ 1602955 h 1625601"/>
                  <a:gd name="connsiteX263" fmla="*/ 794321 w 1946275"/>
                  <a:gd name="connsiteY263" fmla="*/ 1606729 h 1625601"/>
                  <a:gd name="connsiteX264" fmla="*/ 319987 w 1946275"/>
                  <a:gd name="connsiteY264" fmla="*/ 1618052 h 1625601"/>
                  <a:gd name="connsiteX265" fmla="*/ 131760 w 1946275"/>
                  <a:gd name="connsiteY265" fmla="*/ 1610503 h 1625601"/>
                  <a:gd name="connsiteX266" fmla="*/ 37646 w 1946275"/>
                  <a:gd name="connsiteY266" fmla="*/ 1580308 h 1625601"/>
                  <a:gd name="connsiteX267" fmla="*/ 15058 w 1946275"/>
                  <a:gd name="connsiteY267" fmla="*/ 1542564 h 1625601"/>
                  <a:gd name="connsiteX268" fmla="*/ 0 w 1946275"/>
                  <a:gd name="connsiteY268" fmla="*/ 1387812 h 1625601"/>
                  <a:gd name="connsiteX269" fmla="*/ 3765 w 1946275"/>
                  <a:gd name="connsiteY269" fmla="*/ 1131151 h 1625601"/>
                  <a:gd name="connsiteX270" fmla="*/ 0 w 1946275"/>
                  <a:gd name="connsiteY270" fmla="*/ 976399 h 1625601"/>
                  <a:gd name="connsiteX271" fmla="*/ 0 w 1946275"/>
                  <a:gd name="connsiteY271" fmla="*/ 965076 h 1625601"/>
                  <a:gd name="connsiteX272" fmla="*/ 33881 w 1946275"/>
                  <a:gd name="connsiteY272" fmla="*/ 832971 h 1625601"/>
                  <a:gd name="connsiteX273" fmla="*/ 101643 w 1946275"/>
                  <a:gd name="connsiteY273" fmla="*/ 757482 h 1625601"/>
                  <a:gd name="connsiteX274" fmla="*/ 233403 w 1946275"/>
                  <a:gd name="connsiteY274" fmla="*/ 723512 h 1625601"/>
                  <a:gd name="connsiteX275" fmla="*/ 240932 w 1946275"/>
                  <a:gd name="connsiteY275" fmla="*/ 723512 h 1625601"/>
                  <a:gd name="connsiteX276" fmla="*/ 294873 w 1946275"/>
                  <a:gd name="connsiteY276" fmla="*/ 722855 h 1625601"/>
                  <a:gd name="connsiteX277" fmla="*/ 402341 w 1946275"/>
                  <a:gd name="connsiteY277" fmla="*/ 628030 h 1625601"/>
                  <a:gd name="connsiteX278" fmla="*/ 421048 w 1946275"/>
                  <a:gd name="connsiteY278" fmla="*/ 598931 h 1625601"/>
                  <a:gd name="connsiteX279" fmla="*/ 473815 w 1946275"/>
                  <a:gd name="connsiteY279" fmla="*/ 546165 h 1625601"/>
                  <a:gd name="connsiteX280" fmla="*/ 517631 w 1946275"/>
                  <a:gd name="connsiteY280" fmla="*/ 519783 h 1625601"/>
                  <a:gd name="connsiteX281" fmla="*/ 538218 w 1946275"/>
                  <a:gd name="connsiteY281" fmla="*/ 508138 h 1625601"/>
                  <a:gd name="connsiteX282" fmla="*/ 646109 w 1946275"/>
                  <a:gd name="connsiteY282" fmla="*/ 412941 h 1625601"/>
                  <a:gd name="connsiteX283" fmla="*/ 654968 w 1946275"/>
                  <a:gd name="connsiteY283" fmla="*/ 400177 h 1625601"/>
                  <a:gd name="connsiteX284" fmla="*/ 737652 w 1946275"/>
                  <a:gd name="connsiteY284" fmla="*/ 327565 h 1625601"/>
                  <a:gd name="connsiteX285" fmla="*/ 757455 w 1946275"/>
                  <a:gd name="connsiteY285" fmla="*/ 314694 h 1625601"/>
                  <a:gd name="connsiteX286" fmla="*/ 904405 w 1946275"/>
                  <a:gd name="connsiteY286" fmla="*/ 185032 h 1625601"/>
                  <a:gd name="connsiteX287" fmla="*/ 911804 w 1946275"/>
                  <a:gd name="connsiteY287" fmla="*/ 176495 h 1625601"/>
                  <a:gd name="connsiteX288" fmla="*/ 903862 w 1946275"/>
                  <a:gd name="connsiteY288" fmla="*/ 162123 h 1625601"/>
                  <a:gd name="connsiteX289" fmla="*/ 900112 w 1946275"/>
                  <a:gd name="connsiteY289" fmla="*/ 135731 h 1625601"/>
                  <a:gd name="connsiteX290" fmla="*/ 911362 w 1946275"/>
                  <a:gd name="connsiteY290" fmla="*/ 82947 h 1625601"/>
                  <a:gd name="connsiteX291" fmla="*/ 926363 w 1946275"/>
                  <a:gd name="connsiteY291" fmla="*/ 49014 h 1625601"/>
                  <a:gd name="connsiteX292" fmla="*/ 937614 w 1946275"/>
                  <a:gd name="connsiteY292" fmla="*/ 33933 h 1625601"/>
                  <a:gd name="connsiteX293" fmla="*/ 945114 w 1946275"/>
                  <a:gd name="connsiteY293" fmla="*/ 22622 h 1625601"/>
                  <a:gd name="connsiteX294" fmla="*/ 986366 w 1946275"/>
                  <a:gd name="connsiteY294" fmla="*/ 3770 h 1625601"/>
                  <a:gd name="connsiteX295" fmla="*/ 1001367 w 1946275"/>
                  <a:gd name="connsiteY295" fmla="*/ 0 h 16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1946275" h="1625601">
                    <a:moveTo>
                      <a:pt x="481437" y="1465536"/>
                    </a:moveTo>
                    <a:lnTo>
                      <a:pt x="487586" y="1465719"/>
                    </a:lnTo>
                    <a:cubicBezTo>
                      <a:pt x="494896" y="1465957"/>
                      <a:pt x="493351" y="1465957"/>
                      <a:pt x="486307" y="1465719"/>
                    </a:cubicBezTo>
                    <a:close/>
                    <a:moveTo>
                      <a:pt x="191907" y="1457871"/>
                    </a:moveTo>
                    <a:lnTo>
                      <a:pt x="247607" y="1459230"/>
                    </a:lnTo>
                    <a:cubicBezTo>
                      <a:pt x="322435" y="1461135"/>
                      <a:pt x="396793" y="1463040"/>
                      <a:pt x="428795" y="1463040"/>
                    </a:cubicBezTo>
                    <a:cubicBezTo>
                      <a:pt x="444796" y="1463993"/>
                      <a:pt x="460327" y="1464707"/>
                      <a:pt x="472034" y="1465183"/>
                    </a:cubicBezTo>
                    <a:lnTo>
                      <a:pt x="481437" y="1465536"/>
                    </a:lnTo>
                    <a:lnTo>
                      <a:pt x="469563" y="1465183"/>
                    </a:lnTo>
                    <a:cubicBezTo>
                      <a:pt x="452562" y="1464707"/>
                      <a:pt x="425031" y="1463993"/>
                      <a:pt x="383616" y="1463040"/>
                    </a:cubicBezTo>
                    <a:cubicBezTo>
                      <a:pt x="217958" y="1459230"/>
                      <a:pt x="440090" y="1466850"/>
                      <a:pt x="225488" y="1459230"/>
                    </a:cubicBezTo>
                    <a:close/>
                    <a:moveTo>
                      <a:pt x="15280" y="1374175"/>
                    </a:moveTo>
                    <a:lnTo>
                      <a:pt x="15058" y="1387812"/>
                    </a:lnTo>
                    <a:lnTo>
                      <a:pt x="15334" y="1396572"/>
                    </a:lnTo>
                    <a:close/>
                    <a:moveTo>
                      <a:pt x="182607" y="914934"/>
                    </a:moveTo>
                    <a:cubicBezTo>
                      <a:pt x="183255" y="915046"/>
                      <a:pt x="182078" y="915492"/>
                      <a:pt x="177371" y="916385"/>
                    </a:cubicBezTo>
                    <a:lnTo>
                      <a:pt x="173883" y="916385"/>
                    </a:lnTo>
                    <a:lnTo>
                      <a:pt x="176901" y="915492"/>
                    </a:lnTo>
                    <a:cubicBezTo>
                      <a:pt x="179489" y="915046"/>
                      <a:pt x="181960" y="914822"/>
                      <a:pt x="182607" y="914934"/>
                    </a:cubicBezTo>
                    <a:close/>
                    <a:moveTo>
                      <a:pt x="1830701" y="858668"/>
                    </a:moveTo>
                    <a:cubicBezTo>
                      <a:pt x="1832316" y="858727"/>
                      <a:pt x="1835561" y="858962"/>
                      <a:pt x="1840754" y="859434"/>
                    </a:cubicBezTo>
                    <a:lnTo>
                      <a:pt x="1845108" y="860670"/>
                    </a:lnTo>
                    <a:lnTo>
                      <a:pt x="1838032" y="859964"/>
                    </a:lnTo>
                    <a:cubicBezTo>
                      <a:pt x="1830760" y="859139"/>
                      <a:pt x="1827470" y="858550"/>
                      <a:pt x="1830701" y="858668"/>
                    </a:cubicBezTo>
                    <a:close/>
                    <a:moveTo>
                      <a:pt x="101185" y="780313"/>
                    </a:moveTo>
                    <a:lnTo>
                      <a:pt x="93644" y="784375"/>
                    </a:lnTo>
                    <a:lnTo>
                      <a:pt x="87526" y="789985"/>
                    </a:lnTo>
                    <a:close/>
                    <a:moveTo>
                      <a:pt x="1202371" y="731945"/>
                    </a:moveTo>
                    <a:lnTo>
                      <a:pt x="1190955" y="732938"/>
                    </a:lnTo>
                    <a:cubicBezTo>
                      <a:pt x="1133591" y="737654"/>
                      <a:pt x="1061181" y="742369"/>
                      <a:pt x="1000995" y="742369"/>
                    </a:cubicBezTo>
                    <a:cubicBezTo>
                      <a:pt x="876863" y="742369"/>
                      <a:pt x="609791" y="746141"/>
                      <a:pt x="496943" y="749914"/>
                    </a:cubicBezTo>
                    <a:cubicBezTo>
                      <a:pt x="459327" y="749914"/>
                      <a:pt x="417950" y="749914"/>
                      <a:pt x="380334" y="749914"/>
                    </a:cubicBezTo>
                    <a:cubicBezTo>
                      <a:pt x="308864" y="749914"/>
                      <a:pt x="241155" y="749914"/>
                      <a:pt x="196016" y="757458"/>
                    </a:cubicBezTo>
                    <a:cubicBezTo>
                      <a:pt x="162162" y="765003"/>
                      <a:pt x="83169" y="791409"/>
                      <a:pt x="53076" y="847993"/>
                    </a:cubicBezTo>
                    <a:cubicBezTo>
                      <a:pt x="45553" y="863082"/>
                      <a:pt x="40851" y="881000"/>
                      <a:pt x="37912" y="900864"/>
                    </a:cubicBezTo>
                    <a:lnTo>
                      <a:pt x="36810" y="916385"/>
                    </a:lnTo>
                    <a:lnTo>
                      <a:pt x="87006" y="916385"/>
                    </a:lnTo>
                    <a:cubicBezTo>
                      <a:pt x="109597" y="916385"/>
                      <a:pt x="127482" y="916385"/>
                      <a:pt x="142072" y="916385"/>
                    </a:cubicBezTo>
                    <a:lnTo>
                      <a:pt x="173883" y="916385"/>
                    </a:lnTo>
                    <a:lnTo>
                      <a:pt x="170488" y="917390"/>
                    </a:lnTo>
                    <a:cubicBezTo>
                      <a:pt x="169370" y="918171"/>
                      <a:pt x="169841" y="919064"/>
                      <a:pt x="173606" y="919957"/>
                    </a:cubicBezTo>
                    <a:cubicBezTo>
                      <a:pt x="192432" y="919957"/>
                      <a:pt x="233850" y="923529"/>
                      <a:pt x="248911" y="923529"/>
                    </a:cubicBezTo>
                    <a:cubicBezTo>
                      <a:pt x="263972" y="923529"/>
                      <a:pt x="222554" y="923529"/>
                      <a:pt x="263972" y="927101"/>
                    </a:cubicBezTo>
                    <a:lnTo>
                      <a:pt x="211258" y="927101"/>
                    </a:lnTo>
                    <a:lnTo>
                      <a:pt x="200139" y="927101"/>
                    </a:lnTo>
                    <a:lnTo>
                      <a:pt x="196197" y="927101"/>
                    </a:lnTo>
                    <a:cubicBezTo>
                      <a:pt x="181372" y="927101"/>
                      <a:pt x="116278" y="924025"/>
                      <a:pt x="66893" y="923929"/>
                    </a:cubicBezTo>
                    <a:lnTo>
                      <a:pt x="36215" y="924754"/>
                    </a:lnTo>
                    <a:lnTo>
                      <a:pt x="33328" y="965405"/>
                    </a:lnTo>
                    <a:cubicBezTo>
                      <a:pt x="32387" y="1011144"/>
                      <a:pt x="34268" y="1061126"/>
                      <a:pt x="30507" y="1108280"/>
                    </a:cubicBezTo>
                    <a:cubicBezTo>
                      <a:pt x="28626" y="1132800"/>
                      <a:pt x="26980" y="1164864"/>
                      <a:pt x="25511" y="1199993"/>
                    </a:cubicBezTo>
                    <a:lnTo>
                      <a:pt x="23007" y="1270000"/>
                    </a:lnTo>
                    <a:lnTo>
                      <a:pt x="28574" y="1270000"/>
                    </a:lnTo>
                    <a:cubicBezTo>
                      <a:pt x="41706" y="1270000"/>
                      <a:pt x="60468" y="1270000"/>
                      <a:pt x="82981" y="1270000"/>
                    </a:cubicBezTo>
                    <a:cubicBezTo>
                      <a:pt x="131761" y="1270000"/>
                      <a:pt x="45459" y="1277761"/>
                      <a:pt x="90486" y="1281642"/>
                    </a:cubicBezTo>
                    <a:cubicBezTo>
                      <a:pt x="135513" y="1285522"/>
                      <a:pt x="173036" y="1281642"/>
                      <a:pt x="188045" y="1285522"/>
                    </a:cubicBezTo>
                    <a:cubicBezTo>
                      <a:pt x="203054" y="1293283"/>
                      <a:pt x="116752" y="1281642"/>
                      <a:pt x="188045" y="1293283"/>
                    </a:cubicBezTo>
                    <a:cubicBezTo>
                      <a:pt x="238701" y="1302015"/>
                      <a:pt x="177492" y="1299832"/>
                      <a:pt x="161134" y="1298195"/>
                    </a:cubicBezTo>
                    <a:lnTo>
                      <a:pt x="164157" y="1297486"/>
                    </a:lnTo>
                    <a:lnTo>
                      <a:pt x="167759" y="1297710"/>
                    </a:lnTo>
                    <a:cubicBezTo>
                      <a:pt x="174678" y="1298134"/>
                      <a:pt x="175850" y="1298134"/>
                      <a:pt x="165531" y="1297164"/>
                    </a:cubicBezTo>
                    <a:lnTo>
                      <a:pt x="164157" y="1297486"/>
                    </a:lnTo>
                    <a:lnTo>
                      <a:pt x="135513" y="1295709"/>
                    </a:lnTo>
                    <a:cubicBezTo>
                      <a:pt x="110185" y="1294254"/>
                      <a:pt x="84857" y="1293284"/>
                      <a:pt x="105495" y="1297164"/>
                    </a:cubicBezTo>
                    <a:cubicBezTo>
                      <a:pt x="136451" y="1302985"/>
                      <a:pt x="97756" y="1295709"/>
                      <a:pt x="55895" y="1293344"/>
                    </a:cubicBezTo>
                    <a:lnTo>
                      <a:pt x="22174" y="1293294"/>
                    </a:lnTo>
                    <a:lnTo>
                      <a:pt x="21573" y="1310097"/>
                    </a:lnTo>
                    <a:cubicBezTo>
                      <a:pt x="20397" y="1346876"/>
                      <a:pt x="19339" y="1382242"/>
                      <a:pt x="18340" y="1411712"/>
                    </a:cubicBezTo>
                    <a:lnTo>
                      <a:pt x="16995" y="1447805"/>
                    </a:lnTo>
                    <a:lnTo>
                      <a:pt x="20343" y="1447808"/>
                    </a:lnTo>
                    <a:cubicBezTo>
                      <a:pt x="62654" y="1447860"/>
                      <a:pt x="233959" y="1448276"/>
                      <a:pt x="266902" y="1451610"/>
                    </a:cubicBezTo>
                    <a:cubicBezTo>
                      <a:pt x="299846" y="1454944"/>
                      <a:pt x="79125" y="1452444"/>
                      <a:pt x="167197" y="1456871"/>
                    </a:cubicBezTo>
                    <a:lnTo>
                      <a:pt x="191907" y="1457871"/>
                    </a:lnTo>
                    <a:lnTo>
                      <a:pt x="140247" y="1456611"/>
                    </a:lnTo>
                    <a:cubicBezTo>
                      <a:pt x="107833" y="1455896"/>
                      <a:pt x="80537" y="1455420"/>
                      <a:pt x="63595" y="1455420"/>
                    </a:cubicBezTo>
                    <a:cubicBezTo>
                      <a:pt x="45711" y="1455420"/>
                      <a:pt x="33475" y="1455658"/>
                      <a:pt x="25181" y="1456015"/>
                    </a:cubicBezTo>
                    <a:lnTo>
                      <a:pt x="17229" y="1456721"/>
                    </a:lnTo>
                    <a:lnTo>
                      <a:pt x="17882" y="1477455"/>
                    </a:lnTo>
                    <a:cubicBezTo>
                      <a:pt x="19764" y="1502932"/>
                      <a:pt x="22588" y="1523692"/>
                      <a:pt x="26352" y="1538789"/>
                    </a:cubicBezTo>
                    <a:cubicBezTo>
                      <a:pt x="30117" y="1550113"/>
                      <a:pt x="37646" y="1561436"/>
                      <a:pt x="48939" y="1568985"/>
                    </a:cubicBezTo>
                    <a:cubicBezTo>
                      <a:pt x="60233" y="1576534"/>
                      <a:pt x="75291" y="1584082"/>
                      <a:pt x="97879" y="1587857"/>
                    </a:cubicBezTo>
                    <a:cubicBezTo>
                      <a:pt x="143053" y="1599180"/>
                      <a:pt x="210815" y="1602955"/>
                      <a:pt x="319987" y="1602955"/>
                    </a:cubicBezTo>
                    <a:cubicBezTo>
                      <a:pt x="376456" y="1602955"/>
                      <a:pt x="443277" y="1602011"/>
                      <a:pt x="521862" y="1600124"/>
                    </a:cubicBezTo>
                    <a:lnTo>
                      <a:pt x="555677" y="1599181"/>
                    </a:lnTo>
                    <a:lnTo>
                      <a:pt x="620458" y="1594516"/>
                    </a:lnTo>
                    <a:cubicBezTo>
                      <a:pt x="843265" y="1580095"/>
                      <a:pt x="973055" y="1582979"/>
                      <a:pt x="1065351" y="1582979"/>
                    </a:cubicBezTo>
                    <a:cubicBezTo>
                      <a:pt x="1110557" y="1582979"/>
                      <a:pt x="1148229" y="1582979"/>
                      <a:pt x="1178366" y="1582979"/>
                    </a:cubicBezTo>
                    <a:cubicBezTo>
                      <a:pt x="1238641" y="1579212"/>
                      <a:pt x="1306449" y="1582979"/>
                      <a:pt x="1366724" y="1590513"/>
                    </a:cubicBezTo>
                    <a:cubicBezTo>
                      <a:pt x="1426999" y="1594280"/>
                      <a:pt x="1479739" y="1601814"/>
                      <a:pt x="1509876" y="1598047"/>
                    </a:cubicBezTo>
                    <a:cubicBezTo>
                      <a:pt x="1543781" y="1594280"/>
                      <a:pt x="1588987" y="1598047"/>
                      <a:pt x="1637960" y="1601814"/>
                    </a:cubicBezTo>
                    <a:cubicBezTo>
                      <a:pt x="1698235" y="1605581"/>
                      <a:pt x="1758509" y="1609349"/>
                      <a:pt x="1796181" y="1601814"/>
                    </a:cubicBezTo>
                    <a:cubicBezTo>
                      <a:pt x="1847037" y="1590513"/>
                      <a:pt x="1883061" y="1581331"/>
                      <a:pt x="1901073" y="1544072"/>
                    </a:cubicBezTo>
                    <a:lnTo>
                      <a:pt x="1903834" y="1532986"/>
                    </a:lnTo>
                    <a:lnTo>
                      <a:pt x="1877730" y="1530291"/>
                    </a:lnTo>
                    <a:cubicBezTo>
                      <a:pt x="1811809" y="1528684"/>
                      <a:pt x="1702941" y="1535113"/>
                      <a:pt x="1683146" y="1535113"/>
                    </a:cubicBezTo>
                    <a:cubicBezTo>
                      <a:pt x="1656754" y="1535113"/>
                      <a:pt x="1720849" y="1531303"/>
                      <a:pt x="1660524" y="1531303"/>
                    </a:cubicBezTo>
                    <a:cubicBezTo>
                      <a:pt x="1603969" y="1531303"/>
                      <a:pt x="1539874" y="1535113"/>
                      <a:pt x="1592658" y="1531303"/>
                    </a:cubicBezTo>
                    <a:cubicBezTo>
                      <a:pt x="1645443" y="1527493"/>
                      <a:pt x="1592658" y="1527493"/>
                      <a:pt x="1611510" y="1527493"/>
                    </a:cubicBezTo>
                    <a:cubicBezTo>
                      <a:pt x="1626592" y="1527493"/>
                      <a:pt x="1686917" y="1523683"/>
                      <a:pt x="1709539" y="1523683"/>
                    </a:cubicBezTo>
                    <a:cubicBezTo>
                      <a:pt x="1726505" y="1523683"/>
                      <a:pt x="1703176" y="1519397"/>
                      <a:pt x="1699995" y="1518861"/>
                    </a:cubicBezTo>
                    <a:cubicBezTo>
                      <a:pt x="1698935" y="1518683"/>
                      <a:pt x="1700113" y="1518921"/>
                      <a:pt x="1705768" y="1519873"/>
                    </a:cubicBezTo>
                    <a:cubicBezTo>
                      <a:pt x="1728390" y="1519873"/>
                      <a:pt x="1762323" y="1519873"/>
                      <a:pt x="1822648" y="1519873"/>
                    </a:cubicBezTo>
                    <a:cubicBezTo>
                      <a:pt x="1852811" y="1519873"/>
                      <a:pt x="1880146" y="1519873"/>
                      <a:pt x="1899940" y="1519873"/>
                    </a:cubicBezTo>
                    <a:lnTo>
                      <a:pt x="1907100" y="1519873"/>
                    </a:lnTo>
                    <a:lnTo>
                      <a:pt x="1912963" y="1496336"/>
                    </a:lnTo>
                    <a:cubicBezTo>
                      <a:pt x="1916730" y="1436062"/>
                      <a:pt x="1924264" y="1451130"/>
                      <a:pt x="1920497" y="1387090"/>
                    </a:cubicBezTo>
                    <a:cubicBezTo>
                      <a:pt x="1920497" y="1319282"/>
                      <a:pt x="1912963" y="1187434"/>
                      <a:pt x="1916730" y="1119626"/>
                    </a:cubicBezTo>
                    <a:lnTo>
                      <a:pt x="1919333" y="1085717"/>
                    </a:lnTo>
                    <a:lnTo>
                      <a:pt x="1893394" y="1085374"/>
                    </a:lnTo>
                    <a:cubicBezTo>
                      <a:pt x="1869787" y="1084898"/>
                      <a:pt x="1844291" y="1083945"/>
                      <a:pt x="1836737" y="1082040"/>
                    </a:cubicBezTo>
                    <a:cubicBezTo>
                      <a:pt x="1821628" y="1074420"/>
                      <a:pt x="1938720" y="1082040"/>
                      <a:pt x="1855623" y="1074420"/>
                    </a:cubicBezTo>
                    <a:cubicBezTo>
                      <a:pt x="1768748" y="1066800"/>
                      <a:pt x="1855623" y="1074420"/>
                      <a:pt x="1791411" y="1070610"/>
                    </a:cubicBezTo>
                    <a:cubicBezTo>
                      <a:pt x="1727199" y="1066800"/>
                      <a:pt x="1749862" y="1066800"/>
                      <a:pt x="1772525" y="1066800"/>
                    </a:cubicBezTo>
                    <a:cubicBezTo>
                      <a:pt x="1798965" y="1066800"/>
                      <a:pt x="1889617" y="1074420"/>
                      <a:pt x="1919834" y="1078230"/>
                    </a:cubicBezTo>
                    <a:lnTo>
                      <a:pt x="1919909" y="1078224"/>
                    </a:lnTo>
                    <a:lnTo>
                      <a:pt x="1921262" y="1060588"/>
                    </a:lnTo>
                    <a:cubicBezTo>
                      <a:pt x="1922719" y="1045093"/>
                      <a:pt x="1924342" y="1029499"/>
                      <a:pt x="1925956" y="1014823"/>
                    </a:cubicBezTo>
                    <a:lnTo>
                      <a:pt x="1930315" y="977039"/>
                    </a:lnTo>
                    <a:lnTo>
                      <a:pt x="1931217" y="938655"/>
                    </a:lnTo>
                    <a:cubicBezTo>
                      <a:pt x="1931217" y="919783"/>
                      <a:pt x="1930276" y="902798"/>
                      <a:pt x="1928864" y="887228"/>
                    </a:cubicBezTo>
                    <a:lnTo>
                      <a:pt x="1928695" y="885826"/>
                    </a:lnTo>
                    <a:lnTo>
                      <a:pt x="1914393" y="885826"/>
                    </a:lnTo>
                    <a:cubicBezTo>
                      <a:pt x="1901176" y="885826"/>
                      <a:pt x="1882294" y="885826"/>
                      <a:pt x="1859636" y="885826"/>
                    </a:cubicBezTo>
                    <a:cubicBezTo>
                      <a:pt x="1814320" y="885826"/>
                      <a:pt x="1901175" y="878285"/>
                      <a:pt x="1855859" y="874515"/>
                    </a:cubicBezTo>
                    <a:cubicBezTo>
                      <a:pt x="1806767" y="874515"/>
                      <a:pt x="1772780" y="874515"/>
                      <a:pt x="1757675" y="870745"/>
                    </a:cubicBezTo>
                    <a:cubicBezTo>
                      <a:pt x="1742569" y="866974"/>
                      <a:pt x="1829425" y="874515"/>
                      <a:pt x="1757675" y="863204"/>
                    </a:cubicBezTo>
                    <a:cubicBezTo>
                      <a:pt x="1721800" y="859434"/>
                      <a:pt x="1737849" y="858491"/>
                      <a:pt x="1757675" y="858491"/>
                    </a:cubicBezTo>
                    <a:cubicBezTo>
                      <a:pt x="1777500" y="858491"/>
                      <a:pt x="1801103" y="859434"/>
                      <a:pt x="1780333" y="859434"/>
                    </a:cubicBezTo>
                    <a:cubicBezTo>
                      <a:pt x="1743985" y="859434"/>
                      <a:pt x="1849310" y="865207"/>
                      <a:pt x="1848380" y="861599"/>
                    </a:cubicBezTo>
                    <a:lnTo>
                      <a:pt x="1845108" y="860670"/>
                    </a:lnTo>
                    <a:lnTo>
                      <a:pt x="1851611" y="861319"/>
                    </a:lnTo>
                    <a:cubicBezTo>
                      <a:pt x="1862232" y="862262"/>
                      <a:pt x="1875567" y="863204"/>
                      <a:pt x="1889080" y="863675"/>
                    </a:cubicBezTo>
                    <a:lnTo>
                      <a:pt x="1925970" y="863224"/>
                    </a:lnTo>
                    <a:lnTo>
                      <a:pt x="1923688" y="844294"/>
                    </a:lnTo>
                    <a:cubicBezTo>
                      <a:pt x="1923688" y="832971"/>
                      <a:pt x="1916159" y="825422"/>
                      <a:pt x="1908630" y="817873"/>
                    </a:cubicBezTo>
                    <a:cubicBezTo>
                      <a:pt x="1901101" y="806549"/>
                      <a:pt x="1889807" y="799001"/>
                      <a:pt x="1870984" y="791452"/>
                    </a:cubicBezTo>
                    <a:cubicBezTo>
                      <a:pt x="1837103" y="776354"/>
                      <a:pt x="1788164" y="765031"/>
                      <a:pt x="1716637" y="757482"/>
                    </a:cubicBezTo>
                    <a:cubicBezTo>
                      <a:pt x="1609347" y="743328"/>
                      <a:pt x="1459707" y="735543"/>
                      <a:pt x="1258185" y="732536"/>
                    </a:cubicBezTo>
                    <a:close/>
                    <a:moveTo>
                      <a:pt x="484353" y="555667"/>
                    </a:moveTo>
                    <a:lnTo>
                      <a:pt x="481354" y="557472"/>
                    </a:lnTo>
                    <a:lnTo>
                      <a:pt x="475083" y="563846"/>
                    </a:lnTo>
                    <a:close/>
                    <a:moveTo>
                      <a:pt x="920312" y="191891"/>
                    </a:moveTo>
                    <a:lnTo>
                      <a:pt x="895454" y="213713"/>
                    </a:lnTo>
                    <a:lnTo>
                      <a:pt x="880878" y="237110"/>
                    </a:lnTo>
                    <a:cubicBezTo>
                      <a:pt x="869571" y="255955"/>
                      <a:pt x="846956" y="274800"/>
                      <a:pt x="820573" y="289876"/>
                    </a:cubicBezTo>
                    <a:lnTo>
                      <a:pt x="774815" y="319617"/>
                    </a:lnTo>
                    <a:lnTo>
                      <a:pt x="653303" y="426288"/>
                    </a:lnTo>
                    <a:lnTo>
                      <a:pt x="643425" y="440634"/>
                    </a:lnTo>
                    <a:cubicBezTo>
                      <a:pt x="628348" y="467017"/>
                      <a:pt x="601965" y="485862"/>
                      <a:pt x="571812" y="504707"/>
                    </a:cubicBezTo>
                    <a:lnTo>
                      <a:pt x="549774" y="517173"/>
                    </a:lnTo>
                    <a:lnTo>
                      <a:pt x="415727" y="634848"/>
                    </a:lnTo>
                    <a:lnTo>
                      <a:pt x="398433" y="659234"/>
                    </a:lnTo>
                    <a:cubicBezTo>
                      <a:pt x="383357" y="681848"/>
                      <a:pt x="362627" y="698809"/>
                      <a:pt x="345666" y="710116"/>
                    </a:cubicBezTo>
                    <a:lnTo>
                      <a:pt x="324814" y="722489"/>
                    </a:lnTo>
                    <a:lnTo>
                      <a:pt x="468334" y="720740"/>
                    </a:lnTo>
                    <a:cubicBezTo>
                      <a:pt x="686090" y="718086"/>
                      <a:pt x="875259" y="715963"/>
                      <a:pt x="1039017" y="715963"/>
                    </a:cubicBezTo>
                    <a:cubicBezTo>
                      <a:pt x="1233127" y="715963"/>
                      <a:pt x="1390841" y="718451"/>
                      <a:pt x="1516813" y="724593"/>
                    </a:cubicBezTo>
                    <a:lnTo>
                      <a:pt x="1629894" y="731838"/>
                    </a:lnTo>
                    <a:lnTo>
                      <a:pt x="1633536" y="731838"/>
                    </a:lnTo>
                    <a:lnTo>
                      <a:pt x="1635618" y="732324"/>
                    </a:lnTo>
                    <a:lnTo>
                      <a:pt x="1667118" y="735498"/>
                    </a:lnTo>
                    <a:lnTo>
                      <a:pt x="1658225" y="729607"/>
                    </a:lnTo>
                    <a:cubicBezTo>
                      <a:pt x="1649286" y="722527"/>
                      <a:pt x="1639877" y="714032"/>
                      <a:pt x="1630467" y="704593"/>
                    </a:cubicBezTo>
                    <a:lnTo>
                      <a:pt x="1594095" y="654071"/>
                    </a:lnTo>
                    <a:lnTo>
                      <a:pt x="1458600" y="520490"/>
                    </a:lnTo>
                    <a:lnTo>
                      <a:pt x="1446044" y="512033"/>
                    </a:lnTo>
                    <a:cubicBezTo>
                      <a:pt x="1412170" y="489379"/>
                      <a:pt x="1363242" y="459174"/>
                      <a:pt x="1318077" y="387436"/>
                    </a:cubicBezTo>
                    <a:lnTo>
                      <a:pt x="1309221" y="373221"/>
                    </a:lnTo>
                    <a:lnTo>
                      <a:pt x="1203100" y="268599"/>
                    </a:lnTo>
                    <a:lnTo>
                      <a:pt x="1165175" y="242073"/>
                    </a:lnTo>
                    <a:lnTo>
                      <a:pt x="1128373" y="201503"/>
                    </a:lnTo>
                    <a:lnTo>
                      <a:pt x="1127479" y="202252"/>
                    </a:lnTo>
                    <a:lnTo>
                      <a:pt x="1128713" y="203490"/>
                    </a:lnTo>
                    <a:lnTo>
                      <a:pt x="1121958" y="206877"/>
                    </a:lnTo>
                    <a:lnTo>
                      <a:pt x="1121373" y="207367"/>
                    </a:lnTo>
                    <a:lnTo>
                      <a:pt x="1120178" y="208269"/>
                    </a:lnTo>
                    <a:lnTo>
                      <a:pt x="1117402" y="211052"/>
                    </a:lnTo>
                    <a:lnTo>
                      <a:pt x="1117009" y="210658"/>
                    </a:lnTo>
                    <a:lnTo>
                      <a:pt x="1101944" y="222017"/>
                    </a:lnTo>
                    <a:lnTo>
                      <a:pt x="1102320" y="222395"/>
                    </a:lnTo>
                    <a:lnTo>
                      <a:pt x="1094570" y="227578"/>
                    </a:lnTo>
                    <a:lnTo>
                      <a:pt x="1091371" y="229989"/>
                    </a:lnTo>
                    <a:cubicBezTo>
                      <a:pt x="1083871" y="233760"/>
                      <a:pt x="1072620" y="237530"/>
                      <a:pt x="1057620" y="237530"/>
                    </a:cubicBezTo>
                    <a:cubicBezTo>
                      <a:pt x="1057620" y="241300"/>
                      <a:pt x="1053869" y="241300"/>
                      <a:pt x="1050119" y="241300"/>
                    </a:cubicBezTo>
                    <a:lnTo>
                      <a:pt x="1049616" y="241261"/>
                    </a:lnTo>
                    <a:lnTo>
                      <a:pt x="1049536" y="241301"/>
                    </a:lnTo>
                    <a:cubicBezTo>
                      <a:pt x="1034455" y="241301"/>
                      <a:pt x="1015603" y="237520"/>
                      <a:pt x="1000522" y="237520"/>
                    </a:cubicBezTo>
                    <a:cubicBezTo>
                      <a:pt x="981670" y="233739"/>
                      <a:pt x="970359" y="229958"/>
                      <a:pt x="955278" y="222395"/>
                    </a:cubicBezTo>
                    <a:cubicBezTo>
                      <a:pt x="951508" y="218614"/>
                      <a:pt x="951508" y="218614"/>
                      <a:pt x="947737" y="218614"/>
                    </a:cubicBezTo>
                    <a:lnTo>
                      <a:pt x="955384" y="221682"/>
                    </a:lnTo>
                    <a:lnTo>
                      <a:pt x="922613" y="196056"/>
                    </a:lnTo>
                    <a:close/>
                    <a:moveTo>
                      <a:pt x="1001367" y="15081"/>
                    </a:moveTo>
                    <a:cubicBezTo>
                      <a:pt x="997617" y="15081"/>
                      <a:pt x="993866" y="15081"/>
                      <a:pt x="990116" y="18851"/>
                    </a:cubicBezTo>
                    <a:cubicBezTo>
                      <a:pt x="975116" y="22622"/>
                      <a:pt x="963865" y="26392"/>
                      <a:pt x="956365" y="33933"/>
                    </a:cubicBezTo>
                    <a:cubicBezTo>
                      <a:pt x="952614" y="33933"/>
                      <a:pt x="952614" y="37703"/>
                      <a:pt x="948864" y="41473"/>
                    </a:cubicBezTo>
                    <a:cubicBezTo>
                      <a:pt x="945114" y="49014"/>
                      <a:pt x="941364" y="52784"/>
                      <a:pt x="937614" y="56555"/>
                    </a:cubicBezTo>
                    <a:cubicBezTo>
                      <a:pt x="933863" y="67865"/>
                      <a:pt x="930113" y="75406"/>
                      <a:pt x="926363" y="86717"/>
                    </a:cubicBezTo>
                    <a:cubicBezTo>
                      <a:pt x="918863" y="101798"/>
                      <a:pt x="915113" y="116880"/>
                      <a:pt x="915113" y="135731"/>
                    </a:cubicBezTo>
                    <a:cubicBezTo>
                      <a:pt x="915113" y="143272"/>
                      <a:pt x="918863" y="150812"/>
                      <a:pt x="918863" y="158353"/>
                    </a:cubicBezTo>
                    <a:cubicBezTo>
                      <a:pt x="918863" y="169664"/>
                      <a:pt x="926363" y="180975"/>
                      <a:pt x="933863" y="188516"/>
                    </a:cubicBezTo>
                    <a:cubicBezTo>
                      <a:pt x="941364" y="196056"/>
                      <a:pt x="952614" y="203597"/>
                      <a:pt x="963865" y="207367"/>
                    </a:cubicBezTo>
                    <a:cubicBezTo>
                      <a:pt x="978866" y="214908"/>
                      <a:pt x="986366" y="218678"/>
                      <a:pt x="1005117" y="222449"/>
                    </a:cubicBezTo>
                    <a:cubicBezTo>
                      <a:pt x="1020118" y="222449"/>
                      <a:pt x="1035119" y="226219"/>
                      <a:pt x="1050119" y="226219"/>
                    </a:cubicBezTo>
                    <a:cubicBezTo>
                      <a:pt x="1053869" y="226219"/>
                      <a:pt x="1053869" y="226219"/>
                      <a:pt x="1057620" y="222449"/>
                    </a:cubicBezTo>
                    <a:cubicBezTo>
                      <a:pt x="1068870" y="222449"/>
                      <a:pt x="1076371" y="218678"/>
                      <a:pt x="1087621" y="214908"/>
                    </a:cubicBezTo>
                    <a:cubicBezTo>
                      <a:pt x="1095122" y="211138"/>
                      <a:pt x="1102622" y="203597"/>
                      <a:pt x="1110122" y="196056"/>
                    </a:cubicBezTo>
                    <a:cubicBezTo>
                      <a:pt x="1117623" y="192286"/>
                      <a:pt x="1125123" y="184745"/>
                      <a:pt x="1132624" y="180975"/>
                    </a:cubicBezTo>
                    <a:cubicBezTo>
                      <a:pt x="1136374" y="173434"/>
                      <a:pt x="1140124" y="165894"/>
                      <a:pt x="1140124" y="158353"/>
                    </a:cubicBezTo>
                    <a:cubicBezTo>
                      <a:pt x="1143874" y="147042"/>
                      <a:pt x="1143874" y="139501"/>
                      <a:pt x="1143874" y="128190"/>
                    </a:cubicBezTo>
                    <a:cubicBezTo>
                      <a:pt x="1143874" y="124420"/>
                      <a:pt x="1143874" y="120650"/>
                      <a:pt x="1143874" y="116880"/>
                    </a:cubicBezTo>
                    <a:cubicBezTo>
                      <a:pt x="1143874" y="101798"/>
                      <a:pt x="1143874" y="86717"/>
                      <a:pt x="1136374" y="71636"/>
                    </a:cubicBezTo>
                    <a:cubicBezTo>
                      <a:pt x="1128874" y="64095"/>
                      <a:pt x="1128874" y="52784"/>
                      <a:pt x="1121373" y="49014"/>
                    </a:cubicBezTo>
                    <a:cubicBezTo>
                      <a:pt x="1117623" y="41473"/>
                      <a:pt x="1113872" y="41473"/>
                      <a:pt x="1102622" y="33933"/>
                    </a:cubicBezTo>
                    <a:cubicBezTo>
                      <a:pt x="1087621" y="26392"/>
                      <a:pt x="1072620" y="15081"/>
                      <a:pt x="1057620" y="18851"/>
                    </a:cubicBezTo>
                    <a:cubicBezTo>
                      <a:pt x="1050119" y="18851"/>
                      <a:pt x="1046369" y="18851"/>
                      <a:pt x="1042619" y="18851"/>
                    </a:cubicBezTo>
                    <a:cubicBezTo>
                      <a:pt x="1035119" y="18851"/>
                      <a:pt x="1027618" y="18851"/>
                      <a:pt x="1016368" y="18851"/>
                    </a:cubicBezTo>
                    <a:cubicBezTo>
                      <a:pt x="1012617" y="18851"/>
                      <a:pt x="1005117" y="15081"/>
                      <a:pt x="1001367" y="15081"/>
                    </a:cubicBezTo>
                    <a:close/>
                    <a:moveTo>
                      <a:pt x="1001367" y="0"/>
                    </a:moveTo>
                    <a:cubicBezTo>
                      <a:pt x="1008867" y="0"/>
                      <a:pt x="1012617" y="3770"/>
                      <a:pt x="1016368" y="3770"/>
                    </a:cubicBezTo>
                    <a:cubicBezTo>
                      <a:pt x="1027618" y="3770"/>
                      <a:pt x="1035119" y="3770"/>
                      <a:pt x="1042619" y="3770"/>
                    </a:cubicBezTo>
                    <a:lnTo>
                      <a:pt x="1053869" y="3770"/>
                    </a:lnTo>
                    <a:cubicBezTo>
                      <a:pt x="1057620" y="11311"/>
                      <a:pt x="1057620" y="11311"/>
                      <a:pt x="1057620" y="11311"/>
                    </a:cubicBezTo>
                    <a:cubicBezTo>
                      <a:pt x="1057620" y="3770"/>
                      <a:pt x="1057620" y="3770"/>
                      <a:pt x="1057620" y="3770"/>
                    </a:cubicBezTo>
                    <a:cubicBezTo>
                      <a:pt x="1076371" y="3770"/>
                      <a:pt x="1095122" y="15081"/>
                      <a:pt x="1110122" y="22622"/>
                    </a:cubicBezTo>
                    <a:lnTo>
                      <a:pt x="1129207" y="33586"/>
                    </a:lnTo>
                    <a:lnTo>
                      <a:pt x="1136253" y="37119"/>
                    </a:lnTo>
                    <a:cubicBezTo>
                      <a:pt x="1140024" y="48462"/>
                      <a:pt x="1143794" y="56025"/>
                      <a:pt x="1147564" y="63587"/>
                    </a:cubicBezTo>
                    <a:cubicBezTo>
                      <a:pt x="1158875" y="82493"/>
                      <a:pt x="1158875" y="101398"/>
                      <a:pt x="1158875" y="116523"/>
                    </a:cubicBezTo>
                    <a:lnTo>
                      <a:pt x="1158875" y="116880"/>
                    </a:lnTo>
                    <a:lnTo>
                      <a:pt x="1158875" y="127867"/>
                    </a:lnTo>
                    <a:lnTo>
                      <a:pt x="1158875" y="128190"/>
                    </a:lnTo>
                    <a:cubicBezTo>
                      <a:pt x="1158875" y="139501"/>
                      <a:pt x="1158875" y="150812"/>
                      <a:pt x="1155125" y="162123"/>
                    </a:cubicBezTo>
                    <a:cubicBezTo>
                      <a:pt x="1155125" y="167779"/>
                      <a:pt x="1153250" y="172492"/>
                      <a:pt x="1150906" y="176733"/>
                    </a:cubicBezTo>
                    <a:lnTo>
                      <a:pt x="1144014" y="188281"/>
                    </a:lnTo>
                    <a:lnTo>
                      <a:pt x="1211007" y="254328"/>
                    </a:lnTo>
                    <a:lnTo>
                      <a:pt x="1223983" y="262839"/>
                    </a:lnTo>
                    <a:cubicBezTo>
                      <a:pt x="1246566" y="277941"/>
                      <a:pt x="1265384" y="289268"/>
                      <a:pt x="1280439" y="308147"/>
                    </a:cubicBezTo>
                    <a:cubicBezTo>
                      <a:pt x="1287967" y="315698"/>
                      <a:pt x="1295494" y="325137"/>
                      <a:pt x="1303963" y="336937"/>
                    </a:cubicBezTo>
                    <a:lnTo>
                      <a:pt x="1322531" y="364277"/>
                    </a:lnTo>
                    <a:lnTo>
                      <a:pt x="1456664" y="496514"/>
                    </a:lnTo>
                    <a:lnTo>
                      <a:pt x="1457335" y="496931"/>
                    </a:lnTo>
                    <a:cubicBezTo>
                      <a:pt x="1472390" y="512033"/>
                      <a:pt x="1498736" y="530912"/>
                      <a:pt x="1525083" y="553566"/>
                    </a:cubicBezTo>
                    <a:cubicBezTo>
                      <a:pt x="1555193" y="576220"/>
                      <a:pt x="1581539" y="602649"/>
                      <a:pt x="1596594" y="629079"/>
                    </a:cubicBezTo>
                    <a:lnTo>
                      <a:pt x="1605861" y="643604"/>
                    </a:lnTo>
                    <a:lnTo>
                      <a:pt x="1701800" y="738188"/>
                    </a:lnTo>
                    <a:lnTo>
                      <a:pt x="1701069" y="738919"/>
                    </a:lnTo>
                    <a:lnTo>
                      <a:pt x="1710285" y="739848"/>
                    </a:lnTo>
                    <a:cubicBezTo>
                      <a:pt x="1758048" y="745687"/>
                      <a:pt x="1797576" y="752764"/>
                      <a:pt x="1829574" y="761256"/>
                    </a:cubicBezTo>
                    <a:cubicBezTo>
                      <a:pt x="1870984" y="772580"/>
                      <a:pt x="1901101" y="787677"/>
                      <a:pt x="1919923" y="806549"/>
                    </a:cubicBezTo>
                    <a:cubicBezTo>
                      <a:pt x="1931217" y="817873"/>
                      <a:pt x="1934982" y="829196"/>
                      <a:pt x="1938746" y="840519"/>
                    </a:cubicBezTo>
                    <a:cubicBezTo>
                      <a:pt x="1942511" y="866940"/>
                      <a:pt x="1946275" y="900910"/>
                      <a:pt x="1946275" y="938655"/>
                    </a:cubicBezTo>
                    <a:cubicBezTo>
                      <a:pt x="1946275" y="1036790"/>
                      <a:pt x="1934982" y="1153797"/>
                      <a:pt x="1934982" y="1259481"/>
                    </a:cubicBezTo>
                    <a:cubicBezTo>
                      <a:pt x="1934982" y="1293451"/>
                      <a:pt x="1934982" y="1327421"/>
                      <a:pt x="1938746" y="1357617"/>
                    </a:cubicBezTo>
                    <a:cubicBezTo>
                      <a:pt x="1942511" y="1384038"/>
                      <a:pt x="1942511" y="1410459"/>
                      <a:pt x="1942511" y="1433105"/>
                    </a:cubicBezTo>
                    <a:cubicBezTo>
                      <a:pt x="1942511" y="1459526"/>
                      <a:pt x="1940629" y="1483116"/>
                      <a:pt x="1935923" y="1504348"/>
                    </a:cubicBezTo>
                    <a:lnTo>
                      <a:pt x="1929524" y="1519873"/>
                    </a:lnTo>
                    <a:lnTo>
                      <a:pt x="1931987" y="1519873"/>
                    </a:lnTo>
                    <a:lnTo>
                      <a:pt x="1924447" y="1535113"/>
                    </a:lnTo>
                    <a:lnTo>
                      <a:pt x="1923292" y="1534994"/>
                    </a:lnTo>
                    <a:lnTo>
                      <a:pt x="1912394" y="1561436"/>
                    </a:lnTo>
                    <a:cubicBezTo>
                      <a:pt x="1893571" y="1591631"/>
                      <a:pt x="1859690" y="1614278"/>
                      <a:pt x="1814516" y="1621827"/>
                    </a:cubicBezTo>
                    <a:cubicBezTo>
                      <a:pt x="1788164" y="1625601"/>
                      <a:pt x="1754283" y="1625601"/>
                      <a:pt x="1720402" y="1625601"/>
                    </a:cubicBezTo>
                    <a:cubicBezTo>
                      <a:pt x="1584878" y="1625601"/>
                      <a:pt x="1389121" y="1602955"/>
                      <a:pt x="1050311" y="1602955"/>
                    </a:cubicBezTo>
                    <a:cubicBezTo>
                      <a:pt x="975020" y="1602955"/>
                      <a:pt x="888435" y="1602955"/>
                      <a:pt x="794321" y="1606729"/>
                    </a:cubicBezTo>
                    <a:cubicBezTo>
                      <a:pt x="587271" y="1614278"/>
                      <a:pt x="432924" y="1618052"/>
                      <a:pt x="319987" y="1618052"/>
                    </a:cubicBezTo>
                    <a:cubicBezTo>
                      <a:pt x="240932" y="1618052"/>
                      <a:pt x="176934" y="1618052"/>
                      <a:pt x="131760" y="1610503"/>
                    </a:cubicBezTo>
                    <a:cubicBezTo>
                      <a:pt x="86585" y="1602955"/>
                      <a:pt x="60233" y="1595406"/>
                      <a:pt x="37646" y="1580308"/>
                    </a:cubicBezTo>
                    <a:cubicBezTo>
                      <a:pt x="26352" y="1568985"/>
                      <a:pt x="18823" y="1557661"/>
                      <a:pt x="15058" y="1542564"/>
                    </a:cubicBezTo>
                    <a:cubicBezTo>
                      <a:pt x="3765" y="1508594"/>
                      <a:pt x="0" y="1455752"/>
                      <a:pt x="0" y="1387812"/>
                    </a:cubicBezTo>
                    <a:cubicBezTo>
                      <a:pt x="0" y="1319872"/>
                      <a:pt x="3765" y="1233060"/>
                      <a:pt x="3765" y="1131151"/>
                    </a:cubicBezTo>
                    <a:cubicBezTo>
                      <a:pt x="3765" y="1085857"/>
                      <a:pt x="3765" y="1033015"/>
                      <a:pt x="0" y="976399"/>
                    </a:cubicBezTo>
                    <a:cubicBezTo>
                      <a:pt x="0" y="972624"/>
                      <a:pt x="0" y="968850"/>
                      <a:pt x="0" y="965076"/>
                    </a:cubicBezTo>
                    <a:cubicBezTo>
                      <a:pt x="0" y="908459"/>
                      <a:pt x="15058" y="866940"/>
                      <a:pt x="33881" y="832971"/>
                    </a:cubicBezTo>
                    <a:cubicBezTo>
                      <a:pt x="52704" y="799001"/>
                      <a:pt x="75291" y="776354"/>
                      <a:pt x="101643" y="757482"/>
                    </a:cubicBezTo>
                    <a:cubicBezTo>
                      <a:pt x="158111" y="727286"/>
                      <a:pt x="214580" y="723512"/>
                      <a:pt x="233403" y="723512"/>
                    </a:cubicBezTo>
                    <a:cubicBezTo>
                      <a:pt x="237167" y="723512"/>
                      <a:pt x="240932" y="723512"/>
                      <a:pt x="240932" y="723512"/>
                    </a:cubicBezTo>
                    <a:lnTo>
                      <a:pt x="294873" y="722855"/>
                    </a:lnTo>
                    <a:lnTo>
                      <a:pt x="402341" y="628030"/>
                    </a:lnTo>
                    <a:lnTo>
                      <a:pt x="421048" y="598931"/>
                    </a:lnTo>
                    <a:cubicBezTo>
                      <a:pt x="432355" y="583855"/>
                      <a:pt x="447432" y="568779"/>
                      <a:pt x="473815" y="546165"/>
                    </a:cubicBezTo>
                    <a:cubicBezTo>
                      <a:pt x="487007" y="536743"/>
                      <a:pt x="502084" y="528263"/>
                      <a:pt x="517631" y="519783"/>
                    </a:cubicBezTo>
                    <a:lnTo>
                      <a:pt x="538218" y="508138"/>
                    </a:lnTo>
                    <a:lnTo>
                      <a:pt x="646109" y="412941"/>
                    </a:lnTo>
                    <a:lnTo>
                      <a:pt x="654968" y="400177"/>
                    </a:lnTo>
                    <a:cubicBezTo>
                      <a:pt x="678289" y="370673"/>
                      <a:pt x="703731" y="350179"/>
                      <a:pt x="737652" y="327565"/>
                    </a:cubicBezTo>
                    <a:lnTo>
                      <a:pt x="757455" y="314694"/>
                    </a:lnTo>
                    <a:lnTo>
                      <a:pt x="904405" y="185032"/>
                    </a:lnTo>
                    <a:lnTo>
                      <a:pt x="911804" y="176495"/>
                    </a:lnTo>
                    <a:lnTo>
                      <a:pt x="903862" y="162123"/>
                    </a:lnTo>
                    <a:cubicBezTo>
                      <a:pt x="903862" y="150812"/>
                      <a:pt x="900112" y="143272"/>
                      <a:pt x="900112" y="135731"/>
                    </a:cubicBezTo>
                    <a:cubicBezTo>
                      <a:pt x="900112" y="116880"/>
                      <a:pt x="903862" y="98028"/>
                      <a:pt x="911362" y="82947"/>
                    </a:cubicBezTo>
                    <a:cubicBezTo>
                      <a:pt x="915113" y="71636"/>
                      <a:pt x="918863" y="60325"/>
                      <a:pt x="926363" y="49014"/>
                    </a:cubicBezTo>
                    <a:cubicBezTo>
                      <a:pt x="930113" y="41473"/>
                      <a:pt x="933863" y="37703"/>
                      <a:pt x="937614" y="33933"/>
                    </a:cubicBezTo>
                    <a:cubicBezTo>
                      <a:pt x="937614" y="30162"/>
                      <a:pt x="941364" y="26392"/>
                      <a:pt x="945114" y="22622"/>
                    </a:cubicBezTo>
                    <a:cubicBezTo>
                      <a:pt x="956365" y="11311"/>
                      <a:pt x="975116" y="7540"/>
                      <a:pt x="986366" y="3770"/>
                    </a:cubicBezTo>
                    <a:cubicBezTo>
                      <a:pt x="990116" y="0"/>
                      <a:pt x="997617" y="0"/>
                      <a:pt x="1001367" y="0"/>
                    </a:cubicBezTo>
                    <a:close/>
                  </a:path>
                </a:pathLst>
              </a:custGeom>
              <a:solidFill>
                <a:schemeClr val="accent1"/>
              </a:solidFill>
              <a:ln>
                <a:noFill/>
              </a:ln>
            </p:spPr>
            <p:txBody>
              <a:bodyPr vert="horz" wrap="square" lIns="96435" tIns="48217" rIns="96435" bIns="48217" numCol="1" anchor="t" anchorCtr="0" compatLnSpc="1">
                <a:normAutofit/>
              </a:bodyPr>
              <a:lstStyle/>
              <a:p>
                <a:endParaRPr lang="zh-CN" altLang="en-US" sz="1900">
                  <a:solidFill>
                    <a:schemeClr val="dk1"/>
                  </a:solidFill>
                  <a:latin typeface="微软雅黑" panose="020B0503020204020204" pitchFamily="34" charset="-122"/>
                  <a:ea typeface="微软雅黑" panose="020B0503020204020204" pitchFamily="34" charset="-122"/>
                </a:endParaRPr>
              </a:p>
            </p:txBody>
          </p:sp>
          <p:sp>
            <p:nvSpPr>
              <p:cNvPr id="52" name="任意多边形 51"/>
              <p:cNvSpPr/>
              <p:nvPr>
                <p:custDataLst>
                  <p:tags r:id="rId13"/>
                </p:custDataLst>
              </p:nvPr>
            </p:nvSpPr>
            <p:spPr bwMode="auto">
              <a:xfrm>
                <a:off x="1385435" y="2858414"/>
                <a:ext cx="1930133" cy="1439863"/>
              </a:xfrm>
              <a:custGeom>
                <a:avLst/>
                <a:gdLst>
                  <a:gd name="connsiteX0" fmla="*/ 1897912 w 1930133"/>
                  <a:gd name="connsiteY0" fmla="*/ 633413 h 1439863"/>
                  <a:gd name="connsiteX1" fmla="*/ 1924272 w 1930133"/>
                  <a:gd name="connsiteY1" fmla="*/ 671098 h 1439863"/>
                  <a:gd name="connsiteX2" fmla="*/ 1924272 w 1930133"/>
                  <a:gd name="connsiteY2" fmla="*/ 1191145 h 1439863"/>
                  <a:gd name="connsiteX3" fmla="*/ 1788707 w 1930133"/>
                  <a:gd name="connsiteY3" fmla="*/ 1432326 h 1439863"/>
                  <a:gd name="connsiteX4" fmla="*/ 1668204 w 1930133"/>
                  <a:gd name="connsiteY4" fmla="*/ 1439863 h 1439863"/>
                  <a:gd name="connsiteX5" fmla="*/ 1442262 w 1930133"/>
                  <a:gd name="connsiteY5" fmla="*/ 1432326 h 1439863"/>
                  <a:gd name="connsiteX6" fmla="*/ 1099584 w 1930133"/>
                  <a:gd name="connsiteY6" fmla="*/ 1424789 h 1439863"/>
                  <a:gd name="connsiteX7" fmla="*/ 779500 w 1930133"/>
                  <a:gd name="connsiteY7" fmla="*/ 1432326 h 1439863"/>
                  <a:gd name="connsiteX8" fmla="*/ 466947 w 1930133"/>
                  <a:gd name="connsiteY8" fmla="*/ 1439863 h 1439863"/>
                  <a:gd name="connsiteX9" fmla="*/ 0 w 1930133"/>
                  <a:gd name="connsiteY9" fmla="*/ 1375799 h 1439863"/>
                  <a:gd name="connsiteX10" fmla="*/ 0 w 1930133"/>
                  <a:gd name="connsiteY10" fmla="*/ 1368262 h 1439863"/>
                  <a:gd name="connsiteX11" fmla="*/ 90377 w 1930133"/>
                  <a:gd name="connsiteY11" fmla="*/ 1398410 h 1439863"/>
                  <a:gd name="connsiteX12" fmla="*/ 278661 w 1930133"/>
                  <a:gd name="connsiteY12" fmla="*/ 1405947 h 1439863"/>
                  <a:gd name="connsiteX13" fmla="*/ 753140 w 1930133"/>
                  <a:gd name="connsiteY13" fmla="*/ 1394642 h 1439863"/>
                  <a:gd name="connsiteX14" fmla="*/ 1009207 w 1930133"/>
                  <a:gd name="connsiteY14" fmla="*/ 1390873 h 1439863"/>
                  <a:gd name="connsiteX15" fmla="*/ 1679501 w 1930133"/>
                  <a:gd name="connsiteY15" fmla="*/ 1413484 h 1439863"/>
                  <a:gd name="connsiteX16" fmla="*/ 1773644 w 1930133"/>
                  <a:gd name="connsiteY16" fmla="*/ 1409716 h 1439863"/>
                  <a:gd name="connsiteX17" fmla="*/ 1871552 w 1930133"/>
                  <a:gd name="connsiteY17" fmla="*/ 1349420 h 1439863"/>
                  <a:gd name="connsiteX18" fmla="*/ 1901678 w 1930133"/>
                  <a:gd name="connsiteY18" fmla="*/ 1221293 h 1439863"/>
                  <a:gd name="connsiteX19" fmla="*/ 1897912 w 1930133"/>
                  <a:gd name="connsiteY19" fmla="*/ 1145923 h 1439863"/>
                  <a:gd name="connsiteX20" fmla="*/ 1894146 w 1930133"/>
                  <a:gd name="connsiteY20" fmla="*/ 1047944 h 1439863"/>
                  <a:gd name="connsiteX21" fmla="*/ 1905443 w 1930133"/>
                  <a:gd name="connsiteY21" fmla="*/ 727625 h 1439863"/>
                  <a:gd name="connsiteX22" fmla="*/ 1897912 w 1930133"/>
                  <a:gd name="connsiteY22" fmla="*/ 633413 h 1439863"/>
                  <a:gd name="connsiteX23" fmla="*/ 1084457 w 1930133"/>
                  <a:gd name="connsiteY23" fmla="*/ 19050 h 1439863"/>
                  <a:gd name="connsiteX24" fmla="*/ 1148528 w 1930133"/>
                  <a:gd name="connsiteY24" fmla="*/ 68084 h 1439863"/>
                  <a:gd name="connsiteX25" fmla="*/ 1152297 w 1930133"/>
                  <a:gd name="connsiteY25" fmla="*/ 71855 h 1439863"/>
                  <a:gd name="connsiteX26" fmla="*/ 1208830 w 1930133"/>
                  <a:gd name="connsiteY26" fmla="*/ 113345 h 1439863"/>
                  <a:gd name="connsiteX27" fmla="*/ 1246519 w 1930133"/>
                  <a:gd name="connsiteY27" fmla="*/ 169922 h 1439863"/>
                  <a:gd name="connsiteX28" fmla="*/ 1257826 w 1930133"/>
                  <a:gd name="connsiteY28" fmla="*/ 185010 h 1439863"/>
                  <a:gd name="connsiteX29" fmla="*/ 1374661 w 1930133"/>
                  <a:gd name="connsiteY29" fmla="*/ 294392 h 1439863"/>
                  <a:gd name="connsiteX30" fmla="*/ 1382199 w 1930133"/>
                  <a:gd name="connsiteY30" fmla="*/ 301935 h 1439863"/>
                  <a:gd name="connsiteX31" fmla="*/ 1442501 w 1930133"/>
                  <a:gd name="connsiteY31" fmla="*/ 347197 h 1439863"/>
                  <a:gd name="connsiteX32" fmla="*/ 1506572 w 1930133"/>
                  <a:gd name="connsiteY32" fmla="*/ 418861 h 1439863"/>
                  <a:gd name="connsiteX33" fmla="*/ 1514110 w 1930133"/>
                  <a:gd name="connsiteY33" fmla="*/ 430177 h 1439863"/>
                  <a:gd name="connsiteX34" fmla="*/ 1551799 w 1930133"/>
                  <a:gd name="connsiteY34" fmla="*/ 482982 h 1439863"/>
                  <a:gd name="connsiteX35" fmla="*/ 1597025 w 1930133"/>
                  <a:gd name="connsiteY35" fmla="*/ 516928 h 1439863"/>
                  <a:gd name="connsiteX36" fmla="*/ 1593256 w 1930133"/>
                  <a:gd name="connsiteY36" fmla="*/ 520700 h 1439863"/>
                  <a:gd name="connsiteX37" fmla="*/ 1570643 w 1930133"/>
                  <a:gd name="connsiteY37" fmla="*/ 520700 h 1439863"/>
                  <a:gd name="connsiteX38" fmla="*/ 1540492 w 1930133"/>
                  <a:gd name="connsiteY38" fmla="*/ 494298 h 1439863"/>
                  <a:gd name="connsiteX39" fmla="*/ 1502803 w 1930133"/>
                  <a:gd name="connsiteY39" fmla="*/ 441492 h 1439863"/>
                  <a:gd name="connsiteX40" fmla="*/ 1495265 w 1930133"/>
                  <a:gd name="connsiteY40" fmla="*/ 426405 h 1439863"/>
                  <a:gd name="connsiteX41" fmla="*/ 1431194 w 1930133"/>
                  <a:gd name="connsiteY41" fmla="*/ 358513 h 1439863"/>
                  <a:gd name="connsiteX42" fmla="*/ 1370892 w 1930133"/>
                  <a:gd name="connsiteY42" fmla="*/ 313251 h 1439863"/>
                  <a:gd name="connsiteX43" fmla="*/ 1363354 w 1930133"/>
                  <a:gd name="connsiteY43" fmla="*/ 305707 h 1439863"/>
                  <a:gd name="connsiteX44" fmla="*/ 1242750 w 1930133"/>
                  <a:gd name="connsiteY44" fmla="*/ 192553 h 1439863"/>
                  <a:gd name="connsiteX45" fmla="*/ 1235212 w 1930133"/>
                  <a:gd name="connsiteY45" fmla="*/ 177466 h 1439863"/>
                  <a:gd name="connsiteX46" fmla="*/ 1197523 w 1930133"/>
                  <a:gd name="connsiteY46" fmla="*/ 124661 h 1439863"/>
                  <a:gd name="connsiteX47" fmla="*/ 1144759 w 1930133"/>
                  <a:gd name="connsiteY47" fmla="*/ 86943 h 1439863"/>
                  <a:gd name="connsiteX48" fmla="*/ 1137221 w 1930133"/>
                  <a:gd name="connsiteY48" fmla="*/ 83171 h 1439863"/>
                  <a:gd name="connsiteX49" fmla="*/ 1073150 w 1930133"/>
                  <a:gd name="connsiteY49" fmla="*/ 26594 h 1439863"/>
                  <a:gd name="connsiteX50" fmla="*/ 1084457 w 1930133"/>
                  <a:gd name="connsiteY50" fmla="*/ 19050 h 1439863"/>
                  <a:gd name="connsiteX51" fmla="*/ 900825 w 1930133"/>
                  <a:gd name="connsiteY51" fmla="*/ 3770 h 1439863"/>
                  <a:gd name="connsiteX52" fmla="*/ 902704 w 1930133"/>
                  <a:gd name="connsiteY52" fmla="*/ 3770 h 1439863"/>
                  <a:gd name="connsiteX53" fmla="*/ 906463 w 1930133"/>
                  <a:gd name="connsiteY53" fmla="*/ 7541 h 1439863"/>
                  <a:gd name="connsiteX54" fmla="*/ 895187 w 1930133"/>
                  <a:gd name="connsiteY54" fmla="*/ 0 h 1439863"/>
                  <a:gd name="connsiteX55" fmla="*/ 900825 w 1930133"/>
                  <a:gd name="connsiteY55" fmla="*/ 3770 h 1439863"/>
                  <a:gd name="connsiteX56" fmla="*/ 898946 w 1930133"/>
                  <a:gd name="connsiteY56" fmla="*/ 3770 h 1439863"/>
                  <a:gd name="connsiteX57" fmla="*/ 906463 w 1930133"/>
                  <a:gd name="connsiteY57" fmla="*/ 7541 h 1439863"/>
                  <a:gd name="connsiteX58" fmla="*/ 876393 w 1930133"/>
                  <a:gd name="connsiteY58" fmla="*/ 37703 h 1439863"/>
                  <a:gd name="connsiteX59" fmla="*/ 868875 w 1930133"/>
                  <a:gd name="connsiteY59" fmla="*/ 56555 h 1439863"/>
                  <a:gd name="connsiteX60" fmla="*/ 812493 w 1930133"/>
                  <a:gd name="connsiteY60" fmla="*/ 109339 h 1439863"/>
                  <a:gd name="connsiteX61" fmla="*/ 771147 w 1930133"/>
                  <a:gd name="connsiteY61" fmla="*/ 131961 h 1439863"/>
                  <a:gd name="connsiteX62" fmla="*/ 741076 w 1930133"/>
                  <a:gd name="connsiteY62" fmla="*/ 154583 h 1439863"/>
                  <a:gd name="connsiteX63" fmla="*/ 654624 w 1930133"/>
                  <a:gd name="connsiteY63" fmla="*/ 237530 h 1439863"/>
                  <a:gd name="connsiteX64" fmla="*/ 643348 w 1930133"/>
                  <a:gd name="connsiteY64" fmla="*/ 252611 h 1439863"/>
                  <a:gd name="connsiteX65" fmla="*/ 575689 w 1930133"/>
                  <a:gd name="connsiteY65" fmla="*/ 312936 h 1439863"/>
                  <a:gd name="connsiteX66" fmla="*/ 553137 w 1930133"/>
                  <a:gd name="connsiteY66" fmla="*/ 324247 h 1439863"/>
                  <a:gd name="connsiteX67" fmla="*/ 492996 w 1930133"/>
                  <a:gd name="connsiteY67" fmla="*/ 361950 h 1439863"/>
                  <a:gd name="connsiteX68" fmla="*/ 444132 w 1930133"/>
                  <a:gd name="connsiteY68" fmla="*/ 410965 h 1439863"/>
                  <a:gd name="connsiteX69" fmla="*/ 425338 w 1930133"/>
                  <a:gd name="connsiteY69" fmla="*/ 437357 h 1439863"/>
                  <a:gd name="connsiteX70" fmla="*/ 410302 w 1930133"/>
                  <a:gd name="connsiteY70" fmla="*/ 459979 h 1439863"/>
                  <a:gd name="connsiteX71" fmla="*/ 353920 w 1930133"/>
                  <a:gd name="connsiteY71" fmla="*/ 508993 h 1439863"/>
                  <a:gd name="connsiteX72" fmla="*/ 327609 w 1930133"/>
                  <a:gd name="connsiteY72" fmla="*/ 512763 h 1439863"/>
                  <a:gd name="connsiteX73" fmla="*/ 323850 w 1930133"/>
                  <a:gd name="connsiteY73" fmla="*/ 508993 h 1439863"/>
                  <a:gd name="connsiteX74" fmla="*/ 327609 w 1930133"/>
                  <a:gd name="connsiteY74" fmla="*/ 508993 h 1439863"/>
                  <a:gd name="connsiteX75" fmla="*/ 331368 w 1930133"/>
                  <a:gd name="connsiteY75" fmla="*/ 505223 h 1439863"/>
                  <a:gd name="connsiteX76" fmla="*/ 353920 w 1930133"/>
                  <a:gd name="connsiteY76" fmla="*/ 493912 h 1439863"/>
                  <a:gd name="connsiteX77" fmla="*/ 399026 w 1930133"/>
                  <a:gd name="connsiteY77" fmla="*/ 448668 h 1439863"/>
                  <a:gd name="connsiteX78" fmla="*/ 414061 w 1930133"/>
                  <a:gd name="connsiteY78" fmla="*/ 426046 h 1439863"/>
                  <a:gd name="connsiteX79" fmla="*/ 432855 w 1930133"/>
                  <a:gd name="connsiteY79" fmla="*/ 399654 h 1439863"/>
                  <a:gd name="connsiteX80" fmla="*/ 481719 w 1930133"/>
                  <a:gd name="connsiteY80" fmla="*/ 350640 h 1439863"/>
                  <a:gd name="connsiteX81" fmla="*/ 545619 w 1930133"/>
                  <a:gd name="connsiteY81" fmla="*/ 312936 h 1439863"/>
                  <a:gd name="connsiteX82" fmla="*/ 568172 w 1930133"/>
                  <a:gd name="connsiteY82" fmla="*/ 297855 h 1439863"/>
                  <a:gd name="connsiteX83" fmla="*/ 632071 w 1930133"/>
                  <a:gd name="connsiteY83" fmla="*/ 245071 h 1439863"/>
                  <a:gd name="connsiteX84" fmla="*/ 643348 w 1930133"/>
                  <a:gd name="connsiteY84" fmla="*/ 226219 h 1439863"/>
                  <a:gd name="connsiteX85" fmla="*/ 729800 w 1930133"/>
                  <a:gd name="connsiteY85" fmla="*/ 139502 h 1439863"/>
                  <a:gd name="connsiteX86" fmla="*/ 759870 w 1930133"/>
                  <a:gd name="connsiteY86" fmla="*/ 120650 h 1439863"/>
                  <a:gd name="connsiteX87" fmla="*/ 804976 w 1930133"/>
                  <a:gd name="connsiteY87" fmla="*/ 94258 h 1439863"/>
                  <a:gd name="connsiteX88" fmla="*/ 853840 w 1930133"/>
                  <a:gd name="connsiteY88" fmla="*/ 49014 h 1439863"/>
                  <a:gd name="connsiteX89" fmla="*/ 865116 w 1930133"/>
                  <a:gd name="connsiteY89" fmla="*/ 30163 h 1439863"/>
                  <a:gd name="connsiteX90" fmla="*/ 895187 w 1930133"/>
                  <a:gd name="connsiteY90" fmla="*/ 0 h 143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30133" h="1439863">
                    <a:moveTo>
                      <a:pt x="1897912" y="633413"/>
                    </a:moveTo>
                    <a:cubicBezTo>
                      <a:pt x="1912975" y="644718"/>
                      <a:pt x="1920506" y="656024"/>
                      <a:pt x="1924272" y="671098"/>
                    </a:cubicBezTo>
                    <a:cubicBezTo>
                      <a:pt x="1943100" y="791688"/>
                      <a:pt x="1909209" y="1036638"/>
                      <a:pt x="1924272" y="1191145"/>
                    </a:cubicBezTo>
                    <a:cubicBezTo>
                      <a:pt x="1943100" y="1341883"/>
                      <a:pt x="1897912" y="1413484"/>
                      <a:pt x="1788707" y="1432326"/>
                    </a:cubicBezTo>
                    <a:cubicBezTo>
                      <a:pt x="1754815" y="1439863"/>
                      <a:pt x="1713393" y="1439863"/>
                      <a:pt x="1668204" y="1439863"/>
                    </a:cubicBezTo>
                    <a:cubicBezTo>
                      <a:pt x="1607953" y="1439863"/>
                      <a:pt x="1532639" y="1436095"/>
                      <a:pt x="1442262" y="1432326"/>
                    </a:cubicBezTo>
                    <a:cubicBezTo>
                      <a:pt x="1348120" y="1428558"/>
                      <a:pt x="1238915" y="1424789"/>
                      <a:pt x="1099584" y="1424789"/>
                    </a:cubicBezTo>
                    <a:cubicBezTo>
                      <a:pt x="1005441" y="1424789"/>
                      <a:pt x="900002" y="1428558"/>
                      <a:pt x="779500" y="1432326"/>
                    </a:cubicBezTo>
                    <a:cubicBezTo>
                      <a:pt x="658997" y="1436095"/>
                      <a:pt x="553558" y="1439863"/>
                      <a:pt x="466947" y="1439863"/>
                    </a:cubicBezTo>
                    <a:cubicBezTo>
                      <a:pt x="109205" y="1439863"/>
                      <a:pt x="3766" y="1405947"/>
                      <a:pt x="0" y="1375799"/>
                    </a:cubicBezTo>
                    <a:cubicBezTo>
                      <a:pt x="0" y="1372031"/>
                      <a:pt x="0" y="1372031"/>
                      <a:pt x="0" y="1368262"/>
                    </a:cubicBezTo>
                    <a:cubicBezTo>
                      <a:pt x="18828" y="1383336"/>
                      <a:pt x="48954" y="1390873"/>
                      <a:pt x="90377" y="1398410"/>
                    </a:cubicBezTo>
                    <a:cubicBezTo>
                      <a:pt x="135565" y="1405947"/>
                      <a:pt x="199582" y="1405947"/>
                      <a:pt x="278661" y="1405947"/>
                    </a:cubicBezTo>
                    <a:cubicBezTo>
                      <a:pt x="391633" y="1405947"/>
                      <a:pt x="546026" y="1402179"/>
                      <a:pt x="753140" y="1394642"/>
                    </a:cubicBezTo>
                    <a:cubicBezTo>
                      <a:pt x="847282" y="1390873"/>
                      <a:pt x="933893" y="1390873"/>
                      <a:pt x="1009207" y="1390873"/>
                    </a:cubicBezTo>
                    <a:cubicBezTo>
                      <a:pt x="1348120" y="1390873"/>
                      <a:pt x="1543936" y="1413484"/>
                      <a:pt x="1679501" y="1413484"/>
                    </a:cubicBezTo>
                    <a:cubicBezTo>
                      <a:pt x="1713393" y="1413484"/>
                      <a:pt x="1747284" y="1413484"/>
                      <a:pt x="1773644" y="1409716"/>
                    </a:cubicBezTo>
                    <a:cubicBezTo>
                      <a:pt x="1818832" y="1402179"/>
                      <a:pt x="1852723" y="1379568"/>
                      <a:pt x="1871552" y="1349420"/>
                    </a:cubicBezTo>
                    <a:cubicBezTo>
                      <a:pt x="1894146" y="1315504"/>
                      <a:pt x="1901678" y="1274051"/>
                      <a:pt x="1901678" y="1221293"/>
                    </a:cubicBezTo>
                    <a:cubicBezTo>
                      <a:pt x="1901678" y="1198682"/>
                      <a:pt x="1901678" y="1172303"/>
                      <a:pt x="1897912" y="1145923"/>
                    </a:cubicBezTo>
                    <a:cubicBezTo>
                      <a:pt x="1894146" y="1115776"/>
                      <a:pt x="1894146" y="1081860"/>
                      <a:pt x="1894146" y="1047944"/>
                    </a:cubicBezTo>
                    <a:cubicBezTo>
                      <a:pt x="1894146" y="942427"/>
                      <a:pt x="1905443" y="825604"/>
                      <a:pt x="1905443" y="727625"/>
                    </a:cubicBezTo>
                    <a:cubicBezTo>
                      <a:pt x="1905443" y="693708"/>
                      <a:pt x="1901678" y="659792"/>
                      <a:pt x="1897912" y="633413"/>
                    </a:cubicBezTo>
                    <a:close/>
                    <a:moveTo>
                      <a:pt x="1084457" y="19050"/>
                    </a:moveTo>
                    <a:cubicBezTo>
                      <a:pt x="1103301" y="37909"/>
                      <a:pt x="1125915" y="56768"/>
                      <a:pt x="1148528" y="68084"/>
                    </a:cubicBezTo>
                    <a:cubicBezTo>
                      <a:pt x="1148528" y="71855"/>
                      <a:pt x="1148528" y="71855"/>
                      <a:pt x="1152297" y="71855"/>
                    </a:cubicBezTo>
                    <a:cubicBezTo>
                      <a:pt x="1174910" y="83171"/>
                      <a:pt x="1189986" y="94486"/>
                      <a:pt x="1208830" y="113345"/>
                    </a:cubicBezTo>
                    <a:cubicBezTo>
                      <a:pt x="1220137" y="128432"/>
                      <a:pt x="1231443" y="143520"/>
                      <a:pt x="1246519" y="169922"/>
                    </a:cubicBezTo>
                    <a:cubicBezTo>
                      <a:pt x="1250288" y="173694"/>
                      <a:pt x="1254057" y="177466"/>
                      <a:pt x="1257826" y="185010"/>
                    </a:cubicBezTo>
                    <a:cubicBezTo>
                      <a:pt x="1295514" y="249130"/>
                      <a:pt x="1340741" y="271761"/>
                      <a:pt x="1374661" y="294392"/>
                    </a:cubicBezTo>
                    <a:cubicBezTo>
                      <a:pt x="1374661" y="298164"/>
                      <a:pt x="1378430" y="298164"/>
                      <a:pt x="1382199" y="301935"/>
                    </a:cubicBezTo>
                    <a:cubicBezTo>
                      <a:pt x="1397274" y="313251"/>
                      <a:pt x="1419888" y="328338"/>
                      <a:pt x="1442501" y="347197"/>
                    </a:cubicBezTo>
                    <a:cubicBezTo>
                      <a:pt x="1468883" y="369828"/>
                      <a:pt x="1491496" y="396231"/>
                      <a:pt x="1506572" y="418861"/>
                    </a:cubicBezTo>
                    <a:cubicBezTo>
                      <a:pt x="1510341" y="422633"/>
                      <a:pt x="1510341" y="426405"/>
                      <a:pt x="1514110" y="430177"/>
                    </a:cubicBezTo>
                    <a:cubicBezTo>
                      <a:pt x="1525416" y="449036"/>
                      <a:pt x="1540492" y="467895"/>
                      <a:pt x="1551799" y="482982"/>
                    </a:cubicBezTo>
                    <a:cubicBezTo>
                      <a:pt x="1566874" y="501841"/>
                      <a:pt x="1585719" y="513157"/>
                      <a:pt x="1597025" y="516928"/>
                    </a:cubicBezTo>
                    <a:cubicBezTo>
                      <a:pt x="1597025" y="516928"/>
                      <a:pt x="1597025" y="516928"/>
                      <a:pt x="1593256" y="520700"/>
                    </a:cubicBezTo>
                    <a:cubicBezTo>
                      <a:pt x="1585719" y="520700"/>
                      <a:pt x="1578181" y="520700"/>
                      <a:pt x="1570643" y="520700"/>
                    </a:cubicBezTo>
                    <a:cubicBezTo>
                      <a:pt x="1559336" y="513157"/>
                      <a:pt x="1551799" y="501841"/>
                      <a:pt x="1540492" y="494298"/>
                    </a:cubicBezTo>
                    <a:cubicBezTo>
                      <a:pt x="1529185" y="479210"/>
                      <a:pt x="1514110" y="460351"/>
                      <a:pt x="1502803" y="441492"/>
                    </a:cubicBezTo>
                    <a:cubicBezTo>
                      <a:pt x="1499034" y="437720"/>
                      <a:pt x="1495265" y="433949"/>
                      <a:pt x="1495265" y="426405"/>
                    </a:cubicBezTo>
                    <a:cubicBezTo>
                      <a:pt x="1480190" y="407546"/>
                      <a:pt x="1457576" y="381143"/>
                      <a:pt x="1431194" y="358513"/>
                    </a:cubicBezTo>
                    <a:cubicBezTo>
                      <a:pt x="1408581" y="339654"/>
                      <a:pt x="1385968" y="324566"/>
                      <a:pt x="1370892" y="313251"/>
                    </a:cubicBezTo>
                    <a:cubicBezTo>
                      <a:pt x="1370892" y="309479"/>
                      <a:pt x="1367123" y="309479"/>
                      <a:pt x="1363354" y="305707"/>
                    </a:cubicBezTo>
                    <a:cubicBezTo>
                      <a:pt x="1333203" y="286848"/>
                      <a:pt x="1284208" y="256674"/>
                      <a:pt x="1242750" y="192553"/>
                    </a:cubicBezTo>
                    <a:cubicBezTo>
                      <a:pt x="1242750" y="188781"/>
                      <a:pt x="1238981" y="181238"/>
                      <a:pt x="1235212" y="177466"/>
                    </a:cubicBezTo>
                    <a:cubicBezTo>
                      <a:pt x="1220137" y="154835"/>
                      <a:pt x="1208830" y="135976"/>
                      <a:pt x="1197523" y="124661"/>
                    </a:cubicBezTo>
                    <a:cubicBezTo>
                      <a:pt x="1182448" y="105802"/>
                      <a:pt x="1167372" y="98258"/>
                      <a:pt x="1144759" y="86943"/>
                    </a:cubicBezTo>
                    <a:cubicBezTo>
                      <a:pt x="1140990" y="83171"/>
                      <a:pt x="1140990" y="83171"/>
                      <a:pt x="1137221" y="83171"/>
                    </a:cubicBezTo>
                    <a:cubicBezTo>
                      <a:pt x="1114608" y="68084"/>
                      <a:pt x="1091995" y="49225"/>
                      <a:pt x="1073150" y="26594"/>
                    </a:cubicBezTo>
                    <a:cubicBezTo>
                      <a:pt x="1076919" y="22822"/>
                      <a:pt x="1080688" y="22822"/>
                      <a:pt x="1084457" y="19050"/>
                    </a:cubicBezTo>
                    <a:close/>
                    <a:moveTo>
                      <a:pt x="900825" y="3770"/>
                    </a:moveTo>
                    <a:lnTo>
                      <a:pt x="902704" y="3770"/>
                    </a:lnTo>
                    <a:cubicBezTo>
                      <a:pt x="902704" y="3770"/>
                      <a:pt x="902704" y="3770"/>
                      <a:pt x="906463" y="7541"/>
                    </a:cubicBezTo>
                    <a:close/>
                    <a:moveTo>
                      <a:pt x="895187" y="0"/>
                    </a:moveTo>
                    <a:lnTo>
                      <a:pt x="900825" y="3770"/>
                    </a:lnTo>
                    <a:lnTo>
                      <a:pt x="898946" y="3770"/>
                    </a:lnTo>
                    <a:cubicBezTo>
                      <a:pt x="902704" y="3770"/>
                      <a:pt x="906463" y="7541"/>
                      <a:pt x="906463" y="7541"/>
                    </a:cubicBezTo>
                    <a:cubicBezTo>
                      <a:pt x="895187" y="18852"/>
                      <a:pt x="887669" y="26392"/>
                      <a:pt x="876393" y="37703"/>
                    </a:cubicBezTo>
                    <a:cubicBezTo>
                      <a:pt x="872634" y="45244"/>
                      <a:pt x="872634" y="49014"/>
                      <a:pt x="868875" y="56555"/>
                    </a:cubicBezTo>
                    <a:cubicBezTo>
                      <a:pt x="857599" y="75406"/>
                      <a:pt x="835046" y="90488"/>
                      <a:pt x="812493" y="109339"/>
                    </a:cubicBezTo>
                    <a:cubicBezTo>
                      <a:pt x="797458" y="116880"/>
                      <a:pt x="782423" y="124421"/>
                      <a:pt x="771147" y="131961"/>
                    </a:cubicBezTo>
                    <a:cubicBezTo>
                      <a:pt x="759870" y="139502"/>
                      <a:pt x="748594" y="147042"/>
                      <a:pt x="741076" y="154583"/>
                    </a:cubicBezTo>
                    <a:cubicBezTo>
                      <a:pt x="703488" y="180975"/>
                      <a:pt x="677177" y="199827"/>
                      <a:pt x="654624" y="237530"/>
                    </a:cubicBezTo>
                    <a:cubicBezTo>
                      <a:pt x="650865" y="241300"/>
                      <a:pt x="647106" y="245071"/>
                      <a:pt x="643348" y="252611"/>
                    </a:cubicBezTo>
                    <a:cubicBezTo>
                      <a:pt x="628312" y="275233"/>
                      <a:pt x="602001" y="294085"/>
                      <a:pt x="575689" y="312936"/>
                    </a:cubicBezTo>
                    <a:cubicBezTo>
                      <a:pt x="568172" y="316707"/>
                      <a:pt x="560654" y="320477"/>
                      <a:pt x="553137" y="324247"/>
                    </a:cubicBezTo>
                    <a:cubicBezTo>
                      <a:pt x="530584" y="335558"/>
                      <a:pt x="508031" y="350640"/>
                      <a:pt x="492996" y="361950"/>
                    </a:cubicBezTo>
                    <a:cubicBezTo>
                      <a:pt x="466684" y="380802"/>
                      <a:pt x="455408" y="395883"/>
                      <a:pt x="444132" y="410965"/>
                    </a:cubicBezTo>
                    <a:cubicBezTo>
                      <a:pt x="436614" y="418505"/>
                      <a:pt x="432855" y="426046"/>
                      <a:pt x="425338" y="437357"/>
                    </a:cubicBezTo>
                    <a:cubicBezTo>
                      <a:pt x="421579" y="441127"/>
                      <a:pt x="417820" y="452438"/>
                      <a:pt x="410302" y="459979"/>
                    </a:cubicBezTo>
                    <a:cubicBezTo>
                      <a:pt x="395267" y="482601"/>
                      <a:pt x="368956" y="501452"/>
                      <a:pt x="353920" y="508993"/>
                    </a:cubicBezTo>
                    <a:cubicBezTo>
                      <a:pt x="342644" y="508993"/>
                      <a:pt x="335127" y="512763"/>
                      <a:pt x="327609" y="512763"/>
                    </a:cubicBezTo>
                    <a:cubicBezTo>
                      <a:pt x="327609" y="512763"/>
                      <a:pt x="327609" y="512763"/>
                      <a:pt x="323850" y="508993"/>
                    </a:cubicBezTo>
                    <a:cubicBezTo>
                      <a:pt x="323850" y="508993"/>
                      <a:pt x="323850" y="508993"/>
                      <a:pt x="327609" y="508993"/>
                    </a:cubicBezTo>
                    <a:cubicBezTo>
                      <a:pt x="327609" y="505223"/>
                      <a:pt x="331368" y="505223"/>
                      <a:pt x="331368" y="505223"/>
                    </a:cubicBezTo>
                    <a:cubicBezTo>
                      <a:pt x="338885" y="501452"/>
                      <a:pt x="346403" y="497682"/>
                      <a:pt x="353920" y="493912"/>
                    </a:cubicBezTo>
                    <a:cubicBezTo>
                      <a:pt x="368956" y="482601"/>
                      <a:pt x="387750" y="467519"/>
                      <a:pt x="399026" y="448668"/>
                    </a:cubicBezTo>
                    <a:cubicBezTo>
                      <a:pt x="406544" y="441127"/>
                      <a:pt x="410302" y="433587"/>
                      <a:pt x="414061" y="426046"/>
                    </a:cubicBezTo>
                    <a:cubicBezTo>
                      <a:pt x="421579" y="418505"/>
                      <a:pt x="425338" y="410965"/>
                      <a:pt x="432855" y="399654"/>
                    </a:cubicBezTo>
                    <a:cubicBezTo>
                      <a:pt x="444132" y="384572"/>
                      <a:pt x="455408" y="369491"/>
                      <a:pt x="481719" y="350640"/>
                    </a:cubicBezTo>
                    <a:cubicBezTo>
                      <a:pt x="500513" y="335558"/>
                      <a:pt x="523066" y="324247"/>
                      <a:pt x="545619" y="312936"/>
                    </a:cubicBezTo>
                    <a:cubicBezTo>
                      <a:pt x="553137" y="309166"/>
                      <a:pt x="560654" y="305396"/>
                      <a:pt x="568172" y="297855"/>
                    </a:cubicBezTo>
                    <a:cubicBezTo>
                      <a:pt x="594483" y="282774"/>
                      <a:pt x="617036" y="263922"/>
                      <a:pt x="632071" y="245071"/>
                    </a:cubicBezTo>
                    <a:cubicBezTo>
                      <a:pt x="635830" y="237530"/>
                      <a:pt x="639589" y="233760"/>
                      <a:pt x="643348" y="226219"/>
                    </a:cubicBezTo>
                    <a:cubicBezTo>
                      <a:pt x="665900" y="188516"/>
                      <a:pt x="692212" y="165894"/>
                      <a:pt x="729800" y="139502"/>
                    </a:cubicBezTo>
                    <a:cubicBezTo>
                      <a:pt x="741076" y="135732"/>
                      <a:pt x="752353" y="128191"/>
                      <a:pt x="759870" y="120650"/>
                    </a:cubicBezTo>
                    <a:cubicBezTo>
                      <a:pt x="774905" y="113110"/>
                      <a:pt x="789941" y="105569"/>
                      <a:pt x="804976" y="94258"/>
                    </a:cubicBezTo>
                    <a:cubicBezTo>
                      <a:pt x="827529" y="79177"/>
                      <a:pt x="846323" y="64096"/>
                      <a:pt x="853840" y="49014"/>
                    </a:cubicBezTo>
                    <a:cubicBezTo>
                      <a:pt x="857599" y="41474"/>
                      <a:pt x="861358" y="33933"/>
                      <a:pt x="865116" y="30163"/>
                    </a:cubicBezTo>
                    <a:cubicBezTo>
                      <a:pt x="876393" y="18852"/>
                      <a:pt x="883910" y="7541"/>
                      <a:pt x="895187" y="0"/>
                    </a:cubicBez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normAutofit/>
              </a:bodyPr>
              <a:lstStyle/>
              <a:p>
                <a:endParaRPr lang="zh-CN" altLang="en-US" sz="1900">
                  <a:solidFill>
                    <a:schemeClr val="dk1"/>
                  </a:solidFill>
                  <a:latin typeface="微软雅黑" panose="020B0503020204020204" pitchFamily="34" charset="-122"/>
                  <a:ea typeface="微软雅黑" panose="020B0503020204020204" pitchFamily="34" charset="-122"/>
                </a:endParaRPr>
              </a:p>
            </p:txBody>
          </p:sp>
          <p:sp>
            <p:nvSpPr>
              <p:cNvPr id="53" name="文本框 52"/>
              <p:cNvSpPr txBox="1"/>
              <p:nvPr>
                <p:custDataLst>
                  <p:tags r:id="rId14"/>
                </p:custDataLst>
              </p:nvPr>
            </p:nvSpPr>
            <p:spPr>
              <a:xfrm>
                <a:off x="1549759" y="3394209"/>
                <a:ext cx="1566980" cy="878669"/>
              </a:xfrm>
              <a:prstGeom prst="rect">
                <a:avLst/>
              </a:prstGeom>
              <a:noFill/>
              <a:extLst>
                <a:ext uri="{909E8E84-426E-40DD-AFC4-6F175D3DCCD1}">
                  <a14:hiddenFill xmlns:a14="http://schemas.microsoft.com/office/drawing/2010/main">
                    <a:grpFill/>
                  </a14:hiddenFill>
                </a:ext>
              </a:extLst>
            </p:spPr>
            <p:txBody>
              <a:bodyPr wrap="square" lIns="0" tIns="0" rIns="0" bIns="0" rtlCol="0" anchor="ctr" anchorCtr="0">
                <a:normAutofit/>
              </a:bodyPr>
              <a:lstStyle/>
              <a:p>
                <a:pPr marL="0" lvl="0" indent="0" algn="ctr">
                  <a:lnSpc>
                    <a:spcPct val="110000"/>
                  </a:lnSpc>
                  <a:spcBef>
                    <a:spcPts val="0"/>
                  </a:spcBef>
                  <a:spcAft>
                    <a:spcPts val="0"/>
                  </a:spcAft>
                  <a:buSzPct val="100000"/>
                </a:pPr>
                <a:r>
                  <a:rPr lang="zh-CN" altLang="en-US" sz="1900" b="1">
                    <a:solidFill>
                      <a:schemeClr val="accent2"/>
                    </a:solidFill>
                    <a:latin typeface="Times New Roman" panose="02020603050405020304" charset="0"/>
                    <a:ea typeface="微软雅黑" panose="020B0503020204020204" pitchFamily="34" charset="-122"/>
                  </a:rPr>
                  <a:t>写在纸上？</a:t>
                </a:r>
                <a:endParaRPr lang="zh-CN" altLang="en-US" sz="1900" b="1">
                  <a:solidFill>
                    <a:schemeClr val="accent2"/>
                  </a:solidFill>
                  <a:latin typeface="Times New Roman" panose="02020603050405020304" charset="0"/>
                  <a:ea typeface="微软雅黑" panose="020B0503020204020204" pitchFamily="34" charset="-122"/>
                </a:endParaRPr>
              </a:p>
            </p:txBody>
          </p:sp>
        </p:grpSp>
        <p:grpSp>
          <p:nvGrpSpPr>
            <p:cNvPr id="54" name="组合 53"/>
            <p:cNvGrpSpPr/>
            <p:nvPr>
              <p:custDataLst>
                <p:tags r:id="rId15"/>
              </p:custDataLst>
            </p:nvPr>
          </p:nvGrpSpPr>
          <p:grpSpPr>
            <a:xfrm>
              <a:off x="3770" y="5237"/>
              <a:ext cx="2809" cy="2352"/>
              <a:chOff x="1344160" y="2647277"/>
              <a:chExt cx="1971408" cy="1651000"/>
            </a:xfrm>
            <a:grpFill/>
          </p:grpSpPr>
          <p:sp>
            <p:nvSpPr>
              <p:cNvPr id="55" name="任意多边形 54"/>
              <p:cNvSpPr/>
              <p:nvPr>
                <p:custDataLst>
                  <p:tags r:id="rId16"/>
                </p:custDataLst>
              </p:nvPr>
            </p:nvSpPr>
            <p:spPr bwMode="auto">
              <a:xfrm>
                <a:off x="1344160" y="2647277"/>
                <a:ext cx="1946275" cy="1625601"/>
              </a:xfrm>
              <a:custGeom>
                <a:avLst/>
                <a:gdLst>
                  <a:gd name="connsiteX0" fmla="*/ 481437 w 1946275"/>
                  <a:gd name="connsiteY0" fmla="*/ 1465536 h 1625601"/>
                  <a:gd name="connsiteX1" fmla="*/ 487586 w 1946275"/>
                  <a:gd name="connsiteY1" fmla="*/ 1465719 h 1625601"/>
                  <a:gd name="connsiteX2" fmla="*/ 486307 w 1946275"/>
                  <a:gd name="connsiteY2" fmla="*/ 1465719 h 1625601"/>
                  <a:gd name="connsiteX3" fmla="*/ 191907 w 1946275"/>
                  <a:gd name="connsiteY3" fmla="*/ 1457871 h 1625601"/>
                  <a:gd name="connsiteX4" fmla="*/ 247607 w 1946275"/>
                  <a:gd name="connsiteY4" fmla="*/ 1459230 h 1625601"/>
                  <a:gd name="connsiteX5" fmla="*/ 428795 w 1946275"/>
                  <a:gd name="connsiteY5" fmla="*/ 1463040 h 1625601"/>
                  <a:gd name="connsiteX6" fmla="*/ 472034 w 1946275"/>
                  <a:gd name="connsiteY6" fmla="*/ 1465183 h 1625601"/>
                  <a:gd name="connsiteX7" fmla="*/ 481437 w 1946275"/>
                  <a:gd name="connsiteY7" fmla="*/ 1465536 h 1625601"/>
                  <a:gd name="connsiteX8" fmla="*/ 469563 w 1946275"/>
                  <a:gd name="connsiteY8" fmla="*/ 1465183 h 1625601"/>
                  <a:gd name="connsiteX9" fmla="*/ 383616 w 1946275"/>
                  <a:gd name="connsiteY9" fmla="*/ 1463040 h 1625601"/>
                  <a:gd name="connsiteX10" fmla="*/ 225488 w 1946275"/>
                  <a:gd name="connsiteY10" fmla="*/ 1459230 h 1625601"/>
                  <a:gd name="connsiteX11" fmla="*/ 15280 w 1946275"/>
                  <a:gd name="connsiteY11" fmla="*/ 1374175 h 1625601"/>
                  <a:gd name="connsiteX12" fmla="*/ 15058 w 1946275"/>
                  <a:gd name="connsiteY12" fmla="*/ 1387812 h 1625601"/>
                  <a:gd name="connsiteX13" fmla="*/ 15334 w 1946275"/>
                  <a:gd name="connsiteY13" fmla="*/ 1396572 h 1625601"/>
                  <a:gd name="connsiteX14" fmla="*/ 182607 w 1946275"/>
                  <a:gd name="connsiteY14" fmla="*/ 914934 h 1625601"/>
                  <a:gd name="connsiteX15" fmla="*/ 177371 w 1946275"/>
                  <a:gd name="connsiteY15" fmla="*/ 916385 h 1625601"/>
                  <a:gd name="connsiteX16" fmla="*/ 173883 w 1946275"/>
                  <a:gd name="connsiteY16" fmla="*/ 916385 h 1625601"/>
                  <a:gd name="connsiteX17" fmla="*/ 176901 w 1946275"/>
                  <a:gd name="connsiteY17" fmla="*/ 915492 h 1625601"/>
                  <a:gd name="connsiteX18" fmla="*/ 182607 w 1946275"/>
                  <a:gd name="connsiteY18" fmla="*/ 914934 h 1625601"/>
                  <a:gd name="connsiteX19" fmla="*/ 1830701 w 1946275"/>
                  <a:gd name="connsiteY19" fmla="*/ 858668 h 1625601"/>
                  <a:gd name="connsiteX20" fmla="*/ 1840754 w 1946275"/>
                  <a:gd name="connsiteY20" fmla="*/ 859434 h 1625601"/>
                  <a:gd name="connsiteX21" fmla="*/ 1845108 w 1946275"/>
                  <a:gd name="connsiteY21" fmla="*/ 860670 h 1625601"/>
                  <a:gd name="connsiteX22" fmla="*/ 1838032 w 1946275"/>
                  <a:gd name="connsiteY22" fmla="*/ 859964 h 1625601"/>
                  <a:gd name="connsiteX23" fmla="*/ 1830701 w 1946275"/>
                  <a:gd name="connsiteY23" fmla="*/ 858668 h 1625601"/>
                  <a:gd name="connsiteX24" fmla="*/ 101185 w 1946275"/>
                  <a:gd name="connsiteY24" fmla="*/ 780313 h 1625601"/>
                  <a:gd name="connsiteX25" fmla="*/ 93644 w 1946275"/>
                  <a:gd name="connsiteY25" fmla="*/ 784375 h 1625601"/>
                  <a:gd name="connsiteX26" fmla="*/ 87526 w 1946275"/>
                  <a:gd name="connsiteY26" fmla="*/ 789985 h 1625601"/>
                  <a:gd name="connsiteX27" fmla="*/ 1202371 w 1946275"/>
                  <a:gd name="connsiteY27" fmla="*/ 731945 h 1625601"/>
                  <a:gd name="connsiteX28" fmla="*/ 1190955 w 1946275"/>
                  <a:gd name="connsiteY28" fmla="*/ 732938 h 1625601"/>
                  <a:gd name="connsiteX29" fmla="*/ 1000995 w 1946275"/>
                  <a:gd name="connsiteY29" fmla="*/ 742369 h 1625601"/>
                  <a:gd name="connsiteX30" fmla="*/ 496943 w 1946275"/>
                  <a:gd name="connsiteY30" fmla="*/ 749914 h 1625601"/>
                  <a:gd name="connsiteX31" fmla="*/ 380334 w 1946275"/>
                  <a:gd name="connsiteY31" fmla="*/ 749914 h 1625601"/>
                  <a:gd name="connsiteX32" fmla="*/ 196016 w 1946275"/>
                  <a:gd name="connsiteY32" fmla="*/ 757458 h 1625601"/>
                  <a:gd name="connsiteX33" fmla="*/ 53076 w 1946275"/>
                  <a:gd name="connsiteY33" fmla="*/ 847993 h 1625601"/>
                  <a:gd name="connsiteX34" fmla="*/ 37912 w 1946275"/>
                  <a:gd name="connsiteY34" fmla="*/ 900864 h 1625601"/>
                  <a:gd name="connsiteX35" fmla="*/ 36810 w 1946275"/>
                  <a:gd name="connsiteY35" fmla="*/ 916385 h 1625601"/>
                  <a:gd name="connsiteX36" fmla="*/ 87006 w 1946275"/>
                  <a:gd name="connsiteY36" fmla="*/ 916385 h 1625601"/>
                  <a:gd name="connsiteX37" fmla="*/ 142072 w 1946275"/>
                  <a:gd name="connsiteY37" fmla="*/ 916385 h 1625601"/>
                  <a:gd name="connsiteX38" fmla="*/ 173883 w 1946275"/>
                  <a:gd name="connsiteY38" fmla="*/ 916385 h 1625601"/>
                  <a:gd name="connsiteX39" fmla="*/ 170488 w 1946275"/>
                  <a:gd name="connsiteY39" fmla="*/ 917390 h 1625601"/>
                  <a:gd name="connsiteX40" fmla="*/ 173606 w 1946275"/>
                  <a:gd name="connsiteY40" fmla="*/ 919957 h 1625601"/>
                  <a:gd name="connsiteX41" fmla="*/ 248911 w 1946275"/>
                  <a:gd name="connsiteY41" fmla="*/ 923529 h 1625601"/>
                  <a:gd name="connsiteX42" fmla="*/ 263972 w 1946275"/>
                  <a:gd name="connsiteY42" fmla="*/ 927101 h 1625601"/>
                  <a:gd name="connsiteX43" fmla="*/ 211258 w 1946275"/>
                  <a:gd name="connsiteY43" fmla="*/ 927101 h 1625601"/>
                  <a:gd name="connsiteX44" fmla="*/ 200139 w 1946275"/>
                  <a:gd name="connsiteY44" fmla="*/ 927101 h 1625601"/>
                  <a:gd name="connsiteX45" fmla="*/ 196197 w 1946275"/>
                  <a:gd name="connsiteY45" fmla="*/ 927101 h 1625601"/>
                  <a:gd name="connsiteX46" fmla="*/ 66893 w 1946275"/>
                  <a:gd name="connsiteY46" fmla="*/ 923929 h 1625601"/>
                  <a:gd name="connsiteX47" fmla="*/ 36215 w 1946275"/>
                  <a:gd name="connsiteY47" fmla="*/ 924754 h 1625601"/>
                  <a:gd name="connsiteX48" fmla="*/ 33328 w 1946275"/>
                  <a:gd name="connsiteY48" fmla="*/ 965405 h 1625601"/>
                  <a:gd name="connsiteX49" fmla="*/ 30507 w 1946275"/>
                  <a:gd name="connsiteY49" fmla="*/ 1108280 h 1625601"/>
                  <a:gd name="connsiteX50" fmla="*/ 25511 w 1946275"/>
                  <a:gd name="connsiteY50" fmla="*/ 1199993 h 1625601"/>
                  <a:gd name="connsiteX51" fmla="*/ 23007 w 1946275"/>
                  <a:gd name="connsiteY51" fmla="*/ 1270000 h 1625601"/>
                  <a:gd name="connsiteX52" fmla="*/ 28574 w 1946275"/>
                  <a:gd name="connsiteY52" fmla="*/ 1270000 h 1625601"/>
                  <a:gd name="connsiteX53" fmla="*/ 82981 w 1946275"/>
                  <a:gd name="connsiteY53" fmla="*/ 1270000 h 1625601"/>
                  <a:gd name="connsiteX54" fmla="*/ 90486 w 1946275"/>
                  <a:gd name="connsiteY54" fmla="*/ 1281642 h 1625601"/>
                  <a:gd name="connsiteX55" fmla="*/ 188045 w 1946275"/>
                  <a:gd name="connsiteY55" fmla="*/ 1285522 h 1625601"/>
                  <a:gd name="connsiteX56" fmla="*/ 188045 w 1946275"/>
                  <a:gd name="connsiteY56" fmla="*/ 1293283 h 1625601"/>
                  <a:gd name="connsiteX57" fmla="*/ 161134 w 1946275"/>
                  <a:gd name="connsiteY57" fmla="*/ 1298195 h 1625601"/>
                  <a:gd name="connsiteX58" fmla="*/ 164157 w 1946275"/>
                  <a:gd name="connsiteY58" fmla="*/ 1297486 h 1625601"/>
                  <a:gd name="connsiteX59" fmla="*/ 167759 w 1946275"/>
                  <a:gd name="connsiteY59" fmla="*/ 1297710 h 1625601"/>
                  <a:gd name="connsiteX60" fmla="*/ 165531 w 1946275"/>
                  <a:gd name="connsiteY60" fmla="*/ 1297164 h 1625601"/>
                  <a:gd name="connsiteX61" fmla="*/ 164157 w 1946275"/>
                  <a:gd name="connsiteY61" fmla="*/ 1297486 h 1625601"/>
                  <a:gd name="connsiteX62" fmla="*/ 135513 w 1946275"/>
                  <a:gd name="connsiteY62" fmla="*/ 1295709 h 1625601"/>
                  <a:gd name="connsiteX63" fmla="*/ 105495 w 1946275"/>
                  <a:gd name="connsiteY63" fmla="*/ 1297164 h 1625601"/>
                  <a:gd name="connsiteX64" fmla="*/ 55895 w 1946275"/>
                  <a:gd name="connsiteY64" fmla="*/ 1293344 h 1625601"/>
                  <a:gd name="connsiteX65" fmla="*/ 22174 w 1946275"/>
                  <a:gd name="connsiteY65" fmla="*/ 1293294 h 1625601"/>
                  <a:gd name="connsiteX66" fmla="*/ 21573 w 1946275"/>
                  <a:gd name="connsiteY66" fmla="*/ 1310097 h 1625601"/>
                  <a:gd name="connsiteX67" fmla="*/ 18340 w 1946275"/>
                  <a:gd name="connsiteY67" fmla="*/ 1411712 h 1625601"/>
                  <a:gd name="connsiteX68" fmla="*/ 16995 w 1946275"/>
                  <a:gd name="connsiteY68" fmla="*/ 1447805 h 1625601"/>
                  <a:gd name="connsiteX69" fmla="*/ 20343 w 1946275"/>
                  <a:gd name="connsiteY69" fmla="*/ 1447808 h 1625601"/>
                  <a:gd name="connsiteX70" fmla="*/ 266902 w 1946275"/>
                  <a:gd name="connsiteY70" fmla="*/ 1451610 h 1625601"/>
                  <a:gd name="connsiteX71" fmla="*/ 167197 w 1946275"/>
                  <a:gd name="connsiteY71" fmla="*/ 1456871 h 1625601"/>
                  <a:gd name="connsiteX72" fmla="*/ 191907 w 1946275"/>
                  <a:gd name="connsiteY72" fmla="*/ 1457871 h 1625601"/>
                  <a:gd name="connsiteX73" fmla="*/ 140247 w 1946275"/>
                  <a:gd name="connsiteY73" fmla="*/ 1456611 h 1625601"/>
                  <a:gd name="connsiteX74" fmla="*/ 63595 w 1946275"/>
                  <a:gd name="connsiteY74" fmla="*/ 1455420 h 1625601"/>
                  <a:gd name="connsiteX75" fmla="*/ 25181 w 1946275"/>
                  <a:gd name="connsiteY75" fmla="*/ 1456015 h 1625601"/>
                  <a:gd name="connsiteX76" fmla="*/ 17229 w 1946275"/>
                  <a:gd name="connsiteY76" fmla="*/ 1456721 h 1625601"/>
                  <a:gd name="connsiteX77" fmla="*/ 17882 w 1946275"/>
                  <a:gd name="connsiteY77" fmla="*/ 1477455 h 1625601"/>
                  <a:gd name="connsiteX78" fmla="*/ 26352 w 1946275"/>
                  <a:gd name="connsiteY78" fmla="*/ 1538789 h 1625601"/>
                  <a:gd name="connsiteX79" fmla="*/ 48939 w 1946275"/>
                  <a:gd name="connsiteY79" fmla="*/ 1568985 h 1625601"/>
                  <a:gd name="connsiteX80" fmla="*/ 97879 w 1946275"/>
                  <a:gd name="connsiteY80" fmla="*/ 1587857 h 1625601"/>
                  <a:gd name="connsiteX81" fmla="*/ 319987 w 1946275"/>
                  <a:gd name="connsiteY81" fmla="*/ 1602955 h 1625601"/>
                  <a:gd name="connsiteX82" fmla="*/ 521862 w 1946275"/>
                  <a:gd name="connsiteY82" fmla="*/ 1600124 h 1625601"/>
                  <a:gd name="connsiteX83" fmla="*/ 555677 w 1946275"/>
                  <a:gd name="connsiteY83" fmla="*/ 1599181 h 1625601"/>
                  <a:gd name="connsiteX84" fmla="*/ 620458 w 1946275"/>
                  <a:gd name="connsiteY84" fmla="*/ 1594516 h 1625601"/>
                  <a:gd name="connsiteX85" fmla="*/ 1065351 w 1946275"/>
                  <a:gd name="connsiteY85" fmla="*/ 1582979 h 1625601"/>
                  <a:gd name="connsiteX86" fmla="*/ 1178366 w 1946275"/>
                  <a:gd name="connsiteY86" fmla="*/ 1582979 h 1625601"/>
                  <a:gd name="connsiteX87" fmla="*/ 1366724 w 1946275"/>
                  <a:gd name="connsiteY87" fmla="*/ 1590513 h 1625601"/>
                  <a:gd name="connsiteX88" fmla="*/ 1509876 w 1946275"/>
                  <a:gd name="connsiteY88" fmla="*/ 1598047 h 1625601"/>
                  <a:gd name="connsiteX89" fmla="*/ 1637960 w 1946275"/>
                  <a:gd name="connsiteY89" fmla="*/ 1601814 h 1625601"/>
                  <a:gd name="connsiteX90" fmla="*/ 1796181 w 1946275"/>
                  <a:gd name="connsiteY90" fmla="*/ 1601814 h 1625601"/>
                  <a:gd name="connsiteX91" fmla="*/ 1901073 w 1946275"/>
                  <a:gd name="connsiteY91" fmla="*/ 1544072 h 1625601"/>
                  <a:gd name="connsiteX92" fmla="*/ 1903834 w 1946275"/>
                  <a:gd name="connsiteY92" fmla="*/ 1532986 h 1625601"/>
                  <a:gd name="connsiteX93" fmla="*/ 1877730 w 1946275"/>
                  <a:gd name="connsiteY93" fmla="*/ 1530291 h 1625601"/>
                  <a:gd name="connsiteX94" fmla="*/ 1683146 w 1946275"/>
                  <a:gd name="connsiteY94" fmla="*/ 1535113 h 1625601"/>
                  <a:gd name="connsiteX95" fmla="*/ 1660524 w 1946275"/>
                  <a:gd name="connsiteY95" fmla="*/ 1531303 h 1625601"/>
                  <a:gd name="connsiteX96" fmla="*/ 1592658 w 1946275"/>
                  <a:gd name="connsiteY96" fmla="*/ 1531303 h 1625601"/>
                  <a:gd name="connsiteX97" fmla="*/ 1611510 w 1946275"/>
                  <a:gd name="connsiteY97" fmla="*/ 1527493 h 1625601"/>
                  <a:gd name="connsiteX98" fmla="*/ 1709539 w 1946275"/>
                  <a:gd name="connsiteY98" fmla="*/ 1523683 h 1625601"/>
                  <a:gd name="connsiteX99" fmla="*/ 1699995 w 1946275"/>
                  <a:gd name="connsiteY99" fmla="*/ 1518861 h 1625601"/>
                  <a:gd name="connsiteX100" fmla="*/ 1705768 w 1946275"/>
                  <a:gd name="connsiteY100" fmla="*/ 1519873 h 1625601"/>
                  <a:gd name="connsiteX101" fmla="*/ 1822648 w 1946275"/>
                  <a:gd name="connsiteY101" fmla="*/ 1519873 h 1625601"/>
                  <a:gd name="connsiteX102" fmla="*/ 1899940 w 1946275"/>
                  <a:gd name="connsiteY102" fmla="*/ 1519873 h 1625601"/>
                  <a:gd name="connsiteX103" fmla="*/ 1907100 w 1946275"/>
                  <a:gd name="connsiteY103" fmla="*/ 1519873 h 1625601"/>
                  <a:gd name="connsiteX104" fmla="*/ 1912963 w 1946275"/>
                  <a:gd name="connsiteY104" fmla="*/ 1496336 h 1625601"/>
                  <a:gd name="connsiteX105" fmla="*/ 1920497 w 1946275"/>
                  <a:gd name="connsiteY105" fmla="*/ 1387090 h 1625601"/>
                  <a:gd name="connsiteX106" fmla="*/ 1916730 w 1946275"/>
                  <a:gd name="connsiteY106" fmla="*/ 1119626 h 1625601"/>
                  <a:gd name="connsiteX107" fmla="*/ 1919333 w 1946275"/>
                  <a:gd name="connsiteY107" fmla="*/ 1085717 h 1625601"/>
                  <a:gd name="connsiteX108" fmla="*/ 1893394 w 1946275"/>
                  <a:gd name="connsiteY108" fmla="*/ 1085374 h 1625601"/>
                  <a:gd name="connsiteX109" fmla="*/ 1836737 w 1946275"/>
                  <a:gd name="connsiteY109" fmla="*/ 1082040 h 1625601"/>
                  <a:gd name="connsiteX110" fmla="*/ 1855623 w 1946275"/>
                  <a:gd name="connsiteY110" fmla="*/ 1074420 h 1625601"/>
                  <a:gd name="connsiteX111" fmla="*/ 1791411 w 1946275"/>
                  <a:gd name="connsiteY111" fmla="*/ 1070610 h 1625601"/>
                  <a:gd name="connsiteX112" fmla="*/ 1772525 w 1946275"/>
                  <a:gd name="connsiteY112" fmla="*/ 1066800 h 1625601"/>
                  <a:gd name="connsiteX113" fmla="*/ 1919834 w 1946275"/>
                  <a:gd name="connsiteY113" fmla="*/ 1078230 h 1625601"/>
                  <a:gd name="connsiteX114" fmla="*/ 1919909 w 1946275"/>
                  <a:gd name="connsiteY114" fmla="*/ 1078224 h 1625601"/>
                  <a:gd name="connsiteX115" fmla="*/ 1921262 w 1946275"/>
                  <a:gd name="connsiteY115" fmla="*/ 1060588 h 1625601"/>
                  <a:gd name="connsiteX116" fmla="*/ 1925956 w 1946275"/>
                  <a:gd name="connsiteY116" fmla="*/ 1014823 h 1625601"/>
                  <a:gd name="connsiteX117" fmla="*/ 1930315 w 1946275"/>
                  <a:gd name="connsiteY117" fmla="*/ 977039 h 1625601"/>
                  <a:gd name="connsiteX118" fmla="*/ 1931217 w 1946275"/>
                  <a:gd name="connsiteY118" fmla="*/ 938655 h 1625601"/>
                  <a:gd name="connsiteX119" fmla="*/ 1928864 w 1946275"/>
                  <a:gd name="connsiteY119" fmla="*/ 887228 h 1625601"/>
                  <a:gd name="connsiteX120" fmla="*/ 1928695 w 1946275"/>
                  <a:gd name="connsiteY120" fmla="*/ 885826 h 1625601"/>
                  <a:gd name="connsiteX121" fmla="*/ 1914393 w 1946275"/>
                  <a:gd name="connsiteY121" fmla="*/ 885826 h 1625601"/>
                  <a:gd name="connsiteX122" fmla="*/ 1859636 w 1946275"/>
                  <a:gd name="connsiteY122" fmla="*/ 885826 h 1625601"/>
                  <a:gd name="connsiteX123" fmla="*/ 1855859 w 1946275"/>
                  <a:gd name="connsiteY123" fmla="*/ 874515 h 1625601"/>
                  <a:gd name="connsiteX124" fmla="*/ 1757675 w 1946275"/>
                  <a:gd name="connsiteY124" fmla="*/ 870745 h 1625601"/>
                  <a:gd name="connsiteX125" fmla="*/ 1757675 w 1946275"/>
                  <a:gd name="connsiteY125" fmla="*/ 863204 h 1625601"/>
                  <a:gd name="connsiteX126" fmla="*/ 1757675 w 1946275"/>
                  <a:gd name="connsiteY126" fmla="*/ 858491 h 1625601"/>
                  <a:gd name="connsiteX127" fmla="*/ 1780333 w 1946275"/>
                  <a:gd name="connsiteY127" fmla="*/ 859434 h 1625601"/>
                  <a:gd name="connsiteX128" fmla="*/ 1848380 w 1946275"/>
                  <a:gd name="connsiteY128" fmla="*/ 861599 h 1625601"/>
                  <a:gd name="connsiteX129" fmla="*/ 1845108 w 1946275"/>
                  <a:gd name="connsiteY129" fmla="*/ 860670 h 1625601"/>
                  <a:gd name="connsiteX130" fmla="*/ 1851611 w 1946275"/>
                  <a:gd name="connsiteY130" fmla="*/ 861319 h 1625601"/>
                  <a:gd name="connsiteX131" fmla="*/ 1889080 w 1946275"/>
                  <a:gd name="connsiteY131" fmla="*/ 863675 h 1625601"/>
                  <a:gd name="connsiteX132" fmla="*/ 1925970 w 1946275"/>
                  <a:gd name="connsiteY132" fmla="*/ 863224 h 1625601"/>
                  <a:gd name="connsiteX133" fmla="*/ 1923688 w 1946275"/>
                  <a:gd name="connsiteY133" fmla="*/ 844294 h 1625601"/>
                  <a:gd name="connsiteX134" fmla="*/ 1908630 w 1946275"/>
                  <a:gd name="connsiteY134" fmla="*/ 817873 h 1625601"/>
                  <a:gd name="connsiteX135" fmla="*/ 1870984 w 1946275"/>
                  <a:gd name="connsiteY135" fmla="*/ 791452 h 1625601"/>
                  <a:gd name="connsiteX136" fmla="*/ 1716637 w 1946275"/>
                  <a:gd name="connsiteY136" fmla="*/ 757482 h 1625601"/>
                  <a:gd name="connsiteX137" fmla="*/ 1258185 w 1946275"/>
                  <a:gd name="connsiteY137" fmla="*/ 732536 h 1625601"/>
                  <a:gd name="connsiteX138" fmla="*/ 484353 w 1946275"/>
                  <a:gd name="connsiteY138" fmla="*/ 555667 h 1625601"/>
                  <a:gd name="connsiteX139" fmla="*/ 481354 w 1946275"/>
                  <a:gd name="connsiteY139" fmla="*/ 557472 h 1625601"/>
                  <a:gd name="connsiteX140" fmla="*/ 475083 w 1946275"/>
                  <a:gd name="connsiteY140" fmla="*/ 563846 h 1625601"/>
                  <a:gd name="connsiteX141" fmla="*/ 920312 w 1946275"/>
                  <a:gd name="connsiteY141" fmla="*/ 191891 h 1625601"/>
                  <a:gd name="connsiteX142" fmla="*/ 895454 w 1946275"/>
                  <a:gd name="connsiteY142" fmla="*/ 213713 h 1625601"/>
                  <a:gd name="connsiteX143" fmla="*/ 880878 w 1946275"/>
                  <a:gd name="connsiteY143" fmla="*/ 237110 h 1625601"/>
                  <a:gd name="connsiteX144" fmla="*/ 820573 w 1946275"/>
                  <a:gd name="connsiteY144" fmla="*/ 289876 h 1625601"/>
                  <a:gd name="connsiteX145" fmla="*/ 774815 w 1946275"/>
                  <a:gd name="connsiteY145" fmla="*/ 319617 h 1625601"/>
                  <a:gd name="connsiteX146" fmla="*/ 653303 w 1946275"/>
                  <a:gd name="connsiteY146" fmla="*/ 426288 h 1625601"/>
                  <a:gd name="connsiteX147" fmla="*/ 643425 w 1946275"/>
                  <a:gd name="connsiteY147" fmla="*/ 440634 h 1625601"/>
                  <a:gd name="connsiteX148" fmla="*/ 571812 w 1946275"/>
                  <a:gd name="connsiteY148" fmla="*/ 504707 h 1625601"/>
                  <a:gd name="connsiteX149" fmla="*/ 549774 w 1946275"/>
                  <a:gd name="connsiteY149" fmla="*/ 517173 h 1625601"/>
                  <a:gd name="connsiteX150" fmla="*/ 415727 w 1946275"/>
                  <a:gd name="connsiteY150" fmla="*/ 634848 h 1625601"/>
                  <a:gd name="connsiteX151" fmla="*/ 398433 w 1946275"/>
                  <a:gd name="connsiteY151" fmla="*/ 659234 h 1625601"/>
                  <a:gd name="connsiteX152" fmla="*/ 345666 w 1946275"/>
                  <a:gd name="connsiteY152" fmla="*/ 710116 h 1625601"/>
                  <a:gd name="connsiteX153" fmla="*/ 324814 w 1946275"/>
                  <a:gd name="connsiteY153" fmla="*/ 722489 h 1625601"/>
                  <a:gd name="connsiteX154" fmla="*/ 468334 w 1946275"/>
                  <a:gd name="connsiteY154" fmla="*/ 720740 h 1625601"/>
                  <a:gd name="connsiteX155" fmla="*/ 1039017 w 1946275"/>
                  <a:gd name="connsiteY155" fmla="*/ 715963 h 1625601"/>
                  <a:gd name="connsiteX156" fmla="*/ 1516813 w 1946275"/>
                  <a:gd name="connsiteY156" fmla="*/ 724593 h 1625601"/>
                  <a:gd name="connsiteX157" fmla="*/ 1629894 w 1946275"/>
                  <a:gd name="connsiteY157" fmla="*/ 731838 h 1625601"/>
                  <a:gd name="connsiteX158" fmla="*/ 1633536 w 1946275"/>
                  <a:gd name="connsiteY158" fmla="*/ 731838 h 1625601"/>
                  <a:gd name="connsiteX159" fmla="*/ 1635618 w 1946275"/>
                  <a:gd name="connsiteY159" fmla="*/ 732324 h 1625601"/>
                  <a:gd name="connsiteX160" fmla="*/ 1667118 w 1946275"/>
                  <a:gd name="connsiteY160" fmla="*/ 735498 h 1625601"/>
                  <a:gd name="connsiteX161" fmla="*/ 1658225 w 1946275"/>
                  <a:gd name="connsiteY161" fmla="*/ 729607 h 1625601"/>
                  <a:gd name="connsiteX162" fmla="*/ 1630467 w 1946275"/>
                  <a:gd name="connsiteY162" fmla="*/ 704593 h 1625601"/>
                  <a:gd name="connsiteX163" fmla="*/ 1594095 w 1946275"/>
                  <a:gd name="connsiteY163" fmla="*/ 654071 h 1625601"/>
                  <a:gd name="connsiteX164" fmla="*/ 1458600 w 1946275"/>
                  <a:gd name="connsiteY164" fmla="*/ 520490 h 1625601"/>
                  <a:gd name="connsiteX165" fmla="*/ 1446044 w 1946275"/>
                  <a:gd name="connsiteY165" fmla="*/ 512033 h 1625601"/>
                  <a:gd name="connsiteX166" fmla="*/ 1318077 w 1946275"/>
                  <a:gd name="connsiteY166" fmla="*/ 387436 h 1625601"/>
                  <a:gd name="connsiteX167" fmla="*/ 1309221 w 1946275"/>
                  <a:gd name="connsiteY167" fmla="*/ 373221 h 1625601"/>
                  <a:gd name="connsiteX168" fmla="*/ 1203100 w 1946275"/>
                  <a:gd name="connsiteY168" fmla="*/ 268599 h 1625601"/>
                  <a:gd name="connsiteX169" fmla="*/ 1165175 w 1946275"/>
                  <a:gd name="connsiteY169" fmla="*/ 242073 h 1625601"/>
                  <a:gd name="connsiteX170" fmla="*/ 1128373 w 1946275"/>
                  <a:gd name="connsiteY170" fmla="*/ 201503 h 1625601"/>
                  <a:gd name="connsiteX171" fmla="*/ 1127479 w 1946275"/>
                  <a:gd name="connsiteY171" fmla="*/ 202252 h 1625601"/>
                  <a:gd name="connsiteX172" fmla="*/ 1128713 w 1946275"/>
                  <a:gd name="connsiteY172" fmla="*/ 203490 h 1625601"/>
                  <a:gd name="connsiteX173" fmla="*/ 1121958 w 1946275"/>
                  <a:gd name="connsiteY173" fmla="*/ 206877 h 1625601"/>
                  <a:gd name="connsiteX174" fmla="*/ 1121373 w 1946275"/>
                  <a:gd name="connsiteY174" fmla="*/ 207367 h 1625601"/>
                  <a:gd name="connsiteX175" fmla="*/ 1120178 w 1946275"/>
                  <a:gd name="connsiteY175" fmla="*/ 208269 h 1625601"/>
                  <a:gd name="connsiteX176" fmla="*/ 1117402 w 1946275"/>
                  <a:gd name="connsiteY176" fmla="*/ 211052 h 1625601"/>
                  <a:gd name="connsiteX177" fmla="*/ 1117009 w 1946275"/>
                  <a:gd name="connsiteY177" fmla="*/ 210658 h 1625601"/>
                  <a:gd name="connsiteX178" fmla="*/ 1101944 w 1946275"/>
                  <a:gd name="connsiteY178" fmla="*/ 222017 h 1625601"/>
                  <a:gd name="connsiteX179" fmla="*/ 1102320 w 1946275"/>
                  <a:gd name="connsiteY179" fmla="*/ 222395 h 1625601"/>
                  <a:gd name="connsiteX180" fmla="*/ 1094570 w 1946275"/>
                  <a:gd name="connsiteY180" fmla="*/ 227578 h 1625601"/>
                  <a:gd name="connsiteX181" fmla="*/ 1091371 w 1946275"/>
                  <a:gd name="connsiteY181" fmla="*/ 229989 h 1625601"/>
                  <a:gd name="connsiteX182" fmla="*/ 1057620 w 1946275"/>
                  <a:gd name="connsiteY182" fmla="*/ 237530 h 1625601"/>
                  <a:gd name="connsiteX183" fmla="*/ 1050119 w 1946275"/>
                  <a:gd name="connsiteY183" fmla="*/ 241300 h 1625601"/>
                  <a:gd name="connsiteX184" fmla="*/ 1049616 w 1946275"/>
                  <a:gd name="connsiteY184" fmla="*/ 241261 h 1625601"/>
                  <a:gd name="connsiteX185" fmla="*/ 1049536 w 1946275"/>
                  <a:gd name="connsiteY185" fmla="*/ 241301 h 1625601"/>
                  <a:gd name="connsiteX186" fmla="*/ 1000522 w 1946275"/>
                  <a:gd name="connsiteY186" fmla="*/ 237520 h 1625601"/>
                  <a:gd name="connsiteX187" fmla="*/ 955278 w 1946275"/>
                  <a:gd name="connsiteY187" fmla="*/ 222395 h 1625601"/>
                  <a:gd name="connsiteX188" fmla="*/ 947737 w 1946275"/>
                  <a:gd name="connsiteY188" fmla="*/ 218614 h 1625601"/>
                  <a:gd name="connsiteX189" fmla="*/ 955384 w 1946275"/>
                  <a:gd name="connsiteY189" fmla="*/ 221682 h 1625601"/>
                  <a:gd name="connsiteX190" fmla="*/ 922613 w 1946275"/>
                  <a:gd name="connsiteY190" fmla="*/ 196056 h 1625601"/>
                  <a:gd name="connsiteX191" fmla="*/ 1001367 w 1946275"/>
                  <a:gd name="connsiteY191" fmla="*/ 15081 h 1625601"/>
                  <a:gd name="connsiteX192" fmla="*/ 990116 w 1946275"/>
                  <a:gd name="connsiteY192" fmla="*/ 18851 h 1625601"/>
                  <a:gd name="connsiteX193" fmla="*/ 956365 w 1946275"/>
                  <a:gd name="connsiteY193" fmla="*/ 33933 h 1625601"/>
                  <a:gd name="connsiteX194" fmla="*/ 948864 w 1946275"/>
                  <a:gd name="connsiteY194" fmla="*/ 41473 h 1625601"/>
                  <a:gd name="connsiteX195" fmla="*/ 937614 w 1946275"/>
                  <a:gd name="connsiteY195" fmla="*/ 56555 h 1625601"/>
                  <a:gd name="connsiteX196" fmla="*/ 926363 w 1946275"/>
                  <a:gd name="connsiteY196" fmla="*/ 86717 h 1625601"/>
                  <a:gd name="connsiteX197" fmla="*/ 915113 w 1946275"/>
                  <a:gd name="connsiteY197" fmla="*/ 135731 h 1625601"/>
                  <a:gd name="connsiteX198" fmla="*/ 918863 w 1946275"/>
                  <a:gd name="connsiteY198" fmla="*/ 158353 h 1625601"/>
                  <a:gd name="connsiteX199" fmla="*/ 933863 w 1946275"/>
                  <a:gd name="connsiteY199" fmla="*/ 188516 h 1625601"/>
                  <a:gd name="connsiteX200" fmla="*/ 963865 w 1946275"/>
                  <a:gd name="connsiteY200" fmla="*/ 207367 h 1625601"/>
                  <a:gd name="connsiteX201" fmla="*/ 1005117 w 1946275"/>
                  <a:gd name="connsiteY201" fmla="*/ 222449 h 1625601"/>
                  <a:gd name="connsiteX202" fmla="*/ 1050119 w 1946275"/>
                  <a:gd name="connsiteY202" fmla="*/ 226219 h 1625601"/>
                  <a:gd name="connsiteX203" fmla="*/ 1057620 w 1946275"/>
                  <a:gd name="connsiteY203" fmla="*/ 222449 h 1625601"/>
                  <a:gd name="connsiteX204" fmla="*/ 1087621 w 1946275"/>
                  <a:gd name="connsiteY204" fmla="*/ 214908 h 1625601"/>
                  <a:gd name="connsiteX205" fmla="*/ 1110122 w 1946275"/>
                  <a:gd name="connsiteY205" fmla="*/ 196056 h 1625601"/>
                  <a:gd name="connsiteX206" fmla="*/ 1132624 w 1946275"/>
                  <a:gd name="connsiteY206" fmla="*/ 180975 h 1625601"/>
                  <a:gd name="connsiteX207" fmla="*/ 1140124 w 1946275"/>
                  <a:gd name="connsiteY207" fmla="*/ 158353 h 1625601"/>
                  <a:gd name="connsiteX208" fmla="*/ 1143874 w 1946275"/>
                  <a:gd name="connsiteY208" fmla="*/ 128190 h 1625601"/>
                  <a:gd name="connsiteX209" fmla="*/ 1143874 w 1946275"/>
                  <a:gd name="connsiteY209" fmla="*/ 116880 h 1625601"/>
                  <a:gd name="connsiteX210" fmla="*/ 1136374 w 1946275"/>
                  <a:gd name="connsiteY210" fmla="*/ 71636 h 1625601"/>
                  <a:gd name="connsiteX211" fmla="*/ 1121373 w 1946275"/>
                  <a:gd name="connsiteY211" fmla="*/ 49014 h 1625601"/>
                  <a:gd name="connsiteX212" fmla="*/ 1102622 w 1946275"/>
                  <a:gd name="connsiteY212" fmla="*/ 33933 h 1625601"/>
                  <a:gd name="connsiteX213" fmla="*/ 1057620 w 1946275"/>
                  <a:gd name="connsiteY213" fmla="*/ 18851 h 1625601"/>
                  <a:gd name="connsiteX214" fmla="*/ 1042619 w 1946275"/>
                  <a:gd name="connsiteY214" fmla="*/ 18851 h 1625601"/>
                  <a:gd name="connsiteX215" fmla="*/ 1016368 w 1946275"/>
                  <a:gd name="connsiteY215" fmla="*/ 18851 h 1625601"/>
                  <a:gd name="connsiteX216" fmla="*/ 1001367 w 1946275"/>
                  <a:gd name="connsiteY216" fmla="*/ 15081 h 1625601"/>
                  <a:gd name="connsiteX217" fmla="*/ 1001367 w 1946275"/>
                  <a:gd name="connsiteY217" fmla="*/ 0 h 1625601"/>
                  <a:gd name="connsiteX218" fmla="*/ 1016368 w 1946275"/>
                  <a:gd name="connsiteY218" fmla="*/ 3770 h 1625601"/>
                  <a:gd name="connsiteX219" fmla="*/ 1042619 w 1946275"/>
                  <a:gd name="connsiteY219" fmla="*/ 3770 h 1625601"/>
                  <a:gd name="connsiteX220" fmla="*/ 1053869 w 1946275"/>
                  <a:gd name="connsiteY220" fmla="*/ 3770 h 1625601"/>
                  <a:gd name="connsiteX221" fmla="*/ 1057620 w 1946275"/>
                  <a:gd name="connsiteY221" fmla="*/ 11311 h 1625601"/>
                  <a:gd name="connsiteX222" fmla="*/ 1057620 w 1946275"/>
                  <a:gd name="connsiteY222" fmla="*/ 3770 h 1625601"/>
                  <a:gd name="connsiteX223" fmla="*/ 1110122 w 1946275"/>
                  <a:gd name="connsiteY223" fmla="*/ 22622 h 1625601"/>
                  <a:gd name="connsiteX224" fmla="*/ 1129207 w 1946275"/>
                  <a:gd name="connsiteY224" fmla="*/ 33586 h 1625601"/>
                  <a:gd name="connsiteX225" fmla="*/ 1136253 w 1946275"/>
                  <a:gd name="connsiteY225" fmla="*/ 37119 h 1625601"/>
                  <a:gd name="connsiteX226" fmla="*/ 1147564 w 1946275"/>
                  <a:gd name="connsiteY226" fmla="*/ 63587 h 1625601"/>
                  <a:gd name="connsiteX227" fmla="*/ 1158875 w 1946275"/>
                  <a:gd name="connsiteY227" fmla="*/ 116523 h 1625601"/>
                  <a:gd name="connsiteX228" fmla="*/ 1158875 w 1946275"/>
                  <a:gd name="connsiteY228" fmla="*/ 116880 h 1625601"/>
                  <a:gd name="connsiteX229" fmla="*/ 1158875 w 1946275"/>
                  <a:gd name="connsiteY229" fmla="*/ 127867 h 1625601"/>
                  <a:gd name="connsiteX230" fmla="*/ 1158875 w 1946275"/>
                  <a:gd name="connsiteY230" fmla="*/ 128190 h 1625601"/>
                  <a:gd name="connsiteX231" fmla="*/ 1155125 w 1946275"/>
                  <a:gd name="connsiteY231" fmla="*/ 162123 h 1625601"/>
                  <a:gd name="connsiteX232" fmla="*/ 1150906 w 1946275"/>
                  <a:gd name="connsiteY232" fmla="*/ 176733 h 1625601"/>
                  <a:gd name="connsiteX233" fmla="*/ 1144014 w 1946275"/>
                  <a:gd name="connsiteY233" fmla="*/ 188281 h 1625601"/>
                  <a:gd name="connsiteX234" fmla="*/ 1211007 w 1946275"/>
                  <a:gd name="connsiteY234" fmla="*/ 254328 h 1625601"/>
                  <a:gd name="connsiteX235" fmla="*/ 1223983 w 1946275"/>
                  <a:gd name="connsiteY235" fmla="*/ 262839 h 1625601"/>
                  <a:gd name="connsiteX236" fmla="*/ 1280439 w 1946275"/>
                  <a:gd name="connsiteY236" fmla="*/ 308147 h 1625601"/>
                  <a:gd name="connsiteX237" fmla="*/ 1303963 w 1946275"/>
                  <a:gd name="connsiteY237" fmla="*/ 336937 h 1625601"/>
                  <a:gd name="connsiteX238" fmla="*/ 1322531 w 1946275"/>
                  <a:gd name="connsiteY238" fmla="*/ 364277 h 1625601"/>
                  <a:gd name="connsiteX239" fmla="*/ 1456664 w 1946275"/>
                  <a:gd name="connsiteY239" fmla="*/ 496514 h 1625601"/>
                  <a:gd name="connsiteX240" fmla="*/ 1457335 w 1946275"/>
                  <a:gd name="connsiteY240" fmla="*/ 496931 h 1625601"/>
                  <a:gd name="connsiteX241" fmla="*/ 1525083 w 1946275"/>
                  <a:gd name="connsiteY241" fmla="*/ 553566 h 1625601"/>
                  <a:gd name="connsiteX242" fmla="*/ 1596594 w 1946275"/>
                  <a:gd name="connsiteY242" fmla="*/ 629079 h 1625601"/>
                  <a:gd name="connsiteX243" fmla="*/ 1605861 w 1946275"/>
                  <a:gd name="connsiteY243" fmla="*/ 643604 h 1625601"/>
                  <a:gd name="connsiteX244" fmla="*/ 1701800 w 1946275"/>
                  <a:gd name="connsiteY244" fmla="*/ 738188 h 1625601"/>
                  <a:gd name="connsiteX245" fmla="*/ 1701069 w 1946275"/>
                  <a:gd name="connsiteY245" fmla="*/ 738919 h 1625601"/>
                  <a:gd name="connsiteX246" fmla="*/ 1710285 w 1946275"/>
                  <a:gd name="connsiteY246" fmla="*/ 739848 h 1625601"/>
                  <a:gd name="connsiteX247" fmla="*/ 1829574 w 1946275"/>
                  <a:gd name="connsiteY247" fmla="*/ 761256 h 1625601"/>
                  <a:gd name="connsiteX248" fmla="*/ 1919923 w 1946275"/>
                  <a:gd name="connsiteY248" fmla="*/ 806549 h 1625601"/>
                  <a:gd name="connsiteX249" fmla="*/ 1938746 w 1946275"/>
                  <a:gd name="connsiteY249" fmla="*/ 840519 h 1625601"/>
                  <a:gd name="connsiteX250" fmla="*/ 1946275 w 1946275"/>
                  <a:gd name="connsiteY250" fmla="*/ 938655 h 1625601"/>
                  <a:gd name="connsiteX251" fmla="*/ 1934982 w 1946275"/>
                  <a:gd name="connsiteY251" fmla="*/ 1259481 h 1625601"/>
                  <a:gd name="connsiteX252" fmla="*/ 1938746 w 1946275"/>
                  <a:gd name="connsiteY252" fmla="*/ 1357617 h 1625601"/>
                  <a:gd name="connsiteX253" fmla="*/ 1942511 w 1946275"/>
                  <a:gd name="connsiteY253" fmla="*/ 1433105 h 1625601"/>
                  <a:gd name="connsiteX254" fmla="*/ 1935923 w 1946275"/>
                  <a:gd name="connsiteY254" fmla="*/ 1504348 h 1625601"/>
                  <a:gd name="connsiteX255" fmla="*/ 1929524 w 1946275"/>
                  <a:gd name="connsiteY255" fmla="*/ 1519873 h 1625601"/>
                  <a:gd name="connsiteX256" fmla="*/ 1931987 w 1946275"/>
                  <a:gd name="connsiteY256" fmla="*/ 1519873 h 1625601"/>
                  <a:gd name="connsiteX257" fmla="*/ 1924447 w 1946275"/>
                  <a:gd name="connsiteY257" fmla="*/ 1535113 h 1625601"/>
                  <a:gd name="connsiteX258" fmla="*/ 1923292 w 1946275"/>
                  <a:gd name="connsiteY258" fmla="*/ 1534994 h 1625601"/>
                  <a:gd name="connsiteX259" fmla="*/ 1912394 w 1946275"/>
                  <a:gd name="connsiteY259" fmla="*/ 1561436 h 1625601"/>
                  <a:gd name="connsiteX260" fmla="*/ 1814516 w 1946275"/>
                  <a:gd name="connsiteY260" fmla="*/ 1621827 h 1625601"/>
                  <a:gd name="connsiteX261" fmla="*/ 1720402 w 1946275"/>
                  <a:gd name="connsiteY261" fmla="*/ 1625601 h 1625601"/>
                  <a:gd name="connsiteX262" fmla="*/ 1050311 w 1946275"/>
                  <a:gd name="connsiteY262" fmla="*/ 1602955 h 1625601"/>
                  <a:gd name="connsiteX263" fmla="*/ 794321 w 1946275"/>
                  <a:gd name="connsiteY263" fmla="*/ 1606729 h 1625601"/>
                  <a:gd name="connsiteX264" fmla="*/ 319987 w 1946275"/>
                  <a:gd name="connsiteY264" fmla="*/ 1618052 h 1625601"/>
                  <a:gd name="connsiteX265" fmla="*/ 131760 w 1946275"/>
                  <a:gd name="connsiteY265" fmla="*/ 1610503 h 1625601"/>
                  <a:gd name="connsiteX266" fmla="*/ 37646 w 1946275"/>
                  <a:gd name="connsiteY266" fmla="*/ 1580308 h 1625601"/>
                  <a:gd name="connsiteX267" fmla="*/ 15058 w 1946275"/>
                  <a:gd name="connsiteY267" fmla="*/ 1542564 h 1625601"/>
                  <a:gd name="connsiteX268" fmla="*/ 0 w 1946275"/>
                  <a:gd name="connsiteY268" fmla="*/ 1387812 h 1625601"/>
                  <a:gd name="connsiteX269" fmla="*/ 3765 w 1946275"/>
                  <a:gd name="connsiteY269" fmla="*/ 1131151 h 1625601"/>
                  <a:gd name="connsiteX270" fmla="*/ 0 w 1946275"/>
                  <a:gd name="connsiteY270" fmla="*/ 976399 h 1625601"/>
                  <a:gd name="connsiteX271" fmla="*/ 0 w 1946275"/>
                  <a:gd name="connsiteY271" fmla="*/ 965076 h 1625601"/>
                  <a:gd name="connsiteX272" fmla="*/ 33881 w 1946275"/>
                  <a:gd name="connsiteY272" fmla="*/ 832971 h 1625601"/>
                  <a:gd name="connsiteX273" fmla="*/ 101643 w 1946275"/>
                  <a:gd name="connsiteY273" fmla="*/ 757482 h 1625601"/>
                  <a:gd name="connsiteX274" fmla="*/ 233403 w 1946275"/>
                  <a:gd name="connsiteY274" fmla="*/ 723512 h 1625601"/>
                  <a:gd name="connsiteX275" fmla="*/ 240932 w 1946275"/>
                  <a:gd name="connsiteY275" fmla="*/ 723512 h 1625601"/>
                  <a:gd name="connsiteX276" fmla="*/ 294873 w 1946275"/>
                  <a:gd name="connsiteY276" fmla="*/ 722855 h 1625601"/>
                  <a:gd name="connsiteX277" fmla="*/ 402341 w 1946275"/>
                  <a:gd name="connsiteY277" fmla="*/ 628030 h 1625601"/>
                  <a:gd name="connsiteX278" fmla="*/ 421048 w 1946275"/>
                  <a:gd name="connsiteY278" fmla="*/ 598931 h 1625601"/>
                  <a:gd name="connsiteX279" fmla="*/ 473815 w 1946275"/>
                  <a:gd name="connsiteY279" fmla="*/ 546165 h 1625601"/>
                  <a:gd name="connsiteX280" fmla="*/ 517631 w 1946275"/>
                  <a:gd name="connsiteY280" fmla="*/ 519783 h 1625601"/>
                  <a:gd name="connsiteX281" fmla="*/ 538218 w 1946275"/>
                  <a:gd name="connsiteY281" fmla="*/ 508138 h 1625601"/>
                  <a:gd name="connsiteX282" fmla="*/ 646109 w 1946275"/>
                  <a:gd name="connsiteY282" fmla="*/ 412941 h 1625601"/>
                  <a:gd name="connsiteX283" fmla="*/ 654968 w 1946275"/>
                  <a:gd name="connsiteY283" fmla="*/ 400177 h 1625601"/>
                  <a:gd name="connsiteX284" fmla="*/ 737652 w 1946275"/>
                  <a:gd name="connsiteY284" fmla="*/ 327565 h 1625601"/>
                  <a:gd name="connsiteX285" fmla="*/ 757455 w 1946275"/>
                  <a:gd name="connsiteY285" fmla="*/ 314694 h 1625601"/>
                  <a:gd name="connsiteX286" fmla="*/ 904405 w 1946275"/>
                  <a:gd name="connsiteY286" fmla="*/ 185032 h 1625601"/>
                  <a:gd name="connsiteX287" fmla="*/ 911804 w 1946275"/>
                  <a:gd name="connsiteY287" fmla="*/ 176495 h 1625601"/>
                  <a:gd name="connsiteX288" fmla="*/ 903862 w 1946275"/>
                  <a:gd name="connsiteY288" fmla="*/ 162123 h 1625601"/>
                  <a:gd name="connsiteX289" fmla="*/ 900112 w 1946275"/>
                  <a:gd name="connsiteY289" fmla="*/ 135731 h 1625601"/>
                  <a:gd name="connsiteX290" fmla="*/ 911362 w 1946275"/>
                  <a:gd name="connsiteY290" fmla="*/ 82947 h 1625601"/>
                  <a:gd name="connsiteX291" fmla="*/ 926363 w 1946275"/>
                  <a:gd name="connsiteY291" fmla="*/ 49014 h 1625601"/>
                  <a:gd name="connsiteX292" fmla="*/ 937614 w 1946275"/>
                  <a:gd name="connsiteY292" fmla="*/ 33933 h 1625601"/>
                  <a:gd name="connsiteX293" fmla="*/ 945114 w 1946275"/>
                  <a:gd name="connsiteY293" fmla="*/ 22622 h 1625601"/>
                  <a:gd name="connsiteX294" fmla="*/ 986366 w 1946275"/>
                  <a:gd name="connsiteY294" fmla="*/ 3770 h 1625601"/>
                  <a:gd name="connsiteX295" fmla="*/ 1001367 w 1946275"/>
                  <a:gd name="connsiteY295" fmla="*/ 0 h 16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1946275" h="1625601">
                    <a:moveTo>
                      <a:pt x="481437" y="1465536"/>
                    </a:moveTo>
                    <a:lnTo>
                      <a:pt x="487586" y="1465719"/>
                    </a:lnTo>
                    <a:cubicBezTo>
                      <a:pt x="494896" y="1465957"/>
                      <a:pt x="493351" y="1465957"/>
                      <a:pt x="486307" y="1465719"/>
                    </a:cubicBezTo>
                    <a:close/>
                    <a:moveTo>
                      <a:pt x="191907" y="1457871"/>
                    </a:moveTo>
                    <a:lnTo>
                      <a:pt x="247607" y="1459230"/>
                    </a:lnTo>
                    <a:cubicBezTo>
                      <a:pt x="322435" y="1461135"/>
                      <a:pt x="396793" y="1463040"/>
                      <a:pt x="428795" y="1463040"/>
                    </a:cubicBezTo>
                    <a:cubicBezTo>
                      <a:pt x="444796" y="1463993"/>
                      <a:pt x="460327" y="1464707"/>
                      <a:pt x="472034" y="1465183"/>
                    </a:cubicBezTo>
                    <a:lnTo>
                      <a:pt x="481437" y="1465536"/>
                    </a:lnTo>
                    <a:lnTo>
                      <a:pt x="469563" y="1465183"/>
                    </a:lnTo>
                    <a:cubicBezTo>
                      <a:pt x="452562" y="1464707"/>
                      <a:pt x="425031" y="1463993"/>
                      <a:pt x="383616" y="1463040"/>
                    </a:cubicBezTo>
                    <a:cubicBezTo>
                      <a:pt x="217958" y="1459230"/>
                      <a:pt x="440090" y="1466850"/>
                      <a:pt x="225488" y="1459230"/>
                    </a:cubicBezTo>
                    <a:close/>
                    <a:moveTo>
                      <a:pt x="15280" y="1374175"/>
                    </a:moveTo>
                    <a:lnTo>
                      <a:pt x="15058" y="1387812"/>
                    </a:lnTo>
                    <a:lnTo>
                      <a:pt x="15334" y="1396572"/>
                    </a:lnTo>
                    <a:close/>
                    <a:moveTo>
                      <a:pt x="182607" y="914934"/>
                    </a:moveTo>
                    <a:cubicBezTo>
                      <a:pt x="183255" y="915046"/>
                      <a:pt x="182078" y="915492"/>
                      <a:pt x="177371" y="916385"/>
                    </a:cubicBezTo>
                    <a:lnTo>
                      <a:pt x="173883" y="916385"/>
                    </a:lnTo>
                    <a:lnTo>
                      <a:pt x="176901" y="915492"/>
                    </a:lnTo>
                    <a:cubicBezTo>
                      <a:pt x="179489" y="915046"/>
                      <a:pt x="181960" y="914822"/>
                      <a:pt x="182607" y="914934"/>
                    </a:cubicBezTo>
                    <a:close/>
                    <a:moveTo>
                      <a:pt x="1830701" y="858668"/>
                    </a:moveTo>
                    <a:cubicBezTo>
                      <a:pt x="1832316" y="858727"/>
                      <a:pt x="1835561" y="858962"/>
                      <a:pt x="1840754" y="859434"/>
                    </a:cubicBezTo>
                    <a:lnTo>
                      <a:pt x="1845108" y="860670"/>
                    </a:lnTo>
                    <a:lnTo>
                      <a:pt x="1838032" y="859964"/>
                    </a:lnTo>
                    <a:cubicBezTo>
                      <a:pt x="1830760" y="859139"/>
                      <a:pt x="1827470" y="858550"/>
                      <a:pt x="1830701" y="858668"/>
                    </a:cubicBezTo>
                    <a:close/>
                    <a:moveTo>
                      <a:pt x="101185" y="780313"/>
                    </a:moveTo>
                    <a:lnTo>
                      <a:pt x="93644" y="784375"/>
                    </a:lnTo>
                    <a:lnTo>
                      <a:pt x="87526" y="789985"/>
                    </a:lnTo>
                    <a:close/>
                    <a:moveTo>
                      <a:pt x="1202371" y="731945"/>
                    </a:moveTo>
                    <a:lnTo>
                      <a:pt x="1190955" y="732938"/>
                    </a:lnTo>
                    <a:cubicBezTo>
                      <a:pt x="1133591" y="737654"/>
                      <a:pt x="1061181" y="742369"/>
                      <a:pt x="1000995" y="742369"/>
                    </a:cubicBezTo>
                    <a:cubicBezTo>
                      <a:pt x="876863" y="742369"/>
                      <a:pt x="609791" y="746141"/>
                      <a:pt x="496943" y="749914"/>
                    </a:cubicBezTo>
                    <a:cubicBezTo>
                      <a:pt x="459327" y="749914"/>
                      <a:pt x="417950" y="749914"/>
                      <a:pt x="380334" y="749914"/>
                    </a:cubicBezTo>
                    <a:cubicBezTo>
                      <a:pt x="308864" y="749914"/>
                      <a:pt x="241155" y="749914"/>
                      <a:pt x="196016" y="757458"/>
                    </a:cubicBezTo>
                    <a:cubicBezTo>
                      <a:pt x="162162" y="765003"/>
                      <a:pt x="83169" y="791409"/>
                      <a:pt x="53076" y="847993"/>
                    </a:cubicBezTo>
                    <a:cubicBezTo>
                      <a:pt x="45553" y="863082"/>
                      <a:pt x="40851" y="881000"/>
                      <a:pt x="37912" y="900864"/>
                    </a:cubicBezTo>
                    <a:lnTo>
                      <a:pt x="36810" y="916385"/>
                    </a:lnTo>
                    <a:lnTo>
                      <a:pt x="87006" y="916385"/>
                    </a:lnTo>
                    <a:cubicBezTo>
                      <a:pt x="109597" y="916385"/>
                      <a:pt x="127482" y="916385"/>
                      <a:pt x="142072" y="916385"/>
                    </a:cubicBezTo>
                    <a:lnTo>
                      <a:pt x="173883" y="916385"/>
                    </a:lnTo>
                    <a:lnTo>
                      <a:pt x="170488" y="917390"/>
                    </a:lnTo>
                    <a:cubicBezTo>
                      <a:pt x="169370" y="918171"/>
                      <a:pt x="169841" y="919064"/>
                      <a:pt x="173606" y="919957"/>
                    </a:cubicBezTo>
                    <a:cubicBezTo>
                      <a:pt x="192432" y="919957"/>
                      <a:pt x="233850" y="923529"/>
                      <a:pt x="248911" y="923529"/>
                    </a:cubicBezTo>
                    <a:cubicBezTo>
                      <a:pt x="263972" y="923529"/>
                      <a:pt x="222554" y="923529"/>
                      <a:pt x="263972" y="927101"/>
                    </a:cubicBezTo>
                    <a:lnTo>
                      <a:pt x="211258" y="927101"/>
                    </a:lnTo>
                    <a:lnTo>
                      <a:pt x="200139" y="927101"/>
                    </a:lnTo>
                    <a:lnTo>
                      <a:pt x="196197" y="927101"/>
                    </a:lnTo>
                    <a:cubicBezTo>
                      <a:pt x="181372" y="927101"/>
                      <a:pt x="116278" y="924025"/>
                      <a:pt x="66893" y="923929"/>
                    </a:cubicBezTo>
                    <a:lnTo>
                      <a:pt x="36215" y="924754"/>
                    </a:lnTo>
                    <a:lnTo>
                      <a:pt x="33328" y="965405"/>
                    </a:lnTo>
                    <a:cubicBezTo>
                      <a:pt x="32387" y="1011144"/>
                      <a:pt x="34268" y="1061126"/>
                      <a:pt x="30507" y="1108280"/>
                    </a:cubicBezTo>
                    <a:cubicBezTo>
                      <a:pt x="28626" y="1132800"/>
                      <a:pt x="26980" y="1164864"/>
                      <a:pt x="25511" y="1199993"/>
                    </a:cubicBezTo>
                    <a:lnTo>
                      <a:pt x="23007" y="1270000"/>
                    </a:lnTo>
                    <a:lnTo>
                      <a:pt x="28574" y="1270000"/>
                    </a:lnTo>
                    <a:cubicBezTo>
                      <a:pt x="41706" y="1270000"/>
                      <a:pt x="60468" y="1270000"/>
                      <a:pt x="82981" y="1270000"/>
                    </a:cubicBezTo>
                    <a:cubicBezTo>
                      <a:pt x="131761" y="1270000"/>
                      <a:pt x="45459" y="1277761"/>
                      <a:pt x="90486" y="1281642"/>
                    </a:cubicBezTo>
                    <a:cubicBezTo>
                      <a:pt x="135513" y="1285522"/>
                      <a:pt x="173036" y="1281642"/>
                      <a:pt x="188045" y="1285522"/>
                    </a:cubicBezTo>
                    <a:cubicBezTo>
                      <a:pt x="203054" y="1293283"/>
                      <a:pt x="116752" y="1281642"/>
                      <a:pt x="188045" y="1293283"/>
                    </a:cubicBezTo>
                    <a:cubicBezTo>
                      <a:pt x="238701" y="1302015"/>
                      <a:pt x="177492" y="1299832"/>
                      <a:pt x="161134" y="1298195"/>
                    </a:cubicBezTo>
                    <a:lnTo>
                      <a:pt x="164157" y="1297486"/>
                    </a:lnTo>
                    <a:lnTo>
                      <a:pt x="167759" y="1297710"/>
                    </a:lnTo>
                    <a:cubicBezTo>
                      <a:pt x="174678" y="1298134"/>
                      <a:pt x="175850" y="1298134"/>
                      <a:pt x="165531" y="1297164"/>
                    </a:cubicBezTo>
                    <a:lnTo>
                      <a:pt x="164157" y="1297486"/>
                    </a:lnTo>
                    <a:lnTo>
                      <a:pt x="135513" y="1295709"/>
                    </a:lnTo>
                    <a:cubicBezTo>
                      <a:pt x="110185" y="1294254"/>
                      <a:pt x="84857" y="1293284"/>
                      <a:pt x="105495" y="1297164"/>
                    </a:cubicBezTo>
                    <a:cubicBezTo>
                      <a:pt x="136451" y="1302985"/>
                      <a:pt x="97756" y="1295709"/>
                      <a:pt x="55895" y="1293344"/>
                    </a:cubicBezTo>
                    <a:lnTo>
                      <a:pt x="22174" y="1293294"/>
                    </a:lnTo>
                    <a:lnTo>
                      <a:pt x="21573" y="1310097"/>
                    </a:lnTo>
                    <a:cubicBezTo>
                      <a:pt x="20397" y="1346876"/>
                      <a:pt x="19339" y="1382242"/>
                      <a:pt x="18340" y="1411712"/>
                    </a:cubicBezTo>
                    <a:lnTo>
                      <a:pt x="16995" y="1447805"/>
                    </a:lnTo>
                    <a:lnTo>
                      <a:pt x="20343" y="1447808"/>
                    </a:lnTo>
                    <a:cubicBezTo>
                      <a:pt x="62654" y="1447860"/>
                      <a:pt x="233959" y="1448276"/>
                      <a:pt x="266902" y="1451610"/>
                    </a:cubicBezTo>
                    <a:cubicBezTo>
                      <a:pt x="299846" y="1454944"/>
                      <a:pt x="79125" y="1452444"/>
                      <a:pt x="167197" y="1456871"/>
                    </a:cubicBezTo>
                    <a:lnTo>
                      <a:pt x="191907" y="1457871"/>
                    </a:lnTo>
                    <a:lnTo>
                      <a:pt x="140247" y="1456611"/>
                    </a:lnTo>
                    <a:cubicBezTo>
                      <a:pt x="107833" y="1455896"/>
                      <a:pt x="80537" y="1455420"/>
                      <a:pt x="63595" y="1455420"/>
                    </a:cubicBezTo>
                    <a:cubicBezTo>
                      <a:pt x="45711" y="1455420"/>
                      <a:pt x="33475" y="1455658"/>
                      <a:pt x="25181" y="1456015"/>
                    </a:cubicBezTo>
                    <a:lnTo>
                      <a:pt x="17229" y="1456721"/>
                    </a:lnTo>
                    <a:lnTo>
                      <a:pt x="17882" y="1477455"/>
                    </a:lnTo>
                    <a:cubicBezTo>
                      <a:pt x="19764" y="1502932"/>
                      <a:pt x="22588" y="1523692"/>
                      <a:pt x="26352" y="1538789"/>
                    </a:cubicBezTo>
                    <a:cubicBezTo>
                      <a:pt x="30117" y="1550113"/>
                      <a:pt x="37646" y="1561436"/>
                      <a:pt x="48939" y="1568985"/>
                    </a:cubicBezTo>
                    <a:cubicBezTo>
                      <a:pt x="60233" y="1576534"/>
                      <a:pt x="75291" y="1584082"/>
                      <a:pt x="97879" y="1587857"/>
                    </a:cubicBezTo>
                    <a:cubicBezTo>
                      <a:pt x="143053" y="1599180"/>
                      <a:pt x="210815" y="1602955"/>
                      <a:pt x="319987" y="1602955"/>
                    </a:cubicBezTo>
                    <a:cubicBezTo>
                      <a:pt x="376456" y="1602955"/>
                      <a:pt x="443277" y="1602011"/>
                      <a:pt x="521862" y="1600124"/>
                    </a:cubicBezTo>
                    <a:lnTo>
                      <a:pt x="555677" y="1599181"/>
                    </a:lnTo>
                    <a:lnTo>
                      <a:pt x="620458" y="1594516"/>
                    </a:lnTo>
                    <a:cubicBezTo>
                      <a:pt x="843265" y="1580095"/>
                      <a:pt x="973055" y="1582979"/>
                      <a:pt x="1065351" y="1582979"/>
                    </a:cubicBezTo>
                    <a:cubicBezTo>
                      <a:pt x="1110557" y="1582979"/>
                      <a:pt x="1148229" y="1582979"/>
                      <a:pt x="1178366" y="1582979"/>
                    </a:cubicBezTo>
                    <a:cubicBezTo>
                      <a:pt x="1238641" y="1579212"/>
                      <a:pt x="1306449" y="1582979"/>
                      <a:pt x="1366724" y="1590513"/>
                    </a:cubicBezTo>
                    <a:cubicBezTo>
                      <a:pt x="1426999" y="1594280"/>
                      <a:pt x="1479739" y="1601814"/>
                      <a:pt x="1509876" y="1598047"/>
                    </a:cubicBezTo>
                    <a:cubicBezTo>
                      <a:pt x="1543781" y="1594280"/>
                      <a:pt x="1588987" y="1598047"/>
                      <a:pt x="1637960" y="1601814"/>
                    </a:cubicBezTo>
                    <a:cubicBezTo>
                      <a:pt x="1698235" y="1605581"/>
                      <a:pt x="1758509" y="1609349"/>
                      <a:pt x="1796181" y="1601814"/>
                    </a:cubicBezTo>
                    <a:cubicBezTo>
                      <a:pt x="1847037" y="1590513"/>
                      <a:pt x="1883061" y="1581331"/>
                      <a:pt x="1901073" y="1544072"/>
                    </a:cubicBezTo>
                    <a:lnTo>
                      <a:pt x="1903834" y="1532986"/>
                    </a:lnTo>
                    <a:lnTo>
                      <a:pt x="1877730" y="1530291"/>
                    </a:lnTo>
                    <a:cubicBezTo>
                      <a:pt x="1811809" y="1528684"/>
                      <a:pt x="1702941" y="1535113"/>
                      <a:pt x="1683146" y="1535113"/>
                    </a:cubicBezTo>
                    <a:cubicBezTo>
                      <a:pt x="1656754" y="1535113"/>
                      <a:pt x="1720849" y="1531303"/>
                      <a:pt x="1660524" y="1531303"/>
                    </a:cubicBezTo>
                    <a:cubicBezTo>
                      <a:pt x="1603969" y="1531303"/>
                      <a:pt x="1539874" y="1535113"/>
                      <a:pt x="1592658" y="1531303"/>
                    </a:cubicBezTo>
                    <a:cubicBezTo>
                      <a:pt x="1645443" y="1527493"/>
                      <a:pt x="1592658" y="1527493"/>
                      <a:pt x="1611510" y="1527493"/>
                    </a:cubicBezTo>
                    <a:cubicBezTo>
                      <a:pt x="1626592" y="1527493"/>
                      <a:pt x="1686917" y="1523683"/>
                      <a:pt x="1709539" y="1523683"/>
                    </a:cubicBezTo>
                    <a:cubicBezTo>
                      <a:pt x="1726505" y="1523683"/>
                      <a:pt x="1703176" y="1519397"/>
                      <a:pt x="1699995" y="1518861"/>
                    </a:cubicBezTo>
                    <a:cubicBezTo>
                      <a:pt x="1698935" y="1518683"/>
                      <a:pt x="1700113" y="1518921"/>
                      <a:pt x="1705768" y="1519873"/>
                    </a:cubicBezTo>
                    <a:cubicBezTo>
                      <a:pt x="1728390" y="1519873"/>
                      <a:pt x="1762323" y="1519873"/>
                      <a:pt x="1822648" y="1519873"/>
                    </a:cubicBezTo>
                    <a:cubicBezTo>
                      <a:pt x="1852811" y="1519873"/>
                      <a:pt x="1880146" y="1519873"/>
                      <a:pt x="1899940" y="1519873"/>
                    </a:cubicBezTo>
                    <a:lnTo>
                      <a:pt x="1907100" y="1519873"/>
                    </a:lnTo>
                    <a:lnTo>
                      <a:pt x="1912963" y="1496336"/>
                    </a:lnTo>
                    <a:cubicBezTo>
                      <a:pt x="1916730" y="1436062"/>
                      <a:pt x="1924264" y="1451130"/>
                      <a:pt x="1920497" y="1387090"/>
                    </a:cubicBezTo>
                    <a:cubicBezTo>
                      <a:pt x="1920497" y="1319282"/>
                      <a:pt x="1912963" y="1187434"/>
                      <a:pt x="1916730" y="1119626"/>
                    </a:cubicBezTo>
                    <a:lnTo>
                      <a:pt x="1919333" y="1085717"/>
                    </a:lnTo>
                    <a:lnTo>
                      <a:pt x="1893394" y="1085374"/>
                    </a:lnTo>
                    <a:cubicBezTo>
                      <a:pt x="1869787" y="1084898"/>
                      <a:pt x="1844291" y="1083945"/>
                      <a:pt x="1836737" y="1082040"/>
                    </a:cubicBezTo>
                    <a:cubicBezTo>
                      <a:pt x="1821628" y="1074420"/>
                      <a:pt x="1938720" y="1082040"/>
                      <a:pt x="1855623" y="1074420"/>
                    </a:cubicBezTo>
                    <a:cubicBezTo>
                      <a:pt x="1768748" y="1066800"/>
                      <a:pt x="1855623" y="1074420"/>
                      <a:pt x="1791411" y="1070610"/>
                    </a:cubicBezTo>
                    <a:cubicBezTo>
                      <a:pt x="1727199" y="1066800"/>
                      <a:pt x="1749862" y="1066800"/>
                      <a:pt x="1772525" y="1066800"/>
                    </a:cubicBezTo>
                    <a:cubicBezTo>
                      <a:pt x="1798965" y="1066800"/>
                      <a:pt x="1889617" y="1074420"/>
                      <a:pt x="1919834" y="1078230"/>
                    </a:cubicBezTo>
                    <a:lnTo>
                      <a:pt x="1919909" y="1078224"/>
                    </a:lnTo>
                    <a:lnTo>
                      <a:pt x="1921262" y="1060588"/>
                    </a:lnTo>
                    <a:cubicBezTo>
                      <a:pt x="1922719" y="1045093"/>
                      <a:pt x="1924342" y="1029499"/>
                      <a:pt x="1925956" y="1014823"/>
                    </a:cubicBezTo>
                    <a:lnTo>
                      <a:pt x="1930315" y="977039"/>
                    </a:lnTo>
                    <a:lnTo>
                      <a:pt x="1931217" y="938655"/>
                    </a:lnTo>
                    <a:cubicBezTo>
                      <a:pt x="1931217" y="919783"/>
                      <a:pt x="1930276" y="902798"/>
                      <a:pt x="1928864" y="887228"/>
                    </a:cubicBezTo>
                    <a:lnTo>
                      <a:pt x="1928695" y="885826"/>
                    </a:lnTo>
                    <a:lnTo>
                      <a:pt x="1914393" y="885826"/>
                    </a:lnTo>
                    <a:cubicBezTo>
                      <a:pt x="1901176" y="885826"/>
                      <a:pt x="1882294" y="885826"/>
                      <a:pt x="1859636" y="885826"/>
                    </a:cubicBezTo>
                    <a:cubicBezTo>
                      <a:pt x="1814320" y="885826"/>
                      <a:pt x="1901175" y="878285"/>
                      <a:pt x="1855859" y="874515"/>
                    </a:cubicBezTo>
                    <a:cubicBezTo>
                      <a:pt x="1806767" y="874515"/>
                      <a:pt x="1772780" y="874515"/>
                      <a:pt x="1757675" y="870745"/>
                    </a:cubicBezTo>
                    <a:cubicBezTo>
                      <a:pt x="1742569" y="866974"/>
                      <a:pt x="1829425" y="874515"/>
                      <a:pt x="1757675" y="863204"/>
                    </a:cubicBezTo>
                    <a:cubicBezTo>
                      <a:pt x="1721800" y="859434"/>
                      <a:pt x="1737849" y="858491"/>
                      <a:pt x="1757675" y="858491"/>
                    </a:cubicBezTo>
                    <a:cubicBezTo>
                      <a:pt x="1777500" y="858491"/>
                      <a:pt x="1801103" y="859434"/>
                      <a:pt x="1780333" y="859434"/>
                    </a:cubicBezTo>
                    <a:cubicBezTo>
                      <a:pt x="1743985" y="859434"/>
                      <a:pt x="1849310" y="865207"/>
                      <a:pt x="1848380" y="861599"/>
                    </a:cubicBezTo>
                    <a:lnTo>
                      <a:pt x="1845108" y="860670"/>
                    </a:lnTo>
                    <a:lnTo>
                      <a:pt x="1851611" y="861319"/>
                    </a:lnTo>
                    <a:cubicBezTo>
                      <a:pt x="1862232" y="862262"/>
                      <a:pt x="1875567" y="863204"/>
                      <a:pt x="1889080" y="863675"/>
                    </a:cubicBezTo>
                    <a:lnTo>
                      <a:pt x="1925970" y="863224"/>
                    </a:lnTo>
                    <a:lnTo>
                      <a:pt x="1923688" y="844294"/>
                    </a:lnTo>
                    <a:cubicBezTo>
                      <a:pt x="1923688" y="832971"/>
                      <a:pt x="1916159" y="825422"/>
                      <a:pt x="1908630" y="817873"/>
                    </a:cubicBezTo>
                    <a:cubicBezTo>
                      <a:pt x="1901101" y="806549"/>
                      <a:pt x="1889807" y="799001"/>
                      <a:pt x="1870984" y="791452"/>
                    </a:cubicBezTo>
                    <a:cubicBezTo>
                      <a:pt x="1837103" y="776354"/>
                      <a:pt x="1788164" y="765031"/>
                      <a:pt x="1716637" y="757482"/>
                    </a:cubicBezTo>
                    <a:cubicBezTo>
                      <a:pt x="1609347" y="743328"/>
                      <a:pt x="1459707" y="735543"/>
                      <a:pt x="1258185" y="732536"/>
                    </a:cubicBezTo>
                    <a:close/>
                    <a:moveTo>
                      <a:pt x="484353" y="555667"/>
                    </a:moveTo>
                    <a:lnTo>
                      <a:pt x="481354" y="557472"/>
                    </a:lnTo>
                    <a:lnTo>
                      <a:pt x="475083" y="563846"/>
                    </a:lnTo>
                    <a:close/>
                    <a:moveTo>
                      <a:pt x="920312" y="191891"/>
                    </a:moveTo>
                    <a:lnTo>
                      <a:pt x="895454" y="213713"/>
                    </a:lnTo>
                    <a:lnTo>
                      <a:pt x="880878" y="237110"/>
                    </a:lnTo>
                    <a:cubicBezTo>
                      <a:pt x="869571" y="255955"/>
                      <a:pt x="846956" y="274800"/>
                      <a:pt x="820573" y="289876"/>
                    </a:cubicBezTo>
                    <a:lnTo>
                      <a:pt x="774815" y="319617"/>
                    </a:lnTo>
                    <a:lnTo>
                      <a:pt x="653303" y="426288"/>
                    </a:lnTo>
                    <a:lnTo>
                      <a:pt x="643425" y="440634"/>
                    </a:lnTo>
                    <a:cubicBezTo>
                      <a:pt x="628348" y="467017"/>
                      <a:pt x="601965" y="485862"/>
                      <a:pt x="571812" y="504707"/>
                    </a:cubicBezTo>
                    <a:lnTo>
                      <a:pt x="549774" y="517173"/>
                    </a:lnTo>
                    <a:lnTo>
                      <a:pt x="415727" y="634848"/>
                    </a:lnTo>
                    <a:lnTo>
                      <a:pt x="398433" y="659234"/>
                    </a:lnTo>
                    <a:cubicBezTo>
                      <a:pt x="383357" y="681848"/>
                      <a:pt x="362627" y="698809"/>
                      <a:pt x="345666" y="710116"/>
                    </a:cubicBezTo>
                    <a:lnTo>
                      <a:pt x="324814" y="722489"/>
                    </a:lnTo>
                    <a:lnTo>
                      <a:pt x="468334" y="720740"/>
                    </a:lnTo>
                    <a:cubicBezTo>
                      <a:pt x="686090" y="718086"/>
                      <a:pt x="875259" y="715963"/>
                      <a:pt x="1039017" y="715963"/>
                    </a:cubicBezTo>
                    <a:cubicBezTo>
                      <a:pt x="1233127" y="715963"/>
                      <a:pt x="1390841" y="718451"/>
                      <a:pt x="1516813" y="724593"/>
                    </a:cubicBezTo>
                    <a:lnTo>
                      <a:pt x="1629894" y="731838"/>
                    </a:lnTo>
                    <a:lnTo>
                      <a:pt x="1633536" y="731838"/>
                    </a:lnTo>
                    <a:lnTo>
                      <a:pt x="1635618" y="732324"/>
                    </a:lnTo>
                    <a:lnTo>
                      <a:pt x="1667118" y="735498"/>
                    </a:lnTo>
                    <a:lnTo>
                      <a:pt x="1658225" y="729607"/>
                    </a:lnTo>
                    <a:cubicBezTo>
                      <a:pt x="1649286" y="722527"/>
                      <a:pt x="1639877" y="714032"/>
                      <a:pt x="1630467" y="704593"/>
                    </a:cubicBezTo>
                    <a:lnTo>
                      <a:pt x="1594095" y="654071"/>
                    </a:lnTo>
                    <a:lnTo>
                      <a:pt x="1458600" y="520490"/>
                    </a:lnTo>
                    <a:lnTo>
                      <a:pt x="1446044" y="512033"/>
                    </a:lnTo>
                    <a:cubicBezTo>
                      <a:pt x="1412170" y="489379"/>
                      <a:pt x="1363242" y="459174"/>
                      <a:pt x="1318077" y="387436"/>
                    </a:cubicBezTo>
                    <a:lnTo>
                      <a:pt x="1309221" y="373221"/>
                    </a:lnTo>
                    <a:lnTo>
                      <a:pt x="1203100" y="268599"/>
                    </a:lnTo>
                    <a:lnTo>
                      <a:pt x="1165175" y="242073"/>
                    </a:lnTo>
                    <a:lnTo>
                      <a:pt x="1128373" y="201503"/>
                    </a:lnTo>
                    <a:lnTo>
                      <a:pt x="1127479" y="202252"/>
                    </a:lnTo>
                    <a:lnTo>
                      <a:pt x="1128713" y="203490"/>
                    </a:lnTo>
                    <a:lnTo>
                      <a:pt x="1121958" y="206877"/>
                    </a:lnTo>
                    <a:lnTo>
                      <a:pt x="1121373" y="207367"/>
                    </a:lnTo>
                    <a:lnTo>
                      <a:pt x="1120178" y="208269"/>
                    </a:lnTo>
                    <a:lnTo>
                      <a:pt x="1117402" y="211052"/>
                    </a:lnTo>
                    <a:lnTo>
                      <a:pt x="1117009" y="210658"/>
                    </a:lnTo>
                    <a:lnTo>
                      <a:pt x="1101944" y="222017"/>
                    </a:lnTo>
                    <a:lnTo>
                      <a:pt x="1102320" y="222395"/>
                    </a:lnTo>
                    <a:lnTo>
                      <a:pt x="1094570" y="227578"/>
                    </a:lnTo>
                    <a:lnTo>
                      <a:pt x="1091371" y="229989"/>
                    </a:lnTo>
                    <a:cubicBezTo>
                      <a:pt x="1083871" y="233760"/>
                      <a:pt x="1072620" y="237530"/>
                      <a:pt x="1057620" y="237530"/>
                    </a:cubicBezTo>
                    <a:cubicBezTo>
                      <a:pt x="1057620" y="241300"/>
                      <a:pt x="1053869" y="241300"/>
                      <a:pt x="1050119" y="241300"/>
                    </a:cubicBezTo>
                    <a:lnTo>
                      <a:pt x="1049616" y="241261"/>
                    </a:lnTo>
                    <a:lnTo>
                      <a:pt x="1049536" y="241301"/>
                    </a:lnTo>
                    <a:cubicBezTo>
                      <a:pt x="1034455" y="241301"/>
                      <a:pt x="1015603" y="237520"/>
                      <a:pt x="1000522" y="237520"/>
                    </a:cubicBezTo>
                    <a:cubicBezTo>
                      <a:pt x="981670" y="233739"/>
                      <a:pt x="970359" y="229958"/>
                      <a:pt x="955278" y="222395"/>
                    </a:cubicBezTo>
                    <a:cubicBezTo>
                      <a:pt x="951508" y="218614"/>
                      <a:pt x="951508" y="218614"/>
                      <a:pt x="947737" y="218614"/>
                    </a:cubicBezTo>
                    <a:lnTo>
                      <a:pt x="955384" y="221682"/>
                    </a:lnTo>
                    <a:lnTo>
                      <a:pt x="922613" y="196056"/>
                    </a:lnTo>
                    <a:close/>
                    <a:moveTo>
                      <a:pt x="1001367" y="15081"/>
                    </a:moveTo>
                    <a:cubicBezTo>
                      <a:pt x="997617" y="15081"/>
                      <a:pt x="993866" y="15081"/>
                      <a:pt x="990116" y="18851"/>
                    </a:cubicBezTo>
                    <a:cubicBezTo>
                      <a:pt x="975116" y="22622"/>
                      <a:pt x="963865" y="26392"/>
                      <a:pt x="956365" y="33933"/>
                    </a:cubicBezTo>
                    <a:cubicBezTo>
                      <a:pt x="952614" y="33933"/>
                      <a:pt x="952614" y="37703"/>
                      <a:pt x="948864" y="41473"/>
                    </a:cubicBezTo>
                    <a:cubicBezTo>
                      <a:pt x="945114" y="49014"/>
                      <a:pt x="941364" y="52784"/>
                      <a:pt x="937614" y="56555"/>
                    </a:cubicBezTo>
                    <a:cubicBezTo>
                      <a:pt x="933863" y="67865"/>
                      <a:pt x="930113" y="75406"/>
                      <a:pt x="926363" y="86717"/>
                    </a:cubicBezTo>
                    <a:cubicBezTo>
                      <a:pt x="918863" y="101798"/>
                      <a:pt x="915113" y="116880"/>
                      <a:pt x="915113" y="135731"/>
                    </a:cubicBezTo>
                    <a:cubicBezTo>
                      <a:pt x="915113" y="143272"/>
                      <a:pt x="918863" y="150812"/>
                      <a:pt x="918863" y="158353"/>
                    </a:cubicBezTo>
                    <a:cubicBezTo>
                      <a:pt x="918863" y="169664"/>
                      <a:pt x="926363" y="180975"/>
                      <a:pt x="933863" y="188516"/>
                    </a:cubicBezTo>
                    <a:cubicBezTo>
                      <a:pt x="941364" y="196056"/>
                      <a:pt x="952614" y="203597"/>
                      <a:pt x="963865" y="207367"/>
                    </a:cubicBezTo>
                    <a:cubicBezTo>
                      <a:pt x="978866" y="214908"/>
                      <a:pt x="986366" y="218678"/>
                      <a:pt x="1005117" y="222449"/>
                    </a:cubicBezTo>
                    <a:cubicBezTo>
                      <a:pt x="1020118" y="222449"/>
                      <a:pt x="1035119" y="226219"/>
                      <a:pt x="1050119" y="226219"/>
                    </a:cubicBezTo>
                    <a:cubicBezTo>
                      <a:pt x="1053869" y="226219"/>
                      <a:pt x="1053869" y="226219"/>
                      <a:pt x="1057620" y="222449"/>
                    </a:cubicBezTo>
                    <a:cubicBezTo>
                      <a:pt x="1068870" y="222449"/>
                      <a:pt x="1076371" y="218678"/>
                      <a:pt x="1087621" y="214908"/>
                    </a:cubicBezTo>
                    <a:cubicBezTo>
                      <a:pt x="1095122" y="211138"/>
                      <a:pt x="1102622" y="203597"/>
                      <a:pt x="1110122" y="196056"/>
                    </a:cubicBezTo>
                    <a:cubicBezTo>
                      <a:pt x="1117623" y="192286"/>
                      <a:pt x="1125123" y="184745"/>
                      <a:pt x="1132624" y="180975"/>
                    </a:cubicBezTo>
                    <a:cubicBezTo>
                      <a:pt x="1136374" y="173434"/>
                      <a:pt x="1140124" y="165894"/>
                      <a:pt x="1140124" y="158353"/>
                    </a:cubicBezTo>
                    <a:cubicBezTo>
                      <a:pt x="1143874" y="147042"/>
                      <a:pt x="1143874" y="139501"/>
                      <a:pt x="1143874" y="128190"/>
                    </a:cubicBezTo>
                    <a:cubicBezTo>
                      <a:pt x="1143874" y="124420"/>
                      <a:pt x="1143874" y="120650"/>
                      <a:pt x="1143874" y="116880"/>
                    </a:cubicBezTo>
                    <a:cubicBezTo>
                      <a:pt x="1143874" y="101798"/>
                      <a:pt x="1143874" y="86717"/>
                      <a:pt x="1136374" y="71636"/>
                    </a:cubicBezTo>
                    <a:cubicBezTo>
                      <a:pt x="1128874" y="64095"/>
                      <a:pt x="1128874" y="52784"/>
                      <a:pt x="1121373" y="49014"/>
                    </a:cubicBezTo>
                    <a:cubicBezTo>
                      <a:pt x="1117623" y="41473"/>
                      <a:pt x="1113872" y="41473"/>
                      <a:pt x="1102622" y="33933"/>
                    </a:cubicBezTo>
                    <a:cubicBezTo>
                      <a:pt x="1087621" y="26392"/>
                      <a:pt x="1072620" y="15081"/>
                      <a:pt x="1057620" y="18851"/>
                    </a:cubicBezTo>
                    <a:cubicBezTo>
                      <a:pt x="1050119" y="18851"/>
                      <a:pt x="1046369" y="18851"/>
                      <a:pt x="1042619" y="18851"/>
                    </a:cubicBezTo>
                    <a:cubicBezTo>
                      <a:pt x="1035119" y="18851"/>
                      <a:pt x="1027618" y="18851"/>
                      <a:pt x="1016368" y="18851"/>
                    </a:cubicBezTo>
                    <a:cubicBezTo>
                      <a:pt x="1012617" y="18851"/>
                      <a:pt x="1005117" y="15081"/>
                      <a:pt x="1001367" y="15081"/>
                    </a:cubicBezTo>
                    <a:close/>
                    <a:moveTo>
                      <a:pt x="1001367" y="0"/>
                    </a:moveTo>
                    <a:cubicBezTo>
                      <a:pt x="1008867" y="0"/>
                      <a:pt x="1012617" y="3770"/>
                      <a:pt x="1016368" y="3770"/>
                    </a:cubicBezTo>
                    <a:cubicBezTo>
                      <a:pt x="1027618" y="3770"/>
                      <a:pt x="1035119" y="3770"/>
                      <a:pt x="1042619" y="3770"/>
                    </a:cubicBezTo>
                    <a:lnTo>
                      <a:pt x="1053869" y="3770"/>
                    </a:lnTo>
                    <a:cubicBezTo>
                      <a:pt x="1057620" y="11311"/>
                      <a:pt x="1057620" y="11311"/>
                      <a:pt x="1057620" y="11311"/>
                    </a:cubicBezTo>
                    <a:cubicBezTo>
                      <a:pt x="1057620" y="3770"/>
                      <a:pt x="1057620" y="3770"/>
                      <a:pt x="1057620" y="3770"/>
                    </a:cubicBezTo>
                    <a:cubicBezTo>
                      <a:pt x="1076371" y="3770"/>
                      <a:pt x="1095122" y="15081"/>
                      <a:pt x="1110122" y="22622"/>
                    </a:cubicBezTo>
                    <a:lnTo>
                      <a:pt x="1129207" y="33586"/>
                    </a:lnTo>
                    <a:lnTo>
                      <a:pt x="1136253" y="37119"/>
                    </a:lnTo>
                    <a:cubicBezTo>
                      <a:pt x="1140024" y="48462"/>
                      <a:pt x="1143794" y="56025"/>
                      <a:pt x="1147564" y="63587"/>
                    </a:cubicBezTo>
                    <a:cubicBezTo>
                      <a:pt x="1158875" y="82493"/>
                      <a:pt x="1158875" y="101398"/>
                      <a:pt x="1158875" y="116523"/>
                    </a:cubicBezTo>
                    <a:lnTo>
                      <a:pt x="1158875" y="116880"/>
                    </a:lnTo>
                    <a:lnTo>
                      <a:pt x="1158875" y="127867"/>
                    </a:lnTo>
                    <a:lnTo>
                      <a:pt x="1158875" y="128190"/>
                    </a:lnTo>
                    <a:cubicBezTo>
                      <a:pt x="1158875" y="139501"/>
                      <a:pt x="1158875" y="150812"/>
                      <a:pt x="1155125" y="162123"/>
                    </a:cubicBezTo>
                    <a:cubicBezTo>
                      <a:pt x="1155125" y="167779"/>
                      <a:pt x="1153250" y="172492"/>
                      <a:pt x="1150906" y="176733"/>
                    </a:cubicBezTo>
                    <a:lnTo>
                      <a:pt x="1144014" y="188281"/>
                    </a:lnTo>
                    <a:lnTo>
                      <a:pt x="1211007" y="254328"/>
                    </a:lnTo>
                    <a:lnTo>
                      <a:pt x="1223983" y="262839"/>
                    </a:lnTo>
                    <a:cubicBezTo>
                      <a:pt x="1246566" y="277941"/>
                      <a:pt x="1265384" y="289268"/>
                      <a:pt x="1280439" y="308147"/>
                    </a:cubicBezTo>
                    <a:cubicBezTo>
                      <a:pt x="1287967" y="315698"/>
                      <a:pt x="1295494" y="325137"/>
                      <a:pt x="1303963" y="336937"/>
                    </a:cubicBezTo>
                    <a:lnTo>
                      <a:pt x="1322531" y="364277"/>
                    </a:lnTo>
                    <a:lnTo>
                      <a:pt x="1456664" y="496514"/>
                    </a:lnTo>
                    <a:lnTo>
                      <a:pt x="1457335" y="496931"/>
                    </a:lnTo>
                    <a:cubicBezTo>
                      <a:pt x="1472390" y="512033"/>
                      <a:pt x="1498736" y="530912"/>
                      <a:pt x="1525083" y="553566"/>
                    </a:cubicBezTo>
                    <a:cubicBezTo>
                      <a:pt x="1555193" y="576220"/>
                      <a:pt x="1581539" y="602649"/>
                      <a:pt x="1596594" y="629079"/>
                    </a:cubicBezTo>
                    <a:lnTo>
                      <a:pt x="1605861" y="643604"/>
                    </a:lnTo>
                    <a:lnTo>
                      <a:pt x="1701800" y="738188"/>
                    </a:lnTo>
                    <a:lnTo>
                      <a:pt x="1701069" y="738919"/>
                    </a:lnTo>
                    <a:lnTo>
                      <a:pt x="1710285" y="739848"/>
                    </a:lnTo>
                    <a:cubicBezTo>
                      <a:pt x="1758048" y="745687"/>
                      <a:pt x="1797576" y="752764"/>
                      <a:pt x="1829574" y="761256"/>
                    </a:cubicBezTo>
                    <a:cubicBezTo>
                      <a:pt x="1870984" y="772580"/>
                      <a:pt x="1901101" y="787677"/>
                      <a:pt x="1919923" y="806549"/>
                    </a:cubicBezTo>
                    <a:cubicBezTo>
                      <a:pt x="1931217" y="817873"/>
                      <a:pt x="1934982" y="829196"/>
                      <a:pt x="1938746" y="840519"/>
                    </a:cubicBezTo>
                    <a:cubicBezTo>
                      <a:pt x="1942511" y="866940"/>
                      <a:pt x="1946275" y="900910"/>
                      <a:pt x="1946275" y="938655"/>
                    </a:cubicBezTo>
                    <a:cubicBezTo>
                      <a:pt x="1946275" y="1036790"/>
                      <a:pt x="1934982" y="1153797"/>
                      <a:pt x="1934982" y="1259481"/>
                    </a:cubicBezTo>
                    <a:cubicBezTo>
                      <a:pt x="1934982" y="1293451"/>
                      <a:pt x="1934982" y="1327421"/>
                      <a:pt x="1938746" y="1357617"/>
                    </a:cubicBezTo>
                    <a:cubicBezTo>
                      <a:pt x="1942511" y="1384038"/>
                      <a:pt x="1942511" y="1410459"/>
                      <a:pt x="1942511" y="1433105"/>
                    </a:cubicBezTo>
                    <a:cubicBezTo>
                      <a:pt x="1942511" y="1459526"/>
                      <a:pt x="1940629" y="1483116"/>
                      <a:pt x="1935923" y="1504348"/>
                    </a:cubicBezTo>
                    <a:lnTo>
                      <a:pt x="1929524" y="1519873"/>
                    </a:lnTo>
                    <a:lnTo>
                      <a:pt x="1931987" y="1519873"/>
                    </a:lnTo>
                    <a:lnTo>
                      <a:pt x="1924447" y="1535113"/>
                    </a:lnTo>
                    <a:lnTo>
                      <a:pt x="1923292" y="1534994"/>
                    </a:lnTo>
                    <a:lnTo>
                      <a:pt x="1912394" y="1561436"/>
                    </a:lnTo>
                    <a:cubicBezTo>
                      <a:pt x="1893571" y="1591631"/>
                      <a:pt x="1859690" y="1614278"/>
                      <a:pt x="1814516" y="1621827"/>
                    </a:cubicBezTo>
                    <a:cubicBezTo>
                      <a:pt x="1788164" y="1625601"/>
                      <a:pt x="1754283" y="1625601"/>
                      <a:pt x="1720402" y="1625601"/>
                    </a:cubicBezTo>
                    <a:cubicBezTo>
                      <a:pt x="1584878" y="1625601"/>
                      <a:pt x="1389121" y="1602955"/>
                      <a:pt x="1050311" y="1602955"/>
                    </a:cubicBezTo>
                    <a:cubicBezTo>
                      <a:pt x="975020" y="1602955"/>
                      <a:pt x="888435" y="1602955"/>
                      <a:pt x="794321" y="1606729"/>
                    </a:cubicBezTo>
                    <a:cubicBezTo>
                      <a:pt x="587271" y="1614278"/>
                      <a:pt x="432924" y="1618052"/>
                      <a:pt x="319987" y="1618052"/>
                    </a:cubicBezTo>
                    <a:cubicBezTo>
                      <a:pt x="240932" y="1618052"/>
                      <a:pt x="176934" y="1618052"/>
                      <a:pt x="131760" y="1610503"/>
                    </a:cubicBezTo>
                    <a:cubicBezTo>
                      <a:pt x="86585" y="1602955"/>
                      <a:pt x="60233" y="1595406"/>
                      <a:pt x="37646" y="1580308"/>
                    </a:cubicBezTo>
                    <a:cubicBezTo>
                      <a:pt x="26352" y="1568985"/>
                      <a:pt x="18823" y="1557661"/>
                      <a:pt x="15058" y="1542564"/>
                    </a:cubicBezTo>
                    <a:cubicBezTo>
                      <a:pt x="3765" y="1508594"/>
                      <a:pt x="0" y="1455752"/>
                      <a:pt x="0" y="1387812"/>
                    </a:cubicBezTo>
                    <a:cubicBezTo>
                      <a:pt x="0" y="1319872"/>
                      <a:pt x="3765" y="1233060"/>
                      <a:pt x="3765" y="1131151"/>
                    </a:cubicBezTo>
                    <a:cubicBezTo>
                      <a:pt x="3765" y="1085857"/>
                      <a:pt x="3765" y="1033015"/>
                      <a:pt x="0" y="976399"/>
                    </a:cubicBezTo>
                    <a:cubicBezTo>
                      <a:pt x="0" y="972624"/>
                      <a:pt x="0" y="968850"/>
                      <a:pt x="0" y="965076"/>
                    </a:cubicBezTo>
                    <a:cubicBezTo>
                      <a:pt x="0" y="908459"/>
                      <a:pt x="15058" y="866940"/>
                      <a:pt x="33881" y="832971"/>
                    </a:cubicBezTo>
                    <a:cubicBezTo>
                      <a:pt x="52704" y="799001"/>
                      <a:pt x="75291" y="776354"/>
                      <a:pt x="101643" y="757482"/>
                    </a:cubicBezTo>
                    <a:cubicBezTo>
                      <a:pt x="158111" y="727286"/>
                      <a:pt x="214580" y="723512"/>
                      <a:pt x="233403" y="723512"/>
                    </a:cubicBezTo>
                    <a:cubicBezTo>
                      <a:pt x="237167" y="723512"/>
                      <a:pt x="240932" y="723512"/>
                      <a:pt x="240932" y="723512"/>
                    </a:cubicBezTo>
                    <a:lnTo>
                      <a:pt x="294873" y="722855"/>
                    </a:lnTo>
                    <a:lnTo>
                      <a:pt x="402341" y="628030"/>
                    </a:lnTo>
                    <a:lnTo>
                      <a:pt x="421048" y="598931"/>
                    </a:lnTo>
                    <a:cubicBezTo>
                      <a:pt x="432355" y="583855"/>
                      <a:pt x="447432" y="568779"/>
                      <a:pt x="473815" y="546165"/>
                    </a:cubicBezTo>
                    <a:cubicBezTo>
                      <a:pt x="487007" y="536743"/>
                      <a:pt x="502084" y="528263"/>
                      <a:pt x="517631" y="519783"/>
                    </a:cubicBezTo>
                    <a:lnTo>
                      <a:pt x="538218" y="508138"/>
                    </a:lnTo>
                    <a:lnTo>
                      <a:pt x="646109" y="412941"/>
                    </a:lnTo>
                    <a:lnTo>
                      <a:pt x="654968" y="400177"/>
                    </a:lnTo>
                    <a:cubicBezTo>
                      <a:pt x="678289" y="370673"/>
                      <a:pt x="703731" y="350179"/>
                      <a:pt x="737652" y="327565"/>
                    </a:cubicBezTo>
                    <a:lnTo>
                      <a:pt x="757455" y="314694"/>
                    </a:lnTo>
                    <a:lnTo>
                      <a:pt x="904405" y="185032"/>
                    </a:lnTo>
                    <a:lnTo>
                      <a:pt x="911804" y="176495"/>
                    </a:lnTo>
                    <a:lnTo>
                      <a:pt x="903862" y="162123"/>
                    </a:lnTo>
                    <a:cubicBezTo>
                      <a:pt x="903862" y="150812"/>
                      <a:pt x="900112" y="143272"/>
                      <a:pt x="900112" y="135731"/>
                    </a:cubicBezTo>
                    <a:cubicBezTo>
                      <a:pt x="900112" y="116880"/>
                      <a:pt x="903862" y="98028"/>
                      <a:pt x="911362" y="82947"/>
                    </a:cubicBezTo>
                    <a:cubicBezTo>
                      <a:pt x="915113" y="71636"/>
                      <a:pt x="918863" y="60325"/>
                      <a:pt x="926363" y="49014"/>
                    </a:cubicBezTo>
                    <a:cubicBezTo>
                      <a:pt x="930113" y="41473"/>
                      <a:pt x="933863" y="37703"/>
                      <a:pt x="937614" y="33933"/>
                    </a:cubicBezTo>
                    <a:cubicBezTo>
                      <a:pt x="937614" y="30162"/>
                      <a:pt x="941364" y="26392"/>
                      <a:pt x="945114" y="22622"/>
                    </a:cubicBezTo>
                    <a:cubicBezTo>
                      <a:pt x="956365" y="11311"/>
                      <a:pt x="975116" y="7540"/>
                      <a:pt x="986366" y="3770"/>
                    </a:cubicBezTo>
                    <a:cubicBezTo>
                      <a:pt x="990116" y="0"/>
                      <a:pt x="997617" y="0"/>
                      <a:pt x="1001367" y="0"/>
                    </a:cubicBezTo>
                    <a:close/>
                  </a:path>
                </a:pathLst>
              </a:custGeom>
              <a:solidFill>
                <a:schemeClr val="accent1"/>
              </a:solidFill>
              <a:ln>
                <a:noFill/>
              </a:ln>
            </p:spPr>
            <p:txBody>
              <a:bodyPr vert="horz" wrap="square" lIns="96435" tIns="48217" rIns="96435" bIns="48217" numCol="1" anchor="t" anchorCtr="0" compatLnSpc="1">
                <a:normAutofit/>
              </a:bodyPr>
              <a:lstStyle/>
              <a:p>
                <a:endParaRPr lang="zh-CN" altLang="en-US" sz="1900">
                  <a:solidFill>
                    <a:schemeClr val="dk1"/>
                  </a:solidFill>
                  <a:latin typeface="微软雅黑" panose="020B0503020204020204" pitchFamily="34" charset="-122"/>
                  <a:ea typeface="微软雅黑" panose="020B0503020204020204" pitchFamily="34" charset="-122"/>
                </a:endParaRPr>
              </a:p>
            </p:txBody>
          </p:sp>
          <p:sp>
            <p:nvSpPr>
              <p:cNvPr id="56" name="任意多边形 55"/>
              <p:cNvSpPr/>
              <p:nvPr>
                <p:custDataLst>
                  <p:tags r:id="rId17"/>
                </p:custDataLst>
              </p:nvPr>
            </p:nvSpPr>
            <p:spPr bwMode="auto">
              <a:xfrm>
                <a:off x="1385435" y="2858414"/>
                <a:ext cx="1930133" cy="1439863"/>
              </a:xfrm>
              <a:custGeom>
                <a:avLst/>
                <a:gdLst>
                  <a:gd name="connsiteX0" fmla="*/ 1897912 w 1930133"/>
                  <a:gd name="connsiteY0" fmla="*/ 633413 h 1439863"/>
                  <a:gd name="connsiteX1" fmla="*/ 1924272 w 1930133"/>
                  <a:gd name="connsiteY1" fmla="*/ 671098 h 1439863"/>
                  <a:gd name="connsiteX2" fmla="*/ 1924272 w 1930133"/>
                  <a:gd name="connsiteY2" fmla="*/ 1191145 h 1439863"/>
                  <a:gd name="connsiteX3" fmla="*/ 1788707 w 1930133"/>
                  <a:gd name="connsiteY3" fmla="*/ 1432326 h 1439863"/>
                  <a:gd name="connsiteX4" fmla="*/ 1668204 w 1930133"/>
                  <a:gd name="connsiteY4" fmla="*/ 1439863 h 1439863"/>
                  <a:gd name="connsiteX5" fmla="*/ 1442262 w 1930133"/>
                  <a:gd name="connsiteY5" fmla="*/ 1432326 h 1439863"/>
                  <a:gd name="connsiteX6" fmla="*/ 1099584 w 1930133"/>
                  <a:gd name="connsiteY6" fmla="*/ 1424789 h 1439863"/>
                  <a:gd name="connsiteX7" fmla="*/ 779500 w 1930133"/>
                  <a:gd name="connsiteY7" fmla="*/ 1432326 h 1439863"/>
                  <a:gd name="connsiteX8" fmla="*/ 466947 w 1930133"/>
                  <a:gd name="connsiteY8" fmla="*/ 1439863 h 1439863"/>
                  <a:gd name="connsiteX9" fmla="*/ 0 w 1930133"/>
                  <a:gd name="connsiteY9" fmla="*/ 1375799 h 1439863"/>
                  <a:gd name="connsiteX10" fmla="*/ 0 w 1930133"/>
                  <a:gd name="connsiteY10" fmla="*/ 1368262 h 1439863"/>
                  <a:gd name="connsiteX11" fmla="*/ 90377 w 1930133"/>
                  <a:gd name="connsiteY11" fmla="*/ 1398410 h 1439863"/>
                  <a:gd name="connsiteX12" fmla="*/ 278661 w 1930133"/>
                  <a:gd name="connsiteY12" fmla="*/ 1405947 h 1439863"/>
                  <a:gd name="connsiteX13" fmla="*/ 753140 w 1930133"/>
                  <a:gd name="connsiteY13" fmla="*/ 1394642 h 1439863"/>
                  <a:gd name="connsiteX14" fmla="*/ 1009207 w 1930133"/>
                  <a:gd name="connsiteY14" fmla="*/ 1390873 h 1439863"/>
                  <a:gd name="connsiteX15" fmla="*/ 1679501 w 1930133"/>
                  <a:gd name="connsiteY15" fmla="*/ 1413484 h 1439863"/>
                  <a:gd name="connsiteX16" fmla="*/ 1773644 w 1930133"/>
                  <a:gd name="connsiteY16" fmla="*/ 1409716 h 1439863"/>
                  <a:gd name="connsiteX17" fmla="*/ 1871552 w 1930133"/>
                  <a:gd name="connsiteY17" fmla="*/ 1349420 h 1439863"/>
                  <a:gd name="connsiteX18" fmla="*/ 1901678 w 1930133"/>
                  <a:gd name="connsiteY18" fmla="*/ 1221293 h 1439863"/>
                  <a:gd name="connsiteX19" fmla="*/ 1897912 w 1930133"/>
                  <a:gd name="connsiteY19" fmla="*/ 1145923 h 1439863"/>
                  <a:gd name="connsiteX20" fmla="*/ 1894146 w 1930133"/>
                  <a:gd name="connsiteY20" fmla="*/ 1047944 h 1439863"/>
                  <a:gd name="connsiteX21" fmla="*/ 1905443 w 1930133"/>
                  <a:gd name="connsiteY21" fmla="*/ 727625 h 1439863"/>
                  <a:gd name="connsiteX22" fmla="*/ 1897912 w 1930133"/>
                  <a:gd name="connsiteY22" fmla="*/ 633413 h 1439863"/>
                  <a:gd name="connsiteX23" fmla="*/ 1084457 w 1930133"/>
                  <a:gd name="connsiteY23" fmla="*/ 19050 h 1439863"/>
                  <a:gd name="connsiteX24" fmla="*/ 1148528 w 1930133"/>
                  <a:gd name="connsiteY24" fmla="*/ 68084 h 1439863"/>
                  <a:gd name="connsiteX25" fmla="*/ 1152297 w 1930133"/>
                  <a:gd name="connsiteY25" fmla="*/ 71855 h 1439863"/>
                  <a:gd name="connsiteX26" fmla="*/ 1208830 w 1930133"/>
                  <a:gd name="connsiteY26" fmla="*/ 113345 h 1439863"/>
                  <a:gd name="connsiteX27" fmla="*/ 1246519 w 1930133"/>
                  <a:gd name="connsiteY27" fmla="*/ 169922 h 1439863"/>
                  <a:gd name="connsiteX28" fmla="*/ 1257826 w 1930133"/>
                  <a:gd name="connsiteY28" fmla="*/ 185010 h 1439863"/>
                  <a:gd name="connsiteX29" fmla="*/ 1374661 w 1930133"/>
                  <a:gd name="connsiteY29" fmla="*/ 294392 h 1439863"/>
                  <a:gd name="connsiteX30" fmla="*/ 1382199 w 1930133"/>
                  <a:gd name="connsiteY30" fmla="*/ 301935 h 1439863"/>
                  <a:gd name="connsiteX31" fmla="*/ 1442501 w 1930133"/>
                  <a:gd name="connsiteY31" fmla="*/ 347197 h 1439863"/>
                  <a:gd name="connsiteX32" fmla="*/ 1506572 w 1930133"/>
                  <a:gd name="connsiteY32" fmla="*/ 418861 h 1439863"/>
                  <a:gd name="connsiteX33" fmla="*/ 1514110 w 1930133"/>
                  <a:gd name="connsiteY33" fmla="*/ 430177 h 1439863"/>
                  <a:gd name="connsiteX34" fmla="*/ 1551799 w 1930133"/>
                  <a:gd name="connsiteY34" fmla="*/ 482982 h 1439863"/>
                  <a:gd name="connsiteX35" fmla="*/ 1597025 w 1930133"/>
                  <a:gd name="connsiteY35" fmla="*/ 516928 h 1439863"/>
                  <a:gd name="connsiteX36" fmla="*/ 1593256 w 1930133"/>
                  <a:gd name="connsiteY36" fmla="*/ 520700 h 1439863"/>
                  <a:gd name="connsiteX37" fmla="*/ 1570643 w 1930133"/>
                  <a:gd name="connsiteY37" fmla="*/ 520700 h 1439863"/>
                  <a:gd name="connsiteX38" fmla="*/ 1540492 w 1930133"/>
                  <a:gd name="connsiteY38" fmla="*/ 494298 h 1439863"/>
                  <a:gd name="connsiteX39" fmla="*/ 1502803 w 1930133"/>
                  <a:gd name="connsiteY39" fmla="*/ 441492 h 1439863"/>
                  <a:gd name="connsiteX40" fmla="*/ 1495265 w 1930133"/>
                  <a:gd name="connsiteY40" fmla="*/ 426405 h 1439863"/>
                  <a:gd name="connsiteX41" fmla="*/ 1431194 w 1930133"/>
                  <a:gd name="connsiteY41" fmla="*/ 358513 h 1439863"/>
                  <a:gd name="connsiteX42" fmla="*/ 1370892 w 1930133"/>
                  <a:gd name="connsiteY42" fmla="*/ 313251 h 1439863"/>
                  <a:gd name="connsiteX43" fmla="*/ 1363354 w 1930133"/>
                  <a:gd name="connsiteY43" fmla="*/ 305707 h 1439863"/>
                  <a:gd name="connsiteX44" fmla="*/ 1242750 w 1930133"/>
                  <a:gd name="connsiteY44" fmla="*/ 192553 h 1439863"/>
                  <a:gd name="connsiteX45" fmla="*/ 1235212 w 1930133"/>
                  <a:gd name="connsiteY45" fmla="*/ 177466 h 1439863"/>
                  <a:gd name="connsiteX46" fmla="*/ 1197523 w 1930133"/>
                  <a:gd name="connsiteY46" fmla="*/ 124661 h 1439863"/>
                  <a:gd name="connsiteX47" fmla="*/ 1144759 w 1930133"/>
                  <a:gd name="connsiteY47" fmla="*/ 86943 h 1439863"/>
                  <a:gd name="connsiteX48" fmla="*/ 1137221 w 1930133"/>
                  <a:gd name="connsiteY48" fmla="*/ 83171 h 1439863"/>
                  <a:gd name="connsiteX49" fmla="*/ 1073150 w 1930133"/>
                  <a:gd name="connsiteY49" fmla="*/ 26594 h 1439863"/>
                  <a:gd name="connsiteX50" fmla="*/ 1084457 w 1930133"/>
                  <a:gd name="connsiteY50" fmla="*/ 19050 h 1439863"/>
                  <a:gd name="connsiteX51" fmla="*/ 900825 w 1930133"/>
                  <a:gd name="connsiteY51" fmla="*/ 3770 h 1439863"/>
                  <a:gd name="connsiteX52" fmla="*/ 902704 w 1930133"/>
                  <a:gd name="connsiteY52" fmla="*/ 3770 h 1439863"/>
                  <a:gd name="connsiteX53" fmla="*/ 906463 w 1930133"/>
                  <a:gd name="connsiteY53" fmla="*/ 7541 h 1439863"/>
                  <a:gd name="connsiteX54" fmla="*/ 895187 w 1930133"/>
                  <a:gd name="connsiteY54" fmla="*/ 0 h 1439863"/>
                  <a:gd name="connsiteX55" fmla="*/ 900825 w 1930133"/>
                  <a:gd name="connsiteY55" fmla="*/ 3770 h 1439863"/>
                  <a:gd name="connsiteX56" fmla="*/ 898946 w 1930133"/>
                  <a:gd name="connsiteY56" fmla="*/ 3770 h 1439863"/>
                  <a:gd name="connsiteX57" fmla="*/ 906463 w 1930133"/>
                  <a:gd name="connsiteY57" fmla="*/ 7541 h 1439863"/>
                  <a:gd name="connsiteX58" fmla="*/ 876393 w 1930133"/>
                  <a:gd name="connsiteY58" fmla="*/ 37703 h 1439863"/>
                  <a:gd name="connsiteX59" fmla="*/ 868875 w 1930133"/>
                  <a:gd name="connsiteY59" fmla="*/ 56555 h 1439863"/>
                  <a:gd name="connsiteX60" fmla="*/ 812493 w 1930133"/>
                  <a:gd name="connsiteY60" fmla="*/ 109339 h 1439863"/>
                  <a:gd name="connsiteX61" fmla="*/ 771147 w 1930133"/>
                  <a:gd name="connsiteY61" fmla="*/ 131961 h 1439863"/>
                  <a:gd name="connsiteX62" fmla="*/ 741076 w 1930133"/>
                  <a:gd name="connsiteY62" fmla="*/ 154583 h 1439863"/>
                  <a:gd name="connsiteX63" fmla="*/ 654624 w 1930133"/>
                  <a:gd name="connsiteY63" fmla="*/ 237530 h 1439863"/>
                  <a:gd name="connsiteX64" fmla="*/ 643348 w 1930133"/>
                  <a:gd name="connsiteY64" fmla="*/ 252611 h 1439863"/>
                  <a:gd name="connsiteX65" fmla="*/ 575689 w 1930133"/>
                  <a:gd name="connsiteY65" fmla="*/ 312936 h 1439863"/>
                  <a:gd name="connsiteX66" fmla="*/ 553137 w 1930133"/>
                  <a:gd name="connsiteY66" fmla="*/ 324247 h 1439863"/>
                  <a:gd name="connsiteX67" fmla="*/ 492996 w 1930133"/>
                  <a:gd name="connsiteY67" fmla="*/ 361950 h 1439863"/>
                  <a:gd name="connsiteX68" fmla="*/ 444132 w 1930133"/>
                  <a:gd name="connsiteY68" fmla="*/ 410965 h 1439863"/>
                  <a:gd name="connsiteX69" fmla="*/ 425338 w 1930133"/>
                  <a:gd name="connsiteY69" fmla="*/ 437357 h 1439863"/>
                  <a:gd name="connsiteX70" fmla="*/ 410302 w 1930133"/>
                  <a:gd name="connsiteY70" fmla="*/ 459979 h 1439863"/>
                  <a:gd name="connsiteX71" fmla="*/ 353920 w 1930133"/>
                  <a:gd name="connsiteY71" fmla="*/ 508993 h 1439863"/>
                  <a:gd name="connsiteX72" fmla="*/ 327609 w 1930133"/>
                  <a:gd name="connsiteY72" fmla="*/ 512763 h 1439863"/>
                  <a:gd name="connsiteX73" fmla="*/ 323850 w 1930133"/>
                  <a:gd name="connsiteY73" fmla="*/ 508993 h 1439863"/>
                  <a:gd name="connsiteX74" fmla="*/ 327609 w 1930133"/>
                  <a:gd name="connsiteY74" fmla="*/ 508993 h 1439863"/>
                  <a:gd name="connsiteX75" fmla="*/ 331368 w 1930133"/>
                  <a:gd name="connsiteY75" fmla="*/ 505223 h 1439863"/>
                  <a:gd name="connsiteX76" fmla="*/ 353920 w 1930133"/>
                  <a:gd name="connsiteY76" fmla="*/ 493912 h 1439863"/>
                  <a:gd name="connsiteX77" fmla="*/ 399026 w 1930133"/>
                  <a:gd name="connsiteY77" fmla="*/ 448668 h 1439863"/>
                  <a:gd name="connsiteX78" fmla="*/ 414061 w 1930133"/>
                  <a:gd name="connsiteY78" fmla="*/ 426046 h 1439863"/>
                  <a:gd name="connsiteX79" fmla="*/ 432855 w 1930133"/>
                  <a:gd name="connsiteY79" fmla="*/ 399654 h 1439863"/>
                  <a:gd name="connsiteX80" fmla="*/ 481719 w 1930133"/>
                  <a:gd name="connsiteY80" fmla="*/ 350640 h 1439863"/>
                  <a:gd name="connsiteX81" fmla="*/ 545619 w 1930133"/>
                  <a:gd name="connsiteY81" fmla="*/ 312936 h 1439863"/>
                  <a:gd name="connsiteX82" fmla="*/ 568172 w 1930133"/>
                  <a:gd name="connsiteY82" fmla="*/ 297855 h 1439863"/>
                  <a:gd name="connsiteX83" fmla="*/ 632071 w 1930133"/>
                  <a:gd name="connsiteY83" fmla="*/ 245071 h 1439863"/>
                  <a:gd name="connsiteX84" fmla="*/ 643348 w 1930133"/>
                  <a:gd name="connsiteY84" fmla="*/ 226219 h 1439863"/>
                  <a:gd name="connsiteX85" fmla="*/ 729800 w 1930133"/>
                  <a:gd name="connsiteY85" fmla="*/ 139502 h 1439863"/>
                  <a:gd name="connsiteX86" fmla="*/ 759870 w 1930133"/>
                  <a:gd name="connsiteY86" fmla="*/ 120650 h 1439863"/>
                  <a:gd name="connsiteX87" fmla="*/ 804976 w 1930133"/>
                  <a:gd name="connsiteY87" fmla="*/ 94258 h 1439863"/>
                  <a:gd name="connsiteX88" fmla="*/ 853840 w 1930133"/>
                  <a:gd name="connsiteY88" fmla="*/ 49014 h 1439863"/>
                  <a:gd name="connsiteX89" fmla="*/ 865116 w 1930133"/>
                  <a:gd name="connsiteY89" fmla="*/ 30163 h 1439863"/>
                  <a:gd name="connsiteX90" fmla="*/ 895187 w 1930133"/>
                  <a:gd name="connsiteY90" fmla="*/ 0 h 143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30133" h="1439863">
                    <a:moveTo>
                      <a:pt x="1897912" y="633413"/>
                    </a:moveTo>
                    <a:cubicBezTo>
                      <a:pt x="1912975" y="644718"/>
                      <a:pt x="1920506" y="656024"/>
                      <a:pt x="1924272" y="671098"/>
                    </a:cubicBezTo>
                    <a:cubicBezTo>
                      <a:pt x="1943100" y="791688"/>
                      <a:pt x="1909209" y="1036638"/>
                      <a:pt x="1924272" y="1191145"/>
                    </a:cubicBezTo>
                    <a:cubicBezTo>
                      <a:pt x="1943100" y="1341883"/>
                      <a:pt x="1897912" y="1413484"/>
                      <a:pt x="1788707" y="1432326"/>
                    </a:cubicBezTo>
                    <a:cubicBezTo>
                      <a:pt x="1754815" y="1439863"/>
                      <a:pt x="1713393" y="1439863"/>
                      <a:pt x="1668204" y="1439863"/>
                    </a:cubicBezTo>
                    <a:cubicBezTo>
                      <a:pt x="1607953" y="1439863"/>
                      <a:pt x="1532639" y="1436095"/>
                      <a:pt x="1442262" y="1432326"/>
                    </a:cubicBezTo>
                    <a:cubicBezTo>
                      <a:pt x="1348120" y="1428558"/>
                      <a:pt x="1238915" y="1424789"/>
                      <a:pt x="1099584" y="1424789"/>
                    </a:cubicBezTo>
                    <a:cubicBezTo>
                      <a:pt x="1005441" y="1424789"/>
                      <a:pt x="900002" y="1428558"/>
                      <a:pt x="779500" y="1432326"/>
                    </a:cubicBezTo>
                    <a:cubicBezTo>
                      <a:pt x="658997" y="1436095"/>
                      <a:pt x="553558" y="1439863"/>
                      <a:pt x="466947" y="1439863"/>
                    </a:cubicBezTo>
                    <a:cubicBezTo>
                      <a:pt x="109205" y="1439863"/>
                      <a:pt x="3766" y="1405947"/>
                      <a:pt x="0" y="1375799"/>
                    </a:cubicBezTo>
                    <a:cubicBezTo>
                      <a:pt x="0" y="1372031"/>
                      <a:pt x="0" y="1372031"/>
                      <a:pt x="0" y="1368262"/>
                    </a:cubicBezTo>
                    <a:cubicBezTo>
                      <a:pt x="18828" y="1383336"/>
                      <a:pt x="48954" y="1390873"/>
                      <a:pt x="90377" y="1398410"/>
                    </a:cubicBezTo>
                    <a:cubicBezTo>
                      <a:pt x="135565" y="1405947"/>
                      <a:pt x="199582" y="1405947"/>
                      <a:pt x="278661" y="1405947"/>
                    </a:cubicBezTo>
                    <a:cubicBezTo>
                      <a:pt x="391633" y="1405947"/>
                      <a:pt x="546026" y="1402179"/>
                      <a:pt x="753140" y="1394642"/>
                    </a:cubicBezTo>
                    <a:cubicBezTo>
                      <a:pt x="847282" y="1390873"/>
                      <a:pt x="933893" y="1390873"/>
                      <a:pt x="1009207" y="1390873"/>
                    </a:cubicBezTo>
                    <a:cubicBezTo>
                      <a:pt x="1348120" y="1390873"/>
                      <a:pt x="1543936" y="1413484"/>
                      <a:pt x="1679501" y="1413484"/>
                    </a:cubicBezTo>
                    <a:cubicBezTo>
                      <a:pt x="1713393" y="1413484"/>
                      <a:pt x="1747284" y="1413484"/>
                      <a:pt x="1773644" y="1409716"/>
                    </a:cubicBezTo>
                    <a:cubicBezTo>
                      <a:pt x="1818832" y="1402179"/>
                      <a:pt x="1852723" y="1379568"/>
                      <a:pt x="1871552" y="1349420"/>
                    </a:cubicBezTo>
                    <a:cubicBezTo>
                      <a:pt x="1894146" y="1315504"/>
                      <a:pt x="1901678" y="1274051"/>
                      <a:pt x="1901678" y="1221293"/>
                    </a:cubicBezTo>
                    <a:cubicBezTo>
                      <a:pt x="1901678" y="1198682"/>
                      <a:pt x="1901678" y="1172303"/>
                      <a:pt x="1897912" y="1145923"/>
                    </a:cubicBezTo>
                    <a:cubicBezTo>
                      <a:pt x="1894146" y="1115776"/>
                      <a:pt x="1894146" y="1081860"/>
                      <a:pt x="1894146" y="1047944"/>
                    </a:cubicBezTo>
                    <a:cubicBezTo>
                      <a:pt x="1894146" y="942427"/>
                      <a:pt x="1905443" y="825604"/>
                      <a:pt x="1905443" y="727625"/>
                    </a:cubicBezTo>
                    <a:cubicBezTo>
                      <a:pt x="1905443" y="693708"/>
                      <a:pt x="1901678" y="659792"/>
                      <a:pt x="1897912" y="633413"/>
                    </a:cubicBezTo>
                    <a:close/>
                    <a:moveTo>
                      <a:pt x="1084457" y="19050"/>
                    </a:moveTo>
                    <a:cubicBezTo>
                      <a:pt x="1103301" y="37909"/>
                      <a:pt x="1125915" y="56768"/>
                      <a:pt x="1148528" y="68084"/>
                    </a:cubicBezTo>
                    <a:cubicBezTo>
                      <a:pt x="1148528" y="71855"/>
                      <a:pt x="1148528" y="71855"/>
                      <a:pt x="1152297" y="71855"/>
                    </a:cubicBezTo>
                    <a:cubicBezTo>
                      <a:pt x="1174910" y="83171"/>
                      <a:pt x="1189986" y="94486"/>
                      <a:pt x="1208830" y="113345"/>
                    </a:cubicBezTo>
                    <a:cubicBezTo>
                      <a:pt x="1220137" y="128432"/>
                      <a:pt x="1231443" y="143520"/>
                      <a:pt x="1246519" y="169922"/>
                    </a:cubicBezTo>
                    <a:cubicBezTo>
                      <a:pt x="1250288" y="173694"/>
                      <a:pt x="1254057" y="177466"/>
                      <a:pt x="1257826" y="185010"/>
                    </a:cubicBezTo>
                    <a:cubicBezTo>
                      <a:pt x="1295514" y="249130"/>
                      <a:pt x="1340741" y="271761"/>
                      <a:pt x="1374661" y="294392"/>
                    </a:cubicBezTo>
                    <a:cubicBezTo>
                      <a:pt x="1374661" y="298164"/>
                      <a:pt x="1378430" y="298164"/>
                      <a:pt x="1382199" y="301935"/>
                    </a:cubicBezTo>
                    <a:cubicBezTo>
                      <a:pt x="1397274" y="313251"/>
                      <a:pt x="1419888" y="328338"/>
                      <a:pt x="1442501" y="347197"/>
                    </a:cubicBezTo>
                    <a:cubicBezTo>
                      <a:pt x="1468883" y="369828"/>
                      <a:pt x="1491496" y="396231"/>
                      <a:pt x="1506572" y="418861"/>
                    </a:cubicBezTo>
                    <a:cubicBezTo>
                      <a:pt x="1510341" y="422633"/>
                      <a:pt x="1510341" y="426405"/>
                      <a:pt x="1514110" y="430177"/>
                    </a:cubicBezTo>
                    <a:cubicBezTo>
                      <a:pt x="1525416" y="449036"/>
                      <a:pt x="1540492" y="467895"/>
                      <a:pt x="1551799" y="482982"/>
                    </a:cubicBezTo>
                    <a:cubicBezTo>
                      <a:pt x="1566874" y="501841"/>
                      <a:pt x="1585719" y="513157"/>
                      <a:pt x="1597025" y="516928"/>
                    </a:cubicBezTo>
                    <a:cubicBezTo>
                      <a:pt x="1597025" y="516928"/>
                      <a:pt x="1597025" y="516928"/>
                      <a:pt x="1593256" y="520700"/>
                    </a:cubicBezTo>
                    <a:cubicBezTo>
                      <a:pt x="1585719" y="520700"/>
                      <a:pt x="1578181" y="520700"/>
                      <a:pt x="1570643" y="520700"/>
                    </a:cubicBezTo>
                    <a:cubicBezTo>
                      <a:pt x="1559336" y="513157"/>
                      <a:pt x="1551799" y="501841"/>
                      <a:pt x="1540492" y="494298"/>
                    </a:cubicBezTo>
                    <a:cubicBezTo>
                      <a:pt x="1529185" y="479210"/>
                      <a:pt x="1514110" y="460351"/>
                      <a:pt x="1502803" y="441492"/>
                    </a:cubicBezTo>
                    <a:cubicBezTo>
                      <a:pt x="1499034" y="437720"/>
                      <a:pt x="1495265" y="433949"/>
                      <a:pt x="1495265" y="426405"/>
                    </a:cubicBezTo>
                    <a:cubicBezTo>
                      <a:pt x="1480190" y="407546"/>
                      <a:pt x="1457576" y="381143"/>
                      <a:pt x="1431194" y="358513"/>
                    </a:cubicBezTo>
                    <a:cubicBezTo>
                      <a:pt x="1408581" y="339654"/>
                      <a:pt x="1385968" y="324566"/>
                      <a:pt x="1370892" y="313251"/>
                    </a:cubicBezTo>
                    <a:cubicBezTo>
                      <a:pt x="1370892" y="309479"/>
                      <a:pt x="1367123" y="309479"/>
                      <a:pt x="1363354" y="305707"/>
                    </a:cubicBezTo>
                    <a:cubicBezTo>
                      <a:pt x="1333203" y="286848"/>
                      <a:pt x="1284208" y="256674"/>
                      <a:pt x="1242750" y="192553"/>
                    </a:cubicBezTo>
                    <a:cubicBezTo>
                      <a:pt x="1242750" y="188781"/>
                      <a:pt x="1238981" y="181238"/>
                      <a:pt x="1235212" y="177466"/>
                    </a:cubicBezTo>
                    <a:cubicBezTo>
                      <a:pt x="1220137" y="154835"/>
                      <a:pt x="1208830" y="135976"/>
                      <a:pt x="1197523" y="124661"/>
                    </a:cubicBezTo>
                    <a:cubicBezTo>
                      <a:pt x="1182448" y="105802"/>
                      <a:pt x="1167372" y="98258"/>
                      <a:pt x="1144759" y="86943"/>
                    </a:cubicBezTo>
                    <a:cubicBezTo>
                      <a:pt x="1140990" y="83171"/>
                      <a:pt x="1140990" y="83171"/>
                      <a:pt x="1137221" y="83171"/>
                    </a:cubicBezTo>
                    <a:cubicBezTo>
                      <a:pt x="1114608" y="68084"/>
                      <a:pt x="1091995" y="49225"/>
                      <a:pt x="1073150" y="26594"/>
                    </a:cubicBezTo>
                    <a:cubicBezTo>
                      <a:pt x="1076919" y="22822"/>
                      <a:pt x="1080688" y="22822"/>
                      <a:pt x="1084457" y="19050"/>
                    </a:cubicBezTo>
                    <a:close/>
                    <a:moveTo>
                      <a:pt x="900825" y="3770"/>
                    </a:moveTo>
                    <a:lnTo>
                      <a:pt x="902704" y="3770"/>
                    </a:lnTo>
                    <a:cubicBezTo>
                      <a:pt x="902704" y="3770"/>
                      <a:pt x="902704" y="3770"/>
                      <a:pt x="906463" y="7541"/>
                    </a:cubicBezTo>
                    <a:close/>
                    <a:moveTo>
                      <a:pt x="895187" y="0"/>
                    </a:moveTo>
                    <a:lnTo>
                      <a:pt x="900825" y="3770"/>
                    </a:lnTo>
                    <a:lnTo>
                      <a:pt x="898946" y="3770"/>
                    </a:lnTo>
                    <a:cubicBezTo>
                      <a:pt x="902704" y="3770"/>
                      <a:pt x="906463" y="7541"/>
                      <a:pt x="906463" y="7541"/>
                    </a:cubicBezTo>
                    <a:cubicBezTo>
                      <a:pt x="895187" y="18852"/>
                      <a:pt x="887669" y="26392"/>
                      <a:pt x="876393" y="37703"/>
                    </a:cubicBezTo>
                    <a:cubicBezTo>
                      <a:pt x="872634" y="45244"/>
                      <a:pt x="872634" y="49014"/>
                      <a:pt x="868875" y="56555"/>
                    </a:cubicBezTo>
                    <a:cubicBezTo>
                      <a:pt x="857599" y="75406"/>
                      <a:pt x="835046" y="90488"/>
                      <a:pt x="812493" y="109339"/>
                    </a:cubicBezTo>
                    <a:cubicBezTo>
                      <a:pt x="797458" y="116880"/>
                      <a:pt x="782423" y="124421"/>
                      <a:pt x="771147" y="131961"/>
                    </a:cubicBezTo>
                    <a:cubicBezTo>
                      <a:pt x="759870" y="139502"/>
                      <a:pt x="748594" y="147042"/>
                      <a:pt x="741076" y="154583"/>
                    </a:cubicBezTo>
                    <a:cubicBezTo>
                      <a:pt x="703488" y="180975"/>
                      <a:pt x="677177" y="199827"/>
                      <a:pt x="654624" y="237530"/>
                    </a:cubicBezTo>
                    <a:cubicBezTo>
                      <a:pt x="650865" y="241300"/>
                      <a:pt x="647106" y="245071"/>
                      <a:pt x="643348" y="252611"/>
                    </a:cubicBezTo>
                    <a:cubicBezTo>
                      <a:pt x="628312" y="275233"/>
                      <a:pt x="602001" y="294085"/>
                      <a:pt x="575689" y="312936"/>
                    </a:cubicBezTo>
                    <a:cubicBezTo>
                      <a:pt x="568172" y="316707"/>
                      <a:pt x="560654" y="320477"/>
                      <a:pt x="553137" y="324247"/>
                    </a:cubicBezTo>
                    <a:cubicBezTo>
                      <a:pt x="530584" y="335558"/>
                      <a:pt x="508031" y="350640"/>
                      <a:pt x="492996" y="361950"/>
                    </a:cubicBezTo>
                    <a:cubicBezTo>
                      <a:pt x="466684" y="380802"/>
                      <a:pt x="455408" y="395883"/>
                      <a:pt x="444132" y="410965"/>
                    </a:cubicBezTo>
                    <a:cubicBezTo>
                      <a:pt x="436614" y="418505"/>
                      <a:pt x="432855" y="426046"/>
                      <a:pt x="425338" y="437357"/>
                    </a:cubicBezTo>
                    <a:cubicBezTo>
                      <a:pt x="421579" y="441127"/>
                      <a:pt x="417820" y="452438"/>
                      <a:pt x="410302" y="459979"/>
                    </a:cubicBezTo>
                    <a:cubicBezTo>
                      <a:pt x="395267" y="482601"/>
                      <a:pt x="368956" y="501452"/>
                      <a:pt x="353920" y="508993"/>
                    </a:cubicBezTo>
                    <a:cubicBezTo>
                      <a:pt x="342644" y="508993"/>
                      <a:pt x="335127" y="512763"/>
                      <a:pt x="327609" y="512763"/>
                    </a:cubicBezTo>
                    <a:cubicBezTo>
                      <a:pt x="327609" y="512763"/>
                      <a:pt x="327609" y="512763"/>
                      <a:pt x="323850" y="508993"/>
                    </a:cubicBezTo>
                    <a:cubicBezTo>
                      <a:pt x="323850" y="508993"/>
                      <a:pt x="323850" y="508993"/>
                      <a:pt x="327609" y="508993"/>
                    </a:cubicBezTo>
                    <a:cubicBezTo>
                      <a:pt x="327609" y="505223"/>
                      <a:pt x="331368" y="505223"/>
                      <a:pt x="331368" y="505223"/>
                    </a:cubicBezTo>
                    <a:cubicBezTo>
                      <a:pt x="338885" y="501452"/>
                      <a:pt x="346403" y="497682"/>
                      <a:pt x="353920" y="493912"/>
                    </a:cubicBezTo>
                    <a:cubicBezTo>
                      <a:pt x="368956" y="482601"/>
                      <a:pt x="387750" y="467519"/>
                      <a:pt x="399026" y="448668"/>
                    </a:cubicBezTo>
                    <a:cubicBezTo>
                      <a:pt x="406544" y="441127"/>
                      <a:pt x="410302" y="433587"/>
                      <a:pt x="414061" y="426046"/>
                    </a:cubicBezTo>
                    <a:cubicBezTo>
                      <a:pt x="421579" y="418505"/>
                      <a:pt x="425338" y="410965"/>
                      <a:pt x="432855" y="399654"/>
                    </a:cubicBezTo>
                    <a:cubicBezTo>
                      <a:pt x="444132" y="384572"/>
                      <a:pt x="455408" y="369491"/>
                      <a:pt x="481719" y="350640"/>
                    </a:cubicBezTo>
                    <a:cubicBezTo>
                      <a:pt x="500513" y="335558"/>
                      <a:pt x="523066" y="324247"/>
                      <a:pt x="545619" y="312936"/>
                    </a:cubicBezTo>
                    <a:cubicBezTo>
                      <a:pt x="553137" y="309166"/>
                      <a:pt x="560654" y="305396"/>
                      <a:pt x="568172" y="297855"/>
                    </a:cubicBezTo>
                    <a:cubicBezTo>
                      <a:pt x="594483" y="282774"/>
                      <a:pt x="617036" y="263922"/>
                      <a:pt x="632071" y="245071"/>
                    </a:cubicBezTo>
                    <a:cubicBezTo>
                      <a:pt x="635830" y="237530"/>
                      <a:pt x="639589" y="233760"/>
                      <a:pt x="643348" y="226219"/>
                    </a:cubicBezTo>
                    <a:cubicBezTo>
                      <a:pt x="665900" y="188516"/>
                      <a:pt x="692212" y="165894"/>
                      <a:pt x="729800" y="139502"/>
                    </a:cubicBezTo>
                    <a:cubicBezTo>
                      <a:pt x="741076" y="135732"/>
                      <a:pt x="752353" y="128191"/>
                      <a:pt x="759870" y="120650"/>
                    </a:cubicBezTo>
                    <a:cubicBezTo>
                      <a:pt x="774905" y="113110"/>
                      <a:pt x="789941" y="105569"/>
                      <a:pt x="804976" y="94258"/>
                    </a:cubicBezTo>
                    <a:cubicBezTo>
                      <a:pt x="827529" y="79177"/>
                      <a:pt x="846323" y="64096"/>
                      <a:pt x="853840" y="49014"/>
                    </a:cubicBezTo>
                    <a:cubicBezTo>
                      <a:pt x="857599" y="41474"/>
                      <a:pt x="861358" y="33933"/>
                      <a:pt x="865116" y="30163"/>
                    </a:cubicBezTo>
                    <a:cubicBezTo>
                      <a:pt x="876393" y="18852"/>
                      <a:pt x="883910" y="7541"/>
                      <a:pt x="895187" y="0"/>
                    </a:cubicBez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normAutofit/>
              </a:bodyPr>
              <a:lstStyle/>
              <a:p>
                <a:endParaRPr lang="zh-CN" altLang="en-US" sz="1900">
                  <a:solidFill>
                    <a:schemeClr val="dk1"/>
                  </a:solidFill>
                  <a:latin typeface="微软雅黑" panose="020B0503020204020204" pitchFamily="34" charset="-122"/>
                  <a:ea typeface="微软雅黑" panose="020B0503020204020204" pitchFamily="34" charset="-122"/>
                </a:endParaRPr>
              </a:p>
            </p:txBody>
          </p:sp>
          <p:sp>
            <p:nvSpPr>
              <p:cNvPr id="57" name="文本框 56"/>
              <p:cNvSpPr txBox="1"/>
              <p:nvPr>
                <p:custDataLst>
                  <p:tags r:id="rId18"/>
                </p:custDataLst>
              </p:nvPr>
            </p:nvSpPr>
            <p:spPr>
              <a:xfrm>
                <a:off x="1549759" y="3394209"/>
                <a:ext cx="1566980" cy="878669"/>
              </a:xfrm>
              <a:prstGeom prst="rect">
                <a:avLst/>
              </a:prstGeom>
              <a:noFill/>
              <a:extLst>
                <a:ext uri="{909E8E84-426E-40DD-AFC4-6F175D3DCCD1}">
                  <a14:hiddenFill xmlns:a14="http://schemas.microsoft.com/office/drawing/2010/main">
                    <a:grpFill/>
                  </a14:hiddenFill>
                </a:ext>
              </a:extLst>
            </p:spPr>
            <p:txBody>
              <a:bodyPr wrap="square" lIns="0" tIns="0" rIns="0" bIns="0" rtlCol="0" anchor="ctr" anchorCtr="0">
                <a:normAutofit/>
              </a:bodyPr>
              <a:lstStyle/>
              <a:p>
                <a:pPr marL="0" lvl="0" indent="0" algn="ctr">
                  <a:lnSpc>
                    <a:spcPct val="110000"/>
                  </a:lnSpc>
                  <a:spcBef>
                    <a:spcPts val="0"/>
                  </a:spcBef>
                  <a:spcAft>
                    <a:spcPts val="0"/>
                  </a:spcAft>
                  <a:buSzPct val="100000"/>
                </a:pPr>
                <a:r>
                  <a:rPr lang="zh-CN" altLang="en-US" sz="1900" b="1">
                    <a:solidFill>
                      <a:schemeClr val="accent2"/>
                    </a:solidFill>
                    <a:latin typeface="Times New Roman" panose="02020603050405020304" charset="0"/>
                    <a:ea typeface="微软雅黑" panose="020B0503020204020204" pitchFamily="34" charset="-122"/>
                  </a:rPr>
                  <a:t>挂在墙上？</a:t>
                </a:r>
                <a:endParaRPr lang="zh-CN" altLang="en-US" sz="1900" b="1">
                  <a:solidFill>
                    <a:schemeClr val="accent2"/>
                  </a:solidFill>
                  <a:latin typeface="Times New Roman" panose="02020603050405020304" charset="0"/>
                  <a:ea typeface="微软雅黑" panose="020B0503020204020204" pitchFamily="34" charset="-122"/>
                </a:endParaRPr>
              </a:p>
            </p:txBody>
          </p:sp>
        </p:grpSp>
        <p:grpSp>
          <p:nvGrpSpPr>
            <p:cNvPr id="58" name="组合 57"/>
            <p:cNvGrpSpPr/>
            <p:nvPr>
              <p:custDataLst>
                <p:tags r:id="rId19"/>
              </p:custDataLst>
            </p:nvPr>
          </p:nvGrpSpPr>
          <p:grpSpPr>
            <a:xfrm>
              <a:off x="7579" y="5237"/>
              <a:ext cx="2809" cy="2352"/>
              <a:chOff x="1344160" y="2647277"/>
              <a:chExt cx="1971408" cy="1651000"/>
            </a:xfrm>
            <a:grpFill/>
          </p:grpSpPr>
          <p:sp>
            <p:nvSpPr>
              <p:cNvPr id="59" name="任意多边形 58"/>
              <p:cNvSpPr/>
              <p:nvPr>
                <p:custDataLst>
                  <p:tags r:id="rId20"/>
                </p:custDataLst>
              </p:nvPr>
            </p:nvSpPr>
            <p:spPr bwMode="auto">
              <a:xfrm>
                <a:off x="1344160" y="2647277"/>
                <a:ext cx="1946275" cy="1625601"/>
              </a:xfrm>
              <a:custGeom>
                <a:avLst/>
                <a:gdLst>
                  <a:gd name="connsiteX0" fmla="*/ 481437 w 1946275"/>
                  <a:gd name="connsiteY0" fmla="*/ 1465536 h 1625601"/>
                  <a:gd name="connsiteX1" fmla="*/ 487586 w 1946275"/>
                  <a:gd name="connsiteY1" fmla="*/ 1465719 h 1625601"/>
                  <a:gd name="connsiteX2" fmla="*/ 486307 w 1946275"/>
                  <a:gd name="connsiteY2" fmla="*/ 1465719 h 1625601"/>
                  <a:gd name="connsiteX3" fmla="*/ 191907 w 1946275"/>
                  <a:gd name="connsiteY3" fmla="*/ 1457871 h 1625601"/>
                  <a:gd name="connsiteX4" fmla="*/ 247607 w 1946275"/>
                  <a:gd name="connsiteY4" fmla="*/ 1459230 h 1625601"/>
                  <a:gd name="connsiteX5" fmla="*/ 428795 w 1946275"/>
                  <a:gd name="connsiteY5" fmla="*/ 1463040 h 1625601"/>
                  <a:gd name="connsiteX6" fmla="*/ 472034 w 1946275"/>
                  <a:gd name="connsiteY6" fmla="*/ 1465183 h 1625601"/>
                  <a:gd name="connsiteX7" fmla="*/ 481437 w 1946275"/>
                  <a:gd name="connsiteY7" fmla="*/ 1465536 h 1625601"/>
                  <a:gd name="connsiteX8" fmla="*/ 469563 w 1946275"/>
                  <a:gd name="connsiteY8" fmla="*/ 1465183 h 1625601"/>
                  <a:gd name="connsiteX9" fmla="*/ 383616 w 1946275"/>
                  <a:gd name="connsiteY9" fmla="*/ 1463040 h 1625601"/>
                  <a:gd name="connsiteX10" fmla="*/ 225488 w 1946275"/>
                  <a:gd name="connsiteY10" fmla="*/ 1459230 h 1625601"/>
                  <a:gd name="connsiteX11" fmla="*/ 15280 w 1946275"/>
                  <a:gd name="connsiteY11" fmla="*/ 1374175 h 1625601"/>
                  <a:gd name="connsiteX12" fmla="*/ 15058 w 1946275"/>
                  <a:gd name="connsiteY12" fmla="*/ 1387812 h 1625601"/>
                  <a:gd name="connsiteX13" fmla="*/ 15334 w 1946275"/>
                  <a:gd name="connsiteY13" fmla="*/ 1396572 h 1625601"/>
                  <a:gd name="connsiteX14" fmla="*/ 182607 w 1946275"/>
                  <a:gd name="connsiteY14" fmla="*/ 914934 h 1625601"/>
                  <a:gd name="connsiteX15" fmla="*/ 177371 w 1946275"/>
                  <a:gd name="connsiteY15" fmla="*/ 916385 h 1625601"/>
                  <a:gd name="connsiteX16" fmla="*/ 173883 w 1946275"/>
                  <a:gd name="connsiteY16" fmla="*/ 916385 h 1625601"/>
                  <a:gd name="connsiteX17" fmla="*/ 176901 w 1946275"/>
                  <a:gd name="connsiteY17" fmla="*/ 915492 h 1625601"/>
                  <a:gd name="connsiteX18" fmla="*/ 182607 w 1946275"/>
                  <a:gd name="connsiteY18" fmla="*/ 914934 h 1625601"/>
                  <a:gd name="connsiteX19" fmla="*/ 1830701 w 1946275"/>
                  <a:gd name="connsiteY19" fmla="*/ 858668 h 1625601"/>
                  <a:gd name="connsiteX20" fmla="*/ 1840754 w 1946275"/>
                  <a:gd name="connsiteY20" fmla="*/ 859434 h 1625601"/>
                  <a:gd name="connsiteX21" fmla="*/ 1845108 w 1946275"/>
                  <a:gd name="connsiteY21" fmla="*/ 860670 h 1625601"/>
                  <a:gd name="connsiteX22" fmla="*/ 1838032 w 1946275"/>
                  <a:gd name="connsiteY22" fmla="*/ 859964 h 1625601"/>
                  <a:gd name="connsiteX23" fmla="*/ 1830701 w 1946275"/>
                  <a:gd name="connsiteY23" fmla="*/ 858668 h 1625601"/>
                  <a:gd name="connsiteX24" fmla="*/ 101185 w 1946275"/>
                  <a:gd name="connsiteY24" fmla="*/ 780313 h 1625601"/>
                  <a:gd name="connsiteX25" fmla="*/ 93644 w 1946275"/>
                  <a:gd name="connsiteY25" fmla="*/ 784375 h 1625601"/>
                  <a:gd name="connsiteX26" fmla="*/ 87526 w 1946275"/>
                  <a:gd name="connsiteY26" fmla="*/ 789985 h 1625601"/>
                  <a:gd name="connsiteX27" fmla="*/ 1202371 w 1946275"/>
                  <a:gd name="connsiteY27" fmla="*/ 731945 h 1625601"/>
                  <a:gd name="connsiteX28" fmla="*/ 1190955 w 1946275"/>
                  <a:gd name="connsiteY28" fmla="*/ 732938 h 1625601"/>
                  <a:gd name="connsiteX29" fmla="*/ 1000995 w 1946275"/>
                  <a:gd name="connsiteY29" fmla="*/ 742369 h 1625601"/>
                  <a:gd name="connsiteX30" fmla="*/ 496943 w 1946275"/>
                  <a:gd name="connsiteY30" fmla="*/ 749914 h 1625601"/>
                  <a:gd name="connsiteX31" fmla="*/ 380334 w 1946275"/>
                  <a:gd name="connsiteY31" fmla="*/ 749914 h 1625601"/>
                  <a:gd name="connsiteX32" fmla="*/ 196016 w 1946275"/>
                  <a:gd name="connsiteY32" fmla="*/ 757458 h 1625601"/>
                  <a:gd name="connsiteX33" fmla="*/ 53076 w 1946275"/>
                  <a:gd name="connsiteY33" fmla="*/ 847993 h 1625601"/>
                  <a:gd name="connsiteX34" fmla="*/ 37912 w 1946275"/>
                  <a:gd name="connsiteY34" fmla="*/ 900864 h 1625601"/>
                  <a:gd name="connsiteX35" fmla="*/ 36810 w 1946275"/>
                  <a:gd name="connsiteY35" fmla="*/ 916385 h 1625601"/>
                  <a:gd name="connsiteX36" fmla="*/ 87006 w 1946275"/>
                  <a:gd name="connsiteY36" fmla="*/ 916385 h 1625601"/>
                  <a:gd name="connsiteX37" fmla="*/ 142072 w 1946275"/>
                  <a:gd name="connsiteY37" fmla="*/ 916385 h 1625601"/>
                  <a:gd name="connsiteX38" fmla="*/ 173883 w 1946275"/>
                  <a:gd name="connsiteY38" fmla="*/ 916385 h 1625601"/>
                  <a:gd name="connsiteX39" fmla="*/ 170488 w 1946275"/>
                  <a:gd name="connsiteY39" fmla="*/ 917390 h 1625601"/>
                  <a:gd name="connsiteX40" fmla="*/ 173606 w 1946275"/>
                  <a:gd name="connsiteY40" fmla="*/ 919957 h 1625601"/>
                  <a:gd name="connsiteX41" fmla="*/ 248911 w 1946275"/>
                  <a:gd name="connsiteY41" fmla="*/ 923529 h 1625601"/>
                  <a:gd name="connsiteX42" fmla="*/ 263972 w 1946275"/>
                  <a:gd name="connsiteY42" fmla="*/ 927101 h 1625601"/>
                  <a:gd name="connsiteX43" fmla="*/ 211258 w 1946275"/>
                  <a:gd name="connsiteY43" fmla="*/ 927101 h 1625601"/>
                  <a:gd name="connsiteX44" fmla="*/ 200139 w 1946275"/>
                  <a:gd name="connsiteY44" fmla="*/ 927101 h 1625601"/>
                  <a:gd name="connsiteX45" fmla="*/ 196197 w 1946275"/>
                  <a:gd name="connsiteY45" fmla="*/ 927101 h 1625601"/>
                  <a:gd name="connsiteX46" fmla="*/ 66893 w 1946275"/>
                  <a:gd name="connsiteY46" fmla="*/ 923929 h 1625601"/>
                  <a:gd name="connsiteX47" fmla="*/ 36215 w 1946275"/>
                  <a:gd name="connsiteY47" fmla="*/ 924754 h 1625601"/>
                  <a:gd name="connsiteX48" fmla="*/ 33328 w 1946275"/>
                  <a:gd name="connsiteY48" fmla="*/ 965405 h 1625601"/>
                  <a:gd name="connsiteX49" fmla="*/ 30507 w 1946275"/>
                  <a:gd name="connsiteY49" fmla="*/ 1108280 h 1625601"/>
                  <a:gd name="connsiteX50" fmla="*/ 25511 w 1946275"/>
                  <a:gd name="connsiteY50" fmla="*/ 1199993 h 1625601"/>
                  <a:gd name="connsiteX51" fmla="*/ 23007 w 1946275"/>
                  <a:gd name="connsiteY51" fmla="*/ 1270000 h 1625601"/>
                  <a:gd name="connsiteX52" fmla="*/ 28574 w 1946275"/>
                  <a:gd name="connsiteY52" fmla="*/ 1270000 h 1625601"/>
                  <a:gd name="connsiteX53" fmla="*/ 82981 w 1946275"/>
                  <a:gd name="connsiteY53" fmla="*/ 1270000 h 1625601"/>
                  <a:gd name="connsiteX54" fmla="*/ 90486 w 1946275"/>
                  <a:gd name="connsiteY54" fmla="*/ 1281642 h 1625601"/>
                  <a:gd name="connsiteX55" fmla="*/ 188045 w 1946275"/>
                  <a:gd name="connsiteY55" fmla="*/ 1285522 h 1625601"/>
                  <a:gd name="connsiteX56" fmla="*/ 188045 w 1946275"/>
                  <a:gd name="connsiteY56" fmla="*/ 1293283 h 1625601"/>
                  <a:gd name="connsiteX57" fmla="*/ 161134 w 1946275"/>
                  <a:gd name="connsiteY57" fmla="*/ 1298195 h 1625601"/>
                  <a:gd name="connsiteX58" fmla="*/ 164157 w 1946275"/>
                  <a:gd name="connsiteY58" fmla="*/ 1297486 h 1625601"/>
                  <a:gd name="connsiteX59" fmla="*/ 167759 w 1946275"/>
                  <a:gd name="connsiteY59" fmla="*/ 1297710 h 1625601"/>
                  <a:gd name="connsiteX60" fmla="*/ 165531 w 1946275"/>
                  <a:gd name="connsiteY60" fmla="*/ 1297164 h 1625601"/>
                  <a:gd name="connsiteX61" fmla="*/ 164157 w 1946275"/>
                  <a:gd name="connsiteY61" fmla="*/ 1297486 h 1625601"/>
                  <a:gd name="connsiteX62" fmla="*/ 135513 w 1946275"/>
                  <a:gd name="connsiteY62" fmla="*/ 1295709 h 1625601"/>
                  <a:gd name="connsiteX63" fmla="*/ 105495 w 1946275"/>
                  <a:gd name="connsiteY63" fmla="*/ 1297164 h 1625601"/>
                  <a:gd name="connsiteX64" fmla="*/ 55895 w 1946275"/>
                  <a:gd name="connsiteY64" fmla="*/ 1293344 h 1625601"/>
                  <a:gd name="connsiteX65" fmla="*/ 22174 w 1946275"/>
                  <a:gd name="connsiteY65" fmla="*/ 1293294 h 1625601"/>
                  <a:gd name="connsiteX66" fmla="*/ 21573 w 1946275"/>
                  <a:gd name="connsiteY66" fmla="*/ 1310097 h 1625601"/>
                  <a:gd name="connsiteX67" fmla="*/ 18340 w 1946275"/>
                  <a:gd name="connsiteY67" fmla="*/ 1411712 h 1625601"/>
                  <a:gd name="connsiteX68" fmla="*/ 16995 w 1946275"/>
                  <a:gd name="connsiteY68" fmla="*/ 1447805 h 1625601"/>
                  <a:gd name="connsiteX69" fmla="*/ 20343 w 1946275"/>
                  <a:gd name="connsiteY69" fmla="*/ 1447808 h 1625601"/>
                  <a:gd name="connsiteX70" fmla="*/ 266902 w 1946275"/>
                  <a:gd name="connsiteY70" fmla="*/ 1451610 h 1625601"/>
                  <a:gd name="connsiteX71" fmla="*/ 167197 w 1946275"/>
                  <a:gd name="connsiteY71" fmla="*/ 1456871 h 1625601"/>
                  <a:gd name="connsiteX72" fmla="*/ 191907 w 1946275"/>
                  <a:gd name="connsiteY72" fmla="*/ 1457871 h 1625601"/>
                  <a:gd name="connsiteX73" fmla="*/ 140247 w 1946275"/>
                  <a:gd name="connsiteY73" fmla="*/ 1456611 h 1625601"/>
                  <a:gd name="connsiteX74" fmla="*/ 63595 w 1946275"/>
                  <a:gd name="connsiteY74" fmla="*/ 1455420 h 1625601"/>
                  <a:gd name="connsiteX75" fmla="*/ 25181 w 1946275"/>
                  <a:gd name="connsiteY75" fmla="*/ 1456015 h 1625601"/>
                  <a:gd name="connsiteX76" fmla="*/ 17229 w 1946275"/>
                  <a:gd name="connsiteY76" fmla="*/ 1456721 h 1625601"/>
                  <a:gd name="connsiteX77" fmla="*/ 17882 w 1946275"/>
                  <a:gd name="connsiteY77" fmla="*/ 1477455 h 1625601"/>
                  <a:gd name="connsiteX78" fmla="*/ 26352 w 1946275"/>
                  <a:gd name="connsiteY78" fmla="*/ 1538789 h 1625601"/>
                  <a:gd name="connsiteX79" fmla="*/ 48939 w 1946275"/>
                  <a:gd name="connsiteY79" fmla="*/ 1568985 h 1625601"/>
                  <a:gd name="connsiteX80" fmla="*/ 97879 w 1946275"/>
                  <a:gd name="connsiteY80" fmla="*/ 1587857 h 1625601"/>
                  <a:gd name="connsiteX81" fmla="*/ 319987 w 1946275"/>
                  <a:gd name="connsiteY81" fmla="*/ 1602955 h 1625601"/>
                  <a:gd name="connsiteX82" fmla="*/ 521862 w 1946275"/>
                  <a:gd name="connsiteY82" fmla="*/ 1600124 h 1625601"/>
                  <a:gd name="connsiteX83" fmla="*/ 555677 w 1946275"/>
                  <a:gd name="connsiteY83" fmla="*/ 1599181 h 1625601"/>
                  <a:gd name="connsiteX84" fmla="*/ 620458 w 1946275"/>
                  <a:gd name="connsiteY84" fmla="*/ 1594516 h 1625601"/>
                  <a:gd name="connsiteX85" fmla="*/ 1065351 w 1946275"/>
                  <a:gd name="connsiteY85" fmla="*/ 1582979 h 1625601"/>
                  <a:gd name="connsiteX86" fmla="*/ 1178366 w 1946275"/>
                  <a:gd name="connsiteY86" fmla="*/ 1582979 h 1625601"/>
                  <a:gd name="connsiteX87" fmla="*/ 1366724 w 1946275"/>
                  <a:gd name="connsiteY87" fmla="*/ 1590513 h 1625601"/>
                  <a:gd name="connsiteX88" fmla="*/ 1509876 w 1946275"/>
                  <a:gd name="connsiteY88" fmla="*/ 1598047 h 1625601"/>
                  <a:gd name="connsiteX89" fmla="*/ 1637960 w 1946275"/>
                  <a:gd name="connsiteY89" fmla="*/ 1601814 h 1625601"/>
                  <a:gd name="connsiteX90" fmla="*/ 1796181 w 1946275"/>
                  <a:gd name="connsiteY90" fmla="*/ 1601814 h 1625601"/>
                  <a:gd name="connsiteX91" fmla="*/ 1901073 w 1946275"/>
                  <a:gd name="connsiteY91" fmla="*/ 1544072 h 1625601"/>
                  <a:gd name="connsiteX92" fmla="*/ 1903834 w 1946275"/>
                  <a:gd name="connsiteY92" fmla="*/ 1532986 h 1625601"/>
                  <a:gd name="connsiteX93" fmla="*/ 1877730 w 1946275"/>
                  <a:gd name="connsiteY93" fmla="*/ 1530291 h 1625601"/>
                  <a:gd name="connsiteX94" fmla="*/ 1683146 w 1946275"/>
                  <a:gd name="connsiteY94" fmla="*/ 1535113 h 1625601"/>
                  <a:gd name="connsiteX95" fmla="*/ 1660524 w 1946275"/>
                  <a:gd name="connsiteY95" fmla="*/ 1531303 h 1625601"/>
                  <a:gd name="connsiteX96" fmla="*/ 1592658 w 1946275"/>
                  <a:gd name="connsiteY96" fmla="*/ 1531303 h 1625601"/>
                  <a:gd name="connsiteX97" fmla="*/ 1611510 w 1946275"/>
                  <a:gd name="connsiteY97" fmla="*/ 1527493 h 1625601"/>
                  <a:gd name="connsiteX98" fmla="*/ 1709539 w 1946275"/>
                  <a:gd name="connsiteY98" fmla="*/ 1523683 h 1625601"/>
                  <a:gd name="connsiteX99" fmla="*/ 1699995 w 1946275"/>
                  <a:gd name="connsiteY99" fmla="*/ 1518861 h 1625601"/>
                  <a:gd name="connsiteX100" fmla="*/ 1705768 w 1946275"/>
                  <a:gd name="connsiteY100" fmla="*/ 1519873 h 1625601"/>
                  <a:gd name="connsiteX101" fmla="*/ 1822648 w 1946275"/>
                  <a:gd name="connsiteY101" fmla="*/ 1519873 h 1625601"/>
                  <a:gd name="connsiteX102" fmla="*/ 1899940 w 1946275"/>
                  <a:gd name="connsiteY102" fmla="*/ 1519873 h 1625601"/>
                  <a:gd name="connsiteX103" fmla="*/ 1907100 w 1946275"/>
                  <a:gd name="connsiteY103" fmla="*/ 1519873 h 1625601"/>
                  <a:gd name="connsiteX104" fmla="*/ 1912963 w 1946275"/>
                  <a:gd name="connsiteY104" fmla="*/ 1496336 h 1625601"/>
                  <a:gd name="connsiteX105" fmla="*/ 1920497 w 1946275"/>
                  <a:gd name="connsiteY105" fmla="*/ 1387090 h 1625601"/>
                  <a:gd name="connsiteX106" fmla="*/ 1916730 w 1946275"/>
                  <a:gd name="connsiteY106" fmla="*/ 1119626 h 1625601"/>
                  <a:gd name="connsiteX107" fmla="*/ 1919333 w 1946275"/>
                  <a:gd name="connsiteY107" fmla="*/ 1085717 h 1625601"/>
                  <a:gd name="connsiteX108" fmla="*/ 1893394 w 1946275"/>
                  <a:gd name="connsiteY108" fmla="*/ 1085374 h 1625601"/>
                  <a:gd name="connsiteX109" fmla="*/ 1836737 w 1946275"/>
                  <a:gd name="connsiteY109" fmla="*/ 1082040 h 1625601"/>
                  <a:gd name="connsiteX110" fmla="*/ 1855623 w 1946275"/>
                  <a:gd name="connsiteY110" fmla="*/ 1074420 h 1625601"/>
                  <a:gd name="connsiteX111" fmla="*/ 1791411 w 1946275"/>
                  <a:gd name="connsiteY111" fmla="*/ 1070610 h 1625601"/>
                  <a:gd name="connsiteX112" fmla="*/ 1772525 w 1946275"/>
                  <a:gd name="connsiteY112" fmla="*/ 1066800 h 1625601"/>
                  <a:gd name="connsiteX113" fmla="*/ 1919834 w 1946275"/>
                  <a:gd name="connsiteY113" fmla="*/ 1078230 h 1625601"/>
                  <a:gd name="connsiteX114" fmla="*/ 1919909 w 1946275"/>
                  <a:gd name="connsiteY114" fmla="*/ 1078224 h 1625601"/>
                  <a:gd name="connsiteX115" fmla="*/ 1921262 w 1946275"/>
                  <a:gd name="connsiteY115" fmla="*/ 1060588 h 1625601"/>
                  <a:gd name="connsiteX116" fmla="*/ 1925956 w 1946275"/>
                  <a:gd name="connsiteY116" fmla="*/ 1014823 h 1625601"/>
                  <a:gd name="connsiteX117" fmla="*/ 1930315 w 1946275"/>
                  <a:gd name="connsiteY117" fmla="*/ 977039 h 1625601"/>
                  <a:gd name="connsiteX118" fmla="*/ 1931217 w 1946275"/>
                  <a:gd name="connsiteY118" fmla="*/ 938655 h 1625601"/>
                  <a:gd name="connsiteX119" fmla="*/ 1928864 w 1946275"/>
                  <a:gd name="connsiteY119" fmla="*/ 887228 h 1625601"/>
                  <a:gd name="connsiteX120" fmla="*/ 1928695 w 1946275"/>
                  <a:gd name="connsiteY120" fmla="*/ 885826 h 1625601"/>
                  <a:gd name="connsiteX121" fmla="*/ 1914393 w 1946275"/>
                  <a:gd name="connsiteY121" fmla="*/ 885826 h 1625601"/>
                  <a:gd name="connsiteX122" fmla="*/ 1859636 w 1946275"/>
                  <a:gd name="connsiteY122" fmla="*/ 885826 h 1625601"/>
                  <a:gd name="connsiteX123" fmla="*/ 1855859 w 1946275"/>
                  <a:gd name="connsiteY123" fmla="*/ 874515 h 1625601"/>
                  <a:gd name="connsiteX124" fmla="*/ 1757675 w 1946275"/>
                  <a:gd name="connsiteY124" fmla="*/ 870745 h 1625601"/>
                  <a:gd name="connsiteX125" fmla="*/ 1757675 w 1946275"/>
                  <a:gd name="connsiteY125" fmla="*/ 863204 h 1625601"/>
                  <a:gd name="connsiteX126" fmla="*/ 1757675 w 1946275"/>
                  <a:gd name="connsiteY126" fmla="*/ 858491 h 1625601"/>
                  <a:gd name="connsiteX127" fmla="*/ 1780333 w 1946275"/>
                  <a:gd name="connsiteY127" fmla="*/ 859434 h 1625601"/>
                  <a:gd name="connsiteX128" fmla="*/ 1848380 w 1946275"/>
                  <a:gd name="connsiteY128" fmla="*/ 861599 h 1625601"/>
                  <a:gd name="connsiteX129" fmla="*/ 1845108 w 1946275"/>
                  <a:gd name="connsiteY129" fmla="*/ 860670 h 1625601"/>
                  <a:gd name="connsiteX130" fmla="*/ 1851611 w 1946275"/>
                  <a:gd name="connsiteY130" fmla="*/ 861319 h 1625601"/>
                  <a:gd name="connsiteX131" fmla="*/ 1889080 w 1946275"/>
                  <a:gd name="connsiteY131" fmla="*/ 863675 h 1625601"/>
                  <a:gd name="connsiteX132" fmla="*/ 1925970 w 1946275"/>
                  <a:gd name="connsiteY132" fmla="*/ 863224 h 1625601"/>
                  <a:gd name="connsiteX133" fmla="*/ 1923688 w 1946275"/>
                  <a:gd name="connsiteY133" fmla="*/ 844294 h 1625601"/>
                  <a:gd name="connsiteX134" fmla="*/ 1908630 w 1946275"/>
                  <a:gd name="connsiteY134" fmla="*/ 817873 h 1625601"/>
                  <a:gd name="connsiteX135" fmla="*/ 1870984 w 1946275"/>
                  <a:gd name="connsiteY135" fmla="*/ 791452 h 1625601"/>
                  <a:gd name="connsiteX136" fmla="*/ 1716637 w 1946275"/>
                  <a:gd name="connsiteY136" fmla="*/ 757482 h 1625601"/>
                  <a:gd name="connsiteX137" fmla="*/ 1258185 w 1946275"/>
                  <a:gd name="connsiteY137" fmla="*/ 732536 h 1625601"/>
                  <a:gd name="connsiteX138" fmla="*/ 484353 w 1946275"/>
                  <a:gd name="connsiteY138" fmla="*/ 555667 h 1625601"/>
                  <a:gd name="connsiteX139" fmla="*/ 481354 w 1946275"/>
                  <a:gd name="connsiteY139" fmla="*/ 557472 h 1625601"/>
                  <a:gd name="connsiteX140" fmla="*/ 475083 w 1946275"/>
                  <a:gd name="connsiteY140" fmla="*/ 563846 h 1625601"/>
                  <a:gd name="connsiteX141" fmla="*/ 920312 w 1946275"/>
                  <a:gd name="connsiteY141" fmla="*/ 191891 h 1625601"/>
                  <a:gd name="connsiteX142" fmla="*/ 895454 w 1946275"/>
                  <a:gd name="connsiteY142" fmla="*/ 213713 h 1625601"/>
                  <a:gd name="connsiteX143" fmla="*/ 880878 w 1946275"/>
                  <a:gd name="connsiteY143" fmla="*/ 237110 h 1625601"/>
                  <a:gd name="connsiteX144" fmla="*/ 820573 w 1946275"/>
                  <a:gd name="connsiteY144" fmla="*/ 289876 h 1625601"/>
                  <a:gd name="connsiteX145" fmla="*/ 774815 w 1946275"/>
                  <a:gd name="connsiteY145" fmla="*/ 319617 h 1625601"/>
                  <a:gd name="connsiteX146" fmla="*/ 653303 w 1946275"/>
                  <a:gd name="connsiteY146" fmla="*/ 426288 h 1625601"/>
                  <a:gd name="connsiteX147" fmla="*/ 643425 w 1946275"/>
                  <a:gd name="connsiteY147" fmla="*/ 440634 h 1625601"/>
                  <a:gd name="connsiteX148" fmla="*/ 571812 w 1946275"/>
                  <a:gd name="connsiteY148" fmla="*/ 504707 h 1625601"/>
                  <a:gd name="connsiteX149" fmla="*/ 549774 w 1946275"/>
                  <a:gd name="connsiteY149" fmla="*/ 517173 h 1625601"/>
                  <a:gd name="connsiteX150" fmla="*/ 415727 w 1946275"/>
                  <a:gd name="connsiteY150" fmla="*/ 634848 h 1625601"/>
                  <a:gd name="connsiteX151" fmla="*/ 398433 w 1946275"/>
                  <a:gd name="connsiteY151" fmla="*/ 659234 h 1625601"/>
                  <a:gd name="connsiteX152" fmla="*/ 345666 w 1946275"/>
                  <a:gd name="connsiteY152" fmla="*/ 710116 h 1625601"/>
                  <a:gd name="connsiteX153" fmla="*/ 324814 w 1946275"/>
                  <a:gd name="connsiteY153" fmla="*/ 722489 h 1625601"/>
                  <a:gd name="connsiteX154" fmla="*/ 468334 w 1946275"/>
                  <a:gd name="connsiteY154" fmla="*/ 720740 h 1625601"/>
                  <a:gd name="connsiteX155" fmla="*/ 1039017 w 1946275"/>
                  <a:gd name="connsiteY155" fmla="*/ 715963 h 1625601"/>
                  <a:gd name="connsiteX156" fmla="*/ 1516813 w 1946275"/>
                  <a:gd name="connsiteY156" fmla="*/ 724593 h 1625601"/>
                  <a:gd name="connsiteX157" fmla="*/ 1629894 w 1946275"/>
                  <a:gd name="connsiteY157" fmla="*/ 731838 h 1625601"/>
                  <a:gd name="connsiteX158" fmla="*/ 1633536 w 1946275"/>
                  <a:gd name="connsiteY158" fmla="*/ 731838 h 1625601"/>
                  <a:gd name="connsiteX159" fmla="*/ 1635618 w 1946275"/>
                  <a:gd name="connsiteY159" fmla="*/ 732324 h 1625601"/>
                  <a:gd name="connsiteX160" fmla="*/ 1667118 w 1946275"/>
                  <a:gd name="connsiteY160" fmla="*/ 735498 h 1625601"/>
                  <a:gd name="connsiteX161" fmla="*/ 1658225 w 1946275"/>
                  <a:gd name="connsiteY161" fmla="*/ 729607 h 1625601"/>
                  <a:gd name="connsiteX162" fmla="*/ 1630467 w 1946275"/>
                  <a:gd name="connsiteY162" fmla="*/ 704593 h 1625601"/>
                  <a:gd name="connsiteX163" fmla="*/ 1594095 w 1946275"/>
                  <a:gd name="connsiteY163" fmla="*/ 654071 h 1625601"/>
                  <a:gd name="connsiteX164" fmla="*/ 1458600 w 1946275"/>
                  <a:gd name="connsiteY164" fmla="*/ 520490 h 1625601"/>
                  <a:gd name="connsiteX165" fmla="*/ 1446044 w 1946275"/>
                  <a:gd name="connsiteY165" fmla="*/ 512033 h 1625601"/>
                  <a:gd name="connsiteX166" fmla="*/ 1318077 w 1946275"/>
                  <a:gd name="connsiteY166" fmla="*/ 387436 h 1625601"/>
                  <a:gd name="connsiteX167" fmla="*/ 1309221 w 1946275"/>
                  <a:gd name="connsiteY167" fmla="*/ 373221 h 1625601"/>
                  <a:gd name="connsiteX168" fmla="*/ 1203100 w 1946275"/>
                  <a:gd name="connsiteY168" fmla="*/ 268599 h 1625601"/>
                  <a:gd name="connsiteX169" fmla="*/ 1165175 w 1946275"/>
                  <a:gd name="connsiteY169" fmla="*/ 242073 h 1625601"/>
                  <a:gd name="connsiteX170" fmla="*/ 1128373 w 1946275"/>
                  <a:gd name="connsiteY170" fmla="*/ 201503 h 1625601"/>
                  <a:gd name="connsiteX171" fmla="*/ 1127479 w 1946275"/>
                  <a:gd name="connsiteY171" fmla="*/ 202252 h 1625601"/>
                  <a:gd name="connsiteX172" fmla="*/ 1128713 w 1946275"/>
                  <a:gd name="connsiteY172" fmla="*/ 203490 h 1625601"/>
                  <a:gd name="connsiteX173" fmla="*/ 1121958 w 1946275"/>
                  <a:gd name="connsiteY173" fmla="*/ 206877 h 1625601"/>
                  <a:gd name="connsiteX174" fmla="*/ 1121373 w 1946275"/>
                  <a:gd name="connsiteY174" fmla="*/ 207367 h 1625601"/>
                  <a:gd name="connsiteX175" fmla="*/ 1120178 w 1946275"/>
                  <a:gd name="connsiteY175" fmla="*/ 208269 h 1625601"/>
                  <a:gd name="connsiteX176" fmla="*/ 1117402 w 1946275"/>
                  <a:gd name="connsiteY176" fmla="*/ 211052 h 1625601"/>
                  <a:gd name="connsiteX177" fmla="*/ 1117009 w 1946275"/>
                  <a:gd name="connsiteY177" fmla="*/ 210658 h 1625601"/>
                  <a:gd name="connsiteX178" fmla="*/ 1101944 w 1946275"/>
                  <a:gd name="connsiteY178" fmla="*/ 222017 h 1625601"/>
                  <a:gd name="connsiteX179" fmla="*/ 1102320 w 1946275"/>
                  <a:gd name="connsiteY179" fmla="*/ 222395 h 1625601"/>
                  <a:gd name="connsiteX180" fmla="*/ 1094570 w 1946275"/>
                  <a:gd name="connsiteY180" fmla="*/ 227578 h 1625601"/>
                  <a:gd name="connsiteX181" fmla="*/ 1091371 w 1946275"/>
                  <a:gd name="connsiteY181" fmla="*/ 229989 h 1625601"/>
                  <a:gd name="connsiteX182" fmla="*/ 1057620 w 1946275"/>
                  <a:gd name="connsiteY182" fmla="*/ 237530 h 1625601"/>
                  <a:gd name="connsiteX183" fmla="*/ 1050119 w 1946275"/>
                  <a:gd name="connsiteY183" fmla="*/ 241300 h 1625601"/>
                  <a:gd name="connsiteX184" fmla="*/ 1049616 w 1946275"/>
                  <a:gd name="connsiteY184" fmla="*/ 241261 h 1625601"/>
                  <a:gd name="connsiteX185" fmla="*/ 1049536 w 1946275"/>
                  <a:gd name="connsiteY185" fmla="*/ 241301 h 1625601"/>
                  <a:gd name="connsiteX186" fmla="*/ 1000522 w 1946275"/>
                  <a:gd name="connsiteY186" fmla="*/ 237520 h 1625601"/>
                  <a:gd name="connsiteX187" fmla="*/ 955278 w 1946275"/>
                  <a:gd name="connsiteY187" fmla="*/ 222395 h 1625601"/>
                  <a:gd name="connsiteX188" fmla="*/ 947737 w 1946275"/>
                  <a:gd name="connsiteY188" fmla="*/ 218614 h 1625601"/>
                  <a:gd name="connsiteX189" fmla="*/ 955384 w 1946275"/>
                  <a:gd name="connsiteY189" fmla="*/ 221682 h 1625601"/>
                  <a:gd name="connsiteX190" fmla="*/ 922613 w 1946275"/>
                  <a:gd name="connsiteY190" fmla="*/ 196056 h 1625601"/>
                  <a:gd name="connsiteX191" fmla="*/ 1001367 w 1946275"/>
                  <a:gd name="connsiteY191" fmla="*/ 15081 h 1625601"/>
                  <a:gd name="connsiteX192" fmla="*/ 990116 w 1946275"/>
                  <a:gd name="connsiteY192" fmla="*/ 18851 h 1625601"/>
                  <a:gd name="connsiteX193" fmla="*/ 956365 w 1946275"/>
                  <a:gd name="connsiteY193" fmla="*/ 33933 h 1625601"/>
                  <a:gd name="connsiteX194" fmla="*/ 948864 w 1946275"/>
                  <a:gd name="connsiteY194" fmla="*/ 41473 h 1625601"/>
                  <a:gd name="connsiteX195" fmla="*/ 937614 w 1946275"/>
                  <a:gd name="connsiteY195" fmla="*/ 56555 h 1625601"/>
                  <a:gd name="connsiteX196" fmla="*/ 926363 w 1946275"/>
                  <a:gd name="connsiteY196" fmla="*/ 86717 h 1625601"/>
                  <a:gd name="connsiteX197" fmla="*/ 915113 w 1946275"/>
                  <a:gd name="connsiteY197" fmla="*/ 135731 h 1625601"/>
                  <a:gd name="connsiteX198" fmla="*/ 918863 w 1946275"/>
                  <a:gd name="connsiteY198" fmla="*/ 158353 h 1625601"/>
                  <a:gd name="connsiteX199" fmla="*/ 933863 w 1946275"/>
                  <a:gd name="connsiteY199" fmla="*/ 188516 h 1625601"/>
                  <a:gd name="connsiteX200" fmla="*/ 963865 w 1946275"/>
                  <a:gd name="connsiteY200" fmla="*/ 207367 h 1625601"/>
                  <a:gd name="connsiteX201" fmla="*/ 1005117 w 1946275"/>
                  <a:gd name="connsiteY201" fmla="*/ 222449 h 1625601"/>
                  <a:gd name="connsiteX202" fmla="*/ 1050119 w 1946275"/>
                  <a:gd name="connsiteY202" fmla="*/ 226219 h 1625601"/>
                  <a:gd name="connsiteX203" fmla="*/ 1057620 w 1946275"/>
                  <a:gd name="connsiteY203" fmla="*/ 222449 h 1625601"/>
                  <a:gd name="connsiteX204" fmla="*/ 1087621 w 1946275"/>
                  <a:gd name="connsiteY204" fmla="*/ 214908 h 1625601"/>
                  <a:gd name="connsiteX205" fmla="*/ 1110122 w 1946275"/>
                  <a:gd name="connsiteY205" fmla="*/ 196056 h 1625601"/>
                  <a:gd name="connsiteX206" fmla="*/ 1132624 w 1946275"/>
                  <a:gd name="connsiteY206" fmla="*/ 180975 h 1625601"/>
                  <a:gd name="connsiteX207" fmla="*/ 1140124 w 1946275"/>
                  <a:gd name="connsiteY207" fmla="*/ 158353 h 1625601"/>
                  <a:gd name="connsiteX208" fmla="*/ 1143874 w 1946275"/>
                  <a:gd name="connsiteY208" fmla="*/ 128190 h 1625601"/>
                  <a:gd name="connsiteX209" fmla="*/ 1143874 w 1946275"/>
                  <a:gd name="connsiteY209" fmla="*/ 116880 h 1625601"/>
                  <a:gd name="connsiteX210" fmla="*/ 1136374 w 1946275"/>
                  <a:gd name="connsiteY210" fmla="*/ 71636 h 1625601"/>
                  <a:gd name="connsiteX211" fmla="*/ 1121373 w 1946275"/>
                  <a:gd name="connsiteY211" fmla="*/ 49014 h 1625601"/>
                  <a:gd name="connsiteX212" fmla="*/ 1102622 w 1946275"/>
                  <a:gd name="connsiteY212" fmla="*/ 33933 h 1625601"/>
                  <a:gd name="connsiteX213" fmla="*/ 1057620 w 1946275"/>
                  <a:gd name="connsiteY213" fmla="*/ 18851 h 1625601"/>
                  <a:gd name="connsiteX214" fmla="*/ 1042619 w 1946275"/>
                  <a:gd name="connsiteY214" fmla="*/ 18851 h 1625601"/>
                  <a:gd name="connsiteX215" fmla="*/ 1016368 w 1946275"/>
                  <a:gd name="connsiteY215" fmla="*/ 18851 h 1625601"/>
                  <a:gd name="connsiteX216" fmla="*/ 1001367 w 1946275"/>
                  <a:gd name="connsiteY216" fmla="*/ 15081 h 1625601"/>
                  <a:gd name="connsiteX217" fmla="*/ 1001367 w 1946275"/>
                  <a:gd name="connsiteY217" fmla="*/ 0 h 1625601"/>
                  <a:gd name="connsiteX218" fmla="*/ 1016368 w 1946275"/>
                  <a:gd name="connsiteY218" fmla="*/ 3770 h 1625601"/>
                  <a:gd name="connsiteX219" fmla="*/ 1042619 w 1946275"/>
                  <a:gd name="connsiteY219" fmla="*/ 3770 h 1625601"/>
                  <a:gd name="connsiteX220" fmla="*/ 1053869 w 1946275"/>
                  <a:gd name="connsiteY220" fmla="*/ 3770 h 1625601"/>
                  <a:gd name="connsiteX221" fmla="*/ 1057620 w 1946275"/>
                  <a:gd name="connsiteY221" fmla="*/ 11311 h 1625601"/>
                  <a:gd name="connsiteX222" fmla="*/ 1057620 w 1946275"/>
                  <a:gd name="connsiteY222" fmla="*/ 3770 h 1625601"/>
                  <a:gd name="connsiteX223" fmla="*/ 1110122 w 1946275"/>
                  <a:gd name="connsiteY223" fmla="*/ 22622 h 1625601"/>
                  <a:gd name="connsiteX224" fmla="*/ 1129207 w 1946275"/>
                  <a:gd name="connsiteY224" fmla="*/ 33586 h 1625601"/>
                  <a:gd name="connsiteX225" fmla="*/ 1136253 w 1946275"/>
                  <a:gd name="connsiteY225" fmla="*/ 37119 h 1625601"/>
                  <a:gd name="connsiteX226" fmla="*/ 1147564 w 1946275"/>
                  <a:gd name="connsiteY226" fmla="*/ 63587 h 1625601"/>
                  <a:gd name="connsiteX227" fmla="*/ 1158875 w 1946275"/>
                  <a:gd name="connsiteY227" fmla="*/ 116523 h 1625601"/>
                  <a:gd name="connsiteX228" fmla="*/ 1158875 w 1946275"/>
                  <a:gd name="connsiteY228" fmla="*/ 116880 h 1625601"/>
                  <a:gd name="connsiteX229" fmla="*/ 1158875 w 1946275"/>
                  <a:gd name="connsiteY229" fmla="*/ 127867 h 1625601"/>
                  <a:gd name="connsiteX230" fmla="*/ 1158875 w 1946275"/>
                  <a:gd name="connsiteY230" fmla="*/ 128190 h 1625601"/>
                  <a:gd name="connsiteX231" fmla="*/ 1155125 w 1946275"/>
                  <a:gd name="connsiteY231" fmla="*/ 162123 h 1625601"/>
                  <a:gd name="connsiteX232" fmla="*/ 1150906 w 1946275"/>
                  <a:gd name="connsiteY232" fmla="*/ 176733 h 1625601"/>
                  <a:gd name="connsiteX233" fmla="*/ 1144014 w 1946275"/>
                  <a:gd name="connsiteY233" fmla="*/ 188281 h 1625601"/>
                  <a:gd name="connsiteX234" fmla="*/ 1211007 w 1946275"/>
                  <a:gd name="connsiteY234" fmla="*/ 254328 h 1625601"/>
                  <a:gd name="connsiteX235" fmla="*/ 1223983 w 1946275"/>
                  <a:gd name="connsiteY235" fmla="*/ 262839 h 1625601"/>
                  <a:gd name="connsiteX236" fmla="*/ 1280439 w 1946275"/>
                  <a:gd name="connsiteY236" fmla="*/ 308147 h 1625601"/>
                  <a:gd name="connsiteX237" fmla="*/ 1303963 w 1946275"/>
                  <a:gd name="connsiteY237" fmla="*/ 336937 h 1625601"/>
                  <a:gd name="connsiteX238" fmla="*/ 1322531 w 1946275"/>
                  <a:gd name="connsiteY238" fmla="*/ 364277 h 1625601"/>
                  <a:gd name="connsiteX239" fmla="*/ 1456664 w 1946275"/>
                  <a:gd name="connsiteY239" fmla="*/ 496514 h 1625601"/>
                  <a:gd name="connsiteX240" fmla="*/ 1457335 w 1946275"/>
                  <a:gd name="connsiteY240" fmla="*/ 496931 h 1625601"/>
                  <a:gd name="connsiteX241" fmla="*/ 1525083 w 1946275"/>
                  <a:gd name="connsiteY241" fmla="*/ 553566 h 1625601"/>
                  <a:gd name="connsiteX242" fmla="*/ 1596594 w 1946275"/>
                  <a:gd name="connsiteY242" fmla="*/ 629079 h 1625601"/>
                  <a:gd name="connsiteX243" fmla="*/ 1605861 w 1946275"/>
                  <a:gd name="connsiteY243" fmla="*/ 643604 h 1625601"/>
                  <a:gd name="connsiteX244" fmla="*/ 1701800 w 1946275"/>
                  <a:gd name="connsiteY244" fmla="*/ 738188 h 1625601"/>
                  <a:gd name="connsiteX245" fmla="*/ 1701069 w 1946275"/>
                  <a:gd name="connsiteY245" fmla="*/ 738919 h 1625601"/>
                  <a:gd name="connsiteX246" fmla="*/ 1710285 w 1946275"/>
                  <a:gd name="connsiteY246" fmla="*/ 739848 h 1625601"/>
                  <a:gd name="connsiteX247" fmla="*/ 1829574 w 1946275"/>
                  <a:gd name="connsiteY247" fmla="*/ 761256 h 1625601"/>
                  <a:gd name="connsiteX248" fmla="*/ 1919923 w 1946275"/>
                  <a:gd name="connsiteY248" fmla="*/ 806549 h 1625601"/>
                  <a:gd name="connsiteX249" fmla="*/ 1938746 w 1946275"/>
                  <a:gd name="connsiteY249" fmla="*/ 840519 h 1625601"/>
                  <a:gd name="connsiteX250" fmla="*/ 1946275 w 1946275"/>
                  <a:gd name="connsiteY250" fmla="*/ 938655 h 1625601"/>
                  <a:gd name="connsiteX251" fmla="*/ 1934982 w 1946275"/>
                  <a:gd name="connsiteY251" fmla="*/ 1259481 h 1625601"/>
                  <a:gd name="connsiteX252" fmla="*/ 1938746 w 1946275"/>
                  <a:gd name="connsiteY252" fmla="*/ 1357617 h 1625601"/>
                  <a:gd name="connsiteX253" fmla="*/ 1942511 w 1946275"/>
                  <a:gd name="connsiteY253" fmla="*/ 1433105 h 1625601"/>
                  <a:gd name="connsiteX254" fmla="*/ 1935923 w 1946275"/>
                  <a:gd name="connsiteY254" fmla="*/ 1504348 h 1625601"/>
                  <a:gd name="connsiteX255" fmla="*/ 1929524 w 1946275"/>
                  <a:gd name="connsiteY255" fmla="*/ 1519873 h 1625601"/>
                  <a:gd name="connsiteX256" fmla="*/ 1931987 w 1946275"/>
                  <a:gd name="connsiteY256" fmla="*/ 1519873 h 1625601"/>
                  <a:gd name="connsiteX257" fmla="*/ 1924447 w 1946275"/>
                  <a:gd name="connsiteY257" fmla="*/ 1535113 h 1625601"/>
                  <a:gd name="connsiteX258" fmla="*/ 1923292 w 1946275"/>
                  <a:gd name="connsiteY258" fmla="*/ 1534994 h 1625601"/>
                  <a:gd name="connsiteX259" fmla="*/ 1912394 w 1946275"/>
                  <a:gd name="connsiteY259" fmla="*/ 1561436 h 1625601"/>
                  <a:gd name="connsiteX260" fmla="*/ 1814516 w 1946275"/>
                  <a:gd name="connsiteY260" fmla="*/ 1621827 h 1625601"/>
                  <a:gd name="connsiteX261" fmla="*/ 1720402 w 1946275"/>
                  <a:gd name="connsiteY261" fmla="*/ 1625601 h 1625601"/>
                  <a:gd name="connsiteX262" fmla="*/ 1050311 w 1946275"/>
                  <a:gd name="connsiteY262" fmla="*/ 1602955 h 1625601"/>
                  <a:gd name="connsiteX263" fmla="*/ 794321 w 1946275"/>
                  <a:gd name="connsiteY263" fmla="*/ 1606729 h 1625601"/>
                  <a:gd name="connsiteX264" fmla="*/ 319987 w 1946275"/>
                  <a:gd name="connsiteY264" fmla="*/ 1618052 h 1625601"/>
                  <a:gd name="connsiteX265" fmla="*/ 131760 w 1946275"/>
                  <a:gd name="connsiteY265" fmla="*/ 1610503 h 1625601"/>
                  <a:gd name="connsiteX266" fmla="*/ 37646 w 1946275"/>
                  <a:gd name="connsiteY266" fmla="*/ 1580308 h 1625601"/>
                  <a:gd name="connsiteX267" fmla="*/ 15058 w 1946275"/>
                  <a:gd name="connsiteY267" fmla="*/ 1542564 h 1625601"/>
                  <a:gd name="connsiteX268" fmla="*/ 0 w 1946275"/>
                  <a:gd name="connsiteY268" fmla="*/ 1387812 h 1625601"/>
                  <a:gd name="connsiteX269" fmla="*/ 3765 w 1946275"/>
                  <a:gd name="connsiteY269" fmla="*/ 1131151 h 1625601"/>
                  <a:gd name="connsiteX270" fmla="*/ 0 w 1946275"/>
                  <a:gd name="connsiteY270" fmla="*/ 976399 h 1625601"/>
                  <a:gd name="connsiteX271" fmla="*/ 0 w 1946275"/>
                  <a:gd name="connsiteY271" fmla="*/ 965076 h 1625601"/>
                  <a:gd name="connsiteX272" fmla="*/ 33881 w 1946275"/>
                  <a:gd name="connsiteY272" fmla="*/ 832971 h 1625601"/>
                  <a:gd name="connsiteX273" fmla="*/ 101643 w 1946275"/>
                  <a:gd name="connsiteY273" fmla="*/ 757482 h 1625601"/>
                  <a:gd name="connsiteX274" fmla="*/ 233403 w 1946275"/>
                  <a:gd name="connsiteY274" fmla="*/ 723512 h 1625601"/>
                  <a:gd name="connsiteX275" fmla="*/ 240932 w 1946275"/>
                  <a:gd name="connsiteY275" fmla="*/ 723512 h 1625601"/>
                  <a:gd name="connsiteX276" fmla="*/ 294873 w 1946275"/>
                  <a:gd name="connsiteY276" fmla="*/ 722855 h 1625601"/>
                  <a:gd name="connsiteX277" fmla="*/ 402341 w 1946275"/>
                  <a:gd name="connsiteY277" fmla="*/ 628030 h 1625601"/>
                  <a:gd name="connsiteX278" fmla="*/ 421048 w 1946275"/>
                  <a:gd name="connsiteY278" fmla="*/ 598931 h 1625601"/>
                  <a:gd name="connsiteX279" fmla="*/ 473815 w 1946275"/>
                  <a:gd name="connsiteY279" fmla="*/ 546165 h 1625601"/>
                  <a:gd name="connsiteX280" fmla="*/ 517631 w 1946275"/>
                  <a:gd name="connsiteY280" fmla="*/ 519783 h 1625601"/>
                  <a:gd name="connsiteX281" fmla="*/ 538218 w 1946275"/>
                  <a:gd name="connsiteY281" fmla="*/ 508138 h 1625601"/>
                  <a:gd name="connsiteX282" fmla="*/ 646109 w 1946275"/>
                  <a:gd name="connsiteY282" fmla="*/ 412941 h 1625601"/>
                  <a:gd name="connsiteX283" fmla="*/ 654968 w 1946275"/>
                  <a:gd name="connsiteY283" fmla="*/ 400177 h 1625601"/>
                  <a:gd name="connsiteX284" fmla="*/ 737652 w 1946275"/>
                  <a:gd name="connsiteY284" fmla="*/ 327565 h 1625601"/>
                  <a:gd name="connsiteX285" fmla="*/ 757455 w 1946275"/>
                  <a:gd name="connsiteY285" fmla="*/ 314694 h 1625601"/>
                  <a:gd name="connsiteX286" fmla="*/ 904405 w 1946275"/>
                  <a:gd name="connsiteY286" fmla="*/ 185032 h 1625601"/>
                  <a:gd name="connsiteX287" fmla="*/ 911804 w 1946275"/>
                  <a:gd name="connsiteY287" fmla="*/ 176495 h 1625601"/>
                  <a:gd name="connsiteX288" fmla="*/ 903862 w 1946275"/>
                  <a:gd name="connsiteY288" fmla="*/ 162123 h 1625601"/>
                  <a:gd name="connsiteX289" fmla="*/ 900112 w 1946275"/>
                  <a:gd name="connsiteY289" fmla="*/ 135731 h 1625601"/>
                  <a:gd name="connsiteX290" fmla="*/ 911362 w 1946275"/>
                  <a:gd name="connsiteY290" fmla="*/ 82947 h 1625601"/>
                  <a:gd name="connsiteX291" fmla="*/ 926363 w 1946275"/>
                  <a:gd name="connsiteY291" fmla="*/ 49014 h 1625601"/>
                  <a:gd name="connsiteX292" fmla="*/ 937614 w 1946275"/>
                  <a:gd name="connsiteY292" fmla="*/ 33933 h 1625601"/>
                  <a:gd name="connsiteX293" fmla="*/ 945114 w 1946275"/>
                  <a:gd name="connsiteY293" fmla="*/ 22622 h 1625601"/>
                  <a:gd name="connsiteX294" fmla="*/ 986366 w 1946275"/>
                  <a:gd name="connsiteY294" fmla="*/ 3770 h 1625601"/>
                  <a:gd name="connsiteX295" fmla="*/ 1001367 w 1946275"/>
                  <a:gd name="connsiteY295" fmla="*/ 0 h 16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1946275" h="1625601">
                    <a:moveTo>
                      <a:pt x="481437" y="1465536"/>
                    </a:moveTo>
                    <a:lnTo>
                      <a:pt x="487586" y="1465719"/>
                    </a:lnTo>
                    <a:cubicBezTo>
                      <a:pt x="494896" y="1465957"/>
                      <a:pt x="493351" y="1465957"/>
                      <a:pt x="486307" y="1465719"/>
                    </a:cubicBezTo>
                    <a:close/>
                    <a:moveTo>
                      <a:pt x="191907" y="1457871"/>
                    </a:moveTo>
                    <a:lnTo>
                      <a:pt x="247607" y="1459230"/>
                    </a:lnTo>
                    <a:cubicBezTo>
                      <a:pt x="322435" y="1461135"/>
                      <a:pt x="396793" y="1463040"/>
                      <a:pt x="428795" y="1463040"/>
                    </a:cubicBezTo>
                    <a:cubicBezTo>
                      <a:pt x="444796" y="1463993"/>
                      <a:pt x="460327" y="1464707"/>
                      <a:pt x="472034" y="1465183"/>
                    </a:cubicBezTo>
                    <a:lnTo>
                      <a:pt x="481437" y="1465536"/>
                    </a:lnTo>
                    <a:lnTo>
                      <a:pt x="469563" y="1465183"/>
                    </a:lnTo>
                    <a:cubicBezTo>
                      <a:pt x="452562" y="1464707"/>
                      <a:pt x="425031" y="1463993"/>
                      <a:pt x="383616" y="1463040"/>
                    </a:cubicBezTo>
                    <a:cubicBezTo>
                      <a:pt x="217958" y="1459230"/>
                      <a:pt x="440090" y="1466850"/>
                      <a:pt x="225488" y="1459230"/>
                    </a:cubicBezTo>
                    <a:close/>
                    <a:moveTo>
                      <a:pt x="15280" y="1374175"/>
                    </a:moveTo>
                    <a:lnTo>
                      <a:pt x="15058" y="1387812"/>
                    </a:lnTo>
                    <a:lnTo>
                      <a:pt x="15334" y="1396572"/>
                    </a:lnTo>
                    <a:close/>
                    <a:moveTo>
                      <a:pt x="182607" y="914934"/>
                    </a:moveTo>
                    <a:cubicBezTo>
                      <a:pt x="183255" y="915046"/>
                      <a:pt x="182078" y="915492"/>
                      <a:pt x="177371" y="916385"/>
                    </a:cubicBezTo>
                    <a:lnTo>
                      <a:pt x="173883" y="916385"/>
                    </a:lnTo>
                    <a:lnTo>
                      <a:pt x="176901" y="915492"/>
                    </a:lnTo>
                    <a:cubicBezTo>
                      <a:pt x="179489" y="915046"/>
                      <a:pt x="181960" y="914822"/>
                      <a:pt x="182607" y="914934"/>
                    </a:cubicBezTo>
                    <a:close/>
                    <a:moveTo>
                      <a:pt x="1830701" y="858668"/>
                    </a:moveTo>
                    <a:cubicBezTo>
                      <a:pt x="1832316" y="858727"/>
                      <a:pt x="1835561" y="858962"/>
                      <a:pt x="1840754" y="859434"/>
                    </a:cubicBezTo>
                    <a:lnTo>
                      <a:pt x="1845108" y="860670"/>
                    </a:lnTo>
                    <a:lnTo>
                      <a:pt x="1838032" y="859964"/>
                    </a:lnTo>
                    <a:cubicBezTo>
                      <a:pt x="1830760" y="859139"/>
                      <a:pt x="1827470" y="858550"/>
                      <a:pt x="1830701" y="858668"/>
                    </a:cubicBezTo>
                    <a:close/>
                    <a:moveTo>
                      <a:pt x="101185" y="780313"/>
                    </a:moveTo>
                    <a:lnTo>
                      <a:pt x="93644" y="784375"/>
                    </a:lnTo>
                    <a:lnTo>
                      <a:pt x="87526" y="789985"/>
                    </a:lnTo>
                    <a:close/>
                    <a:moveTo>
                      <a:pt x="1202371" y="731945"/>
                    </a:moveTo>
                    <a:lnTo>
                      <a:pt x="1190955" y="732938"/>
                    </a:lnTo>
                    <a:cubicBezTo>
                      <a:pt x="1133591" y="737654"/>
                      <a:pt x="1061181" y="742369"/>
                      <a:pt x="1000995" y="742369"/>
                    </a:cubicBezTo>
                    <a:cubicBezTo>
                      <a:pt x="876863" y="742369"/>
                      <a:pt x="609791" y="746141"/>
                      <a:pt x="496943" y="749914"/>
                    </a:cubicBezTo>
                    <a:cubicBezTo>
                      <a:pt x="459327" y="749914"/>
                      <a:pt x="417950" y="749914"/>
                      <a:pt x="380334" y="749914"/>
                    </a:cubicBezTo>
                    <a:cubicBezTo>
                      <a:pt x="308864" y="749914"/>
                      <a:pt x="241155" y="749914"/>
                      <a:pt x="196016" y="757458"/>
                    </a:cubicBezTo>
                    <a:cubicBezTo>
                      <a:pt x="162162" y="765003"/>
                      <a:pt x="83169" y="791409"/>
                      <a:pt x="53076" y="847993"/>
                    </a:cubicBezTo>
                    <a:cubicBezTo>
                      <a:pt x="45553" y="863082"/>
                      <a:pt x="40851" y="881000"/>
                      <a:pt x="37912" y="900864"/>
                    </a:cubicBezTo>
                    <a:lnTo>
                      <a:pt x="36810" y="916385"/>
                    </a:lnTo>
                    <a:lnTo>
                      <a:pt x="87006" y="916385"/>
                    </a:lnTo>
                    <a:cubicBezTo>
                      <a:pt x="109597" y="916385"/>
                      <a:pt x="127482" y="916385"/>
                      <a:pt x="142072" y="916385"/>
                    </a:cubicBezTo>
                    <a:lnTo>
                      <a:pt x="173883" y="916385"/>
                    </a:lnTo>
                    <a:lnTo>
                      <a:pt x="170488" y="917390"/>
                    </a:lnTo>
                    <a:cubicBezTo>
                      <a:pt x="169370" y="918171"/>
                      <a:pt x="169841" y="919064"/>
                      <a:pt x="173606" y="919957"/>
                    </a:cubicBezTo>
                    <a:cubicBezTo>
                      <a:pt x="192432" y="919957"/>
                      <a:pt x="233850" y="923529"/>
                      <a:pt x="248911" y="923529"/>
                    </a:cubicBezTo>
                    <a:cubicBezTo>
                      <a:pt x="263972" y="923529"/>
                      <a:pt x="222554" y="923529"/>
                      <a:pt x="263972" y="927101"/>
                    </a:cubicBezTo>
                    <a:lnTo>
                      <a:pt x="211258" y="927101"/>
                    </a:lnTo>
                    <a:lnTo>
                      <a:pt x="200139" y="927101"/>
                    </a:lnTo>
                    <a:lnTo>
                      <a:pt x="196197" y="927101"/>
                    </a:lnTo>
                    <a:cubicBezTo>
                      <a:pt x="181372" y="927101"/>
                      <a:pt x="116278" y="924025"/>
                      <a:pt x="66893" y="923929"/>
                    </a:cubicBezTo>
                    <a:lnTo>
                      <a:pt x="36215" y="924754"/>
                    </a:lnTo>
                    <a:lnTo>
                      <a:pt x="33328" y="965405"/>
                    </a:lnTo>
                    <a:cubicBezTo>
                      <a:pt x="32387" y="1011144"/>
                      <a:pt x="34268" y="1061126"/>
                      <a:pt x="30507" y="1108280"/>
                    </a:cubicBezTo>
                    <a:cubicBezTo>
                      <a:pt x="28626" y="1132800"/>
                      <a:pt x="26980" y="1164864"/>
                      <a:pt x="25511" y="1199993"/>
                    </a:cubicBezTo>
                    <a:lnTo>
                      <a:pt x="23007" y="1270000"/>
                    </a:lnTo>
                    <a:lnTo>
                      <a:pt x="28574" y="1270000"/>
                    </a:lnTo>
                    <a:cubicBezTo>
                      <a:pt x="41706" y="1270000"/>
                      <a:pt x="60468" y="1270000"/>
                      <a:pt x="82981" y="1270000"/>
                    </a:cubicBezTo>
                    <a:cubicBezTo>
                      <a:pt x="131761" y="1270000"/>
                      <a:pt x="45459" y="1277761"/>
                      <a:pt x="90486" y="1281642"/>
                    </a:cubicBezTo>
                    <a:cubicBezTo>
                      <a:pt x="135513" y="1285522"/>
                      <a:pt x="173036" y="1281642"/>
                      <a:pt x="188045" y="1285522"/>
                    </a:cubicBezTo>
                    <a:cubicBezTo>
                      <a:pt x="203054" y="1293283"/>
                      <a:pt x="116752" y="1281642"/>
                      <a:pt x="188045" y="1293283"/>
                    </a:cubicBezTo>
                    <a:cubicBezTo>
                      <a:pt x="238701" y="1302015"/>
                      <a:pt x="177492" y="1299832"/>
                      <a:pt x="161134" y="1298195"/>
                    </a:cubicBezTo>
                    <a:lnTo>
                      <a:pt x="164157" y="1297486"/>
                    </a:lnTo>
                    <a:lnTo>
                      <a:pt x="167759" y="1297710"/>
                    </a:lnTo>
                    <a:cubicBezTo>
                      <a:pt x="174678" y="1298134"/>
                      <a:pt x="175850" y="1298134"/>
                      <a:pt x="165531" y="1297164"/>
                    </a:cubicBezTo>
                    <a:lnTo>
                      <a:pt x="164157" y="1297486"/>
                    </a:lnTo>
                    <a:lnTo>
                      <a:pt x="135513" y="1295709"/>
                    </a:lnTo>
                    <a:cubicBezTo>
                      <a:pt x="110185" y="1294254"/>
                      <a:pt x="84857" y="1293284"/>
                      <a:pt x="105495" y="1297164"/>
                    </a:cubicBezTo>
                    <a:cubicBezTo>
                      <a:pt x="136451" y="1302985"/>
                      <a:pt x="97756" y="1295709"/>
                      <a:pt x="55895" y="1293344"/>
                    </a:cubicBezTo>
                    <a:lnTo>
                      <a:pt x="22174" y="1293294"/>
                    </a:lnTo>
                    <a:lnTo>
                      <a:pt x="21573" y="1310097"/>
                    </a:lnTo>
                    <a:cubicBezTo>
                      <a:pt x="20397" y="1346876"/>
                      <a:pt x="19339" y="1382242"/>
                      <a:pt x="18340" y="1411712"/>
                    </a:cubicBezTo>
                    <a:lnTo>
                      <a:pt x="16995" y="1447805"/>
                    </a:lnTo>
                    <a:lnTo>
                      <a:pt x="20343" y="1447808"/>
                    </a:lnTo>
                    <a:cubicBezTo>
                      <a:pt x="62654" y="1447860"/>
                      <a:pt x="233959" y="1448276"/>
                      <a:pt x="266902" y="1451610"/>
                    </a:cubicBezTo>
                    <a:cubicBezTo>
                      <a:pt x="299846" y="1454944"/>
                      <a:pt x="79125" y="1452444"/>
                      <a:pt x="167197" y="1456871"/>
                    </a:cubicBezTo>
                    <a:lnTo>
                      <a:pt x="191907" y="1457871"/>
                    </a:lnTo>
                    <a:lnTo>
                      <a:pt x="140247" y="1456611"/>
                    </a:lnTo>
                    <a:cubicBezTo>
                      <a:pt x="107833" y="1455896"/>
                      <a:pt x="80537" y="1455420"/>
                      <a:pt x="63595" y="1455420"/>
                    </a:cubicBezTo>
                    <a:cubicBezTo>
                      <a:pt x="45711" y="1455420"/>
                      <a:pt x="33475" y="1455658"/>
                      <a:pt x="25181" y="1456015"/>
                    </a:cubicBezTo>
                    <a:lnTo>
                      <a:pt x="17229" y="1456721"/>
                    </a:lnTo>
                    <a:lnTo>
                      <a:pt x="17882" y="1477455"/>
                    </a:lnTo>
                    <a:cubicBezTo>
                      <a:pt x="19764" y="1502932"/>
                      <a:pt x="22588" y="1523692"/>
                      <a:pt x="26352" y="1538789"/>
                    </a:cubicBezTo>
                    <a:cubicBezTo>
                      <a:pt x="30117" y="1550113"/>
                      <a:pt x="37646" y="1561436"/>
                      <a:pt x="48939" y="1568985"/>
                    </a:cubicBezTo>
                    <a:cubicBezTo>
                      <a:pt x="60233" y="1576534"/>
                      <a:pt x="75291" y="1584082"/>
                      <a:pt x="97879" y="1587857"/>
                    </a:cubicBezTo>
                    <a:cubicBezTo>
                      <a:pt x="143053" y="1599180"/>
                      <a:pt x="210815" y="1602955"/>
                      <a:pt x="319987" y="1602955"/>
                    </a:cubicBezTo>
                    <a:cubicBezTo>
                      <a:pt x="376456" y="1602955"/>
                      <a:pt x="443277" y="1602011"/>
                      <a:pt x="521862" y="1600124"/>
                    </a:cubicBezTo>
                    <a:lnTo>
                      <a:pt x="555677" y="1599181"/>
                    </a:lnTo>
                    <a:lnTo>
                      <a:pt x="620458" y="1594516"/>
                    </a:lnTo>
                    <a:cubicBezTo>
                      <a:pt x="843265" y="1580095"/>
                      <a:pt x="973055" y="1582979"/>
                      <a:pt x="1065351" y="1582979"/>
                    </a:cubicBezTo>
                    <a:cubicBezTo>
                      <a:pt x="1110557" y="1582979"/>
                      <a:pt x="1148229" y="1582979"/>
                      <a:pt x="1178366" y="1582979"/>
                    </a:cubicBezTo>
                    <a:cubicBezTo>
                      <a:pt x="1238641" y="1579212"/>
                      <a:pt x="1306449" y="1582979"/>
                      <a:pt x="1366724" y="1590513"/>
                    </a:cubicBezTo>
                    <a:cubicBezTo>
                      <a:pt x="1426999" y="1594280"/>
                      <a:pt x="1479739" y="1601814"/>
                      <a:pt x="1509876" y="1598047"/>
                    </a:cubicBezTo>
                    <a:cubicBezTo>
                      <a:pt x="1543781" y="1594280"/>
                      <a:pt x="1588987" y="1598047"/>
                      <a:pt x="1637960" y="1601814"/>
                    </a:cubicBezTo>
                    <a:cubicBezTo>
                      <a:pt x="1698235" y="1605581"/>
                      <a:pt x="1758509" y="1609349"/>
                      <a:pt x="1796181" y="1601814"/>
                    </a:cubicBezTo>
                    <a:cubicBezTo>
                      <a:pt x="1847037" y="1590513"/>
                      <a:pt x="1883061" y="1581331"/>
                      <a:pt x="1901073" y="1544072"/>
                    </a:cubicBezTo>
                    <a:lnTo>
                      <a:pt x="1903834" y="1532986"/>
                    </a:lnTo>
                    <a:lnTo>
                      <a:pt x="1877730" y="1530291"/>
                    </a:lnTo>
                    <a:cubicBezTo>
                      <a:pt x="1811809" y="1528684"/>
                      <a:pt x="1702941" y="1535113"/>
                      <a:pt x="1683146" y="1535113"/>
                    </a:cubicBezTo>
                    <a:cubicBezTo>
                      <a:pt x="1656754" y="1535113"/>
                      <a:pt x="1720849" y="1531303"/>
                      <a:pt x="1660524" y="1531303"/>
                    </a:cubicBezTo>
                    <a:cubicBezTo>
                      <a:pt x="1603969" y="1531303"/>
                      <a:pt x="1539874" y="1535113"/>
                      <a:pt x="1592658" y="1531303"/>
                    </a:cubicBezTo>
                    <a:cubicBezTo>
                      <a:pt x="1645443" y="1527493"/>
                      <a:pt x="1592658" y="1527493"/>
                      <a:pt x="1611510" y="1527493"/>
                    </a:cubicBezTo>
                    <a:cubicBezTo>
                      <a:pt x="1626592" y="1527493"/>
                      <a:pt x="1686917" y="1523683"/>
                      <a:pt x="1709539" y="1523683"/>
                    </a:cubicBezTo>
                    <a:cubicBezTo>
                      <a:pt x="1726505" y="1523683"/>
                      <a:pt x="1703176" y="1519397"/>
                      <a:pt x="1699995" y="1518861"/>
                    </a:cubicBezTo>
                    <a:cubicBezTo>
                      <a:pt x="1698935" y="1518683"/>
                      <a:pt x="1700113" y="1518921"/>
                      <a:pt x="1705768" y="1519873"/>
                    </a:cubicBezTo>
                    <a:cubicBezTo>
                      <a:pt x="1728390" y="1519873"/>
                      <a:pt x="1762323" y="1519873"/>
                      <a:pt x="1822648" y="1519873"/>
                    </a:cubicBezTo>
                    <a:cubicBezTo>
                      <a:pt x="1852811" y="1519873"/>
                      <a:pt x="1880146" y="1519873"/>
                      <a:pt x="1899940" y="1519873"/>
                    </a:cubicBezTo>
                    <a:lnTo>
                      <a:pt x="1907100" y="1519873"/>
                    </a:lnTo>
                    <a:lnTo>
                      <a:pt x="1912963" y="1496336"/>
                    </a:lnTo>
                    <a:cubicBezTo>
                      <a:pt x="1916730" y="1436062"/>
                      <a:pt x="1924264" y="1451130"/>
                      <a:pt x="1920497" y="1387090"/>
                    </a:cubicBezTo>
                    <a:cubicBezTo>
                      <a:pt x="1920497" y="1319282"/>
                      <a:pt x="1912963" y="1187434"/>
                      <a:pt x="1916730" y="1119626"/>
                    </a:cubicBezTo>
                    <a:lnTo>
                      <a:pt x="1919333" y="1085717"/>
                    </a:lnTo>
                    <a:lnTo>
                      <a:pt x="1893394" y="1085374"/>
                    </a:lnTo>
                    <a:cubicBezTo>
                      <a:pt x="1869787" y="1084898"/>
                      <a:pt x="1844291" y="1083945"/>
                      <a:pt x="1836737" y="1082040"/>
                    </a:cubicBezTo>
                    <a:cubicBezTo>
                      <a:pt x="1821628" y="1074420"/>
                      <a:pt x="1938720" y="1082040"/>
                      <a:pt x="1855623" y="1074420"/>
                    </a:cubicBezTo>
                    <a:cubicBezTo>
                      <a:pt x="1768748" y="1066800"/>
                      <a:pt x="1855623" y="1074420"/>
                      <a:pt x="1791411" y="1070610"/>
                    </a:cubicBezTo>
                    <a:cubicBezTo>
                      <a:pt x="1727199" y="1066800"/>
                      <a:pt x="1749862" y="1066800"/>
                      <a:pt x="1772525" y="1066800"/>
                    </a:cubicBezTo>
                    <a:cubicBezTo>
                      <a:pt x="1798965" y="1066800"/>
                      <a:pt x="1889617" y="1074420"/>
                      <a:pt x="1919834" y="1078230"/>
                    </a:cubicBezTo>
                    <a:lnTo>
                      <a:pt x="1919909" y="1078224"/>
                    </a:lnTo>
                    <a:lnTo>
                      <a:pt x="1921262" y="1060588"/>
                    </a:lnTo>
                    <a:cubicBezTo>
                      <a:pt x="1922719" y="1045093"/>
                      <a:pt x="1924342" y="1029499"/>
                      <a:pt x="1925956" y="1014823"/>
                    </a:cubicBezTo>
                    <a:lnTo>
                      <a:pt x="1930315" y="977039"/>
                    </a:lnTo>
                    <a:lnTo>
                      <a:pt x="1931217" y="938655"/>
                    </a:lnTo>
                    <a:cubicBezTo>
                      <a:pt x="1931217" y="919783"/>
                      <a:pt x="1930276" y="902798"/>
                      <a:pt x="1928864" y="887228"/>
                    </a:cubicBezTo>
                    <a:lnTo>
                      <a:pt x="1928695" y="885826"/>
                    </a:lnTo>
                    <a:lnTo>
                      <a:pt x="1914393" y="885826"/>
                    </a:lnTo>
                    <a:cubicBezTo>
                      <a:pt x="1901176" y="885826"/>
                      <a:pt x="1882294" y="885826"/>
                      <a:pt x="1859636" y="885826"/>
                    </a:cubicBezTo>
                    <a:cubicBezTo>
                      <a:pt x="1814320" y="885826"/>
                      <a:pt x="1901175" y="878285"/>
                      <a:pt x="1855859" y="874515"/>
                    </a:cubicBezTo>
                    <a:cubicBezTo>
                      <a:pt x="1806767" y="874515"/>
                      <a:pt x="1772780" y="874515"/>
                      <a:pt x="1757675" y="870745"/>
                    </a:cubicBezTo>
                    <a:cubicBezTo>
                      <a:pt x="1742569" y="866974"/>
                      <a:pt x="1829425" y="874515"/>
                      <a:pt x="1757675" y="863204"/>
                    </a:cubicBezTo>
                    <a:cubicBezTo>
                      <a:pt x="1721800" y="859434"/>
                      <a:pt x="1737849" y="858491"/>
                      <a:pt x="1757675" y="858491"/>
                    </a:cubicBezTo>
                    <a:cubicBezTo>
                      <a:pt x="1777500" y="858491"/>
                      <a:pt x="1801103" y="859434"/>
                      <a:pt x="1780333" y="859434"/>
                    </a:cubicBezTo>
                    <a:cubicBezTo>
                      <a:pt x="1743985" y="859434"/>
                      <a:pt x="1849310" y="865207"/>
                      <a:pt x="1848380" y="861599"/>
                    </a:cubicBezTo>
                    <a:lnTo>
                      <a:pt x="1845108" y="860670"/>
                    </a:lnTo>
                    <a:lnTo>
                      <a:pt x="1851611" y="861319"/>
                    </a:lnTo>
                    <a:cubicBezTo>
                      <a:pt x="1862232" y="862262"/>
                      <a:pt x="1875567" y="863204"/>
                      <a:pt x="1889080" y="863675"/>
                    </a:cubicBezTo>
                    <a:lnTo>
                      <a:pt x="1925970" y="863224"/>
                    </a:lnTo>
                    <a:lnTo>
                      <a:pt x="1923688" y="844294"/>
                    </a:lnTo>
                    <a:cubicBezTo>
                      <a:pt x="1923688" y="832971"/>
                      <a:pt x="1916159" y="825422"/>
                      <a:pt x="1908630" y="817873"/>
                    </a:cubicBezTo>
                    <a:cubicBezTo>
                      <a:pt x="1901101" y="806549"/>
                      <a:pt x="1889807" y="799001"/>
                      <a:pt x="1870984" y="791452"/>
                    </a:cubicBezTo>
                    <a:cubicBezTo>
                      <a:pt x="1837103" y="776354"/>
                      <a:pt x="1788164" y="765031"/>
                      <a:pt x="1716637" y="757482"/>
                    </a:cubicBezTo>
                    <a:cubicBezTo>
                      <a:pt x="1609347" y="743328"/>
                      <a:pt x="1459707" y="735543"/>
                      <a:pt x="1258185" y="732536"/>
                    </a:cubicBezTo>
                    <a:close/>
                    <a:moveTo>
                      <a:pt x="484353" y="555667"/>
                    </a:moveTo>
                    <a:lnTo>
                      <a:pt x="481354" y="557472"/>
                    </a:lnTo>
                    <a:lnTo>
                      <a:pt x="475083" y="563846"/>
                    </a:lnTo>
                    <a:close/>
                    <a:moveTo>
                      <a:pt x="920312" y="191891"/>
                    </a:moveTo>
                    <a:lnTo>
                      <a:pt x="895454" y="213713"/>
                    </a:lnTo>
                    <a:lnTo>
                      <a:pt x="880878" y="237110"/>
                    </a:lnTo>
                    <a:cubicBezTo>
                      <a:pt x="869571" y="255955"/>
                      <a:pt x="846956" y="274800"/>
                      <a:pt x="820573" y="289876"/>
                    </a:cubicBezTo>
                    <a:lnTo>
                      <a:pt x="774815" y="319617"/>
                    </a:lnTo>
                    <a:lnTo>
                      <a:pt x="653303" y="426288"/>
                    </a:lnTo>
                    <a:lnTo>
                      <a:pt x="643425" y="440634"/>
                    </a:lnTo>
                    <a:cubicBezTo>
                      <a:pt x="628348" y="467017"/>
                      <a:pt x="601965" y="485862"/>
                      <a:pt x="571812" y="504707"/>
                    </a:cubicBezTo>
                    <a:lnTo>
                      <a:pt x="549774" y="517173"/>
                    </a:lnTo>
                    <a:lnTo>
                      <a:pt x="415727" y="634848"/>
                    </a:lnTo>
                    <a:lnTo>
                      <a:pt x="398433" y="659234"/>
                    </a:lnTo>
                    <a:cubicBezTo>
                      <a:pt x="383357" y="681848"/>
                      <a:pt x="362627" y="698809"/>
                      <a:pt x="345666" y="710116"/>
                    </a:cubicBezTo>
                    <a:lnTo>
                      <a:pt x="324814" y="722489"/>
                    </a:lnTo>
                    <a:lnTo>
                      <a:pt x="468334" y="720740"/>
                    </a:lnTo>
                    <a:cubicBezTo>
                      <a:pt x="686090" y="718086"/>
                      <a:pt x="875259" y="715963"/>
                      <a:pt x="1039017" y="715963"/>
                    </a:cubicBezTo>
                    <a:cubicBezTo>
                      <a:pt x="1233127" y="715963"/>
                      <a:pt x="1390841" y="718451"/>
                      <a:pt x="1516813" y="724593"/>
                    </a:cubicBezTo>
                    <a:lnTo>
                      <a:pt x="1629894" y="731838"/>
                    </a:lnTo>
                    <a:lnTo>
                      <a:pt x="1633536" y="731838"/>
                    </a:lnTo>
                    <a:lnTo>
                      <a:pt x="1635618" y="732324"/>
                    </a:lnTo>
                    <a:lnTo>
                      <a:pt x="1667118" y="735498"/>
                    </a:lnTo>
                    <a:lnTo>
                      <a:pt x="1658225" y="729607"/>
                    </a:lnTo>
                    <a:cubicBezTo>
                      <a:pt x="1649286" y="722527"/>
                      <a:pt x="1639877" y="714032"/>
                      <a:pt x="1630467" y="704593"/>
                    </a:cubicBezTo>
                    <a:lnTo>
                      <a:pt x="1594095" y="654071"/>
                    </a:lnTo>
                    <a:lnTo>
                      <a:pt x="1458600" y="520490"/>
                    </a:lnTo>
                    <a:lnTo>
                      <a:pt x="1446044" y="512033"/>
                    </a:lnTo>
                    <a:cubicBezTo>
                      <a:pt x="1412170" y="489379"/>
                      <a:pt x="1363242" y="459174"/>
                      <a:pt x="1318077" y="387436"/>
                    </a:cubicBezTo>
                    <a:lnTo>
                      <a:pt x="1309221" y="373221"/>
                    </a:lnTo>
                    <a:lnTo>
                      <a:pt x="1203100" y="268599"/>
                    </a:lnTo>
                    <a:lnTo>
                      <a:pt x="1165175" y="242073"/>
                    </a:lnTo>
                    <a:lnTo>
                      <a:pt x="1128373" y="201503"/>
                    </a:lnTo>
                    <a:lnTo>
                      <a:pt x="1127479" y="202252"/>
                    </a:lnTo>
                    <a:lnTo>
                      <a:pt x="1128713" y="203490"/>
                    </a:lnTo>
                    <a:lnTo>
                      <a:pt x="1121958" y="206877"/>
                    </a:lnTo>
                    <a:lnTo>
                      <a:pt x="1121373" y="207367"/>
                    </a:lnTo>
                    <a:lnTo>
                      <a:pt x="1120178" y="208269"/>
                    </a:lnTo>
                    <a:lnTo>
                      <a:pt x="1117402" y="211052"/>
                    </a:lnTo>
                    <a:lnTo>
                      <a:pt x="1117009" y="210658"/>
                    </a:lnTo>
                    <a:lnTo>
                      <a:pt x="1101944" y="222017"/>
                    </a:lnTo>
                    <a:lnTo>
                      <a:pt x="1102320" y="222395"/>
                    </a:lnTo>
                    <a:lnTo>
                      <a:pt x="1094570" y="227578"/>
                    </a:lnTo>
                    <a:lnTo>
                      <a:pt x="1091371" y="229989"/>
                    </a:lnTo>
                    <a:cubicBezTo>
                      <a:pt x="1083871" y="233760"/>
                      <a:pt x="1072620" y="237530"/>
                      <a:pt x="1057620" y="237530"/>
                    </a:cubicBezTo>
                    <a:cubicBezTo>
                      <a:pt x="1057620" y="241300"/>
                      <a:pt x="1053869" y="241300"/>
                      <a:pt x="1050119" y="241300"/>
                    </a:cubicBezTo>
                    <a:lnTo>
                      <a:pt x="1049616" y="241261"/>
                    </a:lnTo>
                    <a:lnTo>
                      <a:pt x="1049536" y="241301"/>
                    </a:lnTo>
                    <a:cubicBezTo>
                      <a:pt x="1034455" y="241301"/>
                      <a:pt x="1015603" y="237520"/>
                      <a:pt x="1000522" y="237520"/>
                    </a:cubicBezTo>
                    <a:cubicBezTo>
                      <a:pt x="981670" y="233739"/>
                      <a:pt x="970359" y="229958"/>
                      <a:pt x="955278" y="222395"/>
                    </a:cubicBezTo>
                    <a:cubicBezTo>
                      <a:pt x="951508" y="218614"/>
                      <a:pt x="951508" y="218614"/>
                      <a:pt x="947737" y="218614"/>
                    </a:cubicBezTo>
                    <a:lnTo>
                      <a:pt x="955384" y="221682"/>
                    </a:lnTo>
                    <a:lnTo>
                      <a:pt x="922613" y="196056"/>
                    </a:lnTo>
                    <a:close/>
                    <a:moveTo>
                      <a:pt x="1001367" y="15081"/>
                    </a:moveTo>
                    <a:cubicBezTo>
                      <a:pt x="997617" y="15081"/>
                      <a:pt x="993866" y="15081"/>
                      <a:pt x="990116" y="18851"/>
                    </a:cubicBezTo>
                    <a:cubicBezTo>
                      <a:pt x="975116" y="22622"/>
                      <a:pt x="963865" y="26392"/>
                      <a:pt x="956365" y="33933"/>
                    </a:cubicBezTo>
                    <a:cubicBezTo>
                      <a:pt x="952614" y="33933"/>
                      <a:pt x="952614" y="37703"/>
                      <a:pt x="948864" y="41473"/>
                    </a:cubicBezTo>
                    <a:cubicBezTo>
                      <a:pt x="945114" y="49014"/>
                      <a:pt x="941364" y="52784"/>
                      <a:pt x="937614" y="56555"/>
                    </a:cubicBezTo>
                    <a:cubicBezTo>
                      <a:pt x="933863" y="67865"/>
                      <a:pt x="930113" y="75406"/>
                      <a:pt x="926363" y="86717"/>
                    </a:cubicBezTo>
                    <a:cubicBezTo>
                      <a:pt x="918863" y="101798"/>
                      <a:pt x="915113" y="116880"/>
                      <a:pt x="915113" y="135731"/>
                    </a:cubicBezTo>
                    <a:cubicBezTo>
                      <a:pt x="915113" y="143272"/>
                      <a:pt x="918863" y="150812"/>
                      <a:pt x="918863" y="158353"/>
                    </a:cubicBezTo>
                    <a:cubicBezTo>
                      <a:pt x="918863" y="169664"/>
                      <a:pt x="926363" y="180975"/>
                      <a:pt x="933863" y="188516"/>
                    </a:cubicBezTo>
                    <a:cubicBezTo>
                      <a:pt x="941364" y="196056"/>
                      <a:pt x="952614" y="203597"/>
                      <a:pt x="963865" y="207367"/>
                    </a:cubicBezTo>
                    <a:cubicBezTo>
                      <a:pt x="978866" y="214908"/>
                      <a:pt x="986366" y="218678"/>
                      <a:pt x="1005117" y="222449"/>
                    </a:cubicBezTo>
                    <a:cubicBezTo>
                      <a:pt x="1020118" y="222449"/>
                      <a:pt x="1035119" y="226219"/>
                      <a:pt x="1050119" y="226219"/>
                    </a:cubicBezTo>
                    <a:cubicBezTo>
                      <a:pt x="1053869" y="226219"/>
                      <a:pt x="1053869" y="226219"/>
                      <a:pt x="1057620" y="222449"/>
                    </a:cubicBezTo>
                    <a:cubicBezTo>
                      <a:pt x="1068870" y="222449"/>
                      <a:pt x="1076371" y="218678"/>
                      <a:pt x="1087621" y="214908"/>
                    </a:cubicBezTo>
                    <a:cubicBezTo>
                      <a:pt x="1095122" y="211138"/>
                      <a:pt x="1102622" y="203597"/>
                      <a:pt x="1110122" y="196056"/>
                    </a:cubicBezTo>
                    <a:cubicBezTo>
                      <a:pt x="1117623" y="192286"/>
                      <a:pt x="1125123" y="184745"/>
                      <a:pt x="1132624" y="180975"/>
                    </a:cubicBezTo>
                    <a:cubicBezTo>
                      <a:pt x="1136374" y="173434"/>
                      <a:pt x="1140124" y="165894"/>
                      <a:pt x="1140124" y="158353"/>
                    </a:cubicBezTo>
                    <a:cubicBezTo>
                      <a:pt x="1143874" y="147042"/>
                      <a:pt x="1143874" y="139501"/>
                      <a:pt x="1143874" y="128190"/>
                    </a:cubicBezTo>
                    <a:cubicBezTo>
                      <a:pt x="1143874" y="124420"/>
                      <a:pt x="1143874" y="120650"/>
                      <a:pt x="1143874" y="116880"/>
                    </a:cubicBezTo>
                    <a:cubicBezTo>
                      <a:pt x="1143874" y="101798"/>
                      <a:pt x="1143874" y="86717"/>
                      <a:pt x="1136374" y="71636"/>
                    </a:cubicBezTo>
                    <a:cubicBezTo>
                      <a:pt x="1128874" y="64095"/>
                      <a:pt x="1128874" y="52784"/>
                      <a:pt x="1121373" y="49014"/>
                    </a:cubicBezTo>
                    <a:cubicBezTo>
                      <a:pt x="1117623" y="41473"/>
                      <a:pt x="1113872" y="41473"/>
                      <a:pt x="1102622" y="33933"/>
                    </a:cubicBezTo>
                    <a:cubicBezTo>
                      <a:pt x="1087621" y="26392"/>
                      <a:pt x="1072620" y="15081"/>
                      <a:pt x="1057620" y="18851"/>
                    </a:cubicBezTo>
                    <a:cubicBezTo>
                      <a:pt x="1050119" y="18851"/>
                      <a:pt x="1046369" y="18851"/>
                      <a:pt x="1042619" y="18851"/>
                    </a:cubicBezTo>
                    <a:cubicBezTo>
                      <a:pt x="1035119" y="18851"/>
                      <a:pt x="1027618" y="18851"/>
                      <a:pt x="1016368" y="18851"/>
                    </a:cubicBezTo>
                    <a:cubicBezTo>
                      <a:pt x="1012617" y="18851"/>
                      <a:pt x="1005117" y="15081"/>
                      <a:pt x="1001367" y="15081"/>
                    </a:cubicBezTo>
                    <a:close/>
                    <a:moveTo>
                      <a:pt x="1001367" y="0"/>
                    </a:moveTo>
                    <a:cubicBezTo>
                      <a:pt x="1008867" y="0"/>
                      <a:pt x="1012617" y="3770"/>
                      <a:pt x="1016368" y="3770"/>
                    </a:cubicBezTo>
                    <a:cubicBezTo>
                      <a:pt x="1027618" y="3770"/>
                      <a:pt x="1035119" y="3770"/>
                      <a:pt x="1042619" y="3770"/>
                    </a:cubicBezTo>
                    <a:lnTo>
                      <a:pt x="1053869" y="3770"/>
                    </a:lnTo>
                    <a:cubicBezTo>
                      <a:pt x="1057620" y="11311"/>
                      <a:pt x="1057620" y="11311"/>
                      <a:pt x="1057620" y="11311"/>
                    </a:cubicBezTo>
                    <a:cubicBezTo>
                      <a:pt x="1057620" y="3770"/>
                      <a:pt x="1057620" y="3770"/>
                      <a:pt x="1057620" y="3770"/>
                    </a:cubicBezTo>
                    <a:cubicBezTo>
                      <a:pt x="1076371" y="3770"/>
                      <a:pt x="1095122" y="15081"/>
                      <a:pt x="1110122" y="22622"/>
                    </a:cubicBezTo>
                    <a:lnTo>
                      <a:pt x="1129207" y="33586"/>
                    </a:lnTo>
                    <a:lnTo>
                      <a:pt x="1136253" y="37119"/>
                    </a:lnTo>
                    <a:cubicBezTo>
                      <a:pt x="1140024" y="48462"/>
                      <a:pt x="1143794" y="56025"/>
                      <a:pt x="1147564" y="63587"/>
                    </a:cubicBezTo>
                    <a:cubicBezTo>
                      <a:pt x="1158875" y="82493"/>
                      <a:pt x="1158875" y="101398"/>
                      <a:pt x="1158875" y="116523"/>
                    </a:cubicBezTo>
                    <a:lnTo>
                      <a:pt x="1158875" y="116880"/>
                    </a:lnTo>
                    <a:lnTo>
                      <a:pt x="1158875" y="127867"/>
                    </a:lnTo>
                    <a:lnTo>
                      <a:pt x="1158875" y="128190"/>
                    </a:lnTo>
                    <a:cubicBezTo>
                      <a:pt x="1158875" y="139501"/>
                      <a:pt x="1158875" y="150812"/>
                      <a:pt x="1155125" y="162123"/>
                    </a:cubicBezTo>
                    <a:cubicBezTo>
                      <a:pt x="1155125" y="167779"/>
                      <a:pt x="1153250" y="172492"/>
                      <a:pt x="1150906" y="176733"/>
                    </a:cubicBezTo>
                    <a:lnTo>
                      <a:pt x="1144014" y="188281"/>
                    </a:lnTo>
                    <a:lnTo>
                      <a:pt x="1211007" y="254328"/>
                    </a:lnTo>
                    <a:lnTo>
                      <a:pt x="1223983" y="262839"/>
                    </a:lnTo>
                    <a:cubicBezTo>
                      <a:pt x="1246566" y="277941"/>
                      <a:pt x="1265384" y="289268"/>
                      <a:pt x="1280439" y="308147"/>
                    </a:cubicBezTo>
                    <a:cubicBezTo>
                      <a:pt x="1287967" y="315698"/>
                      <a:pt x="1295494" y="325137"/>
                      <a:pt x="1303963" y="336937"/>
                    </a:cubicBezTo>
                    <a:lnTo>
                      <a:pt x="1322531" y="364277"/>
                    </a:lnTo>
                    <a:lnTo>
                      <a:pt x="1456664" y="496514"/>
                    </a:lnTo>
                    <a:lnTo>
                      <a:pt x="1457335" y="496931"/>
                    </a:lnTo>
                    <a:cubicBezTo>
                      <a:pt x="1472390" y="512033"/>
                      <a:pt x="1498736" y="530912"/>
                      <a:pt x="1525083" y="553566"/>
                    </a:cubicBezTo>
                    <a:cubicBezTo>
                      <a:pt x="1555193" y="576220"/>
                      <a:pt x="1581539" y="602649"/>
                      <a:pt x="1596594" y="629079"/>
                    </a:cubicBezTo>
                    <a:lnTo>
                      <a:pt x="1605861" y="643604"/>
                    </a:lnTo>
                    <a:lnTo>
                      <a:pt x="1701800" y="738188"/>
                    </a:lnTo>
                    <a:lnTo>
                      <a:pt x="1701069" y="738919"/>
                    </a:lnTo>
                    <a:lnTo>
                      <a:pt x="1710285" y="739848"/>
                    </a:lnTo>
                    <a:cubicBezTo>
                      <a:pt x="1758048" y="745687"/>
                      <a:pt x="1797576" y="752764"/>
                      <a:pt x="1829574" y="761256"/>
                    </a:cubicBezTo>
                    <a:cubicBezTo>
                      <a:pt x="1870984" y="772580"/>
                      <a:pt x="1901101" y="787677"/>
                      <a:pt x="1919923" y="806549"/>
                    </a:cubicBezTo>
                    <a:cubicBezTo>
                      <a:pt x="1931217" y="817873"/>
                      <a:pt x="1934982" y="829196"/>
                      <a:pt x="1938746" y="840519"/>
                    </a:cubicBezTo>
                    <a:cubicBezTo>
                      <a:pt x="1942511" y="866940"/>
                      <a:pt x="1946275" y="900910"/>
                      <a:pt x="1946275" y="938655"/>
                    </a:cubicBezTo>
                    <a:cubicBezTo>
                      <a:pt x="1946275" y="1036790"/>
                      <a:pt x="1934982" y="1153797"/>
                      <a:pt x="1934982" y="1259481"/>
                    </a:cubicBezTo>
                    <a:cubicBezTo>
                      <a:pt x="1934982" y="1293451"/>
                      <a:pt x="1934982" y="1327421"/>
                      <a:pt x="1938746" y="1357617"/>
                    </a:cubicBezTo>
                    <a:cubicBezTo>
                      <a:pt x="1942511" y="1384038"/>
                      <a:pt x="1942511" y="1410459"/>
                      <a:pt x="1942511" y="1433105"/>
                    </a:cubicBezTo>
                    <a:cubicBezTo>
                      <a:pt x="1942511" y="1459526"/>
                      <a:pt x="1940629" y="1483116"/>
                      <a:pt x="1935923" y="1504348"/>
                    </a:cubicBezTo>
                    <a:lnTo>
                      <a:pt x="1929524" y="1519873"/>
                    </a:lnTo>
                    <a:lnTo>
                      <a:pt x="1931987" y="1519873"/>
                    </a:lnTo>
                    <a:lnTo>
                      <a:pt x="1924447" y="1535113"/>
                    </a:lnTo>
                    <a:lnTo>
                      <a:pt x="1923292" y="1534994"/>
                    </a:lnTo>
                    <a:lnTo>
                      <a:pt x="1912394" y="1561436"/>
                    </a:lnTo>
                    <a:cubicBezTo>
                      <a:pt x="1893571" y="1591631"/>
                      <a:pt x="1859690" y="1614278"/>
                      <a:pt x="1814516" y="1621827"/>
                    </a:cubicBezTo>
                    <a:cubicBezTo>
                      <a:pt x="1788164" y="1625601"/>
                      <a:pt x="1754283" y="1625601"/>
                      <a:pt x="1720402" y="1625601"/>
                    </a:cubicBezTo>
                    <a:cubicBezTo>
                      <a:pt x="1584878" y="1625601"/>
                      <a:pt x="1389121" y="1602955"/>
                      <a:pt x="1050311" y="1602955"/>
                    </a:cubicBezTo>
                    <a:cubicBezTo>
                      <a:pt x="975020" y="1602955"/>
                      <a:pt x="888435" y="1602955"/>
                      <a:pt x="794321" y="1606729"/>
                    </a:cubicBezTo>
                    <a:cubicBezTo>
                      <a:pt x="587271" y="1614278"/>
                      <a:pt x="432924" y="1618052"/>
                      <a:pt x="319987" y="1618052"/>
                    </a:cubicBezTo>
                    <a:cubicBezTo>
                      <a:pt x="240932" y="1618052"/>
                      <a:pt x="176934" y="1618052"/>
                      <a:pt x="131760" y="1610503"/>
                    </a:cubicBezTo>
                    <a:cubicBezTo>
                      <a:pt x="86585" y="1602955"/>
                      <a:pt x="60233" y="1595406"/>
                      <a:pt x="37646" y="1580308"/>
                    </a:cubicBezTo>
                    <a:cubicBezTo>
                      <a:pt x="26352" y="1568985"/>
                      <a:pt x="18823" y="1557661"/>
                      <a:pt x="15058" y="1542564"/>
                    </a:cubicBezTo>
                    <a:cubicBezTo>
                      <a:pt x="3765" y="1508594"/>
                      <a:pt x="0" y="1455752"/>
                      <a:pt x="0" y="1387812"/>
                    </a:cubicBezTo>
                    <a:cubicBezTo>
                      <a:pt x="0" y="1319872"/>
                      <a:pt x="3765" y="1233060"/>
                      <a:pt x="3765" y="1131151"/>
                    </a:cubicBezTo>
                    <a:cubicBezTo>
                      <a:pt x="3765" y="1085857"/>
                      <a:pt x="3765" y="1033015"/>
                      <a:pt x="0" y="976399"/>
                    </a:cubicBezTo>
                    <a:cubicBezTo>
                      <a:pt x="0" y="972624"/>
                      <a:pt x="0" y="968850"/>
                      <a:pt x="0" y="965076"/>
                    </a:cubicBezTo>
                    <a:cubicBezTo>
                      <a:pt x="0" y="908459"/>
                      <a:pt x="15058" y="866940"/>
                      <a:pt x="33881" y="832971"/>
                    </a:cubicBezTo>
                    <a:cubicBezTo>
                      <a:pt x="52704" y="799001"/>
                      <a:pt x="75291" y="776354"/>
                      <a:pt x="101643" y="757482"/>
                    </a:cubicBezTo>
                    <a:cubicBezTo>
                      <a:pt x="158111" y="727286"/>
                      <a:pt x="214580" y="723512"/>
                      <a:pt x="233403" y="723512"/>
                    </a:cubicBezTo>
                    <a:cubicBezTo>
                      <a:pt x="237167" y="723512"/>
                      <a:pt x="240932" y="723512"/>
                      <a:pt x="240932" y="723512"/>
                    </a:cubicBezTo>
                    <a:lnTo>
                      <a:pt x="294873" y="722855"/>
                    </a:lnTo>
                    <a:lnTo>
                      <a:pt x="402341" y="628030"/>
                    </a:lnTo>
                    <a:lnTo>
                      <a:pt x="421048" y="598931"/>
                    </a:lnTo>
                    <a:cubicBezTo>
                      <a:pt x="432355" y="583855"/>
                      <a:pt x="447432" y="568779"/>
                      <a:pt x="473815" y="546165"/>
                    </a:cubicBezTo>
                    <a:cubicBezTo>
                      <a:pt x="487007" y="536743"/>
                      <a:pt x="502084" y="528263"/>
                      <a:pt x="517631" y="519783"/>
                    </a:cubicBezTo>
                    <a:lnTo>
                      <a:pt x="538218" y="508138"/>
                    </a:lnTo>
                    <a:lnTo>
                      <a:pt x="646109" y="412941"/>
                    </a:lnTo>
                    <a:lnTo>
                      <a:pt x="654968" y="400177"/>
                    </a:lnTo>
                    <a:cubicBezTo>
                      <a:pt x="678289" y="370673"/>
                      <a:pt x="703731" y="350179"/>
                      <a:pt x="737652" y="327565"/>
                    </a:cubicBezTo>
                    <a:lnTo>
                      <a:pt x="757455" y="314694"/>
                    </a:lnTo>
                    <a:lnTo>
                      <a:pt x="904405" y="185032"/>
                    </a:lnTo>
                    <a:lnTo>
                      <a:pt x="911804" y="176495"/>
                    </a:lnTo>
                    <a:lnTo>
                      <a:pt x="903862" y="162123"/>
                    </a:lnTo>
                    <a:cubicBezTo>
                      <a:pt x="903862" y="150812"/>
                      <a:pt x="900112" y="143272"/>
                      <a:pt x="900112" y="135731"/>
                    </a:cubicBezTo>
                    <a:cubicBezTo>
                      <a:pt x="900112" y="116880"/>
                      <a:pt x="903862" y="98028"/>
                      <a:pt x="911362" y="82947"/>
                    </a:cubicBezTo>
                    <a:cubicBezTo>
                      <a:pt x="915113" y="71636"/>
                      <a:pt x="918863" y="60325"/>
                      <a:pt x="926363" y="49014"/>
                    </a:cubicBezTo>
                    <a:cubicBezTo>
                      <a:pt x="930113" y="41473"/>
                      <a:pt x="933863" y="37703"/>
                      <a:pt x="937614" y="33933"/>
                    </a:cubicBezTo>
                    <a:cubicBezTo>
                      <a:pt x="937614" y="30162"/>
                      <a:pt x="941364" y="26392"/>
                      <a:pt x="945114" y="22622"/>
                    </a:cubicBezTo>
                    <a:cubicBezTo>
                      <a:pt x="956365" y="11311"/>
                      <a:pt x="975116" y="7540"/>
                      <a:pt x="986366" y="3770"/>
                    </a:cubicBezTo>
                    <a:cubicBezTo>
                      <a:pt x="990116" y="0"/>
                      <a:pt x="997617" y="0"/>
                      <a:pt x="1001367" y="0"/>
                    </a:cubicBezTo>
                    <a:close/>
                  </a:path>
                </a:pathLst>
              </a:custGeom>
              <a:solidFill>
                <a:schemeClr val="accent1"/>
              </a:solidFill>
              <a:ln>
                <a:noFill/>
              </a:ln>
            </p:spPr>
            <p:txBody>
              <a:bodyPr vert="horz" wrap="square" lIns="96435" tIns="48217" rIns="96435" bIns="48217" numCol="1" anchor="t" anchorCtr="0" compatLnSpc="1">
                <a:normAutofit/>
              </a:bodyPr>
              <a:lstStyle/>
              <a:p>
                <a:endParaRPr lang="zh-CN" altLang="en-US" sz="1900">
                  <a:solidFill>
                    <a:schemeClr val="dk1"/>
                  </a:solidFill>
                  <a:latin typeface="微软雅黑" panose="020B0503020204020204" pitchFamily="34" charset="-122"/>
                  <a:ea typeface="微软雅黑" panose="020B0503020204020204" pitchFamily="34" charset="-122"/>
                </a:endParaRPr>
              </a:p>
            </p:txBody>
          </p:sp>
          <p:sp>
            <p:nvSpPr>
              <p:cNvPr id="60" name="任意多边形 59"/>
              <p:cNvSpPr/>
              <p:nvPr>
                <p:custDataLst>
                  <p:tags r:id="rId21"/>
                </p:custDataLst>
              </p:nvPr>
            </p:nvSpPr>
            <p:spPr bwMode="auto">
              <a:xfrm>
                <a:off x="1385435" y="2858414"/>
                <a:ext cx="1930133" cy="1439863"/>
              </a:xfrm>
              <a:custGeom>
                <a:avLst/>
                <a:gdLst>
                  <a:gd name="connsiteX0" fmla="*/ 1897912 w 1930133"/>
                  <a:gd name="connsiteY0" fmla="*/ 633413 h 1439863"/>
                  <a:gd name="connsiteX1" fmla="*/ 1924272 w 1930133"/>
                  <a:gd name="connsiteY1" fmla="*/ 671098 h 1439863"/>
                  <a:gd name="connsiteX2" fmla="*/ 1924272 w 1930133"/>
                  <a:gd name="connsiteY2" fmla="*/ 1191145 h 1439863"/>
                  <a:gd name="connsiteX3" fmla="*/ 1788707 w 1930133"/>
                  <a:gd name="connsiteY3" fmla="*/ 1432326 h 1439863"/>
                  <a:gd name="connsiteX4" fmla="*/ 1668204 w 1930133"/>
                  <a:gd name="connsiteY4" fmla="*/ 1439863 h 1439863"/>
                  <a:gd name="connsiteX5" fmla="*/ 1442262 w 1930133"/>
                  <a:gd name="connsiteY5" fmla="*/ 1432326 h 1439863"/>
                  <a:gd name="connsiteX6" fmla="*/ 1099584 w 1930133"/>
                  <a:gd name="connsiteY6" fmla="*/ 1424789 h 1439863"/>
                  <a:gd name="connsiteX7" fmla="*/ 779500 w 1930133"/>
                  <a:gd name="connsiteY7" fmla="*/ 1432326 h 1439863"/>
                  <a:gd name="connsiteX8" fmla="*/ 466947 w 1930133"/>
                  <a:gd name="connsiteY8" fmla="*/ 1439863 h 1439863"/>
                  <a:gd name="connsiteX9" fmla="*/ 0 w 1930133"/>
                  <a:gd name="connsiteY9" fmla="*/ 1375799 h 1439863"/>
                  <a:gd name="connsiteX10" fmla="*/ 0 w 1930133"/>
                  <a:gd name="connsiteY10" fmla="*/ 1368262 h 1439863"/>
                  <a:gd name="connsiteX11" fmla="*/ 90377 w 1930133"/>
                  <a:gd name="connsiteY11" fmla="*/ 1398410 h 1439863"/>
                  <a:gd name="connsiteX12" fmla="*/ 278661 w 1930133"/>
                  <a:gd name="connsiteY12" fmla="*/ 1405947 h 1439863"/>
                  <a:gd name="connsiteX13" fmla="*/ 753140 w 1930133"/>
                  <a:gd name="connsiteY13" fmla="*/ 1394642 h 1439863"/>
                  <a:gd name="connsiteX14" fmla="*/ 1009207 w 1930133"/>
                  <a:gd name="connsiteY14" fmla="*/ 1390873 h 1439863"/>
                  <a:gd name="connsiteX15" fmla="*/ 1679501 w 1930133"/>
                  <a:gd name="connsiteY15" fmla="*/ 1413484 h 1439863"/>
                  <a:gd name="connsiteX16" fmla="*/ 1773644 w 1930133"/>
                  <a:gd name="connsiteY16" fmla="*/ 1409716 h 1439863"/>
                  <a:gd name="connsiteX17" fmla="*/ 1871552 w 1930133"/>
                  <a:gd name="connsiteY17" fmla="*/ 1349420 h 1439863"/>
                  <a:gd name="connsiteX18" fmla="*/ 1901678 w 1930133"/>
                  <a:gd name="connsiteY18" fmla="*/ 1221293 h 1439863"/>
                  <a:gd name="connsiteX19" fmla="*/ 1897912 w 1930133"/>
                  <a:gd name="connsiteY19" fmla="*/ 1145923 h 1439863"/>
                  <a:gd name="connsiteX20" fmla="*/ 1894146 w 1930133"/>
                  <a:gd name="connsiteY20" fmla="*/ 1047944 h 1439863"/>
                  <a:gd name="connsiteX21" fmla="*/ 1905443 w 1930133"/>
                  <a:gd name="connsiteY21" fmla="*/ 727625 h 1439863"/>
                  <a:gd name="connsiteX22" fmla="*/ 1897912 w 1930133"/>
                  <a:gd name="connsiteY22" fmla="*/ 633413 h 1439863"/>
                  <a:gd name="connsiteX23" fmla="*/ 1084457 w 1930133"/>
                  <a:gd name="connsiteY23" fmla="*/ 19050 h 1439863"/>
                  <a:gd name="connsiteX24" fmla="*/ 1148528 w 1930133"/>
                  <a:gd name="connsiteY24" fmla="*/ 68084 h 1439863"/>
                  <a:gd name="connsiteX25" fmla="*/ 1152297 w 1930133"/>
                  <a:gd name="connsiteY25" fmla="*/ 71855 h 1439863"/>
                  <a:gd name="connsiteX26" fmla="*/ 1208830 w 1930133"/>
                  <a:gd name="connsiteY26" fmla="*/ 113345 h 1439863"/>
                  <a:gd name="connsiteX27" fmla="*/ 1246519 w 1930133"/>
                  <a:gd name="connsiteY27" fmla="*/ 169922 h 1439863"/>
                  <a:gd name="connsiteX28" fmla="*/ 1257826 w 1930133"/>
                  <a:gd name="connsiteY28" fmla="*/ 185010 h 1439863"/>
                  <a:gd name="connsiteX29" fmla="*/ 1374661 w 1930133"/>
                  <a:gd name="connsiteY29" fmla="*/ 294392 h 1439863"/>
                  <a:gd name="connsiteX30" fmla="*/ 1382199 w 1930133"/>
                  <a:gd name="connsiteY30" fmla="*/ 301935 h 1439863"/>
                  <a:gd name="connsiteX31" fmla="*/ 1442501 w 1930133"/>
                  <a:gd name="connsiteY31" fmla="*/ 347197 h 1439863"/>
                  <a:gd name="connsiteX32" fmla="*/ 1506572 w 1930133"/>
                  <a:gd name="connsiteY32" fmla="*/ 418861 h 1439863"/>
                  <a:gd name="connsiteX33" fmla="*/ 1514110 w 1930133"/>
                  <a:gd name="connsiteY33" fmla="*/ 430177 h 1439863"/>
                  <a:gd name="connsiteX34" fmla="*/ 1551799 w 1930133"/>
                  <a:gd name="connsiteY34" fmla="*/ 482982 h 1439863"/>
                  <a:gd name="connsiteX35" fmla="*/ 1597025 w 1930133"/>
                  <a:gd name="connsiteY35" fmla="*/ 516928 h 1439863"/>
                  <a:gd name="connsiteX36" fmla="*/ 1593256 w 1930133"/>
                  <a:gd name="connsiteY36" fmla="*/ 520700 h 1439863"/>
                  <a:gd name="connsiteX37" fmla="*/ 1570643 w 1930133"/>
                  <a:gd name="connsiteY37" fmla="*/ 520700 h 1439863"/>
                  <a:gd name="connsiteX38" fmla="*/ 1540492 w 1930133"/>
                  <a:gd name="connsiteY38" fmla="*/ 494298 h 1439863"/>
                  <a:gd name="connsiteX39" fmla="*/ 1502803 w 1930133"/>
                  <a:gd name="connsiteY39" fmla="*/ 441492 h 1439863"/>
                  <a:gd name="connsiteX40" fmla="*/ 1495265 w 1930133"/>
                  <a:gd name="connsiteY40" fmla="*/ 426405 h 1439863"/>
                  <a:gd name="connsiteX41" fmla="*/ 1431194 w 1930133"/>
                  <a:gd name="connsiteY41" fmla="*/ 358513 h 1439863"/>
                  <a:gd name="connsiteX42" fmla="*/ 1370892 w 1930133"/>
                  <a:gd name="connsiteY42" fmla="*/ 313251 h 1439863"/>
                  <a:gd name="connsiteX43" fmla="*/ 1363354 w 1930133"/>
                  <a:gd name="connsiteY43" fmla="*/ 305707 h 1439863"/>
                  <a:gd name="connsiteX44" fmla="*/ 1242750 w 1930133"/>
                  <a:gd name="connsiteY44" fmla="*/ 192553 h 1439863"/>
                  <a:gd name="connsiteX45" fmla="*/ 1235212 w 1930133"/>
                  <a:gd name="connsiteY45" fmla="*/ 177466 h 1439863"/>
                  <a:gd name="connsiteX46" fmla="*/ 1197523 w 1930133"/>
                  <a:gd name="connsiteY46" fmla="*/ 124661 h 1439863"/>
                  <a:gd name="connsiteX47" fmla="*/ 1144759 w 1930133"/>
                  <a:gd name="connsiteY47" fmla="*/ 86943 h 1439863"/>
                  <a:gd name="connsiteX48" fmla="*/ 1137221 w 1930133"/>
                  <a:gd name="connsiteY48" fmla="*/ 83171 h 1439863"/>
                  <a:gd name="connsiteX49" fmla="*/ 1073150 w 1930133"/>
                  <a:gd name="connsiteY49" fmla="*/ 26594 h 1439863"/>
                  <a:gd name="connsiteX50" fmla="*/ 1084457 w 1930133"/>
                  <a:gd name="connsiteY50" fmla="*/ 19050 h 1439863"/>
                  <a:gd name="connsiteX51" fmla="*/ 900825 w 1930133"/>
                  <a:gd name="connsiteY51" fmla="*/ 3770 h 1439863"/>
                  <a:gd name="connsiteX52" fmla="*/ 902704 w 1930133"/>
                  <a:gd name="connsiteY52" fmla="*/ 3770 h 1439863"/>
                  <a:gd name="connsiteX53" fmla="*/ 906463 w 1930133"/>
                  <a:gd name="connsiteY53" fmla="*/ 7541 h 1439863"/>
                  <a:gd name="connsiteX54" fmla="*/ 895187 w 1930133"/>
                  <a:gd name="connsiteY54" fmla="*/ 0 h 1439863"/>
                  <a:gd name="connsiteX55" fmla="*/ 900825 w 1930133"/>
                  <a:gd name="connsiteY55" fmla="*/ 3770 h 1439863"/>
                  <a:gd name="connsiteX56" fmla="*/ 898946 w 1930133"/>
                  <a:gd name="connsiteY56" fmla="*/ 3770 h 1439863"/>
                  <a:gd name="connsiteX57" fmla="*/ 906463 w 1930133"/>
                  <a:gd name="connsiteY57" fmla="*/ 7541 h 1439863"/>
                  <a:gd name="connsiteX58" fmla="*/ 876393 w 1930133"/>
                  <a:gd name="connsiteY58" fmla="*/ 37703 h 1439863"/>
                  <a:gd name="connsiteX59" fmla="*/ 868875 w 1930133"/>
                  <a:gd name="connsiteY59" fmla="*/ 56555 h 1439863"/>
                  <a:gd name="connsiteX60" fmla="*/ 812493 w 1930133"/>
                  <a:gd name="connsiteY60" fmla="*/ 109339 h 1439863"/>
                  <a:gd name="connsiteX61" fmla="*/ 771147 w 1930133"/>
                  <a:gd name="connsiteY61" fmla="*/ 131961 h 1439863"/>
                  <a:gd name="connsiteX62" fmla="*/ 741076 w 1930133"/>
                  <a:gd name="connsiteY62" fmla="*/ 154583 h 1439863"/>
                  <a:gd name="connsiteX63" fmla="*/ 654624 w 1930133"/>
                  <a:gd name="connsiteY63" fmla="*/ 237530 h 1439863"/>
                  <a:gd name="connsiteX64" fmla="*/ 643348 w 1930133"/>
                  <a:gd name="connsiteY64" fmla="*/ 252611 h 1439863"/>
                  <a:gd name="connsiteX65" fmla="*/ 575689 w 1930133"/>
                  <a:gd name="connsiteY65" fmla="*/ 312936 h 1439863"/>
                  <a:gd name="connsiteX66" fmla="*/ 553137 w 1930133"/>
                  <a:gd name="connsiteY66" fmla="*/ 324247 h 1439863"/>
                  <a:gd name="connsiteX67" fmla="*/ 492996 w 1930133"/>
                  <a:gd name="connsiteY67" fmla="*/ 361950 h 1439863"/>
                  <a:gd name="connsiteX68" fmla="*/ 444132 w 1930133"/>
                  <a:gd name="connsiteY68" fmla="*/ 410965 h 1439863"/>
                  <a:gd name="connsiteX69" fmla="*/ 425338 w 1930133"/>
                  <a:gd name="connsiteY69" fmla="*/ 437357 h 1439863"/>
                  <a:gd name="connsiteX70" fmla="*/ 410302 w 1930133"/>
                  <a:gd name="connsiteY70" fmla="*/ 459979 h 1439863"/>
                  <a:gd name="connsiteX71" fmla="*/ 353920 w 1930133"/>
                  <a:gd name="connsiteY71" fmla="*/ 508993 h 1439863"/>
                  <a:gd name="connsiteX72" fmla="*/ 327609 w 1930133"/>
                  <a:gd name="connsiteY72" fmla="*/ 512763 h 1439863"/>
                  <a:gd name="connsiteX73" fmla="*/ 323850 w 1930133"/>
                  <a:gd name="connsiteY73" fmla="*/ 508993 h 1439863"/>
                  <a:gd name="connsiteX74" fmla="*/ 327609 w 1930133"/>
                  <a:gd name="connsiteY74" fmla="*/ 508993 h 1439863"/>
                  <a:gd name="connsiteX75" fmla="*/ 331368 w 1930133"/>
                  <a:gd name="connsiteY75" fmla="*/ 505223 h 1439863"/>
                  <a:gd name="connsiteX76" fmla="*/ 353920 w 1930133"/>
                  <a:gd name="connsiteY76" fmla="*/ 493912 h 1439863"/>
                  <a:gd name="connsiteX77" fmla="*/ 399026 w 1930133"/>
                  <a:gd name="connsiteY77" fmla="*/ 448668 h 1439863"/>
                  <a:gd name="connsiteX78" fmla="*/ 414061 w 1930133"/>
                  <a:gd name="connsiteY78" fmla="*/ 426046 h 1439863"/>
                  <a:gd name="connsiteX79" fmla="*/ 432855 w 1930133"/>
                  <a:gd name="connsiteY79" fmla="*/ 399654 h 1439863"/>
                  <a:gd name="connsiteX80" fmla="*/ 481719 w 1930133"/>
                  <a:gd name="connsiteY80" fmla="*/ 350640 h 1439863"/>
                  <a:gd name="connsiteX81" fmla="*/ 545619 w 1930133"/>
                  <a:gd name="connsiteY81" fmla="*/ 312936 h 1439863"/>
                  <a:gd name="connsiteX82" fmla="*/ 568172 w 1930133"/>
                  <a:gd name="connsiteY82" fmla="*/ 297855 h 1439863"/>
                  <a:gd name="connsiteX83" fmla="*/ 632071 w 1930133"/>
                  <a:gd name="connsiteY83" fmla="*/ 245071 h 1439863"/>
                  <a:gd name="connsiteX84" fmla="*/ 643348 w 1930133"/>
                  <a:gd name="connsiteY84" fmla="*/ 226219 h 1439863"/>
                  <a:gd name="connsiteX85" fmla="*/ 729800 w 1930133"/>
                  <a:gd name="connsiteY85" fmla="*/ 139502 h 1439863"/>
                  <a:gd name="connsiteX86" fmla="*/ 759870 w 1930133"/>
                  <a:gd name="connsiteY86" fmla="*/ 120650 h 1439863"/>
                  <a:gd name="connsiteX87" fmla="*/ 804976 w 1930133"/>
                  <a:gd name="connsiteY87" fmla="*/ 94258 h 1439863"/>
                  <a:gd name="connsiteX88" fmla="*/ 853840 w 1930133"/>
                  <a:gd name="connsiteY88" fmla="*/ 49014 h 1439863"/>
                  <a:gd name="connsiteX89" fmla="*/ 865116 w 1930133"/>
                  <a:gd name="connsiteY89" fmla="*/ 30163 h 1439863"/>
                  <a:gd name="connsiteX90" fmla="*/ 895187 w 1930133"/>
                  <a:gd name="connsiteY90" fmla="*/ 0 h 143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30133" h="1439863">
                    <a:moveTo>
                      <a:pt x="1897912" y="633413"/>
                    </a:moveTo>
                    <a:cubicBezTo>
                      <a:pt x="1912975" y="644718"/>
                      <a:pt x="1920506" y="656024"/>
                      <a:pt x="1924272" y="671098"/>
                    </a:cubicBezTo>
                    <a:cubicBezTo>
                      <a:pt x="1943100" y="791688"/>
                      <a:pt x="1909209" y="1036638"/>
                      <a:pt x="1924272" y="1191145"/>
                    </a:cubicBezTo>
                    <a:cubicBezTo>
                      <a:pt x="1943100" y="1341883"/>
                      <a:pt x="1897912" y="1413484"/>
                      <a:pt x="1788707" y="1432326"/>
                    </a:cubicBezTo>
                    <a:cubicBezTo>
                      <a:pt x="1754815" y="1439863"/>
                      <a:pt x="1713393" y="1439863"/>
                      <a:pt x="1668204" y="1439863"/>
                    </a:cubicBezTo>
                    <a:cubicBezTo>
                      <a:pt x="1607953" y="1439863"/>
                      <a:pt x="1532639" y="1436095"/>
                      <a:pt x="1442262" y="1432326"/>
                    </a:cubicBezTo>
                    <a:cubicBezTo>
                      <a:pt x="1348120" y="1428558"/>
                      <a:pt x="1238915" y="1424789"/>
                      <a:pt x="1099584" y="1424789"/>
                    </a:cubicBezTo>
                    <a:cubicBezTo>
                      <a:pt x="1005441" y="1424789"/>
                      <a:pt x="900002" y="1428558"/>
                      <a:pt x="779500" y="1432326"/>
                    </a:cubicBezTo>
                    <a:cubicBezTo>
                      <a:pt x="658997" y="1436095"/>
                      <a:pt x="553558" y="1439863"/>
                      <a:pt x="466947" y="1439863"/>
                    </a:cubicBezTo>
                    <a:cubicBezTo>
                      <a:pt x="109205" y="1439863"/>
                      <a:pt x="3766" y="1405947"/>
                      <a:pt x="0" y="1375799"/>
                    </a:cubicBezTo>
                    <a:cubicBezTo>
                      <a:pt x="0" y="1372031"/>
                      <a:pt x="0" y="1372031"/>
                      <a:pt x="0" y="1368262"/>
                    </a:cubicBezTo>
                    <a:cubicBezTo>
                      <a:pt x="18828" y="1383336"/>
                      <a:pt x="48954" y="1390873"/>
                      <a:pt x="90377" y="1398410"/>
                    </a:cubicBezTo>
                    <a:cubicBezTo>
                      <a:pt x="135565" y="1405947"/>
                      <a:pt x="199582" y="1405947"/>
                      <a:pt x="278661" y="1405947"/>
                    </a:cubicBezTo>
                    <a:cubicBezTo>
                      <a:pt x="391633" y="1405947"/>
                      <a:pt x="546026" y="1402179"/>
                      <a:pt x="753140" y="1394642"/>
                    </a:cubicBezTo>
                    <a:cubicBezTo>
                      <a:pt x="847282" y="1390873"/>
                      <a:pt x="933893" y="1390873"/>
                      <a:pt x="1009207" y="1390873"/>
                    </a:cubicBezTo>
                    <a:cubicBezTo>
                      <a:pt x="1348120" y="1390873"/>
                      <a:pt x="1543936" y="1413484"/>
                      <a:pt x="1679501" y="1413484"/>
                    </a:cubicBezTo>
                    <a:cubicBezTo>
                      <a:pt x="1713393" y="1413484"/>
                      <a:pt x="1747284" y="1413484"/>
                      <a:pt x="1773644" y="1409716"/>
                    </a:cubicBezTo>
                    <a:cubicBezTo>
                      <a:pt x="1818832" y="1402179"/>
                      <a:pt x="1852723" y="1379568"/>
                      <a:pt x="1871552" y="1349420"/>
                    </a:cubicBezTo>
                    <a:cubicBezTo>
                      <a:pt x="1894146" y="1315504"/>
                      <a:pt x="1901678" y="1274051"/>
                      <a:pt x="1901678" y="1221293"/>
                    </a:cubicBezTo>
                    <a:cubicBezTo>
                      <a:pt x="1901678" y="1198682"/>
                      <a:pt x="1901678" y="1172303"/>
                      <a:pt x="1897912" y="1145923"/>
                    </a:cubicBezTo>
                    <a:cubicBezTo>
                      <a:pt x="1894146" y="1115776"/>
                      <a:pt x="1894146" y="1081860"/>
                      <a:pt x="1894146" y="1047944"/>
                    </a:cubicBezTo>
                    <a:cubicBezTo>
                      <a:pt x="1894146" y="942427"/>
                      <a:pt x="1905443" y="825604"/>
                      <a:pt x="1905443" y="727625"/>
                    </a:cubicBezTo>
                    <a:cubicBezTo>
                      <a:pt x="1905443" y="693708"/>
                      <a:pt x="1901678" y="659792"/>
                      <a:pt x="1897912" y="633413"/>
                    </a:cubicBezTo>
                    <a:close/>
                    <a:moveTo>
                      <a:pt x="1084457" y="19050"/>
                    </a:moveTo>
                    <a:cubicBezTo>
                      <a:pt x="1103301" y="37909"/>
                      <a:pt x="1125915" y="56768"/>
                      <a:pt x="1148528" y="68084"/>
                    </a:cubicBezTo>
                    <a:cubicBezTo>
                      <a:pt x="1148528" y="71855"/>
                      <a:pt x="1148528" y="71855"/>
                      <a:pt x="1152297" y="71855"/>
                    </a:cubicBezTo>
                    <a:cubicBezTo>
                      <a:pt x="1174910" y="83171"/>
                      <a:pt x="1189986" y="94486"/>
                      <a:pt x="1208830" y="113345"/>
                    </a:cubicBezTo>
                    <a:cubicBezTo>
                      <a:pt x="1220137" y="128432"/>
                      <a:pt x="1231443" y="143520"/>
                      <a:pt x="1246519" y="169922"/>
                    </a:cubicBezTo>
                    <a:cubicBezTo>
                      <a:pt x="1250288" y="173694"/>
                      <a:pt x="1254057" y="177466"/>
                      <a:pt x="1257826" y="185010"/>
                    </a:cubicBezTo>
                    <a:cubicBezTo>
                      <a:pt x="1295514" y="249130"/>
                      <a:pt x="1340741" y="271761"/>
                      <a:pt x="1374661" y="294392"/>
                    </a:cubicBezTo>
                    <a:cubicBezTo>
                      <a:pt x="1374661" y="298164"/>
                      <a:pt x="1378430" y="298164"/>
                      <a:pt x="1382199" y="301935"/>
                    </a:cubicBezTo>
                    <a:cubicBezTo>
                      <a:pt x="1397274" y="313251"/>
                      <a:pt x="1419888" y="328338"/>
                      <a:pt x="1442501" y="347197"/>
                    </a:cubicBezTo>
                    <a:cubicBezTo>
                      <a:pt x="1468883" y="369828"/>
                      <a:pt x="1491496" y="396231"/>
                      <a:pt x="1506572" y="418861"/>
                    </a:cubicBezTo>
                    <a:cubicBezTo>
                      <a:pt x="1510341" y="422633"/>
                      <a:pt x="1510341" y="426405"/>
                      <a:pt x="1514110" y="430177"/>
                    </a:cubicBezTo>
                    <a:cubicBezTo>
                      <a:pt x="1525416" y="449036"/>
                      <a:pt x="1540492" y="467895"/>
                      <a:pt x="1551799" y="482982"/>
                    </a:cubicBezTo>
                    <a:cubicBezTo>
                      <a:pt x="1566874" y="501841"/>
                      <a:pt x="1585719" y="513157"/>
                      <a:pt x="1597025" y="516928"/>
                    </a:cubicBezTo>
                    <a:cubicBezTo>
                      <a:pt x="1597025" y="516928"/>
                      <a:pt x="1597025" y="516928"/>
                      <a:pt x="1593256" y="520700"/>
                    </a:cubicBezTo>
                    <a:cubicBezTo>
                      <a:pt x="1585719" y="520700"/>
                      <a:pt x="1578181" y="520700"/>
                      <a:pt x="1570643" y="520700"/>
                    </a:cubicBezTo>
                    <a:cubicBezTo>
                      <a:pt x="1559336" y="513157"/>
                      <a:pt x="1551799" y="501841"/>
                      <a:pt x="1540492" y="494298"/>
                    </a:cubicBezTo>
                    <a:cubicBezTo>
                      <a:pt x="1529185" y="479210"/>
                      <a:pt x="1514110" y="460351"/>
                      <a:pt x="1502803" y="441492"/>
                    </a:cubicBezTo>
                    <a:cubicBezTo>
                      <a:pt x="1499034" y="437720"/>
                      <a:pt x="1495265" y="433949"/>
                      <a:pt x="1495265" y="426405"/>
                    </a:cubicBezTo>
                    <a:cubicBezTo>
                      <a:pt x="1480190" y="407546"/>
                      <a:pt x="1457576" y="381143"/>
                      <a:pt x="1431194" y="358513"/>
                    </a:cubicBezTo>
                    <a:cubicBezTo>
                      <a:pt x="1408581" y="339654"/>
                      <a:pt x="1385968" y="324566"/>
                      <a:pt x="1370892" y="313251"/>
                    </a:cubicBezTo>
                    <a:cubicBezTo>
                      <a:pt x="1370892" y="309479"/>
                      <a:pt x="1367123" y="309479"/>
                      <a:pt x="1363354" y="305707"/>
                    </a:cubicBezTo>
                    <a:cubicBezTo>
                      <a:pt x="1333203" y="286848"/>
                      <a:pt x="1284208" y="256674"/>
                      <a:pt x="1242750" y="192553"/>
                    </a:cubicBezTo>
                    <a:cubicBezTo>
                      <a:pt x="1242750" y="188781"/>
                      <a:pt x="1238981" y="181238"/>
                      <a:pt x="1235212" y="177466"/>
                    </a:cubicBezTo>
                    <a:cubicBezTo>
                      <a:pt x="1220137" y="154835"/>
                      <a:pt x="1208830" y="135976"/>
                      <a:pt x="1197523" y="124661"/>
                    </a:cubicBezTo>
                    <a:cubicBezTo>
                      <a:pt x="1182448" y="105802"/>
                      <a:pt x="1167372" y="98258"/>
                      <a:pt x="1144759" y="86943"/>
                    </a:cubicBezTo>
                    <a:cubicBezTo>
                      <a:pt x="1140990" y="83171"/>
                      <a:pt x="1140990" y="83171"/>
                      <a:pt x="1137221" y="83171"/>
                    </a:cubicBezTo>
                    <a:cubicBezTo>
                      <a:pt x="1114608" y="68084"/>
                      <a:pt x="1091995" y="49225"/>
                      <a:pt x="1073150" y="26594"/>
                    </a:cubicBezTo>
                    <a:cubicBezTo>
                      <a:pt x="1076919" y="22822"/>
                      <a:pt x="1080688" y="22822"/>
                      <a:pt x="1084457" y="19050"/>
                    </a:cubicBezTo>
                    <a:close/>
                    <a:moveTo>
                      <a:pt x="900825" y="3770"/>
                    </a:moveTo>
                    <a:lnTo>
                      <a:pt x="902704" y="3770"/>
                    </a:lnTo>
                    <a:cubicBezTo>
                      <a:pt x="902704" y="3770"/>
                      <a:pt x="902704" y="3770"/>
                      <a:pt x="906463" y="7541"/>
                    </a:cubicBezTo>
                    <a:close/>
                    <a:moveTo>
                      <a:pt x="895187" y="0"/>
                    </a:moveTo>
                    <a:lnTo>
                      <a:pt x="900825" y="3770"/>
                    </a:lnTo>
                    <a:lnTo>
                      <a:pt x="898946" y="3770"/>
                    </a:lnTo>
                    <a:cubicBezTo>
                      <a:pt x="902704" y="3770"/>
                      <a:pt x="906463" y="7541"/>
                      <a:pt x="906463" y="7541"/>
                    </a:cubicBezTo>
                    <a:cubicBezTo>
                      <a:pt x="895187" y="18852"/>
                      <a:pt x="887669" y="26392"/>
                      <a:pt x="876393" y="37703"/>
                    </a:cubicBezTo>
                    <a:cubicBezTo>
                      <a:pt x="872634" y="45244"/>
                      <a:pt x="872634" y="49014"/>
                      <a:pt x="868875" y="56555"/>
                    </a:cubicBezTo>
                    <a:cubicBezTo>
                      <a:pt x="857599" y="75406"/>
                      <a:pt x="835046" y="90488"/>
                      <a:pt x="812493" y="109339"/>
                    </a:cubicBezTo>
                    <a:cubicBezTo>
                      <a:pt x="797458" y="116880"/>
                      <a:pt x="782423" y="124421"/>
                      <a:pt x="771147" y="131961"/>
                    </a:cubicBezTo>
                    <a:cubicBezTo>
                      <a:pt x="759870" y="139502"/>
                      <a:pt x="748594" y="147042"/>
                      <a:pt x="741076" y="154583"/>
                    </a:cubicBezTo>
                    <a:cubicBezTo>
                      <a:pt x="703488" y="180975"/>
                      <a:pt x="677177" y="199827"/>
                      <a:pt x="654624" y="237530"/>
                    </a:cubicBezTo>
                    <a:cubicBezTo>
                      <a:pt x="650865" y="241300"/>
                      <a:pt x="647106" y="245071"/>
                      <a:pt x="643348" y="252611"/>
                    </a:cubicBezTo>
                    <a:cubicBezTo>
                      <a:pt x="628312" y="275233"/>
                      <a:pt x="602001" y="294085"/>
                      <a:pt x="575689" y="312936"/>
                    </a:cubicBezTo>
                    <a:cubicBezTo>
                      <a:pt x="568172" y="316707"/>
                      <a:pt x="560654" y="320477"/>
                      <a:pt x="553137" y="324247"/>
                    </a:cubicBezTo>
                    <a:cubicBezTo>
                      <a:pt x="530584" y="335558"/>
                      <a:pt x="508031" y="350640"/>
                      <a:pt x="492996" y="361950"/>
                    </a:cubicBezTo>
                    <a:cubicBezTo>
                      <a:pt x="466684" y="380802"/>
                      <a:pt x="455408" y="395883"/>
                      <a:pt x="444132" y="410965"/>
                    </a:cubicBezTo>
                    <a:cubicBezTo>
                      <a:pt x="436614" y="418505"/>
                      <a:pt x="432855" y="426046"/>
                      <a:pt x="425338" y="437357"/>
                    </a:cubicBezTo>
                    <a:cubicBezTo>
                      <a:pt x="421579" y="441127"/>
                      <a:pt x="417820" y="452438"/>
                      <a:pt x="410302" y="459979"/>
                    </a:cubicBezTo>
                    <a:cubicBezTo>
                      <a:pt x="395267" y="482601"/>
                      <a:pt x="368956" y="501452"/>
                      <a:pt x="353920" y="508993"/>
                    </a:cubicBezTo>
                    <a:cubicBezTo>
                      <a:pt x="342644" y="508993"/>
                      <a:pt x="335127" y="512763"/>
                      <a:pt x="327609" y="512763"/>
                    </a:cubicBezTo>
                    <a:cubicBezTo>
                      <a:pt x="327609" y="512763"/>
                      <a:pt x="327609" y="512763"/>
                      <a:pt x="323850" y="508993"/>
                    </a:cubicBezTo>
                    <a:cubicBezTo>
                      <a:pt x="323850" y="508993"/>
                      <a:pt x="323850" y="508993"/>
                      <a:pt x="327609" y="508993"/>
                    </a:cubicBezTo>
                    <a:cubicBezTo>
                      <a:pt x="327609" y="505223"/>
                      <a:pt x="331368" y="505223"/>
                      <a:pt x="331368" y="505223"/>
                    </a:cubicBezTo>
                    <a:cubicBezTo>
                      <a:pt x="338885" y="501452"/>
                      <a:pt x="346403" y="497682"/>
                      <a:pt x="353920" y="493912"/>
                    </a:cubicBezTo>
                    <a:cubicBezTo>
                      <a:pt x="368956" y="482601"/>
                      <a:pt x="387750" y="467519"/>
                      <a:pt x="399026" y="448668"/>
                    </a:cubicBezTo>
                    <a:cubicBezTo>
                      <a:pt x="406544" y="441127"/>
                      <a:pt x="410302" y="433587"/>
                      <a:pt x="414061" y="426046"/>
                    </a:cubicBezTo>
                    <a:cubicBezTo>
                      <a:pt x="421579" y="418505"/>
                      <a:pt x="425338" y="410965"/>
                      <a:pt x="432855" y="399654"/>
                    </a:cubicBezTo>
                    <a:cubicBezTo>
                      <a:pt x="444132" y="384572"/>
                      <a:pt x="455408" y="369491"/>
                      <a:pt x="481719" y="350640"/>
                    </a:cubicBezTo>
                    <a:cubicBezTo>
                      <a:pt x="500513" y="335558"/>
                      <a:pt x="523066" y="324247"/>
                      <a:pt x="545619" y="312936"/>
                    </a:cubicBezTo>
                    <a:cubicBezTo>
                      <a:pt x="553137" y="309166"/>
                      <a:pt x="560654" y="305396"/>
                      <a:pt x="568172" y="297855"/>
                    </a:cubicBezTo>
                    <a:cubicBezTo>
                      <a:pt x="594483" y="282774"/>
                      <a:pt x="617036" y="263922"/>
                      <a:pt x="632071" y="245071"/>
                    </a:cubicBezTo>
                    <a:cubicBezTo>
                      <a:pt x="635830" y="237530"/>
                      <a:pt x="639589" y="233760"/>
                      <a:pt x="643348" y="226219"/>
                    </a:cubicBezTo>
                    <a:cubicBezTo>
                      <a:pt x="665900" y="188516"/>
                      <a:pt x="692212" y="165894"/>
                      <a:pt x="729800" y="139502"/>
                    </a:cubicBezTo>
                    <a:cubicBezTo>
                      <a:pt x="741076" y="135732"/>
                      <a:pt x="752353" y="128191"/>
                      <a:pt x="759870" y="120650"/>
                    </a:cubicBezTo>
                    <a:cubicBezTo>
                      <a:pt x="774905" y="113110"/>
                      <a:pt x="789941" y="105569"/>
                      <a:pt x="804976" y="94258"/>
                    </a:cubicBezTo>
                    <a:cubicBezTo>
                      <a:pt x="827529" y="79177"/>
                      <a:pt x="846323" y="64096"/>
                      <a:pt x="853840" y="49014"/>
                    </a:cubicBezTo>
                    <a:cubicBezTo>
                      <a:pt x="857599" y="41474"/>
                      <a:pt x="861358" y="33933"/>
                      <a:pt x="865116" y="30163"/>
                    </a:cubicBezTo>
                    <a:cubicBezTo>
                      <a:pt x="876393" y="18852"/>
                      <a:pt x="883910" y="7541"/>
                      <a:pt x="895187" y="0"/>
                    </a:cubicBez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normAutofit/>
              </a:bodyPr>
              <a:lstStyle/>
              <a:p>
                <a:endParaRPr lang="zh-CN" altLang="en-US" sz="1900">
                  <a:solidFill>
                    <a:schemeClr val="dk1"/>
                  </a:solidFill>
                  <a:latin typeface="微软雅黑" panose="020B0503020204020204" pitchFamily="34" charset="-122"/>
                  <a:ea typeface="微软雅黑" panose="020B0503020204020204" pitchFamily="34" charset="-122"/>
                </a:endParaRPr>
              </a:p>
            </p:txBody>
          </p:sp>
          <p:sp>
            <p:nvSpPr>
              <p:cNvPr id="61" name="文本框 60"/>
              <p:cNvSpPr txBox="1"/>
              <p:nvPr>
                <p:custDataLst>
                  <p:tags r:id="rId22"/>
                </p:custDataLst>
              </p:nvPr>
            </p:nvSpPr>
            <p:spPr>
              <a:xfrm>
                <a:off x="1549759" y="3394209"/>
                <a:ext cx="1566980" cy="878669"/>
              </a:xfrm>
              <a:prstGeom prst="rect">
                <a:avLst/>
              </a:prstGeom>
              <a:noFill/>
              <a:extLst>
                <a:ext uri="{909E8E84-426E-40DD-AFC4-6F175D3DCCD1}">
                  <a14:hiddenFill xmlns:a14="http://schemas.microsoft.com/office/drawing/2010/main">
                    <a:grpFill/>
                  </a14:hiddenFill>
                </a:ext>
              </a:extLst>
            </p:spPr>
            <p:txBody>
              <a:bodyPr wrap="square" lIns="0" tIns="0" rIns="0" bIns="0" rtlCol="0" anchor="ctr" anchorCtr="0">
                <a:normAutofit/>
              </a:bodyPr>
              <a:lstStyle/>
              <a:p>
                <a:pPr marL="0" lvl="0" indent="0" algn="ctr">
                  <a:lnSpc>
                    <a:spcPct val="110000"/>
                  </a:lnSpc>
                  <a:spcBef>
                    <a:spcPts val="0"/>
                  </a:spcBef>
                  <a:spcAft>
                    <a:spcPts val="0"/>
                  </a:spcAft>
                  <a:buSzPct val="100000"/>
                </a:pPr>
                <a:r>
                  <a:rPr lang="zh-CN" altLang="en-US" sz="1900" b="1">
                    <a:solidFill>
                      <a:schemeClr val="accent2"/>
                    </a:solidFill>
                    <a:latin typeface="Times New Roman" panose="02020603050405020304" charset="0"/>
                    <a:ea typeface="微软雅黑" panose="020B0503020204020204" pitchFamily="34" charset="-122"/>
                  </a:rPr>
                  <a:t>落实在行动上！</a:t>
                </a:r>
                <a:endParaRPr lang="zh-CN" altLang="en-US" sz="1900" b="1">
                  <a:solidFill>
                    <a:schemeClr val="accent2"/>
                  </a:solidFill>
                  <a:latin typeface="Times New Roman" panose="02020603050405020304" charset="0"/>
                  <a:ea typeface="微软雅黑" panose="020B0503020204020204" pitchFamily="34" charset="-122"/>
                </a:endParaRPr>
              </a:p>
            </p:txBody>
          </p:sp>
        </p:grpSp>
      </p:grpSp>
      <p:sp>
        <p:nvSpPr>
          <p:cNvPr id="4" name="任意多边形 3"/>
          <p:cNvSpPr/>
          <p:nvPr>
            <p:custDataLst>
              <p:tags r:id="rId2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任意多边形 5"/>
          <p:cNvSpPr/>
          <p:nvPr>
            <p:custDataLst>
              <p:tags r:id="rId24"/>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02  </a:t>
            </a:r>
            <a:r>
              <a:rPr lang="zh-CN" altLang="en-US" sz="3000" dirty="0">
                <a:solidFill>
                  <a:schemeClr val="accent1"/>
                </a:solidFill>
                <a:latin typeface="Times New Roman" panose="02020603050405020304" charset="0"/>
                <a:ea typeface="微软雅黑" panose="020B0503020204020204" pitchFamily="34" charset="-122"/>
                <a:sym typeface="+mn-ea"/>
              </a:rPr>
              <a:t>建立安全生产管理体系</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ustDataLst>
      <p:tags r:id="rId25"/>
    </p:custDataLst>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38790" y="1231693"/>
            <a:ext cx="9222968"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 “好经”为啥总“念歪”？</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 name="文本框 1"/>
          <p:cNvSpPr txBox="1"/>
          <p:nvPr>
            <p:custDataLst>
              <p:tags r:id="rId2"/>
            </p:custDataLst>
          </p:nvPr>
        </p:nvSpPr>
        <p:spPr>
          <a:xfrm>
            <a:off x="1293193" y="1893847"/>
            <a:ext cx="6209364" cy="437515"/>
          </a:xfrm>
          <a:prstGeom prst="rect">
            <a:avLst/>
          </a:prstGeom>
          <a:noFill/>
        </p:spPr>
        <p:txBody>
          <a:bodyPr wrap="square" rtlCol="0" anchor="t">
            <a:spAutoFit/>
          </a:bodyPr>
          <a:lstStyle/>
          <a:p>
            <a:pPr algn="l"/>
            <a:r>
              <a:rPr lang="zh-CN" altLang="en-US" sz="2250">
                <a:solidFill>
                  <a:schemeClr val="dk1">
                    <a:lumMod val="75000"/>
                    <a:lumOff val="25000"/>
                  </a:schemeClr>
                </a:solidFill>
                <a:latin typeface="Times New Roman" panose="02020603050405020304" charset="0"/>
                <a:ea typeface="微软雅黑" panose="020B0503020204020204" pitchFamily="34" charset="-122"/>
              </a:rPr>
              <a:t>你怎么理解制度是死的，人是活得这句话。</a:t>
            </a:r>
            <a:endParaRPr lang="zh-CN" altLang="en-US" sz="2250">
              <a:solidFill>
                <a:schemeClr val="dk1">
                  <a:lumMod val="75000"/>
                  <a:lumOff val="25000"/>
                </a:schemeClr>
              </a:solidFill>
              <a:latin typeface="Times New Roman" panose="02020603050405020304" charset="0"/>
              <a:ea typeface="微软雅黑" panose="020B0503020204020204" pitchFamily="34" charset="-122"/>
            </a:endParaRPr>
          </a:p>
        </p:txBody>
      </p:sp>
      <p:grpSp>
        <p:nvGrpSpPr>
          <p:cNvPr id="8" name="组合 7"/>
          <p:cNvGrpSpPr/>
          <p:nvPr/>
        </p:nvGrpSpPr>
        <p:grpSpPr>
          <a:xfrm>
            <a:off x="3846122" y="2350950"/>
            <a:ext cx="6805480" cy="4720069"/>
            <a:chOff x="3787" y="2050"/>
            <a:chExt cx="6888" cy="4777"/>
          </a:xfrm>
        </p:grpSpPr>
        <p:grpSp>
          <p:nvGrpSpPr>
            <p:cNvPr id="67" name="组合 66"/>
            <p:cNvGrpSpPr/>
            <p:nvPr>
              <p:custDataLst>
                <p:tags r:id="rId3"/>
              </p:custDataLst>
            </p:nvPr>
          </p:nvGrpSpPr>
          <p:grpSpPr>
            <a:xfrm>
              <a:off x="3787" y="2050"/>
              <a:ext cx="1888" cy="3076"/>
              <a:chOff x="979583" y="-28518"/>
              <a:chExt cx="1842380" cy="3002113"/>
            </a:xfrm>
          </p:grpSpPr>
          <p:grpSp>
            <p:nvGrpSpPr>
              <p:cNvPr id="5" name="组合 4"/>
              <p:cNvGrpSpPr/>
              <p:nvPr/>
            </p:nvGrpSpPr>
            <p:grpSpPr>
              <a:xfrm>
                <a:off x="979583" y="998277"/>
                <a:ext cx="1842380" cy="1975318"/>
                <a:chOff x="1731790" y="972129"/>
                <a:chExt cx="1870075" cy="2005012"/>
              </a:xfrm>
            </p:grpSpPr>
            <p:sp>
              <p:nvSpPr>
                <p:cNvPr id="41" name="Freeform 73"/>
                <p:cNvSpPr>
                  <a:spLocks noEditPoints="1"/>
                </p:cNvSpPr>
                <p:nvPr>
                  <p:custDataLst>
                    <p:tags r:id="rId4"/>
                  </p:custDataLst>
                </p:nvPr>
              </p:nvSpPr>
              <p:spPr bwMode="auto">
                <a:xfrm>
                  <a:off x="1731790" y="1110241"/>
                  <a:ext cx="1870075" cy="1866900"/>
                </a:xfrm>
                <a:custGeom>
                  <a:avLst/>
                  <a:gdLst>
                    <a:gd name="T0" fmla="*/ 284 w 567"/>
                    <a:gd name="T1" fmla="*/ 0 h 567"/>
                    <a:gd name="T2" fmla="*/ 0 w 567"/>
                    <a:gd name="T3" fmla="*/ 283 h 567"/>
                    <a:gd name="T4" fmla="*/ 284 w 567"/>
                    <a:gd name="T5" fmla="*/ 567 h 567"/>
                    <a:gd name="T6" fmla="*/ 567 w 567"/>
                    <a:gd name="T7" fmla="*/ 283 h 567"/>
                    <a:gd name="T8" fmla="*/ 284 w 567"/>
                    <a:gd name="T9" fmla="*/ 0 h 567"/>
                    <a:gd name="T10" fmla="*/ 284 w 567"/>
                    <a:gd name="T11" fmla="*/ 142 h 567"/>
                    <a:gd name="T12" fmla="*/ 229 w 567"/>
                    <a:gd name="T13" fmla="*/ 87 h 567"/>
                    <a:gd name="T14" fmla="*/ 284 w 567"/>
                    <a:gd name="T15" fmla="*/ 32 h 567"/>
                    <a:gd name="T16" fmla="*/ 339 w 567"/>
                    <a:gd name="T17" fmla="*/ 87 h 567"/>
                    <a:gd name="T18" fmla="*/ 284 w 567"/>
                    <a:gd name="T19" fmla="*/ 142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7" h="567">
                      <a:moveTo>
                        <a:pt x="284" y="0"/>
                      </a:moveTo>
                      <a:cubicBezTo>
                        <a:pt x="127" y="0"/>
                        <a:pt x="0" y="127"/>
                        <a:pt x="0" y="283"/>
                      </a:cubicBezTo>
                      <a:cubicBezTo>
                        <a:pt x="0" y="440"/>
                        <a:pt x="127" y="567"/>
                        <a:pt x="284" y="567"/>
                      </a:cubicBezTo>
                      <a:cubicBezTo>
                        <a:pt x="440" y="567"/>
                        <a:pt x="567" y="440"/>
                        <a:pt x="567" y="283"/>
                      </a:cubicBezTo>
                      <a:cubicBezTo>
                        <a:pt x="567" y="127"/>
                        <a:pt x="440" y="0"/>
                        <a:pt x="284" y="0"/>
                      </a:cubicBezTo>
                      <a:close/>
                      <a:moveTo>
                        <a:pt x="284" y="142"/>
                      </a:moveTo>
                      <a:cubicBezTo>
                        <a:pt x="254" y="142"/>
                        <a:pt x="229" y="117"/>
                        <a:pt x="229" y="87"/>
                      </a:cubicBezTo>
                      <a:cubicBezTo>
                        <a:pt x="229" y="57"/>
                        <a:pt x="254" y="32"/>
                        <a:pt x="284" y="32"/>
                      </a:cubicBezTo>
                      <a:cubicBezTo>
                        <a:pt x="314" y="32"/>
                        <a:pt x="339" y="57"/>
                        <a:pt x="339" y="87"/>
                      </a:cubicBezTo>
                      <a:cubicBezTo>
                        <a:pt x="339" y="117"/>
                        <a:pt x="314" y="142"/>
                        <a:pt x="284" y="142"/>
                      </a:cubicBezTo>
                      <a:close/>
                    </a:path>
                  </a:pathLst>
                </a:custGeom>
                <a:solidFill>
                  <a:schemeClr val="lt1"/>
                </a:solidFill>
                <a:ln>
                  <a:noFill/>
                </a:ln>
              </p:spPr>
              <p:txBody>
                <a:bodyPr vert="horz" wrap="square" lIns="96435" tIns="48217" rIns="96435" bIns="48217" numCol="1" anchor="t" anchorCtr="0" compatLnSpc="1"/>
                <a:lstStyle/>
                <a:p>
                  <a:pPr algn="ctr"/>
                  <a:endParaRPr lang="zh-CN" altLang="en-US" sz="1830">
                    <a:solidFill>
                      <a:schemeClr val="dk1"/>
                    </a:solidFill>
                    <a:latin typeface="微软雅黑" panose="020B0503020204020204" pitchFamily="34" charset="-122"/>
                    <a:ea typeface="微软雅黑" panose="020B0503020204020204" pitchFamily="34" charset="-122"/>
                  </a:endParaRPr>
                </a:p>
              </p:txBody>
            </p:sp>
            <p:sp>
              <p:nvSpPr>
                <p:cNvPr id="42" name="Freeform 74"/>
                <p:cNvSpPr>
                  <a:spLocks noEditPoints="1"/>
                </p:cNvSpPr>
                <p:nvPr>
                  <p:custDataLst>
                    <p:tags r:id="rId5"/>
                  </p:custDataLst>
                </p:nvPr>
              </p:nvSpPr>
              <p:spPr bwMode="auto">
                <a:xfrm>
                  <a:off x="1771478" y="1146754"/>
                  <a:ext cx="1793875" cy="1790700"/>
                </a:xfrm>
                <a:custGeom>
                  <a:avLst/>
                  <a:gdLst>
                    <a:gd name="T0" fmla="*/ 272 w 544"/>
                    <a:gd name="T1" fmla="*/ 0 h 544"/>
                    <a:gd name="T2" fmla="*/ 0 w 544"/>
                    <a:gd name="T3" fmla="*/ 272 h 544"/>
                    <a:gd name="T4" fmla="*/ 272 w 544"/>
                    <a:gd name="T5" fmla="*/ 544 h 544"/>
                    <a:gd name="T6" fmla="*/ 544 w 544"/>
                    <a:gd name="T7" fmla="*/ 272 h 544"/>
                    <a:gd name="T8" fmla="*/ 272 w 544"/>
                    <a:gd name="T9" fmla="*/ 0 h 544"/>
                    <a:gd name="T10" fmla="*/ 272 w 544"/>
                    <a:gd name="T11" fmla="*/ 131 h 544"/>
                    <a:gd name="T12" fmla="*/ 217 w 544"/>
                    <a:gd name="T13" fmla="*/ 76 h 544"/>
                    <a:gd name="T14" fmla="*/ 272 w 544"/>
                    <a:gd name="T15" fmla="*/ 21 h 544"/>
                    <a:gd name="T16" fmla="*/ 327 w 544"/>
                    <a:gd name="T17" fmla="*/ 76 h 544"/>
                    <a:gd name="T18" fmla="*/ 272 w 544"/>
                    <a:gd name="T19" fmla="*/ 131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4" h="544">
                      <a:moveTo>
                        <a:pt x="272" y="0"/>
                      </a:moveTo>
                      <a:cubicBezTo>
                        <a:pt x="122" y="0"/>
                        <a:pt x="0" y="122"/>
                        <a:pt x="0" y="272"/>
                      </a:cubicBezTo>
                      <a:cubicBezTo>
                        <a:pt x="0" y="423"/>
                        <a:pt x="122" y="544"/>
                        <a:pt x="272" y="544"/>
                      </a:cubicBezTo>
                      <a:cubicBezTo>
                        <a:pt x="422" y="544"/>
                        <a:pt x="544" y="423"/>
                        <a:pt x="544" y="272"/>
                      </a:cubicBezTo>
                      <a:cubicBezTo>
                        <a:pt x="544" y="122"/>
                        <a:pt x="422" y="0"/>
                        <a:pt x="272" y="0"/>
                      </a:cubicBezTo>
                      <a:close/>
                      <a:moveTo>
                        <a:pt x="272" y="131"/>
                      </a:moveTo>
                      <a:cubicBezTo>
                        <a:pt x="242" y="131"/>
                        <a:pt x="217" y="106"/>
                        <a:pt x="217" y="76"/>
                      </a:cubicBezTo>
                      <a:cubicBezTo>
                        <a:pt x="217" y="46"/>
                        <a:pt x="242" y="21"/>
                        <a:pt x="272" y="21"/>
                      </a:cubicBezTo>
                      <a:cubicBezTo>
                        <a:pt x="302" y="21"/>
                        <a:pt x="327" y="46"/>
                        <a:pt x="327" y="76"/>
                      </a:cubicBezTo>
                      <a:cubicBezTo>
                        <a:pt x="327" y="106"/>
                        <a:pt x="302" y="131"/>
                        <a:pt x="272" y="13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1830">
                    <a:solidFill>
                      <a:schemeClr val="dk1"/>
                    </a:solidFill>
                    <a:latin typeface="微软雅黑" panose="020B0503020204020204" pitchFamily="34" charset="-122"/>
                    <a:ea typeface="微软雅黑" panose="020B0503020204020204" pitchFamily="34" charset="-122"/>
                  </a:endParaRPr>
                </a:p>
              </p:txBody>
            </p:sp>
            <p:sp>
              <p:nvSpPr>
                <p:cNvPr id="43" name="Freeform 75"/>
                <p:cNvSpPr>
                  <a:spLocks noEditPoints="1"/>
                </p:cNvSpPr>
                <p:nvPr>
                  <p:custDataLst>
                    <p:tags r:id="rId6"/>
                  </p:custDataLst>
                </p:nvPr>
              </p:nvSpPr>
              <p:spPr bwMode="auto">
                <a:xfrm>
                  <a:off x="2457278" y="1178504"/>
                  <a:ext cx="434975" cy="434975"/>
                </a:xfrm>
                <a:custGeom>
                  <a:avLst/>
                  <a:gdLst>
                    <a:gd name="T0" fmla="*/ 66 w 132"/>
                    <a:gd name="T1" fmla="*/ 0 h 132"/>
                    <a:gd name="T2" fmla="*/ 0 w 132"/>
                    <a:gd name="T3" fmla="*/ 66 h 132"/>
                    <a:gd name="T4" fmla="*/ 66 w 132"/>
                    <a:gd name="T5" fmla="*/ 132 h 132"/>
                    <a:gd name="T6" fmla="*/ 132 w 132"/>
                    <a:gd name="T7" fmla="*/ 66 h 132"/>
                    <a:gd name="T8" fmla="*/ 66 w 132"/>
                    <a:gd name="T9" fmla="*/ 0 h 132"/>
                    <a:gd name="T10" fmla="*/ 66 w 132"/>
                    <a:gd name="T11" fmla="*/ 121 h 132"/>
                    <a:gd name="T12" fmla="*/ 11 w 132"/>
                    <a:gd name="T13" fmla="*/ 66 h 132"/>
                    <a:gd name="T14" fmla="*/ 66 w 132"/>
                    <a:gd name="T15" fmla="*/ 11 h 132"/>
                    <a:gd name="T16" fmla="*/ 120 w 132"/>
                    <a:gd name="T17" fmla="*/ 66 h 132"/>
                    <a:gd name="T18" fmla="*/ 66 w 132"/>
                    <a:gd name="T19" fmla="*/ 12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0"/>
                      </a:moveTo>
                      <a:cubicBezTo>
                        <a:pt x="29" y="0"/>
                        <a:pt x="0" y="30"/>
                        <a:pt x="0" y="66"/>
                      </a:cubicBezTo>
                      <a:cubicBezTo>
                        <a:pt x="0" y="102"/>
                        <a:pt x="29" y="132"/>
                        <a:pt x="66" y="132"/>
                      </a:cubicBezTo>
                      <a:cubicBezTo>
                        <a:pt x="102" y="132"/>
                        <a:pt x="132" y="102"/>
                        <a:pt x="132" y="66"/>
                      </a:cubicBezTo>
                      <a:cubicBezTo>
                        <a:pt x="132" y="30"/>
                        <a:pt x="102" y="0"/>
                        <a:pt x="66" y="0"/>
                      </a:cubicBezTo>
                      <a:close/>
                      <a:moveTo>
                        <a:pt x="66" y="121"/>
                      </a:moveTo>
                      <a:cubicBezTo>
                        <a:pt x="36" y="121"/>
                        <a:pt x="11" y="96"/>
                        <a:pt x="11" y="66"/>
                      </a:cubicBezTo>
                      <a:cubicBezTo>
                        <a:pt x="11" y="36"/>
                        <a:pt x="36" y="11"/>
                        <a:pt x="66" y="11"/>
                      </a:cubicBezTo>
                      <a:cubicBezTo>
                        <a:pt x="96" y="11"/>
                        <a:pt x="120" y="36"/>
                        <a:pt x="120" y="66"/>
                      </a:cubicBezTo>
                      <a:cubicBezTo>
                        <a:pt x="120" y="96"/>
                        <a:pt x="96" y="121"/>
                        <a:pt x="66" y="121"/>
                      </a:cubicBezTo>
                      <a:close/>
                    </a:path>
                  </a:pathLst>
                </a:custGeom>
                <a:solidFill>
                  <a:schemeClr val="lt1"/>
                </a:solidFill>
                <a:ln>
                  <a:noFill/>
                </a:ln>
              </p:spPr>
              <p:txBody>
                <a:bodyPr vert="horz" wrap="square" lIns="96435" tIns="48217" rIns="96435" bIns="48217" numCol="1" anchor="t" anchorCtr="0" compatLnSpc="1"/>
                <a:lstStyle/>
                <a:p>
                  <a:pPr algn="ctr"/>
                  <a:endParaRPr lang="zh-CN" altLang="en-US" sz="1830">
                    <a:solidFill>
                      <a:schemeClr val="dk1"/>
                    </a:solidFill>
                    <a:latin typeface="微软雅黑" panose="020B0503020204020204" pitchFamily="34" charset="-122"/>
                    <a:ea typeface="微软雅黑" panose="020B0503020204020204" pitchFamily="34" charset="-122"/>
                  </a:endParaRPr>
                </a:p>
              </p:txBody>
            </p:sp>
            <p:sp>
              <p:nvSpPr>
                <p:cNvPr id="44" name="Freeform 77"/>
                <p:cNvSpPr/>
                <p:nvPr>
                  <p:custDataLst>
                    <p:tags r:id="rId7"/>
                  </p:custDataLst>
                </p:nvPr>
              </p:nvSpPr>
              <p:spPr bwMode="auto">
                <a:xfrm>
                  <a:off x="2595390" y="972129"/>
                  <a:ext cx="66675" cy="144463"/>
                </a:xfrm>
                <a:custGeom>
                  <a:avLst/>
                  <a:gdLst>
                    <a:gd name="T0" fmla="*/ 20 w 20"/>
                    <a:gd name="T1" fmla="*/ 30 h 44"/>
                    <a:gd name="T2" fmla="*/ 20 w 20"/>
                    <a:gd name="T3" fmla="*/ 30 h 44"/>
                    <a:gd name="T4" fmla="*/ 20 w 20"/>
                    <a:gd name="T5" fmla="*/ 19 h 44"/>
                    <a:gd name="T6" fmla="*/ 19 w 20"/>
                    <a:gd name="T7" fmla="*/ 18 h 44"/>
                    <a:gd name="T8" fmla="*/ 3 w 20"/>
                    <a:gd name="T9" fmla="*/ 0 h 44"/>
                    <a:gd name="T10" fmla="*/ 0 w 20"/>
                    <a:gd name="T11" fmla="*/ 0 h 44"/>
                    <a:gd name="T12" fmla="*/ 0 w 20"/>
                    <a:gd name="T13" fmla="*/ 3 h 44"/>
                    <a:gd name="T14" fmla="*/ 0 w 20"/>
                    <a:gd name="T15" fmla="*/ 3 h 44"/>
                    <a:gd name="T16" fmla="*/ 16 w 20"/>
                    <a:gd name="T17" fmla="*/ 20 h 44"/>
                    <a:gd name="T18" fmla="*/ 16 w 20"/>
                    <a:gd name="T19" fmla="*/ 30 h 44"/>
                    <a:gd name="T20" fmla="*/ 13 w 20"/>
                    <a:gd name="T21" fmla="*/ 44 h 44"/>
                    <a:gd name="T22" fmla="*/ 17 w 20"/>
                    <a:gd name="T23" fmla="*/ 44 h 44"/>
                    <a:gd name="T24" fmla="*/ 20 w 20"/>
                    <a:gd name="T25" fmla="*/ 3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4">
                      <a:moveTo>
                        <a:pt x="20" y="30"/>
                      </a:moveTo>
                      <a:cubicBezTo>
                        <a:pt x="20" y="30"/>
                        <a:pt x="20" y="30"/>
                        <a:pt x="20" y="30"/>
                      </a:cubicBezTo>
                      <a:cubicBezTo>
                        <a:pt x="20" y="19"/>
                        <a:pt x="20" y="19"/>
                        <a:pt x="20" y="19"/>
                      </a:cubicBezTo>
                      <a:cubicBezTo>
                        <a:pt x="20" y="19"/>
                        <a:pt x="20" y="18"/>
                        <a:pt x="19" y="18"/>
                      </a:cubicBezTo>
                      <a:cubicBezTo>
                        <a:pt x="3" y="0"/>
                        <a:pt x="3" y="0"/>
                        <a:pt x="3" y="0"/>
                      </a:cubicBezTo>
                      <a:cubicBezTo>
                        <a:pt x="3" y="0"/>
                        <a:pt x="1" y="0"/>
                        <a:pt x="0" y="0"/>
                      </a:cubicBezTo>
                      <a:cubicBezTo>
                        <a:pt x="0" y="1"/>
                        <a:pt x="0" y="2"/>
                        <a:pt x="0" y="3"/>
                      </a:cubicBezTo>
                      <a:cubicBezTo>
                        <a:pt x="0" y="3"/>
                        <a:pt x="0" y="3"/>
                        <a:pt x="0" y="3"/>
                      </a:cubicBezTo>
                      <a:cubicBezTo>
                        <a:pt x="16" y="20"/>
                        <a:pt x="16" y="20"/>
                        <a:pt x="16" y="20"/>
                      </a:cubicBezTo>
                      <a:cubicBezTo>
                        <a:pt x="16" y="30"/>
                        <a:pt x="16" y="30"/>
                        <a:pt x="16" y="30"/>
                      </a:cubicBezTo>
                      <a:cubicBezTo>
                        <a:pt x="13" y="44"/>
                        <a:pt x="13" y="44"/>
                        <a:pt x="13" y="44"/>
                      </a:cubicBezTo>
                      <a:cubicBezTo>
                        <a:pt x="17" y="44"/>
                        <a:pt x="17" y="44"/>
                        <a:pt x="17" y="44"/>
                      </a:cubicBezTo>
                      <a:lnTo>
                        <a:pt x="20" y="30"/>
                      </a:ln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1830">
                    <a:solidFill>
                      <a:schemeClr val="dk1"/>
                    </a:solidFill>
                    <a:latin typeface="微软雅黑" panose="020B0503020204020204" pitchFamily="34" charset="-122"/>
                    <a:ea typeface="微软雅黑" panose="020B0503020204020204" pitchFamily="34" charset="-122"/>
                  </a:endParaRPr>
                </a:p>
              </p:txBody>
            </p:sp>
            <p:sp>
              <p:nvSpPr>
                <p:cNvPr id="45" name="Freeform 78"/>
                <p:cNvSpPr/>
                <p:nvPr>
                  <p:custDataLst>
                    <p:tags r:id="rId8"/>
                  </p:custDataLst>
                </p:nvPr>
              </p:nvSpPr>
              <p:spPr bwMode="auto">
                <a:xfrm>
                  <a:off x="2638253" y="1034041"/>
                  <a:ext cx="42863" cy="12700"/>
                </a:xfrm>
                <a:custGeom>
                  <a:avLst/>
                  <a:gdLst>
                    <a:gd name="T0" fmla="*/ 2 w 13"/>
                    <a:gd name="T1" fmla="*/ 4 h 4"/>
                    <a:gd name="T2" fmla="*/ 11 w 13"/>
                    <a:gd name="T3" fmla="*/ 4 h 4"/>
                    <a:gd name="T4" fmla="*/ 13 w 13"/>
                    <a:gd name="T5" fmla="*/ 2 h 4"/>
                    <a:gd name="T6" fmla="*/ 11 w 13"/>
                    <a:gd name="T7" fmla="*/ 0 h 4"/>
                    <a:gd name="T8" fmla="*/ 2 w 13"/>
                    <a:gd name="T9" fmla="*/ 0 h 4"/>
                    <a:gd name="T10" fmla="*/ 0 w 13"/>
                    <a:gd name="T11" fmla="*/ 2 h 4"/>
                    <a:gd name="T12" fmla="*/ 2 w 1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3" h="4">
                      <a:moveTo>
                        <a:pt x="2" y="4"/>
                      </a:moveTo>
                      <a:cubicBezTo>
                        <a:pt x="11" y="4"/>
                        <a:pt x="11" y="4"/>
                        <a:pt x="11" y="4"/>
                      </a:cubicBezTo>
                      <a:cubicBezTo>
                        <a:pt x="12" y="4"/>
                        <a:pt x="13" y="4"/>
                        <a:pt x="13" y="2"/>
                      </a:cubicBezTo>
                      <a:cubicBezTo>
                        <a:pt x="13" y="1"/>
                        <a:pt x="12" y="0"/>
                        <a:pt x="11" y="0"/>
                      </a:cubicBezTo>
                      <a:cubicBezTo>
                        <a:pt x="2" y="0"/>
                        <a:pt x="2" y="0"/>
                        <a:pt x="2" y="0"/>
                      </a:cubicBezTo>
                      <a:cubicBezTo>
                        <a:pt x="1" y="0"/>
                        <a:pt x="0" y="1"/>
                        <a:pt x="0" y="2"/>
                      </a:cubicBezTo>
                      <a:cubicBezTo>
                        <a:pt x="0" y="4"/>
                        <a:pt x="1" y="4"/>
                        <a:pt x="2" y="4"/>
                      </a:cubicBezTo>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1830">
                    <a:solidFill>
                      <a:schemeClr val="dk1"/>
                    </a:solidFill>
                    <a:latin typeface="微软雅黑" panose="020B0503020204020204" pitchFamily="34" charset="-122"/>
                    <a:ea typeface="微软雅黑" panose="020B0503020204020204" pitchFamily="34" charset="-122"/>
                  </a:endParaRPr>
                </a:p>
              </p:txBody>
            </p:sp>
            <p:sp>
              <p:nvSpPr>
                <p:cNvPr id="46" name="Freeform 79"/>
                <p:cNvSpPr/>
                <p:nvPr>
                  <p:custDataLst>
                    <p:tags r:id="rId9"/>
                  </p:custDataLst>
                </p:nvPr>
              </p:nvSpPr>
              <p:spPr bwMode="auto">
                <a:xfrm>
                  <a:off x="2638253" y="1051504"/>
                  <a:ext cx="42863" cy="12700"/>
                </a:xfrm>
                <a:custGeom>
                  <a:avLst/>
                  <a:gdLst>
                    <a:gd name="T0" fmla="*/ 2 w 13"/>
                    <a:gd name="T1" fmla="*/ 4 h 4"/>
                    <a:gd name="T2" fmla="*/ 11 w 13"/>
                    <a:gd name="T3" fmla="*/ 4 h 4"/>
                    <a:gd name="T4" fmla="*/ 13 w 13"/>
                    <a:gd name="T5" fmla="*/ 2 h 4"/>
                    <a:gd name="T6" fmla="*/ 11 w 13"/>
                    <a:gd name="T7" fmla="*/ 0 h 4"/>
                    <a:gd name="T8" fmla="*/ 2 w 13"/>
                    <a:gd name="T9" fmla="*/ 0 h 4"/>
                    <a:gd name="T10" fmla="*/ 0 w 13"/>
                    <a:gd name="T11" fmla="*/ 2 h 4"/>
                    <a:gd name="T12" fmla="*/ 2 w 1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3" h="4">
                      <a:moveTo>
                        <a:pt x="2" y="4"/>
                      </a:moveTo>
                      <a:cubicBezTo>
                        <a:pt x="11" y="4"/>
                        <a:pt x="11" y="4"/>
                        <a:pt x="11" y="4"/>
                      </a:cubicBezTo>
                      <a:cubicBezTo>
                        <a:pt x="12" y="4"/>
                        <a:pt x="13" y="3"/>
                        <a:pt x="13" y="2"/>
                      </a:cubicBezTo>
                      <a:cubicBezTo>
                        <a:pt x="13" y="1"/>
                        <a:pt x="12" y="0"/>
                        <a:pt x="11" y="0"/>
                      </a:cubicBezTo>
                      <a:cubicBezTo>
                        <a:pt x="2" y="0"/>
                        <a:pt x="2" y="0"/>
                        <a:pt x="2" y="0"/>
                      </a:cubicBezTo>
                      <a:cubicBezTo>
                        <a:pt x="1" y="0"/>
                        <a:pt x="0" y="1"/>
                        <a:pt x="0" y="2"/>
                      </a:cubicBezTo>
                      <a:cubicBezTo>
                        <a:pt x="0" y="3"/>
                        <a:pt x="1" y="4"/>
                        <a:pt x="2" y="4"/>
                      </a:cubicBezTo>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1830">
                    <a:solidFill>
                      <a:schemeClr val="dk1"/>
                    </a:solidFill>
                    <a:latin typeface="微软雅黑" panose="020B0503020204020204" pitchFamily="34" charset="-122"/>
                    <a:ea typeface="微软雅黑" panose="020B0503020204020204" pitchFamily="34" charset="-122"/>
                  </a:endParaRPr>
                </a:p>
              </p:txBody>
            </p:sp>
            <p:sp>
              <p:nvSpPr>
                <p:cNvPr id="49" name="Freeform 82"/>
                <p:cNvSpPr>
                  <a:spLocks noEditPoints="1"/>
                </p:cNvSpPr>
                <p:nvPr>
                  <p:custDataLst>
                    <p:tags r:id="rId10"/>
                  </p:custDataLst>
                </p:nvPr>
              </p:nvSpPr>
              <p:spPr bwMode="auto">
                <a:xfrm>
                  <a:off x="2558466" y="1772227"/>
                  <a:ext cx="192088" cy="319088"/>
                </a:xfrm>
                <a:custGeom>
                  <a:avLst/>
                  <a:gdLst>
                    <a:gd name="T0" fmla="*/ 52 w 58"/>
                    <a:gd name="T1" fmla="*/ 17 h 97"/>
                    <a:gd name="T2" fmla="*/ 52 w 58"/>
                    <a:gd name="T3" fmla="*/ 77 h 97"/>
                    <a:gd name="T4" fmla="*/ 7 w 58"/>
                    <a:gd name="T5" fmla="*/ 77 h 97"/>
                    <a:gd name="T6" fmla="*/ 7 w 58"/>
                    <a:gd name="T7" fmla="*/ 12 h 97"/>
                    <a:gd name="T8" fmla="*/ 52 w 58"/>
                    <a:gd name="T9" fmla="*/ 12 h 97"/>
                    <a:gd name="T10" fmla="*/ 52 w 58"/>
                    <a:gd name="T11" fmla="*/ 17 h 97"/>
                    <a:gd name="T12" fmla="*/ 29 w 58"/>
                    <a:gd name="T13" fmla="*/ 92 h 97"/>
                    <a:gd name="T14" fmla="*/ 29 w 58"/>
                    <a:gd name="T15" fmla="*/ 92 h 97"/>
                    <a:gd name="T16" fmla="*/ 24 w 58"/>
                    <a:gd name="T17" fmla="*/ 87 h 97"/>
                    <a:gd name="T18" fmla="*/ 29 w 58"/>
                    <a:gd name="T19" fmla="*/ 82 h 97"/>
                    <a:gd name="T20" fmla="*/ 34 w 58"/>
                    <a:gd name="T21" fmla="*/ 87 h 97"/>
                    <a:gd name="T22" fmla="*/ 29 w 58"/>
                    <a:gd name="T23" fmla="*/ 92 h 97"/>
                    <a:gd name="T24" fmla="*/ 48 w 58"/>
                    <a:gd name="T25" fmla="*/ 0 h 97"/>
                    <a:gd name="T26" fmla="*/ 11 w 58"/>
                    <a:gd name="T27" fmla="*/ 0 h 97"/>
                    <a:gd name="T28" fmla="*/ 0 w 58"/>
                    <a:gd name="T29" fmla="*/ 10 h 97"/>
                    <a:gd name="T30" fmla="*/ 0 w 58"/>
                    <a:gd name="T31" fmla="*/ 87 h 97"/>
                    <a:gd name="T32" fmla="*/ 11 w 58"/>
                    <a:gd name="T33" fmla="*/ 97 h 97"/>
                    <a:gd name="T34" fmla="*/ 48 w 58"/>
                    <a:gd name="T35" fmla="*/ 97 h 97"/>
                    <a:gd name="T36" fmla="*/ 58 w 58"/>
                    <a:gd name="T37" fmla="*/ 87 h 97"/>
                    <a:gd name="T38" fmla="*/ 58 w 58"/>
                    <a:gd name="T39" fmla="*/ 10 h 97"/>
                    <a:gd name="T40" fmla="*/ 48 w 58"/>
                    <a:gd name="T41"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97">
                      <a:moveTo>
                        <a:pt x="52" y="17"/>
                      </a:moveTo>
                      <a:cubicBezTo>
                        <a:pt x="52" y="77"/>
                        <a:pt x="52" y="77"/>
                        <a:pt x="52" y="77"/>
                      </a:cubicBezTo>
                      <a:cubicBezTo>
                        <a:pt x="7" y="77"/>
                        <a:pt x="7" y="77"/>
                        <a:pt x="7" y="77"/>
                      </a:cubicBezTo>
                      <a:cubicBezTo>
                        <a:pt x="7" y="12"/>
                        <a:pt x="7" y="12"/>
                        <a:pt x="7" y="12"/>
                      </a:cubicBezTo>
                      <a:cubicBezTo>
                        <a:pt x="52" y="12"/>
                        <a:pt x="52" y="12"/>
                        <a:pt x="52" y="12"/>
                      </a:cubicBezTo>
                      <a:lnTo>
                        <a:pt x="52" y="17"/>
                      </a:lnTo>
                      <a:close/>
                      <a:moveTo>
                        <a:pt x="29" y="92"/>
                      </a:moveTo>
                      <a:cubicBezTo>
                        <a:pt x="29" y="92"/>
                        <a:pt x="29" y="92"/>
                        <a:pt x="29" y="92"/>
                      </a:cubicBezTo>
                      <a:cubicBezTo>
                        <a:pt x="27" y="92"/>
                        <a:pt x="24" y="90"/>
                        <a:pt x="24" y="87"/>
                      </a:cubicBezTo>
                      <a:cubicBezTo>
                        <a:pt x="24" y="84"/>
                        <a:pt x="27" y="82"/>
                        <a:pt x="29" y="82"/>
                      </a:cubicBezTo>
                      <a:cubicBezTo>
                        <a:pt x="32" y="82"/>
                        <a:pt x="34" y="84"/>
                        <a:pt x="34" y="87"/>
                      </a:cubicBezTo>
                      <a:cubicBezTo>
                        <a:pt x="34" y="90"/>
                        <a:pt x="32" y="92"/>
                        <a:pt x="29" y="92"/>
                      </a:cubicBezTo>
                      <a:close/>
                      <a:moveTo>
                        <a:pt x="48" y="0"/>
                      </a:moveTo>
                      <a:cubicBezTo>
                        <a:pt x="11" y="0"/>
                        <a:pt x="11" y="0"/>
                        <a:pt x="11" y="0"/>
                      </a:cubicBezTo>
                      <a:cubicBezTo>
                        <a:pt x="5" y="0"/>
                        <a:pt x="0" y="4"/>
                        <a:pt x="0" y="10"/>
                      </a:cubicBezTo>
                      <a:cubicBezTo>
                        <a:pt x="0" y="87"/>
                        <a:pt x="0" y="87"/>
                        <a:pt x="0" y="87"/>
                      </a:cubicBezTo>
                      <a:cubicBezTo>
                        <a:pt x="0" y="93"/>
                        <a:pt x="5" y="97"/>
                        <a:pt x="11" y="97"/>
                      </a:cubicBezTo>
                      <a:cubicBezTo>
                        <a:pt x="48" y="97"/>
                        <a:pt x="48" y="97"/>
                        <a:pt x="48" y="97"/>
                      </a:cubicBezTo>
                      <a:cubicBezTo>
                        <a:pt x="54" y="97"/>
                        <a:pt x="58" y="93"/>
                        <a:pt x="58" y="87"/>
                      </a:cubicBezTo>
                      <a:cubicBezTo>
                        <a:pt x="58" y="10"/>
                        <a:pt x="58" y="10"/>
                        <a:pt x="58" y="10"/>
                      </a:cubicBezTo>
                      <a:cubicBezTo>
                        <a:pt x="58" y="4"/>
                        <a:pt x="54" y="0"/>
                        <a:pt x="48" y="0"/>
                      </a:cubicBezTo>
                      <a:close/>
                    </a:path>
                  </a:pathLst>
                </a:custGeom>
                <a:solidFill>
                  <a:schemeClr val="l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1830">
                    <a:solidFill>
                      <a:schemeClr val="dk1"/>
                    </a:solidFill>
                    <a:latin typeface="微软雅黑" panose="020B0503020204020204" pitchFamily="34" charset="-122"/>
                    <a:ea typeface="微软雅黑" panose="020B0503020204020204" pitchFamily="34" charset="-122"/>
                  </a:endParaRPr>
                </a:p>
              </p:txBody>
            </p:sp>
          </p:grpSp>
          <p:sp>
            <p:nvSpPr>
              <p:cNvPr id="12" name="Freeform 107"/>
              <p:cNvSpPr/>
              <p:nvPr>
                <p:custDataLst>
                  <p:tags r:id="rId11"/>
                </p:custDataLst>
              </p:nvPr>
            </p:nvSpPr>
            <p:spPr bwMode="auto">
              <a:xfrm>
                <a:off x="1844812" y="-28518"/>
                <a:ext cx="83701" cy="1288763"/>
              </a:xfrm>
              <a:custGeom>
                <a:avLst/>
                <a:gdLst>
                  <a:gd name="T0" fmla="*/ 19 w 28"/>
                  <a:gd name="T1" fmla="*/ 0 h 644"/>
                  <a:gd name="T2" fmla="*/ 15 w 28"/>
                  <a:gd name="T3" fmla="*/ 0 h 644"/>
                  <a:gd name="T4" fmla="*/ 15 w 28"/>
                  <a:gd name="T5" fmla="*/ 590 h 644"/>
                  <a:gd name="T6" fmla="*/ 15 w 28"/>
                  <a:gd name="T7" fmla="*/ 591 h 644"/>
                  <a:gd name="T8" fmla="*/ 24 w 28"/>
                  <a:gd name="T9" fmla="*/ 640 h 644"/>
                  <a:gd name="T10" fmla="*/ 5 w 28"/>
                  <a:gd name="T11" fmla="*/ 640 h 644"/>
                  <a:gd name="T12" fmla="*/ 5 w 28"/>
                  <a:gd name="T13" fmla="*/ 637 h 644"/>
                  <a:gd name="T14" fmla="*/ 1 w 28"/>
                  <a:gd name="T15" fmla="*/ 638 h 644"/>
                  <a:gd name="T16" fmla="*/ 1 w 28"/>
                  <a:gd name="T17" fmla="*/ 641 h 644"/>
                  <a:gd name="T18" fmla="*/ 1 w 28"/>
                  <a:gd name="T19" fmla="*/ 643 h 644"/>
                  <a:gd name="T20" fmla="*/ 3 w 28"/>
                  <a:gd name="T21" fmla="*/ 644 h 644"/>
                  <a:gd name="T22" fmla="*/ 26 w 28"/>
                  <a:gd name="T23" fmla="*/ 644 h 644"/>
                  <a:gd name="T24" fmla="*/ 27 w 28"/>
                  <a:gd name="T25" fmla="*/ 643 h 644"/>
                  <a:gd name="T26" fmla="*/ 28 w 28"/>
                  <a:gd name="T27" fmla="*/ 641 h 644"/>
                  <a:gd name="T28" fmla="*/ 19 w 28"/>
                  <a:gd name="T29" fmla="*/ 590 h 644"/>
                  <a:gd name="T30" fmla="*/ 19 w 28"/>
                  <a:gd name="T31"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644">
                    <a:moveTo>
                      <a:pt x="19" y="0"/>
                    </a:moveTo>
                    <a:cubicBezTo>
                      <a:pt x="15" y="0"/>
                      <a:pt x="15" y="0"/>
                      <a:pt x="15" y="0"/>
                    </a:cubicBezTo>
                    <a:cubicBezTo>
                      <a:pt x="15" y="590"/>
                      <a:pt x="15" y="590"/>
                      <a:pt x="15" y="590"/>
                    </a:cubicBezTo>
                    <a:cubicBezTo>
                      <a:pt x="15" y="591"/>
                      <a:pt x="15" y="591"/>
                      <a:pt x="15" y="591"/>
                    </a:cubicBezTo>
                    <a:cubicBezTo>
                      <a:pt x="24" y="640"/>
                      <a:pt x="24" y="640"/>
                      <a:pt x="24" y="640"/>
                    </a:cubicBezTo>
                    <a:cubicBezTo>
                      <a:pt x="5" y="640"/>
                      <a:pt x="5" y="640"/>
                      <a:pt x="5" y="640"/>
                    </a:cubicBezTo>
                    <a:cubicBezTo>
                      <a:pt x="5" y="637"/>
                      <a:pt x="5" y="637"/>
                      <a:pt x="5" y="637"/>
                    </a:cubicBezTo>
                    <a:cubicBezTo>
                      <a:pt x="1" y="638"/>
                      <a:pt x="1" y="638"/>
                      <a:pt x="1" y="638"/>
                    </a:cubicBezTo>
                    <a:cubicBezTo>
                      <a:pt x="1" y="641"/>
                      <a:pt x="1" y="641"/>
                      <a:pt x="1" y="641"/>
                    </a:cubicBezTo>
                    <a:cubicBezTo>
                      <a:pt x="0" y="642"/>
                      <a:pt x="1" y="642"/>
                      <a:pt x="1" y="643"/>
                    </a:cubicBezTo>
                    <a:cubicBezTo>
                      <a:pt x="1" y="643"/>
                      <a:pt x="2" y="644"/>
                      <a:pt x="3" y="644"/>
                    </a:cubicBezTo>
                    <a:cubicBezTo>
                      <a:pt x="26" y="644"/>
                      <a:pt x="26" y="644"/>
                      <a:pt x="26" y="644"/>
                    </a:cubicBezTo>
                    <a:cubicBezTo>
                      <a:pt x="26" y="644"/>
                      <a:pt x="27" y="643"/>
                      <a:pt x="27" y="643"/>
                    </a:cubicBezTo>
                    <a:cubicBezTo>
                      <a:pt x="28" y="643"/>
                      <a:pt x="28" y="642"/>
                      <a:pt x="28" y="641"/>
                    </a:cubicBezTo>
                    <a:cubicBezTo>
                      <a:pt x="19" y="590"/>
                      <a:pt x="19" y="590"/>
                      <a:pt x="19" y="590"/>
                    </a:cubicBezTo>
                    <a:lnTo>
                      <a:pt x="19" y="0"/>
                    </a:ln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r>
                  <a:rPr lang="en-US" altLang="zh-CN" sz="1830" dirty="0">
                    <a:solidFill>
                      <a:schemeClr val="dk1"/>
                    </a:solidFill>
                    <a:latin typeface="微软雅黑" panose="020B0503020204020204" pitchFamily="34" charset="-122"/>
                    <a:ea typeface="微软雅黑" panose="020B0503020204020204" pitchFamily="34" charset="-122"/>
                  </a:rPr>
                  <a:t> </a:t>
                </a:r>
                <a:endParaRPr lang="en-US" altLang="zh-CN" sz="1830" dirty="0">
                  <a:solidFill>
                    <a:schemeClr val="dk1"/>
                  </a:solidFill>
                  <a:latin typeface="微软雅黑" panose="020B0503020204020204" pitchFamily="34" charset="-122"/>
                  <a:ea typeface="微软雅黑" panose="020B0503020204020204" pitchFamily="34" charset="-122"/>
                </a:endParaRPr>
              </a:p>
            </p:txBody>
          </p:sp>
        </p:grpSp>
        <p:sp>
          <p:nvSpPr>
            <p:cNvPr id="68" name="文本框 67"/>
            <p:cNvSpPr txBox="1"/>
            <p:nvPr>
              <p:custDataLst>
                <p:tags r:id="rId12"/>
              </p:custDataLst>
            </p:nvPr>
          </p:nvSpPr>
          <p:spPr>
            <a:xfrm>
              <a:off x="4135" y="4291"/>
              <a:ext cx="1190" cy="491"/>
            </a:xfrm>
            <a:prstGeom prst="rect">
              <a:avLst/>
            </a:prstGeom>
            <a:noFill/>
          </p:spPr>
          <p:txBody>
            <a:bodyPr wrap="square" rtlCol="0">
              <a:spAutoFit/>
            </a:bodyPr>
            <a:lstStyle/>
            <a:p>
              <a:pPr marL="0" lvl="0" indent="0" algn="ctr">
                <a:lnSpc>
                  <a:spcPct val="130000"/>
                </a:lnSpc>
                <a:spcBef>
                  <a:spcPts val="0"/>
                </a:spcBef>
                <a:spcAft>
                  <a:spcPts val="0"/>
                </a:spcAft>
                <a:buSzPct val="100000"/>
              </a:pPr>
              <a:r>
                <a:rPr lang="zh-CN" altLang="en-US" sz="1970" b="1">
                  <a:solidFill>
                    <a:schemeClr val="lt1"/>
                  </a:solidFill>
                  <a:latin typeface="Times New Roman" panose="02020603050405020304" charset="0"/>
                  <a:ea typeface="微软雅黑" panose="020B0503020204020204" pitchFamily="34" charset="-122"/>
                </a:rPr>
                <a:t>真话</a:t>
              </a:r>
              <a:endParaRPr lang="zh-CN" altLang="en-US" sz="1970" b="1">
                <a:solidFill>
                  <a:schemeClr val="lt1"/>
                </a:solidFill>
                <a:latin typeface="Times New Roman" panose="02020603050405020304" charset="0"/>
                <a:ea typeface="微软雅黑" panose="020B0503020204020204" pitchFamily="34" charset="-122"/>
              </a:endParaRPr>
            </a:p>
          </p:txBody>
        </p:sp>
        <p:grpSp>
          <p:nvGrpSpPr>
            <p:cNvPr id="66" name="组合 65"/>
            <p:cNvGrpSpPr/>
            <p:nvPr>
              <p:custDataLst>
                <p:tags r:id="rId13"/>
              </p:custDataLst>
            </p:nvPr>
          </p:nvGrpSpPr>
          <p:grpSpPr>
            <a:xfrm>
              <a:off x="6256" y="2052"/>
              <a:ext cx="1888" cy="4775"/>
              <a:chOff x="2889114" y="-2904"/>
              <a:chExt cx="1842379" cy="4660915"/>
            </a:xfrm>
          </p:grpSpPr>
          <p:sp>
            <p:nvSpPr>
              <p:cNvPr id="22" name="Freeform 94"/>
              <p:cNvSpPr>
                <a:spLocks noEditPoints="1"/>
              </p:cNvSpPr>
              <p:nvPr>
                <p:custDataLst>
                  <p:tags r:id="rId14"/>
                </p:custDataLst>
              </p:nvPr>
            </p:nvSpPr>
            <p:spPr bwMode="auto">
              <a:xfrm>
                <a:off x="2889114" y="2818761"/>
                <a:ext cx="1842379" cy="1839250"/>
              </a:xfrm>
              <a:custGeom>
                <a:avLst/>
                <a:gdLst>
                  <a:gd name="T0" fmla="*/ 283 w 567"/>
                  <a:gd name="T1" fmla="*/ 0 h 567"/>
                  <a:gd name="T2" fmla="*/ 0 w 567"/>
                  <a:gd name="T3" fmla="*/ 283 h 567"/>
                  <a:gd name="T4" fmla="*/ 283 w 567"/>
                  <a:gd name="T5" fmla="*/ 567 h 567"/>
                  <a:gd name="T6" fmla="*/ 567 w 567"/>
                  <a:gd name="T7" fmla="*/ 283 h 567"/>
                  <a:gd name="T8" fmla="*/ 283 w 567"/>
                  <a:gd name="T9" fmla="*/ 0 h 567"/>
                  <a:gd name="T10" fmla="*/ 283 w 567"/>
                  <a:gd name="T11" fmla="*/ 141 h 567"/>
                  <a:gd name="T12" fmla="*/ 229 w 567"/>
                  <a:gd name="T13" fmla="*/ 87 h 567"/>
                  <a:gd name="T14" fmla="*/ 283 w 567"/>
                  <a:gd name="T15" fmla="*/ 32 h 567"/>
                  <a:gd name="T16" fmla="*/ 338 w 567"/>
                  <a:gd name="T17" fmla="*/ 87 h 567"/>
                  <a:gd name="T18" fmla="*/ 283 w 567"/>
                  <a:gd name="T19" fmla="*/ 141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7" h="567">
                    <a:moveTo>
                      <a:pt x="283" y="0"/>
                    </a:moveTo>
                    <a:cubicBezTo>
                      <a:pt x="127" y="0"/>
                      <a:pt x="0" y="126"/>
                      <a:pt x="0" y="283"/>
                    </a:cubicBezTo>
                    <a:cubicBezTo>
                      <a:pt x="0" y="440"/>
                      <a:pt x="127" y="567"/>
                      <a:pt x="283" y="567"/>
                    </a:cubicBezTo>
                    <a:cubicBezTo>
                      <a:pt x="440" y="567"/>
                      <a:pt x="567" y="440"/>
                      <a:pt x="567" y="283"/>
                    </a:cubicBezTo>
                    <a:cubicBezTo>
                      <a:pt x="567" y="126"/>
                      <a:pt x="440" y="0"/>
                      <a:pt x="283" y="0"/>
                    </a:cubicBezTo>
                    <a:close/>
                    <a:moveTo>
                      <a:pt x="283" y="141"/>
                    </a:moveTo>
                    <a:cubicBezTo>
                      <a:pt x="253" y="141"/>
                      <a:pt x="229" y="117"/>
                      <a:pt x="229" y="87"/>
                    </a:cubicBezTo>
                    <a:cubicBezTo>
                      <a:pt x="229" y="57"/>
                      <a:pt x="253" y="32"/>
                      <a:pt x="283" y="32"/>
                    </a:cubicBezTo>
                    <a:cubicBezTo>
                      <a:pt x="314" y="32"/>
                      <a:pt x="338" y="57"/>
                      <a:pt x="338" y="87"/>
                    </a:cubicBezTo>
                    <a:cubicBezTo>
                      <a:pt x="338" y="117"/>
                      <a:pt x="314" y="141"/>
                      <a:pt x="283" y="141"/>
                    </a:cubicBezTo>
                    <a:close/>
                  </a:path>
                </a:pathLst>
              </a:custGeom>
              <a:solidFill>
                <a:schemeClr val="lt1"/>
              </a:solidFill>
              <a:ln>
                <a:noFill/>
              </a:ln>
            </p:spPr>
            <p:txBody>
              <a:bodyPr vert="horz" wrap="square" lIns="96435" tIns="48217" rIns="96435" bIns="48217" numCol="1" anchor="t" anchorCtr="0" compatLnSpc="1"/>
              <a:lstStyle/>
              <a:p>
                <a:pPr algn="ctr"/>
                <a:endParaRPr lang="zh-CN" altLang="en-US" sz="1830">
                  <a:solidFill>
                    <a:schemeClr val="dk1"/>
                  </a:solidFill>
                  <a:latin typeface="微软雅黑" panose="020B0503020204020204" pitchFamily="34" charset="-122"/>
                  <a:ea typeface="微软雅黑" panose="020B0503020204020204" pitchFamily="34" charset="-122"/>
                </a:endParaRPr>
              </a:p>
            </p:txBody>
          </p:sp>
          <p:sp>
            <p:nvSpPr>
              <p:cNvPr id="23" name="Freeform 95"/>
              <p:cNvSpPr>
                <a:spLocks noEditPoints="1"/>
              </p:cNvSpPr>
              <p:nvPr>
                <p:custDataLst>
                  <p:tags r:id="rId15"/>
                </p:custDataLst>
              </p:nvPr>
            </p:nvSpPr>
            <p:spPr bwMode="auto">
              <a:xfrm>
                <a:off x="2925086" y="2853169"/>
                <a:ext cx="1770436" cy="1765743"/>
              </a:xfrm>
              <a:custGeom>
                <a:avLst/>
                <a:gdLst>
                  <a:gd name="T0" fmla="*/ 272 w 545"/>
                  <a:gd name="T1" fmla="*/ 0 h 544"/>
                  <a:gd name="T2" fmla="*/ 0 w 545"/>
                  <a:gd name="T3" fmla="*/ 272 h 544"/>
                  <a:gd name="T4" fmla="*/ 272 w 545"/>
                  <a:gd name="T5" fmla="*/ 544 h 544"/>
                  <a:gd name="T6" fmla="*/ 545 w 545"/>
                  <a:gd name="T7" fmla="*/ 272 h 544"/>
                  <a:gd name="T8" fmla="*/ 272 w 545"/>
                  <a:gd name="T9" fmla="*/ 0 h 544"/>
                  <a:gd name="T10" fmla="*/ 272 w 545"/>
                  <a:gd name="T11" fmla="*/ 130 h 544"/>
                  <a:gd name="T12" fmla="*/ 218 w 545"/>
                  <a:gd name="T13" fmla="*/ 76 h 544"/>
                  <a:gd name="T14" fmla="*/ 272 w 545"/>
                  <a:gd name="T15" fmla="*/ 21 h 544"/>
                  <a:gd name="T16" fmla="*/ 327 w 545"/>
                  <a:gd name="T17" fmla="*/ 76 h 544"/>
                  <a:gd name="T18" fmla="*/ 272 w 545"/>
                  <a:gd name="T19" fmla="*/ 13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5" h="544">
                    <a:moveTo>
                      <a:pt x="272" y="0"/>
                    </a:moveTo>
                    <a:cubicBezTo>
                      <a:pt x="122" y="0"/>
                      <a:pt x="0" y="122"/>
                      <a:pt x="0" y="272"/>
                    </a:cubicBezTo>
                    <a:cubicBezTo>
                      <a:pt x="0" y="422"/>
                      <a:pt x="122" y="544"/>
                      <a:pt x="272" y="544"/>
                    </a:cubicBezTo>
                    <a:cubicBezTo>
                      <a:pt x="423" y="544"/>
                      <a:pt x="545" y="422"/>
                      <a:pt x="545" y="272"/>
                    </a:cubicBezTo>
                    <a:cubicBezTo>
                      <a:pt x="545" y="122"/>
                      <a:pt x="423" y="0"/>
                      <a:pt x="272" y="0"/>
                    </a:cubicBezTo>
                    <a:close/>
                    <a:moveTo>
                      <a:pt x="272" y="130"/>
                    </a:moveTo>
                    <a:cubicBezTo>
                      <a:pt x="242" y="130"/>
                      <a:pt x="218" y="106"/>
                      <a:pt x="218" y="76"/>
                    </a:cubicBezTo>
                    <a:cubicBezTo>
                      <a:pt x="218" y="46"/>
                      <a:pt x="242" y="21"/>
                      <a:pt x="272" y="21"/>
                    </a:cubicBezTo>
                    <a:cubicBezTo>
                      <a:pt x="303" y="21"/>
                      <a:pt x="327" y="46"/>
                      <a:pt x="327" y="76"/>
                    </a:cubicBezTo>
                    <a:cubicBezTo>
                      <a:pt x="327" y="106"/>
                      <a:pt x="303" y="130"/>
                      <a:pt x="272" y="13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1830">
                  <a:solidFill>
                    <a:schemeClr val="dk1"/>
                  </a:solidFill>
                  <a:latin typeface="微软雅黑" panose="020B0503020204020204" pitchFamily="34" charset="-122"/>
                  <a:ea typeface="微软雅黑" panose="020B0503020204020204" pitchFamily="34" charset="-122"/>
                </a:endParaRPr>
              </a:p>
            </p:txBody>
          </p:sp>
          <p:sp>
            <p:nvSpPr>
              <p:cNvPr id="24" name="Freeform 96"/>
              <p:cNvSpPr>
                <a:spLocks noEditPoints="1"/>
              </p:cNvSpPr>
              <p:nvPr>
                <p:custDataLst>
                  <p:tags r:id="rId16"/>
                </p:custDataLst>
              </p:nvPr>
            </p:nvSpPr>
            <p:spPr bwMode="auto">
              <a:xfrm>
                <a:off x="3597601" y="2886012"/>
                <a:ext cx="428533" cy="428533"/>
              </a:xfrm>
              <a:custGeom>
                <a:avLst/>
                <a:gdLst>
                  <a:gd name="T0" fmla="*/ 66 w 132"/>
                  <a:gd name="T1" fmla="*/ 0 h 132"/>
                  <a:gd name="T2" fmla="*/ 0 w 132"/>
                  <a:gd name="T3" fmla="*/ 66 h 132"/>
                  <a:gd name="T4" fmla="*/ 66 w 132"/>
                  <a:gd name="T5" fmla="*/ 132 h 132"/>
                  <a:gd name="T6" fmla="*/ 132 w 132"/>
                  <a:gd name="T7" fmla="*/ 66 h 132"/>
                  <a:gd name="T8" fmla="*/ 66 w 132"/>
                  <a:gd name="T9" fmla="*/ 0 h 132"/>
                  <a:gd name="T10" fmla="*/ 66 w 132"/>
                  <a:gd name="T11" fmla="*/ 121 h 132"/>
                  <a:gd name="T12" fmla="*/ 11 w 132"/>
                  <a:gd name="T13" fmla="*/ 66 h 132"/>
                  <a:gd name="T14" fmla="*/ 66 w 132"/>
                  <a:gd name="T15" fmla="*/ 11 h 132"/>
                  <a:gd name="T16" fmla="*/ 121 w 132"/>
                  <a:gd name="T17" fmla="*/ 66 h 132"/>
                  <a:gd name="T18" fmla="*/ 66 w 132"/>
                  <a:gd name="T19" fmla="*/ 12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0"/>
                    </a:moveTo>
                    <a:cubicBezTo>
                      <a:pt x="30" y="0"/>
                      <a:pt x="0" y="30"/>
                      <a:pt x="0" y="66"/>
                    </a:cubicBezTo>
                    <a:cubicBezTo>
                      <a:pt x="0" y="102"/>
                      <a:pt x="30" y="132"/>
                      <a:pt x="66" y="132"/>
                    </a:cubicBezTo>
                    <a:cubicBezTo>
                      <a:pt x="103" y="132"/>
                      <a:pt x="132" y="102"/>
                      <a:pt x="132" y="66"/>
                    </a:cubicBezTo>
                    <a:cubicBezTo>
                      <a:pt x="132" y="30"/>
                      <a:pt x="103" y="0"/>
                      <a:pt x="66" y="0"/>
                    </a:cubicBezTo>
                    <a:close/>
                    <a:moveTo>
                      <a:pt x="66" y="121"/>
                    </a:moveTo>
                    <a:cubicBezTo>
                      <a:pt x="36" y="121"/>
                      <a:pt x="11" y="96"/>
                      <a:pt x="11" y="66"/>
                    </a:cubicBezTo>
                    <a:cubicBezTo>
                      <a:pt x="11" y="36"/>
                      <a:pt x="36" y="11"/>
                      <a:pt x="66" y="11"/>
                    </a:cubicBezTo>
                    <a:cubicBezTo>
                      <a:pt x="96" y="11"/>
                      <a:pt x="121" y="36"/>
                      <a:pt x="121" y="66"/>
                    </a:cubicBezTo>
                    <a:cubicBezTo>
                      <a:pt x="121" y="96"/>
                      <a:pt x="96" y="121"/>
                      <a:pt x="66" y="121"/>
                    </a:cubicBezTo>
                    <a:close/>
                  </a:path>
                </a:pathLst>
              </a:custGeom>
              <a:solidFill>
                <a:schemeClr val="lt1"/>
              </a:solidFill>
              <a:ln>
                <a:noFill/>
              </a:ln>
            </p:spPr>
            <p:txBody>
              <a:bodyPr vert="horz" wrap="square" lIns="96435" tIns="48217" rIns="96435" bIns="48217" numCol="1" anchor="t" anchorCtr="0" compatLnSpc="1"/>
              <a:lstStyle/>
              <a:p>
                <a:pPr algn="ctr"/>
                <a:endParaRPr lang="zh-CN" altLang="en-US" sz="1830">
                  <a:solidFill>
                    <a:schemeClr val="dk1"/>
                  </a:solidFill>
                  <a:latin typeface="微软雅黑" panose="020B0503020204020204" pitchFamily="34" charset="-122"/>
                  <a:ea typeface="微软雅黑" panose="020B0503020204020204" pitchFamily="34" charset="-122"/>
                </a:endParaRPr>
              </a:p>
            </p:txBody>
          </p:sp>
          <p:sp>
            <p:nvSpPr>
              <p:cNvPr id="25" name="Freeform 98"/>
              <p:cNvSpPr/>
              <p:nvPr>
                <p:custDataLst>
                  <p:tags r:id="rId17"/>
                </p:custDataLst>
              </p:nvPr>
            </p:nvSpPr>
            <p:spPr bwMode="auto">
              <a:xfrm>
                <a:off x="3763384" y="2668618"/>
                <a:ext cx="65688" cy="145451"/>
              </a:xfrm>
              <a:custGeom>
                <a:avLst/>
                <a:gdLst>
                  <a:gd name="T0" fmla="*/ 20 w 20"/>
                  <a:gd name="T1" fmla="*/ 30 h 45"/>
                  <a:gd name="T2" fmla="*/ 20 w 20"/>
                  <a:gd name="T3" fmla="*/ 30 h 45"/>
                  <a:gd name="T4" fmla="*/ 20 w 20"/>
                  <a:gd name="T5" fmla="*/ 19 h 45"/>
                  <a:gd name="T6" fmla="*/ 20 w 20"/>
                  <a:gd name="T7" fmla="*/ 18 h 45"/>
                  <a:gd name="T8" fmla="*/ 4 w 20"/>
                  <a:gd name="T9" fmla="*/ 1 h 45"/>
                  <a:gd name="T10" fmla="*/ 1 w 20"/>
                  <a:gd name="T11" fmla="*/ 1 h 45"/>
                  <a:gd name="T12" fmla="*/ 1 w 20"/>
                  <a:gd name="T13" fmla="*/ 3 h 45"/>
                  <a:gd name="T14" fmla="*/ 1 w 20"/>
                  <a:gd name="T15" fmla="*/ 3 h 45"/>
                  <a:gd name="T16" fmla="*/ 16 w 20"/>
                  <a:gd name="T17" fmla="*/ 20 h 45"/>
                  <a:gd name="T18" fmla="*/ 16 w 20"/>
                  <a:gd name="T19" fmla="*/ 30 h 45"/>
                  <a:gd name="T20" fmla="*/ 13 w 20"/>
                  <a:gd name="T21" fmla="*/ 45 h 45"/>
                  <a:gd name="T22" fmla="*/ 18 w 20"/>
                  <a:gd name="T23" fmla="*/ 45 h 45"/>
                  <a:gd name="T24" fmla="*/ 20 w 20"/>
                  <a:gd name="T25"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5">
                    <a:moveTo>
                      <a:pt x="20" y="30"/>
                    </a:moveTo>
                    <a:cubicBezTo>
                      <a:pt x="20" y="30"/>
                      <a:pt x="20" y="30"/>
                      <a:pt x="20" y="30"/>
                    </a:cubicBezTo>
                    <a:cubicBezTo>
                      <a:pt x="20" y="19"/>
                      <a:pt x="20" y="19"/>
                      <a:pt x="20" y="19"/>
                    </a:cubicBezTo>
                    <a:cubicBezTo>
                      <a:pt x="20" y="19"/>
                      <a:pt x="20" y="18"/>
                      <a:pt x="20" y="18"/>
                    </a:cubicBezTo>
                    <a:cubicBezTo>
                      <a:pt x="4" y="1"/>
                      <a:pt x="4" y="1"/>
                      <a:pt x="4" y="1"/>
                    </a:cubicBezTo>
                    <a:cubicBezTo>
                      <a:pt x="3" y="0"/>
                      <a:pt x="2" y="0"/>
                      <a:pt x="1" y="1"/>
                    </a:cubicBezTo>
                    <a:cubicBezTo>
                      <a:pt x="0" y="1"/>
                      <a:pt x="0" y="3"/>
                      <a:pt x="1" y="3"/>
                    </a:cubicBezTo>
                    <a:cubicBezTo>
                      <a:pt x="1" y="3"/>
                      <a:pt x="1" y="3"/>
                      <a:pt x="1" y="3"/>
                    </a:cubicBezTo>
                    <a:cubicBezTo>
                      <a:pt x="16" y="20"/>
                      <a:pt x="16" y="20"/>
                      <a:pt x="16" y="20"/>
                    </a:cubicBezTo>
                    <a:cubicBezTo>
                      <a:pt x="16" y="30"/>
                      <a:pt x="16" y="30"/>
                      <a:pt x="16" y="30"/>
                    </a:cubicBezTo>
                    <a:cubicBezTo>
                      <a:pt x="13" y="45"/>
                      <a:pt x="13" y="45"/>
                      <a:pt x="13" y="45"/>
                    </a:cubicBezTo>
                    <a:cubicBezTo>
                      <a:pt x="18" y="45"/>
                      <a:pt x="18" y="45"/>
                      <a:pt x="18" y="45"/>
                    </a:cubicBezTo>
                    <a:lnTo>
                      <a:pt x="20" y="30"/>
                    </a:ln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1830">
                  <a:solidFill>
                    <a:schemeClr val="dk1"/>
                  </a:solidFill>
                  <a:latin typeface="微软雅黑" panose="020B0503020204020204" pitchFamily="34" charset="-122"/>
                  <a:ea typeface="微软雅黑" panose="020B0503020204020204" pitchFamily="34" charset="-122"/>
                </a:endParaRPr>
              </a:p>
            </p:txBody>
          </p:sp>
          <p:sp>
            <p:nvSpPr>
              <p:cNvPr id="26" name="Freeform 99"/>
              <p:cNvSpPr/>
              <p:nvPr>
                <p:custDataLst>
                  <p:tags r:id="rId18"/>
                </p:custDataLst>
              </p:nvPr>
            </p:nvSpPr>
            <p:spPr bwMode="auto">
              <a:xfrm>
                <a:off x="3808740" y="2734306"/>
                <a:ext cx="42228" cy="12512"/>
              </a:xfrm>
              <a:custGeom>
                <a:avLst/>
                <a:gdLst>
                  <a:gd name="T0" fmla="*/ 2 w 13"/>
                  <a:gd name="T1" fmla="*/ 4 h 4"/>
                  <a:gd name="T2" fmla="*/ 11 w 13"/>
                  <a:gd name="T3" fmla="*/ 4 h 4"/>
                  <a:gd name="T4" fmla="*/ 13 w 13"/>
                  <a:gd name="T5" fmla="*/ 2 h 4"/>
                  <a:gd name="T6" fmla="*/ 11 w 13"/>
                  <a:gd name="T7" fmla="*/ 0 h 4"/>
                  <a:gd name="T8" fmla="*/ 2 w 13"/>
                  <a:gd name="T9" fmla="*/ 0 h 4"/>
                  <a:gd name="T10" fmla="*/ 0 w 13"/>
                  <a:gd name="T11" fmla="*/ 2 h 4"/>
                  <a:gd name="T12" fmla="*/ 2 w 1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3" h="4">
                    <a:moveTo>
                      <a:pt x="2" y="4"/>
                    </a:moveTo>
                    <a:cubicBezTo>
                      <a:pt x="11" y="4"/>
                      <a:pt x="11" y="4"/>
                      <a:pt x="11" y="4"/>
                    </a:cubicBezTo>
                    <a:cubicBezTo>
                      <a:pt x="12" y="4"/>
                      <a:pt x="13" y="3"/>
                      <a:pt x="13" y="2"/>
                    </a:cubicBezTo>
                    <a:cubicBezTo>
                      <a:pt x="13" y="1"/>
                      <a:pt x="12" y="0"/>
                      <a:pt x="11" y="0"/>
                    </a:cubicBezTo>
                    <a:cubicBezTo>
                      <a:pt x="2" y="0"/>
                      <a:pt x="2" y="0"/>
                      <a:pt x="2" y="0"/>
                    </a:cubicBezTo>
                    <a:cubicBezTo>
                      <a:pt x="1" y="0"/>
                      <a:pt x="0" y="1"/>
                      <a:pt x="0" y="2"/>
                    </a:cubicBezTo>
                    <a:cubicBezTo>
                      <a:pt x="0" y="3"/>
                      <a:pt x="1" y="4"/>
                      <a:pt x="2" y="4"/>
                    </a:cubicBezTo>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1830">
                  <a:solidFill>
                    <a:schemeClr val="dk1"/>
                  </a:solidFill>
                  <a:latin typeface="微软雅黑" panose="020B0503020204020204" pitchFamily="34" charset="-122"/>
                  <a:ea typeface="微软雅黑" panose="020B0503020204020204" pitchFamily="34" charset="-122"/>
                </a:endParaRPr>
              </a:p>
            </p:txBody>
          </p:sp>
          <p:sp>
            <p:nvSpPr>
              <p:cNvPr id="27" name="Freeform 100"/>
              <p:cNvSpPr/>
              <p:nvPr>
                <p:custDataLst>
                  <p:tags r:id="rId19"/>
                </p:custDataLst>
              </p:nvPr>
            </p:nvSpPr>
            <p:spPr bwMode="auto">
              <a:xfrm>
                <a:off x="3808740" y="2746817"/>
                <a:ext cx="42228" cy="12512"/>
              </a:xfrm>
              <a:custGeom>
                <a:avLst/>
                <a:gdLst>
                  <a:gd name="T0" fmla="*/ 2 w 13"/>
                  <a:gd name="T1" fmla="*/ 4 h 4"/>
                  <a:gd name="T2" fmla="*/ 11 w 13"/>
                  <a:gd name="T3" fmla="*/ 4 h 4"/>
                  <a:gd name="T4" fmla="*/ 13 w 13"/>
                  <a:gd name="T5" fmla="*/ 2 h 4"/>
                  <a:gd name="T6" fmla="*/ 11 w 13"/>
                  <a:gd name="T7" fmla="*/ 0 h 4"/>
                  <a:gd name="T8" fmla="*/ 2 w 13"/>
                  <a:gd name="T9" fmla="*/ 0 h 4"/>
                  <a:gd name="T10" fmla="*/ 0 w 13"/>
                  <a:gd name="T11" fmla="*/ 2 h 4"/>
                  <a:gd name="T12" fmla="*/ 2 w 1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3" h="4">
                    <a:moveTo>
                      <a:pt x="2" y="4"/>
                    </a:moveTo>
                    <a:cubicBezTo>
                      <a:pt x="11" y="4"/>
                      <a:pt x="11" y="4"/>
                      <a:pt x="11" y="4"/>
                    </a:cubicBezTo>
                    <a:cubicBezTo>
                      <a:pt x="12" y="4"/>
                      <a:pt x="13" y="3"/>
                      <a:pt x="13" y="2"/>
                    </a:cubicBezTo>
                    <a:cubicBezTo>
                      <a:pt x="13" y="1"/>
                      <a:pt x="12" y="0"/>
                      <a:pt x="11" y="0"/>
                    </a:cubicBezTo>
                    <a:cubicBezTo>
                      <a:pt x="2" y="0"/>
                      <a:pt x="2" y="0"/>
                      <a:pt x="2" y="0"/>
                    </a:cubicBezTo>
                    <a:cubicBezTo>
                      <a:pt x="1" y="0"/>
                      <a:pt x="0" y="1"/>
                      <a:pt x="0" y="2"/>
                    </a:cubicBezTo>
                    <a:cubicBezTo>
                      <a:pt x="0" y="3"/>
                      <a:pt x="1" y="4"/>
                      <a:pt x="2" y="4"/>
                    </a:cubicBezTo>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1830">
                  <a:solidFill>
                    <a:schemeClr val="dk1"/>
                  </a:solidFill>
                  <a:latin typeface="微软雅黑" panose="020B0503020204020204" pitchFamily="34" charset="-122"/>
                  <a:ea typeface="微软雅黑" panose="020B0503020204020204" pitchFamily="34" charset="-122"/>
                </a:endParaRPr>
              </a:p>
            </p:txBody>
          </p:sp>
          <p:sp>
            <p:nvSpPr>
              <p:cNvPr id="30" name="Freeform 103"/>
              <p:cNvSpPr>
                <a:spLocks noEditPoints="1"/>
              </p:cNvSpPr>
              <p:nvPr>
                <p:custDataLst>
                  <p:tags r:id="rId20"/>
                </p:custDataLst>
              </p:nvPr>
            </p:nvSpPr>
            <p:spPr bwMode="auto">
              <a:xfrm>
                <a:off x="3641002" y="3419173"/>
                <a:ext cx="366755" cy="370595"/>
              </a:xfrm>
              <a:custGeom>
                <a:avLst/>
                <a:gdLst>
                  <a:gd name="T0" fmla="*/ 92 w 92"/>
                  <a:gd name="T1" fmla="*/ 46 h 93"/>
                  <a:gd name="T2" fmla="*/ 87 w 92"/>
                  <a:gd name="T3" fmla="*/ 47 h 93"/>
                  <a:gd name="T4" fmla="*/ 80 w 92"/>
                  <a:gd name="T5" fmla="*/ 39 h 93"/>
                  <a:gd name="T6" fmla="*/ 80 w 92"/>
                  <a:gd name="T7" fmla="*/ 40 h 93"/>
                  <a:gd name="T8" fmla="*/ 76 w 92"/>
                  <a:gd name="T9" fmla="*/ 47 h 93"/>
                  <a:gd name="T10" fmla="*/ 66 w 92"/>
                  <a:gd name="T11" fmla="*/ 35 h 93"/>
                  <a:gd name="T12" fmla="*/ 65 w 92"/>
                  <a:gd name="T13" fmla="*/ 32 h 93"/>
                  <a:gd name="T14" fmla="*/ 64 w 92"/>
                  <a:gd name="T15" fmla="*/ 27 h 93"/>
                  <a:gd name="T16" fmla="*/ 67 w 92"/>
                  <a:gd name="T17" fmla="*/ 24 h 93"/>
                  <a:gd name="T18" fmla="*/ 62 w 92"/>
                  <a:gd name="T19" fmla="*/ 24 h 93"/>
                  <a:gd name="T20" fmla="*/ 58 w 92"/>
                  <a:gd name="T21" fmla="*/ 29 h 93"/>
                  <a:gd name="T22" fmla="*/ 51 w 92"/>
                  <a:gd name="T23" fmla="*/ 23 h 93"/>
                  <a:gd name="T24" fmla="*/ 54 w 92"/>
                  <a:gd name="T25" fmla="*/ 27 h 93"/>
                  <a:gd name="T26" fmla="*/ 49 w 92"/>
                  <a:gd name="T27" fmla="*/ 24 h 93"/>
                  <a:gd name="T28" fmla="*/ 41 w 92"/>
                  <a:gd name="T29" fmla="*/ 29 h 93"/>
                  <a:gd name="T30" fmla="*/ 36 w 92"/>
                  <a:gd name="T31" fmla="*/ 25 h 93"/>
                  <a:gd name="T32" fmla="*/ 41 w 92"/>
                  <a:gd name="T33" fmla="*/ 22 h 93"/>
                  <a:gd name="T34" fmla="*/ 47 w 92"/>
                  <a:gd name="T35" fmla="*/ 16 h 93"/>
                  <a:gd name="T36" fmla="*/ 55 w 92"/>
                  <a:gd name="T37" fmla="*/ 15 h 93"/>
                  <a:gd name="T38" fmla="*/ 50 w 92"/>
                  <a:gd name="T39" fmla="*/ 15 h 93"/>
                  <a:gd name="T40" fmla="*/ 49 w 92"/>
                  <a:gd name="T41" fmla="*/ 10 h 93"/>
                  <a:gd name="T42" fmla="*/ 59 w 92"/>
                  <a:gd name="T43" fmla="*/ 8 h 93"/>
                  <a:gd name="T44" fmla="*/ 68 w 92"/>
                  <a:gd name="T45" fmla="*/ 10 h 93"/>
                  <a:gd name="T46" fmla="*/ 12 w 92"/>
                  <a:gd name="T47" fmla="*/ 27 h 93"/>
                  <a:gd name="T48" fmla="*/ 6 w 92"/>
                  <a:gd name="T49" fmla="*/ 35 h 93"/>
                  <a:gd name="T50" fmla="*/ 12 w 92"/>
                  <a:gd name="T51" fmla="*/ 21 h 93"/>
                  <a:gd name="T52" fmla="*/ 30 w 92"/>
                  <a:gd name="T53" fmla="*/ 8 h 93"/>
                  <a:gd name="T54" fmla="*/ 21 w 92"/>
                  <a:gd name="T55" fmla="*/ 16 h 93"/>
                  <a:gd name="T56" fmla="*/ 17 w 92"/>
                  <a:gd name="T57" fmla="*/ 15 h 93"/>
                  <a:gd name="T58" fmla="*/ 38 w 92"/>
                  <a:gd name="T59" fmla="*/ 17 h 93"/>
                  <a:gd name="T60" fmla="*/ 43 w 92"/>
                  <a:gd name="T61" fmla="*/ 17 h 93"/>
                  <a:gd name="T62" fmla="*/ 36 w 92"/>
                  <a:gd name="T63" fmla="*/ 19 h 93"/>
                  <a:gd name="T64" fmla="*/ 66 w 92"/>
                  <a:gd name="T65" fmla="*/ 37 h 93"/>
                  <a:gd name="T66" fmla="*/ 74 w 92"/>
                  <a:gd name="T67" fmla="*/ 51 h 93"/>
                  <a:gd name="T68" fmla="*/ 72 w 92"/>
                  <a:gd name="T69" fmla="*/ 57 h 93"/>
                  <a:gd name="T70" fmla="*/ 69 w 92"/>
                  <a:gd name="T71" fmla="*/ 68 h 93"/>
                  <a:gd name="T72" fmla="*/ 63 w 92"/>
                  <a:gd name="T73" fmla="*/ 76 h 93"/>
                  <a:gd name="T74" fmla="*/ 54 w 92"/>
                  <a:gd name="T75" fmla="*/ 79 h 93"/>
                  <a:gd name="T76" fmla="*/ 51 w 92"/>
                  <a:gd name="T77" fmla="*/ 71 h 93"/>
                  <a:gd name="T78" fmla="*/ 51 w 92"/>
                  <a:gd name="T79" fmla="*/ 61 h 93"/>
                  <a:gd name="T80" fmla="*/ 46 w 92"/>
                  <a:gd name="T81" fmla="*/ 55 h 93"/>
                  <a:gd name="T82" fmla="*/ 36 w 92"/>
                  <a:gd name="T83" fmla="*/ 54 h 93"/>
                  <a:gd name="T84" fmla="*/ 30 w 92"/>
                  <a:gd name="T85" fmla="*/ 44 h 93"/>
                  <a:gd name="T86" fmla="*/ 35 w 92"/>
                  <a:gd name="T87" fmla="*/ 35 h 93"/>
                  <a:gd name="T88" fmla="*/ 43 w 92"/>
                  <a:gd name="T89" fmla="*/ 30 h 93"/>
                  <a:gd name="T90" fmla="*/ 50 w 92"/>
                  <a:gd name="T91" fmla="*/ 33 h 93"/>
                  <a:gd name="T92" fmla="*/ 75 w 92"/>
                  <a:gd name="T93" fmla="*/ 68 h 93"/>
                  <a:gd name="T94" fmla="*/ 71 w 92"/>
                  <a:gd name="T95" fmla="*/ 72 h 93"/>
                  <a:gd name="T96" fmla="*/ 75 w 92"/>
                  <a:gd name="T97" fmla="*/ 64 h 93"/>
                  <a:gd name="T98" fmla="*/ 7 w 92"/>
                  <a:gd name="T99" fmla="*/ 57 h 93"/>
                  <a:gd name="T100" fmla="*/ 14 w 92"/>
                  <a:gd name="T101" fmla="*/ 65 h 93"/>
                  <a:gd name="T102" fmla="*/ 21 w 92"/>
                  <a:gd name="T103" fmla="*/ 70 h 93"/>
                  <a:gd name="T104" fmla="*/ 18 w 92"/>
                  <a:gd name="T105" fmla="*/ 7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93">
                    <a:moveTo>
                      <a:pt x="46" y="0"/>
                    </a:moveTo>
                    <a:cubicBezTo>
                      <a:pt x="20" y="0"/>
                      <a:pt x="0" y="21"/>
                      <a:pt x="0" y="46"/>
                    </a:cubicBezTo>
                    <a:cubicBezTo>
                      <a:pt x="0" y="72"/>
                      <a:pt x="20" y="93"/>
                      <a:pt x="46" y="93"/>
                    </a:cubicBezTo>
                    <a:cubicBezTo>
                      <a:pt x="72" y="93"/>
                      <a:pt x="92" y="72"/>
                      <a:pt x="92" y="46"/>
                    </a:cubicBezTo>
                    <a:cubicBezTo>
                      <a:pt x="92" y="21"/>
                      <a:pt x="72" y="0"/>
                      <a:pt x="46" y="0"/>
                    </a:cubicBezTo>
                    <a:moveTo>
                      <a:pt x="88" y="46"/>
                    </a:moveTo>
                    <a:cubicBezTo>
                      <a:pt x="88" y="47"/>
                      <a:pt x="88" y="48"/>
                      <a:pt x="88" y="49"/>
                    </a:cubicBezTo>
                    <a:cubicBezTo>
                      <a:pt x="88" y="48"/>
                      <a:pt x="88" y="47"/>
                      <a:pt x="87" y="47"/>
                    </a:cubicBezTo>
                    <a:cubicBezTo>
                      <a:pt x="87" y="46"/>
                      <a:pt x="86" y="44"/>
                      <a:pt x="86" y="44"/>
                    </a:cubicBezTo>
                    <a:cubicBezTo>
                      <a:pt x="86" y="44"/>
                      <a:pt x="85" y="42"/>
                      <a:pt x="85" y="42"/>
                    </a:cubicBezTo>
                    <a:cubicBezTo>
                      <a:pt x="84" y="42"/>
                      <a:pt x="84" y="41"/>
                      <a:pt x="82" y="40"/>
                    </a:cubicBezTo>
                    <a:cubicBezTo>
                      <a:pt x="81" y="40"/>
                      <a:pt x="81" y="39"/>
                      <a:pt x="80" y="39"/>
                    </a:cubicBezTo>
                    <a:cubicBezTo>
                      <a:pt x="79" y="39"/>
                      <a:pt x="78" y="38"/>
                      <a:pt x="77" y="37"/>
                    </a:cubicBezTo>
                    <a:cubicBezTo>
                      <a:pt x="76" y="37"/>
                      <a:pt x="76" y="37"/>
                      <a:pt x="76" y="37"/>
                    </a:cubicBezTo>
                    <a:cubicBezTo>
                      <a:pt x="76" y="37"/>
                      <a:pt x="77" y="39"/>
                      <a:pt x="77" y="39"/>
                    </a:cubicBezTo>
                    <a:cubicBezTo>
                      <a:pt x="77" y="40"/>
                      <a:pt x="78" y="41"/>
                      <a:pt x="80" y="40"/>
                    </a:cubicBezTo>
                    <a:cubicBezTo>
                      <a:pt x="80" y="40"/>
                      <a:pt x="81" y="42"/>
                      <a:pt x="81" y="43"/>
                    </a:cubicBezTo>
                    <a:cubicBezTo>
                      <a:pt x="82" y="43"/>
                      <a:pt x="81" y="44"/>
                      <a:pt x="80" y="44"/>
                    </a:cubicBezTo>
                    <a:cubicBezTo>
                      <a:pt x="79" y="45"/>
                      <a:pt x="79" y="45"/>
                      <a:pt x="79" y="45"/>
                    </a:cubicBezTo>
                    <a:cubicBezTo>
                      <a:pt x="78" y="46"/>
                      <a:pt x="77" y="47"/>
                      <a:pt x="76" y="47"/>
                    </a:cubicBezTo>
                    <a:cubicBezTo>
                      <a:pt x="76" y="47"/>
                      <a:pt x="74" y="48"/>
                      <a:pt x="73" y="47"/>
                    </a:cubicBezTo>
                    <a:cubicBezTo>
                      <a:pt x="72" y="47"/>
                      <a:pt x="73" y="46"/>
                      <a:pt x="72" y="45"/>
                    </a:cubicBezTo>
                    <a:cubicBezTo>
                      <a:pt x="72" y="44"/>
                      <a:pt x="69" y="39"/>
                      <a:pt x="67" y="37"/>
                    </a:cubicBezTo>
                    <a:cubicBezTo>
                      <a:pt x="67" y="37"/>
                      <a:pt x="66" y="36"/>
                      <a:pt x="66" y="35"/>
                    </a:cubicBezTo>
                    <a:cubicBezTo>
                      <a:pt x="65" y="35"/>
                      <a:pt x="67" y="35"/>
                      <a:pt x="67" y="35"/>
                    </a:cubicBezTo>
                    <a:cubicBezTo>
                      <a:pt x="67" y="35"/>
                      <a:pt x="67" y="34"/>
                      <a:pt x="66" y="33"/>
                    </a:cubicBezTo>
                    <a:cubicBezTo>
                      <a:pt x="66" y="32"/>
                      <a:pt x="67" y="31"/>
                      <a:pt x="67" y="31"/>
                    </a:cubicBezTo>
                    <a:cubicBezTo>
                      <a:pt x="67" y="31"/>
                      <a:pt x="65" y="32"/>
                      <a:pt x="65" y="32"/>
                    </a:cubicBezTo>
                    <a:cubicBezTo>
                      <a:pt x="64" y="33"/>
                      <a:pt x="64" y="32"/>
                      <a:pt x="63" y="31"/>
                    </a:cubicBezTo>
                    <a:cubicBezTo>
                      <a:pt x="62" y="30"/>
                      <a:pt x="62" y="29"/>
                      <a:pt x="62" y="28"/>
                    </a:cubicBezTo>
                    <a:cubicBezTo>
                      <a:pt x="61" y="28"/>
                      <a:pt x="62" y="27"/>
                      <a:pt x="62" y="27"/>
                    </a:cubicBezTo>
                    <a:cubicBezTo>
                      <a:pt x="64" y="27"/>
                      <a:pt x="64" y="27"/>
                      <a:pt x="64" y="27"/>
                    </a:cubicBezTo>
                    <a:cubicBezTo>
                      <a:pt x="64" y="27"/>
                      <a:pt x="66" y="26"/>
                      <a:pt x="67" y="26"/>
                    </a:cubicBezTo>
                    <a:cubicBezTo>
                      <a:pt x="68" y="27"/>
                      <a:pt x="70" y="27"/>
                      <a:pt x="70" y="27"/>
                    </a:cubicBezTo>
                    <a:cubicBezTo>
                      <a:pt x="70" y="27"/>
                      <a:pt x="70" y="26"/>
                      <a:pt x="69" y="25"/>
                    </a:cubicBezTo>
                    <a:cubicBezTo>
                      <a:pt x="69" y="25"/>
                      <a:pt x="67" y="24"/>
                      <a:pt x="67" y="24"/>
                    </a:cubicBezTo>
                    <a:cubicBezTo>
                      <a:pt x="66" y="24"/>
                      <a:pt x="67" y="23"/>
                      <a:pt x="68" y="23"/>
                    </a:cubicBezTo>
                    <a:cubicBezTo>
                      <a:pt x="66" y="22"/>
                      <a:pt x="66" y="22"/>
                      <a:pt x="66" y="22"/>
                    </a:cubicBezTo>
                    <a:cubicBezTo>
                      <a:pt x="66" y="22"/>
                      <a:pt x="64" y="23"/>
                      <a:pt x="64" y="23"/>
                    </a:cubicBezTo>
                    <a:cubicBezTo>
                      <a:pt x="63" y="23"/>
                      <a:pt x="63" y="24"/>
                      <a:pt x="62" y="24"/>
                    </a:cubicBezTo>
                    <a:cubicBezTo>
                      <a:pt x="61" y="25"/>
                      <a:pt x="62" y="26"/>
                      <a:pt x="62" y="27"/>
                    </a:cubicBezTo>
                    <a:cubicBezTo>
                      <a:pt x="61" y="27"/>
                      <a:pt x="60" y="27"/>
                      <a:pt x="60" y="27"/>
                    </a:cubicBezTo>
                    <a:cubicBezTo>
                      <a:pt x="60" y="27"/>
                      <a:pt x="58" y="27"/>
                      <a:pt x="58" y="27"/>
                    </a:cubicBezTo>
                    <a:cubicBezTo>
                      <a:pt x="56" y="27"/>
                      <a:pt x="57" y="29"/>
                      <a:pt x="58" y="29"/>
                    </a:cubicBezTo>
                    <a:cubicBezTo>
                      <a:pt x="57" y="28"/>
                      <a:pt x="57" y="28"/>
                      <a:pt x="57" y="28"/>
                    </a:cubicBezTo>
                    <a:cubicBezTo>
                      <a:pt x="56" y="26"/>
                      <a:pt x="56" y="26"/>
                      <a:pt x="56" y="26"/>
                    </a:cubicBezTo>
                    <a:cubicBezTo>
                      <a:pt x="56" y="26"/>
                      <a:pt x="54" y="25"/>
                      <a:pt x="54" y="24"/>
                    </a:cubicBezTo>
                    <a:cubicBezTo>
                      <a:pt x="53" y="24"/>
                      <a:pt x="51" y="23"/>
                      <a:pt x="51" y="23"/>
                    </a:cubicBezTo>
                    <a:cubicBezTo>
                      <a:pt x="51" y="24"/>
                      <a:pt x="51" y="24"/>
                      <a:pt x="51" y="24"/>
                    </a:cubicBezTo>
                    <a:cubicBezTo>
                      <a:pt x="53" y="26"/>
                      <a:pt x="53" y="26"/>
                      <a:pt x="53" y="26"/>
                    </a:cubicBezTo>
                    <a:cubicBezTo>
                      <a:pt x="53" y="26"/>
                      <a:pt x="53" y="26"/>
                      <a:pt x="53" y="26"/>
                    </a:cubicBezTo>
                    <a:cubicBezTo>
                      <a:pt x="54" y="27"/>
                      <a:pt x="54" y="27"/>
                      <a:pt x="54" y="27"/>
                    </a:cubicBezTo>
                    <a:cubicBezTo>
                      <a:pt x="52" y="28"/>
                      <a:pt x="52" y="28"/>
                      <a:pt x="52" y="28"/>
                    </a:cubicBezTo>
                    <a:cubicBezTo>
                      <a:pt x="52" y="26"/>
                      <a:pt x="52" y="26"/>
                      <a:pt x="52" y="26"/>
                    </a:cubicBezTo>
                    <a:cubicBezTo>
                      <a:pt x="50" y="26"/>
                      <a:pt x="51" y="25"/>
                      <a:pt x="50" y="25"/>
                    </a:cubicBezTo>
                    <a:cubicBezTo>
                      <a:pt x="50" y="25"/>
                      <a:pt x="49" y="24"/>
                      <a:pt x="49" y="24"/>
                    </a:cubicBezTo>
                    <a:cubicBezTo>
                      <a:pt x="49" y="24"/>
                      <a:pt x="47" y="24"/>
                      <a:pt x="46" y="25"/>
                    </a:cubicBezTo>
                    <a:cubicBezTo>
                      <a:pt x="46" y="25"/>
                      <a:pt x="46" y="25"/>
                      <a:pt x="45" y="26"/>
                    </a:cubicBezTo>
                    <a:cubicBezTo>
                      <a:pt x="44" y="26"/>
                      <a:pt x="43" y="26"/>
                      <a:pt x="43" y="27"/>
                    </a:cubicBezTo>
                    <a:cubicBezTo>
                      <a:pt x="43" y="27"/>
                      <a:pt x="42" y="29"/>
                      <a:pt x="41" y="29"/>
                    </a:cubicBezTo>
                    <a:cubicBezTo>
                      <a:pt x="40" y="30"/>
                      <a:pt x="39" y="30"/>
                      <a:pt x="39" y="30"/>
                    </a:cubicBezTo>
                    <a:cubicBezTo>
                      <a:pt x="38" y="30"/>
                      <a:pt x="36" y="29"/>
                      <a:pt x="36" y="29"/>
                    </a:cubicBezTo>
                    <a:cubicBezTo>
                      <a:pt x="36" y="27"/>
                      <a:pt x="36" y="27"/>
                      <a:pt x="36" y="27"/>
                    </a:cubicBezTo>
                    <a:cubicBezTo>
                      <a:pt x="36" y="27"/>
                      <a:pt x="36" y="25"/>
                      <a:pt x="36" y="25"/>
                    </a:cubicBezTo>
                    <a:cubicBezTo>
                      <a:pt x="37" y="24"/>
                      <a:pt x="37" y="24"/>
                      <a:pt x="37" y="24"/>
                    </a:cubicBezTo>
                    <a:cubicBezTo>
                      <a:pt x="40" y="24"/>
                      <a:pt x="40" y="24"/>
                      <a:pt x="40" y="24"/>
                    </a:cubicBezTo>
                    <a:cubicBezTo>
                      <a:pt x="41" y="23"/>
                      <a:pt x="41" y="23"/>
                      <a:pt x="41" y="23"/>
                    </a:cubicBezTo>
                    <a:cubicBezTo>
                      <a:pt x="41" y="22"/>
                      <a:pt x="41" y="22"/>
                      <a:pt x="41" y="22"/>
                    </a:cubicBezTo>
                    <a:cubicBezTo>
                      <a:pt x="41" y="22"/>
                      <a:pt x="40" y="21"/>
                      <a:pt x="41" y="20"/>
                    </a:cubicBezTo>
                    <a:cubicBezTo>
                      <a:pt x="42" y="20"/>
                      <a:pt x="43" y="19"/>
                      <a:pt x="44" y="19"/>
                    </a:cubicBezTo>
                    <a:cubicBezTo>
                      <a:pt x="44" y="19"/>
                      <a:pt x="45" y="18"/>
                      <a:pt x="45" y="18"/>
                    </a:cubicBezTo>
                    <a:cubicBezTo>
                      <a:pt x="45" y="18"/>
                      <a:pt x="46" y="17"/>
                      <a:pt x="47" y="16"/>
                    </a:cubicBezTo>
                    <a:cubicBezTo>
                      <a:pt x="47" y="16"/>
                      <a:pt x="48" y="16"/>
                      <a:pt x="49" y="15"/>
                    </a:cubicBezTo>
                    <a:cubicBezTo>
                      <a:pt x="49" y="15"/>
                      <a:pt x="52" y="18"/>
                      <a:pt x="52" y="18"/>
                    </a:cubicBezTo>
                    <a:cubicBezTo>
                      <a:pt x="53" y="18"/>
                      <a:pt x="55" y="17"/>
                      <a:pt x="55" y="17"/>
                    </a:cubicBezTo>
                    <a:cubicBezTo>
                      <a:pt x="55" y="17"/>
                      <a:pt x="55" y="15"/>
                      <a:pt x="55" y="15"/>
                    </a:cubicBezTo>
                    <a:cubicBezTo>
                      <a:pt x="55" y="14"/>
                      <a:pt x="54" y="13"/>
                      <a:pt x="54" y="13"/>
                    </a:cubicBezTo>
                    <a:cubicBezTo>
                      <a:pt x="54" y="13"/>
                      <a:pt x="54" y="13"/>
                      <a:pt x="53" y="14"/>
                    </a:cubicBezTo>
                    <a:cubicBezTo>
                      <a:pt x="53" y="15"/>
                      <a:pt x="52" y="15"/>
                      <a:pt x="52" y="15"/>
                    </a:cubicBezTo>
                    <a:cubicBezTo>
                      <a:pt x="52" y="15"/>
                      <a:pt x="50" y="15"/>
                      <a:pt x="50" y="15"/>
                    </a:cubicBezTo>
                    <a:cubicBezTo>
                      <a:pt x="50" y="14"/>
                      <a:pt x="49" y="14"/>
                      <a:pt x="49" y="13"/>
                    </a:cubicBezTo>
                    <a:cubicBezTo>
                      <a:pt x="49" y="13"/>
                      <a:pt x="48" y="13"/>
                      <a:pt x="47" y="13"/>
                    </a:cubicBezTo>
                    <a:cubicBezTo>
                      <a:pt x="46" y="13"/>
                      <a:pt x="47" y="11"/>
                      <a:pt x="47" y="11"/>
                    </a:cubicBezTo>
                    <a:cubicBezTo>
                      <a:pt x="47" y="11"/>
                      <a:pt x="48" y="10"/>
                      <a:pt x="49" y="10"/>
                    </a:cubicBezTo>
                    <a:cubicBezTo>
                      <a:pt x="49" y="10"/>
                      <a:pt x="51" y="9"/>
                      <a:pt x="51" y="9"/>
                    </a:cubicBezTo>
                    <a:cubicBezTo>
                      <a:pt x="52" y="9"/>
                      <a:pt x="54" y="8"/>
                      <a:pt x="55" y="8"/>
                    </a:cubicBezTo>
                    <a:cubicBezTo>
                      <a:pt x="55" y="8"/>
                      <a:pt x="56" y="8"/>
                      <a:pt x="57" y="8"/>
                    </a:cubicBezTo>
                    <a:cubicBezTo>
                      <a:pt x="57" y="8"/>
                      <a:pt x="59" y="8"/>
                      <a:pt x="59" y="8"/>
                    </a:cubicBezTo>
                    <a:cubicBezTo>
                      <a:pt x="63" y="8"/>
                      <a:pt x="63" y="8"/>
                      <a:pt x="63" y="8"/>
                    </a:cubicBezTo>
                    <a:cubicBezTo>
                      <a:pt x="63" y="8"/>
                      <a:pt x="66" y="9"/>
                      <a:pt x="65" y="10"/>
                    </a:cubicBezTo>
                    <a:cubicBezTo>
                      <a:pt x="65" y="10"/>
                      <a:pt x="66" y="11"/>
                      <a:pt x="66" y="11"/>
                    </a:cubicBezTo>
                    <a:cubicBezTo>
                      <a:pt x="67" y="12"/>
                      <a:pt x="68" y="11"/>
                      <a:pt x="68" y="10"/>
                    </a:cubicBezTo>
                    <a:cubicBezTo>
                      <a:pt x="80" y="18"/>
                      <a:pt x="88" y="31"/>
                      <a:pt x="88" y="46"/>
                    </a:cubicBezTo>
                    <a:close/>
                    <a:moveTo>
                      <a:pt x="12" y="21"/>
                    </a:moveTo>
                    <a:cubicBezTo>
                      <a:pt x="12" y="22"/>
                      <a:pt x="11" y="22"/>
                      <a:pt x="12" y="24"/>
                    </a:cubicBezTo>
                    <a:cubicBezTo>
                      <a:pt x="13" y="26"/>
                      <a:pt x="12" y="27"/>
                      <a:pt x="12" y="27"/>
                    </a:cubicBezTo>
                    <a:cubicBezTo>
                      <a:pt x="12" y="27"/>
                      <a:pt x="10" y="29"/>
                      <a:pt x="9" y="29"/>
                    </a:cubicBezTo>
                    <a:cubicBezTo>
                      <a:pt x="9" y="29"/>
                      <a:pt x="7" y="31"/>
                      <a:pt x="8" y="31"/>
                    </a:cubicBezTo>
                    <a:cubicBezTo>
                      <a:pt x="9" y="30"/>
                      <a:pt x="10" y="30"/>
                      <a:pt x="9" y="31"/>
                    </a:cubicBezTo>
                    <a:cubicBezTo>
                      <a:pt x="8" y="32"/>
                      <a:pt x="7" y="34"/>
                      <a:pt x="6" y="35"/>
                    </a:cubicBezTo>
                    <a:cubicBezTo>
                      <a:pt x="6" y="36"/>
                      <a:pt x="5" y="38"/>
                      <a:pt x="5" y="39"/>
                    </a:cubicBezTo>
                    <a:cubicBezTo>
                      <a:pt x="5" y="40"/>
                      <a:pt x="4" y="42"/>
                      <a:pt x="4" y="42"/>
                    </a:cubicBezTo>
                    <a:cubicBezTo>
                      <a:pt x="4" y="43"/>
                      <a:pt x="4" y="45"/>
                      <a:pt x="4" y="45"/>
                    </a:cubicBezTo>
                    <a:cubicBezTo>
                      <a:pt x="4" y="36"/>
                      <a:pt x="7" y="28"/>
                      <a:pt x="12" y="21"/>
                    </a:cubicBezTo>
                    <a:cubicBezTo>
                      <a:pt x="12" y="21"/>
                      <a:pt x="12" y="21"/>
                      <a:pt x="12" y="21"/>
                    </a:cubicBezTo>
                    <a:close/>
                    <a:moveTo>
                      <a:pt x="17" y="15"/>
                    </a:moveTo>
                    <a:cubicBezTo>
                      <a:pt x="21" y="11"/>
                      <a:pt x="26" y="9"/>
                      <a:pt x="31" y="7"/>
                    </a:cubicBezTo>
                    <a:cubicBezTo>
                      <a:pt x="30" y="7"/>
                      <a:pt x="30" y="8"/>
                      <a:pt x="30" y="8"/>
                    </a:cubicBezTo>
                    <a:cubicBezTo>
                      <a:pt x="30" y="8"/>
                      <a:pt x="29" y="8"/>
                      <a:pt x="26" y="10"/>
                    </a:cubicBezTo>
                    <a:cubicBezTo>
                      <a:pt x="24" y="12"/>
                      <a:pt x="25" y="12"/>
                      <a:pt x="24" y="12"/>
                    </a:cubicBezTo>
                    <a:cubicBezTo>
                      <a:pt x="24" y="13"/>
                      <a:pt x="24" y="13"/>
                      <a:pt x="23" y="14"/>
                    </a:cubicBezTo>
                    <a:cubicBezTo>
                      <a:pt x="22" y="15"/>
                      <a:pt x="21" y="16"/>
                      <a:pt x="21" y="16"/>
                    </a:cubicBezTo>
                    <a:cubicBezTo>
                      <a:pt x="20" y="16"/>
                      <a:pt x="20" y="16"/>
                      <a:pt x="20" y="16"/>
                    </a:cubicBezTo>
                    <a:cubicBezTo>
                      <a:pt x="18" y="16"/>
                      <a:pt x="18" y="16"/>
                      <a:pt x="18" y="16"/>
                    </a:cubicBezTo>
                    <a:cubicBezTo>
                      <a:pt x="18" y="16"/>
                      <a:pt x="17" y="16"/>
                      <a:pt x="17" y="16"/>
                    </a:cubicBezTo>
                    <a:cubicBezTo>
                      <a:pt x="17" y="15"/>
                      <a:pt x="17" y="15"/>
                      <a:pt x="17" y="15"/>
                    </a:cubicBezTo>
                    <a:close/>
                    <a:moveTo>
                      <a:pt x="36" y="19"/>
                    </a:moveTo>
                    <a:cubicBezTo>
                      <a:pt x="36" y="18"/>
                      <a:pt x="36" y="18"/>
                      <a:pt x="36" y="18"/>
                    </a:cubicBezTo>
                    <a:cubicBezTo>
                      <a:pt x="36" y="16"/>
                      <a:pt x="36" y="16"/>
                      <a:pt x="36" y="16"/>
                    </a:cubicBezTo>
                    <a:cubicBezTo>
                      <a:pt x="38" y="17"/>
                      <a:pt x="38" y="17"/>
                      <a:pt x="38" y="17"/>
                    </a:cubicBezTo>
                    <a:cubicBezTo>
                      <a:pt x="38" y="14"/>
                      <a:pt x="38" y="14"/>
                      <a:pt x="38" y="14"/>
                    </a:cubicBezTo>
                    <a:cubicBezTo>
                      <a:pt x="39" y="13"/>
                      <a:pt x="39" y="13"/>
                      <a:pt x="39" y="13"/>
                    </a:cubicBezTo>
                    <a:cubicBezTo>
                      <a:pt x="41" y="15"/>
                      <a:pt x="41" y="15"/>
                      <a:pt x="41" y="15"/>
                    </a:cubicBezTo>
                    <a:cubicBezTo>
                      <a:pt x="43" y="17"/>
                      <a:pt x="43" y="17"/>
                      <a:pt x="43" y="17"/>
                    </a:cubicBezTo>
                    <a:cubicBezTo>
                      <a:pt x="41" y="18"/>
                      <a:pt x="41" y="18"/>
                      <a:pt x="41" y="18"/>
                    </a:cubicBezTo>
                    <a:cubicBezTo>
                      <a:pt x="38" y="19"/>
                      <a:pt x="38" y="19"/>
                      <a:pt x="38" y="19"/>
                    </a:cubicBezTo>
                    <a:cubicBezTo>
                      <a:pt x="38" y="17"/>
                      <a:pt x="38" y="17"/>
                      <a:pt x="38" y="17"/>
                    </a:cubicBezTo>
                    <a:lnTo>
                      <a:pt x="36" y="19"/>
                    </a:lnTo>
                    <a:close/>
                    <a:moveTo>
                      <a:pt x="57" y="34"/>
                    </a:moveTo>
                    <a:cubicBezTo>
                      <a:pt x="58" y="34"/>
                      <a:pt x="59" y="34"/>
                      <a:pt x="59" y="34"/>
                    </a:cubicBezTo>
                    <a:cubicBezTo>
                      <a:pt x="59" y="34"/>
                      <a:pt x="63" y="35"/>
                      <a:pt x="63" y="36"/>
                    </a:cubicBezTo>
                    <a:cubicBezTo>
                      <a:pt x="64" y="36"/>
                      <a:pt x="65" y="36"/>
                      <a:pt x="66" y="37"/>
                    </a:cubicBezTo>
                    <a:cubicBezTo>
                      <a:pt x="66" y="37"/>
                      <a:pt x="67" y="39"/>
                      <a:pt x="67" y="39"/>
                    </a:cubicBezTo>
                    <a:cubicBezTo>
                      <a:pt x="67" y="40"/>
                      <a:pt x="68" y="42"/>
                      <a:pt x="68" y="42"/>
                    </a:cubicBezTo>
                    <a:cubicBezTo>
                      <a:pt x="68" y="43"/>
                      <a:pt x="69" y="44"/>
                      <a:pt x="69" y="45"/>
                    </a:cubicBezTo>
                    <a:cubicBezTo>
                      <a:pt x="70" y="46"/>
                      <a:pt x="73" y="50"/>
                      <a:pt x="74" y="51"/>
                    </a:cubicBezTo>
                    <a:cubicBezTo>
                      <a:pt x="76" y="51"/>
                      <a:pt x="76" y="51"/>
                      <a:pt x="76" y="51"/>
                    </a:cubicBezTo>
                    <a:cubicBezTo>
                      <a:pt x="76" y="51"/>
                      <a:pt x="76" y="52"/>
                      <a:pt x="76" y="53"/>
                    </a:cubicBezTo>
                    <a:cubicBezTo>
                      <a:pt x="75" y="53"/>
                      <a:pt x="74" y="54"/>
                      <a:pt x="74" y="55"/>
                    </a:cubicBezTo>
                    <a:cubicBezTo>
                      <a:pt x="74" y="56"/>
                      <a:pt x="73" y="57"/>
                      <a:pt x="72" y="57"/>
                    </a:cubicBezTo>
                    <a:cubicBezTo>
                      <a:pt x="71" y="58"/>
                      <a:pt x="71" y="59"/>
                      <a:pt x="70" y="60"/>
                    </a:cubicBezTo>
                    <a:cubicBezTo>
                      <a:pt x="70" y="60"/>
                      <a:pt x="69" y="62"/>
                      <a:pt x="69" y="62"/>
                    </a:cubicBezTo>
                    <a:cubicBezTo>
                      <a:pt x="69" y="62"/>
                      <a:pt x="70" y="65"/>
                      <a:pt x="70" y="66"/>
                    </a:cubicBezTo>
                    <a:cubicBezTo>
                      <a:pt x="70" y="66"/>
                      <a:pt x="69" y="68"/>
                      <a:pt x="69" y="68"/>
                    </a:cubicBezTo>
                    <a:cubicBezTo>
                      <a:pt x="67" y="69"/>
                      <a:pt x="67" y="69"/>
                      <a:pt x="67" y="69"/>
                    </a:cubicBezTo>
                    <a:cubicBezTo>
                      <a:pt x="65" y="72"/>
                      <a:pt x="65" y="72"/>
                      <a:pt x="65" y="72"/>
                    </a:cubicBezTo>
                    <a:cubicBezTo>
                      <a:pt x="66" y="74"/>
                      <a:pt x="66" y="74"/>
                      <a:pt x="66" y="74"/>
                    </a:cubicBezTo>
                    <a:cubicBezTo>
                      <a:pt x="66" y="74"/>
                      <a:pt x="64" y="75"/>
                      <a:pt x="63" y="76"/>
                    </a:cubicBezTo>
                    <a:cubicBezTo>
                      <a:pt x="62" y="77"/>
                      <a:pt x="63" y="77"/>
                      <a:pt x="62" y="78"/>
                    </a:cubicBezTo>
                    <a:cubicBezTo>
                      <a:pt x="61" y="79"/>
                      <a:pt x="59" y="80"/>
                      <a:pt x="58" y="80"/>
                    </a:cubicBezTo>
                    <a:cubicBezTo>
                      <a:pt x="58" y="80"/>
                      <a:pt x="54" y="80"/>
                      <a:pt x="54" y="80"/>
                    </a:cubicBezTo>
                    <a:cubicBezTo>
                      <a:pt x="54" y="79"/>
                      <a:pt x="54" y="79"/>
                      <a:pt x="54" y="79"/>
                    </a:cubicBezTo>
                    <a:cubicBezTo>
                      <a:pt x="54" y="77"/>
                      <a:pt x="54" y="77"/>
                      <a:pt x="54" y="77"/>
                    </a:cubicBezTo>
                    <a:cubicBezTo>
                      <a:pt x="54" y="77"/>
                      <a:pt x="53" y="75"/>
                      <a:pt x="53" y="75"/>
                    </a:cubicBezTo>
                    <a:cubicBezTo>
                      <a:pt x="52" y="74"/>
                      <a:pt x="53" y="73"/>
                      <a:pt x="52" y="72"/>
                    </a:cubicBezTo>
                    <a:cubicBezTo>
                      <a:pt x="51" y="72"/>
                      <a:pt x="51" y="71"/>
                      <a:pt x="51" y="71"/>
                    </a:cubicBezTo>
                    <a:cubicBezTo>
                      <a:pt x="50" y="70"/>
                      <a:pt x="51" y="69"/>
                      <a:pt x="51" y="69"/>
                    </a:cubicBezTo>
                    <a:cubicBezTo>
                      <a:pt x="51" y="69"/>
                      <a:pt x="51" y="67"/>
                      <a:pt x="52" y="66"/>
                    </a:cubicBezTo>
                    <a:cubicBezTo>
                      <a:pt x="52" y="66"/>
                      <a:pt x="52" y="65"/>
                      <a:pt x="51" y="64"/>
                    </a:cubicBezTo>
                    <a:cubicBezTo>
                      <a:pt x="51" y="63"/>
                      <a:pt x="51" y="62"/>
                      <a:pt x="51" y="61"/>
                    </a:cubicBezTo>
                    <a:cubicBezTo>
                      <a:pt x="51" y="61"/>
                      <a:pt x="50" y="60"/>
                      <a:pt x="49" y="59"/>
                    </a:cubicBezTo>
                    <a:cubicBezTo>
                      <a:pt x="49" y="59"/>
                      <a:pt x="49" y="58"/>
                      <a:pt x="49" y="58"/>
                    </a:cubicBezTo>
                    <a:cubicBezTo>
                      <a:pt x="49" y="57"/>
                      <a:pt x="48" y="56"/>
                      <a:pt x="49" y="55"/>
                    </a:cubicBezTo>
                    <a:cubicBezTo>
                      <a:pt x="49" y="53"/>
                      <a:pt x="47" y="54"/>
                      <a:pt x="46" y="55"/>
                    </a:cubicBezTo>
                    <a:cubicBezTo>
                      <a:pt x="45" y="55"/>
                      <a:pt x="45" y="54"/>
                      <a:pt x="45" y="53"/>
                    </a:cubicBezTo>
                    <a:cubicBezTo>
                      <a:pt x="45" y="52"/>
                      <a:pt x="43" y="53"/>
                      <a:pt x="42" y="54"/>
                    </a:cubicBezTo>
                    <a:cubicBezTo>
                      <a:pt x="41" y="54"/>
                      <a:pt x="39" y="54"/>
                      <a:pt x="38" y="55"/>
                    </a:cubicBezTo>
                    <a:cubicBezTo>
                      <a:pt x="37" y="55"/>
                      <a:pt x="36" y="54"/>
                      <a:pt x="36" y="54"/>
                    </a:cubicBezTo>
                    <a:cubicBezTo>
                      <a:pt x="36" y="54"/>
                      <a:pt x="35" y="53"/>
                      <a:pt x="34" y="53"/>
                    </a:cubicBezTo>
                    <a:cubicBezTo>
                      <a:pt x="33" y="52"/>
                      <a:pt x="33" y="51"/>
                      <a:pt x="32" y="51"/>
                    </a:cubicBezTo>
                    <a:cubicBezTo>
                      <a:pt x="31" y="50"/>
                      <a:pt x="30" y="47"/>
                      <a:pt x="30" y="47"/>
                    </a:cubicBezTo>
                    <a:cubicBezTo>
                      <a:pt x="29" y="46"/>
                      <a:pt x="30" y="45"/>
                      <a:pt x="30" y="44"/>
                    </a:cubicBezTo>
                    <a:cubicBezTo>
                      <a:pt x="30" y="43"/>
                      <a:pt x="30" y="42"/>
                      <a:pt x="30" y="41"/>
                    </a:cubicBezTo>
                    <a:cubicBezTo>
                      <a:pt x="30" y="40"/>
                      <a:pt x="30" y="39"/>
                      <a:pt x="31" y="39"/>
                    </a:cubicBezTo>
                    <a:cubicBezTo>
                      <a:pt x="31" y="38"/>
                      <a:pt x="33" y="37"/>
                      <a:pt x="34" y="37"/>
                    </a:cubicBezTo>
                    <a:cubicBezTo>
                      <a:pt x="34" y="36"/>
                      <a:pt x="35" y="35"/>
                      <a:pt x="35" y="35"/>
                    </a:cubicBezTo>
                    <a:cubicBezTo>
                      <a:pt x="35" y="34"/>
                      <a:pt x="36" y="34"/>
                      <a:pt x="36" y="33"/>
                    </a:cubicBezTo>
                    <a:cubicBezTo>
                      <a:pt x="36" y="32"/>
                      <a:pt x="38" y="31"/>
                      <a:pt x="39" y="31"/>
                    </a:cubicBezTo>
                    <a:cubicBezTo>
                      <a:pt x="39" y="31"/>
                      <a:pt x="40" y="31"/>
                      <a:pt x="41" y="31"/>
                    </a:cubicBezTo>
                    <a:cubicBezTo>
                      <a:pt x="41" y="31"/>
                      <a:pt x="42" y="31"/>
                      <a:pt x="43" y="30"/>
                    </a:cubicBezTo>
                    <a:cubicBezTo>
                      <a:pt x="44" y="30"/>
                      <a:pt x="45" y="30"/>
                      <a:pt x="45" y="30"/>
                    </a:cubicBezTo>
                    <a:cubicBezTo>
                      <a:pt x="45" y="30"/>
                      <a:pt x="47" y="30"/>
                      <a:pt x="47" y="30"/>
                    </a:cubicBezTo>
                    <a:cubicBezTo>
                      <a:pt x="48" y="30"/>
                      <a:pt x="49" y="30"/>
                      <a:pt x="49" y="30"/>
                    </a:cubicBezTo>
                    <a:cubicBezTo>
                      <a:pt x="49" y="30"/>
                      <a:pt x="50" y="32"/>
                      <a:pt x="50" y="33"/>
                    </a:cubicBezTo>
                    <a:cubicBezTo>
                      <a:pt x="50" y="33"/>
                      <a:pt x="50" y="34"/>
                      <a:pt x="51" y="34"/>
                    </a:cubicBezTo>
                    <a:cubicBezTo>
                      <a:pt x="52" y="34"/>
                      <a:pt x="56" y="35"/>
                      <a:pt x="57" y="34"/>
                    </a:cubicBezTo>
                    <a:close/>
                    <a:moveTo>
                      <a:pt x="76" y="65"/>
                    </a:moveTo>
                    <a:cubicBezTo>
                      <a:pt x="76" y="66"/>
                      <a:pt x="75" y="67"/>
                      <a:pt x="75" y="68"/>
                    </a:cubicBezTo>
                    <a:cubicBezTo>
                      <a:pt x="75" y="68"/>
                      <a:pt x="75" y="69"/>
                      <a:pt x="75" y="70"/>
                    </a:cubicBezTo>
                    <a:cubicBezTo>
                      <a:pt x="74" y="71"/>
                      <a:pt x="74" y="72"/>
                      <a:pt x="73" y="72"/>
                    </a:cubicBezTo>
                    <a:cubicBezTo>
                      <a:pt x="73" y="73"/>
                      <a:pt x="72" y="74"/>
                      <a:pt x="71" y="74"/>
                    </a:cubicBezTo>
                    <a:cubicBezTo>
                      <a:pt x="71" y="74"/>
                      <a:pt x="71" y="73"/>
                      <a:pt x="71" y="72"/>
                    </a:cubicBezTo>
                    <a:cubicBezTo>
                      <a:pt x="71" y="71"/>
                      <a:pt x="72" y="70"/>
                      <a:pt x="72" y="70"/>
                    </a:cubicBezTo>
                    <a:cubicBezTo>
                      <a:pt x="72" y="70"/>
                      <a:pt x="72" y="69"/>
                      <a:pt x="72" y="68"/>
                    </a:cubicBezTo>
                    <a:cubicBezTo>
                      <a:pt x="72" y="67"/>
                      <a:pt x="74" y="67"/>
                      <a:pt x="74" y="67"/>
                    </a:cubicBezTo>
                    <a:cubicBezTo>
                      <a:pt x="75" y="64"/>
                      <a:pt x="75" y="64"/>
                      <a:pt x="75" y="64"/>
                    </a:cubicBezTo>
                    <a:cubicBezTo>
                      <a:pt x="75" y="64"/>
                      <a:pt x="76" y="65"/>
                      <a:pt x="76" y="65"/>
                    </a:cubicBezTo>
                    <a:close/>
                    <a:moveTo>
                      <a:pt x="5" y="56"/>
                    </a:moveTo>
                    <a:cubicBezTo>
                      <a:pt x="5" y="56"/>
                      <a:pt x="5" y="56"/>
                      <a:pt x="6" y="56"/>
                    </a:cubicBezTo>
                    <a:cubicBezTo>
                      <a:pt x="6" y="57"/>
                      <a:pt x="6" y="57"/>
                      <a:pt x="7" y="57"/>
                    </a:cubicBezTo>
                    <a:cubicBezTo>
                      <a:pt x="8" y="58"/>
                      <a:pt x="8" y="58"/>
                      <a:pt x="9" y="59"/>
                    </a:cubicBezTo>
                    <a:cubicBezTo>
                      <a:pt x="10" y="59"/>
                      <a:pt x="10" y="59"/>
                      <a:pt x="11" y="60"/>
                    </a:cubicBezTo>
                    <a:cubicBezTo>
                      <a:pt x="13" y="62"/>
                      <a:pt x="12" y="62"/>
                      <a:pt x="13" y="63"/>
                    </a:cubicBezTo>
                    <a:cubicBezTo>
                      <a:pt x="13" y="63"/>
                      <a:pt x="14" y="64"/>
                      <a:pt x="14" y="65"/>
                    </a:cubicBezTo>
                    <a:cubicBezTo>
                      <a:pt x="14" y="65"/>
                      <a:pt x="15" y="65"/>
                      <a:pt x="16" y="66"/>
                    </a:cubicBezTo>
                    <a:cubicBezTo>
                      <a:pt x="16" y="66"/>
                      <a:pt x="17" y="66"/>
                      <a:pt x="17" y="66"/>
                    </a:cubicBezTo>
                    <a:cubicBezTo>
                      <a:pt x="18" y="66"/>
                      <a:pt x="19" y="68"/>
                      <a:pt x="20" y="68"/>
                    </a:cubicBezTo>
                    <a:cubicBezTo>
                      <a:pt x="21" y="68"/>
                      <a:pt x="21" y="70"/>
                      <a:pt x="21" y="70"/>
                    </a:cubicBezTo>
                    <a:cubicBezTo>
                      <a:pt x="20" y="72"/>
                      <a:pt x="20" y="72"/>
                      <a:pt x="20" y="72"/>
                    </a:cubicBezTo>
                    <a:cubicBezTo>
                      <a:pt x="19" y="74"/>
                      <a:pt x="19" y="74"/>
                      <a:pt x="19" y="74"/>
                    </a:cubicBezTo>
                    <a:cubicBezTo>
                      <a:pt x="20" y="76"/>
                      <a:pt x="20" y="76"/>
                      <a:pt x="20" y="76"/>
                    </a:cubicBezTo>
                    <a:cubicBezTo>
                      <a:pt x="20" y="76"/>
                      <a:pt x="19" y="77"/>
                      <a:pt x="18" y="77"/>
                    </a:cubicBezTo>
                    <a:cubicBezTo>
                      <a:pt x="18" y="77"/>
                      <a:pt x="18" y="77"/>
                      <a:pt x="17" y="77"/>
                    </a:cubicBezTo>
                    <a:cubicBezTo>
                      <a:pt x="11" y="72"/>
                      <a:pt x="7" y="64"/>
                      <a:pt x="5" y="56"/>
                    </a:cubicBezTo>
                    <a:close/>
                  </a:path>
                </a:pathLst>
              </a:custGeom>
              <a:solidFill>
                <a:schemeClr val="l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1830">
                  <a:solidFill>
                    <a:schemeClr val="dk1"/>
                  </a:solidFill>
                  <a:latin typeface="微软雅黑" panose="020B0503020204020204" pitchFamily="34" charset="-122"/>
                  <a:ea typeface="微软雅黑" panose="020B0503020204020204" pitchFamily="34" charset="-122"/>
                </a:endParaRPr>
              </a:p>
            </p:txBody>
          </p:sp>
          <p:sp>
            <p:nvSpPr>
              <p:cNvPr id="7" name="Freeform 97"/>
              <p:cNvSpPr/>
              <p:nvPr>
                <p:custDataLst>
                  <p:tags r:id="rId21"/>
                </p:custDataLst>
              </p:nvPr>
            </p:nvSpPr>
            <p:spPr bwMode="auto">
              <a:xfrm>
                <a:off x="3780324" y="-2904"/>
                <a:ext cx="88114" cy="2976499"/>
              </a:xfrm>
              <a:custGeom>
                <a:avLst/>
                <a:gdLst>
                  <a:gd name="T0" fmla="*/ 18 w 27"/>
                  <a:gd name="T1" fmla="*/ 0 h 1217"/>
                  <a:gd name="T2" fmla="*/ 14 w 27"/>
                  <a:gd name="T3" fmla="*/ 0 h 1217"/>
                  <a:gd name="T4" fmla="*/ 14 w 27"/>
                  <a:gd name="T5" fmla="*/ 1164 h 1217"/>
                  <a:gd name="T6" fmla="*/ 14 w 27"/>
                  <a:gd name="T7" fmla="*/ 1164 h 1217"/>
                  <a:gd name="T8" fmla="*/ 23 w 27"/>
                  <a:gd name="T9" fmla="*/ 1213 h 1217"/>
                  <a:gd name="T10" fmla="*/ 4 w 27"/>
                  <a:gd name="T11" fmla="*/ 1213 h 1217"/>
                  <a:gd name="T12" fmla="*/ 5 w 27"/>
                  <a:gd name="T13" fmla="*/ 1211 h 1217"/>
                  <a:gd name="T14" fmla="*/ 0 w 27"/>
                  <a:gd name="T15" fmla="*/ 1212 h 1217"/>
                  <a:gd name="T16" fmla="*/ 0 w 27"/>
                  <a:gd name="T17" fmla="*/ 1215 h 1217"/>
                  <a:gd name="T18" fmla="*/ 0 w 27"/>
                  <a:gd name="T19" fmla="*/ 1216 h 1217"/>
                  <a:gd name="T20" fmla="*/ 2 w 27"/>
                  <a:gd name="T21" fmla="*/ 1217 h 1217"/>
                  <a:gd name="T22" fmla="*/ 25 w 27"/>
                  <a:gd name="T23" fmla="*/ 1217 h 1217"/>
                  <a:gd name="T24" fmla="*/ 27 w 27"/>
                  <a:gd name="T25" fmla="*/ 1216 h 1217"/>
                  <a:gd name="T26" fmla="*/ 27 w 27"/>
                  <a:gd name="T27" fmla="*/ 1215 h 1217"/>
                  <a:gd name="T28" fmla="*/ 18 w 27"/>
                  <a:gd name="T29" fmla="*/ 1164 h 1217"/>
                  <a:gd name="T30" fmla="*/ 18 w 27"/>
                  <a:gd name="T31" fmla="*/ 0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1217">
                    <a:moveTo>
                      <a:pt x="18" y="0"/>
                    </a:moveTo>
                    <a:cubicBezTo>
                      <a:pt x="14" y="0"/>
                      <a:pt x="14" y="0"/>
                      <a:pt x="14" y="0"/>
                    </a:cubicBezTo>
                    <a:cubicBezTo>
                      <a:pt x="14" y="1164"/>
                      <a:pt x="14" y="1164"/>
                      <a:pt x="14" y="1164"/>
                    </a:cubicBezTo>
                    <a:cubicBezTo>
                      <a:pt x="14" y="1164"/>
                      <a:pt x="14" y="1164"/>
                      <a:pt x="14" y="1164"/>
                    </a:cubicBezTo>
                    <a:cubicBezTo>
                      <a:pt x="23" y="1213"/>
                      <a:pt x="23" y="1213"/>
                      <a:pt x="23" y="1213"/>
                    </a:cubicBezTo>
                    <a:cubicBezTo>
                      <a:pt x="4" y="1213"/>
                      <a:pt x="4" y="1213"/>
                      <a:pt x="4" y="1213"/>
                    </a:cubicBezTo>
                    <a:cubicBezTo>
                      <a:pt x="5" y="1211"/>
                      <a:pt x="5" y="1211"/>
                      <a:pt x="5" y="1211"/>
                    </a:cubicBezTo>
                    <a:cubicBezTo>
                      <a:pt x="0" y="1212"/>
                      <a:pt x="0" y="1212"/>
                      <a:pt x="0" y="1212"/>
                    </a:cubicBezTo>
                    <a:cubicBezTo>
                      <a:pt x="0" y="1215"/>
                      <a:pt x="0" y="1215"/>
                      <a:pt x="0" y="1215"/>
                    </a:cubicBezTo>
                    <a:cubicBezTo>
                      <a:pt x="0" y="1215"/>
                      <a:pt x="0" y="1216"/>
                      <a:pt x="0" y="1216"/>
                    </a:cubicBezTo>
                    <a:cubicBezTo>
                      <a:pt x="1" y="1217"/>
                      <a:pt x="1" y="1217"/>
                      <a:pt x="2" y="1217"/>
                    </a:cubicBezTo>
                    <a:cubicBezTo>
                      <a:pt x="25" y="1217"/>
                      <a:pt x="25" y="1217"/>
                      <a:pt x="25" y="1217"/>
                    </a:cubicBezTo>
                    <a:cubicBezTo>
                      <a:pt x="26" y="1217"/>
                      <a:pt x="26" y="1217"/>
                      <a:pt x="27" y="1216"/>
                    </a:cubicBezTo>
                    <a:cubicBezTo>
                      <a:pt x="27" y="1216"/>
                      <a:pt x="27" y="1215"/>
                      <a:pt x="27" y="1215"/>
                    </a:cubicBezTo>
                    <a:cubicBezTo>
                      <a:pt x="18" y="1164"/>
                      <a:pt x="18" y="1164"/>
                      <a:pt x="18" y="1164"/>
                    </a:cubicBezTo>
                    <a:lnTo>
                      <a:pt x="18" y="0"/>
                    </a:ln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1830" dirty="0">
                  <a:solidFill>
                    <a:schemeClr val="dk1"/>
                  </a:solidFill>
                  <a:latin typeface="微软雅黑" panose="020B0503020204020204" pitchFamily="34" charset="-122"/>
                  <a:ea typeface="微软雅黑" panose="020B0503020204020204" pitchFamily="34" charset="-122"/>
                </a:endParaRPr>
              </a:p>
            </p:txBody>
          </p:sp>
        </p:grpSp>
        <p:sp>
          <p:nvSpPr>
            <p:cNvPr id="69" name="文本框 68"/>
            <p:cNvSpPr txBox="1"/>
            <p:nvPr>
              <p:custDataLst>
                <p:tags r:id="rId22"/>
              </p:custDataLst>
            </p:nvPr>
          </p:nvSpPr>
          <p:spPr>
            <a:xfrm>
              <a:off x="6605" y="5950"/>
              <a:ext cx="1190" cy="491"/>
            </a:xfrm>
            <a:prstGeom prst="rect">
              <a:avLst/>
            </a:prstGeom>
            <a:noFill/>
          </p:spPr>
          <p:txBody>
            <a:bodyPr wrap="square" rtlCol="0">
              <a:spAutoFit/>
            </a:bodyPr>
            <a:lstStyle/>
            <a:p>
              <a:pPr marL="0" lvl="0" indent="0" algn="ctr">
                <a:lnSpc>
                  <a:spcPct val="130000"/>
                </a:lnSpc>
                <a:spcBef>
                  <a:spcPts val="0"/>
                </a:spcBef>
                <a:spcAft>
                  <a:spcPts val="0"/>
                </a:spcAft>
                <a:buSzPct val="100000"/>
              </a:pPr>
              <a:r>
                <a:rPr lang="zh-CN" altLang="en-US" sz="1970" b="1">
                  <a:solidFill>
                    <a:schemeClr val="lt1"/>
                  </a:solidFill>
                  <a:latin typeface="Times New Roman" panose="02020603050405020304" charset="0"/>
                  <a:ea typeface="微软雅黑" panose="020B0503020204020204" pitchFamily="34" charset="-122"/>
                </a:rPr>
                <a:t>谎言</a:t>
              </a:r>
              <a:endParaRPr lang="zh-CN" altLang="en-US" sz="1970" b="1">
                <a:solidFill>
                  <a:schemeClr val="lt1"/>
                </a:solidFill>
                <a:latin typeface="Times New Roman" panose="02020603050405020304" charset="0"/>
                <a:ea typeface="微软雅黑" panose="020B0503020204020204" pitchFamily="34" charset="-122"/>
              </a:endParaRPr>
            </a:p>
          </p:txBody>
        </p:sp>
        <p:grpSp>
          <p:nvGrpSpPr>
            <p:cNvPr id="65" name="组合 64"/>
            <p:cNvGrpSpPr/>
            <p:nvPr>
              <p:custDataLst>
                <p:tags r:id="rId23"/>
              </p:custDataLst>
            </p:nvPr>
          </p:nvGrpSpPr>
          <p:grpSpPr>
            <a:xfrm>
              <a:off x="8725" y="2050"/>
              <a:ext cx="1888" cy="3041"/>
              <a:chOff x="4636048" y="-2904"/>
              <a:chExt cx="1842379" cy="2968156"/>
            </a:xfrm>
          </p:grpSpPr>
          <p:grpSp>
            <p:nvGrpSpPr>
              <p:cNvPr id="6" name="组合 5"/>
              <p:cNvGrpSpPr/>
              <p:nvPr/>
            </p:nvGrpSpPr>
            <p:grpSpPr>
              <a:xfrm>
                <a:off x="4636048" y="978986"/>
                <a:ext cx="1842379" cy="1986266"/>
                <a:chOff x="4950466" y="1079285"/>
                <a:chExt cx="1870075" cy="2016125"/>
              </a:xfrm>
            </p:grpSpPr>
            <p:sp>
              <p:nvSpPr>
                <p:cNvPr id="50" name="Freeform 61"/>
                <p:cNvSpPr>
                  <a:spLocks noEditPoints="1"/>
                </p:cNvSpPr>
                <p:nvPr>
                  <p:custDataLst>
                    <p:tags r:id="rId24"/>
                  </p:custDataLst>
                </p:nvPr>
              </p:nvSpPr>
              <p:spPr bwMode="auto">
                <a:xfrm>
                  <a:off x="4950466" y="1228510"/>
                  <a:ext cx="1870075" cy="1866900"/>
                </a:xfrm>
                <a:custGeom>
                  <a:avLst/>
                  <a:gdLst>
                    <a:gd name="T0" fmla="*/ 284 w 567"/>
                    <a:gd name="T1" fmla="*/ 0 h 567"/>
                    <a:gd name="T2" fmla="*/ 0 w 567"/>
                    <a:gd name="T3" fmla="*/ 284 h 567"/>
                    <a:gd name="T4" fmla="*/ 284 w 567"/>
                    <a:gd name="T5" fmla="*/ 567 h 567"/>
                    <a:gd name="T6" fmla="*/ 567 w 567"/>
                    <a:gd name="T7" fmla="*/ 284 h 567"/>
                    <a:gd name="T8" fmla="*/ 284 w 567"/>
                    <a:gd name="T9" fmla="*/ 0 h 567"/>
                    <a:gd name="T10" fmla="*/ 284 w 567"/>
                    <a:gd name="T11" fmla="*/ 142 h 567"/>
                    <a:gd name="T12" fmla="*/ 229 w 567"/>
                    <a:gd name="T13" fmla="*/ 87 h 567"/>
                    <a:gd name="T14" fmla="*/ 284 w 567"/>
                    <a:gd name="T15" fmla="*/ 33 h 567"/>
                    <a:gd name="T16" fmla="*/ 339 w 567"/>
                    <a:gd name="T17" fmla="*/ 87 h 567"/>
                    <a:gd name="T18" fmla="*/ 284 w 567"/>
                    <a:gd name="T19" fmla="*/ 142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7" h="567">
                      <a:moveTo>
                        <a:pt x="284" y="0"/>
                      </a:moveTo>
                      <a:cubicBezTo>
                        <a:pt x="127" y="0"/>
                        <a:pt x="0" y="127"/>
                        <a:pt x="0" y="284"/>
                      </a:cubicBezTo>
                      <a:cubicBezTo>
                        <a:pt x="0" y="440"/>
                        <a:pt x="127" y="567"/>
                        <a:pt x="284" y="567"/>
                      </a:cubicBezTo>
                      <a:cubicBezTo>
                        <a:pt x="441" y="567"/>
                        <a:pt x="567" y="440"/>
                        <a:pt x="567" y="284"/>
                      </a:cubicBezTo>
                      <a:cubicBezTo>
                        <a:pt x="567" y="127"/>
                        <a:pt x="441" y="0"/>
                        <a:pt x="284" y="0"/>
                      </a:cubicBezTo>
                      <a:close/>
                      <a:moveTo>
                        <a:pt x="284" y="142"/>
                      </a:moveTo>
                      <a:cubicBezTo>
                        <a:pt x="254" y="142"/>
                        <a:pt x="229" y="118"/>
                        <a:pt x="229" y="87"/>
                      </a:cubicBezTo>
                      <a:cubicBezTo>
                        <a:pt x="229" y="57"/>
                        <a:pt x="254" y="33"/>
                        <a:pt x="284" y="33"/>
                      </a:cubicBezTo>
                      <a:cubicBezTo>
                        <a:pt x="314" y="33"/>
                        <a:pt x="339" y="57"/>
                        <a:pt x="339" y="87"/>
                      </a:cubicBezTo>
                      <a:cubicBezTo>
                        <a:pt x="339" y="118"/>
                        <a:pt x="314" y="142"/>
                        <a:pt x="284" y="142"/>
                      </a:cubicBezTo>
                      <a:close/>
                    </a:path>
                  </a:pathLst>
                </a:custGeom>
                <a:solidFill>
                  <a:schemeClr val="l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1830">
                    <a:solidFill>
                      <a:schemeClr val="dk1"/>
                    </a:solidFill>
                    <a:latin typeface="微软雅黑" panose="020B0503020204020204" pitchFamily="34" charset="-122"/>
                    <a:ea typeface="微软雅黑" panose="020B0503020204020204" pitchFamily="34" charset="-122"/>
                  </a:endParaRPr>
                </a:p>
              </p:txBody>
            </p:sp>
            <p:sp>
              <p:nvSpPr>
                <p:cNvPr id="51" name="Freeform 62"/>
                <p:cNvSpPr>
                  <a:spLocks noEditPoints="1"/>
                </p:cNvSpPr>
                <p:nvPr>
                  <p:custDataLst>
                    <p:tags r:id="rId25"/>
                  </p:custDataLst>
                </p:nvPr>
              </p:nvSpPr>
              <p:spPr bwMode="auto">
                <a:xfrm>
                  <a:off x="4950466" y="1228510"/>
                  <a:ext cx="1870075" cy="1866900"/>
                </a:xfrm>
                <a:custGeom>
                  <a:avLst/>
                  <a:gdLst>
                    <a:gd name="T0" fmla="*/ 284 w 567"/>
                    <a:gd name="T1" fmla="*/ 0 h 567"/>
                    <a:gd name="T2" fmla="*/ 0 w 567"/>
                    <a:gd name="T3" fmla="*/ 284 h 567"/>
                    <a:gd name="T4" fmla="*/ 284 w 567"/>
                    <a:gd name="T5" fmla="*/ 567 h 567"/>
                    <a:gd name="T6" fmla="*/ 567 w 567"/>
                    <a:gd name="T7" fmla="*/ 284 h 567"/>
                    <a:gd name="T8" fmla="*/ 284 w 567"/>
                    <a:gd name="T9" fmla="*/ 0 h 567"/>
                    <a:gd name="T10" fmla="*/ 284 w 567"/>
                    <a:gd name="T11" fmla="*/ 142 h 567"/>
                    <a:gd name="T12" fmla="*/ 229 w 567"/>
                    <a:gd name="T13" fmla="*/ 87 h 567"/>
                    <a:gd name="T14" fmla="*/ 284 w 567"/>
                    <a:gd name="T15" fmla="*/ 33 h 567"/>
                    <a:gd name="T16" fmla="*/ 339 w 567"/>
                    <a:gd name="T17" fmla="*/ 87 h 567"/>
                    <a:gd name="T18" fmla="*/ 284 w 567"/>
                    <a:gd name="T19" fmla="*/ 142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7" h="567">
                      <a:moveTo>
                        <a:pt x="284" y="0"/>
                      </a:moveTo>
                      <a:cubicBezTo>
                        <a:pt x="127" y="0"/>
                        <a:pt x="0" y="127"/>
                        <a:pt x="0" y="284"/>
                      </a:cubicBezTo>
                      <a:cubicBezTo>
                        <a:pt x="0" y="440"/>
                        <a:pt x="127" y="567"/>
                        <a:pt x="284" y="567"/>
                      </a:cubicBezTo>
                      <a:cubicBezTo>
                        <a:pt x="441" y="567"/>
                        <a:pt x="567" y="440"/>
                        <a:pt x="567" y="284"/>
                      </a:cubicBezTo>
                      <a:cubicBezTo>
                        <a:pt x="567" y="127"/>
                        <a:pt x="441" y="0"/>
                        <a:pt x="284" y="0"/>
                      </a:cubicBezTo>
                      <a:close/>
                      <a:moveTo>
                        <a:pt x="284" y="142"/>
                      </a:moveTo>
                      <a:cubicBezTo>
                        <a:pt x="254" y="142"/>
                        <a:pt x="229" y="118"/>
                        <a:pt x="229" y="87"/>
                      </a:cubicBezTo>
                      <a:cubicBezTo>
                        <a:pt x="229" y="57"/>
                        <a:pt x="254" y="33"/>
                        <a:pt x="284" y="33"/>
                      </a:cubicBezTo>
                      <a:cubicBezTo>
                        <a:pt x="314" y="33"/>
                        <a:pt x="339" y="57"/>
                        <a:pt x="339" y="87"/>
                      </a:cubicBezTo>
                      <a:cubicBezTo>
                        <a:pt x="339" y="118"/>
                        <a:pt x="314" y="142"/>
                        <a:pt x="284" y="142"/>
                      </a:cubicBezTo>
                      <a:close/>
                    </a:path>
                  </a:pathLst>
                </a:custGeom>
                <a:solidFill>
                  <a:schemeClr val="lt1"/>
                </a:solidFill>
                <a:ln>
                  <a:noFill/>
                </a:ln>
              </p:spPr>
              <p:txBody>
                <a:bodyPr vert="horz" wrap="square" lIns="96435" tIns="48217" rIns="96435" bIns="48217" numCol="1" anchor="t" anchorCtr="0" compatLnSpc="1"/>
                <a:lstStyle/>
                <a:p>
                  <a:pPr algn="ctr"/>
                  <a:endParaRPr lang="zh-CN" altLang="en-US" sz="1830">
                    <a:solidFill>
                      <a:schemeClr val="dk1"/>
                    </a:solidFill>
                    <a:latin typeface="微软雅黑" panose="020B0503020204020204" pitchFamily="34" charset="-122"/>
                    <a:ea typeface="微软雅黑" panose="020B0503020204020204" pitchFamily="34" charset="-122"/>
                  </a:endParaRPr>
                </a:p>
              </p:txBody>
            </p:sp>
            <p:sp>
              <p:nvSpPr>
                <p:cNvPr id="52" name="Freeform 63"/>
                <p:cNvSpPr>
                  <a:spLocks noEditPoints="1"/>
                </p:cNvSpPr>
                <p:nvPr>
                  <p:custDataLst>
                    <p:tags r:id="rId26"/>
                  </p:custDataLst>
                </p:nvPr>
              </p:nvSpPr>
              <p:spPr bwMode="auto">
                <a:xfrm>
                  <a:off x="4990154" y="1268198"/>
                  <a:ext cx="1793875" cy="1790700"/>
                </a:xfrm>
                <a:custGeom>
                  <a:avLst/>
                  <a:gdLst>
                    <a:gd name="T0" fmla="*/ 272 w 544"/>
                    <a:gd name="T1" fmla="*/ 0 h 544"/>
                    <a:gd name="T2" fmla="*/ 0 w 544"/>
                    <a:gd name="T3" fmla="*/ 272 h 544"/>
                    <a:gd name="T4" fmla="*/ 272 w 544"/>
                    <a:gd name="T5" fmla="*/ 544 h 544"/>
                    <a:gd name="T6" fmla="*/ 544 w 544"/>
                    <a:gd name="T7" fmla="*/ 272 h 544"/>
                    <a:gd name="T8" fmla="*/ 272 w 544"/>
                    <a:gd name="T9" fmla="*/ 0 h 544"/>
                    <a:gd name="T10" fmla="*/ 272 w 544"/>
                    <a:gd name="T11" fmla="*/ 130 h 544"/>
                    <a:gd name="T12" fmla="*/ 217 w 544"/>
                    <a:gd name="T13" fmla="*/ 75 h 544"/>
                    <a:gd name="T14" fmla="*/ 272 w 544"/>
                    <a:gd name="T15" fmla="*/ 21 h 544"/>
                    <a:gd name="T16" fmla="*/ 327 w 544"/>
                    <a:gd name="T17" fmla="*/ 75 h 544"/>
                    <a:gd name="T18" fmla="*/ 272 w 544"/>
                    <a:gd name="T19" fmla="*/ 13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4" h="544">
                      <a:moveTo>
                        <a:pt x="272" y="0"/>
                      </a:moveTo>
                      <a:cubicBezTo>
                        <a:pt x="122" y="0"/>
                        <a:pt x="0" y="121"/>
                        <a:pt x="0" y="272"/>
                      </a:cubicBezTo>
                      <a:cubicBezTo>
                        <a:pt x="0" y="422"/>
                        <a:pt x="122" y="544"/>
                        <a:pt x="272" y="544"/>
                      </a:cubicBezTo>
                      <a:cubicBezTo>
                        <a:pt x="422" y="544"/>
                        <a:pt x="544" y="422"/>
                        <a:pt x="544" y="272"/>
                      </a:cubicBezTo>
                      <a:cubicBezTo>
                        <a:pt x="544" y="121"/>
                        <a:pt x="422" y="0"/>
                        <a:pt x="272" y="0"/>
                      </a:cubicBezTo>
                      <a:close/>
                      <a:moveTo>
                        <a:pt x="272" y="130"/>
                      </a:moveTo>
                      <a:cubicBezTo>
                        <a:pt x="242" y="130"/>
                        <a:pt x="217" y="106"/>
                        <a:pt x="217" y="75"/>
                      </a:cubicBezTo>
                      <a:cubicBezTo>
                        <a:pt x="217" y="45"/>
                        <a:pt x="242" y="21"/>
                        <a:pt x="272" y="21"/>
                      </a:cubicBezTo>
                      <a:cubicBezTo>
                        <a:pt x="302" y="21"/>
                        <a:pt x="327" y="45"/>
                        <a:pt x="327" y="75"/>
                      </a:cubicBezTo>
                      <a:cubicBezTo>
                        <a:pt x="327" y="106"/>
                        <a:pt x="302" y="130"/>
                        <a:pt x="272" y="13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1830">
                    <a:solidFill>
                      <a:schemeClr val="dk1"/>
                    </a:solidFill>
                    <a:latin typeface="微软雅黑" panose="020B0503020204020204" pitchFamily="34" charset="-122"/>
                    <a:ea typeface="微软雅黑" panose="020B0503020204020204" pitchFamily="34" charset="-122"/>
                  </a:endParaRPr>
                </a:p>
              </p:txBody>
            </p:sp>
            <p:sp>
              <p:nvSpPr>
                <p:cNvPr id="53" name="Freeform 64"/>
                <p:cNvSpPr>
                  <a:spLocks noEditPoints="1"/>
                </p:cNvSpPr>
                <p:nvPr>
                  <p:custDataLst>
                    <p:tags r:id="rId27"/>
                  </p:custDataLst>
                </p:nvPr>
              </p:nvSpPr>
              <p:spPr bwMode="auto">
                <a:xfrm>
                  <a:off x="5669604" y="1296773"/>
                  <a:ext cx="434975" cy="434975"/>
                </a:xfrm>
                <a:custGeom>
                  <a:avLst/>
                  <a:gdLst>
                    <a:gd name="T0" fmla="*/ 66 w 132"/>
                    <a:gd name="T1" fmla="*/ 0 h 132"/>
                    <a:gd name="T2" fmla="*/ 0 w 132"/>
                    <a:gd name="T3" fmla="*/ 66 h 132"/>
                    <a:gd name="T4" fmla="*/ 66 w 132"/>
                    <a:gd name="T5" fmla="*/ 132 h 132"/>
                    <a:gd name="T6" fmla="*/ 132 w 132"/>
                    <a:gd name="T7" fmla="*/ 66 h 132"/>
                    <a:gd name="T8" fmla="*/ 66 w 132"/>
                    <a:gd name="T9" fmla="*/ 0 h 132"/>
                    <a:gd name="T10" fmla="*/ 66 w 132"/>
                    <a:gd name="T11" fmla="*/ 121 h 132"/>
                    <a:gd name="T12" fmla="*/ 11 w 132"/>
                    <a:gd name="T13" fmla="*/ 66 h 132"/>
                    <a:gd name="T14" fmla="*/ 66 w 132"/>
                    <a:gd name="T15" fmla="*/ 12 h 132"/>
                    <a:gd name="T16" fmla="*/ 121 w 132"/>
                    <a:gd name="T17" fmla="*/ 66 h 132"/>
                    <a:gd name="T18" fmla="*/ 66 w 132"/>
                    <a:gd name="T19" fmla="*/ 12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0"/>
                      </a:moveTo>
                      <a:cubicBezTo>
                        <a:pt x="30" y="0"/>
                        <a:pt x="0" y="30"/>
                        <a:pt x="0" y="66"/>
                      </a:cubicBezTo>
                      <a:cubicBezTo>
                        <a:pt x="0" y="103"/>
                        <a:pt x="30" y="132"/>
                        <a:pt x="66" y="132"/>
                      </a:cubicBezTo>
                      <a:cubicBezTo>
                        <a:pt x="102" y="132"/>
                        <a:pt x="132" y="103"/>
                        <a:pt x="132" y="66"/>
                      </a:cubicBezTo>
                      <a:cubicBezTo>
                        <a:pt x="132" y="30"/>
                        <a:pt x="102" y="0"/>
                        <a:pt x="66" y="0"/>
                      </a:cubicBezTo>
                      <a:close/>
                      <a:moveTo>
                        <a:pt x="66" y="121"/>
                      </a:moveTo>
                      <a:cubicBezTo>
                        <a:pt x="36" y="121"/>
                        <a:pt x="11" y="97"/>
                        <a:pt x="11" y="66"/>
                      </a:cubicBezTo>
                      <a:cubicBezTo>
                        <a:pt x="11" y="36"/>
                        <a:pt x="36" y="12"/>
                        <a:pt x="66" y="12"/>
                      </a:cubicBezTo>
                      <a:cubicBezTo>
                        <a:pt x="96" y="12"/>
                        <a:pt x="121" y="36"/>
                        <a:pt x="121" y="66"/>
                      </a:cubicBezTo>
                      <a:cubicBezTo>
                        <a:pt x="121" y="97"/>
                        <a:pt x="96" y="121"/>
                        <a:pt x="66" y="121"/>
                      </a:cubicBezTo>
                      <a:close/>
                    </a:path>
                  </a:pathLst>
                </a:custGeom>
                <a:solidFill>
                  <a:schemeClr val="lt1"/>
                </a:solidFill>
                <a:ln>
                  <a:noFill/>
                </a:ln>
              </p:spPr>
              <p:txBody>
                <a:bodyPr vert="horz" wrap="square" lIns="96435" tIns="48217" rIns="96435" bIns="48217" numCol="1" anchor="t" anchorCtr="0" compatLnSpc="1"/>
                <a:lstStyle/>
                <a:p>
                  <a:pPr algn="ctr"/>
                  <a:endParaRPr lang="zh-CN" altLang="en-US" sz="1830">
                    <a:solidFill>
                      <a:schemeClr val="dk1"/>
                    </a:solidFill>
                    <a:latin typeface="微软雅黑" panose="020B0503020204020204" pitchFamily="34" charset="-122"/>
                    <a:ea typeface="微软雅黑" panose="020B0503020204020204" pitchFamily="34" charset="-122"/>
                  </a:endParaRPr>
                </a:p>
              </p:txBody>
            </p:sp>
            <p:sp>
              <p:nvSpPr>
                <p:cNvPr id="54" name="Freeform 66"/>
                <p:cNvSpPr/>
                <p:nvPr>
                  <p:custDataLst>
                    <p:tags r:id="rId28"/>
                  </p:custDataLst>
                </p:nvPr>
              </p:nvSpPr>
              <p:spPr bwMode="auto">
                <a:xfrm>
                  <a:off x="5820416" y="1079285"/>
                  <a:ext cx="66675" cy="149225"/>
                </a:xfrm>
                <a:custGeom>
                  <a:avLst/>
                  <a:gdLst>
                    <a:gd name="T0" fmla="*/ 20 w 20"/>
                    <a:gd name="T1" fmla="*/ 31 h 45"/>
                    <a:gd name="T2" fmla="*/ 20 w 20"/>
                    <a:gd name="T3" fmla="*/ 31 h 45"/>
                    <a:gd name="T4" fmla="*/ 20 w 20"/>
                    <a:gd name="T5" fmla="*/ 20 h 45"/>
                    <a:gd name="T6" fmla="*/ 20 w 20"/>
                    <a:gd name="T7" fmla="*/ 19 h 45"/>
                    <a:gd name="T8" fmla="*/ 4 w 20"/>
                    <a:gd name="T9" fmla="*/ 1 h 45"/>
                    <a:gd name="T10" fmla="*/ 1 w 20"/>
                    <a:gd name="T11" fmla="*/ 1 h 45"/>
                    <a:gd name="T12" fmla="*/ 1 w 20"/>
                    <a:gd name="T13" fmla="*/ 4 h 45"/>
                    <a:gd name="T14" fmla="*/ 1 w 20"/>
                    <a:gd name="T15" fmla="*/ 4 h 45"/>
                    <a:gd name="T16" fmla="*/ 16 w 20"/>
                    <a:gd name="T17" fmla="*/ 21 h 45"/>
                    <a:gd name="T18" fmla="*/ 16 w 20"/>
                    <a:gd name="T19" fmla="*/ 30 h 45"/>
                    <a:gd name="T20" fmla="*/ 13 w 20"/>
                    <a:gd name="T21" fmla="*/ 45 h 45"/>
                    <a:gd name="T22" fmla="*/ 17 w 20"/>
                    <a:gd name="T23" fmla="*/ 45 h 45"/>
                    <a:gd name="T24" fmla="*/ 20 w 20"/>
                    <a:gd name="T25" fmla="*/ 3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5">
                      <a:moveTo>
                        <a:pt x="20" y="31"/>
                      </a:moveTo>
                      <a:cubicBezTo>
                        <a:pt x="20" y="31"/>
                        <a:pt x="20" y="31"/>
                        <a:pt x="20" y="31"/>
                      </a:cubicBezTo>
                      <a:cubicBezTo>
                        <a:pt x="20" y="20"/>
                        <a:pt x="20" y="20"/>
                        <a:pt x="20" y="20"/>
                      </a:cubicBezTo>
                      <a:cubicBezTo>
                        <a:pt x="20" y="20"/>
                        <a:pt x="20" y="19"/>
                        <a:pt x="20" y="19"/>
                      </a:cubicBezTo>
                      <a:cubicBezTo>
                        <a:pt x="4" y="1"/>
                        <a:pt x="4" y="1"/>
                        <a:pt x="4" y="1"/>
                      </a:cubicBezTo>
                      <a:cubicBezTo>
                        <a:pt x="3" y="1"/>
                        <a:pt x="2" y="0"/>
                        <a:pt x="1" y="1"/>
                      </a:cubicBezTo>
                      <a:cubicBezTo>
                        <a:pt x="0" y="2"/>
                        <a:pt x="0" y="3"/>
                        <a:pt x="1" y="4"/>
                      </a:cubicBezTo>
                      <a:cubicBezTo>
                        <a:pt x="1" y="4"/>
                        <a:pt x="1" y="4"/>
                        <a:pt x="1" y="4"/>
                      </a:cubicBezTo>
                      <a:cubicBezTo>
                        <a:pt x="16" y="21"/>
                        <a:pt x="16" y="21"/>
                        <a:pt x="16" y="21"/>
                      </a:cubicBezTo>
                      <a:cubicBezTo>
                        <a:pt x="16" y="30"/>
                        <a:pt x="16" y="30"/>
                        <a:pt x="16" y="30"/>
                      </a:cubicBezTo>
                      <a:cubicBezTo>
                        <a:pt x="13" y="45"/>
                        <a:pt x="13" y="45"/>
                        <a:pt x="13" y="45"/>
                      </a:cubicBezTo>
                      <a:cubicBezTo>
                        <a:pt x="17" y="45"/>
                        <a:pt x="17" y="45"/>
                        <a:pt x="17" y="45"/>
                      </a:cubicBezTo>
                      <a:lnTo>
                        <a:pt x="20" y="31"/>
                      </a:ln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1830">
                    <a:solidFill>
                      <a:schemeClr val="dk1"/>
                    </a:solidFill>
                    <a:latin typeface="微软雅黑" panose="020B0503020204020204" pitchFamily="34" charset="-122"/>
                    <a:ea typeface="微软雅黑" panose="020B0503020204020204" pitchFamily="34" charset="-122"/>
                  </a:endParaRPr>
                </a:p>
              </p:txBody>
            </p:sp>
            <p:sp>
              <p:nvSpPr>
                <p:cNvPr id="55" name="Freeform 67"/>
                <p:cNvSpPr/>
                <p:nvPr>
                  <p:custDataLst>
                    <p:tags r:id="rId29"/>
                  </p:custDataLst>
                </p:nvPr>
              </p:nvSpPr>
              <p:spPr bwMode="auto">
                <a:xfrm>
                  <a:off x="5868041" y="1145960"/>
                  <a:ext cx="38100" cy="12700"/>
                </a:xfrm>
                <a:custGeom>
                  <a:avLst/>
                  <a:gdLst>
                    <a:gd name="T0" fmla="*/ 2 w 12"/>
                    <a:gd name="T1" fmla="*/ 4 h 4"/>
                    <a:gd name="T2" fmla="*/ 10 w 12"/>
                    <a:gd name="T3" fmla="*/ 4 h 4"/>
                    <a:gd name="T4" fmla="*/ 12 w 12"/>
                    <a:gd name="T5" fmla="*/ 2 h 4"/>
                    <a:gd name="T6" fmla="*/ 10 w 12"/>
                    <a:gd name="T7" fmla="*/ 0 h 4"/>
                    <a:gd name="T8" fmla="*/ 2 w 12"/>
                    <a:gd name="T9" fmla="*/ 0 h 4"/>
                    <a:gd name="T10" fmla="*/ 0 w 12"/>
                    <a:gd name="T11" fmla="*/ 2 h 4"/>
                    <a:gd name="T12" fmla="*/ 2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2" y="4"/>
                      </a:moveTo>
                      <a:cubicBezTo>
                        <a:pt x="10" y="4"/>
                        <a:pt x="10" y="4"/>
                        <a:pt x="10" y="4"/>
                      </a:cubicBezTo>
                      <a:cubicBezTo>
                        <a:pt x="11" y="4"/>
                        <a:pt x="12" y="4"/>
                        <a:pt x="12" y="2"/>
                      </a:cubicBezTo>
                      <a:cubicBezTo>
                        <a:pt x="12" y="1"/>
                        <a:pt x="11" y="0"/>
                        <a:pt x="10" y="0"/>
                      </a:cubicBezTo>
                      <a:cubicBezTo>
                        <a:pt x="2" y="0"/>
                        <a:pt x="2" y="0"/>
                        <a:pt x="2" y="0"/>
                      </a:cubicBezTo>
                      <a:cubicBezTo>
                        <a:pt x="1" y="0"/>
                        <a:pt x="0" y="1"/>
                        <a:pt x="0" y="2"/>
                      </a:cubicBezTo>
                      <a:cubicBezTo>
                        <a:pt x="0" y="4"/>
                        <a:pt x="1" y="4"/>
                        <a:pt x="2" y="4"/>
                      </a:cubicBezTo>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1830">
                    <a:solidFill>
                      <a:schemeClr val="dk1"/>
                    </a:solidFill>
                    <a:latin typeface="微软雅黑" panose="020B0503020204020204" pitchFamily="34" charset="-122"/>
                    <a:ea typeface="微软雅黑" panose="020B0503020204020204" pitchFamily="34" charset="-122"/>
                  </a:endParaRPr>
                </a:p>
              </p:txBody>
            </p:sp>
            <p:sp>
              <p:nvSpPr>
                <p:cNvPr id="56" name="Freeform 68"/>
                <p:cNvSpPr/>
                <p:nvPr>
                  <p:custDataLst>
                    <p:tags r:id="rId30"/>
                  </p:custDataLst>
                </p:nvPr>
              </p:nvSpPr>
              <p:spPr bwMode="auto">
                <a:xfrm>
                  <a:off x="5868041" y="1161835"/>
                  <a:ext cx="38100" cy="14288"/>
                </a:xfrm>
                <a:custGeom>
                  <a:avLst/>
                  <a:gdLst>
                    <a:gd name="T0" fmla="*/ 2 w 12"/>
                    <a:gd name="T1" fmla="*/ 4 h 4"/>
                    <a:gd name="T2" fmla="*/ 10 w 12"/>
                    <a:gd name="T3" fmla="*/ 4 h 4"/>
                    <a:gd name="T4" fmla="*/ 12 w 12"/>
                    <a:gd name="T5" fmla="*/ 2 h 4"/>
                    <a:gd name="T6" fmla="*/ 10 w 12"/>
                    <a:gd name="T7" fmla="*/ 0 h 4"/>
                    <a:gd name="T8" fmla="*/ 2 w 12"/>
                    <a:gd name="T9" fmla="*/ 0 h 4"/>
                    <a:gd name="T10" fmla="*/ 0 w 12"/>
                    <a:gd name="T11" fmla="*/ 2 h 4"/>
                    <a:gd name="T12" fmla="*/ 2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2" y="4"/>
                      </a:moveTo>
                      <a:cubicBezTo>
                        <a:pt x="10" y="4"/>
                        <a:pt x="10" y="4"/>
                        <a:pt x="10" y="4"/>
                      </a:cubicBezTo>
                      <a:cubicBezTo>
                        <a:pt x="11" y="4"/>
                        <a:pt x="12" y="3"/>
                        <a:pt x="12" y="2"/>
                      </a:cubicBezTo>
                      <a:cubicBezTo>
                        <a:pt x="12" y="1"/>
                        <a:pt x="11" y="0"/>
                        <a:pt x="10" y="0"/>
                      </a:cubicBezTo>
                      <a:cubicBezTo>
                        <a:pt x="2" y="0"/>
                        <a:pt x="2" y="0"/>
                        <a:pt x="2" y="0"/>
                      </a:cubicBezTo>
                      <a:cubicBezTo>
                        <a:pt x="1" y="0"/>
                        <a:pt x="0" y="1"/>
                        <a:pt x="0" y="2"/>
                      </a:cubicBezTo>
                      <a:cubicBezTo>
                        <a:pt x="0" y="3"/>
                        <a:pt x="1" y="4"/>
                        <a:pt x="2" y="4"/>
                      </a:cubicBezTo>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1830">
                    <a:solidFill>
                      <a:schemeClr val="dk1"/>
                    </a:solidFill>
                    <a:latin typeface="微软雅黑" panose="020B0503020204020204" pitchFamily="34" charset="-122"/>
                    <a:ea typeface="微软雅黑" panose="020B0503020204020204" pitchFamily="34" charset="-122"/>
                  </a:endParaRPr>
                </a:p>
              </p:txBody>
            </p:sp>
            <p:sp>
              <p:nvSpPr>
                <p:cNvPr id="59" name="Freeform 71"/>
                <p:cNvSpPr/>
                <p:nvPr>
                  <p:custDataLst>
                    <p:tags r:id="rId31"/>
                  </p:custDataLst>
                </p:nvPr>
              </p:nvSpPr>
              <p:spPr bwMode="auto">
                <a:xfrm>
                  <a:off x="5794086" y="2090427"/>
                  <a:ext cx="165100" cy="46038"/>
                </a:xfrm>
                <a:custGeom>
                  <a:avLst/>
                  <a:gdLst>
                    <a:gd name="T0" fmla="*/ 47 w 50"/>
                    <a:gd name="T1" fmla="*/ 14 h 14"/>
                    <a:gd name="T2" fmla="*/ 3 w 50"/>
                    <a:gd name="T3" fmla="*/ 14 h 14"/>
                    <a:gd name="T4" fmla="*/ 0 w 50"/>
                    <a:gd name="T5" fmla="*/ 12 h 14"/>
                    <a:gd name="T6" fmla="*/ 1 w 50"/>
                    <a:gd name="T7" fmla="*/ 10 h 14"/>
                    <a:gd name="T8" fmla="*/ 10 w 50"/>
                    <a:gd name="T9" fmla="*/ 0 h 14"/>
                    <a:gd name="T10" fmla="*/ 40 w 50"/>
                    <a:gd name="T11" fmla="*/ 0 h 14"/>
                    <a:gd name="T12" fmla="*/ 49 w 50"/>
                    <a:gd name="T13" fmla="*/ 10 h 14"/>
                    <a:gd name="T14" fmla="*/ 49 w 50"/>
                    <a:gd name="T15" fmla="*/ 13 h 14"/>
                    <a:gd name="T16" fmla="*/ 47 w 50"/>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4">
                      <a:moveTo>
                        <a:pt x="47" y="14"/>
                      </a:moveTo>
                      <a:cubicBezTo>
                        <a:pt x="3" y="14"/>
                        <a:pt x="3" y="14"/>
                        <a:pt x="3" y="14"/>
                      </a:cubicBezTo>
                      <a:cubicBezTo>
                        <a:pt x="1" y="14"/>
                        <a:pt x="0" y="13"/>
                        <a:pt x="0" y="12"/>
                      </a:cubicBezTo>
                      <a:cubicBezTo>
                        <a:pt x="0" y="11"/>
                        <a:pt x="1" y="10"/>
                        <a:pt x="1" y="10"/>
                      </a:cubicBezTo>
                      <a:cubicBezTo>
                        <a:pt x="10" y="0"/>
                        <a:pt x="10" y="0"/>
                        <a:pt x="10" y="0"/>
                      </a:cubicBezTo>
                      <a:cubicBezTo>
                        <a:pt x="40" y="0"/>
                        <a:pt x="40" y="0"/>
                        <a:pt x="40" y="0"/>
                      </a:cubicBezTo>
                      <a:cubicBezTo>
                        <a:pt x="49" y="10"/>
                        <a:pt x="49" y="10"/>
                        <a:pt x="49" y="10"/>
                      </a:cubicBezTo>
                      <a:cubicBezTo>
                        <a:pt x="50" y="11"/>
                        <a:pt x="50" y="12"/>
                        <a:pt x="49" y="13"/>
                      </a:cubicBezTo>
                      <a:cubicBezTo>
                        <a:pt x="49" y="14"/>
                        <a:pt x="48" y="14"/>
                        <a:pt x="47" y="14"/>
                      </a:cubicBezTo>
                      <a:close/>
                    </a:path>
                  </a:pathLst>
                </a:custGeom>
                <a:solidFill>
                  <a:schemeClr val="l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1830">
                    <a:solidFill>
                      <a:schemeClr val="dk1"/>
                    </a:solidFill>
                    <a:latin typeface="微软雅黑" panose="020B0503020204020204" pitchFamily="34" charset="-122"/>
                    <a:ea typeface="微软雅黑" panose="020B0503020204020204" pitchFamily="34" charset="-122"/>
                  </a:endParaRPr>
                </a:p>
              </p:txBody>
            </p:sp>
            <p:sp>
              <p:nvSpPr>
                <p:cNvPr id="60" name="Freeform 72"/>
                <p:cNvSpPr>
                  <a:spLocks noEditPoints="1"/>
                </p:cNvSpPr>
                <p:nvPr>
                  <p:custDataLst>
                    <p:tags r:id="rId32"/>
                  </p:custDataLst>
                </p:nvPr>
              </p:nvSpPr>
              <p:spPr bwMode="auto">
                <a:xfrm>
                  <a:off x="5714711" y="1839602"/>
                  <a:ext cx="323850" cy="241300"/>
                </a:xfrm>
                <a:custGeom>
                  <a:avLst/>
                  <a:gdLst>
                    <a:gd name="T0" fmla="*/ 91 w 98"/>
                    <a:gd name="T1" fmla="*/ 66 h 73"/>
                    <a:gd name="T2" fmla="*/ 8 w 98"/>
                    <a:gd name="T3" fmla="*/ 66 h 73"/>
                    <a:gd name="T4" fmla="*/ 8 w 98"/>
                    <a:gd name="T5" fmla="*/ 7 h 73"/>
                    <a:gd name="T6" fmla="*/ 91 w 98"/>
                    <a:gd name="T7" fmla="*/ 7 h 73"/>
                    <a:gd name="T8" fmla="*/ 91 w 98"/>
                    <a:gd name="T9" fmla="*/ 66 h 73"/>
                    <a:gd name="T10" fmla="*/ 92 w 98"/>
                    <a:gd name="T11" fmla="*/ 0 h 73"/>
                    <a:gd name="T12" fmla="*/ 6 w 98"/>
                    <a:gd name="T13" fmla="*/ 0 h 73"/>
                    <a:gd name="T14" fmla="*/ 0 w 98"/>
                    <a:gd name="T15" fmla="*/ 5 h 73"/>
                    <a:gd name="T16" fmla="*/ 0 w 98"/>
                    <a:gd name="T17" fmla="*/ 67 h 73"/>
                    <a:gd name="T18" fmla="*/ 6 w 98"/>
                    <a:gd name="T19" fmla="*/ 73 h 73"/>
                    <a:gd name="T20" fmla="*/ 92 w 98"/>
                    <a:gd name="T21" fmla="*/ 73 h 73"/>
                    <a:gd name="T22" fmla="*/ 98 w 98"/>
                    <a:gd name="T23" fmla="*/ 67 h 73"/>
                    <a:gd name="T24" fmla="*/ 98 w 98"/>
                    <a:gd name="T25" fmla="*/ 5 h 73"/>
                    <a:gd name="T26" fmla="*/ 92 w 98"/>
                    <a:gd name="T2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73">
                      <a:moveTo>
                        <a:pt x="91" y="66"/>
                      </a:moveTo>
                      <a:cubicBezTo>
                        <a:pt x="8" y="66"/>
                        <a:pt x="8" y="66"/>
                        <a:pt x="8" y="66"/>
                      </a:cubicBezTo>
                      <a:cubicBezTo>
                        <a:pt x="8" y="7"/>
                        <a:pt x="8" y="7"/>
                        <a:pt x="8" y="7"/>
                      </a:cubicBezTo>
                      <a:cubicBezTo>
                        <a:pt x="91" y="7"/>
                        <a:pt x="91" y="7"/>
                        <a:pt x="91" y="7"/>
                      </a:cubicBezTo>
                      <a:lnTo>
                        <a:pt x="91" y="66"/>
                      </a:lnTo>
                      <a:close/>
                      <a:moveTo>
                        <a:pt x="92" y="0"/>
                      </a:moveTo>
                      <a:cubicBezTo>
                        <a:pt x="6" y="0"/>
                        <a:pt x="6" y="0"/>
                        <a:pt x="6" y="0"/>
                      </a:cubicBezTo>
                      <a:cubicBezTo>
                        <a:pt x="3" y="0"/>
                        <a:pt x="0" y="2"/>
                        <a:pt x="0" y="5"/>
                      </a:cubicBezTo>
                      <a:cubicBezTo>
                        <a:pt x="0" y="67"/>
                        <a:pt x="0" y="67"/>
                        <a:pt x="0" y="67"/>
                      </a:cubicBezTo>
                      <a:cubicBezTo>
                        <a:pt x="0" y="71"/>
                        <a:pt x="3" y="73"/>
                        <a:pt x="6" y="73"/>
                      </a:cubicBezTo>
                      <a:cubicBezTo>
                        <a:pt x="92" y="73"/>
                        <a:pt x="92" y="73"/>
                        <a:pt x="92" y="73"/>
                      </a:cubicBezTo>
                      <a:cubicBezTo>
                        <a:pt x="95" y="73"/>
                        <a:pt x="98" y="71"/>
                        <a:pt x="98" y="67"/>
                      </a:cubicBezTo>
                      <a:cubicBezTo>
                        <a:pt x="98" y="5"/>
                        <a:pt x="98" y="5"/>
                        <a:pt x="98" y="5"/>
                      </a:cubicBezTo>
                      <a:cubicBezTo>
                        <a:pt x="98" y="2"/>
                        <a:pt x="95" y="0"/>
                        <a:pt x="92" y="0"/>
                      </a:cubicBezTo>
                      <a:close/>
                    </a:path>
                  </a:pathLst>
                </a:custGeom>
                <a:solidFill>
                  <a:schemeClr val="l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1830">
                    <a:solidFill>
                      <a:schemeClr val="dk1"/>
                    </a:solidFill>
                    <a:latin typeface="微软雅黑" panose="020B0503020204020204" pitchFamily="34" charset="-122"/>
                    <a:ea typeface="微软雅黑" panose="020B0503020204020204" pitchFamily="34" charset="-122"/>
                  </a:endParaRPr>
                </a:p>
              </p:txBody>
            </p:sp>
          </p:grpSp>
          <p:sp>
            <p:nvSpPr>
              <p:cNvPr id="11" name="Freeform 107"/>
              <p:cNvSpPr/>
              <p:nvPr>
                <p:custDataLst>
                  <p:tags r:id="rId33"/>
                </p:custDataLst>
              </p:nvPr>
            </p:nvSpPr>
            <p:spPr bwMode="auto">
              <a:xfrm>
                <a:off x="5498351" y="-2904"/>
                <a:ext cx="83701" cy="1288763"/>
              </a:xfrm>
              <a:custGeom>
                <a:avLst/>
                <a:gdLst>
                  <a:gd name="T0" fmla="*/ 19 w 28"/>
                  <a:gd name="T1" fmla="*/ 0 h 644"/>
                  <a:gd name="T2" fmla="*/ 15 w 28"/>
                  <a:gd name="T3" fmla="*/ 0 h 644"/>
                  <a:gd name="T4" fmla="*/ 15 w 28"/>
                  <a:gd name="T5" fmla="*/ 590 h 644"/>
                  <a:gd name="T6" fmla="*/ 15 w 28"/>
                  <a:gd name="T7" fmla="*/ 591 h 644"/>
                  <a:gd name="T8" fmla="*/ 24 w 28"/>
                  <a:gd name="T9" fmla="*/ 640 h 644"/>
                  <a:gd name="T10" fmla="*/ 5 w 28"/>
                  <a:gd name="T11" fmla="*/ 640 h 644"/>
                  <a:gd name="T12" fmla="*/ 5 w 28"/>
                  <a:gd name="T13" fmla="*/ 637 h 644"/>
                  <a:gd name="T14" fmla="*/ 1 w 28"/>
                  <a:gd name="T15" fmla="*/ 638 h 644"/>
                  <a:gd name="T16" fmla="*/ 1 w 28"/>
                  <a:gd name="T17" fmla="*/ 641 h 644"/>
                  <a:gd name="T18" fmla="*/ 1 w 28"/>
                  <a:gd name="T19" fmla="*/ 643 h 644"/>
                  <a:gd name="T20" fmla="*/ 3 w 28"/>
                  <a:gd name="T21" fmla="*/ 644 h 644"/>
                  <a:gd name="T22" fmla="*/ 26 w 28"/>
                  <a:gd name="T23" fmla="*/ 644 h 644"/>
                  <a:gd name="T24" fmla="*/ 27 w 28"/>
                  <a:gd name="T25" fmla="*/ 643 h 644"/>
                  <a:gd name="T26" fmla="*/ 28 w 28"/>
                  <a:gd name="T27" fmla="*/ 641 h 644"/>
                  <a:gd name="T28" fmla="*/ 19 w 28"/>
                  <a:gd name="T29" fmla="*/ 590 h 644"/>
                  <a:gd name="T30" fmla="*/ 19 w 28"/>
                  <a:gd name="T31"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644">
                    <a:moveTo>
                      <a:pt x="19" y="0"/>
                    </a:moveTo>
                    <a:cubicBezTo>
                      <a:pt x="15" y="0"/>
                      <a:pt x="15" y="0"/>
                      <a:pt x="15" y="0"/>
                    </a:cubicBezTo>
                    <a:cubicBezTo>
                      <a:pt x="15" y="590"/>
                      <a:pt x="15" y="590"/>
                      <a:pt x="15" y="590"/>
                    </a:cubicBezTo>
                    <a:cubicBezTo>
                      <a:pt x="15" y="591"/>
                      <a:pt x="15" y="591"/>
                      <a:pt x="15" y="591"/>
                    </a:cubicBezTo>
                    <a:cubicBezTo>
                      <a:pt x="24" y="640"/>
                      <a:pt x="24" y="640"/>
                      <a:pt x="24" y="640"/>
                    </a:cubicBezTo>
                    <a:cubicBezTo>
                      <a:pt x="5" y="640"/>
                      <a:pt x="5" y="640"/>
                      <a:pt x="5" y="640"/>
                    </a:cubicBezTo>
                    <a:cubicBezTo>
                      <a:pt x="5" y="637"/>
                      <a:pt x="5" y="637"/>
                      <a:pt x="5" y="637"/>
                    </a:cubicBezTo>
                    <a:cubicBezTo>
                      <a:pt x="1" y="638"/>
                      <a:pt x="1" y="638"/>
                      <a:pt x="1" y="638"/>
                    </a:cubicBezTo>
                    <a:cubicBezTo>
                      <a:pt x="1" y="641"/>
                      <a:pt x="1" y="641"/>
                      <a:pt x="1" y="641"/>
                    </a:cubicBezTo>
                    <a:cubicBezTo>
                      <a:pt x="0" y="642"/>
                      <a:pt x="1" y="642"/>
                      <a:pt x="1" y="643"/>
                    </a:cubicBezTo>
                    <a:cubicBezTo>
                      <a:pt x="1" y="643"/>
                      <a:pt x="2" y="644"/>
                      <a:pt x="3" y="644"/>
                    </a:cubicBezTo>
                    <a:cubicBezTo>
                      <a:pt x="26" y="644"/>
                      <a:pt x="26" y="644"/>
                      <a:pt x="26" y="644"/>
                    </a:cubicBezTo>
                    <a:cubicBezTo>
                      <a:pt x="26" y="644"/>
                      <a:pt x="27" y="643"/>
                      <a:pt x="27" y="643"/>
                    </a:cubicBezTo>
                    <a:cubicBezTo>
                      <a:pt x="28" y="643"/>
                      <a:pt x="28" y="642"/>
                      <a:pt x="28" y="641"/>
                    </a:cubicBezTo>
                    <a:cubicBezTo>
                      <a:pt x="19" y="590"/>
                      <a:pt x="19" y="590"/>
                      <a:pt x="19" y="590"/>
                    </a:cubicBezTo>
                    <a:lnTo>
                      <a:pt x="19" y="0"/>
                    </a:ln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r>
                  <a:rPr lang="en-US" altLang="zh-CN" sz="1830" dirty="0">
                    <a:solidFill>
                      <a:schemeClr val="dk1"/>
                    </a:solidFill>
                    <a:latin typeface="微软雅黑" panose="020B0503020204020204" pitchFamily="34" charset="-122"/>
                    <a:ea typeface="微软雅黑" panose="020B0503020204020204" pitchFamily="34" charset="-122"/>
                  </a:rPr>
                  <a:t> </a:t>
                </a:r>
                <a:endParaRPr lang="en-US" altLang="zh-CN" sz="1830" dirty="0">
                  <a:solidFill>
                    <a:schemeClr val="dk1"/>
                  </a:solidFill>
                  <a:latin typeface="微软雅黑" panose="020B0503020204020204" pitchFamily="34" charset="-122"/>
                  <a:ea typeface="微软雅黑" panose="020B0503020204020204" pitchFamily="34" charset="-122"/>
                </a:endParaRPr>
              </a:p>
            </p:txBody>
          </p:sp>
        </p:grpSp>
        <p:sp>
          <p:nvSpPr>
            <p:cNvPr id="70" name="文本框 69"/>
            <p:cNvSpPr txBox="1"/>
            <p:nvPr>
              <p:custDataLst>
                <p:tags r:id="rId34"/>
              </p:custDataLst>
            </p:nvPr>
          </p:nvSpPr>
          <p:spPr>
            <a:xfrm>
              <a:off x="8726" y="4231"/>
              <a:ext cx="1949" cy="491"/>
            </a:xfrm>
            <a:prstGeom prst="rect">
              <a:avLst/>
            </a:prstGeom>
            <a:noFill/>
          </p:spPr>
          <p:txBody>
            <a:bodyPr wrap="square" rtlCol="0">
              <a:spAutoFit/>
            </a:bodyPr>
            <a:lstStyle/>
            <a:p>
              <a:pPr marL="0" lvl="0" indent="0" algn="ctr">
                <a:lnSpc>
                  <a:spcPct val="130000"/>
                </a:lnSpc>
                <a:spcBef>
                  <a:spcPts val="0"/>
                </a:spcBef>
                <a:spcAft>
                  <a:spcPts val="0"/>
                </a:spcAft>
                <a:buSzPct val="100000"/>
              </a:pPr>
              <a:r>
                <a:rPr lang="zh-CN" altLang="en-US" sz="1970" b="1">
                  <a:solidFill>
                    <a:schemeClr val="lt1"/>
                  </a:solidFill>
                  <a:latin typeface="Times New Roman" panose="02020603050405020304" charset="0"/>
                  <a:ea typeface="微软雅黑" panose="020B0503020204020204" pitchFamily="34" charset="-122"/>
                  <a:cs typeface="微软雅黑" panose="020B0503020204020204" pitchFamily="34" charset="-122"/>
                </a:rPr>
                <a:t>“善意的谎言”</a:t>
              </a:r>
              <a:endParaRPr lang="zh-CN" altLang="en-US" sz="1970" b="1">
                <a:solidFill>
                  <a:schemeClr val="lt1"/>
                </a:solidFill>
                <a:latin typeface="Times New Roman" panose="02020603050405020304" charset="0"/>
                <a:ea typeface="微软雅黑" panose="020B0503020204020204" pitchFamily="34" charset="-122"/>
                <a:cs typeface="微软雅黑" panose="020B0503020204020204" pitchFamily="34" charset="-122"/>
              </a:endParaRPr>
            </a:p>
          </p:txBody>
        </p:sp>
      </p:grpSp>
      <p:sp>
        <p:nvSpPr>
          <p:cNvPr id="4" name="任意多边形 3"/>
          <p:cNvSpPr/>
          <p:nvPr>
            <p:custDataLst>
              <p:tags r:id="rId35"/>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任意多边形 8"/>
          <p:cNvSpPr/>
          <p:nvPr>
            <p:custDataLst>
              <p:tags r:id="rId36"/>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02  </a:t>
            </a:r>
            <a:r>
              <a:rPr lang="zh-CN" altLang="en-US" sz="3000" dirty="0">
                <a:solidFill>
                  <a:schemeClr val="accent1"/>
                </a:solidFill>
                <a:latin typeface="Times New Roman" panose="02020603050405020304" charset="0"/>
                <a:ea typeface="微软雅黑" panose="020B0503020204020204" pitchFamily="34" charset="-122"/>
                <a:sym typeface="+mn-ea"/>
              </a:rPr>
              <a:t>建立安全生产管理体系</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ustDataLst>
      <p:tags r:id="rId37"/>
    </p:custDataLst>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495280" y="1159938"/>
            <a:ext cx="9852477"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 “莫让制度成为罚款的依据”</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 name="文本框 1"/>
          <p:cNvSpPr txBox="1"/>
          <p:nvPr>
            <p:custDataLst>
              <p:tags r:id="rId2"/>
            </p:custDataLst>
          </p:nvPr>
        </p:nvSpPr>
        <p:spPr>
          <a:xfrm>
            <a:off x="706724" y="1711048"/>
            <a:ext cx="10147140" cy="437515"/>
          </a:xfrm>
          <a:prstGeom prst="rect">
            <a:avLst/>
          </a:prstGeom>
          <a:noFill/>
        </p:spPr>
        <p:txBody>
          <a:bodyPr wrap="square" rtlCol="0" anchor="t">
            <a:spAutoFit/>
          </a:bodyPr>
          <a:lstStyle/>
          <a:p>
            <a:pPr algn="l"/>
            <a:r>
              <a:rPr lang="zh-CN" altLang="en-US" sz="2250">
                <a:solidFill>
                  <a:schemeClr val="dk1">
                    <a:lumMod val="75000"/>
                    <a:lumOff val="25000"/>
                  </a:schemeClr>
                </a:solidFill>
                <a:latin typeface="Times New Roman" panose="02020603050405020304" charset="0"/>
                <a:ea typeface="微软雅黑" panose="020B0503020204020204" pitchFamily="34" charset="-122"/>
              </a:rPr>
              <a:t>管理不等于处罚</a:t>
            </a:r>
            <a:r>
              <a:rPr lang="en-US" altLang="zh-CN" sz="2250">
                <a:solidFill>
                  <a:schemeClr val="dk1">
                    <a:lumMod val="75000"/>
                    <a:lumOff val="25000"/>
                  </a:schemeClr>
                </a:solidFill>
                <a:latin typeface="Times New Roman" panose="02020603050405020304" charset="0"/>
                <a:ea typeface="微软雅黑" panose="020B0503020204020204" pitchFamily="34" charset="-122"/>
              </a:rPr>
              <a:t>，</a:t>
            </a:r>
            <a:r>
              <a:rPr lang="zh-CN" altLang="en-US" sz="2250">
                <a:solidFill>
                  <a:schemeClr val="dk1">
                    <a:lumMod val="75000"/>
                    <a:lumOff val="25000"/>
                  </a:schemeClr>
                </a:solidFill>
                <a:latin typeface="Times New Roman" panose="02020603050405020304" charset="0"/>
                <a:ea typeface="微软雅黑" panose="020B0503020204020204" pitchFamily="34" charset="-122"/>
              </a:rPr>
              <a:t>处罚是管理的艺术</a:t>
            </a:r>
            <a:r>
              <a:rPr lang="en-US" altLang="zh-CN" sz="2250">
                <a:solidFill>
                  <a:schemeClr val="dk1">
                    <a:lumMod val="75000"/>
                    <a:lumOff val="25000"/>
                  </a:schemeClr>
                </a:solidFill>
                <a:latin typeface="Times New Roman" panose="02020603050405020304" charset="0"/>
                <a:ea typeface="微软雅黑" panose="020B0503020204020204" pitchFamily="34" charset="-122"/>
              </a:rPr>
              <a:t>，</a:t>
            </a:r>
            <a:r>
              <a:rPr lang="zh-CN" altLang="en-US" sz="2250">
                <a:solidFill>
                  <a:schemeClr val="dk1">
                    <a:lumMod val="75000"/>
                    <a:lumOff val="25000"/>
                  </a:schemeClr>
                </a:solidFill>
                <a:latin typeface="Times New Roman" panose="02020603050405020304" charset="0"/>
                <a:ea typeface="微软雅黑" panose="020B0503020204020204" pitchFamily="34" charset="-122"/>
              </a:rPr>
              <a:t>那种是最艺术的处罚方式</a:t>
            </a:r>
            <a:endParaRPr lang="zh-CN" altLang="en-US" sz="2250">
              <a:solidFill>
                <a:schemeClr val="dk1">
                  <a:lumMod val="75000"/>
                  <a:lumOff val="25000"/>
                </a:schemeClr>
              </a:solidFill>
              <a:latin typeface="Times New Roman" panose="02020603050405020304" charset="0"/>
              <a:ea typeface="微软雅黑" panose="020B0503020204020204" pitchFamily="34" charset="-122"/>
            </a:endParaRPr>
          </a:p>
        </p:txBody>
      </p:sp>
      <p:grpSp>
        <p:nvGrpSpPr>
          <p:cNvPr id="24" name="组合 23"/>
          <p:cNvGrpSpPr/>
          <p:nvPr>
            <p:custDataLst>
              <p:tags r:id="rId3"/>
            </p:custDataLst>
          </p:nvPr>
        </p:nvGrpSpPr>
        <p:grpSpPr>
          <a:xfrm>
            <a:off x="5092174" y="2546107"/>
            <a:ext cx="7480882" cy="4461027"/>
            <a:chOff x="4504" y="2917"/>
            <a:chExt cx="10530" cy="6281"/>
          </a:xfrm>
        </p:grpSpPr>
        <p:grpSp>
          <p:nvGrpSpPr>
            <p:cNvPr id="5" name="组合 4"/>
            <p:cNvGrpSpPr/>
            <p:nvPr/>
          </p:nvGrpSpPr>
          <p:grpSpPr>
            <a:xfrm>
              <a:off x="4504" y="2917"/>
              <a:ext cx="10531" cy="780"/>
              <a:chOff x="4504" y="2917"/>
              <a:chExt cx="10531" cy="780"/>
            </a:xfrm>
          </p:grpSpPr>
          <p:sp>
            <p:nvSpPr>
              <p:cNvPr id="6" name="TextBox 20"/>
              <p:cNvSpPr txBox="1"/>
              <p:nvPr>
                <p:custDataLst>
                  <p:tags r:id="rId4"/>
                </p:custDataLst>
              </p:nvPr>
            </p:nvSpPr>
            <p:spPr>
              <a:xfrm>
                <a:off x="5691" y="2917"/>
                <a:ext cx="9345" cy="781"/>
              </a:xfrm>
              <a:prstGeom prst="rect">
                <a:avLst/>
              </a:prstGeom>
              <a:noFill/>
              <a:effectLst/>
            </p:spPr>
            <p:txBody>
              <a:bodyPr wrap="square" rtlCol="0">
                <a:normAutofit/>
              </a:bodyPr>
              <a:lstStyle/>
              <a:p>
                <a:pPr marL="0" lvl="0" indent="0" algn="l">
                  <a:lnSpc>
                    <a:spcPct val="100000"/>
                  </a:lnSpc>
                  <a:spcBef>
                    <a:spcPts val="0"/>
                  </a:spcBef>
                  <a:spcAft>
                    <a:spcPts val="0"/>
                  </a:spcAft>
                  <a:buSzPct val="100000"/>
                </a:pPr>
                <a:r>
                  <a:rPr lang="zh-CN" altLang="en-US" sz="1900" b="1">
                    <a:solidFill>
                      <a:schemeClr val="accent1"/>
                    </a:solidFill>
                    <a:latin typeface="Times New Roman" panose="02020603050405020304" charset="0"/>
                    <a:ea typeface="微软雅黑" panose="020B0503020204020204" pitchFamily="34" charset="-122"/>
                  </a:rPr>
                  <a:t>用处罚金额支付奖励金额</a:t>
                </a:r>
                <a:endParaRPr lang="zh-CN" altLang="en-US" sz="1900" b="1">
                  <a:solidFill>
                    <a:schemeClr val="accent1"/>
                  </a:solidFill>
                  <a:latin typeface="Times New Roman" panose="02020603050405020304" charset="0"/>
                  <a:ea typeface="微软雅黑" panose="020B0503020204020204" pitchFamily="34" charset="-122"/>
                </a:endParaRPr>
              </a:p>
            </p:txBody>
          </p:sp>
          <p:sp>
            <p:nvSpPr>
              <p:cNvPr id="7" name="矩形 8"/>
              <p:cNvSpPr/>
              <p:nvPr>
                <p:custDataLst>
                  <p:tags r:id="rId5"/>
                </p:custDataLst>
              </p:nvPr>
            </p:nvSpPr>
            <p:spPr>
              <a:xfrm>
                <a:off x="4504" y="2976"/>
                <a:ext cx="815" cy="662"/>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110" b="1" dirty="0">
                    <a:solidFill>
                      <a:schemeClr val="accent1"/>
                    </a:solidFill>
                    <a:sym typeface="Arial" panose="020B0604020202020204" pitchFamily="34" charset="0"/>
                  </a:rPr>
                  <a:t>01</a:t>
                </a:r>
                <a:endParaRPr lang="en-US" altLang="zh-CN" sz="2110" b="1" dirty="0">
                  <a:solidFill>
                    <a:schemeClr val="accent1"/>
                  </a:solidFill>
                  <a:sym typeface="Arial" panose="020B0604020202020204" pitchFamily="34" charset="0"/>
                </a:endParaRPr>
              </a:p>
            </p:txBody>
          </p:sp>
        </p:grpSp>
        <p:grpSp>
          <p:nvGrpSpPr>
            <p:cNvPr id="8" name="组合 7"/>
            <p:cNvGrpSpPr/>
            <p:nvPr/>
          </p:nvGrpSpPr>
          <p:grpSpPr>
            <a:xfrm>
              <a:off x="4504" y="4292"/>
              <a:ext cx="10531" cy="780"/>
              <a:chOff x="4504" y="4292"/>
              <a:chExt cx="10531" cy="780"/>
            </a:xfrm>
          </p:grpSpPr>
          <p:sp>
            <p:nvSpPr>
              <p:cNvPr id="9" name="TextBox 20"/>
              <p:cNvSpPr txBox="1"/>
              <p:nvPr>
                <p:custDataLst>
                  <p:tags r:id="rId6"/>
                </p:custDataLst>
              </p:nvPr>
            </p:nvSpPr>
            <p:spPr>
              <a:xfrm>
                <a:off x="5691" y="4292"/>
                <a:ext cx="9345" cy="781"/>
              </a:xfrm>
              <a:prstGeom prst="rect">
                <a:avLst/>
              </a:prstGeom>
              <a:noFill/>
              <a:effectLst/>
            </p:spPr>
            <p:txBody>
              <a:bodyPr wrap="square" rtlCol="0">
                <a:normAutofit/>
              </a:bodyPr>
              <a:lstStyle/>
              <a:p>
                <a:pPr marL="0" lvl="0" indent="0" algn="l">
                  <a:lnSpc>
                    <a:spcPct val="100000"/>
                  </a:lnSpc>
                  <a:spcBef>
                    <a:spcPts val="0"/>
                  </a:spcBef>
                  <a:spcAft>
                    <a:spcPts val="0"/>
                  </a:spcAft>
                  <a:buSzPct val="100000"/>
                </a:pPr>
                <a:r>
                  <a:rPr lang="zh-CN" altLang="en-US" sz="1900" b="1">
                    <a:solidFill>
                      <a:schemeClr val="accent2"/>
                    </a:solidFill>
                    <a:latin typeface="Times New Roman" panose="02020603050405020304" charset="0"/>
                    <a:ea typeface="微软雅黑" panose="020B0503020204020204" pitchFamily="34" charset="-122"/>
                  </a:rPr>
                  <a:t>奖励金额公司出，处罚金额公司不要</a:t>
                </a:r>
                <a:endParaRPr lang="zh-CN" altLang="en-US" sz="1900" b="1">
                  <a:solidFill>
                    <a:schemeClr val="accent2"/>
                  </a:solidFill>
                  <a:latin typeface="Times New Roman" panose="02020603050405020304" charset="0"/>
                  <a:ea typeface="微软雅黑" panose="020B0503020204020204" pitchFamily="34" charset="-122"/>
                </a:endParaRPr>
              </a:p>
            </p:txBody>
          </p:sp>
          <p:sp>
            <p:nvSpPr>
              <p:cNvPr id="10" name="矩形 8"/>
              <p:cNvSpPr/>
              <p:nvPr>
                <p:custDataLst>
                  <p:tags r:id="rId7"/>
                </p:custDataLst>
              </p:nvPr>
            </p:nvSpPr>
            <p:spPr>
              <a:xfrm>
                <a:off x="4504" y="4352"/>
                <a:ext cx="815" cy="662"/>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110" b="1" dirty="0">
                    <a:solidFill>
                      <a:schemeClr val="accent2"/>
                    </a:solidFill>
                    <a:sym typeface="Arial" panose="020B0604020202020204" pitchFamily="34" charset="0"/>
                  </a:rPr>
                  <a:t>02</a:t>
                </a:r>
                <a:endParaRPr lang="en-US" altLang="zh-CN" sz="2110" b="1" dirty="0">
                  <a:solidFill>
                    <a:schemeClr val="accent2"/>
                  </a:solidFill>
                  <a:sym typeface="Arial" panose="020B0604020202020204" pitchFamily="34" charset="0"/>
                </a:endParaRPr>
              </a:p>
            </p:txBody>
          </p:sp>
        </p:grpSp>
        <p:grpSp>
          <p:nvGrpSpPr>
            <p:cNvPr id="20" name="组合 19"/>
            <p:cNvGrpSpPr/>
            <p:nvPr/>
          </p:nvGrpSpPr>
          <p:grpSpPr>
            <a:xfrm>
              <a:off x="4504" y="5668"/>
              <a:ext cx="10531" cy="780"/>
              <a:chOff x="4504" y="5668"/>
              <a:chExt cx="10531" cy="780"/>
            </a:xfrm>
          </p:grpSpPr>
          <p:sp>
            <p:nvSpPr>
              <p:cNvPr id="11" name="TextBox 20"/>
              <p:cNvSpPr txBox="1"/>
              <p:nvPr>
                <p:custDataLst>
                  <p:tags r:id="rId8"/>
                </p:custDataLst>
              </p:nvPr>
            </p:nvSpPr>
            <p:spPr>
              <a:xfrm>
                <a:off x="5691" y="5668"/>
                <a:ext cx="9345" cy="781"/>
              </a:xfrm>
              <a:prstGeom prst="rect">
                <a:avLst/>
              </a:prstGeom>
              <a:noFill/>
              <a:effectLst/>
            </p:spPr>
            <p:txBody>
              <a:bodyPr wrap="square" rtlCol="0">
                <a:normAutofit/>
              </a:bodyPr>
              <a:lstStyle/>
              <a:p>
                <a:pPr marL="0" lvl="0" indent="0" algn="l">
                  <a:lnSpc>
                    <a:spcPct val="100000"/>
                  </a:lnSpc>
                  <a:spcBef>
                    <a:spcPts val="0"/>
                  </a:spcBef>
                  <a:spcAft>
                    <a:spcPts val="0"/>
                  </a:spcAft>
                  <a:buSzPct val="100000"/>
                </a:pPr>
                <a:r>
                  <a:rPr lang="zh-CN" altLang="en-US" sz="1900" b="1">
                    <a:solidFill>
                      <a:schemeClr val="accent1"/>
                    </a:solidFill>
                    <a:latin typeface="Times New Roman" panose="02020603050405020304" charset="0"/>
                    <a:ea typeface="微软雅黑" panose="020B0503020204020204" pitchFamily="34" charset="-122"/>
                  </a:rPr>
                  <a:t>用奖励的钱和处罚的钱组成活动基金</a:t>
                </a:r>
                <a:endParaRPr lang="zh-CN" altLang="en-US" sz="1900" b="1">
                  <a:solidFill>
                    <a:schemeClr val="accent1"/>
                  </a:solidFill>
                  <a:latin typeface="Times New Roman" panose="02020603050405020304" charset="0"/>
                  <a:ea typeface="微软雅黑" panose="020B0503020204020204" pitchFamily="34" charset="-122"/>
                </a:endParaRPr>
              </a:p>
            </p:txBody>
          </p:sp>
          <p:sp>
            <p:nvSpPr>
              <p:cNvPr id="12" name="矩形 8"/>
              <p:cNvSpPr/>
              <p:nvPr>
                <p:custDataLst>
                  <p:tags r:id="rId9"/>
                </p:custDataLst>
              </p:nvPr>
            </p:nvSpPr>
            <p:spPr>
              <a:xfrm>
                <a:off x="4504" y="5727"/>
                <a:ext cx="815" cy="662"/>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110" b="1" dirty="0">
                    <a:solidFill>
                      <a:schemeClr val="accent1"/>
                    </a:solidFill>
                    <a:sym typeface="Arial" panose="020B0604020202020204" pitchFamily="34" charset="0"/>
                  </a:rPr>
                  <a:t>03</a:t>
                </a:r>
                <a:endParaRPr lang="en-US" altLang="zh-CN" sz="2110" b="1" dirty="0">
                  <a:solidFill>
                    <a:schemeClr val="accent1"/>
                  </a:solidFill>
                  <a:sym typeface="Arial" panose="020B0604020202020204" pitchFamily="34" charset="0"/>
                </a:endParaRPr>
              </a:p>
            </p:txBody>
          </p:sp>
        </p:grpSp>
        <p:grpSp>
          <p:nvGrpSpPr>
            <p:cNvPr id="23" name="组合 22"/>
            <p:cNvGrpSpPr/>
            <p:nvPr/>
          </p:nvGrpSpPr>
          <p:grpSpPr>
            <a:xfrm>
              <a:off x="4504" y="7043"/>
              <a:ext cx="10531" cy="780"/>
              <a:chOff x="4504" y="7043"/>
              <a:chExt cx="10531" cy="780"/>
            </a:xfrm>
          </p:grpSpPr>
          <p:sp>
            <p:nvSpPr>
              <p:cNvPr id="14" name="TextBox 20"/>
              <p:cNvSpPr txBox="1"/>
              <p:nvPr>
                <p:custDataLst>
                  <p:tags r:id="rId10"/>
                </p:custDataLst>
              </p:nvPr>
            </p:nvSpPr>
            <p:spPr>
              <a:xfrm>
                <a:off x="5691" y="7043"/>
                <a:ext cx="9345" cy="781"/>
              </a:xfrm>
              <a:prstGeom prst="rect">
                <a:avLst/>
              </a:prstGeom>
              <a:noFill/>
              <a:effectLst/>
            </p:spPr>
            <p:txBody>
              <a:bodyPr wrap="square" rtlCol="0">
                <a:normAutofit/>
              </a:bodyPr>
              <a:lstStyle/>
              <a:p>
                <a:pPr marL="0" lvl="0" indent="0" algn="l">
                  <a:lnSpc>
                    <a:spcPct val="100000"/>
                  </a:lnSpc>
                  <a:spcBef>
                    <a:spcPts val="0"/>
                  </a:spcBef>
                  <a:spcAft>
                    <a:spcPts val="0"/>
                  </a:spcAft>
                  <a:buSzPct val="100000"/>
                </a:pPr>
                <a:r>
                  <a:rPr lang="zh-CN" altLang="en-US" sz="1900" b="1">
                    <a:solidFill>
                      <a:schemeClr val="accent2"/>
                    </a:solidFill>
                    <a:latin typeface="Times New Roman" panose="02020603050405020304" charset="0"/>
                    <a:ea typeface="微软雅黑" panose="020B0503020204020204" pitchFamily="34" charset="-122"/>
                  </a:rPr>
                  <a:t>组建管理微信群，受罚者在群内发红包，给大家抢.</a:t>
                </a:r>
                <a:endParaRPr lang="zh-CN" altLang="en-US" sz="1900" b="1">
                  <a:solidFill>
                    <a:schemeClr val="accent2"/>
                  </a:solidFill>
                  <a:latin typeface="Times New Roman" panose="02020603050405020304" charset="0"/>
                  <a:ea typeface="微软雅黑" panose="020B0503020204020204" pitchFamily="34" charset="-122"/>
                </a:endParaRPr>
              </a:p>
            </p:txBody>
          </p:sp>
          <p:sp>
            <p:nvSpPr>
              <p:cNvPr id="15" name="矩形 8"/>
              <p:cNvSpPr/>
              <p:nvPr>
                <p:custDataLst>
                  <p:tags r:id="rId11"/>
                </p:custDataLst>
              </p:nvPr>
            </p:nvSpPr>
            <p:spPr>
              <a:xfrm>
                <a:off x="4504" y="7102"/>
                <a:ext cx="815" cy="662"/>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110" b="1" dirty="0">
                    <a:solidFill>
                      <a:schemeClr val="accent2"/>
                    </a:solidFill>
                    <a:sym typeface="Arial" panose="020B0604020202020204" pitchFamily="34" charset="0"/>
                  </a:rPr>
                  <a:t>04</a:t>
                </a:r>
                <a:endParaRPr lang="en-US" altLang="zh-CN" sz="2110" b="1" dirty="0">
                  <a:solidFill>
                    <a:schemeClr val="accent2"/>
                  </a:solidFill>
                  <a:sym typeface="Arial" panose="020B0604020202020204" pitchFamily="34" charset="0"/>
                </a:endParaRPr>
              </a:p>
            </p:txBody>
          </p:sp>
        </p:grpSp>
        <p:grpSp>
          <p:nvGrpSpPr>
            <p:cNvPr id="22" name="组合 21"/>
            <p:cNvGrpSpPr/>
            <p:nvPr/>
          </p:nvGrpSpPr>
          <p:grpSpPr>
            <a:xfrm>
              <a:off x="4504" y="8418"/>
              <a:ext cx="10531" cy="780"/>
              <a:chOff x="4504" y="8418"/>
              <a:chExt cx="10531" cy="780"/>
            </a:xfrm>
          </p:grpSpPr>
          <p:sp>
            <p:nvSpPr>
              <p:cNvPr id="17" name="TextBox 20"/>
              <p:cNvSpPr txBox="1"/>
              <p:nvPr>
                <p:custDataLst>
                  <p:tags r:id="rId12"/>
                </p:custDataLst>
              </p:nvPr>
            </p:nvSpPr>
            <p:spPr>
              <a:xfrm>
                <a:off x="5691" y="8418"/>
                <a:ext cx="9345" cy="781"/>
              </a:xfrm>
              <a:prstGeom prst="rect">
                <a:avLst/>
              </a:prstGeom>
              <a:noFill/>
              <a:effectLst/>
            </p:spPr>
            <p:txBody>
              <a:bodyPr wrap="square" rtlCol="0">
                <a:normAutofit/>
              </a:bodyPr>
              <a:lstStyle/>
              <a:p>
                <a:pPr marL="0" lvl="0" indent="0" algn="l">
                  <a:lnSpc>
                    <a:spcPct val="100000"/>
                  </a:lnSpc>
                  <a:spcBef>
                    <a:spcPts val="0"/>
                  </a:spcBef>
                  <a:spcAft>
                    <a:spcPts val="0"/>
                  </a:spcAft>
                  <a:buSzPct val="100000"/>
                </a:pPr>
                <a:r>
                  <a:rPr lang="zh-CN" altLang="en-US" sz="1900" b="1">
                    <a:solidFill>
                      <a:schemeClr val="accent1"/>
                    </a:solidFill>
                    <a:latin typeface="Times New Roman" panose="02020603050405020304" charset="0"/>
                    <a:ea typeface="微软雅黑" panose="020B0503020204020204" pitchFamily="34" charset="-122"/>
                  </a:rPr>
                  <a:t>比照交警处理司机违规的方式进行处罚，与驾照关联.</a:t>
                </a:r>
                <a:endParaRPr lang="zh-CN" altLang="en-US" sz="1900" b="1">
                  <a:solidFill>
                    <a:schemeClr val="accent1"/>
                  </a:solidFill>
                  <a:latin typeface="Times New Roman" panose="02020603050405020304" charset="0"/>
                  <a:ea typeface="微软雅黑" panose="020B0503020204020204" pitchFamily="34" charset="-122"/>
                </a:endParaRPr>
              </a:p>
            </p:txBody>
          </p:sp>
          <p:sp>
            <p:nvSpPr>
              <p:cNvPr id="18" name="矩形 8"/>
              <p:cNvSpPr/>
              <p:nvPr>
                <p:custDataLst>
                  <p:tags r:id="rId13"/>
                </p:custDataLst>
              </p:nvPr>
            </p:nvSpPr>
            <p:spPr>
              <a:xfrm>
                <a:off x="4504" y="8478"/>
                <a:ext cx="815" cy="662"/>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110" b="1" dirty="0">
                    <a:solidFill>
                      <a:schemeClr val="accent1"/>
                    </a:solidFill>
                    <a:sym typeface="Arial" panose="020B0604020202020204" pitchFamily="34" charset="0"/>
                  </a:rPr>
                  <a:t>05</a:t>
                </a:r>
                <a:endParaRPr lang="en-US" altLang="zh-CN" sz="2110" b="1" dirty="0">
                  <a:solidFill>
                    <a:schemeClr val="accent1"/>
                  </a:solidFill>
                  <a:sym typeface="Arial" panose="020B0604020202020204" pitchFamily="34" charset="0"/>
                </a:endParaRPr>
              </a:p>
            </p:txBody>
          </p:sp>
        </p:grpSp>
      </p:grpSp>
      <p:grpSp>
        <p:nvGrpSpPr>
          <p:cNvPr id="29" name="894738f1-eb86-4340-807a-698cce0e32ac" descr="2gUAAB+LCAAAAAAABADNk8FugkAQht9l296oQZu0yk00NBysJpj20HjYwijbwmKWpdEY3r2zKyAErXppGi4w/DPz/bOzO3Irt2sgFvFiKuSY0ZWgsSshJgZxA2LxLIoMYjMeML56Fkm2Ton1vqvS6n/emAxHSZSIVxploApwJhmN9p9WK6mhnQmGBFsdO6VFWavWdLlkPsxDiKHUzBmXQx54IQ1QYXZMNCDYKpQc0rQITD8+wZe1NKuvVFkaYs0bx+mao75tq2K6jZnnBvHAT3jwV5D985DjgWM7gybkqWGXc54wzuIsLmS674RuaqGuuQ+yIIigLnO5BPFdHWdXxfS7JwU2cBIRU4kNd2Z+dxjCY6+juVwewAYrlbCkcfoFpFq8o/ulflTrpZftkDSjuLKAbEdct/MOaoMM+SpCce9J+yuHWBXGs1nDC6oVUmFVhciiaaLkwdLAZdtebpzkmsNGXudEZdQ9HBv+rxZ0y4ODgqDBfha7XOJrT6AOjnciBTn0fexbbPf+Zup468Lu0XrXWCsp2+fyf7zdm52Hy1bPpv7XheYW+PwAZVvdhdoFAAA="/>
          <p:cNvGrpSpPr>
            <a:grpSpLocks noChangeAspect="1"/>
          </p:cNvGrpSpPr>
          <p:nvPr/>
        </p:nvGrpSpPr>
        <p:grpSpPr>
          <a:xfrm>
            <a:off x="1076753" y="2466281"/>
            <a:ext cx="3196653" cy="4502101"/>
            <a:chOff x="3672553" y="671341"/>
            <a:chExt cx="3917701" cy="5515319"/>
          </a:xfrm>
        </p:grpSpPr>
        <p:sp>
          <p:nvSpPr>
            <p:cNvPr id="30" name="ValueBack"/>
            <p:cNvSpPr/>
            <p:nvPr>
              <p:custDataLst>
                <p:tags r:id="rId14"/>
              </p:custDataLst>
            </p:nvPr>
          </p:nvSpPr>
          <p:spPr>
            <a:xfrm>
              <a:off x="3894263" y="2591075"/>
              <a:ext cx="2781678" cy="538389"/>
            </a:xfrm>
            <a:custGeom>
              <a:avLst/>
              <a:gdLst>
                <a:gd name="connsiteX0" fmla="*/ 0 w 2781677"/>
                <a:gd name="connsiteY0" fmla="*/ 269715 h 538389"/>
                <a:gd name="connsiteX1" fmla="*/ 1408785 w 2781677"/>
                <a:gd name="connsiteY1" fmla="*/ 538910 h 538389"/>
                <a:gd name="connsiteX2" fmla="*/ 2817571 w 2781677"/>
                <a:gd name="connsiteY2" fmla="*/ 269715 h 538389"/>
                <a:gd name="connsiteX3" fmla="*/ 1408785 w 2781677"/>
                <a:gd name="connsiteY3" fmla="*/ 521 h 538389"/>
                <a:gd name="connsiteX4" fmla="*/ 0 w 2781677"/>
                <a:gd name="connsiteY4" fmla="*/ 269715 h 538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1677" h="538389">
                  <a:moveTo>
                    <a:pt x="0" y="269715"/>
                  </a:moveTo>
                  <a:cubicBezTo>
                    <a:pt x="367899" y="440205"/>
                    <a:pt x="870396" y="538910"/>
                    <a:pt x="1408785" y="538910"/>
                  </a:cubicBezTo>
                  <a:cubicBezTo>
                    <a:pt x="1956148" y="538910"/>
                    <a:pt x="2449671" y="440205"/>
                    <a:pt x="2817571" y="269715"/>
                  </a:cubicBezTo>
                  <a:cubicBezTo>
                    <a:pt x="2449671" y="99226"/>
                    <a:pt x="1947175" y="521"/>
                    <a:pt x="1408785" y="521"/>
                  </a:cubicBezTo>
                  <a:cubicBezTo>
                    <a:pt x="870396" y="-8452"/>
                    <a:pt x="376872" y="99226"/>
                    <a:pt x="0" y="269715"/>
                  </a:cubicBezTo>
                  <a:close/>
                </a:path>
              </a:pathLst>
            </a:custGeom>
            <a:solidFill>
              <a:schemeClr val="lt1">
                <a:lumMod val="75000"/>
              </a:schemeClr>
            </a:solidFill>
            <a:ln w="89580" cap="flat">
              <a:noFill/>
              <a:prstDash val="solid"/>
              <a:miter/>
            </a:ln>
          </p:spPr>
          <p:txBody>
            <a:bodyPr rtlCol="0" anchor="ctr"/>
            <a:lstStyle/>
            <a:p>
              <a:endParaRPr lang="zh-CN" altLang="en-US" sz="100">
                <a:solidFill>
                  <a:schemeClr val="dk1"/>
                </a:solidFill>
              </a:endParaRPr>
            </a:p>
          </p:txBody>
        </p:sp>
        <p:sp>
          <p:nvSpPr>
            <p:cNvPr id="31" name="ExtraShape2"/>
            <p:cNvSpPr/>
            <p:nvPr>
              <p:custDataLst>
                <p:tags r:id="rId15"/>
              </p:custDataLst>
            </p:nvPr>
          </p:nvSpPr>
          <p:spPr>
            <a:xfrm>
              <a:off x="3776228" y="671341"/>
              <a:ext cx="3052256" cy="3059845"/>
            </a:xfrm>
            <a:custGeom>
              <a:avLst/>
              <a:gdLst>
                <a:gd name="connsiteX0" fmla="*/ 1320437 w 3052256"/>
                <a:gd name="connsiteY0" fmla="*/ 2638107 h 3059845"/>
                <a:gd name="connsiteX1" fmla="*/ 1625524 w 3052256"/>
                <a:gd name="connsiteY1" fmla="*/ 2656053 h 3059845"/>
                <a:gd name="connsiteX2" fmla="*/ 1679363 w 3052256"/>
                <a:gd name="connsiteY2" fmla="*/ 2736812 h 3059845"/>
                <a:gd name="connsiteX3" fmla="*/ 1670390 w 3052256"/>
                <a:gd name="connsiteY3" fmla="*/ 2988060 h 3059845"/>
                <a:gd name="connsiteX4" fmla="*/ 1607578 w 3052256"/>
                <a:gd name="connsiteY4" fmla="*/ 3059845 h 3059845"/>
                <a:gd name="connsiteX5" fmla="*/ 1302491 w 3052256"/>
                <a:gd name="connsiteY5" fmla="*/ 3041899 h 3059845"/>
                <a:gd name="connsiteX6" fmla="*/ 1248652 w 3052256"/>
                <a:gd name="connsiteY6" fmla="*/ 2961141 h 3059845"/>
                <a:gd name="connsiteX7" fmla="*/ 1257625 w 3052256"/>
                <a:gd name="connsiteY7" fmla="*/ 2709892 h 3059845"/>
                <a:gd name="connsiteX8" fmla="*/ 1320437 w 3052256"/>
                <a:gd name="connsiteY8" fmla="*/ 2638107 h 3059845"/>
                <a:gd name="connsiteX9" fmla="*/ 2195742 w 3052256"/>
                <a:gd name="connsiteY9" fmla="*/ 2456822 h 3059845"/>
                <a:gd name="connsiteX10" fmla="*/ 2262620 w 3052256"/>
                <a:gd name="connsiteY10" fmla="*/ 2503510 h 3059845"/>
                <a:gd name="connsiteX11" fmla="*/ 2379271 w 3052256"/>
                <a:gd name="connsiteY11" fmla="*/ 2727840 h 3059845"/>
                <a:gd name="connsiteX12" fmla="*/ 2361325 w 3052256"/>
                <a:gd name="connsiteY12" fmla="*/ 2826545 h 3059845"/>
                <a:gd name="connsiteX13" fmla="*/ 2092130 w 3052256"/>
                <a:gd name="connsiteY13" fmla="*/ 2961142 h 3059845"/>
                <a:gd name="connsiteX14" fmla="*/ 2002399 w 3052256"/>
                <a:gd name="connsiteY14" fmla="*/ 2916277 h 3059845"/>
                <a:gd name="connsiteX15" fmla="*/ 1885747 w 3052256"/>
                <a:gd name="connsiteY15" fmla="*/ 2700921 h 3059845"/>
                <a:gd name="connsiteX16" fmla="*/ 1903693 w 3052256"/>
                <a:gd name="connsiteY16" fmla="*/ 2602215 h 3059845"/>
                <a:gd name="connsiteX17" fmla="*/ 2172889 w 3052256"/>
                <a:gd name="connsiteY17" fmla="*/ 2458645 h 3059845"/>
                <a:gd name="connsiteX18" fmla="*/ 2195742 w 3052256"/>
                <a:gd name="connsiteY18" fmla="*/ 2456822 h 3059845"/>
                <a:gd name="connsiteX19" fmla="*/ 769430 w 3052256"/>
                <a:gd name="connsiteY19" fmla="*/ 2379849 h 3059845"/>
                <a:gd name="connsiteX20" fmla="*/ 791021 w 3052256"/>
                <a:gd name="connsiteY20" fmla="*/ 2386859 h 3059845"/>
                <a:gd name="connsiteX21" fmla="*/ 1051244 w 3052256"/>
                <a:gd name="connsiteY21" fmla="*/ 2548377 h 3059845"/>
                <a:gd name="connsiteX22" fmla="*/ 1060217 w 3052256"/>
                <a:gd name="connsiteY22" fmla="*/ 2647082 h 3059845"/>
                <a:gd name="connsiteX23" fmla="*/ 925620 w 3052256"/>
                <a:gd name="connsiteY23" fmla="*/ 2853464 h 3059845"/>
                <a:gd name="connsiteX24" fmla="*/ 835887 w 3052256"/>
                <a:gd name="connsiteY24" fmla="*/ 2889357 h 3059845"/>
                <a:gd name="connsiteX25" fmla="*/ 575666 w 3052256"/>
                <a:gd name="connsiteY25" fmla="*/ 2727840 h 3059845"/>
                <a:gd name="connsiteX26" fmla="*/ 566692 w 3052256"/>
                <a:gd name="connsiteY26" fmla="*/ 2629136 h 3059845"/>
                <a:gd name="connsiteX27" fmla="*/ 701290 w 3052256"/>
                <a:gd name="connsiteY27" fmla="*/ 2422752 h 3059845"/>
                <a:gd name="connsiteX28" fmla="*/ 769430 w 3052256"/>
                <a:gd name="connsiteY28" fmla="*/ 2379849 h 3059845"/>
                <a:gd name="connsiteX29" fmla="*/ 2592383 w 3052256"/>
                <a:gd name="connsiteY29" fmla="*/ 1985311 h 3059845"/>
                <a:gd name="connsiteX30" fmla="*/ 2648466 w 3052256"/>
                <a:gd name="connsiteY30" fmla="*/ 2001014 h 3059845"/>
                <a:gd name="connsiteX31" fmla="*/ 2854849 w 3052256"/>
                <a:gd name="connsiteY31" fmla="*/ 2135611 h 3059845"/>
                <a:gd name="connsiteX32" fmla="*/ 2890741 w 3052256"/>
                <a:gd name="connsiteY32" fmla="*/ 2225344 h 3059845"/>
                <a:gd name="connsiteX33" fmla="*/ 2729224 w 3052256"/>
                <a:gd name="connsiteY33" fmla="*/ 2485565 h 3059845"/>
                <a:gd name="connsiteX34" fmla="*/ 2630520 w 3052256"/>
                <a:gd name="connsiteY34" fmla="*/ 2494538 h 3059845"/>
                <a:gd name="connsiteX35" fmla="*/ 2424136 w 3052256"/>
                <a:gd name="connsiteY35" fmla="*/ 2359941 h 3059845"/>
                <a:gd name="connsiteX36" fmla="*/ 2388243 w 3052256"/>
                <a:gd name="connsiteY36" fmla="*/ 2270209 h 3059845"/>
                <a:gd name="connsiteX37" fmla="*/ 2549761 w 3052256"/>
                <a:gd name="connsiteY37" fmla="*/ 2009987 h 3059845"/>
                <a:gd name="connsiteX38" fmla="*/ 2592383 w 3052256"/>
                <a:gd name="connsiteY38" fmla="*/ 1985311 h 3059845"/>
                <a:gd name="connsiteX39" fmla="*/ 397324 w 3052256"/>
                <a:gd name="connsiteY39" fmla="*/ 1875810 h 3059845"/>
                <a:gd name="connsiteX40" fmla="*/ 467989 w 3052256"/>
                <a:gd name="connsiteY40" fmla="*/ 1902309 h 3059845"/>
                <a:gd name="connsiteX41" fmla="*/ 602586 w 3052256"/>
                <a:gd name="connsiteY41" fmla="*/ 2171505 h 3059845"/>
                <a:gd name="connsiteX42" fmla="*/ 557720 w 3052256"/>
                <a:gd name="connsiteY42" fmla="*/ 2261236 h 3059845"/>
                <a:gd name="connsiteX43" fmla="*/ 342363 w 3052256"/>
                <a:gd name="connsiteY43" fmla="*/ 2368914 h 3059845"/>
                <a:gd name="connsiteX44" fmla="*/ 243659 w 3052256"/>
                <a:gd name="connsiteY44" fmla="*/ 2350968 h 3059845"/>
                <a:gd name="connsiteX45" fmla="*/ 109061 w 3052256"/>
                <a:gd name="connsiteY45" fmla="*/ 2081773 h 3059845"/>
                <a:gd name="connsiteX46" fmla="*/ 153927 w 3052256"/>
                <a:gd name="connsiteY46" fmla="*/ 1992041 h 3059845"/>
                <a:gd name="connsiteX47" fmla="*/ 369283 w 3052256"/>
                <a:gd name="connsiteY47" fmla="*/ 1884363 h 3059845"/>
                <a:gd name="connsiteX48" fmla="*/ 397324 w 3052256"/>
                <a:gd name="connsiteY48" fmla="*/ 1875810 h 3059845"/>
                <a:gd name="connsiteX49" fmla="*/ 2738196 w 3052256"/>
                <a:gd name="connsiteY49" fmla="*/ 1381866 h 3059845"/>
                <a:gd name="connsiteX50" fmla="*/ 2980471 w 3052256"/>
                <a:gd name="connsiteY50" fmla="*/ 1390839 h 3059845"/>
                <a:gd name="connsiteX51" fmla="*/ 3052256 w 3052256"/>
                <a:gd name="connsiteY51" fmla="*/ 1453651 h 3059845"/>
                <a:gd name="connsiteX52" fmla="*/ 3034310 w 3052256"/>
                <a:gd name="connsiteY52" fmla="*/ 1758739 h 3059845"/>
                <a:gd name="connsiteX53" fmla="*/ 2953551 w 3052256"/>
                <a:gd name="connsiteY53" fmla="*/ 1812578 h 3059845"/>
                <a:gd name="connsiteX54" fmla="*/ 2711276 w 3052256"/>
                <a:gd name="connsiteY54" fmla="*/ 1803604 h 3059845"/>
                <a:gd name="connsiteX55" fmla="*/ 2639491 w 3052256"/>
                <a:gd name="connsiteY55" fmla="*/ 1740792 h 3059845"/>
                <a:gd name="connsiteX56" fmla="*/ 2657437 w 3052256"/>
                <a:gd name="connsiteY56" fmla="*/ 1435705 h 3059845"/>
                <a:gd name="connsiteX57" fmla="*/ 2738196 w 3052256"/>
                <a:gd name="connsiteY57" fmla="*/ 1381866 h 3059845"/>
                <a:gd name="connsiteX58" fmla="*/ 100089 w 3052256"/>
                <a:gd name="connsiteY58" fmla="*/ 1247268 h 3059845"/>
                <a:gd name="connsiteX59" fmla="*/ 342364 w 3052256"/>
                <a:gd name="connsiteY59" fmla="*/ 1256241 h 3059845"/>
                <a:gd name="connsiteX60" fmla="*/ 414149 w 3052256"/>
                <a:gd name="connsiteY60" fmla="*/ 1319053 h 3059845"/>
                <a:gd name="connsiteX61" fmla="*/ 396203 w 3052256"/>
                <a:gd name="connsiteY61" fmla="*/ 1624141 h 3059845"/>
                <a:gd name="connsiteX62" fmla="*/ 315445 w 3052256"/>
                <a:gd name="connsiteY62" fmla="*/ 1677980 h 3059845"/>
                <a:gd name="connsiteX63" fmla="*/ 73169 w 3052256"/>
                <a:gd name="connsiteY63" fmla="*/ 1669006 h 3059845"/>
                <a:gd name="connsiteX64" fmla="*/ 1384 w 3052256"/>
                <a:gd name="connsiteY64" fmla="*/ 1606194 h 3059845"/>
                <a:gd name="connsiteX65" fmla="*/ 19331 w 3052256"/>
                <a:gd name="connsiteY65" fmla="*/ 1301107 h 3059845"/>
                <a:gd name="connsiteX66" fmla="*/ 100089 w 3052256"/>
                <a:gd name="connsiteY66" fmla="*/ 1247268 h 3059845"/>
                <a:gd name="connsiteX67" fmla="*/ 2743104 w 3052256"/>
                <a:gd name="connsiteY67" fmla="*/ 682380 h 3059845"/>
                <a:gd name="connsiteX68" fmla="*/ 2809982 w 3052256"/>
                <a:gd name="connsiteY68" fmla="*/ 708879 h 3059845"/>
                <a:gd name="connsiteX69" fmla="*/ 2944579 w 3052256"/>
                <a:gd name="connsiteY69" fmla="*/ 978075 h 3059845"/>
                <a:gd name="connsiteX70" fmla="*/ 2899713 w 3052256"/>
                <a:gd name="connsiteY70" fmla="*/ 1067806 h 3059845"/>
                <a:gd name="connsiteX71" fmla="*/ 2684358 w 3052256"/>
                <a:gd name="connsiteY71" fmla="*/ 1175484 h 3059845"/>
                <a:gd name="connsiteX72" fmla="*/ 2585653 w 3052256"/>
                <a:gd name="connsiteY72" fmla="*/ 1157538 h 3059845"/>
                <a:gd name="connsiteX73" fmla="*/ 2451055 w 3052256"/>
                <a:gd name="connsiteY73" fmla="*/ 888343 h 3059845"/>
                <a:gd name="connsiteX74" fmla="*/ 2495920 w 3052256"/>
                <a:gd name="connsiteY74" fmla="*/ 798612 h 3059845"/>
                <a:gd name="connsiteX75" fmla="*/ 2711277 w 3052256"/>
                <a:gd name="connsiteY75" fmla="*/ 690933 h 3059845"/>
                <a:gd name="connsiteX76" fmla="*/ 2743104 w 3052256"/>
                <a:gd name="connsiteY76" fmla="*/ 682380 h 3059845"/>
                <a:gd name="connsiteX77" fmla="*/ 374891 w 3052256"/>
                <a:gd name="connsiteY77" fmla="*/ 551849 h 3059845"/>
                <a:gd name="connsiteX78" fmla="*/ 432095 w 3052256"/>
                <a:gd name="connsiteY78" fmla="*/ 565309 h 3059845"/>
                <a:gd name="connsiteX79" fmla="*/ 638479 w 3052256"/>
                <a:gd name="connsiteY79" fmla="*/ 699907 h 3059845"/>
                <a:gd name="connsiteX80" fmla="*/ 674371 w 3052256"/>
                <a:gd name="connsiteY80" fmla="*/ 789639 h 3059845"/>
                <a:gd name="connsiteX81" fmla="*/ 503881 w 3052256"/>
                <a:gd name="connsiteY81" fmla="*/ 1049860 h 3059845"/>
                <a:gd name="connsiteX82" fmla="*/ 405176 w 3052256"/>
                <a:gd name="connsiteY82" fmla="*/ 1049860 h 3059845"/>
                <a:gd name="connsiteX83" fmla="*/ 198793 w 3052256"/>
                <a:gd name="connsiteY83" fmla="*/ 915263 h 3059845"/>
                <a:gd name="connsiteX84" fmla="*/ 162900 w 3052256"/>
                <a:gd name="connsiteY84" fmla="*/ 825531 h 3059845"/>
                <a:gd name="connsiteX85" fmla="*/ 324417 w 3052256"/>
                <a:gd name="connsiteY85" fmla="*/ 565309 h 3059845"/>
                <a:gd name="connsiteX86" fmla="*/ 374891 w 3052256"/>
                <a:gd name="connsiteY86" fmla="*/ 551849 h 3059845"/>
                <a:gd name="connsiteX87" fmla="*/ 2203874 w 3052256"/>
                <a:gd name="connsiteY87" fmla="*/ 163480 h 3059845"/>
                <a:gd name="connsiteX88" fmla="*/ 2226728 w 3052256"/>
                <a:gd name="connsiteY88" fmla="*/ 170490 h 3059845"/>
                <a:gd name="connsiteX89" fmla="*/ 2486949 w 3052256"/>
                <a:gd name="connsiteY89" fmla="*/ 323034 h 3059845"/>
                <a:gd name="connsiteX90" fmla="*/ 2495922 w 3052256"/>
                <a:gd name="connsiteY90" fmla="*/ 421740 h 3059845"/>
                <a:gd name="connsiteX91" fmla="*/ 2361325 w 3052256"/>
                <a:gd name="connsiteY91" fmla="*/ 628122 h 3059845"/>
                <a:gd name="connsiteX92" fmla="*/ 2271594 w 3052256"/>
                <a:gd name="connsiteY92" fmla="*/ 664015 h 3059845"/>
                <a:gd name="connsiteX93" fmla="*/ 2011371 w 3052256"/>
                <a:gd name="connsiteY93" fmla="*/ 502498 h 3059845"/>
                <a:gd name="connsiteX94" fmla="*/ 2002398 w 3052256"/>
                <a:gd name="connsiteY94" fmla="*/ 403793 h 3059845"/>
                <a:gd name="connsiteX95" fmla="*/ 2136996 w 3052256"/>
                <a:gd name="connsiteY95" fmla="*/ 206383 h 3059845"/>
                <a:gd name="connsiteX96" fmla="*/ 2203874 w 3052256"/>
                <a:gd name="connsiteY96" fmla="*/ 163480 h 3059845"/>
                <a:gd name="connsiteX97" fmla="*/ 993339 w 3052256"/>
                <a:gd name="connsiteY97" fmla="*/ 102070 h 3059845"/>
                <a:gd name="connsiteX98" fmla="*/ 1060217 w 3052256"/>
                <a:gd name="connsiteY98" fmla="*/ 152545 h 3059845"/>
                <a:gd name="connsiteX99" fmla="*/ 1167895 w 3052256"/>
                <a:gd name="connsiteY99" fmla="*/ 367901 h 3059845"/>
                <a:gd name="connsiteX100" fmla="*/ 1149949 w 3052256"/>
                <a:gd name="connsiteY100" fmla="*/ 457632 h 3059845"/>
                <a:gd name="connsiteX101" fmla="*/ 880753 w 3052256"/>
                <a:gd name="connsiteY101" fmla="*/ 592231 h 3059845"/>
                <a:gd name="connsiteX102" fmla="*/ 791022 w 3052256"/>
                <a:gd name="connsiteY102" fmla="*/ 547365 h 3059845"/>
                <a:gd name="connsiteX103" fmla="*/ 683344 w 3052256"/>
                <a:gd name="connsiteY103" fmla="*/ 340981 h 3059845"/>
                <a:gd name="connsiteX104" fmla="*/ 701290 w 3052256"/>
                <a:gd name="connsiteY104" fmla="*/ 242277 h 3059845"/>
                <a:gd name="connsiteX105" fmla="*/ 970485 w 3052256"/>
                <a:gd name="connsiteY105" fmla="*/ 107678 h 3059845"/>
                <a:gd name="connsiteX106" fmla="*/ 993339 w 3052256"/>
                <a:gd name="connsiteY106" fmla="*/ 102070 h 3059845"/>
                <a:gd name="connsiteX107" fmla="*/ 1455035 w 3052256"/>
                <a:gd name="connsiteY107" fmla="*/ 0 h 3059845"/>
                <a:gd name="connsiteX108" fmla="*/ 1760123 w 3052256"/>
                <a:gd name="connsiteY108" fmla="*/ 17946 h 3059845"/>
                <a:gd name="connsiteX109" fmla="*/ 1813962 w 3052256"/>
                <a:gd name="connsiteY109" fmla="*/ 98706 h 3059845"/>
                <a:gd name="connsiteX110" fmla="*/ 1796015 w 3052256"/>
                <a:gd name="connsiteY110" fmla="*/ 340981 h 3059845"/>
                <a:gd name="connsiteX111" fmla="*/ 1733203 w 3052256"/>
                <a:gd name="connsiteY111" fmla="*/ 412766 h 3059845"/>
                <a:gd name="connsiteX112" fmla="*/ 1428116 w 3052256"/>
                <a:gd name="connsiteY112" fmla="*/ 394820 h 3059845"/>
                <a:gd name="connsiteX113" fmla="*/ 1374277 w 3052256"/>
                <a:gd name="connsiteY113" fmla="*/ 314061 h 3059845"/>
                <a:gd name="connsiteX114" fmla="*/ 1383250 w 3052256"/>
                <a:gd name="connsiteY114" fmla="*/ 71786 h 3059845"/>
                <a:gd name="connsiteX115" fmla="*/ 1455035 w 3052256"/>
                <a:gd name="connsiteY115" fmla="*/ 0 h 305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3052256" h="3059845">
                  <a:moveTo>
                    <a:pt x="1320437" y="2638107"/>
                  </a:moveTo>
                  <a:lnTo>
                    <a:pt x="1625524" y="2656053"/>
                  </a:lnTo>
                  <a:cubicBezTo>
                    <a:pt x="1661417" y="2656053"/>
                    <a:pt x="1679363" y="2691946"/>
                    <a:pt x="1679363" y="2736812"/>
                  </a:cubicBezTo>
                  <a:lnTo>
                    <a:pt x="1670390" y="2988060"/>
                  </a:lnTo>
                  <a:cubicBezTo>
                    <a:pt x="1670390" y="3023953"/>
                    <a:pt x="1643471" y="3059845"/>
                    <a:pt x="1607578" y="3059845"/>
                  </a:cubicBezTo>
                  <a:lnTo>
                    <a:pt x="1302491" y="3041899"/>
                  </a:lnTo>
                  <a:cubicBezTo>
                    <a:pt x="1266598" y="3041899"/>
                    <a:pt x="1248652" y="3006006"/>
                    <a:pt x="1248652" y="2961141"/>
                  </a:cubicBezTo>
                  <a:lnTo>
                    <a:pt x="1257625" y="2709892"/>
                  </a:lnTo>
                  <a:cubicBezTo>
                    <a:pt x="1257625" y="2674000"/>
                    <a:pt x="1284545" y="2638107"/>
                    <a:pt x="1320437" y="2638107"/>
                  </a:cubicBezTo>
                  <a:close/>
                  <a:moveTo>
                    <a:pt x="2195742" y="2456822"/>
                  </a:moveTo>
                  <a:cubicBezTo>
                    <a:pt x="2220558" y="2459766"/>
                    <a:pt x="2249161" y="2476591"/>
                    <a:pt x="2262620" y="2503510"/>
                  </a:cubicBezTo>
                  <a:lnTo>
                    <a:pt x="2379271" y="2727840"/>
                  </a:lnTo>
                  <a:cubicBezTo>
                    <a:pt x="2397218" y="2772706"/>
                    <a:pt x="2388244" y="2808599"/>
                    <a:pt x="2361325" y="2826545"/>
                  </a:cubicBezTo>
                  <a:lnTo>
                    <a:pt x="2092130" y="2961142"/>
                  </a:lnTo>
                  <a:cubicBezTo>
                    <a:pt x="2065211" y="2970115"/>
                    <a:pt x="2020345" y="2952169"/>
                    <a:pt x="2002399" y="2916277"/>
                  </a:cubicBezTo>
                  <a:lnTo>
                    <a:pt x="1885747" y="2700921"/>
                  </a:lnTo>
                  <a:cubicBezTo>
                    <a:pt x="1867800" y="2656055"/>
                    <a:pt x="1876774" y="2620162"/>
                    <a:pt x="1903693" y="2602215"/>
                  </a:cubicBezTo>
                  <a:lnTo>
                    <a:pt x="2172889" y="2458645"/>
                  </a:lnTo>
                  <a:cubicBezTo>
                    <a:pt x="2179619" y="2456402"/>
                    <a:pt x="2187470" y="2455841"/>
                    <a:pt x="2195742" y="2456822"/>
                  </a:cubicBezTo>
                  <a:close/>
                  <a:moveTo>
                    <a:pt x="769430" y="2379849"/>
                  </a:moveTo>
                  <a:cubicBezTo>
                    <a:pt x="777001" y="2380129"/>
                    <a:pt x="784292" y="2382373"/>
                    <a:pt x="791021" y="2386859"/>
                  </a:cubicBezTo>
                  <a:lnTo>
                    <a:pt x="1051244" y="2548377"/>
                  </a:lnTo>
                  <a:cubicBezTo>
                    <a:pt x="1078163" y="2566324"/>
                    <a:pt x="1078163" y="2611189"/>
                    <a:pt x="1060217" y="2647082"/>
                  </a:cubicBezTo>
                  <a:lnTo>
                    <a:pt x="925620" y="2853464"/>
                  </a:lnTo>
                  <a:cubicBezTo>
                    <a:pt x="898700" y="2889357"/>
                    <a:pt x="862807" y="2907304"/>
                    <a:pt x="835887" y="2889357"/>
                  </a:cubicBezTo>
                  <a:lnTo>
                    <a:pt x="575666" y="2727840"/>
                  </a:lnTo>
                  <a:cubicBezTo>
                    <a:pt x="548746" y="2709894"/>
                    <a:pt x="548746" y="2665028"/>
                    <a:pt x="566692" y="2629136"/>
                  </a:cubicBezTo>
                  <a:lnTo>
                    <a:pt x="701290" y="2422752"/>
                  </a:lnTo>
                  <a:cubicBezTo>
                    <a:pt x="721480" y="2395832"/>
                    <a:pt x="746717" y="2379008"/>
                    <a:pt x="769430" y="2379849"/>
                  </a:cubicBezTo>
                  <a:close/>
                  <a:moveTo>
                    <a:pt x="2592383" y="1985311"/>
                  </a:moveTo>
                  <a:cubicBezTo>
                    <a:pt x="2610329" y="1983068"/>
                    <a:pt x="2630519" y="1987554"/>
                    <a:pt x="2648466" y="2001014"/>
                  </a:cubicBezTo>
                  <a:lnTo>
                    <a:pt x="2854849" y="2135611"/>
                  </a:lnTo>
                  <a:cubicBezTo>
                    <a:pt x="2890741" y="2153559"/>
                    <a:pt x="2908687" y="2198424"/>
                    <a:pt x="2890741" y="2225344"/>
                  </a:cubicBezTo>
                  <a:lnTo>
                    <a:pt x="2729224" y="2485565"/>
                  </a:lnTo>
                  <a:cubicBezTo>
                    <a:pt x="2711278" y="2512485"/>
                    <a:pt x="2666412" y="2521458"/>
                    <a:pt x="2630520" y="2494538"/>
                  </a:cubicBezTo>
                  <a:lnTo>
                    <a:pt x="2424136" y="2359941"/>
                  </a:lnTo>
                  <a:cubicBezTo>
                    <a:pt x="2388243" y="2341995"/>
                    <a:pt x="2370297" y="2297129"/>
                    <a:pt x="2388243" y="2270209"/>
                  </a:cubicBezTo>
                  <a:lnTo>
                    <a:pt x="2549761" y="2009987"/>
                  </a:lnTo>
                  <a:cubicBezTo>
                    <a:pt x="2558734" y="1996528"/>
                    <a:pt x="2574437" y="1987554"/>
                    <a:pt x="2592383" y="1985311"/>
                  </a:cubicBezTo>
                  <a:close/>
                  <a:moveTo>
                    <a:pt x="397324" y="1875810"/>
                  </a:moveTo>
                  <a:cubicBezTo>
                    <a:pt x="425926" y="1872025"/>
                    <a:pt x="454529" y="1882120"/>
                    <a:pt x="467989" y="1902309"/>
                  </a:cubicBezTo>
                  <a:lnTo>
                    <a:pt x="602586" y="2171505"/>
                  </a:lnTo>
                  <a:cubicBezTo>
                    <a:pt x="620532" y="2198424"/>
                    <a:pt x="593613" y="2243290"/>
                    <a:pt x="557720" y="2261236"/>
                  </a:cubicBezTo>
                  <a:lnTo>
                    <a:pt x="342363" y="2368914"/>
                  </a:lnTo>
                  <a:cubicBezTo>
                    <a:pt x="306471" y="2386860"/>
                    <a:pt x="261605" y="2377887"/>
                    <a:pt x="243659" y="2350968"/>
                  </a:cubicBezTo>
                  <a:lnTo>
                    <a:pt x="109061" y="2081773"/>
                  </a:lnTo>
                  <a:cubicBezTo>
                    <a:pt x="91115" y="2054854"/>
                    <a:pt x="118034" y="2009987"/>
                    <a:pt x="153927" y="1992041"/>
                  </a:cubicBezTo>
                  <a:lnTo>
                    <a:pt x="369283" y="1884363"/>
                  </a:lnTo>
                  <a:cubicBezTo>
                    <a:pt x="378256" y="1879876"/>
                    <a:pt x="387790" y="1877072"/>
                    <a:pt x="397324" y="1875810"/>
                  </a:cubicBezTo>
                  <a:close/>
                  <a:moveTo>
                    <a:pt x="2738196" y="1381866"/>
                  </a:moveTo>
                  <a:lnTo>
                    <a:pt x="2980471" y="1390839"/>
                  </a:lnTo>
                  <a:cubicBezTo>
                    <a:pt x="3016363" y="1390839"/>
                    <a:pt x="3052256" y="1417759"/>
                    <a:pt x="3052256" y="1453651"/>
                  </a:cubicBezTo>
                  <a:lnTo>
                    <a:pt x="3034310" y="1758739"/>
                  </a:lnTo>
                  <a:cubicBezTo>
                    <a:pt x="3034310" y="1794631"/>
                    <a:pt x="2998417" y="1812578"/>
                    <a:pt x="2953551" y="1812578"/>
                  </a:cubicBezTo>
                  <a:lnTo>
                    <a:pt x="2711276" y="1803604"/>
                  </a:lnTo>
                  <a:cubicBezTo>
                    <a:pt x="2675384" y="1803604"/>
                    <a:pt x="2639491" y="1776685"/>
                    <a:pt x="2639491" y="1740792"/>
                  </a:cubicBezTo>
                  <a:lnTo>
                    <a:pt x="2657437" y="1435705"/>
                  </a:lnTo>
                  <a:cubicBezTo>
                    <a:pt x="2657437" y="1399812"/>
                    <a:pt x="2693330" y="1381866"/>
                    <a:pt x="2738196" y="1381866"/>
                  </a:cubicBezTo>
                  <a:close/>
                  <a:moveTo>
                    <a:pt x="100089" y="1247268"/>
                  </a:moveTo>
                  <a:lnTo>
                    <a:pt x="342364" y="1256241"/>
                  </a:lnTo>
                  <a:cubicBezTo>
                    <a:pt x="387230" y="1256241"/>
                    <a:pt x="423123" y="1283161"/>
                    <a:pt x="414149" y="1319053"/>
                  </a:cubicBezTo>
                  <a:lnTo>
                    <a:pt x="396203" y="1624141"/>
                  </a:lnTo>
                  <a:cubicBezTo>
                    <a:pt x="396203" y="1660033"/>
                    <a:pt x="360310" y="1677980"/>
                    <a:pt x="315445" y="1677980"/>
                  </a:cubicBezTo>
                  <a:lnTo>
                    <a:pt x="73169" y="1669006"/>
                  </a:lnTo>
                  <a:cubicBezTo>
                    <a:pt x="28304" y="1669006"/>
                    <a:pt x="-7589" y="1642087"/>
                    <a:pt x="1384" y="1606194"/>
                  </a:cubicBezTo>
                  <a:lnTo>
                    <a:pt x="19331" y="1301107"/>
                  </a:lnTo>
                  <a:cubicBezTo>
                    <a:pt x="19331" y="1265214"/>
                    <a:pt x="55223" y="1247268"/>
                    <a:pt x="100089" y="1247268"/>
                  </a:cubicBezTo>
                  <a:close/>
                  <a:moveTo>
                    <a:pt x="2743104" y="682380"/>
                  </a:moveTo>
                  <a:cubicBezTo>
                    <a:pt x="2772968" y="678595"/>
                    <a:pt x="2796523" y="688690"/>
                    <a:pt x="2809982" y="708879"/>
                  </a:cubicBezTo>
                  <a:lnTo>
                    <a:pt x="2944579" y="978075"/>
                  </a:lnTo>
                  <a:cubicBezTo>
                    <a:pt x="2953552" y="1004994"/>
                    <a:pt x="2935606" y="1049860"/>
                    <a:pt x="2899713" y="1067806"/>
                  </a:cubicBezTo>
                  <a:lnTo>
                    <a:pt x="2684358" y="1175484"/>
                  </a:lnTo>
                  <a:cubicBezTo>
                    <a:pt x="2639492" y="1193430"/>
                    <a:pt x="2603599" y="1184457"/>
                    <a:pt x="2585653" y="1157538"/>
                  </a:cubicBezTo>
                  <a:lnTo>
                    <a:pt x="2451055" y="888343"/>
                  </a:lnTo>
                  <a:cubicBezTo>
                    <a:pt x="2442081" y="861424"/>
                    <a:pt x="2460028" y="816557"/>
                    <a:pt x="2495920" y="798612"/>
                  </a:cubicBezTo>
                  <a:lnTo>
                    <a:pt x="2711277" y="690933"/>
                  </a:lnTo>
                  <a:cubicBezTo>
                    <a:pt x="2722493" y="686446"/>
                    <a:pt x="2733149" y="683642"/>
                    <a:pt x="2743104" y="682380"/>
                  </a:cubicBezTo>
                  <a:close/>
                  <a:moveTo>
                    <a:pt x="374891" y="551849"/>
                  </a:moveTo>
                  <a:cubicBezTo>
                    <a:pt x="393959" y="551849"/>
                    <a:pt x="414149" y="556336"/>
                    <a:pt x="432095" y="565309"/>
                  </a:cubicBezTo>
                  <a:lnTo>
                    <a:pt x="638479" y="699907"/>
                  </a:lnTo>
                  <a:cubicBezTo>
                    <a:pt x="674371" y="726826"/>
                    <a:pt x="692318" y="762719"/>
                    <a:pt x="674371" y="789639"/>
                  </a:cubicBezTo>
                  <a:lnTo>
                    <a:pt x="503881" y="1049860"/>
                  </a:lnTo>
                  <a:cubicBezTo>
                    <a:pt x="485934" y="1076781"/>
                    <a:pt x="441068" y="1076781"/>
                    <a:pt x="405176" y="1049860"/>
                  </a:cubicBezTo>
                  <a:lnTo>
                    <a:pt x="198793" y="915263"/>
                  </a:lnTo>
                  <a:cubicBezTo>
                    <a:pt x="162900" y="897316"/>
                    <a:pt x="153927" y="852451"/>
                    <a:pt x="162900" y="825531"/>
                  </a:cubicBezTo>
                  <a:lnTo>
                    <a:pt x="324417" y="565309"/>
                  </a:lnTo>
                  <a:cubicBezTo>
                    <a:pt x="337877" y="556336"/>
                    <a:pt x="355824" y="551849"/>
                    <a:pt x="374891" y="551849"/>
                  </a:cubicBezTo>
                  <a:close/>
                  <a:moveTo>
                    <a:pt x="2203874" y="163480"/>
                  </a:moveTo>
                  <a:cubicBezTo>
                    <a:pt x="2212146" y="163760"/>
                    <a:pt x="2219998" y="166004"/>
                    <a:pt x="2226728" y="170490"/>
                  </a:cubicBezTo>
                  <a:lnTo>
                    <a:pt x="2486949" y="323034"/>
                  </a:lnTo>
                  <a:cubicBezTo>
                    <a:pt x="2513869" y="340980"/>
                    <a:pt x="2522842" y="385847"/>
                    <a:pt x="2495922" y="421740"/>
                  </a:cubicBezTo>
                  <a:lnTo>
                    <a:pt x="2361325" y="628122"/>
                  </a:lnTo>
                  <a:cubicBezTo>
                    <a:pt x="2343379" y="664015"/>
                    <a:pt x="2298513" y="681961"/>
                    <a:pt x="2271594" y="664015"/>
                  </a:cubicBezTo>
                  <a:lnTo>
                    <a:pt x="2011371" y="502498"/>
                  </a:lnTo>
                  <a:cubicBezTo>
                    <a:pt x="1984451" y="484552"/>
                    <a:pt x="1975478" y="439686"/>
                    <a:pt x="2002398" y="403793"/>
                  </a:cubicBezTo>
                  <a:lnTo>
                    <a:pt x="2136996" y="206383"/>
                  </a:lnTo>
                  <a:cubicBezTo>
                    <a:pt x="2150456" y="179463"/>
                    <a:pt x="2179058" y="162639"/>
                    <a:pt x="2203874" y="163480"/>
                  </a:cubicBezTo>
                  <a:close/>
                  <a:moveTo>
                    <a:pt x="993339" y="102070"/>
                  </a:moveTo>
                  <a:cubicBezTo>
                    <a:pt x="1018155" y="103753"/>
                    <a:pt x="1046757" y="125625"/>
                    <a:pt x="1060217" y="152545"/>
                  </a:cubicBezTo>
                  <a:lnTo>
                    <a:pt x="1167895" y="367901"/>
                  </a:lnTo>
                  <a:cubicBezTo>
                    <a:pt x="1185841" y="403793"/>
                    <a:pt x="1185841" y="448659"/>
                    <a:pt x="1149949" y="457632"/>
                  </a:cubicBezTo>
                  <a:lnTo>
                    <a:pt x="880753" y="592231"/>
                  </a:lnTo>
                  <a:cubicBezTo>
                    <a:pt x="853834" y="610177"/>
                    <a:pt x="817941" y="583257"/>
                    <a:pt x="791022" y="547365"/>
                  </a:cubicBezTo>
                  <a:lnTo>
                    <a:pt x="683344" y="340981"/>
                  </a:lnTo>
                  <a:cubicBezTo>
                    <a:pt x="665397" y="296116"/>
                    <a:pt x="674371" y="260223"/>
                    <a:pt x="701290" y="242277"/>
                  </a:cubicBezTo>
                  <a:lnTo>
                    <a:pt x="970485" y="107678"/>
                  </a:lnTo>
                  <a:cubicBezTo>
                    <a:pt x="977215" y="103192"/>
                    <a:pt x="985066" y="101510"/>
                    <a:pt x="993339" y="102070"/>
                  </a:cubicBezTo>
                  <a:close/>
                  <a:moveTo>
                    <a:pt x="1455035" y="0"/>
                  </a:moveTo>
                  <a:lnTo>
                    <a:pt x="1760123" y="17946"/>
                  </a:lnTo>
                  <a:cubicBezTo>
                    <a:pt x="1796015" y="17946"/>
                    <a:pt x="1813962" y="53839"/>
                    <a:pt x="1813962" y="98706"/>
                  </a:cubicBezTo>
                  <a:lnTo>
                    <a:pt x="1796015" y="340981"/>
                  </a:lnTo>
                  <a:cubicBezTo>
                    <a:pt x="1796015" y="385847"/>
                    <a:pt x="1769096" y="421739"/>
                    <a:pt x="1733203" y="412766"/>
                  </a:cubicBezTo>
                  <a:lnTo>
                    <a:pt x="1428116" y="394820"/>
                  </a:lnTo>
                  <a:cubicBezTo>
                    <a:pt x="1392223" y="394820"/>
                    <a:pt x="1374277" y="358926"/>
                    <a:pt x="1374277" y="314061"/>
                  </a:cubicBezTo>
                  <a:lnTo>
                    <a:pt x="1383250" y="71786"/>
                  </a:lnTo>
                  <a:cubicBezTo>
                    <a:pt x="1392223" y="35893"/>
                    <a:pt x="1419143" y="0"/>
                    <a:pt x="1455035" y="0"/>
                  </a:cubicBezTo>
                  <a:close/>
                </a:path>
              </a:pathLst>
            </a:custGeom>
            <a:solidFill>
              <a:schemeClr val="accent4"/>
            </a:solidFill>
            <a:ln w="89580" cap="flat">
              <a:noFill/>
              <a:prstDash val="solid"/>
              <a:miter/>
            </a:ln>
          </p:spPr>
          <p:txBody>
            <a:bodyPr wrap="square" rtlCol="0" anchor="ctr">
              <a:noAutofit/>
            </a:bodyPr>
            <a:lstStyle/>
            <a:p>
              <a:endParaRPr lang="zh-CN" altLang="en-US" sz="100">
                <a:solidFill>
                  <a:schemeClr val="dk1"/>
                </a:solidFill>
              </a:endParaRPr>
            </a:p>
          </p:txBody>
        </p:sp>
        <p:sp>
          <p:nvSpPr>
            <p:cNvPr id="32" name="ExtraShape3"/>
            <p:cNvSpPr/>
            <p:nvPr/>
          </p:nvSpPr>
          <p:spPr>
            <a:xfrm>
              <a:off x="4018218" y="911947"/>
              <a:ext cx="2512483" cy="2512483"/>
            </a:xfrm>
            <a:custGeom>
              <a:avLst/>
              <a:gdLst>
                <a:gd name="connsiteX0" fmla="*/ 1347642 w 2512483"/>
                <a:gd name="connsiteY0" fmla="*/ 1669 h 2512483"/>
                <a:gd name="connsiteX1" fmla="*/ 1669 w 2512483"/>
                <a:gd name="connsiteY1" fmla="*/ 1222018 h 2512483"/>
                <a:gd name="connsiteX2" fmla="*/ 1222018 w 2512483"/>
                <a:gd name="connsiteY2" fmla="*/ 2576965 h 2512483"/>
                <a:gd name="connsiteX3" fmla="*/ 2567991 w 2512483"/>
                <a:gd name="connsiteY3" fmla="*/ 1356615 h 2512483"/>
                <a:gd name="connsiteX4" fmla="*/ 1347642 w 2512483"/>
                <a:gd name="connsiteY4" fmla="*/ 1669 h 2512483"/>
                <a:gd name="connsiteX5" fmla="*/ 2325716 w 2512483"/>
                <a:gd name="connsiteY5" fmla="*/ 1338669 h 2512483"/>
                <a:gd name="connsiteX6" fmla="*/ 1230991 w 2512483"/>
                <a:gd name="connsiteY6" fmla="*/ 2325716 h 2512483"/>
                <a:gd name="connsiteX7" fmla="*/ 243944 w 2512483"/>
                <a:gd name="connsiteY7" fmla="*/ 1230991 h 2512483"/>
                <a:gd name="connsiteX8" fmla="*/ 1338669 w 2512483"/>
                <a:gd name="connsiteY8" fmla="*/ 243944 h 2512483"/>
                <a:gd name="connsiteX9" fmla="*/ 2325716 w 2512483"/>
                <a:gd name="connsiteY9" fmla="*/ 1338669 h 251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2483" h="2512483">
                  <a:moveTo>
                    <a:pt x="1347642" y="1669"/>
                  </a:moveTo>
                  <a:cubicBezTo>
                    <a:pt x="638763" y="-34224"/>
                    <a:pt x="37562" y="513139"/>
                    <a:pt x="1669" y="1222018"/>
                  </a:cubicBezTo>
                  <a:cubicBezTo>
                    <a:pt x="-34224" y="1930897"/>
                    <a:pt x="513139" y="2541072"/>
                    <a:pt x="1222018" y="2576965"/>
                  </a:cubicBezTo>
                  <a:cubicBezTo>
                    <a:pt x="1930897" y="2612857"/>
                    <a:pt x="2532099" y="2065495"/>
                    <a:pt x="2567991" y="1356615"/>
                  </a:cubicBezTo>
                  <a:cubicBezTo>
                    <a:pt x="2603884" y="638763"/>
                    <a:pt x="2065495" y="37562"/>
                    <a:pt x="1347642" y="1669"/>
                  </a:cubicBezTo>
                  <a:close/>
                  <a:moveTo>
                    <a:pt x="2325716" y="1338669"/>
                  </a:moveTo>
                  <a:cubicBezTo>
                    <a:pt x="2298797" y="1912951"/>
                    <a:pt x="1805273" y="2361609"/>
                    <a:pt x="1230991" y="2325716"/>
                  </a:cubicBezTo>
                  <a:cubicBezTo>
                    <a:pt x="656709" y="2298797"/>
                    <a:pt x="217025" y="1805273"/>
                    <a:pt x="243944" y="1230991"/>
                  </a:cubicBezTo>
                  <a:cubicBezTo>
                    <a:pt x="270864" y="656709"/>
                    <a:pt x="764387" y="217025"/>
                    <a:pt x="1338669" y="243944"/>
                  </a:cubicBezTo>
                  <a:cubicBezTo>
                    <a:pt x="1912951" y="279837"/>
                    <a:pt x="2352636" y="764387"/>
                    <a:pt x="2325716" y="1338669"/>
                  </a:cubicBezTo>
                  <a:close/>
                </a:path>
              </a:pathLst>
            </a:custGeom>
            <a:solidFill>
              <a:srgbClr val="A6A6A6"/>
            </a:solidFill>
            <a:ln w="89580" cap="flat">
              <a:noFill/>
              <a:prstDash val="solid"/>
              <a:miter/>
            </a:ln>
          </p:spPr>
          <p:txBody>
            <a:bodyPr rtlCol="0" anchor="ctr"/>
            <a:lstStyle/>
            <a:p>
              <a:endParaRPr lang="zh-CN" altLang="en-US" sz="100">
                <a:solidFill>
                  <a:srgbClr val="012E89"/>
                </a:solidFill>
              </a:endParaRPr>
            </a:p>
          </p:txBody>
        </p:sp>
        <p:sp>
          <p:nvSpPr>
            <p:cNvPr id="33" name="ExtraShape4"/>
            <p:cNvSpPr/>
            <p:nvPr>
              <p:custDataLst>
                <p:tags r:id="rId16"/>
              </p:custDataLst>
            </p:nvPr>
          </p:nvSpPr>
          <p:spPr>
            <a:xfrm>
              <a:off x="4495465" y="1434059"/>
              <a:ext cx="1020756" cy="1029406"/>
            </a:xfrm>
            <a:custGeom>
              <a:avLst/>
              <a:gdLst>
                <a:gd name="connsiteX0" fmla="*/ 547364 w 1058835"/>
                <a:gd name="connsiteY0" fmla="*/ 242275 h 1067808"/>
                <a:gd name="connsiteX1" fmla="*/ 242275 w 1058835"/>
                <a:gd name="connsiteY1" fmla="*/ 520444 h 1067808"/>
                <a:gd name="connsiteX2" fmla="*/ 520444 w 1058835"/>
                <a:gd name="connsiteY2" fmla="*/ 825531 h 1067808"/>
                <a:gd name="connsiteX3" fmla="*/ 825531 w 1058835"/>
                <a:gd name="connsiteY3" fmla="*/ 547364 h 1067808"/>
                <a:gd name="connsiteX4" fmla="*/ 547364 w 1058835"/>
                <a:gd name="connsiteY4" fmla="*/ 242275 h 1067808"/>
                <a:gd name="connsiteX5" fmla="*/ 502497 w 1058835"/>
                <a:gd name="connsiteY5" fmla="*/ 0 h 1067808"/>
                <a:gd name="connsiteX6" fmla="*/ 610177 w 1058835"/>
                <a:gd name="connsiteY6" fmla="*/ 8973 h 1067808"/>
                <a:gd name="connsiteX7" fmla="*/ 628124 w 1058835"/>
                <a:gd name="connsiteY7" fmla="*/ 35893 h 1067808"/>
                <a:gd name="connsiteX8" fmla="*/ 628124 w 1058835"/>
                <a:gd name="connsiteY8" fmla="*/ 99777 h 1067808"/>
                <a:gd name="connsiteX9" fmla="*/ 644386 w 1058835"/>
                <a:gd name="connsiteY9" fmla="*/ 102053 h 1067808"/>
                <a:gd name="connsiteX10" fmla="*/ 710990 w 1058835"/>
                <a:gd name="connsiteY10" fmla="*/ 125838 h 1067808"/>
                <a:gd name="connsiteX11" fmla="*/ 744772 w 1058835"/>
                <a:gd name="connsiteY11" fmla="*/ 71785 h 1067808"/>
                <a:gd name="connsiteX12" fmla="*/ 762718 w 1058835"/>
                <a:gd name="connsiteY12" fmla="*/ 60569 h 1067808"/>
                <a:gd name="connsiteX13" fmla="*/ 780664 w 1058835"/>
                <a:gd name="connsiteY13" fmla="*/ 62812 h 1067808"/>
                <a:gd name="connsiteX14" fmla="*/ 870396 w 1058835"/>
                <a:gd name="connsiteY14" fmla="*/ 116652 h 1067808"/>
                <a:gd name="connsiteX15" fmla="*/ 870396 w 1058835"/>
                <a:gd name="connsiteY15" fmla="*/ 152544 h 1067808"/>
                <a:gd name="connsiteX16" fmla="*/ 835409 w 1058835"/>
                <a:gd name="connsiteY16" fmla="*/ 208525 h 1067808"/>
                <a:gd name="connsiteX17" fmla="*/ 861424 w 1058835"/>
                <a:gd name="connsiteY17" fmla="*/ 232181 h 1067808"/>
                <a:gd name="connsiteX18" fmla="*/ 888830 w 1058835"/>
                <a:gd name="connsiteY18" fmla="*/ 268951 h 1067808"/>
                <a:gd name="connsiteX19" fmla="*/ 942183 w 1058835"/>
                <a:gd name="connsiteY19" fmla="*/ 242275 h 1067808"/>
                <a:gd name="connsiteX20" fmla="*/ 978076 w 1058835"/>
                <a:gd name="connsiteY20" fmla="*/ 251248 h 1067808"/>
                <a:gd name="connsiteX21" fmla="*/ 1022942 w 1058835"/>
                <a:gd name="connsiteY21" fmla="*/ 340981 h 1067808"/>
                <a:gd name="connsiteX22" fmla="*/ 1004996 w 1058835"/>
                <a:gd name="connsiteY22" fmla="*/ 367900 h 1067808"/>
                <a:gd name="connsiteX23" fmla="*/ 953891 w 1058835"/>
                <a:gd name="connsiteY23" fmla="*/ 393453 h 1067808"/>
                <a:gd name="connsiteX24" fmla="*/ 972467 w 1058835"/>
                <a:gd name="connsiteY24" fmla="*/ 464519 h 1067808"/>
                <a:gd name="connsiteX25" fmla="*/ 973142 w 1058835"/>
                <a:gd name="connsiteY25" fmla="*/ 475577 h 1067808"/>
                <a:gd name="connsiteX26" fmla="*/ 1031915 w 1058835"/>
                <a:gd name="connsiteY26" fmla="*/ 475577 h 1067808"/>
                <a:gd name="connsiteX27" fmla="*/ 1058835 w 1058835"/>
                <a:gd name="connsiteY27" fmla="*/ 493523 h 1067808"/>
                <a:gd name="connsiteX28" fmla="*/ 1049861 w 1058835"/>
                <a:gd name="connsiteY28" fmla="*/ 601202 h 1067808"/>
                <a:gd name="connsiteX29" fmla="*/ 1022941 w 1058835"/>
                <a:gd name="connsiteY29" fmla="*/ 619149 h 1067808"/>
                <a:gd name="connsiteX30" fmla="*/ 969024 w 1058835"/>
                <a:gd name="connsiteY30" fmla="*/ 619149 h 1067808"/>
                <a:gd name="connsiteX31" fmla="*/ 965387 w 1058835"/>
                <a:gd name="connsiteY31" fmla="*/ 644386 h 1067808"/>
                <a:gd name="connsiteX32" fmla="*/ 941075 w 1058835"/>
                <a:gd name="connsiteY32" fmla="*/ 710430 h 1067808"/>
                <a:gd name="connsiteX33" fmla="*/ 996023 w 1058835"/>
                <a:gd name="connsiteY33" fmla="*/ 744772 h 1067808"/>
                <a:gd name="connsiteX34" fmla="*/ 1004996 w 1058835"/>
                <a:gd name="connsiteY34" fmla="*/ 780664 h 1067808"/>
                <a:gd name="connsiteX35" fmla="*/ 951157 w 1058835"/>
                <a:gd name="connsiteY35" fmla="*/ 870396 h 1067808"/>
                <a:gd name="connsiteX36" fmla="*/ 915263 w 1058835"/>
                <a:gd name="connsiteY36" fmla="*/ 870396 h 1067808"/>
                <a:gd name="connsiteX37" fmla="*/ 857413 w 1058835"/>
                <a:gd name="connsiteY37" fmla="*/ 834240 h 1067808"/>
                <a:gd name="connsiteX38" fmla="*/ 832261 w 1058835"/>
                <a:gd name="connsiteY38" fmla="*/ 861424 h 1067808"/>
                <a:gd name="connsiteX39" fmla="*/ 796255 w 1058835"/>
                <a:gd name="connsiteY39" fmla="*/ 888036 h 1067808"/>
                <a:gd name="connsiteX40" fmla="*/ 816560 w 1058835"/>
                <a:gd name="connsiteY40" fmla="*/ 942183 h 1067808"/>
                <a:gd name="connsiteX41" fmla="*/ 807587 w 1058835"/>
                <a:gd name="connsiteY41" fmla="*/ 978076 h 1067808"/>
                <a:gd name="connsiteX42" fmla="*/ 717854 w 1058835"/>
                <a:gd name="connsiteY42" fmla="*/ 1022942 h 1067808"/>
                <a:gd name="connsiteX43" fmla="*/ 690935 w 1058835"/>
                <a:gd name="connsiteY43" fmla="*/ 1004996 h 1067808"/>
                <a:gd name="connsiteX44" fmla="*/ 666014 w 1058835"/>
                <a:gd name="connsiteY44" fmla="*/ 955154 h 1067808"/>
                <a:gd name="connsiteX45" fmla="*/ 600712 w 1058835"/>
                <a:gd name="connsiteY45" fmla="*/ 972467 h 1067808"/>
                <a:gd name="connsiteX46" fmla="*/ 583257 w 1058835"/>
                <a:gd name="connsiteY46" fmla="*/ 973564 h 1067808"/>
                <a:gd name="connsiteX47" fmla="*/ 583257 w 1058835"/>
                <a:gd name="connsiteY47" fmla="*/ 1040888 h 1067808"/>
                <a:gd name="connsiteX48" fmla="*/ 565311 w 1058835"/>
                <a:gd name="connsiteY48" fmla="*/ 1067808 h 1067808"/>
                <a:gd name="connsiteX49" fmla="*/ 457631 w 1058835"/>
                <a:gd name="connsiteY49" fmla="*/ 1058834 h 1067808"/>
                <a:gd name="connsiteX50" fmla="*/ 439685 w 1058835"/>
                <a:gd name="connsiteY50" fmla="*/ 1031914 h 1067808"/>
                <a:gd name="connsiteX51" fmla="*/ 439685 w 1058835"/>
                <a:gd name="connsiteY51" fmla="*/ 967730 h 1067808"/>
                <a:gd name="connsiteX52" fmla="*/ 423421 w 1058835"/>
                <a:gd name="connsiteY52" fmla="*/ 965387 h 1067808"/>
                <a:gd name="connsiteX53" fmla="*/ 357376 w 1058835"/>
                <a:gd name="connsiteY53" fmla="*/ 941075 h 1067808"/>
                <a:gd name="connsiteX54" fmla="*/ 323034 w 1058835"/>
                <a:gd name="connsiteY54" fmla="*/ 996023 h 1067808"/>
                <a:gd name="connsiteX55" fmla="*/ 287141 w 1058835"/>
                <a:gd name="connsiteY55" fmla="*/ 1004996 h 1067808"/>
                <a:gd name="connsiteX56" fmla="*/ 197410 w 1058835"/>
                <a:gd name="connsiteY56" fmla="*/ 951156 h 1067808"/>
                <a:gd name="connsiteX57" fmla="*/ 197410 w 1058835"/>
                <a:gd name="connsiteY57" fmla="*/ 915263 h 1067808"/>
                <a:gd name="connsiteX58" fmla="*/ 233566 w 1058835"/>
                <a:gd name="connsiteY58" fmla="*/ 857412 h 1067808"/>
                <a:gd name="connsiteX59" fmla="*/ 206383 w 1058835"/>
                <a:gd name="connsiteY59" fmla="*/ 832261 h 1067808"/>
                <a:gd name="connsiteX60" fmla="*/ 180961 w 1058835"/>
                <a:gd name="connsiteY60" fmla="*/ 797865 h 1067808"/>
                <a:gd name="connsiteX61" fmla="*/ 125626 w 1058835"/>
                <a:gd name="connsiteY61" fmla="*/ 825533 h 1067808"/>
                <a:gd name="connsiteX62" fmla="*/ 89732 w 1058835"/>
                <a:gd name="connsiteY62" fmla="*/ 816560 h 1067808"/>
                <a:gd name="connsiteX63" fmla="*/ 44866 w 1058835"/>
                <a:gd name="connsiteY63" fmla="*/ 726827 h 1067808"/>
                <a:gd name="connsiteX64" fmla="*/ 62812 w 1058835"/>
                <a:gd name="connsiteY64" fmla="*/ 699908 h 1067808"/>
                <a:gd name="connsiteX65" fmla="*/ 113277 w 1058835"/>
                <a:gd name="connsiteY65" fmla="*/ 668367 h 1067808"/>
                <a:gd name="connsiteX66" fmla="*/ 95340 w 1058835"/>
                <a:gd name="connsiteY66" fmla="*/ 600711 h 1067808"/>
                <a:gd name="connsiteX67" fmla="*/ 94243 w 1058835"/>
                <a:gd name="connsiteY67" fmla="*/ 583258 h 1067808"/>
                <a:gd name="connsiteX68" fmla="*/ 26919 w 1058835"/>
                <a:gd name="connsiteY68" fmla="*/ 583258 h 1067808"/>
                <a:gd name="connsiteX69" fmla="*/ 0 w 1058835"/>
                <a:gd name="connsiteY69" fmla="*/ 565310 h 1067808"/>
                <a:gd name="connsiteX70" fmla="*/ 8973 w 1058835"/>
                <a:gd name="connsiteY70" fmla="*/ 457631 h 1067808"/>
                <a:gd name="connsiteX71" fmla="*/ 35893 w 1058835"/>
                <a:gd name="connsiteY71" fmla="*/ 439685 h 1067808"/>
                <a:gd name="connsiteX72" fmla="*/ 100077 w 1058835"/>
                <a:gd name="connsiteY72" fmla="*/ 439685 h 1067808"/>
                <a:gd name="connsiteX73" fmla="*/ 102420 w 1058835"/>
                <a:gd name="connsiteY73" fmla="*/ 423421 h 1067808"/>
                <a:gd name="connsiteX74" fmla="*/ 126732 w 1058835"/>
                <a:gd name="connsiteY74" fmla="*/ 357375 h 1067808"/>
                <a:gd name="connsiteX75" fmla="*/ 71786 w 1058835"/>
                <a:gd name="connsiteY75" fmla="*/ 323034 h 1067808"/>
                <a:gd name="connsiteX76" fmla="*/ 62813 w 1058835"/>
                <a:gd name="connsiteY76" fmla="*/ 287141 h 1067808"/>
                <a:gd name="connsiteX77" fmla="*/ 116652 w 1058835"/>
                <a:gd name="connsiteY77" fmla="*/ 197410 h 1067808"/>
                <a:gd name="connsiteX78" fmla="*/ 131234 w 1058835"/>
                <a:gd name="connsiteY78" fmla="*/ 190680 h 1067808"/>
                <a:gd name="connsiteX79" fmla="*/ 152545 w 1058835"/>
                <a:gd name="connsiteY79" fmla="*/ 197410 h 1067808"/>
                <a:gd name="connsiteX80" fmla="*/ 210395 w 1058835"/>
                <a:gd name="connsiteY80" fmla="*/ 233566 h 1067808"/>
                <a:gd name="connsiteX81" fmla="*/ 235545 w 1058835"/>
                <a:gd name="connsiteY81" fmla="*/ 206383 h 1067808"/>
                <a:gd name="connsiteX82" fmla="*/ 273218 w 1058835"/>
                <a:gd name="connsiteY82" fmla="*/ 178539 h 1067808"/>
                <a:gd name="connsiteX83" fmla="*/ 242275 w 1058835"/>
                <a:gd name="connsiteY83" fmla="*/ 116653 h 1067808"/>
                <a:gd name="connsiteX84" fmla="*/ 251248 w 1058835"/>
                <a:gd name="connsiteY84" fmla="*/ 80760 h 1067808"/>
                <a:gd name="connsiteX85" fmla="*/ 340980 w 1058835"/>
                <a:gd name="connsiteY85" fmla="*/ 35893 h 1067808"/>
                <a:gd name="connsiteX86" fmla="*/ 357804 w 1058835"/>
                <a:gd name="connsiteY86" fmla="*/ 34772 h 1067808"/>
                <a:gd name="connsiteX87" fmla="*/ 367899 w 1058835"/>
                <a:gd name="connsiteY87" fmla="*/ 53840 h 1067808"/>
                <a:gd name="connsiteX88" fmla="*/ 404249 w 1058835"/>
                <a:gd name="connsiteY88" fmla="*/ 112002 h 1067808"/>
                <a:gd name="connsiteX89" fmla="*/ 467095 w 1058835"/>
                <a:gd name="connsiteY89" fmla="*/ 95340 h 1067808"/>
                <a:gd name="connsiteX90" fmla="*/ 484551 w 1058835"/>
                <a:gd name="connsiteY90" fmla="*/ 94243 h 1067808"/>
                <a:gd name="connsiteX91" fmla="*/ 484551 w 1058835"/>
                <a:gd name="connsiteY91" fmla="*/ 26919 h 1067808"/>
                <a:gd name="connsiteX92" fmla="*/ 502497 w 1058835"/>
                <a:gd name="connsiteY92" fmla="*/ 0 h 106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058835" h="1067808">
                  <a:moveTo>
                    <a:pt x="547364" y="242275"/>
                  </a:moveTo>
                  <a:cubicBezTo>
                    <a:pt x="385846" y="233302"/>
                    <a:pt x="251248" y="358926"/>
                    <a:pt x="242275" y="520444"/>
                  </a:cubicBezTo>
                  <a:cubicBezTo>
                    <a:pt x="233302" y="681961"/>
                    <a:pt x="358926" y="816558"/>
                    <a:pt x="520444" y="825531"/>
                  </a:cubicBezTo>
                  <a:cubicBezTo>
                    <a:pt x="681961" y="834504"/>
                    <a:pt x="816558" y="708880"/>
                    <a:pt x="825531" y="547364"/>
                  </a:cubicBezTo>
                  <a:cubicBezTo>
                    <a:pt x="834504" y="385846"/>
                    <a:pt x="708880" y="251248"/>
                    <a:pt x="547364" y="242275"/>
                  </a:cubicBezTo>
                  <a:close/>
                  <a:moveTo>
                    <a:pt x="502497" y="0"/>
                  </a:moveTo>
                  <a:lnTo>
                    <a:pt x="610177" y="8973"/>
                  </a:lnTo>
                  <a:cubicBezTo>
                    <a:pt x="619150" y="8973"/>
                    <a:pt x="628124" y="17946"/>
                    <a:pt x="628124" y="35893"/>
                  </a:cubicBezTo>
                  <a:lnTo>
                    <a:pt x="628124" y="99777"/>
                  </a:lnTo>
                  <a:lnTo>
                    <a:pt x="644386" y="102053"/>
                  </a:lnTo>
                  <a:lnTo>
                    <a:pt x="710990" y="125838"/>
                  </a:lnTo>
                  <a:lnTo>
                    <a:pt x="744772" y="71785"/>
                  </a:lnTo>
                  <a:cubicBezTo>
                    <a:pt x="749259" y="67299"/>
                    <a:pt x="755989" y="62812"/>
                    <a:pt x="762718" y="60569"/>
                  </a:cubicBezTo>
                  <a:cubicBezTo>
                    <a:pt x="769448" y="58326"/>
                    <a:pt x="776178" y="58326"/>
                    <a:pt x="780664" y="62812"/>
                  </a:cubicBezTo>
                  <a:lnTo>
                    <a:pt x="870396" y="116652"/>
                  </a:lnTo>
                  <a:cubicBezTo>
                    <a:pt x="879369" y="125625"/>
                    <a:pt x="879369" y="143571"/>
                    <a:pt x="870396" y="152544"/>
                  </a:cubicBezTo>
                  <a:lnTo>
                    <a:pt x="835409" y="208525"/>
                  </a:lnTo>
                  <a:lnTo>
                    <a:pt x="861424" y="232181"/>
                  </a:lnTo>
                  <a:lnTo>
                    <a:pt x="888830" y="268951"/>
                  </a:lnTo>
                  <a:lnTo>
                    <a:pt x="942183" y="242275"/>
                  </a:lnTo>
                  <a:cubicBezTo>
                    <a:pt x="960129" y="242275"/>
                    <a:pt x="969103" y="242275"/>
                    <a:pt x="978076" y="251248"/>
                  </a:cubicBezTo>
                  <a:lnTo>
                    <a:pt x="1022942" y="340981"/>
                  </a:lnTo>
                  <a:cubicBezTo>
                    <a:pt x="1022942" y="349954"/>
                    <a:pt x="1013969" y="358927"/>
                    <a:pt x="1004996" y="367900"/>
                  </a:cubicBezTo>
                  <a:lnTo>
                    <a:pt x="953891" y="393453"/>
                  </a:lnTo>
                  <a:lnTo>
                    <a:pt x="972467" y="464519"/>
                  </a:lnTo>
                  <a:lnTo>
                    <a:pt x="973142" y="475577"/>
                  </a:lnTo>
                  <a:lnTo>
                    <a:pt x="1031915" y="475577"/>
                  </a:lnTo>
                  <a:cubicBezTo>
                    <a:pt x="1049861" y="475577"/>
                    <a:pt x="1058835" y="484550"/>
                    <a:pt x="1058835" y="493523"/>
                  </a:cubicBezTo>
                  <a:lnTo>
                    <a:pt x="1049861" y="601202"/>
                  </a:lnTo>
                  <a:cubicBezTo>
                    <a:pt x="1049861" y="610176"/>
                    <a:pt x="1040888" y="619149"/>
                    <a:pt x="1022941" y="619149"/>
                  </a:cubicBezTo>
                  <a:lnTo>
                    <a:pt x="969024" y="619149"/>
                  </a:lnTo>
                  <a:lnTo>
                    <a:pt x="965387" y="644386"/>
                  </a:lnTo>
                  <a:lnTo>
                    <a:pt x="941075" y="710430"/>
                  </a:lnTo>
                  <a:lnTo>
                    <a:pt x="996023" y="744772"/>
                  </a:lnTo>
                  <a:cubicBezTo>
                    <a:pt x="1004996" y="753745"/>
                    <a:pt x="1013969" y="771691"/>
                    <a:pt x="1004996" y="780664"/>
                  </a:cubicBezTo>
                  <a:lnTo>
                    <a:pt x="951157" y="870396"/>
                  </a:lnTo>
                  <a:cubicBezTo>
                    <a:pt x="942183" y="879369"/>
                    <a:pt x="924236" y="879369"/>
                    <a:pt x="915263" y="870396"/>
                  </a:cubicBezTo>
                  <a:lnTo>
                    <a:pt x="857413" y="834240"/>
                  </a:lnTo>
                  <a:lnTo>
                    <a:pt x="832261" y="861424"/>
                  </a:lnTo>
                  <a:lnTo>
                    <a:pt x="796255" y="888036"/>
                  </a:lnTo>
                  <a:lnTo>
                    <a:pt x="816560" y="942183"/>
                  </a:lnTo>
                  <a:cubicBezTo>
                    <a:pt x="816560" y="960129"/>
                    <a:pt x="816560" y="969102"/>
                    <a:pt x="807587" y="978076"/>
                  </a:cubicBezTo>
                  <a:lnTo>
                    <a:pt x="717854" y="1022942"/>
                  </a:lnTo>
                  <a:cubicBezTo>
                    <a:pt x="708881" y="1022942"/>
                    <a:pt x="699908" y="1022942"/>
                    <a:pt x="690935" y="1004996"/>
                  </a:cubicBezTo>
                  <a:lnTo>
                    <a:pt x="666014" y="955154"/>
                  </a:lnTo>
                  <a:lnTo>
                    <a:pt x="600712" y="972467"/>
                  </a:lnTo>
                  <a:lnTo>
                    <a:pt x="583257" y="973564"/>
                  </a:lnTo>
                  <a:lnTo>
                    <a:pt x="583257" y="1040888"/>
                  </a:lnTo>
                  <a:cubicBezTo>
                    <a:pt x="583257" y="1058834"/>
                    <a:pt x="574284" y="1067808"/>
                    <a:pt x="565311" y="1067808"/>
                  </a:cubicBezTo>
                  <a:lnTo>
                    <a:pt x="457631" y="1058834"/>
                  </a:lnTo>
                  <a:cubicBezTo>
                    <a:pt x="448658" y="1058834"/>
                    <a:pt x="439685" y="1049861"/>
                    <a:pt x="439685" y="1031914"/>
                  </a:cubicBezTo>
                  <a:lnTo>
                    <a:pt x="439685" y="967730"/>
                  </a:lnTo>
                  <a:lnTo>
                    <a:pt x="423421" y="965387"/>
                  </a:lnTo>
                  <a:lnTo>
                    <a:pt x="357376" y="941075"/>
                  </a:lnTo>
                  <a:lnTo>
                    <a:pt x="323034" y="996023"/>
                  </a:lnTo>
                  <a:cubicBezTo>
                    <a:pt x="314061" y="1004996"/>
                    <a:pt x="305088" y="1013969"/>
                    <a:pt x="287141" y="1004996"/>
                  </a:cubicBezTo>
                  <a:lnTo>
                    <a:pt x="197410" y="951156"/>
                  </a:lnTo>
                  <a:cubicBezTo>
                    <a:pt x="188437" y="942183"/>
                    <a:pt x="188437" y="933209"/>
                    <a:pt x="197410" y="915263"/>
                  </a:cubicBezTo>
                  <a:lnTo>
                    <a:pt x="233566" y="857412"/>
                  </a:lnTo>
                  <a:lnTo>
                    <a:pt x="206383" y="832261"/>
                  </a:lnTo>
                  <a:lnTo>
                    <a:pt x="180961" y="797865"/>
                  </a:lnTo>
                  <a:lnTo>
                    <a:pt x="125626" y="825533"/>
                  </a:lnTo>
                  <a:cubicBezTo>
                    <a:pt x="116652" y="834506"/>
                    <a:pt x="98705" y="825533"/>
                    <a:pt x="89732" y="816560"/>
                  </a:cubicBezTo>
                  <a:lnTo>
                    <a:pt x="44866" y="726827"/>
                  </a:lnTo>
                  <a:cubicBezTo>
                    <a:pt x="35893" y="717854"/>
                    <a:pt x="44866" y="699908"/>
                    <a:pt x="62812" y="699908"/>
                  </a:cubicBezTo>
                  <a:lnTo>
                    <a:pt x="113277" y="668367"/>
                  </a:lnTo>
                  <a:lnTo>
                    <a:pt x="95340" y="600711"/>
                  </a:lnTo>
                  <a:lnTo>
                    <a:pt x="94243" y="583258"/>
                  </a:lnTo>
                  <a:lnTo>
                    <a:pt x="26919" y="583258"/>
                  </a:lnTo>
                  <a:cubicBezTo>
                    <a:pt x="8973" y="583258"/>
                    <a:pt x="0" y="574284"/>
                    <a:pt x="0" y="565310"/>
                  </a:cubicBezTo>
                  <a:lnTo>
                    <a:pt x="8973" y="457631"/>
                  </a:lnTo>
                  <a:cubicBezTo>
                    <a:pt x="8973" y="448658"/>
                    <a:pt x="17946" y="439685"/>
                    <a:pt x="35893" y="439685"/>
                  </a:cubicBezTo>
                  <a:lnTo>
                    <a:pt x="100077" y="439685"/>
                  </a:lnTo>
                  <a:lnTo>
                    <a:pt x="102420" y="423421"/>
                  </a:lnTo>
                  <a:lnTo>
                    <a:pt x="126732" y="357375"/>
                  </a:lnTo>
                  <a:lnTo>
                    <a:pt x="71786" y="323034"/>
                  </a:lnTo>
                  <a:cubicBezTo>
                    <a:pt x="62813" y="314061"/>
                    <a:pt x="53840" y="305088"/>
                    <a:pt x="62813" y="287141"/>
                  </a:cubicBezTo>
                  <a:lnTo>
                    <a:pt x="116652" y="197410"/>
                  </a:lnTo>
                  <a:cubicBezTo>
                    <a:pt x="121139" y="192924"/>
                    <a:pt x="125625" y="190680"/>
                    <a:pt x="131234" y="190680"/>
                  </a:cubicBezTo>
                  <a:cubicBezTo>
                    <a:pt x="136842" y="190680"/>
                    <a:pt x="143572" y="192924"/>
                    <a:pt x="152545" y="197410"/>
                  </a:cubicBezTo>
                  <a:lnTo>
                    <a:pt x="210395" y="233566"/>
                  </a:lnTo>
                  <a:lnTo>
                    <a:pt x="235545" y="206383"/>
                  </a:lnTo>
                  <a:lnTo>
                    <a:pt x="273218" y="178539"/>
                  </a:lnTo>
                  <a:lnTo>
                    <a:pt x="242275" y="116653"/>
                  </a:lnTo>
                  <a:cubicBezTo>
                    <a:pt x="233302" y="107679"/>
                    <a:pt x="233302" y="89733"/>
                    <a:pt x="251248" y="80760"/>
                  </a:cubicBezTo>
                  <a:lnTo>
                    <a:pt x="340980" y="35893"/>
                  </a:lnTo>
                  <a:cubicBezTo>
                    <a:pt x="345466" y="31407"/>
                    <a:pt x="352196" y="31407"/>
                    <a:pt x="357804" y="34772"/>
                  </a:cubicBezTo>
                  <a:cubicBezTo>
                    <a:pt x="363412" y="38137"/>
                    <a:pt x="367899" y="44867"/>
                    <a:pt x="367899" y="53840"/>
                  </a:cubicBezTo>
                  <a:lnTo>
                    <a:pt x="404249" y="112002"/>
                  </a:lnTo>
                  <a:lnTo>
                    <a:pt x="467095" y="95340"/>
                  </a:lnTo>
                  <a:lnTo>
                    <a:pt x="484551" y="94243"/>
                  </a:lnTo>
                  <a:lnTo>
                    <a:pt x="484551" y="26919"/>
                  </a:lnTo>
                  <a:cubicBezTo>
                    <a:pt x="484551" y="8973"/>
                    <a:pt x="493524" y="0"/>
                    <a:pt x="502497" y="0"/>
                  </a:cubicBezTo>
                  <a:close/>
                </a:path>
              </a:pathLst>
            </a:custGeom>
            <a:solidFill>
              <a:schemeClr val="dk1">
                <a:lumMod val="75000"/>
                <a:lumOff val="25000"/>
              </a:schemeClr>
            </a:solidFill>
            <a:ln w="89580" cap="flat">
              <a:noFill/>
              <a:prstDash val="solid"/>
              <a:miter/>
            </a:ln>
          </p:spPr>
          <p:txBody>
            <a:bodyPr wrap="square" rtlCol="0" anchor="ctr">
              <a:noAutofit/>
            </a:bodyPr>
            <a:lstStyle/>
            <a:p>
              <a:endParaRPr lang="zh-CN" altLang="en-US" sz="100">
                <a:solidFill>
                  <a:srgbClr val="012E89"/>
                </a:solidFill>
              </a:endParaRPr>
            </a:p>
          </p:txBody>
        </p:sp>
        <p:sp>
          <p:nvSpPr>
            <p:cNvPr id="34" name="ExtraShape5"/>
            <p:cNvSpPr/>
            <p:nvPr>
              <p:custDataLst>
                <p:tags r:id="rId17"/>
              </p:custDataLst>
            </p:nvPr>
          </p:nvSpPr>
          <p:spPr>
            <a:xfrm>
              <a:off x="5377077" y="2225939"/>
              <a:ext cx="733556" cy="733557"/>
            </a:xfrm>
            <a:custGeom>
              <a:avLst/>
              <a:gdLst>
                <a:gd name="connsiteX0" fmla="*/ 385847 w 780665"/>
                <a:gd name="connsiteY0" fmla="*/ 170490 h 780666"/>
                <a:gd name="connsiteX1" fmla="*/ 170490 w 780665"/>
                <a:gd name="connsiteY1" fmla="*/ 385847 h 780666"/>
                <a:gd name="connsiteX2" fmla="*/ 385847 w 780665"/>
                <a:gd name="connsiteY2" fmla="*/ 610175 h 780666"/>
                <a:gd name="connsiteX3" fmla="*/ 601203 w 780665"/>
                <a:gd name="connsiteY3" fmla="*/ 394820 h 780666"/>
                <a:gd name="connsiteX4" fmla="*/ 385847 w 780665"/>
                <a:gd name="connsiteY4" fmla="*/ 170490 h 780666"/>
                <a:gd name="connsiteX5" fmla="*/ 340979 w 780665"/>
                <a:gd name="connsiteY5" fmla="*/ 0 h 780666"/>
                <a:gd name="connsiteX6" fmla="*/ 421739 w 780665"/>
                <a:gd name="connsiteY6" fmla="*/ 0 h 780666"/>
                <a:gd name="connsiteX7" fmla="*/ 439686 w 780665"/>
                <a:gd name="connsiteY7" fmla="*/ 17946 h 780666"/>
                <a:gd name="connsiteX8" fmla="*/ 439686 w 780665"/>
                <a:gd name="connsiteY8" fmla="*/ 68250 h 780666"/>
                <a:gd name="connsiteX9" fmla="*/ 454215 w 780665"/>
                <a:gd name="connsiteY9" fmla="*/ 69717 h 780666"/>
                <a:gd name="connsiteX10" fmla="*/ 502721 w 780665"/>
                <a:gd name="connsiteY10" fmla="*/ 84910 h 780666"/>
                <a:gd name="connsiteX11" fmla="*/ 529417 w 780665"/>
                <a:gd name="connsiteY11" fmla="*/ 44866 h 780666"/>
                <a:gd name="connsiteX12" fmla="*/ 556336 w 780665"/>
                <a:gd name="connsiteY12" fmla="*/ 35893 h 780666"/>
                <a:gd name="connsiteX13" fmla="*/ 628122 w 780665"/>
                <a:gd name="connsiteY13" fmla="*/ 71786 h 780666"/>
                <a:gd name="connsiteX14" fmla="*/ 628122 w 780665"/>
                <a:gd name="connsiteY14" fmla="*/ 98706 h 780666"/>
                <a:gd name="connsiteX15" fmla="*/ 599261 w 780665"/>
                <a:gd name="connsiteY15" fmla="*/ 141997 h 780666"/>
                <a:gd name="connsiteX16" fmla="*/ 622514 w 780665"/>
                <a:gd name="connsiteY16" fmla="*/ 161517 h 780666"/>
                <a:gd name="connsiteX17" fmla="*/ 639641 w 780665"/>
                <a:gd name="connsiteY17" fmla="*/ 182677 h 780666"/>
                <a:gd name="connsiteX18" fmla="*/ 681960 w 780665"/>
                <a:gd name="connsiteY18" fmla="*/ 161517 h 780666"/>
                <a:gd name="connsiteX19" fmla="*/ 698785 w 780665"/>
                <a:gd name="connsiteY19" fmla="*/ 154787 h 780666"/>
                <a:gd name="connsiteX20" fmla="*/ 708879 w 780665"/>
                <a:gd name="connsiteY20" fmla="*/ 161517 h 780666"/>
                <a:gd name="connsiteX21" fmla="*/ 744773 w 780665"/>
                <a:gd name="connsiteY21" fmla="*/ 233303 h 780666"/>
                <a:gd name="connsiteX22" fmla="*/ 735800 w 780665"/>
                <a:gd name="connsiteY22" fmla="*/ 260223 h 780666"/>
                <a:gd name="connsiteX23" fmla="*/ 696353 w 780665"/>
                <a:gd name="connsiteY23" fmla="*/ 279947 h 780666"/>
                <a:gd name="connsiteX24" fmla="*/ 711316 w 780665"/>
                <a:gd name="connsiteY24" fmla="*/ 329028 h 780666"/>
                <a:gd name="connsiteX25" fmla="*/ 712504 w 780665"/>
                <a:gd name="connsiteY25" fmla="*/ 340980 h 780666"/>
                <a:gd name="connsiteX26" fmla="*/ 762718 w 780665"/>
                <a:gd name="connsiteY26" fmla="*/ 340980 h 780666"/>
                <a:gd name="connsiteX27" fmla="*/ 780665 w 780665"/>
                <a:gd name="connsiteY27" fmla="*/ 358926 h 780666"/>
                <a:gd name="connsiteX28" fmla="*/ 780665 w 780665"/>
                <a:gd name="connsiteY28" fmla="*/ 439686 h 780666"/>
                <a:gd name="connsiteX29" fmla="*/ 762718 w 780665"/>
                <a:gd name="connsiteY29" fmla="*/ 457632 h 780666"/>
                <a:gd name="connsiteX30" fmla="*/ 711509 w 780665"/>
                <a:gd name="connsiteY30" fmla="*/ 457632 h 780666"/>
                <a:gd name="connsiteX31" fmla="*/ 710948 w 780665"/>
                <a:gd name="connsiteY31" fmla="*/ 463187 h 780666"/>
                <a:gd name="connsiteX32" fmla="*/ 695755 w 780665"/>
                <a:gd name="connsiteY32" fmla="*/ 511694 h 780666"/>
                <a:gd name="connsiteX33" fmla="*/ 735800 w 780665"/>
                <a:gd name="connsiteY33" fmla="*/ 538391 h 780666"/>
                <a:gd name="connsiteX34" fmla="*/ 744773 w 780665"/>
                <a:gd name="connsiteY34" fmla="*/ 565310 h 780666"/>
                <a:gd name="connsiteX35" fmla="*/ 708879 w 780665"/>
                <a:gd name="connsiteY35" fmla="*/ 637096 h 780666"/>
                <a:gd name="connsiteX36" fmla="*/ 681960 w 780665"/>
                <a:gd name="connsiteY36" fmla="*/ 637096 h 780666"/>
                <a:gd name="connsiteX37" fmla="*/ 638668 w 780665"/>
                <a:gd name="connsiteY37" fmla="*/ 608235 h 780666"/>
                <a:gd name="connsiteX38" fmla="*/ 619149 w 780665"/>
                <a:gd name="connsiteY38" fmla="*/ 631486 h 780666"/>
                <a:gd name="connsiteX39" fmla="*/ 593408 w 780665"/>
                <a:gd name="connsiteY39" fmla="*/ 652322 h 780666"/>
                <a:gd name="connsiteX40" fmla="*/ 619149 w 780665"/>
                <a:gd name="connsiteY40" fmla="*/ 690934 h 780666"/>
                <a:gd name="connsiteX41" fmla="*/ 619149 w 780665"/>
                <a:gd name="connsiteY41" fmla="*/ 717853 h 780666"/>
                <a:gd name="connsiteX42" fmla="*/ 547363 w 780665"/>
                <a:gd name="connsiteY42" fmla="*/ 753747 h 780666"/>
                <a:gd name="connsiteX43" fmla="*/ 520443 w 780665"/>
                <a:gd name="connsiteY43" fmla="*/ 744773 h 780666"/>
                <a:gd name="connsiteX44" fmla="*/ 500719 w 780665"/>
                <a:gd name="connsiteY44" fmla="*/ 705325 h 780666"/>
                <a:gd name="connsiteX45" fmla="*/ 451638 w 780665"/>
                <a:gd name="connsiteY45" fmla="*/ 720289 h 780666"/>
                <a:gd name="connsiteX46" fmla="*/ 439686 w 780665"/>
                <a:gd name="connsiteY46" fmla="*/ 721477 h 780666"/>
                <a:gd name="connsiteX47" fmla="*/ 439686 w 780665"/>
                <a:gd name="connsiteY47" fmla="*/ 762719 h 780666"/>
                <a:gd name="connsiteX48" fmla="*/ 421739 w 780665"/>
                <a:gd name="connsiteY48" fmla="*/ 780666 h 780666"/>
                <a:gd name="connsiteX49" fmla="*/ 340979 w 780665"/>
                <a:gd name="connsiteY49" fmla="*/ 780666 h 780666"/>
                <a:gd name="connsiteX50" fmla="*/ 323033 w 780665"/>
                <a:gd name="connsiteY50" fmla="*/ 762719 h 780666"/>
                <a:gd name="connsiteX51" fmla="*/ 323033 w 780665"/>
                <a:gd name="connsiteY51" fmla="*/ 720482 h 780666"/>
                <a:gd name="connsiteX52" fmla="*/ 317479 w 780665"/>
                <a:gd name="connsiteY52" fmla="*/ 719921 h 780666"/>
                <a:gd name="connsiteX53" fmla="*/ 268335 w 780665"/>
                <a:gd name="connsiteY53" fmla="*/ 704529 h 780666"/>
                <a:gd name="connsiteX54" fmla="*/ 242276 w 780665"/>
                <a:gd name="connsiteY54" fmla="*/ 735800 h 780666"/>
                <a:gd name="connsiteX55" fmla="*/ 215356 w 780665"/>
                <a:gd name="connsiteY55" fmla="*/ 744774 h 780666"/>
                <a:gd name="connsiteX56" fmla="*/ 143570 w 780665"/>
                <a:gd name="connsiteY56" fmla="*/ 708880 h 780666"/>
                <a:gd name="connsiteX57" fmla="*/ 143570 w 780665"/>
                <a:gd name="connsiteY57" fmla="*/ 681961 h 780666"/>
                <a:gd name="connsiteX58" fmla="*/ 172277 w 780665"/>
                <a:gd name="connsiteY58" fmla="*/ 647512 h 780666"/>
                <a:gd name="connsiteX59" fmla="*/ 149179 w 780665"/>
                <a:gd name="connsiteY59" fmla="*/ 628122 h 780666"/>
                <a:gd name="connsiteX60" fmla="*/ 126881 w 780665"/>
                <a:gd name="connsiteY60" fmla="*/ 600574 h 780666"/>
                <a:gd name="connsiteX61" fmla="*/ 89731 w 780665"/>
                <a:gd name="connsiteY61" fmla="*/ 619149 h 780666"/>
                <a:gd name="connsiteX62" fmla="*/ 62812 w 780665"/>
                <a:gd name="connsiteY62" fmla="*/ 619149 h 780666"/>
                <a:gd name="connsiteX63" fmla="*/ 26919 w 780665"/>
                <a:gd name="connsiteY63" fmla="*/ 547363 h 780666"/>
                <a:gd name="connsiteX64" fmla="*/ 35892 w 780665"/>
                <a:gd name="connsiteY64" fmla="*/ 520443 h 780666"/>
                <a:gd name="connsiteX65" fmla="*/ 72966 w 780665"/>
                <a:gd name="connsiteY65" fmla="*/ 501906 h 780666"/>
                <a:gd name="connsiteX66" fmla="*/ 60376 w 780665"/>
                <a:gd name="connsiteY66" fmla="*/ 460611 h 780666"/>
                <a:gd name="connsiteX67" fmla="*/ 59189 w 780665"/>
                <a:gd name="connsiteY67" fmla="*/ 448659 h 780666"/>
                <a:gd name="connsiteX68" fmla="*/ 17946 w 780665"/>
                <a:gd name="connsiteY68" fmla="*/ 448659 h 780666"/>
                <a:gd name="connsiteX69" fmla="*/ 0 w 780665"/>
                <a:gd name="connsiteY69" fmla="*/ 430713 h 780666"/>
                <a:gd name="connsiteX70" fmla="*/ 0 w 780665"/>
                <a:gd name="connsiteY70" fmla="*/ 349953 h 780666"/>
                <a:gd name="connsiteX71" fmla="*/ 17946 w 780665"/>
                <a:gd name="connsiteY71" fmla="*/ 332007 h 780666"/>
                <a:gd name="connsiteX72" fmla="*/ 60183 w 780665"/>
                <a:gd name="connsiteY72" fmla="*/ 332007 h 780666"/>
                <a:gd name="connsiteX73" fmla="*/ 60744 w 780665"/>
                <a:gd name="connsiteY73" fmla="*/ 326452 h 780666"/>
                <a:gd name="connsiteX74" fmla="*/ 77487 w 780665"/>
                <a:gd name="connsiteY74" fmla="*/ 272998 h 780666"/>
                <a:gd name="connsiteX75" fmla="*/ 44865 w 780665"/>
                <a:gd name="connsiteY75" fmla="*/ 251250 h 780666"/>
                <a:gd name="connsiteX76" fmla="*/ 35892 w 780665"/>
                <a:gd name="connsiteY76" fmla="*/ 224330 h 780666"/>
                <a:gd name="connsiteX77" fmla="*/ 71784 w 780665"/>
                <a:gd name="connsiteY77" fmla="*/ 152544 h 780666"/>
                <a:gd name="connsiteX78" fmla="*/ 81879 w 780665"/>
                <a:gd name="connsiteY78" fmla="*/ 145814 h 780666"/>
                <a:gd name="connsiteX79" fmla="*/ 98704 w 780665"/>
                <a:gd name="connsiteY79" fmla="*/ 152544 h 780666"/>
                <a:gd name="connsiteX80" fmla="*/ 136243 w 780665"/>
                <a:gd name="connsiteY80" fmla="*/ 177570 h 780666"/>
                <a:gd name="connsiteX81" fmla="*/ 152544 w 780665"/>
                <a:gd name="connsiteY81" fmla="*/ 158152 h 780666"/>
                <a:gd name="connsiteX82" fmla="*/ 173703 w 780665"/>
                <a:gd name="connsiteY82" fmla="*/ 141026 h 780666"/>
                <a:gd name="connsiteX83" fmla="*/ 152543 w 780665"/>
                <a:gd name="connsiteY83" fmla="*/ 98706 h 780666"/>
                <a:gd name="connsiteX84" fmla="*/ 152543 w 780665"/>
                <a:gd name="connsiteY84" fmla="*/ 71786 h 780666"/>
                <a:gd name="connsiteX85" fmla="*/ 224329 w 780665"/>
                <a:gd name="connsiteY85" fmla="*/ 35893 h 780666"/>
                <a:gd name="connsiteX86" fmla="*/ 251249 w 780665"/>
                <a:gd name="connsiteY86" fmla="*/ 44866 h 780666"/>
                <a:gd name="connsiteX87" fmla="*/ 270972 w 780665"/>
                <a:gd name="connsiteY87" fmla="*/ 84314 h 780666"/>
                <a:gd name="connsiteX88" fmla="*/ 320055 w 780665"/>
                <a:gd name="connsiteY88" fmla="*/ 69349 h 780666"/>
                <a:gd name="connsiteX89" fmla="*/ 323033 w 780665"/>
                <a:gd name="connsiteY89" fmla="*/ 69053 h 780666"/>
                <a:gd name="connsiteX90" fmla="*/ 323033 w 780665"/>
                <a:gd name="connsiteY90" fmla="*/ 17946 h 780666"/>
                <a:gd name="connsiteX91" fmla="*/ 340979 w 780665"/>
                <a:gd name="connsiteY91" fmla="*/ 0 h 780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780665" h="780666">
                  <a:moveTo>
                    <a:pt x="385847" y="170490"/>
                  </a:moveTo>
                  <a:cubicBezTo>
                    <a:pt x="269196" y="170490"/>
                    <a:pt x="170490" y="269194"/>
                    <a:pt x="170490" y="385847"/>
                  </a:cubicBezTo>
                  <a:cubicBezTo>
                    <a:pt x="170490" y="511471"/>
                    <a:pt x="269196" y="610175"/>
                    <a:pt x="385847" y="610175"/>
                  </a:cubicBezTo>
                  <a:cubicBezTo>
                    <a:pt x="502498" y="610175"/>
                    <a:pt x="601203" y="511471"/>
                    <a:pt x="601203" y="394820"/>
                  </a:cubicBezTo>
                  <a:cubicBezTo>
                    <a:pt x="601203" y="269194"/>
                    <a:pt x="502498" y="170490"/>
                    <a:pt x="385847" y="170490"/>
                  </a:cubicBezTo>
                  <a:close/>
                  <a:moveTo>
                    <a:pt x="340979" y="0"/>
                  </a:moveTo>
                  <a:lnTo>
                    <a:pt x="421739" y="0"/>
                  </a:lnTo>
                  <a:cubicBezTo>
                    <a:pt x="430712" y="0"/>
                    <a:pt x="439686" y="8973"/>
                    <a:pt x="439686" y="17946"/>
                  </a:cubicBezTo>
                  <a:lnTo>
                    <a:pt x="439686" y="68250"/>
                  </a:lnTo>
                  <a:lnTo>
                    <a:pt x="454215" y="69717"/>
                  </a:lnTo>
                  <a:lnTo>
                    <a:pt x="502721" y="84910"/>
                  </a:lnTo>
                  <a:lnTo>
                    <a:pt x="529417" y="44866"/>
                  </a:lnTo>
                  <a:cubicBezTo>
                    <a:pt x="538390" y="35893"/>
                    <a:pt x="547363" y="35893"/>
                    <a:pt x="556336" y="35893"/>
                  </a:cubicBezTo>
                  <a:lnTo>
                    <a:pt x="628122" y="71786"/>
                  </a:lnTo>
                  <a:cubicBezTo>
                    <a:pt x="637096" y="80760"/>
                    <a:pt x="637096" y="89733"/>
                    <a:pt x="628122" y="98706"/>
                  </a:cubicBezTo>
                  <a:lnTo>
                    <a:pt x="599261" y="141997"/>
                  </a:lnTo>
                  <a:lnTo>
                    <a:pt x="622514" y="161517"/>
                  </a:lnTo>
                  <a:lnTo>
                    <a:pt x="639641" y="182677"/>
                  </a:lnTo>
                  <a:lnTo>
                    <a:pt x="681960" y="161517"/>
                  </a:lnTo>
                  <a:cubicBezTo>
                    <a:pt x="686446" y="157031"/>
                    <a:pt x="693176" y="154787"/>
                    <a:pt x="698785" y="154787"/>
                  </a:cubicBezTo>
                  <a:cubicBezTo>
                    <a:pt x="704393" y="154787"/>
                    <a:pt x="708879" y="157031"/>
                    <a:pt x="708879" y="161517"/>
                  </a:cubicBezTo>
                  <a:lnTo>
                    <a:pt x="744773" y="233303"/>
                  </a:lnTo>
                  <a:cubicBezTo>
                    <a:pt x="753746" y="242276"/>
                    <a:pt x="744773" y="251249"/>
                    <a:pt x="735800" y="260223"/>
                  </a:cubicBezTo>
                  <a:lnTo>
                    <a:pt x="696353" y="279947"/>
                  </a:lnTo>
                  <a:lnTo>
                    <a:pt x="711316" y="329028"/>
                  </a:lnTo>
                  <a:lnTo>
                    <a:pt x="712504" y="340980"/>
                  </a:lnTo>
                  <a:lnTo>
                    <a:pt x="762718" y="340980"/>
                  </a:lnTo>
                  <a:cubicBezTo>
                    <a:pt x="771692" y="340980"/>
                    <a:pt x="780665" y="349953"/>
                    <a:pt x="780665" y="358926"/>
                  </a:cubicBezTo>
                  <a:lnTo>
                    <a:pt x="780665" y="439686"/>
                  </a:lnTo>
                  <a:cubicBezTo>
                    <a:pt x="780665" y="448659"/>
                    <a:pt x="771692" y="457632"/>
                    <a:pt x="762718" y="457632"/>
                  </a:cubicBezTo>
                  <a:lnTo>
                    <a:pt x="711509" y="457632"/>
                  </a:lnTo>
                  <a:lnTo>
                    <a:pt x="710948" y="463187"/>
                  </a:lnTo>
                  <a:lnTo>
                    <a:pt x="695755" y="511694"/>
                  </a:lnTo>
                  <a:lnTo>
                    <a:pt x="735800" y="538391"/>
                  </a:lnTo>
                  <a:cubicBezTo>
                    <a:pt x="744773" y="547364"/>
                    <a:pt x="744773" y="556337"/>
                    <a:pt x="744773" y="565310"/>
                  </a:cubicBezTo>
                  <a:lnTo>
                    <a:pt x="708879" y="637096"/>
                  </a:lnTo>
                  <a:cubicBezTo>
                    <a:pt x="699906" y="637096"/>
                    <a:pt x="690933" y="646070"/>
                    <a:pt x="681960" y="637096"/>
                  </a:cubicBezTo>
                  <a:lnTo>
                    <a:pt x="638668" y="608235"/>
                  </a:lnTo>
                  <a:lnTo>
                    <a:pt x="619149" y="631486"/>
                  </a:lnTo>
                  <a:lnTo>
                    <a:pt x="593408" y="652322"/>
                  </a:lnTo>
                  <a:lnTo>
                    <a:pt x="619149" y="690934"/>
                  </a:lnTo>
                  <a:cubicBezTo>
                    <a:pt x="628122" y="699907"/>
                    <a:pt x="628122" y="717853"/>
                    <a:pt x="619149" y="717853"/>
                  </a:cubicBezTo>
                  <a:lnTo>
                    <a:pt x="547363" y="753747"/>
                  </a:lnTo>
                  <a:cubicBezTo>
                    <a:pt x="538390" y="762720"/>
                    <a:pt x="529416" y="753747"/>
                    <a:pt x="520443" y="744773"/>
                  </a:cubicBezTo>
                  <a:lnTo>
                    <a:pt x="500719" y="705325"/>
                  </a:lnTo>
                  <a:lnTo>
                    <a:pt x="451638" y="720289"/>
                  </a:lnTo>
                  <a:lnTo>
                    <a:pt x="439686" y="721477"/>
                  </a:lnTo>
                  <a:lnTo>
                    <a:pt x="439686" y="762719"/>
                  </a:lnTo>
                  <a:cubicBezTo>
                    <a:pt x="439686" y="771693"/>
                    <a:pt x="430712" y="780666"/>
                    <a:pt x="421739" y="780666"/>
                  </a:cubicBezTo>
                  <a:lnTo>
                    <a:pt x="340979" y="780666"/>
                  </a:lnTo>
                  <a:cubicBezTo>
                    <a:pt x="332006" y="780666"/>
                    <a:pt x="323033" y="771693"/>
                    <a:pt x="323033" y="762719"/>
                  </a:cubicBezTo>
                  <a:lnTo>
                    <a:pt x="323033" y="720482"/>
                  </a:lnTo>
                  <a:lnTo>
                    <a:pt x="317479" y="719921"/>
                  </a:lnTo>
                  <a:lnTo>
                    <a:pt x="268335" y="704529"/>
                  </a:lnTo>
                  <a:lnTo>
                    <a:pt x="242276" y="735800"/>
                  </a:lnTo>
                  <a:cubicBezTo>
                    <a:pt x="233302" y="744774"/>
                    <a:pt x="224329" y="753747"/>
                    <a:pt x="215356" y="744774"/>
                  </a:cubicBezTo>
                  <a:lnTo>
                    <a:pt x="143570" y="708880"/>
                  </a:lnTo>
                  <a:cubicBezTo>
                    <a:pt x="134597" y="708880"/>
                    <a:pt x="134597" y="690934"/>
                    <a:pt x="143570" y="681961"/>
                  </a:cubicBezTo>
                  <a:lnTo>
                    <a:pt x="172277" y="647512"/>
                  </a:lnTo>
                  <a:lnTo>
                    <a:pt x="149179" y="628122"/>
                  </a:lnTo>
                  <a:lnTo>
                    <a:pt x="126881" y="600574"/>
                  </a:lnTo>
                  <a:lnTo>
                    <a:pt x="89731" y="619149"/>
                  </a:lnTo>
                  <a:cubicBezTo>
                    <a:pt x="80758" y="628122"/>
                    <a:pt x="71785" y="619149"/>
                    <a:pt x="62812" y="619149"/>
                  </a:cubicBezTo>
                  <a:lnTo>
                    <a:pt x="26919" y="547363"/>
                  </a:lnTo>
                  <a:cubicBezTo>
                    <a:pt x="26919" y="538390"/>
                    <a:pt x="26919" y="529417"/>
                    <a:pt x="35892" y="520443"/>
                  </a:cubicBezTo>
                  <a:lnTo>
                    <a:pt x="72966" y="501906"/>
                  </a:lnTo>
                  <a:lnTo>
                    <a:pt x="60376" y="460611"/>
                  </a:lnTo>
                  <a:lnTo>
                    <a:pt x="59189" y="448659"/>
                  </a:lnTo>
                  <a:lnTo>
                    <a:pt x="17946" y="448659"/>
                  </a:lnTo>
                  <a:cubicBezTo>
                    <a:pt x="8973" y="448659"/>
                    <a:pt x="0" y="439686"/>
                    <a:pt x="0" y="430713"/>
                  </a:cubicBezTo>
                  <a:lnTo>
                    <a:pt x="0" y="349953"/>
                  </a:lnTo>
                  <a:cubicBezTo>
                    <a:pt x="0" y="340980"/>
                    <a:pt x="8973" y="332007"/>
                    <a:pt x="17946" y="332007"/>
                  </a:cubicBezTo>
                  <a:lnTo>
                    <a:pt x="60183" y="332007"/>
                  </a:lnTo>
                  <a:lnTo>
                    <a:pt x="60744" y="326452"/>
                  </a:lnTo>
                  <a:lnTo>
                    <a:pt x="77487" y="272998"/>
                  </a:lnTo>
                  <a:lnTo>
                    <a:pt x="44865" y="251250"/>
                  </a:lnTo>
                  <a:cubicBezTo>
                    <a:pt x="35892" y="242276"/>
                    <a:pt x="26919" y="233303"/>
                    <a:pt x="35892" y="224330"/>
                  </a:cubicBezTo>
                  <a:lnTo>
                    <a:pt x="71784" y="152544"/>
                  </a:lnTo>
                  <a:cubicBezTo>
                    <a:pt x="71784" y="148058"/>
                    <a:pt x="76271" y="145814"/>
                    <a:pt x="81879" y="145814"/>
                  </a:cubicBezTo>
                  <a:cubicBezTo>
                    <a:pt x="87488" y="145814"/>
                    <a:pt x="94218" y="148058"/>
                    <a:pt x="98704" y="152544"/>
                  </a:cubicBezTo>
                  <a:lnTo>
                    <a:pt x="136243" y="177570"/>
                  </a:lnTo>
                  <a:lnTo>
                    <a:pt x="152544" y="158152"/>
                  </a:lnTo>
                  <a:lnTo>
                    <a:pt x="173703" y="141026"/>
                  </a:lnTo>
                  <a:lnTo>
                    <a:pt x="152543" y="98706"/>
                  </a:lnTo>
                  <a:cubicBezTo>
                    <a:pt x="143570" y="89733"/>
                    <a:pt x="152543" y="80760"/>
                    <a:pt x="152543" y="71786"/>
                  </a:cubicBezTo>
                  <a:lnTo>
                    <a:pt x="224329" y="35893"/>
                  </a:lnTo>
                  <a:cubicBezTo>
                    <a:pt x="233302" y="35893"/>
                    <a:pt x="242276" y="35893"/>
                    <a:pt x="251249" y="44866"/>
                  </a:cubicBezTo>
                  <a:lnTo>
                    <a:pt x="270972" y="84314"/>
                  </a:lnTo>
                  <a:lnTo>
                    <a:pt x="320055" y="69349"/>
                  </a:lnTo>
                  <a:lnTo>
                    <a:pt x="323033" y="69053"/>
                  </a:lnTo>
                  <a:lnTo>
                    <a:pt x="323033" y="17946"/>
                  </a:lnTo>
                  <a:cubicBezTo>
                    <a:pt x="323033" y="8973"/>
                    <a:pt x="332006" y="0"/>
                    <a:pt x="340979" y="0"/>
                  </a:cubicBezTo>
                  <a:close/>
                </a:path>
              </a:pathLst>
            </a:custGeom>
            <a:solidFill>
              <a:schemeClr val="accent4"/>
            </a:solidFill>
            <a:ln w="89580" cap="flat">
              <a:noFill/>
              <a:prstDash val="solid"/>
              <a:miter/>
            </a:ln>
          </p:spPr>
          <p:txBody>
            <a:bodyPr wrap="square" rtlCol="0" anchor="ctr">
              <a:noAutofit/>
            </a:bodyPr>
            <a:lstStyle/>
            <a:p>
              <a:endParaRPr lang="zh-CN" altLang="en-US" sz="100">
                <a:solidFill>
                  <a:schemeClr val="dk1"/>
                </a:solidFill>
              </a:endParaRPr>
            </a:p>
          </p:txBody>
        </p:sp>
        <p:sp>
          <p:nvSpPr>
            <p:cNvPr id="35" name="ValueShape"/>
            <p:cNvSpPr/>
            <p:nvPr>
              <p:custDataLst>
                <p:tags r:id="rId18"/>
              </p:custDataLst>
            </p:nvPr>
          </p:nvSpPr>
          <p:spPr>
            <a:xfrm>
              <a:off x="3672553" y="2860791"/>
              <a:ext cx="3230336" cy="3140604"/>
            </a:xfrm>
            <a:custGeom>
              <a:avLst/>
              <a:gdLst>
                <a:gd name="connsiteX0" fmla="*/ 3039281 w 3230335"/>
                <a:gd name="connsiteY0" fmla="*/ 1139591 h 3140604"/>
                <a:gd name="connsiteX1" fmla="*/ 3012361 w 3230335"/>
                <a:gd name="connsiteY1" fmla="*/ 1139591 h 3140604"/>
                <a:gd name="connsiteX2" fmla="*/ 3048254 w 3230335"/>
                <a:gd name="connsiteY2" fmla="*/ 861423 h 3140604"/>
                <a:gd name="connsiteX3" fmla="*/ 3039281 w 3230335"/>
                <a:gd name="connsiteY3" fmla="*/ 0 h 3140604"/>
                <a:gd name="connsiteX4" fmla="*/ 1630495 w 3230335"/>
                <a:gd name="connsiteY4" fmla="*/ 269195 h 3140604"/>
                <a:gd name="connsiteX5" fmla="*/ 221710 w 3230335"/>
                <a:gd name="connsiteY5" fmla="*/ 0 h 3140604"/>
                <a:gd name="connsiteX6" fmla="*/ 212737 w 3230335"/>
                <a:gd name="connsiteY6" fmla="*/ 861423 h 3140604"/>
                <a:gd name="connsiteX7" fmla="*/ 248629 w 3230335"/>
                <a:gd name="connsiteY7" fmla="*/ 1139591 h 3140604"/>
                <a:gd name="connsiteX8" fmla="*/ 221710 w 3230335"/>
                <a:gd name="connsiteY8" fmla="*/ 1139591 h 3140604"/>
                <a:gd name="connsiteX9" fmla="*/ 60193 w 3230335"/>
                <a:gd name="connsiteY9" fmla="*/ 1597222 h 3140604"/>
                <a:gd name="connsiteX10" fmla="*/ 194791 w 3230335"/>
                <a:gd name="connsiteY10" fmla="*/ 1893336 h 3140604"/>
                <a:gd name="connsiteX11" fmla="*/ 347334 w 3230335"/>
                <a:gd name="connsiteY11" fmla="*/ 2001014 h 3140604"/>
                <a:gd name="connsiteX12" fmla="*/ 365280 w 3230335"/>
                <a:gd name="connsiteY12" fmla="*/ 2162530 h 3140604"/>
                <a:gd name="connsiteX13" fmla="*/ 1127999 w 3230335"/>
                <a:gd name="connsiteY13" fmla="*/ 3068819 h 3140604"/>
                <a:gd name="connsiteX14" fmla="*/ 1531791 w 3230335"/>
                <a:gd name="connsiteY14" fmla="*/ 3158550 h 3140604"/>
                <a:gd name="connsiteX15" fmla="*/ 1630495 w 3230335"/>
                <a:gd name="connsiteY15" fmla="*/ 3149577 h 3140604"/>
                <a:gd name="connsiteX16" fmla="*/ 1729200 w 3230335"/>
                <a:gd name="connsiteY16" fmla="*/ 3158550 h 3140604"/>
                <a:gd name="connsiteX17" fmla="*/ 2141965 w 3230335"/>
                <a:gd name="connsiteY17" fmla="*/ 3068819 h 3140604"/>
                <a:gd name="connsiteX18" fmla="*/ 2904684 w 3230335"/>
                <a:gd name="connsiteY18" fmla="*/ 2162530 h 3140604"/>
                <a:gd name="connsiteX19" fmla="*/ 2922630 w 3230335"/>
                <a:gd name="connsiteY19" fmla="*/ 2001014 h 3140604"/>
                <a:gd name="connsiteX20" fmla="*/ 3075173 w 3230335"/>
                <a:gd name="connsiteY20" fmla="*/ 1893336 h 3140604"/>
                <a:gd name="connsiteX21" fmla="*/ 3209771 w 3230335"/>
                <a:gd name="connsiteY21" fmla="*/ 1597222 h 3140604"/>
                <a:gd name="connsiteX22" fmla="*/ 3039281 w 3230335"/>
                <a:gd name="connsiteY22" fmla="*/ 1139591 h 31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30335" h="3140604">
                  <a:moveTo>
                    <a:pt x="3039281" y="1139591"/>
                  </a:moveTo>
                  <a:lnTo>
                    <a:pt x="3012361" y="1139591"/>
                  </a:lnTo>
                  <a:cubicBezTo>
                    <a:pt x="3021334" y="1040886"/>
                    <a:pt x="3039281" y="951154"/>
                    <a:pt x="3048254" y="861423"/>
                  </a:cubicBezTo>
                  <a:cubicBezTo>
                    <a:pt x="3075173" y="672987"/>
                    <a:pt x="3111066" y="332007"/>
                    <a:pt x="3039281" y="0"/>
                  </a:cubicBezTo>
                  <a:cubicBezTo>
                    <a:pt x="2671381" y="170490"/>
                    <a:pt x="2177858" y="269195"/>
                    <a:pt x="1630495" y="269195"/>
                  </a:cubicBezTo>
                  <a:cubicBezTo>
                    <a:pt x="1092106" y="269195"/>
                    <a:pt x="598583" y="170490"/>
                    <a:pt x="221710" y="0"/>
                  </a:cubicBezTo>
                  <a:cubicBezTo>
                    <a:pt x="149925" y="332007"/>
                    <a:pt x="185817" y="672987"/>
                    <a:pt x="212737" y="861423"/>
                  </a:cubicBezTo>
                  <a:cubicBezTo>
                    <a:pt x="221710" y="951154"/>
                    <a:pt x="239656" y="1040886"/>
                    <a:pt x="248629" y="1139591"/>
                  </a:cubicBezTo>
                  <a:lnTo>
                    <a:pt x="221710" y="1139591"/>
                  </a:lnTo>
                  <a:cubicBezTo>
                    <a:pt x="-20565" y="960127"/>
                    <a:pt x="-47485" y="1435705"/>
                    <a:pt x="60193" y="1597222"/>
                  </a:cubicBezTo>
                  <a:cubicBezTo>
                    <a:pt x="149925" y="1731819"/>
                    <a:pt x="149925" y="1749765"/>
                    <a:pt x="194791" y="1893336"/>
                  </a:cubicBezTo>
                  <a:cubicBezTo>
                    <a:pt x="230683" y="2001014"/>
                    <a:pt x="293495" y="2018960"/>
                    <a:pt x="347334" y="2001014"/>
                  </a:cubicBezTo>
                  <a:cubicBezTo>
                    <a:pt x="356307" y="2063826"/>
                    <a:pt x="356307" y="2117665"/>
                    <a:pt x="365280" y="2162530"/>
                  </a:cubicBezTo>
                  <a:cubicBezTo>
                    <a:pt x="392200" y="2413779"/>
                    <a:pt x="984428" y="2916276"/>
                    <a:pt x="1127999" y="3068819"/>
                  </a:cubicBezTo>
                  <a:cubicBezTo>
                    <a:pt x="1253623" y="3212390"/>
                    <a:pt x="1468979" y="3158550"/>
                    <a:pt x="1531791" y="3158550"/>
                  </a:cubicBezTo>
                  <a:cubicBezTo>
                    <a:pt x="1603576" y="3158550"/>
                    <a:pt x="1630495" y="3149577"/>
                    <a:pt x="1630495" y="3149577"/>
                  </a:cubicBezTo>
                  <a:cubicBezTo>
                    <a:pt x="1630495" y="3149577"/>
                    <a:pt x="1666388" y="3149577"/>
                    <a:pt x="1729200" y="3158550"/>
                  </a:cubicBezTo>
                  <a:cubicBezTo>
                    <a:pt x="1800985" y="3158550"/>
                    <a:pt x="2007368" y="3221363"/>
                    <a:pt x="2141965" y="3068819"/>
                  </a:cubicBezTo>
                  <a:cubicBezTo>
                    <a:pt x="2276563" y="2916276"/>
                    <a:pt x="2877764" y="2413779"/>
                    <a:pt x="2904684" y="2162530"/>
                  </a:cubicBezTo>
                  <a:cubicBezTo>
                    <a:pt x="2904684" y="2117665"/>
                    <a:pt x="2913657" y="2063826"/>
                    <a:pt x="2922630" y="2001014"/>
                  </a:cubicBezTo>
                  <a:cubicBezTo>
                    <a:pt x="2976469" y="2009987"/>
                    <a:pt x="3039281" y="2001014"/>
                    <a:pt x="3075173" y="1893336"/>
                  </a:cubicBezTo>
                  <a:cubicBezTo>
                    <a:pt x="3129012" y="1749765"/>
                    <a:pt x="3129012" y="1731819"/>
                    <a:pt x="3209771" y="1597222"/>
                  </a:cubicBezTo>
                  <a:cubicBezTo>
                    <a:pt x="3308475" y="1426732"/>
                    <a:pt x="3290529" y="951154"/>
                    <a:pt x="3039281" y="1139591"/>
                  </a:cubicBezTo>
                  <a:close/>
                </a:path>
              </a:pathLst>
            </a:custGeom>
            <a:solidFill>
              <a:schemeClr val="accent3"/>
            </a:solidFill>
            <a:ln w="89580" cap="flat">
              <a:noFill/>
              <a:prstDash val="solid"/>
              <a:miter/>
            </a:ln>
          </p:spPr>
          <p:txBody>
            <a:bodyPr rtlCol="0" anchor="ctr"/>
            <a:lstStyle/>
            <a:p>
              <a:endParaRPr lang="zh-CN" altLang="en-US" sz="100">
                <a:solidFill>
                  <a:schemeClr val="dk1"/>
                </a:solidFill>
              </a:endParaRPr>
            </a:p>
          </p:txBody>
        </p:sp>
        <p:sp>
          <p:nvSpPr>
            <p:cNvPr id="37" name="ExtraShape1"/>
            <p:cNvSpPr/>
            <p:nvPr>
              <p:custDataLst>
                <p:tags r:id="rId19"/>
              </p:custDataLst>
            </p:nvPr>
          </p:nvSpPr>
          <p:spPr>
            <a:xfrm>
              <a:off x="5831534" y="4469679"/>
              <a:ext cx="1704416" cy="1716981"/>
            </a:xfrm>
            <a:custGeom>
              <a:avLst/>
              <a:gdLst>
                <a:gd name="connsiteX0" fmla="*/ 342575 w 2083840"/>
                <a:gd name="connsiteY0" fmla="*/ 23 h 2099203"/>
                <a:gd name="connsiteX1" fmla="*/ 660561 w 2083840"/>
                <a:gd name="connsiteY1" fmla="*/ 138826 h 2099203"/>
                <a:gd name="connsiteX2" fmla="*/ 680891 w 2083840"/>
                <a:gd name="connsiteY2" fmla="*/ 448856 h 2099203"/>
                <a:gd name="connsiteX3" fmla="*/ 663817 w 2083840"/>
                <a:gd name="connsiteY3" fmla="*/ 477400 h 2099203"/>
                <a:gd name="connsiteX4" fmla="*/ 1608250 w 2083840"/>
                <a:gd name="connsiteY4" fmla="*/ 1430960 h 2099203"/>
                <a:gd name="connsiteX5" fmla="*/ 1633693 w 2083840"/>
                <a:gd name="connsiteY5" fmla="*/ 1415661 h 2099203"/>
                <a:gd name="connsiteX6" fmla="*/ 1943722 w 2083840"/>
                <a:gd name="connsiteY6" fmla="*/ 1439934 h 2099203"/>
                <a:gd name="connsiteX7" fmla="*/ 2078319 w 2083840"/>
                <a:gd name="connsiteY7" fmla="*/ 1834752 h 2099203"/>
                <a:gd name="connsiteX8" fmla="*/ 2024480 w 2083840"/>
                <a:gd name="connsiteY8" fmla="*/ 1816806 h 2099203"/>
                <a:gd name="connsiteX9" fmla="*/ 1683500 w 2083840"/>
                <a:gd name="connsiteY9" fmla="*/ 1700155 h 2099203"/>
                <a:gd name="connsiteX10" fmla="*/ 1589423 w 2083840"/>
                <a:gd name="connsiteY10" fmla="*/ 1854381 h 2099203"/>
                <a:gd name="connsiteX11" fmla="*/ 1590132 w 2083840"/>
                <a:gd name="connsiteY11" fmla="*/ 1882581 h 2099203"/>
                <a:gd name="connsiteX12" fmla="*/ 1591138 w 2083840"/>
                <a:gd name="connsiteY12" fmla="*/ 1888048 h 2099203"/>
                <a:gd name="connsiteX13" fmla="*/ 1598168 w 2083840"/>
                <a:gd name="connsiteY13" fmla="*/ 1912146 h 2099203"/>
                <a:gd name="connsiteX14" fmla="*/ 1771953 w 2083840"/>
                <a:gd name="connsiteY14" fmla="*/ 2033845 h 2099203"/>
                <a:gd name="connsiteX15" fmla="*/ 1799825 w 2083840"/>
                <a:gd name="connsiteY15" fmla="*/ 2041051 h 2099203"/>
                <a:gd name="connsiteX16" fmla="*/ 1800152 w 2083840"/>
                <a:gd name="connsiteY16" fmla="*/ 2041135 h 2099203"/>
                <a:gd name="connsiteX17" fmla="*/ 1800158 w 2083840"/>
                <a:gd name="connsiteY17" fmla="*/ 2041137 h 2099203"/>
                <a:gd name="connsiteX18" fmla="*/ 1835764 w 2083840"/>
                <a:gd name="connsiteY18" fmla="*/ 2052071 h 2099203"/>
                <a:gd name="connsiteX19" fmla="*/ 1818098 w 2083840"/>
                <a:gd name="connsiteY19" fmla="*/ 2094974 h 2099203"/>
                <a:gd name="connsiteX20" fmla="*/ 1741266 w 2083840"/>
                <a:gd name="connsiteY20" fmla="*/ 2099180 h 2099203"/>
                <a:gd name="connsiteX21" fmla="*/ 1738182 w 2083840"/>
                <a:gd name="connsiteY21" fmla="*/ 2099012 h 2099203"/>
                <a:gd name="connsiteX22" fmla="*/ 1737620 w 2083840"/>
                <a:gd name="connsiteY22" fmla="*/ 2099040 h 2099203"/>
                <a:gd name="connsiteX23" fmla="*/ 1729352 w 2083840"/>
                <a:gd name="connsiteY23" fmla="*/ 2098529 h 2099203"/>
                <a:gd name="connsiteX24" fmla="*/ 1693175 w 2083840"/>
                <a:gd name="connsiteY24" fmla="*/ 2096551 h 2099203"/>
                <a:gd name="connsiteX25" fmla="*/ 1690510 w 2083840"/>
                <a:gd name="connsiteY25" fmla="*/ 2096128 h 2099203"/>
                <a:gd name="connsiteX26" fmla="*/ 1689705 w 2083840"/>
                <a:gd name="connsiteY26" fmla="*/ 2096078 h 2099203"/>
                <a:gd name="connsiteX27" fmla="*/ 1684974 w 2083840"/>
                <a:gd name="connsiteY27" fmla="*/ 2095249 h 2099203"/>
                <a:gd name="connsiteX28" fmla="*/ 1640879 w 2083840"/>
                <a:gd name="connsiteY28" fmla="*/ 2088244 h 2099203"/>
                <a:gd name="connsiteX29" fmla="*/ 1423279 w 2083840"/>
                <a:gd name="connsiteY29" fmla="*/ 1960377 h 2099203"/>
                <a:gd name="connsiteX30" fmla="*/ 1363972 w 2083840"/>
                <a:gd name="connsiteY30" fmla="*/ 1767630 h 2099203"/>
                <a:gd name="connsiteX31" fmla="*/ 1374422 w 2083840"/>
                <a:gd name="connsiteY31" fmla="*/ 1723676 h 2099203"/>
                <a:gd name="connsiteX32" fmla="*/ 1375962 w 2083840"/>
                <a:gd name="connsiteY32" fmla="*/ 1712762 h 2099203"/>
                <a:gd name="connsiteX33" fmla="*/ 1405613 w 2083840"/>
                <a:gd name="connsiteY33" fmla="*/ 1641374 h 2099203"/>
                <a:gd name="connsiteX34" fmla="*/ 1414795 w 2083840"/>
                <a:gd name="connsiteY34" fmla="*/ 1626636 h 2099203"/>
                <a:gd name="connsiteX35" fmla="*/ 466688 w 2083840"/>
                <a:gd name="connsiteY35" fmla="*/ 670179 h 2099203"/>
                <a:gd name="connsiteX36" fmla="*/ 463452 w 2083840"/>
                <a:gd name="connsiteY36" fmla="*/ 672381 h 2099203"/>
                <a:gd name="connsiteX37" fmla="*/ 140118 w 2083840"/>
                <a:gd name="connsiteY37" fmla="*/ 659270 h 2099203"/>
                <a:gd name="connsiteX38" fmla="*/ 53 w 2083840"/>
                <a:gd name="connsiteY38" fmla="*/ 345068 h 2099203"/>
                <a:gd name="connsiteX39" fmla="*/ 241 w 2083840"/>
                <a:gd name="connsiteY39" fmla="*/ 341085 h 2099203"/>
                <a:gd name="connsiteX40" fmla="*/ 193 w 2083840"/>
                <a:gd name="connsiteY40" fmla="*/ 339882 h 2099203"/>
                <a:gd name="connsiteX41" fmla="*/ 2121 w 2083840"/>
                <a:gd name="connsiteY41" fmla="*/ 298696 h 2099203"/>
                <a:gd name="connsiteX42" fmla="*/ 5519 w 2083840"/>
                <a:gd name="connsiteY42" fmla="*/ 264470 h 2099203"/>
                <a:gd name="connsiteX43" fmla="*/ 5521 w 2083840"/>
                <a:gd name="connsiteY43" fmla="*/ 264450 h 2099203"/>
                <a:gd name="connsiteX44" fmla="*/ 32440 w 2083840"/>
                <a:gd name="connsiteY44" fmla="*/ 229679 h 2099203"/>
                <a:gd name="connsiteX45" fmla="*/ 59360 w 2083840"/>
                <a:gd name="connsiteY45" fmla="*/ 282396 h 2099203"/>
                <a:gd name="connsiteX46" fmla="*/ 400340 w 2083840"/>
                <a:gd name="connsiteY46" fmla="*/ 399047 h 2099203"/>
                <a:gd name="connsiteX47" fmla="*/ 400340 w 2083840"/>
                <a:gd name="connsiteY47" fmla="*/ 399048 h 2099203"/>
                <a:gd name="connsiteX48" fmla="*/ 440927 w 2083840"/>
                <a:gd name="connsiteY48" fmla="*/ 355392 h 2099203"/>
                <a:gd name="connsiteX49" fmla="*/ 283688 w 2083840"/>
                <a:gd name="connsiteY49" fmla="*/ 58068 h 2099203"/>
                <a:gd name="connsiteX50" fmla="*/ 265742 w 2083840"/>
                <a:gd name="connsiteY50" fmla="*/ 4229 h 2099203"/>
                <a:gd name="connsiteX51" fmla="*/ 342575 w 2083840"/>
                <a:gd name="connsiteY51" fmla="*/ 23 h 2099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083840" h="2099203">
                  <a:moveTo>
                    <a:pt x="342575" y="23"/>
                  </a:moveTo>
                  <a:cubicBezTo>
                    <a:pt x="433428" y="864"/>
                    <a:pt x="559614" y="24419"/>
                    <a:pt x="660561" y="138826"/>
                  </a:cubicBezTo>
                  <a:cubicBezTo>
                    <a:pt x="750293" y="245382"/>
                    <a:pt x="727860" y="358949"/>
                    <a:pt x="680891" y="448856"/>
                  </a:cubicBezTo>
                  <a:lnTo>
                    <a:pt x="663817" y="477400"/>
                  </a:lnTo>
                  <a:lnTo>
                    <a:pt x="1608250" y="1430960"/>
                  </a:lnTo>
                  <a:lnTo>
                    <a:pt x="1633693" y="1415661"/>
                  </a:lnTo>
                  <a:cubicBezTo>
                    <a:pt x="1723600" y="1369130"/>
                    <a:pt x="1837166" y="1350202"/>
                    <a:pt x="1943722" y="1439934"/>
                  </a:cubicBezTo>
                  <a:cubicBezTo>
                    <a:pt x="2105239" y="1574531"/>
                    <a:pt x="2087292" y="1753994"/>
                    <a:pt x="2078319" y="1834752"/>
                  </a:cubicBezTo>
                  <a:cubicBezTo>
                    <a:pt x="2069346" y="1897565"/>
                    <a:pt x="2033454" y="1861672"/>
                    <a:pt x="2024480" y="1816806"/>
                  </a:cubicBezTo>
                  <a:cubicBezTo>
                    <a:pt x="2015507" y="1771940"/>
                    <a:pt x="1925776" y="1457880"/>
                    <a:pt x="1683500" y="1700155"/>
                  </a:cubicBezTo>
                  <a:cubicBezTo>
                    <a:pt x="1620688" y="1760724"/>
                    <a:pt x="1593769" y="1811759"/>
                    <a:pt x="1589423" y="1854381"/>
                  </a:cubicBezTo>
                  <a:lnTo>
                    <a:pt x="1590132" y="1882581"/>
                  </a:lnTo>
                  <a:lnTo>
                    <a:pt x="1591138" y="1888048"/>
                  </a:lnTo>
                  <a:lnTo>
                    <a:pt x="1598168" y="1912146"/>
                  </a:lnTo>
                  <a:cubicBezTo>
                    <a:pt x="1627962" y="1981127"/>
                    <a:pt x="1721409" y="2018702"/>
                    <a:pt x="1771953" y="2033845"/>
                  </a:cubicBezTo>
                  <a:lnTo>
                    <a:pt x="1799825" y="2041051"/>
                  </a:lnTo>
                  <a:lnTo>
                    <a:pt x="1800152" y="2041135"/>
                  </a:lnTo>
                  <a:lnTo>
                    <a:pt x="1800158" y="2041137"/>
                  </a:lnTo>
                  <a:lnTo>
                    <a:pt x="1835764" y="2052071"/>
                  </a:lnTo>
                  <a:cubicBezTo>
                    <a:pt x="1865207" y="2066372"/>
                    <a:pt x="1871937" y="2088244"/>
                    <a:pt x="1818098" y="2094974"/>
                  </a:cubicBezTo>
                  <a:cubicBezTo>
                    <a:pt x="1797909" y="2097218"/>
                    <a:pt x="1771550" y="2099461"/>
                    <a:pt x="1741266" y="2099180"/>
                  </a:cubicBezTo>
                  <a:lnTo>
                    <a:pt x="1738182" y="2099012"/>
                  </a:lnTo>
                  <a:lnTo>
                    <a:pt x="1737620" y="2099040"/>
                  </a:lnTo>
                  <a:lnTo>
                    <a:pt x="1729352" y="2098529"/>
                  </a:lnTo>
                  <a:lnTo>
                    <a:pt x="1693175" y="2096551"/>
                  </a:lnTo>
                  <a:lnTo>
                    <a:pt x="1690510" y="2096128"/>
                  </a:lnTo>
                  <a:lnTo>
                    <a:pt x="1689705" y="2096078"/>
                  </a:lnTo>
                  <a:lnTo>
                    <a:pt x="1684974" y="2095249"/>
                  </a:lnTo>
                  <a:lnTo>
                    <a:pt x="1640879" y="2088244"/>
                  </a:lnTo>
                  <a:cubicBezTo>
                    <a:pt x="1569093" y="2072541"/>
                    <a:pt x="1490578" y="2036649"/>
                    <a:pt x="1423279" y="1960377"/>
                  </a:cubicBezTo>
                  <a:cubicBezTo>
                    <a:pt x="1369440" y="1896443"/>
                    <a:pt x="1355980" y="1829986"/>
                    <a:pt x="1363972" y="1767630"/>
                  </a:cubicBezTo>
                  <a:lnTo>
                    <a:pt x="1374422" y="1723676"/>
                  </a:lnTo>
                  <a:lnTo>
                    <a:pt x="1375962" y="1712762"/>
                  </a:lnTo>
                  <a:cubicBezTo>
                    <a:pt x="1383180" y="1687807"/>
                    <a:pt x="1393520" y="1663851"/>
                    <a:pt x="1405613" y="1641374"/>
                  </a:cubicBezTo>
                  <a:lnTo>
                    <a:pt x="1414795" y="1626636"/>
                  </a:lnTo>
                  <a:lnTo>
                    <a:pt x="466688" y="670179"/>
                  </a:lnTo>
                  <a:lnTo>
                    <a:pt x="463452" y="672381"/>
                  </a:lnTo>
                  <a:cubicBezTo>
                    <a:pt x="371615" y="724045"/>
                    <a:pt x="252002" y="753488"/>
                    <a:pt x="140118" y="659270"/>
                  </a:cubicBezTo>
                  <a:cubicBezTo>
                    <a:pt x="18980" y="558322"/>
                    <a:pt x="-1209" y="437183"/>
                    <a:pt x="53" y="345068"/>
                  </a:cubicBezTo>
                  <a:lnTo>
                    <a:pt x="241" y="341085"/>
                  </a:lnTo>
                  <a:lnTo>
                    <a:pt x="193" y="339882"/>
                  </a:lnTo>
                  <a:cubicBezTo>
                    <a:pt x="333" y="325160"/>
                    <a:pt x="1104" y="311350"/>
                    <a:pt x="2121" y="298696"/>
                  </a:cubicBezTo>
                  <a:lnTo>
                    <a:pt x="5519" y="264470"/>
                  </a:lnTo>
                  <a:lnTo>
                    <a:pt x="5521" y="264450"/>
                  </a:lnTo>
                  <a:cubicBezTo>
                    <a:pt x="10007" y="233044"/>
                    <a:pt x="21224" y="224071"/>
                    <a:pt x="32440" y="229679"/>
                  </a:cubicBezTo>
                  <a:cubicBezTo>
                    <a:pt x="43657" y="235287"/>
                    <a:pt x="54873" y="255476"/>
                    <a:pt x="59360" y="282396"/>
                  </a:cubicBezTo>
                  <a:cubicBezTo>
                    <a:pt x="68333" y="327262"/>
                    <a:pt x="158064" y="650296"/>
                    <a:pt x="400340" y="399047"/>
                  </a:cubicBezTo>
                  <a:lnTo>
                    <a:pt x="400340" y="399048"/>
                  </a:lnTo>
                  <a:lnTo>
                    <a:pt x="440927" y="355392"/>
                  </a:lnTo>
                  <a:cubicBezTo>
                    <a:pt x="612296" y="145872"/>
                    <a:pt x="325750" y="66480"/>
                    <a:pt x="283688" y="58068"/>
                  </a:cubicBezTo>
                  <a:cubicBezTo>
                    <a:pt x="238823" y="49095"/>
                    <a:pt x="202930" y="13202"/>
                    <a:pt x="265742" y="4229"/>
                  </a:cubicBezTo>
                  <a:cubicBezTo>
                    <a:pt x="285932" y="1986"/>
                    <a:pt x="312290" y="-258"/>
                    <a:pt x="342575" y="23"/>
                  </a:cubicBezTo>
                  <a:close/>
                </a:path>
              </a:pathLst>
            </a:custGeom>
            <a:solidFill>
              <a:schemeClr val="accent4"/>
            </a:solidFill>
            <a:ln w="89580" cap="flat">
              <a:noFill/>
              <a:prstDash val="solid"/>
              <a:miter/>
            </a:ln>
          </p:spPr>
          <p:txBody>
            <a:bodyPr wrap="square" rtlCol="0" anchor="ctr">
              <a:noAutofit/>
            </a:bodyPr>
            <a:lstStyle/>
            <a:p>
              <a:endParaRPr lang="zh-CN" altLang="en-US" sz="100">
                <a:solidFill>
                  <a:srgbClr val="012E89"/>
                </a:solidFill>
              </a:endParaRPr>
            </a:p>
          </p:txBody>
        </p:sp>
        <p:sp>
          <p:nvSpPr>
            <p:cNvPr id="38" name="ExtraShape2"/>
            <p:cNvSpPr/>
            <p:nvPr>
              <p:custDataLst>
                <p:tags r:id="rId20"/>
              </p:custDataLst>
            </p:nvPr>
          </p:nvSpPr>
          <p:spPr>
            <a:xfrm>
              <a:off x="6569983" y="4419648"/>
              <a:ext cx="1020271" cy="1023613"/>
            </a:xfrm>
            <a:custGeom>
              <a:avLst/>
              <a:gdLst>
                <a:gd name="connsiteX0" fmla="*/ 1150947 w 1247396"/>
                <a:gd name="connsiteY0" fmla="*/ 1043 h 1251482"/>
                <a:gd name="connsiteX1" fmla="*/ 1238295 w 1247396"/>
                <a:gd name="connsiteY1" fmla="*/ 20531 h 1251482"/>
                <a:gd name="connsiteX2" fmla="*/ 1230463 w 1247396"/>
                <a:gd name="connsiteY2" fmla="*/ 28364 h 1251482"/>
                <a:gd name="connsiteX3" fmla="*/ 1244654 w 1247396"/>
                <a:gd name="connsiteY3" fmla="*/ 59263 h 1251482"/>
                <a:gd name="connsiteX4" fmla="*/ 1101241 w 1247396"/>
                <a:gd name="connsiteY4" fmla="*/ 442269 h 1251482"/>
                <a:gd name="connsiteX5" fmla="*/ 980264 w 1247396"/>
                <a:gd name="connsiteY5" fmla="*/ 442806 h 1251482"/>
                <a:gd name="connsiteX6" fmla="*/ 965249 w 1247396"/>
                <a:gd name="connsiteY6" fmla="*/ 435303 h 1251482"/>
                <a:gd name="connsiteX7" fmla="*/ 138847 w 1247396"/>
                <a:gd name="connsiteY7" fmla="*/ 1251482 h 1251482"/>
                <a:gd name="connsiteX8" fmla="*/ 63182 w 1247396"/>
                <a:gd name="connsiteY8" fmla="*/ 1174869 h 1251482"/>
                <a:gd name="connsiteX9" fmla="*/ 70415 w 1247396"/>
                <a:gd name="connsiteY9" fmla="*/ 1167725 h 1251482"/>
                <a:gd name="connsiteX10" fmla="*/ 0 w 1247396"/>
                <a:gd name="connsiteY10" fmla="*/ 1097309 h 1251482"/>
                <a:gd name="connsiteX11" fmla="*/ 820551 w 1247396"/>
                <a:gd name="connsiteY11" fmla="*/ 276759 h 1251482"/>
                <a:gd name="connsiteX12" fmla="*/ 808828 w 1247396"/>
                <a:gd name="connsiteY12" fmla="*/ 247577 h 1251482"/>
                <a:gd name="connsiteX13" fmla="*/ 816557 w 1247396"/>
                <a:gd name="connsiteY13" fmla="*/ 146155 h 1251482"/>
                <a:gd name="connsiteX14" fmla="*/ 1150947 w 1247396"/>
                <a:gd name="connsiteY14" fmla="*/ 1043 h 125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7396" h="1251482">
                  <a:moveTo>
                    <a:pt x="1150947" y="1043"/>
                  </a:moveTo>
                  <a:cubicBezTo>
                    <a:pt x="1188943" y="-2463"/>
                    <a:pt x="1220349" y="2585"/>
                    <a:pt x="1238295" y="20531"/>
                  </a:cubicBezTo>
                  <a:lnTo>
                    <a:pt x="1230463" y="28364"/>
                  </a:lnTo>
                  <a:lnTo>
                    <a:pt x="1244654" y="59263"/>
                  </a:lnTo>
                  <a:cubicBezTo>
                    <a:pt x="1266123" y="167467"/>
                    <a:pt x="1156202" y="387309"/>
                    <a:pt x="1101241" y="442269"/>
                  </a:cubicBezTo>
                  <a:cubicBezTo>
                    <a:pt x="1073761" y="469750"/>
                    <a:pt x="1025670" y="461162"/>
                    <a:pt x="980264" y="442806"/>
                  </a:cubicBezTo>
                  <a:lnTo>
                    <a:pt x="965249" y="435303"/>
                  </a:lnTo>
                  <a:lnTo>
                    <a:pt x="138847" y="1251482"/>
                  </a:lnTo>
                  <a:lnTo>
                    <a:pt x="63182" y="1174869"/>
                  </a:lnTo>
                  <a:lnTo>
                    <a:pt x="70415" y="1167725"/>
                  </a:lnTo>
                  <a:lnTo>
                    <a:pt x="0" y="1097309"/>
                  </a:lnTo>
                  <a:lnTo>
                    <a:pt x="820551" y="276759"/>
                  </a:lnTo>
                  <a:lnTo>
                    <a:pt x="808828" y="247577"/>
                  </a:lnTo>
                  <a:cubicBezTo>
                    <a:pt x="795947" y="208407"/>
                    <a:pt x="793002" y="169710"/>
                    <a:pt x="816557" y="146155"/>
                  </a:cubicBezTo>
                  <a:cubicBezTo>
                    <a:pt x="863666" y="99046"/>
                    <a:pt x="1036960" y="11558"/>
                    <a:pt x="1150947" y="1043"/>
                  </a:cubicBezTo>
                  <a:close/>
                </a:path>
              </a:pathLst>
            </a:custGeom>
            <a:solidFill>
              <a:schemeClr val="accent4"/>
            </a:solidFill>
            <a:ln w="89580" cap="flat">
              <a:noFill/>
              <a:prstDash val="solid"/>
              <a:miter/>
            </a:ln>
          </p:spPr>
          <p:txBody>
            <a:bodyPr wrap="square" rtlCol="0" anchor="ctr">
              <a:noAutofit/>
            </a:bodyPr>
            <a:lstStyle/>
            <a:p>
              <a:endParaRPr lang="zh-CN" altLang="en-US" sz="100">
                <a:solidFill>
                  <a:schemeClr val="dk1"/>
                </a:solidFill>
              </a:endParaRPr>
            </a:p>
          </p:txBody>
        </p:sp>
        <p:sp>
          <p:nvSpPr>
            <p:cNvPr id="39" name="ExtraShape3"/>
            <p:cNvSpPr/>
            <p:nvPr>
              <p:custDataLst>
                <p:tags r:id="rId21"/>
              </p:custDataLst>
            </p:nvPr>
          </p:nvSpPr>
          <p:spPr>
            <a:xfrm>
              <a:off x="5889260" y="5201565"/>
              <a:ext cx="880720" cy="880720"/>
            </a:xfrm>
            <a:custGeom>
              <a:avLst/>
              <a:gdLst>
                <a:gd name="connsiteX0" fmla="*/ 347710 w 1076778"/>
                <a:gd name="connsiteY0" fmla="*/ 1056589 h 1076778"/>
                <a:gd name="connsiteX1" fmla="*/ 60569 w 1076778"/>
                <a:gd name="connsiteY1" fmla="*/ 1056589 h 1076778"/>
                <a:gd name="connsiteX2" fmla="*/ 60569 w 1076778"/>
                <a:gd name="connsiteY2" fmla="*/ 1056589 h 1076778"/>
                <a:gd name="connsiteX3" fmla="*/ 60569 w 1076778"/>
                <a:gd name="connsiteY3" fmla="*/ 769448 h 1076778"/>
                <a:gd name="connsiteX4" fmla="*/ 778421 w 1076778"/>
                <a:gd name="connsiteY4" fmla="*/ 60569 h 1076778"/>
                <a:gd name="connsiteX5" fmla="*/ 1065562 w 1076778"/>
                <a:gd name="connsiteY5" fmla="*/ 60569 h 1076778"/>
                <a:gd name="connsiteX6" fmla="*/ 1065562 w 1076778"/>
                <a:gd name="connsiteY6" fmla="*/ 60569 h 1076778"/>
                <a:gd name="connsiteX7" fmla="*/ 1065562 w 1076778"/>
                <a:gd name="connsiteY7" fmla="*/ 347710 h 1076778"/>
                <a:gd name="connsiteX8" fmla="*/ 347710 w 1076778"/>
                <a:gd name="connsiteY8" fmla="*/ 1056589 h 107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6778" h="1076778">
                  <a:moveTo>
                    <a:pt x="347710" y="1056589"/>
                  </a:moveTo>
                  <a:cubicBezTo>
                    <a:pt x="266951" y="1137347"/>
                    <a:pt x="141327" y="1137347"/>
                    <a:pt x="60569" y="1056589"/>
                  </a:cubicBezTo>
                  <a:lnTo>
                    <a:pt x="60569" y="1056589"/>
                  </a:lnTo>
                  <a:cubicBezTo>
                    <a:pt x="-20190" y="975831"/>
                    <a:pt x="-20190" y="850206"/>
                    <a:pt x="60569" y="769448"/>
                  </a:cubicBezTo>
                  <a:lnTo>
                    <a:pt x="778421" y="60569"/>
                  </a:lnTo>
                  <a:cubicBezTo>
                    <a:pt x="859180" y="-20190"/>
                    <a:pt x="984804" y="-20190"/>
                    <a:pt x="1065562" y="60569"/>
                  </a:cubicBezTo>
                  <a:lnTo>
                    <a:pt x="1065562" y="60569"/>
                  </a:lnTo>
                  <a:cubicBezTo>
                    <a:pt x="1146321" y="141327"/>
                    <a:pt x="1146321" y="266951"/>
                    <a:pt x="1065562" y="347710"/>
                  </a:cubicBezTo>
                  <a:lnTo>
                    <a:pt x="347710" y="1056589"/>
                  </a:lnTo>
                  <a:close/>
                </a:path>
              </a:pathLst>
            </a:custGeom>
            <a:solidFill>
              <a:srgbClr val="B7CFFF"/>
            </a:solidFill>
            <a:ln w="89580" cap="flat">
              <a:noFill/>
              <a:prstDash val="solid"/>
              <a:miter/>
            </a:ln>
          </p:spPr>
          <p:txBody>
            <a:bodyPr rtlCol="0" anchor="ctr"/>
            <a:lstStyle/>
            <a:p>
              <a:endParaRPr lang="zh-CN" altLang="en-US" sz="100" dirty="0">
                <a:solidFill>
                  <a:schemeClr val="dk1"/>
                </a:solidFill>
              </a:endParaRPr>
            </a:p>
          </p:txBody>
        </p:sp>
        <p:sp>
          <p:nvSpPr>
            <p:cNvPr id="40" name="ExtraShape4"/>
            <p:cNvSpPr/>
            <p:nvPr>
              <p:custDataLst>
                <p:tags r:id="rId22"/>
              </p:custDataLst>
            </p:nvPr>
          </p:nvSpPr>
          <p:spPr>
            <a:xfrm>
              <a:off x="5926641" y="5126338"/>
              <a:ext cx="958933" cy="957783"/>
            </a:xfrm>
            <a:custGeom>
              <a:avLst/>
              <a:gdLst>
                <a:gd name="connsiteX0" fmla="*/ 831424 w 1172403"/>
                <a:gd name="connsiteY0" fmla="*/ 0 h 1170997"/>
                <a:gd name="connsiteX1" fmla="*/ 903209 w 1172403"/>
                <a:gd name="connsiteY1" fmla="*/ 26919 h 1170997"/>
                <a:gd name="connsiteX2" fmla="*/ 1025310 w 1172403"/>
                <a:gd name="connsiteY2" fmla="*/ 149020 h 1170997"/>
                <a:gd name="connsiteX3" fmla="*/ 1127538 w 1172403"/>
                <a:gd name="connsiteY3" fmla="*/ 251248 h 1170997"/>
                <a:gd name="connsiteX4" fmla="*/ 1127541 w 1172403"/>
                <a:gd name="connsiteY4" fmla="*/ 251252 h 1170997"/>
                <a:gd name="connsiteX5" fmla="*/ 1145484 w 1172403"/>
                <a:gd name="connsiteY5" fmla="*/ 269195 h 1170997"/>
                <a:gd name="connsiteX6" fmla="*/ 1145484 w 1172403"/>
                <a:gd name="connsiteY6" fmla="*/ 412765 h 1170997"/>
                <a:gd name="connsiteX7" fmla="*/ 1001914 w 1172403"/>
                <a:gd name="connsiteY7" fmla="*/ 412765 h 1170997"/>
                <a:gd name="connsiteX8" fmla="*/ 992738 w 1172403"/>
                <a:gd name="connsiteY8" fmla="*/ 403589 h 1170997"/>
                <a:gd name="connsiteX9" fmla="*/ 230222 w 1172403"/>
                <a:gd name="connsiteY9" fmla="*/ 1157537 h 1170997"/>
                <a:gd name="connsiteX10" fmla="*/ 167410 w 1172403"/>
                <a:gd name="connsiteY10" fmla="*/ 1157537 h 1170997"/>
                <a:gd name="connsiteX11" fmla="*/ 176383 w 1172403"/>
                <a:gd name="connsiteY11" fmla="*/ 1094725 h 1170997"/>
                <a:gd name="connsiteX12" fmla="*/ 934387 w 1172403"/>
                <a:gd name="connsiteY12" fmla="*/ 345239 h 1170997"/>
                <a:gd name="connsiteX13" fmla="*/ 906473 w 1172403"/>
                <a:gd name="connsiteY13" fmla="*/ 317324 h 1170997"/>
                <a:gd name="connsiteX14" fmla="*/ 903210 w 1172403"/>
                <a:gd name="connsiteY14" fmla="*/ 323033 h 1170997"/>
                <a:gd name="connsiteX15" fmla="*/ 104598 w 1172403"/>
                <a:gd name="connsiteY15" fmla="*/ 1112671 h 1170997"/>
                <a:gd name="connsiteX16" fmla="*/ 41786 w 1172403"/>
                <a:gd name="connsiteY16" fmla="*/ 1112671 h 1170997"/>
                <a:gd name="connsiteX17" fmla="*/ 50759 w 1172403"/>
                <a:gd name="connsiteY17" fmla="*/ 1049859 h 1170997"/>
                <a:gd name="connsiteX18" fmla="*/ 849370 w 1172403"/>
                <a:gd name="connsiteY18" fmla="*/ 260222 h 1170997"/>
                <a:gd name="connsiteX19" fmla="*/ 831221 w 1172403"/>
                <a:gd name="connsiteY19" fmla="*/ 242072 h 1170997"/>
                <a:gd name="connsiteX20" fmla="*/ 68705 w 1172403"/>
                <a:gd name="connsiteY20" fmla="*/ 996021 h 1170997"/>
                <a:gd name="connsiteX21" fmla="*/ 5893 w 1172403"/>
                <a:gd name="connsiteY21" fmla="*/ 996021 h 1170997"/>
                <a:gd name="connsiteX22" fmla="*/ 14866 w 1172403"/>
                <a:gd name="connsiteY22" fmla="*/ 933209 h 1170997"/>
                <a:gd name="connsiteX23" fmla="*/ 772870 w 1172403"/>
                <a:gd name="connsiteY23" fmla="*/ 183722 h 1170997"/>
                <a:gd name="connsiteX24" fmla="*/ 759638 w 1172403"/>
                <a:gd name="connsiteY24" fmla="*/ 170490 h 1170997"/>
                <a:gd name="connsiteX25" fmla="*/ 759638 w 1172403"/>
                <a:gd name="connsiteY25" fmla="*/ 26919 h 1170997"/>
                <a:gd name="connsiteX26" fmla="*/ 831424 w 1172403"/>
                <a:gd name="connsiteY26" fmla="*/ 0 h 117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2403" h="1170997">
                  <a:moveTo>
                    <a:pt x="831424" y="0"/>
                  </a:moveTo>
                  <a:cubicBezTo>
                    <a:pt x="858343" y="0"/>
                    <a:pt x="885263" y="8973"/>
                    <a:pt x="903209" y="26919"/>
                  </a:cubicBezTo>
                  <a:lnTo>
                    <a:pt x="1025310" y="149020"/>
                  </a:lnTo>
                  <a:lnTo>
                    <a:pt x="1127538" y="251248"/>
                  </a:lnTo>
                  <a:lnTo>
                    <a:pt x="1127541" y="251252"/>
                  </a:lnTo>
                  <a:lnTo>
                    <a:pt x="1145484" y="269195"/>
                  </a:lnTo>
                  <a:cubicBezTo>
                    <a:pt x="1181377" y="305087"/>
                    <a:pt x="1181377" y="367899"/>
                    <a:pt x="1145484" y="412765"/>
                  </a:cubicBezTo>
                  <a:cubicBezTo>
                    <a:pt x="1109591" y="448658"/>
                    <a:pt x="1037806" y="448658"/>
                    <a:pt x="1001914" y="412765"/>
                  </a:cubicBezTo>
                  <a:lnTo>
                    <a:pt x="992738" y="403589"/>
                  </a:lnTo>
                  <a:lnTo>
                    <a:pt x="230222" y="1157537"/>
                  </a:lnTo>
                  <a:cubicBezTo>
                    <a:pt x="212276" y="1175484"/>
                    <a:pt x="185357" y="1175484"/>
                    <a:pt x="167410" y="1157537"/>
                  </a:cubicBezTo>
                  <a:cubicBezTo>
                    <a:pt x="149464" y="1139591"/>
                    <a:pt x="158437" y="1112672"/>
                    <a:pt x="176383" y="1094725"/>
                  </a:cubicBezTo>
                  <a:lnTo>
                    <a:pt x="934387" y="345239"/>
                  </a:lnTo>
                  <a:lnTo>
                    <a:pt x="906473" y="317324"/>
                  </a:lnTo>
                  <a:lnTo>
                    <a:pt x="903210" y="323033"/>
                  </a:lnTo>
                  <a:lnTo>
                    <a:pt x="104598" y="1112671"/>
                  </a:lnTo>
                  <a:cubicBezTo>
                    <a:pt x="86652" y="1130618"/>
                    <a:pt x="59733" y="1130618"/>
                    <a:pt x="41786" y="1112671"/>
                  </a:cubicBezTo>
                  <a:cubicBezTo>
                    <a:pt x="23840" y="1094725"/>
                    <a:pt x="32813" y="1067806"/>
                    <a:pt x="50759" y="1049859"/>
                  </a:cubicBezTo>
                  <a:lnTo>
                    <a:pt x="849370" y="260222"/>
                  </a:lnTo>
                  <a:lnTo>
                    <a:pt x="831221" y="242072"/>
                  </a:lnTo>
                  <a:lnTo>
                    <a:pt x="68705" y="996021"/>
                  </a:lnTo>
                  <a:cubicBezTo>
                    <a:pt x="50759" y="1004994"/>
                    <a:pt x="23839" y="1013967"/>
                    <a:pt x="5893" y="996021"/>
                  </a:cubicBezTo>
                  <a:cubicBezTo>
                    <a:pt x="-3080" y="978075"/>
                    <a:pt x="-3080" y="951155"/>
                    <a:pt x="14866" y="933209"/>
                  </a:cubicBezTo>
                  <a:lnTo>
                    <a:pt x="772870" y="183722"/>
                  </a:lnTo>
                  <a:lnTo>
                    <a:pt x="759638" y="170490"/>
                  </a:lnTo>
                  <a:cubicBezTo>
                    <a:pt x="723746" y="134597"/>
                    <a:pt x="723746" y="62812"/>
                    <a:pt x="759638" y="26919"/>
                  </a:cubicBezTo>
                  <a:cubicBezTo>
                    <a:pt x="777585" y="8973"/>
                    <a:pt x="804504" y="0"/>
                    <a:pt x="831424" y="0"/>
                  </a:cubicBezTo>
                  <a:close/>
                </a:path>
              </a:pathLst>
            </a:custGeom>
            <a:solidFill>
              <a:schemeClr val="dk1">
                <a:lumMod val="75000"/>
                <a:lumOff val="25000"/>
              </a:schemeClr>
            </a:solidFill>
            <a:ln w="89580" cap="flat">
              <a:noFill/>
              <a:prstDash val="solid"/>
              <a:miter/>
            </a:ln>
          </p:spPr>
          <p:txBody>
            <a:bodyPr wrap="square" rtlCol="0" anchor="ctr">
              <a:noAutofit/>
            </a:bodyPr>
            <a:lstStyle/>
            <a:p>
              <a:endParaRPr lang="zh-CN" altLang="en-US" sz="100">
                <a:solidFill>
                  <a:schemeClr val="dk1"/>
                </a:solidFill>
              </a:endParaRPr>
            </a:p>
          </p:txBody>
        </p:sp>
      </p:grpSp>
      <p:sp>
        <p:nvSpPr>
          <p:cNvPr id="4" name="任意多边形 3"/>
          <p:cNvSpPr/>
          <p:nvPr>
            <p:custDataLst>
              <p:tags r:id="rId2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任意多边形 12"/>
          <p:cNvSpPr/>
          <p:nvPr>
            <p:custDataLst>
              <p:tags r:id="rId24"/>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02  </a:t>
            </a:r>
            <a:r>
              <a:rPr lang="zh-CN" altLang="en-US" sz="3000" dirty="0">
                <a:solidFill>
                  <a:schemeClr val="accent1"/>
                </a:solidFill>
                <a:latin typeface="Times New Roman" panose="02020603050405020304" charset="0"/>
                <a:ea typeface="微软雅黑" panose="020B0503020204020204" pitchFamily="34" charset="-122"/>
                <a:sym typeface="+mn-ea"/>
              </a:rPr>
              <a:t>建立安全生产管理体系</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ustDataLst>
      <p:tags r:id="rId25"/>
    </p:custDataLst>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10545" y="1231693"/>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热炉法则应用</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grpSp>
        <p:nvGrpSpPr>
          <p:cNvPr id="14" name="组合 13"/>
          <p:cNvGrpSpPr/>
          <p:nvPr/>
        </p:nvGrpSpPr>
        <p:grpSpPr>
          <a:xfrm>
            <a:off x="1069340" y="1414780"/>
            <a:ext cx="10904220" cy="5757545"/>
            <a:chOff x="1771" y="1037"/>
            <a:chExt cx="10858" cy="6026"/>
          </a:xfrm>
        </p:grpSpPr>
        <p:sp>
          <p:nvSpPr>
            <p:cNvPr id="5225" name="梯形 104"/>
            <p:cNvSpPr>
              <a:spLocks noChangeArrowheads="1"/>
            </p:cNvSpPr>
            <p:nvPr>
              <p:custDataLst>
                <p:tags r:id="rId2"/>
              </p:custDataLst>
            </p:nvPr>
          </p:nvSpPr>
          <p:spPr bwMode="auto">
            <a:xfrm rot="18032564" flipH="1" flipV="1">
              <a:off x="6698" y="5186"/>
              <a:ext cx="203" cy="109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2"/>
            </a:solidFill>
            <a:ln>
              <a:noFill/>
            </a:ln>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grpSp>
          <p:nvGrpSpPr>
            <p:cNvPr id="180" name="组合 179"/>
            <p:cNvGrpSpPr/>
            <p:nvPr>
              <p:custDataLst>
                <p:tags r:id="rId3"/>
              </p:custDataLst>
            </p:nvPr>
          </p:nvGrpSpPr>
          <p:grpSpPr>
            <a:xfrm>
              <a:off x="5694" y="4853"/>
              <a:ext cx="970" cy="991"/>
              <a:chOff x="2458081" y="1047733"/>
              <a:chExt cx="2514152" cy="2414846"/>
            </a:xfrm>
          </p:grpSpPr>
          <p:sp>
            <p:nvSpPr>
              <p:cNvPr id="181" name="Freeform 79"/>
              <p:cNvSpPr/>
              <p:nvPr>
                <p:custDataLst>
                  <p:tags r:id="rId4"/>
                </p:custDataLst>
              </p:nvPr>
            </p:nvSpPr>
            <p:spPr bwMode="auto">
              <a:xfrm>
                <a:off x="2458081" y="1047733"/>
                <a:ext cx="2514152" cy="2414846"/>
              </a:xfrm>
              <a:custGeom>
                <a:avLst/>
                <a:gdLst>
                  <a:gd name="T0" fmla="*/ 90 w 938"/>
                  <a:gd name="T1" fmla="*/ 242 h 893"/>
                  <a:gd name="T2" fmla="*/ 106 w 938"/>
                  <a:gd name="T3" fmla="*/ 171 h 893"/>
                  <a:gd name="T4" fmla="*/ 142 w 938"/>
                  <a:gd name="T5" fmla="*/ 114 h 893"/>
                  <a:gd name="T6" fmla="*/ 193 w 938"/>
                  <a:gd name="T7" fmla="*/ 78 h 893"/>
                  <a:gd name="T8" fmla="*/ 234 w 938"/>
                  <a:gd name="T9" fmla="*/ 69 h 893"/>
                  <a:gd name="T10" fmla="*/ 282 w 938"/>
                  <a:gd name="T11" fmla="*/ 78 h 893"/>
                  <a:gd name="T12" fmla="*/ 315 w 938"/>
                  <a:gd name="T13" fmla="*/ 98 h 893"/>
                  <a:gd name="T14" fmla="*/ 345 w 938"/>
                  <a:gd name="T15" fmla="*/ 52 h 893"/>
                  <a:gd name="T16" fmla="*/ 385 w 938"/>
                  <a:gd name="T17" fmla="*/ 26 h 893"/>
                  <a:gd name="T18" fmla="*/ 429 w 938"/>
                  <a:gd name="T19" fmla="*/ 22 h 893"/>
                  <a:gd name="T20" fmla="*/ 473 w 938"/>
                  <a:gd name="T21" fmla="*/ 40 h 893"/>
                  <a:gd name="T22" fmla="*/ 499 w 938"/>
                  <a:gd name="T23" fmla="*/ 66 h 893"/>
                  <a:gd name="T24" fmla="*/ 524 w 938"/>
                  <a:gd name="T25" fmla="*/ 29 h 893"/>
                  <a:gd name="T26" fmla="*/ 555 w 938"/>
                  <a:gd name="T27" fmla="*/ 6 h 893"/>
                  <a:gd name="T28" fmla="*/ 591 w 938"/>
                  <a:gd name="T29" fmla="*/ 1 h 893"/>
                  <a:gd name="T30" fmla="*/ 627 w 938"/>
                  <a:gd name="T31" fmla="*/ 14 h 893"/>
                  <a:gd name="T32" fmla="*/ 653 w 938"/>
                  <a:gd name="T33" fmla="*/ 40 h 893"/>
                  <a:gd name="T34" fmla="*/ 675 w 938"/>
                  <a:gd name="T35" fmla="*/ 33 h 893"/>
                  <a:gd name="T36" fmla="*/ 712 w 938"/>
                  <a:gd name="T37" fmla="*/ 10 h 893"/>
                  <a:gd name="T38" fmla="*/ 753 w 938"/>
                  <a:gd name="T39" fmla="*/ 7 h 893"/>
                  <a:gd name="T40" fmla="*/ 791 w 938"/>
                  <a:gd name="T41" fmla="*/ 23 h 893"/>
                  <a:gd name="T42" fmla="*/ 815 w 938"/>
                  <a:gd name="T43" fmla="*/ 47 h 893"/>
                  <a:gd name="T44" fmla="*/ 842 w 938"/>
                  <a:gd name="T45" fmla="*/ 121 h 893"/>
                  <a:gd name="T46" fmla="*/ 872 w 938"/>
                  <a:gd name="T47" fmla="*/ 140 h 893"/>
                  <a:gd name="T48" fmla="*/ 904 w 938"/>
                  <a:gd name="T49" fmla="*/ 181 h 893"/>
                  <a:gd name="T50" fmla="*/ 921 w 938"/>
                  <a:gd name="T51" fmla="*/ 235 h 893"/>
                  <a:gd name="T52" fmla="*/ 920 w 938"/>
                  <a:gd name="T53" fmla="*/ 294 h 893"/>
                  <a:gd name="T54" fmla="*/ 911 w 938"/>
                  <a:gd name="T55" fmla="*/ 328 h 893"/>
                  <a:gd name="T56" fmla="*/ 935 w 938"/>
                  <a:gd name="T57" fmla="*/ 396 h 893"/>
                  <a:gd name="T58" fmla="*/ 935 w 938"/>
                  <a:gd name="T59" fmla="*/ 469 h 893"/>
                  <a:gd name="T60" fmla="*/ 917 w 938"/>
                  <a:gd name="T61" fmla="*/ 538 h 893"/>
                  <a:gd name="T62" fmla="*/ 876 w 938"/>
                  <a:gd name="T63" fmla="*/ 595 h 893"/>
                  <a:gd name="T64" fmla="*/ 825 w 938"/>
                  <a:gd name="T65" fmla="*/ 625 h 893"/>
                  <a:gd name="T66" fmla="*/ 803 w 938"/>
                  <a:gd name="T67" fmla="*/ 662 h 893"/>
                  <a:gd name="T68" fmla="*/ 781 w 938"/>
                  <a:gd name="T69" fmla="*/ 720 h 893"/>
                  <a:gd name="T70" fmla="*/ 745 w 938"/>
                  <a:gd name="T71" fmla="*/ 763 h 893"/>
                  <a:gd name="T72" fmla="*/ 701 w 938"/>
                  <a:gd name="T73" fmla="*/ 785 h 893"/>
                  <a:gd name="T74" fmla="*/ 658 w 938"/>
                  <a:gd name="T75" fmla="*/ 785 h 893"/>
                  <a:gd name="T76" fmla="*/ 610 w 938"/>
                  <a:gd name="T77" fmla="*/ 762 h 893"/>
                  <a:gd name="T78" fmla="*/ 581 w 938"/>
                  <a:gd name="T79" fmla="*/ 826 h 893"/>
                  <a:gd name="T80" fmla="*/ 535 w 938"/>
                  <a:gd name="T81" fmla="*/ 871 h 893"/>
                  <a:gd name="T82" fmla="*/ 482 w 938"/>
                  <a:gd name="T83" fmla="*/ 891 h 893"/>
                  <a:gd name="T84" fmla="*/ 424 w 938"/>
                  <a:gd name="T85" fmla="*/ 883 h 893"/>
                  <a:gd name="T86" fmla="*/ 390 w 938"/>
                  <a:gd name="T87" fmla="*/ 861 h 893"/>
                  <a:gd name="T88" fmla="*/ 354 w 938"/>
                  <a:gd name="T89" fmla="*/ 818 h 893"/>
                  <a:gd name="T90" fmla="*/ 315 w 938"/>
                  <a:gd name="T91" fmla="*/ 822 h 893"/>
                  <a:gd name="T92" fmla="*/ 252 w 938"/>
                  <a:gd name="T93" fmla="*/ 832 h 893"/>
                  <a:gd name="T94" fmla="*/ 190 w 938"/>
                  <a:gd name="T95" fmla="*/ 809 h 893"/>
                  <a:gd name="T96" fmla="*/ 139 w 938"/>
                  <a:gd name="T97" fmla="*/ 759 h 893"/>
                  <a:gd name="T98" fmla="*/ 118 w 938"/>
                  <a:gd name="T99" fmla="*/ 718 h 893"/>
                  <a:gd name="T100" fmla="*/ 89 w 938"/>
                  <a:gd name="T101" fmla="*/ 715 h 893"/>
                  <a:gd name="T102" fmla="*/ 56 w 938"/>
                  <a:gd name="T103" fmla="*/ 698 h 893"/>
                  <a:gd name="T104" fmla="*/ 31 w 938"/>
                  <a:gd name="T105" fmla="*/ 665 h 893"/>
                  <a:gd name="T106" fmla="*/ 17 w 938"/>
                  <a:gd name="T107" fmla="*/ 620 h 893"/>
                  <a:gd name="T108" fmla="*/ 17 w 938"/>
                  <a:gd name="T109" fmla="*/ 582 h 893"/>
                  <a:gd name="T110" fmla="*/ 31 w 938"/>
                  <a:gd name="T111" fmla="*/ 531 h 893"/>
                  <a:gd name="T112" fmla="*/ 36 w 938"/>
                  <a:gd name="T113" fmla="*/ 504 h 893"/>
                  <a:gd name="T114" fmla="*/ 13 w 938"/>
                  <a:gd name="T115" fmla="*/ 466 h 893"/>
                  <a:gd name="T116" fmla="*/ 1 w 938"/>
                  <a:gd name="T117" fmla="*/ 422 h 893"/>
                  <a:gd name="T118" fmla="*/ 4 w 938"/>
                  <a:gd name="T119" fmla="*/ 376 h 893"/>
                  <a:gd name="T120" fmla="*/ 15 w 938"/>
                  <a:gd name="T121" fmla="*/ 341 h 893"/>
                  <a:gd name="T122" fmla="*/ 47 w 938"/>
                  <a:gd name="T123" fmla="*/ 301 h 893"/>
                  <a:gd name="T124" fmla="*/ 89 w 938"/>
                  <a:gd name="T125" fmla="*/ 284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38" h="893">
                    <a:moveTo>
                      <a:pt x="89" y="281"/>
                    </a:moveTo>
                    <a:lnTo>
                      <a:pt x="89" y="281"/>
                    </a:lnTo>
                    <a:lnTo>
                      <a:pt x="89" y="261"/>
                    </a:lnTo>
                    <a:lnTo>
                      <a:pt x="90" y="242"/>
                    </a:lnTo>
                    <a:lnTo>
                      <a:pt x="92" y="223"/>
                    </a:lnTo>
                    <a:lnTo>
                      <a:pt x="96" y="204"/>
                    </a:lnTo>
                    <a:lnTo>
                      <a:pt x="100" y="187"/>
                    </a:lnTo>
                    <a:lnTo>
                      <a:pt x="106" y="171"/>
                    </a:lnTo>
                    <a:lnTo>
                      <a:pt x="113" y="155"/>
                    </a:lnTo>
                    <a:lnTo>
                      <a:pt x="122" y="141"/>
                    </a:lnTo>
                    <a:lnTo>
                      <a:pt x="132" y="127"/>
                    </a:lnTo>
                    <a:lnTo>
                      <a:pt x="142" y="114"/>
                    </a:lnTo>
                    <a:lnTo>
                      <a:pt x="154" y="104"/>
                    </a:lnTo>
                    <a:lnTo>
                      <a:pt x="165" y="94"/>
                    </a:lnTo>
                    <a:lnTo>
                      <a:pt x="178" y="85"/>
                    </a:lnTo>
                    <a:lnTo>
                      <a:pt x="193" y="78"/>
                    </a:lnTo>
                    <a:lnTo>
                      <a:pt x="207" y="73"/>
                    </a:lnTo>
                    <a:lnTo>
                      <a:pt x="221" y="70"/>
                    </a:lnTo>
                    <a:lnTo>
                      <a:pt x="221" y="70"/>
                    </a:lnTo>
                    <a:lnTo>
                      <a:pt x="234" y="69"/>
                    </a:lnTo>
                    <a:lnTo>
                      <a:pt x="246" y="69"/>
                    </a:lnTo>
                    <a:lnTo>
                      <a:pt x="257" y="70"/>
                    </a:lnTo>
                    <a:lnTo>
                      <a:pt x="270" y="73"/>
                    </a:lnTo>
                    <a:lnTo>
                      <a:pt x="282" y="78"/>
                    </a:lnTo>
                    <a:lnTo>
                      <a:pt x="293" y="83"/>
                    </a:lnTo>
                    <a:lnTo>
                      <a:pt x="303" y="89"/>
                    </a:lnTo>
                    <a:lnTo>
                      <a:pt x="315" y="98"/>
                    </a:lnTo>
                    <a:lnTo>
                      <a:pt x="315" y="98"/>
                    </a:lnTo>
                    <a:lnTo>
                      <a:pt x="321" y="83"/>
                    </a:lnTo>
                    <a:lnTo>
                      <a:pt x="328" y="72"/>
                    </a:lnTo>
                    <a:lnTo>
                      <a:pt x="336" y="62"/>
                    </a:lnTo>
                    <a:lnTo>
                      <a:pt x="345" y="52"/>
                    </a:lnTo>
                    <a:lnTo>
                      <a:pt x="354" y="43"/>
                    </a:lnTo>
                    <a:lnTo>
                      <a:pt x="364" y="36"/>
                    </a:lnTo>
                    <a:lnTo>
                      <a:pt x="374" y="30"/>
                    </a:lnTo>
                    <a:lnTo>
                      <a:pt x="385" y="26"/>
                    </a:lnTo>
                    <a:lnTo>
                      <a:pt x="396" y="23"/>
                    </a:lnTo>
                    <a:lnTo>
                      <a:pt x="407" y="20"/>
                    </a:lnTo>
                    <a:lnTo>
                      <a:pt x="419" y="20"/>
                    </a:lnTo>
                    <a:lnTo>
                      <a:pt x="429" y="22"/>
                    </a:lnTo>
                    <a:lnTo>
                      <a:pt x="440" y="23"/>
                    </a:lnTo>
                    <a:lnTo>
                      <a:pt x="452" y="27"/>
                    </a:lnTo>
                    <a:lnTo>
                      <a:pt x="462" y="33"/>
                    </a:lnTo>
                    <a:lnTo>
                      <a:pt x="473" y="40"/>
                    </a:lnTo>
                    <a:lnTo>
                      <a:pt x="473" y="40"/>
                    </a:lnTo>
                    <a:lnTo>
                      <a:pt x="486" y="52"/>
                    </a:lnTo>
                    <a:lnTo>
                      <a:pt x="499" y="66"/>
                    </a:lnTo>
                    <a:lnTo>
                      <a:pt x="499" y="66"/>
                    </a:lnTo>
                    <a:lnTo>
                      <a:pt x="504" y="55"/>
                    </a:lnTo>
                    <a:lnTo>
                      <a:pt x="509" y="45"/>
                    </a:lnTo>
                    <a:lnTo>
                      <a:pt x="516" y="36"/>
                    </a:lnTo>
                    <a:lnTo>
                      <a:pt x="524" y="29"/>
                    </a:lnTo>
                    <a:lnTo>
                      <a:pt x="531" y="22"/>
                    </a:lnTo>
                    <a:lnTo>
                      <a:pt x="538" y="14"/>
                    </a:lnTo>
                    <a:lnTo>
                      <a:pt x="547" y="10"/>
                    </a:lnTo>
                    <a:lnTo>
                      <a:pt x="555" y="6"/>
                    </a:lnTo>
                    <a:lnTo>
                      <a:pt x="564" y="3"/>
                    </a:lnTo>
                    <a:lnTo>
                      <a:pt x="573" y="1"/>
                    </a:lnTo>
                    <a:lnTo>
                      <a:pt x="583" y="0"/>
                    </a:lnTo>
                    <a:lnTo>
                      <a:pt x="591" y="1"/>
                    </a:lnTo>
                    <a:lnTo>
                      <a:pt x="600" y="3"/>
                    </a:lnTo>
                    <a:lnTo>
                      <a:pt x="610" y="6"/>
                    </a:lnTo>
                    <a:lnTo>
                      <a:pt x="619" y="10"/>
                    </a:lnTo>
                    <a:lnTo>
                      <a:pt x="627" y="14"/>
                    </a:lnTo>
                    <a:lnTo>
                      <a:pt x="627" y="14"/>
                    </a:lnTo>
                    <a:lnTo>
                      <a:pt x="636" y="22"/>
                    </a:lnTo>
                    <a:lnTo>
                      <a:pt x="645" y="30"/>
                    </a:lnTo>
                    <a:lnTo>
                      <a:pt x="653" y="40"/>
                    </a:lnTo>
                    <a:lnTo>
                      <a:pt x="659" y="52"/>
                    </a:lnTo>
                    <a:lnTo>
                      <a:pt x="659" y="52"/>
                    </a:lnTo>
                    <a:lnTo>
                      <a:pt x="668" y="42"/>
                    </a:lnTo>
                    <a:lnTo>
                      <a:pt x="675" y="33"/>
                    </a:lnTo>
                    <a:lnTo>
                      <a:pt x="683" y="24"/>
                    </a:lnTo>
                    <a:lnTo>
                      <a:pt x="694" y="19"/>
                    </a:lnTo>
                    <a:lnTo>
                      <a:pt x="702" y="13"/>
                    </a:lnTo>
                    <a:lnTo>
                      <a:pt x="712" y="10"/>
                    </a:lnTo>
                    <a:lnTo>
                      <a:pt x="722" y="7"/>
                    </a:lnTo>
                    <a:lnTo>
                      <a:pt x="732" y="6"/>
                    </a:lnTo>
                    <a:lnTo>
                      <a:pt x="743" y="6"/>
                    </a:lnTo>
                    <a:lnTo>
                      <a:pt x="753" y="7"/>
                    </a:lnTo>
                    <a:lnTo>
                      <a:pt x="763" y="9"/>
                    </a:lnTo>
                    <a:lnTo>
                      <a:pt x="773" y="13"/>
                    </a:lnTo>
                    <a:lnTo>
                      <a:pt x="781" y="17"/>
                    </a:lnTo>
                    <a:lnTo>
                      <a:pt x="791" y="23"/>
                    </a:lnTo>
                    <a:lnTo>
                      <a:pt x="800" y="32"/>
                    </a:lnTo>
                    <a:lnTo>
                      <a:pt x="809" y="40"/>
                    </a:lnTo>
                    <a:lnTo>
                      <a:pt x="809" y="40"/>
                    </a:lnTo>
                    <a:lnTo>
                      <a:pt x="815" y="47"/>
                    </a:lnTo>
                    <a:lnTo>
                      <a:pt x="820" y="58"/>
                    </a:lnTo>
                    <a:lnTo>
                      <a:pt x="830" y="76"/>
                    </a:lnTo>
                    <a:lnTo>
                      <a:pt x="838" y="98"/>
                    </a:lnTo>
                    <a:lnTo>
                      <a:pt x="842" y="121"/>
                    </a:lnTo>
                    <a:lnTo>
                      <a:pt x="842" y="121"/>
                    </a:lnTo>
                    <a:lnTo>
                      <a:pt x="852" y="125"/>
                    </a:lnTo>
                    <a:lnTo>
                      <a:pt x="863" y="132"/>
                    </a:lnTo>
                    <a:lnTo>
                      <a:pt x="872" y="140"/>
                    </a:lnTo>
                    <a:lnTo>
                      <a:pt x="882" y="148"/>
                    </a:lnTo>
                    <a:lnTo>
                      <a:pt x="889" y="158"/>
                    </a:lnTo>
                    <a:lnTo>
                      <a:pt x="897" y="170"/>
                    </a:lnTo>
                    <a:lnTo>
                      <a:pt x="904" y="181"/>
                    </a:lnTo>
                    <a:lnTo>
                      <a:pt x="910" y="193"/>
                    </a:lnTo>
                    <a:lnTo>
                      <a:pt x="914" y="206"/>
                    </a:lnTo>
                    <a:lnTo>
                      <a:pt x="918" y="220"/>
                    </a:lnTo>
                    <a:lnTo>
                      <a:pt x="921" y="235"/>
                    </a:lnTo>
                    <a:lnTo>
                      <a:pt x="923" y="249"/>
                    </a:lnTo>
                    <a:lnTo>
                      <a:pt x="923" y="263"/>
                    </a:lnTo>
                    <a:lnTo>
                      <a:pt x="923" y="278"/>
                    </a:lnTo>
                    <a:lnTo>
                      <a:pt x="920" y="294"/>
                    </a:lnTo>
                    <a:lnTo>
                      <a:pt x="917" y="308"/>
                    </a:lnTo>
                    <a:lnTo>
                      <a:pt x="917" y="308"/>
                    </a:lnTo>
                    <a:lnTo>
                      <a:pt x="911" y="328"/>
                    </a:lnTo>
                    <a:lnTo>
                      <a:pt x="911" y="328"/>
                    </a:lnTo>
                    <a:lnTo>
                      <a:pt x="920" y="344"/>
                    </a:lnTo>
                    <a:lnTo>
                      <a:pt x="925" y="361"/>
                    </a:lnTo>
                    <a:lnTo>
                      <a:pt x="931" y="379"/>
                    </a:lnTo>
                    <a:lnTo>
                      <a:pt x="935" y="396"/>
                    </a:lnTo>
                    <a:lnTo>
                      <a:pt x="937" y="415"/>
                    </a:lnTo>
                    <a:lnTo>
                      <a:pt x="938" y="433"/>
                    </a:lnTo>
                    <a:lnTo>
                      <a:pt x="938" y="452"/>
                    </a:lnTo>
                    <a:lnTo>
                      <a:pt x="935" y="469"/>
                    </a:lnTo>
                    <a:lnTo>
                      <a:pt x="933" y="488"/>
                    </a:lnTo>
                    <a:lnTo>
                      <a:pt x="928" y="505"/>
                    </a:lnTo>
                    <a:lnTo>
                      <a:pt x="923" y="523"/>
                    </a:lnTo>
                    <a:lnTo>
                      <a:pt x="917" y="538"/>
                    </a:lnTo>
                    <a:lnTo>
                      <a:pt x="908" y="554"/>
                    </a:lnTo>
                    <a:lnTo>
                      <a:pt x="898" y="569"/>
                    </a:lnTo>
                    <a:lnTo>
                      <a:pt x="888" y="582"/>
                    </a:lnTo>
                    <a:lnTo>
                      <a:pt x="876" y="595"/>
                    </a:lnTo>
                    <a:lnTo>
                      <a:pt x="876" y="595"/>
                    </a:lnTo>
                    <a:lnTo>
                      <a:pt x="861" y="608"/>
                    </a:lnTo>
                    <a:lnTo>
                      <a:pt x="843" y="618"/>
                    </a:lnTo>
                    <a:lnTo>
                      <a:pt x="825" y="625"/>
                    </a:lnTo>
                    <a:lnTo>
                      <a:pt x="806" y="631"/>
                    </a:lnTo>
                    <a:lnTo>
                      <a:pt x="806" y="631"/>
                    </a:lnTo>
                    <a:lnTo>
                      <a:pt x="804" y="646"/>
                    </a:lnTo>
                    <a:lnTo>
                      <a:pt x="803" y="662"/>
                    </a:lnTo>
                    <a:lnTo>
                      <a:pt x="799" y="678"/>
                    </a:lnTo>
                    <a:lnTo>
                      <a:pt x="794" y="692"/>
                    </a:lnTo>
                    <a:lnTo>
                      <a:pt x="789" y="707"/>
                    </a:lnTo>
                    <a:lnTo>
                      <a:pt x="781" y="720"/>
                    </a:lnTo>
                    <a:lnTo>
                      <a:pt x="774" y="733"/>
                    </a:lnTo>
                    <a:lnTo>
                      <a:pt x="766" y="743"/>
                    </a:lnTo>
                    <a:lnTo>
                      <a:pt x="755" y="753"/>
                    </a:lnTo>
                    <a:lnTo>
                      <a:pt x="745" y="763"/>
                    </a:lnTo>
                    <a:lnTo>
                      <a:pt x="735" y="770"/>
                    </a:lnTo>
                    <a:lnTo>
                      <a:pt x="724" y="777"/>
                    </a:lnTo>
                    <a:lnTo>
                      <a:pt x="712" y="782"/>
                    </a:lnTo>
                    <a:lnTo>
                      <a:pt x="701" y="785"/>
                    </a:lnTo>
                    <a:lnTo>
                      <a:pt x="688" y="787"/>
                    </a:lnTo>
                    <a:lnTo>
                      <a:pt x="675" y="787"/>
                    </a:lnTo>
                    <a:lnTo>
                      <a:pt x="675" y="787"/>
                    </a:lnTo>
                    <a:lnTo>
                      <a:pt x="658" y="785"/>
                    </a:lnTo>
                    <a:lnTo>
                      <a:pt x="642" y="780"/>
                    </a:lnTo>
                    <a:lnTo>
                      <a:pt x="626" y="772"/>
                    </a:lnTo>
                    <a:lnTo>
                      <a:pt x="610" y="762"/>
                    </a:lnTo>
                    <a:lnTo>
                      <a:pt x="610" y="762"/>
                    </a:lnTo>
                    <a:lnTo>
                      <a:pt x="604" y="779"/>
                    </a:lnTo>
                    <a:lnTo>
                      <a:pt x="597" y="796"/>
                    </a:lnTo>
                    <a:lnTo>
                      <a:pt x="590" y="812"/>
                    </a:lnTo>
                    <a:lnTo>
                      <a:pt x="581" y="826"/>
                    </a:lnTo>
                    <a:lnTo>
                      <a:pt x="571" y="841"/>
                    </a:lnTo>
                    <a:lnTo>
                      <a:pt x="560" y="852"/>
                    </a:lnTo>
                    <a:lnTo>
                      <a:pt x="548" y="862"/>
                    </a:lnTo>
                    <a:lnTo>
                      <a:pt x="535" y="871"/>
                    </a:lnTo>
                    <a:lnTo>
                      <a:pt x="522" y="880"/>
                    </a:lnTo>
                    <a:lnTo>
                      <a:pt x="509" y="885"/>
                    </a:lnTo>
                    <a:lnTo>
                      <a:pt x="496" y="890"/>
                    </a:lnTo>
                    <a:lnTo>
                      <a:pt x="482" y="891"/>
                    </a:lnTo>
                    <a:lnTo>
                      <a:pt x="468" y="893"/>
                    </a:lnTo>
                    <a:lnTo>
                      <a:pt x="453" y="891"/>
                    </a:lnTo>
                    <a:lnTo>
                      <a:pt x="439" y="888"/>
                    </a:lnTo>
                    <a:lnTo>
                      <a:pt x="424" y="883"/>
                    </a:lnTo>
                    <a:lnTo>
                      <a:pt x="424" y="883"/>
                    </a:lnTo>
                    <a:lnTo>
                      <a:pt x="411" y="877"/>
                    </a:lnTo>
                    <a:lnTo>
                      <a:pt x="401" y="870"/>
                    </a:lnTo>
                    <a:lnTo>
                      <a:pt x="390" y="861"/>
                    </a:lnTo>
                    <a:lnTo>
                      <a:pt x="380" y="852"/>
                    </a:lnTo>
                    <a:lnTo>
                      <a:pt x="371" y="841"/>
                    </a:lnTo>
                    <a:lnTo>
                      <a:pt x="362" y="829"/>
                    </a:lnTo>
                    <a:lnTo>
                      <a:pt x="354" y="818"/>
                    </a:lnTo>
                    <a:lnTo>
                      <a:pt x="347" y="803"/>
                    </a:lnTo>
                    <a:lnTo>
                      <a:pt x="347" y="803"/>
                    </a:lnTo>
                    <a:lnTo>
                      <a:pt x="331" y="813"/>
                    </a:lnTo>
                    <a:lnTo>
                      <a:pt x="315" y="822"/>
                    </a:lnTo>
                    <a:lnTo>
                      <a:pt x="299" y="828"/>
                    </a:lnTo>
                    <a:lnTo>
                      <a:pt x="283" y="831"/>
                    </a:lnTo>
                    <a:lnTo>
                      <a:pt x="267" y="832"/>
                    </a:lnTo>
                    <a:lnTo>
                      <a:pt x="252" y="832"/>
                    </a:lnTo>
                    <a:lnTo>
                      <a:pt x="234" y="829"/>
                    </a:lnTo>
                    <a:lnTo>
                      <a:pt x="220" y="825"/>
                    </a:lnTo>
                    <a:lnTo>
                      <a:pt x="204" y="818"/>
                    </a:lnTo>
                    <a:lnTo>
                      <a:pt x="190" y="809"/>
                    </a:lnTo>
                    <a:lnTo>
                      <a:pt x="175" y="799"/>
                    </a:lnTo>
                    <a:lnTo>
                      <a:pt x="162" y="787"/>
                    </a:lnTo>
                    <a:lnTo>
                      <a:pt x="149" y="773"/>
                    </a:lnTo>
                    <a:lnTo>
                      <a:pt x="139" y="759"/>
                    </a:lnTo>
                    <a:lnTo>
                      <a:pt x="128" y="741"/>
                    </a:lnTo>
                    <a:lnTo>
                      <a:pt x="119" y="723"/>
                    </a:lnTo>
                    <a:lnTo>
                      <a:pt x="119" y="723"/>
                    </a:lnTo>
                    <a:lnTo>
                      <a:pt x="118" y="718"/>
                    </a:lnTo>
                    <a:lnTo>
                      <a:pt x="118" y="718"/>
                    </a:lnTo>
                    <a:lnTo>
                      <a:pt x="108" y="718"/>
                    </a:lnTo>
                    <a:lnTo>
                      <a:pt x="99" y="718"/>
                    </a:lnTo>
                    <a:lnTo>
                      <a:pt x="89" y="715"/>
                    </a:lnTo>
                    <a:lnTo>
                      <a:pt x="80" y="713"/>
                    </a:lnTo>
                    <a:lnTo>
                      <a:pt x="72" y="708"/>
                    </a:lnTo>
                    <a:lnTo>
                      <a:pt x="63" y="704"/>
                    </a:lnTo>
                    <a:lnTo>
                      <a:pt x="56" y="698"/>
                    </a:lnTo>
                    <a:lnTo>
                      <a:pt x="49" y="691"/>
                    </a:lnTo>
                    <a:lnTo>
                      <a:pt x="43" y="682"/>
                    </a:lnTo>
                    <a:lnTo>
                      <a:pt x="36" y="674"/>
                    </a:lnTo>
                    <a:lnTo>
                      <a:pt x="31" y="665"/>
                    </a:lnTo>
                    <a:lnTo>
                      <a:pt x="25" y="654"/>
                    </a:lnTo>
                    <a:lnTo>
                      <a:pt x="23" y="644"/>
                    </a:lnTo>
                    <a:lnTo>
                      <a:pt x="20" y="632"/>
                    </a:lnTo>
                    <a:lnTo>
                      <a:pt x="17" y="620"/>
                    </a:lnTo>
                    <a:lnTo>
                      <a:pt x="15" y="608"/>
                    </a:lnTo>
                    <a:lnTo>
                      <a:pt x="15" y="608"/>
                    </a:lnTo>
                    <a:lnTo>
                      <a:pt x="15" y="595"/>
                    </a:lnTo>
                    <a:lnTo>
                      <a:pt x="17" y="582"/>
                    </a:lnTo>
                    <a:lnTo>
                      <a:pt x="18" y="569"/>
                    </a:lnTo>
                    <a:lnTo>
                      <a:pt x="21" y="556"/>
                    </a:lnTo>
                    <a:lnTo>
                      <a:pt x="25" y="543"/>
                    </a:lnTo>
                    <a:lnTo>
                      <a:pt x="31" y="531"/>
                    </a:lnTo>
                    <a:lnTo>
                      <a:pt x="37" y="521"/>
                    </a:lnTo>
                    <a:lnTo>
                      <a:pt x="44" y="511"/>
                    </a:lnTo>
                    <a:lnTo>
                      <a:pt x="44" y="511"/>
                    </a:lnTo>
                    <a:lnTo>
                      <a:pt x="36" y="504"/>
                    </a:lnTo>
                    <a:lnTo>
                      <a:pt x="28" y="495"/>
                    </a:lnTo>
                    <a:lnTo>
                      <a:pt x="23" y="487"/>
                    </a:lnTo>
                    <a:lnTo>
                      <a:pt x="17" y="476"/>
                    </a:lnTo>
                    <a:lnTo>
                      <a:pt x="13" y="466"/>
                    </a:lnTo>
                    <a:lnTo>
                      <a:pt x="8" y="456"/>
                    </a:lnTo>
                    <a:lnTo>
                      <a:pt x="5" y="445"/>
                    </a:lnTo>
                    <a:lnTo>
                      <a:pt x="2" y="435"/>
                    </a:lnTo>
                    <a:lnTo>
                      <a:pt x="1" y="422"/>
                    </a:lnTo>
                    <a:lnTo>
                      <a:pt x="0" y="410"/>
                    </a:lnTo>
                    <a:lnTo>
                      <a:pt x="1" y="399"/>
                    </a:lnTo>
                    <a:lnTo>
                      <a:pt x="1" y="387"/>
                    </a:lnTo>
                    <a:lnTo>
                      <a:pt x="4" y="376"/>
                    </a:lnTo>
                    <a:lnTo>
                      <a:pt x="7" y="364"/>
                    </a:lnTo>
                    <a:lnTo>
                      <a:pt x="10" y="353"/>
                    </a:lnTo>
                    <a:lnTo>
                      <a:pt x="15" y="341"/>
                    </a:lnTo>
                    <a:lnTo>
                      <a:pt x="15" y="341"/>
                    </a:lnTo>
                    <a:lnTo>
                      <a:pt x="21" y="330"/>
                    </a:lnTo>
                    <a:lnTo>
                      <a:pt x="30" y="318"/>
                    </a:lnTo>
                    <a:lnTo>
                      <a:pt x="37" y="309"/>
                    </a:lnTo>
                    <a:lnTo>
                      <a:pt x="47" y="301"/>
                    </a:lnTo>
                    <a:lnTo>
                      <a:pt x="57" y="294"/>
                    </a:lnTo>
                    <a:lnTo>
                      <a:pt x="67" y="289"/>
                    </a:lnTo>
                    <a:lnTo>
                      <a:pt x="77" y="285"/>
                    </a:lnTo>
                    <a:lnTo>
                      <a:pt x="89" y="284"/>
                    </a:lnTo>
                    <a:lnTo>
                      <a:pt x="89" y="281"/>
                    </a:lnTo>
                    <a:close/>
                  </a:path>
                </a:pathLst>
              </a:custGeom>
              <a:solidFill>
                <a:schemeClr val="dk2"/>
              </a:solidFill>
              <a:ln>
                <a:noFill/>
              </a:ln>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grpSp>
            <p:nvGrpSpPr>
              <p:cNvPr id="182" name="组合 181"/>
              <p:cNvGrpSpPr/>
              <p:nvPr/>
            </p:nvGrpSpPr>
            <p:grpSpPr>
              <a:xfrm>
                <a:off x="2458081" y="1047733"/>
                <a:ext cx="2514152" cy="2414846"/>
                <a:chOff x="1431739" y="501242"/>
                <a:chExt cx="2349871" cy="2268649"/>
              </a:xfrm>
            </p:grpSpPr>
            <p:sp>
              <p:nvSpPr>
                <p:cNvPr id="183" name="Freeform 80"/>
                <p:cNvSpPr/>
                <p:nvPr>
                  <p:custDataLst>
                    <p:tags r:id="rId5"/>
                  </p:custDataLst>
                </p:nvPr>
              </p:nvSpPr>
              <p:spPr bwMode="auto">
                <a:xfrm>
                  <a:off x="1431739" y="501242"/>
                  <a:ext cx="2349871" cy="2268649"/>
                </a:xfrm>
                <a:custGeom>
                  <a:avLst/>
                  <a:gdLst>
                    <a:gd name="T0" fmla="*/ 90 w 938"/>
                    <a:gd name="T1" fmla="*/ 242 h 893"/>
                    <a:gd name="T2" fmla="*/ 106 w 938"/>
                    <a:gd name="T3" fmla="*/ 171 h 893"/>
                    <a:gd name="T4" fmla="*/ 142 w 938"/>
                    <a:gd name="T5" fmla="*/ 114 h 893"/>
                    <a:gd name="T6" fmla="*/ 193 w 938"/>
                    <a:gd name="T7" fmla="*/ 78 h 893"/>
                    <a:gd name="T8" fmla="*/ 234 w 938"/>
                    <a:gd name="T9" fmla="*/ 69 h 893"/>
                    <a:gd name="T10" fmla="*/ 282 w 938"/>
                    <a:gd name="T11" fmla="*/ 78 h 893"/>
                    <a:gd name="T12" fmla="*/ 315 w 938"/>
                    <a:gd name="T13" fmla="*/ 98 h 893"/>
                    <a:gd name="T14" fmla="*/ 345 w 938"/>
                    <a:gd name="T15" fmla="*/ 52 h 893"/>
                    <a:gd name="T16" fmla="*/ 385 w 938"/>
                    <a:gd name="T17" fmla="*/ 26 h 893"/>
                    <a:gd name="T18" fmla="*/ 429 w 938"/>
                    <a:gd name="T19" fmla="*/ 22 h 893"/>
                    <a:gd name="T20" fmla="*/ 473 w 938"/>
                    <a:gd name="T21" fmla="*/ 40 h 893"/>
                    <a:gd name="T22" fmla="*/ 499 w 938"/>
                    <a:gd name="T23" fmla="*/ 66 h 893"/>
                    <a:gd name="T24" fmla="*/ 524 w 938"/>
                    <a:gd name="T25" fmla="*/ 29 h 893"/>
                    <a:gd name="T26" fmla="*/ 555 w 938"/>
                    <a:gd name="T27" fmla="*/ 6 h 893"/>
                    <a:gd name="T28" fmla="*/ 591 w 938"/>
                    <a:gd name="T29" fmla="*/ 1 h 893"/>
                    <a:gd name="T30" fmla="*/ 627 w 938"/>
                    <a:gd name="T31" fmla="*/ 14 h 893"/>
                    <a:gd name="T32" fmla="*/ 653 w 938"/>
                    <a:gd name="T33" fmla="*/ 40 h 893"/>
                    <a:gd name="T34" fmla="*/ 675 w 938"/>
                    <a:gd name="T35" fmla="*/ 33 h 893"/>
                    <a:gd name="T36" fmla="*/ 712 w 938"/>
                    <a:gd name="T37" fmla="*/ 10 h 893"/>
                    <a:gd name="T38" fmla="*/ 753 w 938"/>
                    <a:gd name="T39" fmla="*/ 7 h 893"/>
                    <a:gd name="T40" fmla="*/ 791 w 938"/>
                    <a:gd name="T41" fmla="*/ 23 h 893"/>
                    <a:gd name="T42" fmla="*/ 815 w 938"/>
                    <a:gd name="T43" fmla="*/ 47 h 893"/>
                    <a:gd name="T44" fmla="*/ 842 w 938"/>
                    <a:gd name="T45" fmla="*/ 121 h 893"/>
                    <a:gd name="T46" fmla="*/ 872 w 938"/>
                    <a:gd name="T47" fmla="*/ 140 h 893"/>
                    <a:gd name="T48" fmla="*/ 904 w 938"/>
                    <a:gd name="T49" fmla="*/ 181 h 893"/>
                    <a:gd name="T50" fmla="*/ 921 w 938"/>
                    <a:gd name="T51" fmla="*/ 235 h 893"/>
                    <a:gd name="T52" fmla="*/ 920 w 938"/>
                    <a:gd name="T53" fmla="*/ 294 h 893"/>
                    <a:gd name="T54" fmla="*/ 911 w 938"/>
                    <a:gd name="T55" fmla="*/ 328 h 893"/>
                    <a:gd name="T56" fmla="*/ 935 w 938"/>
                    <a:gd name="T57" fmla="*/ 396 h 893"/>
                    <a:gd name="T58" fmla="*/ 935 w 938"/>
                    <a:gd name="T59" fmla="*/ 469 h 893"/>
                    <a:gd name="T60" fmla="*/ 917 w 938"/>
                    <a:gd name="T61" fmla="*/ 538 h 893"/>
                    <a:gd name="T62" fmla="*/ 876 w 938"/>
                    <a:gd name="T63" fmla="*/ 595 h 893"/>
                    <a:gd name="T64" fmla="*/ 825 w 938"/>
                    <a:gd name="T65" fmla="*/ 625 h 893"/>
                    <a:gd name="T66" fmla="*/ 803 w 938"/>
                    <a:gd name="T67" fmla="*/ 662 h 893"/>
                    <a:gd name="T68" fmla="*/ 781 w 938"/>
                    <a:gd name="T69" fmla="*/ 720 h 893"/>
                    <a:gd name="T70" fmla="*/ 745 w 938"/>
                    <a:gd name="T71" fmla="*/ 763 h 893"/>
                    <a:gd name="T72" fmla="*/ 701 w 938"/>
                    <a:gd name="T73" fmla="*/ 785 h 893"/>
                    <a:gd name="T74" fmla="*/ 658 w 938"/>
                    <a:gd name="T75" fmla="*/ 785 h 893"/>
                    <a:gd name="T76" fmla="*/ 610 w 938"/>
                    <a:gd name="T77" fmla="*/ 762 h 893"/>
                    <a:gd name="T78" fmla="*/ 581 w 938"/>
                    <a:gd name="T79" fmla="*/ 826 h 893"/>
                    <a:gd name="T80" fmla="*/ 535 w 938"/>
                    <a:gd name="T81" fmla="*/ 871 h 893"/>
                    <a:gd name="T82" fmla="*/ 482 w 938"/>
                    <a:gd name="T83" fmla="*/ 891 h 893"/>
                    <a:gd name="T84" fmla="*/ 424 w 938"/>
                    <a:gd name="T85" fmla="*/ 883 h 893"/>
                    <a:gd name="T86" fmla="*/ 390 w 938"/>
                    <a:gd name="T87" fmla="*/ 861 h 893"/>
                    <a:gd name="T88" fmla="*/ 354 w 938"/>
                    <a:gd name="T89" fmla="*/ 818 h 893"/>
                    <a:gd name="T90" fmla="*/ 315 w 938"/>
                    <a:gd name="T91" fmla="*/ 822 h 893"/>
                    <a:gd name="T92" fmla="*/ 252 w 938"/>
                    <a:gd name="T93" fmla="*/ 832 h 893"/>
                    <a:gd name="T94" fmla="*/ 190 w 938"/>
                    <a:gd name="T95" fmla="*/ 809 h 893"/>
                    <a:gd name="T96" fmla="*/ 139 w 938"/>
                    <a:gd name="T97" fmla="*/ 759 h 893"/>
                    <a:gd name="T98" fmla="*/ 118 w 938"/>
                    <a:gd name="T99" fmla="*/ 718 h 893"/>
                    <a:gd name="T100" fmla="*/ 89 w 938"/>
                    <a:gd name="T101" fmla="*/ 715 h 893"/>
                    <a:gd name="T102" fmla="*/ 56 w 938"/>
                    <a:gd name="T103" fmla="*/ 698 h 893"/>
                    <a:gd name="T104" fmla="*/ 31 w 938"/>
                    <a:gd name="T105" fmla="*/ 665 h 893"/>
                    <a:gd name="T106" fmla="*/ 17 w 938"/>
                    <a:gd name="T107" fmla="*/ 620 h 893"/>
                    <a:gd name="T108" fmla="*/ 17 w 938"/>
                    <a:gd name="T109" fmla="*/ 582 h 893"/>
                    <a:gd name="T110" fmla="*/ 31 w 938"/>
                    <a:gd name="T111" fmla="*/ 531 h 893"/>
                    <a:gd name="T112" fmla="*/ 36 w 938"/>
                    <a:gd name="T113" fmla="*/ 504 h 893"/>
                    <a:gd name="T114" fmla="*/ 13 w 938"/>
                    <a:gd name="T115" fmla="*/ 466 h 893"/>
                    <a:gd name="T116" fmla="*/ 1 w 938"/>
                    <a:gd name="T117" fmla="*/ 422 h 893"/>
                    <a:gd name="T118" fmla="*/ 4 w 938"/>
                    <a:gd name="T119" fmla="*/ 376 h 893"/>
                    <a:gd name="T120" fmla="*/ 15 w 938"/>
                    <a:gd name="T121" fmla="*/ 341 h 893"/>
                    <a:gd name="T122" fmla="*/ 47 w 938"/>
                    <a:gd name="T123" fmla="*/ 301 h 893"/>
                    <a:gd name="T124" fmla="*/ 89 w 938"/>
                    <a:gd name="T125" fmla="*/ 284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38" h="893">
                      <a:moveTo>
                        <a:pt x="89" y="281"/>
                      </a:moveTo>
                      <a:lnTo>
                        <a:pt x="89" y="281"/>
                      </a:lnTo>
                      <a:lnTo>
                        <a:pt x="89" y="261"/>
                      </a:lnTo>
                      <a:lnTo>
                        <a:pt x="90" y="242"/>
                      </a:lnTo>
                      <a:lnTo>
                        <a:pt x="92" y="223"/>
                      </a:lnTo>
                      <a:lnTo>
                        <a:pt x="96" y="204"/>
                      </a:lnTo>
                      <a:lnTo>
                        <a:pt x="100" y="187"/>
                      </a:lnTo>
                      <a:lnTo>
                        <a:pt x="106" y="171"/>
                      </a:lnTo>
                      <a:lnTo>
                        <a:pt x="113" y="155"/>
                      </a:lnTo>
                      <a:lnTo>
                        <a:pt x="122" y="141"/>
                      </a:lnTo>
                      <a:lnTo>
                        <a:pt x="132" y="127"/>
                      </a:lnTo>
                      <a:lnTo>
                        <a:pt x="142" y="114"/>
                      </a:lnTo>
                      <a:lnTo>
                        <a:pt x="154" y="104"/>
                      </a:lnTo>
                      <a:lnTo>
                        <a:pt x="165" y="94"/>
                      </a:lnTo>
                      <a:lnTo>
                        <a:pt x="178" y="85"/>
                      </a:lnTo>
                      <a:lnTo>
                        <a:pt x="193" y="78"/>
                      </a:lnTo>
                      <a:lnTo>
                        <a:pt x="207" y="73"/>
                      </a:lnTo>
                      <a:lnTo>
                        <a:pt x="221" y="70"/>
                      </a:lnTo>
                      <a:lnTo>
                        <a:pt x="221" y="70"/>
                      </a:lnTo>
                      <a:lnTo>
                        <a:pt x="234" y="69"/>
                      </a:lnTo>
                      <a:lnTo>
                        <a:pt x="246" y="69"/>
                      </a:lnTo>
                      <a:lnTo>
                        <a:pt x="257" y="70"/>
                      </a:lnTo>
                      <a:lnTo>
                        <a:pt x="270" y="73"/>
                      </a:lnTo>
                      <a:lnTo>
                        <a:pt x="282" y="78"/>
                      </a:lnTo>
                      <a:lnTo>
                        <a:pt x="293" y="83"/>
                      </a:lnTo>
                      <a:lnTo>
                        <a:pt x="303" y="89"/>
                      </a:lnTo>
                      <a:lnTo>
                        <a:pt x="315" y="98"/>
                      </a:lnTo>
                      <a:lnTo>
                        <a:pt x="315" y="98"/>
                      </a:lnTo>
                      <a:lnTo>
                        <a:pt x="321" y="83"/>
                      </a:lnTo>
                      <a:lnTo>
                        <a:pt x="328" y="72"/>
                      </a:lnTo>
                      <a:lnTo>
                        <a:pt x="336" y="62"/>
                      </a:lnTo>
                      <a:lnTo>
                        <a:pt x="345" y="52"/>
                      </a:lnTo>
                      <a:lnTo>
                        <a:pt x="354" y="43"/>
                      </a:lnTo>
                      <a:lnTo>
                        <a:pt x="364" y="36"/>
                      </a:lnTo>
                      <a:lnTo>
                        <a:pt x="374" y="30"/>
                      </a:lnTo>
                      <a:lnTo>
                        <a:pt x="385" y="26"/>
                      </a:lnTo>
                      <a:lnTo>
                        <a:pt x="396" y="23"/>
                      </a:lnTo>
                      <a:lnTo>
                        <a:pt x="407" y="20"/>
                      </a:lnTo>
                      <a:lnTo>
                        <a:pt x="419" y="20"/>
                      </a:lnTo>
                      <a:lnTo>
                        <a:pt x="429" y="22"/>
                      </a:lnTo>
                      <a:lnTo>
                        <a:pt x="440" y="23"/>
                      </a:lnTo>
                      <a:lnTo>
                        <a:pt x="452" y="27"/>
                      </a:lnTo>
                      <a:lnTo>
                        <a:pt x="462" y="33"/>
                      </a:lnTo>
                      <a:lnTo>
                        <a:pt x="473" y="40"/>
                      </a:lnTo>
                      <a:lnTo>
                        <a:pt x="473" y="40"/>
                      </a:lnTo>
                      <a:lnTo>
                        <a:pt x="486" y="52"/>
                      </a:lnTo>
                      <a:lnTo>
                        <a:pt x="499" y="66"/>
                      </a:lnTo>
                      <a:lnTo>
                        <a:pt x="499" y="66"/>
                      </a:lnTo>
                      <a:lnTo>
                        <a:pt x="504" y="55"/>
                      </a:lnTo>
                      <a:lnTo>
                        <a:pt x="509" y="45"/>
                      </a:lnTo>
                      <a:lnTo>
                        <a:pt x="516" y="36"/>
                      </a:lnTo>
                      <a:lnTo>
                        <a:pt x="524" y="29"/>
                      </a:lnTo>
                      <a:lnTo>
                        <a:pt x="531" y="22"/>
                      </a:lnTo>
                      <a:lnTo>
                        <a:pt x="538" y="14"/>
                      </a:lnTo>
                      <a:lnTo>
                        <a:pt x="547" y="10"/>
                      </a:lnTo>
                      <a:lnTo>
                        <a:pt x="555" y="6"/>
                      </a:lnTo>
                      <a:lnTo>
                        <a:pt x="564" y="3"/>
                      </a:lnTo>
                      <a:lnTo>
                        <a:pt x="573" y="1"/>
                      </a:lnTo>
                      <a:lnTo>
                        <a:pt x="583" y="0"/>
                      </a:lnTo>
                      <a:lnTo>
                        <a:pt x="591" y="1"/>
                      </a:lnTo>
                      <a:lnTo>
                        <a:pt x="600" y="3"/>
                      </a:lnTo>
                      <a:lnTo>
                        <a:pt x="610" y="6"/>
                      </a:lnTo>
                      <a:lnTo>
                        <a:pt x="619" y="10"/>
                      </a:lnTo>
                      <a:lnTo>
                        <a:pt x="627" y="14"/>
                      </a:lnTo>
                      <a:lnTo>
                        <a:pt x="627" y="14"/>
                      </a:lnTo>
                      <a:lnTo>
                        <a:pt x="636" y="22"/>
                      </a:lnTo>
                      <a:lnTo>
                        <a:pt x="645" y="30"/>
                      </a:lnTo>
                      <a:lnTo>
                        <a:pt x="653" y="40"/>
                      </a:lnTo>
                      <a:lnTo>
                        <a:pt x="659" y="52"/>
                      </a:lnTo>
                      <a:lnTo>
                        <a:pt x="659" y="52"/>
                      </a:lnTo>
                      <a:lnTo>
                        <a:pt x="668" y="42"/>
                      </a:lnTo>
                      <a:lnTo>
                        <a:pt x="675" y="33"/>
                      </a:lnTo>
                      <a:lnTo>
                        <a:pt x="683" y="24"/>
                      </a:lnTo>
                      <a:lnTo>
                        <a:pt x="694" y="19"/>
                      </a:lnTo>
                      <a:lnTo>
                        <a:pt x="702" y="13"/>
                      </a:lnTo>
                      <a:lnTo>
                        <a:pt x="712" y="10"/>
                      </a:lnTo>
                      <a:lnTo>
                        <a:pt x="722" y="7"/>
                      </a:lnTo>
                      <a:lnTo>
                        <a:pt x="732" y="6"/>
                      </a:lnTo>
                      <a:lnTo>
                        <a:pt x="743" y="6"/>
                      </a:lnTo>
                      <a:lnTo>
                        <a:pt x="753" y="7"/>
                      </a:lnTo>
                      <a:lnTo>
                        <a:pt x="763" y="9"/>
                      </a:lnTo>
                      <a:lnTo>
                        <a:pt x="773" y="13"/>
                      </a:lnTo>
                      <a:lnTo>
                        <a:pt x="781" y="17"/>
                      </a:lnTo>
                      <a:lnTo>
                        <a:pt x="791" y="23"/>
                      </a:lnTo>
                      <a:lnTo>
                        <a:pt x="800" y="32"/>
                      </a:lnTo>
                      <a:lnTo>
                        <a:pt x="809" y="40"/>
                      </a:lnTo>
                      <a:lnTo>
                        <a:pt x="809" y="40"/>
                      </a:lnTo>
                      <a:lnTo>
                        <a:pt x="815" y="47"/>
                      </a:lnTo>
                      <a:lnTo>
                        <a:pt x="820" y="58"/>
                      </a:lnTo>
                      <a:lnTo>
                        <a:pt x="830" y="76"/>
                      </a:lnTo>
                      <a:lnTo>
                        <a:pt x="838" y="98"/>
                      </a:lnTo>
                      <a:lnTo>
                        <a:pt x="842" y="121"/>
                      </a:lnTo>
                      <a:lnTo>
                        <a:pt x="842" y="121"/>
                      </a:lnTo>
                      <a:lnTo>
                        <a:pt x="852" y="125"/>
                      </a:lnTo>
                      <a:lnTo>
                        <a:pt x="863" y="132"/>
                      </a:lnTo>
                      <a:lnTo>
                        <a:pt x="872" y="140"/>
                      </a:lnTo>
                      <a:lnTo>
                        <a:pt x="882" y="148"/>
                      </a:lnTo>
                      <a:lnTo>
                        <a:pt x="889" y="158"/>
                      </a:lnTo>
                      <a:lnTo>
                        <a:pt x="897" y="170"/>
                      </a:lnTo>
                      <a:lnTo>
                        <a:pt x="904" y="181"/>
                      </a:lnTo>
                      <a:lnTo>
                        <a:pt x="910" y="193"/>
                      </a:lnTo>
                      <a:lnTo>
                        <a:pt x="914" y="206"/>
                      </a:lnTo>
                      <a:lnTo>
                        <a:pt x="918" y="220"/>
                      </a:lnTo>
                      <a:lnTo>
                        <a:pt x="921" y="235"/>
                      </a:lnTo>
                      <a:lnTo>
                        <a:pt x="923" y="249"/>
                      </a:lnTo>
                      <a:lnTo>
                        <a:pt x="923" y="263"/>
                      </a:lnTo>
                      <a:lnTo>
                        <a:pt x="923" y="278"/>
                      </a:lnTo>
                      <a:lnTo>
                        <a:pt x="920" y="294"/>
                      </a:lnTo>
                      <a:lnTo>
                        <a:pt x="917" y="308"/>
                      </a:lnTo>
                      <a:lnTo>
                        <a:pt x="917" y="308"/>
                      </a:lnTo>
                      <a:lnTo>
                        <a:pt x="911" y="328"/>
                      </a:lnTo>
                      <a:lnTo>
                        <a:pt x="911" y="328"/>
                      </a:lnTo>
                      <a:lnTo>
                        <a:pt x="920" y="344"/>
                      </a:lnTo>
                      <a:lnTo>
                        <a:pt x="925" y="361"/>
                      </a:lnTo>
                      <a:lnTo>
                        <a:pt x="931" y="379"/>
                      </a:lnTo>
                      <a:lnTo>
                        <a:pt x="935" y="396"/>
                      </a:lnTo>
                      <a:lnTo>
                        <a:pt x="937" y="415"/>
                      </a:lnTo>
                      <a:lnTo>
                        <a:pt x="938" y="433"/>
                      </a:lnTo>
                      <a:lnTo>
                        <a:pt x="938" y="452"/>
                      </a:lnTo>
                      <a:lnTo>
                        <a:pt x="935" y="469"/>
                      </a:lnTo>
                      <a:lnTo>
                        <a:pt x="933" y="488"/>
                      </a:lnTo>
                      <a:lnTo>
                        <a:pt x="928" y="505"/>
                      </a:lnTo>
                      <a:lnTo>
                        <a:pt x="923" y="523"/>
                      </a:lnTo>
                      <a:lnTo>
                        <a:pt x="917" y="538"/>
                      </a:lnTo>
                      <a:lnTo>
                        <a:pt x="908" y="554"/>
                      </a:lnTo>
                      <a:lnTo>
                        <a:pt x="898" y="569"/>
                      </a:lnTo>
                      <a:lnTo>
                        <a:pt x="888" y="582"/>
                      </a:lnTo>
                      <a:lnTo>
                        <a:pt x="876" y="595"/>
                      </a:lnTo>
                      <a:lnTo>
                        <a:pt x="876" y="595"/>
                      </a:lnTo>
                      <a:lnTo>
                        <a:pt x="861" y="608"/>
                      </a:lnTo>
                      <a:lnTo>
                        <a:pt x="843" y="618"/>
                      </a:lnTo>
                      <a:lnTo>
                        <a:pt x="825" y="625"/>
                      </a:lnTo>
                      <a:lnTo>
                        <a:pt x="806" y="631"/>
                      </a:lnTo>
                      <a:lnTo>
                        <a:pt x="806" y="631"/>
                      </a:lnTo>
                      <a:lnTo>
                        <a:pt x="804" y="646"/>
                      </a:lnTo>
                      <a:lnTo>
                        <a:pt x="803" y="662"/>
                      </a:lnTo>
                      <a:lnTo>
                        <a:pt x="799" y="678"/>
                      </a:lnTo>
                      <a:lnTo>
                        <a:pt x="794" y="692"/>
                      </a:lnTo>
                      <a:lnTo>
                        <a:pt x="789" y="707"/>
                      </a:lnTo>
                      <a:lnTo>
                        <a:pt x="781" y="720"/>
                      </a:lnTo>
                      <a:lnTo>
                        <a:pt x="774" y="733"/>
                      </a:lnTo>
                      <a:lnTo>
                        <a:pt x="766" y="743"/>
                      </a:lnTo>
                      <a:lnTo>
                        <a:pt x="755" y="753"/>
                      </a:lnTo>
                      <a:lnTo>
                        <a:pt x="745" y="763"/>
                      </a:lnTo>
                      <a:lnTo>
                        <a:pt x="735" y="770"/>
                      </a:lnTo>
                      <a:lnTo>
                        <a:pt x="724" y="777"/>
                      </a:lnTo>
                      <a:lnTo>
                        <a:pt x="712" y="782"/>
                      </a:lnTo>
                      <a:lnTo>
                        <a:pt x="701" y="785"/>
                      </a:lnTo>
                      <a:lnTo>
                        <a:pt x="688" y="787"/>
                      </a:lnTo>
                      <a:lnTo>
                        <a:pt x="675" y="787"/>
                      </a:lnTo>
                      <a:lnTo>
                        <a:pt x="675" y="787"/>
                      </a:lnTo>
                      <a:lnTo>
                        <a:pt x="658" y="785"/>
                      </a:lnTo>
                      <a:lnTo>
                        <a:pt x="642" y="780"/>
                      </a:lnTo>
                      <a:lnTo>
                        <a:pt x="626" y="772"/>
                      </a:lnTo>
                      <a:lnTo>
                        <a:pt x="610" y="762"/>
                      </a:lnTo>
                      <a:lnTo>
                        <a:pt x="610" y="762"/>
                      </a:lnTo>
                      <a:lnTo>
                        <a:pt x="604" y="779"/>
                      </a:lnTo>
                      <a:lnTo>
                        <a:pt x="597" y="796"/>
                      </a:lnTo>
                      <a:lnTo>
                        <a:pt x="590" y="812"/>
                      </a:lnTo>
                      <a:lnTo>
                        <a:pt x="581" y="826"/>
                      </a:lnTo>
                      <a:lnTo>
                        <a:pt x="571" y="841"/>
                      </a:lnTo>
                      <a:lnTo>
                        <a:pt x="560" y="852"/>
                      </a:lnTo>
                      <a:lnTo>
                        <a:pt x="548" y="862"/>
                      </a:lnTo>
                      <a:lnTo>
                        <a:pt x="535" y="871"/>
                      </a:lnTo>
                      <a:lnTo>
                        <a:pt x="522" y="880"/>
                      </a:lnTo>
                      <a:lnTo>
                        <a:pt x="509" y="885"/>
                      </a:lnTo>
                      <a:lnTo>
                        <a:pt x="496" y="890"/>
                      </a:lnTo>
                      <a:lnTo>
                        <a:pt x="482" y="891"/>
                      </a:lnTo>
                      <a:lnTo>
                        <a:pt x="468" y="893"/>
                      </a:lnTo>
                      <a:lnTo>
                        <a:pt x="453" y="891"/>
                      </a:lnTo>
                      <a:lnTo>
                        <a:pt x="439" y="888"/>
                      </a:lnTo>
                      <a:lnTo>
                        <a:pt x="424" y="883"/>
                      </a:lnTo>
                      <a:lnTo>
                        <a:pt x="424" y="883"/>
                      </a:lnTo>
                      <a:lnTo>
                        <a:pt x="411" y="877"/>
                      </a:lnTo>
                      <a:lnTo>
                        <a:pt x="401" y="870"/>
                      </a:lnTo>
                      <a:lnTo>
                        <a:pt x="390" y="861"/>
                      </a:lnTo>
                      <a:lnTo>
                        <a:pt x="380" y="852"/>
                      </a:lnTo>
                      <a:lnTo>
                        <a:pt x="371" y="841"/>
                      </a:lnTo>
                      <a:lnTo>
                        <a:pt x="362" y="829"/>
                      </a:lnTo>
                      <a:lnTo>
                        <a:pt x="354" y="818"/>
                      </a:lnTo>
                      <a:lnTo>
                        <a:pt x="347" y="803"/>
                      </a:lnTo>
                      <a:lnTo>
                        <a:pt x="347" y="803"/>
                      </a:lnTo>
                      <a:lnTo>
                        <a:pt x="331" y="813"/>
                      </a:lnTo>
                      <a:lnTo>
                        <a:pt x="315" y="822"/>
                      </a:lnTo>
                      <a:lnTo>
                        <a:pt x="299" y="828"/>
                      </a:lnTo>
                      <a:lnTo>
                        <a:pt x="283" y="831"/>
                      </a:lnTo>
                      <a:lnTo>
                        <a:pt x="267" y="832"/>
                      </a:lnTo>
                      <a:lnTo>
                        <a:pt x="252" y="832"/>
                      </a:lnTo>
                      <a:lnTo>
                        <a:pt x="234" y="829"/>
                      </a:lnTo>
                      <a:lnTo>
                        <a:pt x="220" y="825"/>
                      </a:lnTo>
                      <a:lnTo>
                        <a:pt x="204" y="818"/>
                      </a:lnTo>
                      <a:lnTo>
                        <a:pt x="190" y="809"/>
                      </a:lnTo>
                      <a:lnTo>
                        <a:pt x="175" y="799"/>
                      </a:lnTo>
                      <a:lnTo>
                        <a:pt x="162" y="787"/>
                      </a:lnTo>
                      <a:lnTo>
                        <a:pt x="149" y="773"/>
                      </a:lnTo>
                      <a:lnTo>
                        <a:pt x="139" y="759"/>
                      </a:lnTo>
                      <a:lnTo>
                        <a:pt x="128" y="741"/>
                      </a:lnTo>
                      <a:lnTo>
                        <a:pt x="119" y="723"/>
                      </a:lnTo>
                      <a:lnTo>
                        <a:pt x="119" y="723"/>
                      </a:lnTo>
                      <a:lnTo>
                        <a:pt x="118" y="718"/>
                      </a:lnTo>
                      <a:lnTo>
                        <a:pt x="118" y="718"/>
                      </a:lnTo>
                      <a:lnTo>
                        <a:pt x="108" y="718"/>
                      </a:lnTo>
                      <a:lnTo>
                        <a:pt x="99" y="718"/>
                      </a:lnTo>
                      <a:lnTo>
                        <a:pt x="89" y="715"/>
                      </a:lnTo>
                      <a:lnTo>
                        <a:pt x="80" y="713"/>
                      </a:lnTo>
                      <a:lnTo>
                        <a:pt x="72" y="708"/>
                      </a:lnTo>
                      <a:lnTo>
                        <a:pt x="63" y="704"/>
                      </a:lnTo>
                      <a:lnTo>
                        <a:pt x="56" y="698"/>
                      </a:lnTo>
                      <a:lnTo>
                        <a:pt x="49" y="691"/>
                      </a:lnTo>
                      <a:lnTo>
                        <a:pt x="43" y="682"/>
                      </a:lnTo>
                      <a:lnTo>
                        <a:pt x="36" y="674"/>
                      </a:lnTo>
                      <a:lnTo>
                        <a:pt x="31" y="665"/>
                      </a:lnTo>
                      <a:lnTo>
                        <a:pt x="25" y="654"/>
                      </a:lnTo>
                      <a:lnTo>
                        <a:pt x="23" y="644"/>
                      </a:lnTo>
                      <a:lnTo>
                        <a:pt x="20" y="632"/>
                      </a:lnTo>
                      <a:lnTo>
                        <a:pt x="17" y="620"/>
                      </a:lnTo>
                      <a:lnTo>
                        <a:pt x="15" y="608"/>
                      </a:lnTo>
                      <a:lnTo>
                        <a:pt x="15" y="608"/>
                      </a:lnTo>
                      <a:lnTo>
                        <a:pt x="15" y="595"/>
                      </a:lnTo>
                      <a:lnTo>
                        <a:pt x="17" y="582"/>
                      </a:lnTo>
                      <a:lnTo>
                        <a:pt x="18" y="569"/>
                      </a:lnTo>
                      <a:lnTo>
                        <a:pt x="21" y="556"/>
                      </a:lnTo>
                      <a:lnTo>
                        <a:pt x="25" y="543"/>
                      </a:lnTo>
                      <a:lnTo>
                        <a:pt x="31" y="531"/>
                      </a:lnTo>
                      <a:lnTo>
                        <a:pt x="37" y="521"/>
                      </a:lnTo>
                      <a:lnTo>
                        <a:pt x="44" y="511"/>
                      </a:lnTo>
                      <a:lnTo>
                        <a:pt x="44" y="511"/>
                      </a:lnTo>
                      <a:lnTo>
                        <a:pt x="36" y="504"/>
                      </a:lnTo>
                      <a:lnTo>
                        <a:pt x="28" y="495"/>
                      </a:lnTo>
                      <a:lnTo>
                        <a:pt x="23" y="487"/>
                      </a:lnTo>
                      <a:lnTo>
                        <a:pt x="17" y="476"/>
                      </a:lnTo>
                      <a:lnTo>
                        <a:pt x="13" y="466"/>
                      </a:lnTo>
                      <a:lnTo>
                        <a:pt x="8" y="456"/>
                      </a:lnTo>
                      <a:lnTo>
                        <a:pt x="5" y="445"/>
                      </a:lnTo>
                      <a:lnTo>
                        <a:pt x="2" y="435"/>
                      </a:lnTo>
                      <a:lnTo>
                        <a:pt x="1" y="422"/>
                      </a:lnTo>
                      <a:lnTo>
                        <a:pt x="0" y="410"/>
                      </a:lnTo>
                      <a:lnTo>
                        <a:pt x="1" y="399"/>
                      </a:lnTo>
                      <a:lnTo>
                        <a:pt x="1" y="387"/>
                      </a:lnTo>
                      <a:lnTo>
                        <a:pt x="4" y="376"/>
                      </a:lnTo>
                      <a:lnTo>
                        <a:pt x="7" y="364"/>
                      </a:lnTo>
                      <a:lnTo>
                        <a:pt x="10" y="353"/>
                      </a:lnTo>
                      <a:lnTo>
                        <a:pt x="15" y="341"/>
                      </a:lnTo>
                      <a:lnTo>
                        <a:pt x="15" y="341"/>
                      </a:lnTo>
                      <a:lnTo>
                        <a:pt x="21" y="330"/>
                      </a:lnTo>
                      <a:lnTo>
                        <a:pt x="30" y="318"/>
                      </a:lnTo>
                      <a:lnTo>
                        <a:pt x="37" y="309"/>
                      </a:lnTo>
                      <a:lnTo>
                        <a:pt x="47" y="301"/>
                      </a:lnTo>
                      <a:lnTo>
                        <a:pt x="57" y="294"/>
                      </a:lnTo>
                      <a:lnTo>
                        <a:pt x="67" y="289"/>
                      </a:lnTo>
                      <a:lnTo>
                        <a:pt x="77" y="285"/>
                      </a:lnTo>
                      <a:lnTo>
                        <a:pt x="89" y="284"/>
                      </a:lnTo>
                      <a:lnTo>
                        <a:pt x="89" y="281"/>
                      </a:lnTo>
                      <a:close/>
                    </a:path>
                  </a:pathLst>
                </a:custGeom>
                <a:solidFill>
                  <a:schemeClr val="accent3"/>
                </a:solidFill>
                <a:ln w="22225">
                  <a:solidFill>
                    <a:schemeClr val="lt2"/>
                  </a:solidFill>
                  <a:prstDash val="solid"/>
                  <a:round/>
                </a:ln>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84" name="Freeform 81"/>
                <p:cNvSpPr/>
                <p:nvPr>
                  <p:custDataLst>
                    <p:tags r:id="rId6"/>
                  </p:custDataLst>
                </p:nvPr>
              </p:nvSpPr>
              <p:spPr bwMode="auto">
                <a:xfrm>
                  <a:off x="1541967" y="1789264"/>
                  <a:ext cx="137786" cy="45729"/>
                </a:xfrm>
                <a:custGeom>
                  <a:avLst/>
                  <a:gdLst>
                    <a:gd name="T0" fmla="*/ 55 w 55"/>
                    <a:gd name="T1" fmla="*/ 18 h 18"/>
                    <a:gd name="T2" fmla="*/ 55 w 55"/>
                    <a:gd name="T3" fmla="*/ 18 h 18"/>
                    <a:gd name="T4" fmla="*/ 41 w 55"/>
                    <a:gd name="T5" fmla="*/ 18 h 18"/>
                    <a:gd name="T6" fmla="*/ 28 w 55"/>
                    <a:gd name="T7" fmla="*/ 14 h 18"/>
                    <a:gd name="T8" fmla="*/ 13 w 55"/>
                    <a:gd name="T9" fmla="*/ 8 h 18"/>
                    <a:gd name="T10" fmla="*/ 0 w 55"/>
                    <a:gd name="T11" fmla="*/ 0 h 18"/>
                  </a:gdLst>
                  <a:ahLst/>
                  <a:cxnLst>
                    <a:cxn ang="0">
                      <a:pos x="T0" y="T1"/>
                    </a:cxn>
                    <a:cxn ang="0">
                      <a:pos x="T2" y="T3"/>
                    </a:cxn>
                    <a:cxn ang="0">
                      <a:pos x="T4" y="T5"/>
                    </a:cxn>
                    <a:cxn ang="0">
                      <a:pos x="T6" y="T7"/>
                    </a:cxn>
                    <a:cxn ang="0">
                      <a:pos x="T8" y="T9"/>
                    </a:cxn>
                    <a:cxn ang="0">
                      <a:pos x="T10" y="T11"/>
                    </a:cxn>
                  </a:cxnLst>
                  <a:rect l="0" t="0" r="r" b="b"/>
                  <a:pathLst>
                    <a:path w="55" h="18">
                      <a:moveTo>
                        <a:pt x="55" y="18"/>
                      </a:moveTo>
                      <a:lnTo>
                        <a:pt x="55" y="18"/>
                      </a:lnTo>
                      <a:lnTo>
                        <a:pt x="41" y="18"/>
                      </a:lnTo>
                      <a:lnTo>
                        <a:pt x="28" y="14"/>
                      </a:lnTo>
                      <a:lnTo>
                        <a:pt x="13" y="8"/>
                      </a:lnTo>
                      <a:lnTo>
                        <a:pt x="0" y="0"/>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85" name="Freeform 82"/>
                <p:cNvSpPr/>
                <p:nvPr>
                  <p:custDataLst>
                    <p:tags r:id="rId7"/>
                  </p:custDataLst>
                </p:nvPr>
              </p:nvSpPr>
              <p:spPr bwMode="auto">
                <a:xfrm>
                  <a:off x="1727352" y="2297360"/>
                  <a:ext cx="60125" cy="17784"/>
                </a:xfrm>
                <a:custGeom>
                  <a:avLst/>
                  <a:gdLst>
                    <a:gd name="T0" fmla="*/ 24 w 24"/>
                    <a:gd name="T1" fmla="*/ 0 h 7"/>
                    <a:gd name="T2" fmla="*/ 24 w 24"/>
                    <a:gd name="T3" fmla="*/ 0 h 7"/>
                    <a:gd name="T4" fmla="*/ 13 w 24"/>
                    <a:gd name="T5" fmla="*/ 4 h 7"/>
                    <a:gd name="T6" fmla="*/ 0 w 24"/>
                    <a:gd name="T7" fmla="*/ 7 h 7"/>
                  </a:gdLst>
                  <a:ahLst/>
                  <a:cxnLst>
                    <a:cxn ang="0">
                      <a:pos x="T0" y="T1"/>
                    </a:cxn>
                    <a:cxn ang="0">
                      <a:pos x="T2" y="T3"/>
                    </a:cxn>
                    <a:cxn ang="0">
                      <a:pos x="T4" y="T5"/>
                    </a:cxn>
                    <a:cxn ang="0">
                      <a:pos x="T6" y="T7"/>
                    </a:cxn>
                  </a:cxnLst>
                  <a:rect l="0" t="0" r="r" b="b"/>
                  <a:pathLst>
                    <a:path w="24" h="7">
                      <a:moveTo>
                        <a:pt x="24" y="0"/>
                      </a:moveTo>
                      <a:lnTo>
                        <a:pt x="24" y="0"/>
                      </a:lnTo>
                      <a:lnTo>
                        <a:pt x="13" y="4"/>
                      </a:lnTo>
                      <a:lnTo>
                        <a:pt x="0" y="7"/>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86" name="Freeform 83"/>
                <p:cNvSpPr/>
                <p:nvPr>
                  <p:custDataLst>
                    <p:tags r:id="rId8"/>
                  </p:custDataLst>
                </p:nvPr>
              </p:nvSpPr>
              <p:spPr bwMode="auto">
                <a:xfrm>
                  <a:off x="2268473" y="2439627"/>
                  <a:ext cx="32568" cy="93999"/>
                </a:xfrm>
                <a:custGeom>
                  <a:avLst/>
                  <a:gdLst>
                    <a:gd name="T0" fmla="*/ 13 w 13"/>
                    <a:gd name="T1" fmla="*/ 37 h 37"/>
                    <a:gd name="T2" fmla="*/ 13 w 13"/>
                    <a:gd name="T3" fmla="*/ 37 h 37"/>
                    <a:gd name="T4" fmla="*/ 5 w 13"/>
                    <a:gd name="T5" fmla="*/ 19 h 37"/>
                    <a:gd name="T6" fmla="*/ 0 w 13"/>
                    <a:gd name="T7" fmla="*/ 0 h 37"/>
                  </a:gdLst>
                  <a:ahLst/>
                  <a:cxnLst>
                    <a:cxn ang="0">
                      <a:pos x="T0" y="T1"/>
                    </a:cxn>
                    <a:cxn ang="0">
                      <a:pos x="T2" y="T3"/>
                    </a:cxn>
                    <a:cxn ang="0">
                      <a:pos x="T4" y="T5"/>
                    </a:cxn>
                    <a:cxn ang="0">
                      <a:pos x="T6" y="T7"/>
                    </a:cxn>
                  </a:cxnLst>
                  <a:rect l="0" t="0" r="r" b="b"/>
                  <a:pathLst>
                    <a:path w="13" h="37">
                      <a:moveTo>
                        <a:pt x="13" y="37"/>
                      </a:moveTo>
                      <a:lnTo>
                        <a:pt x="13" y="37"/>
                      </a:lnTo>
                      <a:lnTo>
                        <a:pt x="5" y="19"/>
                      </a:lnTo>
                      <a:lnTo>
                        <a:pt x="0" y="0"/>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87" name="Freeform 84"/>
                <p:cNvSpPr/>
                <p:nvPr>
                  <p:custDataLst>
                    <p:tags r:id="rId9"/>
                  </p:custDataLst>
                </p:nvPr>
              </p:nvSpPr>
              <p:spPr bwMode="auto">
                <a:xfrm>
                  <a:off x="2959907" y="2325306"/>
                  <a:ext cx="17537" cy="99080"/>
                </a:xfrm>
                <a:custGeom>
                  <a:avLst/>
                  <a:gdLst>
                    <a:gd name="T0" fmla="*/ 7 w 7"/>
                    <a:gd name="T1" fmla="*/ 0 h 39"/>
                    <a:gd name="T2" fmla="*/ 7 w 7"/>
                    <a:gd name="T3" fmla="*/ 0 h 39"/>
                    <a:gd name="T4" fmla="*/ 4 w 7"/>
                    <a:gd name="T5" fmla="*/ 21 h 39"/>
                    <a:gd name="T6" fmla="*/ 0 w 7"/>
                    <a:gd name="T7" fmla="*/ 39 h 39"/>
                  </a:gdLst>
                  <a:ahLst/>
                  <a:cxnLst>
                    <a:cxn ang="0">
                      <a:pos x="T0" y="T1"/>
                    </a:cxn>
                    <a:cxn ang="0">
                      <a:pos x="T2" y="T3"/>
                    </a:cxn>
                    <a:cxn ang="0">
                      <a:pos x="T4" y="T5"/>
                    </a:cxn>
                    <a:cxn ang="0">
                      <a:pos x="T6" y="T7"/>
                    </a:cxn>
                  </a:cxnLst>
                  <a:rect l="0" t="0" r="r" b="b"/>
                  <a:pathLst>
                    <a:path w="7" h="39">
                      <a:moveTo>
                        <a:pt x="7" y="0"/>
                      </a:moveTo>
                      <a:lnTo>
                        <a:pt x="7" y="0"/>
                      </a:lnTo>
                      <a:lnTo>
                        <a:pt x="4" y="21"/>
                      </a:lnTo>
                      <a:lnTo>
                        <a:pt x="0" y="39"/>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88" name="Freeform 85"/>
                <p:cNvSpPr/>
                <p:nvPr>
                  <p:custDataLst>
                    <p:tags r:id="rId10"/>
                  </p:custDataLst>
                </p:nvPr>
              </p:nvSpPr>
              <p:spPr bwMode="auto">
                <a:xfrm>
                  <a:off x="3285582" y="1715591"/>
                  <a:ext cx="165343" cy="381072"/>
                </a:xfrm>
                <a:custGeom>
                  <a:avLst/>
                  <a:gdLst>
                    <a:gd name="T0" fmla="*/ 0 w 66"/>
                    <a:gd name="T1" fmla="*/ 0 h 150"/>
                    <a:gd name="T2" fmla="*/ 0 w 66"/>
                    <a:gd name="T3" fmla="*/ 0 h 150"/>
                    <a:gd name="T4" fmla="*/ 15 w 66"/>
                    <a:gd name="T5" fmla="*/ 11 h 150"/>
                    <a:gd name="T6" fmla="*/ 28 w 66"/>
                    <a:gd name="T7" fmla="*/ 26 h 150"/>
                    <a:gd name="T8" fmla="*/ 40 w 66"/>
                    <a:gd name="T9" fmla="*/ 43 h 150"/>
                    <a:gd name="T10" fmla="*/ 50 w 66"/>
                    <a:gd name="T11" fmla="*/ 62 h 150"/>
                    <a:gd name="T12" fmla="*/ 57 w 66"/>
                    <a:gd name="T13" fmla="*/ 82 h 150"/>
                    <a:gd name="T14" fmla="*/ 63 w 66"/>
                    <a:gd name="T15" fmla="*/ 104 h 150"/>
                    <a:gd name="T16" fmla="*/ 66 w 66"/>
                    <a:gd name="T17" fmla="*/ 127 h 150"/>
                    <a:gd name="T18" fmla="*/ 66 w 66"/>
                    <a:gd name="T19"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50">
                      <a:moveTo>
                        <a:pt x="0" y="0"/>
                      </a:moveTo>
                      <a:lnTo>
                        <a:pt x="0" y="0"/>
                      </a:lnTo>
                      <a:lnTo>
                        <a:pt x="15" y="11"/>
                      </a:lnTo>
                      <a:lnTo>
                        <a:pt x="28" y="26"/>
                      </a:lnTo>
                      <a:lnTo>
                        <a:pt x="40" y="43"/>
                      </a:lnTo>
                      <a:lnTo>
                        <a:pt x="50" y="62"/>
                      </a:lnTo>
                      <a:lnTo>
                        <a:pt x="57" y="82"/>
                      </a:lnTo>
                      <a:lnTo>
                        <a:pt x="63" y="104"/>
                      </a:lnTo>
                      <a:lnTo>
                        <a:pt x="66" y="127"/>
                      </a:lnTo>
                      <a:lnTo>
                        <a:pt x="66" y="150"/>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89" name="Freeform 86"/>
                <p:cNvSpPr/>
                <p:nvPr>
                  <p:custDataLst>
                    <p:tags r:id="rId11"/>
                  </p:custDataLst>
                </p:nvPr>
              </p:nvSpPr>
              <p:spPr bwMode="auto">
                <a:xfrm>
                  <a:off x="3631298" y="1326897"/>
                  <a:ext cx="82672" cy="139727"/>
                </a:xfrm>
                <a:custGeom>
                  <a:avLst/>
                  <a:gdLst>
                    <a:gd name="T0" fmla="*/ 33 w 33"/>
                    <a:gd name="T1" fmla="*/ 0 h 55"/>
                    <a:gd name="T2" fmla="*/ 33 w 33"/>
                    <a:gd name="T3" fmla="*/ 0 h 55"/>
                    <a:gd name="T4" fmla="*/ 26 w 33"/>
                    <a:gd name="T5" fmla="*/ 16 h 55"/>
                    <a:gd name="T6" fmla="*/ 19 w 33"/>
                    <a:gd name="T7" fmla="*/ 31 h 55"/>
                    <a:gd name="T8" fmla="*/ 10 w 33"/>
                    <a:gd name="T9" fmla="*/ 44 h 55"/>
                    <a:gd name="T10" fmla="*/ 0 w 33"/>
                    <a:gd name="T11" fmla="*/ 55 h 55"/>
                  </a:gdLst>
                  <a:ahLst/>
                  <a:cxnLst>
                    <a:cxn ang="0">
                      <a:pos x="T0" y="T1"/>
                    </a:cxn>
                    <a:cxn ang="0">
                      <a:pos x="T2" y="T3"/>
                    </a:cxn>
                    <a:cxn ang="0">
                      <a:pos x="T4" y="T5"/>
                    </a:cxn>
                    <a:cxn ang="0">
                      <a:pos x="T6" y="T7"/>
                    </a:cxn>
                    <a:cxn ang="0">
                      <a:pos x="T8" y="T9"/>
                    </a:cxn>
                    <a:cxn ang="0">
                      <a:pos x="T10" y="T11"/>
                    </a:cxn>
                  </a:cxnLst>
                  <a:rect l="0" t="0" r="r" b="b"/>
                  <a:pathLst>
                    <a:path w="33" h="55">
                      <a:moveTo>
                        <a:pt x="33" y="0"/>
                      </a:moveTo>
                      <a:lnTo>
                        <a:pt x="33" y="0"/>
                      </a:lnTo>
                      <a:lnTo>
                        <a:pt x="26" y="16"/>
                      </a:lnTo>
                      <a:lnTo>
                        <a:pt x="19" y="31"/>
                      </a:lnTo>
                      <a:lnTo>
                        <a:pt x="10" y="44"/>
                      </a:lnTo>
                      <a:lnTo>
                        <a:pt x="0" y="55"/>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90" name="Freeform 87"/>
                <p:cNvSpPr/>
                <p:nvPr>
                  <p:custDataLst>
                    <p:tags r:id="rId12"/>
                  </p:custDataLst>
                </p:nvPr>
              </p:nvSpPr>
              <p:spPr bwMode="auto">
                <a:xfrm>
                  <a:off x="3541111" y="801019"/>
                  <a:ext cx="2506" cy="66052"/>
                </a:xfrm>
                <a:custGeom>
                  <a:avLst/>
                  <a:gdLst>
                    <a:gd name="T0" fmla="*/ 0 w 1"/>
                    <a:gd name="T1" fmla="*/ 0 h 26"/>
                    <a:gd name="T2" fmla="*/ 0 w 1"/>
                    <a:gd name="T3" fmla="*/ 0 h 26"/>
                    <a:gd name="T4" fmla="*/ 1 w 1"/>
                    <a:gd name="T5" fmla="*/ 13 h 26"/>
                    <a:gd name="T6" fmla="*/ 0 w 1"/>
                    <a:gd name="T7" fmla="*/ 26 h 26"/>
                  </a:gdLst>
                  <a:ahLst/>
                  <a:cxnLst>
                    <a:cxn ang="0">
                      <a:pos x="T0" y="T1"/>
                    </a:cxn>
                    <a:cxn ang="0">
                      <a:pos x="T2" y="T3"/>
                    </a:cxn>
                    <a:cxn ang="0">
                      <a:pos x="T4" y="T5"/>
                    </a:cxn>
                    <a:cxn ang="0">
                      <a:pos x="T6" y="T7"/>
                    </a:cxn>
                  </a:cxnLst>
                  <a:rect l="0" t="0" r="r" b="b"/>
                  <a:pathLst>
                    <a:path w="1" h="26">
                      <a:moveTo>
                        <a:pt x="0" y="0"/>
                      </a:moveTo>
                      <a:lnTo>
                        <a:pt x="0" y="0"/>
                      </a:lnTo>
                      <a:lnTo>
                        <a:pt x="1" y="13"/>
                      </a:lnTo>
                      <a:lnTo>
                        <a:pt x="0" y="26"/>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91" name="Freeform 88"/>
                <p:cNvSpPr/>
                <p:nvPr>
                  <p:custDataLst>
                    <p:tags r:id="rId13"/>
                  </p:custDataLst>
                </p:nvPr>
              </p:nvSpPr>
              <p:spPr bwMode="auto">
                <a:xfrm>
                  <a:off x="3040073" y="625725"/>
                  <a:ext cx="42589" cy="81295"/>
                </a:xfrm>
                <a:custGeom>
                  <a:avLst/>
                  <a:gdLst>
                    <a:gd name="T0" fmla="*/ 0 w 17"/>
                    <a:gd name="T1" fmla="*/ 32 h 32"/>
                    <a:gd name="T2" fmla="*/ 0 w 17"/>
                    <a:gd name="T3" fmla="*/ 32 h 32"/>
                    <a:gd name="T4" fmla="*/ 8 w 17"/>
                    <a:gd name="T5" fmla="*/ 14 h 32"/>
                    <a:gd name="T6" fmla="*/ 17 w 17"/>
                    <a:gd name="T7" fmla="*/ 0 h 32"/>
                  </a:gdLst>
                  <a:ahLst/>
                  <a:cxnLst>
                    <a:cxn ang="0">
                      <a:pos x="T0" y="T1"/>
                    </a:cxn>
                    <a:cxn ang="0">
                      <a:pos x="T2" y="T3"/>
                    </a:cxn>
                    <a:cxn ang="0">
                      <a:pos x="T4" y="T5"/>
                    </a:cxn>
                    <a:cxn ang="0">
                      <a:pos x="T6" y="T7"/>
                    </a:cxn>
                  </a:cxnLst>
                  <a:rect l="0" t="0" r="r" b="b"/>
                  <a:pathLst>
                    <a:path w="17" h="32">
                      <a:moveTo>
                        <a:pt x="0" y="32"/>
                      </a:moveTo>
                      <a:lnTo>
                        <a:pt x="0" y="32"/>
                      </a:lnTo>
                      <a:lnTo>
                        <a:pt x="8" y="14"/>
                      </a:lnTo>
                      <a:lnTo>
                        <a:pt x="17" y="0"/>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92" name="Freeform 89"/>
                <p:cNvSpPr/>
                <p:nvPr>
                  <p:custDataLst>
                    <p:tags r:id="rId14"/>
                  </p:custDataLst>
                </p:nvPr>
              </p:nvSpPr>
              <p:spPr bwMode="auto">
                <a:xfrm>
                  <a:off x="2661788" y="661291"/>
                  <a:ext cx="20042" cy="73675"/>
                </a:xfrm>
                <a:custGeom>
                  <a:avLst/>
                  <a:gdLst>
                    <a:gd name="T0" fmla="*/ 0 w 8"/>
                    <a:gd name="T1" fmla="*/ 29 h 29"/>
                    <a:gd name="T2" fmla="*/ 0 w 8"/>
                    <a:gd name="T3" fmla="*/ 29 h 29"/>
                    <a:gd name="T4" fmla="*/ 4 w 8"/>
                    <a:gd name="T5" fmla="*/ 15 h 29"/>
                    <a:gd name="T6" fmla="*/ 8 w 8"/>
                    <a:gd name="T7" fmla="*/ 0 h 29"/>
                  </a:gdLst>
                  <a:ahLst/>
                  <a:cxnLst>
                    <a:cxn ang="0">
                      <a:pos x="T0" y="T1"/>
                    </a:cxn>
                    <a:cxn ang="0">
                      <a:pos x="T2" y="T3"/>
                    </a:cxn>
                    <a:cxn ang="0">
                      <a:pos x="T4" y="T5"/>
                    </a:cxn>
                    <a:cxn ang="0">
                      <a:pos x="T6" y="T7"/>
                    </a:cxn>
                  </a:cxnLst>
                  <a:rect l="0" t="0" r="r" b="b"/>
                  <a:pathLst>
                    <a:path w="8" h="29">
                      <a:moveTo>
                        <a:pt x="0" y="29"/>
                      </a:moveTo>
                      <a:lnTo>
                        <a:pt x="0" y="29"/>
                      </a:lnTo>
                      <a:lnTo>
                        <a:pt x="4" y="15"/>
                      </a:lnTo>
                      <a:lnTo>
                        <a:pt x="8" y="0"/>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93" name="Freeform 90"/>
                <p:cNvSpPr/>
                <p:nvPr>
                  <p:custDataLst>
                    <p:tags r:id="rId15"/>
                  </p:custDataLst>
                </p:nvPr>
              </p:nvSpPr>
              <p:spPr bwMode="auto">
                <a:xfrm>
                  <a:off x="2220874" y="745128"/>
                  <a:ext cx="67641" cy="73675"/>
                </a:xfrm>
                <a:custGeom>
                  <a:avLst/>
                  <a:gdLst>
                    <a:gd name="T0" fmla="*/ 0 w 27"/>
                    <a:gd name="T1" fmla="*/ 0 h 29"/>
                    <a:gd name="T2" fmla="*/ 0 w 27"/>
                    <a:gd name="T3" fmla="*/ 0 h 29"/>
                    <a:gd name="T4" fmla="*/ 14 w 27"/>
                    <a:gd name="T5" fmla="*/ 15 h 29"/>
                    <a:gd name="T6" fmla="*/ 27 w 27"/>
                    <a:gd name="T7" fmla="*/ 29 h 29"/>
                  </a:gdLst>
                  <a:ahLst/>
                  <a:cxnLst>
                    <a:cxn ang="0">
                      <a:pos x="T0" y="T1"/>
                    </a:cxn>
                    <a:cxn ang="0">
                      <a:pos x="T2" y="T3"/>
                    </a:cxn>
                    <a:cxn ang="0">
                      <a:pos x="T4" y="T5"/>
                    </a:cxn>
                    <a:cxn ang="0">
                      <a:pos x="T6" y="T7"/>
                    </a:cxn>
                  </a:cxnLst>
                  <a:rect l="0" t="0" r="r" b="b"/>
                  <a:pathLst>
                    <a:path w="27" h="29">
                      <a:moveTo>
                        <a:pt x="0" y="0"/>
                      </a:moveTo>
                      <a:lnTo>
                        <a:pt x="0" y="0"/>
                      </a:lnTo>
                      <a:lnTo>
                        <a:pt x="14" y="15"/>
                      </a:lnTo>
                      <a:lnTo>
                        <a:pt x="27" y="29"/>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94" name="Freeform 91"/>
                <p:cNvSpPr/>
                <p:nvPr>
                  <p:custDataLst>
                    <p:tags r:id="rId16"/>
                  </p:custDataLst>
                </p:nvPr>
              </p:nvSpPr>
              <p:spPr bwMode="auto">
                <a:xfrm>
                  <a:off x="1654700" y="1215116"/>
                  <a:ext cx="10021" cy="71133"/>
                </a:xfrm>
                <a:custGeom>
                  <a:avLst/>
                  <a:gdLst>
                    <a:gd name="T0" fmla="*/ 4 w 4"/>
                    <a:gd name="T1" fmla="*/ 28 h 28"/>
                    <a:gd name="T2" fmla="*/ 4 w 4"/>
                    <a:gd name="T3" fmla="*/ 28 h 28"/>
                    <a:gd name="T4" fmla="*/ 3 w 4"/>
                    <a:gd name="T5" fmla="*/ 14 h 28"/>
                    <a:gd name="T6" fmla="*/ 0 w 4"/>
                    <a:gd name="T7" fmla="*/ 0 h 28"/>
                  </a:gdLst>
                  <a:ahLst/>
                  <a:cxnLst>
                    <a:cxn ang="0">
                      <a:pos x="T0" y="T1"/>
                    </a:cxn>
                    <a:cxn ang="0">
                      <a:pos x="T2" y="T3"/>
                    </a:cxn>
                    <a:cxn ang="0">
                      <a:pos x="T4" y="T5"/>
                    </a:cxn>
                    <a:cxn ang="0">
                      <a:pos x="T6" y="T7"/>
                    </a:cxn>
                  </a:cxnLst>
                  <a:rect l="0" t="0" r="r" b="b"/>
                  <a:pathLst>
                    <a:path w="4" h="28">
                      <a:moveTo>
                        <a:pt x="4" y="28"/>
                      </a:moveTo>
                      <a:lnTo>
                        <a:pt x="4" y="28"/>
                      </a:lnTo>
                      <a:lnTo>
                        <a:pt x="3" y="14"/>
                      </a:lnTo>
                      <a:lnTo>
                        <a:pt x="0" y="0"/>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grpSp>
        </p:grpSp>
        <p:sp>
          <p:nvSpPr>
            <p:cNvPr id="5124" name="梯形 3"/>
            <p:cNvSpPr>
              <a:spLocks noChangeArrowheads="1"/>
            </p:cNvSpPr>
            <p:nvPr>
              <p:custDataLst>
                <p:tags r:id="rId17"/>
              </p:custDataLst>
            </p:nvPr>
          </p:nvSpPr>
          <p:spPr bwMode="auto">
            <a:xfrm flipV="1">
              <a:off x="6884" y="3031"/>
              <a:ext cx="601" cy="403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2"/>
            </a:solidFill>
            <a:ln>
              <a:noFill/>
            </a:ln>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sp>
          <p:nvSpPr>
            <p:cNvPr id="5220" name="梯形 98"/>
            <p:cNvSpPr>
              <a:spLocks noChangeArrowheads="1"/>
            </p:cNvSpPr>
            <p:nvPr>
              <p:custDataLst>
                <p:tags r:id="rId18"/>
              </p:custDataLst>
            </p:nvPr>
          </p:nvSpPr>
          <p:spPr bwMode="auto">
            <a:xfrm rot="18032564" flipH="1" flipV="1">
              <a:off x="6629" y="3843"/>
              <a:ext cx="201" cy="109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2"/>
            </a:solidFill>
            <a:ln>
              <a:noFill/>
            </a:ln>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sp>
          <p:nvSpPr>
            <p:cNvPr id="5233" name="云形标注 7"/>
            <p:cNvSpPr>
              <a:spLocks noChangeArrowheads="1"/>
            </p:cNvSpPr>
            <p:nvPr>
              <p:custDataLst>
                <p:tags r:id="rId19"/>
              </p:custDataLst>
            </p:nvPr>
          </p:nvSpPr>
          <p:spPr bwMode="auto">
            <a:xfrm>
              <a:off x="3062" y="3168"/>
              <a:ext cx="2074" cy="881"/>
            </a:xfrm>
            <a:prstGeom prst="cloudCallout">
              <a:avLst>
                <a:gd name="adj1" fmla="val 83407"/>
                <a:gd name="adj2" fmla="val 31981"/>
              </a:avLst>
            </a:prstGeom>
            <a:solidFill>
              <a:schemeClr val="dk1"/>
            </a:solidFill>
            <a:ln w="12700" cap="flat" cmpd="sng">
              <a:solidFill>
                <a:srgbClr val="D8D8D8"/>
              </a:solidFill>
              <a:bevel/>
            </a:ln>
          </p:spPr>
          <p:txBody>
            <a:bodyPr anchor="ctr"/>
            <a:lstStyle/>
            <a:p>
              <a:pPr algn="ctr"/>
              <a:endParaRPr lang="zh-CN" altLang="zh-CN" sz="2810" b="1">
                <a:solidFill>
                  <a:schemeClr val="lt1"/>
                </a:solidFill>
                <a:latin typeface="微软雅黑" panose="020B0503020204020204" pitchFamily="34" charset="-122"/>
                <a:ea typeface="微软雅黑" panose="020B0503020204020204" pitchFamily="34" charset="-122"/>
              </a:endParaRPr>
            </a:p>
          </p:txBody>
        </p:sp>
        <p:sp>
          <p:nvSpPr>
            <p:cNvPr id="234" name="Freeform 79"/>
            <p:cNvSpPr/>
            <p:nvPr>
              <p:custDataLst>
                <p:tags r:id="rId20"/>
              </p:custDataLst>
            </p:nvPr>
          </p:nvSpPr>
          <p:spPr bwMode="auto">
            <a:xfrm>
              <a:off x="5792" y="3603"/>
              <a:ext cx="970" cy="991"/>
            </a:xfrm>
            <a:custGeom>
              <a:avLst/>
              <a:gdLst>
                <a:gd name="T0" fmla="*/ 90 w 938"/>
                <a:gd name="T1" fmla="*/ 242 h 893"/>
                <a:gd name="T2" fmla="*/ 106 w 938"/>
                <a:gd name="T3" fmla="*/ 171 h 893"/>
                <a:gd name="T4" fmla="*/ 142 w 938"/>
                <a:gd name="T5" fmla="*/ 114 h 893"/>
                <a:gd name="T6" fmla="*/ 193 w 938"/>
                <a:gd name="T7" fmla="*/ 78 h 893"/>
                <a:gd name="T8" fmla="*/ 234 w 938"/>
                <a:gd name="T9" fmla="*/ 69 h 893"/>
                <a:gd name="T10" fmla="*/ 282 w 938"/>
                <a:gd name="T11" fmla="*/ 78 h 893"/>
                <a:gd name="T12" fmla="*/ 315 w 938"/>
                <a:gd name="T13" fmla="*/ 98 h 893"/>
                <a:gd name="T14" fmla="*/ 345 w 938"/>
                <a:gd name="T15" fmla="*/ 52 h 893"/>
                <a:gd name="T16" fmla="*/ 385 w 938"/>
                <a:gd name="T17" fmla="*/ 26 h 893"/>
                <a:gd name="T18" fmla="*/ 429 w 938"/>
                <a:gd name="T19" fmla="*/ 22 h 893"/>
                <a:gd name="T20" fmla="*/ 473 w 938"/>
                <a:gd name="T21" fmla="*/ 40 h 893"/>
                <a:gd name="T22" fmla="*/ 499 w 938"/>
                <a:gd name="T23" fmla="*/ 66 h 893"/>
                <a:gd name="T24" fmla="*/ 524 w 938"/>
                <a:gd name="T25" fmla="*/ 29 h 893"/>
                <a:gd name="T26" fmla="*/ 555 w 938"/>
                <a:gd name="T27" fmla="*/ 6 h 893"/>
                <a:gd name="T28" fmla="*/ 591 w 938"/>
                <a:gd name="T29" fmla="*/ 1 h 893"/>
                <a:gd name="T30" fmla="*/ 627 w 938"/>
                <a:gd name="T31" fmla="*/ 14 h 893"/>
                <a:gd name="T32" fmla="*/ 653 w 938"/>
                <a:gd name="T33" fmla="*/ 40 h 893"/>
                <a:gd name="T34" fmla="*/ 675 w 938"/>
                <a:gd name="T35" fmla="*/ 33 h 893"/>
                <a:gd name="T36" fmla="*/ 712 w 938"/>
                <a:gd name="T37" fmla="*/ 10 h 893"/>
                <a:gd name="T38" fmla="*/ 753 w 938"/>
                <a:gd name="T39" fmla="*/ 7 h 893"/>
                <a:gd name="T40" fmla="*/ 791 w 938"/>
                <a:gd name="T41" fmla="*/ 23 h 893"/>
                <a:gd name="T42" fmla="*/ 815 w 938"/>
                <a:gd name="T43" fmla="*/ 47 h 893"/>
                <a:gd name="T44" fmla="*/ 842 w 938"/>
                <a:gd name="T45" fmla="*/ 121 h 893"/>
                <a:gd name="T46" fmla="*/ 872 w 938"/>
                <a:gd name="T47" fmla="*/ 140 h 893"/>
                <a:gd name="T48" fmla="*/ 904 w 938"/>
                <a:gd name="T49" fmla="*/ 181 h 893"/>
                <a:gd name="T50" fmla="*/ 921 w 938"/>
                <a:gd name="T51" fmla="*/ 235 h 893"/>
                <a:gd name="T52" fmla="*/ 920 w 938"/>
                <a:gd name="T53" fmla="*/ 294 h 893"/>
                <a:gd name="T54" fmla="*/ 911 w 938"/>
                <a:gd name="T55" fmla="*/ 328 h 893"/>
                <a:gd name="T56" fmla="*/ 935 w 938"/>
                <a:gd name="T57" fmla="*/ 396 h 893"/>
                <a:gd name="T58" fmla="*/ 935 w 938"/>
                <a:gd name="T59" fmla="*/ 469 h 893"/>
                <a:gd name="T60" fmla="*/ 917 w 938"/>
                <a:gd name="T61" fmla="*/ 538 h 893"/>
                <a:gd name="T62" fmla="*/ 876 w 938"/>
                <a:gd name="T63" fmla="*/ 595 h 893"/>
                <a:gd name="T64" fmla="*/ 825 w 938"/>
                <a:gd name="T65" fmla="*/ 625 h 893"/>
                <a:gd name="T66" fmla="*/ 803 w 938"/>
                <a:gd name="T67" fmla="*/ 662 h 893"/>
                <a:gd name="T68" fmla="*/ 781 w 938"/>
                <a:gd name="T69" fmla="*/ 720 h 893"/>
                <a:gd name="T70" fmla="*/ 745 w 938"/>
                <a:gd name="T71" fmla="*/ 763 h 893"/>
                <a:gd name="T72" fmla="*/ 701 w 938"/>
                <a:gd name="T73" fmla="*/ 785 h 893"/>
                <a:gd name="T74" fmla="*/ 658 w 938"/>
                <a:gd name="T75" fmla="*/ 785 h 893"/>
                <a:gd name="T76" fmla="*/ 610 w 938"/>
                <a:gd name="T77" fmla="*/ 762 h 893"/>
                <a:gd name="T78" fmla="*/ 581 w 938"/>
                <a:gd name="T79" fmla="*/ 826 h 893"/>
                <a:gd name="T80" fmla="*/ 535 w 938"/>
                <a:gd name="T81" fmla="*/ 871 h 893"/>
                <a:gd name="T82" fmla="*/ 482 w 938"/>
                <a:gd name="T83" fmla="*/ 891 h 893"/>
                <a:gd name="T84" fmla="*/ 424 w 938"/>
                <a:gd name="T85" fmla="*/ 883 h 893"/>
                <a:gd name="T86" fmla="*/ 390 w 938"/>
                <a:gd name="T87" fmla="*/ 861 h 893"/>
                <a:gd name="T88" fmla="*/ 354 w 938"/>
                <a:gd name="T89" fmla="*/ 818 h 893"/>
                <a:gd name="T90" fmla="*/ 315 w 938"/>
                <a:gd name="T91" fmla="*/ 822 h 893"/>
                <a:gd name="T92" fmla="*/ 252 w 938"/>
                <a:gd name="T93" fmla="*/ 832 h 893"/>
                <a:gd name="T94" fmla="*/ 190 w 938"/>
                <a:gd name="T95" fmla="*/ 809 h 893"/>
                <a:gd name="T96" fmla="*/ 139 w 938"/>
                <a:gd name="T97" fmla="*/ 759 h 893"/>
                <a:gd name="T98" fmla="*/ 118 w 938"/>
                <a:gd name="T99" fmla="*/ 718 h 893"/>
                <a:gd name="T100" fmla="*/ 89 w 938"/>
                <a:gd name="T101" fmla="*/ 715 h 893"/>
                <a:gd name="T102" fmla="*/ 56 w 938"/>
                <a:gd name="T103" fmla="*/ 698 h 893"/>
                <a:gd name="T104" fmla="*/ 31 w 938"/>
                <a:gd name="T105" fmla="*/ 665 h 893"/>
                <a:gd name="T106" fmla="*/ 17 w 938"/>
                <a:gd name="T107" fmla="*/ 620 h 893"/>
                <a:gd name="T108" fmla="*/ 17 w 938"/>
                <a:gd name="T109" fmla="*/ 582 h 893"/>
                <a:gd name="T110" fmla="*/ 31 w 938"/>
                <a:gd name="T111" fmla="*/ 531 h 893"/>
                <a:gd name="T112" fmla="*/ 36 w 938"/>
                <a:gd name="T113" fmla="*/ 504 h 893"/>
                <a:gd name="T114" fmla="*/ 13 w 938"/>
                <a:gd name="T115" fmla="*/ 466 h 893"/>
                <a:gd name="T116" fmla="*/ 1 w 938"/>
                <a:gd name="T117" fmla="*/ 422 h 893"/>
                <a:gd name="T118" fmla="*/ 4 w 938"/>
                <a:gd name="T119" fmla="*/ 376 h 893"/>
                <a:gd name="T120" fmla="*/ 15 w 938"/>
                <a:gd name="T121" fmla="*/ 341 h 893"/>
                <a:gd name="T122" fmla="*/ 47 w 938"/>
                <a:gd name="T123" fmla="*/ 301 h 893"/>
                <a:gd name="T124" fmla="*/ 89 w 938"/>
                <a:gd name="T125" fmla="*/ 284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38" h="893">
                  <a:moveTo>
                    <a:pt x="89" y="281"/>
                  </a:moveTo>
                  <a:lnTo>
                    <a:pt x="89" y="281"/>
                  </a:lnTo>
                  <a:lnTo>
                    <a:pt x="89" y="261"/>
                  </a:lnTo>
                  <a:lnTo>
                    <a:pt x="90" y="242"/>
                  </a:lnTo>
                  <a:lnTo>
                    <a:pt x="92" y="223"/>
                  </a:lnTo>
                  <a:lnTo>
                    <a:pt x="96" y="204"/>
                  </a:lnTo>
                  <a:lnTo>
                    <a:pt x="100" y="187"/>
                  </a:lnTo>
                  <a:lnTo>
                    <a:pt x="106" y="171"/>
                  </a:lnTo>
                  <a:lnTo>
                    <a:pt x="113" y="155"/>
                  </a:lnTo>
                  <a:lnTo>
                    <a:pt x="122" y="141"/>
                  </a:lnTo>
                  <a:lnTo>
                    <a:pt x="132" y="127"/>
                  </a:lnTo>
                  <a:lnTo>
                    <a:pt x="142" y="114"/>
                  </a:lnTo>
                  <a:lnTo>
                    <a:pt x="154" y="104"/>
                  </a:lnTo>
                  <a:lnTo>
                    <a:pt x="165" y="94"/>
                  </a:lnTo>
                  <a:lnTo>
                    <a:pt x="178" y="85"/>
                  </a:lnTo>
                  <a:lnTo>
                    <a:pt x="193" y="78"/>
                  </a:lnTo>
                  <a:lnTo>
                    <a:pt x="207" y="73"/>
                  </a:lnTo>
                  <a:lnTo>
                    <a:pt x="221" y="70"/>
                  </a:lnTo>
                  <a:lnTo>
                    <a:pt x="221" y="70"/>
                  </a:lnTo>
                  <a:lnTo>
                    <a:pt x="234" y="69"/>
                  </a:lnTo>
                  <a:lnTo>
                    <a:pt x="246" y="69"/>
                  </a:lnTo>
                  <a:lnTo>
                    <a:pt x="257" y="70"/>
                  </a:lnTo>
                  <a:lnTo>
                    <a:pt x="270" y="73"/>
                  </a:lnTo>
                  <a:lnTo>
                    <a:pt x="282" y="78"/>
                  </a:lnTo>
                  <a:lnTo>
                    <a:pt x="293" y="83"/>
                  </a:lnTo>
                  <a:lnTo>
                    <a:pt x="303" y="89"/>
                  </a:lnTo>
                  <a:lnTo>
                    <a:pt x="315" y="98"/>
                  </a:lnTo>
                  <a:lnTo>
                    <a:pt x="315" y="98"/>
                  </a:lnTo>
                  <a:lnTo>
                    <a:pt x="321" y="83"/>
                  </a:lnTo>
                  <a:lnTo>
                    <a:pt x="328" y="72"/>
                  </a:lnTo>
                  <a:lnTo>
                    <a:pt x="336" y="62"/>
                  </a:lnTo>
                  <a:lnTo>
                    <a:pt x="345" y="52"/>
                  </a:lnTo>
                  <a:lnTo>
                    <a:pt x="354" y="43"/>
                  </a:lnTo>
                  <a:lnTo>
                    <a:pt x="364" y="36"/>
                  </a:lnTo>
                  <a:lnTo>
                    <a:pt x="374" y="30"/>
                  </a:lnTo>
                  <a:lnTo>
                    <a:pt x="385" y="26"/>
                  </a:lnTo>
                  <a:lnTo>
                    <a:pt x="396" y="23"/>
                  </a:lnTo>
                  <a:lnTo>
                    <a:pt x="407" y="20"/>
                  </a:lnTo>
                  <a:lnTo>
                    <a:pt x="419" y="20"/>
                  </a:lnTo>
                  <a:lnTo>
                    <a:pt x="429" y="22"/>
                  </a:lnTo>
                  <a:lnTo>
                    <a:pt x="440" y="23"/>
                  </a:lnTo>
                  <a:lnTo>
                    <a:pt x="452" y="27"/>
                  </a:lnTo>
                  <a:lnTo>
                    <a:pt x="462" y="33"/>
                  </a:lnTo>
                  <a:lnTo>
                    <a:pt x="473" y="40"/>
                  </a:lnTo>
                  <a:lnTo>
                    <a:pt x="473" y="40"/>
                  </a:lnTo>
                  <a:lnTo>
                    <a:pt x="486" y="52"/>
                  </a:lnTo>
                  <a:lnTo>
                    <a:pt x="499" y="66"/>
                  </a:lnTo>
                  <a:lnTo>
                    <a:pt x="499" y="66"/>
                  </a:lnTo>
                  <a:lnTo>
                    <a:pt x="504" y="55"/>
                  </a:lnTo>
                  <a:lnTo>
                    <a:pt x="509" y="45"/>
                  </a:lnTo>
                  <a:lnTo>
                    <a:pt x="516" y="36"/>
                  </a:lnTo>
                  <a:lnTo>
                    <a:pt x="524" y="29"/>
                  </a:lnTo>
                  <a:lnTo>
                    <a:pt x="531" y="22"/>
                  </a:lnTo>
                  <a:lnTo>
                    <a:pt x="538" y="14"/>
                  </a:lnTo>
                  <a:lnTo>
                    <a:pt x="547" y="10"/>
                  </a:lnTo>
                  <a:lnTo>
                    <a:pt x="555" y="6"/>
                  </a:lnTo>
                  <a:lnTo>
                    <a:pt x="564" y="3"/>
                  </a:lnTo>
                  <a:lnTo>
                    <a:pt x="573" y="1"/>
                  </a:lnTo>
                  <a:lnTo>
                    <a:pt x="583" y="0"/>
                  </a:lnTo>
                  <a:lnTo>
                    <a:pt x="591" y="1"/>
                  </a:lnTo>
                  <a:lnTo>
                    <a:pt x="600" y="3"/>
                  </a:lnTo>
                  <a:lnTo>
                    <a:pt x="610" y="6"/>
                  </a:lnTo>
                  <a:lnTo>
                    <a:pt x="619" y="10"/>
                  </a:lnTo>
                  <a:lnTo>
                    <a:pt x="627" y="14"/>
                  </a:lnTo>
                  <a:lnTo>
                    <a:pt x="627" y="14"/>
                  </a:lnTo>
                  <a:lnTo>
                    <a:pt x="636" y="22"/>
                  </a:lnTo>
                  <a:lnTo>
                    <a:pt x="645" y="30"/>
                  </a:lnTo>
                  <a:lnTo>
                    <a:pt x="653" y="40"/>
                  </a:lnTo>
                  <a:lnTo>
                    <a:pt x="659" y="52"/>
                  </a:lnTo>
                  <a:lnTo>
                    <a:pt x="659" y="52"/>
                  </a:lnTo>
                  <a:lnTo>
                    <a:pt x="668" y="42"/>
                  </a:lnTo>
                  <a:lnTo>
                    <a:pt x="675" y="33"/>
                  </a:lnTo>
                  <a:lnTo>
                    <a:pt x="683" y="24"/>
                  </a:lnTo>
                  <a:lnTo>
                    <a:pt x="694" y="19"/>
                  </a:lnTo>
                  <a:lnTo>
                    <a:pt x="702" y="13"/>
                  </a:lnTo>
                  <a:lnTo>
                    <a:pt x="712" y="10"/>
                  </a:lnTo>
                  <a:lnTo>
                    <a:pt x="722" y="7"/>
                  </a:lnTo>
                  <a:lnTo>
                    <a:pt x="732" y="6"/>
                  </a:lnTo>
                  <a:lnTo>
                    <a:pt x="743" y="6"/>
                  </a:lnTo>
                  <a:lnTo>
                    <a:pt x="753" y="7"/>
                  </a:lnTo>
                  <a:lnTo>
                    <a:pt x="763" y="9"/>
                  </a:lnTo>
                  <a:lnTo>
                    <a:pt x="773" y="13"/>
                  </a:lnTo>
                  <a:lnTo>
                    <a:pt x="781" y="17"/>
                  </a:lnTo>
                  <a:lnTo>
                    <a:pt x="791" y="23"/>
                  </a:lnTo>
                  <a:lnTo>
                    <a:pt x="800" y="32"/>
                  </a:lnTo>
                  <a:lnTo>
                    <a:pt x="809" y="40"/>
                  </a:lnTo>
                  <a:lnTo>
                    <a:pt x="809" y="40"/>
                  </a:lnTo>
                  <a:lnTo>
                    <a:pt x="815" y="47"/>
                  </a:lnTo>
                  <a:lnTo>
                    <a:pt x="820" y="58"/>
                  </a:lnTo>
                  <a:lnTo>
                    <a:pt x="830" y="76"/>
                  </a:lnTo>
                  <a:lnTo>
                    <a:pt x="838" y="98"/>
                  </a:lnTo>
                  <a:lnTo>
                    <a:pt x="842" y="121"/>
                  </a:lnTo>
                  <a:lnTo>
                    <a:pt x="842" y="121"/>
                  </a:lnTo>
                  <a:lnTo>
                    <a:pt x="852" y="125"/>
                  </a:lnTo>
                  <a:lnTo>
                    <a:pt x="863" y="132"/>
                  </a:lnTo>
                  <a:lnTo>
                    <a:pt x="872" y="140"/>
                  </a:lnTo>
                  <a:lnTo>
                    <a:pt x="882" y="148"/>
                  </a:lnTo>
                  <a:lnTo>
                    <a:pt x="889" y="158"/>
                  </a:lnTo>
                  <a:lnTo>
                    <a:pt x="897" y="170"/>
                  </a:lnTo>
                  <a:lnTo>
                    <a:pt x="904" y="181"/>
                  </a:lnTo>
                  <a:lnTo>
                    <a:pt x="910" y="193"/>
                  </a:lnTo>
                  <a:lnTo>
                    <a:pt x="914" y="206"/>
                  </a:lnTo>
                  <a:lnTo>
                    <a:pt x="918" y="220"/>
                  </a:lnTo>
                  <a:lnTo>
                    <a:pt x="921" y="235"/>
                  </a:lnTo>
                  <a:lnTo>
                    <a:pt x="923" y="249"/>
                  </a:lnTo>
                  <a:lnTo>
                    <a:pt x="923" y="263"/>
                  </a:lnTo>
                  <a:lnTo>
                    <a:pt x="923" y="278"/>
                  </a:lnTo>
                  <a:lnTo>
                    <a:pt x="920" y="294"/>
                  </a:lnTo>
                  <a:lnTo>
                    <a:pt x="917" y="308"/>
                  </a:lnTo>
                  <a:lnTo>
                    <a:pt x="917" y="308"/>
                  </a:lnTo>
                  <a:lnTo>
                    <a:pt x="911" y="328"/>
                  </a:lnTo>
                  <a:lnTo>
                    <a:pt x="911" y="328"/>
                  </a:lnTo>
                  <a:lnTo>
                    <a:pt x="920" y="344"/>
                  </a:lnTo>
                  <a:lnTo>
                    <a:pt x="925" y="361"/>
                  </a:lnTo>
                  <a:lnTo>
                    <a:pt x="931" y="379"/>
                  </a:lnTo>
                  <a:lnTo>
                    <a:pt x="935" y="396"/>
                  </a:lnTo>
                  <a:lnTo>
                    <a:pt x="937" y="415"/>
                  </a:lnTo>
                  <a:lnTo>
                    <a:pt x="938" y="433"/>
                  </a:lnTo>
                  <a:lnTo>
                    <a:pt x="938" y="452"/>
                  </a:lnTo>
                  <a:lnTo>
                    <a:pt x="935" y="469"/>
                  </a:lnTo>
                  <a:lnTo>
                    <a:pt x="933" y="488"/>
                  </a:lnTo>
                  <a:lnTo>
                    <a:pt x="928" y="505"/>
                  </a:lnTo>
                  <a:lnTo>
                    <a:pt x="923" y="523"/>
                  </a:lnTo>
                  <a:lnTo>
                    <a:pt x="917" y="538"/>
                  </a:lnTo>
                  <a:lnTo>
                    <a:pt x="908" y="554"/>
                  </a:lnTo>
                  <a:lnTo>
                    <a:pt x="898" y="569"/>
                  </a:lnTo>
                  <a:lnTo>
                    <a:pt x="888" y="582"/>
                  </a:lnTo>
                  <a:lnTo>
                    <a:pt x="876" y="595"/>
                  </a:lnTo>
                  <a:lnTo>
                    <a:pt x="876" y="595"/>
                  </a:lnTo>
                  <a:lnTo>
                    <a:pt x="861" y="608"/>
                  </a:lnTo>
                  <a:lnTo>
                    <a:pt x="843" y="618"/>
                  </a:lnTo>
                  <a:lnTo>
                    <a:pt x="825" y="625"/>
                  </a:lnTo>
                  <a:lnTo>
                    <a:pt x="806" y="631"/>
                  </a:lnTo>
                  <a:lnTo>
                    <a:pt x="806" y="631"/>
                  </a:lnTo>
                  <a:lnTo>
                    <a:pt x="804" y="646"/>
                  </a:lnTo>
                  <a:lnTo>
                    <a:pt x="803" y="662"/>
                  </a:lnTo>
                  <a:lnTo>
                    <a:pt x="799" y="678"/>
                  </a:lnTo>
                  <a:lnTo>
                    <a:pt x="794" y="692"/>
                  </a:lnTo>
                  <a:lnTo>
                    <a:pt x="789" y="707"/>
                  </a:lnTo>
                  <a:lnTo>
                    <a:pt x="781" y="720"/>
                  </a:lnTo>
                  <a:lnTo>
                    <a:pt x="774" y="733"/>
                  </a:lnTo>
                  <a:lnTo>
                    <a:pt x="766" y="743"/>
                  </a:lnTo>
                  <a:lnTo>
                    <a:pt x="755" y="753"/>
                  </a:lnTo>
                  <a:lnTo>
                    <a:pt x="745" y="763"/>
                  </a:lnTo>
                  <a:lnTo>
                    <a:pt x="735" y="770"/>
                  </a:lnTo>
                  <a:lnTo>
                    <a:pt x="724" y="777"/>
                  </a:lnTo>
                  <a:lnTo>
                    <a:pt x="712" y="782"/>
                  </a:lnTo>
                  <a:lnTo>
                    <a:pt x="701" y="785"/>
                  </a:lnTo>
                  <a:lnTo>
                    <a:pt x="688" y="787"/>
                  </a:lnTo>
                  <a:lnTo>
                    <a:pt x="675" y="787"/>
                  </a:lnTo>
                  <a:lnTo>
                    <a:pt x="675" y="787"/>
                  </a:lnTo>
                  <a:lnTo>
                    <a:pt x="658" y="785"/>
                  </a:lnTo>
                  <a:lnTo>
                    <a:pt x="642" y="780"/>
                  </a:lnTo>
                  <a:lnTo>
                    <a:pt x="626" y="772"/>
                  </a:lnTo>
                  <a:lnTo>
                    <a:pt x="610" y="762"/>
                  </a:lnTo>
                  <a:lnTo>
                    <a:pt x="610" y="762"/>
                  </a:lnTo>
                  <a:lnTo>
                    <a:pt x="604" y="779"/>
                  </a:lnTo>
                  <a:lnTo>
                    <a:pt x="597" y="796"/>
                  </a:lnTo>
                  <a:lnTo>
                    <a:pt x="590" y="812"/>
                  </a:lnTo>
                  <a:lnTo>
                    <a:pt x="581" y="826"/>
                  </a:lnTo>
                  <a:lnTo>
                    <a:pt x="571" y="841"/>
                  </a:lnTo>
                  <a:lnTo>
                    <a:pt x="560" y="852"/>
                  </a:lnTo>
                  <a:lnTo>
                    <a:pt x="548" y="862"/>
                  </a:lnTo>
                  <a:lnTo>
                    <a:pt x="535" y="871"/>
                  </a:lnTo>
                  <a:lnTo>
                    <a:pt x="522" y="880"/>
                  </a:lnTo>
                  <a:lnTo>
                    <a:pt x="509" y="885"/>
                  </a:lnTo>
                  <a:lnTo>
                    <a:pt x="496" y="890"/>
                  </a:lnTo>
                  <a:lnTo>
                    <a:pt x="482" y="891"/>
                  </a:lnTo>
                  <a:lnTo>
                    <a:pt x="468" y="893"/>
                  </a:lnTo>
                  <a:lnTo>
                    <a:pt x="453" y="891"/>
                  </a:lnTo>
                  <a:lnTo>
                    <a:pt x="439" y="888"/>
                  </a:lnTo>
                  <a:lnTo>
                    <a:pt x="424" y="883"/>
                  </a:lnTo>
                  <a:lnTo>
                    <a:pt x="424" y="883"/>
                  </a:lnTo>
                  <a:lnTo>
                    <a:pt x="411" y="877"/>
                  </a:lnTo>
                  <a:lnTo>
                    <a:pt x="401" y="870"/>
                  </a:lnTo>
                  <a:lnTo>
                    <a:pt x="390" y="861"/>
                  </a:lnTo>
                  <a:lnTo>
                    <a:pt x="380" y="852"/>
                  </a:lnTo>
                  <a:lnTo>
                    <a:pt x="371" y="841"/>
                  </a:lnTo>
                  <a:lnTo>
                    <a:pt x="362" y="829"/>
                  </a:lnTo>
                  <a:lnTo>
                    <a:pt x="354" y="818"/>
                  </a:lnTo>
                  <a:lnTo>
                    <a:pt x="347" y="803"/>
                  </a:lnTo>
                  <a:lnTo>
                    <a:pt x="347" y="803"/>
                  </a:lnTo>
                  <a:lnTo>
                    <a:pt x="331" y="813"/>
                  </a:lnTo>
                  <a:lnTo>
                    <a:pt x="315" y="822"/>
                  </a:lnTo>
                  <a:lnTo>
                    <a:pt x="299" y="828"/>
                  </a:lnTo>
                  <a:lnTo>
                    <a:pt x="283" y="831"/>
                  </a:lnTo>
                  <a:lnTo>
                    <a:pt x="267" y="832"/>
                  </a:lnTo>
                  <a:lnTo>
                    <a:pt x="252" y="832"/>
                  </a:lnTo>
                  <a:lnTo>
                    <a:pt x="234" y="829"/>
                  </a:lnTo>
                  <a:lnTo>
                    <a:pt x="220" y="825"/>
                  </a:lnTo>
                  <a:lnTo>
                    <a:pt x="204" y="818"/>
                  </a:lnTo>
                  <a:lnTo>
                    <a:pt x="190" y="809"/>
                  </a:lnTo>
                  <a:lnTo>
                    <a:pt x="175" y="799"/>
                  </a:lnTo>
                  <a:lnTo>
                    <a:pt x="162" y="787"/>
                  </a:lnTo>
                  <a:lnTo>
                    <a:pt x="149" y="773"/>
                  </a:lnTo>
                  <a:lnTo>
                    <a:pt x="139" y="759"/>
                  </a:lnTo>
                  <a:lnTo>
                    <a:pt x="128" y="741"/>
                  </a:lnTo>
                  <a:lnTo>
                    <a:pt x="119" y="723"/>
                  </a:lnTo>
                  <a:lnTo>
                    <a:pt x="119" y="723"/>
                  </a:lnTo>
                  <a:lnTo>
                    <a:pt x="118" y="718"/>
                  </a:lnTo>
                  <a:lnTo>
                    <a:pt x="118" y="718"/>
                  </a:lnTo>
                  <a:lnTo>
                    <a:pt x="108" y="718"/>
                  </a:lnTo>
                  <a:lnTo>
                    <a:pt x="99" y="718"/>
                  </a:lnTo>
                  <a:lnTo>
                    <a:pt x="89" y="715"/>
                  </a:lnTo>
                  <a:lnTo>
                    <a:pt x="80" y="713"/>
                  </a:lnTo>
                  <a:lnTo>
                    <a:pt x="72" y="708"/>
                  </a:lnTo>
                  <a:lnTo>
                    <a:pt x="63" y="704"/>
                  </a:lnTo>
                  <a:lnTo>
                    <a:pt x="56" y="698"/>
                  </a:lnTo>
                  <a:lnTo>
                    <a:pt x="49" y="691"/>
                  </a:lnTo>
                  <a:lnTo>
                    <a:pt x="43" y="682"/>
                  </a:lnTo>
                  <a:lnTo>
                    <a:pt x="36" y="674"/>
                  </a:lnTo>
                  <a:lnTo>
                    <a:pt x="31" y="665"/>
                  </a:lnTo>
                  <a:lnTo>
                    <a:pt x="25" y="654"/>
                  </a:lnTo>
                  <a:lnTo>
                    <a:pt x="23" y="644"/>
                  </a:lnTo>
                  <a:lnTo>
                    <a:pt x="20" y="632"/>
                  </a:lnTo>
                  <a:lnTo>
                    <a:pt x="17" y="620"/>
                  </a:lnTo>
                  <a:lnTo>
                    <a:pt x="15" y="608"/>
                  </a:lnTo>
                  <a:lnTo>
                    <a:pt x="15" y="608"/>
                  </a:lnTo>
                  <a:lnTo>
                    <a:pt x="15" y="595"/>
                  </a:lnTo>
                  <a:lnTo>
                    <a:pt x="17" y="582"/>
                  </a:lnTo>
                  <a:lnTo>
                    <a:pt x="18" y="569"/>
                  </a:lnTo>
                  <a:lnTo>
                    <a:pt x="21" y="556"/>
                  </a:lnTo>
                  <a:lnTo>
                    <a:pt x="25" y="543"/>
                  </a:lnTo>
                  <a:lnTo>
                    <a:pt x="31" y="531"/>
                  </a:lnTo>
                  <a:lnTo>
                    <a:pt x="37" y="521"/>
                  </a:lnTo>
                  <a:lnTo>
                    <a:pt x="44" y="511"/>
                  </a:lnTo>
                  <a:lnTo>
                    <a:pt x="44" y="511"/>
                  </a:lnTo>
                  <a:lnTo>
                    <a:pt x="36" y="504"/>
                  </a:lnTo>
                  <a:lnTo>
                    <a:pt x="28" y="495"/>
                  </a:lnTo>
                  <a:lnTo>
                    <a:pt x="23" y="487"/>
                  </a:lnTo>
                  <a:lnTo>
                    <a:pt x="17" y="476"/>
                  </a:lnTo>
                  <a:lnTo>
                    <a:pt x="13" y="466"/>
                  </a:lnTo>
                  <a:lnTo>
                    <a:pt x="8" y="456"/>
                  </a:lnTo>
                  <a:lnTo>
                    <a:pt x="5" y="445"/>
                  </a:lnTo>
                  <a:lnTo>
                    <a:pt x="2" y="435"/>
                  </a:lnTo>
                  <a:lnTo>
                    <a:pt x="1" y="422"/>
                  </a:lnTo>
                  <a:lnTo>
                    <a:pt x="0" y="410"/>
                  </a:lnTo>
                  <a:lnTo>
                    <a:pt x="1" y="399"/>
                  </a:lnTo>
                  <a:lnTo>
                    <a:pt x="1" y="387"/>
                  </a:lnTo>
                  <a:lnTo>
                    <a:pt x="4" y="376"/>
                  </a:lnTo>
                  <a:lnTo>
                    <a:pt x="7" y="364"/>
                  </a:lnTo>
                  <a:lnTo>
                    <a:pt x="10" y="353"/>
                  </a:lnTo>
                  <a:lnTo>
                    <a:pt x="15" y="341"/>
                  </a:lnTo>
                  <a:lnTo>
                    <a:pt x="15" y="341"/>
                  </a:lnTo>
                  <a:lnTo>
                    <a:pt x="21" y="330"/>
                  </a:lnTo>
                  <a:lnTo>
                    <a:pt x="30" y="318"/>
                  </a:lnTo>
                  <a:lnTo>
                    <a:pt x="37" y="309"/>
                  </a:lnTo>
                  <a:lnTo>
                    <a:pt x="47" y="301"/>
                  </a:lnTo>
                  <a:lnTo>
                    <a:pt x="57" y="294"/>
                  </a:lnTo>
                  <a:lnTo>
                    <a:pt x="67" y="289"/>
                  </a:lnTo>
                  <a:lnTo>
                    <a:pt x="77" y="285"/>
                  </a:lnTo>
                  <a:lnTo>
                    <a:pt x="89" y="284"/>
                  </a:lnTo>
                  <a:lnTo>
                    <a:pt x="89" y="281"/>
                  </a:lnTo>
                  <a:close/>
                </a:path>
              </a:pathLst>
            </a:custGeom>
            <a:solidFill>
              <a:schemeClr val="dk2"/>
            </a:solidFill>
            <a:ln>
              <a:noFill/>
            </a:ln>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6" name="文本框 5"/>
            <p:cNvSpPr txBox="1"/>
            <p:nvPr>
              <p:custDataLst>
                <p:tags r:id="rId21"/>
              </p:custDataLst>
            </p:nvPr>
          </p:nvSpPr>
          <p:spPr>
            <a:xfrm>
              <a:off x="3201" y="3429"/>
              <a:ext cx="1857"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lstStyle>
              <a:defPPr>
                <a:defRPr lang="zh-CN"/>
              </a:defPPr>
              <a:lvl1pPr>
                <a:defRPr sz="1600">
                  <a:solidFill>
                    <a:srgbClr val="F6667E"/>
                  </a:solidFill>
                  <a:latin typeface="Calibri" panose="020F0502020204030204" pitchFamily="34" charset="0"/>
                  <a:ea typeface="微软雅黑" panose="020B0503020204020204" pitchFamily="34" charset="-122"/>
                </a:defRPr>
              </a:lvl1pPr>
            </a:lstStyle>
            <a:p>
              <a:pPr marL="0" lvl="0" indent="0" algn="ctr">
                <a:lnSpc>
                  <a:spcPct val="100000"/>
                </a:lnSpc>
                <a:spcBef>
                  <a:spcPts val="0"/>
                </a:spcBef>
                <a:spcAft>
                  <a:spcPts val="0"/>
                </a:spcAft>
                <a:buSzPct val="100000"/>
              </a:pPr>
              <a:r>
                <a:rPr lang="zh-CN" altLang="en-US" sz="1970" b="1">
                  <a:solidFill>
                    <a:schemeClr val="lt1"/>
                  </a:solidFill>
                  <a:latin typeface="Times New Roman" panose="02020603050405020304" charset="0"/>
                </a:rPr>
                <a:t>制度象热炉</a:t>
              </a:r>
              <a:endParaRPr lang="zh-CN" altLang="en-US" sz="1970" b="1">
                <a:solidFill>
                  <a:schemeClr val="lt1"/>
                </a:solidFill>
                <a:latin typeface="Times New Roman" panose="02020603050405020304" charset="0"/>
              </a:endParaRPr>
            </a:p>
          </p:txBody>
        </p:sp>
        <p:sp>
          <p:nvSpPr>
            <p:cNvPr id="7" name="文本框 6"/>
            <p:cNvSpPr txBox="1"/>
            <p:nvPr>
              <p:custDataLst>
                <p:tags r:id="rId22"/>
              </p:custDataLst>
            </p:nvPr>
          </p:nvSpPr>
          <p:spPr>
            <a:xfrm>
              <a:off x="5987" y="3796"/>
              <a:ext cx="567" cy="565"/>
            </a:xfrm>
            <a:prstGeom prst="rect">
              <a:avLst/>
            </a:prstGeom>
            <a:noFill/>
          </p:spPr>
          <p:txBody>
            <a:bodyPr wrap="square" rtlCol="0" anchor="ctr" anchorCtr="0"/>
            <a:lstStyle/>
            <a:p>
              <a:pPr algn="ctr"/>
              <a:r>
                <a:rPr lang="en-US" altLang="zh-CN" sz="2810" b="1" dirty="0">
                  <a:solidFill>
                    <a:schemeClr val="lt1"/>
                  </a:solidFill>
                  <a:latin typeface="微软雅黑" panose="020B0503020204020204" pitchFamily="34" charset="-122"/>
                  <a:ea typeface="微软雅黑" panose="020B0503020204020204" pitchFamily="34" charset="-122"/>
                </a:rPr>
                <a:t>1</a:t>
              </a:r>
              <a:endParaRPr lang="en-US" altLang="zh-CN" sz="2810" b="1" dirty="0">
                <a:solidFill>
                  <a:schemeClr val="lt1"/>
                </a:solidFill>
                <a:latin typeface="微软雅黑" panose="020B0503020204020204" pitchFamily="34" charset="-122"/>
                <a:ea typeface="微软雅黑" panose="020B0503020204020204" pitchFamily="34" charset="-122"/>
              </a:endParaRPr>
            </a:p>
          </p:txBody>
        </p:sp>
        <p:sp>
          <p:nvSpPr>
            <p:cNvPr id="5218" name="梯形 4"/>
            <p:cNvSpPr>
              <a:spLocks noChangeArrowheads="1"/>
            </p:cNvSpPr>
            <p:nvPr>
              <p:custDataLst>
                <p:tags r:id="rId23"/>
              </p:custDataLst>
            </p:nvPr>
          </p:nvSpPr>
          <p:spPr bwMode="auto">
            <a:xfrm rot="3796051" flipV="1">
              <a:off x="7471" y="4591"/>
              <a:ext cx="201" cy="109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2"/>
            </a:solidFill>
            <a:ln>
              <a:noFill/>
            </a:ln>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sp>
          <p:nvSpPr>
            <p:cNvPr id="5232" name="云形标注 6"/>
            <p:cNvSpPr>
              <a:spLocks noChangeArrowheads="1"/>
            </p:cNvSpPr>
            <p:nvPr>
              <p:custDataLst>
                <p:tags r:id="rId24"/>
              </p:custDataLst>
            </p:nvPr>
          </p:nvSpPr>
          <p:spPr bwMode="auto">
            <a:xfrm>
              <a:off x="9288" y="3766"/>
              <a:ext cx="2073" cy="881"/>
            </a:xfrm>
            <a:prstGeom prst="cloudCallout">
              <a:avLst>
                <a:gd name="adj1" fmla="val -74444"/>
                <a:gd name="adj2" fmla="val 35569"/>
              </a:avLst>
            </a:prstGeom>
            <a:solidFill>
              <a:schemeClr val="dk1"/>
            </a:solidFill>
            <a:ln w="12700" cap="flat" cmpd="sng">
              <a:solidFill>
                <a:srgbClr val="D8D8D8"/>
              </a:solidFill>
              <a:bevel/>
            </a:ln>
          </p:spPr>
          <p:txBody>
            <a:bodyPr anchor="ctr"/>
            <a:lstStyle/>
            <a:p>
              <a:pPr algn="ctr"/>
              <a:endParaRPr lang="zh-CN" altLang="zh-CN" sz="2810" b="1">
                <a:solidFill>
                  <a:schemeClr val="lt1"/>
                </a:solidFill>
                <a:latin typeface="微软雅黑" panose="020B0503020204020204" pitchFamily="34" charset="-122"/>
                <a:ea typeface="微软雅黑" panose="020B0503020204020204" pitchFamily="34" charset="-122"/>
              </a:endParaRPr>
            </a:p>
          </p:txBody>
        </p:sp>
        <p:sp>
          <p:nvSpPr>
            <p:cNvPr id="174" name="Freeform 79"/>
            <p:cNvSpPr/>
            <p:nvPr>
              <p:custDataLst>
                <p:tags r:id="rId25"/>
              </p:custDataLst>
            </p:nvPr>
          </p:nvSpPr>
          <p:spPr bwMode="auto">
            <a:xfrm>
              <a:off x="7732" y="4360"/>
              <a:ext cx="970" cy="960"/>
            </a:xfrm>
            <a:custGeom>
              <a:avLst/>
              <a:gdLst>
                <a:gd name="T0" fmla="*/ 90 w 938"/>
                <a:gd name="T1" fmla="*/ 242 h 893"/>
                <a:gd name="T2" fmla="*/ 106 w 938"/>
                <a:gd name="T3" fmla="*/ 171 h 893"/>
                <a:gd name="T4" fmla="*/ 142 w 938"/>
                <a:gd name="T5" fmla="*/ 114 h 893"/>
                <a:gd name="T6" fmla="*/ 193 w 938"/>
                <a:gd name="T7" fmla="*/ 78 h 893"/>
                <a:gd name="T8" fmla="*/ 234 w 938"/>
                <a:gd name="T9" fmla="*/ 69 h 893"/>
                <a:gd name="T10" fmla="*/ 282 w 938"/>
                <a:gd name="T11" fmla="*/ 78 h 893"/>
                <a:gd name="T12" fmla="*/ 315 w 938"/>
                <a:gd name="T13" fmla="*/ 98 h 893"/>
                <a:gd name="T14" fmla="*/ 345 w 938"/>
                <a:gd name="T15" fmla="*/ 52 h 893"/>
                <a:gd name="T16" fmla="*/ 385 w 938"/>
                <a:gd name="T17" fmla="*/ 26 h 893"/>
                <a:gd name="T18" fmla="*/ 429 w 938"/>
                <a:gd name="T19" fmla="*/ 22 h 893"/>
                <a:gd name="T20" fmla="*/ 473 w 938"/>
                <a:gd name="T21" fmla="*/ 40 h 893"/>
                <a:gd name="T22" fmla="*/ 499 w 938"/>
                <a:gd name="T23" fmla="*/ 66 h 893"/>
                <a:gd name="T24" fmla="*/ 524 w 938"/>
                <a:gd name="T25" fmla="*/ 29 h 893"/>
                <a:gd name="T26" fmla="*/ 555 w 938"/>
                <a:gd name="T27" fmla="*/ 6 h 893"/>
                <a:gd name="T28" fmla="*/ 591 w 938"/>
                <a:gd name="T29" fmla="*/ 1 h 893"/>
                <a:gd name="T30" fmla="*/ 627 w 938"/>
                <a:gd name="T31" fmla="*/ 14 h 893"/>
                <a:gd name="T32" fmla="*/ 653 w 938"/>
                <a:gd name="T33" fmla="*/ 40 h 893"/>
                <a:gd name="T34" fmla="*/ 675 w 938"/>
                <a:gd name="T35" fmla="*/ 33 h 893"/>
                <a:gd name="T36" fmla="*/ 712 w 938"/>
                <a:gd name="T37" fmla="*/ 10 h 893"/>
                <a:gd name="T38" fmla="*/ 753 w 938"/>
                <a:gd name="T39" fmla="*/ 7 h 893"/>
                <a:gd name="T40" fmla="*/ 791 w 938"/>
                <a:gd name="T41" fmla="*/ 23 h 893"/>
                <a:gd name="T42" fmla="*/ 815 w 938"/>
                <a:gd name="T43" fmla="*/ 47 h 893"/>
                <a:gd name="T44" fmla="*/ 842 w 938"/>
                <a:gd name="T45" fmla="*/ 121 h 893"/>
                <a:gd name="T46" fmla="*/ 872 w 938"/>
                <a:gd name="T47" fmla="*/ 140 h 893"/>
                <a:gd name="T48" fmla="*/ 904 w 938"/>
                <a:gd name="T49" fmla="*/ 181 h 893"/>
                <a:gd name="T50" fmla="*/ 921 w 938"/>
                <a:gd name="T51" fmla="*/ 235 h 893"/>
                <a:gd name="T52" fmla="*/ 920 w 938"/>
                <a:gd name="T53" fmla="*/ 294 h 893"/>
                <a:gd name="T54" fmla="*/ 911 w 938"/>
                <a:gd name="T55" fmla="*/ 328 h 893"/>
                <a:gd name="T56" fmla="*/ 935 w 938"/>
                <a:gd name="T57" fmla="*/ 396 h 893"/>
                <a:gd name="T58" fmla="*/ 935 w 938"/>
                <a:gd name="T59" fmla="*/ 469 h 893"/>
                <a:gd name="T60" fmla="*/ 917 w 938"/>
                <a:gd name="T61" fmla="*/ 538 h 893"/>
                <a:gd name="T62" fmla="*/ 876 w 938"/>
                <a:gd name="T63" fmla="*/ 595 h 893"/>
                <a:gd name="T64" fmla="*/ 825 w 938"/>
                <a:gd name="T65" fmla="*/ 625 h 893"/>
                <a:gd name="T66" fmla="*/ 803 w 938"/>
                <a:gd name="T67" fmla="*/ 662 h 893"/>
                <a:gd name="T68" fmla="*/ 781 w 938"/>
                <a:gd name="T69" fmla="*/ 720 h 893"/>
                <a:gd name="T70" fmla="*/ 745 w 938"/>
                <a:gd name="T71" fmla="*/ 763 h 893"/>
                <a:gd name="T72" fmla="*/ 701 w 938"/>
                <a:gd name="T73" fmla="*/ 785 h 893"/>
                <a:gd name="T74" fmla="*/ 658 w 938"/>
                <a:gd name="T75" fmla="*/ 785 h 893"/>
                <a:gd name="T76" fmla="*/ 610 w 938"/>
                <a:gd name="T77" fmla="*/ 762 h 893"/>
                <a:gd name="T78" fmla="*/ 581 w 938"/>
                <a:gd name="T79" fmla="*/ 826 h 893"/>
                <a:gd name="T80" fmla="*/ 535 w 938"/>
                <a:gd name="T81" fmla="*/ 871 h 893"/>
                <a:gd name="T82" fmla="*/ 482 w 938"/>
                <a:gd name="T83" fmla="*/ 891 h 893"/>
                <a:gd name="T84" fmla="*/ 424 w 938"/>
                <a:gd name="T85" fmla="*/ 883 h 893"/>
                <a:gd name="T86" fmla="*/ 390 w 938"/>
                <a:gd name="T87" fmla="*/ 861 h 893"/>
                <a:gd name="T88" fmla="*/ 354 w 938"/>
                <a:gd name="T89" fmla="*/ 818 h 893"/>
                <a:gd name="T90" fmla="*/ 315 w 938"/>
                <a:gd name="T91" fmla="*/ 822 h 893"/>
                <a:gd name="T92" fmla="*/ 252 w 938"/>
                <a:gd name="T93" fmla="*/ 832 h 893"/>
                <a:gd name="T94" fmla="*/ 190 w 938"/>
                <a:gd name="T95" fmla="*/ 809 h 893"/>
                <a:gd name="T96" fmla="*/ 139 w 938"/>
                <a:gd name="T97" fmla="*/ 759 h 893"/>
                <a:gd name="T98" fmla="*/ 118 w 938"/>
                <a:gd name="T99" fmla="*/ 718 h 893"/>
                <a:gd name="T100" fmla="*/ 89 w 938"/>
                <a:gd name="T101" fmla="*/ 715 h 893"/>
                <a:gd name="T102" fmla="*/ 56 w 938"/>
                <a:gd name="T103" fmla="*/ 698 h 893"/>
                <a:gd name="T104" fmla="*/ 31 w 938"/>
                <a:gd name="T105" fmla="*/ 665 h 893"/>
                <a:gd name="T106" fmla="*/ 17 w 938"/>
                <a:gd name="T107" fmla="*/ 620 h 893"/>
                <a:gd name="T108" fmla="*/ 17 w 938"/>
                <a:gd name="T109" fmla="*/ 582 h 893"/>
                <a:gd name="T110" fmla="*/ 31 w 938"/>
                <a:gd name="T111" fmla="*/ 531 h 893"/>
                <a:gd name="T112" fmla="*/ 36 w 938"/>
                <a:gd name="T113" fmla="*/ 504 h 893"/>
                <a:gd name="T114" fmla="*/ 13 w 938"/>
                <a:gd name="T115" fmla="*/ 466 h 893"/>
                <a:gd name="T116" fmla="*/ 1 w 938"/>
                <a:gd name="T117" fmla="*/ 422 h 893"/>
                <a:gd name="T118" fmla="*/ 4 w 938"/>
                <a:gd name="T119" fmla="*/ 376 h 893"/>
                <a:gd name="T120" fmla="*/ 15 w 938"/>
                <a:gd name="T121" fmla="*/ 341 h 893"/>
                <a:gd name="T122" fmla="*/ 47 w 938"/>
                <a:gd name="T123" fmla="*/ 301 h 893"/>
                <a:gd name="T124" fmla="*/ 89 w 938"/>
                <a:gd name="T125" fmla="*/ 284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38" h="893">
                  <a:moveTo>
                    <a:pt x="89" y="281"/>
                  </a:moveTo>
                  <a:lnTo>
                    <a:pt x="89" y="281"/>
                  </a:lnTo>
                  <a:lnTo>
                    <a:pt x="89" y="261"/>
                  </a:lnTo>
                  <a:lnTo>
                    <a:pt x="90" y="242"/>
                  </a:lnTo>
                  <a:lnTo>
                    <a:pt x="92" y="223"/>
                  </a:lnTo>
                  <a:lnTo>
                    <a:pt x="96" y="204"/>
                  </a:lnTo>
                  <a:lnTo>
                    <a:pt x="100" y="187"/>
                  </a:lnTo>
                  <a:lnTo>
                    <a:pt x="106" y="171"/>
                  </a:lnTo>
                  <a:lnTo>
                    <a:pt x="113" y="155"/>
                  </a:lnTo>
                  <a:lnTo>
                    <a:pt x="122" y="141"/>
                  </a:lnTo>
                  <a:lnTo>
                    <a:pt x="132" y="127"/>
                  </a:lnTo>
                  <a:lnTo>
                    <a:pt x="142" y="114"/>
                  </a:lnTo>
                  <a:lnTo>
                    <a:pt x="154" y="104"/>
                  </a:lnTo>
                  <a:lnTo>
                    <a:pt x="165" y="94"/>
                  </a:lnTo>
                  <a:lnTo>
                    <a:pt x="178" y="85"/>
                  </a:lnTo>
                  <a:lnTo>
                    <a:pt x="193" y="78"/>
                  </a:lnTo>
                  <a:lnTo>
                    <a:pt x="207" y="73"/>
                  </a:lnTo>
                  <a:lnTo>
                    <a:pt x="221" y="70"/>
                  </a:lnTo>
                  <a:lnTo>
                    <a:pt x="221" y="70"/>
                  </a:lnTo>
                  <a:lnTo>
                    <a:pt x="234" y="69"/>
                  </a:lnTo>
                  <a:lnTo>
                    <a:pt x="246" y="69"/>
                  </a:lnTo>
                  <a:lnTo>
                    <a:pt x="257" y="70"/>
                  </a:lnTo>
                  <a:lnTo>
                    <a:pt x="270" y="73"/>
                  </a:lnTo>
                  <a:lnTo>
                    <a:pt x="282" y="78"/>
                  </a:lnTo>
                  <a:lnTo>
                    <a:pt x="293" y="83"/>
                  </a:lnTo>
                  <a:lnTo>
                    <a:pt x="303" y="89"/>
                  </a:lnTo>
                  <a:lnTo>
                    <a:pt x="315" y="98"/>
                  </a:lnTo>
                  <a:lnTo>
                    <a:pt x="315" y="98"/>
                  </a:lnTo>
                  <a:lnTo>
                    <a:pt x="321" y="83"/>
                  </a:lnTo>
                  <a:lnTo>
                    <a:pt x="328" y="72"/>
                  </a:lnTo>
                  <a:lnTo>
                    <a:pt x="336" y="62"/>
                  </a:lnTo>
                  <a:lnTo>
                    <a:pt x="345" y="52"/>
                  </a:lnTo>
                  <a:lnTo>
                    <a:pt x="354" y="43"/>
                  </a:lnTo>
                  <a:lnTo>
                    <a:pt x="364" y="36"/>
                  </a:lnTo>
                  <a:lnTo>
                    <a:pt x="374" y="30"/>
                  </a:lnTo>
                  <a:lnTo>
                    <a:pt x="385" y="26"/>
                  </a:lnTo>
                  <a:lnTo>
                    <a:pt x="396" y="23"/>
                  </a:lnTo>
                  <a:lnTo>
                    <a:pt x="407" y="20"/>
                  </a:lnTo>
                  <a:lnTo>
                    <a:pt x="419" y="20"/>
                  </a:lnTo>
                  <a:lnTo>
                    <a:pt x="429" y="22"/>
                  </a:lnTo>
                  <a:lnTo>
                    <a:pt x="440" y="23"/>
                  </a:lnTo>
                  <a:lnTo>
                    <a:pt x="452" y="27"/>
                  </a:lnTo>
                  <a:lnTo>
                    <a:pt x="462" y="33"/>
                  </a:lnTo>
                  <a:lnTo>
                    <a:pt x="473" y="40"/>
                  </a:lnTo>
                  <a:lnTo>
                    <a:pt x="473" y="40"/>
                  </a:lnTo>
                  <a:lnTo>
                    <a:pt x="486" y="52"/>
                  </a:lnTo>
                  <a:lnTo>
                    <a:pt x="499" y="66"/>
                  </a:lnTo>
                  <a:lnTo>
                    <a:pt x="499" y="66"/>
                  </a:lnTo>
                  <a:lnTo>
                    <a:pt x="504" y="55"/>
                  </a:lnTo>
                  <a:lnTo>
                    <a:pt x="509" y="45"/>
                  </a:lnTo>
                  <a:lnTo>
                    <a:pt x="516" y="36"/>
                  </a:lnTo>
                  <a:lnTo>
                    <a:pt x="524" y="29"/>
                  </a:lnTo>
                  <a:lnTo>
                    <a:pt x="531" y="22"/>
                  </a:lnTo>
                  <a:lnTo>
                    <a:pt x="538" y="14"/>
                  </a:lnTo>
                  <a:lnTo>
                    <a:pt x="547" y="10"/>
                  </a:lnTo>
                  <a:lnTo>
                    <a:pt x="555" y="6"/>
                  </a:lnTo>
                  <a:lnTo>
                    <a:pt x="564" y="3"/>
                  </a:lnTo>
                  <a:lnTo>
                    <a:pt x="573" y="1"/>
                  </a:lnTo>
                  <a:lnTo>
                    <a:pt x="583" y="0"/>
                  </a:lnTo>
                  <a:lnTo>
                    <a:pt x="591" y="1"/>
                  </a:lnTo>
                  <a:lnTo>
                    <a:pt x="600" y="3"/>
                  </a:lnTo>
                  <a:lnTo>
                    <a:pt x="610" y="6"/>
                  </a:lnTo>
                  <a:lnTo>
                    <a:pt x="619" y="10"/>
                  </a:lnTo>
                  <a:lnTo>
                    <a:pt x="627" y="14"/>
                  </a:lnTo>
                  <a:lnTo>
                    <a:pt x="627" y="14"/>
                  </a:lnTo>
                  <a:lnTo>
                    <a:pt x="636" y="22"/>
                  </a:lnTo>
                  <a:lnTo>
                    <a:pt x="645" y="30"/>
                  </a:lnTo>
                  <a:lnTo>
                    <a:pt x="653" y="40"/>
                  </a:lnTo>
                  <a:lnTo>
                    <a:pt x="659" y="52"/>
                  </a:lnTo>
                  <a:lnTo>
                    <a:pt x="659" y="52"/>
                  </a:lnTo>
                  <a:lnTo>
                    <a:pt x="668" y="42"/>
                  </a:lnTo>
                  <a:lnTo>
                    <a:pt x="675" y="33"/>
                  </a:lnTo>
                  <a:lnTo>
                    <a:pt x="683" y="24"/>
                  </a:lnTo>
                  <a:lnTo>
                    <a:pt x="694" y="19"/>
                  </a:lnTo>
                  <a:lnTo>
                    <a:pt x="702" y="13"/>
                  </a:lnTo>
                  <a:lnTo>
                    <a:pt x="712" y="10"/>
                  </a:lnTo>
                  <a:lnTo>
                    <a:pt x="722" y="7"/>
                  </a:lnTo>
                  <a:lnTo>
                    <a:pt x="732" y="6"/>
                  </a:lnTo>
                  <a:lnTo>
                    <a:pt x="743" y="6"/>
                  </a:lnTo>
                  <a:lnTo>
                    <a:pt x="753" y="7"/>
                  </a:lnTo>
                  <a:lnTo>
                    <a:pt x="763" y="9"/>
                  </a:lnTo>
                  <a:lnTo>
                    <a:pt x="773" y="13"/>
                  </a:lnTo>
                  <a:lnTo>
                    <a:pt x="781" y="17"/>
                  </a:lnTo>
                  <a:lnTo>
                    <a:pt x="791" y="23"/>
                  </a:lnTo>
                  <a:lnTo>
                    <a:pt x="800" y="32"/>
                  </a:lnTo>
                  <a:lnTo>
                    <a:pt x="809" y="40"/>
                  </a:lnTo>
                  <a:lnTo>
                    <a:pt x="809" y="40"/>
                  </a:lnTo>
                  <a:lnTo>
                    <a:pt x="815" y="47"/>
                  </a:lnTo>
                  <a:lnTo>
                    <a:pt x="820" y="58"/>
                  </a:lnTo>
                  <a:lnTo>
                    <a:pt x="830" y="76"/>
                  </a:lnTo>
                  <a:lnTo>
                    <a:pt x="838" y="98"/>
                  </a:lnTo>
                  <a:lnTo>
                    <a:pt x="842" y="121"/>
                  </a:lnTo>
                  <a:lnTo>
                    <a:pt x="842" y="121"/>
                  </a:lnTo>
                  <a:lnTo>
                    <a:pt x="852" y="125"/>
                  </a:lnTo>
                  <a:lnTo>
                    <a:pt x="863" y="132"/>
                  </a:lnTo>
                  <a:lnTo>
                    <a:pt x="872" y="140"/>
                  </a:lnTo>
                  <a:lnTo>
                    <a:pt x="882" y="148"/>
                  </a:lnTo>
                  <a:lnTo>
                    <a:pt x="889" y="158"/>
                  </a:lnTo>
                  <a:lnTo>
                    <a:pt x="897" y="170"/>
                  </a:lnTo>
                  <a:lnTo>
                    <a:pt x="904" y="181"/>
                  </a:lnTo>
                  <a:lnTo>
                    <a:pt x="910" y="193"/>
                  </a:lnTo>
                  <a:lnTo>
                    <a:pt x="914" y="206"/>
                  </a:lnTo>
                  <a:lnTo>
                    <a:pt x="918" y="220"/>
                  </a:lnTo>
                  <a:lnTo>
                    <a:pt x="921" y="235"/>
                  </a:lnTo>
                  <a:lnTo>
                    <a:pt x="923" y="249"/>
                  </a:lnTo>
                  <a:lnTo>
                    <a:pt x="923" y="263"/>
                  </a:lnTo>
                  <a:lnTo>
                    <a:pt x="923" y="278"/>
                  </a:lnTo>
                  <a:lnTo>
                    <a:pt x="920" y="294"/>
                  </a:lnTo>
                  <a:lnTo>
                    <a:pt x="917" y="308"/>
                  </a:lnTo>
                  <a:lnTo>
                    <a:pt x="917" y="308"/>
                  </a:lnTo>
                  <a:lnTo>
                    <a:pt x="911" y="328"/>
                  </a:lnTo>
                  <a:lnTo>
                    <a:pt x="911" y="328"/>
                  </a:lnTo>
                  <a:lnTo>
                    <a:pt x="920" y="344"/>
                  </a:lnTo>
                  <a:lnTo>
                    <a:pt x="925" y="361"/>
                  </a:lnTo>
                  <a:lnTo>
                    <a:pt x="931" y="379"/>
                  </a:lnTo>
                  <a:lnTo>
                    <a:pt x="935" y="396"/>
                  </a:lnTo>
                  <a:lnTo>
                    <a:pt x="937" y="415"/>
                  </a:lnTo>
                  <a:lnTo>
                    <a:pt x="938" y="433"/>
                  </a:lnTo>
                  <a:lnTo>
                    <a:pt x="938" y="452"/>
                  </a:lnTo>
                  <a:lnTo>
                    <a:pt x="935" y="469"/>
                  </a:lnTo>
                  <a:lnTo>
                    <a:pt x="933" y="488"/>
                  </a:lnTo>
                  <a:lnTo>
                    <a:pt x="928" y="505"/>
                  </a:lnTo>
                  <a:lnTo>
                    <a:pt x="923" y="523"/>
                  </a:lnTo>
                  <a:lnTo>
                    <a:pt x="917" y="538"/>
                  </a:lnTo>
                  <a:lnTo>
                    <a:pt x="908" y="554"/>
                  </a:lnTo>
                  <a:lnTo>
                    <a:pt x="898" y="569"/>
                  </a:lnTo>
                  <a:lnTo>
                    <a:pt x="888" y="582"/>
                  </a:lnTo>
                  <a:lnTo>
                    <a:pt x="876" y="595"/>
                  </a:lnTo>
                  <a:lnTo>
                    <a:pt x="876" y="595"/>
                  </a:lnTo>
                  <a:lnTo>
                    <a:pt x="861" y="608"/>
                  </a:lnTo>
                  <a:lnTo>
                    <a:pt x="843" y="618"/>
                  </a:lnTo>
                  <a:lnTo>
                    <a:pt x="825" y="625"/>
                  </a:lnTo>
                  <a:lnTo>
                    <a:pt x="806" y="631"/>
                  </a:lnTo>
                  <a:lnTo>
                    <a:pt x="806" y="631"/>
                  </a:lnTo>
                  <a:lnTo>
                    <a:pt x="804" y="646"/>
                  </a:lnTo>
                  <a:lnTo>
                    <a:pt x="803" y="662"/>
                  </a:lnTo>
                  <a:lnTo>
                    <a:pt x="799" y="678"/>
                  </a:lnTo>
                  <a:lnTo>
                    <a:pt x="794" y="692"/>
                  </a:lnTo>
                  <a:lnTo>
                    <a:pt x="789" y="707"/>
                  </a:lnTo>
                  <a:lnTo>
                    <a:pt x="781" y="720"/>
                  </a:lnTo>
                  <a:lnTo>
                    <a:pt x="774" y="733"/>
                  </a:lnTo>
                  <a:lnTo>
                    <a:pt x="766" y="743"/>
                  </a:lnTo>
                  <a:lnTo>
                    <a:pt x="755" y="753"/>
                  </a:lnTo>
                  <a:lnTo>
                    <a:pt x="745" y="763"/>
                  </a:lnTo>
                  <a:lnTo>
                    <a:pt x="735" y="770"/>
                  </a:lnTo>
                  <a:lnTo>
                    <a:pt x="724" y="777"/>
                  </a:lnTo>
                  <a:lnTo>
                    <a:pt x="712" y="782"/>
                  </a:lnTo>
                  <a:lnTo>
                    <a:pt x="701" y="785"/>
                  </a:lnTo>
                  <a:lnTo>
                    <a:pt x="688" y="787"/>
                  </a:lnTo>
                  <a:lnTo>
                    <a:pt x="675" y="787"/>
                  </a:lnTo>
                  <a:lnTo>
                    <a:pt x="675" y="787"/>
                  </a:lnTo>
                  <a:lnTo>
                    <a:pt x="658" y="785"/>
                  </a:lnTo>
                  <a:lnTo>
                    <a:pt x="642" y="780"/>
                  </a:lnTo>
                  <a:lnTo>
                    <a:pt x="626" y="772"/>
                  </a:lnTo>
                  <a:lnTo>
                    <a:pt x="610" y="762"/>
                  </a:lnTo>
                  <a:lnTo>
                    <a:pt x="610" y="762"/>
                  </a:lnTo>
                  <a:lnTo>
                    <a:pt x="604" y="779"/>
                  </a:lnTo>
                  <a:lnTo>
                    <a:pt x="597" y="796"/>
                  </a:lnTo>
                  <a:lnTo>
                    <a:pt x="590" y="812"/>
                  </a:lnTo>
                  <a:lnTo>
                    <a:pt x="581" y="826"/>
                  </a:lnTo>
                  <a:lnTo>
                    <a:pt x="571" y="841"/>
                  </a:lnTo>
                  <a:lnTo>
                    <a:pt x="560" y="852"/>
                  </a:lnTo>
                  <a:lnTo>
                    <a:pt x="548" y="862"/>
                  </a:lnTo>
                  <a:lnTo>
                    <a:pt x="535" y="871"/>
                  </a:lnTo>
                  <a:lnTo>
                    <a:pt x="522" y="880"/>
                  </a:lnTo>
                  <a:lnTo>
                    <a:pt x="509" y="885"/>
                  </a:lnTo>
                  <a:lnTo>
                    <a:pt x="496" y="890"/>
                  </a:lnTo>
                  <a:lnTo>
                    <a:pt x="482" y="891"/>
                  </a:lnTo>
                  <a:lnTo>
                    <a:pt x="468" y="893"/>
                  </a:lnTo>
                  <a:lnTo>
                    <a:pt x="453" y="891"/>
                  </a:lnTo>
                  <a:lnTo>
                    <a:pt x="439" y="888"/>
                  </a:lnTo>
                  <a:lnTo>
                    <a:pt x="424" y="883"/>
                  </a:lnTo>
                  <a:lnTo>
                    <a:pt x="424" y="883"/>
                  </a:lnTo>
                  <a:lnTo>
                    <a:pt x="411" y="877"/>
                  </a:lnTo>
                  <a:lnTo>
                    <a:pt x="401" y="870"/>
                  </a:lnTo>
                  <a:lnTo>
                    <a:pt x="390" y="861"/>
                  </a:lnTo>
                  <a:lnTo>
                    <a:pt x="380" y="852"/>
                  </a:lnTo>
                  <a:lnTo>
                    <a:pt x="371" y="841"/>
                  </a:lnTo>
                  <a:lnTo>
                    <a:pt x="362" y="829"/>
                  </a:lnTo>
                  <a:lnTo>
                    <a:pt x="354" y="818"/>
                  </a:lnTo>
                  <a:lnTo>
                    <a:pt x="347" y="803"/>
                  </a:lnTo>
                  <a:lnTo>
                    <a:pt x="347" y="803"/>
                  </a:lnTo>
                  <a:lnTo>
                    <a:pt x="331" y="813"/>
                  </a:lnTo>
                  <a:lnTo>
                    <a:pt x="315" y="822"/>
                  </a:lnTo>
                  <a:lnTo>
                    <a:pt x="299" y="828"/>
                  </a:lnTo>
                  <a:lnTo>
                    <a:pt x="283" y="831"/>
                  </a:lnTo>
                  <a:lnTo>
                    <a:pt x="267" y="832"/>
                  </a:lnTo>
                  <a:lnTo>
                    <a:pt x="252" y="832"/>
                  </a:lnTo>
                  <a:lnTo>
                    <a:pt x="234" y="829"/>
                  </a:lnTo>
                  <a:lnTo>
                    <a:pt x="220" y="825"/>
                  </a:lnTo>
                  <a:lnTo>
                    <a:pt x="204" y="818"/>
                  </a:lnTo>
                  <a:lnTo>
                    <a:pt x="190" y="809"/>
                  </a:lnTo>
                  <a:lnTo>
                    <a:pt x="175" y="799"/>
                  </a:lnTo>
                  <a:lnTo>
                    <a:pt x="162" y="787"/>
                  </a:lnTo>
                  <a:lnTo>
                    <a:pt x="149" y="773"/>
                  </a:lnTo>
                  <a:lnTo>
                    <a:pt x="139" y="759"/>
                  </a:lnTo>
                  <a:lnTo>
                    <a:pt x="128" y="741"/>
                  </a:lnTo>
                  <a:lnTo>
                    <a:pt x="119" y="723"/>
                  </a:lnTo>
                  <a:lnTo>
                    <a:pt x="119" y="723"/>
                  </a:lnTo>
                  <a:lnTo>
                    <a:pt x="118" y="718"/>
                  </a:lnTo>
                  <a:lnTo>
                    <a:pt x="118" y="718"/>
                  </a:lnTo>
                  <a:lnTo>
                    <a:pt x="108" y="718"/>
                  </a:lnTo>
                  <a:lnTo>
                    <a:pt x="99" y="718"/>
                  </a:lnTo>
                  <a:lnTo>
                    <a:pt x="89" y="715"/>
                  </a:lnTo>
                  <a:lnTo>
                    <a:pt x="80" y="713"/>
                  </a:lnTo>
                  <a:lnTo>
                    <a:pt x="72" y="708"/>
                  </a:lnTo>
                  <a:lnTo>
                    <a:pt x="63" y="704"/>
                  </a:lnTo>
                  <a:lnTo>
                    <a:pt x="56" y="698"/>
                  </a:lnTo>
                  <a:lnTo>
                    <a:pt x="49" y="691"/>
                  </a:lnTo>
                  <a:lnTo>
                    <a:pt x="43" y="682"/>
                  </a:lnTo>
                  <a:lnTo>
                    <a:pt x="36" y="674"/>
                  </a:lnTo>
                  <a:lnTo>
                    <a:pt x="31" y="665"/>
                  </a:lnTo>
                  <a:lnTo>
                    <a:pt x="25" y="654"/>
                  </a:lnTo>
                  <a:lnTo>
                    <a:pt x="23" y="644"/>
                  </a:lnTo>
                  <a:lnTo>
                    <a:pt x="20" y="632"/>
                  </a:lnTo>
                  <a:lnTo>
                    <a:pt x="17" y="620"/>
                  </a:lnTo>
                  <a:lnTo>
                    <a:pt x="15" y="608"/>
                  </a:lnTo>
                  <a:lnTo>
                    <a:pt x="15" y="608"/>
                  </a:lnTo>
                  <a:lnTo>
                    <a:pt x="15" y="595"/>
                  </a:lnTo>
                  <a:lnTo>
                    <a:pt x="17" y="582"/>
                  </a:lnTo>
                  <a:lnTo>
                    <a:pt x="18" y="569"/>
                  </a:lnTo>
                  <a:lnTo>
                    <a:pt x="21" y="556"/>
                  </a:lnTo>
                  <a:lnTo>
                    <a:pt x="25" y="543"/>
                  </a:lnTo>
                  <a:lnTo>
                    <a:pt x="31" y="531"/>
                  </a:lnTo>
                  <a:lnTo>
                    <a:pt x="37" y="521"/>
                  </a:lnTo>
                  <a:lnTo>
                    <a:pt x="44" y="511"/>
                  </a:lnTo>
                  <a:lnTo>
                    <a:pt x="44" y="511"/>
                  </a:lnTo>
                  <a:lnTo>
                    <a:pt x="36" y="504"/>
                  </a:lnTo>
                  <a:lnTo>
                    <a:pt x="28" y="495"/>
                  </a:lnTo>
                  <a:lnTo>
                    <a:pt x="23" y="487"/>
                  </a:lnTo>
                  <a:lnTo>
                    <a:pt x="17" y="476"/>
                  </a:lnTo>
                  <a:lnTo>
                    <a:pt x="13" y="466"/>
                  </a:lnTo>
                  <a:lnTo>
                    <a:pt x="8" y="456"/>
                  </a:lnTo>
                  <a:lnTo>
                    <a:pt x="5" y="445"/>
                  </a:lnTo>
                  <a:lnTo>
                    <a:pt x="2" y="435"/>
                  </a:lnTo>
                  <a:lnTo>
                    <a:pt x="1" y="422"/>
                  </a:lnTo>
                  <a:lnTo>
                    <a:pt x="0" y="410"/>
                  </a:lnTo>
                  <a:lnTo>
                    <a:pt x="1" y="399"/>
                  </a:lnTo>
                  <a:lnTo>
                    <a:pt x="1" y="387"/>
                  </a:lnTo>
                  <a:lnTo>
                    <a:pt x="4" y="376"/>
                  </a:lnTo>
                  <a:lnTo>
                    <a:pt x="7" y="364"/>
                  </a:lnTo>
                  <a:lnTo>
                    <a:pt x="10" y="353"/>
                  </a:lnTo>
                  <a:lnTo>
                    <a:pt x="15" y="341"/>
                  </a:lnTo>
                  <a:lnTo>
                    <a:pt x="15" y="341"/>
                  </a:lnTo>
                  <a:lnTo>
                    <a:pt x="21" y="330"/>
                  </a:lnTo>
                  <a:lnTo>
                    <a:pt x="30" y="318"/>
                  </a:lnTo>
                  <a:lnTo>
                    <a:pt x="37" y="309"/>
                  </a:lnTo>
                  <a:lnTo>
                    <a:pt x="47" y="301"/>
                  </a:lnTo>
                  <a:lnTo>
                    <a:pt x="57" y="294"/>
                  </a:lnTo>
                  <a:lnTo>
                    <a:pt x="67" y="289"/>
                  </a:lnTo>
                  <a:lnTo>
                    <a:pt x="77" y="285"/>
                  </a:lnTo>
                  <a:lnTo>
                    <a:pt x="89" y="284"/>
                  </a:lnTo>
                  <a:lnTo>
                    <a:pt x="89" y="281"/>
                  </a:lnTo>
                  <a:close/>
                </a:path>
              </a:pathLst>
            </a:custGeom>
            <a:solidFill>
              <a:schemeClr val="dk2"/>
            </a:solidFill>
            <a:ln>
              <a:noFill/>
            </a:ln>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285" name="文本框 284"/>
            <p:cNvSpPr txBox="1"/>
            <p:nvPr>
              <p:custDataLst>
                <p:tags r:id="rId26"/>
              </p:custDataLst>
            </p:nvPr>
          </p:nvSpPr>
          <p:spPr>
            <a:xfrm>
              <a:off x="7937" y="4509"/>
              <a:ext cx="567" cy="565"/>
            </a:xfrm>
            <a:prstGeom prst="rect">
              <a:avLst/>
            </a:prstGeom>
            <a:noFill/>
          </p:spPr>
          <p:txBody>
            <a:bodyPr wrap="square" rtlCol="0" anchor="ctr" anchorCtr="0"/>
            <a:lstStyle/>
            <a:p>
              <a:pPr algn="ctr"/>
              <a:r>
                <a:rPr lang="en-US" altLang="zh-CN" sz="2810" b="1" dirty="0">
                  <a:solidFill>
                    <a:schemeClr val="lt1"/>
                  </a:solidFill>
                  <a:latin typeface="微软雅黑" panose="020B0503020204020204" pitchFamily="34" charset="-122"/>
                  <a:ea typeface="微软雅黑" panose="020B0503020204020204" pitchFamily="34" charset="-122"/>
                </a:rPr>
                <a:t>2</a:t>
              </a:r>
              <a:endParaRPr lang="en-US" altLang="zh-CN" sz="2810" b="1" dirty="0">
                <a:solidFill>
                  <a:schemeClr val="lt1"/>
                </a:solidFill>
                <a:latin typeface="微软雅黑" panose="020B0503020204020204" pitchFamily="34" charset="-122"/>
                <a:ea typeface="微软雅黑" panose="020B0503020204020204" pitchFamily="34" charset="-122"/>
              </a:endParaRPr>
            </a:p>
          </p:txBody>
        </p:sp>
        <p:sp>
          <p:nvSpPr>
            <p:cNvPr id="288" name="文本框 287"/>
            <p:cNvSpPr txBox="1"/>
            <p:nvPr>
              <p:custDataLst>
                <p:tags r:id="rId27"/>
              </p:custDataLst>
            </p:nvPr>
          </p:nvSpPr>
          <p:spPr>
            <a:xfrm>
              <a:off x="9450" y="4029"/>
              <a:ext cx="1857"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lstStyle>
              <a:defPPr>
                <a:defRPr lang="zh-CN"/>
              </a:defPPr>
              <a:lvl1pPr>
                <a:defRPr sz="1600">
                  <a:solidFill>
                    <a:srgbClr val="F6667E"/>
                  </a:solidFill>
                  <a:latin typeface="Calibri" panose="020F0502020204030204" pitchFamily="34" charset="0"/>
                  <a:ea typeface="微软雅黑" panose="020B0503020204020204" pitchFamily="34" charset="-122"/>
                </a:defRPr>
              </a:lvl1pPr>
            </a:lstStyle>
            <a:p>
              <a:pPr marL="0" lvl="0" indent="0" algn="ctr">
                <a:lnSpc>
                  <a:spcPct val="100000"/>
                </a:lnSpc>
                <a:spcBef>
                  <a:spcPts val="0"/>
                </a:spcBef>
                <a:spcAft>
                  <a:spcPts val="0"/>
                </a:spcAft>
                <a:buSzPct val="100000"/>
              </a:pPr>
              <a:r>
                <a:rPr lang="zh-CN" altLang="en-US" sz="1970" b="1">
                  <a:solidFill>
                    <a:schemeClr val="lt1"/>
                  </a:solidFill>
                  <a:latin typeface="Times New Roman" panose="02020603050405020304" charset="0"/>
                </a:rPr>
                <a:t>不服也得服</a:t>
              </a:r>
              <a:endParaRPr lang="zh-CN" altLang="en-US" sz="1970" b="1">
                <a:solidFill>
                  <a:schemeClr val="lt1"/>
                </a:solidFill>
                <a:latin typeface="Times New Roman" panose="02020603050405020304" charset="0"/>
              </a:endParaRPr>
            </a:p>
          </p:txBody>
        </p:sp>
        <p:sp>
          <p:nvSpPr>
            <p:cNvPr id="5234" name="云形标注 8"/>
            <p:cNvSpPr>
              <a:spLocks noChangeArrowheads="1"/>
            </p:cNvSpPr>
            <p:nvPr>
              <p:custDataLst>
                <p:tags r:id="rId28"/>
              </p:custDataLst>
            </p:nvPr>
          </p:nvSpPr>
          <p:spPr bwMode="auto">
            <a:xfrm>
              <a:off x="3218" y="4657"/>
              <a:ext cx="2073" cy="882"/>
            </a:xfrm>
            <a:prstGeom prst="cloudCallout">
              <a:avLst>
                <a:gd name="adj1" fmla="val 63583"/>
                <a:gd name="adj2" fmla="val 28389"/>
              </a:avLst>
            </a:prstGeom>
            <a:solidFill>
              <a:schemeClr val="dk1"/>
            </a:solidFill>
            <a:ln w="12700" cap="flat" cmpd="sng">
              <a:solidFill>
                <a:srgbClr val="D8D8D8"/>
              </a:solidFill>
              <a:bevel/>
            </a:ln>
          </p:spPr>
          <p:txBody>
            <a:bodyPr anchor="ctr"/>
            <a:lstStyle/>
            <a:p>
              <a:pPr algn="ctr"/>
              <a:endParaRPr lang="zh-CN" altLang="zh-CN" sz="2810" b="1">
                <a:solidFill>
                  <a:schemeClr val="lt1"/>
                </a:solidFill>
                <a:latin typeface="微软雅黑" panose="020B0503020204020204" pitchFamily="34" charset="-122"/>
                <a:ea typeface="微软雅黑" panose="020B0503020204020204" pitchFamily="34" charset="-122"/>
              </a:endParaRPr>
            </a:p>
          </p:txBody>
        </p:sp>
        <p:sp>
          <p:nvSpPr>
            <p:cNvPr id="286" name="文本框 285"/>
            <p:cNvSpPr txBox="1"/>
            <p:nvPr>
              <p:custDataLst>
                <p:tags r:id="rId29"/>
              </p:custDataLst>
            </p:nvPr>
          </p:nvSpPr>
          <p:spPr>
            <a:xfrm>
              <a:off x="5861" y="5045"/>
              <a:ext cx="567" cy="565"/>
            </a:xfrm>
            <a:prstGeom prst="rect">
              <a:avLst/>
            </a:prstGeom>
            <a:noFill/>
          </p:spPr>
          <p:txBody>
            <a:bodyPr wrap="square" rtlCol="0" anchor="ctr" anchorCtr="0"/>
            <a:lstStyle/>
            <a:p>
              <a:pPr algn="ctr"/>
              <a:r>
                <a:rPr lang="en-US" altLang="zh-CN" sz="2810" b="1" dirty="0">
                  <a:solidFill>
                    <a:schemeClr val="lt1"/>
                  </a:solidFill>
                  <a:latin typeface="微软雅黑" panose="020B0503020204020204" pitchFamily="34" charset="-122"/>
                  <a:ea typeface="微软雅黑" panose="020B0503020204020204" pitchFamily="34" charset="-122"/>
                </a:rPr>
                <a:t>3</a:t>
              </a:r>
              <a:endParaRPr lang="en-US" altLang="zh-CN" sz="2810" b="1" dirty="0">
                <a:solidFill>
                  <a:schemeClr val="lt1"/>
                </a:solidFill>
                <a:latin typeface="微软雅黑" panose="020B0503020204020204" pitchFamily="34" charset="-122"/>
                <a:ea typeface="微软雅黑" panose="020B0503020204020204" pitchFamily="34" charset="-122"/>
              </a:endParaRPr>
            </a:p>
          </p:txBody>
        </p:sp>
        <p:sp>
          <p:nvSpPr>
            <p:cNvPr id="289" name="文本框 288"/>
            <p:cNvSpPr txBox="1"/>
            <p:nvPr>
              <p:custDataLst>
                <p:tags r:id="rId30"/>
              </p:custDataLst>
            </p:nvPr>
          </p:nvSpPr>
          <p:spPr>
            <a:xfrm>
              <a:off x="3329" y="4955"/>
              <a:ext cx="1857"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lstStyle>
              <a:defPPr>
                <a:defRPr lang="zh-CN"/>
              </a:defPPr>
              <a:lvl1pPr>
                <a:defRPr sz="1600">
                  <a:solidFill>
                    <a:srgbClr val="F6667E"/>
                  </a:solidFill>
                  <a:latin typeface="Calibri" panose="020F0502020204030204" pitchFamily="34" charset="0"/>
                  <a:ea typeface="微软雅黑" panose="020B0503020204020204" pitchFamily="34" charset="-122"/>
                </a:defRPr>
              </a:lvl1pPr>
            </a:lstStyle>
            <a:p>
              <a:pPr marL="0" lvl="0" indent="0" algn="ctr">
                <a:lnSpc>
                  <a:spcPct val="100000"/>
                </a:lnSpc>
                <a:spcBef>
                  <a:spcPts val="0"/>
                </a:spcBef>
                <a:spcAft>
                  <a:spcPts val="0"/>
                </a:spcAft>
                <a:buSzPct val="100000"/>
              </a:pPr>
              <a:r>
                <a:rPr lang="zh-CN" altLang="en-US" sz="1970" b="1">
                  <a:solidFill>
                    <a:schemeClr val="lt1"/>
                  </a:solidFill>
                  <a:latin typeface="Times New Roman" panose="02020603050405020304" charset="0"/>
                </a:rPr>
                <a:t>不敢随便摸</a:t>
              </a:r>
              <a:endParaRPr lang="zh-CN" altLang="en-US" sz="1970" b="1">
                <a:solidFill>
                  <a:schemeClr val="lt1"/>
                </a:solidFill>
                <a:latin typeface="Times New Roman" panose="02020603050405020304" charset="0"/>
              </a:endParaRPr>
            </a:p>
          </p:txBody>
        </p:sp>
        <p:sp>
          <p:nvSpPr>
            <p:cNvPr id="224" name="梯形 4"/>
            <p:cNvSpPr>
              <a:spLocks noChangeArrowheads="1"/>
            </p:cNvSpPr>
            <p:nvPr>
              <p:custDataLst>
                <p:tags r:id="rId31"/>
              </p:custDataLst>
            </p:nvPr>
          </p:nvSpPr>
          <p:spPr bwMode="auto">
            <a:xfrm rot="3796051" flipV="1">
              <a:off x="7471" y="5841"/>
              <a:ext cx="201" cy="109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2"/>
            </a:solidFill>
            <a:ln>
              <a:noFill/>
            </a:ln>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sp>
          <p:nvSpPr>
            <p:cNvPr id="225" name="云形标注 6"/>
            <p:cNvSpPr>
              <a:spLocks noChangeArrowheads="1"/>
            </p:cNvSpPr>
            <p:nvPr>
              <p:custDataLst>
                <p:tags r:id="rId32"/>
              </p:custDataLst>
            </p:nvPr>
          </p:nvSpPr>
          <p:spPr bwMode="auto">
            <a:xfrm>
              <a:off x="9288" y="5016"/>
              <a:ext cx="2073" cy="881"/>
            </a:xfrm>
            <a:prstGeom prst="cloudCallout">
              <a:avLst>
                <a:gd name="adj1" fmla="val -74444"/>
                <a:gd name="adj2" fmla="val 35569"/>
              </a:avLst>
            </a:prstGeom>
            <a:solidFill>
              <a:schemeClr val="dk1"/>
            </a:solidFill>
            <a:ln w="12700" cap="flat" cmpd="sng">
              <a:solidFill>
                <a:srgbClr val="D8D8D8"/>
              </a:solidFill>
              <a:bevel/>
            </a:ln>
          </p:spPr>
          <p:txBody>
            <a:bodyPr anchor="ctr"/>
            <a:lstStyle/>
            <a:p>
              <a:pPr algn="ctr"/>
              <a:endParaRPr lang="zh-CN" altLang="zh-CN" sz="2810" b="1">
                <a:solidFill>
                  <a:schemeClr val="lt1"/>
                </a:solidFill>
                <a:latin typeface="微软雅黑" panose="020B0503020204020204" pitchFamily="34" charset="-122"/>
                <a:ea typeface="微软雅黑" panose="020B0503020204020204" pitchFamily="34" charset="-122"/>
              </a:endParaRPr>
            </a:p>
          </p:txBody>
        </p:sp>
        <p:sp>
          <p:nvSpPr>
            <p:cNvPr id="229" name="Freeform 79"/>
            <p:cNvSpPr/>
            <p:nvPr>
              <p:custDataLst>
                <p:tags r:id="rId33"/>
              </p:custDataLst>
            </p:nvPr>
          </p:nvSpPr>
          <p:spPr bwMode="auto">
            <a:xfrm>
              <a:off x="7732" y="5610"/>
              <a:ext cx="970" cy="960"/>
            </a:xfrm>
            <a:custGeom>
              <a:avLst/>
              <a:gdLst>
                <a:gd name="T0" fmla="*/ 90 w 938"/>
                <a:gd name="T1" fmla="*/ 242 h 893"/>
                <a:gd name="T2" fmla="*/ 106 w 938"/>
                <a:gd name="T3" fmla="*/ 171 h 893"/>
                <a:gd name="T4" fmla="*/ 142 w 938"/>
                <a:gd name="T5" fmla="*/ 114 h 893"/>
                <a:gd name="T6" fmla="*/ 193 w 938"/>
                <a:gd name="T7" fmla="*/ 78 h 893"/>
                <a:gd name="T8" fmla="*/ 234 w 938"/>
                <a:gd name="T9" fmla="*/ 69 h 893"/>
                <a:gd name="T10" fmla="*/ 282 w 938"/>
                <a:gd name="T11" fmla="*/ 78 h 893"/>
                <a:gd name="T12" fmla="*/ 315 w 938"/>
                <a:gd name="T13" fmla="*/ 98 h 893"/>
                <a:gd name="T14" fmla="*/ 345 w 938"/>
                <a:gd name="T15" fmla="*/ 52 h 893"/>
                <a:gd name="T16" fmla="*/ 385 w 938"/>
                <a:gd name="T17" fmla="*/ 26 h 893"/>
                <a:gd name="T18" fmla="*/ 429 w 938"/>
                <a:gd name="T19" fmla="*/ 22 h 893"/>
                <a:gd name="T20" fmla="*/ 473 w 938"/>
                <a:gd name="T21" fmla="*/ 40 h 893"/>
                <a:gd name="T22" fmla="*/ 499 w 938"/>
                <a:gd name="T23" fmla="*/ 66 h 893"/>
                <a:gd name="T24" fmla="*/ 524 w 938"/>
                <a:gd name="T25" fmla="*/ 29 h 893"/>
                <a:gd name="T26" fmla="*/ 555 w 938"/>
                <a:gd name="T27" fmla="*/ 6 h 893"/>
                <a:gd name="T28" fmla="*/ 591 w 938"/>
                <a:gd name="T29" fmla="*/ 1 h 893"/>
                <a:gd name="T30" fmla="*/ 627 w 938"/>
                <a:gd name="T31" fmla="*/ 14 h 893"/>
                <a:gd name="T32" fmla="*/ 653 w 938"/>
                <a:gd name="T33" fmla="*/ 40 h 893"/>
                <a:gd name="T34" fmla="*/ 675 w 938"/>
                <a:gd name="T35" fmla="*/ 33 h 893"/>
                <a:gd name="T36" fmla="*/ 712 w 938"/>
                <a:gd name="T37" fmla="*/ 10 h 893"/>
                <a:gd name="T38" fmla="*/ 753 w 938"/>
                <a:gd name="T39" fmla="*/ 7 h 893"/>
                <a:gd name="T40" fmla="*/ 791 w 938"/>
                <a:gd name="T41" fmla="*/ 23 h 893"/>
                <a:gd name="T42" fmla="*/ 815 w 938"/>
                <a:gd name="T43" fmla="*/ 47 h 893"/>
                <a:gd name="T44" fmla="*/ 842 w 938"/>
                <a:gd name="T45" fmla="*/ 121 h 893"/>
                <a:gd name="T46" fmla="*/ 872 w 938"/>
                <a:gd name="T47" fmla="*/ 140 h 893"/>
                <a:gd name="T48" fmla="*/ 904 w 938"/>
                <a:gd name="T49" fmla="*/ 181 h 893"/>
                <a:gd name="T50" fmla="*/ 921 w 938"/>
                <a:gd name="T51" fmla="*/ 235 h 893"/>
                <a:gd name="T52" fmla="*/ 920 w 938"/>
                <a:gd name="T53" fmla="*/ 294 h 893"/>
                <a:gd name="T54" fmla="*/ 911 w 938"/>
                <a:gd name="T55" fmla="*/ 328 h 893"/>
                <a:gd name="T56" fmla="*/ 935 w 938"/>
                <a:gd name="T57" fmla="*/ 396 h 893"/>
                <a:gd name="T58" fmla="*/ 935 w 938"/>
                <a:gd name="T59" fmla="*/ 469 h 893"/>
                <a:gd name="T60" fmla="*/ 917 w 938"/>
                <a:gd name="T61" fmla="*/ 538 h 893"/>
                <a:gd name="T62" fmla="*/ 876 w 938"/>
                <a:gd name="T63" fmla="*/ 595 h 893"/>
                <a:gd name="T64" fmla="*/ 825 w 938"/>
                <a:gd name="T65" fmla="*/ 625 h 893"/>
                <a:gd name="T66" fmla="*/ 803 w 938"/>
                <a:gd name="T67" fmla="*/ 662 h 893"/>
                <a:gd name="T68" fmla="*/ 781 w 938"/>
                <a:gd name="T69" fmla="*/ 720 h 893"/>
                <a:gd name="T70" fmla="*/ 745 w 938"/>
                <a:gd name="T71" fmla="*/ 763 h 893"/>
                <a:gd name="T72" fmla="*/ 701 w 938"/>
                <a:gd name="T73" fmla="*/ 785 h 893"/>
                <a:gd name="T74" fmla="*/ 658 w 938"/>
                <a:gd name="T75" fmla="*/ 785 h 893"/>
                <a:gd name="T76" fmla="*/ 610 w 938"/>
                <a:gd name="T77" fmla="*/ 762 h 893"/>
                <a:gd name="T78" fmla="*/ 581 w 938"/>
                <a:gd name="T79" fmla="*/ 826 h 893"/>
                <a:gd name="T80" fmla="*/ 535 w 938"/>
                <a:gd name="T81" fmla="*/ 871 h 893"/>
                <a:gd name="T82" fmla="*/ 482 w 938"/>
                <a:gd name="T83" fmla="*/ 891 h 893"/>
                <a:gd name="T84" fmla="*/ 424 w 938"/>
                <a:gd name="T85" fmla="*/ 883 h 893"/>
                <a:gd name="T86" fmla="*/ 390 w 938"/>
                <a:gd name="T87" fmla="*/ 861 h 893"/>
                <a:gd name="T88" fmla="*/ 354 w 938"/>
                <a:gd name="T89" fmla="*/ 818 h 893"/>
                <a:gd name="T90" fmla="*/ 315 w 938"/>
                <a:gd name="T91" fmla="*/ 822 h 893"/>
                <a:gd name="T92" fmla="*/ 252 w 938"/>
                <a:gd name="T93" fmla="*/ 832 h 893"/>
                <a:gd name="T94" fmla="*/ 190 w 938"/>
                <a:gd name="T95" fmla="*/ 809 h 893"/>
                <a:gd name="T96" fmla="*/ 139 w 938"/>
                <a:gd name="T97" fmla="*/ 759 h 893"/>
                <a:gd name="T98" fmla="*/ 118 w 938"/>
                <a:gd name="T99" fmla="*/ 718 h 893"/>
                <a:gd name="T100" fmla="*/ 89 w 938"/>
                <a:gd name="T101" fmla="*/ 715 h 893"/>
                <a:gd name="T102" fmla="*/ 56 w 938"/>
                <a:gd name="T103" fmla="*/ 698 h 893"/>
                <a:gd name="T104" fmla="*/ 31 w 938"/>
                <a:gd name="T105" fmla="*/ 665 h 893"/>
                <a:gd name="T106" fmla="*/ 17 w 938"/>
                <a:gd name="T107" fmla="*/ 620 h 893"/>
                <a:gd name="T108" fmla="*/ 17 w 938"/>
                <a:gd name="T109" fmla="*/ 582 h 893"/>
                <a:gd name="T110" fmla="*/ 31 w 938"/>
                <a:gd name="T111" fmla="*/ 531 h 893"/>
                <a:gd name="T112" fmla="*/ 36 w 938"/>
                <a:gd name="T113" fmla="*/ 504 h 893"/>
                <a:gd name="T114" fmla="*/ 13 w 938"/>
                <a:gd name="T115" fmla="*/ 466 h 893"/>
                <a:gd name="T116" fmla="*/ 1 w 938"/>
                <a:gd name="T117" fmla="*/ 422 h 893"/>
                <a:gd name="T118" fmla="*/ 4 w 938"/>
                <a:gd name="T119" fmla="*/ 376 h 893"/>
                <a:gd name="T120" fmla="*/ 15 w 938"/>
                <a:gd name="T121" fmla="*/ 341 h 893"/>
                <a:gd name="T122" fmla="*/ 47 w 938"/>
                <a:gd name="T123" fmla="*/ 301 h 893"/>
                <a:gd name="T124" fmla="*/ 89 w 938"/>
                <a:gd name="T125" fmla="*/ 284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38" h="893">
                  <a:moveTo>
                    <a:pt x="89" y="281"/>
                  </a:moveTo>
                  <a:lnTo>
                    <a:pt x="89" y="281"/>
                  </a:lnTo>
                  <a:lnTo>
                    <a:pt x="89" y="261"/>
                  </a:lnTo>
                  <a:lnTo>
                    <a:pt x="90" y="242"/>
                  </a:lnTo>
                  <a:lnTo>
                    <a:pt x="92" y="223"/>
                  </a:lnTo>
                  <a:lnTo>
                    <a:pt x="96" y="204"/>
                  </a:lnTo>
                  <a:lnTo>
                    <a:pt x="100" y="187"/>
                  </a:lnTo>
                  <a:lnTo>
                    <a:pt x="106" y="171"/>
                  </a:lnTo>
                  <a:lnTo>
                    <a:pt x="113" y="155"/>
                  </a:lnTo>
                  <a:lnTo>
                    <a:pt x="122" y="141"/>
                  </a:lnTo>
                  <a:lnTo>
                    <a:pt x="132" y="127"/>
                  </a:lnTo>
                  <a:lnTo>
                    <a:pt x="142" y="114"/>
                  </a:lnTo>
                  <a:lnTo>
                    <a:pt x="154" y="104"/>
                  </a:lnTo>
                  <a:lnTo>
                    <a:pt x="165" y="94"/>
                  </a:lnTo>
                  <a:lnTo>
                    <a:pt x="178" y="85"/>
                  </a:lnTo>
                  <a:lnTo>
                    <a:pt x="193" y="78"/>
                  </a:lnTo>
                  <a:lnTo>
                    <a:pt x="207" y="73"/>
                  </a:lnTo>
                  <a:lnTo>
                    <a:pt x="221" y="70"/>
                  </a:lnTo>
                  <a:lnTo>
                    <a:pt x="221" y="70"/>
                  </a:lnTo>
                  <a:lnTo>
                    <a:pt x="234" y="69"/>
                  </a:lnTo>
                  <a:lnTo>
                    <a:pt x="246" y="69"/>
                  </a:lnTo>
                  <a:lnTo>
                    <a:pt x="257" y="70"/>
                  </a:lnTo>
                  <a:lnTo>
                    <a:pt x="270" y="73"/>
                  </a:lnTo>
                  <a:lnTo>
                    <a:pt x="282" y="78"/>
                  </a:lnTo>
                  <a:lnTo>
                    <a:pt x="293" y="83"/>
                  </a:lnTo>
                  <a:lnTo>
                    <a:pt x="303" y="89"/>
                  </a:lnTo>
                  <a:lnTo>
                    <a:pt x="315" y="98"/>
                  </a:lnTo>
                  <a:lnTo>
                    <a:pt x="315" y="98"/>
                  </a:lnTo>
                  <a:lnTo>
                    <a:pt x="321" y="83"/>
                  </a:lnTo>
                  <a:lnTo>
                    <a:pt x="328" y="72"/>
                  </a:lnTo>
                  <a:lnTo>
                    <a:pt x="336" y="62"/>
                  </a:lnTo>
                  <a:lnTo>
                    <a:pt x="345" y="52"/>
                  </a:lnTo>
                  <a:lnTo>
                    <a:pt x="354" y="43"/>
                  </a:lnTo>
                  <a:lnTo>
                    <a:pt x="364" y="36"/>
                  </a:lnTo>
                  <a:lnTo>
                    <a:pt x="374" y="30"/>
                  </a:lnTo>
                  <a:lnTo>
                    <a:pt x="385" y="26"/>
                  </a:lnTo>
                  <a:lnTo>
                    <a:pt x="396" y="23"/>
                  </a:lnTo>
                  <a:lnTo>
                    <a:pt x="407" y="20"/>
                  </a:lnTo>
                  <a:lnTo>
                    <a:pt x="419" y="20"/>
                  </a:lnTo>
                  <a:lnTo>
                    <a:pt x="429" y="22"/>
                  </a:lnTo>
                  <a:lnTo>
                    <a:pt x="440" y="23"/>
                  </a:lnTo>
                  <a:lnTo>
                    <a:pt x="452" y="27"/>
                  </a:lnTo>
                  <a:lnTo>
                    <a:pt x="462" y="33"/>
                  </a:lnTo>
                  <a:lnTo>
                    <a:pt x="473" y="40"/>
                  </a:lnTo>
                  <a:lnTo>
                    <a:pt x="473" y="40"/>
                  </a:lnTo>
                  <a:lnTo>
                    <a:pt x="486" y="52"/>
                  </a:lnTo>
                  <a:lnTo>
                    <a:pt x="499" y="66"/>
                  </a:lnTo>
                  <a:lnTo>
                    <a:pt x="499" y="66"/>
                  </a:lnTo>
                  <a:lnTo>
                    <a:pt x="504" y="55"/>
                  </a:lnTo>
                  <a:lnTo>
                    <a:pt x="509" y="45"/>
                  </a:lnTo>
                  <a:lnTo>
                    <a:pt x="516" y="36"/>
                  </a:lnTo>
                  <a:lnTo>
                    <a:pt x="524" y="29"/>
                  </a:lnTo>
                  <a:lnTo>
                    <a:pt x="531" y="22"/>
                  </a:lnTo>
                  <a:lnTo>
                    <a:pt x="538" y="14"/>
                  </a:lnTo>
                  <a:lnTo>
                    <a:pt x="547" y="10"/>
                  </a:lnTo>
                  <a:lnTo>
                    <a:pt x="555" y="6"/>
                  </a:lnTo>
                  <a:lnTo>
                    <a:pt x="564" y="3"/>
                  </a:lnTo>
                  <a:lnTo>
                    <a:pt x="573" y="1"/>
                  </a:lnTo>
                  <a:lnTo>
                    <a:pt x="583" y="0"/>
                  </a:lnTo>
                  <a:lnTo>
                    <a:pt x="591" y="1"/>
                  </a:lnTo>
                  <a:lnTo>
                    <a:pt x="600" y="3"/>
                  </a:lnTo>
                  <a:lnTo>
                    <a:pt x="610" y="6"/>
                  </a:lnTo>
                  <a:lnTo>
                    <a:pt x="619" y="10"/>
                  </a:lnTo>
                  <a:lnTo>
                    <a:pt x="627" y="14"/>
                  </a:lnTo>
                  <a:lnTo>
                    <a:pt x="627" y="14"/>
                  </a:lnTo>
                  <a:lnTo>
                    <a:pt x="636" y="22"/>
                  </a:lnTo>
                  <a:lnTo>
                    <a:pt x="645" y="30"/>
                  </a:lnTo>
                  <a:lnTo>
                    <a:pt x="653" y="40"/>
                  </a:lnTo>
                  <a:lnTo>
                    <a:pt x="659" y="52"/>
                  </a:lnTo>
                  <a:lnTo>
                    <a:pt x="659" y="52"/>
                  </a:lnTo>
                  <a:lnTo>
                    <a:pt x="668" y="42"/>
                  </a:lnTo>
                  <a:lnTo>
                    <a:pt x="675" y="33"/>
                  </a:lnTo>
                  <a:lnTo>
                    <a:pt x="683" y="24"/>
                  </a:lnTo>
                  <a:lnTo>
                    <a:pt x="694" y="19"/>
                  </a:lnTo>
                  <a:lnTo>
                    <a:pt x="702" y="13"/>
                  </a:lnTo>
                  <a:lnTo>
                    <a:pt x="712" y="10"/>
                  </a:lnTo>
                  <a:lnTo>
                    <a:pt x="722" y="7"/>
                  </a:lnTo>
                  <a:lnTo>
                    <a:pt x="732" y="6"/>
                  </a:lnTo>
                  <a:lnTo>
                    <a:pt x="743" y="6"/>
                  </a:lnTo>
                  <a:lnTo>
                    <a:pt x="753" y="7"/>
                  </a:lnTo>
                  <a:lnTo>
                    <a:pt x="763" y="9"/>
                  </a:lnTo>
                  <a:lnTo>
                    <a:pt x="773" y="13"/>
                  </a:lnTo>
                  <a:lnTo>
                    <a:pt x="781" y="17"/>
                  </a:lnTo>
                  <a:lnTo>
                    <a:pt x="791" y="23"/>
                  </a:lnTo>
                  <a:lnTo>
                    <a:pt x="800" y="32"/>
                  </a:lnTo>
                  <a:lnTo>
                    <a:pt x="809" y="40"/>
                  </a:lnTo>
                  <a:lnTo>
                    <a:pt x="809" y="40"/>
                  </a:lnTo>
                  <a:lnTo>
                    <a:pt x="815" y="47"/>
                  </a:lnTo>
                  <a:lnTo>
                    <a:pt x="820" y="58"/>
                  </a:lnTo>
                  <a:lnTo>
                    <a:pt x="830" y="76"/>
                  </a:lnTo>
                  <a:lnTo>
                    <a:pt x="838" y="98"/>
                  </a:lnTo>
                  <a:lnTo>
                    <a:pt x="842" y="121"/>
                  </a:lnTo>
                  <a:lnTo>
                    <a:pt x="842" y="121"/>
                  </a:lnTo>
                  <a:lnTo>
                    <a:pt x="852" y="125"/>
                  </a:lnTo>
                  <a:lnTo>
                    <a:pt x="863" y="132"/>
                  </a:lnTo>
                  <a:lnTo>
                    <a:pt x="872" y="140"/>
                  </a:lnTo>
                  <a:lnTo>
                    <a:pt x="882" y="148"/>
                  </a:lnTo>
                  <a:lnTo>
                    <a:pt x="889" y="158"/>
                  </a:lnTo>
                  <a:lnTo>
                    <a:pt x="897" y="170"/>
                  </a:lnTo>
                  <a:lnTo>
                    <a:pt x="904" y="181"/>
                  </a:lnTo>
                  <a:lnTo>
                    <a:pt x="910" y="193"/>
                  </a:lnTo>
                  <a:lnTo>
                    <a:pt x="914" y="206"/>
                  </a:lnTo>
                  <a:lnTo>
                    <a:pt x="918" y="220"/>
                  </a:lnTo>
                  <a:lnTo>
                    <a:pt x="921" y="235"/>
                  </a:lnTo>
                  <a:lnTo>
                    <a:pt x="923" y="249"/>
                  </a:lnTo>
                  <a:lnTo>
                    <a:pt x="923" y="263"/>
                  </a:lnTo>
                  <a:lnTo>
                    <a:pt x="923" y="278"/>
                  </a:lnTo>
                  <a:lnTo>
                    <a:pt x="920" y="294"/>
                  </a:lnTo>
                  <a:lnTo>
                    <a:pt x="917" y="308"/>
                  </a:lnTo>
                  <a:lnTo>
                    <a:pt x="917" y="308"/>
                  </a:lnTo>
                  <a:lnTo>
                    <a:pt x="911" y="328"/>
                  </a:lnTo>
                  <a:lnTo>
                    <a:pt x="911" y="328"/>
                  </a:lnTo>
                  <a:lnTo>
                    <a:pt x="920" y="344"/>
                  </a:lnTo>
                  <a:lnTo>
                    <a:pt x="925" y="361"/>
                  </a:lnTo>
                  <a:lnTo>
                    <a:pt x="931" y="379"/>
                  </a:lnTo>
                  <a:lnTo>
                    <a:pt x="935" y="396"/>
                  </a:lnTo>
                  <a:lnTo>
                    <a:pt x="937" y="415"/>
                  </a:lnTo>
                  <a:lnTo>
                    <a:pt x="938" y="433"/>
                  </a:lnTo>
                  <a:lnTo>
                    <a:pt x="938" y="452"/>
                  </a:lnTo>
                  <a:lnTo>
                    <a:pt x="935" y="469"/>
                  </a:lnTo>
                  <a:lnTo>
                    <a:pt x="933" y="488"/>
                  </a:lnTo>
                  <a:lnTo>
                    <a:pt x="928" y="505"/>
                  </a:lnTo>
                  <a:lnTo>
                    <a:pt x="923" y="523"/>
                  </a:lnTo>
                  <a:lnTo>
                    <a:pt x="917" y="538"/>
                  </a:lnTo>
                  <a:lnTo>
                    <a:pt x="908" y="554"/>
                  </a:lnTo>
                  <a:lnTo>
                    <a:pt x="898" y="569"/>
                  </a:lnTo>
                  <a:lnTo>
                    <a:pt x="888" y="582"/>
                  </a:lnTo>
                  <a:lnTo>
                    <a:pt x="876" y="595"/>
                  </a:lnTo>
                  <a:lnTo>
                    <a:pt x="876" y="595"/>
                  </a:lnTo>
                  <a:lnTo>
                    <a:pt x="861" y="608"/>
                  </a:lnTo>
                  <a:lnTo>
                    <a:pt x="843" y="618"/>
                  </a:lnTo>
                  <a:lnTo>
                    <a:pt x="825" y="625"/>
                  </a:lnTo>
                  <a:lnTo>
                    <a:pt x="806" y="631"/>
                  </a:lnTo>
                  <a:lnTo>
                    <a:pt x="806" y="631"/>
                  </a:lnTo>
                  <a:lnTo>
                    <a:pt x="804" y="646"/>
                  </a:lnTo>
                  <a:lnTo>
                    <a:pt x="803" y="662"/>
                  </a:lnTo>
                  <a:lnTo>
                    <a:pt x="799" y="678"/>
                  </a:lnTo>
                  <a:lnTo>
                    <a:pt x="794" y="692"/>
                  </a:lnTo>
                  <a:lnTo>
                    <a:pt x="789" y="707"/>
                  </a:lnTo>
                  <a:lnTo>
                    <a:pt x="781" y="720"/>
                  </a:lnTo>
                  <a:lnTo>
                    <a:pt x="774" y="733"/>
                  </a:lnTo>
                  <a:lnTo>
                    <a:pt x="766" y="743"/>
                  </a:lnTo>
                  <a:lnTo>
                    <a:pt x="755" y="753"/>
                  </a:lnTo>
                  <a:lnTo>
                    <a:pt x="745" y="763"/>
                  </a:lnTo>
                  <a:lnTo>
                    <a:pt x="735" y="770"/>
                  </a:lnTo>
                  <a:lnTo>
                    <a:pt x="724" y="777"/>
                  </a:lnTo>
                  <a:lnTo>
                    <a:pt x="712" y="782"/>
                  </a:lnTo>
                  <a:lnTo>
                    <a:pt x="701" y="785"/>
                  </a:lnTo>
                  <a:lnTo>
                    <a:pt x="688" y="787"/>
                  </a:lnTo>
                  <a:lnTo>
                    <a:pt x="675" y="787"/>
                  </a:lnTo>
                  <a:lnTo>
                    <a:pt x="675" y="787"/>
                  </a:lnTo>
                  <a:lnTo>
                    <a:pt x="658" y="785"/>
                  </a:lnTo>
                  <a:lnTo>
                    <a:pt x="642" y="780"/>
                  </a:lnTo>
                  <a:lnTo>
                    <a:pt x="626" y="772"/>
                  </a:lnTo>
                  <a:lnTo>
                    <a:pt x="610" y="762"/>
                  </a:lnTo>
                  <a:lnTo>
                    <a:pt x="610" y="762"/>
                  </a:lnTo>
                  <a:lnTo>
                    <a:pt x="604" y="779"/>
                  </a:lnTo>
                  <a:lnTo>
                    <a:pt x="597" y="796"/>
                  </a:lnTo>
                  <a:lnTo>
                    <a:pt x="590" y="812"/>
                  </a:lnTo>
                  <a:lnTo>
                    <a:pt x="581" y="826"/>
                  </a:lnTo>
                  <a:lnTo>
                    <a:pt x="571" y="841"/>
                  </a:lnTo>
                  <a:lnTo>
                    <a:pt x="560" y="852"/>
                  </a:lnTo>
                  <a:lnTo>
                    <a:pt x="548" y="862"/>
                  </a:lnTo>
                  <a:lnTo>
                    <a:pt x="535" y="871"/>
                  </a:lnTo>
                  <a:lnTo>
                    <a:pt x="522" y="880"/>
                  </a:lnTo>
                  <a:lnTo>
                    <a:pt x="509" y="885"/>
                  </a:lnTo>
                  <a:lnTo>
                    <a:pt x="496" y="890"/>
                  </a:lnTo>
                  <a:lnTo>
                    <a:pt x="482" y="891"/>
                  </a:lnTo>
                  <a:lnTo>
                    <a:pt x="468" y="893"/>
                  </a:lnTo>
                  <a:lnTo>
                    <a:pt x="453" y="891"/>
                  </a:lnTo>
                  <a:lnTo>
                    <a:pt x="439" y="888"/>
                  </a:lnTo>
                  <a:lnTo>
                    <a:pt x="424" y="883"/>
                  </a:lnTo>
                  <a:lnTo>
                    <a:pt x="424" y="883"/>
                  </a:lnTo>
                  <a:lnTo>
                    <a:pt x="411" y="877"/>
                  </a:lnTo>
                  <a:lnTo>
                    <a:pt x="401" y="870"/>
                  </a:lnTo>
                  <a:lnTo>
                    <a:pt x="390" y="861"/>
                  </a:lnTo>
                  <a:lnTo>
                    <a:pt x="380" y="852"/>
                  </a:lnTo>
                  <a:lnTo>
                    <a:pt x="371" y="841"/>
                  </a:lnTo>
                  <a:lnTo>
                    <a:pt x="362" y="829"/>
                  </a:lnTo>
                  <a:lnTo>
                    <a:pt x="354" y="818"/>
                  </a:lnTo>
                  <a:lnTo>
                    <a:pt x="347" y="803"/>
                  </a:lnTo>
                  <a:lnTo>
                    <a:pt x="347" y="803"/>
                  </a:lnTo>
                  <a:lnTo>
                    <a:pt x="331" y="813"/>
                  </a:lnTo>
                  <a:lnTo>
                    <a:pt x="315" y="822"/>
                  </a:lnTo>
                  <a:lnTo>
                    <a:pt x="299" y="828"/>
                  </a:lnTo>
                  <a:lnTo>
                    <a:pt x="283" y="831"/>
                  </a:lnTo>
                  <a:lnTo>
                    <a:pt x="267" y="832"/>
                  </a:lnTo>
                  <a:lnTo>
                    <a:pt x="252" y="832"/>
                  </a:lnTo>
                  <a:lnTo>
                    <a:pt x="234" y="829"/>
                  </a:lnTo>
                  <a:lnTo>
                    <a:pt x="220" y="825"/>
                  </a:lnTo>
                  <a:lnTo>
                    <a:pt x="204" y="818"/>
                  </a:lnTo>
                  <a:lnTo>
                    <a:pt x="190" y="809"/>
                  </a:lnTo>
                  <a:lnTo>
                    <a:pt x="175" y="799"/>
                  </a:lnTo>
                  <a:lnTo>
                    <a:pt x="162" y="787"/>
                  </a:lnTo>
                  <a:lnTo>
                    <a:pt x="149" y="773"/>
                  </a:lnTo>
                  <a:lnTo>
                    <a:pt x="139" y="759"/>
                  </a:lnTo>
                  <a:lnTo>
                    <a:pt x="128" y="741"/>
                  </a:lnTo>
                  <a:lnTo>
                    <a:pt x="119" y="723"/>
                  </a:lnTo>
                  <a:lnTo>
                    <a:pt x="119" y="723"/>
                  </a:lnTo>
                  <a:lnTo>
                    <a:pt x="118" y="718"/>
                  </a:lnTo>
                  <a:lnTo>
                    <a:pt x="118" y="718"/>
                  </a:lnTo>
                  <a:lnTo>
                    <a:pt x="108" y="718"/>
                  </a:lnTo>
                  <a:lnTo>
                    <a:pt x="99" y="718"/>
                  </a:lnTo>
                  <a:lnTo>
                    <a:pt x="89" y="715"/>
                  </a:lnTo>
                  <a:lnTo>
                    <a:pt x="80" y="713"/>
                  </a:lnTo>
                  <a:lnTo>
                    <a:pt x="72" y="708"/>
                  </a:lnTo>
                  <a:lnTo>
                    <a:pt x="63" y="704"/>
                  </a:lnTo>
                  <a:lnTo>
                    <a:pt x="56" y="698"/>
                  </a:lnTo>
                  <a:lnTo>
                    <a:pt x="49" y="691"/>
                  </a:lnTo>
                  <a:lnTo>
                    <a:pt x="43" y="682"/>
                  </a:lnTo>
                  <a:lnTo>
                    <a:pt x="36" y="674"/>
                  </a:lnTo>
                  <a:lnTo>
                    <a:pt x="31" y="665"/>
                  </a:lnTo>
                  <a:lnTo>
                    <a:pt x="25" y="654"/>
                  </a:lnTo>
                  <a:lnTo>
                    <a:pt x="23" y="644"/>
                  </a:lnTo>
                  <a:lnTo>
                    <a:pt x="20" y="632"/>
                  </a:lnTo>
                  <a:lnTo>
                    <a:pt x="17" y="620"/>
                  </a:lnTo>
                  <a:lnTo>
                    <a:pt x="15" y="608"/>
                  </a:lnTo>
                  <a:lnTo>
                    <a:pt x="15" y="608"/>
                  </a:lnTo>
                  <a:lnTo>
                    <a:pt x="15" y="595"/>
                  </a:lnTo>
                  <a:lnTo>
                    <a:pt x="17" y="582"/>
                  </a:lnTo>
                  <a:lnTo>
                    <a:pt x="18" y="569"/>
                  </a:lnTo>
                  <a:lnTo>
                    <a:pt x="21" y="556"/>
                  </a:lnTo>
                  <a:lnTo>
                    <a:pt x="25" y="543"/>
                  </a:lnTo>
                  <a:lnTo>
                    <a:pt x="31" y="531"/>
                  </a:lnTo>
                  <a:lnTo>
                    <a:pt x="37" y="521"/>
                  </a:lnTo>
                  <a:lnTo>
                    <a:pt x="44" y="511"/>
                  </a:lnTo>
                  <a:lnTo>
                    <a:pt x="44" y="511"/>
                  </a:lnTo>
                  <a:lnTo>
                    <a:pt x="36" y="504"/>
                  </a:lnTo>
                  <a:lnTo>
                    <a:pt x="28" y="495"/>
                  </a:lnTo>
                  <a:lnTo>
                    <a:pt x="23" y="487"/>
                  </a:lnTo>
                  <a:lnTo>
                    <a:pt x="17" y="476"/>
                  </a:lnTo>
                  <a:lnTo>
                    <a:pt x="13" y="466"/>
                  </a:lnTo>
                  <a:lnTo>
                    <a:pt x="8" y="456"/>
                  </a:lnTo>
                  <a:lnTo>
                    <a:pt x="5" y="445"/>
                  </a:lnTo>
                  <a:lnTo>
                    <a:pt x="2" y="435"/>
                  </a:lnTo>
                  <a:lnTo>
                    <a:pt x="1" y="422"/>
                  </a:lnTo>
                  <a:lnTo>
                    <a:pt x="0" y="410"/>
                  </a:lnTo>
                  <a:lnTo>
                    <a:pt x="1" y="399"/>
                  </a:lnTo>
                  <a:lnTo>
                    <a:pt x="1" y="387"/>
                  </a:lnTo>
                  <a:lnTo>
                    <a:pt x="4" y="376"/>
                  </a:lnTo>
                  <a:lnTo>
                    <a:pt x="7" y="364"/>
                  </a:lnTo>
                  <a:lnTo>
                    <a:pt x="10" y="353"/>
                  </a:lnTo>
                  <a:lnTo>
                    <a:pt x="15" y="341"/>
                  </a:lnTo>
                  <a:lnTo>
                    <a:pt x="15" y="341"/>
                  </a:lnTo>
                  <a:lnTo>
                    <a:pt x="21" y="330"/>
                  </a:lnTo>
                  <a:lnTo>
                    <a:pt x="30" y="318"/>
                  </a:lnTo>
                  <a:lnTo>
                    <a:pt x="37" y="309"/>
                  </a:lnTo>
                  <a:lnTo>
                    <a:pt x="47" y="301"/>
                  </a:lnTo>
                  <a:lnTo>
                    <a:pt x="57" y="294"/>
                  </a:lnTo>
                  <a:lnTo>
                    <a:pt x="67" y="289"/>
                  </a:lnTo>
                  <a:lnTo>
                    <a:pt x="77" y="285"/>
                  </a:lnTo>
                  <a:lnTo>
                    <a:pt x="89" y="284"/>
                  </a:lnTo>
                  <a:lnTo>
                    <a:pt x="89" y="281"/>
                  </a:lnTo>
                  <a:close/>
                </a:path>
              </a:pathLst>
            </a:custGeom>
            <a:solidFill>
              <a:schemeClr val="dk2"/>
            </a:solidFill>
            <a:ln>
              <a:noFill/>
            </a:ln>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227" name="文本框 226"/>
            <p:cNvSpPr txBox="1"/>
            <p:nvPr>
              <p:custDataLst>
                <p:tags r:id="rId34"/>
              </p:custDataLst>
            </p:nvPr>
          </p:nvSpPr>
          <p:spPr>
            <a:xfrm>
              <a:off x="7937" y="5759"/>
              <a:ext cx="567" cy="565"/>
            </a:xfrm>
            <a:prstGeom prst="rect">
              <a:avLst/>
            </a:prstGeom>
            <a:noFill/>
          </p:spPr>
          <p:txBody>
            <a:bodyPr wrap="square" rtlCol="0" anchor="ctr" anchorCtr="0"/>
            <a:lstStyle/>
            <a:p>
              <a:pPr algn="ctr"/>
              <a:r>
                <a:rPr lang="en-US" altLang="zh-CN" sz="2810" b="1" dirty="0">
                  <a:solidFill>
                    <a:schemeClr val="lt1"/>
                  </a:solidFill>
                  <a:latin typeface="微软雅黑" panose="020B0503020204020204" pitchFamily="34" charset="-122"/>
                  <a:ea typeface="微软雅黑" panose="020B0503020204020204" pitchFamily="34" charset="-122"/>
                </a:rPr>
                <a:t>4</a:t>
              </a:r>
              <a:endParaRPr lang="en-US" altLang="zh-CN" sz="2810" b="1" dirty="0">
                <a:solidFill>
                  <a:schemeClr val="lt1"/>
                </a:solidFill>
                <a:latin typeface="微软雅黑" panose="020B0503020204020204" pitchFamily="34" charset="-122"/>
                <a:ea typeface="微软雅黑" panose="020B0503020204020204" pitchFamily="34" charset="-122"/>
              </a:endParaRPr>
            </a:p>
          </p:txBody>
        </p:sp>
        <p:sp>
          <p:nvSpPr>
            <p:cNvPr id="228" name="文本框 227"/>
            <p:cNvSpPr txBox="1"/>
            <p:nvPr>
              <p:custDataLst>
                <p:tags r:id="rId35"/>
              </p:custDataLst>
            </p:nvPr>
          </p:nvSpPr>
          <p:spPr>
            <a:xfrm>
              <a:off x="9450" y="5279"/>
              <a:ext cx="1857"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lstStyle>
              <a:defPPr>
                <a:defRPr lang="zh-CN"/>
              </a:defPPr>
              <a:lvl1pPr>
                <a:defRPr sz="1600">
                  <a:solidFill>
                    <a:srgbClr val="F6667E"/>
                  </a:solidFill>
                  <a:latin typeface="Calibri" panose="020F0502020204030204" pitchFamily="34" charset="0"/>
                  <a:ea typeface="微软雅黑" panose="020B0503020204020204" pitchFamily="34" charset="-122"/>
                </a:defRPr>
              </a:lvl1pPr>
            </a:lstStyle>
            <a:p>
              <a:pPr marL="0" lvl="0" indent="0" algn="ctr">
                <a:lnSpc>
                  <a:spcPct val="100000"/>
                </a:lnSpc>
                <a:spcBef>
                  <a:spcPts val="0"/>
                </a:spcBef>
                <a:spcAft>
                  <a:spcPts val="0"/>
                </a:spcAft>
                <a:buSzPct val="100000"/>
              </a:pPr>
              <a:r>
                <a:rPr lang="zh-CN" altLang="en-US" sz="1970" b="1">
                  <a:solidFill>
                    <a:schemeClr val="lt1"/>
                  </a:solidFill>
                  <a:latin typeface="Times New Roman" panose="02020603050405020304" charset="0"/>
                </a:rPr>
                <a:t>可以装糊涂</a:t>
              </a:r>
              <a:endParaRPr lang="zh-CN" altLang="en-US" sz="1970" b="1">
                <a:solidFill>
                  <a:schemeClr val="lt1"/>
                </a:solidFill>
                <a:latin typeface="Times New Roman" panose="02020603050405020304" charset="0"/>
              </a:endParaRPr>
            </a:p>
          </p:txBody>
        </p:sp>
        <p:grpSp>
          <p:nvGrpSpPr>
            <p:cNvPr id="23" name="组合 22"/>
            <p:cNvGrpSpPr/>
            <p:nvPr>
              <p:custDataLst>
                <p:tags r:id="rId36"/>
              </p:custDataLst>
            </p:nvPr>
          </p:nvGrpSpPr>
          <p:grpSpPr>
            <a:xfrm>
              <a:off x="1771" y="6531"/>
              <a:ext cx="10859" cy="531"/>
              <a:chOff x="60325" y="6283325"/>
              <a:chExt cx="12074525" cy="590550"/>
            </a:xfrm>
            <a:solidFill>
              <a:schemeClr val="bg2"/>
            </a:solidFill>
          </p:grpSpPr>
          <p:grpSp>
            <p:nvGrpSpPr>
              <p:cNvPr id="24" name="Group 5"/>
              <p:cNvGrpSpPr/>
              <p:nvPr/>
            </p:nvGrpSpPr>
            <p:grpSpPr bwMode="auto">
              <a:xfrm>
                <a:off x="60325" y="6283325"/>
                <a:ext cx="4030663" cy="590550"/>
                <a:chOff x="0" y="0"/>
                <a:chExt cx="4031133" cy="590641"/>
              </a:xfrm>
              <a:grpFill/>
            </p:grpSpPr>
            <p:grpSp>
              <p:nvGrpSpPr>
                <p:cNvPr id="87" name="Group 6"/>
                <p:cNvGrpSpPr/>
                <p:nvPr/>
              </p:nvGrpSpPr>
              <p:grpSpPr bwMode="auto">
                <a:xfrm>
                  <a:off x="466553" y="0"/>
                  <a:ext cx="760587" cy="590641"/>
                  <a:chOff x="0" y="0"/>
                  <a:chExt cx="827852" cy="914400"/>
                </a:xfrm>
                <a:grpFill/>
              </p:grpSpPr>
              <p:sp>
                <p:nvSpPr>
                  <p:cNvPr id="114" name="等腰三角形 6"/>
                  <p:cNvSpPr>
                    <a:spLocks noChangeArrowheads="1"/>
                  </p:cNvSpPr>
                  <p:nvPr>
                    <p:custDataLst>
                      <p:tags r:id="rId37"/>
                    </p:custDataLst>
                  </p:nvPr>
                </p:nvSpPr>
                <p:spPr bwMode="auto">
                  <a:xfrm>
                    <a:off x="192013" y="0"/>
                    <a:ext cx="436419" cy="914400"/>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sp>
                <p:nvSpPr>
                  <p:cNvPr id="115" name="等腰三角形 7"/>
                  <p:cNvSpPr>
                    <a:spLocks noChangeArrowheads="1"/>
                  </p:cNvSpPr>
                  <p:nvPr>
                    <p:custDataLst>
                      <p:tags r:id="rId38"/>
                    </p:custDataLst>
                  </p:nvPr>
                </p:nvSpPr>
                <p:spPr bwMode="auto">
                  <a:xfrm>
                    <a:off x="598185" y="195222"/>
                    <a:ext cx="229667" cy="719178"/>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sp>
                <p:nvSpPr>
                  <p:cNvPr id="116" name="等腰三角形 8"/>
                  <p:cNvSpPr>
                    <a:spLocks noChangeArrowheads="1"/>
                  </p:cNvSpPr>
                  <p:nvPr>
                    <p:custDataLst>
                      <p:tags r:id="rId39"/>
                    </p:custDataLst>
                  </p:nvPr>
                </p:nvSpPr>
                <p:spPr bwMode="auto">
                  <a:xfrm>
                    <a:off x="0" y="390444"/>
                    <a:ext cx="229667" cy="523956"/>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grpSp>
            <p:grpSp>
              <p:nvGrpSpPr>
                <p:cNvPr id="88" name="Group 10"/>
                <p:cNvGrpSpPr/>
                <p:nvPr/>
              </p:nvGrpSpPr>
              <p:grpSpPr bwMode="auto">
                <a:xfrm>
                  <a:off x="1196694" y="133150"/>
                  <a:ext cx="470764" cy="457491"/>
                  <a:chOff x="0" y="0"/>
                  <a:chExt cx="827852" cy="914400"/>
                </a:xfrm>
                <a:grpFill/>
              </p:grpSpPr>
              <p:sp>
                <p:nvSpPr>
                  <p:cNvPr id="111" name="等腰三角形 10"/>
                  <p:cNvSpPr>
                    <a:spLocks noChangeArrowheads="1"/>
                  </p:cNvSpPr>
                  <p:nvPr>
                    <p:custDataLst>
                      <p:tags r:id="rId40"/>
                    </p:custDataLst>
                  </p:nvPr>
                </p:nvSpPr>
                <p:spPr bwMode="auto">
                  <a:xfrm>
                    <a:off x="192013" y="0"/>
                    <a:ext cx="436419" cy="914400"/>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sp>
                <p:nvSpPr>
                  <p:cNvPr id="112" name="等腰三角形 11"/>
                  <p:cNvSpPr>
                    <a:spLocks noChangeArrowheads="1"/>
                  </p:cNvSpPr>
                  <p:nvPr>
                    <p:custDataLst>
                      <p:tags r:id="rId41"/>
                    </p:custDataLst>
                  </p:nvPr>
                </p:nvSpPr>
                <p:spPr bwMode="auto">
                  <a:xfrm>
                    <a:off x="598185" y="195222"/>
                    <a:ext cx="229667" cy="719178"/>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sp>
                <p:nvSpPr>
                  <p:cNvPr id="113" name="等腰三角形 12"/>
                  <p:cNvSpPr>
                    <a:spLocks noChangeArrowheads="1"/>
                  </p:cNvSpPr>
                  <p:nvPr>
                    <p:custDataLst>
                      <p:tags r:id="rId42"/>
                    </p:custDataLst>
                  </p:nvPr>
                </p:nvSpPr>
                <p:spPr bwMode="auto">
                  <a:xfrm>
                    <a:off x="0" y="390444"/>
                    <a:ext cx="229667" cy="523956"/>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grpSp>
            <p:grpSp>
              <p:nvGrpSpPr>
                <p:cNvPr id="89" name="Group 14"/>
                <p:cNvGrpSpPr/>
                <p:nvPr/>
              </p:nvGrpSpPr>
              <p:grpSpPr bwMode="auto">
                <a:xfrm>
                  <a:off x="1661788" y="133150"/>
                  <a:ext cx="361574" cy="457491"/>
                  <a:chOff x="0" y="0"/>
                  <a:chExt cx="635839" cy="914400"/>
                </a:xfrm>
                <a:grpFill/>
              </p:grpSpPr>
              <p:sp>
                <p:nvSpPr>
                  <p:cNvPr id="109" name="等腰三角形 14"/>
                  <p:cNvSpPr>
                    <a:spLocks noChangeArrowheads="1"/>
                  </p:cNvSpPr>
                  <p:nvPr>
                    <p:custDataLst>
                      <p:tags r:id="rId43"/>
                    </p:custDataLst>
                  </p:nvPr>
                </p:nvSpPr>
                <p:spPr bwMode="auto">
                  <a:xfrm>
                    <a:off x="0" y="0"/>
                    <a:ext cx="436419" cy="914400"/>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sp>
                <p:nvSpPr>
                  <p:cNvPr id="110" name="等腰三角形 15"/>
                  <p:cNvSpPr>
                    <a:spLocks noChangeArrowheads="1"/>
                  </p:cNvSpPr>
                  <p:nvPr>
                    <p:custDataLst>
                      <p:tags r:id="rId44"/>
                    </p:custDataLst>
                  </p:nvPr>
                </p:nvSpPr>
                <p:spPr bwMode="auto">
                  <a:xfrm>
                    <a:off x="406172" y="195222"/>
                    <a:ext cx="229667" cy="719178"/>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grpSp>
            <p:grpSp>
              <p:nvGrpSpPr>
                <p:cNvPr id="90" name="Group 17"/>
                <p:cNvGrpSpPr/>
                <p:nvPr/>
              </p:nvGrpSpPr>
              <p:grpSpPr bwMode="auto">
                <a:xfrm>
                  <a:off x="0" y="133150"/>
                  <a:ext cx="470764" cy="457491"/>
                  <a:chOff x="0" y="0"/>
                  <a:chExt cx="827852" cy="914400"/>
                </a:xfrm>
                <a:grpFill/>
              </p:grpSpPr>
              <p:sp>
                <p:nvSpPr>
                  <p:cNvPr id="106" name="等腰三角形 17"/>
                  <p:cNvSpPr>
                    <a:spLocks noChangeArrowheads="1"/>
                  </p:cNvSpPr>
                  <p:nvPr>
                    <p:custDataLst>
                      <p:tags r:id="rId45"/>
                    </p:custDataLst>
                  </p:nvPr>
                </p:nvSpPr>
                <p:spPr bwMode="auto">
                  <a:xfrm>
                    <a:off x="192013" y="0"/>
                    <a:ext cx="436419" cy="914400"/>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sp>
                <p:nvSpPr>
                  <p:cNvPr id="107" name="等腰三角形 18"/>
                  <p:cNvSpPr>
                    <a:spLocks noChangeArrowheads="1"/>
                  </p:cNvSpPr>
                  <p:nvPr>
                    <p:custDataLst>
                      <p:tags r:id="rId46"/>
                    </p:custDataLst>
                  </p:nvPr>
                </p:nvSpPr>
                <p:spPr bwMode="auto">
                  <a:xfrm>
                    <a:off x="598185" y="195222"/>
                    <a:ext cx="229667" cy="719178"/>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sp>
                <p:nvSpPr>
                  <p:cNvPr id="108" name="等腰三角形 19"/>
                  <p:cNvSpPr>
                    <a:spLocks noChangeArrowheads="1"/>
                  </p:cNvSpPr>
                  <p:nvPr>
                    <p:custDataLst>
                      <p:tags r:id="rId47"/>
                    </p:custDataLst>
                  </p:nvPr>
                </p:nvSpPr>
                <p:spPr bwMode="auto">
                  <a:xfrm>
                    <a:off x="0" y="390444"/>
                    <a:ext cx="229667" cy="523956"/>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grpSp>
            <p:grpSp>
              <p:nvGrpSpPr>
                <p:cNvPr id="91" name="Group 21"/>
                <p:cNvGrpSpPr/>
                <p:nvPr/>
              </p:nvGrpSpPr>
              <p:grpSpPr bwMode="auto">
                <a:xfrm>
                  <a:off x="2474324" y="0"/>
                  <a:ext cx="744663" cy="590641"/>
                  <a:chOff x="0" y="0"/>
                  <a:chExt cx="827852" cy="914400"/>
                </a:xfrm>
                <a:grpFill/>
              </p:grpSpPr>
              <p:sp>
                <p:nvSpPr>
                  <p:cNvPr id="103" name="等腰三角形 21"/>
                  <p:cNvSpPr>
                    <a:spLocks noChangeArrowheads="1"/>
                  </p:cNvSpPr>
                  <p:nvPr>
                    <p:custDataLst>
                      <p:tags r:id="rId48"/>
                    </p:custDataLst>
                  </p:nvPr>
                </p:nvSpPr>
                <p:spPr bwMode="auto">
                  <a:xfrm>
                    <a:off x="192013" y="0"/>
                    <a:ext cx="436419" cy="914400"/>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sp>
                <p:nvSpPr>
                  <p:cNvPr id="104" name="等腰三角形 22"/>
                  <p:cNvSpPr>
                    <a:spLocks noChangeArrowheads="1"/>
                  </p:cNvSpPr>
                  <p:nvPr>
                    <p:custDataLst>
                      <p:tags r:id="rId49"/>
                    </p:custDataLst>
                  </p:nvPr>
                </p:nvSpPr>
                <p:spPr bwMode="auto">
                  <a:xfrm>
                    <a:off x="598185" y="195222"/>
                    <a:ext cx="229667" cy="719178"/>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sp>
                <p:nvSpPr>
                  <p:cNvPr id="105" name="等腰三角形 23"/>
                  <p:cNvSpPr>
                    <a:spLocks noChangeArrowheads="1"/>
                  </p:cNvSpPr>
                  <p:nvPr>
                    <p:custDataLst>
                      <p:tags r:id="rId50"/>
                    </p:custDataLst>
                  </p:nvPr>
                </p:nvSpPr>
                <p:spPr bwMode="auto">
                  <a:xfrm>
                    <a:off x="0" y="390444"/>
                    <a:ext cx="229667" cy="523956"/>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grpSp>
            <p:grpSp>
              <p:nvGrpSpPr>
                <p:cNvPr id="92" name="Group 25"/>
                <p:cNvGrpSpPr/>
                <p:nvPr/>
              </p:nvGrpSpPr>
              <p:grpSpPr bwMode="auto">
                <a:xfrm>
                  <a:off x="3204465" y="133150"/>
                  <a:ext cx="470764" cy="457491"/>
                  <a:chOff x="0" y="0"/>
                  <a:chExt cx="827852" cy="914400"/>
                </a:xfrm>
                <a:grpFill/>
              </p:grpSpPr>
              <p:sp>
                <p:nvSpPr>
                  <p:cNvPr id="100" name="等腰三角形 25"/>
                  <p:cNvSpPr>
                    <a:spLocks noChangeArrowheads="1"/>
                  </p:cNvSpPr>
                  <p:nvPr>
                    <p:custDataLst>
                      <p:tags r:id="rId51"/>
                    </p:custDataLst>
                  </p:nvPr>
                </p:nvSpPr>
                <p:spPr bwMode="auto">
                  <a:xfrm>
                    <a:off x="192013" y="0"/>
                    <a:ext cx="436419" cy="914400"/>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sp>
                <p:nvSpPr>
                  <p:cNvPr id="101" name="等腰三角形 26"/>
                  <p:cNvSpPr>
                    <a:spLocks noChangeArrowheads="1"/>
                  </p:cNvSpPr>
                  <p:nvPr>
                    <p:custDataLst>
                      <p:tags r:id="rId52"/>
                    </p:custDataLst>
                  </p:nvPr>
                </p:nvSpPr>
                <p:spPr bwMode="auto">
                  <a:xfrm>
                    <a:off x="598185" y="195222"/>
                    <a:ext cx="229667" cy="719178"/>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sp>
                <p:nvSpPr>
                  <p:cNvPr id="102" name="等腰三角形 27"/>
                  <p:cNvSpPr>
                    <a:spLocks noChangeArrowheads="1"/>
                  </p:cNvSpPr>
                  <p:nvPr>
                    <p:custDataLst>
                      <p:tags r:id="rId53"/>
                    </p:custDataLst>
                  </p:nvPr>
                </p:nvSpPr>
                <p:spPr bwMode="auto">
                  <a:xfrm>
                    <a:off x="0" y="390444"/>
                    <a:ext cx="229667" cy="523956"/>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grpSp>
            <p:grpSp>
              <p:nvGrpSpPr>
                <p:cNvPr id="93" name="Group 29"/>
                <p:cNvGrpSpPr/>
                <p:nvPr/>
              </p:nvGrpSpPr>
              <p:grpSpPr bwMode="auto">
                <a:xfrm>
                  <a:off x="3669559" y="133150"/>
                  <a:ext cx="361574" cy="457491"/>
                  <a:chOff x="0" y="0"/>
                  <a:chExt cx="635839" cy="914400"/>
                </a:xfrm>
                <a:grpFill/>
              </p:grpSpPr>
              <p:sp>
                <p:nvSpPr>
                  <p:cNvPr id="98" name="等腰三角形 29"/>
                  <p:cNvSpPr>
                    <a:spLocks noChangeArrowheads="1"/>
                  </p:cNvSpPr>
                  <p:nvPr>
                    <p:custDataLst>
                      <p:tags r:id="rId54"/>
                    </p:custDataLst>
                  </p:nvPr>
                </p:nvSpPr>
                <p:spPr bwMode="auto">
                  <a:xfrm>
                    <a:off x="0" y="0"/>
                    <a:ext cx="436419" cy="914400"/>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sp>
                <p:nvSpPr>
                  <p:cNvPr id="99" name="等腰三角形 30"/>
                  <p:cNvSpPr>
                    <a:spLocks noChangeArrowheads="1"/>
                  </p:cNvSpPr>
                  <p:nvPr>
                    <p:custDataLst>
                      <p:tags r:id="rId55"/>
                    </p:custDataLst>
                  </p:nvPr>
                </p:nvSpPr>
                <p:spPr bwMode="auto">
                  <a:xfrm>
                    <a:off x="406172" y="195222"/>
                    <a:ext cx="229667" cy="719178"/>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grpSp>
            <p:grpSp>
              <p:nvGrpSpPr>
                <p:cNvPr id="94" name="Group 32"/>
                <p:cNvGrpSpPr/>
                <p:nvPr/>
              </p:nvGrpSpPr>
              <p:grpSpPr bwMode="auto">
                <a:xfrm>
                  <a:off x="2007771" y="133150"/>
                  <a:ext cx="470764" cy="457491"/>
                  <a:chOff x="0" y="0"/>
                  <a:chExt cx="827852" cy="914400"/>
                </a:xfrm>
                <a:grpFill/>
              </p:grpSpPr>
              <p:sp>
                <p:nvSpPr>
                  <p:cNvPr id="95" name="等腰三角形 32"/>
                  <p:cNvSpPr>
                    <a:spLocks noChangeArrowheads="1"/>
                  </p:cNvSpPr>
                  <p:nvPr>
                    <p:custDataLst>
                      <p:tags r:id="rId56"/>
                    </p:custDataLst>
                  </p:nvPr>
                </p:nvSpPr>
                <p:spPr bwMode="auto">
                  <a:xfrm>
                    <a:off x="192013" y="0"/>
                    <a:ext cx="436419" cy="914400"/>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sp>
                <p:nvSpPr>
                  <p:cNvPr id="96" name="等腰三角形 33"/>
                  <p:cNvSpPr>
                    <a:spLocks noChangeArrowheads="1"/>
                  </p:cNvSpPr>
                  <p:nvPr>
                    <p:custDataLst>
                      <p:tags r:id="rId57"/>
                    </p:custDataLst>
                  </p:nvPr>
                </p:nvSpPr>
                <p:spPr bwMode="auto">
                  <a:xfrm>
                    <a:off x="598185" y="195222"/>
                    <a:ext cx="229667" cy="719178"/>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sp>
                <p:nvSpPr>
                  <p:cNvPr id="97" name="等腰三角形 34"/>
                  <p:cNvSpPr>
                    <a:spLocks noChangeArrowheads="1"/>
                  </p:cNvSpPr>
                  <p:nvPr>
                    <p:custDataLst>
                      <p:tags r:id="rId58"/>
                    </p:custDataLst>
                  </p:nvPr>
                </p:nvSpPr>
                <p:spPr bwMode="auto">
                  <a:xfrm>
                    <a:off x="0" y="390444"/>
                    <a:ext cx="229667" cy="523956"/>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grpSp>
          </p:grpSp>
          <p:grpSp>
            <p:nvGrpSpPr>
              <p:cNvPr id="25" name="Group 36"/>
              <p:cNvGrpSpPr/>
              <p:nvPr/>
            </p:nvGrpSpPr>
            <p:grpSpPr bwMode="auto">
              <a:xfrm>
                <a:off x="4079875" y="6283325"/>
                <a:ext cx="4030663" cy="590550"/>
                <a:chOff x="0" y="0"/>
                <a:chExt cx="4031133" cy="590641"/>
              </a:xfrm>
              <a:grpFill/>
            </p:grpSpPr>
            <p:grpSp>
              <p:nvGrpSpPr>
                <p:cNvPr id="57" name="Group 37"/>
                <p:cNvGrpSpPr/>
                <p:nvPr/>
              </p:nvGrpSpPr>
              <p:grpSpPr bwMode="auto">
                <a:xfrm>
                  <a:off x="466553" y="0"/>
                  <a:ext cx="760587" cy="590641"/>
                  <a:chOff x="0" y="0"/>
                  <a:chExt cx="827852" cy="914400"/>
                </a:xfrm>
                <a:grpFill/>
              </p:grpSpPr>
              <p:sp>
                <p:nvSpPr>
                  <p:cNvPr id="84" name="等腰三角形 63"/>
                  <p:cNvSpPr>
                    <a:spLocks noChangeArrowheads="1"/>
                  </p:cNvSpPr>
                  <p:nvPr>
                    <p:custDataLst>
                      <p:tags r:id="rId59"/>
                    </p:custDataLst>
                  </p:nvPr>
                </p:nvSpPr>
                <p:spPr bwMode="auto">
                  <a:xfrm>
                    <a:off x="192013" y="0"/>
                    <a:ext cx="436419" cy="914400"/>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sp>
                <p:nvSpPr>
                  <p:cNvPr id="85" name="等腰三角形 64"/>
                  <p:cNvSpPr>
                    <a:spLocks noChangeArrowheads="1"/>
                  </p:cNvSpPr>
                  <p:nvPr>
                    <p:custDataLst>
                      <p:tags r:id="rId60"/>
                    </p:custDataLst>
                  </p:nvPr>
                </p:nvSpPr>
                <p:spPr bwMode="auto">
                  <a:xfrm>
                    <a:off x="598185" y="195222"/>
                    <a:ext cx="229667" cy="719178"/>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sp>
                <p:nvSpPr>
                  <p:cNvPr id="86" name="等腰三角形 65"/>
                  <p:cNvSpPr>
                    <a:spLocks noChangeArrowheads="1"/>
                  </p:cNvSpPr>
                  <p:nvPr>
                    <p:custDataLst>
                      <p:tags r:id="rId61"/>
                    </p:custDataLst>
                  </p:nvPr>
                </p:nvSpPr>
                <p:spPr bwMode="auto">
                  <a:xfrm>
                    <a:off x="0" y="390444"/>
                    <a:ext cx="229667" cy="523956"/>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grpSp>
            <p:grpSp>
              <p:nvGrpSpPr>
                <p:cNvPr id="58" name="Group 41"/>
                <p:cNvGrpSpPr/>
                <p:nvPr/>
              </p:nvGrpSpPr>
              <p:grpSpPr bwMode="auto">
                <a:xfrm>
                  <a:off x="1196694" y="133150"/>
                  <a:ext cx="470764" cy="457491"/>
                  <a:chOff x="0" y="0"/>
                  <a:chExt cx="827852" cy="914400"/>
                </a:xfrm>
                <a:grpFill/>
              </p:grpSpPr>
              <p:sp>
                <p:nvSpPr>
                  <p:cNvPr id="81" name="等腰三角形 60"/>
                  <p:cNvSpPr>
                    <a:spLocks noChangeArrowheads="1"/>
                  </p:cNvSpPr>
                  <p:nvPr>
                    <p:custDataLst>
                      <p:tags r:id="rId62"/>
                    </p:custDataLst>
                  </p:nvPr>
                </p:nvSpPr>
                <p:spPr bwMode="auto">
                  <a:xfrm>
                    <a:off x="192013" y="0"/>
                    <a:ext cx="436419" cy="914400"/>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sp>
                <p:nvSpPr>
                  <p:cNvPr id="82" name="等腰三角形 61"/>
                  <p:cNvSpPr>
                    <a:spLocks noChangeArrowheads="1"/>
                  </p:cNvSpPr>
                  <p:nvPr>
                    <p:custDataLst>
                      <p:tags r:id="rId63"/>
                    </p:custDataLst>
                  </p:nvPr>
                </p:nvSpPr>
                <p:spPr bwMode="auto">
                  <a:xfrm>
                    <a:off x="598185" y="195222"/>
                    <a:ext cx="229667" cy="719178"/>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sp>
                <p:nvSpPr>
                  <p:cNvPr id="83" name="等腰三角形 62"/>
                  <p:cNvSpPr>
                    <a:spLocks noChangeArrowheads="1"/>
                  </p:cNvSpPr>
                  <p:nvPr>
                    <p:custDataLst>
                      <p:tags r:id="rId64"/>
                    </p:custDataLst>
                  </p:nvPr>
                </p:nvSpPr>
                <p:spPr bwMode="auto">
                  <a:xfrm>
                    <a:off x="0" y="390444"/>
                    <a:ext cx="229667" cy="523956"/>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grpSp>
            <p:grpSp>
              <p:nvGrpSpPr>
                <p:cNvPr id="59" name="Group 45"/>
                <p:cNvGrpSpPr/>
                <p:nvPr/>
              </p:nvGrpSpPr>
              <p:grpSpPr bwMode="auto">
                <a:xfrm>
                  <a:off x="1661788" y="133150"/>
                  <a:ext cx="361574" cy="457491"/>
                  <a:chOff x="0" y="0"/>
                  <a:chExt cx="635839" cy="914400"/>
                </a:xfrm>
                <a:grpFill/>
              </p:grpSpPr>
              <p:sp>
                <p:nvSpPr>
                  <p:cNvPr id="79" name="等腰三角形 58"/>
                  <p:cNvSpPr>
                    <a:spLocks noChangeArrowheads="1"/>
                  </p:cNvSpPr>
                  <p:nvPr>
                    <p:custDataLst>
                      <p:tags r:id="rId65"/>
                    </p:custDataLst>
                  </p:nvPr>
                </p:nvSpPr>
                <p:spPr bwMode="auto">
                  <a:xfrm>
                    <a:off x="0" y="0"/>
                    <a:ext cx="436419" cy="914400"/>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sp>
                <p:nvSpPr>
                  <p:cNvPr id="80" name="等腰三角形 59"/>
                  <p:cNvSpPr>
                    <a:spLocks noChangeArrowheads="1"/>
                  </p:cNvSpPr>
                  <p:nvPr>
                    <p:custDataLst>
                      <p:tags r:id="rId66"/>
                    </p:custDataLst>
                  </p:nvPr>
                </p:nvSpPr>
                <p:spPr bwMode="auto">
                  <a:xfrm>
                    <a:off x="406172" y="195222"/>
                    <a:ext cx="229667" cy="719178"/>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grpSp>
            <p:grpSp>
              <p:nvGrpSpPr>
                <p:cNvPr id="60" name="Group 48"/>
                <p:cNvGrpSpPr/>
                <p:nvPr/>
              </p:nvGrpSpPr>
              <p:grpSpPr bwMode="auto">
                <a:xfrm>
                  <a:off x="0" y="133150"/>
                  <a:ext cx="470764" cy="457491"/>
                  <a:chOff x="0" y="0"/>
                  <a:chExt cx="827852" cy="914400"/>
                </a:xfrm>
                <a:grpFill/>
              </p:grpSpPr>
              <p:sp>
                <p:nvSpPr>
                  <p:cNvPr id="76" name="等腰三角形 55"/>
                  <p:cNvSpPr>
                    <a:spLocks noChangeArrowheads="1"/>
                  </p:cNvSpPr>
                  <p:nvPr>
                    <p:custDataLst>
                      <p:tags r:id="rId67"/>
                    </p:custDataLst>
                  </p:nvPr>
                </p:nvSpPr>
                <p:spPr bwMode="auto">
                  <a:xfrm>
                    <a:off x="192013" y="0"/>
                    <a:ext cx="436419" cy="914400"/>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sp>
                <p:nvSpPr>
                  <p:cNvPr id="77" name="等腰三角形 56"/>
                  <p:cNvSpPr>
                    <a:spLocks noChangeArrowheads="1"/>
                  </p:cNvSpPr>
                  <p:nvPr>
                    <p:custDataLst>
                      <p:tags r:id="rId68"/>
                    </p:custDataLst>
                  </p:nvPr>
                </p:nvSpPr>
                <p:spPr bwMode="auto">
                  <a:xfrm>
                    <a:off x="598185" y="195222"/>
                    <a:ext cx="229667" cy="719178"/>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sp>
                <p:nvSpPr>
                  <p:cNvPr id="78" name="等腰三角形 57"/>
                  <p:cNvSpPr>
                    <a:spLocks noChangeArrowheads="1"/>
                  </p:cNvSpPr>
                  <p:nvPr>
                    <p:custDataLst>
                      <p:tags r:id="rId69"/>
                    </p:custDataLst>
                  </p:nvPr>
                </p:nvSpPr>
                <p:spPr bwMode="auto">
                  <a:xfrm>
                    <a:off x="0" y="390444"/>
                    <a:ext cx="229667" cy="523956"/>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grpSp>
            <p:grpSp>
              <p:nvGrpSpPr>
                <p:cNvPr id="61" name="Group 52"/>
                <p:cNvGrpSpPr/>
                <p:nvPr/>
              </p:nvGrpSpPr>
              <p:grpSpPr bwMode="auto">
                <a:xfrm>
                  <a:off x="2474324" y="0"/>
                  <a:ext cx="744663" cy="590641"/>
                  <a:chOff x="0" y="0"/>
                  <a:chExt cx="827852" cy="914400"/>
                </a:xfrm>
                <a:grpFill/>
              </p:grpSpPr>
              <p:sp>
                <p:nvSpPr>
                  <p:cNvPr id="73" name="等腰三角形 52"/>
                  <p:cNvSpPr>
                    <a:spLocks noChangeArrowheads="1"/>
                  </p:cNvSpPr>
                  <p:nvPr>
                    <p:custDataLst>
                      <p:tags r:id="rId70"/>
                    </p:custDataLst>
                  </p:nvPr>
                </p:nvSpPr>
                <p:spPr bwMode="auto">
                  <a:xfrm>
                    <a:off x="192013" y="0"/>
                    <a:ext cx="436419" cy="914400"/>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sp>
                <p:nvSpPr>
                  <p:cNvPr id="74" name="等腰三角形 53"/>
                  <p:cNvSpPr>
                    <a:spLocks noChangeArrowheads="1"/>
                  </p:cNvSpPr>
                  <p:nvPr>
                    <p:custDataLst>
                      <p:tags r:id="rId71"/>
                    </p:custDataLst>
                  </p:nvPr>
                </p:nvSpPr>
                <p:spPr bwMode="auto">
                  <a:xfrm>
                    <a:off x="598185" y="195222"/>
                    <a:ext cx="229667" cy="719178"/>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sp>
                <p:nvSpPr>
                  <p:cNvPr id="75" name="等腰三角形 54"/>
                  <p:cNvSpPr>
                    <a:spLocks noChangeArrowheads="1"/>
                  </p:cNvSpPr>
                  <p:nvPr>
                    <p:custDataLst>
                      <p:tags r:id="rId72"/>
                    </p:custDataLst>
                  </p:nvPr>
                </p:nvSpPr>
                <p:spPr bwMode="auto">
                  <a:xfrm>
                    <a:off x="0" y="390444"/>
                    <a:ext cx="229667" cy="523956"/>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grpSp>
            <p:grpSp>
              <p:nvGrpSpPr>
                <p:cNvPr id="62" name="Group 56"/>
                <p:cNvGrpSpPr/>
                <p:nvPr/>
              </p:nvGrpSpPr>
              <p:grpSpPr bwMode="auto">
                <a:xfrm>
                  <a:off x="3204465" y="133150"/>
                  <a:ext cx="470764" cy="457491"/>
                  <a:chOff x="0" y="0"/>
                  <a:chExt cx="827852" cy="914400"/>
                </a:xfrm>
                <a:grpFill/>
              </p:grpSpPr>
              <p:sp>
                <p:nvSpPr>
                  <p:cNvPr id="70" name="等腰三角形 49"/>
                  <p:cNvSpPr>
                    <a:spLocks noChangeArrowheads="1"/>
                  </p:cNvSpPr>
                  <p:nvPr>
                    <p:custDataLst>
                      <p:tags r:id="rId73"/>
                    </p:custDataLst>
                  </p:nvPr>
                </p:nvSpPr>
                <p:spPr bwMode="auto">
                  <a:xfrm>
                    <a:off x="192013" y="0"/>
                    <a:ext cx="436419" cy="914400"/>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sp>
                <p:nvSpPr>
                  <p:cNvPr id="71" name="等腰三角形 50"/>
                  <p:cNvSpPr>
                    <a:spLocks noChangeArrowheads="1"/>
                  </p:cNvSpPr>
                  <p:nvPr>
                    <p:custDataLst>
                      <p:tags r:id="rId74"/>
                    </p:custDataLst>
                  </p:nvPr>
                </p:nvSpPr>
                <p:spPr bwMode="auto">
                  <a:xfrm>
                    <a:off x="598185" y="195222"/>
                    <a:ext cx="229667" cy="719178"/>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sp>
                <p:nvSpPr>
                  <p:cNvPr id="72" name="等腰三角形 51"/>
                  <p:cNvSpPr>
                    <a:spLocks noChangeArrowheads="1"/>
                  </p:cNvSpPr>
                  <p:nvPr>
                    <p:custDataLst>
                      <p:tags r:id="rId75"/>
                    </p:custDataLst>
                  </p:nvPr>
                </p:nvSpPr>
                <p:spPr bwMode="auto">
                  <a:xfrm>
                    <a:off x="0" y="390444"/>
                    <a:ext cx="229667" cy="523956"/>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grpSp>
            <p:grpSp>
              <p:nvGrpSpPr>
                <p:cNvPr id="63" name="Group 60"/>
                <p:cNvGrpSpPr/>
                <p:nvPr/>
              </p:nvGrpSpPr>
              <p:grpSpPr bwMode="auto">
                <a:xfrm>
                  <a:off x="3669559" y="133150"/>
                  <a:ext cx="361574" cy="457491"/>
                  <a:chOff x="0" y="0"/>
                  <a:chExt cx="635839" cy="914400"/>
                </a:xfrm>
                <a:grpFill/>
              </p:grpSpPr>
              <p:sp>
                <p:nvSpPr>
                  <p:cNvPr id="68" name="等腰三角形 47"/>
                  <p:cNvSpPr>
                    <a:spLocks noChangeArrowheads="1"/>
                  </p:cNvSpPr>
                  <p:nvPr>
                    <p:custDataLst>
                      <p:tags r:id="rId76"/>
                    </p:custDataLst>
                  </p:nvPr>
                </p:nvSpPr>
                <p:spPr bwMode="auto">
                  <a:xfrm>
                    <a:off x="0" y="0"/>
                    <a:ext cx="436419" cy="914400"/>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sp>
                <p:nvSpPr>
                  <p:cNvPr id="69" name="等腰三角形 48"/>
                  <p:cNvSpPr>
                    <a:spLocks noChangeArrowheads="1"/>
                  </p:cNvSpPr>
                  <p:nvPr>
                    <p:custDataLst>
                      <p:tags r:id="rId77"/>
                    </p:custDataLst>
                  </p:nvPr>
                </p:nvSpPr>
                <p:spPr bwMode="auto">
                  <a:xfrm>
                    <a:off x="406172" y="195222"/>
                    <a:ext cx="229667" cy="719178"/>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grpSp>
            <p:grpSp>
              <p:nvGrpSpPr>
                <p:cNvPr id="64" name="Group 63"/>
                <p:cNvGrpSpPr/>
                <p:nvPr/>
              </p:nvGrpSpPr>
              <p:grpSpPr bwMode="auto">
                <a:xfrm>
                  <a:off x="2007771" y="133150"/>
                  <a:ext cx="470764" cy="457491"/>
                  <a:chOff x="0" y="0"/>
                  <a:chExt cx="827852" cy="914400"/>
                </a:xfrm>
                <a:grpFill/>
              </p:grpSpPr>
              <p:sp>
                <p:nvSpPr>
                  <p:cNvPr id="65" name="等腰三角形 44"/>
                  <p:cNvSpPr>
                    <a:spLocks noChangeArrowheads="1"/>
                  </p:cNvSpPr>
                  <p:nvPr>
                    <p:custDataLst>
                      <p:tags r:id="rId78"/>
                    </p:custDataLst>
                  </p:nvPr>
                </p:nvSpPr>
                <p:spPr bwMode="auto">
                  <a:xfrm>
                    <a:off x="192013" y="0"/>
                    <a:ext cx="436419" cy="914400"/>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sp>
                <p:nvSpPr>
                  <p:cNvPr id="66" name="等腰三角形 45"/>
                  <p:cNvSpPr>
                    <a:spLocks noChangeArrowheads="1"/>
                  </p:cNvSpPr>
                  <p:nvPr>
                    <p:custDataLst>
                      <p:tags r:id="rId79"/>
                    </p:custDataLst>
                  </p:nvPr>
                </p:nvSpPr>
                <p:spPr bwMode="auto">
                  <a:xfrm>
                    <a:off x="598185" y="195222"/>
                    <a:ext cx="229667" cy="719178"/>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sp>
                <p:nvSpPr>
                  <p:cNvPr id="67" name="等腰三角形 46"/>
                  <p:cNvSpPr>
                    <a:spLocks noChangeArrowheads="1"/>
                  </p:cNvSpPr>
                  <p:nvPr>
                    <p:custDataLst>
                      <p:tags r:id="rId80"/>
                    </p:custDataLst>
                  </p:nvPr>
                </p:nvSpPr>
                <p:spPr bwMode="auto">
                  <a:xfrm>
                    <a:off x="0" y="390444"/>
                    <a:ext cx="229667" cy="523956"/>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grpSp>
          </p:grpSp>
          <p:grpSp>
            <p:nvGrpSpPr>
              <p:cNvPr id="26" name="Group 67"/>
              <p:cNvGrpSpPr/>
              <p:nvPr/>
            </p:nvGrpSpPr>
            <p:grpSpPr bwMode="auto">
              <a:xfrm>
                <a:off x="8104188" y="6283325"/>
                <a:ext cx="4030662" cy="590550"/>
                <a:chOff x="0" y="0"/>
                <a:chExt cx="4031133" cy="590641"/>
              </a:xfrm>
              <a:grpFill/>
            </p:grpSpPr>
            <p:grpSp>
              <p:nvGrpSpPr>
                <p:cNvPr id="27" name="Group 68"/>
                <p:cNvGrpSpPr/>
                <p:nvPr/>
              </p:nvGrpSpPr>
              <p:grpSpPr bwMode="auto">
                <a:xfrm>
                  <a:off x="466553" y="0"/>
                  <a:ext cx="760587" cy="590641"/>
                  <a:chOff x="0" y="0"/>
                  <a:chExt cx="827852" cy="914400"/>
                </a:xfrm>
                <a:grpFill/>
              </p:grpSpPr>
              <p:sp>
                <p:nvSpPr>
                  <p:cNvPr id="54" name="等腰三角形 94"/>
                  <p:cNvSpPr>
                    <a:spLocks noChangeArrowheads="1"/>
                  </p:cNvSpPr>
                  <p:nvPr>
                    <p:custDataLst>
                      <p:tags r:id="rId81"/>
                    </p:custDataLst>
                  </p:nvPr>
                </p:nvSpPr>
                <p:spPr bwMode="auto">
                  <a:xfrm>
                    <a:off x="192013" y="0"/>
                    <a:ext cx="436419" cy="914400"/>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sp>
                <p:nvSpPr>
                  <p:cNvPr id="55" name="等腰三角形 95"/>
                  <p:cNvSpPr>
                    <a:spLocks noChangeArrowheads="1"/>
                  </p:cNvSpPr>
                  <p:nvPr>
                    <p:custDataLst>
                      <p:tags r:id="rId82"/>
                    </p:custDataLst>
                  </p:nvPr>
                </p:nvSpPr>
                <p:spPr bwMode="auto">
                  <a:xfrm>
                    <a:off x="598185" y="195222"/>
                    <a:ext cx="229667" cy="719178"/>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sp>
                <p:nvSpPr>
                  <p:cNvPr id="56" name="等腰三角形 96"/>
                  <p:cNvSpPr>
                    <a:spLocks noChangeArrowheads="1"/>
                  </p:cNvSpPr>
                  <p:nvPr>
                    <p:custDataLst>
                      <p:tags r:id="rId83"/>
                    </p:custDataLst>
                  </p:nvPr>
                </p:nvSpPr>
                <p:spPr bwMode="auto">
                  <a:xfrm>
                    <a:off x="0" y="390444"/>
                    <a:ext cx="229667" cy="523956"/>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grpSp>
            <p:grpSp>
              <p:nvGrpSpPr>
                <p:cNvPr id="28" name="Group 72"/>
                <p:cNvGrpSpPr/>
                <p:nvPr/>
              </p:nvGrpSpPr>
              <p:grpSpPr bwMode="auto">
                <a:xfrm>
                  <a:off x="1196694" y="133150"/>
                  <a:ext cx="470764" cy="457491"/>
                  <a:chOff x="0" y="0"/>
                  <a:chExt cx="827852" cy="914400"/>
                </a:xfrm>
                <a:grpFill/>
              </p:grpSpPr>
              <p:sp>
                <p:nvSpPr>
                  <p:cNvPr id="51" name="等腰三角形 91"/>
                  <p:cNvSpPr>
                    <a:spLocks noChangeArrowheads="1"/>
                  </p:cNvSpPr>
                  <p:nvPr>
                    <p:custDataLst>
                      <p:tags r:id="rId84"/>
                    </p:custDataLst>
                  </p:nvPr>
                </p:nvSpPr>
                <p:spPr bwMode="auto">
                  <a:xfrm>
                    <a:off x="192013" y="0"/>
                    <a:ext cx="436419" cy="914400"/>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sp>
                <p:nvSpPr>
                  <p:cNvPr id="52" name="等腰三角形 92"/>
                  <p:cNvSpPr>
                    <a:spLocks noChangeArrowheads="1"/>
                  </p:cNvSpPr>
                  <p:nvPr>
                    <p:custDataLst>
                      <p:tags r:id="rId85"/>
                    </p:custDataLst>
                  </p:nvPr>
                </p:nvSpPr>
                <p:spPr bwMode="auto">
                  <a:xfrm>
                    <a:off x="598185" y="195222"/>
                    <a:ext cx="229667" cy="719178"/>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sp>
                <p:nvSpPr>
                  <p:cNvPr id="53" name="等腰三角形 93"/>
                  <p:cNvSpPr>
                    <a:spLocks noChangeArrowheads="1"/>
                  </p:cNvSpPr>
                  <p:nvPr>
                    <p:custDataLst>
                      <p:tags r:id="rId86"/>
                    </p:custDataLst>
                  </p:nvPr>
                </p:nvSpPr>
                <p:spPr bwMode="auto">
                  <a:xfrm>
                    <a:off x="0" y="390444"/>
                    <a:ext cx="229667" cy="523956"/>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grpSp>
            <p:grpSp>
              <p:nvGrpSpPr>
                <p:cNvPr id="29" name="Group 76"/>
                <p:cNvGrpSpPr/>
                <p:nvPr/>
              </p:nvGrpSpPr>
              <p:grpSpPr bwMode="auto">
                <a:xfrm>
                  <a:off x="1661788" y="133150"/>
                  <a:ext cx="361574" cy="457491"/>
                  <a:chOff x="0" y="0"/>
                  <a:chExt cx="635839" cy="914400"/>
                </a:xfrm>
                <a:grpFill/>
              </p:grpSpPr>
              <p:sp>
                <p:nvSpPr>
                  <p:cNvPr id="49" name="等腰三角形 89"/>
                  <p:cNvSpPr>
                    <a:spLocks noChangeArrowheads="1"/>
                  </p:cNvSpPr>
                  <p:nvPr>
                    <p:custDataLst>
                      <p:tags r:id="rId87"/>
                    </p:custDataLst>
                  </p:nvPr>
                </p:nvSpPr>
                <p:spPr bwMode="auto">
                  <a:xfrm>
                    <a:off x="0" y="0"/>
                    <a:ext cx="436419" cy="914400"/>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sp>
                <p:nvSpPr>
                  <p:cNvPr id="50" name="等腰三角形 90"/>
                  <p:cNvSpPr>
                    <a:spLocks noChangeArrowheads="1"/>
                  </p:cNvSpPr>
                  <p:nvPr>
                    <p:custDataLst>
                      <p:tags r:id="rId88"/>
                    </p:custDataLst>
                  </p:nvPr>
                </p:nvSpPr>
                <p:spPr bwMode="auto">
                  <a:xfrm>
                    <a:off x="406172" y="195222"/>
                    <a:ext cx="229667" cy="719178"/>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grpSp>
            <p:grpSp>
              <p:nvGrpSpPr>
                <p:cNvPr id="30" name="Group 79"/>
                <p:cNvGrpSpPr/>
                <p:nvPr/>
              </p:nvGrpSpPr>
              <p:grpSpPr bwMode="auto">
                <a:xfrm>
                  <a:off x="0" y="133150"/>
                  <a:ext cx="470764" cy="457491"/>
                  <a:chOff x="0" y="0"/>
                  <a:chExt cx="827852" cy="914400"/>
                </a:xfrm>
                <a:grpFill/>
              </p:grpSpPr>
              <p:sp>
                <p:nvSpPr>
                  <p:cNvPr id="46" name="等腰三角形 86"/>
                  <p:cNvSpPr>
                    <a:spLocks noChangeArrowheads="1"/>
                  </p:cNvSpPr>
                  <p:nvPr>
                    <p:custDataLst>
                      <p:tags r:id="rId89"/>
                    </p:custDataLst>
                  </p:nvPr>
                </p:nvSpPr>
                <p:spPr bwMode="auto">
                  <a:xfrm>
                    <a:off x="192013" y="0"/>
                    <a:ext cx="436419" cy="914400"/>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sp>
                <p:nvSpPr>
                  <p:cNvPr id="47" name="等腰三角形 87"/>
                  <p:cNvSpPr>
                    <a:spLocks noChangeArrowheads="1"/>
                  </p:cNvSpPr>
                  <p:nvPr>
                    <p:custDataLst>
                      <p:tags r:id="rId90"/>
                    </p:custDataLst>
                  </p:nvPr>
                </p:nvSpPr>
                <p:spPr bwMode="auto">
                  <a:xfrm>
                    <a:off x="598185" y="195222"/>
                    <a:ext cx="229667" cy="719178"/>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sp>
                <p:nvSpPr>
                  <p:cNvPr id="48" name="等腰三角形 88"/>
                  <p:cNvSpPr>
                    <a:spLocks noChangeArrowheads="1"/>
                  </p:cNvSpPr>
                  <p:nvPr>
                    <p:custDataLst>
                      <p:tags r:id="rId91"/>
                    </p:custDataLst>
                  </p:nvPr>
                </p:nvSpPr>
                <p:spPr bwMode="auto">
                  <a:xfrm>
                    <a:off x="0" y="390444"/>
                    <a:ext cx="229667" cy="523956"/>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grpSp>
            <p:grpSp>
              <p:nvGrpSpPr>
                <p:cNvPr id="31" name="Group 83"/>
                <p:cNvGrpSpPr/>
                <p:nvPr/>
              </p:nvGrpSpPr>
              <p:grpSpPr bwMode="auto">
                <a:xfrm>
                  <a:off x="2474324" y="0"/>
                  <a:ext cx="744663" cy="590641"/>
                  <a:chOff x="0" y="0"/>
                  <a:chExt cx="827852" cy="914400"/>
                </a:xfrm>
                <a:grpFill/>
              </p:grpSpPr>
              <p:sp>
                <p:nvSpPr>
                  <p:cNvPr id="43" name="等腰三角形 83"/>
                  <p:cNvSpPr>
                    <a:spLocks noChangeArrowheads="1"/>
                  </p:cNvSpPr>
                  <p:nvPr>
                    <p:custDataLst>
                      <p:tags r:id="rId92"/>
                    </p:custDataLst>
                  </p:nvPr>
                </p:nvSpPr>
                <p:spPr bwMode="auto">
                  <a:xfrm>
                    <a:off x="192013" y="0"/>
                    <a:ext cx="436419" cy="914400"/>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sp>
                <p:nvSpPr>
                  <p:cNvPr id="44" name="等腰三角形 84"/>
                  <p:cNvSpPr>
                    <a:spLocks noChangeArrowheads="1"/>
                  </p:cNvSpPr>
                  <p:nvPr>
                    <p:custDataLst>
                      <p:tags r:id="rId93"/>
                    </p:custDataLst>
                  </p:nvPr>
                </p:nvSpPr>
                <p:spPr bwMode="auto">
                  <a:xfrm>
                    <a:off x="598185" y="195222"/>
                    <a:ext cx="229667" cy="719178"/>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sp>
                <p:nvSpPr>
                  <p:cNvPr id="45" name="等腰三角形 85"/>
                  <p:cNvSpPr>
                    <a:spLocks noChangeArrowheads="1"/>
                  </p:cNvSpPr>
                  <p:nvPr>
                    <p:custDataLst>
                      <p:tags r:id="rId94"/>
                    </p:custDataLst>
                  </p:nvPr>
                </p:nvSpPr>
                <p:spPr bwMode="auto">
                  <a:xfrm>
                    <a:off x="0" y="390444"/>
                    <a:ext cx="229667" cy="523956"/>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grpSp>
            <p:grpSp>
              <p:nvGrpSpPr>
                <p:cNvPr id="32" name="Group 87"/>
                <p:cNvGrpSpPr/>
                <p:nvPr/>
              </p:nvGrpSpPr>
              <p:grpSpPr bwMode="auto">
                <a:xfrm>
                  <a:off x="3204465" y="133150"/>
                  <a:ext cx="470764" cy="457491"/>
                  <a:chOff x="0" y="0"/>
                  <a:chExt cx="827852" cy="914400"/>
                </a:xfrm>
                <a:grpFill/>
              </p:grpSpPr>
              <p:sp>
                <p:nvSpPr>
                  <p:cNvPr id="40" name="等腰三角形 80"/>
                  <p:cNvSpPr>
                    <a:spLocks noChangeArrowheads="1"/>
                  </p:cNvSpPr>
                  <p:nvPr>
                    <p:custDataLst>
                      <p:tags r:id="rId95"/>
                    </p:custDataLst>
                  </p:nvPr>
                </p:nvSpPr>
                <p:spPr bwMode="auto">
                  <a:xfrm>
                    <a:off x="192013" y="0"/>
                    <a:ext cx="436419" cy="914400"/>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sp>
                <p:nvSpPr>
                  <p:cNvPr id="41" name="等腰三角形 81"/>
                  <p:cNvSpPr>
                    <a:spLocks noChangeArrowheads="1"/>
                  </p:cNvSpPr>
                  <p:nvPr>
                    <p:custDataLst>
                      <p:tags r:id="rId96"/>
                    </p:custDataLst>
                  </p:nvPr>
                </p:nvSpPr>
                <p:spPr bwMode="auto">
                  <a:xfrm>
                    <a:off x="598185" y="195222"/>
                    <a:ext cx="229667" cy="719178"/>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sp>
                <p:nvSpPr>
                  <p:cNvPr id="42" name="等腰三角形 82"/>
                  <p:cNvSpPr>
                    <a:spLocks noChangeArrowheads="1"/>
                  </p:cNvSpPr>
                  <p:nvPr>
                    <p:custDataLst>
                      <p:tags r:id="rId97"/>
                    </p:custDataLst>
                  </p:nvPr>
                </p:nvSpPr>
                <p:spPr bwMode="auto">
                  <a:xfrm>
                    <a:off x="0" y="390444"/>
                    <a:ext cx="229667" cy="523956"/>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grpSp>
            <p:grpSp>
              <p:nvGrpSpPr>
                <p:cNvPr id="33" name="Group 91"/>
                <p:cNvGrpSpPr/>
                <p:nvPr/>
              </p:nvGrpSpPr>
              <p:grpSpPr bwMode="auto">
                <a:xfrm>
                  <a:off x="3669559" y="133150"/>
                  <a:ext cx="361574" cy="457491"/>
                  <a:chOff x="0" y="0"/>
                  <a:chExt cx="635839" cy="914400"/>
                </a:xfrm>
                <a:grpFill/>
              </p:grpSpPr>
              <p:sp>
                <p:nvSpPr>
                  <p:cNvPr id="38" name="等腰三角形 78"/>
                  <p:cNvSpPr>
                    <a:spLocks noChangeArrowheads="1"/>
                  </p:cNvSpPr>
                  <p:nvPr>
                    <p:custDataLst>
                      <p:tags r:id="rId98"/>
                    </p:custDataLst>
                  </p:nvPr>
                </p:nvSpPr>
                <p:spPr bwMode="auto">
                  <a:xfrm>
                    <a:off x="0" y="0"/>
                    <a:ext cx="436419" cy="914400"/>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sp>
                <p:nvSpPr>
                  <p:cNvPr id="39" name="等腰三角形 79"/>
                  <p:cNvSpPr>
                    <a:spLocks noChangeArrowheads="1"/>
                  </p:cNvSpPr>
                  <p:nvPr>
                    <p:custDataLst>
                      <p:tags r:id="rId99"/>
                    </p:custDataLst>
                  </p:nvPr>
                </p:nvSpPr>
                <p:spPr bwMode="auto">
                  <a:xfrm>
                    <a:off x="406172" y="195222"/>
                    <a:ext cx="229667" cy="719178"/>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grpSp>
            <p:grpSp>
              <p:nvGrpSpPr>
                <p:cNvPr id="34" name="Group 94"/>
                <p:cNvGrpSpPr/>
                <p:nvPr/>
              </p:nvGrpSpPr>
              <p:grpSpPr bwMode="auto">
                <a:xfrm>
                  <a:off x="2007771" y="133150"/>
                  <a:ext cx="470764" cy="457491"/>
                  <a:chOff x="0" y="0"/>
                  <a:chExt cx="827852" cy="914400"/>
                </a:xfrm>
                <a:grpFill/>
              </p:grpSpPr>
              <p:sp>
                <p:nvSpPr>
                  <p:cNvPr id="35" name="等腰三角形 75"/>
                  <p:cNvSpPr>
                    <a:spLocks noChangeArrowheads="1"/>
                  </p:cNvSpPr>
                  <p:nvPr>
                    <p:custDataLst>
                      <p:tags r:id="rId100"/>
                    </p:custDataLst>
                  </p:nvPr>
                </p:nvSpPr>
                <p:spPr bwMode="auto">
                  <a:xfrm>
                    <a:off x="192013" y="0"/>
                    <a:ext cx="436419" cy="914400"/>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sp>
                <p:nvSpPr>
                  <p:cNvPr id="36" name="等腰三角形 76"/>
                  <p:cNvSpPr>
                    <a:spLocks noChangeArrowheads="1"/>
                  </p:cNvSpPr>
                  <p:nvPr>
                    <p:custDataLst>
                      <p:tags r:id="rId101"/>
                    </p:custDataLst>
                  </p:nvPr>
                </p:nvSpPr>
                <p:spPr bwMode="auto">
                  <a:xfrm>
                    <a:off x="598185" y="195222"/>
                    <a:ext cx="229667" cy="719178"/>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sp>
                <p:nvSpPr>
                  <p:cNvPr id="37" name="等腰三角形 77"/>
                  <p:cNvSpPr>
                    <a:spLocks noChangeArrowheads="1"/>
                  </p:cNvSpPr>
                  <p:nvPr>
                    <p:custDataLst>
                      <p:tags r:id="rId102"/>
                    </p:custDataLst>
                  </p:nvPr>
                </p:nvSpPr>
                <p:spPr bwMode="auto">
                  <a:xfrm>
                    <a:off x="0" y="390444"/>
                    <a:ext cx="229667" cy="523956"/>
                  </a:xfrm>
                  <a:prstGeom prst="triangle">
                    <a:avLst>
                      <a:gd name="adj" fmla="val 50000"/>
                    </a:avLst>
                  </a:prstGeom>
                  <a:solidFill>
                    <a:schemeClr val="lt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2810" b="1">
                      <a:solidFill>
                        <a:schemeClr val="lt1"/>
                      </a:solidFill>
                      <a:latin typeface="微软雅黑" panose="020B0503020204020204" pitchFamily="34" charset="-122"/>
                      <a:ea typeface="微软雅黑" panose="020B0503020204020204" pitchFamily="34" charset="-122"/>
                    </a:endParaRPr>
                  </a:p>
                </p:txBody>
              </p:sp>
            </p:grpSp>
          </p:grpSp>
        </p:grpSp>
        <p:grpSp>
          <p:nvGrpSpPr>
            <p:cNvPr id="118" name="组合 117"/>
            <p:cNvGrpSpPr/>
            <p:nvPr>
              <p:custDataLst>
                <p:tags r:id="rId103"/>
              </p:custDataLst>
            </p:nvPr>
          </p:nvGrpSpPr>
          <p:grpSpPr>
            <a:xfrm>
              <a:off x="5206" y="1037"/>
              <a:ext cx="3816" cy="2744"/>
              <a:chOff x="3990594" y="-585129"/>
              <a:chExt cx="4243409" cy="3050825"/>
            </a:xfrm>
          </p:grpSpPr>
          <p:grpSp>
            <p:nvGrpSpPr>
              <p:cNvPr id="119" name="组合 118"/>
              <p:cNvGrpSpPr/>
              <p:nvPr/>
            </p:nvGrpSpPr>
            <p:grpSpPr>
              <a:xfrm rot="703829">
                <a:off x="4685612" y="-585129"/>
                <a:ext cx="2937205" cy="3050825"/>
                <a:chOff x="2458081" y="1047733"/>
                <a:chExt cx="2514152" cy="2414846"/>
              </a:xfrm>
            </p:grpSpPr>
            <p:sp>
              <p:nvSpPr>
                <p:cNvPr id="165" name="Freeform 79"/>
                <p:cNvSpPr/>
                <p:nvPr>
                  <p:custDataLst>
                    <p:tags r:id="rId104"/>
                  </p:custDataLst>
                </p:nvPr>
              </p:nvSpPr>
              <p:spPr bwMode="auto">
                <a:xfrm>
                  <a:off x="2458081" y="1047733"/>
                  <a:ext cx="2514152" cy="2414846"/>
                </a:xfrm>
                <a:custGeom>
                  <a:avLst/>
                  <a:gdLst>
                    <a:gd name="T0" fmla="*/ 90 w 938"/>
                    <a:gd name="T1" fmla="*/ 242 h 893"/>
                    <a:gd name="T2" fmla="*/ 106 w 938"/>
                    <a:gd name="T3" fmla="*/ 171 h 893"/>
                    <a:gd name="T4" fmla="*/ 142 w 938"/>
                    <a:gd name="T5" fmla="*/ 114 h 893"/>
                    <a:gd name="T6" fmla="*/ 193 w 938"/>
                    <a:gd name="T7" fmla="*/ 78 h 893"/>
                    <a:gd name="T8" fmla="*/ 234 w 938"/>
                    <a:gd name="T9" fmla="*/ 69 h 893"/>
                    <a:gd name="T10" fmla="*/ 282 w 938"/>
                    <a:gd name="T11" fmla="*/ 78 h 893"/>
                    <a:gd name="T12" fmla="*/ 315 w 938"/>
                    <a:gd name="T13" fmla="*/ 98 h 893"/>
                    <a:gd name="T14" fmla="*/ 345 w 938"/>
                    <a:gd name="T15" fmla="*/ 52 h 893"/>
                    <a:gd name="T16" fmla="*/ 385 w 938"/>
                    <a:gd name="T17" fmla="*/ 26 h 893"/>
                    <a:gd name="T18" fmla="*/ 429 w 938"/>
                    <a:gd name="T19" fmla="*/ 22 h 893"/>
                    <a:gd name="T20" fmla="*/ 473 w 938"/>
                    <a:gd name="T21" fmla="*/ 40 h 893"/>
                    <a:gd name="T22" fmla="*/ 499 w 938"/>
                    <a:gd name="T23" fmla="*/ 66 h 893"/>
                    <a:gd name="T24" fmla="*/ 524 w 938"/>
                    <a:gd name="T25" fmla="*/ 29 h 893"/>
                    <a:gd name="T26" fmla="*/ 555 w 938"/>
                    <a:gd name="T27" fmla="*/ 6 h 893"/>
                    <a:gd name="T28" fmla="*/ 591 w 938"/>
                    <a:gd name="T29" fmla="*/ 1 h 893"/>
                    <a:gd name="T30" fmla="*/ 627 w 938"/>
                    <a:gd name="T31" fmla="*/ 14 h 893"/>
                    <a:gd name="T32" fmla="*/ 653 w 938"/>
                    <a:gd name="T33" fmla="*/ 40 h 893"/>
                    <a:gd name="T34" fmla="*/ 675 w 938"/>
                    <a:gd name="T35" fmla="*/ 33 h 893"/>
                    <a:gd name="T36" fmla="*/ 712 w 938"/>
                    <a:gd name="T37" fmla="*/ 10 h 893"/>
                    <a:gd name="T38" fmla="*/ 753 w 938"/>
                    <a:gd name="T39" fmla="*/ 7 h 893"/>
                    <a:gd name="T40" fmla="*/ 791 w 938"/>
                    <a:gd name="T41" fmla="*/ 23 h 893"/>
                    <a:gd name="T42" fmla="*/ 815 w 938"/>
                    <a:gd name="T43" fmla="*/ 47 h 893"/>
                    <a:gd name="T44" fmla="*/ 842 w 938"/>
                    <a:gd name="T45" fmla="*/ 121 h 893"/>
                    <a:gd name="T46" fmla="*/ 872 w 938"/>
                    <a:gd name="T47" fmla="*/ 140 h 893"/>
                    <a:gd name="T48" fmla="*/ 904 w 938"/>
                    <a:gd name="T49" fmla="*/ 181 h 893"/>
                    <a:gd name="T50" fmla="*/ 921 w 938"/>
                    <a:gd name="T51" fmla="*/ 235 h 893"/>
                    <a:gd name="T52" fmla="*/ 920 w 938"/>
                    <a:gd name="T53" fmla="*/ 294 h 893"/>
                    <a:gd name="T54" fmla="*/ 911 w 938"/>
                    <a:gd name="T55" fmla="*/ 328 h 893"/>
                    <a:gd name="T56" fmla="*/ 935 w 938"/>
                    <a:gd name="T57" fmla="*/ 396 h 893"/>
                    <a:gd name="T58" fmla="*/ 935 w 938"/>
                    <a:gd name="T59" fmla="*/ 469 h 893"/>
                    <a:gd name="T60" fmla="*/ 917 w 938"/>
                    <a:gd name="T61" fmla="*/ 538 h 893"/>
                    <a:gd name="T62" fmla="*/ 876 w 938"/>
                    <a:gd name="T63" fmla="*/ 595 h 893"/>
                    <a:gd name="T64" fmla="*/ 825 w 938"/>
                    <a:gd name="T65" fmla="*/ 625 h 893"/>
                    <a:gd name="T66" fmla="*/ 803 w 938"/>
                    <a:gd name="T67" fmla="*/ 662 h 893"/>
                    <a:gd name="T68" fmla="*/ 781 w 938"/>
                    <a:gd name="T69" fmla="*/ 720 h 893"/>
                    <a:gd name="T70" fmla="*/ 745 w 938"/>
                    <a:gd name="T71" fmla="*/ 763 h 893"/>
                    <a:gd name="T72" fmla="*/ 701 w 938"/>
                    <a:gd name="T73" fmla="*/ 785 h 893"/>
                    <a:gd name="T74" fmla="*/ 658 w 938"/>
                    <a:gd name="T75" fmla="*/ 785 h 893"/>
                    <a:gd name="T76" fmla="*/ 610 w 938"/>
                    <a:gd name="T77" fmla="*/ 762 h 893"/>
                    <a:gd name="T78" fmla="*/ 581 w 938"/>
                    <a:gd name="T79" fmla="*/ 826 h 893"/>
                    <a:gd name="T80" fmla="*/ 535 w 938"/>
                    <a:gd name="T81" fmla="*/ 871 h 893"/>
                    <a:gd name="T82" fmla="*/ 482 w 938"/>
                    <a:gd name="T83" fmla="*/ 891 h 893"/>
                    <a:gd name="T84" fmla="*/ 424 w 938"/>
                    <a:gd name="T85" fmla="*/ 883 h 893"/>
                    <a:gd name="T86" fmla="*/ 390 w 938"/>
                    <a:gd name="T87" fmla="*/ 861 h 893"/>
                    <a:gd name="T88" fmla="*/ 354 w 938"/>
                    <a:gd name="T89" fmla="*/ 818 h 893"/>
                    <a:gd name="T90" fmla="*/ 315 w 938"/>
                    <a:gd name="T91" fmla="*/ 822 h 893"/>
                    <a:gd name="T92" fmla="*/ 252 w 938"/>
                    <a:gd name="T93" fmla="*/ 832 h 893"/>
                    <a:gd name="T94" fmla="*/ 190 w 938"/>
                    <a:gd name="T95" fmla="*/ 809 h 893"/>
                    <a:gd name="T96" fmla="*/ 139 w 938"/>
                    <a:gd name="T97" fmla="*/ 759 h 893"/>
                    <a:gd name="T98" fmla="*/ 118 w 938"/>
                    <a:gd name="T99" fmla="*/ 718 h 893"/>
                    <a:gd name="T100" fmla="*/ 89 w 938"/>
                    <a:gd name="T101" fmla="*/ 715 h 893"/>
                    <a:gd name="T102" fmla="*/ 56 w 938"/>
                    <a:gd name="T103" fmla="*/ 698 h 893"/>
                    <a:gd name="T104" fmla="*/ 31 w 938"/>
                    <a:gd name="T105" fmla="*/ 665 h 893"/>
                    <a:gd name="T106" fmla="*/ 17 w 938"/>
                    <a:gd name="T107" fmla="*/ 620 h 893"/>
                    <a:gd name="T108" fmla="*/ 17 w 938"/>
                    <a:gd name="T109" fmla="*/ 582 h 893"/>
                    <a:gd name="T110" fmla="*/ 31 w 938"/>
                    <a:gd name="T111" fmla="*/ 531 h 893"/>
                    <a:gd name="T112" fmla="*/ 36 w 938"/>
                    <a:gd name="T113" fmla="*/ 504 h 893"/>
                    <a:gd name="T114" fmla="*/ 13 w 938"/>
                    <a:gd name="T115" fmla="*/ 466 h 893"/>
                    <a:gd name="T116" fmla="*/ 1 w 938"/>
                    <a:gd name="T117" fmla="*/ 422 h 893"/>
                    <a:gd name="T118" fmla="*/ 4 w 938"/>
                    <a:gd name="T119" fmla="*/ 376 h 893"/>
                    <a:gd name="T120" fmla="*/ 15 w 938"/>
                    <a:gd name="T121" fmla="*/ 341 h 893"/>
                    <a:gd name="T122" fmla="*/ 47 w 938"/>
                    <a:gd name="T123" fmla="*/ 301 h 893"/>
                    <a:gd name="T124" fmla="*/ 89 w 938"/>
                    <a:gd name="T125" fmla="*/ 284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38" h="893">
                      <a:moveTo>
                        <a:pt x="89" y="281"/>
                      </a:moveTo>
                      <a:lnTo>
                        <a:pt x="89" y="281"/>
                      </a:lnTo>
                      <a:lnTo>
                        <a:pt x="89" y="261"/>
                      </a:lnTo>
                      <a:lnTo>
                        <a:pt x="90" y="242"/>
                      </a:lnTo>
                      <a:lnTo>
                        <a:pt x="92" y="223"/>
                      </a:lnTo>
                      <a:lnTo>
                        <a:pt x="96" y="204"/>
                      </a:lnTo>
                      <a:lnTo>
                        <a:pt x="100" y="187"/>
                      </a:lnTo>
                      <a:lnTo>
                        <a:pt x="106" y="171"/>
                      </a:lnTo>
                      <a:lnTo>
                        <a:pt x="113" y="155"/>
                      </a:lnTo>
                      <a:lnTo>
                        <a:pt x="122" y="141"/>
                      </a:lnTo>
                      <a:lnTo>
                        <a:pt x="132" y="127"/>
                      </a:lnTo>
                      <a:lnTo>
                        <a:pt x="142" y="114"/>
                      </a:lnTo>
                      <a:lnTo>
                        <a:pt x="154" y="104"/>
                      </a:lnTo>
                      <a:lnTo>
                        <a:pt x="165" y="94"/>
                      </a:lnTo>
                      <a:lnTo>
                        <a:pt x="178" y="85"/>
                      </a:lnTo>
                      <a:lnTo>
                        <a:pt x="193" y="78"/>
                      </a:lnTo>
                      <a:lnTo>
                        <a:pt x="207" y="73"/>
                      </a:lnTo>
                      <a:lnTo>
                        <a:pt x="221" y="70"/>
                      </a:lnTo>
                      <a:lnTo>
                        <a:pt x="221" y="70"/>
                      </a:lnTo>
                      <a:lnTo>
                        <a:pt x="234" y="69"/>
                      </a:lnTo>
                      <a:lnTo>
                        <a:pt x="246" y="69"/>
                      </a:lnTo>
                      <a:lnTo>
                        <a:pt x="257" y="70"/>
                      </a:lnTo>
                      <a:lnTo>
                        <a:pt x="270" y="73"/>
                      </a:lnTo>
                      <a:lnTo>
                        <a:pt x="282" y="78"/>
                      </a:lnTo>
                      <a:lnTo>
                        <a:pt x="293" y="83"/>
                      </a:lnTo>
                      <a:lnTo>
                        <a:pt x="303" y="89"/>
                      </a:lnTo>
                      <a:lnTo>
                        <a:pt x="315" y="98"/>
                      </a:lnTo>
                      <a:lnTo>
                        <a:pt x="315" y="98"/>
                      </a:lnTo>
                      <a:lnTo>
                        <a:pt x="321" y="83"/>
                      </a:lnTo>
                      <a:lnTo>
                        <a:pt x="328" y="72"/>
                      </a:lnTo>
                      <a:lnTo>
                        <a:pt x="336" y="62"/>
                      </a:lnTo>
                      <a:lnTo>
                        <a:pt x="345" y="52"/>
                      </a:lnTo>
                      <a:lnTo>
                        <a:pt x="354" y="43"/>
                      </a:lnTo>
                      <a:lnTo>
                        <a:pt x="364" y="36"/>
                      </a:lnTo>
                      <a:lnTo>
                        <a:pt x="374" y="30"/>
                      </a:lnTo>
                      <a:lnTo>
                        <a:pt x="385" y="26"/>
                      </a:lnTo>
                      <a:lnTo>
                        <a:pt x="396" y="23"/>
                      </a:lnTo>
                      <a:lnTo>
                        <a:pt x="407" y="20"/>
                      </a:lnTo>
                      <a:lnTo>
                        <a:pt x="419" y="20"/>
                      </a:lnTo>
                      <a:lnTo>
                        <a:pt x="429" y="22"/>
                      </a:lnTo>
                      <a:lnTo>
                        <a:pt x="440" y="23"/>
                      </a:lnTo>
                      <a:lnTo>
                        <a:pt x="452" y="27"/>
                      </a:lnTo>
                      <a:lnTo>
                        <a:pt x="462" y="33"/>
                      </a:lnTo>
                      <a:lnTo>
                        <a:pt x="473" y="40"/>
                      </a:lnTo>
                      <a:lnTo>
                        <a:pt x="473" y="40"/>
                      </a:lnTo>
                      <a:lnTo>
                        <a:pt x="486" y="52"/>
                      </a:lnTo>
                      <a:lnTo>
                        <a:pt x="499" y="66"/>
                      </a:lnTo>
                      <a:lnTo>
                        <a:pt x="499" y="66"/>
                      </a:lnTo>
                      <a:lnTo>
                        <a:pt x="504" y="55"/>
                      </a:lnTo>
                      <a:lnTo>
                        <a:pt x="509" y="45"/>
                      </a:lnTo>
                      <a:lnTo>
                        <a:pt x="516" y="36"/>
                      </a:lnTo>
                      <a:lnTo>
                        <a:pt x="524" y="29"/>
                      </a:lnTo>
                      <a:lnTo>
                        <a:pt x="531" y="22"/>
                      </a:lnTo>
                      <a:lnTo>
                        <a:pt x="538" y="14"/>
                      </a:lnTo>
                      <a:lnTo>
                        <a:pt x="547" y="10"/>
                      </a:lnTo>
                      <a:lnTo>
                        <a:pt x="555" y="6"/>
                      </a:lnTo>
                      <a:lnTo>
                        <a:pt x="564" y="3"/>
                      </a:lnTo>
                      <a:lnTo>
                        <a:pt x="573" y="1"/>
                      </a:lnTo>
                      <a:lnTo>
                        <a:pt x="583" y="0"/>
                      </a:lnTo>
                      <a:lnTo>
                        <a:pt x="591" y="1"/>
                      </a:lnTo>
                      <a:lnTo>
                        <a:pt x="600" y="3"/>
                      </a:lnTo>
                      <a:lnTo>
                        <a:pt x="610" y="6"/>
                      </a:lnTo>
                      <a:lnTo>
                        <a:pt x="619" y="10"/>
                      </a:lnTo>
                      <a:lnTo>
                        <a:pt x="627" y="14"/>
                      </a:lnTo>
                      <a:lnTo>
                        <a:pt x="627" y="14"/>
                      </a:lnTo>
                      <a:lnTo>
                        <a:pt x="636" y="22"/>
                      </a:lnTo>
                      <a:lnTo>
                        <a:pt x="645" y="30"/>
                      </a:lnTo>
                      <a:lnTo>
                        <a:pt x="653" y="40"/>
                      </a:lnTo>
                      <a:lnTo>
                        <a:pt x="659" y="52"/>
                      </a:lnTo>
                      <a:lnTo>
                        <a:pt x="659" y="52"/>
                      </a:lnTo>
                      <a:lnTo>
                        <a:pt x="668" y="42"/>
                      </a:lnTo>
                      <a:lnTo>
                        <a:pt x="675" y="33"/>
                      </a:lnTo>
                      <a:lnTo>
                        <a:pt x="683" y="24"/>
                      </a:lnTo>
                      <a:lnTo>
                        <a:pt x="694" y="19"/>
                      </a:lnTo>
                      <a:lnTo>
                        <a:pt x="702" y="13"/>
                      </a:lnTo>
                      <a:lnTo>
                        <a:pt x="712" y="10"/>
                      </a:lnTo>
                      <a:lnTo>
                        <a:pt x="722" y="7"/>
                      </a:lnTo>
                      <a:lnTo>
                        <a:pt x="732" y="6"/>
                      </a:lnTo>
                      <a:lnTo>
                        <a:pt x="743" y="6"/>
                      </a:lnTo>
                      <a:lnTo>
                        <a:pt x="753" y="7"/>
                      </a:lnTo>
                      <a:lnTo>
                        <a:pt x="763" y="9"/>
                      </a:lnTo>
                      <a:lnTo>
                        <a:pt x="773" y="13"/>
                      </a:lnTo>
                      <a:lnTo>
                        <a:pt x="781" y="17"/>
                      </a:lnTo>
                      <a:lnTo>
                        <a:pt x="791" y="23"/>
                      </a:lnTo>
                      <a:lnTo>
                        <a:pt x="800" y="32"/>
                      </a:lnTo>
                      <a:lnTo>
                        <a:pt x="809" y="40"/>
                      </a:lnTo>
                      <a:lnTo>
                        <a:pt x="809" y="40"/>
                      </a:lnTo>
                      <a:lnTo>
                        <a:pt x="815" y="47"/>
                      </a:lnTo>
                      <a:lnTo>
                        <a:pt x="820" y="58"/>
                      </a:lnTo>
                      <a:lnTo>
                        <a:pt x="830" y="76"/>
                      </a:lnTo>
                      <a:lnTo>
                        <a:pt x="838" y="98"/>
                      </a:lnTo>
                      <a:lnTo>
                        <a:pt x="842" y="121"/>
                      </a:lnTo>
                      <a:lnTo>
                        <a:pt x="842" y="121"/>
                      </a:lnTo>
                      <a:lnTo>
                        <a:pt x="852" y="125"/>
                      </a:lnTo>
                      <a:lnTo>
                        <a:pt x="863" y="132"/>
                      </a:lnTo>
                      <a:lnTo>
                        <a:pt x="872" y="140"/>
                      </a:lnTo>
                      <a:lnTo>
                        <a:pt x="882" y="148"/>
                      </a:lnTo>
                      <a:lnTo>
                        <a:pt x="889" y="158"/>
                      </a:lnTo>
                      <a:lnTo>
                        <a:pt x="897" y="170"/>
                      </a:lnTo>
                      <a:lnTo>
                        <a:pt x="904" y="181"/>
                      </a:lnTo>
                      <a:lnTo>
                        <a:pt x="910" y="193"/>
                      </a:lnTo>
                      <a:lnTo>
                        <a:pt x="914" y="206"/>
                      </a:lnTo>
                      <a:lnTo>
                        <a:pt x="918" y="220"/>
                      </a:lnTo>
                      <a:lnTo>
                        <a:pt x="921" y="235"/>
                      </a:lnTo>
                      <a:lnTo>
                        <a:pt x="923" y="249"/>
                      </a:lnTo>
                      <a:lnTo>
                        <a:pt x="923" y="263"/>
                      </a:lnTo>
                      <a:lnTo>
                        <a:pt x="923" y="278"/>
                      </a:lnTo>
                      <a:lnTo>
                        <a:pt x="920" y="294"/>
                      </a:lnTo>
                      <a:lnTo>
                        <a:pt x="917" y="308"/>
                      </a:lnTo>
                      <a:lnTo>
                        <a:pt x="917" y="308"/>
                      </a:lnTo>
                      <a:lnTo>
                        <a:pt x="911" y="328"/>
                      </a:lnTo>
                      <a:lnTo>
                        <a:pt x="911" y="328"/>
                      </a:lnTo>
                      <a:lnTo>
                        <a:pt x="920" y="344"/>
                      </a:lnTo>
                      <a:lnTo>
                        <a:pt x="925" y="361"/>
                      </a:lnTo>
                      <a:lnTo>
                        <a:pt x="931" y="379"/>
                      </a:lnTo>
                      <a:lnTo>
                        <a:pt x="935" y="396"/>
                      </a:lnTo>
                      <a:lnTo>
                        <a:pt x="937" y="415"/>
                      </a:lnTo>
                      <a:lnTo>
                        <a:pt x="938" y="433"/>
                      </a:lnTo>
                      <a:lnTo>
                        <a:pt x="938" y="452"/>
                      </a:lnTo>
                      <a:lnTo>
                        <a:pt x="935" y="469"/>
                      </a:lnTo>
                      <a:lnTo>
                        <a:pt x="933" y="488"/>
                      </a:lnTo>
                      <a:lnTo>
                        <a:pt x="928" y="505"/>
                      </a:lnTo>
                      <a:lnTo>
                        <a:pt x="923" y="523"/>
                      </a:lnTo>
                      <a:lnTo>
                        <a:pt x="917" y="538"/>
                      </a:lnTo>
                      <a:lnTo>
                        <a:pt x="908" y="554"/>
                      </a:lnTo>
                      <a:lnTo>
                        <a:pt x="898" y="569"/>
                      </a:lnTo>
                      <a:lnTo>
                        <a:pt x="888" y="582"/>
                      </a:lnTo>
                      <a:lnTo>
                        <a:pt x="876" y="595"/>
                      </a:lnTo>
                      <a:lnTo>
                        <a:pt x="876" y="595"/>
                      </a:lnTo>
                      <a:lnTo>
                        <a:pt x="861" y="608"/>
                      </a:lnTo>
                      <a:lnTo>
                        <a:pt x="843" y="618"/>
                      </a:lnTo>
                      <a:lnTo>
                        <a:pt x="825" y="625"/>
                      </a:lnTo>
                      <a:lnTo>
                        <a:pt x="806" y="631"/>
                      </a:lnTo>
                      <a:lnTo>
                        <a:pt x="806" y="631"/>
                      </a:lnTo>
                      <a:lnTo>
                        <a:pt x="804" y="646"/>
                      </a:lnTo>
                      <a:lnTo>
                        <a:pt x="803" y="662"/>
                      </a:lnTo>
                      <a:lnTo>
                        <a:pt x="799" y="678"/>
                      </a:lnTo>
                      <a:lnTo>
                        <a:pt x="794" y="692"/>
                      </a:lnTo>
                      <a:lnTo>
                        <a:pt x="789" y="707"/>
                      </a:lnTo>
                      <a:lnTo>
                        <a:pt x="781" y="720"/>
                      </a:lnTo>
                      <a:lnTo>
                        <a:pt x="774" y="733"/>
                      </a:lnTo>
                      <a:lnTo>
                        <a:pt x="766" y="743"/>
                      </a:lnTo>
                      <a:lnTo>
                        <a:pt x="755" y="753"/>
                      </a:lnTo>
                      <a:lnTo>
                        <a:pt x="745" y="763"/>
                      </a:lnTo>
                      <a:lnTo>
                        <a:pt x="735" y="770"/>
                      </a:lnTo>
                      <a:lnTo>
                        <a:pt x="724" y="777"/>
                      </a:lnTo>
                      <a:lnTo>
                        <a:pt x="712" y="782"/>
                      </a:lnTo>
                      <a:lnTo>
                        <a:pt x="701" y="785"/>
                      </a:lnTo>
                      <a:lnTo>
                        <a:pt x="688" y="787"/>
                      </a:lnTo>
                      <a:lnTo>
                        <a:pt x="675" y="787"/>
                      </a:lnTo>
                      <a:lnTo>
                        <a:pt x="675" y="787"/>
                      </a:lnTo>
                      <a:lnTo>
                        <a:pt x="658" y="785"/>
                      </a:lnTo>
                      <a:lnTo>
                        <a:pt x="642" y="780"/>
                      </a:lnTo>
                      <a:lnTo>
                        <a:pt x="626" y="772"/>
                      </a:lnTo>
                      <a:lnTo>
                        <a:pt x="610" y="762"/>
                      </a:lnTo>
                      <a:lnTo>
                        <a:pt x="610" y="762"/>
                      </a:lnTo>
                      <a:lnTo>
                        <a:pt x="604" y="779"/>
                      </a:lnTo>
                      <a:lnTo>
                        <a:pt x="597" y="796"/>
                      </a:lnTo>
                      <a:lnTo>
                        <a:pt x="590" y="812"/>
                      </a:lnTo>
                      <a:lnTo>
                        <a:pt x="581" y="826"/>
                      </a:lnTo>
                      <a:lnTo>
                        <a:pt x="571" y="841"/>
                      </a:lnTo>
                      <a:lnTo>
                        <a:pt x="560" y="852"/>
                      </a:lnTo>
                      <a:lnTo>
                        <a:pt x="548" y="862"/>
                      </a:lnTo>
                      <a:lnTo>
                        <a:pt x="535" y="871"/>
                      </a:lnTo>
                      <a:lnTo>
                        <a:pt x="522" y="880"/>
                      </a:lnTo>
                      <a:lnTo>
                        <a:pt x="509" y="885"/>
                      </a:lnTo>
                      <a:lnTo>
                        <a:pt x="496" y="890"/>
                      </a:lnTo>
                      <a:lnTo>
                        <a:pt x="482" y="891"/>
                      </a:lnTo>
                      <a:lnTo>
                        <a:pt x="468" y="893"/>
                      </a:lnTo>
                      <a:lnTo>
                        <a:pt x="453" y="891"/>
                      </a:lnTo>
                      <a:lnTo>
                        <a:pt x="439" y="888"/>
                      </a:lnTo>
                      <a:lnTo>
                        <a:pt x="424" y="883"/>
                      </a:lnTo>
                      <a:lnTo>
                        <a:pt x="424" y="883"/>
                      </a:lnTo>
                      <a:lnTo>
                        <a:pt x="411" y="877"/>
                      </a:lnTo>
                      <a:lnTo>
                        <a:pt x="401" y="870"/>
                      </a:lnTo>
                      <a:lnTo>
                        <a:pt x="390" y="861"/>
                      </a:lnTo>
                      <a:lnTo>
                        <a:pt x="380" y="852"/>
                      </a:lnTo>
                      <a:lnTo>
                        <a:pt x="371" y="841"/>
                      </a:lnTo>
                      <a:lnTo>
                        <a:pt x="362" y="829"/>
                      </a:lnTo>
                      <a:lnTo>
                        <a:pt x="354" y="818"/>
                      </a:lnTo>
                      <a:lnTo>
                        <a:pt x="347" y="803"/>
                      </a:lnTo>
                      <a:lnTo>
                        <a:pt x="347" y="803"/>
                      </a:lnTo>
                      <a:lnTo>
                        <a:pt x="331" y="813"/>
                      </a:lnTo>
                      <a:lnTo>
                        <a:pt x="315" y="822"/>
                      </a:lnTo>
                      <a:lnTo>
                        <a:pt x="299" y="828"/>
                      </a:lnTo>
                      <a:lnTo>
                        <a:pt x="283" y="831"/>
                      </a:lnTo>
                      <a:lnTo>
                        <a:pt x="267" y="832"/>
                      </a:lnTo>
                      <a:lnTo>
                        <a:pt x="252" y="832"/>
                      </a:lnTo>
                      <a:lnTo>
                        <a:pt x="234" y="829"/>
                      </a:lnTo>
                      <a:lnTo>
                        <a:pt x="220" y="825"/>
                      </a:lnTo>
                      <a:lnTo>
                        <a:pt x="204" y="818"/>
                      </a:lnTo>
                      <a:lnTo>
                        <a:pt x="190" y="809"/>
                      </a:lnTo>
                      <a:lnTo>
                        <a:pt x="175" y="799"/>
                      </a:lnTo>
                      <a:lnTo>
                        <a:pt x="162" y="787"/>
                      </a:lnTo>
                      <a:lnTo>
                        <a:pt x="149" y="773"/>
                      </a:lnTo>
                      <a:lnTo>
                        <a:pt x="139" y="759"/>
                      </a:lnTo>
                      <a:lnTo>
                        <a:pt x="128" y="741"/>
                      </a:lnTo>
                      <a:lnTo>
                        <a:pt x="119" y="723"/>
                      </a:lnTo>
                      <a:lnTo>
                        <a:pt x="119" y="723"/>
                      </a:lnTo>
                      <a:lnTo>
                        <a:pt x="118" y="718"/>
                      </a:lnTo>
                      <a:lnTo>
                        <a:pt x="118" y="718"/>
                      </a:lnTo>
                      <a:lnTo>
                        <a:pt x="108" y="718"/>
                      </a:lnTo>
                      <a:lnTo>
                        <a:pt x="99" y="718"/>
                      </a:lnTo>
                      <a:lnTo>
                        <a:pt x="89" y="715"/>
                      </a:lnTo>
                      <a:lnTo>
                        <a:pt x="80" y="713"/>
                      </a:lnTo>
                      <a:lnTo>
                        <a:pt x="72" y="708"/>
                      </a:lnTo>
                      <a:lnTo>
                        <a:pt x="63" y="704"/>
                      </a:lnTo>
                      <a:lnTo>
                        <a:pt x="56" y="698"/>
                      </a:lnTo>
                      <a:lnTo>
                        <a:pt x="49" y="691"/>
                      </a:lnTo>
                      <a:lnTo>
                        <a:pt x="43" y="682"/>
                      </a:lnTo>
                      <a:lnTo>
                        <a:pt x="36" y="674"/>
                      </a:lnTo>
                      <a:lnTo>
                        <a:pt x="31" y="665"/>
                      </a:lnTo>
                      <a:lnTo>
                        <a:pt x="25" y="654"/>
                      </a:lnTo>
                      <a:lnTo>
                        <a:pt x="23" y="644"/>
                      </a:lnTo>
                      <a:lnTo>
                        <a:pt x="20" y="632"/>
                      </a:lnTo>
                      <a:lnTo>
                        <a:pt x="17" y="620"/>
                      </a:lnTo>
                      <a:lnTo>
                        <a:pt x="15" y="608"/>
                      </a:lnTo>
                      <a:lnTo>
                        <a:pt x="15" y="608"/>
                      </a:lnTo>
                      <a:lnTo>
                        <a:pt x="15" y="595"/>
                      </a:lnTo>
                      <a:lnTo>
                        <a:pt x="17" y="582"/>
                      </a:lnTo>
                      <a:lnTo>
                        <a:pt x="18" y="569"/>
                      </a:lnTo>
                      <a:lnTo>
                        <a:pt x="21" y="556"/>
                      </a:lnTo>
                      <a:lnTo>
                        <a:pt x="25" y="543"/>
                      </a:lnTo>
                      <a:lnTo>
                        <a:pt x="31" y="531"/>
                      </a:lnTo>
                      <a:lnTo>
                        <a:pt x="37" y="521"/>
                      </a:lnTo>
                      <a:lnTo>
                        <a:pt x="44" y="511"/>
                      </a:lnTo>
                      <a:lnTo>
                        <a:pt x="44" y="511"/>
                      </a:lnTo>
                      <a:lnTo>
                        <a:pt x="36" y="504"/>
                      </a:lnTo>
                      <a:lnTo>
                        <a:pt x="28" y="495"/>
                      </a:lnTo>
                      <a:lnTo>
                        <a:pt x="23" y="487"/>
                      </a:lnTo>
                      <a:lnTo>
                        <a:pt x="17" y="476"/>
                      </a:lnTo>
                      <a:lnTo>
                        <a:pt x="13" y="466"/>
                      </a:lnTo>
                      <a:lnTo>
                        <a:pt x="8" y="456"/>
                      </a:lnTo>
                      <a:lnTo>
                        <a:pt x="5" y="445"/>
                      </a:lnTo>
                      <a:lnTo>
                        <a:pt x="2" y="435"/>
                      </a:lnTo>
                      <a:lnTo>
                        <a:pt x="1" y="422"/>
                      </a:lnTo>
                      <a:lnTo>
                        <a:pt x="0" y="410"/>
                      </a:lnTo>
                      <a:lnTo>
                        <a:pt x="1" y="399"/>
                      </a:lnTo>
                      <a:lnTo>
                        <a:pt x="1" y="387"/>
                      </a:lnTo>
                      <a:lnTo>
                        <a:pt x="4" y="376"/>
                      </a:lnTo>
                      <a:lnTo>
                        <a:pt x="7" y="364"/>
                      </a:lnTo>
                      <a:lnTo>
                        <a:pt x="10" y="353"/>
                      </a:lnTo>
                      <a:lnTo>
                        <a:pt x="15" y="341"/>
                      </a:lnTo>
                      <a:lnTo>
                        <a:pt x="15" y="341"/>
                      </a:lnTo>
                      <a:lnTo>
                        <a:pt x="21" y="330"/>
                      </a:lnTo>
                      <a:lnTo>
                        <a:pt x="30" y="318"/>
                      </a:lnTo>
                      <a:lnTo>
                        <a:pt x="37" y="309"/>
                      </a:lnTo>
                      <a:lnTo>
                        <a:pt x="47" y="301"/>
                      </a:lnTo>
                      <a:lnTo>
                        <a:pt x="57" y="294"/>
                      </a:lnTo>
                      <a:lnTo>
                        <a:pt x="67" y="289"/>
                      </a:lnTo>
                      <a:lnTo>
                        <a:pt x="77" y="285"/>
                      </a:lnTo>
                      <a:lnTo>
                        <a:pt x="89" y="284"/>
                      </a:lnTo>
                      <a:lnTo>
                        <a:pt x="89" y="281"/>
                      </a:lnTo>
                      <a:close/>
                    </a:path>
                  </a:pathLst>
                </a:custGeom>
                <a:solidFill>
                  <a:schemeClr val="dk2"/>
                </a:solidFill>
                <a:ln>
                  <a:noFill/>
                </a:ln>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grpSp>
              <p:nvGrpSpPr>
                <p:cNvPr id="166" name="组合 165"/>
                <p:cNvGrpSpPr/>
                <p:nvPr/>
              </p:nvGrpSpPr>
              <p:grpSpPr>
                <a:xfrm>
                  <a:off x="2458081" y="1047733"/>
                  <a:ext cx="2514152" cy="2414846"/>
                  <a:chOff x="1431739" y="501242"/>
                  <a:chExt cx="2349871" cy="2268649"/>
                </a:xfrm>
              </p:grpSpPr>
              <p:sp>
                <p:nvSpPr>
                  <p:cNvPr id="167" name="Freeform 80"/>
                  <p:cNvSpPr/>
                  <p:nvPr>
                    <p:custDataLst>
                      <p:tags r:id="rId105"/>
                    </p:custDataLst>
                  </p:nvPr>
                </p:nvSpPr>
                <p:spPr bwMode="auto">
                  <a:xfrm>
                    <a:off x="1431739" y="501242"/>
                    <a:ext cx="2349871" cy="2268649"/>
                  </a:xfrm>
                  <a:custGeom>
                    <a:avLst/>
                    <a:gdLst>
                      <a:gd name="T0" fmla="*/ 90 w 938"/>
                      <a:gd name="T1" fmla="*/ 242 h 893"/>
                      <a:gd name="T2" fmla="*/ 106 w 938"/>
                      <a:gd name="T3" fmla="*/ 171 h 893"/>
                      <a:gd name="T4" fmla="*/ 142 w 938"/>
                      <a:gd name="T5" fmla="*/ 114 h 893"/>
                      <a:gd name="T6" fmla="*/ 193 w 938"/>
                      <a:gd name="T7" fmla="*/ 78 h 893"/>
                      <a:gd name="T8" fmla="*/ 234 w 938"/>
                      <a:gd name="T9" fmla="*/ 69 h 893"/>
                      <a:gd name="T10" fmla="*/ 282 w 938"/>
                      <a:gd name="T11" fmla="*/ 78 h 893"/>
                      <a:gd name="T12" fmla="*/ 315 w 938"/>
                      <a:gd name="T13" fmla="*/ 98 h 893"/>
                      <a:gd name="T14" fmla="*/ 345 w 938"/>
                      <a:gd name="T15" fmla="*/ 52 h 893"/>
                      <a:gd name="T16" fmla="*/ 385 w 938"/>
                      <a:gd name="T17" fmla="*/ 26 h 893"/>
                      <a:gd name="T18" fmla="*/ 429 w 938"/>
                      <a:gd name="T19" fmla="*/ 22 h 893"/>
                      <a:gd name="T20" fmla="*/ 473 w 938"/>
                      <a:gd name="T21" fmla="*/ 40 h 893"/>
                      <a:gd name="T22" fmla="*/ 499 w 938"/>
                      <a:gd name="T23" fmla="*/ 66 h 893"/>
                      <a:gd name="T24" fmla="*/ 524 w 938"/>
                      <a:gd name="T25" fmla="*/ 29 h 893"/>
                      <a:gd name="T26" fmla="*/ 555 w 938"/>
                      <a:gd name="T27" fmla="*/ 6 h 893"/>
                      <a:gd name="T28" fmla="*/ 591 w 938"/>
                      <a:gd name="T29" fmla="*/ 1 h 893"/>
                      <a:gd name="T30" fmla="*/ 627 w 938"/>
                      <a:gd name="T31" fmla="*/ 14 h 893"/>
                      <a:gd name="T32" fmla="*/ 653 w 938"/>
                      <a:gd name="T33" fmla="*/ 40 h 893"/>
                      <a:gd name="T34" fmla="*/ 675 w 938"/>
                      <a:gd name="T35" fmla="*/ 33 h 893"/>
                      <a:gd name="T36" fmla="*/ 712 w 938"/>
                      <a:gd name="T37" fmla="*/ 10 h 893"/>
                      <a:gd name="T38" fmla="*/ 753 w 938"/>
                      <a:gd name="T39" fmla="*/ 7 h 893"/>
                      <a:gd name="T40" fmla="*/ 791 w 938"/>
                      <a:gd name="T41" fmla="*/ 23 h 893"/>
                      <a:gd name="T42" fmla="*/ 815 w 938"/>
                      <a:gd name="T43" fmla="*/ 47 h 893"/>
                      <a:gd name="T44" fmla="*/ 842 w 938"/>
                      <a:gd name="T45" fmla="*/ 121 h 893"/>
                      <a:gd name="T46" fmla="*/ 872 w 938"/>
                      <a:gd name="T47" fmla="*/ 140 h 893"/>
                      <a:gd name="T48" fmla="*/ 904 w 938"/>
                      <a:gd name="T49" fmla="*/ 181 h 893"/>
                      <a:gd name="T50" fmla="*/ 921 w 938"/>
                      <a:gd name="T51" fmla="*/ 235 h 893"/>
                      <a:gd name="T52" fmla="*/ 920 w 938"/>
                      <a:gd name="T53" fmla="*/ 294 h 893"/>
                      <a:gd name="T54" fmla="*/ 911 w 938"/>
                      <a:gd name="T55" fmla="*/ 328 h 893"/>
                      <a:gd name="T56" fmla="*/ 935 w 938"/>
                      <a:gd name="T57" fmla="*/ 396 h 893"/>
                      <a:gd name="T58" fmla="*/ 935 w 938"/>
                      <a:gd name="T59" fmla="*/ 469 h 893"/>
                      <a:gd name="T60" fmla="*/ 917 w 938"/>
                      <a:gd name="T61" fmla="*/ 538 h 893"/>
                      <a:gd name="T62" fmla="*/ 876 w 938"/>
                      <a:gd name="T63" fmla="*/ 595 h 893"/>
                      <a:gd name="T64" fmla="*/ 825 w 938"/>
                      <a:gd name="T65" fmla="*/ 625 h 893"/>
                      <a:gd name="T66" fmla="*/ 803 w 938"/>
                      <a:gd name="T67" fmla="*/ 662 h 893"/>
                      <a:gd name="T68" fmla="*/ 781 w 938"/>
                      <a:gd name="T69" fmla="*/ 720 h 893"/>
                      <a:gd name="T70" fmla="*/ 745 w 938"/>
                      <a:gd name="T71" fmla="*/ 763 h 893"/>
                      <a:gd name="T72" fmla="*/ 701 w 938"/>
                      <a:gd name="T73" fmla="*/ 785 h 893"/>
                      <a:gd name="T74" fmla="*/ 658 w 938"/>
                      <a:gd name="T75" fmla="*/ 785 h 893"/>
                      <a:gd name="T76" fmla="*/ 610 w 938"/>
                      <a:gd name="T77" fmla="*/ 762 h 893"/>
                      <a:gd name="T78" fmla="*/ 581 w 938"/>
                      <a:gd name="T79" fmla="*/ 826 h 893"/>
                      <a:gd name="T80" fmla="*/ 535 w 938"/>
                      <a:gd name="T81" fmla="*/ 871 h 893"/>
                      <a:gd name="T82" fmla="*/ 482 w 938"/>
                      <a:gd name="T83" fmla="*/ 891 h 893"/>
                      <a:gd name="T84" fmla="*/ 424 w 938"/>
                      <a:gd name="T85" fmla="*/ 883 h 893"/>
                      <a:gd name="T86" fmla="*/ 390 w 938"/>
                      <a:gd name="T87" fmla="*/ 861 h 893"/>
                      <a:gd name="T88" fmla="*/ 354 w 938"/>
                      <a:gd name="T89" fmla="*/ 818 h 893"/>
                      <a:gd name="T90" fmla="*/ 315 w 938"/>
                      <a:gd name="T91" fmla="*/ 822 h 893"/>
                      <a:gd name="T92" fmla="*/ 252 w 938"/>
                      <a:gd name="T93" fmla="*/ 832 h 893"/>
                      <a:gd name="T94" fmla="*/ 190 w 938"/>
                      <a:gd name="T95" fmla="*/ 809 h 893"/>
                      <a:gd name="T96" fmla="*/ 139 w 938"/>
                      <a:gd name="T97" fmla="*/ 759 h 893"/>
                      <a:gd name="T98" fmla="*/ 118 w 938"/>
                      <a:gd name="T99" fmla="*/ 718 h 893"/>
                      <a:gd name="T100" fmla="*/ 89 w 938"/>
                      <a:gd name="T101" fmla="*/ 715 h 893"/>
                      <a:gd name="T102" fmla="*/ 56 w 938"/>
                      <a:gd name="T103" fmla="*/ 698 h 893"/>
                      <a:gd name="T104" fmla="*/ 31 w 938"/>
                      <a:gd name="T105" fmla="*/ 665 h 893"/>
                      <a:gd name="T106" fmla="*/ 17 w 938"/>
                      <a:gd name="T107" fmla="*/ 620 h 893"/>
                      <a:gd name="T108" fmla="*/ 17 w 938"/>
                      <a:gd name="T109" fmla="*/ 582 h 893"/>
                      <a:gd name="T110" fmla="*/ 31 w 938"/>
                      <a:gd name="T111" fmla="*/ 531 h 893"/>
                      <a:gd name="T112" fmla="*/ 36 w 938"/>
                      <a:gd name="T113" fmla="*/ 504 h 893"/>
                      <a:gd name="T114" fmla="*/ 13 w 938"/>
                      <a:gd name="T115" fmla="*/ 466 h 893"/>
                      <a:gd name="T116" fmla="*/ 1 w 938"/>
                      <a:gd name="T117" fmla="*/ 422 h 893"/>
                      <a:gd name="T118" fmla="*/ 4 w 938"/>
                      <a:gd name="T119" fmla="*/ 376 h 893"/>
                      <a:gd name="T120" fmla="*/ 15 w 938"/>
                      <a:gd name="T121" fmla="*/ 341 h 893"/>
                      <a:gd name="T122" fmla="*/ 47 w 938"/>
                      <a:gd name="T123" fmla="*/ 301 h 893"/>
                      <a:gd name="T124" fmla="*/ 89 w 938"/>
                      <a:gd name="T125" fmla="*/ 284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38" h="893">
                        <a:moveTo>
                          <a:pt x="89" y="281"/>
                        </a:moveTo>
                        <a:lnTo>
                          <a:pt x="89" y="281"/>
                        </a:lnTo>
                        <a:lnTo>
                          <a:pt x="89" y="261"/>
                        </a:lnTo>
                        <a:lnTo>
                          <a:pt x="90" y="242"/>
                        </a:lnTo>
                        <a:lnTo>
                          <a:pt x="92" y="223"/>
                        </a:lnTo>
                        <a:lnTo>
                          <a:pt x="96" y="204"/>
                        </a:lnTo>
                        <a:lnTo>
                          <a:pt x="100" y="187"/>
                        </a:lnTo>
                        <a:lnTo>
                          <a:pt x="106" y="171"/>
                        </a:lnTo>
                        <a:lnTo>
                          <a:pt x="113" y="155"/>
                        </a:lnTo>
                        <a:lnTo>
                          <a:pt x="122" y="141"/>
                        </a:lnTo>
                        <a:lnTo>
                          <a:pt x="132" y="127"/>
                        </a:lnTo>
                        <a:lnTo>
                          <a:pt x="142" y="114"/>
                        </a:lnTo>
                        <a:lnTo>
                          <a:pt x="154" y="104"/>
                        </a:lnTo>
                        <a:lnTo>
                          <a:pt x="165" y="94"/>
                        </a:lnTo>
                        <a:lnTo>
                          <a:pt x="178" y="85"/>
                        </a:lnTo>
                        <a:lnTo>
                          <a:pt x="193" y="78"/>
                        </a:lnTo>
                        <a:lnTo>
                          <a:pt x="207" y="73"/>
                        </a:lnTo>
                        <a:lnTo>
                          <a:pt x="221" y="70"/>
                        </a:lnTo>
                        <a:lnTo>
                          <a:pt x="221" y="70"/>
                        </a:lnTo>
                        <a:lnTo>
                          <a:pt x="234" y="69"/>
                        </a:lnTo>
                        <a:lnTo>
                          <a:pt x="246" y="69"/>
                        </a:lnTo>
                        <a:lnTo>
                          <a:pt x="257" y="70"/>
                        </a:lnTo>
                        <a:lnTo>
                          <a:pt x="270" y="73"/>
                        </a:lnTo>
                        <a:lnTo>
                          <a:pt x="282" y="78"/>
                        </a:lnTo>
                        <a:lnTo>
                          <a:pt x="293" y="83"/>
                        </a:lnTo>
                        <a:lnTo>
                          <a:pt x="303" y="89"/>
                        </a:lnTo>
                        <a:lnTo>
                          <a:pt x="315" y="98"/>
                        </a:lnTo>
                        <a:lnTo>
                          <a:pt x="315" y="98"/>
                        </a:lnTo>
                        <a:lnTo>
                          <a:pt x="321" y="83"/>
                        </a:lnTo>
                        <a:lnTo>
                          <a:pt x="328" y="72"/>
                        </a:lnTo>
                        <a:lnTo>
                          <a:pt x="336" y="62"/>
                        </a:lnTo>
                        <a:lnTo>
                          <a:pt x="345" y="52"/>
                        </a:lnTo>
                        <a:lnTo>
                          <a:pt x="354" y="43"/>
                        </a:lnTo>
                        <a:lnTo>
                          <a:pt x="364" y="36"/>
                        </a:lnTo>
                        <a:lnTo>
                          <a:pt x="374" y="30"/>
                        </a:lnTo>
                        <a:lnTo>
                          <a:pt x="385" y="26"/>
                        </a:lnTo>
                        <a:lnTo>
                          <a:pt x="396" y="23"/>
                        </a:lnTo>
                        <a:lnTo>
                          <a:pt x="407" y="20"/>
                        </a:lnTo>
                        <a:lnTo>
                          <a:pt x="419" y="20"/>
                        </a:lnTo>
                        <a:lnTo>
                          <a:pt x="429" y="22"/>
                        </a:lnTo>
                        <a:lnTo>
                          <a:pt x="440" y="23"/>
                        </a:lnTo>
                        <a:lnTo>
                          <a:pt x="452" y="27"/>
                        </a:lnTo>
                        <a:lnTo>
                          <a:pt x="462" y="33"/>
                        </a:lnTo>
                        <a:lnTo>
                          <a:pt x="473" y="40"/>
                        </a:lnTo>
                        <a:lnTo>
                          <a:pt x="473" y="40"/>
                        </a:lnTo>
                        <a:lnTo>
                          <a:pt x="486" y="52"/>
                        </a:lnTo>
                        <a:lnTo>
                          <a:pt x="499" y="66"/>
                        </a:lnTo>
                        <a:lnTo>
                          <a:pt x="499" y="66"/>
                        </a:lnTo>
                        <a:lnTo>
                          <a:pt x="504" y="55"/>
                        </a:lnTo>
                        <a:lnTo>
                          <a:pt x="509" y="45"/>
                        </a:lnTo>
                        <a:lnTo>
                          <a:pt x="516" y="36"/>
                        </a:lnTo>
                        <a:lnTo>
                          <a:pt x="524" y="29"/>
                        </a:lnTo>
                        <a:lnTo>
                          <a:pt x="531" y="22"/>
                        </a:lnTo>
                        <a:lnTo>
                          <a:pt x="538" y="14"/>
                        </a:lnTo>
                        <a:lnTo>
                          <a:pt x="547" y="10"/>
                        </a:lnTo>
                        <a:lnTo>
                          <a:pt x="555" y="6"/>
                        </a:lnTo>
                        <a:lnTo>
                          <a:pt x="564" y="3"/>
                        </a:lnTo>
                        <a:lnTo>
                          <a:pt x="573" y="1"/>
                        </a:lnTo>
                        <a:lnTo>
                          <a:pt x="583" y="0"/>
                        </a:lnTo>
                        <a:lnTo>
                          <a:pt x="591" y="1"/>
                        </a:lnTo>
                        <a:lnTo>
                          <a:pt x="600" y="3"/>
                        </a:lnTo>
                        <a:lnTo>
                          <a:pt x="610" y="6"/>
                        </a:lnTo>
                        <a:lnTo>
                          <a:pt x="619" y="10"/>
                        </a:lnTo>
                        <a:lnTo>
                          <a:pt x="627" y="14"/>
                        </a:lnTo>
                        <a:lnTo>
                          <a:pt x="627" y="14"/>
                        </a:lnTo>
                        <a:lnTo>
                          <a:pt x="636" y="22"/>
                        </a:lnTo>
                        <a:lnTo>
                          <a:pt x="645" y="30"/>
                        </a:lnTo>
                        <a:lnTo>
                          <a:pt x="653" y="40"/>
                        </a:lnTo>
                        <a:lnTo>
                          <a:pt x="659" y="52"/>
                        </a:lnTo>
                        <a:lnTo>
                          <a:pt x="659" y="52"/>
                        </a:lnTo>
                        <a:lnTo>
                          <a:pt x="668" y="42"/>
                        </a:lnTo>
                        <a:lnTo>
                          <a:pt x="675" y="33"/>
                        </a:lnTo>
                        <a:lnTo>
                          <a:pt x="683" y="24"/>
                        </a:lnTo>
                        <a:lnTo>
                          <a:pt x="694" y="19"/>
                        </a:lnTo>
                        <a:lnTo>
                          <a:pt x="702" y="13"/>
                        </a:lnTo>
                        <a:lnTo>
                          <a:pt x="712" y="10"/>
                        </a:lnTo>
                        <a:lnTo>
                          <a:pt x="722" y="7"/>
                        </a:lnTo>
                        <a:lnTo>
                          <a:pt x="732" y="6"/>
                        </a:lnTo>
                        <a:lnTo>
                          <a:pt x="743" y="6"/>
                        </a:lnTo>
                        <a:lnTo>
                          <a:pt x="753" y="7"/>
                        </a:lnTo>
                        <a:lnTo>
                          <a:pt x="763" y="9"/>
                        </a:lnTo>
                        <a:lnTo>
                          <a:pt x="773" y="13"/>
                        </a:lnTo>
                        <a:lnTo>
                          <a:pt x="781" y="17"/>
                        </a:lnTo>
                        <a:lnTo>
                          <a:pt x="791" y="23"/>
                        </a:lnTo>
                        <a:lnTo>
                          <a:pt x="800" y="32"/>
                        </a:lnTo>
                        <a:lnTo>
                          <a:pt x="809" y="40"/>
                        </a:lnTo>
                        <a:lnTo>
                          <a:pt x="809" y="40"/>
                        </a:lnTo>
                        <a:lnTo>
                          <a:pt x="815" y="47"/>
                        </a:lnTo>
                        <a:lnTo>
                          <a:pt x="820" y="58"/>
                        </a:lnTo>
                        <a:lnTo>
                          <a:pt x="830" y="76"/>
                        </a:lnTo>
                        <a:lnTo>
                          <a:pt x="838" y="98"/>
                        </a:lnTo>
                        <a:lnTo>
                          <a:pt x="842" y="121"/>
                        </a:lnTo>
                        <a:lnTo>
                          <a:pt x="842" y="121"/>
                        </a:lnTo>
                        <a:lnTo>
                          <a:pt x="852" y="125"/>
                        </a:lnTo>
                        <a:lnTo>
                          <a:pt x="863" y="132"/>
                        </a:lnTo>
                        <a:lnTo>
                          <a:pt x="872" y="140"/>
                        </a:lnTo>
                        <a:lnTo>
                          <a:pt x="882" y="148"/>
                        </a:lnTo>
                        <a:lnTo>
                          <a:pt x="889" y="158"/>
                        </a:lnTo>
                        <a:lnTo>
                          <a:pt x="897" y="170"/>
                        </a:lnTo>
                        <a:lnTo>
                          <a:pt x="904" y="181"/>
                        </a:lnTo>
                        <a:lnTo>
                          <a:pt x="910" y="193"/>
                        </a:lnTo>
                        <a:lnTo>
                          <a:pt x="914" y="206"/>
                        </a:lnTo>
                        <a:lnTo>
                          <a:pt x="918" y="220"/>
                        </a:lnTo>
                        <a:lnTo>
                          <a:pt x="921" y="235"/>
                        </a:lnTo>
                        <a:lnTo>
                          <a:pt x="923" y="249"/>
                        </a:lnTo>
                        <a:lnTo>
                          <a:pt x="923" y="263"/>
                        </a:lnTo>
                        <a:lnTo>
                          <a:pt x="923" y="278"/>
                        </a:lnTo>
                        <a:lnTo>
                          <a:pt x="920" y="294"/>
                        </a:lnTo>
                        <a:lnTo>
                          <a:pt x="917" y="308"/>
                        </a:lnTo>
                        <a:lnTo>
                          <a:pt x="917" y="308"/>
                        </a:lnTo>
                        <a:lnTo>
                          <a:pt x="911" y="328"/>
                        </a:lnTo>
                        <a:lnTo>
                          <a:pt x="911" y="328"/>
                        </a:lnTo>
                        <a:lnTo>
                          <a:pt x="920" y="344"/>
                        </a:lnTo>
                        <a:lnTo>
                          <a:pt x="925" y="361"/>
                        </a:lnTo>
                        <a:lnTo>
                          <a:pt x="931" y="379"/>
                        </a:lnTo>
                        <a:lnTo>
                          <a:pt x="935" y="396"/>
                        </a:lnTo>
                        <a:lnTo>
                          <a:pt x="937" y="415"/>
                        </a:lnTo>
                        <a:lnTo>
                          <a:pt x="938" y="433"/>
                        </a:lnTo>
                        <a:lnTo>
                          <a:pt x="938" y="452"/>
                        </a:lnTo>
                        <a:lnTo>
                          <a:pt x="935" y="469"/>
                        </a:lnTo>
                        <a:lnTo>
                          <a:pt x="933" y="488"/>
                        </a:lnTo>
                        <a:lnTo>
                          <a:pt x="928" y="505"/>
                        </a:lnTo>
                        <a:lnTo>
                          <a:pt x="923" y="523"/>
                        </a:lnTo>
                        <a:lnTo>
                          <a:pt x="917" y="538"/>
                        </a:lnTo>
                        <a:lnTo>
                          <a:pt x="908" y="554"/>
                        </a:lnTo>
                        <a:lnTo>
                          <a:pt x="898" y="569"/>
                        </a:lnTo>
                        <a:lnTo>
                          <a:pt x="888" y="582"/>
                        </a:lnTo>
                        <a:lnTo>
                          <a:pt x="876" y="595"/>
                        </a:lnTo>
                        <a:lnTo>
                          <a:pt x="876" y="595"/>
                        </a:lnTo>
                        <a:lnTo>
                          <a:pt x="861" y="608"/>
                        </a:lnTo>
                        <a:lnTo>
                          <a:pt x="843" y="618"/>
                        </a:lnTo>
                        <a:lnTo>
                          <a:pt x="825" y="625"/>
                        </a:lnTo>
                        <a:lnTo>
                          <a:pt x="806" y="631"/>
                        </a:lnTo>
                        <a:lnTo>
                          <a:pt x="806" y="631"/>
                        </a:lnTo>
                        <a:lnTo>
                          <a:pt x="804" y="646"/>
                        </a:lnTo>
                        <a:lnTo>
                          <a:pt x="803" y="662"/>
                        </a:lnTo>
                        <a:lnTo>
                          <a:pt x="799" y="678"/>
                        </a:lnTo>
                        <a:lnTo>
                          <a:pt x="794" y="692"/>
                        </a:lnTo>
                        <a:lnTo>
                          <a:pt x="789" y="707"/>
                        </a:lnTo>
                        <a:lnTo>
                          <a:pt x="781" y="720"/>
                        </a:lnTo>
                        <a:lnTo>
                          <a:pt x="774" y="733"/>
                        </a:lnTo>
                        <a:lnTo>
                          <a:pt x="766" y="743"/>
                        </a:lnTo>
                        <a:lnTo>
                          <a:pt x="755" y="753"/>
                        </a:lnTo>
                        <a:lnTo>
                          <a:pt x="745" y="763"/>
                        </a:lnTo>
                        <a:lnTo>
                          <a:pt x="735" y="770"/>
                        </a:lnTo>
                        <a:lnTo>
                          <a:pt x="724" y="777"/>
                        </a:lnTo>
                        <a:lnTo>
                          <a:pt x="712" y="782"/>
                        </a:lnTo>
                        <a:lnTo>
                          <a:pt x="701" y="785"/>
                        </a:lnTo>
                        <a:lnTo>
                          <a:pt x="688" y="787"/>
                        </a:lnTo>
                        <a:lnTo>
                          <a:pt x="675" y="787"/>
                        </a:lnTo>
                        <a:lnTo>
                          <a:pt x="675" y="787"/>
                        </a:lnTo>
                        <a:lnTo>
                          <a:pt x="658" y="785"/>
                        </a:lnTo>
                        <a:lnTo>
                          <a:pt x="642" y="780"/>
                        </a:lnTo>
                        <a:lnTo>
                          <a:pt x="626" y="772"/>
                        </a:lnTo>
                        <a:lnTo>
                          <a:pt x="610" y="762"/>
                        </a:lnTo>
                        <a:lnTo>
                          <a:pt x="610" y="762"/>
                        </a:lnTo>
                        <a:lnTo>
                          <a:pt x="604" y="779"/>
                        </a:lnTo>
                        <a:lnTo>
                          <a:pt x="597" y="796"/>
                        </a:lnTo>
                        <a:lnTo>
                          <a:pt x="590" y="812"/>
                        </a:lnTo>
                        <a:lnTo>
                          <a:pt x="581" y="826"/>
                        </a:lnTo>
                        <a:lnTo>
                          <a:pt x="571" y="841"/>
                        </a:lnTo>
                        <a:lnTo>
                          <a:pt x="560" y="852"/>
                        </a:lnTo>
                        <a:lnTo>
                          <a:pt x="548" y="862"/>
                        </a:lnTo>
                        <a:lnTo>
                          <a:pt x="535" y="871"/>
                        </a:lnTo>
                        <a:lnTo>
                          <a:pt x="522" y="880"/>
                        </a:lnTo>
                        <a:lnTo>
                          <a:pt x="509" y="885"/>
                        </a:lnTo>
                        <a:lnTo>
                          <a:pt x="496" y="890"/>
                        </a:lnTo>
                        <a:lnTo>
                          <a:pt x="482" y="891"/>
                        </a:lnTo>
                        <a:lnTo>
                          <a:pt x="468" y="893"/>
                        </a:lnTo>
                        <a:lnTo>
                          <a:pt x="453" y="891"/>
                        </a:lnTo>
                        <a:lnTo>
                          <a:pt x="439" y="888"/>
                        </a:lnTo>
                        <a:lnTo>
                          <a:pt x="424" y="883"/>
                        </a:lnTo>
                        <a:lnTo>
                          <a:pt x="424" y="883"/>
                        </a:lnTo>
                        <a:lnTo>
                          <a:pt x="411" y="877"/>
                        </a:lnTo>
                        <a:lnTo>
                          <a:pt x="401" y="870"/>
                        </a:lnTo>
                        <a:lnTo>
                          <a:pt x="390" y="861"/>
                        </a:lnTo>
                        <a:lnTo>
                          <a:pt x="380" y="852"/>
                        </a:lnTo>
                        <a:lnTo>
                          <a:pt x="371" y="841"/>
                        </a:lnTo>
                        <a:lnTo>
                          <a:pt x="362" y="829"/>
                        </a:lnTo>
                        <a:lnTo>
                          <a:pt x="354" y="818"/>
                        </a:lnTo>
                        <a:lnTo>
                          <a:pt x="347" y="803"/>
                        </a:lnTo>
                        <a:lnTo>
                          <a:pt x="347" y="803"/>
                        </a:lnTo>
                        <a:lnTo>
                          <a:pt x="331" y="813"/>
                        </a:lnTo>
                        <a:lnTo>
                          <a:pt x="315" y="822"/>
                        </a:lnTo>
                        <a:lnTo>
                          <a:pt x="299" y="828"/>
                        </a:lnTo>
                        <a:lnTo>
                          <a:pt x="283" y="831"/>
                        </a:lnTo>
                        <a:lnTo>
                          <a:pt x="267" y="832"/>
                        </a:lnTo>
                        <a:lnTo>
                          <a:pt x="252" y="832"/>
                        </a:lnTo>
                        <a:lnTo>
                          <a:pt x="234" y="829"/>
                        </a:lnTo>
                        <a:lnTo>
                          <a:pt x="220" y="825"/>
                        </a:lnTo>
                        <a:lnTo>
                          <a:pt x="204" y="818"/>
                        </a:lnTo>
                        <a:lnTo>
                          <a:pt x="190" y="809"/>
                        </a:lnTo>
                        <a:lnTo>
                          <a:pt x="175" y="799"/>
                        </a:lnTo>
                        <a:lnTo>
                          <a:pt x="162" y="787"/>
                        </a:lnTo>
                        <a:lnTo>
                          <a:pt x="149" y="773"/>
                        </a:lnTo>
                        <a:lnTo>
                          <a:pt x="139" y="759"/>
                        </a:lnTo>
                        <a:lnTo>
                          <a:pt x="128" y="741"/>
                        </a:lnTo>
                        <a:lnTo>
                          <a:pt x="119" y="723"/>
                        </a:lnTo>
                        <a:lnTo>
                          <a:pt x="119" y="723"/>
                        </a:lnTo>
                        <a:lnTo>
                          <a:pt x="118" y="718"/>
                        </a:lnTo>
                        <a:lnTo>
                          <a:pt x="118" y="718"/>
                        </a:lnTo>
                        <a:lnTo>
                          <a:pt x="108" y="718"/>
                        </a:lnTo>
                        <a:lnTo>
                          <a:pt x="99" y="718"/>
                        </a:lnTo>
                        <a:lnTo>
                          <a:pt x="89" y="715"/>
                        </a:lnTo>
                        <a:lnTo>
                          <a:pt x="80" y="713"/>
                        </a:lnTo>
                        <a:lnTo>
                          <a:pt x="72" y="708"/>
                        </a:lnTo>
                        <a:lnTo>
                          <a:pt x="63" y="704"/>
                        </a:lnTo>
                        <a:lnTo>
                          <a:pt x="56" y="698"/>
                        </a:lnTo>
                        <a:lnTo>
                          <a:pt x="49" y="691"/>
                        </a:lnTo>
                        <a:lnTo>
                          <a:pt x="43" y="682"/>
                        </a:lnTo>
                        <a:lnTo>
                          <a:pt x="36" y="674"/>
                        </a:lnTo>
                        <a:lnTo>
                          <a:pt x="31" y="665"/>
                        </a:lnTo>
                        <a:lnTo>
                          <a:pt x="25" y="654"/>
                        </a:lnTo>
                        <a:lnTo>
                          <a:pt x="23" y="644"/>
                        </a:lnTo>
                        <a:lnTo>
                          <a:pt x="20" y="632"/>
                        </a:lnTo>
                        <a:lnTo>
                          <a:pt x="17" y="620"/>
                        </a:lnTo>
                        <a:lnTo>
                          <a:pt x="15" y="608"/>
                        </a:lnTo>
                        <a:lnTo>
                          <a:pt x="15" y="608"/>
                        </a:lnTo>
                        <a:lnTo>
                          <a:pt x="15" y="595"/>
                        </a:lnTo>
                        <a:lnTo>
                          <a:pt x="17" y="582"/>
                        </a:lnTo>
                        <a:lnTo>
                          <a:pt x="18" y="569"/>
                        </a:lnTo>
                        <a:lnTo>
                          <a:pt x="21" y="556"/>
                        </a:lnTo>
                        <a:lnTo>
                          <a:pt x="25" y="543"/>
                        </a:lnTo>
                        <a:lnTo>
                          <a:pt x="31" y="531"/>
                        </a:lnTo>
                        <a:lnTo>
                          <a:pt x="37" y="521"/>
                        </a:lnTo>
                        <a:lnTo>
                          <a:pt x="44" y="511"/>
                        </a:lnTo>
                        <a:lnTo>
                          <a:pt x="44" y="511"/>
                        </a:lnTo>
                        <a:lnTo>
                          <a:pt x="36" y="504"/>
                        </a:lnTo>
                        <a:lnTo>
                          <a:pt x="28" y="495"/>
                        </a:lnTo>
                        <a:lnTo>
                          <a:pt x="23" y="487"/>
                        </a:lnTo>
                        <a:lnTo>
                          <a:pt x="17" y="476"/>
                        </a:lnTo>
                        <a:lnTo>
                          <a:pt x="13" y="466"/>
                        </a:lnTo>
                        <a:lnTo>
                          <a:pt x="8" y="456"/>
                        </a:lnTo>
                        <a:lnTo>
                          <a:pt x="5" y="445"/>
                        </a:lnTo>
                        <a:lnTo>
                          <a:pt x="2" y="435"/>
                        </a:lnTo>
                        <a:lnTo>
                          <a:pt x="1" y="422"/>
                        </a:lnTo>
                        <a:lnTo>
                          <a:pt x="0" y="410"/>
                        </a:lnTo>
                        <a:lnTo>
                          <a:pt x="1" y="399"/>
                        </a:lnTo>
                        <a:lnTo>
                          <a:pt x="1" y="387"/>
                        </a:lnTo>
                        <a:lnTo>
                          <a:pt x="4" y="376"/>
                        </a:lnTo>
                        <a:lnTo>
                          <a:pt x="7" y="364"/>
                        </a:lnTo>
                        <a:lnTo>
                          <a:pt x="10" y="353"/>
                        </a:lnTo>
                        <a:lnTo>
                          <a:pt x="15" y="341"/>
                        </a:lnTo>
                        <a:lnTo>
                          <a:pt x="15" y="341"/>
                        </a:lnTo>
                        <a:lnTo>
                          <a:pt x="21" y="330"/>
                        </a:lnTo>
                        <a:lnTo>
                          <a:pt x="30" y="318"/>
                        </a:lnTo>
                        <a:lnTo>
                          <a:pt x="37" y="309"/>
                        </a:lnTo>
                        <a:lnTo>
                          <a:pt x="47" y="301"/>
                        </a:lnTo>
                        <a:lnTo>
                          <a:pt x="57" y="294"/>
                        </a:lnTo>
                        <a:lnTo>
                          <a:pt x="67" y="289"/>
                        </a:lnTo>
                        <a:lnTo>
                          <a:pt x="77" y="285"/>
                        </a:lnTo>
                        <a:lnTo>
                          <a:pt x="89" y="284"/>
                        </a:lnTo>
                        <a:lnTo>
                          <a:pt x="89" y="281"/>
                        </a:lnTo>
                        <a:close/>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68" name="Freeform 81"/>
                  <p:cNvSpPr/>
                  <p:nvPr>
                    <p:custDataLst>
                      <p:tags r:id="rId106"/>
                    </p:custDataLst>
                  </p:nvPr>
                </p:nvSpPr>
                <p:spPr bwMode="auto">
                  <a:xfrm>
                    <a:off x="1541967" y="1789264"/>
                    <a:ext cx="137786" cy="45729"/>
                  </a:xfrm>
                  <a:custGeom>
                    <a:avLst/>
                    <a:gdLst>
                      <a:gd name="T0" fmla="*/ 55 w 55"/>
                      <a:gd name="T1" fmla="*/ 18 h 18"/>
                      <a:gd name="T2" fmla="*/ 55 w 55"/>
                      <a:gd name="T3" fmla="*/ 18 h 18"/>
                      <a:gd name="T4" fmla="*/ 41 w 55"/>
                      <a:gd name="T5" fmla="*/ 18 h 18"/>
                      <a:gd name="T6" fmla="*/ 28 w 55"/>
                      <a:gd name="T7" fmla="*/ 14 h 18"/>
                      <a:gd name="T8" fmla="*/ 13 w 55"/>
                      <a:gd name="T9" fmla="*/ 8 h 18"/>
                      <a:gd name="T10" fmla="*/ 0 w 55"/>
                      <a:gd name="T11" fmla="*/ 0 h 18"/>
                    </a:gdLst>
                    <a:ahLst/>
                    <a:cxnLst>
                      <a:cxn ang="0">
                        <a:pos x="T0" y="T1"/>
                      </a:cxn>
                      <a:cxn ang="0">
                        <a:pos x="T2" y="T3"/>
                      </a:cxn>
                      <a:cxn ang="0">
                        <a:pos x="T4" y="T5"/>
                      </a:cxn>
                      <a:cxn ang="0">
                        <a:pos x="T6" y="T7"/>
                      </a:cxn>
                      <a:cxn ang="0">
                        <a:pos x="T8" y="T9"/>
                      </a:cxn>
                      <a:cxn ang="0">
                        <a:pos x="T10" y="T11"/>
                      </a:cxn>
                    </a:cxnLst>
                    <a:rect l="0" t="0" r="r" b="b"/>
                    <a:pathLst>
                      <a:path w="55" h="18">
                        <a:moveTo>
                          <a:pt x="55" y="18"/>
                        </a:moveTo>
                        <a:lnTo>
                          <a:pt x="55" y="18"/>
                        </a:lnTo>
                        <a:lnTo>
                          <a:pt x="41" y="18"/>
                        </a:lnTo>
                        <a:lnTo>
                          <a:pt x="28" y="14"/>
                        </a:lnTo>
                        <a:lnTo>
                          <a:pt x="13" y="8"/>
                        </a:lnTo>
                        <a:lnTo>
                          <a:pt x="0" y="0"/>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69" name="Freeform 82"/>
                  <p:cNvSpPr/>
                  <p:nvPr>
                    <p:custDataLst>
                      <p:tags r:id="rId107"/>
                    </p:custDataLst>
                  </p:nvPr>
                </p:nvSpPr>
                <p:spPr bwMode="auto">
                  <a:xfrm>
                    <a:off x="1727352" y="2297360"/>
                    <a:ext cx="60125" cy="17784"/>
                  </a:xfrm>
                  <a:custGeom>
                    <a:avLst/>
                    <a:gdLst>
                      <a:gd name="T0" fmla="*/ 24 w 24"/>
                      <a:gd name="T1" fmla="*/ 0 h 7"/>
                      <a:gd name="T2" fmla="*/ 24 w 24"/>
                      <a:gd name="T3" fmla="*/ 0 h 7"/>
                      <a:gd name="T4" fmla="*/ 13 w 24"/>
                      <a:gd name="T5" fmla="*/ 4 h 7"/>
                      <a:gd name="T6" fmla="*/ 0 w 24"/>
                      <a:gd name="T7" fmla="*/ 7 h 7"/>
                    </a:gdLst>
                    <a:ahLst/>
                    <a:cxnLst>
                      <a:cxn ang="0">
                        <a:pos x="T0" y="T1"/>
                      </a:cxn>
                      <a:cxn ang="0">
                        <a:pos x="T2" y="T3"/>
                      </a:cxn>
                      <a:cxn ang="0">
                        <a:pos x="T4" y="T5"/>
                      </a:cxn>
                      <a:cxn ang="0">
                        <a:pos x="T6" y="T7"/>
                      </a:cxn>
                    </a:cxnLst>
                    <a:rect l="0" t="0" r="r" b="b"/>
                    <a:pathLst>
                      <a:path w="24" h="7">
                        <a:moveTo>
                          <a:pt x="24" y="0"/>
                        </a:moveTo>
                        <a:lnTo>
                          <a:pt x="24" y="0"/>
                        </a:lnTo>
                        <a:lnTo>
                          <a:pt x="13" y="4"/>
                        </a:lnTo>
                        <a:lnTo>
                          <a:pt x="0" y="7"/>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70" name="Freeform 83"/>
                  <p:cNvSpPr/>
                  <p:nvPr>
                    <p:custDataLst>
                      <p:tags r:id="rId108"/>
                    </p:custDataLst>
                  </p:nvPr>
                </p:nvSpPr>
                <p:spPr bwMode="auto">
                  <a:xfrm>
                    <a:off x="2268473" y="2439627"/>
                    <a:ext cx="32568" cy="93999"/>
                  </a:xfrm>
                  <a:custGeom>
                    <a:avLst/>
                    <a:gdLst>
                      <a:gd name="T0" fmla="*/ 13 w 13"/>
                      <a:gd name="T1" fmla="*/ 37 h 37"/>
                      <a:gd name="T2" fmla="*/ 13 w 13"/>
                      <a:gd name="T3" fmla="*/ 37 h 37"/>
                      <a:gd name="T4" fmla="*/ 5 w 13"/>
                      <a:gd name="T5" fmla="*/ 19 h 37"/>
                      <a:gd name="T6" fmla="*/ 0 w 13"/>
                      <a:gd name="T7" fmla="*/ 0 h 37"/>
                    </a:gdLst>
                    <a:ahLst/>
                    <a:cxnLst>
                      <a:cxn ang="0">
                        <a:pos x="T0" y="T1"/>
                      </a:cxn>
                      <a:cxn ang="0">
                        <a:pos x="T2" y="T3"/>
                      </a:cxn>
                      <a:cxn ang="0">
                        <a:pos x="T4" y="T5"/>
                      </a:cxn>
                      <a:cxn ang="0">
                        <a:pos x="T6" y="T7"/>
                      </a:cxn>
                    </a:cxnLst>
                    <a:rect l="0" t="0" r="r" b="b"/>
                    <a:pathLst>
                      <a:path w="13" h="37">
                        <a:moveTo>
                          <a:pt x="13" y="37"/>
                        </a:moveTo>
                        <a:lnTo>
                          <a:pt x="13" y="37"/>
                        </a:lnTo>
                        <a:lnTo>
                          <a:pt x="5" y="19"/>
                        </a:lnTo>
                        <a:lnTo>
                          <a:pt x="0" y="0"/>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71" name="Freeform 84"/>
                  <p:cNvSpPr/>
                  <p:nvPr>
                    <p:custDataLst>
                      <p:tags r:id="rId109"/>
                    </p:custDataLst>
                  </p:nvPr>
                </p:nvSpPr>
                <p:spPr bwMode="auto">
                  <a:xfrm>
                    <a:off x="2959907" y="2325306"/>
                    <a:ext cx="17537" cy="99080"/>
                  </a:xfrm>
                  <a:custGeom>
                    <a:avLst/>
                    <a:gdLst>
                      <a:gd name="T0" fmla="*/ 7 w 7"/>
                      <a:gd name="T1" fmla="*/ 0 h 39"/>
                      <a:gd name="T2" fmla="*/ 7 w 7"/>
                      <a:gd name="T3" fmla="*/ 0 h 39"/>
                      <a:gd name="T4" fmla="*/ 4 w 7"/>
                      <a:gd name="T5" fmla="*/ 21 h 39"/>
                      <a:gd name="T6" fmla="*/ 0 w 7"/>
                      <a:gd name="T7" fmla="*/ 39 h 39"/>
                    </a:gdLst>
                    <a:ahLst/>
                    <a:cxnLst>
                      <a:cxn ang="0">
                        <a:pos x="T0" y="T1"/>
                      </a:cxn>
                      <a:cxn ang="0">
                        <a:pos x="T2" y="T3"/>
                      </a:cxn>
                      <a:cxn ang="0">
                        <a:pos x="T4" y="T5"/>
                      </a:cxn>
                      <a:cxn ang="0">
                        <a:pos x="T6" y="T7"/>
                      </a:cxn>
                    </a:cxnLst>
                    <a:rect l="0" t="0" r="r" b="b"/>
                    <a:pathLst>
                      <a:path w="7" h="39">
                        <a:moveTo>
                          <a:pt x="7" y="0"/>
                        </a:moveTo>
                        <a:lnTo>
                          <a:pt x="7" y="0"/>
                        </a:lnTo>
                        <a:lnTo>
                          <a:pt x="4" y="21"/>
                        </a:lnTo>
                        <a:lnTo>
                          <a:pt x="0" y="39"/>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72" name="Freeform 85"/>
                  <p:cNvSpPr/>
                  <p:nvPr>
                    <p:custDataLst>
                      <p:tags r:id="rId110"/>
                    </p:custDataLst>
                  </p:nvPr>
                </p:nvSpPr>
                <p:spPr bwMode="auto">
                  <a:xfrm>
                    <a:off x="3285582" y="1715591"/>
                    <a:ext cx="165343" cy="381072"/>
                  </a:xfrm>
                  <a:custGeom>
                    <a:avLst/>
                    <a:gdLst>
                      <a:gd name="T0" fmla="*/ 0 w 66"/>
                      <a:gd name="T1" fmla="*/ 0 h 150"/>
                      <a:gd name="T2" fmla="*/ 0 w 66"/>
                      <a:gd name="T3" fmla="*/ 0 h 150"/>
                      <a:gd name="T4" fmla="*/ 15 w 66"/>
                      <a:gd name="T5" fmla="*/ 11 h 150"/>
                      <a:gd name="T6" fmla="*/ 28 w 66"/>
                      <a:gd name="T7" fmla="*/ 26 h 150"/>
                      <a:gd name="T8" fmla="*/ 40 w 66"/>
                      <a:gd name="T9" fmla="*/ 43 h 150"/>
                      <a:gd name="T10" fmla="*/ 50 w 66"/>
                      <a:gd name="T11" fmla="*/ 62 h 150"/>
                      <a:gd name="T12" fmla="*/ 57 w 66"/>
                      <a:gd name="T13" fmla="*/ 82 h 150"/>
                      <a:gd name="T14" fmla="*/ 63 w 66"/>
                      <a:gd name="T15" fmla="*/ 104 h 150"/>
                      <a:gd name="T16" fmla="*/ 66 w 66"/>
                      <a:gd name="T17" fmla="*/ 127 h 150"/>
                      <a:gd name="T18" fmla="*/ 66 w 66"/>
                      <a:gd name="T19"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50">
                        <a:moveTo>
                          <a:pt x="0" y="0"/>
                        </a:moveTo>
                        <a:lnTo>
                          <a:pt x="0" y="0"/>
                        </a:lnTo>
                        <a:lnTo>
                          <a:pt x="15" y="11"/>
                        </a:lnTo>
                        <a:lnTo>
                          <a:pt x="28" y="26"/>
                        </a:lnTo>
                        <a:lnTo>
                          <a:pt x="40" y="43"/>
                        </a:lnTo>
                        <a:lnTo>
                          <a:pt x="50" y="62"/>
                        </a:lnTo>
                        <a:lnTo>
                          <a:pt x="57" y="82"/>
                        </a:lnTo>
                        <a:lnTo>
                          <a:pt x="63" y="104"/>
                        </a:lnTo>
                        <a:lnTo>
                          <a:pt x="66" y="127"/>
                        </a:lnTo>
                        <a:lnTo>
                          <a:pt x="66" y="150"/>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73" name="Freeform 86"/>
                  <p:cNvSpPr/>
                  <p:nvPr>
                    <p:custDataLst>
                      <p:tags r:id="rId111"/>
                    </p:custDataLst>
                  </p:nvPr>
                </p:nvSpPr>
                <p:spPr bwMode="auto">
                  <a:xfrm>
                    <a:off x="3631298" y="1326897"/>
                    <a:ext cx="82672" cy="139727"/>
                  </a:xfrm>
                  <a:custGeom>
                    <a:avLst/>
                    <a:gdLst>
                      <a:gd name="T0" fmla="*/ 33 w 33"/>
                      <a:gd name="T1" fmla="*/ 0 h 55"/>
                      <a:gd name="T2" fmla="*/ 33 w 33"/>
                      <a:gd name="T3" fmla="*/ 0 h 55"/>
                      <a:gd name="T4" fmla="*/ 26 w 33"/>
                      <a:gd name="T5" fmla="*/ 16 h 55"/>
                      <a:gd name="T6" fmla="*/ 19 w 33"/>
                      <a:gd name="T7" fmla="*/ 31 h 55"/>
                      <a:gd name="T8" fmla="*/ 10 w 33"/>
                      <a:gd name="T9" fmla="*/ 44 h 55"/>
                      <a:gd name="T10" fmla="*/ 0 w 33"/>
                      <a:gd name="T11" fmla="*/ 55 h 55"/>
                    </a:gdLst>
                    <a:ahLst/>
                    <a:cxnLst>
                      <a:cxn ang="0">
                        <a:pos x="T0" y="T1"/>
                      </a:cxn>
                      <a:cxn ang="0">
                        <a:pos x="T2" y="T3"/>
                      </a:cxn>
                      <a:cxn ang="0">
                        <a:pos x="T4" y="T5"/>
                      </a:cxn>
                      <a:cxn ang="0">
                        <a:pos x="T6" y="T7"/>
                      </a:cxn>
                      <a:cxn ang="0">
                        <a:pos x="T8" y="T9"/>
                      </a:cxn>
                      <a:cxn ang="0">
                        <a:pos x="T10" y="T11"/>
                      </a:cxn>
                    </a:cxnLst>
                    <a:rect l="0" t="0" r="r" b="b"/>
                    <a:pathLst>
                      <a:path w="33" h="55">
                        <a:moveTo>
                          <a:pt x="33" y="0"/>
                        </a:moveTo>
                        <a:lnTo>
                          <a:pt x="33" y="0"/>
                        </a:lnTo>
                        <a:lnTo>
                          <a:pt x="26" y="16"/>
                        </a:lnTo>
                        <a:lnTo>
                          <a:pt x="19" y="31"/>
                        </a:lnTo>
                        <a:lnTo>
                          <a:pt x="10" y="44"/>
                        </a:lnTo>
                        <a:lnTo>
                          <a:pt x="0" y="55"/>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75" name="Freeform 87"/>
                  <p:cNvSpPr/>
                  <p:nvPr>
                    <p:custDataLst>
                      <p:tags r:id="rId112"/>
                    </p:custDataLst>
                  </p:nvPr>
                </p:nvSpPr>
                <p:spPr bwMode="auto">
                  <a:xfrm>
                    <a:off x="3541111" y="801019"/>
                    <a:ext cx="2506" cy="66052"/>
                  </a:xfrm>
                  <a:custGeom>
                    <a:avLst/>
                    <a:gdLst>
                      <a:gd name="T0" fmla="*/ 0 w 1"/>
                      <a:gd name="T1" fmla="*/ 0 h 26"/>
                      <a:gd name="T2" fmla="*/ 0 w 1"/>
                      <a:gd name="T3" fmla="*/ 0 h 26"/>
                      <a:gd name="T4" fmla="*/ 1 w 1"/>
                      <a:gd name="T5" fmla="*/ 13 h 26"/>
                      <a:gd name="T6" fmla="*/ 0 w 1"/>
                      <a:gd name="T7" fmla="*/ 26 h 26"/>
                    </a:gdLst>
                    <a:ahLst/>
                    <a:cxnLst>
                      <a:cxn ang="0">
                        <a:pos x="T0" y="T1"/>
                      </a:cxn>
                      <a:cxn ang="0">
                        <a:pos x="T2" y="T3"/>
                      </a:cxn>
                      <a:cxn ang="0">
                        <a:pos x="T4" y="T5"/>
                      </a:cxn>
                      <a:cxn ang="0">
                        <a:pos x="T6" y="T7"/>
                      </a:cxn>
                    </a:cxnLst>
                    <a:rect l="0" t="0" r="r" b="b"/>
                    <a:pathLst>
                      <a:path w="1" h="26">
                        <a:moveTo>
                          <a:pt x="0" y="0"/>
                        </a:moveTo>
                        <a:lnTo>
                          <a:pt x="0" y="0"/>
                        </a:lnTo>
                        <a:lnTo>
                          <a:pt x="1" y="13"/>
                        </a:lnTo>
                        <a:lnTo>
                          <a:pt x="0" y="26"/>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76" name="Freeform 88"/>
                  <p:cNvSpPr/>
                  <p:nvPr>
                    <p:custDataLst>
                      <p:tags r:id="rId113"/>
                    </p:custDataLst>
                  </p:nvPr>
                </p:nvSpPr>
                <p:spPr bwMode="auto">
                  <a:xfrm>
                    <a:off x="3040073" y="625725"/>
                    <a:ext cx="42589" cy="81295"/>
                  </a:xfrm>
                  <a:custGeom>
                    <a:avLst/>
                    <a:gdLst>
                      <a:gd name="T0" fmla="*/ 0 w 17"/>
                      <a:gd name="T1" fmla="*/ 32 h 32"/>
                      <a:gd name="T2" fmla="*/ 0 w 17"/>
                      <a:gd name="T3" fmla="*/ 32 h 32"/>
                      <a:gd name="T4" fmla="*/ 8 w 17"/>
                      <a:gd name="T5" fmla="*/ 14 h 32"/>
                      <a:gd name="T6" fmla="*/ 17 w 17"/>
                      <a:gd name="T7" fmla="*/ 0 h 32"/>
                    </a:gdLst>
                    <a:ahLst/>
                    <a:cxnLst>
                      <a:cxn ang="0">
                        <a:pos x="T0" y="T1"/>
                      </a:cxn>
                      <a:cxn ang="0">
                        <a:pos x="T2" y="T3"/>
                      </a:cxn>
                      <a:cxn ang="0">
                        <a:pos x="T4" y="T5"/>
                      </a:cxn>
                      <a:cxn ang="0">
                        <a:pos x="T6" y="T7"/>
                      </a:cxn>
                    </a:cxnLst>
                    <a:rect l="0" t="0" r="r" b="b"/>
                    <a:pathLst>
                      <a:path w="17" h="32">
                        <a:moveTo>
                          <a:pt x="0" y="32"/>
                        </a:moveTo>
                        <a:lnTo>
                          <a:pt x="0" y="32"/>
                        </a:lnTo>
                        <a:lnTo>
                          <a:pt x="8" y="14"/>
                        </a:lnTo>
                        <a:lnTo>
                          <a:pt x="17" y="0"/>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77" name="Freeform 89"/>
                  <p:cNvSpPr/>
                  <p:nvPr>
                    <p:custDataLst>
                      <p:tags r:id="rId114"/>
                    </p:custDataLst>
                  </p:nvPr>
                </p:nvSpPr>
                <p:spPr bwMode="auto">
                  <a:xfrm>
                    <a:off x="2661788" y="661291"/>
                    <a:ext cx="20042" cy="73675"/>
                  </a:xfrm>
                  <a:custGeom>
                    <a:avLst/>
                    <a:gdLst>
                      <a:gd name="T0" fmla="*/ 0 w 8"/>
                      <a:gd name="T1" fmla="*/ 29 h 29"/>
                      <a:gd name="T2" fmla="*/ 0 w 8"/>
                      <a:gd name="T3" fmla="*/ 29 h 29"/>
                      <a:gd name="T4" fmla="*/ 4 w 8"/>
                      <a:gd name="T5" fmla="*/ 15 h 29"/>
                      <a:gd name="T6" fmla="*/ 8 w 8"/>
                      <a:gd name="T7" fmla="*/ 0 h 29"/>
                    </a:gdLst>
                    <a:ahLst/>
                    <a:cxnLst>
                      <a:cxn ang="0">
                        <a:pos x="T0" y="T1"/>
                      </a:cxn>
                      <a:cxn ang="0">
                        <a:pos x="T2" y="T3"/>
                      </a:cxn>
                      <a:cxn ang="0">
                        <a:pos x="T4" y="T5"/>
                      </a:cxn>
                      <a:cxn ang="0">
                        <a:pos x="T6" y="T7"/>
                      </a:cxn>
                    </a:cxnLst>
                    <a:rect l="0" t="0" r="r" b="b"/>
                    <a:pathLst>
                      <a:path w="8" h="29">
                        <a:moveTo>
                          <a:pt x="0" y="29"/>
                        </a:moveTo>
                        <a:lnTo>
                          <a:pt x="0" y="29"/>
                        </a:lnTo>
                        <a:lnTo>
                          <a:pt x="4" y="15"/>
                        </a:lnTo>
                        <a:lnTo>
                          <a:pt x="8" y="0"/>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78" name="Freeform 90"/>
                  <p:cNvSpPr/>
                  <p:nvPr>
                    <p:custDataLst>
                      <p:tags r:id="rId115"/>
                    </p:custDataLst>
                  </p:nvPr>
                </p:nvSpPr>
                <p:spPr bwMode="auto">
                  <a:xfrm>
                    <a:off x="2220874" y="745128"/>
                    <a:ext cx="67641" cy="73675"/>
                  </a:xfrm>
                  <a:custGeom>
                    <a:avLst/>
                    <a:gdLst>
                      <a:gd name="T0" fmla="*/ 0 w 27"/>
                      <a:gd name="T1" fmla="*/ 0 h 29"/>
                      <a:gd name="T2" fmla="*/ 0 w 27"/>
                      <a:gd name="T3" fmla="*/ 0 h 29"/>
                      <a:gd name="T4" fmla="*/ 14 w 27"/>
                      <a:gd name="T5" fmla="*/ 15 h 29"/>
                      <a:gd name="T6" fmla="*/ 27 w 27"/>
                      <a:gd name="T7" fmla="*/ 29 h 29"/>
                    </a:gdLst>
                    <a:ahLst/>
                    <a:cxnLst>
                      <a:cxn ang="0">
                        <a:pos x="T0" y="T1"/>
                      </a:cxn>
                      <a:cxn ang="0">
                        <a:pos x="T2" y="T3"/>
                      </a:cxn>
                      <a:cxn ang="0">
                        <a:pos x="T4" y="T5"/>
                      </a:cxn>
                      <a:cxn ang="0">
                        <a:pos x="T6" y="T7"/>
                      </a:cxn>
                    </a:cxnLst>
                    <a:rect l="0" t="0" r="r" b="b"/>
                    <a:pathLst>
                      <a:path w="27" h="29">
                        <a:moveTo>
                          <a:pt x="0" y="0"/>
                        </a:moveTo>
                        <a:lnTo>
                          <a:pt x="0" y="0"/>
                        </a:lnTo>
                        <a:lnTo>
                          <a:pt x="14" y="15"/>
                        </a:lnTo>
                        <a:lnTo>
                          <a:pt x="27" y="29"/>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79" name="Freeform 91"/>
                  <p:cNvSpPr/>
                  <p:nvPr>
                    <p:custDataLst>
                      <p:tags r:id="rId116"/>
                    </p:custDataLst>
                  </p:nvPr>
                </p:nvSpPr>
                <p:spPr bwMode="auto">
                  <a:xfrm>
                    <a:off x="1654700" y="1215116"/>
                    <a:ext cx="10021" cy="71133"/>
                  </a:xfrm>
                  <a:custGeom>
                    <a:avLst/>
                    <a:gdLst>
                      <a:gd name="T0" fmla="*/ 4 w 4"/>
                      <a:gd name="T1" fmla="*/ 28 h 28"/>
                      <a:gd name="T2" fmla="*/ 4 w 4"/>
                      <a:gd name="T3" fmla="*/ 28 h 28"/>
                      <a:gd name="T4" fmla="*/ 3 w 4"/>
                      <a:gd name="T5" fmla="*/ 14 h 28"/>
                      <a:gd name="T6" fmla="*/ 0 w 4"/>
                      <a:gd name="T7" fmla="*/ 0 h 28"/>
                    </a:gdLst>
                    <a:ahLst/>
                    <a:cxnLst>
                      <a:cxn ang="0">
                        <a:pos x="T0" y="T1"/>
                      </a:cxn>
                      <a:cxn ang="0">
                        <a:pos x="T2" y="T3"/>
                      </a:cxn>
                      <a:cxn ang="0">
                        <a:pos x="T4" y="T5"/>
                      </a:cxn>
                      <a:cxn ang="0">
                        <a:pos x="T6" y="T7"/>
                      </a:cxn>
                    </a:cxnLst>
                    <a:rect l="0" t="0" r="r" b="b"/>
                    <a:pathLst>
                      <a:path w="4" h="28">
                        <a:moveTo>
                          <a:pt x="4" y="28"/>
                        </a:moveTo>
                        <a:lnTo>
                          <a:pt x="4" y="28"/>
                        </a:lnTo>
                        <a:lnTo>
                          <a:pt x="3" y="14"/>
                        </a:lnTo>
                        <a:lnTo>
                          <a:pt x="0" y="0"/>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grpSp>
          </p:grpSp>
          <p:grpSp>
            <p:nvGrpSpPr>
              <p:cNvPr id="120" name="组合 119"/>
              <p:cNvGrpSpPr/>
              <p:nvPr/>
            </p:nvGrpSpPr>
            <p:grpSpPr>
              <a:xfrm>
                <a:off x="3990594" y="-196622"/>
                <a:ext cx="2533679" cy="2446647"/>
                <a:chOff x="2458081" y="1047733"/>
                <a:chExt cx="2514152" cy="2414846"/>
              </a:xfrm>
            </p:grpSpPr>
            <p:sp>
              <p:nvSpPr>
                <p:cNvPr id="151" name="Freeform 79"/>
                <p:cNvSpPr/>
                <p:nvPr>
                  <p:custDataLst>
                    <p:tags r:id="rId117"/>
                  </p:custDataLst>
                </p:nvPr>
              </p:nvSpPr>
              <p:spPr bwMode="auto">
                <a:xfrm>
                  <a:off x="2458081" y="1047733"/>
                  <a:ext cx="2514152" cy="2414846"/>
                </a:xfrm>
                <a:custGeom>
                  <a:avLst/>
                  <a:gdLst>
                    <a:gd name="T0" fmla="*/ 90 w 938"/>
                    <a:gd name="T1" fmla="*/ 242 h 893"/>
                    <a:gd name="T2" fmla="*/ 106 w 938"/>
                    <a:gd name="T3" fmla="*/ 171 h 893"/>
                    <a:gd name="T4" fmla="*/ 142 w 938"/>
                    <a:gd name="T5" fmla="*/ 114 h 893"/>
                    <a:gd name="T6" fmla="*/ 193 w 938"/>
                    <a:gd name="T7" fmla="*/ 78 h 893"/>
                    <a:gd name="T8" fmla="*/ 234 w 938"/>
                    <a:gd name="T9" fmla="*/ 69 h 893"/>
                    <a:gd name="T10" fmla="*/ 282 w 938"/>
                    <a:gd name="T11" fmla="*/ 78 h 893"/>
                    <a:gd name="T12" fmla="*/ 315 w 938"/>
                    <a:gd name="T13" fmla="*/ 98 h 893"/>
                    <a:gd name="T14" fmla="*/ 345 w 938"/>
                    <a:gd name="T15" fmla="*/ 52 h 893"/>
                    <a:gd name="T16" fmla="*/ 385 w 938"/>
                    <a:gd name="T17" fmla="*/ 26 h 893"/>
                    <a:gd name="T18" fmla="*/ 429 w 938"/>
                    <a:gd name="T19" fmla="*/ 22 h 893"/>
                    <a:gd name="T20" fmla="*/ 473 w 938"/>
                    <a:gd name="T21" fmla="*/ 40 h 893"/>
                    <a:gd name="T22" fmla="*/ 499 w 938"/>
                    <a:gd name="T23" fmla="*/ 66 h 893"/>
                    <a:gd name="T24" fmla="*/ 524 w 938"/>
                    <a:gd name="T25" fmla="*/ 29 h 893"/>
                    <a:gd name="T26" fmla="*/ 555 w 938"/>
                    <a:gd name="T27" fmla="*/ 6 h 893"/>
                    <a:gd name="T28" fmla="*/ 591 w 938"/>
                    <a:gd name="T29" fmla="*/ 1 h 893"/>
                    <a:gd name="T30" fmla="*/ 627 w 938"/>
                    <a:gd name="T31" fmla="*/ 14 h 893"/>
                    <a:gd name="T32" fmla="*/ 653 w 938"/>
                    <a:gd name="T33" fmla="*/ 40 h 893"/>
                    <a:gd name="T34" fmla="*/ 675 w 938"/>
                    <a:gd name="T35" fmla="*/ 33 h 893"/>
                    <a:gd name="T36" fmla="*/ 712 w 938"/>
                    <a:gd name="T37" fmla="*/ 10 h 893"/>
                    <a:gd name="T38" fmla="*/ 753 w 938"/>
                    <a:gd name="T39" fmla="*/ 7 h 893"/>
                    <a:gd name="T40" fmla="*/ 791 w 938"/>
                    <a:gd name="T41" fmla="*/ 23 h 893"/>
                    <a:gd name="T42" fmla="*/ 815 w 938"/>
                    <a:gd name="T43" fmla="*/ 47 h 893"/>
                    <a:gd name="T44" fmla="*/ 842 w 938"/>
                    <a:gd name="T45" fmla="*/ 121 h 893"/>
                    <a:gd name="T46" fmla="*/ 872 w 938"/>
                    <a:gd name="T47" fmla="*/ 140 h 893"/>
                    <a:gd name="T48" fmla="*/ 904 w 938"/>
                    <a:gd name="T49" fmla="*/ 181 h 893"/>
                    <a:gd name="T50" fmla="*/ 921 w 938"/>
                    <a:gd name="T51" fmla="*/ 235 h 893"/>
                    <a:gd name="T52" fmla="*/ 920 w 938"/>
                    <a:gd name="T53" fmla="*/ 294 h 893"/>
                    <a:gd name="T54" fmla="*/ 911 w 938"/>
                    <a:gd name="T55" fmla="*/ 328 h 893"/>
                    <a:gd name="T56" fmla="*/ 935 w 938"/>
                    <a:gd name="T57" fmla="*/ 396 h 893"/>
                    <a:gd name="T58" fmla="*/ 935 w 938"/>
                    <a:gd name="T59" fmla="*/ 469 h 893"/>
                    <a:gd name="T60" fmla="*/ 917 w 938"/>
                    <a:gd name="T61" fmla="*/ 538 h 893"/>
                    <a:gd name="T62" fmla="*/ 876 w 938"/>
                    <a:gd name="T63" fmla="*/ 595 h 893"/>
                    <a:gd name="T64" fmla="*/ 825 w 938"/>
                    <a:gd name="T65" fmla="*/ 625 h 893"/>
                    <a:gd name="T66" fmla="*/ 803 w 938"/>
                    <a:gd name="T67" fmla="*/ 662 h 893"/>
                    <a:gd name="T68" fmla="*/ 781 w 938"/>
                    <a:gd name="T69" fmla="*/ 720 h 893"/>
                    <a:gd name="T70" fmla="*/ 745 w 938"/>
                    <a:gd name="T71" fmla="*/ 763 h 893"/>
                    <a:gd name="T72" fmla="*/ 701 w 938"/>
                    <a:gd name="T73" fmla="*/ 785 h 893"/>
                    <a:gd name="T74" fmla="*/ 658 w 938"/>
                    <a:gd name="T75" fmla="*/ 785 h 893"/>
                    <a:gd name="T76" fmla="*/ 610 w 938"/>
                    <a:gd name="T77" fmla="*/ 762 h 893"/>
                    <a:gd name="T78" fmla="*/ 581 w 938"/>
                    <a:gd name="T79" fmla="*/ 826 h 893"/>
                    <a:gd name="T80" fmla="*/ 535 w 938"/>
                    <a:gd name="T81" fmla="*/ 871 h 893"/>
                    <a:gd name="T82" fmla="*/ 482 w 938"/>
                    <a:gd name="T83" fmla="*/ 891 h 893"/>
                    <a:gd name="T84" fmla="*/ 424 w 938"/>
                    <a:gd name="T85" fmla="*/ 883 h 893"/>
                    <a:gd name="T86" fmla="*/ 390 w 938"/>
                    <a:gd name="T87" fmla="*/ 861 h 893"/>
                    <a:gd name="T88" fmla="*/ 354 w 938"/>
                    <a:gd name="T89" fmla="*/ 818 h 893"/>
                    <a:gd name="T90" fmla="*/ 315 w 938"/>
                    <a:gd name="T91" fmla="*/ 822 h 893"/>
                    <a:gd name="T92" fmla="*/ 252 w 938"/>
                    <a:gd name="T93" fmla="*/ 832 h 893"/>
                    <a:gd name="T94" fmla="*/ 190 w 938"/>
                    <a:gd name="T95" fmla="*/ 809 h 893"/>
                    <a:gd name="T96" fmla="*/ 139 w 938"/>
                    <a:gd name="T97" fmla="*/ 759 h 893"/>
                    <a:gd name="T98" fmla="*/ 118 w 938"/>
                    <a:gd name="T99" fmla="*/ 718 h 893"/>
                    <a:gd name="T100" fmla="*/ 89 w 938"/>
                    <a:gd name="T101" fmla="*/ 715 h 893"/>
                    <a:gd name="T102" fmla="*/ 56 w 938"/>
                    <a:gd name="T103" fmla="*/ 698 h 893"/>
                    <a:gd name="T104" fmla="*/ 31 w 938"/>
                    <a:gd name="T105" fmla="*/ 665 h 893"/>
                    <a:gd name="T106" fmla="*/ 17 w 938"/>
                    <a:gd name="T107" fmla="*/ 620 h 893"/>
                    <a:gd name="T108" fmla="*/ 17 w 938"/>
                    <a:gd name="T109" fmla="*/ 582 h 893"/>
                    <a:gd name="T110" fmla="*/ 31 w 938"/>
                    <a:gd name="T111" fmla="*/ 531 h 893"/>
                    <a:gd name="T112" fmla="*/ 36 w 938"/>
                    <a:gd name="T113" fmla="*/ 504 h 893"/>
                    <a:gd name="T114" fmla="*/ 13 w 938"/>
                    <a:gd name="T115" fmla="*/ 466 h 893"/>
                    <a:gd name="T116" fmla="*/ 1 w 938"/>
                    <a:gd name="T117" fmla="*/ 422 h 893"/>
                    <a:gd name="T118" fmla="*/ 4 w 938"/>
                    <a:gd name="T119" fmla="*/ 376 h 893"/>
                    <a:gd name="T120" fmla="*/ 15 w 938"/>
                    <a:gd name="T121" fmla="*/ 341 h 893"/>
                    <a:gd name="T122" fmla="*/ 47 w 938"/>
                    <a:gd name="T123" fmla="*/ 301 h 893"/>
                    <a:gd name="T124" fmla="*/ 89 w 938"/>
                    <a:gd name="T125" fmla="*/ 284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38" h="893">
                      <a:moveTo>
                        <a:pt x="89" y="281"/>
                      </a:moveTo>
                      <a:lnTo>
                        <a:pt x="89" y="281"/>
                      </a:lnTo>
                      <a:lnTo>
                        <a:pt x="89" y="261"/>
                      </a:lnTo>
                      <a:lnTo>
                        <a:pt x="90" y="242"/>
                      </a:lnTo>
                      <a:lnTo>
                        <a:pt x="92" y="223"/>
                      </a:lnTo>
                      <a:lnTo>
                        <a:pt x="96" y="204"/>
                      </a:lnTo>
                      <a:lnTo>
                        <a:pt x="100" y="187"/>
                      </a:lnTo>
                      <a:lnTo>
                        <a:pt x="106" y="171"/>
                      </a:lnTo>
                      <a:lnTo>
                        <a:pt x="113" y="155"/>
                      </a:lnTo>
                      <a:lnTo>
                        <a:pt x="122" y="141"/>
                      </a:lnTo>
                      <a:lnTo>
                        <a:pt x="132" y="127"/>
                      </a:lnTo>
                      <a:lnTo>
                        <a:pt x="142" y="114"/>
                      </a:lnTo>
                      <a:lnTo>
                        <a:pt x="154" y="104"/>
                      </a:lnTo>
                      <a:lnTo>
                        <a:pt x="165" y="94"/>
                      </a:lnTo>
                      <a:lnTo>
                        <a:pt x="178" y="85"/>
                      </a:lnTo>
                      <a:lnTo>
                        <a:pt x="193" y="78"/>
                      </a:lnTo>
                      <a:lnTo>
                        <a:pt x="207" y="73"/>
                      </a:lnTo>
                      <a:lnTo>
                        <a:pt x="221" y="70"/>
                      </a:lnTo>
                      <a:lnTo>
                        <a:pt x="221" y="70"/>
                      </a:lnTo>
                      <a:lnTo>
                        <a:pt x="234" y="69"/>
                      </a:lnTo>
                      <a:lnTo>
                        <a:pt x="246" y="69"/>
                      </a:lnTo>
                      <a:lnTo>
                        <a:pt x="257" y="70"/>
                      </a:lnTo>
                      <a:lnTo>
                        <a:pt x="270" y="73"/>
                      </a:lnTo>
                      <a:lnTo>
                        <a:pt x="282" y="78"/>
                      </a:lnTo>
                      <a:lnTo>
                        <a:pt x="293" y="83"/>
                      </a:lnTo>
                      <a:lnTo>
                        <a:pt x="303" y="89"/>
                      </a:lnTo>
                      <a:lnTo>
                        <a:pt x="315" y="98"/>
                      </a:lnTo>
                      <a:lnTo>
                        <a:pt x="315" y="98"/>
                      </a:lnTo>
                      <a:lnTo>
                        <a:pt x="321" y="83"/>
                      </a:lnTo>
                      <a:lnTo>
                        <a:pt x="328" y="72"/>
                      </a:lnTo>
                      <a:lnTo>
                        <a:pt x="336" y="62"/>
                      </a:lnTo>
                      <a:lnTo>
                        <a:pt x="345" y="52"/>
                      </a:lnTo>
                      <a:lnTo>
                        <a:pt x="354" y="43"/>
                      </a:lnTo>
                      <a:lnTo>
                        <a:pt x="364" y="36"/>
                      </a:lnTo>
                      <a:lnTo>
                        <a:pt x="374" y="30"/>
                      </a:lnTo>
                      <a:lnTo>
                        <a:pt x="385" y="26"/>
                      </a:lnTo>
                      <a:lnTo>
                        <a:pt x="396" y="23"/>
                      </a:lnTo>
                      <a:lnTo>
                        <a:pt x="407" y="20"/>
                      </a:lnTo>
                      <a:lnTo>
                        <a:pt x="419" y="20"/>
                      </a:lnTo>
                      <a:lnTo>
                        <a:pt x="429" y="22"/>
                      </a:lnTo>
                      <a:lnTo>
                        <a:pt x="440" y="23"/>
                      </a:lnTo>
                      <a:lnTo>
                        <a:pt x="452" y="27"/>
                      </a:lnTo>
                      <a:lnTo>
                        <a:pt x="462" y="33"/>
                      </a:lnTo>
                      <a:lnTo>
                        <a:pt x="473" y="40"/>
                      </a:lnTo>
                      <a:lnTo>
                        <a:pt x="473" y="40"/>
                      </a:lnTo>
                      <a:lnTo>
                        <a:pt x="486" y="52"/>
                      </a:lnTo>
                      <a:lnTo>
                        <a:pt x="499" y="66"/>
                      </a:lnTo>
                      <a:lnTo>
                        <a:pt x="499" y="66"/>
                      </a:lnTo>
                      <a:lnTo>
                        <a:pt x="504" y="55"/>
                      </a:lnTo>
                      <a:lnTo>
                        <a:pt x="509" y="45"/>
                      </a:lnTo>
                      <a:lnTo>
                        <a:pt x="516" y="36"/>
                      </a:lnTo>
                      <a:lnTo>
                        <a:pt x="524" y="29"/>
                      </a:lnTo>
                      <a:lnTo>
                        <a:pt x="531" y="22"/>
                      </a:lnTo>
                      <a:lnTo>
                        <a:pt x="538" y="14"/>
                      </a:lnTo>
                      <a:lnTo>
                        <a:pt x="547" y="10"/>
                      </a:lnTo>
                      <a:lnTo>
                        <a:pt x="555" y="6"/>
                      </a:lnTo>
                      <a:lnTo>
                        <a:pt x="564" y="3"/>
                      </a:lnTo>
                      <a:lnTo>
                        <a:pt x="573" y="1"/>
                      </a:lnTo>
                      <a:lnTo>
                        <a:pt x="583" y="0"/>
                      </a:lnTo>
                      <a:lnTo>
                        <a:pt x="591" y="1"/>
                      </a:lnTo>
                      <a:lnTo>
                        <a:pt x="600" y="3"/>
                      </a:lnTo>
                      <a:lnTo>
                        <a:pt x="610" y="6"/>
                      </a:lnTo>
                      <a:lnTo>
                        <a:pt x="619" y="10"/>
                      </a:lnTo>
                      <a:lnTo>
                        <a:pt x="627" y="14"/>
                      </a:lnTo>
                      <a:lnTo>
                        <a:pt x="627" y="14"/>
                      </a:lnTo>
                      <a:lnTo>
                        <a:pt x="636" y="22"/>
                      </a:lnTo>
                      <a:lnTo>
                        <a:pt x="645" y="30"/>
                      </a:lnTo>
                      <a:lnTo>
                        <a:pt x="653" y="40"/>
                      </a:lnTo>
                      <a:lnTo>
                        <a:pt x="659" y="52"/>
                      </a:lnTo>
                      <a:lnTo>
                        <a:pt x="659" y="52"/>
                      </a:lnTo>
                      <a:lnTo>
                        <a:pt x="668" y="42"/>
                      </a:lnTo>
                      <a:lnTo>
                        <a:pt x="675" y="33"/>
                      </a:lnTo>
                      <a:lnTo>
                        <a:pt x="683" y="24"/>
                      </a:lnTo>
                      <a:lnTo>
                        <a:pt x="694" y="19"/>
                      </a:lnTo>
                      <a:lnTo>
                        <a:pt x="702" y="13"/>
                      </a:lnTo>
                      <a:lnTo>
                        <a:pt x="712" y="10"/>
                      </a:lnTo>
                      <a:lnTo>
                        <a:pt x="722" y="7"/>
                      </a:lnTo>
                      <a:lnTo>
                        <a:pt x="732" y="6"/>
                      </a:lnTo>
                      <a:lnTo>
                        <a:pt x="743" y="6"/>
                      </a:lnTo>
                      <a:lnTo>
                        <a:pt x="753" y="7"/>
                      </a:lnTo>
                      <a:lnTo>
                        <a:pt x="763" y="9"/>
                      </a:lnTo>
                      <a:lnTo>
                        <a:pt x="773" y="13"/>
                      </a:lnTo>
                      <a:lnTo>
                        <a:pt x="781" y="17"/>
                      </a:lnTo>
                      <a:lnTo>
                        <a:pt x="791" y="23"/>
                      </a:lnTo>
                      <a:lnTo>
                        <a:pt x="800" y="32"/>
                      </a:lnTo>
                      <a:lnTo>
                        <a:pt x="809" y="40"/>
                      </a:lnTo>
                      <a:lnTo>
                        <a:pt x="809" y="40"/>
                      </a:lnTo>
                      <a:lnTo>
                        <a:pt x="815" y="47"/>
                      </a:lnTo>
                      <a:lnTo>
                        <a:pt x="820" y="58"/>
                      </a:lnTo>
                      <a:lnTo>
                        <a:pt x="830" y="76"/>
                      </a:lnTo>
                      <a:lnTo>
                        <a:pt x="838" y="98"/>
                      </a:lnTo>
                      <a:lnTo>
                        <a:pt x="842" y="121"/>
                      </a:lnTo>
                      <a:lnTo>
                        <a:pt x="842" y="121"/>
                      </a:lnTo>
                      <a:lnTo>
                        <a:pt x="852" y="125"/>
                      </a:lnTo>
                      <a:lnTo>
                        <a:pt x="863" y="132"/>
                      </a:lnTo>
                      <a:lnTo>
                        <a:pt x="872" y="140"/>
                      </a:lnTo>
                      <a:lnTo>
                        <a:pt x="882" y="148"/>
                      </a:lnTo>
                      <a:lnTo>
                        <a:pt x="889" y="158"/>
                      </a:lnTo>
                      <a:lnTo>
                        <a:pt x="897" y="170"/>
                      </a:lnTo>
                      <a:lnTo>
                        <a:pt x="904" y="181"/>
                      </a:lnTo>
                      <a:lnTo>
                        <a:pt x="910" y="193"/>
                      </a:lnTo>
                      <a:lnTo>
                        <a:pt x="914" y="206"/>
                      </a:lnTo>
                      <a:lnTo>
                        <a:pt x="918" y="220"/>
                      </a:lnTo>
                      <a:lnTo>
                        <a:pt x="921" y="235"/>
                      </a:lnTo>
                      <a:lnTo>
                        <a:pt x="923" y="249"/>
                      </a:lnTo>
                      <a:lnTo>
                        <a:pt x="923" y="263"/>
                      </a:lnTo>
                      <a:lnTo>
                        <a:pt x="923" y="278"/>
                      </a:lnTo>
                      <a:lnTo>
                        <a:pt x="920" y="294"/>
                      </a:lnTo>
                      <a:lnTo>
                        <a:pt x="917" y="308"/>
                      </a:lnTo>
                      <a:lnTo>
                        <a:pt x="917" y="308"/>
                      </a:lnTo>
                      <a:lnTo>
                        <a:pt x="911" y="328"/>
                      </a:lnTo>
                      <a:lnTo>
                        <a:pt x="911" y="328"/>
                      </a:lnTo>
                      <a:lnTo>
                        <a:pt x="920" y="344"/>
                      </a:lnTo>
                      <a:lnTo>
                        <a:pt x="925" y="361"/>
                      </a:lnTo>
                      <a:lnTo>
                        <a:pt x="931" y="379"/>
                      </a:lnTo>
                      <a:lnTo>
                        <a:pt x="935" y="396"/>
                      </a:lnTo>
                      <a:lnTo>
                        <a:pt x="937" y="415"/>
                      </a:lnTo>
                      <a:lnTo>
                        <a:pt x="938" y="433"/>
                      </a:lnTo>
                      <a:lnTo>
                        <a:pt x="938" y="452"/>
                      </a:lnTo>
                      <a:lnTo>
                        <a:pt x="935" y="469"/>
                      </a:lnTo>
                      <a:lnTo>
                        <a:pt x="933" y="488"/>
                      </a:lnTo>
                      <a:lnTo>
                        <a:pt x="928" y="505"/>
                      </a:lnTo>
                      <a:lnTo>
                        <a:pt x="923" y="523"/>
                      </a:lnTo>
                      <a:lnTo>
                        <a:pt x="917" y="538"/>
                      </a:lnTo>
                      <a:lnTo>
                        <a:pt x="908" y="554"/>
                      </a:lnTo>
                      <a:lnTo>
                        <a:pt x="898" y="569"/>
                      </a:lnTo>
                      <a:lnTo>
                        <a:pt x="888" y="582"/>
                      </a:lnTo>
                      <a:lnTo>
                        <a:pt x="876" y="595"/>
                      </a:lnTo>
                      <a:lnTo>
                        <a:pt x="876" y="595"/>
                      </a:lnTo>
                      <a:lnTo>
                        <a:pt x="861" y="608"/>
                      </a:lnTo>
                      <a:lnTo>
                        <a:pt x="843" y="618"/>
                      </a:lnTo>
                      <a:lnTo>
                        <a:pt x="825" y="625"/>
                      </a:lnTo>
                      <a:lnTo>
                        <a:pt x="806" y="631"/>
                      </a:lnTo>
                      <a:lnTo>
                        <a:pt x="806" y="631"/>
                      </a:lnTo>
                      <a:lnTo>
                        <a:pt x="804" y="646"/>
                      </a:lnTo>
                      <a:lnTo>
                        <a:pt x="803" y="662"/>
                      </a:lnTo>
                      <a:lnTo>
                        <a:pt x="799" y="678"/>
                      </a:lnTo>
                      <a:lnTo>
                        <a:pt x="794" y="692"/>
                      </a:lnTo>
                      <a:lnTo>
                        <a:pt x="789" y="707"/>
                      </a:lnTo>
                      <a:lnTo>
                        <a:pt x="781" y="720"/>
                      </a:lnTo>
                      <a:lnTo>
                        <a:pt x="774" y="733"/>
                      </a:lnTo>
                      <a:lnTo>
                        <a:pt x="766" y="743"/>
                      </a:lnTo>
                      <a:lnTo>
                        <a:pt x="755" y="753"/>
                      </a:lnTo>
                      <a:lnTo>
                        <a:pt x="745" y="763"/>
                      </a:lnTo>
                      <a:lnTo>
                        <a:pt x="735" y="770"/>
                      </a:lnTo>
                      <a:lnTo>
                        <a:pt x="724" y="777"/>
                      </a:lnTo>
                      <a:lnTo>
                        <a:pt x="712" y="782"/>
                      </a:lnTo>
                      <a:lnTo>
                        <a:pt x="701" y="785"/>
                      </a:lnTo>
                      <a:lnTo>
                        <a:pt x="688" y="787"/>
                      </a:lnTo>
                      <a:lnTo>
                        <a:pt x="675" y="787"/>
                      </a:lnTo>
                      <a:lnTo>
                        <a:pt x="675" y="787"/>
                      </a:lnTo>
                      <a:lnTo>
                        <a:pt x="658" y="785"/>
                      </a:lnTo>
                      <a:lnTo>
                        <a:pt x="642" y="780"/>
                      </a:lnTo>
                      <a:lnTo>
                        <a:pt x="626" y="772"/>
                      </a:lnTo>
                      <a:lnTo>
                        <a:pt x="610" y="762"/>
                      </a:lnTo>
                      <a:lnTo>
                        <a:pt x="610" y="762"/>
                      </a:lnTo>
                      <a:lnTo>
                        <a:pt x="604" y="779"/>
                      </a:lnTo>
                      <a:lnTo>
                        <a:pt x="597" y="796"/>
                      </a:lnTo>
                      <a:lnTo>
                        <a:pt x="590" y="812"/>
                      </a:lnTo>
                      <a:lnTo>
                        <a:pt x="581" y="826"/>
                      </a:lnTo>
                      <a:lnTo>
                        <a:pt x="571" y="841"/>
                      </a:lnTo>
                      <a:lnTo>
                        <a:pt x="560" y="852"/>
                      </a:lnTo>
                      <a:lnTo>
                        <a:pt x="548" y="862"/>
                      </a:lnTo>
                      <a:lnTo>
                        <a:pt x="535" y="871"/>
                      </a:lnTo>
                      <a:lnTo>
                        <a:pt x="522" y="880"/>
                      </a:lnTo>
                      <a:lnTo>
                        <a:pt x="509" y="885"/>
                      </a:lnTo>
                      <a:lnTo>
                        <a:pt x="496" y="890"/>
                      </a:lnTo>
                      <a:lnTo>
                        <a:pt x="482" y="891"/>
                      </a:lnTo>
                      <a:lnTo>
                        <a:pt x="468" y="893"/>
                      </a:lnTo>
                      <a:lnTo>
                        <a:pt x="453" y="891"/>
                      </a:lnTo>
                      <a:lnTo>
                        <a:pt x="439" y="888"/>
                      </a:lnTo>
                      <a:lnTo>
                        <a:pt x="424" y="883"/>
                      </a:lnTo>
                      <a:lnTo>
                        <a:pt x="424" y="883"/>
                      </a:lnTo>
                      <a:lnTo>
                        <a:pt x="411" y="877"/>
                      </a:lnTo>
                      <a:lnTo>
                        <a:pt x="401" y="870"/>
                      </a:lnTo>
                      <a:lnTo>
                        <a:pt x="390" y="861"/>
                      </a:lnTo>
                      <a:lnTo>
                        <a:pt x="380" y="852"/>
                      </a:lnTo>
                      <a:lnTo>
                        <a:pt x="371" y="841"/>
                      </a:lnTo>
                      <a:lnTo>
                        <a:pt x="362" y="829"/>
                      </a:lnTo>
                      <a:lnTo>
                        <a:pt x="354" y="818"/>
                      </a:lnTo>
                      <a:lnTo>
                        <a:pt x="347" y="803"/>
                      </a:lnTo>
                      <a:lnTo>
                        <a:pt x="347" y="803"/>
                      </a:lnTo>
                      <a:lnTo>
                        <a:pt x="331" y="813"/>
                      </a:lnTo>
                      <a:lnTo>
                        <a:pt x="315" y="822"/>
                      </a:lnTo>
                      <a:lnTo>
                        <a:pt x="299" y="828"/>
                      </a:lnTo>
                      <a:lnTo>
                        <a:pt x="283" y="831"/>
                      </a:lnTo>
                      <a:lnTo>
                        <a:pt x="267" y="832"/>
                      </a:lnTo>
                      <a:lnTo>
                        <a:pt x="252" y="832"/>
                      </a:lnTo>
                      <a:lnTo>
                        <a:pt x="234" y="829"/>
                      </a:lnTo>
                      <a:lnTo>
                        <a:pt x="220" y="825"/>
                      </a:lnTo>
                      <a:lnTo>
                        <a:pt x="204" y="818"/>
                      </a:lnTo>
                      <a:lnTo>
                        <a:pt x="190" y="809"/>
                      </a:lnTo>
                      <a:lnTo>
                        <a:pt x="175" y="799"/>
                      </a:lnTo>
                      <a:lnTo>
                        <a:pt x="162" y="787"/>
                      </a:lnTo>
                      <a:lnTo>
                        <a:pt x="149" y="773"/>
                      </a:lnTo>
                      <a:lnTo>
                        <a:pt x="139" y="759"/>
                      </a:lnTo>
                      <a:lnTo>
                        <a:pt x="128" y="741"/>
                      </a:lnTo>
                      <a:lnTo>
                        <a:pt x="119" y="723"/>
                      </a:lnTo>
                      <a:lnTo>
                        <a:pt x="119" y="723"/>
                      </a:lnTo>
                      <a:lnTo>
                        <a:pt x="118" y="718"/>
                      </a:lnTo>
                      <a:lnTo>
                        <a:pt x="118" y="718"/>
                      </a:lnTo>
                      <a:lnTo>
                        <a:pt x="108" y="718"/>
                      </a:lnTo>
                      <a:lnTo>
                        <a:pt x="99" y="718"/>
                      </a:lnTo>
                      <a:lnTo>
                        <a:pt x="89" y="715"/>
                      </a:lnTo>
                      <a:lnTo>
                        <a:pt x="80" y="713"/>
                      </a:lnTo>
                      <a:lnTo>
                        <a:pt x="72" y="708"/>
                      </a:lnTo>
                      <a:lnTo>
                        <a:pt x="63" y="704"/>
                      </a:lnTo>
                      <a:lnTo>
                        <a:pt x="56" y="698"/>
                      </a:lnTo>
                      <a:lnTo>
                        <a:pt x="49" y="691"/>
                      </a:lnTo>
                      <a:lnTo>
                        <a:pt x="43" y="682"/>
                      </a:lnTo>
                      <a:lnTo>
                        <a:pt x="36" y="674"/>
                      </a:lnTo>
                      <a:lnTo>
                        <a:pt x="31" y="665"/>
                      </a:lnTo>
                      <a:lnTo>
                        <a:pt x="25" y="654"/>
                      </a:lnTo>
                      <a:lnTo>
                        <a:pt x="23" y="644"/>
                      </a:lnTo>
                      <a:lnTo>
                        <a:pt x="20" y="632"/>
                      </a:lnTo>
                      <a:lnTo>
                        <a:pt x="17" y="620"/>
                      </a:lnTo>
                      <a:lnTo>
                        <a:pt x="15" y="608"/>
                      </a:lnTo>
                      <a:lnTo>
                        <a:pt x="15" y="608"/>
                      </a:lnTo>
                      <a:lnTo>
                        <a:pt x="15" y="595"/>
                      </a:lnTo>
                      <a:lnTo>
                        <a:pt x="17" y="582"/>
                      </a:lnTo>
                      <a:lnTo>
                        <a:pt x="18" y="569"/>
                      </a:lnTo>
                      <a:lnTo>
                        <a:pt x="21" y="556"/>
                      </a:lnTo>
                      <a:lnTo>
                        <a:pt x="25" y="543"/>
                      </a:lnTo>
                      <a:lnTo>
                        <a:pt x="31" y="531"/>
                      </a:lnTo>
                      <a:lnTo>
                        <a:pt x="37" y="521"/>
                      </a:lnTo>
                      <a:lnTo>
                        <a:pt x="44" y="511"/>
                      </a:lnTo>
                      <a:lnTo>
                        <a:pt x="44" y="511"/>
                      </a:lnTo>
                      <a:lnTo>
                        <a:pt x="36" y="504"/>
                      </a:lnTo>
                      <a:lnTo>
                        <a:pt x="28" y="495"/>
                      </a:lnTo>
                      <a:lnTo>
                        <a:pt x="23" y="487"/>
                      </a:lnTo>
                      <a:lnTo>
                        <a:pt x="17" y="476"/>
                      </a:lnTo>
                      <a:lnTo>
                        <a:pt x="13" y="466"/>
                      </a:lnTo>
                      <a:lnTo>
                        <a:pt x="8" y="456"/>
                      </a:lnTo>
                      <a:lnTo>
                        <a:pt x="5" y="445"/>
                      </a:lnTo>
                      <a:lnTo>
                        <a:pt x="2" y="435"/>
                      </a:lnTo>
                      <a:lnTo>
                        <a:pt x="1" y="422"/>
                      </a:lnTo>
                      <a:lnTo>
                        <a:pt x="0" y="410"/>
                      </a:lnTo>
                      <a:lnTo>
                        <a:pt x="1" y="399"/>
                      </a:lnTo>
                      <a:lnTo>
                        <a:pt x="1" y="387"/>
                      </a:lnTo>
                      <a:lnTo>
                        <a:pt x="4" y="376"/>
                      </a:lnTo>
                      <a:lnTo>
                        <a:pt x="7" y="364"/>
                      </a:lnTo>
                      <a:lnTo>
                        <a:pt x="10" y="353"/>
                      </a:lnTo>
                      <a:lnTo>
                        <a:pt x="15" y="341"/>
                      </a:lnTo>
                      <a:lnTo>
                        <a:pt x="15" y="341"/>
                      </a:lnTo>
                      <a:lnTo>
                        <a:pt x="21" y="330"/>
                      </a:lnTo>
                      <a:lnTo>
                        <a:pt x="30" y="318"/>
                      </a:lnTo>
                      <a:lnTo>
                        <a:pt x="37" y="309"/>
                      </a:lnTo>
                      <a:lnTo>
                        <a:pt x="47" y="301"/>
                      </a:lnTo>
                      <a:lnTo>
                        <a:pt x="57" y="294"/>
                      </a:lnTo>
                      <a:lnTo>
                        <a:pt x="67" y="289"/>
                      </a:lnTo>
                      <a:lnTo>
                        <a:pt x="77" y="285"/>
                      </a:lnTo>
                      <a:lnTo>
                        <a:pt x="89" y="284"/>
                      </a:lnTo>
                      <a:lnTo>
                        <a:pt x="89" y="281"/>
                      </a:lnTo>
                      <a:close/>
                    </a:path>
                  </a:pathLst>
                </a:custGeom>
                <a:solidFill>
                  <a:schemeClr val="dk2"/>
                </a:solidFill>
                <a:ln>
                  <a:noFill/>
                </a:ln>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grpSp>
              <p:nvGrpSpPr>
                <p:cNvPr id="152" name="组合 151"/>
                <p:cNvGrpSpPr/>
                <p:nvPr/>
              </p:nvGrpSpPr>
              <p:grpSpPr>
                <a:xfrm>
                  <a:off x="2458081" y="1047733"/>
                  <a:ext cx="2514152" cy="2414846"/>
                  <a:chOff x="1431739" y="501242"/>
                  <a:chExt cx="2349871" cy="2268649"/>
                </a:xfrm>
              </p:grpSpPr>
              <p:sp>
                <p:nvSpPr>
                  <p:cNvPr id="153" name="Freeform 80"/>
                  <p:cNvSpPr/>
                  <p:nvPr>
                    <p:custDataLst>
                      <p:tags r:id="rId118"/>
                    </p:custDataLst>
                  </p:nvPr>
                </p:nvSpPr>
                <p:spPr bwMode="auto">
                  <a:xfrm>
                    <a:off x="1431739" y="501242"/>
                    <a:ext cx="2349871" cy="2268649"/>
                  </a:xfrm>
                  <a:custGeom>
                    <a:avLst/>
                    <a:gdLst>
                      <a:gd name="T0" fmla="*/ 90 w 938"/>
                      <a:gd name="T1" fmla="*/ 242 h 893"/>
                      <a:gd name="T2" fmla="*/ 106 w 938"/>
                      <a:gd name="T3" fmla="*/ 171 h 893"/>
                      <a:gd name="T4" fmla="*/ 142 w 938"/>
                      <a:gd name="T5" fmla="*/ 114 h 893"/>
                      <a:gd name="T6" fmla="*/ 193 w 938"/>
                      <a:gd name="T7" fmla="*/ 78 h 893"/>
                      <a:gd name="T8" fmla="*/ 234 w 938"/>
                      <a:gd name="T9" fmla="*/ 69 h 893"/>
                      <a:gd name="T10" fmla="*/ 282 w 938"/>
                      <a:gd name="T11" fmla="*/ 78 h 893"/>
                      <a:gd name="T12" fmla="*/ 315 w 938"/>
                      <a:gd name="T13" fmla="*/ 98 h 893"/>
                      <a:gd name="T14" fmla="*/ 345 w 938"/>
                      <a:gd name="T15" fmla="*/ 52 h 893"/>
                      <a:gd name="T16" fmla="*/ 385 w 938"/>
                      <a:gd name="T17" fmla="*/ 26 h 893"/>
                      <a:gd name="T18" fmla="*/ 429 w 938"/>
                      <a:gd name="T19" fmla="*/ 22 h 893"/>
                      <a:gd name="T20" fmla="*/ 473 w 938"/>
                      <a:gd name="T21" fmla="*/ 40 h 893"/>
                      <a:gd name="T22" fmla="*/ 499 w 938"/>
                      <a:gd name="T23" fmla="*/ 66 h 893"/>
                      <a:gd name="T24" fmla="*/ 524 w 938"/>
                      <a:gd name="T25" fmla="*/ 29 h 893"/>
                      <a:gd name="T26" fmla="*/ 555 w 938"/>
                      <a:gd name="T27" fmla="*/ 6 h 893"/>
                      <a:gd name="T28" fmla="*/ 591 w 938"/>
                      <a:gd name="T29" fmla="*/ 1 h 893"/>
                      <a:gd name="T30" fmla="*/ 627 w 938"/>
                      <a:gd name="T31" fmla="*/ 14 h 893"/>
                      <a:gd name="T32" fmla="*/ 653 w 938"/>
                      <a:gd name="T33" fmla="*/ 40 h 893"/>
                      <a:gd name="T34" fmla="*/ 675 w 938"/>
                      <a:gd name="T35" fmla="*/ 33 h 893"/>
                      <a:gd name="T36" fmla="*/ 712 w 938"/>
                      <a:gd name="T37" fmla="*/ 10 h 893"/>
                      <a:gd name="T38" fmla="*/ 753 w 938"/>
                      <a:gd name="T39" fmla="*/ 7 h 893"/>
                      <a:gd name="T40" fmla="*/ 791 w 938"/>
                      <a:gd name="T41" fmla="*/ 23 h 893"/>
                      <a:gd name="T42" fmla="*/ 815 w 938"/>
                      <a:gd name="T43" fmla="*/ 47 h 893"/>
                      <a:gd name="T44" fmla="*/ 842 w 938"/>
                      <a:gd name="T45" fmla="*/ 121 h 893"/>
                      <a:gd name="T46" fmla="*/ 872 w 938"/>
                      <a:gd name="T47" fmla="*/ 140 h 893"/>
                      <a:gd name="T48" fmla="*/ 904 w 938"/>
                      <a:gd name="T49" fmla="*/ 181 h 893"/>
                      <a:gd name="T50" fmla="*/ 921 w 938"/>
                      <a:gd name="T51" fmla="*/ 235 h 893"/>
                      <a:gd name="T52" fmla="*/ 920 w 938"/>
                      <a:gd name="T53" fmla="*/ 294 h 893"/>
                      <a:gd name="T54" fmla="*/ 911 w 938"/>
                      <a:gd name="T55" fmla="*/ 328 h 893"/>
                      <a:gd name="T56" fmla="*/ 935 w 938"/>
                      <a:gd name="T57" fmla="*/ 396 h 893"/>
                      <a:gd name="T58" fmla="*/ 935 w 938"/>
                      <a:gd name="T59" fmla="*/ 469 h 893"/>
                      <a:gd name="T60" fmla="*/ 917 w 938"/>
                      <a:gd name="T61" fmla="*/ 538 h 893"/>
                      <a:gd name="T62" fmla="*/ 876 w 938"/>
                      <a:gd name="T63" fmla="*/ 595 h 893"/>
                      <a:gd name="T64" fmla="*/ 825 w 938"/>
                      <a:gd name="T65" fmla="*/ 625 h 893"/>
                      <a:gd name="T66" fmla="*/ 803 w 938"/>
                      <a:gd name="T67" fmla="*/ 662 h 893"/>
                      <a:gd name="T68" fmla="*/ 781 w 938"/>
                      <a:gd name="T69" fmla="*/ 720 h 893"/>
                      <a:gd name="T70" fmla="*/ 745 w 938"/>
                      <a:gd name="T71" fmla="*/ 763 h 893"/>
                      <a:gd name="T72" fmla="*/ 701 w 938"/>
                      <a:gd name="T73" fmla="*/ 785 h 893"/>
                      <a:gd name="T74" fmla="*/ 658 w 938"/>
                      <a:gd name="T75" fmla="*/ 785 h 893"/>
                      <a:gd name="T76" fmla="*/ 610 w 938"/>
                      <a:gd name="T77" fmla="*/ 762 h 893"/>
                      <a:gd name="T78" fmla="*/ 581 w 938"/>
                      <a:gd name="T79" fmla="*/ 826 h 893"/>
                      <a:gd name="T80" fmla="*/ 535 w 938"/>
                      <a:gd name="T81" fmla="*/ 871 h 893"/>
                      <a:gd name="T82" fmla="*/ 482 w 938"/>
                      <a:gd name="T83" fmla="*/ 891 h 893"/>
                      <a:gd name="T84" fmla="*/ 424 w 938"/>
                      <a:gd name="T85" fmla="*/ 883 h 893"/>
                      <a:gd name="T86" fmla="*/ 390 w 938"/>
                      <a:gd name="T87" fmla="*/ 861 h 893"/>
                      <a:gd name="T88" fmla="*/ 354 w 938"/>
                      <a:gd name="T89" fmla="*/ 818 h 893"/>
                      <a:gd name="T90" fmla="*/ 315 w 938"/>
                      <a:gd name="T91" fmla="*/ 822 h 893"/>
                      <a:gd name="T92" fmla="*/ 252 w 938"/>
                      <a:gd name="T93" fmla="*/ 832 h 893"/>
                      <a:gd name="T94" fmla="*/ 190 w 938"/>
                      <a:gd name="T95" fmla="*/ 809 h 893"/>
                      <a:gd name="T96" fmla="*/ 139 w 938"/>
                      <a:gd name="T97" fmla="*/ 759 h 893"/>
                      <a:gd name="T98" fmla="*/ 118 w 938"/>
                      <a:gd name="T99" fmla="*/ 718 h 893"/>
                      <a:gd name="T100" fmla="*/ 89 w 938"/>
                      <a:gd name="T101" fmla="*/ 715 h 893"/>
                      <a:gd name="T102" fmla="*/ 56 w 938"/>
                      <a:gd name="T103" fmla="*/ 698 h 893"/>
                      <a:gd name="T104" fmla="*/ 31 w 938"/>
                      <a:gd name="T105" fmla="*/ 665 h 893"/>
                      <a:gd name="T106" fmla="*/ 17 w 938"/>
                      <a:gd name="T107" fmla="*/ 620 h 893"/>
                      <a:gd name="T108" fmla="*/ 17 w 938"/>
                      <a:gd name="T109" fmla="*/ 582 h 893"/>
                      <a:gd name="T110" fmla="*/ 31 w 938"/>
                      <a:gd name="T111" fmla="*/ 531 h 893"/>
                      <a:gd name="T112" fmla="*/ 36 w 938"/>
                      <a:gd name="T113" fmla="*/ 504 h 893"/>
                      <a:gd name="T114" fmla="*/ 13 w 938"/>
                      <a:gd name="T115" fmla="*/ 466 h 893"/>
                      <a:gd name="T116" fmla="*/ 1 w 938"/>
                      <a:gd name="T117" fmla="*/ 422 h 893"/>
                      <a:gd name="T118" fmla="*/ 4 w 938"/>
                      <a:gd name="T119" fmla="*/ 376 h 893"/>
                      <a:gd name="T120" fmla="*/ 15 w 938"/>
                      <a:gd name="T121" fmla="*/ 341 h 893"/>
                      <a:gd name="T122" fmla="*/ 47 w 938"/>
                      <a:gd name="T123" fmla="*/ 301 h 893"/>
                      <a:gd name="T124" fmla="*/ 89 w 938"/>
                      <a:gd name="T125" fmla="*/ 284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38" h="893">
                        <a:moveTo>
                          <a:pt x="89" y="281"/>
                        </a:moveTo>
                        <a:lnTo>
                          <a:pt x="89" y="281"/>
                        </a:lnTo>
                        <a:lnTo>
                          <a:pt x="89" y="261"/>
                        </a:lnTo>
                        <a:lnTo>
                          <a:pt x="90" y="242"/>
                        </a:lnTo>
                        <a:lnTo>
                          <a:pt x="92" y="223"/>
                        </a:lnTo>
                        <a:lnTo>
                          <a:pt x="96" y="204"/>
                        </a:lnTo>
                        <a:lnTo>
                          <a:pt x="100" y="187"/>
                        </a:lnTo>
                        <a:lnTo>
                          <a:pt x="106" y="171"/>
                        </a:lnTo>
                        <a:lnTo>
                          <a:pt x="113" y="155"/>
                        </a:lnTo>
                        <a:lnTo>
                          <a:pt x="122" y="141"/>
                        </a:lnTo>
                        <a:lnTo>
                          <a:pt x="132" y="127"/>
                        </a:lnTo>
                        <a:lnTo>
                          <a:pt x="142" y="114"/>
                        </a:lnTo>
                        <a:lnTo>
                          <a:pt x="154" y="104"/>
                        </a:lnTo>
                        <a:lnTo>
                          <a:pt x="165" y="94"/>
                        </a:lnTo>
                        <a:lnTo>
                          <a:pt x="178" y="85"/>
                        </a:lnTo>
                        <a:lnTo>
                          <a:pt x="193" y="78"/>
                        </a:lnTo>
                        <a:lnTo>
                          <a:pt x="207" y="73"/>
                        </a:lnTo>
                        <a:lnTo>
                          <a:pt x="221" y="70"/>
                        </a:lnTo>
                        <a:lnTo>
                          <a:pt x="221" y="70"/>
                        </a:lnTo>
                        <a:lnTo>
                          <a:pt x="234" y="69"/>
                        </a:lnTo>
                        <a:lnTo>
                          <a:pt x="246" y="69"/>
                        </a:lnTo>
                        <a:lnTo>
                          <a:pt x="257" y="70"/>
                        </a:lnTo>
                        <a:lnTo>
                          <a:pt x="270" y="73"/>
                        </a:lnTo>
                        <a:lnTo>
                          <a:pt x="282" y="78"/>
                        </a:lnTo>
                        <a:lnTo>
                          <a:pt x="293" y="83"/>
                        </a:lnTo>
                        <a:lnTo>
                          <a:pt x="303" y="89"/>
                        </a:lnTo>
                        <a:lnTo>
                          <a:pt x="315" y="98"/>
                        </a:lnTo>
                        <a:lnTo>
                          <a:pt x="315" y="98"/>
                        </a:lnTo>
                        <a:lnTo>
                          <a:pt x="321" y="83"/>
                        </a:lnTo>
                        <a:lnTo>
                          <a:pt x="328" y="72"/>
                        </a:lnTo>
                        <a:lnTo>
                          <a:pt x="336" y="62"/>
                        </a:lnTo>
                        <a:lnTo>
                          <a:pt x="345" y="52"/>
                        </a:lnTo>
                        <a:lnTo>
                          <a:pt x="354" y="43"/>
                        </a:lnTo>
                        <a:lnTo>
                          <a:pt x="364" y="36"/>
                        </a:lnTo>
                        <a:lnTo>
                          <a:pt x="374" y="30"/>
                        </a:lnTo>
                        <a:lnTo>
                          <a:pt x="385" y="26"/>
                        </a:lnTo>
                        <a:lnTo>
                          <a:pt x="396" y="23"/>
                        </a:lnTo>
                        <a:lnTo>
                          <a:pt x="407" y="20"/>
                        </a:lnTo>
                        <a:lnTo>
                          <a:pt x="419" y="20"/>
                        </a:lnTo>
                        <a:lnTo>
                          <a:pt x="429" y="22"/>
                        </a:lnTo>
                        <a:lnTo>
                          <a:pt x="440" y="23"/>
                        </a:lnTo>
                        <a:lnTo>
                          <a:pt x="452" y="27"/>
                        </a:lnTo>
                        <a:lnTo>
                          <a:pt x="462" y="33"/>
                        </a:lnTo>
                        <a:lnTo>
                          <a:pt x="473" y="40"/>
                        </a:lnTo>
                        <a:lnTo>
                          <a:pt x="473" y="40"/>
                        </a:lnTo>
                        <a:lnTo>
                          <a:pt x="486" y="52"/>
                        </a:lnTo>
                        <a:lnTo>
                          <a:pt x="499" y="66"/>
                        </a:lnTo>
                        <a:lnTo>
                          <a:pt x="499" y="66"/>
                        </a:lnTo>
                        <a:lnTo>
                          <a:pt x="504" y="55"/>
                        </a:lnTo>
                        <a:lnTo>
                          <a:pt x="509" y="45"/>
                        </a:lnTo>
                        <a:lnTo>
                          <a:pt x="516" y="36"/>
                        </a:lnTo>
                        <a:lnTo>
                          <a:pt x="524" y="29"/>
                        </a:lnTo>
                        <a:lnTo>
                          <a:pt x="531" y="22"/>
                        </a:lnTo>
                        <a:lnTo>
                          <a:pt x="538" y="14"/>
                        </a:lnTo>
                        <a:lnTo>
                          <a:pt x="547" y="10"/>
                        </a:lnTo>
                        <a:lnTo>
                          <a:pt x="555" y="6"/>
                        </a:lnTo>
                        <a:lnTo>
                          <a:pt x="564" y="3"/>
                        </a:lnTo>
                        <a:lnTo>
                          <a:pt x="573" y="1"/>
                        </a:lnTo>
                        <a:lnTo>
                          <a:pt x="583" y="0"/>
                        </a:lnTo>
                        <a:lnTo>
                          <a:pt x="591" y="1"/>
                        </a:lnTo>
                        <a:lnTo>
                          <a:pt x="600" y="3"/>
                        </a:lnTo>
                        <a:lnTo>
                          <a:pt x="610" y="6"/>
                        </a:lnTo>
                        <a:lnTo>
                          <a:pt x="619" y="10"/>
                        </a:lnTo>
                        <a:lnTo>
                          <a:pt x="627" y="14"/>
                        </a:lnTo>
                        <a:lnTo>
                          <a:pt x="627" y="14"/>
                        </a:lnTo>
                        <a:lnTo>
                          <a:pt x="636" y="22"/>
                        </a:lnTo>
                        <a:lnTo>
                          <a:pt x="645" y="30"/>
                        </a:lnTo>
                        <a:lnTo>
                          <a:pt x="653" y="40"/>
                        </a:lnTo>
                        <a:lnTo>
                          <a:pt x="659" y="52"/>
                        </a:lnTo>
                        <a:lnTo>
                          <a:pt x="659" y="52"/>
                        </a:lnTo>
                        <a:lnTo>
                          <a:pt x="668" y="42"/>
                        </a:lnTo>
                        <a:lnTo>
                          <a:pt x="675" y="33"/>
                        </a:lnTo>
                        <a:lnTo>
                          <a:pt x="683" y="24"/>
                        </a:lnTo>
                        <a:lnTo>
                          <a:pt x="694" y="19"/>
                        </a:lnTo>
                        <a:lnTo>
                          <a:pt x="702" y="13"/>
                        </a:lnTo>
                        <a:lnTo>
                          <a:pt x="712" y="10"/>
                        </a:lnTo>
                        <a:lnTo>
                          <a:pt x="722" y="7"/>
                        </a:lnTo>
                        <a:lnTo>
                          <a:pt x="732" y="6"/>
                        </a:lnTo>
                        <a:lnTo>
                          <a:pt x="743" y="6"/>
                        </a:lnTo>
                        <a:lnTo>
                          <a:pt x="753" y="7"/>
                        </a:lnTo>
                        <a:lnTo>
                          <a:pt x="763" y="9"/>
                        </a:lnTo>
                        <a:lnTo>
                          <a:pt x="773" y="13"/>
                        </a:lnTo>
                        <a:lnTo>
                          <a:pt x="781" y="17"/>
                        </a:lnTo>
                        <a:lnTo>
                          <a:pt x="791" y="23"/>
                        </a:lnTo>
                        <a:lnTo>
                          <a:pt x="800" y="32"/>
                        </a:lnTo>
                        <a:lnTo>
                          <a:pt x="809" y="40"/>
                        </a:lnTo>
                        <a:lnTo>
                          <a:pt x="809" y="40"/>
                        </a:lnTo>
                        <a:lnTo>
                          <a:pt x="815" y="47"/>
                        </a:lnTo>
                        <a:lnTo>
                          <a:pt x="820" y="58"/>
                        </a:lnTo>
                        <a:lnTo>
                          <a:pt x="830" y="76"/>
                        </a:lnTo>
                        <a:lnTo>
                          <a:pt x="838" y="98"/>
                        </a:lnTo>
                        <a:lnTo>
                          <a:pt x="842" y="121"/>
                        </a:lnTo>
                        <a:lnTo>
                          <a:pt x="842" y="121"/>
                        </a:lnTo>
                        <a:lnTo>
                          <a:pt x="852" y="125"/>
                        </a:lnTo>
                        <a:lnTo>
                          <a:pt x="863" y="132"/>
                        </a:lnTo>
                        <a:lnTo>
                          <a:pt x="872" y="140"/>
                        </a:lnTo>
                        <a:lnTo>
                          <a:pt x="882" y="148"/>
                        </a:lnTo>
                        <a:lnTo>
                          <a:pt x="889" y="158"/>
                        </a:lnTo>
                        <a:lnTo>
                          <a:pt x="897" y="170"/>
                        </a:lnTo>
                        <a:lnTo>
                          <a:pt x="904" y="181"/>
                        </a:lnTo>
                        <a:lnTo>
                          <a:pt x="910" y="193"/>
                        </a:lnTo>
                        <a:lnTo>
                          <a:pt x="914" y="206"/>
                        </a:lnTo>
                        <a:lnTo>
                          <a:pt x="918" y="220"/>
                        </a:lnTo>
                        <a:lnTo>
                          <a:pt x="921" y="235"/>
                        </a:lnTo>
                        <a:lnTo>
                          <a:pt x="923" y="249"/>
                        </a:lnTo>
                        <a:lnTo>
                          <a:pt x="923" y="263"/>
                        </a:lnTo>
                        <a:lnTo>
                          <a:pt x="923" y="278"/>
                        </a:lnTo>
                        <a:lnTo>
                          <a:pt x="920" y="294"/>
                        </a:lnTo>
                        <a:lnTo>
                          <a:pt x="917" y="308"/>
                        </a:lnTo>
                        <a:lnTo>
                          <a:pt x="917" y="308"/>
                        </a:lnTo>
                        <a:lnTo>
                          <a:pt x="911" y="328"/>
                        </a:lnTo>
                        <a:lnTo>
                          <a:pt x="911" y="328"/>
                        </a:lnTo>
                        <a:lnTo>
                          <a:pt x="920" y="344"/>
                        </a:lnTo>
                        <a:lnTo>
                          <a:pt x="925" y="361"/>
                        </a:lnTo>
                        <a:lnTo>
                          <a:pt x="931" y="379"/>
                        </a:lnTo>
                        <a:lnTo>
                          <a:pt x="935" y="396"/>
                        </a:lnTo>
                        <a:lnTo>
                          <a:pt x="937" y="415"/>
                        </a:lnTo>
                        <a:lnTo>
                          <a:pt x="938" y="433"/>
                        </a:lnTo>
                        <a:lnTo>
                          <a:pt x="938" y="452"/>
                        </a:lnTo>
                        <a:lnTo>
                          <a:pt x="935" y="469"/>
                        </a:lnTo>
                        <a:lnTo>
                          <a:pt x="933" y="488"/>
                        </a:lnTo>
                        <a:lnTo>
                          <a:pt x="928" y="505"/>
                        </a:lnTo>
                        <a:lnTo>
                          <a:pt x="923" y="523"/>
                        </a:lnTo>
                        <a:lnTo>
                          <a:pt x="917" y="538"/>
                        </a:lnTo>
                        <a:lnTo>
                          <a:pt x="908" y="554"/>
                        </a:lnTo>
                        <a:lnTo>
                          <a:pt x="898" y="569"/>
                        </a:lnTo>
                        <a:lnTo>
                          <a:pt x="888" y="582"/>
                        </a:lnTo>
                        <a:lnTo>
                          <a:pt x="876" y="595"/>
                        </a:lnTo>
                        <a:lnTo>
                          <a:pt x="876" y="595"/>
                        </a:lnTo>
                        <a:lnTo>
                          <a:pt x="861" y="608"/>
                        </a:lnTo>
                        <a:lnTo>
                          <a:pt x="843" y="618"/>
                        </a:lnTo>
                        <a:lnTo>
                          <a:pt x="825" y="625"/>
                        </a:lnTo>
                        <a:lnTo>
                          <a:pt x="806" y="631"/>
                        </a:lnTo>
                        <a:lnTo>
                          <a:pt x="806" y="631"/>
                        </a:lnTo>
                        <a:lnTo>
                          <a:pt x="804" y="646"/>
                        </a:lnTo>
                        <a:lnTo>
                          <a:pt x="803" y="662"/>
                        </a:lnTo>
                        <a:lnTo>
                          <a:pt x="799" y="678"/>
                        </a:lnTo>
                        <a:lnTo>
                          <a:pt x="794" y="692"/>
                        </a:lnTo>
                        <a:lnTo>
                          <a:pt x="789" y="707"/>
                        </a:lnTo>
                        <a:lnTo>
                          <a:pt x="781" y="720"/>
                        </a:lnTo>
                        <a:lnTo>
                          <a:pt x="774" y="733"/>
                        </a:lnTo>
                        <a:lnTo>
                          <a:pt x="766" y="743"/>
                        </a:lnTo>
                        <a:lnTo>
                          <a:pt x="755" y="753"/>
                        </a:lnTo>
                        <a:lnTo>
                          <a:pt x="745" y="763"/>
                        </a:lnTo>
                        <a:lnTo>
                          <a:pt x="735" y="770"/>
                        </a:lnTo>
                        <a:lnTo>
                          <a:pt x="724" y="777"/>
                        </a:lnTo>
                        <a:lnTo>
                          <a:pt x="712" y="782"/>
                        </a:lnTo>
                        <a:lnTo>
                          <a:pt x="701" y="785"/>
                        </a:lnTo>
                        <a:lnTo>
                          <a:pt x="688" y="787"/>
                        </a:lnTo>
                        <a:lnTo>
                          <a:pt x="675" y="787"/>
                        </a:lnTo>
                        <a:lnTo>
                          <a:pt x="675" y="787"/>
                        </a:lnTo>
                        <a:lnTo>
                          <a:pt x="658" y="785"/>
                        </a:lnTo>
                        <a:lnTo>
                          <a:pt x="642" y="780"/>
                        </a:lnTo>
                        <a:lnTo>
                          <a:pt x="626" y="772"/>
                        </a:lnTo>
                        <a:lnTo>
                          <a:pt x="610" y="762"/>
                        </a:lnTo>
                        <a:lnTo>
                          <a:pt x="610" y="762"/>
                        </a:lnTo>
                        <a:lnTo>
                          <a:pt x="604" y="779"/>
                        </a:lnTo>
                        <a:lnTo>
                          <a:pt x="597" y="796"/>
                        </a:lnTo>
                        <a:lnTo>
                          <a:pt x="590" y="812"/>
                        </a:lnTo>
                        <a:lnTo>
                          <a:pt x="581" y="826"/>
                        </a:lnTo>
                        <a:lnTo>
                          <a:pt x="571" y="841"/>
                        </a:lnTo>
                        <a:lnTo>
                          <a:pt x="560" y="852"/>
                        </a:lnTo>
                        <a:lnTo>
                          <a:pt x="548" y="862"/>
                        </a:lnTo>
                        <a:lnTo>
                          <a:pt x="535" y="871"/>
                        </a:lnTo>
                        <a:lnTo>
                          <a:pt x="522" y="880"/>
                        </a:lnTo>
                        <a:lnTo>
                          <a:pt x="509" y="885"/>
                        </a:lnTo>
                        <a:lnTo>
                          <a:pt x="496" y="890"/>
                        </a:lnTo>
                        <a:lnTo>
                          <a:pt x="482" y="891"/>
                        </a:lnTo>
                        <a:lnTo>
                          <a:pt x="468" y="893"/>
                        </a:lnTo>
                        <a:lnTo>
                          <a:pt x="453" y="891"/>
                        </a:lnTo>
                        <a:lnTo>
                          <a:pt x="439" y="888"/>
                        </a:lnTo>
                        <a:lnTo>
                          <a:pt x="424" y="883"/>
                        </a:lnTo>
                        <a:lnTo>
                          <a:pt x="424" y="883"/>
                        </a:lnTo>
                        <a:lnTo>
                          <a:pt x="411" y="877"/>
                        </a:lnTo>
                        <a:lnTo>
                          <a:pt x="401" y="870"/>
                        </a:lnTo>
                        <a:lnTo>
                          <a:pt x="390" y="861"/>
                        </a:lnTo>
                        <a:lnTo>
                          <a:pt x="380" y="852"/>
                        </a:lnTo>
                        <a:lnTo>
                          <a:pt x="371" y="841"/>
                        </a:lnTo>
                        <a:lnTo>
                          <a:pt x="362" y="829"/>
                        </a:lnTo>
                        <a:lnTo>
                          <a:pt x="354" y="818"/>
                        </a:lnTo>
                        <a:lnTo>
                          <a:pt x="347" y="803"/>
                        </a:lnTo>
                        <a:lnTo>
                          <a:pt x="347" y="803"/>
                        </a:lnTo>
                        <a:lnTo>
                          <a:pt x="331" y="813"/>
                        </a:lnTo>
                        <a:lnTo>
                          <a:pt x="315" y="822"/>
                        </a:lnTo>
                        <a:lnTo>
                          <a:pt x="299" y="828"/>
                        </a:lnTo>
                        <a:lnTo>
                          <a:pt x="283" y="831"/>
                        </a:lnTo>
                        <a:lnTo>
                          <a:pt x="267" y="832"/>
                        </a:lnTo>
                        <a:lnTo>
                          <a:pt x="252" y="832"/>
                        </a:lnTo>
                        <a:lnTo>
                          <a:pt x="234" y="829"/>
                        </a:lnTo>
                        <a:lnTo>
                          <a:pt x="220" y="825"/>
                        </a:lnTo>
                        <a:lnTo>
                          <a:pt x="204" y="818"/>
                        </a:lnTo>
                        <a:lnTo>
                          <a:pt x="190" y="809"/>
                        </a:lnTo>
                        <a:lnTo>
                          <a:pt x="175" y="799"/>
                        </a:lnTo>
                        <a:lnTo>
                          <a:pt x="162" y="787"/>
                        </a:lnTo>
                        <a:lnTo>
                          <a:pt x="149" y="773"/>
                        </a:lnTo>
                        <a:lnTo>
                          <a:pt x="139" y="759"/>
                        </a:lnTo>
                        <a:lnTo>
                          <a:pt x="128" y="741"/>
                        </a:lnTo>
                        <a:lnTo>
                          <a:pt x="119" y="723"/>
                        </a:lnTo>
                        <a:lnTo>
                          <a:pt x="119" y="723"/>
                        </a:lnTo>
                        <a:lnTo>
                          <a:pt x="118" y="718"/>
                        </a:lnTo>
                        <a:lnTo>
                          <a:pt x="118" y="718"/>
                        </a:lnTo>
                        <a:lnTo>
                          <a:pt x="108" y="718"/>
                        </a:lnTo>
                        <a:lnTo>
                          <a:pt x="99" y="718"/>
                        </a:lnTo>
                        <a:lnTo>
                          <a:pt x="89" y="715"/>
                        </a:lnTo>
                        <a:lnTo>
                          <a:pt x="80" y="713"/>
                        </a:lnTo>
                        <a:lnTo>
                          <a:pt x="72" y="708"/>
                        </a:lnTo>
                        <a:lnTo>
                          <a:pt x="63" y="704"/>
                        </a:lnTo>
                        <a:lnTo>
                          <a:pt x="56" y="698"/>
                        </a:lnTo>
                        <a:lnTo>
                          <a:pt x="49" y="691"/>
                        </a:lnTo>
                        <a:lnTo>
                          <a:pt x="43" y="682"/>
                        </a:lnTo>
                        <a:lnTo>
                          <a:pt x="36" y="674"/>
                        </a:lnTo>
                        <a:lnTo>
                          <a:pt x="31" y="665"/>
                        </a:lnTo>
                        <a:lnTo>
                          <a:pt x="25" y="654"/>
                        </a:lnTo>
                        <a:lnTo>
                          <a:pt x="23" y="644"/>
                        </a:lnTo>
                        <a:lnTo>
                          <a:pt x="20" y="632"/>
                        </a:lnTo>
                        <a:lnTo>
                          <a:pt x="17" y="620"/>
                        </a:lnTo>
                        <a:lnTo>
                          <a:pt x="15" y="608"/>
                        </a:lnTo>
                        <a:lnTo>
                          <a:pt x="15" y="608"/>
                        </a:lnTo>
                        <a:lnTo>
                          <a:pt x="15" y="595"/>
                        </a:lnTo>
                        <a:lnTo>
                          <a:pt x="17" y="582"/>
                        </a:lnTo>
                        <a:lnTo>
                          <a:pt x="18" y="569"/>
                        </a:lnTo>
                        <a:lnTo>
                          <a:pt x="21" y="556"/>
                        </a:lnTo>
                        <a:lnTo>
                          <a:pt x="25" y="543"/>
                        </a:lnTo>
                        <a:lnTo>
                          <a:pt x="31" y="531"/>
                        </a:lnTo>
                        <a:lnTo>
                          <a:pt x="37" y="521"/>
                        </a:lnTo>
                        <a:lnTo>
                          <a:pt x="44" y="511"/>
                        </a:lnTo>
                        <a:lnTo>
                          <a:pt x="44" y="511"/>
                        </a:lnTo>
                        <a:lnTo>
                          <a:pt x="36" y="504"/>
                        </a:lnTo>
                        <a:lnTo>
                          <a:pt x="28" y="495"/>
                        </a:lnTo>
                        <a:lnTo>
                          <a:pt x="23" y="487"/>
                        </a:lnTo>
                        <a:lnTo>
                          <a:pt x="17" y="476"/>
                        </a:lnTo>
                        <a:lnTo>
                          <a:pt x="13" y="466"/>
                        </a:lnTo>
                        <a:lnTo>
                          <a:pt x="8" y="456"/>
                        </a:lnTo>
                        <a:lnTo>
                          <a:pt x="5" y="445"/>
                        </a:lnTo>
                        <a:lnTo>
                          <a:pt x="2" y="435"/>
                        </a:lnTo>
                        <a:lnTo>
                          <a:pt x="1" y="422"/>
                        </a:lnTo>
                        <a:lnTo>
                          <a:pt x="0" y="410"/>
                        </a:lnTo>
                        <a:lnTo>
                          <a:pt x="1" y="399"/>
                        </a:lnTo>
                        <a:lnTo>
                          <a:pt x="1" y="387"/>
                        </a:lnTo>
                        <a:lnTo>
                          <a:pt x="4" y="376"/>
                        </a:lnTo>
                        <a:lnTo>
                          <a:pt x="7" y="364"/>
                        </a:lnTo>
                        <a:lnTo>
                          <a:pt x="10" y="353"/>
                        </a:lnTo>
                        <a:lnTo>
                          <a:pt x="15" y="341"/>
                        </a:lnTo>
                        <a:lnTo>
                          <a:pt x="15" y="341"/>
                        </a:lnTo>
                        <a:lnTo>
                          <a:pt x="21" y="330"/>
                        </a:lnTo>
                        <a:lnTo>
                          <a:pt x="30" y="318"/>
                        </a:lnTo>
                        <a:lnTo>
                          <a:pt x="37" y="309"/>
                        </a:lnTo>
                        <a:lnTo>
                          <a:pt x="47" y="301"/>
                        </a:lnTo>
                        <a:lnTo>
                          <a:pt x="57" y="294"/>
                        </a:lnTo>
                        <a:lnTo>
                          <a:pt x="67" y="289"/>
                        </a:lnTo>
                        <a:lnTo>
                          <a:pt x="77" y="285"/>
                        </a:lnTo>
                        <a:lnTo>
                          <a:pt x="89" y="284"/>
                        </a:lnTo>
                        <a:lnTo>
                          <a:pt x="89" y="281"/>
                        </a:lnTo>
                        <a:close/>
                      </a:path>
                    </a:pathLst>
                  </a:custGeom>
                  <a:solidFill>
                    <a:schemeClr val="accent3"/>
                  </a:solidFill>
                  <a:ln w="22225">
                    <a:solidFill>
                      <a:schemeClr val="lt2"/>
                    </a:solidFill>
                    <a:prstDash val="solid"/>
                    <a:round/>
                  </a:ln>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54" name="Freeform 81"/>
                  <p:cNvSpPr/>
                  <p:nvPr>
                    <p:custDataLst>
                      <p:tags r:id="rId119"/>
                    </p:custDataLst>
                  </p:nvPr>
                </p:nvSpPr>
                <p:spPr bwMode="auto">
                  <a:xfrm>
                    <a:off x="1541967" y="1789264"/>
                    <a:ext cx="137786" cy="45729"/>
                  </a:xfrm>
                  <a:custGeom>
                    <a:avLst/>
                    <a:gdLst>
                      <a:gd name="T0" fmla="*/ 55 w 55"/>
                      <a:gd name="T1" fmla="*/ 18 h 18"/>
                      <a:gd name="T2" fmla="*/ 55 w 55"/>
                      <a:gd name="T3" fmla="*/ 18 h 18"/>
                      <a:gd name="T4" fmla="*/ 41 w 55"/>
                      <a:gd name="T5" fmla="*/ 18 h 18"/>
                      <a:gd name="T6" fmla="*/ 28 w 55"/>
                      <a:gd name="T7" fmla="*/ 14 h 18"/>
                      <a:gd name="T8" fmla="*/ 13 w 55"/>
                      <a:gd name="T9" fmla="*/ 8 h 18"/>
                      <a:gd name="T10" fmla="*/ 0 w 55"/>
                      <a:gd name="T11" fmla="*/ 0 h 18"/>
                    </a:gdLst>
                    <a:ahLst/>
                    <a:cxnLst>
                      <a:cxn ang="0">
                        <a:pos x="T0" y="T1"/>
                      </a:cxn>
                      <a:cxn ang="0">
                        <a:pos x="T2" y="T3"/>
                      </a:cxn>
                      <a:cxn ang="0">
                        <a:pos x="T4" y="T5"/>
                      </a:cxn>
                      <a:cxn ang="0">
                        <a:pos x="T6" y="T7"/>
                      </a:cxn>
                      <a:cxn ang="0">
                        <a:pos x="T8" y="T9"/>
                      </a:cxn>
                      <a:cxn ang="0">
                        <a:pos x="T10" y="T11"/>
                      </a:cxn>
                    </a:cxnLst>
                    <a:rect l="0" t="0" r="r" b="b"/>
                    <a:pathLst>
                      <a:path w="55" h="18">
                        <a:moveTo>
                          <a:pt x="55" y="18"/>
                        </a:moveTo>
                        <a:lnTo>
                          <a:pt x="55" y="18"/>
                        </a:lnTo>
                        <a:lnTo>
                          <a:pt x="41" y="18"/>
                        </a:lnTo>
                        <a:lnTo>
                          <a:pt x="28" y="14"/>
                        </a:lnTo>
                        <a:lnTo>
                          <a:pt x="13" y="8"/>
                        </a:lnTo>
                        <a:lnTo>
                          <a:pt x="0" y="0"/>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55" name="Freeform 82"/>
                  <p:cNvSpPr/>
                  <p:nvPr>
                    <p:custDataLst>
                      <p:tags r:id="rId120"/>
                    </p:custDataLst>
                  </p:nvPr>
                </p:nvSpPr>
                <p:spPr bwMode="auto">
                  <a:xfrm>
                    <a:off x="1727352" y="2297360"/>
                    <a:ext cx="60125" cy="17784"/>
                  </a:xfrm>
                  <a:custGeom>
                    <a:avLst/>
                    <a:gdLst>
                      <a:gd name="T0" fmla="*/ 24 w 24"/>
                      <a:gd name="T1" fmla="*/ 0 h 7"/>
                      <a:gd name="T2" fmla="*/ 24 w 24"/>
                      <a:gd name="T3" fmla="*/ 0 h 7"/>
                      <a:gd name="T4" fmla="*/ 13 w 24"/>
                      <a:gd name="T5" fmla="*/ 4 h 7"/>
                      <a:gd name="T6" fmla="*/ 0 w 24"/>
                      <a:gd name="T7" fmla="*/ 7 h 7"/>
                    </a:gdLst>
                    <a:ahLst/>
                    <a:cxnLst>
                      <a:cxn ang="0">
                        <a:pos x="T0" y="T1"/>
                      </a:cxn>
                      <a:cxn ang="0">
                        <a:pos x="T2" y="T3"/>
                      </a:cxn>
                      <a:cxn ang="0">
                        <a:pos x="T4" y="T5"/>
                      </a:cxn>
                      <a:cxn ang="0">
                        <a:pos x="T6" y="T7"/>
                      </a:cxn>
                    </a:cxnLst>
                    <a:rect l="0" t="0" r="r" b="b"/>
                    <a:pathLst>
                      <a:path w="24" h="7">
                        <a:moveTo>
                          <a:pt x="24" y="0"/>
                        </a:moveTo>
                        <a:lnTo>
                          <a:pt x="24" y="0"/>
                        </a:lnTo>
                        <a:lnTo>
                          <a:pt x="13" y="4"/>
                        </a:lnTo>
                        <a:lnTo>
                          <a:pt x="0" y="7"/>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56" name="Freeform 83"/>
                  <p:cNvSpPr/>
                  <p:nvPr>
                    <p:custDataLst>
                      <p:tags r:id="rId121"/>
                    </p:custDataLst>
                  </p:nvPr>
                </p:nvSpPr>
                <p:spPr bwMode="auto">
                  <a:xfrm>
                    <a:off x="2268473" y="2439627"/>
                    <a:ext cx="32568" cy="93999"/>
                  </a:xfrm>
                  <a:custGeom>
                    <a:avLst/>
                    <a:gdLst>
                      <a:gd name="T0" fmla="*/ 13 w 13"/>
                      <a:gd name="T1" fmla="*/ 37 h 37"/>
                      <a:gd name="T2" fmla="*/ 13 w 13"/>
                      <a:gd name="T3" fmla="*/ 37 h 37"/>
                      <a:gd name="T4" fmla="*/ 5 w 13"/>
                      <a:gd name="T5" fmla="*/ 19 h 37"/>
                      <a:gd name="T6" fmla="*/ 0 w 13"/>
                      <a:gd name="T7" fmla="*/ 0 h 37"/>
                    </a:gdLst>
                    <a:ahLst/>
                    <a:cxnLst>
                      <a:cxn ang="0">
                        <a:pos x="T0" y="T1"/>
                      </a:cxn>
                      <a:cxn ang="0">
                        <a:pos x="T2" y="T3"/>
                      </a:cxn>
                      <a:cxn ang="0">
                        <a:pos x="T4" y="T5"/>
                      </a:cxn>
                      <a:cxn ang="0">
                        <a:pos x="T6" y="T7"/>
                      </a:cxn>
                    </a:cxnLst>
                    <a:rect l="0" t="0" r="r" b="b"/>
                    <a:pathLst>
                      <a:path w="13" h="37">
                        <a:moveTo>
                          <a:pt x="13" y="37"/>
                        </a:moveTo>
                        <a:lnTo>
                          <a:pt x="13" y="37"/>
                        </a:lnTo>
                        <a:lnTo>
                          <a:pt x="5" y="19"/>
                        </a:lnTo>
                        <a:lnTo>
                          <a:pt x="0" y="0"/>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57" name="Freeform 84"/>
                  <p:cNvSpPr/>
                  <p:nvPr>
                    <p:custDataLst>
                      <p:tags r:id="rId122"/>
                    </p:custDataLst>
                  </p:nvPr>
                </p:nvSpPr>
                <p:spPr bwMode="auto">
                  <a:xfrm>
                    <a:off x="2959907" y="2325306"/>
                    <a:ext cx="17537" cy="99080"/>
                  </a:xfrm>
                  <a:custGeom>
                    <a:avLst/>
                    <a:gdLst>
                      <a:gd name="T0" fmla="*/ 7 w 7"/>
                      <a:gd name="T1" fmla="*/ 0 h 39"/>
                      <a:gd name="T2" fmla="*/ 7 w 7"/>
                      <a:gd name="T3" fmla="*/ 0 h 39"/>
                      <a:gd name="T4" fmla="*/ 4 w 7"/>
                      <a:gd name="T5" fmla="*/ 21 h 39"/>
                      <a:gd name="T6" fmla="*/ 0 w 7"/>
                      <a:gd name="T7" fmla="*/ 39 h 39"/>
                    </a:gdLst>
                    <a:ahLst/>
                    <a:cxnLst>
                      <a:cxn ang="0">
                        <a:pos x="T0" y="T1"/>
                      </a:cxn>
                      <a:cxn ang="0">
                        <a:pos x="T2" y="T3"/>
                      </a:cxn>
                      <a:cxn ang="0">
                        <a:pos x="T4" y="T5"/>
                      </a:cxn>
                      <a:cxn ang="0">
                        <a:pos x="T6" y="T7"/>
                      </a:cxn>
                    </a:cxnLst>
                    <a:rect l="0" t="0" r="r" b="b"/>
                    <a:pathLst>
                      <a:path w="7" h="39">
                        <a:moveTo>
                          <a:pt x="7" y="0"/>
                        </a:moveTo>
                        <a:lnTo>
                          <a:pt x="7" y="0"/>
                        </a:lnTo>
                        <a:lnTo>
                          <a:pt x="4" y="21"/>
                        </a:lnTo>
                        <a:lnTo>
                          <a:pt x="0" y="39"/>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58" name="Freeform 85"/>
                  <p:cNvSpPr/>
                  <p:nvPr>
                    <p:custDataLst>
                      <p:tags r:id="rId123"/>
                    </p:custDataLst>
                  </p:nvPr>
                </p:nvSpPr>
                <p:spPr bwMode="auto">
                  <a:xfrm>
                    <a:off x="3285582" y="1715591"/>
                    <a:ext cx="165343" cy="381072"/>
                  </a:xfrm>
                  <a:custGeom>
                    <a:avLst/>
                    <a:gdLst>
                      <a:gd name="T0" fmla="*/ 0 w 66"/>
                      <a:gd name="T1" fmla="*/ 0 h 150"/>
                      <a:gd name="T2" fmla="*/ 0 w 66"/>
                      <a:gd name="T3" fmla="*/ 0 h 150"/>
                      <a:gd name="T4" fmla="*/ 15 w 66"/>
                      <a:gd name="T5" fmla="*/ 11 h 150"/>
                      <a:gd name="T6" fmla="*/ 28 w 66"/>
                      <a:gd name="T7" fmla="*/ 26 h 150"/>
                      <a:gd name="T8" fmla="*/ 40 w 66"/>
                      <a:gd name="T9" fmla="*/ 43 h 150"/>
                      <a:gd name="T10" fmla="*/ 50 w 66"/>
                      <a:gd name="T11" fmla="*/ 62 h 150"/>
                      <a:gd name="T12" fmla="*/ 57 w 66"/>
                      <a:gd name="T13" fmla="*/ 82 h 150"/>
                      <a:gd name="T14" fmla="*/ 63 w 66"/>
                      <a:gd name="T15" fmla="*/ 104 h 150"/>
                      <a:gd name="T16" fmla="*/ 66 w 66"/>
                      <a:gd name="T17" fmla="*/ 127 h 150"/>
                      <a:gd name="T18" fmla="*/ 66 w 66"/>
                      <a:gd name="T19"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50">
                        <a:moveTo>
                          <a:pt x="0" y="0"/>
                        </a:moveTo>
                        <a:lnTo>
                          <a:pt x="0" y="0"/>
                        </a:lnTo>
                        <a:lnTo>
                          <a:pt x="15" y="11"/>
                        </a:lnTo>
                        <a:lnTo>
                          <a:pt x="28" y="26"/>
                        </a:lnTo>
                        <a:lnTo>
                          <a:pt x="40" y="43"/>
                        </a:lnTo>
                        <a:lnTo>
                          <a:pt x="50" y="62"/>
                        </a:lnTo>
                        <a:lnTo>
                          <a:pt x="57" y="82"/>
                        </a:lnTo>
                        <a:lnTo>
                          <a:pt x="63" y="104"/>
                        </a:lnTo>
                        <a:lnTo>
                          <a:pt x="66" y="127"/>
                        </a:lnTo>
                        <a:lnTo>
                          <a:pt x="66" y="150"/>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59" name="Freeform 86"/>
                  <p:cNvSpPr/>
                  <p:nvPr>
                    <p:custDataLst>
                      <p:tags r:id="rId124"/>
                    </p:custDataLst>
                  </p:nvPr>
                </p:nvSpPr>
                <p:spPr bwMode="auto">
                  <a:xfrm>
                    <a:off x="3631298" y="1326897"/>
                    <a:ext cx="82672" cy="139727"/>
                  </a:xfrm>
                  <a:custGeom>
                    <a:avLst/>
                    <a:gdLst>
                      <a:gd name="T0" fmla="*/ 33 w 33"/>
                      <a:gd name="T1" fmla="*/ 0 h 55"/>
                      <a:gd name="T2" fmla="*/ 33 w 33"/>
                      <a:gd name="T3" fmla="*/ 0 h 55"/>
                      <a:gd name="T4" fmla="*/ 26 w 33"/>
                      <a:gd name="T5" fmla="*/ 16 h 55"/>
                      <a:gd name="T6" fmla="*/ 19 w 33"/>
                      <a:gd name="T7" fmla="*/ 31 h 55"/>
                      <a:gd name="T8" fmla="*/ 10 w 33"/>
                      <a:gd name="T9" fmla="*/ 44 h 55"/>
                      <a:gd name="T10" fmla="*/ 0 w 33"/>
                      <a:gd name="T11" fmla="*/ 55 h 55"/>
                    </a:gdLst>
                    <a:ahLst/>
                    <a:cxnLst>
                      <a:cxn ang="0">
                        <a:pos x="T0" y="T1"/>
                      </a:cxn>
                      <a:cxn ang="0">
                        <a:pos x="T2" y="T3"/>
                      </a:cxn>
                      <a:cxn ang="0">
                        <a:pos x="T4" y="T5"/>
                      </a:cxn>
                      <a:cxn ang="0">
                        <a:pos x="T6" y="T7"/>
                      </a:cxn>
                      <a:cxn ang="0">
                        <a:pos x="T8" y="T9"/>
                      </a:cxn>
                      <a:cxn ang="0">
                        <a:pos x="T10" y="T11"/>
                      </a:cxn>
                    </a:cxnLst>
                    <a:rect l="0" t="0" r="r" b="b"/>
                    <a:pathLst>
                      <a:path w="33" h="55">
                        <a:moveTo>
                          <a:pt x="33" y="0"/>
                        </a:moveTo>
                        <a:lnTo>
                          <a:pt x="33" y="0"/>
                        </a:lnTo>
                        <a:lnTo>
                          <a:pt x="26" y="16"/>
                        </a:lnTo>
                        <a:lnTo>
                          <a:pt x="19" y="31"/>
                        </a:lnTo>
                        <a:lnTo>
                          <a:pt x="10" y="44"/>
                        </a:lnTo>
                        <a:lnTo>
                          <a:pt x="0" y="55"/>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60" name="Freeform 87"/>
                  <p:cNvSpPr/>
                  <p:nvPr>
                    <p:custDataLst>
                      <p:tags r:id="rId125"/>
                    </p:custDataLst>
                  </p:nvPr>
                </p:nvSpPr>
                <p:spPr bwMode="auto">
                  <a:xfrm>
                    <a:off x="3541111" y="801019"/>
                    <a:ext cx="2506" cy="66052"/>
                  </a:xfrm>
                  <a:custGeom>
                    <a:avLst/>
                    <a:gdLst>
                      <a:gd name="T0" fmla="*/ 0 w 1"/>
                      <a:gd name="T1" fmla="*/ 0 h 26"/>
                      <a:gd name="T2" fmla="*/ 0 w 1"/>
                      <a:gd name="T3" fmla="*/ 0 h 26"/>
                      <a:gd name="T4" fmla="*/ 1 w 1"/>
                      <a:gd name="T5" fmla="*/ 13 h 26"/>
                      <a:gd name="T6" fmla="*/ 0 w 1"/>
                      <a:gd name="T7" fmla="*/ 26 h 26"/>
                    </a:gdLst>
                    <a:ahLst/>
                    <a:cxnLst>
                      <a:cxn ang="0">
                        <a:pos x="T0" y="T1"/>
                      </a:cxn>
                      <a:cxn ang="0">
                        <a:pos x="T2" y="T3"/>
                      </a:cxn>
                      <a:cxn ang="0">
                        <a:pos x="T4" y="T5"/>
                      </a:cxn>
                      <a:cxn ang="0">
                        <a:pos x="T6" y="T7"/>
                      </a:cxn>
                    </a:cxnLst>
                    <a:rect l="0" t="0" r="r" b="b"/>
                    <a:pathLst>
                      <a:path w="1" h="26">
                        <a:moveTo>
                          <a:pt x="0" y="0"/>
                        </a:moveTo>
                        <a:lnTo>
                          <a:pt x="0" y="0"/>
                        </a:lnTo>
                        <a:lnTo>
                          <a:pt x="1" y="13"/>
                        </a:lnTo>
                        <a:lnTo>
                          <a:pt x="0" y="26"/>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61" name="Freeform 88"/>
                  <p:cNvSpPr/>
                  <p:nvPr>
                    <p:custDataLst>
                      <p:tags r:id="rId126"/>
                    </p:custDataLst>
                  </p:nvPr>
                </p:nvSpPr>
                <p:spPr bwMode="auto">
                  <a:xfrm>
                    <a:off x="3040073" y="625725"/>
                    <a:ext cx="42589" cy="81295"/>
                  </a:xfrm>
                  <a:custGeom>
                    <a:avLst/>
                    <a:gdLst>
                      <a:gd name="T0" fmla="*/ 0 w 17"/>
                      <a:gd name="T1" fmla="*/ 32 h 32"/>
                      <a:gd name="T2" fmla="*/ 0 w 17"/>
                      <a:gd name="T3" fmla="*/ 32 h 32"/>
                      <a:gd name="T4" fmla="*/ 8 w 17"/>
                      <a:gd name="T5" fmla="*/ 14 h 32"/>
                      <a:gd name="T6" fmla="*/ 17 w 17"/>
                      <a:gd name="T7" fmla="*/ 0 h 32"/>
                    </a:gdLst>
                    <a:ahLst/>
                    <a:cxnLst>
                      <a:cxn ang="0">
                        <a:pos x="T0" y="T1"/>
                      </a:cxn>
                      <a:cxn ang="0">
                        <a:pos x="T2" y="T3"/>
                      </a:cxn>
                      <a:cxn ang="0">
                        <a:pos x="T4" y="T5"/>
                      </a:cxn>
                      <a:cxn ang="0">
                        <a:pos x="T6" y="T7"/>
                      </a:cxn>
                    </a:cxnLst>
                    <a:rect l="0" t="0" r="r" b="b"/>
                    <a:pathLst>
                      <a:path w="17" h="32">
                        <a:moveTo>
                          <a:pt x="0" y="32"/>
                        </a:moveTo>
                        <a:lnTo>
                          <a:pt x="0" y="32"/>
                        </a:lnTo>
                        <a:lnTo>
                          <a:pt x="8" y="14"/>
                        </a:lnTo>
                        <a:lnTo>
                          <a:pt x="17" y="0"/>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62" name="Freeform 89"/>
                  <p:cNvSpPr/>
                  <p:nvPr>
                    <p:custDataLst>
                      <p:tags r:id="rId127"/>
                    </p:custDataLst>
                  </p:nvPr>
                </p:nvSpPr>
                <p:spPr bwMode="auto">
                  <a:xfrm>
                    <a:off x="2661788" y="661291"/>
                    <a:ext cx="20042" cy="73675"/>
                  </a:xfrm>
                  <a:custGeom>
                    <a:avLst/>
                    <a:gdLst>
                      <a:gd name="T0" fmla="*/ 0 w 8"/>
                      <a:gd name="T1" fmla="*/ 29 h 29"/>
                      <a:gd name="T2" fmla="*/ 0 w 8"/>
                      <a:gd name="T3" fmla="*/ 29 h 29"/>
                      <a:gd name="T4" fmla="*/ 4 w 8"/>
                      <a:gd name="T5" fmla="*/ 15 h 29"/>
                      <a:gd name="T6" fmla="*/ 8 w 8"/>
                      <a:gd name="T7" fmla="*/ 0 h 29"/>
                    </a:gdLst>
                    <a:ahLst/>
                    <a:cxnLst>
                      <a:cxn ang="0">
                        <a:pos x="T0" y="T1"/>
                      </a:cxn>
                      <a:cxn ang="0">
                        <a:pos x="T2" y="T3"/>
                      </a:cxn>
                      <a:cxn ang="0">
                        <a:pos x="T4" y="T5"/>
                      </a:cxn>
                      <a:cxn ang="0">
                        <a:pos x="T6" y="T7"/>
                      </a:cxn>
                    </a:cxnLst>
                    <a:rect l="0" t="0" r="r" b="b"/>
                    <a:pathLst>
                      <a:path w="8" h="29">
                        <a:moveTo>
                          <a:pt x="0" y="29"/>
                        </a:moveTo>
                        <a:lnTo>
                          <a:pt x="0" y="29"/>
                        </a:lnTo>
                        <a:lnTo>
                          <a:pt x="4" y="15"/>
                        </a:lnTo>
                        <a:lnTo>
                          <a:pt x="8" y="0"/>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63" name="Freeform 90"/>
                  <p:cNvSpPr/>
                  <p:nvPr>
                    <p:custDataLst>
                      <p:tags r:id="rId128"/>
                    </p:custDataLst>
                  </p:nvPr>
                </p:nvSpPr>
                <p:spPr bwMode="auto">
                  <a:xfrm>
                    <a:off x="2220874" y="745128"/>
                    <a:ext cx="67641" cy="73675"/>
                  </a:xfrm>
                  <a:custGeom>
                    <a:avLst/>
                    <a:gdLst>
                      <a:gd name="T0" fmla="*/ 0 w 27"/>
                      <a:gd name="T1" fmla="*/ 0 h 29"/>
                      <a:gd name="T2" fmla="*/ 0 w 27"/>
                      <a:gd name="T3" fmla="*/ 0 h 29"/>
                      <a:gd name="T4" fmla="*/ 14 w 27"/>
                      <a:gd name="T5" fmla="*/ 15 h 29"/>
                      <a:gd name="T6" fmla="*/ 27 w 27"/>
                      <a:gd name="T7" fmla="*/ 29 h 29"/>
                    </a:gdLst>
                    <a:ahLst/>
                    <a:cxnLst>
                      <a:cxn ang="0">
                        <a:pos x="T0" y="T1"/>
                      </a:cxn>
                      <a:cxn ang="0">
                        <a:pos x="T2" y="T3"/>
                      </a:cxn>
                      <a:cxn ang="0">
                        <a:pos x="T4" y="T5"/>
                      </a:cxn>
                      <a:cxn ang="0">
                        <a:pos x="T6" y="T7"/>
                      </a:cxn>
                    </a:cxnLst>
                    <a:rect l="0" t="0" r="r" b="b"/>
                    <a:pathLst>
                      <a:path w="27" h="29">
                        <a:moveTo>
                          <a:pt x="0" y="0"/>
                        </a:moveTo>
                        <a:lnTo>
                          <a:pt x="0" y="0"/>
                        </a:lnTo>
                        <a:lnTo>
                          <a:pt x="14" y="15"/>
                        </a:lnTo>
                        <a:lnTo>
                          <a:pt x="27" y="29"/>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64" name="Freeform 91"/>
                  <p:cNvSpPr/>
                  <p:nvPr>
                    <p:custDataLst>
                      <p:tags r:id="rId129"/>
                    </p:custDataLst>
                  </p:nvPr>
                </p:nvSpPr>
                <p:spPr bwMode="auto">
                  <a:xfrm>
                    <a:off x="1654700" y="1215116"/>
                    <a:ext cx="10021" cy="71133"/>
                  </a:xfrm>
                  <a:custGeom>
                    <a:avLst/>
                    <a:gdLst>
                      <a:gd name="T0" fmla="*/ 4 w 4"/>
                      <a:gd name="T1" fmla="*/ 28 h 28"/>
                      <a:gd name="T2" fmla="*/ 4 w 4"/>
                      <a:gd name="T3" fmla="*/ 28 h 28"/>
                      <a:gd name="T4" fmla="*/ 3 w 4"/>
                      <a:gd name="T5" fmla="*/ 14 h 28"/>
                      <a:gd name="T6" fmla="*/ 0 w 4"/>
                      <a:gd name="T7" fmla="*/ 0 h 28"/>
                    </a:gdLst>
                    <a:ahLst/>
                    <a:cxnLst>
                      <a:cxn ang="0">
                        <a:pos x="T0" y="T1"/>
                      </a:cxn>
                      <a:cxn ang="0">
                        <a:pos x="T2" y="T3"/>
                      </a:cxn>
                      <a:cxn ang="0">
                        <a:pos x="T4" y="T5"/>
                      </a:cxn>
                      <a:cxn ang="0">
                        <a:pos x="T6" y="T7"/>
                      </a:cxn>
                    </a:cxnLst>
                    <a:rect l="0" t="0" r="r" b="b"/>
                    <a:pathLst>
                      <a:path w="4" h="28">
                        <a:moveTo>
                          <a:pt x="4" y="28"/>
                        </a:moveTo>
                        <a:lnTo>
                          <a:pt x="4" y="28"/>
                        </a:lnTo>
                        <a:lnTo>
                          <a:pt x="3" y="14"/>
                        </a:lnTo>
                        <a:lnTo>
                          <a:pt x="0" y="0"/>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grpSp>
          </p:grpSp>
          <p:grpSp>
            <p:nvGrpSpPr>
              <p:cNvPr id="121" name="组合 120"/>
              <p:cNvGrpSpPr/>
              <p:nvPr/>
            </p:nvGrpSpPr>
            <p:grpSpPr>
              <a:xfrm>
                <a:off x="4978273" y="78751"/>
                <a:ext cx="2294814" cy="2300287"/>
                <a:chOff x="2458081" y="1047733"/>
                <a:chExt cx="2514152" cy="2414846"/>
              </a:xfrm>
            </p:grpSpPr>
            <p:sp>
              <p:nvSpPr>
                <p:cNvPr id="137" name="Freeform 79"/>
                <p:cNvSpPr/>
                <p:nvPr>
                  <p:custDataLst>
                    <p:tags r:id="rId130"/>
                  </p:custDataLst>
                </p:nvPr>
              </p:nvSpPr>
              <p:spPr bwMode="auto">
                <a:xfrm>
                  <a:off x="2458081" y="1047733"/>
                  <a:ext cx="2514152" cy="2414846"/>
                </a:xfrm>
                <a:custGeom>
                  <a:avLst/>
                  <a:gdLst>
                    <a:gd name="T0" fmla="*/ 90 w 938"/>
                    <a:gd name="T1" fmla="*/ 242 h 893"/>
                    <a:gd name="T2" fmla="*/ 106 w 938"/>
                    <a:gd name="T3" fmla="*/ 171 h 893"/>
                    <a:gd name="T4" fmla="*/ 142 w 938"/>
                    <a:gd name="T5" fmla="*/ 114 h 893"/>
                    <a:gd name="T6" fmla="*/ 193 w 938"/>
                    <a:gd name="T7" fmla="*/ 78 h 893"/>
                    <a:gd name="T8" fmla="*/ 234 w 938"/>
                    <a:gd name="T9" fmla="*/ 69 h 893"/>
                    <a:gd name="T10" fmla="*/ 282 w 938"/>
                    <a:gd name="T11" fmla="*/ 78 h 893"/>
                    <a:gd name="T12" fmla="*/ 315 w 938"/>
                    <a:gd name="T13" fmla="*/ 98 h 893"/>
                    <a:gd name="T14" fmla="*/ 345 w 938"/>
                    <a:gd name="T15" fmla="*/ 52 h 893"/>
                    <a:gd name="T16" fmla="*/ 385 w 938"/>
                    <a:gd name="T17" fmla="*/ 26 h 893"/>
                    <a:gd name="T18" fmla="*/ 429 w 938"/>
                    <a:gd name="T19" fmla="*/ 22 h 893"/>
                    <a:gd name="T20" fmla="*/ 473 w 938"/>
                    <a:gd name="T21" fmla="*/ 40 h 893"/>
                    <a:gd name="T22" fmla="*/ 499 w 938"/>
                    <a:gd name="T23" fmla="*/ 66 h 893"/>
                    <a:gd name="T24" fmla="*/ 524 w 938"/>
                    <a:gd name="T25" fmla="*/ 29 h 893"/>
                    <a:gd name="T26" fmla="*/ 555 w 938"/>
                    <a:gd name="T27" fmla="*/ 6 h 893"/>
                    <a:gd name="T28" fmla="*/ 591 w 938"/>
                    <a:gd name="T29" fmla="*/ 1 h 893"/>
                    <a:gd name="T30" fmla="*/ 627 w 938"/>
                    <a:gd name="T31" fmla="*/ 14 h 893"/>
                    <a:gd name="T32" fmla="*/ 653 w 938"/>
                    <a:gd name="T33" fmla="*/ 40 h 893"/>
                    <a:gd name="T34" fmla="*/ 675 w 938"/>
                    <a:gd name="T35" fmla="*/ 33 h 893"/>
                    <a:gd name="T36" fmla="*/ 712 w 938"/>
                    <a:gd name="T37" fmla="*/ 10 h 893"/>
                    <a:gd name="T38" fmla="*/ 753 w 938"/>
                    <a:gd name="T39" fmla="*/ 7 h 893"/>
                    <a:gd name="T40" fmla="*/ 791 w 938"/>
                    <a:gd name="T41" fmla="*/ 23 h 893"/>
                    <a:gd name="T42" fmla="*/ 815 w 938"/>
                    <a:gd name="T43" fmla="*/ 47 h 893"/>
                    <a:gd name="T44" fmla="*/ 842 w 938"/>
                    <a:gd name="T45" fmla="*/ 121 h 893"/>
                    <a:gd name="T46" fmla="*/ 872 w 938"/>
                    <a:gd name="T47" fmla="*/ 140 h 893"/>
                    <a:gd name="T48" fmla="*/ 904 w 938"/>
                    <a:gd name="T49" fmla="*/ 181 h 893"/>
                    <a:gd name="T50" fmla="*/ 921 w 938"/>
                    <a:gd name="T51" fmla="*/ 235 h 893"/>
                    <a:gd name="T52" fmla="*/ 920 w 938"/>
                    <a:gd name="T53" fmla="*/ 294 h 893"/>
                    <a:gd name="T54" fmla="*/ 911 w 938"/>
                    <a:gd name="T55" fmla="*/ 328 h 893"/>
                    <a:gd name="T56" fmla="*/ 935 w 938"/>
                    <a:gd name="T57" fmla="*/ 396 h 893"/>
                    <a:gd name="T58" fmla="*/ 935 w 938"/>
                    <a:gd name="T59" fmla="*/ 469 h 893"/>
                    <a:gd name="T60" fmla="*/ 917 w 938"/>
                    <a:gd name="T61" fmla="*/ 538 h 893"/>
                    <a:gd name="T62" fmla="*/ 876 w 938"/>
                    <a:gd name="T63" fmla="*/ 595 h 893"/>
                    <a:gd name="T64" fmla="*/ 825 w 938"/>
                    <a:gd name="T65" fmla="*/ 625 h 893"/>
                    <a:gd name="T66" fmla="*/ 803 w 938"/>
                    <a:gd name="T67" fmla="*/ 662 h 893"/>
                    <a:gd name="T68" fmla="*/ 781 w 938"/>
                    <a:gd name="T69" fmla="*/ 720 h 893"/>
                    <a:gd name="T70" fmla="*/ 745 w 938"/>
                    <a:gd name="T71" fmla="*/ 763 h 893"/>
                    <a:gd name="T72" fmla="*/ 701 w 938"/>
                    <a:gd name="T73" fmla="*/ 785 h 893"/>
                    <a:gd name="T74" fmla="*/ 658 w 938"/>
                    <a:gd name="T75" fmla="*/ 785 h 893"/>
                    <a:gd name="T76" fmla="*/ 610 w 938"/>
                    <a:gd name="T77" fmla="*/ 762 h 893"/>
                    <a:gd name="T78" fmla="*/ 581 w 938"/>
                    <a:gd name="T79" fmla="*/ 826 h 893"/>
                    <a:gd name="T80" fmla="*/ 535 w 938"/>
                    <a:gd name="T81" fmla="*/ 871 h 893"/>
                    <a:gd name="T82" fmla="*/ 482 w 938"/>
                    <a:gd name="T83" fmla="*/ 891 h 893"/>
                    <a:gd name="T84" fmla="*/ 424 w 938"/>
                    <a:gd name="T85" fmla="*/ 883 h 893"/>
                    <a:gd name="T86" fmla="*/ 390 w 938"/>
                    <a:gd name="T87" fmla="*/ 861 h 893"/>
                    <a:gd name="T88" fmla="*/ 354 w 938"/>
                    <a:gd name="T89" fmla="*/ 818 h 893"/>
                    <a:gd name="T90" fmla="*/ 315 w 938"/>
                    <a:gd name="T91" fmla="*/ 822 h 893"/>
                    <a:gd name="T92" fmla="*/ 252 w 938"/>
                    <a:gd name="T93" fmla="*/ 832 h 893"/>
                    <a:gd name="T94" fmla="*/ 190 w 938"/>
                    <a:gd name="T95" fmla="*/ 809 h 893"/>
                    <a:gd name="T96" fmla="*/ 139 w 938"/>
                    <a:gd name="T97" fmla="*/ 759 h 893"/>
                    <a:gd name="T98" fmla="*/ 118 w 938"/>
                    <a:gd name="T99" fmla="*/ 718 h 893"/>
                    <a:gd name="T100" fmla="*/ 89 w 938"/>
                    <a:gd name="T101" fmla="*/ 715 h 893"/>
                    <a:gd name="T102" fmla="*/ 56 w 938"/>
                    <a:gd name="T103" fmla="*/ 698 h 893"/>
                    <a:gd name="T104" fmla="*/ 31 w 938"/>
                    <a:gd name="T105" fmla="*/ 665 h 893"/>
                    <a:gd name="T106" fmla="*/ 17 w 938"/>
                    <a:gd name="T107" fmla="*/ 620 h 893"/>
                    <a:gd name="T108" fmla="*/ 17 w 938"/>
                    <a:gd name="T109" fmla="*/ 582 h 893"/>
                    <a:gd name="T110" fmla="*/ 31 w 938"/>
                    <a:gd name="T111" fmla="*/ 531 h 893"/>
                    <a:gd name="T112" fmla="*/ 36 w 938"/>
                    <a:gd name="T113" fmla="*/ 504 h 893"/>
                    <a:gd name="T114" fmla="*/ 13 w 938"/>
                    <a:gd name="T115" fmla="*/ 466 h 893"/>
                    <a:gd name="T116" fmla="*/ 1 w 938"/>
                    <a:gd name="T117" fmla="*/ 422 h 893"/>
                    <a:gd name="T118" fmla="*/ 4 w 938"/>
                    <a:gd name="T119" fmla="*/ 376 h 893"/>
                    <a:gd name="T120" fmla="*/ 15 w 938"/>
                    <a:gd name="T121" fmla="*/ 341 h 893"/>
                    <a:gd name="T122" fmla="*/ 47 w 938"/>
                    <a:gd name="T123" fmla="*/ 301 h 893"/>
                    <a:gd name="T124" fmla="*/ 89 w 938"/>
                    <a:gd name="T125" fmla="*/ 284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38" h="893">
                      <a:moveTo>
                        <a:pt x="89" y="281"/>
                      </a:moveTo>
                      <a:lnTo>
                        <a:pt x="89" y="281"/>
                      </a:lnTo>
                      <a:lnTo>
                        <a:pt x="89" y="261"/>
                      </a:lnTo>
                      <a:lnTo>
                        <a:pt x="90" y="242"/>
                      </a:lnTo>
                      <a:lnTo>
                        <a:pt x="92" y="223"/>
                      </a:lnTo>
                      <a:lnTo>
                        <a:pt x="96" y="204"/>
                      </a:lnTo>
                      <a:lnTo>
                        <a:pt x="100" y="187"/>
                      </a:lnTo>
                      <a:lnTo>
                        <a:pt x="106" y="171"/>
                      </a:lnTo>
                      <a:lnTo>
                        <a:pt x="113" y="155"/>
                      </a:lnTo>
                      <a:lnTo>
                        <a:pt x="122" y="141"/>
                      </a:lnTo>
                      <a:lnTo>
                        <a:pt x="132" y="127"/>
                      </a:lnTo>
                      <a:lnTo>
                        <a:pt x="142" y="114"/>
                      </a:lnTo>
                      <a:lnTo>
                        <a:pt x="154" y="104"/>
                      </a:lnTo>
                      <a:lnTo>
                        <a:pt x="165" y="94"/>
                      </a:lnTo>
                      <a:lnTo>
                        <a:pt x="178" y="85"/>
                      </a:lnTo>
                      <a:lnTo>
                        <a:pt x="193" y="78"/>
                      </a:lnTo>
                      <a:lnTo>
                        <a:pt x="207" y="73"/>
                      </a:lnTo>
                      <a:lnTo>
                        <a:pt x="221" y="70"/>
                      </a:lnTo>
                      <a:lnTo>
                        <a:pt x="221" y="70"/>
                      </a:lnTo>
                      <a:lnTo>
                        <a:pt x="234" y="69"/>
                      </a:lnTo>
                      <a:lnTo>
                        <a:pt x="246" y="69"/>
                      </a:lnTo>
                      <a:lnTo>
                        <a:pt x="257" y="70"/>
                      </a:lnTo>
                      <a:lnTo>
                        <a:pt x="270" y="73"/>
                      </a:lnTo>
                      <a:lnTo>
                        <a:pt x="282" y="78"/>
                      </a:lnTo>
                      <a:lnTo>
                        <a:pt x="293" y="83"/>
                      </a:lnTo>
                      <a:lnTo>
                        <a:pt x="303" y="89"/>
                      </a:lnTo>
                      <a:lnTo>
                        <a:pt x="315" y="98"/>
                      </a:lnTo>
                      <a:lnTo>
                        <a:pt x="315" y="98"/>
                      </a:lnTo>
                      <a:lnTo>
                        <a:pt x="321" y="83"/>
                      </a:lnTo>
                      <a:lnTo>
                        <a:pt x="328" y="72"/>
                      </a:lnTo>
                      <a:lnTo>
                        <a:pt x="336" y="62"/>
                      </a:lnTo>
                      <a:lnTo>
                        <a:pt x="345" y="52"/>
                      </a:lnTo>
                      <a:lnTo>
                        <a:pt x="354" y="43"/>
                      </a:lnTo>
                      <a:lnTo>
                        <a:pt x="364" y="36"/>
                      </a:lnTo>
                      <a:lnTo>
                        <a:pt x="374" y="30"/>
                      </a:lnTo>
                      <a:lnTo>
                        <a:pt x="385" y="26"/>
                      </a:lnTo>
                      <a:lnTo>
                        <a:pt x="396" y="23"/>
                      </a:lnTo>
                      <a:lnTo>
                        <a:pt x="407" y="20"/>
                      </a:lnTo>
                      <a:lnTo>
                        <a:pt x="419" y="20"/>
                      </a:lnTo>
                      <a:lnTo>
                        <a:pt x="429" y="22"/>
                      </a:lnTo>
                      <a:lnTo>
                        <a:pt x="440" y="23"/>
                      </a:lnTo>
                      <a:lnTo>
                        <a:pt x="452" y="27"/>
                      </a:lnTo>
                      <a:lnTo>
                        <a:pt x="462" y="33"/>
                      </a:lnTo>
                      <a:lnTo>
                        <a:pt x="473" y="40"/>
                      </a:lnTo>
                      <a:lnTo>
                        <a:pt x="473" y="40"/>
                      </a:lnTo>
                      <a:lnTo>
                        <a:pt x="486" y="52"/>
                      </a:lnTo>
                      <a:lnTo>
                        <a:pt x="499" y="66"/>
                      </a:lnTo>
                      <a:lnTo>
                        <a:pt x="499" y="66"/>
                      </a:lnTo>
                      <a:lnTo>
                        <a:pt x="504" y="55"/>
                      </a:lnTo>
                      <a:lnTo>
                        <a:pt x="509" y="45"/>
                      </a:lnTo>
                      <a:lnTo>
                        <a:pt x="516" y="36"/>
                      </a:lnTo>
                      <a:lnTo>
                        <a:pt x="524" y="29"/>
                      </a:lnTo>
                      <a:lnTo>
                        <a:pt x="531" y="22"/>
                      </a:lnTo>
                      <a:lnTo>
                        <a:pt x="538" y="14"/>
                      </a:lnTo>
                      <a:lnTo>
                        <a:pt x="547" y="10"/>
                      </a:lnTo>
                      <a:lnTo>
                        <a:pt x="555" y="6"/>
                      </a:lnTo>
                      <a:lnTo>
                        <a:pt x="564" y="3"/>
                      </a:lnTo>
                      <a:lnTo>
                        <a:pt x="573" y="1"/>
                      </a:lnTo>
                      <a:lnTo>
                        <a:pt x="583" y="0"/>
                      </a:lnTo>
                      <a:lnTo>
                        <a:pt x="591" y="1"/>
                      </a:lnTo>
                      <a:lnTo>
                        <a:pt x="600" y="3"/>
                      </a:lnTo>
                      <a:lnTo>
                        <a:pt x="610" y="6"/>
                      </a:lnTo>
                      <a:lnTo>
                        <a:pt x="619" y="10"/>
                      </a:lnTo>
                      <a:lnTo>
                        <a:pt x="627" y="14"/>
                      </a:lnTo>
                      <a:lnTo>
                        <a:pt x="627" y="14"/>
                      </a:lnTo>
                      <a:lnTo>
                        <a:pt x="636" y="22"/>
                      </a:lnTo>
                      <a:lnTo>
                        <a:pt x="645" y="30"/>
                      </a:lnTo>
                      <a:lnTo>
                        <a:pt x="653" y="40"/>
                      </a:lnTo>
                      <a:lnTo>
                        <a:pt x="659" y="52"/>
                      </a:lnTo>
                      <a:lnTo>
                        <a:pt x="659" y="52"/>
                      </a:lnTo>
                      <a:lnTo>
                        <a:pt x="668" y="42"/>
                      </a:lnTo>
                      <a:lnTo>
                        <a:pt x="675" y="33"/>
                      </a:lnTo>
                      <a:lnTo>
                        <a:pt x="683" y="24"/>
                      </a:lnTo>
                      <a:lnTo>
                        <a:pt x="694" y="19"/>
                      </a:lnTo>
                      <a:lnTo>
                        <a:pt x="702" y="13"/>
                      </a:lnTo>
                      <a:lnTo>
                        <a:pt x="712" y="10"/>
                      </a:lnTo>
                      <a:lnTo>
                        <a:pt x="722" y="7"/>
                      </a:lnTo>
                      <a:lnTo>
                        <a:pt x="732" y="6"/>
                      </a:lnTo>
                      <a:lnTo>
                        <a:pt x="743" y="6"/>
                      </a:lnTo>
                      <a:lnTo>
                        <a:pt x="753" y="7"/>
                      </a:lnTo>
                      <a:lnTo>
                        <a:pt x="763" y="9"/>
                      </a:lnTo>
                      <a:lnTo>
                        <a:pt x="773" y="13"/>
                      </a:lnTo>
                      <a:lnTo>
                        <a:pt x="781" y="17"/>
                      </a:lnTo>
                      <a:lnTo>
                        <a:pt x="791" y="23"/>
                      </a:lnTo>
                      <a:lnTo>
                        <a:pt x="800" y="32"/>
                      </a:lnTo>
                      <a:lnTo>
                        <a:pt x="809" y="40"/>
                      </a:lnTo>
                      <a:lnTo>
                        <a:pt x="809" y="40"/>
                      </a:lnTo>
                      <a:lnTo>
                        <a:pt x="815" y="47"/>
                      </a:lnTo>
                      <a:lnTo>
                        <a:pt x="820" y="58"/>
                      </a:lnTo>
                      <a:lnTo>
                        <a:pt x="830" y="76"/>
                      </a:lnTo>
                      <a:lnTo>
                        <a:pt x="838" y="98"/>
                      </a:lnTo>
                      <a:lnTo>
                        <a:pt x="842" y="121"/>
                      </a:lnTo>
                      <a:lnTo>
                        <a:pt x="842" y="121"/>
                      </a:lnTo>
                      <a:lnTo>
                        <a:pt x="852" y="125"/>
                      </a:lnTo>
                      <a:lnTo>
                        <a:pt x="863" y="132"/>
                      </a:lnTo>
                      <a:lnTo>
                        <a:pt x="872" y="140"/>
                      </a:lnTo>
                      <a:lnTo>
                        <a:pt x="882" y="148"/>
                      </a:lnTo>
                      <a:lnTo>
                        <a:pt x="889" y="158"/>
                      </a:lnTo>
                      <a:lnTo>
                        <a:pt x="897" y="170"/>
                      </a:lnTo>
                      <a:lnTo>
                        <a:pt x="904" y="181"/>
                      </a:lnTo>
                      <a:lnTo>
                        <a:pt x="910" y="193"/>
                      </a:lnTo>
                      <a:lnTo>
                        <a:pt x="914" y="206"/>
                      </a:lnTo>
                      <a:lnTo>
                        <a:pt x="918" y="220"/>
                      </a:lnTo>
                      <a:lnTo>
                        <a:pt x="921" y="235"/>
                      </a:lnTo>
                      <a:lnTo>
                        <a:pt x="923" y="249"/>
                      </a:lnTo>
                      <a:lnTo>
                        <a:pt x="923" y="263"/>
                      </a:lnTo>
                      <a:lnTo>
                        <a:pt x="923" y="278"/>
                      </a:lnTo>
                      <a:lnTo>
                        <a:pt x="920" y="294"/>
                      </a:lnTo>
                      <a:lnTo>
                        <a:pt x="917" y="308"/>
                      </a:lnTo>
                      <a:lnTo>
                        <a:pt x="917" y="308"/>
                      </a:lnTo>
                      <a:lnTo>
                        <a:pt x="911" y="328"/>
                      </a:lnTo>
                      <a:lnTo>
                        <a:pt x="911" y="328"/>
                      </a:lnTo>
                      <a:lnTo>
                        <a:pt x="920" y="344"/>
                      </a:lnTo>
                      <a:lnTo>
                        <a:pt x="925" y="361"/>
                      </a:lnTo>
                      <a:lnTo>
                        <a:pt x="931" y="379"/>
                      </a:lnTo>
                      <a:lnTo>
                        <a:pt x="935" y="396"/>
                      </a:lnTo>
                      <a:lnTo>
                        <a:pt x="937" y="415"/>
                      </a:lnTo>
                      <a:lnTo>
                        <a:pt x="938" y="433"/>
                      </a:lnTo>
                      <a:lnTo>
                        <a:pt x="938" y="452"/>
                      </a:lnTo>
                      <a:lnTo>
                        <a:pt x="935" y="469"/>
                      </a:lnTo>
                      <a:lnTo>
                        <a:pt x="933" y="488"/>
                      </a:lnTo>
                      <a:lnTo>
                        <a:pt x="928" y="505"/>
                      </a:lnTo>
                      <a:lnTo>
                        <a:pt x="923" y="523"/>
                      </a:lnTo>
                      <a:lnTo>
                        <a:pt x="917" y="538"/>
                      </a:lnTo>
                      <a:lnTo>
                        <a:pt x="908" y="554"/>
                      </a:lnTo>
                      <a:lnTo>
                        <a:pt x="898" y="569"/>
                      </a:lnTo>
                      <a:lnTo>
                        <a:pt x="888" y="582"/>
                      </a:lnTo>
                      <a:lnTo>
                        <a:pt x="876" y="595"/>
                      </a:lnTo>
                      <a:lnTo>
                        <a:pt x="876" y="595"/>
                      </a:lnTo>
                      <a:lnTo>
                        <a:pt x="861" y="608"/>
                      </a:lnTo>
                      <a:lnTo>
                        <a:pt x="843" y="618"/>
                      </a:lnTo>
                      <a:lnTo>
                        <a:pt x="825" y="625"/>
                      </a:lnTo>
                      <a:lnTo>
                        <a:pt x="806" y="631"/>
                      </a:lnTo>
                      <a:lnTo>
                        <a:pt x="806" y="631"/>
                      </a:lnTo>
                      <a:lnTo>
                        <a:pt x="804" y="646"/>
                      </a:lnTo>
                      <a:lnTo>
                        <a:pt x="803" y="662"/>
                      </a:lnTo>
                      <a:lnTo>
                        <a:pt x="799" y="678"/>
                      </a:lnTo>
                      <a:lnTo>
                        <a:pt x="794" y="692"/>
                      </a:lnTo>
                      <a:lnTo>
                        <a:pt x="789" y="707"/>
                      </a:lnTo>
                      <a:lnTo>
                        <a:pt x="781" y="720"/>
                      </a:lnTo>
                      <a:lnTo>
                        <a:pt x="774" y="733"/>
                      </a:lnTo>
                      <a:lnTo>
                        <a:pt x="766" y="743"/>
                      </a:lnTo>
                      <a:lnTo>
                        <a:pt x="755" y="753"/>
                      </a:lnTo>
                      <a:lnTo>
                        <a:pt x="745" y="763"/>
                      </a:lnTo>
                      <a:lnTo>
                        <a:pt x="735" y="770"/>
                      </a:lnTo>
                      <a:lnTo>
                        <a:pt x="724" y="777"/>
                      </a:lnTo>
                      <a:lnTo>
                        <a:pt x="712" y="782"/>
                      </a:lnTo>
                      <a:lnTo>
                        <a:pt x="701" y="785"/>
                      </a:lnTo>
                      <a:lnTo>
                        <a:pt x="688" y="787"/>
                      </a:lnTo>
                      <a:lnTo>
                        <a:pt x="675" y="787"/>
                      </a:lnTo>
                      <a:lnTo>
                        <a:pt x="675" y="787"/>
                      </a:lnTo>
                      <a:lnTo>
                        <a:pt x="658" y="785"/>
                      </a:lnTo>
                      <a:lnTo>
                        <a:pt x="642" y="780"/>
                      </a:lnTo>
                      <a:lnTo>
                        <a:pt x="626" y="772"/>
                      </a:lnTo>
                      <a:lnTo>
                        <a:pt x="610" y="762"/>
                      </a:lnTo>
                      <a:lnTo>
                        <a:pt x="610" y="762"/>
                      </a:lnTo>
                      <a:lnTo>
                        <a:pt x="604" y="779"/>
                      </a:lnTo>
                      <a:lnTo>
                        <a:pt x="597" y="796"/>
                      </a:lnTo>
                      <a:lnTo>
                        <a:pt x="590" y="812"/>
                      </a:lnTo>
                      <a:lnTo>
                        <a:pt x="581" y="826"/>
                      </a:lnTo>
                      <a:lnTo>
                        <a:pt x="571" y="841"/>
                      </a:lnTo>
                      <a:lnTo>
                        <a:pt x="560" y="852"/>
                      </a:lnTo>
                      <a:lnTo>
                        <a:pt x="548" y="862"/>
                      </a:lnTo>
                      <a:lnTo>
                        <a:pt x="535" y="871"/>
                      </a:lnTo>
                      <a:lnTo>
                        <a:pt x="522" y="880"/>
                      </a:lnTo>
                      <a:lnTo>
                        <a:pt x="509" y="885"/>
                      </a:lnTo>
                      <a:lnTo>
                        <a:pt x="496" y="890"/>
                      </a:lnTo>
                      <a:lnTo>
                        <a:pt x="482" y="891"/>
                      </a:lnTo>
                      <a:lnTo>
                        <a:pt x="468" y="893"/>
                      </a:lnTo>
                      <a:lnTo>
                        <a:pt x="453" y="891"/>
                      </a:lnTo>
                      <a:lnTo>
                        <a:pt x="439" y="888"/>
                      </a:lnTo>
                      <a:lnTo>
                        <a:pt x="424" y="883"/>
                      </a:lnTo>
                      <a:lnTo>
                        <a:pt x="424" y="883"/>
                      </a:lnTo>
                      <a:lnTo>
                        <a:pt x="411" y="877"/>
                      </a:lnTo>
                      <a:lnTo>
                        <a:pt x="401" y="870"/>
                      </a:lnTo>
                      <a:lnTo>
                        <a:pt x="390" y="861"/>
                      </a:lnTo>
                      <a:lnTo>
                        <a:pt x="380" y="852"/>
                      </a:lnTo>
                      <a:lnTo>
                        <a:pt x="371" y="841"/>
                      </a:lnTo>
                      <a:lnTo>
                        <a:pt x="362" y="829"/>
                      </a:lnTo>
                      <a:lnTo>
                        <a:pt x="354" y="818"/>
                      </a:lnTo>
                      <a:lnTo>
                        <a:pt x="347" y="803"/>
                      </a:lnTo>
                      <a:lnTo>
                        <a:pt x="347" y="803"/>
                      </a:lnTo>
                      <a:lnTo>
                        <a:pt x="331" y="813"/>
                      </a:lnTo>
                      <a:lnTo>
                        <a:pt x="315" y="822"/>
                      </a:lnTo>
                      <a:lnTo>
                        <a:pt x="299" y="828"/>
                      </a:lnTo>
                      <a:lnTo>
                        <a:pt x="283" y="831"/>
                      </a:lnTo>
                      <a:lnTo>
                        <a:pt x="267" y="832"/>
                      </a:lnTo>
                      <a:lnTo>
                        <a:pt x="252" y="832"/>
                      </a:lnTo>
                      <a:lnTo>
                        <a:pt x="234" y="829"/>
                      </a:lnTo>
                      <a:lnTo>
                        <a:pt x="220" y="825"/>
                      </a:lnTo>
                      <a:lnTo>
                        <a:pt x="204" y="818"/>
                      </a:lnTo>
                      <a:lnTo>
                        <a:pt x="190" y="809"/>
                      </a:lnTo>
                      <a:lnTo>
                        <a:pt x="175" y="799"/>
                      </a:lnTo>
                      <a:lnTo>
                        <a:pt x="162" y="787"/>
                      </a:lnTo>
                      <a:lnTo>
                        <a:pt x="149" y="773"/>
                      </a:lnTo>
                      <a:lnTo>
                        <a:pt x="139" y="759"/>
                      </a:lnTo>
                      <a:lnTo>
                        <a:pt x="128" y="741"/>
                      </a:lnTo>
                      <a:lnTo>
                        <a:pt x="119" y="723"/>
                      </a:lnTo>
                      <a:lnTo>
                        <a:pt x="119" y="723"/>
                      </a:lnTo>
                      <a:lnTo>
                        <a:pt x="118" y="718"/>
                      </a:lnTo>
                      <a:lnTo>
                        <a:pt x="118" y="718"/>
                      </a:lnTo>
                      <a:lnTo>
                        <a:pt x="108" y="718"/>
                      </a:lnTo>
                      <a:lnTo>
                        <a:pt x="99" y="718"/>
                      </a:lnTo>
                      <a:lnTo>
                        <a:pt x="89" y="715"/>
                      </a:lnTo>
                      <a:lnTo>
                        <a:pt x="80" y="713"/>
                      </a:lnTo>
                      <a:lnTo>
                        <a:pt x="72" y="708"/>
                      </a:lnTo>
                      <a:lnTo>
                        <a:pt x="63" y="704"/>
                      </a:lnTo>
                      <a:lnTo>
                        <a:pt x="56" y="698"/>
                      </a:lnTo>
                      <a:lnTo>
                        <a:pt x="49" y="691"/>
                      </a:lnTo>
                      <a:lnTo>
                        <a:pt x="43" y="682"/>
                      </a:lnTo>
                      <a:lnTo>
                        <a:pt x="36" y="674"/>
                      </a:lnTo>
                      <a:lnTo>
                        <a:pt x="31" y="665"/>
                      </a:lnTo>
                      <a:lnTo>
                        <a:pt x="25" y="654"/>
                      </a:lnTo>
                      <a:lnTo>
                        <a:pt x="23" y="644"/>
                      </a:lnTo>
                      <a:lnTo>
                        <a:pt x="20" y="632"/>
                      </a:lnTo>
                      <a:lnTo>
                        <a:pt x="17" y="620"/>
                      </a:lnTo>
                      <a:lnTo>
                        <a:pt x="15" y="608"/>
                      </a:lnTo>
                      <a:lnTo>
                        <a:pt x="15" y="608"/>
                      </a:lnTo>
                      <a:lnTo>
                        <a:pt x="15" y="595"/>
                      </a:lnTo>
                      <a:lnTo>
                        <a:pt x="17" y="582"/>
                      </a:lnTo>
                      <a:lnTo>
                        <a:pt x="18" y="569"/>
                      </a:lnTo>
                      <a:lnTo>
                        <a:pt x="21" y="556"/>
                      </a:lnTo>
                      <a:lnTo>
                        <a:pt x="25" y="543"/>
                      </a:lnTo>
                      <a:lnTo>
                        <a:pt x="31" y="531"/>
                      </a:lnTo>
                      <a:lnTo>
                        <a:pt x="37" y="521"/>
                      </a:lnTo>
                      <a:lnTo>
                        <a:pt x="44" y="511"/>
                      </a:lnTo>
                      <a:lnTo>
                        <a:pt x="44" y="511"/>
                      </a:lnTo>
                      <a:lnTo>
                        <a:pt x="36" y="504"/>
                      </a:lnTo>
                      <a:lnTo>
                        <a:pt x="28" y="495"/>
                      </a:lnTo>
                      <a:lnTo>
                        <a:pt x="23" y="487"/>
                      </a:lnTo>
                      <a:lnTo>
                        <a:pt x="17" y="476"/>
                      </a:lnTo>
                      <a:lnTo>
                        <a:pt x="13" y="466"/>
                      </a:lnTo>
                      <a:lnTo>
                        <a:pt x="8" y="456"/>
                      </a:lnTo>
                      <a:lnTo>
                        <a:pt x="5" y="445"/>
                      </a:lnTo>
                      <a:lnTo>
                        <a:pt x="2" y="435"/>
                      </a:lnTo>
                      <a:lnTo>
                        <a:pt x="1" y="422"/>
                      </a:lnTo>
                      <a:lnTo>
                        <a:pt x="0" y="410"/>
                      </a:lnTo>
                      <a:lnTo>
                        <a:pt x="1" y="399"/>
                      </a:lnTo>
                      <a:lnTo>
                        <a:pt x="1" y="387"/>
                      </a:lnTo>
                      <a:lnTo>
                        <a:pt x="4" y="376"/>
                      </a:lnTo>
                      <a:lnTo>
                        <a:pt x="7" y="364"/>
                      </a:lnTo>
                      <a:lnTo>
                        <a:pt x="10" y="353"/>
                      </a:lnTo>
                      <a:lnTo>
                        <a:pt x="15" y="341"/>
                      </a:lnTo>
                      <a:lnTo>
                        <a:pt x="15" y="341"/>
                      </a:lnTo>
                      <a:lnTo>
                        <a:pt x="21" y="330"/>
                      </a:lnTo>
                      <a:lnTo>
                        <a:pt x="30" y="318"/>
                      </a:lnTo>
                      <a:lnTo>
                        <a:pt x="37" y="309"/>
                      </a:lnTo>
                      <a:lnTo>
                        <a:pt x="47" y="301"/>
                      </a:lnTo>
                      <a:lnTo>
                        <a:pt x="57" y="294"/>
                      </a:lnTo>
                      <a:lnTo>
                        <a:pt x="67" y="289"/>
                      </a:lnTo>
                      <a:lnTo>
                        <a:pt x="77" y="285"/>
                      </a:lnTo>
                      <a:lnTo>
                        <a:pt x="89" y="284"/>
                      </a:lnTo>
                      <a:lnTo>
                        <a:pt x="89" y="281"/>
                      </a:lnTo>
                      <a:close/>
                    </a:path>
                  </a:pathLst>
                </a:custGeom>
                <a:solidFill>
                  <a:schemeClr val="dk2"/>
                </a:solidFill>
                <a:ln>
                  <a:noFill/>
                </a:ln>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grpSp>
              <p:nvGrpSpPr>
                <p:cNvPr id="138" name="组合 137"/>
                <p:cNvGrpSpPr/>
                <p:nvPr/>
              </p:nvGrpSpPr>
              <p:grpSpPr>
                <a:xfrm>
                  <a:off x="2458081" y="1047733"/>
                  <a:ext cx="2514152" cy="2414846"/>
                  <a:chOff x="1431739" y="501242"/>
                  <a:chExt cx="2349871" cy="2268649"/>
                </a:xfrm>
              </p:grpSpPr>
              <p:sp>
                <p:nvSpPr>
                  <p:cNvPr id="139" name="Freeform 80"/>
                  <p:cNvSpPr/>
                  <p:nvPr>
                    <p:custDataLst>
                      <p:tags r:id="rId131"/>
                    </p:custDataLst>
                  </p:nvPr>
                </p:nvSpPr>
                <p:spPr bwMode="auto">
                  <a:xfrm>
                    <a:off x="1431739" y="501242"/>
                    <a:ext cx="2349871" cy="2268649"/>
                  </a:xfrm>
                  <a:custGeom>
                    <a:avLst/>
                    <a:gdLst>
                      <a:gd name="T0" fmla="*/ 90 w 938"/>
                      <a:gd name="T1" fmla="*/ 242 h 893"/>
                      <a:gd name="T2" fmla="*/ 106 w 938"/>
                      <a:gd name="T3" fmla="*/ 171 h 893"/>
                      <a:gd name="T4" fmla="*/ 142 w 938"/>
                      <a:gd name="T5" fmla="*/ 114 h 893"/>
                      <a:gd name="T6" fmla="*/ 193 w 938"/>
                      <a:gd name="T7" fmla="*/ 78 h 893"/>
                      <a:gd name="T8" fmla="*/ 234 w 938"/>
                      <a:gd name="T9" fmla="*/ 69 h 893"/>
                      <a:gd name="T10" fmla="*/ 282 w 938"/>
                      <a:gd name="T11" fmla="*/ 78 h 893"/>
                      <a:gd name="T12" fmla="*/ 315 w 938"/>
                      <a:gd name="T13" fmla="*/ 98 h 893"/>
                      <a:gd name="T14" fmla="*/ 345 w 938"/>
                      <a:gd name="T15" fmla="*/ 52 h 893"/>
                      <a:gd name="T16" fmla="*/ 385 w 938"/>
                      <a:gd name="T17" fmla="*/ 26 h 893"/>
                      <a:gd name="T18" fmla="*/ 429 w 938"/>
                      <a:gd name="T19" fmla="*/ 22 h 893"/>
                      <a:gd name="T20" fmla="*/ 473 w 938"/>
                      <a:gd name="T21" fmla="*/ 40 h 893"/>
                      <a:gd name="T22" fmla="*/ 499 w 938"/>
                      <a:gd name="T23" fmla="*/ 66 h 893"/>
                      <a:gd name="T24" fmla="*/ 524 w 938"/>
                      <a:gd name="T25" fmla="*/ 29 h 893"/>
                      <a:gd name="T26" fmla="*/ 555 w 938"/>
                      <a:gd name="T27" fmla="*/ 6 h 893"/>
                      <a:gd name="T28" fmla="*/ 591 w 938"/>
                      <a:gd name="T29" fmla="*/ 1 h 893"/>
                      <a:gd name="T30" fmla="*/ 627 w 938"/>
                      <a:gd name="T31" fmla="*/ 14 h 893"/>
                      <a:gd name="T32" fmla="*/ 653 w 938"/>
                      <a:gd name="T33" fmla="*/ 40 h 893"/>
                      <a:gd name="T34" fmla="*/ 675 w 938"/>
                      <a:gd name="T35" fmla="*/ 33 h 893"/>
                      <a:gd name="T36" fmla="*/ 712 w 938"/>
                      <a:gd name="T37" fmla="*/ 10 h 893"/>
                      <a:gd name="T38" fmla="*/ 753 w 938"/>
                      <a:gd name="T39" fmla="*/ 7 h 893"/>
                      <a:gd name="T40" fmla="*/ 791 w 938"/>
                      <a:gd name="T41" fmla="*/ 23 h 893"/>
                      <a:gd name="T42" fmla="*/ 815 w 938"/>
                      <a:gd name="T43" fmla="*/ 47 h 893"/>
                      <a:gd name="T44" fmla="*/ 842 w 938"/>
                      <a:gd name="T45" fmla="*/ 121 h 893"/>
                      <a:gd name="T46" fmla="*/ 872 w 938"/>
                      <a:gd name="T47" fmla="*/ 140 h 893"/>
                      <a:gd name="T48" fmla="*/ 904 w 938"/>
                      <a:gd name="T49" fmla="*/ 181 h 893"/>
                      <a:gd name="T50" fmla="*/ 921 w 938"/>
                      <a:gd name="T51" fmla="*/ 235 h 893"/>
                      <a:gd name="T52" fmla="*/ 920 w 938"/>
                      <a:gd name="T53" fmla="*/ 294 h 893"/>
                      <a:gd name="T54" fmla="*/ 911 w 938"/>
                      <a:gd name="T55" fmla="*/ 328 h 893"/>
                      <a:gd name="T56" fmla="*/ 935 w 938"/>
                      <a:gd name="T57" fmla="*/ 396 h 893"/>
                      <a:gd name="T58" fmla="*/ 935 w 938"/>
                      <a:gd name="T59" fmla="*/ 469 h 893"/>
                      <a:gd name="T60" fmla="*/ 917 w 938"/>
                      <a:gd name="T61" fmla="*/ 538 h 893"/>
                      <a:gd name="T62" fmla="*/ 876 w 938"/>
                      <a:gd name="T63" fmla="*/ 595 h 893"/>
                      <a:gd name="T64" fmla="*/ 825 w 938"/>
                      <a:gd name="T65" fmla="*/ 625 h 893"/>
                      <a:gd name="T66" fmla="*/ 803 w 938"/>
                      <a:gd name="T67" fmla="*/ 662 h 893"/>
                      <a:gd name="T68" fmla="*/ 781 w 938"/>
                      <a:gd name="T69" fmla="*/ 720 h 893"/>
                      <a:gd name="T70" fmla="*/ 745 w 938"/>
                      <a:gd name="T71" fmla="*/ 763 h 893"/>
                      <a:gd name="T72" fmla="*/ 701 w 938"/>
                      <a:gd name="T73" fmla="*/ 785 h 893"/>
                      <a:gd name="T74" fmla="*/ 658 w 938"/>
                      <a:gd name="T75" fmla="*/ 785 h 893"/>
                      <a:gd name="T76" fmla="*/ 610 w 938"/>
                      <a:gd name="T77" fmla="*/ 762 h 893"/>
                      <a:gd name="T78" fmla="*/ 581 w 938"/>
                      <a:gd name="T79" fmla="*/ 826 h 893"/>
                      <a:gd name="T80" fmla="*/ 535 w 938"/>
                      <a:gd name="T81" fmla="*/ 871 h 893"/>
                      <a:gd name="T82" fmla="*/ 482 w 938"/>
                      <a:gd name="T83" fmla="*/ 891 h 893"/>
                      <a:gd name="T84" fmla="*/ 424 w 938"/>
                      <a:gd name="T85" fmla="*/ 883 h 893"/>
                      <a:gd name="T86" fmla="*/ 390 w 938"/>
                      <a:gd name="T87" fmla="*/ 861 h 893"/>
                      <a:gd name="T88" fmla="*/ 354 w 938"/>
                      <a:gd name="T89" fmla="*/ 818 h 893"/>
                      <a:gd name="T90" fmla="*/ 315 w 938"/>
                      <a:gd name="T91" fmla="*/ 822 h 893"/>
                      <a:gd name="T92" fmla="*/ 252 w 938"/>
                      <a:gd name="T93" fmla="*/ 832 h 893"/>
                      <a:gd name="T94" fmla="*/ 190 w 938"/>
                      <a:gd name="T95" fmla="*/ 809 h 893"/>
                      <a:gd name="T96" fmla="*/ 139 w 938"/>
                      <a:gd name="T97" fmla="*/ 759 h 893"/>
                      <a:gd name="T98" fmla="*/ 118 w 938"/>
                      <a:gd name="T99" fmla="*/ 718 h 893"/>
                      <a:gd name="T100" fmla="*/ 89 w 938"/>
                      <a:gd name="T101" fmla="*/ 715 h 893"/>
                      <a:gd name="T102" fmla="*/ 56 w 938"/>
                      <a:gd name="T103" fmla="*/ 698 h 893"/>
                      <a:gd name="T104" fmla="*/ 31 w 938"/>
                      <a:gd name="T105" fmla="*/ 665 h 893"/>
                      <a:gd name="T106" fmla="*/ 17 w 938"/>
                      <a:gd name="T107" fmla="*/ 620 h 893"/>
                      <a:gd name="T108" fmla="*/ 17 w 938"/>
                      <a:gd name="T109" fmla="*/ 582 h 893"/>
                      <a:gd name="T110" fmla="*/ 31 w 938"/>
                      <a:gd name="T111" fmla="*/ 531 h 893"/>
                      <a:gd name="T112" fmla="*/ 36 w 938"/>
                      <a:gd name="T113" fmla="*/ 504 h 893"/>
                      <a:gd name="T114" fmla="*/ 13 w 938"/>
                      <a:gd name="T115" fmla="*/ 466 h 893"/>
                      <a:gd name="T116" fmla="*/ 1 w 938"/>
                      <a:gd name="T117" fmla="*/ 422 h 893"/>
                      <a:gd name="T118" fmla="*/ 4 w 938"/>
                      <a:gd name="T119" fmla="*/ 376 h 893"/>
                      <a:gd name="T120" fmla="*/ 15 w 938"/>
                      <a:gd name="T121" fmla="*/ 341 h 893"/>
                      <a:gd name="T122" fmla="*/ 47 w 938"/>
                      <a:gd name="T123" fmla="*/ 301 h 893"/>
                      <a:gd name="T124" fmla="*/ 89 w 938"/>
                      <a:gd name="T125" fmla="*/ 284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38" h="893">
                        <a:moveTo>
                          <a:pt x="89" y="281"/>
                        </a:moveTo>
                        <a:lnTo>
                          <a:pt x="89" y="281"/>
                        </a:lnTo>
                        <a:lnTo>
                          <a:pt x="89" y="261"/>
                        </a:lnTo>
                        <a:lnTo>
                          <a:pt x="90" y="242"/>
                        </a:lnTo>
                        <a:lnTo>
                          <a:pt x="92" y="223"/>
                        </a:lnTo>
                        <a:lnTo>
                          <a:pt x="96" y="204"/>
                        </a:lnTo>
                        <a:lnTo>
                          <a:pt x="100" y="187"/>
                        </a:lnTo>
                        <a:lnTo>
                          <a:pt x="106" y="171"/>
                        </a:lnTo>
                        <a:lnTo>
                          <a:pt x="113" y="155"/>
                        </a:lnTo>
                        <a:lnTo>
                          <a:pt x="122" y="141"/>
                        </a:lnTo>
                        <a:lnTo>
                          <a:pt x="132" y="127"/>
                        </a:lnTo>
                        <a:lnTo>
                          <a:pt x="142" y="114"/>
                        </a:lnTo>
                        <a:lnTo>
                          <a:pt x="154" y="104"/>
                        </a:lnTo>
                        <a:lnTo>
                          <a:pt x="165" y="94"/>
                        </a:lnTo>
                        <a:lnTo>
                          <a:pt x="178" y="85"/>
                        </a:lnTo>
                        <a:lnTo>
                          <a:pt x="193" y="78"/>
                        </a:lnTo>
                        <a:lnTo>
                          <a:pt x="207" y="73"/>
                        </a:lnTo>
                        <a:lnTo>
                          <a:pt x="221" y="70"/>
                        </a:lnTo>
                        <a:lnTo>
                          <a:pt x="221" y="70"/>
                        </a:lnTo>
                        <a:lnTo>
                          <a:pt x="234" y="69"/>
                        </a:lnTo>
                        <a:lnTo>
                          <a:pt x="246" y="69"/>
                        </a:lnTo>
                        <a:lnTo>
                          <a:pt x="257" y="70"/>
                        </a:lnTo>
                        <a:lnTo>
                          <a:pt x="270" y="73"/>
                        </a:lnTo>
                        <a:lnTo>
                          <a:pt x="282" y="78"/>
                        </a:lnTo>
                        <a:lnTo>
                          <a:pt x="293" y="83"/>
                        </a:lnTo>
                        <a:lnTo>
                          <a:pt x="303" y="89"/>
                        </a:lnTo>
                        <a:lnTo>
                          <a:pt x="315" y="98"/>
                        </a:lnTo>
                        <a:lnTo>
                          <a:pt x="315" y="98"/>
                        </a:lnTo>
                        <a:lnTo>
                          <a:pt x="321" y="83"/>
                        </a:lnTo>
                        <a:lnTo>
                          <a:pt x="328" y="72"/>
                        </a:lnTo>
                        <a:lnTo>
                          <a:pt x="336" y="62"/>
                        </a:lnTo>
                        <a:lnTo>
                          <a:pt x="345" y="52"/>
                        </a:lnTo>
                        <a:lnTo>
                          <a:pt x="354" y="43"/>
                        </a:lnTo>
                        <a:lnTo>
                          <a:pt x="364" y="36"/>
                        </a:lnTo>
                        <a:lnTo>
                          <a:pt x="374" y="30"/>
                        </a:lnTo>
                        <a:lnTo>
                          <a:pt x="385" y="26"/>
                        </a:lnTo>
                        <a:lnTo>
                          <a:pt x="396" y="23"/>
                        </a:lnTo>
                        <a:lnTo>
                          <a:pt x="407" y="20"/>
                        </a:lnTo>
                        <a:lnTo>
                          <a:pt x="419" y="20"/>
                        </a:lnTo>
                        <a:lnTo>
                          <a:pt x="429" y="22"/>
                        </a:lnTo>
                        <a:lnTo>
                          <a:pt x="440" y="23"/>
                        </a:lnTo>
                        <a:lnTo>
                          <a:pt x="452" y="27"/>
                        </a:lnTo>
                        <a:lnTo>
                          <a:pt x="462" y="33"/>
                        </a:lnTo>
                        <a:lnTo>
                          <a:pt x="473" y="40"/>
                        </a:lnTo>
                        <a:lnTo>
                          <a:pt x="473" y="40"/>
                        </a:lnTo>
                        <a:lnTo>
                          <a:pt x="486" y="52"/>
                        </a:lnTo>
                        <a:lnTo>
                          <a:pt x="499" y="66"/>
                        </a:lnTo>
                        <a:lnTo>
                          <a:pt x="499" y="66"/>
                        </a:lnTo>
                        <a:lnTo>
                          <a:pt x="504" y="55"/>
                        </a:lnTo>
                        <a:lnTo>
                          <a:pt x="509" y="45"/>
                        </a:lnTo>
                        <a:lnTo>
                          <a:pt x="516" y="36"/>
                        </a:lnTo>
                        <a:lnTo>
                          <a:pt x="524" y="29"/>
                        </a:lnTo>
                        <a:lnTo>
                          <a:pt x="531" y="22"/>
                        </a:lnTo>
                        <a:lnTo>
                          <a:pt x="538" y="14"/>
                        </a:lnTo>
                        <a:lnTo>
                          <a:pt x="547" y="10"/>
                        </a:lnTo>
                        <a:lnTo>
                          <a:pt x="555" y="6"/>
                        </a:lnTo>
                        <a:lnTo>
                          <a:pt x="564" y="3"/>
                        </a:lnTo>
                        <a:lnTo>
                          <a:pt x="573" y="1"/>
                        </a:lnTo>
                        <a:lnTo>
                          <a:pt x="583" y="0"/>
                        </a:lnTo>
                        <a:lnTo>
                          <a:pt x="591" y="1"/>
                        </a:lnTo>
                        <a:lnTo>
                          <a:pt x="600" y="3"/>
                        </a:lnTo>
                        <a:lnTo>
                          <a:pt x="610" y="6"/>
                        </a:lnTo>
                        <a:lnTo>
                          <a:pt x="619" y="10"/>
                        </a:lnTo>
                        <a:lnTo>
                          <a:pt x="627" y="14"/>
                        </a:lnTo>
                        <a:lnTo>
                          <a:pt x="627" y="14"/>
                        </a:lnTo>
                        <a:lnTo>
                          <a:pt x="636" y="22"/>
                        </a:lnTo>
                        <a:lnTo>
                          <a:pt x="645" y="30"/>
                        </a:lnTo>
                        <a:lnTo>
                          <a:pt x="653" y="40"/>
                        </a:lnTo>
                        <a:lnTo>
                          <a:pt x="659" y="52"/>
                        </a:lnTo>
                        <a:lnTo>
                          <a:pt x="659" y="52"/>
                        </a:lnTo>
                        <a:lnTo>
                          <a:pt x="668" y="42"/>
                        </a:lnTo>
                        <a:lnTo>
                          <a:pt x="675" y="33"/>
                        </a:lnTo>
                        <a:lnTo>
                          <a:pt x="683" y="24"/>
                        </a:lnTo>
                        <a:lnTo>
                          <a:pt x="694" y="19"/>
                        </a:lnTo>
                        <a:lnTo>
                          <a:pt x="702" y="13"/>
                        </a:lnTo>
                        <a:lnTo>
                          <a:pt x="712" y="10"/>
                        </a:lnTo>
                        <a:lnTo>
                          <a:pt x="722" y="7"/>
                        </a:lnTo>
                        <a:lnTo>
                          <a:pt x="732" y="6"/>
                        </a:lnTo>
                        <a:lnTo>
                          <a:pt x="743" y="6"/>
                        </a:lnTo>
                        <a:lnTo>
                          <a:pt x="753" y="7"/>
                        </a:lnTo>
                        <a:lnTo>
                          <a:pt x="763" y="9"/>
                        </a:lnTo>
                        <a:lnTo>
                          <a:pt x="773" y="13"/>
                        </a:lnTo>
                        <a:lnTo>
                          <a:pt x="781" y="17"/>
                        </a:lnTo>
                        <a:lnTo>
                          <a:pt x="791" y="23"/>
                        </a:lnTo>
                        <a:lnTo>
                          <a:pt x="800" y="32"/>
                        </a:lnTo>
                        <a:lnTo>
                          <a:pt x="809" y="40"/>
                        </a:lnTo>
                        <a:lnTo>
                          <a:pt x="809" y="40"/>
                        </a:lnTo>
                        <a:lnTo>
                          <a:pt x="815" y="47"/>
                        </a:lnTo>
                        <a:lnTo>
                          <a:pt x="820" y="58"/>
                        </a:lnTo>
                        <a:lnTo>
                          <a:pt x="830" y="76"/>
                        </a:lnTo>
                        <a:lnTo>
                          <a:pt x="838" y="98"/>
                        </a:lnTo>
                        <a:lnTo>
                          <a:pt x="842" y="121"/>
                        </a:lnTo>
                        <a:lnTo>
                          <a:pt x="842" y="121"/>
                        </a:lnTo>
                        <a:lnTo>
                          <a:pt x="852" y="125"/>
                        </a:lnTo>
                        <a:lnTo>
                          <a:pt x="863" y="132"/>
                        </a:lnTo>
                        <a:lnTo>
                          <a:pt x="872" y="140"/>
                        </a:lnTo>
                        <a:lnTo>
                          <a:pt x="882" y="148"/>
                        </a:lnTo>
                        <a:lnTo>
                          <a:pt x="889" y="158"/>
                        </a:lnTo>
                        <a:lnTo>
                          <a:pt x="897" y="170"/>
                        </a:lnTo>
                        <a:lnTo>
                          <a:pt x="904" y="181"/>
                        </a:lnTo>
                        <a:lnTo>
                          <a:pt x="910" y="193"/>
                        </a:lnTo>
                        <a:lnTo>
                          <a:pt x="914" y="206"/>
                        </a:lnTo>
                        <a:lnTo>
                          <a:pt x="918" y="220"/>
                        </a:lnTo>
                        <a:lnTo>
                          <a:pt x="921" y="235"/>
                        </a:lnTo>
                        <a:lnTo>
                          <a:pt x="923" y="249"/>
                        </a:lnTo>
                        <a:lnTo>
                          <a:pt x="923" y="263"/>
                        </a:lnTo>
                        <a:lnTo>
                          <a:pt x="923" y="278"/>
                        </a:lnTo>
                        <a:lnTo>
                          <a:pt x="920" y="294"/>
                        </a:lnTo>
                        <a:lnTo>
                          <a:pt x="917" y="308"/>
                        </a:lnTo>
                        <a:lnTo>
                          <a:pt x="917" y="308"/>
                        </a:lnTo>
                        <a:lnTo>
                          <a:pt x="911" y="328"/>
                        </a:lnTo>
                        <a:lnTo>
                          <a:pt x="911" y="328"/>
                        </a:lnTo>
                        <a:lnTo>
                          <a:pt x="920" y="344"/>
                        </a:lnTo>
                        <a:lnTo>
                          <a:pt x="925" y="361"/>
                        </a:lnTo>
                        <a:lnTo>
                          <a:pt x="931" y="379"/>
                        </a:lnTo>
                        <a:lnTo>
                          <a:pt x="935" y="396"/>
                        </a:lnTo>
                        <a:lnTo>
                          <a:pt x="937" y="415"/>
                        </a:lnTo>
                        <a:lnTo>
                          <a:pt x="938" y="433"/>
                        </a:lnTo>
                        <a:lnTo>
                          <a:pt x="938" y="452"/>
                        </a:lnTo>
                        <a:lnTo>
                          <a:pt x="935" y="469"/>
                        </a:lnTo>
                        <a:lnTo>
                          <a:pt x="933" y="488"/>
                        </a:lnTo>
                        <a:lnTo>
                          <a:pt x="928" y="505"/>
                        </a:lnTo>
                        <a:lnTo>
                          <a:pt x="923" y="523"/>
                        </a:lnTo>
                        <a:lnTo>
                          <a:pt x="917" y="538"/>
                        </a:lnTo>
                        <a:lnTo>
                          <a:pt x="908" y="554"/>
                        </a:lnTo>
                        <a:lnTo>
                          <a:pt x="898" y="569"/>
                        </a:lnTo>
                        <a:lnTo>
                          <a:pt x="888" y="582"/>
                        </a:lnTo>
                        <a:lnTo>
                          <a:pt x="876" y="595"/>
                        </a:lnTo>
                        <a:lnTo>
                          <a:pt x="876" y="595"/>
                        </a:lnTo>
                        <a:lnTo>
                          <a:pt x="861" y="608"/>
                        </a:lnTo>
                        <a:lnTo>
                          <a:pt x="843" y="618"/>
                        </a:lnTo>
                        <a:lnTo>
                          <a:pt x="825" y="625"/>
                        </a:lnTo>
                        <a:lnTo>
                          <a:pt x="806" y="631"/>
                        </a:lnTo>
                        <a:lnTo>
                          <a:pt x="806" y="631"/>
                        </a:lnTo>
                        <a:lnTo>
                          <a:pt x="804" y="646"/>
                        </a:lnTo>
                        <a:lnTo>
                          <a:pt x="803" y="662"/>
                        </a:lnTo>
                        <a:lnTo>
                          <a:pt x="799" y="678"/>
                        </a:lnTo>
                        <a:lnTo>
                          <a:pt x="794" y="692"/>
                        </a:lnTo>
                        <a:lnTo>
                          <a:pt x="789" y="707"/>
                        </a:lnTo>
                        <a:lnTo>
                          <a:pt x="781" y="720"/>
                        </a:lnTo>
                        <a:lnTo>
                          <a:pt x="774" y="733"/>
                        </a:lnTo>
                        <a:lnTo>
                          <a:pt x="766" y="743"/>
                        </a:lnTo>
                        <a:lnTo>
                          <a:pt x="755" y="753"/>
                        </a:lnTo>
                        <a:lnTo>
                          <a:pt x="745" y="763"/>
                        </a:lnTo>
                        <a:lnTo>
                          <a:pt x="735" y="770"/>
                        </a:lnTo>
                        <a:lnTo>
                          <a:pt x="724" y="777"/>
                        </a:lnTo>
                        <a:lnTo>
                          <a:pt x="712" y="782"/>
                        </a:lnTo>
                        <a:lnTo>
                          <a:pt x="701" y="785"/>
                        </a:lnTo>
                        <a:lnTo>
                          <a:pt x="688" y="787"/>
                        </a:lnTo>
                        <a:lnTo>
                          <a:pt x="675" y="787"/>
                        </a:lnTo>
                        <a:lnTo>
                          <a:pt x="675" y="787"/>
                        </a:lnTo>
                        <a:lnTo>
                          <a:pt x="658" y="785"/>
                        </a:lnTo>
                        <a:lnTo>
                          <a:pt x="642" y="780"/>
                        </a:lnTo>
                        <a:lnTo>
                          <a:pt x="626" y="772"/>
                        </a:lnTo>
                        <a:lnTo>
                          <a:pt x="610" y="762"/>
                        </a:lnTo>
                        <a:lnTo>
                          <a:pt x="610" y="762"/>
                        </a:lnTo>
                        <a:lnTo>
                          <a:pt x="604" y="779"/>
                        </a:lnTo>
                        <a:lnTo>
                          <a:pt x="597" y="796"/>
                        </a:lnTo>
                        <a:lnTo>
                          <a:pt x="590" y="812"/>
                        </a:lnTo>
                        <a:lnTo>
                          <a:pt x="581" y="826"/>
                        </a:lnTo>
                        <a:lnTo>
                          <a:pt x="571" y="841"/>
                        </a:lnTo>
                        <a:lnTo>
                          <a:pt x="560" y="852"/>
                        </a:lnTo>
                        <a:lnTo>
                          <a:pt x="548" y="862"/>
                        </a:lnTo>
                        <a:lnTo>
                          <a:pt x="535" y="871"/>
                        </a:lnTo>
                        <a:lnTo>
                          <a:pt x="522" y="880"/>
                        </a:lnTo>
                        <a:lnTo>
                          <a:pt x="509" y="885"/>
                        </a:lnTo>
                        <a:lnTo>
                          <a:pt x="496" y="890"/>
                        </a:lnTo>
                        <a:lnTo>
                          <a:pt x="482" y="891"/>
                        </a:lnTo>
                        <a:lnTo>
                          <a:pt x="468" y="893"/>
                        </a:lnTo>
                        <a:lnTo>
                          <a:pt x="453" y="891"/>
                        </a:lnTo>
                        <a:lnTo>
                          <a:pt x="439" y="888"/>
                        </a:lnTo>
                        <a:lnTo>
                          <a:pt x="424" y="883"/>
                        </a:lnTo>
                        <a:lnTo>
                          <a:pt x="424" y="883"/>
                        </a:lnTo>
                        <a:lnTo>
                          <a:pt x="411" y="877"/>
                        </a:lnTo>
                        <a:lnTo>
                          <a:pt x="401" y="870"/>
                        </a:lnTo>
                        <a:lnTo>
                          <a:pt x="390" y="861"/>
                        </a:lnTo>
                        <a:lnTo>
                          <a:pt x="380" y="852"/>
                        </a:lnTo>
                        <a:lnTo>
                          <a:pt x="371" y="841"/>
                        </a:lnTo>
                        <a:lnTo>
                          <a:pt x="362" y="829"/>
                        </a:lnTo>
                        <a:lnTo>
                          <a:pt x="354" y="818"/>
                        </a:lnTo>
                        <a:lnTo>
                          <a:pt x="347" y="803"/>
                        </a:lnTo>
                        <a:lnTo>
                          <a:pt x="347" y="803"/>
                        </a:lnTo>
                        <a:lnTo>
                          <a:pt x="331" y="813"/>
                        </a:lnTo>
                        <a:lnTo>
                          <a:pt x="315" y="822"/>
                        </a:lnTo>
                        <a:lnTo>
                          <a:pt x="299" y="828"/>
                        </a:lnTo>
                        <a:lnTo>
                          <a:pt x="283" y="831"/>
                        </a:lnTo>
                        <a:lnTo>
                          <a:pt x="267" y="832"/>
                        </a:lnTo>
                        <a:lnTo>
                          <a:pt x="252" y="832"/>
                        </a:lnTo>
                        <a:lnTo>
                          <a:pt x="234" y="829"/>
                        </a:lnTo>
                        <a:lnTo>
                          <a:pt x="220" y="825"/>
                        </a:lnTo>
                        <a:lnTo>
                          <a:pt x="204" y="818"/>
                        </a:lnTo>
                        <a:lnTo>
                          <a:pt x="190" y="809"/>
                        </a:lnTo>
                        <a:lnTo>
                          <a:pt x="175" y="799"/>
                        </a:lnTo>
                        <a:lnTo>
                          <a:pt x="162" y="787"/>
                        </a:lnTo>
                        <a:lnTo>
                          <a:pt x="149" y="773"/>
                        </a:lnTo>
                        <a:lnTo>
                          <a:pt x="139" y="759"/>
                        </a:lnTo>
                        <a:lnTo>
                          <a:pt x="128" y="741"/>
                        </a:lnTo>
                        <a:lnTo>
                          <a:pt x="119" y="723"/>
                        </a:lnTo>
                        <a:lnTo>
                          <a:pt x="119" y="723"/>
                        </a:lnTo>
                        <a:lnTo>
                          <a:pt x="118" y="718"/>
                        </a:lnTo>
                        <a:lnTo>
                          <a:pt x="118" y="718"/>
                        </a:lnTo>
                        <a:lnTo>
                          <a:pt x="108" y="718"/>
                        </a:lnTo>
                        <a:lnTo>
                          <a:pt x="99" y="718"/>
                        </a:lnTo>
                        <a:lnTo>
                          <a:pt x="89" y="715"/>
                        </a:lnTo>
                        <a:lnTo>
                          <a:pt x="80" y="713"/>
                        </a:lnTo>
                        <a:lnTo>
                          <a:pt x="72" y="708"/>
                        </a:lnTo>
                        <a:lnTo>
                          <a:pt x="63" y="704"/>
                        </a:lnTo>
                        <a:lnTo>
                          <a:pt x="56" y="698"/>
                        </a:lnTo>
                        <a:lnTo>
                          <a:pt x="49" y="691"/>
                        </a:lnTo>
                        <a:lnTo>
                          <a:pt x="43" y="682"/>
                        </a:lnTo>
                        <a:lnTo>
                          <a:pt x="36" y="674"/>
                        </a:lnTo>
                        <a:lnTo>
                          <a:pt x="31" y="665"/>
                        </a:lnTo>
                        <a:lnTo>
                          <a:pt x="25" y="654"/>
                        </a:lnTo>
                        <a:lnTo>
                          <a:pt x="23" y="644"/>
                        </a:lnTo>
                        <a:lnTo>
                          <a:pt x="20" y="632"/>
                        </a:lnTo>
                        <a:lnTo>
                          <a:pt x="17" y="620"/>
                        </a:lnTo>
                        <a:lnTo>
                          <a:pt x="15" y="608"/>
                        </a:lnTo>
                        <a:lnTo>
                          <a:pt x="15" y="608"/>
                        </a:lnTo>
                        <a:lnTo>
                          <a:pt x="15" y="595"/>
                        </a:lnTo>
                        <a:lnTo>
                          <a:pt x="17" y="582"/>
                        </a:lnTo>
                        <a:lnTo>
                          <a:pt x="18" y="569"/>
                        </a:lnTo>
                        <a:lnTo>
                          <a:pt x="21" y="556"/>
                        </a:lnTo>
                        <a:lnTo>
                          <a:pt x="25" y="543"/>
                        </a:lnTo>
                        <a:lnTo>
                          <a:pt x="31" y="531"/>
                        </a:lnTo>
                        <a:lnTo>
                          <a:pt x="37" y="521"/>
                        </a:lnTo>
                        <a:lnTo>
                          <a:pt x="44" y="511"/>
                        </a:lnTo>
                        <a:lnTo>
                          <a:pt x="44" y="511"/>
                        </a:lnTo>
                        <a:lnTo>
                          <a:pt x="36" y="504"/>
                        </a:lnTo>
                        <a:lnTo>
                          <a:pt x="28" y="495"/>
                        </a:lnTo>
                        <a:lnTo>
                          <a:pt x="23" y="487"/>
                        </a:lnTo>
                        <a:lnTo>
                          <a:pt x="17" y="476"/>
                        </a:lnTo>
                        <a:lnTo>
                          <a:pt x="13" y="466"/>
                        </a:lnTo>
                        <a:lnTo>
                          <a:pt x="8" y="456"/>
                        </a:lnTo>
                        <a:lnTo>
                          <a:pt x="5" y="445"/>
                        </a:lnTo>
                        <a:lnTo>
                          <a:pt x="2" y="435"/>
                        </a:lnTo>
                        <a:lnTo>
                          <a:pt x="1" y="422"/>
                        </a:lnTo>
                        <a:lnTo>
                          <a:pt x="0" y="410"/>
                        </a:lnTo>
                        <a:lnTo>
                          <a:pt x="1" y="399"/>
                        </a:lnTo>
                        <a:lnTo>
                          <a:pt x="1" y="387"/>
                        </a:lnTo>
                        <a:lnTo>
                          <a:pt x="4" y="376"/>
                        </a:lnTo>
                        <a:lnTo>
                          <a:pt x="7" y="364"/>
                        </a:lnTo>
                        <a:lnTo>
                          <a:pt x="10" y="353"/>
                        </a:lnTo>
                        <a:lnTo>
                          <a:pt x="15" y="341"/>
                        </a:lnTo>
                        <a:lnTo>
                          <a:pt x="15" y="341"/>
                        </a:lnTo>
                        <a:lnTo>
                          <a:pt x="21" y="330"/>
                        </a:lnTo>
                        <a:lnTo>
                          <a:pt x="30" y="318"/>
                        </a:lnTo>
                        <a:lnTo>
                          <a:pt x="37" y="309"/>
                        </a:lnTo>
                        <a:lnTo>
                          <a:pt x="47" y="301"/>
                        </a:lnTo>
                        <a:lnTo>
                          <a:pt x="57" y="294"/>
                        </a:lnTo>
                        <a:lnTo>
                          <a:pt x="67" y="289"/>
                        </a:lnTo>
                        <a:lnTo>
                          <a:pt x="77" y="285"/>
                        </a:lnTo>
                        <a:lnTo>
                          <a:pt x="89" y="284"/>
                        </a:lnTo>
                        <a:lnTo>
                          <a:pt x="89" y="281"/>
                        </a:lnTo>
                        <a:close/>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40" name="Freeform 81"/>
                  <p:cNvSpPr/>
                  <p:nvPr>
                    <p:custDataLst>
                      <p:tags r:id="rId132"/>
                    </p:custDataLst>
                  </p:nvPr>
                </p:nvSpPr>
                <p:spPr bwMode="auto">
                  <a:xfrm>
                    <a:off x="1541967" y="1789264"/>
                    <a:ext cx="137786" cy="45729"/>
                  </a:xfrm>
                  <a:custGeom>
                    <a:avLst/>
                    <a:gdLst>
                      <a:gd name="T0" fmla="*/ 55 w 55"/>
                      <a:gd name="T1" fmla="*/ 18 h 18"/>
                      <a:gd name="T2" fmla="*/ 55 w 55"/>
                      <a:gd name="T3" fmla="*/ 18 h 18"/>
                      <a:gd name="T4" fmla="*/ 41 w 55"/>
                      <a:gd name="T5" fmla="*/ 18 h 18"/>
                      <a:gd name="T6" fmla="*/ 28 w 55"/>
                      <a:gd name="T7" fmla="*/ 14 h 18"/>
                      <a:gd name="T8" fmla="*/ 13 w 55"/>
                      <a:gd name="T9" fmla="*/ 8 h 18"/>
                      <a:gd name="T10" fmla="*/ 0 w 55"/>
                      <a:gd name="T11" fmla="*/ 0 h 18"/>
                    </a:gdLst>
                    <a:ahLst/>
                    <a:cxnLst>
                      <a:cxn ang="0">
                        <a:pos x="T0" y="T1"/>
                      </a:cxn>
                      <a:cxn ang="0">
                        <a:pos x="T2" y="T3"/>
                      </a:cxn>
                      <a:cxn ang="0">
                        <a:pos x="T4" y="T5"/>
                      </a:cxn>
                      <a:cxn ang="0">
                        <a:pos x="T6" y="T7"/>
                      </a:cxn>
                      <a:cxn ang="0">
                        <a:pos x="T8" y="T9"/>
                      </a:cxn>
                      <a:cxn ang="0">
                        <a:pos x="T10" y="T11"/>
                      </a:cxn>
                    </a:cxnLst>
                    <a:rect l="0" t="0" r="r" b="b"/>
                    <a:pathLst>
                      <a:path w="55" h="18">
                        <a:moveTo>
                          <a:pt x="55" y="18"/>
                        </a:moveTo>
                        <a:lnTo>
                          <a:pt x="55" y="18"/>
                        </a:lnTo>
                        <a:lnTo>
                          <a:pt x="41" y="18"/>
                        </a:lnTo>
                        <a:lnTo>
                          <a:pt x="28" y="14"/>
                        </a:lnTo>
                        <a:lnTo>
                          <a:pt x="13" y="8"/>
                        </a:lnTo>
                        <a:lnTo>
                          <a:pt x="0" y="0"/>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41" name="Freeform 82"/>
                  <p:cNvSpPr/>
                  <p:nvPr>
                    <p:custDataLst>
                      <p:tags r:id="rId133"/>
                    </p:custDataLst>
                  </p:nvPr>
                </p:nvSpPr>
                <p:spPr bwMode="auto">
                  <a:xfrm>
                    <a:off x="1727352" y="2297360"/>
                    <a:ext cx="60125" cy="17784"/>
                  </a:xfrm>
                  <a:custGeom>
                    <a:avLst/>
                    <a:gdLst>
                      <a:gd name="T0" fmla="*/ 24 w 24"/>
                      <a:gd name="T1" fmla="*/ 0 h 7"/>
                      <a:gd name="T2" fmla="*/ 24 w 24"/>
                      <a:gd name="T3" fmla="*/ 0 h 7"/>
                      <a:gd name="T4" fmla="*/ 13 w 24"/>
                      <a:gd name="T5" fmla="*/ 4 h 7"/>
                      <a:gd name="T6" fmla="*/ 0 w 24"/>
                      <a:gd name="T7" fmla="*/ 7 h 7"/>
                    </a:gdLst>
                    <a:ahLst/>
                    <a:cxnLst>
                      <a:cxn ang="0">
                        <a:pos x="T0" y="T1"/>
                      </a:cxn>
                      <a:cxn ang="0">
                        <a:pos x="T2" y="T3"/>
                      </a:cxn>
                      <a:cxn ang="0">
                        <a:pos x="T4" y="T5"/>
                      </a:cxn>
                      <a:cxn ang="0">
                        <a:pos x="T6" y="T7"/>
                      </a:cxn>
                    </a:cxnLst>
                    <a:rect l="0" t="0" r="r" b="b"/>
                    <a:pathLst>
                      <a:path w="24" h="7">
                        <a:moveTo>
                          <a:pt x="24" y="0"/>
                        </a:moveTo>
                        <a:lnTo>
                          <a:pt x="24" y="0"/>
                        </a:lnTo>
                        <a:lnTo>
                          <a:pt x="13" y="4"/>
                        </a:lnTo>
                        <a:lnTo>
                          <a:pt x="0" y="7"/>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42" name="Freeform 83"/>
                  <p:cNvSpPr/>
                  <p:nvPr>
                    <p:custDataLst>
                      <p:tags r:id="rId134"/>
                    </p:custDataLst>
                  </p:nvPr>
                </p:nvSpPr>
                <p:spPr bwMode="auto">
                  <a:xfrm>
                    <a:off x="2268473" y="2439627"/>
                    <a:ext cx="32568" cy="93999"/>
                  </a:xfrm>
                  <a:custGeom>
                    <a:avLst/>
                    <a:gdLst>
                      <a:gd name="T0" fmla="*/ 13 w 13"/>
                      <a:gd name="T1" fmla="*/ 37 h 37"/>
                      <a:gd name="T2" fmla="*/ 13 w 13"/>
                      <a:gd name="T3" fmla="*/ 37 h 37"/>
                      <a:gd name="T4" fmla="*/ 5 w 13"/>
                      <a:gd name="T5" fmla="*/ 19 h 37"/>
                      <a:gd name="T6" fmla="*/ 0 w 13"/>
                      <a:gd name="T7" fmla="*/ 0 h 37"/>
                    </a:gdLst>
                    <a:ahLst/>
                    <a:cxnLst>
                      <a:cxn ang="0">
                        <a:pos x="T0" y="T1"/>
                      </a:cxn>
                      <a:cxn ang="0">
                        <a:pos x="T2" y="T3"/>
                      </a:cxn>
                      <a:cxn ang="0">
                        <a:pos x="T4" y="T5"/>
                      </a:cxn>
                      <a:cxn ang="0">
                        <a:pos x="T6" y="T7"/>
                      </a:cxn>
                    </a:cxnLst>
                    <a:rect l="0" t="0" r="r" b="b"/>
                    <a:pathLst>
                      <a:path w="13" h="37">
                        <a:moveTo>
                          <a:pt x="13" y="37"/>
                        </a:moveTo>
                        <a:lnTo>
                          <a:pt x="13" y="37"/>
                        </a:lnTo>
                        <a:lnTo>
                          <a:pt x="5" y="19"/>
                        </a:lnTo>
                        <a:lnTo>
                          <a:pt x="0" y="0"/>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43" name="Freeform 84"/>
                  <p:cNvSpPr/>
                  <p:nvPr>
                    <p:custDataLst>
                      <p:tags r:id="rId135"/>
                    </p:custDataLst>
                  </p:nvPr>
                </p:nvSpPr>
                <p:spPr bwMode="auto">
                  <a:xfrm>
                    <a:off x="2959907" y="2325306"/>
                    <a:ext cx="17537" cy="99080"/>
                  </a:xfrm>
                  <a:custGeom>
                    <a:avLst/>
                    <a:gdLst>
                      <a:gd name="T0" fmla="*/ 7 w 7"/>
                      <a:gd name="T1" fmla="*/ 0 h 39"/>
                      <a:gd name="T2" fmla="*/ 7 w 7"/>
                      <a:gd name="T3" fmla="*/ 0 h 39"/>
                      <a:gd name="T4" fmla="*/ 4 w 7"/>
                      <a:gd name="T5" fmla="*/ 21 h 39"/>
                      <a:gd name="T6" fmla="*/ 0 w 7"/>
                      <a:gd name="T7" fmla="*/ 39 h 39"/>
                    </a:gdLst>
                    <a:ahLst/>
                    <a:cxnLst>
                      <a:cxn ang="0">
                        <a:pos x="T0" y="T1"/>
                      </a:cxn>
                      <a:cxn ang="0">
                        <a:pos x="T2" y="T3"/>
                      </a:cxn>
                      <a:cxn ang="0">
                        <a:pos x="T4" y="T5"/>
                      </a:cxn>
                      <a:cxn ang="0">
                        <a:pos x="T6" y="T7"/>
                      </a:cxn>
                    </a:cxnLst>
                    <a:rect l="0" t="0" r="r" b="b"/>
                    <a:pathLst>
                      <a:path w="7" h="39">
                        <a:moveTo>
                          <a:pt x="7" y="0"/>
                        </a:moveTo>
                        <a:lnTo>
                          <a:pt x="7" y="0"/>
                        </a:lnTo>
                        <a:lnTo>
                          <a:pt x="4" y="21"/>
                        </a:lnTo>
                        <a:lnTo>
                          <a:pt x="0" y="39"/>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44" name="Freeform 85"/>
                  <p:cNvSpPr/>
                  <p:nvPr>
                    <p:custDataLst>
                      <p:tags r:id="rId136"/>
                    </p:custDataLst>
                  </p:nvPr>
                </p:nvSpPr>
                <p:spPr bwMode="auto">
                  <a:xfrm>
                    <a:off x="3285582" y="1715591"/>
                    <a:ext cx="165343" cy="381072"/>
                  </a:xfrm>
                  <a:custGeom>
                    <a:avLst/>
                    <a:gdLst>
                      <a:gd name="T0" fmla="*/ 0 w 66"/>
                      <a:gd name="T1" fmla="*/ 0 h 150"/>
                      <a:gd name="T2" fmla="*/ 0 w 66"/>
                      <a:gd name="T3" fmla="*/ 0 h 150"/>
                      <a:gd name="T4" fmla="*/ 15 w 66"/>
                      <a:gd name="T5" fmla="*/ 11 h 150"/>
                      <a:gd name="T6" fmla="*/ 28 w 66"/>
                      <a:gd name="T7" fmla="*/ 26 h 150"/>
                      <a:gd name="T8" fmla="*/ 40 w 66"/>
                      <a:gd name="T9" fmla="*/ 43 h 150"/>
                      <a:gd name="T10" fmla="*/ 50 w 66"/>
                      <a:gd name="T11" fmla="*/ 62 h 150"/>
                      <a:gd name="T12" fmla="*/ 57 w 66"/>
                      <a:gd name="T13" fmla="*/ 82 h 150"/>
                      <a:gd name="T14" fmla="*/ 63 w 66"/>
                      <a:gd name="T15" fmla="*/ 104 h 150"/>
                      <a:gd name="T16" fmla="*/ 66 w 66"/>
                      <a:gd name="T17" fmla="*/ 127 h 150"/>
                      <a:gd name="T18" fmla="*/ 66 w 66"/>
                      <a:gd name="T19"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50">
                        <a:moveTo>
                          <a:pt x="0" y="0"/>
                        </a:moveTo>
                        <a:lnTo>
                          <a:pt x="0" y="0"/>
                        </a:lnTo>
                        <a:lnTo>
                          <a:pt x="15" y="11"/>
                        </a:lnTo>
                        <a:lnTo>
                          <a:pt x="28" y="26"/>
                        </a:lnTo>
                        <a:lnTo>
                          <a:pt x="40" y="43"/>
                        </a:lnTo>
                        <a:lnTo>
                          <a:pt x="50" y="62"/>
                        </a:lnTo>
                        <a:lnTo>
                          <a:pt x="57" y="82"/>
                        </a:lnTo>
                        <a:lnTo>
                          <a:pt x="63" y="104"/>
                        </a:lnTo>
                        <a:lnTo>
                          <a:pt x="66" y="127"/>
                        </a:lnTo>
                        <a:lnTo>
                          <a:pt x="66" y="150"/>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45" name="Freeform 86"/>
                  <p:cNvSpPr/>
                  <p:nvPr>
                    <p:custDataLst>
                      <p:tags r:id="rId137"/>
                    </p:custDataLst>
                  </p:nvPr>
                </p:nvSpPr>
                <p:spPr bwMode="auto">
                  <a:xfrm>
                    <a:off x="3631298" y="1326897"/>
                    <a:ext cx="82672" cy="139727"/>
                  </a:xfrm>
                  <a:custGeom>
                    <a:avLst/>
                    <a:gdLst>
                      <a:gd name="T0" fmla="*/ 33 w 33"/>
                      <a:gd name="T1" fmla="*/ 0 h 55"/>
                      <a:gd name="T2" fmla="*/ 33 w 33"/>
                      <a:gd name="T3" fmla="*/ 0 h 55"/>
                      <a:gd name="T4" fmla="*/ 26 w 33"/>
                      <a:gd name="T5" fmla="*/ 16 h 55"/>
                      <a:gd name="T6" fmla="*/ 19 w 33"/>
                      <a:gd name="T7" fmla="*/ 31 h 55"/>
                      <a:gd name="T8" fmla="*/ 10 w 33"/>
                      <a:gd name="T9" fmla="*/ 44 h 55"/>
                      <a:gd name="T10" fmla="*/ 0 w 33"/>
                      <a:gd name="T11" fmla="*/ 55 h 55"/>
                    </a:gdLst>
                    <a:ahLst/>
                    <a:cxnLst>
                      <a:cxn ang="0">
                        <a:pos x="T0" y="T1"/>
                      </a:cxn>
                      <a:cxn ang="0">
                        <a:pos x="T2" y="T3"/>
                      </a:cxn>
                      <a:cxn ang="0">
                        <a:pos x="T4" y="T5"/>
                      </a:cxn>
                      <a:cxn ang="0">
                        <a:pos x="T6" y="T7"/>
                      </a:cxn>
                      <a:cxn ang="0">
                        <a:pos x="T8" y="T9"/>
                      </a:cxn>
                      <a:cxn ang="0">
                        <a:pos x="T10" y="T11"/>
                      </a:cxn>
                    </a:cxnLst>
                    <a:rect l="0" t="0" r="r" b="b"/>
                    <a:pathLst>
                      <a:path w="33" h="55">
                        <a:moveTo>
                          <a:pt x="33" y="0"/>
                        </a:moveTo>
                        <a:lnTo>
                          <a:pt x="33" y="0"/>
                        </a:lnTo>
                        <a:lnTo>
                          <a:pt x="26" y="16"/>
                        </a:lnTo>
                        <a:lnTo>
                          <a:pt x="19" y="31"/>
                        </a:lnTo>
                        <a:lnTo>
                          <a:pt x="10" y="44"/>
                        </a:lnTo>
                        <a:lnTo>
                          <a:pt x="0" y="55"/>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46" name="Freeform 87"/>
                  <p:cNvSpPr/>
                  <p:nvPr>
                    <p:custDataLst>
                      <p:tags r:id="rId138"/>
                    </p:custDataLst>
                  </p:nvPr>
                </p:nvSpPr>
                <p:spPr bwMode="auto">
                  <a:xfrm>
                    <a:off x="3541111" y="801019"/>
                    <a:ext cx="2506" cy="66052"/>
                  </a:xfrm>
                  <a:custGeom>
                    <a:avLst/>
                    <a:gdLst>
                      <a:gd name="T0" fmla="*/ 0 w 1"/>
                      <a:gd name="T1" fmla="*/ 0 h 26"/>
                      <a:gd name="T2" fmla="*/ 0 w 1"/>
                      <a:gd name="T3" fmla="*/ 0 h 26"/>
                      <a:gd name="T4" fmla="*/ 1 w 1"/>
                      <a:gd name="T5" fmla="*/ 13 h 26"/>
                      <a:gd name="T6" fmla="*/ 0 w 1"/>
                      <a:gd name="T7" fmla="*/ 26 h 26"/>
                    </a:gdLst>
                    <a:ahLst/>
                    <a:cxnLst>
                      <a:cxn ang="0">
                        <a:pos x="T0" y="T1"/>
                      </a:cxn>
                      <a:cxn ang="0">
                        <a:pos x="T2" y="T3"/>
                      </a:cxn>
                      <a:cxn ang="0">
                        <a:pos x="T4" y="T5"/>
                      </a:cxn>
                      <a:cxn ang="0">
                        <a:pos x="T6" y="T7"/>
                      </a:cxn>
                    </a:cxnLst>
                    <a:rect l="0" t="0" r="r" b="b"/>
                    <a:pathLst>
                      <a:path w="1" h="26">
                        <a:moveTo>
                          <a:pt x="0" y="0"/>
                        </a:moveTo>
                        <a:lnTo>
                          <a:pt x="0" y="0"/>
                        </a:lnTo>
                        <a:lnTo>
                          <a:pt x="1" y="13"/>
                        </a:lnTo>
                        <a:lnTo>
                          <a:pt x="0" y="26"/>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47" name="Freeform 88"/>
                  <p:cNvSpPr/>
                  <p:nvPr>
                    <p:custDataLst>
                      <p:tags r:id="rId139"/>
                    </p:custDataLst>
                  </p:nvPr>
                </p:nvSpPr>
                <p:spPr bwMode="auto">
                  <a:xfrm>
                    <a:off x="3040073" y="625725"/>
                    <a:ext cx="42589" cy="81295"/>
                  </a:xfrm>
                  <a:custGeom>
                    <a:avLst/>
                    <a:gdLst>
                      <a:gd name="T0" fmla="*/ 0 w 17"/>
                      <a:gd name="T1" fmla="*/ 32 h 32"/>
                      <a:gd name="T2" fmla="*/ 0 w 17"/>
                      <a:gd name="T3" fmla="*/ 32 h 32"/>
                      <a:gd name="T4" fmla="*/ 8 w 17"/>
                      <a:gd name="T5" fmla="*/ 14 h 32"/>
                      <a:gd name="T6" fmla="*/ 17 w 17"/>
                      <a:gd name="T7" fmla="*/ 0 h 32"/>
                    </a:gdLst>
                    <a:ahLst/>
                    <a:cxnLst>
                      <a:cxn ang="0">
                        <a:pos x="T0" y="T1"/>
                      </a:cxn>
                      <a:cxn ang="0">
                        <a:pos x="T2" y="T3"/>
                      </a:cxn>
                      <a:cxn ang="0">
                        <a:pos x="T4" y="T5"/>
                      </a:cxn>
                      <a:cxn ang="0">
                        <a:pos x="T6" y="T7"/>
                      </a:cxn>
                    </a:cxnLst>
                    <a:rect l="0" t="0" r="r" b="b"/>
                    <a:pathLst>
                      <a:path w="17" h="32">
                        <a:moveTo>
                          <a:pt x="0" y="32"/>
                        </a:moveTo>
                        <a:lnTo>
                          <a:pt x="0" y="32"/>
                        </a:lnTo>
                        <a:lnTo>
                          <a:pt x="8" y="14"/>
                        </a:lnTo>
                        <a:lnTo>
                          <a:pt x="17" y="0"/>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48" name="Freeform 89"/>
                  <p:cNvSpPr/>
                  <p:nvPr>
                    <p:custDataLst>
                      <p:tags r:id="rId140"/>
                    </p:custDataLst>
                  </p:nvPr>
                </p:nvSpPr>
                <p:spPr bwMode="auto">
                  <a:xfrm>
                    <a:off x="2661788" y="661291"/>
                    <a:ext cx="20042" cy="73675"/>
                  </a:xfrm>
                  <a:custGeom>
                    <a:avLst/>
                    <a:gdLst>
                      <a:gd name="T0" fmla="*/ 0 w 8"/>
                      <a:gd name="T1" fmla="*/ 29 h 29"/>
                      <a:gd name="T2" fmla="*/ 0 w 8"/>
                      <a:gd name="T3" fmla="*/ 29 h 29"/>
                      <a:gd name="T4" fmla="*/ 4 w 8"/>
                      <a:gd name="T5" fmla="*/ 15 h 29"/>
                      <a:gd name="T6" fmla="*/ 8 w 8"/>
                      <a:gd name="T7" fmla="*/ 0 h 29"/>
                    </a:gdLst>
                    <a:ahLst/>
                    <a:cxnLst>
                      <a:cxn ang="0">
                        <a:pos x="T0" y="T1"/>
                      </a:cxn>
                      <a:cxn ang="0">
                        <a:pos x="T2" y="T3"/>
                      </a:cxn>
                      <a:cxn ang="0">
                        <a:pos x="T4" y="T5"/>
                      </a:cxn>
                      <a:cxn ang="0">
                        <a:pos x="T6" y="T7"/>
                      </a:cxn>
                    </a:cxnLst>
                    <a:rect l="0" t="0" r="r" b="b"/>
                    <a:pathLst>
                      <a:path w="8" h="29">
                        <a:moveTo>
                          <a:pt x="0" y="29"/>
                        </a:moveTo>
                        <a:lnTo>
                          <a:pt x="0" y="29"/>
                        </a:lnTo>
                        <a:lnTo>
                          <a:pt x="4" y="15"/>
                        </a:lnTo>
                        <a:lnTo>
                          <a:pt x="8" y="0"/>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49" name="Freeform 90"/>
                  <p:cNvSpPr/>
                  <p:nvPr>
                    <p:custDataLst>
                      <p:tags r:id="rId141"/>
                    </p:custDataLst>
                  </p:nvPr>
                </p:nvSpPr>
                <p:spPr bwMode="auto">
                  <a:xfrm>
                    <a:off x="2220874" y="745128"/>
                    <a:ext cx="67641" cy="73675"/>
                  </a:xfrm>
                  <a:custGeom>
                    <a:avLst/>
                    <a:gdLst>
                      <a:gd name="T0" fmla="*/ 0 w 27"/>
                      <a:gd name="T1" fmla="*/ 0 h 29"/>
                      <a:gd name="T2" fmla="*/ 0 w 27"/>
                      <a:gd name="T3" fmla="*/ 0 h 29"/>
                      <a:gd name="T4" fmla="*/ 14 w 27"/>
                      <a:gd name="T5" fmla="*/ 15 h 29"/>
                      <a:gd name="T6" fmla="*/ 27 w 27"/>
                      <a:gd name="T7" fmla="*/ 29 h 29"/>
                    </a:gdLst>
                    <a:ahLst/>
                    <a:cxnLst>
                      <a:cxn ang="0">
                        <a:pos x="T0" y="T1"/>
                      </a:cxn>
                      <a:cxn ang="0">
                        <a:pos x="T2" y="T3"/>
                      </a:cxn>
                      <a:cxn ang="0">
                        <a:pos x="T4" y="T5"/>
                      </a:cxn>
                      <a:cxn ang="0">
                        <a:pos x="T6" y="T7"/>
                      </a:cxn>
                    </a:cxnLst>
                    <a:rect l="0" t="0" r="r" b="b"/>
                    <a:pathLst>
                      <a:path w="27" h="29">
                        <a:moveTo>
                          <a:pt x="0" y="0"/>
                        </a:moveTo>
                        <a:lnTo>
                          <a:pt x="0" y="0"/>
                        </a:lnTo>
                        <a:lnTo>
                          <a:pt x="14" y="15"/>
                        </a:lnTo>
                        <a:lnTo>
                          <a:pt x="27" y="29"/>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50" name="Freeform 91"/>
                  <p:cNvSpPr/>
                  <p:nvPr>
                    <p:custDataLst>
                      <p:tags r:id="rId142"/>
                    </p:custDataLst>
                  </p:nvPr>
                </p:nvSpPr>
                <p:spPr bwMode="auto">
                  <a:xfrm>
                    <a:off x="1654700" y="1215116"/>
                    <a:ext cx="10021" cy="71133"/>
                  </a:xfrm>
                  <a:custGeom>
                    <a:avLst/>
                    <a:gdLst>
                      <a:gd name="T0" fmla="*/ 4 w 4"/>
                      <a:gd name="T1" fmla="*/ 28 h 28"/>
                      <a:gd name="T2" fmla="*/ 4 w 4"/>
                      <a:gd name="T3" fmla="*/ 28 h 28"/>
                      <a:gd name="T4" fmla="*/ 3 w 4"/>
                      <a:gd name="T5" fmla="*/ 14 h 28"/>
                      <a:gd name="T6" fmla="*/ 0 w 4"/>
                      <a:gd name="T7" fmla="*/ 0 h 28"/>
                    </a:gdLst>
                    <a:ahLst/>
                    <a:cxnLst>
                      <a:cxn ang="0">
                        <a:pos x="T0" y="T1"/>
                      </a:cxn>
                      <a:cxn ang="0">
                        <a:pos x="T2" y="T3"/>
                      </a:cxn>
                      <a:cxn ang="0">
                        <a:pos x="T4" y="T5"/>
                      </a:cxn>
                      <a:cxn ang="0">
                        <a:pos x="T6" y="T7"/>
                      </a:cxn>
                    </a:cxnLst>
                    <a:rect l="0" t="0" r="r" b="b"/>
                    <a:pathLst>
                      <a:path w="4" h="28">
                        <a:moveTo>
                          <a:pt x="4" y="28"/>
                        </a:moveTo>
                        <a:lnTo>
                          <a:pt x="4" y="28"/>
                        </a:lnTo>
                        <a:lnTo>
                          <a:pt x="3" y="14"/>
                        </a:lnTo>
                        <a:lnTo>
                          <a:pt x="0" y="0"/>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grpSp>
          </p:grpSp>
          <p:grpSp>
            <p:nvGrpSpPr>
              <p:cNvPr id="122" name="组合 121"/>
              <p:cNvGrpSpPr/>
              <p:nvPr/>
            </p:nvGrpSpPr>
            <p:grpSpPr>
              <a:xfrm>
                <a:off x="5805352" y="343613"/>
                <a:ext cx="2428651" cy="2079636"/>
                <a:chOff x="2458081" y="1047733"/>
                <a:chExt cx="2514152" cy="2414846"/>
              </a:xfrm>
            </p:grpSpPr>
            <p:sp>
              <p:nvSpPr>
                <p:cNvPr id="123" name="Freeform 79"/>
                <p:cNvSpPr/>
                <p:nvPr>
                  <p:custDataLst>
                    <p:tags r:id="rId143"/>
                  </p:custDataLst>
                </p:nvPr>
              </p:nvSpPr>
              <p:spPr bwMode="auto">
                <a:xfrm>
                  <a:off x="2458081" y="1047733"/>
                  <a:ext cx="2514152" cy="2414846"/>
                </a:xfrm>
                <a:custGeom>
                  <a:avLst/>
                  <a:gdLst>
                    <a:gd name="T0" fmla="*/ 90 w 938"/>
                    <a:gd name="T1" fmla="*/ 242 h 893"/>
                    <a:gd name="T2" fmla="*/ 106 w 938"/>
                    <a:gd name="T3" fmla="*/ 171 h 893"/>
                    <a:gd name="T4" fmla="*/ 142 w 938"/>
                    <a:gd name="T5" fmla="*/ 114 h 893"/>
                    <a:gd name="T6" fmla="*/ 193 w 938"/>
                    <a:gd name="T7" fmla="*/ 78 h 893"/>
                    <a:gd name="T8" fmla="*/ 234 w 938"/>
                    <a:gd name="T9" fmla="*/ 69 h 893"/>
                    <a:gd name="T10" fmla="*/ 282 w 938"/>
                    <a:gd name="T11" fmla="*/ 78 h 893"/>
                    <a:gd name="T12" fmla="*/ 315 w 938"/>
                    <a:gd name="T13" fmla="*/ 98 h 893"/>
                    <a:gd name="T14" fmla="*/ 345 w 938"/>
                    <a:gd name="T15" fmla="*/ 52 h 893"/>
                    <a:gd name="T16" fmla="*/ 385 w 938"/>
                    <a:gd name="T17" fmla="*/ 26 h 893"/>
                    <a:gd name="T18" fmla="*/ 429 w 938"/>
                    <a:gd name="T19" fmla="*/ 22 h 893"/>
                    <a:gd name="T20" fmla="*/ 473 w 938"/>
                    <a:gd name="T21" fmla="*/ 40 h 893"/>
                    <a:gd name="T22" fmla="*/ 499 w 938"/>
                    <a:gd name="T23" fmla="*/ 66 h 893"/>
                    <a:gd name="T24" fmla="*/ 524 w 938"/>
                    <a:gd name="T25" fmla="*/ 29 h 893"/>
                    <a:gd name="T26" fmla="*/ 555 w 938"/>
                    <a:gd name="T27" fmla="*/ 6 h 893"/>
                    <a:gd name="T28" fmla="*/ 591 w 938"/>
                    <a:gd name="T29" fmla="*/ 1 h 893"/>
                    <a:gd name="T30" fmla="*/ 627 w 938"/>
                    <a:gd name="T31" fmla="*/ 14 h 893"/>
                    <a:gd name="T32" fmla="*/ 653 w 938"/>
                    <a:gd name="T33" fmla="*/ 40 h 893"/>
                    <a:gd name="T34" fmla="*/ 675 w 938"/>
                    <a:gd name="T35" fmla="*/ 33 h 893"/>
                    <a:gd name="T36" fmla="*/ 712 w 938"/>
                    <a:gd name="T37" fmla="*/ 10 h 893"/>
                    <a:gd name="T38" fmla="*/ 753 w 938"/>
                    <a:gd name="T39" fmla="*/ 7 h 893"/>
                    <a:gd name="T40" fmla="*/ 791 w 938"/>
                    <a:gd name="T41" fmla="*/ 23 h 893"/>
                    <a:gd name="T42" fmla="*/ 815 w 938"/>
                    <a:gd name="T43" fmla="*/ 47 h 893"/>
                    <a:gd name="T44" fmla="*/ 842 w 938"/>
                    <a:gd name="T45" fmla="*/ 121 h 893"/>
                    <a:gd name="T46" fmla="*/ 872 w 938"/>
                    <a:gd name="T47" fmla="*/ 140 h 893"/>
                    <a:gd name="T48" fmla="*/ 904 w 938"/>
                    <a:gd name="T49" fmla="*/ 181 h 893"/>
                    <a:gd name="T50" fmla="*/ 921 w 938"/>
                    <a:gd name="T51" fmla="*/ 235 h 893"/>
                    <a:gd name="T52" fmla="*/ 920 w 938"/>
                    <a:gd name="T53" fmla="*/ 294 h 893"/>
                    <a:gd name="T54" fmla="*/ 911 w 938"/>
                    <a:gd name="T55" fmla="*/ 328 h 893"/>
                    <a:gd name="T56" fmla="*/ 935 w 938"/>
                    <a:gd name="T57" fmla="*/ 396 h 893"/>
                    <a:gd name="T58" fmla="*/ 935 w 938"/>
                    <a:gd name="T59" fmla="*/ 469 h 893"/>
                    <a:gd name="T60" fmla="*/ 917 w 938"/>
                    <a:gd name="T61" fmla="*/ 538 h 893"/>
                    <a:gd name="T62" fmla="*/ 876 w 938"/>
                    <a:gd name="T63" fmla="*/ 595 h 893"/>
                    <a:gd name="T64" fmla="*/ 825 w 938"/>
                    <a:gd name="T65" fmla="*/ 625 h 893"/>
                    <a:gd name="T66" fmla="*/ 803 w 938"/>
                    <a:gd name="T67" fmla="*/ 662 h 893"/>
                    <a:gd name="T68" fmla="*/ 781 w 938"/>
                    <a:gd name="T69" fmla="*/ 720 h 893"/>
                    <a:gd name="T70" fmla="*/ 745 w 938"/>
                    <a:gd name="T71" fmla="*/ 763 h 893"/>
                    <a:gd name="T72" fmla="*/ 701 w 938"/>
                    <a:gd name="T73" fmla="*/ 785 h 893"/>
                    <a:gd name="T74" fmla="*/ 658 w 938"/>
                    <a:gd name="T75" fmla="*/ 785 h 893"/>
                    <a:gd name="T76" fmla="*/ 610 w 938"/>
                    <a:gd name="T77" fmla="*/ 762 h 893"/>
                    <a:gd name="T78" fmla="*/ 581 w 938"/>
                    <a:gd name="T79" fmla="*/ 826 h 893"/>
                    <a:gd name="T80" fmla="*/ 535 w 938"/>
                    <a:gd name="T81" fmla="*/ 871 h 893"/>
                    <a:gd name="T82" fmla="*/ 482 w 938"/>
                    <a:gd name="T83" fmla="*/ 891 h 893"/>
                    <a:gd name="T84" fmla="*/ 424 w 938"/>
                    <a:gd name="T85" fmla="*/ 883 h 893"/>
                    <a:gd name="T86" fmla="*/ 390 w 938"/>
                    <a:gd name="T87" fmla="*/ 861 h 893"/>
                    <a:gd name="T88" fmla="*/ 354 w 938"/>
                    <a:gd name="T89" fmla="*/ 818 h 893"/>
                    <a:gd name="T90" fmla="*/ 315 w 938"/>
                    <a:gd name="T91" fmla="*/ 822 h 893"/>
                    <a:gd name="T92" fmla="*/ 252 w 938"/>
                    <a:gd name="T93" fmla="*/ 832 h 893"/>
                    <a:gd name="T94" fmla="*/ 190 w 938"/>
                    <a:gd name="T95" fmla="*/ 809 h 893"/>
                    <a:gd name="T96" fmla="*/ 139 w 938"/>
                    <a:gd name="T97" fmla="*/ 759 h 893"/>
                    <a:gd name="T98" fmla="*/ 118 w 938"/>
                    <a:gd name="T99" fmla="*/ 718 h 893"/>
                    <a:gd name="T100" fmla="*/ 89 w 938"/>
                    <a:gd name="T101" fmla="*/ 715 h 893"/>
                    <a:gd name="T102" fmla="*/ 56 w 938"/>
                    <a:gd name="T103" fmla="*/ 698 h 893"/>
                    <a:gd name="T104" fmla="*/ 31 w 938"/>
                    <a:gd name="T105" fmla="*/ 665 h 893"/>
                    <a:gd name="T106" fmla="*/ 17 w 938"/>
                    <a:gd name="T107" fmla="*/ 620 h 893"/>
                    <a:gd name="T108" fmla="*/ 17 w 938"/>
                    <a:gd name="T109" fmla="*/ 582 h 893"/>
                    <a:gd name="T110" fmla="*/ 31 w 938"/>
                    <a:gd name="T111" fmla="*/ 531 h 893"/>
                    <a:gd name="T112" fmla="*/ 36 w 938"/>
                    <a:gd name="T113" fmla="*/ 504 h 893"/>
                    <a:gd name="T114" fmla="*/ 13 w 938"/>
                    <a:gd name="T115" fmla="*/ 466 h 893"/>
                    <a:gd name="T116" fmla="*/ 1 w 938"/>
                    <a:gd name="T117" fmla="*/ 422 h 893"/>
                    <a:gd name="T118" fmla="*/ 4 w 938"/>
                    <a:gd name="T119" fmla="*/ 376 h 893"/>
                    <a:gd name="T120" fmla="*/ 15 w 938"/>
                    <a:gd name="T121" fmla="*/ 341 h 893"/>
                    <a:gd name="T122" fmla="*/ 47 w 938"/>
                    <a:gd name="T123" fmla="*/ 301 h 893"/>
                    <a:gd name="T124" fmla="*/ 89 w 938"/>
                    <a:gd name="T125" fmla="*/ 284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38" h="893">
                      <a:moveTo>
                        <a:pt x="89" y="281"/>
                      </a:moveTo>
                      <a:lnTo>
                        <a:pt x="89" y="281"/>
                      </a:lnTo>
                      <a:lnTo>
                        <a:pt x="89" y="261"/>
                      </a:lnTo>
                      <a:lnTo>
                        <a:pt x="90" y="242"/>
                      </a:lnTo>
                      <a:lnTo>
                        <a:pt x="92" y="223"/>
                      </a:lnTo>
                      <a:lnTo>
                        <a:pt x="96" y="204"/>
                      </a:lnTo>
                      <a:lnTo>
                        <a:pt x="100" y="187"/>
                      </a:lnTo>
                      <a:lnTo>
                        <a:pt x="106" y="171"/>
                      </a:lnTo>
                      <a:lnTo>
                        <a:pt x="113" y="155"/>
                      </a:lnTo>
                      <a:lnTo>
                        <a:pt x="122" y="141"/>
                      </a:lnTo>
                      <a:lnTo>
                        <a:pt x="132" y="127"/>
                      </a:lnTo>
                      <a:lnTo>
                        <a:pt x="142" y="114"/>
                      </a:lnTo>
                      <a:lnTo>
                        <a:pt x="154" y="104"/>
                      </a:lnTo>
                      <a:lnTo>
                        <a:pt x="165" y="94"/>
                      </a:lnTo>
                      <a:lnTo>
                        <a:pt x="178" y="85"/>
                      </a:lnTo>
                      <a:lnTo>
                        <a:pt x="193" y="78"/>
                      </a:lnTo>
                      <a:lnTo>
                        <a:pt x="207" y="73"/>
                      </a:lnTo>
                      <a:lnTo>
                        <a:pt x="221" y="70"/>
                      </a:lnTo>
                      <a:lnTo>
                        <a:pt x="221" y="70"/>
                      </a:lnTo>
                      <a:lnTo>
                        <a:pt x="234" y="69"/>
                      </a:lnTo>
                      <a:lnTo>
                        <a:pt x="246" y="69"/>
                      </a:lnTo>
                      <a:lnTo>
                        <a:pt x="257" y="70"/>
                      </a:lnTo>
                      <a:lnTo>
                        <a:pt x="270" y="73"/>
                      </a:lnTo>
                      <a:lnTo>
                        <a:pt x="282" y="78"/>
                      </a:lnTo>
                      <a:lnTo>
                        <a:pt x="293" y="83"/>
                      </a:lnTo>
                      <a:lnTo>
                        <a:pt x="303" y="89"/>
                      </a:lnTo>
                      <a:lnTo>
                        <a:pt x="315" y="98"/>
                      </a:lnTo>
                      <a:lnTo>
                        <a:pt x="315" y="98"/>
                      </a:lnTo>
                      <a:lnTo>
                        <a:pt x="321" y="83"/>
                      </a:lnTo>
                      <a:lnTo>
                        <a:pt x="328" y="72"/>
                      </a:lnTo>
                      <a:lnTo>
                        <a:pt x="336" y="62"/>
                      </a:lnTo>
                      <a:lnTo>
                        <a:pt x="345" y="52"/>
                      </a:lnTo>
                      <a:lnTo>
                        <a:pt x="354" y="43"/>
                      </a:lnTo>
                      <a:lnTo>
                        <a:pt x="364" y="36"/>
                      </a:lnTo>
                      <a:lnTo>
                        <a:pt x="374" y="30"/>
                      </a:lnTo>
                      <a:lnTo>
                        <a:pt x="385" y="26"/>
                      </a:lnTo>
                      <a:lnTo>
                        <a:pt x="396" y="23"/>
                      </a:lnTo>
                      <a:lnTo>
                        <a:pt x="407" y="20"/>
                      </a:lnTo>
                      <a:lnTo>
                        <a:pt x="419" y="20"/>
                      </a:lnTo>
                      <a:lnTo>
                        <a:pt x="429" y="22"/>
                      </a:lnTo>
                      <a:lnTo>
                        <a:pt x="440" y="23"/>
                      </a:lnTo>
                      <a:lnTo>
                        <a:pt x="452" y="27"/>
                      </a:lnTo>
                      <a:lnTo>
                        <a:pt x="462" y="33"/>
                      </a:lnTo>
                      <a:lnTo>
                        <a:pt x="473" y="40"/>
                      </a:lnTo>
                      <a:lnTo>
                        <a:pt x="473" y="40"/>
                      </a:lnTo>
                      <a:lnTo>
                        <a:pt x="486" y="52"/>
                      </a:lnTo>
                      <a:lnTo>
                        <a:pt x="499" y="66"/>
                      </a:lnTo>
                      <a:lnTo>
                        <a:pt x="499" y="66"/>
                      </a:lnTo>
                      <a:lnTo>
                        <a:pt x="504" y="55"/>
                      </a:lnTo>
                      <a:lnTo>
                        <a:pt x="509" y="45"/>
                      </a:lnTo>
                      <a:lnTo>
                        <a:pt x="516" y="36"/>
                      </a:lnTo>
                      <a:lnTo>
                        <a:pt x="524" y="29"/>
                      </a:lnTo>
                      <a:lnTo>
                        <a:pt x="531" y="22"/>
                      </a:lnTo>
                      <a:lnTo>
                        <a:pt x="538" y="14"/>
                      </a:lnTo>
                      <a:lnTo>
                        <a:pt x="547" y="10"/>
                      </a:lnTo>
                      <a:lnTo>
                        <a:pt x="555" y="6"/>
                      </a:lnTo>
                      <a:lnTo>
                        <a:pt x="564" y="3"/>
                      </a:lnTo>
                      <a:lnTo>
                        <a:pt x="573" y="1"/>
                      </a:lnTo>
                      <a:lnTo>
                        <a:pt x="583" y="0"/>
                      </a:lnTo>
                      <a:lnTo>
                        <a:pt x="591" y="1"/>
                      </a:lnTo>
                      <a:lnTo>
                        <a:pt x="600" y="3"/>
                      </a:lnTo>
                      <a:lnTo>
                        <a:pt x="610" y="6"/>
                      </a:lnTo>
                      <a:lnTo>
                        <a:pt x="619" y="10"/>
                      </a:lnTo>
                      <a:lnTo>
                        <a:pt x="627" y="14"/>
                      </a:lnTo>
                      <a:lnTo>
                        <a:pt x="627" y="14"/>
                      </a:lnTo>
                      <a:lnTo>
                        <a:pt x="636" y="22"/>
                      </a:lnTo>
                      <a:lnTo>
                        <a:pt x="645" y="30"/>
                      </a:lnTo>
                      <a:lnTo>
                        <a:pt x="653" y="40"/>
                      </a:lnTo>
                      <a:lnTo>
                        <a:pt x="659" y="52"/>
                      </a:lnTo>
                      <a:lnTo>
                        <a:pt x="659" y="52"/>
                      </a:lnTo>
                      <a:lnTo>
                        <a:pt x="668" y="42"/>
                      </a:lnTo>
                      <a:lnTo>
                        <a:pt x="675" y="33"/>
                      </a:lnTo>
                      <a:lnTo>
                        <a:pt x="683" y="24"/>
                      </a:lnTo>
                      <a:lnTo>
                        <a:pt x="694" y="19"/>
                      </a:lnTo>
                      <a:lnTo>
                        <a:pt x="702" y="13"/>
                      </a:lnTo>
                      <a:lnTo>
                        <a:pt x="712" y="10"/>
                      </a:lnTo>
                      <a:lnTo>
                        <a:pt x="722" y="7"/>
                      </a:lnTo>
                      <a:lnTo>
                        <a:pt x="732" y="6"/>
                      </a:lnTo>
                      <a:lnTo>
                        <a:pt x="743" y="6"/>
                      </a:lnTo>
                      <a:lnTo>
                        <a:pt x="753" y="7"/>
                      </a:lnTo>
                      <a:lnTo>
                        <a:pt x="763" y="9"/>
                      </a:lnTo>
                      <a:lnTo>
                        <a:pt x="773" y="13"/>
                      </a:lnTo>
                      <a:lnTo>
                        <a:pt x="781" y="17"/>
                      </a:lnTo>
                      <a:lnTo>
                        <a:pt x="791" y="23"/>
                      </a:lnTo>
                      <a:lnTo>
                        <a:pt x="800" y="32"/>
                      </a:lnTo>
                      <a:lnTo>
                        <a:pt x="809" y="40"/>
                      </a:lnTo>
                      <a:lnTo>
                        <a:pt x="809" y="40"/>
                      </a:lnTo>
                      <a:lnTo>
                        <a:pt x="815" y="47"/>
                      </a:lnTo>
                      <a:lnTo>
                        <a:pt x="820" y="58"/>
                      </a:lnTo>
                      <a:lnTo>
                        <a:pt x="830" y="76"/>
                      </a:lnTo>
                      <a:lnTo>
                        <a:pt x="838" y="98"/>
                      </a:lnTo>
                      <a:lnTo>
                        <a:pt x="842" y="121"/>
                      </a:lnTo>
                      <a:lnTo>
                        <a:pt x="842" y="121"/>
                      </a:lnTo>
                      <a:lnTo>
                        <a:pt x="852" y="125"/>
                      </a:lnTo>
                      <a:lnTo>
                        <a:pt x="863" y="132"/>
                      </a:lnTo>
                      <a:lnTo>
                        <a:pt x="872" y="140"/>
                      </a:lnTo>
                      <a:lnTo>
                        <a:pt x="882" y="148"/>
                      </a:lnTo>
                      <a:lnTo>
                        <a:pt x="889" y="158"/>
                      </a:lnTo>
                      <a:lnTo>
                        <a:pt x="897" y="170"/>
                      </a:lnTo>
                      <a:lnTo>
                        <a:pt x="904" y="181"/>
                      </a:lnTo>
                      <a:lnTo>
                        <a:pt x="910" y="193"/>
                      </a:lnTo>
                      <a:lnTo>
                        <a:pt x="914" y="206"/>
                      </a:lnTo>
                      <a:lnTo>
                        <a:pt x="918" y="220"/>
                      </a:lnTo>
                      <a:lnTo>
                        <a:pt x="921" y="235"/>
                      </a:lnTo>
                      <a:lnTo>
                        <a:pt x="923" y="249"/>
                      </a:lnTo>
                      <a:lnTo>
                        <a:pt x="923" y="263"/>
                      </a:lnTo>
                      <a:lnTo>
                        <a:pt x="923" y="278"/>
                      </a:lnTo>
                      <a:lnTo>
                        <a:pt x="920" y="294"/>
                      </a:lnTo>
                      <a:lnTo>
                        <a:pt x="917" y="308"/>
                      </a:lnTo>
                      <a:lnTo>
                        <a:pt x="917" y="308"/>
                      </a:lnTo>
                      <a:lnTo>
                        <a:pt x="911" y="328"/>
                      </a:lnTo>
                      <a:lnTo>
                        <a:pt x="911" y="328"/>
                      </a:lnTo>
                      <a:lnTo>
                        <a:pt x="920" y="344"/>
                      </a:lnTo>
                      <a:lnTo>
                        <a:pt x="925" y="361"/>
                      </a:lnTo>
                      <a:lnTo>
                        <a:pt x="931" y="379"/>
                      </a:lnTo>
                      <a:lnTo>
                        <a:pt x="935" y="396"/>
                      </a:lnTo>
                      <a:lnTo>
                        <a:pt x="937" y="415"/>
                      </a:lnTo>
                      <a:lnTo>
                        <a:pt x="938" y="433"/>
                      </a:lnTo>
                      <a:lnTo>
                        <a:pt x="938" y="452"/>
                      </a:lnTo>
                      <a:lnTo>
                        <a:pt x="935" y="469"/>
                      </a:lnTo>
                      <a:lnTo>
                        <a:pt x="933" y="488"/>
                      </a:lnTo>
                      <a:lnTo>
                        <a:pt x="928" y="505"/>
                      </a:lnTo>
                      <a:lnTo>
                        <a:pt x="923" y="523"/>
                      </a:lnTo>
                      <a:lnTo>
                        <a:pt x="917" y="538"/>
                      </a:lnTo>
                      <a:lnTo>
                        <a:pt x="908" y="554"/>
                      </a:lnTo>
                      <a:lnTo>
                        <a:pt x="898" y="569"/>
                      </a:lnTo>
                      <a:lnTo>
                        <a:pt x="888" y="582"/>
                      </a:lnTo>
                      <a:lnTo>
                        <a:pt x="876" y="595"/>
                      </a:lnTo>
                      <a:lnTo>
                        <a:pt x="876" y="595"/>
                      </a:lnTo>
                      <a:lnTo>
                        <a:pt x="861" y="608"/>
                      </a:lnTo>
                      <a:lnTo>
                        <a:pt x="843" y="618"/>
                      </a:lnTo>
                      <a:lnTo>
                        <a:pt x="825" y="625"/>
                      </a:lnTo>
                      <a:lnTo>
                        <a:pt x="806" y="631"/>
                      </a:lnTo>
                      <a:lnTo>
                        <a:pt x="806" y="631"/>
                      </a:lnTo>
                      <a:lnTo>
                        <a:pt x="804" y="646"/>
                      </a:lnTo>
                      <a:lnTo>
                        <a:pt x="803" y="662"/>
                      </a:lnTo>
                      <a:lnTo>
                        <a:pt x="799" y="678"/>
                      </a:lnTo>
                      <a:lnTo>
                        <a:pt x="794" y="692"/>
                      </a:lnTo>
                      <a:lnTo>
                        <a:pt x="789" y="707"/>
                      </a:lnTo>
                      <a:lnTo>
                        <a:pt x="781" y="720"/>
                      </a:lnTo>
                      <a:lnTo>
                        <a:pt x="774" y="733"/>
                      </a:lnTo>
                      <a:lnTo>
                        <a:pt x="766" y="743"/>
                      </a:lnTo>
                      <a:lnTo>
                        <a:pt x="755" y="753"/>
                      </a:lnTo>
                      <a:lnTo>
                        <a:pt x="745" y="763"/>
                      </a:lnTo>
                      <a:lnTo>
                        <a:pt x="735" y="770"/>
                      </a:lnTo>
                      <a:lnTo>
                        <a:pt x="724" y="777"/>
                      </a:lnTo>
                      <a:lnTo>
                        <a:pt x="712" y="782"/>
                      </a:lnTo>
                      <a:lnTo>
                        <a:pt x="701" y="785"/>
                      </a:lnTo>
                      <a:lnTo>
                        <a:pt x="688" y="787"/>
                      </a:lnTo>
                      <a:lnTo>
                        <a:pt x="675" y="787"/>
                      </a:lnTo>
                      <a:lnTo>
                        <a:pt x="675" y="787"/>
                      </a:lnTo>
                      <a:lnTo>
                        <a:pt x="658" y="785"/>
                      </a:lnTo>
                      <a:lnTo>
                        <a:pt x="642" y="780"/>
                      </a:lnTo>
                      <a:lnTo>
                        <a:pt x="626" y="772"/>
                      </a:lnTo>
                      <a:lnTo>
                        <a:pt x="610" y="762"/>
                      </a:lnTo>
                      <a:lnTo>
                        <a:pt x="610" y="762"/>
                      </a:lnTo>
                      <a:lnTo>
                        <a:pt x="604" y="779"/>
                      </a:lnTo>
                      <a:lnTo>
                        <a:pt x="597" y="796"/>
                      </a:lnTo>
                      <a:lnTo>
                        <a:pt x="590" y="812"/>
                      </a:lnTo>
                      <a:lnTo>
                        <a:pt x="581" y="826"/>
                      </a:lnTo>
                      <a:lnTo>
                        <a:pt x="571" y="841"/>
                      </a:lnTo>
                      <a:lnTo>
                        <a:pt x="560" y="852"/>
                      </a:lnTo>
                      <a:lnTo>
                        <a:pt x="548" y="862"/>
                      </a:lnTo>
                      <a:lnTo>
                        <a:pt x="535" y="871"/>
                      </a:lnTo>
                      <a:lnTo>
                        <a:pt x="522" y="880"/>
                      </a:lnTo>
                      <a:lnTo>
                        <a:pt x="509" y="885"/>
                      </a:lnTo>
                      <a:lnTo>
                        <a:pt x="496" y="890"/>
                      </a:lnTo>
                      <a:lnTo>
                        <a:pt x="482" y="891"/>
                      </a:lnTo>
                      <a:lnTo>
                        <a:pt x="468" y="893"/>
                      </a:lnTo>
                      <a:lnTo>
                        <a:pt x="453" y="891"/>
                      </a:lnTo>
                      <a:lnTo>
                        <a:pt x="439" y="888"/>
                      </a:lnTo>
                      <a:lnTo>
                        <a:pt x="424" y="883"/>
                      </a:lnTo>
                      <a:lnTo>
                        <a:pt x="424" y="883"/>
                      </a:lnTo>
                      <a:lnTo>
                        <a:pt x="411" y="877"/>
                      </a:lnTo>
                      <a:lnTo>
                        <a:pt x="401" y="870"/>
                      </a:lnTo>
                      <a:lnTo>
                        <a:pt x="390" y="861"/>
                      </a:lnTo>
                      <a:lnTo>
                        <a:pt x="380" y="852"/>
                      </a:lnTo>
                      <a:lnTo>
                        <a:pt x="371" y="841"/>
                      </a:lnTo>
                      <a:lnTo>
                        <a:pt x="362" y="829"/>
                      </a:lnTo>
                      <a:lnTo>
                        <a:pt x="354" y="818"/>
                      </a:lnTo>
                      <a:lnTo>
                        <a:pt x="347" y="803"/>
                      </a:lnTo>
                      <a:lnTo>
                        <a:pt x="347" y="803"/>
                      </a:lnTo>
                      <a:lnTo>
                        <a:pt x="331" y="813"/>
                      </a:lnTo>
                      <a:lnTo>
                        <a:pt x="315" y="822"/>
                      </a:lnTo>
                      <a:lnTo>
                        <a:pt x="299" y="828"/>
                      </a:lnTo>
                      <a:lnTo>
                        <a:pt x="283" y="831"/>
                      </a:lnTo>
                      <a:lnTo>
                        <a:pt x="267" y="832"/>
                      </a:lnTo>
                      <a:lnTo>
                        <a:pt x="252" y="832"/>
                      </a:lnTo>
                      <a:lnTo>
                        <a:pt x="234" y="829"/>
                      </a:lnTo>
                      <a:lnTo>
                        <a:pt x="220" y="825"/>
                      </a:lnTo>
                      <a:lnTo>
                        <a:pt x="204" y="818"/>
                      </a:lnTo>
                      <a:lnTo>
                        <a:pt x="190" y="809"/>
                      </a:lnTo>
                      <a:lnTo>
                        <a:pt x="175" y="799"/>
                      </a:lnTo>
                      <a:lnTo>
                        <a:pt x="162" y="787"/>
                      </a:lnTo>
                      <a:lnTo>
                        <a:pt x="149" y="773"/>
                      </a:lnTo>
                      <a:lnTo>
                        <a:pt x="139" y="759"/>
                      </a:lnTo>
                      <a:lnTo>
                        <a:pt x="128" y="741"/>
                      </a:lnTo>
                      <a:lnTo>
                        <a:pt x="119" y="723"/>
                      </a:lnTo>
                      <a:lnTo>
                        <a:pt x="119" y="723"/>
                      </a:lnTo>
                      <a:lnTo>
                        <a:pt x="118" y="718"/>
                      </a:lnTo>
                      <a:lnTo>
                        <a:pt x="118" y="718"/>
                      </a:lnTo>
                      <a:lnTo>
                        <a:pt x="108" y="718"/>
                      </a:lnTo>
                      <a:lnTo>
                        <a:pt x="99" y="718"/>
                      </a:lnTo>
                      <a:lnTo>
                        <a:pt x="89" y="715"/>
                      </a:lnTo>
                      <a:lnTo>
                        <a:pt x="80" y="713"/>
                      </a:lnTo>
                      <a:lnTo>
                        <a:pt x="72" y="708"/>
                      </a:lnTo>
                      <a:lnTo>
                        <a:pt x="63" y="704"/>
                      </a:lnTo>
                      <a:lnTo>
                        <a:pt x="56" y="698"/>
                      </a:lnTo>
                      <a:lnTo>
                        <a:pt x="49" y="691"/>
                      </a:lnTo>
                      <a:lnTo>
                        <a:pt x="43" y="682"/>
                      </a:lnTo>
                      <a:lnTo>
                        <a:pt x="36" y="674"/>
                      </a:lnTo>
                      <a:lnTo>
                        <a:pt x="31" y="665"/>
                      </a:lnTo>
                      <a:lnTo>
                        <a:pt x="25" y="654"/>
                      </a:lnTo>
                      <a:lnTo>
                        <a:pt x="23" y="644"/>
                      </a:lnTo>
                      <a:lnTo>
                        <a:pt x="20" y="632"/>
                      </a:lnTo>
                      <a:lnTo>
                        <a:pt x="17" y="620"/>
                      </a:lnTo>
                      <a:lnTo>
                        <a:pt x="15" y="608"/>
                      </a:lnTo>
                      <a:lnTo>
                        <a:pt x="15" y="608"/>
                      </a:lnTo>
                      <a:lnTo>
                        <a:pt x="15" y="595"/>
                      </a:lnTo>
                      <a:lnTo>
                        <a:pt x="17" y="582"/>
                      </a:lnTo>
                      <a:lnTo>
                        <a:pt x="18" y="569"/>
                      </a:lnTo>
                      <a:lnTo>
                        <a:pt x="21" y="556"/>
                      </a:lnTo>
                      <a:lnTo>
                        <a:pt x="25" y="543"/>
                      </a:lnTo>
                      <a:lnTo>
                        <a:pt x="31" y="531"/>
                      </a:lnTo>
                      <a:lnTo>
                        <a:pt x="37" y="521"/>
                      </a:lnTo>
                      <a:lnTo>
                        <a:pt x="44" y="511"/>
                      </a:lnTo>
                      <a:lnTo>
                        <a:pt x="44" y="511"/>
                      </a:lnTo>
                      <a:lnTo>
                        <a:pt x="36" y="504"/>
                      </a:lnTo>
                      <a:lnTo>
                        <a:pt x="28" y="495"/>
                      </a:lnTo>
                      <a:lnTo>
                        <a:pt x="23" y="487"/>
                      </a:lnTo>
                      <a:lnTo>
                        <a:pt x="17" y="476"/>
                      </a:lnTo>
                      <a:lnTo>
                        <a:pt x="13" y="466"/>
                      </a:lnTo>
                      <a:lnTo>
                        <a:pt x="8" y="456"/>
                      </a:lnTo>
                      <a:lnTo>
                        <a:pt x="5" y="445"/>
                      </a:lnTo>
                      <a:lnTo>
                        <a:pt x="2" y="435"/>
                      </a:lnTo>
                      <a:lnTo>
                        <a:pt x="1" y="422"/>
                      </a:lnTo>
                      <a:lnTo>
                        <a:pt x="0" y="410"/>
                      </a:lnTo>
                      <a:lnTo>
                        <a:pt x="1" y="399"/>
                      </a:lnTo>
                      <a:lnTo>
                        <a:pt x="1" y="387"/>
                      </a:lnTo>
                      <a:lnTo>
                        <a:pt x="4" y="376"/>
                      </a:lnTo>
                      <a:lnTo>
                        <a:pt x="7" y="364"/>
                      </a:lnTo>
                      <a:lnTo>
                        <a:pt x="10" y="353"/>
                      </a:lnTo>
                      <a:lnTo>
                        <a:pt x="15" y="341"/>
                      </a:lnTo>
                      <a:lnTo>
                        <a:pt x="15" y="341"/>
                      </a:lnTo>
                      <a:lnTo>
                        <a:pt x="21" y="330"/>
                      </a:lnTo>
                      <a:lnTo>
                        <a:pt x="30" y="318"/>
                      </a:lnTo>
                      <a:lnTo>
                        <a:pt x="37" y="309"/>
                      </a:lnTo>
                      <a:lnTo>
                        <a:pt x="47" y="301"/>
                      </a:lnTo>
                      <a:lnTo>
                        <a:pt x="57" y="294"/>
                      </a:lnTo>
                      <a:lnTo>
                        <a:pt x="67" y="289"/>
                      </a:lnTo>
                      <a:lnTo>
                        <a:pt x="77" y="285"/>
                      </a:lnTo>
                      <a:lnTo>
                        <a:pt x="89" y="284"/>
                      </a:lnTo>
                      <a:lnTo>
                        <a:pt x="89" y="281"/>
                      </a:lnTo>
                      <a:close/>
                    </a:path>
                  </a:pathLst>
                </a:custGeom>
                <a:solidFill>
                  <a:schemeClr val="dk2"/>
                </a:solidFill>
                <a:ln>
                  <a:noFill/>
                </a:ln>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grpSp>
              <p:nvGrpSpPr>
                <p:cNvPr id="124" name="组合 123"/>
                <p:cNvGrpSpPr/>
                <p:nvPr/>
              </p:nvGrpSpPr>
              <p:grpSpPr>
                <a:xfrm>
                  <a:off x="2458081" y="1047733"/>
                  <a:ext cx="2514152" cy="2414846"/>
                  <a:chOff x="1431739" y="501242"/>
                  <a:chExt cx="2349871" cy="2268649"/>
                </a:xfrm>
              </p:grpSpPr>
              <p:sp>
                <p:nvSpPr>
                  <p:cNvPr id="125" name="Freeform 80"/>
                  <p:cNvSpPr/>
                  <p:nvPr>
                    <p:custDataLst>
                      <p:tags r:id="rId144"/>
                    </p:custDataLst>
                  </p:nvPr>
                </p:nvSpPr>
                <p:spPr bwMode="auto">
                  <a:xfrm>
                    <a:off x="1431739" y="501242"/>
                    <a:ext cx="2349871" cy="2268649"/>
                  </a:xfrm>
                  <a:custGeom>
                    <a:avLst/>
                    <a:gdLst>
                      <a:gd name="T0" fmla="*/ 90 w 938"/>
                      <a:gd name="T1" fmla="*/ 242 h 893"/>
                      <a:gd name="T2" fmla="*/ 106 w 938"/>
                      <a:gd name="T3" fmla="*/ 171 h 893"/>
                      <a:gd name="T4" fmla="*/ 142 w 938"/>
                      <a:gd name="T5" fmla="*/ 114 h 893"/>
                      <a:gd name="T6" fmla="*/ 193 w 938"/>
                      <a:gd name="T7" fmla="*/ 78 h 893"/>
                      <a:gd name="T8" fmla="*/ 234 w 938"/>
                      <a:gd name="T9" fmla="*/ 69 h 893"/>
                      <a:gd name="T10" fmla="*/ 282 w 938"/>
                      <a:gd name="T11" fmla="*/ 78 h 893"/>
                      <a:gd name="T12" fmla="*/ 315 w 938"/>
                      <a:gd name="T13" fmla="*/ 98 h 893"/>
                      <a:gd name="T14" fmla="*/ 345 w 938"/>
                      <a:gd name="T15" fmla="*/ 52 h 893"/>
                      <a:gd name="T16" fmla="*/ 385 w 938"/>
                      <a:gd name="T17" fmla="*/ 26 h 893"/>
                      <a:gd name="T18" fmla="*/ 429 w 938"/>
                      <a:gd name="T19" fmla="*/ 22 h 893"/>
                      <a:gd name="T20" fmla="*/ 473 w 938"/>
                      <a:gd name="T21" fmla="*/ 40 h 893"/>
                      <a:gd name="T22" fmla="*/ 499 w 938"/>
                      <a:gd name="T23" fmla="*/ 66 h 893"/>
                      <a:gd name="T24" fmla="*/ 524 w 938"/>
                      <a:gd name="T25" fmla="*/ 29 h 893"/>
                      <a:gd name="T26" fmla="*/ 555 w 938"/>
                      <a:gd name="T27" fmla="*/ 6 h 893"/>
                      <a:gd name="T28" fmla="*/ 591 w 938"/>
                      <a:gd name="T29" fmla="*/ 1 h 893"/>
                      <a:gd name="T30" fmla="*/ 627 w 938"/>
                      <a:gd name="T31" fmla="*/ 14 h 893"/>
                      <a:gd name="T32" fmla="*/ 653 w 938"/>
                      <a:gd name="T33" fmla="*/ 40 h 893"/>
                      <a:gd name="T34" fmla="*/ 675 w 938"/>
                      <a:gd name="T35" fmla="*/ 33 h 893"/>
                      <a:gd name="T36" fmla="*/ 712 w 938"/>
                      <a:gd name="T37" fmla="*/ 10 h 893"/>
                      <a:gd name="T38" fmla="*/ 753 w 938"/>
                      <a:gd name="T39" fmla="*/ 7 h 893"/>
                      <a:gd name="T40" fmla="*/ 791 w 938"/>
                      <a:gd name="T41" fmla="*/ 23 h 893"/>
                      <a:gd name="T42" fmla="*/ 815 w 938"/>
                      <a:gd name="T43" fmla="*/ 47 h 893"/>
                      <a:gd name="T44" fmla="*/ 842 w 938"/>
                      <a:gd name="T45" fmla="*/ 121 h 893"/>
                      <a:gd name="T46" fmla="*/ 872 w 938"/>
                      <a:gd name="T47" fmla="*/ 140 h 893"/>
                      <a:gd name="T48" fmla="*/ 904 w 938"/>
                      <a:gd name="T49" fmla="*/ 181 h 893"/>
                      <a:gd name="T50" fmla="*/ 921 w 938"/>
                      <a:gd name="T51" fmla="*/ 235 h 893"/>
                      <a:gd name="T52" fmla="*/ 920 w 938"/>
                      <a:gd name="T53" fmla="*/ 294 h 893"/>
                      <a:gd name="T54" fmla="*/ 911 w 938"/>
                      <a:gd name="T55" fmla="*/ 328 h 893"/>
                      <a:gd name="T56" fmla="*/ 935 w 938"/>
                      <a:gd name="T57" fmla="*/ 396 h 893"/>
                      <a:gd name="T58" fmla="*/ 935 w 938"/>
                      <a:gd name="T59" fmla="*/ 469 h 893"/>
                      <a:gd name="T60" fmla="*/ 917 w 938"/>
                      <a:gd name="T61" fmla="*/ 538 h 893"/>
                      <a:gd name="T62" fmla="*/ 876 w 938"/>
                      <a:gd name="T63" fmla="*/ 595 h 893"/>
                      <a:gd name="T64" fmla="*/ 825 w 938"/>
                      <a:gd name="T65" fmla="*/ 625 h 893"/>
                      <a:gd name="T66" fmla="*/ 803 w 938"/>
                      <a:gd name="T67" fmla="*/ 662 h 893"/>
                      <a:gd name="T68" fmla="*/ 781 w 938"/>
                      <a:gd name="T69" fmla="*/ 720 h 893"/>
                      <a:gd name="T70" fmla="*/ 745 w 938"/>
                      <a:gd name="T71" fmla="*/ 763 h 893"/>
                      <a:gd name="T72" fmla="*/ 701 w 938"/>
                      <a:gd name="T73" fmla="*/ 785 h 893"/>
                      <a:gd name="T74" fmla="*/ 658 w 938"/>
                      <a:gd name="T75" fmla="*/ 785 h 893"/>
                      <a:gd name="T76" fmla="*/ 610 w 938"/>
                      <a:gd name="T77" fmla="*/ 762 h 893"/>
                      <a:gd name="T78" fmla="*/ 581 w 938"/>
                      <a:gd name="T79" fmla="*/ 826 h 893"/>
                      <a:gd name="T80" fmla="*/ 535 w 938"/>
                      <a:gd name="T81" fmla="*/ 871 h 893"/>
                      <a:gd name="T82" fmla="*/ 482 w 938"/>
                      <a:gd name="T83" fmla="*/ 891 h 893"/>
                      <a:gd name="T84" fmla="*/ 424 w 938"/>
                      <a:gd name="T85" fmla="*/ 883 h 893"/>
                      <a:gd name="T86" fmla="*/ 390 w 938"/>
                      <a:gd name="T87" fmla="*/ 861 h 893"/>
                      <a:gd name="T88" fmla="*/ 354 w 938"/>
                      <a:gd name="T89" fmla="*/ 818 h 893"/>
                      <a:gd name="T90" fmla="*/ 315 w 938"/>
                      <a:gd name="T91" fmla="*/ 822 h 893"/>
                      <a:gd name="T92" fmla="*/ 252 w 938"/>
                      <a:gd name="T93" fmla="*/ 832 h 893"/>
                      <a:gd name="T94" fmla="*/ 190 w 938"/>
                      <a:gd name="T95" fmla="*/ 809 h 893"/>
                      <a:gd name="T96" fmla="*/ 139 w 938"/>
                      <a:gd name="T97" fmla="*/ 759 h 893"/>
                      <a:gd name="T98" fmla="*/ 118 w 938"/>
                      <a:gd name="T99" fmla="*/ 718 h 893"/>
                      <a:gd name="T100" fmla="*/ 89 w 938"/>
                      <a:gd name="T101" fmla="*/ 715 h 893"/>
                      <a:gd name="T102" fmla="*/ 56 w 938"/>
                      <a:gd name="T103" fmla="*/ 698 h 893"/>
                      <a:gd name="T104" fmla="*/ 31 w 938"/>
                      <a:gd name="T105" fmla="*/ 665 h 893"/>
                      <a:gd name="T106" fmla="*/ 17 w 938"/>
                      <a:gd name="T107" fmla="*/ 620 h 893"/>
                      <a:gd name="T108" fmla="*/ 17 w 938"/>
                      <a:gd name="T109" fmla="*/ 582 h 893"/>
                      <a:gd name="T110" fmla="*/ 31 w 938"/>
                      <a:gd name="T111" fmla="*/ 531 h 893"/>
                      <a:gd name="T112" fmla="*/ 36 w 938"/>
                      <a:gd name="T113" fmla="*/ 504 h 893"/>
                      <a:gd name="T114" fmla="*/ 13 w 938"/>
                      <a:gd name="T115" fmla="*/ 466 h 893"/>
                      <a:gd name="T116" fmla="*/ 1 w 938"/>
                      <a:gd name="T117" fmla="*/ 422 h 893"/>
                      <a:gd name="T118" fmla="*/ 4 w 938"/>
                      <a:gd name="T119" fmla="*/ 376 h 893"/>
                      <a:gd name="T120" fmla="*/ 15 w 938"/>
                      <a:gd name="T121" fmla="*/ 341 h 893"/>
                      <a:gd name="T122" fmla="*/ 47 w 938"/>
                      <a:gd name="T123" fmla="*/ 301 h 893"/>
                      <a:gd name="T124" fmla="*/ 89 w 938"/>
                      <a:gd name="T125" fmla="*/ 284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38" h="893">
                        <a:moveTo>
                          <a:pt x="89" y="281"/>
                        </a:moveTo>
                        <a:lnTo>
                          <a:pt x="89" y="281"/>
                        </a:lnTo>
                        <a:lnTo>
                          <a:pt x="89" y="261"/>
                        </a:lnTo>
                        <a:lnTo>
                          <a:pt x="90" y="242"/>
                        </a:lnTo>
                        <a:lnTo>
                          <a:pt x="92" y="223"/>
                        </a:lnTo>
                        <a:lnTo>
                          <a:pt x="96" y="204"/>
                        </a:lnTo>
                        <a:lnTo>
                          <a:pt x="100" y="187"/>
                        </a:lnTo>
                        <a:lnTo>
                          <a:pt x="106" y="171"/>
                        </a:lnTo>
                        <a:lnTo>
                          <a:pt x="113" y="155"/>
                        </a:lnTo>
                        <a:lnTo>
                          <a:pt x="122" y="141"/>
                        </a:lnTo>
                        <a:lnTo>
                          <a:pt x="132" y="127"/>
                        </a:lnTo>
                        <a:lnTo>
                          <a:pt x="142" y="114"/>
                        </a:lnTo>
                        <a:lnTo>
                          <a:pt x="154" y="104"/>
                        </a:lnTo>
                        <a:lnTo>
                          <a:pt x="165" y="94"/>
                        </a:lnTo>
                        <a:lnTo>
                          <a:pt x="178" y="85"/>
                        </a:lnTo>
                        <a:lnTo>
                          <a:pt x="193" y="78"/>
                        </a:lnTo>
                        <a:lnTo>
                          <a:pt x="207" y="73"/>
                        </a:lnTo>
                        <a:lnTo>
                          <a:pt x="221" y="70"/>
                        </a:lnTo>
                        <a:lnTo>
                          <a:pt x="221" y="70"/>
                        </a:lnTo>
                        <a:lnTo>
                          <a:pt x="234" y="69"/>
                        </a:lnTo>
                        <a:lnTo>
                          <a:pt x="246" y="69"/>
                        </a:lnTo>
                        <a:lnTo>
                          <a:pt x="257" y="70"/>
                        </a:lnTo>
                        <a:lnTo>
                          <a:pt x="270" y="73"/>
                        </a:lnTo>
                        <a:lnTo>
                          <a:pt x="282" y="78"/>
                        </a:lnTo>
                        <a:lnTo>
                          <a:pt x="293" y="83"/>
                        </a:lnTo>
                        <a:lnTo>
                          <a:pt x="303" y="89"/>
                        </a:lnTo>
                        <a:lnTo>
                          <a:pt x="315" y="98"/>
                        </a:lnTo>
                        <a:lnTo>
                          <a:pt x="315" y="98"/>
                        </a:lnTo>
                        <a:lnTo>
                          <a:pt x="321" y="83"/>
                        </a:lnTo>
                        <a:lnTo>
                          <a:pt x="328" y="72"/>
                        </a:lnTo>
                        <a:lnTo>
                          <a:pt x="336" y="62"/>
                        </a:lnTo>
                        <a:lnTo>
                          <a:pt x="345" y="52"/>
                        </a:lnTo>
                        <a:lnTo>
                          <a:pt x="354" y="43"/>
                        </a:lnTo>
                        <a:lnTo>
                          <a:pt x="364" y="36"/>
                        </a:lnTo>
                        <a:lnTo>
                          <a:pt x="374" y="30"/>
                        </a:lnTo>
                        <a:lnTo>
                          <a:pt x="385" y="26"/>
                        </a:lnTo>
                        <a:lnTo>
                          <a:pt x="396" y="23"/>
                        </a:lnTo>
                        <a:lnTo>
                          <a:pt x="407" y="20"/>
                        </a:lnTo>
                        <a:lnTo>
                          <a:pt x="419" y="20"/>
                        </a:lnTo>
                        <a:lnTo>
                          <a:pt x="429" y="22"/>
                        </a:lnTo>
                        <a:lnTo>
                          <a:pt x="440" y="23"/>
                        </a:lnTo>
                        <a:lnTo>
                          <a:pt x="452" y="27"/>
                        </a:lnTo>
                        <a:lnTo>
                          <a:pt x="462" y="33"/>
                        </a:lnTo>
                        <a:lnTo>
                          <a:pt x="473" y="40"/>
                        </a:lnTo>
                        <a:lnTo>
                          <a:pt x="473" y="40"/>
                        </a:lnTo>
                        <a:lnTo>
                          <a:pt x="486" y="52"/>
                        </a:lnTo>
                        <a:lnTo>
                          <a:pt x="499" y="66"/>
                        </a:lnTo>
                        <a:lnTo>
                          <a:pt x="499" y="66"/>
                        </a:lnTo>
                        <a:lnTo>
                          <a:pt x="504" y="55"/>
                        </a:lnTo>
                        <a:lnTo>
                          <a:pt x="509" y="45"/>
                        </a:lnTo>
                        <a:lnTo>
                          <a:pt x="516" y="36"/>
                        </a:lnTo>
                        <a:lnTo>
                          <a:pt x="524" y="29"/>
                        </a:lnTo>
                        <a:lnTo>
                          <a:pt x="531" y="22"/>
                        </a:lnTo>
                        <a:lnTo>
                          <a:pt x="538" y="14"/>
                        </a:lnTo>
                        <a:lnTo>
                          <a:pt x="547" y="10"/>
                        </a:lnTo>
                        <a:lnTo>
                          <a:pt x="555" y="6"/>
                        </a:lnTo>
                        <a:lnTo>
                          <a:pt x="564" y="3"/>
                        </a:lnTo>
                        <a:lnTo>
                          <a:pt x="573" y="1"/>
                        </a:lnTo>
                        <a:lnTo>
                          <a:pt x="583" y="0"/>
                        </a:lnTo>
                        <a:lnTo>
                          <a:pt x="591" y="1"/>
                        </a:lnTo>
                        <a:lnTo>
                          <a:pt x="600" y="3"/>
                        </a:lnTo>
                        <a:lnTo>
                          <a:pt x="610" y="6"/>
                        </a:lnTo>
                        <a:lnTo>
                          <a:pt x="619" y="10"/>
                        </a:lnTo>
                        <a:lnTo>
                          <a:pt x="627" y="14"/>
                        </a:lnTo>
                        <a:lnTo>
                          <a:pt x="627" y="14"/>
                        </a:lnTo>
                        <a:lnTo>
                          <a:pt x="636" y="22"/>
                        </a:lnTo>
                        <a:lnTo>
                          <a:pt x="645" y="30"/>
                        </a:lnTo>
                        <a:lnTo>
                          <a:pt x="653" y="40"/>
                        </a:lnTo>
                        <a:lnTo>
                          <a:pt x="659" y="52"/>
                        </a:lnTo>
                        <a:lnTo>
                          <a:pt x="659" y="52"/>
                        </a:lnTo>
                        <a:lnTo>
                          <a:pt x="668" y="42"/>
                        </a:lnTo>
                        <a:lnTo>
                          <a:pt x="675" y="33"/>
                        </a:lnTo>
                        <a:lnTo>
                          <a:pt x="683" y="24"/>
                        </a:lnTo>
                        <a:lnTo>
                          <a:pt x="694" y="19"/>
                        </a:lnTo>
                        <a:lnTo>
                          <a:pt x="702" y="13"/>
                        </a:lnTo>
                        <a:lnTo>
                          <a:pt x="712" y="10"/>
                        </a:lnTo>
                        <a:lnTo>
                          <a:pt x="722" y="7"/>
                        </a:lnTo>
                        <a:lnTo>
                          <a:pt x="732" y="6"/>
                        </a:lnTo>
                        <a:lnTo>
                          <a:pt x="743" y="6"/>
                        </a:lnTo>
                        <a:lnTo>
                          <a:pt x="753" y="7"/>
                        </a:lnTo>
                        <a:lnTo>
                          <a:pt x="763" y="9"/>
                        </a:lnTo>
                        <a:lnTo>
                          <a:pt x="773" y="13"/>
                        </a:lnTo>
                        <a:lnTo>
                          <a:pt x="781" y="17"/>
                        </a:lnTo>
                        <a:lnTo>
                          <a:pt x="791" y="23"/>
                        </a:lnTo>
                        <a:lnTo>
                          <a:pt x="800" y="32"/>
                        </a:lnTo>
                        <a:lnTo>
                          <a:pt x="809" y="40"/>
                        </a:lnTo>
                        <a:lnTo>
                          <a:pt x="809" y="40"/>
                        </a:lnTo>
                        <a:lnTo>
                          <a:pt x="815" y="47"/>
                        </a:lnTo>
                        <a:lnTo>
                          <a:pt x="820" y="58"/>
                        </a:lnTo>
                        <a:lnTo>
                          <a:pt x="830" y="76"/>
                        </a:lnTo>
                        <a:lnTo>
                          <a:pt x="838" y="98"/>
                        </a:lnTo>
                        <a:lnTo>
                          <a:pt x="842" y="121"/>
                        </a:lnTo>
                        <a:lnTo>
                          <a:pt x="842" y="121"/>
                        </a:lnTo>
                        <a:lnTo>
                          <a:pt x="852" y="125"/>
                        </a:lnTo>
                        <a:lnTo>
                          <a:pt x="863" y="132"/>
                        </a:lnTo>
                        <a:lnTo>
                          <a:pt x="872" y="140"/>
                        </a:lnTo>
                        <a:lnTo>
                          <a:pt x="882" y="148"/>
                        </a:lnTo>
                        <a:lnTo>
                          <a:pt x="889" y="158"/>
                        </a:lnTo>
                        <a:lnTo>
                          <a:pt x="897" y="170"/>
                        </a:lnTo>
                        <a:lnTo>
                          <a:pt x="904" y="181"/>
                        </a:lnTo>
                        <a:lnTo>
                          <a:pt x="910" y="193"/>
                        </a:lnTo>
                        <a:lnTo>
                          <a:pt x="914" y="206"/>
                        </a:lnTo>
                        <a:lnTo>
                          <a:pt x="918" y="220"/>
                        </a:lnTo>
                        <a:lnTo>
                          <a:pt x="921" y="235"/>
                        </a:lnTo>
                        <a:lnTo>
                          <a:pt x="923" y="249"/>
                        </a:lnTo>
                        <a:lnTo>
                          <a:pt x="923" y="263"/>
                        </a:lnTo>
                        <a:lnTo>
                          <a:pt x="923" y="278"/>
                        </a:lnTo>
                        <a:lnTo>
                          <a:pt x="920" y="294"/>
                        </a:lnTo>
                        <a:lnTo>
                          <a:pt x="917" y="308"/>
                        </a:lnTo>
                        <a:lnTo>
                          <a:pt x="917" y="308"/>
                        </a:lnTo>
                        <a:lnTo>
                          <a:pt x="911" y="328"/>
                        </a:lnTo>
                        <a:lnTo>
                          <a:pt x="911" y="328"/>
                        </a:lnTo>
                        <a:lnTo>
                          <a:pt x="920" y="344"/>
                        </a:lnTo>
                        <a:lnTo>
                          <a:pt x="925" y="361"/>
                        </a:lnTo>
                        <a:lnTo>
                          <a:pt x="931" y="379"/>
                        </a:lnTo>
                        <a:lnTo>
                          <a:pt x="935" y="396"/>
                        </a:lnTo>
                        <a:lnTo>
                          <a:pt x="937" y="415"/>
                        </a:lnTo>
                        <a:lnTo>
                          <a:pt x="938" y="433"/>
                        </a:lnTo>
                        <a:lnTo>
                          <a:pt x="938" y="452"/>
                        </a:lnTo>
                        <a:lnTo>
                          <a:pt x="935" y="469"/>
                        </a:lnTo>
                        <a:lnTo>
                          <a:pt x="933" y="488"/>
                        </a:lnTo>
                        <a:lnTo>
                          <a:pt x="928" y="505"/>
                        </a:lnTo>
                        <a:lnTo>
                          <a:pt x="923" y="523"/>
                        </a:lnTo>
                        <a:lnTo>
                          <a:pt x="917" y="538"/>
                        </a:lnTo>
                        <a:lnTo>
                          <a:pt x="908" y="554"/>
                        </a:lnTo>
                        <a:lnTo>
                          <a:pt x="898" y="569"/>
                        </a:lnTo>
                        <a:lnTo>
                          <a:pt x="888" y="582"/>
                        </a:lnTo>
                        <a:lnTo>
                          <a:pt x="876" y="595"/>
                        </a:lnTo>
                        <a:lnTo>
                          <a:pt x="876" y="595"/>
                        </a:lnTo>
                        <a:lnTo>
                          <a:pt x="861" y="608"/>
                        </a:lnTo>
                        <a:lnTo>
                          <a:pt x="843" y="618"/>
                        </a:lnTo>
                        <a:lnTo>
                          <a:pt x="825" y="625"/>
                        </a:lnTo>
                        <a:lnTo>
                          <a:pt x="806" y="631"/>
                        </a:lnTo>
                        <a:lnTo>
                          <a:pt x="806" y="631"/>
                        </a:lnTo>
                        <a:lnTo>
                          <a:pt x="804" y="646"/>
                        </a:lnTo>
                        <a:lnTo>
                          <a:pt x="803" y="662"/>
                        </a:lnTo>
                        <a:lnTo>
                          <a:pt x="799" y="678"/>
                        </a:lnTo>
                        <a:lnTo>
                          <a:pt x="794" y="692"/>
                        </a:lnTo>
                        <a:lnTo>
                          <a:pt x="789" y="707"/>
                        </a:lnTo>
                        <a:lnTo>
                          <a:pt x="781" y="720"/>
                        </a:lnTo>
                        <a:lnTo>
                          <a:pt x="774" y="733"/>
                        </a:lnTo>
                        <a:lnTo>
                          <a:pt x="766" y="743"/>
                        </a:lnTo>
                        <a:lnTo>
                          <a:pt x="755" y="753"/>
                        </a:lnTo>
                        <a:lnTo>
                          <a:pt x="745" y="763"/>
                        </a:lnTo>
                        <a:lnTo>
                          <a:pt x="735" y="770"/>
                        </a:lnTo>
                        <a:lnTo>
                          <a:pt x="724" y="777"/>
                        </a:lnTo>
                        <a:lnTo>
                          <a:pt x="712" y="782"/>
                        </a:lnTo>
                        <a:lnTo>
                          <a:pt x="701" y="785"/>
                        </a:lnTo>
                        <a:lnTo>
                          <a:pt x="688" y="787"/>
                        </a:lnTo>
                        <a:lnTo>
                          <a:pt x="675" y="787"/>
                        </a:lnTo>
                        <a:lnTo>
                          <a:pt x="675" y="787"/>
                        </a:lnTo>
                        <a:lnTo>
                          <a:pt x="658" y="785"/>
                        </a:lnTo>
                        <a:lnTo>
                          <a:pt x="642" y="780"/>
                        </a:lnTo>
                        <a:lnTo>
                          <a:pt x="626" y="772"/>
                        </a:lnTo>
                        <a:lnTo>
                          <a:pt x="610" y="762"/>
                        </a:lnTo>
                        <a:lnTo>
                          <a:pt x="610" y="762"/>
                        </a:lnTo>
                        <a:lnTo>
                          <a:pt x="604" y="779"/>
                        </a:lnTo>
                        <a:lnTo>
                          <a:pt x="597" y="796"/>
                        </a:lnTo>
                        <a:lnTo>
                          <a:pt x="590" y="812"/>
                        </a:lnTo>
                        <a:lnTo>
                          <a:pt x="581" y="826"/>
                        </a:lnTo>
                        <a:lnTo>
                          <a:pt x="571" y="841"/>
                        </a:lnTo>
                        <a:lnTo>
                          <a:pt x="560" y="852"/>
                        </a:lnTo>
                        <a:lnTo>
                          <a:pt x="548" y="862"/>
                        </a:lnTo>
                        <a:lnTo>
                          <a:pt x="535" y="871"/>
                        </a:lnTo>
                        <a:lnTo>
                          <a:pt x="522" y="880"/>
                        </a:lnTo>
                        <a:lnTo>
                          <a:pt x="509" y="885"/>
                        </a:lnTo>
                        <a:lnTo>
                          <a:pt x="496" y="890"/>
                        </a:lnTo>
                        <a:lnTo>
                          <a:pt x="482" y="891"/>
                        </a:lnTo>
                        <a:lnTo>
                          <a:pt x="468" y="893"/>
                        </a:lnTo>
                        <a:lnTo>
                          <a:pt x="453" y="891"/>
                        </a:lnTo>
                        <a:lnTo>
                          <a:pt x="439" y="888"/>
                        </a:lnTo>
                        <a:lnTo>
                          <a:pt x="424" y="883"/>
                        </a:lnTo>
                        <a:lnTo>
                          <a:pt x="424" y="883"/>
                        </a:lnTo>
                        <a:lnTo>
                          <a:pt x="411" y="877"/>
                        </a:lnTo>
                        <a:lnTo>
                          <a:pt x="401" y="870"/>
                        </a:lnTo>
                        <a:lnTo>
                          <a:pt x="390" y="861"/>
                        </a:lnTo>
                        <a:lnTo>
                          <a:pt x="380" y="852"/>
                        </a:lnTo>
                        <a:lnTo>
                          <a:pt x="371" y="841"/>
                        </a:lnTo>
                        <a:lnTo>
                          <a:pt x="362" y="829"/>
                        </a:lnTo>
                        <a:lnTo>
                          <a:pt x="354" y="818"/>
                        </a:lnTo>
                        <a:lnTo>
                          <a:pt x="347" y="803"/>
                        </a:lnTo>
                        <a:lnTo>
                          <a:pt x="347" y="803"/>
                        </a:lnTo>
                        <a:lnTo>
                          <a:pt x="331" y="813"/>
                        </a:lnTo>
                        <a:lnTo>
                          <a:pt x="315" y="822"/>
                        </a:lnTo>
                        <a:lnTo>
                          <a:pt x="299" y="828"/>
                        </a:lnTo>
                        <a:lnTo>
                          <a:pt x="283" y="831"/>
                        </a:lnTo>
                        <a:lnTo>
                          <a:pt x="267" y="832"/>
                        </a:lnTo>
                        <a:lnTo>
                          <a:pt x="252" y="832"/>
                        </a:lnTo>
                        <a:lnTo>
                          <a:pt x="234" y="829"/>
                        </a:lnTo>
                        <a:lnTo>
                          <a:pt x="220" y="825"/>
                        </a:lnTo>
                        <a:lnTo>
                          <a:pt x="204" y="818"/>
                        </a:lnTo>
                        <a:lnTo>
                          <a:pt x="190" y="809"/>
                        </a:lnTo>
                        <a:lnTo>
                          <a:pt x="175" y="799"/>
                        </a:lnTo>
                        <a:lnTo>
                          <a:pt x="162" y="787"/>
                        </a:lnTo>
                        <a:lnTo>
                          <a:pt x="149" y="773"/>
                        </a:lnTo>
                        <a:lnTo>
                          <a:pt x="139" y="759"/>
                        </a:lnTo>
                        <a:lnTo>
                          <a:pt x="128" y="741"/>
                        </a:lnTo>
                        <a:lnTo>
                          <a:pt x="119" y="723"/>
                        </a:lnTo>
                        <a:lnTo>
                          <a:pt x="119" y="723"/>
                        </a:lnTo>
                        <a:lnTo>
                          <a:pt x="118" y="718"/>
                        </a:lnTo>
                        <a:lnTo>
                          <a:pt x="118" y="718"/>
                        </a:lnTo>
                        <a:lnTo>
                          <a:pt x="108" y="718"/>
                        </a:lnTo>
                        <a:lnTo>
                          <a:pt x="99" y="718"/>
                        </a:lnTo>
                        <a:lnTo>
                          <a:pt x="89" y="715"/>
                        </a:lnTo>
                        <a:lnTo>
                          <a:pt x="80" y="713"/>
                        </a:lnTo>
                        <a:lnTo>
                          <a:pt x="72" y="708"/>
                        </a:lnTo>
                        <a:lnTo>
                          <a:pt x="63" y="704"/>
                        </a:lnTo>
                        <a:lnTo>
                          <a:pt x="56" y="698"/>
                        </a:lnTo>
                        <a:lnTo>
                          <a:pt x="49" y="691"/>
                        </a:lnTo>
                        <a:lnTo>
                          <a:pt x="43" y="682"/>
                        </a:lnTo>
                        <a:lnTo>
                          <a:pt x="36" y="674"/>
                        </a:lnTo>
                        <a:lnTo>
                          <a:pt x="31" y="665"/>
                        </a:lnTo>
                        <a:lnTo>
                          <a:pt x="25" y="654"/>
                        </a:lnTo>
                        <a:lnTo>
                          <a:pt x="23" y="644"/>
                        </a:lnTo>
                        <a:lnTo>
                          <a:pt x="20" y="632"/>
                        </a:lnTo>
                        <a:lnTo>
                          <a:pt x="17" y="620"/>
                        </a:lnTo>
                        <a:lnTo>
                          <a:pt x="15" y="608"/>
                        </a:lnTo>
                        <a:lnTo>
                          <a:pt x="15" y="608"/>
                        </a:lnTo>
                        <a:lnTo>
                          <a:pt x="15" y="595"/>
                        </a:lnTo>
                        <a:lnTo>
                          <a:pt x="17" y="582"/>
                        </a:lnTo>
                        <a:lnTo>
                          <a:pt x="18" y="569"/>
                        </a:lnTo>
                        <a:lnTo>
                          <a:pt x="21" y="556"/>
                        </a:lnTo>
                        <a:lnTo>
                          <a:pt x="25" y="543"/>
                        </a:lnTo>
                        <a:lnTo>
                          <a:pt x="31" y="531"/>
                        </a:lnTo>
                        <a:lnTo>
                          <a:pt x="37" y="521"/>
                        </a:lnTo>
                        <a:lnTo>
                          <a:pt x="44" y="511"/>
                        </a:lnTo>
                        <a:lnTo>
                          <a:pt x="44" y="511"/>
                        </a:lnTo>
                        <a:lnTo>
                          <a:pt x="36" y="504"/>
                        </a:lnTo>
                        <a:lnTo>
                          <a:pt x="28" y="495"/>
                        </a:lnTo>
                        <a:lnTo>
                          <a:pt x="23" y="487"/>
                        </a:lnTo>
                        <a:lnTo>
                          <a:pt x="17" y="476"/>
                        </a:lnTo>
                        <a:lnTo>
                          <a:pt x="13" y="466"/>
                        </a:lnTo>
                        <a:lnTo>
                          <a:pt x="8" y="456"/>
                        </a:lnTo>
                        <a:lnTo>
                          <a:pt x="5" y="445"/>
                        </a:lnTo>
                        <a:lnTo>
                          <a:pt x="2" y="435"/>
                        </a:lnTo>
                        <a:lnTo>
                          <a:pt x="1" y="422"/>
                        </a:lnTo>
                        <a:lnTo>
                          <a:pt x="0" y="410"/>
                        </a:lnTo>
                        <a:lnTo>
                          <a:pt x="1" y="399"/>
                        </a:lnTo>
                        <a:lnTo>
                          <a:pt x="1" y="387"/>
                        </a:lnTo>
                        <a:lnTo>
                          <a:pt x="4" y="376"/>
                        </a:lnTo>
                        <a:lnTo>
                          <a:pt x="7" y="364"/>
                        </a:lnTo>
                        <a:lnTo>
                          <a:pt x="10" y="353"/>
                        </a:lnTo>
                        <a:lnTo>
                          <a:pt x="15" y="341"/>
                        </a:lnTo>
                        <a:lnTo>
                          <a:pt x="15" y="341"/>
                        </a:lnTo>
                        <a:lnTo>
                          <a:pt x="21" y="330"/>
                        </a:lnTo>
                        <a:lnTo>
                          <a:pt x="30" y="318"/>
                        </a:lnTo>
                        <a:lnTo>
                          <a:pt x="37" y="309"/>
                        </a:lnTo>
                        <a:lnTo>
                          <a:pt x="47" y="301"/>
                        </a:lnTo>
                        <a:lnTo>
                          <a:pt x="57" y="294"/>
                        </a:lnTo>
                        <a:lnTo>
                          <a:pt x="67" y="289"/>
                        </a:lnTo>
                        <a:lnTo>
                          <a:pt x="77" y="285"/>
                        </a:lnTo>
                        <a:lnTo>
                          <a:pt x="89" y="284"/>
                        </a:lnTo>
                        <a:lnTo>
                          <a:pt x="89" y="281"/>
                        </a:lnTo>
                        <a:close/>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26" name="Freeform 81"/>
                  <p:cNvSpPr/>
                  <p:nvPr>
                    <p:custDataLst>
                      <p:tags r:id="rId145"/>
                    </p:custDataLst>
                  </p:nvPr>
                </p:nvSpPr>
                <p:spPr bwMode="auto">
                  <a:xfrm>
                    <a:off x="1541967" y="1789264"/>
                    <a:ext cx="137786" cy="45729"/>
                  </a:xfrm>
                  <a:custGeom>
                    <a:avLst/>
                    <a:gdLst>
                      <a:gd name="T0" fmla="*/ 55 w 55"/>
                      <a:gd name="T1" fmla="*/ 18 h 18"/>
                      <a:gd name="T2" fmla="*/ 55 w 55"/>
                      <a:gd name="T3" fmla="*/ 18 h 18"/>
                      <a:gd name="T4" fmla="*/ 41 w 55"/>
                      <a:gd name="T5" fmla="*/ 18 h 18"/>
                      <a:gd name="T6" fmla="*/ 28 w 55"/>
                      <a:gd name="T7" fmla="*/ 14 h 18"/>
                      <a:gd name="T8" fmla="*/ 13 w 55"/>
                      <a:gd name="T9" fmla="*/ 8 h 18"/>
                      <a:gd name="T10" fmla="*/ 0 w 55"/>
                      <a:gd name="T11" fmla="*/ 0 h 18"/>
                    </a:gdLst>
                    <a:ahLst/>
                    <a:cxnLst>
                      <a:cxn ang="0">
                        <a:pos x="T0" y="T1"/>
                      </a:cxn>
                      <a:cxn ang="0">
                        <a:pos x="T2" y="T3"/>
                      </a:cxn>
                      <a:cxn ang="0">
                        <a:pos x="T4" y="T5"/>
                      </a:cxn>
                      <a:cxn ang="0">
                        <a:pos x="T6" y="T7"/>
                      </a:cxn>
                      <a:cxn ang="0">
                        <a:pos x="T8" y="T9"/>
                      </a:cxn>
                      <a:cxn ang="0">
                        <a:pos x="T10" y="T11"/>
                      </a:cxn>
                    </a:cxnLst>
                    <a:rect l="0" t="0" r="r" b="b"/>
                    <a:pathLst>
                      <a:path w="55" h="18">
                        <a:moveTo>
                          <a:pt x="55" y="18"/>
                        </a:moveTo>
                        <a:lnTo>
                          <a:pt x="55" y="18"/>
                        </a:lnTo>
                        <a:lnTo>
                          <a:pt x="41" y="18"/>
                        </a:lnTo>
                        <a:lnTo>
                          <a:pt x="28" y="14"/>
                        </a:lnTo>
                        <a:lnTo>
                          <a:pt x="13" y="8"/>
                        </a:lnTo>
                        <a:lnTo>
                          <a:pt x="0" y="0"/>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27" name="Freeform 82"/>
                  <p:cNvSpPr/>
                  <p:nvPr>
                    <p:custDataLst>
                      <p:tags r:id="rId146"/>
                    </p:custDataLst>
                  </p:nvPr>
                </p:nvSpPr>
                <p:spPr bwMode="auto">
                  <a:xfrm>
                    <a:off x="1727352" y="2297360"/>
                    <a:ext cx="60125" cy="17784"/>
                  </a:xfrm>
                  <a:custGeom>
                    <a:avLst/>
                    <a:gdLst>
                      <a:gd name="T0" fmla="*/ 24 w 24"/>
                      <a:gd name="T1" fmla="*/ 0 h 7"/>
                      <a:gd name="T2" fmla="*/ 24 w 24"/>
                      <a:gd name="T3" fmla="*/ 0 h 7"/>
                      <a:gd name="T4" fmla="*/ 13 w 24"/>
                      <a:gd name="T5" fmla="*/ 4 h 7"/>
                      <a:gd name="T6" fmla="*/ 0 w 24"/>
                      <a:gd name="T7" fmla="*/ 7 h 7"/>
                    </a:gdLst>
                    <a:ahLst/>
                    <a:cxnLst>
                      <a:cxn ang="0">
                        <a:pos x="T0" y="T1"/>
                      </a:cxn>
                      <a:cxn ang="0">
                        <a:pos x="T2" y="T3"/>
                      </a:cxn>
                      <a:cxn ang="0">
                        <a:pos x="T4" y="T5"/>
                      </a:cxn>
                      <a:cxn ang="0">
                        <a:pos x="T6" y="T7"/>
                      </a:cxn>
                    </a:cxnLst>
                    <a:rect l="0" t="0" r="r" b="b"/>
                    <a:pathLst>
                      <a:path w="24" h="7">
                        <a:moveTo>
                          <a:pt x="24" y="0"/>
                        </a:moveTo>
                        <a:lnTo>
                          <a:pt x="24" y="0"/>
                        </a:lnTo>
                        <a:lnTo>
                          <a:pt x="13" y="4"/>
                        </a:lnTo>
                        <a:lnTo>
                          <a:pt x="0" y="7"/>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28" name="Freeform 83"/>
                  <p:cNvSpPr/>
                  <p:nvPr>
                    <p:custDataLst>
                      <p:tags r:id="rId147"/>
                    </p:custDataLst>
                  </p:nvPr>
                </p:nvSpPr>
                <p:spPr bwMode="auto">
                  <a:xfrm>
                    <a:off x="2268473" y="2439627"/>
                    <a:ext cx="32568" cy="93999"/>
                  </a:xfrm>
                  <a:custGeom>
                    <a:avLst/>
                    <a:gdLst>
                      <a:gd name="T0" fmla="*/ 13 w 13"/>
                      <a:gd name="T1" fmla="*/ 37 h 37"/>
                      <a:gd name="T2" fmla="*/ 13 w 13"/>
                      <a:gd name="T3" fmla="*/ 37 h 37"/>
                      <a:gd name="T4" fmla="*/ 5 w 13"/>
                      <a:gd name="T5" fmla="*/ 19 h 37"/>
                      <a:gd name="T6" fmla="*/ 0 w 13"/>
                      <a:gd name="T7" fmla="*/ 0 h 37"/>
                    </a:gdLst>
                    <a:ahLst/>
                    <a:cxnLst>
                      <a:cxn ang="0">
                        <a:pos x="T0" y="T1"/>
                      </a:cxn>
                      <a:cxn ang="0">
                        <a:pos x="T2" y="T3"/>
                      </a:cxn>
                      <a:cxn ang="0">
                        <a:pos x="T4" y="T5"/>
                      </a:cxn>
                      <a:cxn ang="0">
                        <a:pos x="T6" y="T7"/>
                      </a:cxn>
                    </a:cxnLst>
                    <a:rect l="0" t="0" r="r" b="b"/>
                    <a:pathLst>
                      <a:path w="13" h="37">
                        <a:moveTo>
                          <a:pt x="13" y="37"/>
                        </a:moveTo>
                        <a:lnTo>
                          <a:pt x="13" y="37"/>
                        </a:lnTo>
                        <a:lnTo>
                          <a:pt x="5" y="19"/>
                        </a:lnTo>
                        <a:lnTo>
                          <a:pt x="0" y="0"/>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29" name="Freeform 84"/>
                  <p:cNvSpPr/>
                  <p:nvPr>
                    <p:custDataLst>
                      <p:tags r:id="rId148"/>
                    </p:custDataLst>
                  </p:nvPr>
                </p:nvSpPr>
                <p:spPr bwMode="auto">
                  <a:xfrm>
                    <a:off x="2959907" y="2325306"/>
                    <a:ext cx="17537" cy="99080"/>
                  </a:xfrm>
                  <a:custGeom>
                    <a:avLst/>
                    <a:gdLst>
                      <a:gd name="T0" fmla="*/ 7 w 7"/>
                      <a:gd name="T1" fmla="*/ 0 h 39"/>
                      <a:gd name="T2" fmla="*/ 7 w 7"/>
                      <a:gd name="T3" fmla="*/ 0 h 39"/>
                      <a:gd name="T4" fmla="*/ 4 w 7"/>
                      <a:gd name="T5" fmla="*/ 21 h 39"/>
                      <a:gd name="T6" fmla="*/ 0 w 7"/>
                      <a:gd name="T7" fmla="*/ 39 h 39"/>
                    </a:gdLst>
                    <a:ahLst/>
                    <a:cxnLst>
                      <a:cxn ang="0">
                        <a:pos x="T0" y="T1"/>
                      </a:cxn>
                      <a:cxn ang="0">
                        <a:pos x="T2" y="T3"/>
                      </a:cxn>
                      <a:cxn ang="0">
                        <a:pos x="T4" y="T5"/>
                      </a:cxn>
                      <a:cxn ang="0">
                        <a:pos x="T6" y="T7"/>
                      </a:cxn>
                    </a:cxnLst>
                    <a:rect l="0" t="0" r="r" b="b"/>
                    <a:pathLst>
                      <a:path w="7" h="39">
                        <a:moveTo>
                          <a:pt x="7" y="0"/>
                        </a:moveTo>
                        <a:lnTo>
                          <a:pt x="7" y="0"/>
                        </a:lnTo>
                        <a:lnTo>
                          <a:pt x="4" y="21"/>
                        </a:lnTo>
                        <a:lnTo>
                          <a:pt x="0" y="39"/>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30" name="Freeform 85"/>
                  <p:cNvSpPr/>
                  <p:nvPr>
                    <p:custDataLst>
                      <p:tags r:id="rId149"/>
                    </p:custDataLst>
                  </p:nvPr>
                </p:nvSpPr>
                <p:spPr bwMode="auto">
                  <a:xfrm>
                    <a:off x="3285582" y="1715591"/>
                    <a:ext cx="165343" cy="381072"/>
                  </a:xfrm>
                  <a:custGeom>
                    <a:avLst/>
                    <a:gdLst>
                      <a:gd name="T0" fmla="*/ 0 w 66"/>
                      <a:gd name="T1" fmla="*/ 0 h 150"/>
                      <a:gd name="T2" fmla="*/ 0 w 66"/>
                      <a:gd name="T3" fmla="*/ 0 h 150"/>
                      <a:gd name="T4" fmla="*/ 15 w 66"/>
                      <a:gd name="T5" fmla="*/ 11 h 150"/>
                      <a:gd name="T6" fmla="*/ 28 w 66"/>
                      <a:gd name="T7" fmla="*/ 26 h 150"/>
                      <a:gd name="T8" fmla="*/ 40 w 66"/>
                      <a:gd name="T9" fmla="*/ 43 h 150"/>
                      <a:gd name="T10" fmla="*/ 50 w 66"/>
                      <a:gd name="T11" fmla="*/ 62 h 150"/>
                      <a:gd name="T12" fmla="*/ 57 w 66"/>
                      <a:gd name="T13" fmla="*/ 82 h 150"/>
                      <a:gd name="T14" fmla="*/ 63 w 66"/>
                      <a:gd name="T15" fmla="*/ 104 h 150"/>
                      <a:gd name="T16" fmla="*/ 66 w 66"/>
                      <a:gd name="T17" fmla="*/ 127 h 150"/>
                      <a:gd name="T18" fmla="*/ 66 w 66"/>
                      <a:gd name="T19"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50">
                        <a:moveTo>
                          <a:pt x="0" y="0"/>
                        </a:moveTo>
                        <a:lnTo>
                          <a:pt x="0" y="0"/>
                        </a:lnTo>
                        <a:lnTo>
                          <a:pt x="15" y="11"/>
                        </a:lnTo>
                        <a:lnTo>
                          <a:pt x="28" y="26"/>
                        </a:lnTo>
                        <a:lnTo>
                          <a:pt x="40" y="43"/>
                        </a:lnTo>
                        <a:lnTo>
                          <a:pt x="50" y="62"/>
                        </a:lnTo>
                        <a:lnTo>
                          <a:pt x="57" y="82"/>
                        </a:lnTo>
                        <a:lnTo>
                          <a:pt x="63" y="104"/>
                        </a:lnTo>
                        <a:lnTo>
                          <a:pt x="66" y="127"/>
                        </a:lnTo>
                        <a:lnTo>
                          <a:pt x="66" y="150"/>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31" name="Freeform 86"/>
                  <p:cNvSpPr/>
                  <p:nvPr>
                    <p:custDataLst>
                      <p:tags r:id="rId150"/>
                    </p:custDataLst>
                  </p:nvPr>
                </p:nvSpPr>
                <p:spPr bwMode="auto">
                  <a:xfrm>
                    <a:off x="3631298" y="1326897"/>
                    <a:ext cx="82672" cy="139727"/>
                  </a:xfrm>
                  <a:custGeom>
                    <a:avLst/>
                    <a:gdLst>
                      <a:gd name="T0" fmla="*/ 33 w 33"/>
                      <a:gd name="T1" fmla="*/ 0 h 55"/>
                      <a:gd name="T2" fmla="*/ 33 w 33"/>
                      <a:gd name="T3" fmla="*/ 0 h 55"/>
                      <a:gd name="T4" fmla="*/ 26 w 33"/>
                      <a:gd name="T5" fmla="*/ 16 h 55"/>
                      <a:gd name="T6" fmla="*/ 19 w 33"/>
                      <a:gd name="T7" fmla="*/ 31 h 55"/>
                      <a:gd name="T8" fmla="*/ 10 w 33"/>
                      <a:gd name="T9" fmla="*/ 44 h 55"/>
                      <a:gd name="T10" fmla="*/ 0 w 33"/>
                      <a:gd name="T11" fmla="*/ 55 h 55"/>
                    </a:gdLst>
                    <a:ahLst/>
                    <a:cxnLst>
                      <a:cxn ang="0">
                        <a:pos x="T0" y="T1"/>
                      </a:cxn>
                      <a:cxn ang="0">
                        <a:pos x="T2" y="T3"/>
                      </a:cxn>
                      <a:cxn ang="0">
                        <a:pos x="T4" y="T5"/>
                      </a:cxn>
                      <a:cxn ang="0">
                        <a:pos x="T6" y="T7"/>
                      </a:cxn>
                      <a:cxn ang="0">
                        <a:pos x="T8" y="T9"/>
                      </a:cxn>
                      <a:cxn ang="0">
                        <a:pos x="T10" y="T11"/>
                      </a:cxn>
                    </a:cxnLst>
                    <a:rect l="0" t="0" r="r" b="b"/>
                    <a:pathLst>
                      <a:path w="33" h="55">
                        <a:moveTo>
                          <a:pt x="33" y="0"/>
                        </a:moveTo>
                        <a:lnTo>
                          <a:pt x="33" y="0"/>
                        </a:lnTo>
                        <a:lnTo>
                          <a:pt x="26" y="16"/>
                        </a:lnTo>
                        <a:lnTo>
                          <a:pt x="19" y="31"/>
                        </a:lnTo>
                        <a:lnTo>
                          <a:pt x="10" y="44"/>
                        </a:lnTo>
                        <a:lnTo>
                          <a:pt x="0" y="55"/>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32" name="Freeform 87"/>
                  <p:cNvSpPr/>
                  <p:nvPr>
                    <p:custDataLst>
                      <p:tags r:id="rId151"/>
                    </p:custDataLst>
                  </p:nvPr>
                </p:nvSpPr>
                <p:spPr bwMode="auto">
                  <a:xfrm>
                    <a:off x="3541111" y="801019"/>
                    <a:ext cx="2506" cy="66052"/>
                  </a:xfrm>
                  <a:custGeom>
                    <a:avLst/>
                    <a:gdLst>
                      <a:gd name="T0" fmla="*/ 0 w 1"/>
                      <a:gd name="T1" fmla="*/ 0 h 26"/>
                      <a:gd name="T2" fmla="*/ 0 w 1"/>
                      <a:gd name="T3" fmla="*/ 0 h 26"/>
                      <a:gd name="T4" fmla="*/ 1 w 1"/>
                      <a:gd name="T5" fmla="*/ 13 h 26"/>
                      <a:gd name="T6" fmla="*/ 0 w 1"/>
                      <a:gd name="T7" fmla="*/ 26 h 26"/>
                    </a:gdLst>
                    <a:ahLst/>
                    <a:cxnLst>
                      <a:cxn ang="0">
                        <a:pos x="T0" y="T1"/>
                      </a:cxn>
                      <a:cxn ang="0">
                        <a:pos x="T2" y="T3"/>
                      </a:cxn>
                      <a:cxn ang="0">
                        <a:pos x="T4" y="T5"/>
                      </a:cxn>
                      <a:cxn ang="0">
                        <a:pos x="T6" y="T7"/>
                      </a:cxn>
                    </a:cxnLst>
                    <a:rect l="0" t="0" r="r" b="b"/>
                    <a:pathLst>
                      <a:path w="1" h="26">
                        <a:moveTo>
                          <a:pt x="0" y="0"/>
                        </a:moveTo>
                        <a:lnTo>
                          <a:pt x="0" y="0"/>
                        </a:lnTo>
                        <a:lnTo>
                          <a:pt x="1" y="13"/>
                        </a:lnTo>
                        <a:lnTo>
                          <a:pt x="0" y="26"/>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33" name="Freeform 88"/>
                  <p:cNvSpPr/>
                  <p:nvPr>
                    <p:custDataLst>
                      <p:tags r:id="rId152"/>
                    </p:custDataLst>
                  </p:nvPr>
                </p:nvSpPr>
                <p:spPr bwMode="auto">
                  <a:xfrm>
                    <a:off x="3040073" y="625725"/>
                    <a:ext cx="42589" cy="81295"/>
                  </a:xfrm>
                  <a:custGeom>
                    <a:avLst/>
                    <a:gdLst>
                      <a:gd name="T0" fmla="*/ 0 w 17"/>
                      <a:gd name="T1" fmla="*/ 32 h 32"/>
                      <a:gd name="T2" fmla="*/ 0 w 17"/>
                      <a:gd name="T3" fmla="*/ 32 h 32"/>
                      <a:gd name="T4" fmla="*/ 8 w 17"/>
                      <a:gd name="T5" fmla="*/ 14 h 32"/>
                      <a:gd name="T6" fmla="*/ 17 w 17"/>
                      <a:gd name="T7" fmla="*/ 0 h 32"/>
                    </a:gdLst>
                    <a:ahLst/>
                    <a:cxnLst>
                      <a:cxn ang="0">
                        <a:pos x="T0" y="T1"/>
                      </a:cxn>
                      <a:cxn ang="0">
                        <a:pos x="T2" y="T3"/>
                      </a:cxn>
                      <a:cxn ang="0">
                        <a:pos x="T4" y="T5"/>
                      </a:cxn>
                      <a:cxn ang="0">
                        <a:pos x="T6" y="T7"/>
                      </a:cxn>
                    </a:cxnLst>
                    <a:rect l="0" t="0" r="r" b="b"/>
                    <a:pathLst>
                      <a:path w="17" h="32">
                        <a:moveTo>
                          <a:pt x="0" y="32"/>
                        </a:moveTo>
                        <a:lnTo>
                          <a:pt x="0" y="32"/>
                        </a:lnTo>
                        <a:lnTo>
                          <a:pt x="8" y="14"/>
                        </a:lnTo>
                        <a:lnTo>
                          <a:pt x="17" y="0"/>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34" name="Freeform 89"/>
                  <p:cNvSpPr/>
                  <p:nvPr>
                    <p:custDataLst>
                      <p:tags r:id="rId153"/>
                    </p:custDataLst>
                  </p:nvPr>
                </p:nvSpPr>
                <p:spPr bwMode="auto">
                  <a:xfrm>
                    <a:off x="2661788" y="661291"/>
                    <a:ext cx="20042" cy="73675"/>
                  </a:xfrm>
                  <a:custGeom>
                    <a:avLst/>
                    <a:gdLst>
                      <a:gd name="T0" fmla="*/ 0 w 8"/>
                      <a:gd name="T1" fmla="*/ 29 h 29"/>
                      <a:gd name="T2" fmla="*/ 0 w 8"/>
                      <a:gd name="T3" fmla="*/ 29 h 29"/>
                      <a:gd name="T4" fmla="*/ 4 w 8"/>
                      <a:gd name="T5" fmla="*/ 15 h 29"/>
                      <a:gd name="T6" fmla="*/ 8 w 8"/>
                      <a:gd name="T7" fmla="*/ 0 h 29"/>
                    </a:gdLst>
                    <a:ahLst/>
                    <a:cxnLst>
                      <a:cxn ang="0">
                        <a:pos x="T0" y="T1"/>
                      </a:cxn>
                      <a:cxn ang="0">
                        <a:pos x="T2" y="T3"/>
                      </a:cxn>
                      <a:cxn ang="0">
                        <a:pos x="T4" y="T5"/>
                      </a:cxn>
                      <a:cxn ang="0">
                        <a:pos x="T6" y="T7"/>
                      </a:cxn>
                    </a:cxnLst>
                    <a:rect l="0" t="0" r="r" b="b"/>
                    <a:pathLst>
                      <a:path w="8" h="29">
                        <a:moveTo>
                          <a:pt x="0" y="29"/>
                        </a:moveTo>
                        <a:lnTo>
                          <a:pt x="0" y="29"/>
                        </a:lnTo>
                        <a:lnTo>
                          <a:pt x="4" y="15"/>
                        </a:lnTo>
                        <a:lnTo>
                          <a:pt x="8" y="0"/>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35" name="Freeform 90"/>
                  <p:cNvSpPr/>
                  <p:nvPr>
                    <p:custDataLst>
                      <p:tags r:id="rId154"/>
                    </p:custDataLst>
                  </p:nvPr>
                </p:nvSpPr>
                <p:spPr bwMode="auto">
                  <a:xfrm>
                    <a:off x="2220874" y="745128"/>
                    <a:ext cx="67641" cy="73675"/>
                  </a:xfrm>
                  <a:custGeom>
                    <a:avLst/>
                    <a:gdLst>
                      <a:gd name="T0" fmla="*/ 0 w 27"/>
                      <a:gd name="T1" fmla="*/ 0 h 29"/>
                      <a:gd name="T2" fmla="*/ 0 w 27"/>
                      <a:gd name="T3" fmla="*/ 0 h 29"/>
                      <a:gd name="T4" fmla="*/ 14 w 27"/>
                      <a:gd name="T5" fmla="*/ 15 h 29"/>
                      <a:gd name="T6" fmla="*/ 27 w 27"/>
                      <a:gd name="T7" fmla="*/ 29 h 29"/>
                    </a:gdLst>
                    <a:ahLst/>
                    <a:cxnLst>
                      <a:cxn ang="0">
                        <a:pos x="T0" y="T1"/>
                      </a:cxn>
                      <a:cxn ang="0">
                        <a:pos x="T2" y="T3"/>
                      </a:cxn>
                      <a:cxn ang="0">
                        <a:pos x="T4" y="T5"/>
                      </a:cxn>
                      <a:cxn ang="0">
                        <a:pos x="T6" y="T7"/>
                      </a:cxn>
                    </a:cxnLst>
                    <a:rect l="0" t="0" r="r" b="b"/>
                    <a:pathLst>
                      <a:path w="27" h="29">
                        <a:moveTo>
                          <a:pt x="0" y="0"/>
                        </a:moveTo>
                        <a:lnTo>
                          <a:pt x="0" y="0"/>
                        </a:lnTo>
                        <a:lnTo>
                          <a:pt x="14" y="15"/>
                        </a:lnTo>
                        <a:lnTo>
                          <a:pt x="27" y="29"/>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36" name="Freeform 91"/>
                  <p:cNvSpPr/>
                  <p:nvPr>
                    <p:custDataLst>
                      <p:tags r:id="rId155"/>
                    </p:custDataLst>
                  </p:nvPr>
                </p:nvSpPr>
                <p:spPr bwMode="auto">
                  <a:xfrm>
                    <a:off x="1654700" y="1215116"/>
                    <a:ext cx="10021" cy="71133"/>
                  </a:xfrm>
                  <a:custGeom>
                    <a:avLst/>
                    <a:gdLst>
                      <a:gd name="T0" fmla="*/ 4 w 4"/>
                      <a:gd name="T1" fmla="*/ 28 h 28"/>
                      <a:gd name="T2" fmla="*/ 4 w 4"/>
                      <a:gd name="T3" fmla="*/ 28 h 28"/>
                      <a:gd name="T4" fmla="*/ 3 w 4"/>
                      <a:gd name="T5" fmla="*/ 14 h 28"/>
                      <a:gd name="T6" fmla="*/ 0 w 4"/>
                      <a:gd name="T7" fmla="*/ 0 h 28"/>
                    </a:gdLst>
                    <a:ahLst/>
                    <a:cxnLst>
                      <a:cxn ang="0">
                        <a:pos x="T0" y="T1"/>
                      </a:cxn>
                      <a:cxn ang="0">
                        <a:pos x="T2" y="T3"/>
                      </a:cxn>
                      <a:cxn ang="0">
                        <a:pos x="T4" y="T5"/>
                      </a:cxn>
                      <a:cxn ang="0">
                        <a:pos x="T6" y="T7"/>
                      </a:cxn>
                    </a:cxnLst>
                    <a:rect l="0" t="0" r="r" b="b"/>
                    <a:pathLst>
                      <a:path w="4" h="28">
                        <a:moveTo>
                          <a:pt x="4" y="28"/>
                        </a:moveTo>
                        <a:lnTo>
                          <a:pt x="4" y="28"/>
                        </a:lnTo>
                        <a:lnTo>
                          <a:pt x="3" y="14"/>
                        </a:lnTo>
                        <a:lnTo>
                          <a:pt x="0" y="0"/>
                        </a:lnTo>
                      </a:path>
                    </a:pathLst>
                  </a:custGeom>
                  <a:noFill/>
                  <a:ln w="22225">
                    <a:solidFill>
                      <a:schemeClr val="lt2"/>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7" rIns="96435" bIns="48217" numCol="1" anchor="t" anchorCtr="0" compatLnSpc="1"/>
                  <a:lstStyle/>
                  <a:p>
                    <a:endParaRPr lang="zh-CN" altLang="en-US" sz="2810" b="1">
                      <a:solidFill>
                        <a:schemeClr val="dk1"/>
                      </a:solidFill>
                      <a:latin typeface="微软雅黑" panose="020B0503020204020204" pitchFamily="34" charset="-122"/>
                      <a:ea typeface="微软雅黑" panose="020B0503020204020204" pitchFamily="34" charset="-122"/>
                    </a:endParaRPr>
                  </a:p>
                </p:txBody>
              </p:sp>
            </p:grpSp>
          </p:grpSp>
        </p:grpSp>
      </p:grpSp>
      <p:sp>
        <p:nvSpPr>
          <p:cNvPr id="4" name="任意多边形 3"/>
          <p:cNvSpPr/>
          <p:nvPr>
            <p:custDataLst>
              <p:tags r:id="rId156"/>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任意多边形 12"/>
          <p:cNvSpPr/>
          <p:nvPr>
            <p:custDataLst>
              <p:tags r:id="rId157"/>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02  </a:t>
            </a:r>
            <a:r>
              <a:rPr lang="zh-CN" altLang="en-US" sz="3000" dirty="0">
                <a:solidFill>
                  <a:schemeClr val="accent1"/>
                </a:solidFill>
                <a:latin typeface="Times New Roman" panose="02020603050405020304" charset="0"/>
                <a:ea typeface="微软雅黑" panose="020B0503020204020204" pitchFamily="34" charset="-122"/>
                <a:sym typeface="+mn-ea"/>
              </a:rPr>
              <a:t>建立安全生产管理体系</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ustDataLst>
      <p:tags r:id="rId158"/>
    </p:custDataLst>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710545" y="1375203"/>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热炉法则应用</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grpSp>
        <p:nvGrpSpPr>
          <p:cNvPr id="80" name="组合 79"/>
          <p:cNvGrpSpPr/>
          <p:nvPr/>
        </p:nvGrpSpPr>
        <p:grpSpPr>
          <a:xfrm>
            <a:off x="1469849" y="2374238"/>
            <a:ext cx="10281971" cy="4165470"/>
            <a:chOff x="1410" y="1475"/>
            <a:chExt cx="11515" cy="4665"/>
          </a:xfrm>
        </p:grpSpPr>
        <p:grpSp>
          <p:nvGrpSpPr>
            <p:cNvPr id="31" name="组合 30"/>
            <p:cNvGrpSpPr/>
            <p:nvPr/>
          </p:nvGrpSpPr>
          <p:grpSpPr>
            <a:xfrm>
              <a:off x="1410" y="2191"/>
              <a:ext cx="5380" cy="463"/>
              <a:chOff x="1410" y="1666"/>
              <a:chExt cx="5380" cy="463"/>
            </a:xfrm>
          </p:grpSpPr>
          <p:sp>
            <p:nvSpPr>
              <p:cNvPr id="5" name="文本框 4"/>
              <p:cNvSpPr txBox="1"/>
              <p:nvPr>
                <p:custDataLst>
                  <p:tags r:id="rId2"/>
                </p:custDataLst>
              </p:nvPr>
            </p:nvSpPr>
            <p:spPr>
              <a:xfrm>
                <a:off x="1410" y="1666"/>
                <a:ext cx="2140" cy="463"/>
              </a:xfrm>
              <a:prstGeom prst="roundRect">
                <a:avLst/>
              </a:prstGeom>
              <a:solidFill>
                <a:schemeClr val="accent3"/>
              </a:solidFill>
              <a:ln>
                <a:noFill/>
              </a:ln>
            </p:spPr>
            <p:txBody>
              <a:bodyPr wrap="square" rtlCol="0" anchor="t">
                <a:spAutoFit/>
              </a:bodyPr>
              <a:lstStyle/>
              <a:p>
                <a:pPr algn="ctr"/>
                <a:r>
                  <a:rPr lang="zh-CN" altLang="en-US" sz="1830" b="1">
                    <a:solidFill>
                      <a:schemeClr val="lt1"/>
                    </a:solidFill>
                    <a:latin typeface="Times New Roman" panose="02020603050405020304" charset="0"/>
                    <a:ea typeface="微软雅黑" panose="020B0503020204020204" pitchFamily="34" charset="-122"/>
                  </a:rPr>
                  <a:t>警告性原则</a:t>
                </a:r>
                <a:endParaRPr lang="zh-CN" altLang="en-US" sz="1830" b="1">
                  <a:solidFill>
                    <a:schemeClr val="lt1"/>
                  </a:solidFill>
                  <a:latin typeface="Times New Roman" panose="02020603050405020304" charset="0"/>
                  <a:ea typeface="微软雅黑" panose="020B0503020204020204" pitchFamily="34" charset="-122"/>
                </a:endParaRPr>
              </a:p>
            </p:txBody>
          </p:sp>
          <p:sp>
            <p:nvSpPr>
              <p:cNvPr id="10" name="文本框 9"/>
              <p:cNvSpPr txBox="1"/>
              <p:nvPr>
                <p:custDataLst>
                  <p:tags r:id="rId3"/>
                </p:custDataLst>
              </p:nvPr>
            </p:nvSpPr>
            <p:spPr>
              <a:xfrm>
                <a:off x="4650" y="1666"/>
                <a:ext cx="2140" cy="463"/>
              </a:xfrm>
              <a:prstGeom prst="roundRect">
                <a:avLst/>
              </a:prstGeom>
              <a:solidFill>
                <a:schemeClr val="accent4"/>
              </a:solidFill>
              <a:ln>
                <a:noFill/>
              </a:ln>
            </p:spPr>
            <p:txBody>
              <a:bodyPr wrap="square" rtlCol="0" anchor="t">
                <a:spAutoFit/>
              </a:bodyPr>
              <a:lstStyle/>
              <a:p>
                <a:pPr algn="ctr"/>
                <a:r>
                  <a:rPr lang="zh-CN" altLang="en-US" sz="1830" b="1">
                    <a:solidFill>
                      <a:schemeClr val="lt1"/>
                    </a:solidFill>
                    <a:latin typeface="Times New Roman" panose="02020603050405020304" charset="0"/>
                    <a:ea typeface="微软雅黑" panose="020B0503020204020204" pitchFamily="34" charset="-122"/>
                  </a:rPr>
                  <a:t>热炉火红</a:t>
                </a:r>
                <a:endParaRPr lang="zh-CN" altLang="en-US" sz="1830" b="1">
                  <a:solidFill>
                    <a:schemeClr val="lt1"/>
                  </a:solidFill>
                  <a:latin typeface="Times New Roman" panose="02020603050405020304" charset="0"/>
                  <a:ea typeface="微软雅黑" panose="020B0503020204020204" pitchFamily="34" charset="-122"/>
                </a:endParaRPr>
              </a:p>
            </p:txBody>
          </p:sp>
        </p:grpSp>
        <p:grpSp>
          <p:nvGrpSpPr>
            <p:cNvPr id="32" name="组合 31"/>
            <p:cNvGrpSpPr/>
            <p:nvPr/>
          </p:nvGrpSpPr>
          <p:grpSpPr>
            <a:xfrm>
              <a:off x="1410" y="3025"/>
              <a:ext cx="5380" cy="463"/>
              <a:chOff x="1410" y="3025"/>
              <a:chExt cx="5380" cy="463"/>
            </a:xfrm>
          </p:grpSpPr>
          <p:sp>
            <p:nvSpPr>
              <p:cNvPr id="6" name="文本框 5"/>
              <p:cNvSpPr txBox="1"/>
              <p:nvPr>
                <p:custDataLst>
                  <p:tags r:id="rId4"/>
                </p:custDataLst>
              </p:nvPr>
            </p:nvSpPr>
            <p:spPr>
              <a:xfrm>
                <a:off x="1410" y="3025"/>
                <a:ext cx="2140" cy="463"/>
              </a:xfrm>
              <a:prstGeom prst="roundRect">
                <a:avLst/>
              </a:prstGeom>
              <a:solidFill>
                <a:schemeClr val="accent3"/>
              </a:solidFill>
              <a:ln>
                <a:noFill/>
              </a:ln>
            </p:spPr>
            <p:txBody>
              <a:bodyPr wrap="square" rtlCol="0" anchor="t">
                <a:spAutoFit/>
              </a:bodyPr>
              <a:lstStyle/>
              <a:p>
                <a:pPr algn="ctr"/>
                <a:r>
                  <a:rPr lang="zh-CN" altLang="en-US" sz="1830" b="1">
                    <a:solidFill>
                      <a:schemeClr val="lt1"/>
                    </a:solidFill>
                    <a:latin typeface="Times New Roman" panose="02020603050405020304" charset="0"/>
                    <a:ea typeface="微软雅黑" panose="020B0503020204020204" pitchFamily="34" charset="-122"/>
                  </a:rPr>
                  <a:t>一致性原则</a:t>
                </a:r>
                <a:endParaRPr lang="zh-CN" altLang="en-US" sz="1830" b="1">
                  <a:solidFill>
                    <a:schemeClr val="lt1"/>
                  </a:solidFill>
                  <a:latin typeface="Times New Roman" panose="02020603050405020304" charset="0"/>
                  <a:ea typeface="微软雅黑" panose="020B0503020204020204" pitchFamily="34" charset="-122"/>
                </a:endParaRPr>
              </a:p>
            </p:txBody>
          </p:sp>
          <p:sp>
            <p:nvSpPr>
              <p:cNvPr id="11" name="文本框 10"/>
              <p:cNvSpPr txBox="1"/>
              <p:nvPr>
                <p:custDataLst>
                  <p:tags r:id="rId5"/>
                </p:custDataLst>
              </p:nvPr>
            </p:nvSpPr>
            <p:spPr>
              <a:xfrm>
                <a:off x="4650" y="3025"/>
                <a:ext cx="2140" cy="463"/>
              </a:xfrm>
              <a:prstGeom prst="roundRect">
                <a:avLst/>
              </a:prstGeom>
              <a:solidFill>
                <a:schemeClr val="accent4"/>
              </a:solidFill>
              <a:ln>
                <a:noFill/>
              </a:ln>
            </p:spPr>
            <p:txBody>
              <a:bodyPr wrap="square" rtlCol="0" anchor="t">
                <a:spAutoFit/>
              </a:bodyPr>
              <a:lstStyle/>
              <a:p>
                <a:pPr algn="ctr"/>
                <a:r>
                  <a:rPr lang="zh-CN" altLang="en-US" sz="1830" b="1">
                    <a:solidFill>
                      <a:schemeClr val="lt1"/>
                    </a:solidFill>
                    <a:latin typeface="Times New Roman" panose="02020603050405020304" charset="0"/>
                    <a:ea typeface="微软雅黑" panose="020B0503020204020204" pitchFamily="34" charset="-122"/>
                  </a:rPr>
                  <a:t>肯定灼伤</a:t>
                </a:r>
                <a:endParaRPr lang="zh-CN" altLang="en-US" sz="1830" b="1">
                  <a:solidFill>
                    <a:schemeClr val="lt1"/>
                  </a:solidFill>
                  <a:latin typeface="Times New Roman" panose="02020603050405020304" charset="0"/>
                  <a:ea typeface="微软雅黑" panose="020B0503020204020204" pitchFamily="34" charset="-122"/>
                </a:endParaRPr>
              </a:p>
            </p:txBody>
          </p:sp>
        </p:grpSp>
        <p:grpSp>
          <p:nvGrpSpPr>
            <p:cNvPr id="33" name="组合 32"/>
            <p:cNvGrpSpPr/>
            <p:nvPr/>
          </p:nvGrpSpPr>
          <p:grpSpPr>
            <a:xfrm>
              <a:off x="1410" y="3844"/>
              <a:ext cx="5380" cy="463"/>
              <a:chOff x="1410" y="4249"/>
              <a:chExt cx="5380" cy="463"/>
            </a:xfrm>
          </p:grpSpPr>
          <p:sp>
            <p:nvSpPr>
              <p:cNvPr id="7" name="文本框 6"/>
              <p:cNvSpPr txBox="1"/>
              <p:nvPr>
                <p:custDataLst>
                  <p:tags r:id="rId6"/>
                </p:custDataLst>
              </p:nvPr>
            </p:nvSpPr>
            <p:spPr>
              <a:xfrm>
                <a:off x="1410" y="4249"/>
                <a:ext cx="2140" cy="463"/>
              </a:xfrm>
              <a:prstGeom prst="roundRect">
                <a:avLst/>
              </a:prstGeom>
              <a:solidFill>
                <a:schemeClr val="accent3"/>
              </a:solidFill>
              <a:ln>
                <a:noFill/>
              </a:ln>
            </p:spPr>
            <p:txBody>
              <a:bodyPr wrap="square" rtlCol="0" anchor="t">
                <a:spAutoFit/>
              </a:bodyPr>
              <a:lstStyle/>
              <a:p>
                <a:pPr algn="ctr"/>
                <a:r>
                  <a:rPr lang="zh-CN" altLang="en-US" sz="1830" b="1">
                    <a:solidFill>
                      <a:schemeClr val="lt1"/>
                    </a:solidFill>
                    <a:latin typeface="Times New Roman" panose="02020603050405020304" charset="0"/>
                    <a:ea typeface="微软雅黑" panose="020B0503020204020204" pitchFamily="34" charset="-122"/>
                  </a:rPr>
                  <a:t>即时性原则</a:t>
                </a:r>
                <a:endParaRPr lang="zh-CN" altLang="en-US" sz="1830" b="1">
                  <a:solidFill>
                    <a:schemeClr val="lt1"/>
                  </a:solidFill>
                  <a:latin typeface="Times New Roman" panose="02020603050405020304" charset="0"/>
                  <a:ea typeface="微软雅黑" panose="020B0503020204020204" pitchFamily="34" charset="-122"/>
                </a:endParaRPr>
              </a:p>
            </p:txBody>
          </p:sp>
          <p:sp>
            <p:nvSpPr>
              <p:cNvPr id="12" name="文本框 11"/>
              <p:cNvSpPr txBox="1"/>
              <p:nvPr>
                <p:custDataLst>
                  <p:tags r:id="rId7"/>
                </p:custDataLst>
              </p:nvPr>
            </p:nvSpPr>
            <p:spPr>
              <a:xfrm>
                <a:off x="4650" y="4249"/>
                <a:ext cx="2140" cy="463"/>
              </a:xfrm>
              <a:prstGeom prst="roundRect">
                <a:avLst/>
              </a:prstGeom>
              <a:solidFill>
                <a:schemeClr val="accent4"/>
              </a:solidFill>
              <a:ln>
                <a:noFill/>
              </a:ln>
            </p:spPr>
            <p:txBody>
              <a:bodyPr wrap="square" rtlCol="0" anchor="t">
                <a:spAutoFit/>
              </a:bodyPr>
              <a:lstStyle/>
              <a:p>
                <a:pPr algn="ctr"/>
                <a:r>
                  <a:rPr lang="zh-CN" altLang="en-US" sz="1830" b="1">
                    <a:solidFill>
                      <a:schemeClr val="lt1"/>
                    </a:solidFill>
                    <a:latin typeface="Times New Roman" panose="02020603050405020304" charset="0"/>
                    <a:ea typeface="微软雅黑" panose="020B0503020204020204" pitchFamily="34" charset="-122"/>
                  </a:rPr>
                  <a:t>立即被灼伤</a:t>
                </a:r>
                <a:endParaRPr lang="zh-CN" altLang="en-US" sz="1830" b="1">
                  <a:solidFill>
                    <a:schemeClr val="lt1"/>
                  </a:solidFill>
                  <a:latin typeface="Times New Roman" panose="02020603050405020304" charset="0"/>
                  <a:ea typeface="微软雅黑" panose="020B0503020204020204" pitchFamily="34" charset="-122"/>
                </a:endParaRPr>
              </a:p>
            </p:txBody>
          </p:sp>
        </p:grpSp>
        <p:grpSp>
          <p:nvGrpSpPr>
            <p:cNvPr id="67" name="组合 66"/>
            <p:cNvGrpSpPr/>
            <p:nvPr/>
          </p:nvGrpSpPr>
          <p:grpSpPr>
            <a:xfrm>
              <a:off x="1410" y="4573"/>
              <a:ext cx="5380" cy="812"/>
              <a:chOff x="1410" y="5398"/>
              <a:chExt cx="5380" cy="812"/>
            </a:xfrm>
          </p:grpSpPr>
          <p:sp>
            <p:nvSpPr>
              <p:cNvPr id="8" name="文本框 7"/>
              <p:cNvSpPr txBox="1"/>
              <p:nvPr>
                <p:custDataLst>
                  <p:tags r:id="rId8"/>
                </p:custDataLst>
              </p:nvPr>
            </p:nvSpPr>
            <p:spPr>
              <a:xfrm>
                <a:off x="1410" y="5503"/>
                <a:ext cx="2140" cy="463"/>
              </a:xfrm>
              <a:prstGeom prst="roundRect">
                <a:avLst/>
              </a:prstGeom>
              <a:solidFill>
                <a:schemeClr val="accent3"/>
              </a:solidFill>
              <a:ln>
                <a:noFill/>
              </a:ln>
            </p:spPr>
            <p:txBody>
              <a:bodyPr wrap="square" rtlCol="0" anchor="t">
                <a:spAutoFit/>
              </a:bodyPr>
              <a:lstStyle/>
              <a:p>
                <a:pPr algn="ctr"/>
                <a:r>
                  <a:rPr lang="zh-CN" altLang="en-US" sz="1830" b="1">
                    <a:solidFill>
                      <a:schemeClr val="lt1"/>
                    </a:solidFill>
                    <a:latin typeface="Times New Roman" panose="02020603050405020304" charset="0"/>
                    <a:ea typeface="微软雅黑" panose="020B0503020204020204" pitchFamily="34" charset="-122"/>
                  </a:rPr>
                  <a:t>公平性原则</a:t>
                </a:r>
                <a:endParaRPr lang="zh-CN" altLang="en-US" sz="1830" b="1">
                  <a:solidFill>
                    <a:schemeClr val="lt1"/>
                  </a:solidFill>
                  <a:latin typeface="Times New Roman" panose="02020603050405020304" charset="0"/>
                  <a:ea typeface="微软雅黑" panose="020B0503020204020204" pitchFamily="34" charset="-122"/>
                </a:endParaRPr>
              </a:p>
            </p:txBody>
          </p:sp>
          <p:sp>
            <p:nvSpPr>
              <p:cNvPr id="28" name="文本框 27"/>
              <p:cNvSpPr txBox="1"/>
              <p:nvPr>
                <p:custDataLst>
                  <p:tags r:id="rId9"/>
                </p:custDataLst>
              </p:nvPr>
            </p:nvSpPr>
            <p:spPr>
              <a:xfrm>
                <a:off x="4650" y="5398"/>
                <a:ext cx="2140" cy="812"/>
              </a:xfrm>
              <a:prstGeom prst="roundRect">
                <a:avLst/>
              </a:prstGeom>
              <a:solidFill>
                <a:schemeClr val="accent4"/>
              </a:solidFill>
              <a:ln>
                <a:noFill/>
              </a:ln>
            </p:spPr>
            <p:txBody>
              <a:bodyPr wrap="square" rtlCol="0" anchor="t">
                <a:spAutoFit/>
              </a:bodyPr>
              <a:lstStyle/>
              <a:p>
                <a:pPr algn="ctr"/>
                <a:r>
                  <a:rPr lang="zh-CN" altLang="en-US" sz="1830" b="1">
                    <a:solidFill>
                      <a:schemeClr val="lt1"/>
                    </a:solidFill>
                    <a:latin typeface="Times New Roman" panose="02020603050405020304" charset="0"/>
                    <a:ea typeface="微软雅黑" panose="020B0503020204020204" pitchFamily="34" charset="-122"/>
                  </a:rPr>
                  <a:t>不管是谁</a:t>
                </a:r>
                <a:endParaRPr lang="zh-CN" altLang="en-US" sz="1830" b="1">
                  <a:solidFill>
                    <a:schemeClr val="lt1"/>
                  </a:solidFill>
                  <a:latin typeface="Times New Roman" panose="02020603050405020304" charset="0"/>
                  <a:ea typeface="微软雅黑" panose="020B0503020204020204" pitchFamily="34" charset="-122"/>
                </a:endParaRPr>
              </a:p>
              <a:p>
                <a:pPr algn="ctr"/>
                <a:r>
                  <a:rPr lang="zh-CN" altLang="en-US" sz="1830" b="1">
                    <a:solidFill>
                      <a:schemeClr val="lt1"/>
                    </a:solidFill>
                    <a:latin typeface="Times New Roman" panose="02020603050405020304" charset="0"/>
                    <a:ea typeface="微软雅黑" panose="020B0503020204020204" pitchFamily="34" charset="-122"/>
                  </a:rPr>
                  <a:t>都会灼伤</a:t>
                </a:r>
                <a:endParaRPr lang="zh-CN" altLang="en-US" sz="1830" b="1">
                  <a:solidFill>
                    <a:schemeClr val="lt1"/>
                  </a:solidFill>
                  <a:latin typeface="Times New Roman" panose="02020603050405020304" charset="0"/>
                  <a:ea typeface="微软雅黑" panose="020B0503020204020204" pitchFamily="34" charset="-122"/>
                </a:endParaRPr>
              </a:p>
            </p:txBody>
          </p:sp>
        </p:grpSp>
        <p:grpSp>
          <p:nvGrpSpPr>
            <p:cNvPr id="68" name="组合 67"/>
            <p:cNvGrpSpPr/>
            <p:nvPr/>
          </p:nvGrpSpPr>
          <p:grpSpPr>
            <a:xfrm>
              <a:off x="1410" y="5677"/>
              <a:ext cx="5380" cy="463"/>
              <a:chOff x="1410" y="6907"/>
              <a:chExt cx="5380" cy="463"/>
            </a:xfrm>
          </p:grpSpPr>
          <p:sp>
            <p:nvSpPr>
              <p:cNvPr id="9" name="文本框 8"/>
              <p:cNvSpPr txBox="1"/>
              <p:nvPr>
                <p:custDataLst>
                  <p:tags r:id="rId10"/>
                </p:custDataLst>
              </p:nvPr>
            </p:nvSpPr>
            <p:spPr>
              <a:xfrm>
                <a:off x="1410" y="6907"/>
                <a:ext cx="2140" cy="463"/>
              </a:xfrm>
              <a:prstGeom prst="roundRect">
                <a:avLst/>
              </a:prstGeom>
              <a:solidFill>
                <a:schemeClr val="accent3"/>
              </a:solidFill>
              <a:ln>
                <a:noFill/>
              </a:ln>
            </p:spPr>
            <p:txBody>
              <a:bodyPr wrap="square" rtlCol="0" anchor="t">
                <a:spAutoFit/>
              </a:bodyPr>
              <a:lstStyle/>
              <a:p>
                <a:pPr algn="ctr"/>
                <a:r>
                  <a:rPr lang="zh-CN" altLang="en-US" sz="1830" b="1">
                    <a:solidFill>
                      <a:schemeClr val="lt1"/>
                    </a:solidFill>
                    <a:latin typeface="Times New Roman" panose="02020603050405020304" charset="0"/>
                    <a:ea typeface="微软雅黑" panose="020B0503020204020204" pitchFamily="34" charset="-122"/>
                  </a:rPr>
                  <a:t>尽可能迅速</a:t>
                </a:r>
                <a:endParaRPr lang="zh-CN" altLang="en-US" sz="1830" b="1">
                  <a:solidFill>
                    <a:schemeClr val="lt1"/>
                  </a:solidFill>
                  <a:latin typeface="Times New Roman" panose="02020603050405020304" charset="0"/>
                  <a:ea typeface="微软雅黑" panose="020B0503020204020204" pitchFamily="34" charset="-122"/>
                </a:endParaRPr>
              </a:p>
            </p:txBody>
          </p:sp>
          <p:sp>
            <p:nvSpPr>
              <p:cNvPr id="30" name="文本框 29"/>
              <p:cNvSpPr txBox="1"/>
              <p:nvPr>
                <p:custDataLst>
                  <p:tags r:id="rId11"/>
                </p:custDataLst>
              </p:nvPr>
            </p:nvSpPr>
            <p:spPr>
              <a:xfrm>
                <a:off x="4650" y="6907"/>
                <a:ext cx="2140" cy="463"/>
              </a:xfrm>
              <a:prstGeom prst="roundRect">
                <a:avLst/>
              </a:prstGeom>
              <a:solidFill>
                <a:schemeClr val="accent4"/>
              </a:solidFill>
              <a:ln>
                <a:noFill/>
              </a:ln>
            </p:spPr>
            <p:txBody>
              <a:bodyPr wrap="square" rtlCol="0" anchor="t">
                <a:spAutoFit/>
              </a:bodyPr>
              <a:lstStyle/>
              <a:p>
                <a:pPr algn="ctr"/>
                <a:r>
                  <a:rPr lang="zh-CN" altLang="en-US" sz="1830" b="1">
                    <a:solidFill>
                      <a:schemeClr val="lt1"/>
                    </a:solidFill>
                    <a:latin typeface="Times New Roman" panose="02020603050405020304" charset="0"/>
                    <a:ea typeface="微软雅黑" panose="020B0503020204020204" pitchFamily="34" charset="-122"/>
                  </a:rPr>
                  <a:t>事先警告</a:t>
                </a:r>
                <a:endParaRPr lang="zh-CN" altLang="en-US" sz="1830" b="1">
                  <a:solidFill>
                    <a:schemeClr val="lt1"/>
                  </a:solidFill>
                  <a:latin typeface="Times New Roman" panose="02020603050405020304" charset="0"/>
                  <a:ea typeface="微软雅黑" panose="020B0503020204020204" pitchFamily="34" charset="-122"/>
                </a:endParaRPr>
              </a:p>
            </p:txBody>
          </p:sp>
        </p:grpSp>
        <p:cxnSp>
          <p:nvCxnSpPr>
            <p:cNvPr id="69" name="直接箭头连接符 68"/>
            <p:cNvCxnSpPr/>
            <p:nvPr>
              <p:custDataLst>
                <p:tags r:id="rId12"/>
              </p:custDataLst>
            </p:nvPr>
          </p:nvCxnSpPr>
          <p:spPr>
            <a:xfrm>
              <a:off x="3869" y="2513"/>
              <a:ext cx="510"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70" name="直接箭头连接符 69"/>
            <p:cNvCxnSpPr/>
            <p:nvPr>
              <p:custDataLst>
                <p:tags r:id="rId13"/>
              </p:custDataLst>
            </p:nvPr>
          </p:nvCxnSpPr>
          <p:spPr>
            <a:xfrm>
              <a:off x="3869" y="3279"/>
              <a:ext cx="510"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p:nvPr>
              <p:custDataLst>
                <p:tags r:id="rId14"/>
              </p:custDataLst>
            </p:nvPr>
          </p:nvCxnSpPr>
          <p:spPr>
            <a:xfrm>
              <a:off x="3869" y="4099"/>
              <a:ext cx="510"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72" name="直接箭头连接符 71"/>
            <p:cNvCxnSpPr/>
            <p:nvPr>
              <p:custDataLst>
                <p:tags r:id="rId15"/>
              </p:custDataLst>
            </p:nvPr>
          </p:nvCxnSpPr>
          <p:spPr>
            <a:xfrm>
              <a:off x="3869" y="4932"/>
              <a:ext cx="510"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p:nvPr>
              <p:custDataLst>
                <p:tags r:id="rId16"/>
              </p:custDataLst>
            </p:nvPr>
          </p:nvCxnSpPr>
          <p:spPr>
            <a:xfrm>
              <a:off x="3869" y="5931"/>
              <a:ext cx="510"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74" name="文本框 73"/>
            <p:cNvSpPr txBox="1"/>
            <p:nvPr>
              <p:custDataLst>
                <p:tags r:id="rId17"/>
              </p:custDataLst>
            </p:nvPr>
          </p:nvSpPr>
          <p:spPr>
            <a:xfrm>
              <a:off x="6930" y="2192"/>
              <a:ext cx="5995" cy="463"/>
            </a:xfrm>
            <a:prstGeom prst="roundRect">
              <a:avLst/>
            </a:prstGeom>
            <a:solidFill>
              <a:srgbClr val="0070C0"/>
            </a:solidFill>
          </p:spPr>
          <p:txBody>
            <a:bodyPr wrap="square" rtlCol="0" anchor="t">
              <a:spAutoFit/>
            </a:bodyPr>
            <a:lstStyle/>
            <a:p>
              <a:pPr algn="l"/>
              <a:r>
                <a:rPr lang="zh-CN" altLang="en-US" sz="1830" b="1">
                  <a:solidFill>
                    <a:schemeClr val="lt1"/>
                  </a:solidFill>
                  <a:latin typeface="Times New Roman" panose="02020603050405020304" charset="0"/>
                  <a:ea typeface="微软雅黑" panose="020B0503020204020204" pitchFamily="34" charset="-122"/>
                </a:rPr>
                <a:t>不用手去摸也知道炉子是热的，是会灼伤人的</a:t>
              </a:r>
              <a:endParaRPr lang="zh-CN" altLang="en-US" sz="1830" b="1">
                <a:solidFill>
                  <a:schemeClr val="lt1"/>
                </a:solidFill>
                <a:latin typeface="Times New Roman" panose="02020603050405020304" charset="0"/>
                <a:ea typeface="微软雅黑" panose="020B0503020204020204" pitchFamily="34" charset="-122"/>
              </a:endParaRPr>
            </a:p>
          </p:txBody>
        </p:sp>
        <p:sp>
          <p:nvSpPr>
            <p:cNvPr id="75" name="文本框 74"/>
            <p:cNvSpPr txBox="1"/>
            <p:nvPr>
              <p:custDataLst>
                <p:tags r:id="rId18"/>
              </p:custDataLst>
            </p:nvPr>
          </p:nvSpPr>
          <p:spPr>
            <a:xfrm>
              <a:off x="6930" y="3031"/>
              <a:ext cx="5995" cy="463"/>
            </a:xfrm>
            <a:prstGeom prst="roundRect">
              <a:avLst/>
            </a:prstGeom>
            <a:solidFill>
              <a:srgbClr val="0070C0"/>
            </a:solidFill>
          </p:spPr>
          <p:txBody>
            <a:bodyPr wrap="square" rtlCol="0" anchor="t">
              <a:spAutoFit/>
            </a:bodyPr>
            <a:lstStyle/>
            <a:p>
              <a:pPr algn="l"/>
              <a:r>
                <a:rPr lang="zh-CN" altLang="en-US" sz="1830" b="1">
                  <a:solidFill>
                    <a:schemeClr val="lt1"/>
                  </a:solidFill>
                  <a:latin typeface="Times New Roman" panose="02020603050405020304" charset="0"/>
                  <a:ea typeface="微软雅黑" panose="020B0503020204020204" pitchFamily="34" charset="-122"/>
                </a:rPr>
                <a:t>每当你碰到热炉，肯定会被火灼伤</a:t>
              </a:r>
              <a:endParaRPr lang="zh-CN" altLang="en-US" sz="1830" b="1">
                <a:solidFill>
                  <a:schemeClr val="lt1"/>
                </a:solidFill>
                <a:latin typeface="Times New Roman" panose="02020603050405020304" charset="0"/>
                <a:ea typeface="微软雅黑" panose="020B0503020204020204" pitchFamily="34" charset="-122"/>
              </a:endParaRPr>
            </a:p>
          </p:txBody>
        </p:sp>
        <p:sp>
          <p:nvSpPr>
            <p:cNvPr id="76" name="文本框 75"/>
            <p:cNvSpPr txBox="1"/>
            <p:nvPr>
              <p:custDataLst>
                <p:tags r:id="rId19"/>
              </p:custDataLst>
            </p:nvPr>
          </p:nvSpPr>
          <p:spPr>
            <a:xfrm>
              <a:off x="6930" y="3675"/>
              <a:ext cx="5995" cy="812"/>
            </a:xfrm>
            <a:prstGeom prst="roundRect">
              <a:avLst/>
            </a:prstGeom>
            <a:solidFill>
              <a:srgbClr val="0070C0"/>
            </a:solidFill>
          </p:spPr>
          <p:txBody>
            <a:bodyPr wrap="square" rtlCol="0" anchor="t">
              <a:spAutoFit/>
            </a:bodyPr>
            <a:lstStyle/>
            <a:p>
              <a:pPr algn="l"/>
              <a:r>
                <a:rPr lang="zh-CN" altLang="en-US" sz="1830" b="1">
                  <a:solidFill>
                    <a:schemeClr val="lt1"/>
                  </a:solidFill>
                  <a:latin typeface="Times New Roman" panose="02020603050405020304" charset="0"/>
                  <a:ea typeface="微软雅黑" panose="020B0503020204020204" pitchFamily="34" charset="-122"/>
                </a:rPr>
                <a:t>惩处必须在错误行为发生后立即进行，决不能拖泥带水，决不能有时间差</a:t>
              </a:r>
              <a:endParaRPr lang="zh-CN" altLang="en-US" sz="1830" b="1">
                <a:solidFill>
                  <a:schemeClr val="lt1"/>
                </a:solidFill>
                <a:latin typeface="Times New Roman" panose="02020603050405020304" charset="0"/>
                <a:ea typeface="微软雅黑" panose="020B0503020204020204" pitchFamily="34" charset="-122"/>
              </a:endParaRPr>
            </a:p>
          </p:txBody>
        </p:sp>
        <p:sp>
          <p:nvSpPr>
            <p:cNvPr id="77" name="文本框 76"/>
            <p:cNvSpPr txBox="1"/>
            <p:nvPr>
              <p:custDataLst>
                <p:tags r:id="rId20"/>
              </p:custDataLst>
            </p:nvPr>
          </p:nvSpPr>
          <p:spPr>
            <a:xfrm>
              <a:off x="6930" y="4578"/>
              <a:ext cx="5995" cy="812"/>
            </a:xfrm>
            <a:prstGeom prst="roundRect">
              <a:avLst/>
            </a:prstGeom>
            <a:solidFill>
              <a:srgbClr val="0070C0"/>
            </a:solidFill>
          </p:spPr>
          <p:txBody>
            <a:bodyPr wrap="square" rtlCol="0" anchor="t">
              <a:spAutoFit/>
            </a:bodyPr>
            <a:lstStyle/>
            <a:p>
              <a:pPr algn="l"/>
              <a:r>
                <a:rPr lang="zh-CN" altLang="en-US" sz="1830" b="1">
                  <a:solidFill>
                    <a:schemeClr val="lt1"/>
                  </a:solidFill>
                  <a:latin typeface="Times New Roman" panose="02020603050405020304" charset="0"/>
                  <a:ea typeface="微软雅黑" panose="020B0503020204020204" pitchFamily="34" charset="-122"/>
                </a:rPr>
                <a:t>不论是企业领导还是下属，只要触犯企业的规章制度，都要受到惩处</a:t>
              </a:r>
              <a:endParaRPr lang="zh-CN" altLang="en-US" sz="1830" b="1">
                <a:solidFill>
                  <a:schemeClr val="lt1"/>
                </a:solidFill>
                <a:latin typeface="Times New Roman" panose="02020603050405020304" charset="0"/>
                <a:ea typeface="微软雅黑" panose="020B0503020204020204" pitchFamily="34" charset="-122"/>
              </a:endParaRPr>
            </a:p>
          </p:txBody>
        </p:sp>
        <p:sp>
          <p:nvSpPr>
            <p:cNvPr id="78" name="文本框 77"/>
            <p:cNvSpPr txBox="1"/>
            <p:nvPr>
              <p:custDataLst>
                <p:tags r:id="rId21"/>
              </p:custDataLst>
            </p:nvPr>
          </p:nvSpPr>
          <p:spPr>
            <a:xfrm>
              <a:off x="6930" y="5673"/>
              <a:ext cx="5995" cy="463"/>
            </a:xfrm>
            <a:prstGeom prst="roundRect">
              <a:avLst/>
            </a:prstGeom>
            <a:solidFill>
              <a:srgbClr val="0070C0"/>
            </a:solidFill>
          </p:spPr>
          <p:txBody>
            <a:bodyPr wrap="square" rtlCol="0" anchor="t">
              <a:spAutoFit/>
            </a:bodyPr>
            <a:lstStyle/>
            <a:p>
              <a:pPr algn="l"/>
              <a:r>
                <a:rPr lang="zh-CN" altLang="en-US" sz="1830" b="1">
                  <a:solidFill>
                    <a:schemeClr val="lt1"/>
                  </a:solidFill>
                  <a:latin typeface="Times New Roman" panose="02020603050405020304" charset="0"/>
                  <a:ea typeface="微软雅黑" panose="020B0503020204020204" pitchFamily="34" charset="-122"/>
                </a:rPr>
                <a:t>行使权力的一致，性对事不对人，制度如炉</a:t>
              </a:r>
              <a:endParaRPr lang="zh-CN" altLang="en-US" sz="1830" b="1">
                <a:solidFill>
                  <a:schemeClr val="lt1"/>
                </a:solidFill>
                <a:latin typeface="Times New Roman" panose="02020603050405020304" charset="0"/>
                <a:ea typeface="微软雅黑" panose="020B0503020204020204" pitchFamily="34" charset="-122"/>
              </a:endParaRPr>
            </a:p>
          </p:txBody>
        </p:sp>
        <p:sp>
          <p:nvSpPr>
            <p:cNvPr id="79" name="文本框 78"/>
            <p:cNvSpPr txBox="1"/>
            <p:nvPr/>
          </p:nvSpPr>
          <p:spPr>
            <a:xfrm>
              <a:off x="9090" y="1475"/>
              <a:ext cx="1675" cy="490"/>
            </a:xfrm>
            <a:prstGeom prst="rect">
              <a:avLst/>
            </a:prstGeom>
            <a:noFill/>
          </p:spPr>
          <p:txBody>
            <a:bodyPr wrap="square" rtlCol="0" anchor="t">
              <a:spAutoFit/>
            </a:bodyPr>
            <a:lstStyle/>
            <a:p>
              <a:pPr algn="ctr"/>
              <a:r>
                <a:rPr lang="zh-CN" altLang="en-US" sz="2250" b="1">
                  <a:solidFill>
                    <a:srgbClr val="000000"/>
                  </a:solidFill>
                  <a:latin typeface="Times New Roman" panose="02020603050405020304" charset="0"/>
                  <a:ea typeface="微软雅黑" panose="020B0503020204020204" pitchFamily="34" charset="-122"/>
                </a:rPr>
                <a:t>管理含义</a:t>
              </a:r>
              <a:endParaRPr lang="zh-CN" altLang="en-US" sz="2250" b="1">
                <a:solidFill>
                  <a:srgbClr val="000000"/>
                </a:solidFill>
                <a:latin typeface="Times New Roman" panose="02020603050405020304" charset="0"/>
                <a:ea typeface="微软雅黑" panose="020B0503020204020204" pitchFamily="34" charset="-122"/>
              </a:endParaRPr>
            </a:p>
          </p:txBody>
        </p:sp>
      </p:grpSp>
      <p:sp>
        <p:nvSpPr>
          <p:cNvPr id="4" name="任意多边形 3"/>
          <p:cNvSpPr/>
          <p:nvPr>
            <p:custDataLst>
              <p:tags r:id="rId2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任意多边形 12"/>
          <p:cNvSpPr/>
          <p:nvPr>
            <p:custDataLst>
              <p:tags r:id="rId23"/>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02  </a:t>
            </a:r>
            <a:r>
              <a:rPr lang="zh-CN" altLang="en-US" sz="3000" dirty="0">
                <a:solidFill>
                  <a:schemeClr val="accent1"/>
                </a:solidFill>
                <a:latin typeface="Times New Roman" panose="02020603050405020304" charset="0"/>
                <a:ea typeface="微软雅黑" panose="020B0503020204020204" pitchFamily="34" charset="-122"/>
                <a:sym typeface="+mn-ea"/>
              </a:rPr>
              <a:t>建立安全生产管理体系</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10545" y="1231693"/>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当检查变成了打勾</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 name="文本框 1"/>
          <p:cNvSpPr txBox="1"/>
          <p:nvPr>
            <p:custDataLst>
              <p:tags r:id="rId2"/>
            </p:custDataLst>
          </p:nvPr>
        </p:nvSpPr>
        <p:spPr>
          <a:xfrm>
            <a:off x="1516102" y="1873488"/>
            <a:ext cx="5700400" cy="437515"/>
          </a:xfrm>
          <a:prstGeom prst="rect">
            <a:avLst/>
          </a:prstGeom>
          <a:noFill/>
        </p:spPr>
        <p:txBody>
          <a:bodyPr wrap="square" rtlCol="0" anchor="t">
            <a:spAutoFit/>
          </a:bodyPr>
          <a:lstStyle/>
          <a:p>
            <a:pPr algn="l"/>
            <a:r>
              <a:rPr lang="zh-CN" altLang="en-US" sz="2250">
                <a:solidFill>
                  <a:schemeClr val="dk1">
                    <a:lumMod val="75000"/>
                    <a:lumOff val="25000"/>
                  </a:schemeClr>
                </a:solidFill>
                <a:latin typeface="Times New Roman" panose="02020603050405020304" charset="0"/>
                <a:ea typeface="微软雅黑" panose="020B0503020204020204" pitchFamily="34" charset="-122"/>
              </a:rPr>
              <a:t>检查不等于打勾打勾是检查的一部份</a:t>
            </a:r>
            <a:endParaRPr lang="zh-CN" altLang="en-US" sz="2250">
              <a:solidFill>
                <a:schemeClr val="dk1">
                  <a:lumMod val="75000"/>
                  <a:lumOff val="25000"/>
                </a:schemeClr>
              </a:solidFill>
              <a:latin typeface="Times New Roman" panose="02020603050405020304" charset="0"/>
              <a:ea typeface="微软雅黑" panose="020B0503020204020204" pitchFamily="34" charset="-122"/>
            </a:endParaRPr>
          </a:p>
        </p:txBody>
      </p:sp>
      <p:grpSp>
        <p:nvGrpSpPr>
          <p:cNvPr id="6" name="组合 5"/>
          <p:cNvGrpSpPr/>
          <p:nvPr/>
        </p:nvGrpSpPr>
        <p:grpSpPr>
          <a:xfrm>
            <a:off x="2321444" y="2972923"/>
            <a:ext cx="3150221" cy="3252907"/>
            <a:chOff x="5436" y="2423"/>
            <a:chExt cx="3528" cy="3643"/>
          </a:xfrm>
        </p:grpSpPr>
        <p:sp>
          <p:nvSpPr>
            <p:cNvPr id="5" name="Rectangle 2"/>
            <p:cNvSpPr/>
            <p:nvPr>
              <p:custDataLst>
                <p:tags r:id="rId3"/>
              </p:custDataLst>
            </p:nvPr>
          </p:nvSpPr>
          <p:spPr>
            <a:xfrm>
              <a:off x="5436" y="2423"/>
              <a:ext cx="3528" cy="11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lt1"/>
                </a:solidFill>
              </a:endParaRPr>
            </a:p>
          </p:txBody>
        </p:sp>
        <p:sp>
          <p:nvSpPr>
            <p:cNvPr id="15" name="Rectangle 14"/>
            <p:cNvSpPr/>
            <p:nvPr>
              <p:custDataLst>
                <p:tags r:id="rId4"/>
              </p:custDataLst>
            </p:nvPr>
          </p:nvSpPr>
          <p:spPr>
            <a:xfrm>
              <a:off x="5436" y="3676"/>
              <a:ext cx="3528" cy="11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lt1"/>
                </a:solidFill>
              </a:endParaRPr>
            </a:p>
          </p:txBody>
        </p:sp>
        <p:sp>
          <p:nvSpPr>
            <p:cNvPr id="16" name="Rectangle 15"/>
            <p:cNvSpPr/>
            <p:nvPr>
              <p:custDataLst>
                <p:tags r:id="rId5"/>
              </p:custDataLst>
            </p:nvPr>
          </p:nvSpPr>
          <p:spPr>
            <a:xfrm>
              <a:off x="5436" y="4929"/>
              <a:ext cx="3528" cy="11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lt1"/>
                </a:solidFill>
              </a:endParaRPr>
            </a:p>
          </p:txBody>
        </p:sp>
        <p:sp>
          <p:nvSpPr>
            <p:cNvPr id="19" name="Oval 18"/>
            <p:cNvSpPr/>
            <p:nvPr>
              <p:custDataLst>
                <p:tags r:id="rId6"/>
              </p:custDataLst>
            </p:nvPr>
          </p:nvSpPr>
          <p:spPr>
            <a:xfrm>
              <a:off x="5677" y="2630"/>
              <a:ext cx="724" cy="724"/>
            </a:xfrm>
            <a:prstGeom prst="ellipse">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lt1"/>
                </a:solidFill>
              </a:endParaRPr>
            </a:p>
          </p:txBody>
        </p:sp>
        <p:sp>
          <p:nvSpPr>
            <p:cNvPr id="21" name="TextBox 20"/>
            <p:cNvSpPr txBox="1"/>
            <p:nvPr>
              <p:custDataLst>
                <p:tags r:id="rId7"/>
              </p:custDataLst>
            </p:nvPr>
          </p:nvSpPr>
          <p:spPr>
            <a:xfrm>
              <a:off x="6648" y="2720"/>
              <a:ext cx="2242" cy="447"/>
            </a:xfrm>
            <a:prstGeom prst="rect">
              <a:avLst/>
            </a:prstGeom>
            <a:noFill/>
          </p:spPr>
          <p:txBody>
            <a:bodyPr wrap="square" rtlCol="0">
              <a:spAutoFit/>
            </a:bodyPr>
            <a:lstStyle/>
            <a:p>
              <a:pPr marL="0" lvl="0" indent="0" algn="l">
                <a:lnSpc>
                  <a:spcPct val="100000"/>
                </a:lnSpc>
                <a:spcBef>
                  <a:spcPts val="0"/>
                </a:spcBef>
                <a:spcAft>
                  <a:spcPts val="0"/>
                </a:spcAft>
                <a:buSzPct val="100000"/>
              </a:pPr>
              <a:r>
                <a:rPr lang="zh-CN" altLang="en-US" sz="2000" b="1">
                  <a:solidFill>
                    <a:schemeClr val="lt1"/>
                  </a:solidFill>
                  <a:latin typeface="Times New Roman" panose="02020603050405020304" charset="0"/>
                  <a:ea typeface="微软雅黑" panose="020B0503020204020204" pitchFamily="34" charset="-122"/>
                  <a:cs typeface="+mn-ea"/>
                </a:rPr>
                <a:t>没有打勾</a:t>
              </a:r>
              <a:endParaRPr lang="zh-CN" altLang="en-US" sz="2000" b="1">
                <a:solidFill>
                  <a:schemeClr val="lt1"/>
                </a:solidFill>
                <a:latin typeface="Times New Roman" panose="02020603050405020304" charset="0"/>
                <a:ea typeface="微软雅黑" panose="020B0503020204020204" pitchFamily="34" charset="-122"/>
                <a:cs typeface="+mn-ea"/>
              </a:endParaRPr>
            </a:p>
          </p:txBody>
        </p:sp>
        <p:sp>
          <p:nvSpPr>
            <p:cNvPr id="23" name="Oval 22"/>
            <p:cNvSpPr/>
            <p:nvPr>
              <p:custDataLst>
                <p:tags r:id="rId8"/>
              </p:custDataLst>
            </p:nvPr>
          </p:nvSpPr>
          <p:spPr>
            <a:xfrm>
              <a:off x="5677" y="3883"/>
              <a:ext cx="724" cy="724"/>
            </a:xfrm>
            <a:prstGeom prst="ellipse">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lt1"/>
                </a:solidFill>
              </a:endParaRPr>
            </a:p>
          </p:txBody>
        </p:sp>
        <p:sp>
          <p:nvSpPr>
            <p:cNvPr id="27" name="Oval 26"/>
            <p:cNvSpPr/>
            <p:nvPr>
              <p:custDataLst>
                <p:tags r:id="rId9"/>
              </p:custDataLst>
            </p:nvPr>
          </p:nvSpPr>
          <p:spPr>
            <a:xfrm>
              <a:off x="5677" y="5135"/>
              <a:ext cx="724" cy="724"/>
            </a:xfrm>
            <a:prstGeom prst="ellipse">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lt1"/>
                </a:solidFill>
              </a:endParaRPr>
            </a:p>
          </p:txBody>
        </p:sp>
        <p:sp>
          <p:nvSpPr>
            <p:cNvPr id="22" name="Freeform 29"/>
            <p:cNvSpPr>
              <a:spLocks noChangeArrowheads="1"/>
            </p:cNvSpPr>
            <p:nvPr>
              <p:custDataLst>
                <p:tags r:id="rId10"/>
              </p:custDataLst>
            </p:nvPr>
          </p:nvSpPr>
          <p:spPr bwMode="auto">
            <a:xfrm>
              <a:off x="5853" y="2800"/>
              <a:ext cx="371" cy="383"/>
            </a:xfrm>
            <a:custGeom>
              <a:avLst/>
              <a:gdLst>
                <a:gd name="T0" fmla="*/ 111726 w 444"/>
                <a:gd name="T1" fmla="*/ 150538 h 462"/>
                <a:gd name="T2" fmla="*/ 111726 w 444"/>
                <a:gd name="T3" fmla="*/ 150538 h 462"/>
                <a:gd name="T4" fmla="*/ 144162 w 444"/>
                <a:gd name="T5" fmla="*/ 114802 h 462"/>
                <a:gd name="T6" fmla="*/ 199574 w 444"/>
                <a:gd name="T7" fmla="*/ 31716 h 462"/>
                <a:gd name="T8" fmla="*/ 191916 w 444"/>
                <a:gd name="T9" fmla="*/ 23675 h 462"/>
                <a:gd name="T10" fmla="*/ 155875 w 444"/>
                <a:gd name="T11" fmla="*/ 23675 h 462"/>
                <a:gd name="T12" fmla="*/ 100013 w 444"/>
                <a:gd name="T13" fmla="*/ 0 h 462"/>
                <a:gd name="T14" fmla="*/ 44150 w 444"/>
                <a:gd name="T15" fmla="*/ 23675 h 462"/>
                <a:gd name="T16" fmla="*/ 8109 w 444"/>
                <a:gd name="T17" fmla="*/ 23675 h 462"/>
                <a:gd name="T18" fmla="*/ 0 w 444"/>
                <a:gd name="T19" fmla="*/ 31716 h 462"/>
                <a:gd name="T20" fmla="*/ 55863 w 444"/>
                <a:gd name="T21" fmla="*/ 114802 h 462"/>
                <a:gd name="T22" fmla="*/ 87849 w 444"/>
                <a:gd name="T23" fmla="*/ 150538 h 462"/>
                <a:gd name="T24" fmla="*/ 87849 w 444"/>
                <a:gd name="T25" fmla="*/ 166172 h 462"/>
                <a:gd name="T26" fmla="*/ 48204 w 444"/>
                <a:gd name="T27" fmla="*/ 185827 h 462"/>
                <a:gd name="T28" fmla="*/ 100013 w 444"/>
                <a:gd name="T29" fmla="*/ 205928 h 462"/>
                <a:gd name="T30" fmla="*/ 147766 w 444"/>
                <a:gd name="T31" fmla="*/ 185827 h 462"/>
                <a:gd name="T32" fmla="*/ 111726 w 444"/>
                <a:gd name="T33" fmla="*/ 166172 h 462"/>
                <a:gd name="T34" fmla="*/ 111726 w 444"/>
                <a:gd name="T35" fmla="*/ 150538 h 462"/>
                <a:gd name="T36" fmla="*/ 144162 w 444"/>
                <a:gd name="T37" fmla="*/ 94700 h 462"/>
                <a:gd name="T38" fmla="*/ 144162 w 444"/>
                <a:gd name="T39" fmla="*/ 94700 h 462"/>
                <a:gd name="T40" fmla="*/ 155875 w 444"/>
                <a:gd name="T41" fmla="*/ 39756 h 462"/>
                <a:gd name="T42" fmla="*/ 183807 w 444"/>
                <a:gd name="T43" fmla="*/ 39756 h 462"/>
                <a:gd name="T44" fmla="*/ 144162 w 444"/>
                <a:gd name="T45" fmla="*/ 94700 h 462"/>
                <a:gd name="T46" fmla="*/ 100013 w 444"/>
                <a:gd name="T47" fmla="*/ 16081 h 462"/>
                <a:gd name="T48" fmla="*/ 100013 w 444"/>
                <a:gd name="T49" fmla="*/ 16081 h 462"/>
                <a:gd name="T50" fmla="*/ 144162 w 444"/>
                <a:gd name="T51" fmla="*/ 31716 h 462"/>
                <a:gd name="T52" fmla="*/ 100013 w 444"/>
                <a:gd name="T53" fmla="*/ 51370 h 462"/>
                <a:gd name="T54" fmla="*/ 55863 w 444"/>
                <a:gd name="T55" fmla="*/ 31716 h 462"/>
                <a:gd name="T56" fmla="*/ 100013 w 444"/>
                <a:gd name="T57" fmla="*/ 16081 h 462"/>
                <a:gd name="T58" fmla="*/ 16218 w 444"/>
                <a:gd name="T59" fmla="*/ 39756 h 462"/>
                <a:gd name="T60" fmla="*/ 16218 w 444"/>
                <a:gd name="T61" fmla="*/ 39756 h 462"/>
                <a:gd name="T62" fmla="*/ 44150 w 444"/>
                <a:gd name="T63" fmla="*/ 39756 h 462"/>
                <a:gd name="T64" fmla="*/ 55863 w 444"/>
                <a:gd name="T65" fmla="*/ 94700 h 462"/>
                <a:gd name="T66" fmla="*/ 16218 w 444"/>
                <a:gd name="T67" fmla="*/ 39756 h 4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accent1"/>
            </a:solidFill>
            <a:ln>
              <a:noFill/>
            </a:ln>
            <a:effectLst/>
          </p:spPr>
          <p:txBody>
            <a:bodyPr wrap="none" lIns="36162" tIns="18080" rIns="36162" bIns="18080" anchor="ctr"/>
            <a:lstStyle/>
            <a:p>
              <a:endParaRPr lang="en-US" sz="2000" dirty="0">
                <a:solidFill>
                  <a:schemeClr val="dk1"/>
                </a:solidFill>
              </a:endParaRPr>
            </a:p>
          </p:txBody>
        </p:sp>
        <p:sp>
          <p:nvSpPr>
            <p:cNvPr id="26" name="Freeform 63"/>
            <p:cNvSpPr>
              <a:spLocks noChangeArrowheads="1"/>
            </p:cNvSpPr>
            <p:nvPr>
              <p:custDataLst>
                <p:tags r:id="rId11"/>
              </p:custDataLst>
            </p:nvPr>
          </p:nvSpPr>
          <p:spPr bwMode="auto">
            <a:xfrm flipH="1">
              <a:off x="5878" y="5355"/>
              <a:ext cx="321" cy="286"/>
            </a:xfrm>
            <a:custGeom>
              <a:avLst/>
              <a:gdLst>
                <a:gd name="T0" fmla="*/ 153071 w 390"/>
                <a:gd name="T1" fmla="*/ 0 h 346"/>
                <a:gd name="T2" fmla="*/ 153071 w 390"/>
                <a:gd name="T3" fmla="*/ 0 h 346"/>
                <a:gd name="T4" fmla="*/ 19522 w 390"/>
                <a:gd name="T5" fmla="*/ 0 h 346"/>
                <a:gd name="T6" fmla="*/ 0 w 390"/>
                <a:gd name="T7" fmla="*/ 19582 h 346"/>
                <a:gd name="T8" fmla="*/ 0 w 390"/>
                <a:gd name="T9" fmla="*/ 98356 h 346"/>
                <a:gd name="T10" fmla="*/ 19522 w 390"/>
                <a:gd name="T11" fmla="*/ 117939 h 346"/>
                <a:gd name="T12" fmla="*/ 63003 w 390"/>
                <a:gd name="T13" fmla="*/ 117939 h 346"/>
                <a:gd name="T14" fmla="*/ 110034 w 390"/>
                <a:gd name="T15" fmla="*/ 153543 h 346"/>
                <a:gd name="T16" fmla="*/ 110034 w 390"/>
                <a:gd name="T17" fmla="*/ 117939 h 346"/>
                <a:gd name="T18" fmla="*/ 153071 w 390"/>
                <a:gd name="T19" fmla="*/ 117939 h 346"/>
                <a:gd name="T20" fmla="*/ 172593 w 390"/>
                <a:gd name="T21" fmla="*/ 98356 h 346"/>
                <a:gd name="T22" fmla="*/ 172593 w 390"/>
                <a:gd name="T23" fmla="*/ 19582 h 346"/>
                <a:gd name="T24" fmla="*/ 153071 w 390"/>
                <a:gd name="T25" fmla="*/ 0 h 3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346">
                  <a:moveTo>
                    <a:pt x="345" y="0"/>
                  </a:moveTo>
                  <a:lnTo>
                    <a:pt x="345" y="0"/>
                  </a:lnTo>
                  <a:cubicBezTo>
                    <a:pt x="44" y="0"/>
                    <a:pt x="44" y="0"/>
                    <a:pt x="44" y="0"/>
                  </a:cubicBezTo>
                  <a:cubicBezTo>
                    <a:pt x="17" y="0"/>
                    <a:pt x="0" y="17"/>
                    <a:pt x="0" y="44"/>
                  </a:cubicBezTo>
                  <a:cubicBezTo>
                    <a:pt x="0" y="221"/>
                    <a:pt x="0" y="221"/>
                    <a:pt x="0" y="221"/>
                  </a:cubicBezTo>
                  <a:cubicBezTo>
                    <a:pt x="0" y="247"/>
                    <a:pt x="17" y="265"/>
                    <a:pt x="44" y="265"/>
                  </a:cubicBezTo>
                  <a:cubicBezTo>
                    <a:pt x="142" y="265"/>
                    <a:pt x="142" y="265"/>
                    <a:pt x="142" y="265"/>
                  </a:cubicBezTo>
                  <a:cubicBezTo>
                    <a:pt x="248" y="345"/>
                    <a:pt x="248" y="345"/>
                    <a:pt x="248" y="345"/>
                  </a:cubicBezTo>
                  <a:cubicBezTo>
                    <a:pt x="248" y="265"/>
                    <a:pt x="248" y="265"/>
                    <a:pt x="248" y="265"/>
                  </a:cubicBezTo>
                  <a:cubicBezTo>
                    <a:pt x="345" y="265"/>
                    <a:pt x="345" y="265"/>
                    <a:pt x="345" y="265"/>
                  </a:cubicBezTo>
                  <a:cubicBezTo>
                    <a:pt x="372" y="265"/>
                    <a:pt x="389" y="247"/>
                    <a:pt x="389" y="221"/>
                  </a:cubicBezTo>
                  <a:cubicBezTo>
                    <a:pt x="389" y="44"/>
                    <a:pt x="389" y="44"/>
                    <a:pt x="389" y="44"/>
                  </a:cubicBezTo>
                  <a:cubicBezTo>
                    <a:pt x="389" y="17"/>
                    <a:pt x="372" y="0"/>
                    <a:pt x="345" y="0"/>
                  </a:cubicBezTo>
                </a:path>
              </a:pathLst>
            </a:custGeom>
            <a:solidFill>
              <a:schemeClr val="accent3"/>
            </a:solidFill>
            <a:ln>
              <a:noFill/>
            </a:ln>
            <a:effectLst/>
          </p:spPr>
          <p:txBody>
            <a:bodyPr wrap="none" lIns="36162" tIns="18080" rIns="36162" bIns="18080" anchor="ctr"/>
            <a:lstStyle/>
            <a:p>
              <a:endParaRPr lang="en-US" sz="2000" dirty="0">
                <a:solidFill>
                  <a:schemeClr val="dk1"/>
                </a:solidFill>
              </a:endParaRPr>
            </a:p>
          </p:txBody>
        </p:sp>
        <p:sp>
          <p:nvSpPr>
            <p:cNvPr id="30" name="Freeform 74"/>
            <p:cNvSpPr>
              <a:spLocks noChangeArrowheads="1"/>
            </p:cNvSpPr>
            <p:nvPr>
              <p:custDataLst>
                <p:tags r:id="rId12"/>
              </p:custDataLst>
            </p:nvPr>
          </p:nvSpPr>
          <p:spPr bwMode="auto">
            <a:xfrm>
              <a:off x="5846" y="4074"/>
              <a:ext cx="386" cy="342"/>
            </a:xfrm>
            <a:custGeom>
              <a:avLst/>
              <a:gdLst>
                <a:gd name="T0" fmla="*/ 203452 w 461"/>
                <a:gd name="T1" fmla="*/ 95902 h 409"/>
                <a:gd name="T2" fmla="*/ 203452 w 461"/>
                <a:gd name="T3" fmla="*/ 95902 h 409"/>
                <a:gd name="T4" fmla="*/ 111425 w 461"/>
                <a:gd name="T5" fmla="*/ 7654 h 409"/>
                <a:gd name="T6" fmla="*/ 95636 w 461"/>
                <a:gd name="T7" fmla="*/ 7654 h 409"/>
                <a:gd name="T8" fmla="*/ 4060 w 461"/>
                <a:gd name="T9" fmla="*/ 95902 h 409"/>
                <a:gd name="T10" fmla="*/ 8120 w 461"/>
                <a:gd name="T11" fmla="*/ 103556 h 409"/>
                <a:gd name="T12" fmla="*/ 27969 w 461"/>
                <a:gd name="T13" fmla="*/ 103556 h 409"/>
                <a:gd name="T14" fmla="*/ 27969 w 461"/>
                <a:gd name="T15" fmla="*/ 175595 h 409"/>
                <a:gd name="T16" fmla="*/ 35638 w 461"/>
                <a:gd name="T17" fmla="*/ 183700 h 409"/>
                <a:gd name="T18" fmla="*/ 79847 w 461"/>
                <a:gd name="T19" fmla="*/ 183700 h 409"/>
                <a:gd name="T20" fmla="*/ 79847 w 461"/>
                <a:gd name="T21" fmla="*/ 111661 h 409"/>
                <a:gd name="T22" fmla="*/ 127665 w 461"/>
                <a:gd name="T23" fmla="*/ 111661 h 409"/>
                <a:gd name="T24" fmla="*/ 127665 w 461"/>
                <a:gd name="T25" fmla="*/ 183700 h 409"/>
                <a:gd name="T26" fmla="*/ 171874 w 461"/>
                <a:gd name="T27" fmla="*/ 183700 h 409"/>
                <a:gd name="T28" fmla="*/ 179543 w 461"/>
                <a:gd name="T29" fmla="*/ 175595 h 409"/>
                <a:gd name="T30" fmla="*/ 179543 w 461"/>
                <a:gd name="T31" fmla="*/ 103556 h 409"/>
                <a:gd name="T32" fmla="*/ 199843 w 461"/>
                <a:gd name="T33" fmla="*/ 103556 h 409"/>
                <a:gd name="T34" fmla="*/ 203452 w 461"/>
                <a:gd name="T35" fmla="*/ 95902 h 4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accent2"/>
            </a:solidFill>
            <a:ln>
              <a:noFill/>
            </a:ln>
            <a:effectLst/>
          </p:spPr>
          <p:txBody>
            <a:bodyPr wrap="none" lIns="36162" tIns="18080" rIns="36162" bIns="18080" anchor="ctr"/>
            <a:lstStyle/>
            <a:p>
              <a:endParaRPr lang="en-US" sz="2000" dirty="0">
                <a:solidFill>
                  <a:schemeClr val="dk1"/>
                </a:solidFill>
              </a:endParaRPr>
            </a:p>
          </p:txBody>
        </p:sp>
        <p:sp>
          <p:nvSpPr>
            <p:cNvPr id="24" name="TextBox 20"/>
            <p:cNvSpPr txBox="1"/>
            <p:nvPr>
              <p:custDataLst>
                <p:tags r:id="rId13"/>
              </p:custDataLst>
            </p:nvPr>
          </p:nvSpPr>
          <p:spPr>
            <a:xfrm>
              <a:off x="6648" y="3972"/>
              <a:ext cx="2242" cy="447"/>
            </a:xfrm>
            <a:prstGeom prst="rect">
              <a:avLst/>
            </a:prstGeom>
            <a:noFill/>
          </p:spPr>
          <p:txBody>
            <a:bodyPr wrap="square" rtlCol="0">
              <a:spAutoFit/>
            </a:bodyPr>
            <a:lstStyle/>
            <a:p>
              <a:pPr marL="0" lvl="0" indent="0" algn="l">
                <a:lnSpc>
                  <a:spcPct val="100000"/>
                </a:lnSpc>
                <a:spcBef>
                  <a:spcPts val="0"/>
                </a:spcBef>
                <a:spcAft>
                  <a:spcPts val="0"/>
                </a:spcAft>
                <a:buSzPct val="100000"/>
              </a:pPr>
              <a:r>
                <a:rPr lang="zh-CN" altLang="en-US" sz="2000" b="1">
                  <a:solidFill>
                    <a:schemeClr val="lt1"/>
                  </a:solidFill>
                  <a:latin typeface="Times New Roman" panose="02020603050405020304" charset="0"/>
                  <a:ea typeface="微软雅黑" panose="020B0503020204020204" pitchFamily="34" charset="-122"/>
                  <a:cs typeface="+mn-ea"/>
                </a:rPr>
                <a:t>提前打勾</a:t>
              </a:r>
              <a:endParaRPr lang="zh-CN" altLang="en-US" sz="2000" b="1">
                <a:solidFill>
                  <a:schemeClr val="lt1"/>
                </a:solidFill>
                <a:latin typeface="Times New Roman" panose="02020603050405020304" charset="0"/>
                <a:ea typeface="微软雅黑" panose="020B0503020204020204" pitchFamily="34" charset="-122"/>
                <a:cs typeface="+mn-ea"/>
              </a:endParaRPr>
            </a:p>
          </p:txBody>
        </p:sp>
        <p:sp>
          <p:nvSpPr>
            <p:cNvPr id="25" name="TextBox 20"/>
            <p:cNvSpPr txBox="1"/>
            <p:nvPr>
              <p:custDataLst>
                <p:tags r:id="rId14"/>
              </p:custDataLst>
            </p:nvPr>
          </p:nvSpPr>
          <p:spPr>
            <a:xfrm>
              <a:off x="6648" y="5225"/>
              <a:ext cx="2242" cy="447"/>
            </a:xfrm>
            <a:prstGeom prst="rect">
              <a:avLst/>
            </a:prstGeom>
            <a:noFill/>
          </p:spPr>
          <p:txBody>
            <a:bodyPr wrap="square" rtlCol="0">
              <a:spAutoFit/>
            </a:bodyPr>
            <a:lstStyle/>
            <a:p>
              <a:pPr marL="0" lvl="0" indent="0" algn="l">
                <a:lnSpc>
                  <a:spcPct val="100000"/>
                </a:lnSpc>
                <a:spcBef>
                  <a:spcPts val="0"/>
                </a:spcBef>
                <a:spcAft>
                  <a:spcPts val="0"/>
                </a:spcAft>
                <a:buSzPct val="100000"/>
              </a:pPr>
              <a:r>
                <a:rPr lang="zh-CN" altLang="en-US" sz="2000" b="1">
                  <a:solidFill>
                    <a:schemeClr val="lt1"/>
                  </a:solidFill>
                  <a:latin typeface="Times New Roman" panose="02020603050405020304" charset="0"/>
                  <a:ea typeface="微软雅黑" panose="020B0503020204020204" pitchFamily="34" charset="-122"/>
                  <a:cs typeface="+mn-ea"/>
                </a:rPr>
                <a:t>延迟打勾</a:t>
              </a:r>
              <a:endParaRPr lang="zh-CN" altLang="en-US" sz="2000" b="1">
                <a:solidFill>
                  <a:schemeClr val="lt1"/>
                </a:solidFill>
                <a:latin typeface="Times New Roman" panose="02020603050405020304" charset="0"/>
                <a:ea typeface="微软雅黑" panose="020B0503020204020204" pitchFamily="34" charset="-122"/>
                <a:cs typeface="+mn-ea"/>
              </a:endParaRPr>
            </a:p>
          </p:txBody>
        </p:sp>
      </p:grpSp>
      <p:grpSp>
        <p:nvGrpSpPr>
          <p:cNvPr id="7" name="Group 29"/>
          <p:cNvGrpSpPr/>
          <p:nvPr/>
        </p:nvGrpSpPr>
        <p:grpSpPr>
          <a:xfrm>
            <a:off x="7086957" y="2325556"/>
            <a:ext cx="4044926" cy="4359234"/>
            <a:chOff x="4212131" y="1900069"/>
            <a:chExt cx="3835181" cy="4133180"/>
          </a:xfrm>
        </p:grpSpPr>
        <p:grpSp>
          <p:nvGrpSpPr>
            <p:cNvPr id="45" name="Group 3"/>
            <p:cNvGrpSpPr/>
            <p:nvPr/>
          </p:nvGrpSpPr>
          <p:grpSpPr>
            <a:xfrm>
              <a:off x="4552399" y="2854190"/>
              <a:ext cx="3148281" cy="3179059"/>
              <a:chOff x="0" y="0"/>
              <a:chExt cx="5203768" cy="5780105"/>
            </a:xfrm>
          </p:grpSpPr>
          <p:grpSp>
            <p:nvGrpSpPr>
              <p:cNvPr id="59" name="Group 4"/>
              <p:cNvGrpSpPr/>
              <p:nvPr/>
            </p:nvGrpSpPr>
            <p:grpSpPr>
              <a:xfrm>
                <a:off x="0" y="217101"/>
                <a:ext cx="5203768" cy="2532386"/>
                <a:chOff x="0" y="-1"/>
                <a:chExt cx="5203768" cy="2532385"/>
              </a:xfrm>
            </p:grpSpPr>
            <p:sp>
              <p:nvSpPr>
                <p:cNvPr id="63" name="Freeform: Shape 8"/>
                <p:cNvSpPr/>
                <p:nvPr>
                  <p:custDataLst>
                    <p:tags r:id="rId15"/>
                  </p:custDataLst>
                </p:nvPr>
              </p:nvSpPr>
              <p:spPr>
                <a:xfrm>
                  <a:off x="2855722" y="15030"/>
                  <a:ext cx="2348046" cy="2510419"/>
                </a:xfrm>
                <a:custGeom>
                  <a:avLst/>
                  <a:gdLst/>
                  <a:ahLst/>
                  <a:cxnLst>
                    <a:cxn ang="0">
                      <a:pos x="wd2" y="hd2"/>
                    </a:cxn>
                    <a:cxn ang="5400000">
                      <a:pos x="wd2" y="hd2"/>
                    </a:cxn>
                    <a:cxn ang="10800000">
                      <a:pos x="wd2" y="hd2"/>
                    </a:cxn>
                    <a:cxn ang="16200000">
                      <a:pos x="wd2" y="hd2"/>
                    </a:cxn>
                  </a:cxnLst>
                  <a:rect l="0" t="0" r="r" b="b"/>
                  <a:pathLst>
                    <a:path w="21600" h="21600" extrusionOk="0">
                      <a:moveTo>
                        <a:pt x="15534" y="19583"/>
                      </a:moveTo>
                      <a:cubicBezTo>
                        <a:pt x="17809" y="19583"/>
                        <a:pt x="19909" y="20285"/>
                        <a:pt x="21600" y="21469"/>
                      </a:cubicBezTo>
                      <a:cubicBezTo>
                        <a:pt x="21162" y="10211"/>
                        <a:pt x="11843" y="1073"/>
                        <a:pt x="0" y="0"/>
                      </a:cubicBezTo>
                      <a:cubicBezTo>
                        <a:pt x="5747" y="5427"/>
                        <a:pt x="9297" y="12893"/>
                        <a:pt x="9297" y="21135"/>
                      </a:cubicBezTo>
                      <a:cubicBezTo>
                        <a:pt x="9297" y="21290"/>
                        <a:pt x="9293" y="21445"/>
                        <a:pt x="9290" y="21600"/>
                      </a:cubicBezTo>
                      <a:cubicBezTo>
                        <a:pt x="11011" y="20338"/>
                        <a:pt x="13177" y="19583"/>
                        <a:pt x="15534" y="19583"/>
                      </a:cubicBezTo>
                      <a:close/>
                    </a:path>
                  </a:pathLst>
                </a:custGeom>
                <a:solidFill>
                  <a:schemeClr val="accent2"/>
                </a:solidFill>
                <a:ln w="12700" cap="flat">
                  <a:noFill/>
                  <a:miter lim="400000"/>
                </a:ln>
                <a:effectLst/>
              </p:spPr>
              <p:txBody>
                <a:bodyPr anchor="ctr"/>
                <a:lstStyle/>
                <a:p>
                  <a:pPr algn="ctr"/>
                  <a:endParaRPr sz="1900">
                    <a:solidFill>
                      <a:schemeClr val="dk1"/>
                    </a:solidFill>
                  </a:endParaRPr>
                </a:p>
              </p:txBody>
            </p:sp>
            <p:sp>
              <p:nvSpPr>
                <p:cNvPr id="64" name="Freeform: Shape 9"/>
                <p:cNvSpPr/>
                <p:nvPr>
                  <p:custDataLst>
                    <p:tags r:id="rId16"/>
                  </p:custDataLst>
                </p:nvPr>
              </p:nvSpPr>
              <p:spPr>
                <a:xfrm>
                  <a:off x="0" y="15030"/>
                  <a:ext cx="2348031" cy="2510419"/>
                </a:xfrm>
                <a:custGeom>
                  <a:avLst/>
                  <a:gdLst/>
                  <a:ahLst/>
                  <a:cxnLst>
                    <a:cxn ang="0">
                      <a:pos x="wd2" y="hd2"/>
                    </a:cxn>
                    <a:cxn ang="5400000">
                      <a:pos x="wd2" y="hd2"/>
                    </a:cxn>
                    <a:cxn ang="10800000">
                      <a:pos x="wd2" y="hd2"/>
                    </a:cxn>
                    <a:cxn ang="16200000">
                      <a:pos x="wd2" y="hd2"/>
                    </a:cxn>
                  </a:cxnLst>
                  <a:rect l="0" t="0" r="r" b="b"/>
                  <a:pathLst>
                    <a:path w="21600" h="21600" extrusionOk="0">
                      <a:moveTo>
                        <a:pt x="0" y="21469"/>
                      </a:moveTo>
                      <a:cubicBezTo>
                        <a:pt x="1691" y="20285"/>
                        <a:pt x="3791" y="19583"/>
                        <a:pt x="6066" y="19583"/>
                      </a:cubicBezTo>
                      <a:cubicBezTo>
                        <a:pt x="8422" y="19583"/>
                        <a:pt x="10589" y="20338"/>
                        <a:pt x="12310" y="21600"/>
                      </a:cubicBezTo>
                      <a:cubicBezTo>
                        <a:pt x="12307" y="21445"/>
                        <a:pt x="12302" y="21290"/>
                        <a:pt x="12302" y="21135"/>
                      </a:cubicBezTo>
                      <a:cubicBezTo>
                        <a:pt x="12302" y="12893"/>
                        <a:pt x="15853" y="5427"/>
                        <a:pt x="21600" y="0"/>
                      </a:cubicBezTo>
                      <a:cubicBezTo>
                        <a:pt x="9757" y="1073"/>
                        <a:pt x="438" y="10211"/>
                        <a:pt x="0" y="21469"/>
                      </a:cubicBezTo>
                      <a:close/>
                    </a:path>
                  </a:pathLst>
                </a:custGeom>
                <a:solidFill>
                  <a:schemeClr val="accent2"/>
                </a:solidFill>
                <a:ln w="12700" cap="flat">
                  <a:noFill/>
                  <a:miter lim="400000"/>
                </a:ln>
                <a:effectLst/>
              </p:spPr>
              <p:txBody>
                <a:bodyPr anchor="ctr"/>
                <a:lstStyle/>
                <a:p>
                  <a:pPr algn="ctr"/>
                  <a:endParaRPr sz="1900">
                    <a:solidFill>
                      <a:schemeClr val="dk1"/>
                    </a:solidFill>
                  </a:endParaRPr>
                </a:p>
              </p:txBody>
            </p:sp>
            <p:sp>
              <p:nvSpPr>
                <p:cNvPr id="65" name="Freeform: Shape 10"/>
                <p:cNvSpPr/>
                <p:nvPr>
                  <p:custDataLst>
                    <p:tags r:id="rId17"/>
                  </p:custDataLst>
                </p:nvPr>
              </p:nvSpPr>
              <p:spPr>
                <a:xfrm>
                  <a:off x="1412830" y="-1"/>
                  <a:ext cx="2381042" cy="2532385"/>
                </a:xfrm>
                <a:custGeom>
                  <a:avLst/>
                  <a:gdLst/>
                  <a:ahLst/>
                  <a:cxnLst>
                    <a:cxn ang="0">
                      <a:pos x="wd2" y="hd2"/>
                    </a:cxn>
                    <a:cxn ang="5400000">
                      <a:pos x="wd2" y="hd2"/>
                    </a:cxn>
                    <a:cxn ang="10800000">
                      <a:pos x="wd2" y="hd2"/>
                    </a:cxn>
                    <a:cxn ang="16200000">
                      <a:pos x="wd2" y="hd2"/>
                    </a:cxn>
                  </a:cxnLst>
                  <a:rect l="0" t="0" r="r" b="b"/>
                  <a:pathLst>
                    <a:path w="21600" h="21600" extrusionOk="0">
                      <a:moveTo>
                        <a:pt x="8971" y="552"/>
                      </a:moveTo>
                      <a:cubicBezTo>
                        <a:pt x="3186" y="6043"/>
                        <a:pt x="0" y="12939"/>
                        <a:pt x="0" y="20667"/>
                      </a:cubicBezTo>
                      <a:cubicBezTo>
                        <a:pt x="0" y="20769"/>
                        <a:pt x="2" y="20870"/>
                        <a:pt x="4" y="20971"/>
                      </a:cubicBezTo>
                      <a:lnTo>
                        <a:pt x="7" y="21118"/>
                      </a:lnTo>
                      <a:lnTo>
                        <a:pt x="15" y="21600"/>
                      </a:lnTo>
                      <a:cubicBezTo>
                        <a:pt x="2750" y="20042"/>
                        <a:pt x="6575" y="19074"/>
                        <a:pt x="10809" y="19074"/>
                      </a:cubicBezTo>
                      <a:cubicBezTo>
                        <a:pt x="15034" y="19074"/>
                        <a:pt x="18852" y="20038"/>
                        <a:pt x="21585" y="21590"/>
                      </a:cubicBezTo>
                      <a:lnTo>
                        <a:pt x="21593" y="21118"/>
                      </a:lnTo>
                      <a:lnTo>
                        <a:pt x="21596" y="20971"/>
                      </a:lnTo>
                      <a:cubicBezTo>
                        <a:pt x="21598" y="20870"/>
                        <a:pt x="21600" y="20769"/>
                        <a:pt x="21600" y="20667"/>
                      </a:cubicBezTo>
                      <a:cubicBezTo>
                        <a:pt x="21600" y="12939"/>
                        <a:pt x="18414" y="6043"/>
                        <a:pt x="12629" y="552"/>
                      </a:cubicBezTo>
                      <a:lnTo>
                        <a:pt x="12151" y="101"/>
                      </a:lnTo>
                      <a:cubicBezTo>
                        <a:pt x="11900" y="52"/>
                        <a:pt x="11318" y="0"/>
                        <a:pt x="10736" y="0"/>
                      </a:cubicBezTo>
                      <a:cubicBezTo>
                        <a:pt x="10197" y="1"/>
                        <a:pt x="9688" y="56"/>
                        <a:pt x="9445" y="101"/>
                      </a:cubicBezTo>
                      <a:cubicBezTo>
                        <a:pt x="9445" y="101"/>
                        <a:pt x="8971" y="552"/>
                        <a:pt x="8971" y="552"/>
                      </a:cubicBezTo>
                      <a:close/>
                    </a:path>
                  </a:pathLst>
                </a:custGeom>
                <a:solidFill>
                  <a:schemeClr val="accent2"/>
                </a:solidFill>
                <a:ln w="12700" cap="flat">
                  <a:noFill/>
                  <a:miter lim="400000"/>
                </a:ln>
                <a:effectLst/>
              </p:spPr>
              <p:txBody>
                <a:bodyPr anchor="ctr"/>
                <a:lstStyle/>
                <a:p>
                  <a:pPr algn="ctr"/>
                  <a:endParaRPr sz="1900">
                    <a:solidFill>
                      <a:schemeClr val="dk1"/>
                    </a:solidFill>
                  </a:endParaRPr>
                </a:p>
              </p:txBody>
            </p:sp>
          </p:grpSp>
          <p:grpSp>
            <p:nvGrpSpPr>
              <p:cNvPr id="60" name="Group 5"/>
              <p:cNvGrpSpPr/>
              <p:nvPr/>
            </p:nvGrpSpPr>
            <p:grpSpPr>
              <a:xfrm>
                <a:off x="1653312" y="0"/>
                <a:ext cx="1032075" cy="5780105"/>
                <a:chOff x="0" y="0"/>
                <a:chExt cx="1032073" cy="5780103"/>
              </a:xfrm>
            </p:grpSpPr>
            <p:sp>
              <p:nvSpPr>
                <p:cNvPr id="61" name="Freeform: Shape 6"/>
                <p:cNvSpPr/>
                <p:nvPr>
                  <p:custDataLst>
                    <p:tags r:id="rId18"/>
                  </p:custDataLst>
                </p:nvPr>
              </p:nvSpPr>
              <p:spPr>
                <a:xfrm>
                  <a:off x="0" y="2520983"/>
                  <a:ext cx="1032073" cy="3259120"/>
                </a:xfrm>
                <a:custGeom>
                  <a:avLst/>
                  <a:gdLst/>
                  <a:ahLst/>
                  <a:cxnLst>
                    <a:cxn ang="0">
                      <a:pos x="wd2" y="hd2"/>
                    </a:cxn>
                    <a:cxn ang="5400000">
                      <a:pos x="wd2" y="hd2"/>
                    </a:cxn>
                    <a:cxn ang="10800000">
                      <a:pos x="wd2" y="hd2"/>
                    </a:cxn>
                    <a:cxn ang="16200000">
                      <a:pos x="wd2" y="hd2"/>
                    </a:cxn>
                  </a:cxnLst>
                  <a:rect l="0" t="0" r="r" b="b"/>
                  <a:pathLst>
                    <a:path w="21600" h="21600" extrusionOk="0">
                      <a:moveTo>
                        <a:pt x="18123" y="0"/>
                      </a:moveTo>
                      <a:cubicBezTo>
                        <a:pt x="18126" y="20"/>
                        <a:pt x="18131" y="4565"/>
                        <a:pt x="18134" y="9105"/>
                      </a:cubicBezTo>
                      <a:cubicBezTo>
                        <a:pt x="18138" y="13860"/>
                        <a:pt x="18140" y="18611"/>
                        <a:pt x="18140" y="18612"/>
                      </a:cubicBezTo>
                      <a:cubicBezTo>
                        <a:pt x="18140" y="19133"/>
                        <a:pt x="17470" y="19607"/>
                        <a:pt x="16387" y="19949"/>
                      </a:cubicBezTo>
                      <a:cubicBezTo>
                        <a:pt x="15305" y="20292"/>
                        <a:pt x="13811" y="20504"/>
                        <a:pt x="12163" y="20504"/>
                      </a:cubicBezTo>
                      <a:lnTo>
                        <a:pt x="9437" y="20504"/>
                      </a:lnTo>
                      <a:cubicBezTo>
                        <a:pt x="7789" y="20504"/>
                        <a:pt x="6295" y="20292"/>
                        <a:pt x="5213" y="19949"/>
                      </a:cubicBezTo>
                      <a:cubicBezTo>
                        <a:pt x="4130" y="19607"/>
                        <a:pt x="3460" y="19133"/>
                        <a:pt x="3460" y="18612"/>
                      </a:cubicBezTo>
                      <a:lnTo>
                        <a:pt x="3460" y="17947"/>
                      </a:lnTo>
                      <a:lnTo>
                        <a:pt x="0" y="17947"/>
                      </a:lnTo>
                      <a:lnTo>
                        <a:pt x="0" y="18612"/>
                      </a:lnTo>
                      <a:cubicBezTo>
                        <a:pt x="0" y="19433"/>
                        <a:pt x="1062" y="20181"/>
                        <a:pt x="2772" y="20722"/>
                      </a:cubicBezTo>
                      <a:cubicBezTo>
                        <a:pt x="4483" y="21264"/>
                        <a:pt x="6842" y="21600"/>
                        <a:pt x="9437" y="21600"/>
                      </a:cubicBezTo>
                      <a:lnTo>
                        <a:pt x="12163" y="21600"/>
                      </a:lnTo>
                      <a:cubicBezTo>
                        <a:pt x="14758" y="21600"/>
                        <a:pt x="17117" y="21264"/>
                        <a:pt x="18828" y="20722"/>
                      </a:cubicBezTo>
                      <a:cubicBezTo>
                        <a:pt x="20538" y="20181"/>
                        <a:pt x="21600" y="19433"/>
                        <a:pt x="21600" y="18612"/>
                      </a:cubicBezTo>
                      <a:cubicBezTo>
                        <a:pt x="21600" y="18611"/>
                        <a:pt x="21598" y="13860"/>
                        <a:pt x="21595" y="9105"/>
                      </a:cubicBezTo>
                      <a:cubicBezTo>
                        <a:pt x="21593" y="4565"/>
                        <a:pt x="21589" y="20"/>
                        <a:pt x="21587" y="0"/>
                      </a:cubicBezTo>
                      <a:lnTo>
                        <a:pt x="18123" y="0"/>
                      </a:lnTo>
                      <a:close/>
                    </a:path>
                  </a:pathLst>
                </a:custGeom>
                <a:solidFill>
                  <a:schemeClr val="lt1">
                    <a:lumMod val="75000"/>
                  </a:schemeClr>
                </a:solidFill>
                <a:ln w="12700" cap="flat">
                  <a:noFill/>
                  <a:miter lim="400000"/>
                </a:ln>
                <a:effectLst/>
              </p:spPr>
              <p:txBody>
                <a:bodyPr anchor="ctr"/>
                <a:lstStyle/>
                <a:p>
                  <a:pPr algn="ctr"/>
                  <a:endParaRPr sz="1900">
                    <a:solidFill>
                      <a:schemeClr val="dk1"/>
                    </a:solidFill>
                  </a:endParaRPr>
                </a:p>
              </p:txBody>
            </p:sp>
            <p:sp>
              <p:nvSpPr>
                <p:cNvPr id="62" name="Rectangle 7"/>
                <p:cNvSpPr/>
                <p:nvPr>
                  <p:custDataLst>
                    <p:tags r:id="rId19"/>
                  </p:custDataLst>
                </p:nvPr>
              </p:nvSpPr>
              <p:spPr>
                <a:xfrm>
                  <a:off x="901806" y="0"/>
                  <a:ext cx="71395" cy="178625"/>
                </a:xfrm>
                <a:prstGeom prst="rect">
                  <a:avLst/>
                </a:prstGeom>
                <a:solidFill>
                  <a:srgbClr val="E5E5E5"/>
                </a:solidFill>
                <a:ln w="12700" cap="flat">
                  <a:noFill/>
                  <a:miter lim="400000"/>
                </a:ln>
                <a:effectLst/>
              </p:spPr>
              <p:txBody>
                <a:bodyPr anchor="ctr"/>
                <a:lstStyle/>
                <a:p>
                  <a:pPr algn="ctr"/>
                  <a:endParaRPr sz="1900">
                    <a:solidFill>
                      <a:schemeClr val="dk1"/>
                    </a:solidFill>
                  </a:endParaRPr>
                </a:p>
              </p:txBody>
            </p:sp>
          </p:grpSp>
        </p:grpSp>
        <p:grpSp>
          <p:nvGrpSpPr>
            <p:cNvPr id="46" name="Group 11"/>
            <p:cNvGrpSpPr/>
            <p:nvPr/>
          </p:nvGrpSpPr>
          <p:grpSpPr>
            <a:xfrm>
              <a:off x="4212131" y="1900069"/>
              <a:ext cx="3835181" cy="1441964"/>
              <a:chOff x="-1" y="0"/>
              <a:chExt cx="6339142" cy="2621751"/>
            </a:xfrm>
          </p:grpSpPr>
          <p:sp>
            <p:nvSpPr>
              <p:cNvPr id="54" name="Freeform: Shape 12"/>
              <p:cNvSpPr/>
              <p:nvPr>
                <p:custDataLst>
                  <p:tags r:id="rId20"/>
                </p:custDataLst>
              </p:nvPr>
            </p:nvSpPr>
            <p:spPr>
              <a:xfrm>
                <a:off x="-1" y="1357297"/>
                <a:ext cx="1022089" cy="1264454"/>
              </a:xfrm>
              <a:custGeom>
                <a:avLst/>
                <a:gdLst/>
                <a:ahLst/>
                <a:cxnLst>
                  <a:cxn ang="0">
                    <a:pos x="wd2" y="hd2"/>
                  </a:cxn>
                  <a:cxn ang="5400000">
                    <a:pos x="wd2" y="hd2"/>
                  </a:cxn>
                  <a:cxn ang="10800000">
                    <a:pos x="wd2" y="hd2"/>
                  </a:cxn>
                  <a:cxn ang="16200000">
                    <a:pos x="wd2" y="hd2"/>
                  </a:cxn>
                </a:cxnLst>
                <a:rect l="0" t="0" r="r" b="b"/>
                <a:pathLst>
                  <a:path w="21597" h="21600" extrusionOk="0">
                    <a:moveTo>
                      <a:pt x="3163" y="18980"/>
                    </a:moveTo>
                    <a:cubicBezTo>
                      <a:pt x="1208" y="17359"/>
                      <a:pt x="3" y="15121"/>
                      <a:pt x="0" y="12653"/>
                    </a:cubicBezTo>
                    <a:cubicBezTo>
                      <a:pt x="-3" y="10068"/>
                      <a:pt x="1252" y="7771"/>
                      <a:pt x="3465" y="6076"/>
                    </a:cubicBezTo>
                    <a:lnTo>
                      <a:pt x="10799" y="0"/>
                    </a:lnTo>
                    <a:lnTo>
                      <a:pt x="18412" y="6308"/>
                    </a:lnTo>
                    <a:cubicBezTo>
                      <a:pt x="20379" y="7929"/>
                      <a:pt x="21597" y="10173"/>
                      <a:pt x="21597" y="12653"/>
                    </a:cubicBezTo>
                    <a:cubicBezTo>
                      <a:pt x="21597" y="17594"/>
                      <a:pt x="16762" y="21599"/>
                      <a:pt x="10799" y="21600"/>
                    </a:cubicBezTo>
                    <a:cubicBezTo>
                      <a:pt x="7817" y="21600"/>
                      <a:pt x="5116" y="20599"/>
                      <a:pt x="3163" y="18980"/>
                    </a:cubicBezTo>
                    <a:close/>
                  </a:path>
                </a:pathLst>
              </a:custGeom>
              <a:solidFill>
                <a:schemeClr val="accent1">
                  <a:lumMod val="75000"/>
                </a:schemeClr>
              </a:solidFill>
              <a:ln w="12700" cap="flat">
                <a:noFill/>
                <a:miter lim="400000"/>
              </a:ln>
              <a:effectLst/>
            </p:spPr>
            <p:txBody>
              <a:bodyPr anchor="ctr"/>
              <a:lstStyle/>
              <a:p>
                <a:pPr algn="ctr"/>
                <a:endParaRPr sz="1900">
                  <a:solidFill>
                    <a:schemeClr val="dk1"/>
                  </a:solidFill>
                </a:endParaRPr>
              </a:p>
            </p:txBody>
          </p:sp>
          <p:sp>
            <p:nvSpPr>
              <p:cNvPr id="55" name="Freeform: Shape 13"/>
              <p:cNvSpPr/>
              <p:nvPr>
                <p:custDataLst>
                  <p:tags r:id="rId21"/>
                </p:custDataLst>
              </p:nvPr>
            </p:nvSpPr>
            <p:spPr>
              <a:xfrm>
                <a:off x="1152781" y="353219"/>
                <a:ext cx="1022089" cy="1264454"/>
              </a:xfrm>
              <a:custGeom>
                <a:avLst/>
                <a:gdLst/>
                <a:ahLst/>
                <a:cxnLst>
                  <a:cxn ang="0">
                    <a:pos x="wd2" y="hd2"/>
                  </a:cxn>
                  <a:cxn ang="5400000">
                    <a:pos x="wd2" y="hd2"/>
                  </a:cxn>
                  <a:cxn ang="10800000">
                    <a:pos x="wd2" y="hd2"/>
                  </a:cxn>
                  <a:cxn ang="16200000">
                    <a:pos x="wd2" y="hd2"/>
                  </a:cxn>
                </a:cxnLst>
                <a:rect l="0" t="0" r="r" b="b"/>
                <a:pathLst>
                  <a:path w="21597" h="21600" extrusionOk="0">
                    <a:moveTo>
                      <a:pt x="3163" y="18980"/>
                    </a:moveTo>
                    <a:cubicBezTo>
                      <a:pt x="1208" y="17359"/>
                      <a:pt x="3" y="15121"/>
                      <a:pt x="0" y="12653"/>
                    </a:cubicBezTo>
                    <a:cubicBezTo>
                      <a:pt x="-3" y="10068"/>
                      <a:pt x="1252" y="7771"/>
                      <a:pt x="3465" y="6076"/>
                    </a:cubicBezTo>
                    <a:lnTo>
                      <a:pt x="10799" y="0"/>
                    </a:lnTo>
                    <a:lnTo>
                      <a:pt x="18412" y="6308"/>
                    </a:lnTo>
                    <a:cubicBezTo>
                      <a:pt x="20379" y="7929"/>
                      <a:pt x="21597" y="10173"/>
                      <a:pt x="21597" y="12653"/>
                    </a:cubicBezTo>
                    <a:cubicBezTo>
                      <a:pt x="21597" y="17594"/>
                      <a:pt x="16762" y="21599"/>
                      <a:pt x="10799" y="21600"/>
                    </a:cubicBezTo>
                    <a:cubicBezTo>
                      <a:pt x="7817" y="21600"/>
                      <a:pt x="5116" y="20599"/>
                      <a:pt x="3163" y="18980"/>
                    </a:cubicBezTo>
                    <a:close/>
                  </a:path>
                </a:pathLst>
              </a:custGeom>
              <a:solidFill>
                <a:schemeClr val="accent2"/>
              </a:solidFill>
              <a:ln w="12700" cap="flat">
                <a:noFill/>
                <a:miter lim="400000"/>
              </a:ln>
              <a:effectLst/>
            </p:spPr>
            <p:txBody>
              <a:bodyPr anchor="ctr"/>
              <a:lstStyle/>
              <a:p>
                <a:pPr algn="ctr"/>
                <a:endParaRPr sz="1900">
                  <a:solidFill>
                    <a:schemeClr val="dk1"/>
                  </a:solidFill>
                </a:endParaRPr>
              </a:p>
            </p:txBody>
          </p:sp>
          <p:sp>
            <p:nvSpPr>
              <p:cNvPr id="56" name="Freeform: Shape 14"/>
              <p:cNvSpPr/>
              <p:nvPr>
                <p:custDataLst>
                  <p:tags r:id="rId22"/>
                </p:custDataLst>
              </p:nvPr>
            </p:nvSpPr>
            <p:spPr>
              <a:xfrm>
                <a:off x="5317053" y="1357297"/>
                <a:ext cx="1022088" cy="1264454"/>
              </a:xfrm>
              <a:custGeom>
                <a:avLst/>
                <a:gdLst/>
                <a:ahLst/>
                <a:cxnLst>
                  <a:cxn ang="0">
                    <a:pos x="wd2" y="hd2"/>
                  </a:cxn>
                  <a:cxn ang="5400000">
                    <a:pos x="wd2" y="hd2"/>
                  </a:cxn>
                  <a:cxn ang="10800000">
                    <a:pos x="wd2" y="hd2"/>
                  </a:cxn>
                  <a:cxn ang="16200000">
                    <a:pos x="wd2" y="hd2"/>
                  </a:cxn>
                </a:cxnLst>
                <a:rect l="0" t="0" r="r" b="b"/>
                <a:pathLst>
                  <a:path w="21597" h="21600" extrusionOk="0">
                    <a:moveTo>
                      <a:pt x="3163" y="18980"/>
                    </a:moveTo>
                    <a:cubicBezTo>
                      <a:pt x="1208" y="17359"/>
                      <a:pt x="3" y="15121"/>
                      <a:pt x="0" y="12653"/>
                    </a:cubicBezTo>
                    <a:cubicBezTo>
                      <a:pt x="-3" y="10068"/>
                      <a:pt x="1252" y="7771"/>
                      <a:pt x="3465" y="6076"/>
                    </a:cubicBezTo>
                    <a:lnTo>
                      <a:pt x="10799" y="0"/>
                    </a:lnTo>
                    <a:lnTo>
                      <a:pt x="18412" y="6308"/>
                    </a:lnTo>
                    <a:cubicBezTo>
                      <a:pt x="20379" y="7929"/>
                      <a:pt x="21597" y="10173"/>
                      <a:pt x="21597" y="12653"/>
                    </a:cubicBezTo>
                    <a:cubicBezTo>
                      <a:pt x="21597" y="17594"/>
                      <a:pt x="16762" y="21599"/>
                      <a:pt x="10799" y="21600"/>
                    </a:cubicBezTo>
                    <a:cubicBezTo>
                      <a:pt x="7817" y="21600"/>
                      <a:pt x="5116" y="20599"/>
                      <a:pt x="3163" y="18980"/>
                    </a:cubicBezTo>
                    <a:close/>
                  </a:path>
                </a:pathLst>
              </a:custGeom>
              <a:solidFill>
                <a:schemeClr val="accent3">
                  <a:lumMod val="75000"/>
                </a:schemeClr>
              </a:solidFill>
              <a:ln w="12700" cap="flat">
                <a:noFill/>
                <a:miter lim="400000"/>
              </a:ln>
              <a:effectLst/>
            </p:spPr>
            <p:txBody>
              <a:bodyPr anchor="ctr"/>
              <a:lstStyle/>
              <a:p>
                <a:pPr algn="ctr"/>
                <a:endParaRPr sz="1900">
                  <a:solidFill>
                    <a:schemeClr val="dk1"/>
                  </a:solidFill>
                </a:endParaRPr>
              </a:p>
            </p:txBody>
          </p:sp>
          <p:sp>
            <p:nvSpPr>
              <p:cNvPr id="57" name="Freeform: Shape 15"/>
              <p:cNvSpPr/>
              <p:nvPr>
                <p:custDataLst>
                  <p:tags r:id="rId23"/>
                </p:custDataLst>
              </p:nvPr>
            </p:nvSpPr>
            <p:spPr>
              <a:xfrm>
                <a:off x="2663787" y="0"/>
                <a:ext cx="1011567" cy="1264454"/>
              </a:xfrm>
              <a:custGeom>
                <a:avLst/>
                <a:gdLst/>
                <a:ahLst/>
                <a:cxnLst>
                  <a:cxn ang="0">
                    <a:pos x="wd2" y="hd2"/>
                  </a:cxn>
                  <a:cxn ang="5400000">
                    <a:pos x="wd2" y="hd2"/>
                  </a:cxn>
                  <a:cxn ang="10800000">
                    <a:pos x="wd2" y="hd2"/>
                  </a:cxn>
                  <a:cxn ang="16200000">
                    <a:pos x="wd2" y="hd2"/>
                  </a:cxn>
                </a:cxnLst>
                <a:rect l="0" t="0" r="r" b="b"/>
                <a:pathLst>
                  <a:path w="21597" h="21600" extrusionOk="0">
                    <a:moveTo>
                      <a:pt x="3163" y="18980"/>
                    </a:moveTo>
                    <a:cubicBezTo>
                      <a:pt x="1208" y="17359"/>
                      <a:pt x="3" y="15121"/>
                      <a:pt x="0" y="12653"/>
                    </a:cubicBezTo>
                    <a:cubicBezTo>
                      <a:pt x="-3" y="10068"/>
                      <a:pt x="1252" y="7771"/>
                      <a:pt x="3465" y="6076"/>
                    </a:cubicBezTo>
                    <a:lnTo>
                      <a:pt x="10799" y="0"/>
                    </a:lnTo>
                    <a:lnTo>
                      <a:pt x="18412" y="6308"/>
                    </a:lnTo>
                    <a:cubicBezTo>
                      <a:pt x="20379" y="7929"/>
                      <a:pt x="21597" y="10173"/>
                      <a:pt x="21597" y="12653"/>
                    </a:cubicBezTo>
                    <a:cubicBezTo>
                      <a:pt x="21597" y="17594"/>
                      <a:pt x="16762" y="21599"/>
                      <a:pt x="10799" y="21600"/>
                    </a:cubicBezTo>
                    <a:cubicBezTo>
                      <a:pt x="7817" y="21600"/>
                      <a:pt x="5116" y="20599"/>
                      <a:pt x="3163" y="18980"/>
                    </a:cubicBezTo>
                    <a:close/>
                  </a:path>
                </a:pathLst>
              </a:custGeom>
              <a:solidFill>
                <a:schemeClr val="accent2"/>
              </a:solidFill>
              <a:ln w="12700" cap="flat">
                <a:noFill/>
                <a:miter lim="400000"/>
              </a:ln>
              <a:effectLst/>
            </p:spPr>
            <p:txBody>
              <a:bodyPr anchor="ctr"/>
              <a:lstStyle/>
              <a:p>
                <a:pPr algn="ctr"/>
                <a:endParaRPr sz="1900">
                  <a:solidFill>
                    <a:schemeClr val="dk1"/>
                  </a:solidFill>
                </a:endParaRPr>
              </a:p>
            </p:txBody>
          </p:sp>
          <p:sp>
            <p:nvSpPr>
              <p:cNvPr id="58" name="Freeform: Shape 16"/>
              <p:cNvSpPr/>
              <p:nvPr>
                <p:custDataLst>
                  <p:tags r:id="rId24"/>
                </p:custDataLst>
              </p:nvPr>
            </p:nvSpPr>
            <p:spPr>
              <a:xfrm>
                <a:off x="4164271" y="353219"/>
                <a:ext cx="1022089" cy="1264454"/>
              </a:xfrm>
              <a:custGeom>
                <a:avLst/>
                <a:gdLst/>
                <a:ahLst/>
                <a:cxnLst>
                  <a:cxn ang="0">
                    <a:pos x="wd2" y="hd2"/>
                  </a:cxn>
                  <a:cxn ang="5400000">
                    <a:pos x="wd2" y="hd2"/>
                  </a:cxn>
                  <a:cxn ang="10800000">
                    <a:pos x="wd2" y="hd2"/>
                  </a:cxn>
                  <a:cxn ang="16200000">
                    <a:pos x="wd2" y="hd2"/>
                  </a:cxn>
                </a:cxnLst>
                <a:rect l="0" t="0" r="r" b="b"/>
                <a:pathLst>
                  <a:path w="21597" h="21600" extrusionOk="0">
                    <a:moveTo>
                      <a:pt x="3163" y="18980"/>
                    </a:moveTo>
                    <a:cubicBezTo>
                      <a:pt x="1208" y="17359"/>
                      <a:pt x="3" y="15121"/>
                      <a:pt x="0" y="12653"/>
                    </a:cubicBezTo>
                    <a:cubicBezTo>
                      <a:pt x="-3" y="10068"/>
                      <a:pt x="1252" y="7771"/>
                      <a:pt x="3465" y="6076"/>
                    </a:cubicBezTo>
                    <a:lnTo>
                      <a:pt x="10799" y="0"/>
                    </a:lnTo>
                    <a:lnTo>
                      <a:pt x="18412" y="6308"/>
                    </a:lnTo>
                    <a:cubicBezTo>
                      <a:pt x="20379" y="7929"/>
                      <a:pt x="21597" y="10173"/>
                      <a:pt x="21597" y="12653"/>
                    </a:cubicBezTo>
                    <a:cubicBezTo>
                      <a:pt x="21597" y="17594"/>
                      <a:pt x="16762" y="21599"/>
                      <a:pt x="10799" y="21600"/>
                    </a:cubicBezTo>
                    <a:cubicBezTo>
                      <a:pt x="7817" y="21600"/>
                      <a:pt x="5116" y="20599"/>
                      <a:pt x="3163" y="18980"/>
                    </a:cubicBezTo>
                    <a:close/>
                  </a:path>
                </a:pathLst>
              </a:custGeom>
              <a:solidFill>
                <a:schemeClr val="accent2"/>
              </a:solidFill>
              <a:ln w="12700" cap="flat">
                <a:noFill/>
                <a:miter lim="400000"/>
              </a:ln>
              <a:effectLst/>
            </p:spPr>
            <p:txBody>
              <a:bodyPr anchor="ctr"/>
              <a:lstStyle/>
              <a:p>
                <a:pPr algn="ctr"/>
                <a:endParaRPr sz="1900">
                  <a:solidFill>
                    <a:schemeClr val="dk1"/>
                  </a:solidFill>
                </a:endParaRPr>
              </a:p>
            </p:txBody>
          </p:sp>
        </p:grpSp>
        <p:sp>
          <p:nvSpPr>
            <p:cNvPr id="47" name="Freeform: Shape 17"/>
            <p:cNvSpPr/>
            <p:nvPr>
              <p:custDataLst>
                <p:tags r:id="rId25"/>
              </p:custDataLst>
            </p:nvPr>
          </p:nvSpPr>
          <p:spPr bwMode="auto">
            <a:xfrm>
              <a:off x="5990749" y="2115218"/>
              <a:ext cx="259862" cy="258737"/>
            </a:xfrm>
            <a:custGeom>
              <a:avLst/>
              <a:gdLst/>
              <a:ahLst/>
              <a:cxnLst>
                <a:cxn ang="0">
                  <a:pos x="268" y="0"/>
                </a:cxn>
                <a:cxn ang="0">
                  <a:pos x="57" y="30"/>
                </a:cxn>
                <a:cxn ang="0">
                  <a:pos x="61" y="30"/>
                </a:cxn>
                <a:cxn ang="0">
                  <a:pos x="61" y="214"/>
                </a:cxn>
                <a:cxn ang="0">
                  <a:pos x="46" y="211"/>
                </a:cxn>
                <a:cxn ang="0">
                  <a:pos x="0" y="257"/>
                </a:cxn>
                <a:cxn ang="0">
                  <a:pos x="46" y="302"/>
                </a:cxn>
                <a:cxn ang="0">
                  <a:pos x="91" y="257"/>
                </a:cxn>
                <a:cxn ang="0">
                  <a:pos x="88" y="242"/>
                </a:cxn>
                <a:cxn ang="0">
                  <a:pos x="91" y="242"/>
                </a:cxn>
                <a:cxn ang="0">
                  <a:pos x="91" y="117"/>
                </a:cxn>
                <a:cxn ang="0">
                  <a:pos x="242" y="95"/>
                </a:cxn>
                <a:cxn ang="0">
                  <a:pos x="242" y="184"/>
                </a:cxn>
                <a:cxn ang="0">
                  <a:pos x="227" y="181"/>
                </a:cxn>
                <a:cxn ang="0">
                  <a:pos x="182" y="226"/>
                </a:cxn>
                <a:cxn ang="0">
                  <a:pos x="227" y="272"/>
                </a:cxn>
                <a:cxn ang="0">
                  <a:pos x="273" y="226"/>
                </a:cxn>
                <a:cxn ang="0">
                  <a:pos x="269" y="211"/>
                </a:cxn>
                <a:cxn ang="0">
                  <a:pos x="273" y="211"/>
                </a:cxn>
                <a:cxn ang="0">
                  <a:pos x="273" y="60"/>
                </a:cxn>
                <a:cxn ang="0">
                  <a:pos x="277" y="60"/>
                </a:cxn>
                <a:cxn ang="0">
                  <a:pos x="268" y="0"/>
                </a:cxn>
              </a:cxnLst>
              <a:rect l="0" t="0" r="r" b="b"/>
              <a:pathLst>
                <a:path w="277" h="302">
                  <a:moveTo>
                    <a:pt x="268" y="0"/>
                  </a:moveTo>
                  <a:cubicBezTo>
                    <a:pt x="57" y="30"/>
                    <a:pt x="57" y="30"/>
                    <a:pt x="57" y="30"/>
                  </a:cubicBezTo>
                  <a:cubicBezTo>
                    <a:pt x="61" y="30"/>
                    <a:pt x="61" y="30"/>
                    <a:pt x="61" y="30"/>
                  </a:cubicBezTo>
                  <a:cubicBezTo>
                    <a:pt x="61" y="214"/>
                    <a:pt x="61" y="214"/>
                    <a:pt x="61" y="214"/>
                  </a:cubicBezTo>
                  <a:cubicBezTo>
                    <a:pt x="56" y="213"/>
                    <a:pt x="51" y="211"/>
                    <a:pt x="46" y="211"/>
                  </a:cubicBezTo>
                  <a:cubicBezTo>
                    <a:pt x="21" y="211"/>
                    <a:pt x="0" y="232"/>
                    <a:pt x="0" y="257"/>
                  </a:cubicBezTo>
                  <a:cubicBezTo>
                    <a:pt x="0" y="282"/>
                    <a:pt x="21" y="302"/>
                    <a:pt x="46" y="302"/>
                  </a:cubicBezTo>
                  <a:cubicBezTo>
                    <a:pt x="71" y="302"/>
                    <a:pt x="91" y="282"/>
                    <a:pt x="91" y="257"/>
                  </a:cubicBezTo>
                  <a:cubicBezTo>
                    <a:pt x="91" y="251"/>
                    <a:pt x="90" y="246"/>
                    <a:pt x="88" y="242"/>
                  </a:cubicBezTo>
                  <a:cubicBezTo>
                    <a:pt x="91" y="242"/>
                    <a:pt x="91" y="242"/>
                    <a:pt x="91" y="242"/>
                  </a:cubicBezTo>
                  <a:cubicBezTo>
                    <a:pt x="91" y="117"/>
                    <a:pt x="91" y="117"/>
                    <a:pt x="91" y="117"/>
                  </a:cubicBezTo>
                  <a:cubicBezTo>
                    <a:pt x="242" y="95"/>
                    <a:pt x="242" y="95"/>
                    <a:pt x="242" y="95"/>
                  </a:cubicBezTo>
                  <a:cubicBezTo>
                    <a:pt x="242" y="184"/>
                    <a:pt x="242" y="184"/>
                    <a:pt x="242" y="184"/>
                  </a:cubicBezTo>
                  <a:cubicBezTo>
                    <a:pt x="238" y="182"/>
                    <a:pt x="233" y="181"/>
                    <a:pt x="227" y="181"/>
                  </a:cubicBezTo>
                  <a:cubicBezTo>
                    <a:pt x="202" y="181"/>
                    <a:pt x="182" y="201"/>
                    <a:pt x="182" y="226"/>
                  </a:cubicBezTo>
                  <a:cubicBezTo>
                    <a:pt x="182" y="252"/>
                    <a:pt x="202" y="272"/>
                    <a:pt x="227" y="272"/>
                  </a:cubicBezTo>
                  <a:cubicBezTo>
                    <a:pt x="252" y="272"/>
                    <a:pt x="273" y="252"/>
                    <a:pt x="273" y="226"/>
                  </a:cubicBezTo>
                  <a:cubicBezTo>
                    <a:pt x="273" y="221"/>
                    <a:pt x="271" y="216"/>
                    <a:pt x="269" y="211"/>
                  </a:cubicBezTo>
                  <a:cubicBezTo>
                    <a:pt x="273" y="211"/>
                    <a:pt x="273" y="211"/>
                    <a:pt x="273" y="211"/>
                  </a:cubicBezTo>
                  <a:cubicBezTo>
                    <a:pt x="273" y="60"/>
                    <a:pt x="273" y="60"/>
                    <a:pt x="273" y="60"/>
                  </a:cubicBezTo>
                  <a:cubicBezTo>
                    <a:pt x="277" y="60"/>
                    <a:pt x="277" y="60"/>
                    <a:pt x="277" y="60"/>
                  </a:cubicBezTo>
                  <a:cubicBezTo>
                    <a:pt x="268" y="0"/>
                    <a:pt x="268" y="0"/>
                    <a:pt x="268" y="0"/>
                  </a:cubicBezTo>
                  <a:close/>
                </a:path>
              </a:pathLst>
            </a:custGeom>
            <a:solidFill>
              <a:srgbClr val="FFFFFF"/>
            </a:solidFill>
            <a:ln w="9525">
              <a:noFill/>
              <a:round/>
            </a:ln>
          </p:spPr>
          <p:txBody>
            <a:bodyPr anchor="ctr"/>
            <a:lstStyle/>
            <a:p>
              <a:pPr algn="ctr"/>
              <a:endParaRPr sz="1900">
                <a:solidFill>
                  <a:schemeClr val="dk1"/>
                </a:solidFill>
              </a:endParaRPr>
            </a:p>
          </p:txBody>
        </p:sp>
        <p:sp>
          <p:nvSpPr>
            <p:cNvPr id="48" name="Freeform: Shape 18"/>
            <p:cNvSpPr/>
            <p:nvPr>
              <p:custDataLst>
                <p:tags r:id="rId26"/>
              </p:custDataLst>
            </p:nvPr>
          </p:nvSpPr>
          <p:spPr bwMode="auto">
            <a:xfrm>
              <a:off x="5065156" y="2361653"/>
              <a:ext cx="295297" cy="217318"/>
            </a:xfrm>
            <a:custGeom>
              <a:avLst/>
              <a:gdLst/>
              <a:ahLst/>
              <a:cxnLst>
                <a:cxn ang="0">
                  <a:pos x="259" y="87"/>
                </a:cxn>
                <a:cxn ang="0">
                  <a:pos x="281" y="65"/>
                </a:cxn>
                <a:cxn ang="0">
                  <a:pos x="303" y="87"/>
                </a:cxn>
                <a:cxn ang="0">
                  <a:pos x="281" y="108"/>
                </a:cxn>
                <a:cxn ang="0">
                  <a:pos x="259" y="87"/>
                </a:cxn>
                <a:cxn ang="0">
                  <a:pos x="237" y="22"/>
                </a:cxn>
                <a:cxn ang="0">
                  <a:pos x="212" y="0"/>
                </a:cxn>
                <a:cxn ang="0">
                  <a:pos x="133" y="0"/>
                </a:cxn>
                <a:cxn ang="0">
                  <a:pos x="108" y="22"/>
                </a:cxn>
                <a:cxn ang="0">
                  <a:pos x="65" y="22"/>
                </a:cxn>
                <a:cxn ang="0">
                  <a:pos x="0" y="87"/>
                </a:cxn>
                <a:cxn ang="0">
                  <a:pos x="0" y="216"/>
                </a:cxn>
                <a:cxn ang="0">
                  <a:pos x="65" y="281"/>
                </a:cxn>
                <a:cxn ang="0">
                  <a:pos x="281" y="281"/>
                </a:cxn>
                <a:cxn ang="0">
                  <a:pos x="346" y="216"/>
                </a:cxn>
                <a:cxn ang="0">
                  <a:pos x="346" y="87"/>
                </a:cxn>
                <a:cxn ang="0">
                  <a:pos x="281" y="22"/>
                </a:cxn>
                <a:cxn ang="0">
                  <a:pos x="237" y="22"/>
                </a:cxn>
                <a:cxn ang="0">
                  <a:pos x="175" y="87"/>
                </a:cxn>
                <a:cxn ang="0">
                  <a:pos x="238" y="153"/>
                </a:cxn>
                <a:cxn ang="0">
                  <a:pos x="172" y="216"/>
                </a:cxn>
                <a:cxn ang="0">
                  <a:pos x="108" y="152"/>
                </a:cxn>
                <a:cxn ang="0">
                  <a:pos x="175" y="87"/>
                </a:cxn>
              </a:cxnLst>
              <a:rect l="0" t="0" r="r" b="b"/>
              <a:pathLst>
                <a:path w="346" h="281">
                  <a:moveTo>
                    <a:pt x="259" y="87"/>
                  </a:moveTo>
                  <a:cubicBezTo>
                    <a:pt x="259" y="75"/>
                    <a:pt x="269" y="65"/>
                    <a:pt x="281" y="65"/>
                  </a:cubicBezTo>
                  <a:cubicBezTo>
                    <a:pt x="293" y="65"/>
                    <a:pt x="303" y="75"/>
                    <a:pt x="303" y="87"/>
                  </a:cubicBezTo>
                  <a:cubicBezTo>
                    <a:pt x="303" y="99"/>
                    <a:pt x="293" y="108"/>
                    <a:pt x="281" y="108"/>
                  </a:cubicBezTo>
                  <a:cubicBezTo>
                    <a:pt x="269" y="108"/>
                    <a:pt x="259" y="99"/>
                    <a:pt x="259" y="87"/>
                  </a:cubicBezTo>
                  <a:close/>
                  <a:moveTo>
                    <a:pt x="237" y="22"/>
                  </a:moveTo>
                  <a:cubicBezTo>
                    <a:pt x="237" y="1"/>
                    <a:pt x="226" y="0"/>
                    <a:pt x="212" y="0"/>
                  </a:cubicBezTo>
                  <a:cubicBezTo>
                    <a:pt x="133" y="0"/>
                    <a:pt x="133" y="0"/>
                    <a:pt x="133" y="0"/>
                  </a:cubicBezTo>
                  <a:cubicBezTo>
                    <a:pt x="119" y="0"/>
                    <a:pt x="108" y="1"/>
                    <a:pt x="108" y="22"/>
                  </a:cubicBezTo>
                  <a:cubicBezTo>
                    <a:pt x="65" y="22"/>
                    <a:pt x="65" y="22"/>
                    <a:pt x="65" y="22"/>
                  </a:cubicBezTo>
                  <a:cubicBezTo>
                    <a:pt x="32" y="22"/>
                    <a:pt x="0" y="54"/>
                    <a:pt x="0" y="87"/>
                  </a:cubicBezTo>
                  <a:cubicBezTo>
                    <a:pt x="0" y="216"/>
                    <a:pt x="0" y="216"/>
                    <a:pt x="0" y="216"/>
                  </a:cubicBezTo>
                  <a:cubicBezTo>
                    <a:pt x="0" y="249"/>
                    <a:pt x="32" y="281"/>
                    <a:pt x="65" y="281"/>
                  </a:cubicBezTo>
                  <a:cubicBezTo>
                    <a:pt x="281" y="281"/>
                    <a:pt x="281" y="281"/>
                    <a:pt x="281" y="281"/>
                  </a:cubicBezTo>
                  <a:cubicBezTo>
                    <a:pt x="313" y="281"/>
                    <a:pt x="346" y="249"/>
                    <a:pt x="346" y="216"/>
                  </a:cubicBezTo>
                  <a:cubicBezTo>
                    <a:pt x="346" y="87"/>
                    <a:pt x="346" y="87"/>
                    <a:pt x="346" y="87"/>
                  </a:cubicBezTo>
                  <a:cubicBezTo>
                    <a:pt x="346" y="54"/>
                    <a:pt x="313" y="22"/>
                    <a:pt x="281" y="22"/>
                  </a:cubicBezTo>
                  <a:cubicBezTo>
                    <a:pt x="237" y="22"/>
                    <a:pt x="237" y="22"/>
                    <a:pt x="237" y="22"/>
                  </a:cubicBezTo>
                  <a:close/>
                  <a:moveTo>
                    <a:pt x="175" y="87"/>
                  </a:moveTo>
                  <a:cubicBezTo>
                    <a:pt x="210" y="87"/>
                    <a:pt x="238" y="117"/>
                    <a:pt x="238" y="153"/>
                  </a:cubicBezTo>
                  <a:cubicBezTo>
                    <a:pt x="238" y="188"/>
                    <a:pt x="207" y="216"/>
                    <a:pt x="172" y="216"/>
                  </a:cubicBezTo>
                  <a:cubicBezTo>
                    <a:pt x="138" y="216"/>
                    <a:pt x="108" y="187"/>
                    <a:pt x="108" y="152"/>
                  </a:cubicBezTo>
                  <a:cubicBezTo>
                    <a:pt x="108" y="116"/>
                    <a:pt x="141" y="87"/>
                    <a:pt x="175" y="87"/>
                  </a:cubicBezTo>
                  <a:close/>
                </a:path>
              </a:pathLst>
            </a:custGeom>
            <a:solidFill>
              <a:srgbClr val="FFFFFF"/>
            </a:solidFill>
            <a:ln w="9525">
              <a:noFill/>
              <a:round/>
            </a:ln>
          </p:spPr>
          <p:txBody>
            <a:bodyPr anchor="ctr"/>
            <a:lstStyle/>
            <a:p>
              <a:pPr algn="ctr"/>
              <a:endParaRPr sz="1900">
                <a:solidFill>
                  <a:schemeClr val="dk1"/>
                </a:solidFill>
              </a:endParaRPr>
            </a:p>
          </p:txBody>
        </p:sp>
        <p:sp>
          <p:nvSpPr>
            <p:cNvPr id="49" name="Freeform: Shape 19"/>
            <p:cNvSpPr/>
            <p:nvPr>
              <p:custDataLst>
                <p:tags r:id="rId27"/>
              </p:custDataLst>
            </p:nvPr>
          </p:nvSpPr>
          <p:spPr bwMode="auto">
            <a:xfrm>
              <a:off x="4391814" y="2966204"/>
              <a:ext cx="265769" cy="149567"/>
            </a:xfrm>
            <a:custGeom>
              <a:avLst/>
              <a:gdLst/>
              <a:ahLst/>
              <a:cxnLst>
                <a:cxn ang="0">
                  <a:pos x="248" y="193"/>
                </a:cxn>
                <a:cxn ang="0">
                  <a:pos x="248" y="193"/>
                </a:cxn>
                <a:cxn ang="0">
                  <a:pos x="72" y="193"/>
                </a:cxn>
                <a:cxn ang="0">
                  <a:pos x="72" y="193"/>
                </a:cxn>
                <a:cxn ang="0">
                  <a:pos x="0" y="116"/>
                </a:cxn>
                <a:cxn ang="0">
                  <a:pos x="78" y="39"/>
                </a:cxn>
                <a:cxn ang="0">
                  <a:pos x="96" y="41"/>
                </a:cxn>
                <a:cxn ang="0">
                  <a:pos x="164" y="0"/>
                </a:cxn>
                <a:cxn ang="0">
                  <a:pos x="241" y="66"/>
                </a:cxn>
                <a:cxn ang="0">
                  <a:pos x="247" y="66"/>
                </a:cxn>
                <a:cxn ang="0">
                  <a:pos x="311" y="129"/>
                </a:cxn>
                <a:cxn ang="0">
                  <a:pos x="248" y="193"/>
                </a:cxn>
              </a:cxnLst>
              <a:rect l="0" t="0" r="r" b="b"/>
              <a:pathLst>
                <a:path w="311" h="193">
                  <a:moveTo>
                    <a:pt x="248" y="193"/>
                  </a:moveTo>
                  <a:cubicBezTo>
                    <a:pt x="248" y="193"/>
                    <a:pt x="248" y="193"/>
                    <a:pt x="248" y="193"/>
                  </a:cubicBezTo>
                  <a:cubicBezTo>
                    <a:pt x="72" y="193"/>
                    <a:pt x="72" y="193"/>
                    <a:pt x="72" y="193"/>
                  </a:cubicBezTo>
                  <a:cubicBezTo>
                    <a:pt x="72" y="193"/>
                    <a:pt x="72" y="193"/>
                    <a:pt x="72" y="193"/>
                  </a:cubicBezTo>
                  <a:cubicBezTo>
                    <a:pt x="32" y="190"/>
                    <a:pt x="0" y="156"/>
                    <a:pt x="0" y="116"/>
                  </a:cubicBezTo>
                  <a:cubicBezTo>
                    <a:pt x="0" y="73"/>
                    <a:pt x="35" y="39"/>
                    <a:pt x="78" y="39"/>
                  </a:cubicBezTo>
                  <a:cubicBezTo>
                    <a:pt x="84" y="39"/>
                    <a:pt x="90" y="40"/>
                    <a:pt x="96" y="41"/>
                  </a:cubicBezTo>
                  <a:cubicBezTo>
                    <a:pt x="109" y="17"/>
                    <a:pt x="135" y="0"/>
                    <a:pt x="164" y="0"/>
                  </a:cubicBezTo>
                  <a:cubicBezTo>
                    <a:pt x="203" y="0"/>
                    <a:pt x="236" y="29"/>
                    <a:pt x="241" y="66"/>
                  </a:cubicBezTo>
                  <a:cubicBezTo>
                    <a:pt x="243" y="66"/>
                    <a:pt x="245" y="66"/>
                    <a:pt x="247" y="66"/>
                  </a:cubicBezTo>
                  <a:cubicBezTo>
                    <a:pt x="282" y="66"/>
                    <a:pt x="311" y="94"/>
                    <a:pt x="311" y="129"/>
                  </a:cubicBezTo>
                  <a:cubicBezTo>
                    <a:pt x="311" y="164"/>
                    <a:pt x="283" y="192"/>
                    <a:pt x="248" y="193"/>
                  </a:cubicBezTo>
                  <a:close/>
                </a:path>
              </a:pathLst>
            </a:custGeom>
            <a:solidFill>
              <a:schemeClr val="lt1"/>
            </a:solidFill>
            <a:ln w="9525">
              <a:noFill/>
              <a:round/>
            </a:ln>
          </p:spPr>
          <p:txBody>
            <a:bodyPr anchor="ctr"/>
            <a:lstStyle/>
            <a:p>
              <a:pPr algn="ctr"/>
              <a:endParaRPr sz="1900">
                <a:solidFill>
                  <a:schemeClr val="dk1"/>
                </a:solidFill>
              </a:endParaRPr>
            </a:p>
          </p:txBody>
        </p:sp>
        <p:grpSp>
          <p:nvGrpSpPr>
            <p:cNvPr id="50" name="Group 20"/>
            <p:cNvGrpSpPr/>
            <p:nvPr/>
          </p:nvGrpSpPr>
          <p:grpSpPr>
            <a:xfrm>
              <a:off x="6928114" y="2399383"/>
              <a:ext cx="262955" cy="164907"/>
              <a:chOff x="857250" y="2541588"/>
              <a:chExt cx="296863" cy="204788"/>
            </a:xfrm>
            <a:solidFill>
              <a:srgbClr val="FFFFFF"/>
            </a:solidFill>
          </p:grpSpPr>
          <p:sp>
            <p:nvSpPr>
              <p:cNvPr id="52" name="Freeform: Shape 21"/>
              <p:cNvSpPr/>
              <p:nvPr>
                <p:custDataLst>
                  <p:tags r:id="rId28"/>
                </p:custDataLst>
              </p:nvPr>
            </p:nvSpPr>
            <p:spPr bwMode="auto">
              <a:xfrm>
                <a:off x="857250" y="2541588"/>
                <a:ext cx="204788" cy="204788"/>
              </a:xfrm>
              <a:custGeom>
                <a:avLst/>
                <a:gdLst/>
                <a:ahLst/>
                <a:cxnLst>
                  <a:cxn ang="0">
                    <a:pos x="73" y="0"/>
                  </a:cxn>
                  <a:cxn ang="0">
                    <a:pos x="7" y="0"/>
                  </a:cxn>
                  <a:cxn ang="0">
                    <a:pos x="0" y="7"/>
                  </a:cxn>
                  <a:cxn ang="0">
                    <a:pos x="0" y="72"/>
                  </a:cxn>
                  <a:cxn ang="0">
                    <a:pos x="7" y="80"/>
                  </a:cxn>
                  <a:cxn ang="0">
                    <a:pos x="73" y="80"/>
                  </a:cxn>
                  <a:cxn ang="0">
                    <a:pos x="80" y="72"/>
                  </a:cxn>
                  <a:cxn ang="0">
                    <a:pos x="80" y="7"/>
                  </a:cxn>
                  <a:cxn ang="0">
                    <a:pos x="73" y="0"/>
                  </a:cxn>
                </a:cxnLst>
                <a:rect l="0" t="0" r="r" b="b"/>
                <a:pathLst>
                  <a:path w="80" h="80">
                    <a:moveTo>
                      <a:pt x="73" y="0"/>
                    </a:moveTo>
                    <a:cubicBezTo>
                      <a:pt x="7" y="0"/>
                      <a:pt x="7" y="0"/>
                      <a:pt x="7" y="0"/>
                    </a:cubicBezTo>
                    <a:cubicBezTo>
                      <a:pt x="3" y="0"/>
                      <a:pt x="0" y="3"/>
                      <a:pt x="0" y="7"/>
                    </a:cubicBezTo>
                    <a:cubicBezTo>
                      <a:pt x="0" y="72"/>
                      <a:pt x="0" y="72"/>
                      <a:pt x="0" y="72"/>
                    </a:cubicBezTo>
                    <a:cubicBezTo>
                      <a:pt x="0" y="76"/>
                      <a:pt x="3" y="80"/>
                      <a:pt x="7" y="80"/>
                    </a:cubicBezTo>
                    <a:cubicBezTo>
                      <a:pt x="73" y="80"/>
                      <a:pt x="73" y="80"/>
                      <a:pt x="73" y="80"/>
                    </a:cubicBezTo>
                    <a:cubicBezTo>
                      <a:pt x="77" y="80"/>
                      <a:pt x="80" y="76"/>
                      <a:pt x="80" y="72"/>
                    </a:cubicBezTo>
                    <a:cubicBezTo>
                      <a:pt x="80" y="7"/>
                      <a:pt x="80" y="7"/>
                      <a:pt x="80" y="7"/>
                    </a:cubicBezTo>
                    <a:cubicBezTo>
                      <a:pt x="80" y="3"/>
                      <a:pt x="77" y="0"/>
                      <a:pt x="73" y="0"/>
                    </a:cubicBezTo>
                    <a:close/>
                  </a:path>
                </a:pathLst>
              </a:custGeom>
              <a:grpFill/>
              <a:ln w="9525">
                <a:noFill/>
                <a:round/>
              </a:ln>
            </p:spPr>
            <p:txBody>
              <a:bodyPr anchor="ctr"/>
              <a:lstStyle/>
              <a:p>
                <a:pPr algn="ctr"/>
                <a:endParaRPr sz="1900">
                  <a:solidFill>
                    <a:schemeClr val="dk1"/>
                  </a:solidFill>
                </a:endParaRPr>
              </a:p>
            </p:txBody>
          </p:sp>
          <p:sp>
            <p:nvSpPr>
              <p:cNvPr id="53" name="Freeform: Shape 22"/>
              <p:cNvSpPr/>
              <p:nvPr>
                <p:custDataLst>
                  <p:tags r:id="rId29"/>
                </p:custDataLst>
              </p:nvPr>
            </p:nvSpPr>
            <p:spPr bwMode="auto">
              <a:xfrm>
                <a:off x="1079500" y="2566988"/>
                <a:ext cx="74613" cy="150813"/>
              </a:xfrm>
              <a:custGeom>
                <a:avLst/>
                <a:gdLst/>
                <a:ahLst/>
                <a:cxnLst>
                  <a:cxn ang="0">
                    <a:pos x="23" y="2"/>
                  </a:cxn>
                  <a:cxn ang="0">
                    <a:pos x="10" y="10"/>
                  </a:cxn>
                  <a:cxn ang="0">
                    <a:pos x="0" y="16"/>
                  </a:cxn>
                  <a:cxn ang="0">
                    <a:pos x="0" y="43"/>
                  </a:cxn>
                  <a:cxn ang="0">
                    <a:pos x="10" y="49"/>
                  </a:cxn>
                  <a:cxn ang="0">
                    <a:pos x="23" y="57"/>
                  </a:cxn>
                  <a:cxn ang="0">
                    <a:pos x="29" y="53"/>
                  </a:cxn>
                  <a:cxn ang="0">
                    <a:pos x="29" y="6"/>
                  </a:cxn>
                  <a:cxn ang="0">
                    <a:pos x="23" y="2"/>
                  </a:cxn>
                </a:cxnLst>
                <a:rect l="0" t="0" r="r" b="b"/>
                <a:pathLst>
                  <a:path w="29" h="59">
                    <a:moveTo>
                      <a:pt x="23" y="2"/>
                    </a:moveTo>
                    <a:cubicBezTo>
                      <a:pt x="10" y="10"/>
                      <a:pt x="10" y="10"/>
                      <a:pt x="10" y="10"/>
                    </a:cubicBezTo>
                    <a:cubicBezTo>
                      <a:pt x="7" y="12"/>
                      <a:pt x="3" y="14"/>
                      <a:pt x="0" y="16"/>
                    </a:cubicBezTo>
                    <a:cubicBezTo>
                      <a:pt x="0" y="43"/>
                      <a:pt x="0" y="43"/>
                      <a:pt x="0" y="43"/>
                    </a:cubicBezTo>
                    <a:cubicBezTo>
                      <a:pt x="3" y="45"/>
                      <a:pt x="7" y="47"/>
                      <a:pt x="10" y="49"/>
                    </a:cubicBezTo>
                    <a:cubicBezTo>
                      <a:pt x="23" y="57"/>
                      <a:pt x="23" y="57"/>
                      <a:pt x="23" y="57"/>
                    </a:cubicBezTo>
                    <a:cubicBezTo>
                      <a:pt x="26" y="59"/>
                      <a:pt x="29" y="57"/>
                      <a:pt x="29" y="53"/>
                    </a:cubicBezTo>
                    <a:cubicBezTo>
                      <a:pt x="29" y="6"/>
                      <a:pt x="29" y="6"/>
                      <a:pt x="29" y="6"/>
                    </a:cubicBezTo>
                    <a:cubicBezTo>
                      <a:pt x="29" y="2"/>
                      <a:pt x="26" y="0"/>
                      <a:pt x="23" y="2"/>
                    </a:cubicBezTo>
                    <a:close/>
                  </a:path>
                </a:pathLst>
              </a:custGeom>
              <a:grpFill/>
              <a:ln w="9525">
                <a:noFill/>
                <a:round/>
              </a:ln>
            </p:spPr>
            <p:txBody>
              <a:bodyPr anchor="ctr"/>
              <a:lstStyle/>
              <a:p>
                <a:pPr algn="ctr"/>
                <a:endParaRPr sz="1900">
                  <a:solidFill>
                    <a:schemeClr val="dk1"/>
                  </a:solidFill>
                </a:endParaRPr>
              </a:p>
            </p:txBody>
          </p:sp>
        </p:grpSp>
        <p:sp>
          <p:nvSpPr>
            <p:cNvPr id="51" name="Freeform: Shape 23"/>
            <p:cNvSpPr/>
            <p:nvPr>
              <p:custDataLst>
                <p:tags r:id="rId30"/>
              </p:custDataLst>
            </p:nvPr>
          </p:nvSpPr>
          <p:spPr bwMode="auto">
            <a:xfrm>
              <a:off x="7584110" y="2938392"/>
              <a:ext cx="292346" cy="229207"/>
            </a:xfrm>
            <a:custGeom>
              <a:avLst/>
              <a:gdLst/>
              <a:ahLst/>
              <a:cxnLst>
                <a:cxn ang="0">
                  <a:pos x="95" y="7"/>
                </a:cxn>
                <a:cxn ang="0">
                  <a:pos x="95" y="14"/>
                </a:cxn>
                <a:cxn ang="0">
                  <a:pos x="15" y="36"/>
                </a:cxn>
                <a:cxn ang="0">
                  <a:pos x="0" y="28"/>
                </a:cxn>
                <a:cxn ang="0">
                  <a:pos x="0" y="72"/>
                </a:cxn>
                <a:cxn ang="0">
                  <a:pos x="15" y="65"/>
                </a:cxn>
                <a:cxn ang="0">
                  <a:pos x="24" y="67"/>
                </a:cxn>
                <a:cxn ang="0">
                  <a:pos x="21" y="76"/>
                </a:cxn>
                <a:cxn ang="0">
                  <a:pos x="29" y="89"/>
                </a:cxn>
                <a:cxn ang="0">
                  <a:pos x="50" y="95"/>
                </a:cxn>
                <a:cxn ang="0">
                  <a:pos x="53" y="95"/>
                </a:cxn>
                <a:cxn ang="0">
                  <a:pos x="64" y="87"/>
                </a:cxn>
                <a:cxn ang="0">
                  <a:pos x="66" y="78"/>
                </a:cxn>
                <a:cxn ang="0">
                  <a:pos x="95" y="86"/>
                </a:cxn>
                <a:cxn ang="0">
                  <a:pos x="95" y="94"/>
                </a:cxn>
                <a:cxn ang="0">
                  <a:pos x="117" y="101"/>
                </a:cxn>
                <a:cxn ang="0">
                  <a:pos x="117" y="0"/>
                </a:cxn>
                <a:cxn ang="0">
                  <a:pos x="95" y="7"/>
                </a:cxn>
                <a:cxn ang="0">
                  <a:pos x="57" y="85"/>
                </a:cxn>
                <a:cxn ang="0">
                  <a:pos x="52" y="88"/>
                </a:cxn>
                <a:cxn ang="0">
                  <a:pos x="31" y="82"/>
                </a:cxn>
                <a:cxn ang="0">
                  <a:pos x="28" y="78"/>
                </a:cxn>
                <a:cxn ang="0">
                  <a:pos x="31" y="69"/>
                </a:cxn>
                <a:cxn ang="0">
                  <a:pos x="59" y="77"/>
                </a:cxn>
                <a:cxn ang="0">
                  <a:pos x="57" y="85"/>
                </a:cxn>
                <a:cxn ang="0">
                  <a:pos x="95" y="50"/>
                </a:cxn>
                <a:cxn ang="0">
                  <a:pos x="15" y="50"/>
                </a:cxn>
                <a:cxn ang="0">
                  <a:pos x="15" y="43"/>
                </a:cxn>
                <a:cxn ang="0">
                  <a:pos x="95" y="21"/>
                </a:cxn>
                <a:cxn ang="0">
                  <a:pos x="95" y="50"/>
                </a:cxn>
                <a:cxn ang="0">
                  <a:pos x="109" y="50"/>
                </a:cxn>
                <a:cxn ang="0">
                  <a:pos x="102" y="50"/>
                </a:cxn>
                <a:cxn ang="0">
                  <a:pos x="102" y="14"/>
                </a:cxn>
                <a:cxn ang="0">
                  <a:pos x="109" y="14"/>
                </a:cxn>
                <a:cxn ang="0">
                  <a:pos x="109" y="50"/>
                </a:cxn>
              </a:cxnLst>
              <a:rect l="0" t="0" r="r" b="b"/>
              <a:pathLst>
                <a:path w="117" h="101">
                  <a:moveTo>
                    <a:pt x="95" y="7"/>
                  </a:moveTo>
                  <a:cubicBezTo>
                    <a:pt x="95" y="14"/>
                    <a:pt x="95" y="14"/>
                    <a:pt x="95" y="14"/>
                  </a:cubicBezTo>
                  <a:cubicBezTo>
                    <a:pt x="15" y="36"/>
                    <a:pt x="15" y="36"/>
                    <a:pt x="15" y="36"/>
                  </a:cubicBezTo>
                  <a:cubicBezTo>
                    <a:pt x="0" y="28"/>
                    <a:pt x="0" y="28"/>
                    <a:pt x="0" y="28"/>
                  </a:cubicBezTo>
                  <a:cubicBezTo>
                    <a:pt x="0" y="72"/>
                    <a:pt x="0" y="72"/>
                    <a:pt x="0" y="72"/>
                  </a:cubicBezTo>
                  <a:cubicBezTo>
                    <a:pt x="15" y="65"/>
                    <a:pt x="15" y="65"/>
                    <a:pt x="15" y="65"/>
                  </a:cubicBezTo>
                  <a:cubicBezTo>
                    <a:pt x="24" y="67"/>
                    <a:pt x="24" y="67"/>
                    <a:pt x="24" y="67"/>
                  </a:cubicBezTo>
                  <a:cubicBezTo>
                    <a:pt x="21" y="76"/>
                    <a:pt x="21" y="76"/>
                    <a:pt x="21" y="76"/>
                  </a:cubicBezTo>
                  <a:cubicBezTo>
                    <a:pt x="20" y="82"/>
                    <a:pt x="23" y="88"/>
                    <a:pt x="29" y="89"/>
                  </a:cubicBezTo>
                  <a:cubicBezTo>
                    <a:pt x="50" y="95"/>
                    <a:pt x="50" y="95"/>
                    <a:pt x="50" y="95"/>
                  </a:cubicBezTo>
                  <a:cubicBezTo>
                    <a:pt x="51" y="95"/>
                    <a:pt x="52" y="95"/>
                    <a:pt x="53" y="95"/>
                  </a:cubicBezTo>
                  <a:cubicBezTo>
                    <a:pt x="58" y="95"/>
                    <a:pt x="62" y="92"/>
                    <a:pt x="64" y="87"/>
                  </a:cubicBezTo>
                  <a:cubicBezTo>
                    <a:pt x="66" y="78"/>
                    <a:pt x="66" y="78"/>
                    <a:pt x="66" y="78"/>
                  </a:cubicBezTo>
                  <a:cubicBezTo>
                    <a:pt x="95" y="86"/>
                    <a:pt x="95" y="86"/>
                    <a:pt x="95" y="86"/>
                  </a:cubicBezTo>
                  <a:cubicBezTo>
                    <a:pt x="95" y="94"/>
                    <a:pt x="95" y="94"/>
                    <a:pt x="95" y="94"/>
                  </a:cubicBezTo>
                  <a:cubicBezTo>
                    <a:pt x="117" y="101"/>
                    <a:pt x="117" y="101"/>
                    <a:pt x="117" y="101"/>
                  </a:cubicBezTo>
                  <a:cubicBezTo>
                    <a:pt x="117" y="0"/>
                    <a:pt x="117" y="0"/>
                    <a:pt x="117" y="0"/>
                  </a:cubicBezTo>
                  <a:lnTo>
                    <a:pt x="95" y="7"/>
                  </a:lnTo>
                  <a:close/>
                  <a:moveTo>
                    <a:pt x="57" y="85"/>
                  </a:moveTo>
                  <a:cubicBezTo>
                    <a:pt x="56" y="87"/>
                    <a:pt x="54" y="88"/>
                    <a:pt x="52" y="88"/>
                  </a:cubicBezTo>
                  <a:cubicBezTo>
                    <a:pt x="31" y="82"/>
                    <a:pt x="31" y="82"/>
                    <a:pt x="31" y="82"/>
                  </a:cubicBezTo>
                  <a:cubicBezTo>
                    <a:pt x="29" y="82"/>
                    <a:pt x="28" y="80"/>
                    <a:pt x="28" y="78"/>
                  </a:cubicBezTo>
                  <a:cubicBezTo>
                    <a:pt x="31" y="69"/>
                    <a:pt x="31" y="69"/>
                    <a:pt x="31" y="69"/>
                  </a:cubicBezTo>
                  <a:cubicBezTo>
                    <a:pt x="59" y="77"/>
                    <a:pt x="59" y="77"/>
                    <a:pt x="59" y="77"/>
                  </a:cubicBezTo>
                  <a:lnTo>
                    <a:pt x="57" y="85"/>
                  </a:lnTo>
                  <a:close/>
                  <a:moveTo>
                    <a:pt x="95" y="50"/>
                  </a:moveTo>
                  <a:cubicBezTo>
                    <a:pt x="15" y="50"/>
                    <a:pt x="15" y="50"/>
                    <a:pt x="15" y="50"/>
                  </a:cubicBezTo>
                  <a:cubicBezTo>
                    <a:pt x="15" y="43"/>
                    <a:pt x="15" y="43"/>
                    <a:pt x="15" y="43"/>
                  </a:cubicBezTo>
                  <a:cubicBezTo>
                    <a:pt x="95" y="21"/>
                    <a:pt x="95" y="21"/>
                    <a:pt x="95" y="21"/>
                  </a:cubicBezTo>
                  <a:lnTo>
                    <a:pt x="95" y="50"/>
                  </a:lnTo>
                  <a:close/>
                  <a:moveTo>
                    <a:pt x="109" y="50"/>
                  </a:moveTo>
                  <a:cubicBezTo>
                    <a:pt x="102" y="50"/>
                    <a:pt x="102" y="50"/>
                    <a:pt x="102" y="50"/>
                  </a:cubicBezTo>
                  <a:cubicBezTo>
                    <a:pt x="102" y="14"/>
                    <a:pt x="102" y="14"/>
                    <a:pt x="102" y="14"/>
                  </a:cubicBezTo>
                  <a:cubicBezTo>
                    <a:pt x="109" y="14"/>
                    <a:pt x="109" y="14"/>
                    <a:pt x="109" y="14"/>
                  </a:cubicBezTo>
                  <a:lnTo>
                    <a:pt x="109" y="50"/>
                  </a:lnTo>
                  <a:close/>
                </a:path>
              </a:pathLst>
            </a:custGeom>
            <a:solidFill>
              <a:srgbClr val="FFFFFF"/>
            </a:solidFill>
            <a:ln w="9525">
              <a:noFill/>
              <a:round/>
            </a:ln>
          </p:spPr>
          <p:txBody>
            <a:bodyPr anchor="ctr"/>
            <a:lstStyle/>
            <a:p>
              <a:pPr algn="ctr"/>
              <a:endParaRPr sz="1900">
                <a:solidFill>
                  <a:schemeClr val="dk1"/>
                </a:solidFill>
              </a:endParaRPr>
            </a:p>
          </p:txBody>
        </p:sp>
      </p:grpSp>
      <p:sp>
        <p:nvSpPr>
          <p:cNvPr id="4" name="任意多边形 3"/>
          <p:cNvSpPr/>
          <p:nvPr>
            <p:custDataLst>
              <p:tags r:id="rId31"/>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任意多边形 12"/>
          <p:cNvSpPr/>
          <p:nvPr>
            <p:custDataLst>
              <p:tags r:id="rId3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02  </a:t>
            </a:r>
            <a:r>
              <a:rPr lang="zh-CN" altLang="en-US" sz="3000" dirty="0">
                <a:solidFill>
                  <a:schemeClr val="accent1"/>
                </a:solidFill>
                <a:latin typeface="Times New Roman" panose="02020603050405020304" charset="0"/>
                <a:ea typeface="微软雅黑" panose="020B0503020204020204" pitchFamily="34" charset="-122"/>
                <a:sym typeface="+mn-ea"/>
              </a:rPr>
              <a:t>建立安全生产管理体系</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ustDataLst>
      <p:tags r:id="rId33"/>
    </p:custDataLst>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259"/>
          <p:cNvSpPr>
            <a:spLocks noChangeArrowheads="1"/>
          </p:cNvSpPr>
          <p:nvPr>
            <p:custDataLst>
              <p:tags r:id="rId1"/>
            </p:custDataLst>
          </p:nvPr>
        </p:nvSpPr>
        <p:spPr bwMode="auto">
          <a:xfrm>
            <a:off x="1908482" y="2143395"/>
            <a:ext cx="2196442" cy="186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1500" b="1" cap="all" spc="300" dirty="0">
                <a:solidFill>
                  <a:schemeClr val="accent1"/>
                </a:solidFill>
                <a:latin typeface="Times New Roman" panose="02020603050405020304" charset="0"/>
                <a:cs typeface="Arial" panose="020B0604020202020204" pitchFamily="34" charset="0"/>
              </a:rPr>
              <a:t>01</a:t>
            </a:r>
            <a:endParaRPr lang="en-US" altLang="zh-CN" sz="11500" b="1" cap="all" spc="300" dirty="0">
              <a:solidFill>
                <a:schemeClr val="accent1"/>
              </a:solidFill>
              <a:latin typeface="Times New Roman" panose="02020603050405020304" charset="0"/>
              <a:cs typeface="Arial" panose="020B0604020202020204" pitchFamily="34" charset="0"/>
            </a:endParaRPr>
          </a:p>
        </p:txBody>
      </p:sp>
      <p:sp>
        <p:nvSpPr>
          <p:cNvPr id="6" name="Freeform 6"/>
          <p:cNvSpPr/>
          <p:nvPr>
            <p:custDataLst>
              <p:tags r:id="rId2"/>
            </p:custDataLst>
          </p:nvPr>
        </p:nvSpPr>
        <p:spPr bwMode="auto">
          <a:xfrm>
            <a:off x="354" y="5397910"/>
            <a:ext cx="12858044" cy="1834739"/>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2"/>
          </a:solidFill>
          <a:ln w="0">
            <a:noFill/>
            <a:prstDash val="solid"/>
            <a:round/>
          </a:ln>
        </p:spPr>
        <p:txBody>
          <a:bodyPr vert="horz" wrap="square" lIns="128580" tIns="64290" rIns="128580" bIns="64290" numCol="1" anchor="t" anchorCtr="0" compatLnSpc="1"/>
          <a:lstStyle/>
          <a:p>
            <a:endParaRPr lang="zh-CN" altLang="en-US" sz="1800">
              <a:solidFill>
                <a:schemeClr val="dk1"/>
              </a:solidFill>
            </a:endParaRPr>
          </a:p>
        </p:txBody>
      </p:sp>
      <p:sp>
        <p:nvSpPr>
          <p:cNvPr id="7" name="Freeform 7"/>
          <p:cNvSpPr/>
          <p:nvPr>
            <p:custDataLst>
              <p:tags r:id="rId3"/>
            </p:custDataLst>
          </p:nvPr>
        </p:nvSpPr>
        <p:spPr bwMode="auto">
          <a:xfrm>
            <a:off x="354" y="5128493"/>
            <a:ext cx="12858044" cy="593017"/>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2"/>
          </a:solidFill>
          <a:ln w="0">
            <a:noFill/>
            <a:prstDash val="solid"/>
            <a:round/>
          </a:ln>
        </p:spPr>
        <p:txBody>
          <a:bodyPr vert="horz" wrap="square" lIns="128580" tIns="64290" rIns="128580" bIns="64290" numCol="1" anchor="t" anchorCtr="0" compatLnSpc="1"/>
          <a:lstStyle/>
          <a:p>
            <a:endParaRPr lang="zh-CN" altLang="en-US" sz="1800">
              <a:solidFill>
                <a:schemeClr val="dk1"/>
              </a:solidFill>
            </a:endParaRPr>
          </a:p>
        </p:txBody>
      </p:sp>
      <p:sp>
        <p:nvSpPr>
          <p:cNvPr id="4" name="TextBox 48"/>
          <p:cNvSpPr txBox="1"/>
          <p:nvPr/>
        </p:nvSpPr>
        <p:spPr>
          <a:xfrm>
            <a:off x="5276850" y="2752090"/>
            <a:ext cx="6080760" cy="768985"/>
          </a:xfrm>
          <a:prstGeom prst="rect">
            <a:avLst/>
          </a:prstGeom>
          <a:noFill/>
        </p:spPr>
        <p:txBody>
          <a:bodyPr wrap="square" lIns="0" tIns="0" rIns="0" bIns="0" rtlCol="0">
            <a:spAutoFit/>
          </a:bodyPr>
          <a:lstStyle/>
          <a:p>
            <a:pPr algn="ctr"/>
            <a:r>
              <a:rPr lang="zh-CN" altLang="en-US" sz="5000" b="1">
                <a:solidFill>
                  <a:schemeClr val="accent1"/>
                </a:solidFill>
                <a:latin typeface="Times New Roman" panose="02020603050405020304" charset="0"/>
                <a:ea typeface="微软雅黑" panose="020B0503020204020204" pitchFamily="34" charset="-122"/>
                <a:sym typeface="+mn-ea"/>
              </a:rPr>
              <a:t>让安全成为企业文化</a:t>
            </a:r>
            <a:endParaRPr lang="zh-CN" altLang="en-US" sz="5000" b="1" dirty="0">
              <a:solidFill>
                <a:schemeClr val="accent1"/>
              </a:solidFill>
              <a:latin typeface="Times New Roman" panose="02020603050405020304" charset="0"/>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069320" y="1590468"/>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驾照管理</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5" name="任意多边形 32"/>
          <p:cNvSpPr/>
          <p:nvPr>
            <p:custDataLst>
              <p:tags r:id="rId2"/>
            </p:custDataLst>
          </p:nvPr>
        </p:nvSpPr>
        <p:spPr bwMode="auto">
          <a:xfrm>
            <a:off x="5605353" y="3218439"/>
            <a:ext cx="747374" cy="1084898"/>
          </a:xfrm>
          <a:custGeom>
            <a:avLst/>
            <a:gdLst>
              <a:gd name="T0" fmla="*/ 0 w 319"/>
              <a:gd name="T1" fmla="*/ 463 h 463"/>
              <a:gd name="T2" fmla="*/ 319 w 319"/>
              <a:gd name="T3" fmla="*/ 296 h 463"/>
              <a:gd name="T4" fmla="*/ 319 w 319"/>
              <a:gd name="T5" fmla="*/ 0 h 463"/>
              <a:gd name="T6" fmla="*/ 0 w 319"/>
              <a:gd name="T7" fmla="*/ 231 h 463"/>
              <a:gd name="T8" fmla="*/ 0 w 319"/>
              <a:gd name="T9" fmla="*/ 463 h 463"/>
            </a:gdLst>
            <a:ahLst/>
            <a:cxnLst>
              <a:cxn ang="0">
                <a:pos x="T0" y="T1"/>
              </a:cxn>
              <a:cxn ang="0">
                <a:pos x="T2" y="T3"/>
              </a:cxn>
              <a:cxn ang="0">
                <a:pos x="T4" y="T5"/>
              </a:cxn>
              <a:cxn ang="0">
                <a:pos x="T6" y="T7"/>
              </a:cxn>
              <a:cxn ang="0">
                <a:pos x="T8" y="T9"/>
              </a:cxn>
            </a:cxnLst>
            <a:rect l="0" t="0" r="r" b="b"/>
            <a:pathLst>
              <a:path w="319" h="463">
                <a:moveTo>
                  <a:pt x="0" y="463"/>
                </a:moveTo>
                <a:lnTo>
                  <a:pt x="319" y="296"/>
                </a:lnTo>
                <a:lnTo>
                  <a:pt x="319" y="0"/>
                </a:lnTo>
                <a:lnTo>
                  <a:pt x="0" y="231"/>
                </a:lnTo>
                <a:lnTo>
                  <a:pt x="0" y="463"/>
                </a:lnTo>
                <a:close/>
              </a:path>
            </a:pathLst>
          </a:custGeom>
          <a:solidFill>
            <a:schemeClr val="accent1"/>
          </a:solidFill>
          <a:ln>
            <a:noFill/>
          </a:ln>
        </p:spPr>
        <p:txBody>
          <a:bodyPr wrap="square" anchor="ctr">
            <a:normAutofit/>
          </a:bodyPr>
          <a:lstStyle/>
          <a:p>
            <a:pPr algn="ctr">
              <a:lnSpc>
                <a:spcPct val="130000"/>
              </a:lnSpc>
            </a:pPr>
            <a:endParaRPr sz="1900">
              <a:solidFill>
                <a:schemeClr val="dk1"/>
              </a:solidFill>
              <a:latin typeface="微软雅黑" panose="020B0503020204020204" pitchFamily="34" charset="-122"/>
              <a:ea typeface="微软雅黑" panose="020B0503020204020204" pitchFamily="34" charset="-122"/>
            </a:endParaRPr>
          </a:p>
        </p:txBody>
      </p:sp>
      <p:sp>
        <p:nvSpPr>
          <p:cNvPr id="26" name="任意多边形 33"/>
          <p:cNvSpPr/>
          <p:nvPr>
            <p:custDataLst>
              <p:tags r:id="rId3"/>
            </p:custDataLst>
          </p:nvPr>
        </p:nvSpPr>
        <p:spPr bwMode="auto">
          <a:xfrm>
            <a:off x="6352727" y="3218439"/>
            <a:ext cx="4929810" cy="1207228"/>
          </a:xfrm>
          <a:custGeom>
            <a:avLst/>
            <a:gdLst>
              <a:gd name="T0" fmla="*/ 0 w 2103"/>
              <a:gd name="T1" fmla="*/ 0 h 515"/>
              <a:gd name="T2" fmla="*/ 2103 w 2103"/>
              <a:gd name="T3" fmla="*/ 315 h 515"/>
              <a:gd name="T4" fmla="*/ 2103 w 2103"/>
              <a:gd name="T5" fmla="*/ 515 h 515"/>
              <a:gd name="T6" fmla="*/ 0 w 2103"/>
              <a:gd name="T7" fmla="*/ 296 h 515"/>
              <a:gd name="T8" fmla="*/ 0 w 2103"/>
              <a:gd name="T9" fmla="*/ 0 h 515"/>
            </a:gdLst>
            <a:ahLst/>
            <a:cxnLst>
              <a:cxn ang="0">
                <a:pos x="T0" y="T1"/>
              </a:cxn>
              <a:cxn ang="0">
                <a:pos x="T2" y="T3"/>
              </a:cxn>
              <a:cxn ang="0">
                <a:pos x="T4" y="T5"/>
              </a:cxn>
              <a:cxn ang="0">
                <a:pos x="T6" y="T7"/>
              </a:cxn>
              <a:cxn ang="0">
                <a:pos x="T8" y="T9"/>
              </a:cxn>
            </a:cxnLst>
            <a:rect l="0" t="0" r="r" b="b"/>
            <a:pathLst>
              <a:path w="2103" h="515">
                <a:moveTo>
                  <a:pt x="0" y="0"/>
                </a:moveTo>
                <a:lnTo>
                  <a:pt x="2103" y="315"/>
                </a:lnTo>
                <a:lnTo>
                  <a:pt x="2103" y="515"/>
                </a:lnTo>
                <a:lnTo>
                  <a:pt x="0" y="296"/>
                </a:lnTo>
                <a:lnTo>
                  <a:pt x="0" y="0"/>
                </a:lnTo>
                <a:close/>
              </a:path>
            </a:pathLst>
          </a:custGeom>
          <a:solidFill>
            <a:schemeClr val="accent1"/>
          </a:solidFill>
          <a:ln>
            <a:noFill/>
          </a:ln>
        </p:spPr>
        <p:txBody>
          <a:bodyPr wrap="square" anchor="ctr">
            <a:normAutofit/>
          </a:bodyPr>
          <a:lstStyle/>
          <a:p>
            <a:pPr algn="ctr">
              <a:lnSpc>
                <a:spcPct val="130000"/>
              </a:lnSpc>
            </a:pPr>
            <a:endParaRPr sz="1900">
              <a:solidFill>
                <a:schemeClr val="dk1"/>
              </a:solidFill>
              <a:latin typeface="微软雅黑" panose="020B0503020204020204" pitchFamily="34" charset="-122"/>
              <a:ea typeface="微软雅黑" panose="020B0503020204020204" pitchFamily="34" charset="-122"/>
            </a:endParaRPr>
          </a:p>
        </p:txBody>
      </p:sp>
      <p:sp>
        <p:nvSpPr>
          <p:cNvPr id="27" name="任意多边形 34"/>
          <p:cNvSpPr/>
          <p:nvPr>
            <p:custDataLst>
              <p:tags r:id="rId4"/>
            </p:custDataLst>
          </p:nvPr>
        </p:nvSpPr>
        <p:spPr bwMode="auto">
          <a:xfrm>
            <a:off x="5605353" y="3912238"/>
            <a:ext cx="5677184" cy="766125"/>
          </a:xfrm>
          <a:custGeom>
            <a:avLst/>
            <a:gdLst>
              <a:gd name="T0" fmla="*/ 0 w 2422"/>
              <a:gd name="T1" fmla="*/ 167 h 327"/>
              <a:gd name="T2" fmla="*/ 319 w 2422"/>
              <a:gd name="T3" fmla="*/ 0 h 327"/>
              <a:gd name="T4" fmla="*/ 2422 w 2422"/>
              <a:gd name="T5" fmla="*/ 219 h 327"/>
              <a:gd name="T6" fmla="*/ 2014 w 2422"/>
              <a:gd name="T7" fmla="*/ 327 h 327"/>
              <a:gd name="T8" fmla="*/ 0 w 2422"/>
              <a:gd name="T9" fmla="*/ 167 h 327"/>
            </a:gdLst>
            <a:ahLst/>
            <a:cxnLst>
              <a:cxn ang="0">
                <a:pos x="T0" y="T1"/>
              </a:cxn>
              <a:cxn ang="0">
                <a:pos x="T2" y="T3"/>
              </a:cxn>
              <a:cxn ang="0">
                <a:pos x="T4" y="T5"/>
              </a:cxn>
              <a:cxn ang="0">
                <a:pos x="T6" y="T7"/>
              </a:cxn>
              <a:cxn ang="0">
                <a:pos x="T8" y="T9"/>
              </a:cxn>
            </a:cxnLst>
            <a:rect l="0" t="0" r="r" b="b"/>
            <a:pathLst>
              <a:path w="2422" h="327">
                <a:moveTo>
                  <a:pt x="0" y="167"/>
                </a:moveTo>
                <a:lnTo>
                  <a:pt x="319" y="0"/>
                </a:lnTo>
                <a:lnTo>
                  <a:pt x="2422" y="219"/>
                </a:lnTo>
                <a:lnTo>
                  <a:pt x="2014" y="327"/>
                </a:lnTo>
                <a:lnTo>
                  <a:pt x="0" y="167"/>
                </a:lnTo>
                <a:close/>
              </a:path>
            </a:pathLst>
          </a:custGeom>
          <a:solidFill>
            <a:schemeClr val="accent1"/>
          </a:solidFill>
          <a:ln>
            <a:noFill/>
          </a:ln>
        </p:spPr>
        <p:txBody>
          <a:bodyPr wrap="square" anchor="ctr">
            <a:normAutofit/>
          </a:bodyPr>
          <a:lstStyle/>
          <a:p>
            <a:pPr algn="ctr">
              <a:lnSpc>
                <a:spcPct val="130000"/>
              </a:lnSpc>
            </a:pPr>
            <a:endParaRPr sz="1900">
              <a:solidFill>
                <a:schemeClr val="dk1"/>
              </a:solidFill>
              <a:latin typeface="微软雅黑" panose="020B0503020204020204" pitchFamily="34" charset="-122"/>
              <a:ea typeface="微软雅黑" panose="020B0503020204020204" pitchFamily="34" charset="-122"/>
            </a:endParaRPr>
          </a:p>
        </p:txBody>
      </p:sp>
      <p:sp>
        <p:nvSpPr>
          <p:cNvPr id="28" name="任意多边形 29"/>
          <p:cNvSpPr/>
          <p:nvPr>
            <p:custDataLst>
              <p:tags r:id="rId5"/>
            </p:custDataLst>
          </p:nvPr>
        </p:nvSpPr>
        <p:spPr bwMode="auto">
          <a:xfrm>
            <a:off x="5605353" y="3991708"/>
            <a:ext cx="747374" cy="867025"/>
          </a:xfrm>
          <a:custGeom>
            <a:avLst/>
            <a:gdLst>
              <a:gd name="T0" fmla="*/ 0 w 319"/>
              <a:gd name="T1" fmla="*/ 158 h 370"/>
              <a:gd name="T2" fmla="*/ 0 w 319"/>
              <a:gd name="T3" fmla="*/ 370 h 370"/>
              <a:gd name="T4" fmla="*/ 319 w 319"/>
              <a:gd name="T5" fmla="*/ 281 h 370"/>
              <a:gd name="T6" fmla="*/ 319 w 319"/>
              <a:gd name="T7" fmla="*/ 0 h 370"/>
              <a:gd name="T8" fmla="*/ 0 w 319"/>
              <a:gd name="T9" fmla="*/ 158 h 370"/>
            </a:gdLst>
            <a:ahLst/>
            <a:cxnLst>
              <a:cxn ang="0">
                <a:pos x="T0" y="T1"/>
              </a:cxn>
              <a:cxn ang="0">
                <a:pos x="T2" y="T3"/>
              </a:cxn>
              <a:cxn ang="0">
                <a:pos x="T4" y="T5"/>
              </a:cxn>
              <a:cxn ang="0">
                <a:pos x="T6" y="T7"/>
              </a:cxn>
              <a:cxn ang="0">
                <a:pos x="T8" y="T9"/>
              </a:cxn>
            </a:cxnLst>
            <a:rect l="0" t="0" r="r" b="b"/>
            <a:pathLst>
              <a:path w="319" h="370">
                <a:moveTo>
                  <a:pt x="0" y="158"/>
                </a:moveTo>
                <a:lnTo>
                  <a:pt x="0" y="370"/>
                </a:lnTo>
                <a:lnTo>
                  <a:pt x="319" y="281"/>
                </a:lnTo>
                <a:lnTo>
                  <a:pt x="319" y="0"/>
                </a:lnTo>
                <a:lnTo>
                  <a:pt x="0" y="158"/>
                </a:lnTo>
                <a:close/>
              </a:path>
            </a:pathLst>
          </a:custGeom>
          <a:solidFill>
            <a:schemeClr val="accent2"/>
          </a:solidFill>
          <a:ln>
            <a:noFill/>
          </a:ln>
        </p:spPr>
        <p:txBody>
          <a:bodyPr wrap="square" anchor="ctr">
            <a:normAutofit/>
          </a:bodyPr>
          <a:lstStyle/>
          <a:p>
            <a:pPr algn="ctr">
              <a:lnSpc>
                <a:spcPct val="130000"/>
              </a:lnSpc>
            </a:pPr>
            <a:endParaRPr sz="1900">
              <a:solidFill>
                <a:schemeClr val="dk1"/>
              </a:solidFill>
              <a:latin typeface="微软雅黑" panose="020B0503020204020204" pitchFamily="34" charset="-122"/>
              <a:ea typeface="微软雅黑" panose="020B0503020204020204" pitchFamily="34" charset="-122"/>
            </a:endParaRPr>
          </a:p>
        </p:txBody>
      </p:sp>
      <p:sp>
        <p:nvSpPr>
          <p:cNvPr id="29" name="任意多边形 30"/>
          <p:cNvSpPr/>
          <p:nvPr>
            <p:custDataLst>
              <p:tags r:id="rId6"/>
            </p:custDataLst>
          </p:nvPr>
        </p:nvSpPr>
        <p:spPr bwMode="auto">
          <a:xfrm>
            <a:off x="6352727" y="3991708"/>
            <a:ext cx="4934275" cy="933101"/>
          </a:xfrm>
          <a:custGeom>
            <a:avLst/>
            <a:gdLst>
              <a:gd name="T0" fmla="*/ 0 w 2105"/>
              <a:gd name="T1" fmla="*/ 0 h 398"/>
              <a:gd name="T2" fmla="*/ 2105 w 2105"/>
              <a:gd name="T3" fmla="*/ 206 h 398"/>
              <a:gd name="T4" fmla="*/ 2105 w 2105"/>
              <a:gd name="T5" fmla="*/ 398 h 398"/>
              <a:gd name="T6" fmla="*/ 0 w 2105"/>
              <a:gd name="T7" fmla="*/ 281 h 398"/>
              <a:gd name="T8" fmla="*/ 0 w 2105"/>
              <a:gd name="T9" fmla="*/ 0 h 398"/>
            </a:gdLst>
            <a:ahLst/>
            <a:cxnLst>
              <a:cxn ang="0">
                <a:pos x="T0" y="T1"/>
              </a:cxn>
              <a:cxn ang="0">
                <a:pos x="T2" y="T3"/>
              </a:cxn>
              <a:cxn ang="0">
                <a:pos x="T4" y="T5"/>
              </a:cxn>
              <a:cxn ang="0">
                <a:pos x="T6" y="T7"/>
              </a:cxn>
              <a:cxn ang="0">
                <a:pos x="T8" y="T9"/>
              </a:cxn>
            </a:cxnLst>
            <a:rect l="0" t="0" r="r" b="b"/>
            <a:pathLst>
              <a:path w="2105" h="398">
                <a:moveTo>
                  <a:pt x="0" y="0"/>
                </a:moveTo>
                <a:lnTo>
                  <a:pt x="2105" y="206"/>
                </a:lnTo>
                <a:lnTo>
                  <a:pt x="2105" y="398"/>
                </a:lnTo>
                <a:lnTo>
                  <a:pt x="0" y="281"/>
                </a:lnTo>
                <a:lnTo>
                  <a:pt x="0" y="0"/>
                </a:lnTo>
                <a:close/>
              </a:path>
            </a:pathLst>
          </a:custGeom>
          <a:solidFill>
            <a:schemeClr val="accent2"/>
          </a:solidFill>
          <a:ln>
            <a:noFill/>
          </a:ln>
        </p:spPr>
        <p:txBody>
          <a:bodyPr wrap="square" anchor="ctr">
            <a:normAutofit/>
          </a:bodyPr>
          <a:lstStyle/>
          <a:p>
            <a:pPr algn="ctr">
              <a:lnSpc>
                <a:spcPct val="130000"/>
              </a:lnSpc>
            </a:pPr>
            <a:endParaRPr sz="1900">
              <a:solidFill>
                <a:schemeClr val="dk1"/>
              </a:solidFill>
              <a:latin typeface="微软雅黑" panose="020B0503020204020204" pitchFamily="34" charset="-122"/>
              <a:ea typeface="微软雅黑" panose="020B0503020204020204" pitchFamily="34" charset="-122"/>
            </a:endParaRPr>
          </a:p>
        </p:txBody>
      </p:sp>
      <p:sp>
        <p:nvSpPr>
          <p:cNvPr id="30" name="任意多边形 31"/>
          <p:cNvSpPr/>
          <p:nvPr>
            <p:custDataLst>
              <p:tags r:id="rId7"/>
            </p:custDataLst>
          </p:nvPr>
        </p:nvSpPr>
        <p:spPr bwMode="auto">
          <a:xfrm>
            <a:off x="5605353" y="4650683"/>
            <a:ext cx="5681648" cy="375026"/>
          </a:xfrm>
          <a:custGeom>
            <a:avLst/>
            <a:gdLst>
              <a:gd name="T0" fmla="*/ 0 w 2424"/>
              <a:gd name="T1" fmla="*/ 89 h 160"/>
              <a:gd name="T2" fmla="*/ 319 w 2424"/>
              <a:gd name="T3" fmla="*/ 0 h 160"/>
              <a:gd name="T4" fmla="*/ 2424 w 2424"/>
              <a:gd name="T5" fmla="*/ 117 h 160"/>
              <a:gd name="T6" fmla="*/ 2069 w 2424"/>
              <a:gd name="T7" fmla="*/ 160 h 160"/>
              <a:gd name="T8" fmla="*/ 0 w 2424"/>
              <a:gd name="T9" fmla="*/ 89 h 160"/>
            </a:gdLst>
            <a:ahLst/>
            <a:cxnLst>
              <a:cxn ang="0">
                <a:pos x="T0" y="T1"/>
              </a:cxn>
              <a:cxn ang="0">
                <a:pos x="T2" y="T3"/>
              </a:cxn>
              <a:cxn ang="0">
                <a:pos x="T4" y="T5"/>
              </a:cxn>
              <a:cxn ang="0">
                <a:pos x="T6" y="T7"/>
              </a:cxn>
              <a:cxn ang="0">
                <a:pos x="T8" y="T9"/>
              </a:cxn>
            </a:cxnLst>
            <a:rect l="0" t="0" r="r" b="b"/>
            <a:pathLst>
              <a:path w="2424" h="160">
                <a:moveTo>
                  <a:pt x="0" y="89"/>
                </a:moveTo>
                <a:lnTo>
                  <a:pt x="319" y="0"/>
                </a:lnTo>
                <a:lnTo>
                  <a:pt x="2424" y="117"/>
                </a:lnTo>
                <a:lnTo>
                  <a:pt x="2069" y="160"/>
                </a:lnTo>
                <a:lnTo>
                  <a:pt x="0" y="89"/>
                </a:lnTo>
                <a:close/>
              </a:path>
            </a:pathLst>
          </a:custGeom>
          <a:solidFill>
            <a:schemeClr val="accent2"/>
          </a:solidFill>
          <a:ln>
            <a:noFill/>
          </a:ln>
        </p:spPr>
        <p:txBody>
          <a:bodyPr wrap="square" anchor="ctr">
            <a:normAutofit fontScale="77500" lnSpcReduction="20000"/>
          </a:bodyPr>
          <a:lstStyle/>
          <a:p>
            <a:pPr algn="ctr">
              <a:lnSpc>
                <a:spcPct val="130000"/>
              </a:lnSpc>
            </a:pPr>
            <a:endParaRPr sz="1900">
              <a:solidFill>
                <a:schemeClr val="dk1"/>
              </a:solidFill>
              <a:latin typeface="微软雅黑" panose="020B0503020204020204" pitchFamily="34" charset="-122"/>
              <a:ea typeface="微软雅黑" panose="020B0503020204020204" pitchFamily="34" charset="-122"/>
            </a:endParaRPr>
          </a:p>
        </p:txBody>
      </p:sp>
      <p:sp>
        <p:nvSpPr>
          <p:cNvPr id="31" name="任意多边形 26"/>
          <p:cNvSpPr/>
          <p:nvPr>
            <p:custDataLst>
              <p:tags r:id="rId8"/>
            </p:custDataLst>
          </p:nvPr>
        </p:nvSpPr>
        <p:spPr bwMode="auto">
          <a:xfrm>
            <a:off x="5608032" y="4730153"/>
            <a:ext cx="733980" cy="693799"/>
          </a:xfrm>
          <a:custGeom>
            <a:avLst/>
            <a:gdLst>
              <a:gd name="T0" fmla="*/ 0 w 313"/>
              <a:gd name="T1" fmla="*/ 82 h 296"/>
              <a:gd name="T2" fmla="*/ 0 w 313"/>
              <a:gd name="T3" fmla="*/ 296 h 296"/>
              <a:gd name="T4" fmla="*/ 313 w 313"/>
              <a:gd name="T5" fmla="*/ 285 h 296"/>
              <a:gd name="T6" fmla="*/ 313 w 313"/>
              <a:gd name="T7" fmla="*/ 0 h 296"/>
              <a:gd name="T8" fmla="*/ 0 w 313"/>
              <a:gd name="T9" fmla="*/ 82 h 296"/>
            </a:gdLst>
            <a:ahLst/>
            <a:cxnLst>
              <a:cxn ang="0">
                <a:pos x="T0" y="T1"/>
              </a:cxn>
              <a:cxn ang="0">
                <a:pos x="T2" y="T3"/>
              </a:cxn>
              <a:cxn ang="0">
                <a:pos x="T4" y="T5"/>
              </a:cxn>
              <a:cxn ang="0">
                <a:pos x="T6" y="T7"/>
              </a:cxn>
              <a:cxn ang="0">
                <a:pos x="T8" y="T9"/>
              </a:cxn>
            </a:cxnLst>
            <a:rect l="0" t="0" r="r" b="b"/>
            <a:pathLst>
              <a:path w="313" h="296">
                <a:moveTo>
                  <a:pt x="0" y="82"/>
                </a:moveTo>
                <a:lnTo>
                  <a:pt x="0" y="296"/>
                </a:lnTo>
                <a:lnTo>
                  <a:pt x="313" y="285"/>
                </a:lnTo>
                <a:lnTo>
                  <a:pt x="313" y="0"/>
                </a:lnTo>
                <a:lnTo>
                  <a:pt x="0" y="82"/>
                </a:lnTo>
                <a:close/>
              </a:path>
            </a:pathLst>
          </a:custGeom>
          <a:solidFill>
            <a:schemeClr val="accent3"/>
          </a:solidFill>
          <a:ln>
            <a:noFill/>
          </a:ln>
        </p:spPr>
        <p:txBody>
          <a:bodyPr wrap="square" anchor="ctr">
            <a:normAutofit/>
          </a:bodyPr>
          <a:lstStyle/>
          <a:p>
            <a:pPr algn="ctr">
              <a:lnSpc>
                <a:spcPct val="130000"/>
              </a:lnSpc>
            </a:pPr>
            <a:endParaRPr sz="1900">
              <a:solidFill>
                <a:schemeClr val="dk1"/>
              </a:solidFill>
              <a:latin typeface="微软雅黑" panose="020B0503020204020204" pitchFamily="34" charset="-122"/>
              <a:ea typeface="微软雅黑" panose="020B0503020204020204" pitchFamily="34" charset="-122"/>
            </a:endParaRPr>
          </a:p>
        </p:txBody>
      </p:sp>
      <p:sp>
        <p:nvSpPr>
          <p:cNvPr id="32" name="任意多边形 27"/>
          <p:cNvSpPr/>
          <p:nvPr>
            <p:custDataLst>
              <p:tags r:id="rId9"/>
            </p:custDataLst>
          </p:nvPr>
        </p:nvSpPr>
        <p:spPr bwMode="auto">
          <a:xfrm>
            <a:off x="6342012" y="4730153"/>
            <a:ext cx="4941418" cy="689334"/>
          </a:xfrm>
          <a:custGeom>
            <a:avLst/>
            <a:gdLst>
              <a:gd name="T0" fmla="*/ 0 w 2108"/>
              <a:gd name="T1" fmla="*/ 0 h 294"/>
              <a:gd name="T2" fmla="*/ 0 w 2108"/>
              <a:gd name="T3" fmla="*/ 285 h 294"/>
              <a:gd name="T4" fmla="*/ 2108 w 2108"/>
              <a:gd name="T5" fmla="*/ 294 h 294"/>
              <a:gd name="T6" fmla="*/ 2108 w 2108"/>
              <a:gd name="T7" fmla="*/ 103 h 294"/>
              <a:gd name="T8" fmla="*/ 0 w 2108"/>
              <a:gd name="T9" fmla="*/ 0 h 294"/>
            </a:gdLst>
            <a:ahLst/>
            <a:cxnLst>
              <a:cxn ang="0">
                <a:pos x="T0" y="T1"/>
              </a:cxn>
              <a:cxn ang="0">
                <a:pos x="T2" y="T3"/>
              </a:cxn>
              <a:cxn ang="0">
                <a:pos x="T4" y="T5"/>
              </a:cxn>
              <a:cxn ang="0">
                <a:pos x="T6" y="T7"/>
              </a:cxn>
              <a:cxn ang="0">
                <a:pos x="T8" y="T9"/>
              </a:cxn>
            </a:cxnLst>
            <a:rect l="0" t="0" r="r" b="b"/>
            <a:pathLst>
              <a:path w="2108" h="294">
                <a:moveTo>
                  <a:pt x="0" y="0"/>
                </a:moveTo>
                <a:lnTo>
                  <a:pt x="0" y="285"/>
                </a:lnTo>
                <a:lnTo>
                  <a:pt x="2108" y="294"/>
                </a:lnTo>
                <a:lnTo>
                  <a:pt x="2108" y="103"/>
                </a:lnTo>
                <a:lnTo>
                  <a:pt x="0" y="0"/>
                </a:lnTo>
                <a:close/>
              </a:path>
            </a:pathLst>
          </a:custGeom>
          <a:solidFill>
            <a:schemeClr val="accent3"/>
          </a:solidFill>
          <a:ln>
            <a:noFill/>
          </a:ln>
        </p:spPr>
        <p:txBody>
          <a:bodyPr wrap="square" anchor="ctr">
            <a:normAutofit/>
          </a:bodyPr>
          <a:lstStyle/>
          <a:p>
            <a:pPr algn="ctr">
              <a:lnSpc>
                <a:spcPct val="130000"/>
              </a:lnSpc>
            </a:pPr>
            <a:endParaRPr sz="1900">
              <a:solidFill>
                <a:schemeClr val="accent5"/>
              </a:solidFill>
              <a:latin typeface="微软雅黑" panose="020B0503020204020204" pitchFamily="34" charset="-122"/>
              <a:ea typeface="微软雅黑" panose="020B0503020204020204" pitchFamily="34" charset="-122"/>
            </a:endParaRPr>
          </a:p>
        </p:txBody>
      </p:sp>
      <p:sp>
        <p:nvSpPr>
          <p:cNvPr id="33" name="任意多边形 28"/>
          <p:cNvSpPr/>
          <p:nvPr>
            <p:custDataLst>
              <p:tags r:id="rId10"/>
            </p:custDataLst>
          </p:nvPr>
        </p:nvSpPr>
        <p:spPr bwMode="auto">
          <a:xfrm>
            <a:off x="5608032" y="5398057"/>
            <a:ext cx="5674505" cy="25895"/>
          </a:xfrm>
          <a:custGeom>
            <a:avLst/>
            <a:gdLst>
              <a:gd name="T0" fmla="*/ 0 w 2421"/>
              <a:gd name="T1" fmla="*/ 11 h 11"/>
              <a:gd name="T2" fmla="*/ 313 w 2421"/>
              <a:gd name="T3" fmla="*/ 11 h 11"/>
              <a:gd name="T4" fmla="*/ 2421 w 2421"/>
              <a:gd name="T5" fmla="*/ 9 h 11"/>
              <a:gd name="T6" fmla="*/ 313 w 2421"/>
              <a:gd name="T7" fmla="*/ 0 h 11"/>
              <a:gd name="T8" fmla="*/ 0 w 2421"/>
              <a:gd name="T9" fmla="*/ 11 h 11"/>
            </a:gdLst>
            <a:ahLst/>
            <a:cxnLst>
              <a:cxn ang="0">
                <a:pos x="T0" y="T1"/>
              </a:cxn>
              <a:cxn ang="0">
                <a:pos x="T2" y="T3"/>
              </a:cxn>
              <a:cxn ang="0">
                <a:pos x="T4" y="T5"/>
              </a:cxn>
              <a:cxn ang="0">
                <a:pos x="T6" y="T7"/>
              </a:cxn>
              <a:cxn ang="0">
                <a:pos x="T8" y="T9"/>
              </a:cxn>
            </a:cxnLst>
            <a:rect l="0" t="0" r="r" b="b"/>
            <a:pathLst>
              <a:path w="2421" h="11">
                <a:moveTo>
                  <a:pt x="0" y="11"/>
                </a:moveTo>
                <a:lnTo>
                  <a:pt x="313" y="11"/>
                </a:lnTo>
                <a:lnTo>
                  <a:pt x="2421" y="9"/>
                </a:lnTo>
                <a:lnTo>
                  <a:pt x="313" y="0"/>
                </a:lnTo>
                <a:lnTo>
                  <a:pt x="0" y="11"/>
                </a:lnTo>
                <a:close/>
              </a:path>
            </a:pathLst>
          </a:custGeom>
          <a:solidFill>
            <a:schemeClr val="accent3"/>
          </a:solidFill>
          <a:ln>
            <a:noFill/>
          </a:ln>
        </p:spPr>
        <p:txBody>
          <a:bodyPr wrap="square" anchor="ctr">
            <a:normAutofit fontScale="25000" lnSpcReduction="20000"/>
          </a:bodyPr>
          <a:lstStyle/>
          <a:p>
            <a:pPr algn="ctr">
              <a:lnSpc>
                <a:spcPct val="130000"/>
              </a:lnSpc>
            </a:pPr>
            <a:endParaRPr sz="1900">
              <a:solidFill>
                <a:schemeClr val="dk1"/>
              </a:solidFill>
              <a:latin typeface="微软雅黑" panose="020B0503020204020204" pitchFamily="34" charset="-122"/>
              <a:ea typeface="微软雅黑" panose="020B0503020204020204" pitchFamily="34" charset="-122"/>
            </a:endParaRPr>
          </a:p>
        </p:txBody>
      </p:sp>
      <p:sp>
        <p:nvSpPr>
          <p:cNvPr id="37" name="任意多边形 21"/>
          <p:cNvSpPr/>
          <p:nvPr>
            <p:custDataLst>
              <p:tags r:id="rId11"/>
            </p:custDataLst>
          </p:nvPr>
        </p:nvSpPr>
        <p:spPr bwMode="auto">
          <a:xfrm>
            <a:off x="5611603" y="5466811"/>
            <a:ext cx="726837" cy="700942"/>
          </a:xfrm>
          <a:custGeom>
            <a:avLst/>
            <a:gdLst>
              <a:gd name="T0" fmla="*/ 0 w 310"/>
              <a:gd name="T1" fmla="*/ 0 h 299"/>
              <a:gd name="T2" fmla="*/ 0 w 310"/>
              <a:gd name="T3" fmla="*/ 217 h 299"/>
              <a:gd name="T4" fmla="*/ 310 w 310"/>
              <a:gd name="T5" fmla="*/ 299 h 299"/>
              <a:gd name="T6" fmla="*/ 310 w 310"/>
              <a:gd name="T7" fmla="*/ 0 h 299"/>
              <a:gd name="T8" fmla="*/ 0 w 310"/>
              <a:gd name="T9" fmla="*/ 0 h 299"/>
            </a:gdLst>
            <a:ahLst/>
            <a:cxnLst>
              <a:cxn ang="0">
                <a:pos x="T0" y="T1"/>
              </a:cxn>
              <a:cxn ang="0">
                <a:pos x="T2" y="T3"/>
              </a:cxn>
              <a:cxn ang="0">
                <a:pos x="T4" y="T5"/>
              </a:cxn>
              <a:cxn ang="0">
                <a:pos x="T6" y="T7"/>
              </a:cxn>
              <a:cxn ang="0">
                <a:pos x="T8" y="T9"/>
              </a:cxn>
            </a:cxnLst>
            <a:rect l="0" t="0" r="r" b="b"/>
            <a:pathLst>
              <a:path w="310" h="299">
                <a:moveTo>
                  <a:pt x="0" y="0"/>
                </a:moveTo>
                <a:lnTo>
                  <a:pt x="0" y="217"/>
                </a:lnTo>
                <a:lnTo>
                  <a:pt x="310" y="299"/>
                </a:lnTo>
                <a:lnTo>
                  <a:pt x="310" y="0"/>
                </a:lnTo>
                <a:lnTo>
                  <a:pt x="0" y="0"/>
                </a:lnTo>
                <a:close/>
              </a:path>
            </a:pathLst>
          </a:custGeom>
          <a:solidFill>
            <a:schemeClr val="accent4"/>
          </a:solidFill>
          <a:ln>
            <a:noFill/>
          </a:ln>
        </p:spPr>
        <p:txBody>
          <a:bodyPr wrap="square" anchor="ctr">
            <a:normAutofit/>
          </a:bodyPr>
          <a:lstStyle/>
          <a:p>
            <a:pPr algn="ctr">
              <a:lnSpc>
                <a:spcPct val="130000"/>
              </a:lnSpc>
            </a:pPr>
            <a:endParaRPr sz="1900">
              <a:solidFill>
                <a:schemeClr val="dk1"/>
              </a:solidFill>
              <a:latin typeface="微软雅黑" panose="020B0503020204020204" pitchFamily="34" charset="-122"/>
              <a:ea typeface="微软雅黑" panose="020B0503020204020204" pitchFamily="34" charset="-122"/>
            </a:endParaRPr>
          </a:p>
        </p:txBody>
      </p:sp>
      <p:sp>
        <p:nvSpPr>
          <p:cNvPr id="38" name="任意多边形 22"/>
          <p:cNvSpPr/>
          <p:nvPr>
            <p:custDataLst>
              <p:tags r:id="rId12"/>
            </p:custDataLst>
          </p:nvPr>
        </p:nvSpPr>
        <p:spPr bwMode="auto">
          <a:xfrm>
            <a:off x="6338440" y="5466811"/>
            <a:ext cx="4957490" cy="700942"/>
          </a:xfrm>
          <a:custGeom>
            <a:avLst/>
            <a:gdLst>
              <a:gd name="T0" fmla="*/ 0 w 2115"/>
              <a:gd name="T1" fmla="*/ 0 h 299"/>
              <a:gd name="T2" fmla="*/ 2115 w 2115"/>
              <a:gd name="T3" fmla="*/ 0 h 299"/>
              <a:gd name="T4" fmla="*/ 2115 w 2115"/>
              <a:gd name="T5" fmla="*/ 194 h 299"/>
              <a:gd name="T6" fmla="*/ 0 w 2115"/>
              <a:gd name="T7" fmla="*/ 299 h 299"/>
              <a:gd name="T8" fmla="*/ 0 w 2115"/>
              <a:gd name="T9" fmla="*/ 0 h 299"/>
            </a:gdLst>
            <a:ahLst/>
            <a:cxnLst>
              <a:cxn ang="0">
                <a:pos x="T0" y="T1"/>
              </a:cxn>
              <a:cxn ang="0">
                <a:pos x="T2" y="T3"/>
              </a:cxn>
              <a:cxn ang="0">
                <a:pos x="T4" y="T5"/>
              </a:cxn>
              <a:cxn ang="0">
                <a:pos x="T6" y="T7"/>
              </a:cxn>
              <a:cxn ang="0">
                <a:pos x="T8" y="T9"/>
              </a:cxn>
            </a:cxnLst>
            <a:rect l="0" t="0" r="r" b="b"/>
            <a:pathLst>
              <a:path w="2115" h="299">
                <a:moveTo>
                  <a:pt x="0" y="0"/>
                </a:moveTo>
                <a:lnTo>
                  <a:pt x="2115" y="0"/>
                </a:lnTo>
                <a:lnTo>
                  <a:pt x="2115" y="194"/>
                </a:lnTo>
                <a:lnTo>
                  <a:pt x="0" y="299"/>
                </a:lnTo>
                <a:lnTo>
                  <a:pt x="0" y="0"/>
                </a:lnTo>
                <a:close/>
              </a:path>
            </a:pathLst>
          </a:custGeom>
          <a:solidFill>
            <a:schemeClr val="accent4"/>
          </a:solidFill>
          <a:ln>
            <a:noFill/>
          </a:ln>
        </p:spPr>
        <p:txBody>
          <a:bodyPr wrap="square" anchor="ctr">
            <a:normAutofit/>
          </a:bodyPr>
          <a:lstStyle/>
          <a:p>
            <a:pPr algn="ctr">
              <a:lnSpc>
                <a:spcPct val="130000"/>
              </a:lnSpc>
            </a:pPr>
            <a:endParaRPr sz="1900">
              <a:solidFill>
                <a:schemeClr val="dk1"/>
              </a:solidFill>
              <a:latin typeface="微软雅黑" panose="020B0503020204020204" pitchFamily="34" charset="-122"/>
              <a:ea typeface="微软雅黑" panose="020B0503020204020204" pitchFamily="34" charset="-122"/>
            </a:endParaRPr>
          </a:p>
        </p:txBody>
      </p:sp>
      <p:cxnSp>
        <p:nvCxnSpPr>
          <p:cNvPr id="41" name="直接连接符 40"/>
          <p:cNvCxnSpPr/>
          <p:nvPr>
            <p:custDataLst>
              <p:tags r:id="rId13"/>
            </p:custDataLst>
          </p:nvPr>
        </p:nvCxnSpPr>
        <p:spPr>
          <a:xfrm rot="16200000">
            <a:off x="5199074" y="4992671"/>
            <a:ext cx="0" cy="1428672"/>
          </a:xfrm>
          <a:prstGeom prst="line">
            <a:avLst/>
          </a:prstGeom>
          <a:ln w="28575">
            <a:solidFill>
              <a:schemeClr val="accent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custDataLst>
              <p:tags r:id="rId14"/>
            </p:custDataLst>
          </p:nvPr>
        </p:nvCxnSpPr>
        <p:spPr>
          <a:xfrm rot="16200000">
            <a:off x="5199074" y="3792587"/>
            <a:ext cx="0" cy="1428672"/>
          </a:xfrm>
          <a:prstGeom prst="line">
            <a:avLst/>
          </a:prstGeom>
          <a:ln w="28575">
            <a:solidFill>
              <a:schemeClr val="accent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custDataLst>
              <p:tags r:id="rId15"/>
            </p:custDataLst>
          </p:nvPr>
        </p:nvCxnSpPr>
        <p:spPr>
          <a:xfrm rot="16200000">
            <a:off x="5199074" y="3059500"/>
            <a:ext cx="0" cy="1428672"/>
          </a:xfrm>
          <a:prstGeom prst="line">
            <a:avLst/>
          </a:prstGeom>
          <a:ln w="28575">
            <a:solidFill>
              <a:schemeClr val="accent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4" name="文本框 43"/>
          <p:cNvSpPr txBox="1"/>
          <p:nvPr>
            <p:custDataLst>
              <p:tags r:id="rId16"/>
            </p:custDataLst>
          </p:nvPr>
        </p:nvSpPr>
        <p:spPr bwMode="auto">
          <a:xfrm>
            <a:off x="2422987" y="4789085"/>
            <a:ext cx="1910848" cy="528608"/>
          </a:xfrm>
          <a:prstGeom prst="rect">
            <a:avLst/>
          </a:prstGeom>
          <a:noFill/>
        </p:spPr>
        <p:txBody>
          <a:bodyPr wrap="square" lIns="94916" tIns="49356" rIns="94916" bIns="49356" anchor="ctr">
            <a:normAutofit/>
          </a:bodyPr>
          <a:lstStyle/>
          <a:p>
            <a:pPr marL="0" lvl="0" indent="0" algn="ctr" latinLnBrk="0">
              <a:lnSpc>
                <a:spcPct val="120000"/>
              </a:lnSpc>
              <a:spcBef>
                <a:spcPts val="0"/>
              </a:spcBef>
              <a:spcAft>
                <a:spcPts val="0"/>
              </a:spcAft>
              <a:buSzPct val="100000"/>
            </a:pPr>
            <a:r>
              <a:rPr lang="zh-CN" altLang="en-US" sz="1970" b="1" spc="300">
                <a:solidFill>
                  <a:schemeClr val="accent3"/>
                </a:solidFill>
                <a:effectLst/>
                <a:latin typeface="Times New Roman" panose="02020603050405020304" charset="0"/>
                <a:ea typeface="微软雅黑" panose="020B0503020204020204" pitchFamily="34" charset="-122"/>
                <a:cs typeface="+mj-cs"/>
              </a:rPr>
              <a:t>达线否决</a:t>
            </a:r>
            <a:endParaRPr lang="zh-CN" altLang="en-US" sz="1970" b="1" spc="300">
              <a:solidFill>
                <a:schemeClr val="accent3"/>
              </a:solidFill>
              <a:effectLst/>
              <a:latin typeface="Times New Roman" panose="02020603050405020304" charset="0"/>
              <a:ea typeface="微软雅黑" panose="020B0503020204020204" pitchFamily="34" charset="-122"/>
              <a:cs typeface="+mj-cs"/>
            </a:endParaRPr>
          </a:p>
        </p:txBody>
      </p:sp>
      <p:sp>
        <p:nvSpPr>
          <p:cNvPr id="45" name="文本框 44"/>
          <p:cNvSpPr txBox="1"/>
          <p:nvPr>
            <p:custDataLst>
              <p:tags r:id="rId17"/>
            </p:custDataLst>
          </p:nvPr>
        </p:nvSpPr>
        <p:spPr bwMode="auto">
          <a:xfrm>
            <a:off x="2422987" y="4142611"/>
            <a:ext cx="1906384" cy="528608"/>
          </a:xfrm>
          <a:prstGeom prst="rect">
            <a:avLst/>
          </a:prstGeom>
          <a:noFill/>
        </p:spPr>
        <p:txBody>
          <a:bodyPr wrap="square" lIns="94916" tIns="49356" rIns="94916" bIns="49356" anchor="ctr">
            <a:normAutofit/>
          </a:bodyPr>
          <a:lstStyle/>
          <a:p>
            <a:pPr marL="0" lvl="0" indent="0" algn="ctr" latinLnBrk="0">
              <a:lnSpc>
                <a:spcPct val="120000"/>
              </a:lnSpc>
              <a:spcBef>
                <a:spcPts val="0"/>
              </a:spcBef>
              <a:spcAft>
                <a:spcPts val="0"/>
              </a:spcAft>
              <a:buSzPct val="100000"/>
            </a:pPr>
            <a:r>
              <a:rPr lang="zh-CN" altLang="en-US" sz="1970" b="1" spc="300">
                <a:solidFill>
                  <a:schemeClr val="accent2"/>
                </a:solidFill>
                <a:effectLst/>
                <a:latin typeface="Times New Roman" panose="02020603050405020304" charset="0"/>
                <a:ea typeface="微软雅黑" panose="020B0503020204020204" pitchFamily="34" charset="-122"/>
                <a:cs typeface="+mj-cs"/>
              </a:rPr>
              <a:t>扣分累计</a:t>
            </a:r>
            <a:endParaRPr lang="zh-CN" altLang="en-US" sz="1970" b="1" spc="300">
              <a:solidFill>
                <a:schemeClr val="accent2"/>
              </a:solidFill>
              <a:effectLst/>
              <a:latin typeface="Times New Roman" panose="02020603050405020304" charset="0"/>
              <a:ea typeface="微软雅黑" panose="020B0503020204020204" pitchFamily="34" charset="-122"/>
              <a:cs typeface="+mj-cs"/>
            </a:endParaRPr>
          </a:p>
        </p:txBody>
      </p:sp>
      <p:sp>
        <p:nvSpPr>
          <p:cNvPr id="46" name="文本框 45"/>
          <p:cNvSpPr txBox="1"/>
          <p:nvPr>
            <p:custDataLst>
              <p:tags r:id="rId18"/>
            </p:custDataLst>
          </p:nvPr>
        </p:nvSpPr>
        <p:spPr bwMode="auto">
          <a:xfrm>
            <a:off x="2422987" y="3496138"/>
            <a:ext cx="1906384" cy="528608"/>
          </a:xfrm>
          <a:prstGeom prst="rect">
            <a:avLst/>
          </a:prstGeom>
          <a:noFill/>
        </p:spPr>
        <p:txBody>
          <a:bodyPr wrap="square" lIns="94916" tIns="49356" rIns="94916" bIns="49356" anchor="ctr">
            <a:normAutofit/>
          </a:bodyPr>
          <a:lstStyle/>
          <a:p>
            <a:pPr marL="0" lvl="0" indent="0" algn="ctr" latinLnBrk="0">
              <a:lnSpc>
                <a:spcPct val="120000"/>
              </a:lnSpc>
              <a:spcBef>
                <a:spcPts val="0"/>
              </a:spcBef>
              <a:spcAft>
                <a:spcPts val="0"/>
              </a:spcAft>
              <a:buSzPct val="100000"/>
            </a:pPr>
            <a:r>
              <a:rPr lang="zh-CN" altLang="en-US" sz="1970" b="1" spc="300">
                <a:solidFill>
                  <a:schemeClr val="accent1"/>
                </a:solidFill>
                <a:effectLst/>
                <a:latin typeface="Times New Roman" panose="02020603050405020304" charset="0"/>
                <a:ea typeface="微软雅黑" panose="020B0503020204020204" pitchFamily="34" charset="-122"/>
                <a:cs typeface="+mj-cs"/>
              </a:rPr>
              <a:t>个人建档</a:t>
            </a:r>
            <a:endParaRPr lang="zh-CN" altLang="en-US" sz="1970" b="1" spc="300">
              <a:solidFill>
                <a:schemeClr val="accent1"/>
              </a:solidFill>
              <a:effectLst/>
              <a:latin typeface="Times New Roman" panose="02020603050405020304" charset="0"/>
              <a:ea typeface="微软雅黑" panose="020B0503020204020204" pitchFamily="34" charset="-122"/>
              <a:cs typeface="+mj-cs"/>
            </a:endParaRPr>
          </a:p>
        </p:txBody>
      </p:sp>
      <p:sp>
        <p:nvSpPr>
          <p:cNvPr id="47" name="文本框 46"/>
          <p:cNvSpPr txBox="1"/>
          <p:nvPr>
            <p:custDataLst>
              <p:tags r:id="rId19"/>
            </p:custDataLst>
          </p:nvPr>
        </p:nvSpPr>
        <p:spPr bwMode="auto">
          <a:xfrm>
            <a:off x="2422987" y="5435559"/>
            <a:ext cx="1911741" cy="528608"/>
          </a:xfrm>
          <a:prstGeom prst="rect">
            <a:avLst/>
          </a:prstGeom>
          <a:noFill/>
        </p:spPr>
        <p:txBody>
          <a:bodyPr wrap="square" lIns="94916" tIns="49356" rIns="94916" bIns="49356" anchor="ctr">
            <a:normAutofit/>
          </a:bodyPr>
          <a:lstStyle/>
          <a:p>
            <a:pPr marL="0" lvl="0" indent="0" algn="ctr" latinLnBrk="0">
              <a:lnSpc>
                <a:spcPct val="120000"/>
              </a:lnSpc>
              <a:spcBef>
                <a:spcPts val="0"/>
              </a:spcBef>
              <a:spcAft>
                <a:spcPts val="0"/>
              </a:spcAft>
              <a:buSzPct val="100000"/>
            </a:pPr>
            <a:r>
              <a:rPr lang="zh-CN" altLang="en-US" sz="1970" b="1" spc="300">
                <a:solidFill>
                  <a:schemeClr val="accent4">
                    <a:lumMod val="75000"/>
                  </a:schemeClr>
                </a:solidFill>
                <a:effectLst/>
                <a:latin typeface="Times New Roman" panose="02020603050405020304" charset="0"/>
                <a:ea typeface="微软雅黑" panose="020B0503020204020204" pitchFamily="34" charset="-122"/>
                <a:cs typeface="+mj-cs"/>
              </a:rPr>
              <a:t>利益相关</a:t>
            </a:r>
            <a:endParaRPr lang="zh-CN" altLang="en-US" sz="1970" b="1" spc="300">
              <a:solidFill>
                <a:schemeClr val="accent4">
                  <a:lumMod val="75000"/>
                </a:schemeClr>
              </a:solidFill>
              <a:effectLst/>
              <a:latin typeface="Times New Roman" panose="02020603050405020304" charset="0"/>
              <a:ea typeface="微软雅黑" panose="020B0503020204020204" pitchFamily="34" charset="-122"/>
              <a:cs typeface="+mj-cs"/>
            </a:endParaRPr>
          </a:p>
        </p:txBody>
      </p:sp>
      <p:cxnSp>
        <p:nvCxnSpPr>
          <p:cNvPr id="50" name="直接连接符 49"/>
          <p:cNvCxnSpPr/>
          <p:nvPr>
            <p:custDataLst>
              <p:tags r:id="rId20"/>
            </p:custDataLst>
          </p:nvPr>
        </p:nvCxnSpPr>
        <p:spPr>
          <a:xfrm rot="16200000">
            <a:off x="5199074" y="4411380"/>
            <a:ext cx="0" cy="1428672"/>
          </a:xfrm>
          <a:prstGeom prst="line">
            <a:avLst/>
          </a:prstGeom>
          <a:ln w="28575">
            <a:solidFill>
              <a:schemeClr val="accent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任意多边形 3"/>
          <p:cNvSpPr/>
          <p:nvPr>
            <p:custDataLst>
              <p:tags r:id="rId21"/>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任意多边形 12"/>
          <p:cNvSpPr/>
          <p:nvPr>
            <p:custDataLst>
              <p:tags r:id="rId2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02  </a:t>
            </a:r>
            <a:r>
              <a:rPr lang="zh-CN" altLang="en-US" sz="3000" dirty="0">
                <a:solidFill>
                  <a:schemeClr val="accent1"/>
                </a:solidFill>
                <a:latin typeface="Times New Roman" panose="02020603050405020304" charset="0"/>
                <a:ea typeface="微软雅黑" panose="020B0503020204020204" pitchFamily="34" charset="-122"/>
                <a:sym typeface="+mn-ea"/>
              </a:rPr>
              <a:t>建立安全生产管理体系</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ustDataLst>
      <p:tags r:id="rId23"/>
    </p:custDataLst>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069320" y="1231693"/>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驾照管理</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2527959" y="1922920"/>
            <a:ext cx="8089853" cy="4941418"/>
          </a:xfrm>
          <a:prstGeom prst="rect">
            <a:avLst/>
          </a:prstGeom>
        </p:spPr>
      </p:pic>
      <p:sp>
        <p:nvSpPr>
          <p:cNvPr id="4" name="任意多边形 3"/>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任意多边形 12"/>
          <p:cNvSpPr/>
          <p:nvPr>
            <p:custDataLst>
              <p:tags r:id="rId4"/>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02  </a:t>
            </a:r>
            <a:r>
              <a:rPr lang="zh-CN" altLang="en-US" sz="3000" dirty="0">
                <a:solidFill>
                  <a:schemeClr val="accent1"/>
                </a:solidFill>
                <a:latin typeface="Times New Roman" panose="02020603050405020304" charset="0"/>
                <a:ea typeface="微软雅黑" panose="020B0503020204020204" pitchFamily="34" charset="-122"/>
                <a:sym typeface="+mn-ea"/>
              </a:rPr>
              <a:t>建立安全生产管理体系</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pic>
        <p:nvPicPr>
          <p:cNvPr id="47" name="图片 46" descr="2"/>
          <p:cNvPicPr>
            <a:picLocks noChangeAspect="1"/>
          </p:cNvPicPr>
          <p:nvPr>
            <p:custDataLst>
              <p:tags r:id="rId5"/>
            </p:custDataLst>
          </p:nvPr>
        </p:nvPicPr>
        <p:blipFill>
          <a:blip r:embed="rId6">
            <a:alphaModFix amt="10000"/>
          </a:blip>
          <a:stretch>
            <a:fillRect/>
          </a:stretch>
        </p:blipFill>
        <p:spPr>
          <a:xfrm>
            <a:off x="2527935" y="1922780"/>
            <a:ext cx="3133090" cy="311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925810" y="1303448"/>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海尔联检模式</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 name="文本框 1"/>
          <p:cNvSpPr txBox="1"/>
          <p:nvPr>
            <p:custDataLst>
              <p:tags r:id="rId2"/>
            </p:custDataLst>
          </p:nvPr>
        </p:nvSpPr>
        <p:spPr>
          <a:xfrm>
            <a:off x="1630896" y="3217975"/>
            <a:ext cx="4294944" cy="1322070"/>
          </a:xfrm>
          <a:prstGeom prst="rect">
            <a:avLst/>
          </a:prstGeom>
          <a:noFill/>
        </p:spPr>
        <p:txBody>
          <a:bodyPr wrap="square" rtlCol="0" anchor="t">
            <a:spAutoFit/>
          </a:bodyPr>
          <a:lstStyle/>
          <a:p>
            <a:pPr algn="ctr">
              <a:lnSpc>
                <a:spcPct val="200000"/>
              </a:lnSpc>
            </a:pPr>
            <a:r>
              <a:rPr lang="zh-CN" altLang="en-US" sz="2000" b="1">
                <a:solidFill>
                  <a:schemeClr val="dk1">
                    <a:lumMod val="75000"/>
                    <a:lumOff val="25000"/>
                  </a:schemeClr>
                </a:solidFill>
                <a:latin typeface="Times New Roman" panose="02020603050405020304" charset="0"/>
                <a:ea typeface="微软雅黑" panose="020B0503020204020204" pitchFamily="34" charset="-122"/>
              </a:rPr>
              <a:t>抽一块砖头倒一堵墙</a:t>
            </a:r>
            <a:endParaRPr lang="zh-CN" altLang="en-US" sz="2000" b="1">
              <a:solidFill>
                <a:schemeClr val="dk1">
                  <a:lumMod val="75000"/>
                  <a:lumOff val="25000"/>
                </a:schemeClr>
              </a:solidFill>
              <a:latin typeface="Times New Roman" panose="02020603050405020304" charset="0"/>
              <a:ea typeface="微软雅黑" panose="020B0503020204020204" pitchFamily="34" charset="-122"/>
            </a:endParaRPr>
          </a:p>
          <a:p>
            <a:pPr algn="ctr">
              <a:lnSpc>
                <a:spcPct val="200000"/>
              </a:lnSpc>
            </a:pPr>
            <a:r>
              <a:rPr lang="zh-CN" altLang="en-US" sz="2000" b="1">
                <a:solidFill>
                  <a:schemeClr val="dk1">
                    <a:lumMod val="75000"/>
                    <a:lumOff val="25000"/>
                  </a:schemeClr>
                </a:solidFill>
                <a:latin typeface="Times New Roman" panose="02020603050405020304" charset="0"/>
                <a:ea typeface="微软雅黑" panose="020B0503020204020204" pitchFamily="34" charset="-122"/>
              </a:rPr>
              <a:t>松一颗螺丝断一根梁</a:t>
            </a:r>
            <a:endParaRPr lang="zh-CN" altLang="en-US" sz="2000" b="1">
              <a:solidFill>
                <a:schemeClr val="dk1">
                  <a:lumMod val="75000"/>
                  <a:lumOff val="25000"/>
                </a:schemeClr>
              </a:solidFill>
              <a:latin typeface="Times New Roman" panose="02020603050405020304" charset="0"/>
              <a:ea typeface="微软雅黑" panose="020B0503020204020204" pitchFamily="34" charset="-122"/>
            </a:endParaRPr>
          </a:p>
        </p:txBody>
      </p:sp>
      <p:grpSp>
        <p:nvGrpSpPr>
          <p:cNvPr id="7" name="组合 6"/>
          <p:cNvGrpSpPr/>
          <p:nvPr/>
        </p:nvGrpSpPr>
        <p:grpSpPr>
          <a:xfrm>
            <a:off x="6581243" y="2279517"/>
            <a:ext cx="4305659" cy="4471742"/>
            <a:chOff x="4405269" y="2326517"/>
            <a:chExt cx="3371332" cy="3501944"/>
          </a:xfrm>
        </p:grpSpPr>
        <p:sp>
          <p:nvSpPr>
            <p:cNvPr id="28" name="任意多边形: 形状 27"/>
            <p:cNvSpPr/>
            <p:nvPr>
              <p:custDataLst>
                <p:tags r:id="rId3"/>
              </p:custDataLst>
            </p:nvPr>
          </p:nvSpPr>
          <p:spPr bwMode="auto">
            <a:xfrm>
              <a:off x="5184636" y="2853957"/>
              <a:ext cx="618379" cy="535929"/>
            </a:xfrm>
            <a:custGeom>
              <a:avLst/>
              <a:gdLst>
                <a:gd name="T0" fmla="*/ 177 w 177"/>
                <a:gd name="T1" fmla="*/ 89 h 154"/>
                <a:gd name="T2" fmla="*/ 153 w 177"/>
                <a:gd name="T3" fmla="*/ 0 h 154"/>
                <a:gd name="T4" fmla="*/ 0 w 177"/>
                <a:gd name="T5" fmla="*/ 89 h 154"/>
                <a:gd name="T6" fmla="*/ 65 w 177"/>
                <a:gd name="T7" fmla="*/ 154 h 154"/>
                <a:gd name="T8" fmla="*/ 177 w 177"/>
                <a:gd name="T9" fmla="*/ 89 h 154"/>
              </a:gdLst>
              <a:ahLst/>
              <a:cxnLst>
                <a:cxn ang="0">
                  <a:pos x="T0" y="T1"/>
                </a:cxn>
                <a:cxn ang="0">
                  <a:pos x="T2" y="T3"/>
                </a:cxn>
                <a:cxn ang="0">
                  <a:pos x="T4" y="T5"/>
                </a:cxn>
                <a:cxn ang="0">
                  <a:pos x="T6" y="T7"/>
                </a:cxn>
                <a:cxn ang="0">
                  <a:pos x="T8" y="T9"/>
                </a:cxn>
              </a:cxnLst>
              <a:rect l="0" t="0" r="r" b="b"/>
              <a:pathLst>
                <a:path w="177" h="154">
                  <a:moveTo>
                    <a:pt x="177" y="89"/>
                  </a:moveTo>
                  <a:cubicBezTo>
                    <a:pt x="153" y="0"/>
                    <a:pt x="153" y="0"/>
                    <a:pt x="153" y="0"/>
                  </a:cubicBezTo>
                  <a:cubicBezTo>
                    <a:pt x="94" y="18"/>
                    <a:pt x="42" y="49"/>
                    <a:pt x="0" y="89"/>
                  </a:cubicBezTo>
                  <a:cubicBezTo>
                    <a:pt x="65" y="154"/>
                    <a:pt x="65" y="154"/>
                    <a:pt x="65" y="154"/>
                  </a:cubicBezTo>
                  <a:cubicBezTo>
                    <a:pt x="96" y="125"/>
                    <a:pt x="134" y="103"/>
                    <a:pt x="177" y="8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solidFill>
                  <a:schemeClr val="dk1"/>
                </a:solidFill>
              </a:endParaRPr>
            </a:p>
          </p:txBody>
        </p:sp>
        <p:sp>
          <p:nvSpPr>
            <p:cNvPr id="29" name="任意多边形: 形状 28"/>
            <p:cNvSpPr/>
            <p:nvPr>
              <p:custDataLst>
                <p:tags r:id="rId4"/>
              </p:custDataLst>
            </p:nvPr>
          </p:nvSpPr>
          <p:spPr bwMode="auto">
            <a:xfrm>
              <a:off x="4825389" y="3213204"/>
              <a:ext cx="537401" cy="619851"/>
            </a:xfrm>
            <a:custGeom>
              <a:avLst/>
              <a:gdLst>
                <a:gd name="T0" fmla="*/ 154 w 154"/>
                <a:gd name="T1" fmla="*/ 65 h 178"/>
                <a:gd name="T2" fmla="*/ 88 w 154"/>
                <a:gd name="T3" fmla="*/ 0 h 178"/>
                <a:gd name="T4" fmla="*/ 0 w 154"/>
                <a:gd name="T5" fmla="*/ 154 h 178"/>
                <a:gd name="T6" fmla="*/ 89 w 154"/>
                <a:gd name="T7" fmla="*/ 178 h 178"/>
                <a:gd name="T8" fmla="*/ 154 w 154"/>
                <a:gd name="T9" fmla="*/ 65 h 178"/>
              </a:gdLst>
              <a:ahLst/>
              <a:cxnLst>
                <a:cxn ang="0">
                  <a:pos x="T0" y="T1"/>
                </a:cxn>
                <a:cxn ang="0">
                  <a:pos x="T2" y="T3"/>
                </a:cxn>
                <a:cxn ang="0">
                  <a:pos x="T4" y="T5"/>
                </a:cxn>
                <a:cxn ang="0">
                  <a:pos x="T6" y="T7"/>
                </a:cxn>
                <a:cxn ang="0">
                  <a:pos x="T8" y="T9"/>
                </a:cxn>
              </a:cxnLst>
              <a:rect l="0" t="0" r="r" b="b"/>
              <a:pathLst>
                <a:path w="154" h="178">
                  <a:moveTo>
                    <a:pt x="154" y="65"/>
                  </a:moveTo>
                  <a:cubicBezTo>
                    <a:pt x="88" y="0"/>
                    <a:pt x="88" y="0"/>
                    <a:pt x="88" y="0"/>
                  </a:cubicBezTo>
                  <a:cubicBezTo>
                    <a:pt x="47" y="44"/>
                    <a:pt x="17" y="96"/>
                    <a:pt x="0" y="154"/>
                  </a:cubicBezTo>
                  <a:cubicBezTo>
                    <a:pt x="89" y="178"/>
                    <a:pt x="89" y="178"/>
                    <a:pt x="89" y="178"/>
                  </a:cubicBezTo>
                  <a:cubicBezTo>
                    <a:pt x="102" y="136"/>
                    <a:pt x="124" y="97"/>
                    <a:pt x="154" y="6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solidFill>
                  <a:schemeClr val="dk1"/>
                </a:solidFill>
              </a:endParaRPr>
            </a:p>
          </p:txBody>
        </p:sp>
        <p:sp>
          <p:nvSpPr>
            <p:cNvPr id="30" name="任意多边形: 形状 29"/>
            <p:cNvSpPr/>
            <p:nvPr>
              <p:custDataLst>
                <p:tags r:id="rId5"/>
              </p:custDataLst>
            </p:nvPr>
          </p:nvSpPr>
          <p:spPr bwMode="auto">
            <a:xfrm>
              <a:off x="4756189" y="3815391"/>
              <a:ext cx="362193" cy="618379"/>
            </a:xfrm>
            <a:custGeom>
              <a:avLst/>
              <a:gdLst>
                <a:gd name="T0" fmla="*/ 104 w 104"/>
                <a:gd name="T1" fmla="*/ 24 h 177"/>
                <a:gd name="T2" fmla="*/ 15 w 104"/>
                <a:gd name="T3" fmla="*/ 0 h 177"/>
                <a:gd name="T4" fmla="*/ 15 w 104"/>
                <a:gd name="T5" fmla="*/ 177 h 177"/>
                <a:gd name="T6" fmla="*/ 104 w 104"/>
                <a:gd name="T7" fmla="*/ 154 h 177"/>
                <a:gd name="T8" fmla="*/ 104 w 104"/>
                <a:gd name="T9" fmla="*/ 24 h 177"/>
              </a:gdLst>
              <a:ahLst/>
              <a:cxnLst>
                <a:cxn ang="0">
                  <a:pos x="T0" y="T1"/>
                </a:cxn>
                <a:cxn ang="0">
                  <a:pos x="T2" y="T3"/>
                </a:cxn>
                <a:cxn ang="0">
                  <a:pos x="T4" y="T5"/>
                </a:cxn>
                <a:cxn ang="0">
                  <a:pos x="T6" y="T7"/>
                </a:cxn>
                <a:cxn ang="0">
                  <a:pos x="T8" y="T9"/>
                </a:cxn>
              </a:cxnLst>
              <a:rect l="0" t="0" r="r" b="b"/>
              <a:pathLst>
                <a:path w="104" h="177">
                  <a:moveTo>
                    <a:pt x="104" y="24"/>
                  </a:moveTo>
                  <a:cubicBezTo>
                    <a:pt x="15" y="0"/>
                    <a:pt x="15" y="0"/>
                    <a:pt x="15" y="0"/>
                  </a:cubicBezTo>
                  <a:cubicBezTo>
                    <a:pt x="1" y="57"/>
                    <a:pt x="0" y="117"/>
                    <a:pt x="15" y="177"/>
                  </a:cubicBezTo>
                  <a:cubicBezTo>
                    <a:pt x="104" y="154"/>
                    <a:pt x="104" y="154"/>
                    <a:pt x="104" y="154"/>
                  </a:cubicBezTo>
                  <a:cubicBezTo>
                    <a:pt x="93" y="110"/>
                    <a:pt x="94" y="65"/>
                    <a:pt x="104" y="2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solidFill>
                  <a:schemeClr val="dk1"/>
                </a:solidFill>
              </a:endParaRPr>
            </a:p>
          </p:txBody>
        </p:sp>
        <p:sp>
          <p:nvSpPr>
            <p:cNvPr id="31" name="任意多边形: 形状 30"/>
            <p:cNvSpPr/>
            <p:nvPr>
              <p:custDataLst>
                <p:tags r:id="rId6"/>
              </p:custDataLst>
            </p:nvPr>
          </p:nvSpPr>
          <p:spPr bwMode="auto">
            <a:xfrm>
              <a:off x="4825389" y="4419044"/>
              <a:ext cx="537401" cy="618379"/>
            </a:xfrm>
            <a:custGeom>
              <a:avLst/>
              <a:gdLst>
                <a:gd name="T0" fmla="*/ 89 w 154"/>
                <a:gd name="T1" fmla="*/ 0 h 177"/>
                <a:gd name="T2" fmla="*/ 0 w 154"/>
                <a:gd name="T3" fmla="*/ 24 h 177"/>
                <a:gd name="T4" fmla="*/ 88 w 154"/>
                <a:gd name="T5" fmla="*/ 177 h 177"/>
                <a:gd name="T6" fmla="*/ 154 w 154"/>
                <a:gd name="T7" fmla="*/ 112 h 177"/>
                <a:gd name="T8" fmla="*/ 89 w 154"/>
                <a:gd name="T9" fmla="*/ 0 h 177"/>
              </a:gdLst>
              <a:ahLst/>
              <a:cxnLst>
                <a:cxn ang="0">
                  <a:pos x="T0" y="T1"/>
                </a:cxn>
                <a:cxn ang="0">
                  <a:pos x="T2" y="T3"/>
                </a:cxn>
                <a:cxn ang="0">
                  <a:pos x="T4" y="T5"/>
                </a:cxn>
                <a:cxn ang="0">
                  <a:pos x="T6" y="T7"/>
                </a:cxn>
                <a:cxn ang="0">
                  <a:pos x="T8" y="T9"/>
                </a:cxn>
              </a:cxnLst>
              <a:rect l="0" t="0" r="r" b="b"/>
              <a:pathLst>
                <a:path w="154" h="177">
                  <a:moveTo>
                    <a:pt x="89" y="0"/>
                  </a:moveTo>
                  <a:cubicBezTo>
                    <a:pt x="0" y="24"/>
                    <a:pt x="0" y="24"/>
                    <a:pt x="0" y="24"/>
                  </a:cubicBezTo>
                  <a:cubicBezTo>
                    <a:pt x="17" y="83"/>
                    <a:pt x="48" y="135"/>
                    <a:pt x="88" y="177"/>
                  </a:cubicBezTo>
                  <a:cubicBezTo>
                    <a:pt x="154" y="112"/>
                    <a:pt x="154" y="112"/>
                    <a:pt x="154" y="112"/>
                  </a:cubicBezTo>
                  <a:cubicBezTo>
                    <a:pt x="124" y="81"/>
                    <a:pt x="102" y="43"/>
                    <a:pt x="8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solidFill>
                  <a:schemeClr val="dk1"/>
                </a:solidFill>
              </a:endParaRPr>
            </a:p>
          </p:txBody>
        </p:sp>
        <p:sp>
          <p:nvSpPr>
            <p:cNvPr id="32" name="任意多边形: 形状 31"/>
            <p:cNvSpPr/>
            <p:nvPr>
              <p:custDataLst>
                <p:tags r:id="rId7"/>
              </p:custDataLst>
            </p:nvPr>
          </p:nvSpPr>
          <p:spPr bwMode="auto">
            <a:xfrm>
              <a:off x="5184636" y="4859273"/>
              <a:ext cx="618379" cy="537401"/>
            </a:xfrm>
            <a:custGeom>
              <a:avLst/>
              <a:gdLst>
                <a:gd name="T0" fmla="*/ 65 w 177"/>
                <a:gd name="T1" fmla="*/ 0 h 154"/>
                <a:gd name="T2" fmla="*/ 0 w 177"/>
                <a:gd name="T3" fmla="*/ 66 h 154"/>
                <a:gd name="T4" fmla="*/ 153 w 177"/>
                <a:gd name="T5" fmla="*/ 154 h 154"/>
                <a:gd name="T6" fmla="*/ 177 w 177"/>
                <a:gd name="T7" fmla="*/ 65 h 154"/>
                <a:gd name="T8" fmla="*/ 65 w 177"/>
                <a:gd name="T9" fmla="*/ 0 h 154"/>
              </a:gdLst>
              <a:ahLst/>
              <a:cxnLst>
                <a:cxn ang="0">
                  <a:pos x="T0" y="T1"/>
                </a:cxn>
                <a:cxn ang="0">
                  <a:pos x="T2" y="T3"/>
                </a:cxn>
                <a:cxn ang="0">
                  <a:pos x="T4" y="T5"/>
                </a:cxn>
                <a:cxn ang="0">
                  <a:pos x="T6" y="T7"/>
                </a:cxn>
                <a:cxn ang="0">
                  <a:pos x="T8" y="T9"/>
                </a:cxn>
              </a:cxnLst>
              <a:rect l="0" t="0" r="r" b="b"/>
              <a:pathLst>
                <a:path w="177" h="154">
                  <a:moveTo>
                    <a:pt x="65" y="0"/>
                  </a:moveTo>
                  <a:cubicBezTo>
                    <a:pt x="0" y="66"/>
                    <a:pt x="0" y="66"/>
                    <a:pt x="0" y="66"/>
                  </a:cubicBezTo>
                  <a:cubicBezTo>
                    <a:pt x="43" y="107"/>
                    <a:pt x="96" y="137"/>
                    <a:pt x="153" y="154"/>
                  </a:cubicBezTo>
                  <a:cubicBezTo>
                    <a:pt x="177" y="65"/>
                    <a:pt x="177" y="65"/>
                    <a:pt x="177" y="65"/>
                  </a:cubicBezTo>
                  <a:cubicBezTo>
                    <a:pt x="135" y="52"/>
                    <a:pt x="97" y="30"/>
                    <a:pt x="65"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solidFill>
                  <a:schemeClr val="dk1"/>
                </a:solidFill>
              </a:endParaRPr>
            </a:p>
          </p:txBody>
        </p:sp>
        <p:sp>
          <p:nvSpPr>
            <p:cNvPr id="33" name="任意多边形: 形状 32"/>
            <p:cNvSpPr/>
            <p:nvPr>
              <p:custDataLst>
                <p:tags r:id="rId8"/>
              </p:custDataLst>
            </p:nvPr>
          </p:nvSpPr>
          <p:spPr bwMode="auto">
            <a:xfrm>
              <a:off x="5785339" y="5103681"/>
              <a:ext cx="619852" cy="362193"/>
            </a:xfrm>
            <a:custGeom>
              <a:avLst/>
              <a:gdLst>
                <a:gd name="T0" fmla="*/ 24 w 178"/>
                <a:gd name="T1" fmla="*/ 0 h 104"/>
                <a:gd name="T2" fmla="*/ 0 w 178"/>
                <a:gd name="T3" fmla="*/ 89 h 104"/>
                <a:gd name="T4" fmla="*/ 178 w 178"/>
                <a:gd name="T5" fmla="*/ 89 h 104"/>
                <a:gd name="T6" fmla="*/ 154 w 178"/>
                <a:gd name="T7" fmla="*/ 0 h 104"/>
                <a:gd name="T8" fmla="*/ 24 w 178"/>
                <a:gd name="T9" fmla="*/ 0 h 104"/>
              </a:gdLst>
              <a:ahLst/>
              <a:cxnLst>
                <a:cxn ang="0">
                  <a:pos x="T0" y="T1"/>
                </a:cxn>
                <a:cxn ang="0">
                  <a:pos x="T2" y="T3"/>
                </a:cxn>
                <a:cxn ang="0">
                  <a:pos x="T4" y="T5"/>
                </a:cxn>
                <a:cxn ang="0">
                  <a:pos x="T6" y="T7"/>
                </a:cxn>
                <a:cxn ang="0">
                  <a:pos x="T8" y="T9"/>
                </a:cxn>
              </a:cxnLst>
              <a:rect l="0" t="0" r="r" b="b"/>
              <a:pathLst>
                <a:path w="178" h="104">
                  <a:moveTo>
                    <a:pt x="24" y="0"/>
                  </a:moveTo>
                  <a:cubicBezTo>
                    <a:pt x="0" y="89"/>
                    <a:pt x="0" y="89"/>
                    <a:pt x="0" y="89"/>
                  </a:cubicBezTo>
                  <a:cubicBezTo>
                    <a:pt x="57" y="103"/>
                    <a:pt x="118" y="104"/>
                    <a:pt x="178" y="89"/>
                  </a:cubicBezTo>
                  <a:cubicBezTo>
                    <a:pt x="154" y="0"/>
                    <a:pt x="154" y="0"/>
                    <a:pt x="154" y="0"/>
                  </a:cubicBezTo>
                  <a:cubicBezTo>
                    <a:pt x="110" y="11"/>
                    <a:pt x="66" y="10"/>
                    <a:pt x="24"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solidFill>
                  <a:schemeClr val="dk1"/>
                </a:solidFill>
              </a:endParaRPr>
            </a:p>
          </p:txBody>
        </p:sp>
        <p:sp>
          <p:nvSpPr>
            <p:cNvPr id="34" name="任意多边形: 形状 33"/>
            <p:cNvSpPr/>
            <p:nvPr>
              <p:custDataLst>
                <p:tags r:id="rId9"/>
              </p:custDataLst>
            </p:nvPr>
          </p:nvSpPr>
          <p:spPr bwMode="auto">
            <a:xfrm>
              <a:off x="6388999" y="4859273"/>
              <a:ext cx="619852" cy="537401"/>
            </a:xfrm>
            <a:custGeom>
              <a:avLst/>
              <a:gdLst>
                <a:gd name="T0" fmla="*/ 0 w 178"/>
                <a:gd name="T1" fmla="*/ 65 h 154"/>
                <a:gd name="T2" fmla="*/ 24 w 178"/>
                <a:gd name="T3" fmla="*/ 154 h 154"/>
                <a:gd name="T4" fmla="*/ 178 w 178"/>
                <a:gd name="T5" fmla="*/ 66 h 154"/>
                <a:gd name="T6" fmla="*/ 113 w 178"/>
                <a:gd name="T7" fmla="*/ 0 h 154"/>
                <a:gd name="T8" fmla="*/ 0 w 178"/>
                <a:gd name="T9" fmla="*/ 65 h 154"/>
              </a:gdLst>
              <a:ahLst/>
              <a:cxnLst>
                <a:cxn ang="0">
                  <a:pos x="T0" y="T1"/>
                </a:cxn>
                <a:cxn ang="0">
                  <a:pos x="T2" y="T3"/>
                </a:cxn>
                <a:cxn ang="0">
                  <a:pos x="T4" y="T5"/>
                </a:cxn>
                <a:cxn ang="0">
                  <a:pos x="T6" y="T7"/>
                </a:cxn>
                <a:cxn ang="0">
                  <a:pos x="T8" y="T9"/>
                </a:cxn>
              </a:cxnLst>
              <a:rect l="0" t="0" r="r" b="b"/>
              <a:pathLst>
                <a:path w="178" h="154">
                  <a:moveTo>
                    <a:pt x="0" y="65"/>
                  </a:moveTo>
                  <a:cubicBezTo>
                    <a:pt x="24" y="154"/>
                    <a:pt x="24" y="154"/>
                    <a:pt x="24" y="154"/>
                  </a:cubicBezTo>
                  <a:cubicBezTo>
                    <a:pt x="84" y="137"/>
                    <a:pt x="136" y="106"/>
                    <a:pt x="178" y="66"/>
                  </a:cubicBezTo>
                  <a:cubicBezTo>
                    <a:pt x="113" y="0"/>
                    <a:pt x="113" y="0"/>
                    <a:pt x="113" y="0"/>
                  </a:cubicBezTo>
                  <a:cubicBezTo>
                    <a:pt x="82" y="30"/>
                    <a:pt x="44" y="52"/>
                    <a:pt x="0" y="6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solidFill>
                  <a:schemeClr val="dk1"/>
                </a:solidFill>
              </a:endParaRPr>
            </a:p>
          </p:txBody>
        </p:sp>
        <p:sp>
          <p:nvSpPr>
            <p:cNvPr id="35" name="任意多边形: 形状 34"/>
            <p:cNvSpPr/>
            <p:nvPr>
              <p:custDataLst>
                <p:tags r:id="rId10"/>
              </p:custDataLst>
            </p:nvPr>
          </p:nvSpPr>
          <p:spPr bwMode="auto">
            <a:xfrm>
              <a:off x="6832176" y="4419044"/>
              <a:ext cx="537401" cy="618379"/>
            </a:xfrm>
            <a:custGeom>
              <a:avLst/>
              <a:gdLst>
                <a:gd name="T0" fmla="*/ 0 w 154"/>
                <a:gd name="T1" fmla="*/ 112 h 177"/>
                <a:gd name="T2" fmla="*/ 65 w 154"/>
                <a:gd name="T3" fmla="*/ 177 h 177"/>
                <a:gd name="T4" fmla="*/ 154 w 154"/>
                <a:gd name="T5" fmla="*/ 24 h 177"/>
                <a:gd name="T6" fmla="*/ 65 w 154"/>
                <a:gd name="T7" fmla="*/ 0 h 177"/>
                <a:gd name="T8" fmla="*/ 0 w 154"/>
                <a:gd name="T9" fmla="*/ 112 h 177"/>
              </a:gdLst>
              <a:ahLst/>
              <a:cxnLst>
                <a:cxn ang="0">
                  <a:pos x="T0" y="T1"/>
                </a:cxn>
                <a:cxn ang="0">
                  <a:pos x="T2" y="T3"/>
                </a:cxn>
                <a:cxn ang="0">
                  <a:pos x="T4" y="T5"/>
                </a:cxn>
                <a:cxn ang="0">
                  <a:pos x="T6" y="T7"/>
                </a:cxn>
                <a:cxn ang="0">
                  <a:pos x="T8" y="T9"/>
                </a:cxn>
              </a:cxnLst>
              <a:rect l="0" t="0" r="r" b="b"/>
              <a:pathLst>
                <a:path w="154" h="177">
                  <a:moveTo>
                    <a:pt x="0" y="112"/>
                  </a:moveTo>
                  <a:cubicBezTo>
                    <a:pt x="65" y="177"/>
                    <a:pt x="65" y="177"/>
                    <a:pt x="65" y="177"/>
                  </a:cubicBezTo>
                  <a:cubicBezTo>
                    <a:pt x="106" y="134"/>
                    <a:pt x="136" y="81"/>
                    <a:pt x="154" y="24"/>
                  </a:cubicBezTo>
                  <a:cubicBezTo>
                    <a:pt x="65" y="0"/>
                    <a:pt x="65" y="0"/>
                    <a:pt x="65" y="0"/>
                  </a:cubicBezTo>
                  <a:cubicBezTo>
                    <a:pt x="52" y="42"/>
                    <a:pt x="30" y="80"/>
                    <a:pt x="0" y="11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solidFill>
                  <a:schemeClr val="dk1"/>
                </a:solidFill>
              </a:endParaRPr>
            </a:p>
          </p:txBody>
        </p:sp>
        <p:sp>
          <p:nvSpPr>
            <p:cNvPr id="36" name="任意多边形: 形状 35"/>
            <p:cNvSpPr/>
            <p:nvPr>
              <p:custDataLst>
                <p:tags r:id="rId11"/>
              </p:custDataLst>
            </p:nvPr>
          </p:nvSpPr>
          <p:spPr bwMode="auto">
            <a:xfrm>
              <a:off x="7075107" y="3815383"/>
              <a:ext cx="360723" cy="621324"/>
            </a:xfrm>
            <a:custGeom>
              <a:avLst/>
              <a:gdLst>
                <a:gd name="T0" fmla="*/ 89 w 103"/>
                <a:gd name="T1" fmla="*/ 0 h 178"/>
                <a:gd name="T2" fmla="*/ 0 w 103"/>
                <a:gd name="T3" fmla="*/ 24 h 178"/>
                <a:gd name="T4" fmla="*/ 0 w 103"/>
                <a:gd name="T5" fmla="*/ 154 h 178"/>
                <a:gd name="T6" fmla="*/ 89 w 103"/>
                <a:gd name="T7" fmla="*/ 178 h 178"/>
                <a:gd name="T8" fmla="*/ 89 w 103"/>
                <a:gd name="T9" fmla="*/ 0 h 178"/>
              </a:gdLst>
              <a:ahLst/>
              <a:cxnLst>
                <a:cxn ang="0">
                  <a:pos x="T0" y="T1"/>
                </a:cxn>
                <a:cxn ang="0">
                  <a:pos x="T2" y="T3"/>
                </a:cxn>
                <a:cxn ang="0">
                  <a:pos x="T4" y="T5"/>
                </a:cxn>
                <a:cxn ang="0">
                  <a:pos x="T6" y="T7"/>
                </a:cxn>
                <a:cxn ang="0">
                  <a:pos x="T8" y="T9"/>
                </a:cxn>
              </a:cxnLst>
              <a:rect l="0" t="0" r="r" b="b"/>
              <a:pathLst>
                <a:path w="103" h="178">
                  <a:moveTo>
                    <a:pt x="89" y="0"/>
                  </a:moveTo>
                  <a:cubicBezTo>
                    <a:pt x="0" y="24"/>
                    <a:pt x="0" y="24"/>
                    <a:pt x="0" y="24"/>
                  </a:cubicBezTo>
                  <a:cubicBezTo>
                    <a:pt x="10" y="68"/>
                    <a:pt x="9" y="112"/>
                    <a:pt x="0" y="154"/>
                  </a:cubicBezTo>
                  <a:cubicBezTo>
                    <a:pt x="89" y="178"/>
                    <a:pt x="89" y="178"/>
                    <a:pt x="89" y="178"/>
                  </a:cubicBezTo>
                  <a:cubicBezTo>
                    <a:pt x="102" y="121"/>
                    <a:pt x="103" y="60"/>
                    <a:pt x="8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solidFill>
                  <a:schemeClr val="dk1"/>
                </a:solidFill>
              </a:endParaRPr>
            </a:p>
          </p:txBody>
        </p:sp>
        <p:sp>
          <p:nvSpPr>
            <p:cNvPr id="37" name="任意多边形: 形状 36"/>
            <p:cNvSpPr/>
            <p:nvPr>
              <p:custDataLst>
                <p:tags r:id="rId12"/>
              </p:custDataLst>
            </p:nvPr>
          </p:nvSpPr>
          <p:spPr bwMode="auto">
            <a:xfrm>
              <a:off x="6832176" y="3213204"/>
              <a:ext cx="532985" cy="619851"/>
            </a:xfrm>
            <a:custGeom>
              <a:avLst/>
              <a:gdLst>
                <a:gd name="T0" fmla="*/ 65 w 153"/>
                <a:gd name="T1" fmla="*/ 178 h 178"/>
                <a:gd name="T2" fmla="*/ 153 w 153"/>
                <a:gd name="T3" fmla="*/ 154 h 178"/>
                <a:gd name="T4" fmla="*/ 65 w 153"/>
                <a:gd name="T5" fmla="*/ 0 h 178"/>
                <a:gd name="T6" fmla="*/ 0 w 153"/>
                <a:gd name="T7" fmla="*/ 65 h 178"/>
                <a:gd name="T8" fmla="*/ 65 w 153"/>
                <a:gd name="T9" fmla="*/ 178 h 178"/>
              </a:gdLst>
              <a:ahLst/>
              <a:cxnLst>
                <a:cxn ang="0">
                  <a:pos x="T0" y="T1"/>
                </a:cxn>
                <a:cxn ang="0">
                  <a:pos x="T2" y="T3"/>
                </a:cxn>
                <a:cxn ang="0">
                  <a:pos x="T4" y="T5"/>
                </a:cxn>
                <a:cxn ang="0">
                  <a:pos x="T6" y="T7"/>
                </a:cxn>
                <a:cxn ang="0">
                  <a:pos x="T8" y="T9"/>
                </a:cxn>
              </a:cxnLst>
              <a:rect l="0" t="0" r="r" b="b"/>
              <a:pathLst>
                <a:path w="153" h="178">
                  <a:moveTo>
                    <a:pt x="65" y="178"/>
                  </a:moveTo>
                  <a:cubicBezTo>
                    <a:pt x="153" y="154"/>
                    <a:pt x="153" y="154"/>
                    <a:pt x="153" y="154"/>
                  </a:cubicBezTo>
                  <a:cubicBezTo>
                    <a:pt x="136" y="94"/>
                    <a:pt x="105" y="42"/>
                    <a:pt x="65" y="0"/>
                  </a:cubicBezTo>
                  <a:cubicBezTo>
                    <a:pt x="0" y="65"/>
                    <a:pt x="0" y="65"/>
                    <a:pt x="0" y="65"/>
                  </a:cubicBezTo>
                  <a:cubicBezTo>
                    <a:pt x="29" y="96"/>
                    <a:pt x="51" y="134"/>
                    <a:pt x="65" y="17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solidFill>
                  <a:schemeClr val="dk1"/>
                </a:solidFill>
              </a:endParaRPr>
            </a:p>
          </p:txBody>
        </p:sp>
        <p:sp>
          <p:nvSpPr>
            <p:cNvPr id="38" name="任意多边形: 形状 37"/>
            <p:cNvSpPr/>
            <p:nvPr>
              <p:custDataLst>
                <p:tags r:id="rId13"/>
              </p:custDataLst>
            </p:nvPr>
          </p:nvSpPr>
          <p:spPr bwMode="auto">
            <a:xfrm>
              <a:off x="6388999" y="2853957"/>
              <a:ext cx="619852" cy="535929"/>
            </a:xfrm>
            <a:custGeom>
              <a:avLst/>
              <a:gdLst>
                <a:gd name="T0" fmla="*/ 113 w 178"/>
                <a:gd name="T1" fmla="*/ 154 h 154"/>
                <a:gd name="T2" fmla="*/ 178 w 178"/>
                <a:gd name="T3" fmla="*/ 89 h 154"/>
                <a:gd name="T4" fmla="*/ 24 w 178"/>
                <a:gd name="T5" fmla="*/ 0 h 154"/>
                <a:gd name="T6" fmla="*/ 0 w 178"/>
                <a:gd name="T7" fmla="*/ 89 h 154"/>
                <a:gd name="T8" fmla="*/ 113 w 178"/>
                <a:gd name="T9" fmla="*/ 154 h 154"/>
              </a:gdLst>
              <a:ahLst/>
              <a:cxnLst>
                <a:cxn ang="0">
                  <a:pos x="T0" y="T1"/>
                </a:cxn>
                <a:cxn ang="0">
                  <a:pos x="T2" y="T3"/>
                </a:cxn>
                <a:cxn ang="0">
                  <a:pos x="T4" y="T5"/>
                </a:cxn>
                <a:cxn ang="0">
                  <a:pos x="T6" y="T7"/>
                </a:cxn>
                <a:cxn ang="0">
                  <a:pos x="T8" y="T9"/>
                </a:cxn>
              </a:cxnLst>
              <a:rect l="0" t="0" r="r" b="b"/>
              <a:pathLst>
                <a:path w="178" h="154">
                  <a:moveTo>
                    <a:pt x="113" y="154"/>
                  </a:moveTo>
                  <a:cubicBezTo>
                    <a:pt x="178" y="89"/>
                    <a:pt x="178" y="89"/>
                    <a:pt x="178" y="89"/>
                  </a:cubicBezTo>
                  <a:cubicBezTo>
                    <a:pt x="134" y="48"/>
                    <a:pt x="82" y="18"/>
                    <a:pt x="24" y="0"/>
                  </a:cubicBezTo>
                  <a:cubicBezTo>
                    <a:pt x="0" y="89"/>
                    <a:pt x="0" y="89"/>
                    <a:pt x="0" y="89"/>
                  </a:cubicBezTo>
                  <a:cubicBezTo>
                    <a:pt x="42" y="102"/>
                    <a:pt x="81" y="124"/>
                    <a:pt x="113" y="15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solidFill>
                  <a:schemeClr val="dk1"/>
                </a:solidFill>
              </a:endParaRPr>
            </a:p>
          </p:txBody>
        </p:sp>
        <p:sp>
          <p:nvSpPr>
            <p:cNvPr id="39" name="任意多边形: 形状 38"/>
            <p:cNvSpPr/>
            <p:nvPr>
              <p:custDataLst>
                <p:tags r:id="rId14"/>
              </p:custDataLst>
            </p:nvPr>
          </p:nvSpPr>
          <p:spPr bwMode="auto">
            <a:xfrm>
              <a:off x="5785339" y="2787701"/>
              <a:ext cx="619852" cy="359249"/>
            </a:xfrm>
            <a:custGeom>
              <a:avLst/>
              <a:gdLst>
                <a:gd name="T0" fmla="*/ 154 w 178"/>
                <a:gd name="T1" fmla="*/ 103 h 103"/>
                <a:gd name="T2" fmla="*/ 178 w 178"/>
                <a:gd name="T3" fmla="*/ 14 h 103"/>
                <a:gd name="T4" fmla="*/ 0 w 178"/>
                <a:gd name="T5" fmla="*/ 14 h 103"/>
                <a:gd name="T6" fmla="*/ 24 w 178"/>
                <a:gd name="T7" fmla="*/ 103 h 103"/>
                <a:gd name="T8" fmla="*/ 154 w 178"/>
                <a:gd name="T9" fmla="*/ 103 h 103"/>
              </a:gdLst>
              <a:ahLst/>
              <a:cxnLst>
                <a:cxn ang="0">
                  <a:pos x="T0" y="T1"/>
                </a:cxn>
                <a:cxn ang="0">
                  <a:pos x="T2" y="T3"/>
                </a:cxn>
                <a:cxn ang="0">
                  <a:pos x="T4" y="T5"/>
                </a:cxn>
                <a:cxn ang="0">
                  <a:pos x="T6" y="T7"/>
                </a:cxn>
                <a:cxn ang="0">
                  <a:pos x="T8" y="T9"/>
                </a:cxn>
              </a:cxnLst>
              <a:rect l="0" t="0" r="r" b="b"/>
              <a:pathLst>
                <a:path w="178" h="103">
                  <a:moveTo>
                    <a:pt x="154" y="103"/>
                  </a:moveTo>
                  <a:cubicBezTo>
                    <a:pt x="178" y="14"/>
                    <a:pt x="178" y="14"/>
                    <a:pt x="178" y="14"/>
                  </a:cubicBezTo>
                  <a:cubicBezTo>
                    <a:pt x="121" y="1"/>
                    <a:pt x="61" y="0"/>
                    <a:pt x="0" y="14"/>
                  </a:cubicBezTo>
                  <a:cubicBezTo>
                    <a:pt x="24" y="103"/>
                    <a:pt x="24" y="103"/>
                    <a:pt x="24" y="103"/>
                  </a:cubicBezTo>
                  <a:cubicBezTo>
                    <a:pt x="68" y="93"/>
                    <a:pt x="113" y="94"/>
                    <a:pt x="154" y="10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solidFill>
                  <a:schemeClr val="dk1"/>
                </a:solidFill>
              </a:endParaRPr>
            </a:p>
          </p:txBody>
        </p:sp>
        <p:grpSp>
          <p:nvGrpSpPr>
            <p:cNvPr id="40" name="组合 39"/>
            <p:cNvGrpSpPr/>
            <p:nvPr/>
          </p:nvGrpSpPr>
          <p:grpSpPr>
            <a:xfrm>
              <a:off x="6060667" y="3142532"/>
              <a:ext cx="69200" cy="1964091"/>
              <a:chOff x="6057901" y="2932112"/>
              <a:chExt cx="74613" cy="2117725"/>
            </a:xfrm>
          </p:grpSpPr>
          <p:sp>
            <p:nvSpPr>
              <p:cNvPr id="49" name="任意多边形: 形状 48"/>
              <p:cNvSpPr/>
              <p:nvPr>
                <p:custDataLst>
                  <p:tags r:id="rId15"/>
                </p:custDataLst>
              </p:nvPr>
            </p:nvSpPr>
            <p:spPr bwMode="auto">
              <a:xfrm>
                <a:off x="6057901" y="2932112"/>
                <a:ext cx="74613" cy="1060450"/>
              </a:xfrm>
              <a:custGeom>
                <a:avLst/>
                <a:gdLst>
                  <a:gd name="T0" fmla="*/ 10 w 20"/>
                  <a:gd name="T1" fmla="*/ 0 h 282"/>
                  <a:gd name="T2" fmla="*/ 0 w 20"/>
                  <a:gd name="T3" fmla="*/ 10 h 282"/>
                  <a:gd name="T4" fmla="*/ 0 w 20"/>
                  <a:gd name="T5" fmla="*/ 272 h 282"/>
                  <a:gd name="T6" fmla="*/ 10 w 20"/>
                  <a:gd name="T7" fmla="*/ 282 h 282"/>
                  <a:gd name="T8" fmla="*/ 20 w 20"/>
                  <a:gd name="T9" fmla="*/ 272 h 282"/>
                  <a:gd name="T10" fmla="*/ 20 w 20"/>
                  <a:gd name="T11" fmla="*/ 10 h 282"/>
                  <a:gd name="T12" fmla="*/ 10 w 20"/>
                  <a:gd name="T13" fmla="*/ 0 h 282"/>
                </a:gdLst>
                <a:ahLst/>
                <a:cxnLst>
                  <a:cxn ang="0">
                    <a:pos x="T0" y="T1"/>
                  </a:cxn>
                  <a:cxn ang="0">
                    <a:pos x="T2" y="T3"/>
                  </a:cxn>
                  <a:cxn ang="0">
                    <a:pos x="T4" y="T5"/>
                  </a:cxn>
                  <a:cxn ang="0">
                    <a:pos x="T6" y="T7"/>
                  </a:cxn>
                  <a:cxn ang="0">
                    <a:pos x="T8" y="T9"/>
                  </a:cxn>
                  <a:cxn ang="0">
                    <a:pos x="T10" y="T11"/>
                  </a:cxn>
                  <a:cxn ang="0">
                    <a:pos x="T12" y="T13"/>
                  </a:cxn>
                </a:cxnLst>
                <a:rect l="0" t="0" r="r" b="b"/>
                <a:pathLst>
                  <a:path w="20" h="282">
                    <a:moveTo>
                      <a:pt x="10" y="0"/>
                    </a:moveTo>
                    <a:cubicBezTo>
                      <a:pt x="5" y="0"/>
                      <a:pt x="0" y="5"/>
                      <a:pt x="0" y="10"/>
                    </a:cubicBezTo>
                    <a:cubicBezTo>
                      <a:pt x="0" y="272"/>
                      <a:pt x="0" y="272"/>
                      <a:pt x="0" y="272"/>
                    </a:cubicBezTo>
                    <a:cubicBezTo>
                      <a:pt x="0" y="277"/>
                      <a:pt x="5" y="282"/>
                      <a:pt x="10" y="282"/>
                    </a:cubicBezTo>
                    <a:cubicBezTo>
                      <a:pt x="16" y="282"/>
                      <a:pt x="20" y="277"/>
                      <a:pt x="20" y="272"/>
                    </a:cubicBezTo>
                    <a:cubicBezTo>
                      <a:pt x="20" y="10"/>
                      <a:pt x="20" y="10"/>
                      <a:pt x="20" y="10"/>
                    </a:cubicBezTo>
                    <a:cubicBezTo>
                      <a:pt x="20" y="5"/>
                      <a:pt x="16" y="0"/>
                      <a:pt x="10" y="0"/>
                    </a:cubicBezTo>
                    <a:close/>
                  </a:path>
                </a:pathLst>
              </a:custGeom>
              <a:solidFill>
                <a:schemeClr val="dk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solidFill>
                    <a:schemeClr val="dk1"/>
                  </a:solidFill>
                </a:endParaRPr>
              </a:p>
            </p:txBody>
          </p:sp>
          <p:sp>
            <p:nvSpPr>
              <p:cNvPr id="50" name="任意多边形: 形状 49"/>
              <p:cNvSpPr/>
              <p:nvPr>
                <p:custDataLst>
                  <p:tags r:id="rId16"/>
                </p:custDataLst>
              </p:nvPr>
            </p:nvSpPr>
            <p:spPr bwMode="auto">
              <a:xfrm>
                <a:off x="6057901" y="3992562"/>
                <a:ext cx="74613" cy="1057275"/>
              </a:xfrm>
              <a:custGeom>
                <a:avLst/>
                <a:gdLst>
                  <a:gd name="T0" fmla="*/ 10 w 20"/>
                  <a:gd name="T1" fmla="*/ 0 h 281"/>
                  <a:gd name="T2" fmla="*/ 0 w 20"/>
                  <a:gd name="T3" fmla="*/ 10 h 281"/>
                  <a:gd name="T4" fmla="*/ 0 w 20"/>
                  <a:gd name="T5" fmla="*/ 271 h 281"/>
                  <a:gd name="T6" fmla="*/ 10 w 20"/>
                  <a:gd name="T7" fmla="*/ 281 h 281"/>
                  <a:gd name="T8" fmla="*/ 20 w 20"/>
                  <a:gd name="T9" fmla="*/ 271 h 281"/>
                  <a:gd name="T10" fmla="*/ 20 w 20"/>
                  <a:gd name="T11" fmla="*/ 10 h 281"/>
                  <a:gd name="T12" fmla="*/ 10 w 20"/>
                  <a:gd name="T13" fmla="*/ 0 h 281"/>
                </a:gdLst>
                <a:ahLst/>
                <a:cxnLst>
                  <a:cxn ang="0">
                    <a:pos x="T0" y="T1"/>
                  </a:cxn>
                  <a:cxn ang="0">
                    <a:pos x="T2" y="T3"/>
                  </a:cxn>
                  <a:cxn ang="0">
                    <a:pos x="T4" y="T5"/>
                  </a:cxn>
                  <a:cxn ang="0">
                    <a:pos x="T6" y="T7"/>
                  </a:cxn>
                  <a:cxn ang="0">
                    <a:pos x="T8" y="T9"/>
                  </a:cxn>
                  <a:cxn ang="0">
                    <a:pos x="T10" y="T11"/>
                  </a:cxn>
                  <a:cxn ang="0">
                    <a:pos x="T12" y="T13"/>
                  </a:cxn>
                </a:cxnLst>
                <a:rect l="0" t="0" r="r" b="b"/>
                <a:pathLst>
                  <a:path w="20" h="281">
                    <a:moveTo>
                      <a:pt x="10" y="0"/>
                    </a:moveTo>
                    <a:cubicBezTo>
                      <a:pt x="5" y="0"/>
                      <a:pt x="0" y="4"/>
                      <a:pt x="0" y="10"/>
                    </a:cubicBezTo>
                    <a:cubicBezTo>
                      <a:pt x="0" y="271"/>
                      <a:pt x="0" y="271"/>
                      <a:pt x="0" y="271"/>
                    </a:cubicBezTo>
                    <a:cubicBezTo>
                      <a:pt x="0" y="277"/>
                      <a:pt x="5" y="281"/>
                      <a:pt x="10" y="281"/>
                    </a:cubicBezTo>
                    <a:cubicBezTo>
                      <a:pt x="16" y="281"/>
                      <a:pt x="20" y="277"/>
                      <a:pt x="20" y="271"/>
                    </a:cubicBezTo>
                    <a:cubicBezTo>
                      <a:pt x="20" y="10"/>
                      <a:pt x="20" y="10"/>
                      <a:pt x="20" y="10"/>
                    </a:cubicBezTo>
                    <a:cubicBezTo>
                      <a:pt x="20" y="4"/>
                      <a:pt x="16" y="0"/>
                      <a:pt x="10" y="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solidFill>
                    <a:schemeClr val="dk1"/>
                  </a:solidFill>
                </a:endParaRPr>
              </a:p>
            </p:txBody>
          </p:sp>
        </p:grpSp>
        <p:grpSp>
          <p:nvGrpSpPr>
            <p:cNvPr id="41" name="组合 40"/>
            <p:cNvGrpSpPr/>
            <p:nvPr/>
          </p:nvGrpSpPr>
          <p:grpSpPr>
            <a:xfrm rot="16200000">
              <a:off x="5271503" y="4056850"/>
              <a:ext cx="1647540" cy="139871"/>
              <a:chOff x="5207001" y="3917949"/>
              <a:chExt cx="1776413" cy="150812"/>
            </a:xfrm>
          </p:grpSpPr>
          <p:sp>
            <p:nvSpPr>
              <p:cNvPr id="47" name="任意多边形: 形状 46"/>
              <p:cNvSpPr/>
              <p:nvPr>
                <p:custDataLst>
                  <p:tags r:id="rId17"/>
                </p:custDataLst>
              </p:nvPr>
            </p:nvSpPr>
            <p:spPr bwMode="auto">
              <a:xfrm>
                <a:off x="6096001" y="3917949"/>
                <a:ext cx="887413" cy="150812"/>
              </a:xfrm>
              <a:custGeom>
                <a:avLst/>
                <a:gdLst>
                  <a:gd name="T0" fmla="*/ 216 w 236"/>
                  <a:gd name="T1" fmla="*/ 0 h 40"/>
                  <a:gd name="T2" fmla="*/ 20 w 236"/>
                  <a:gd name="T3" fmla="*/ 0 h 40"/>
                  <a:gd name="T4" fmla="*/ 0 w 236"/>
                  <a:gd name="T5" fmla="*/ 20 h 40"/>
                  <a:gd name="T6" fmla="*/ 20 w 236"/>
                  <a:gd name="T7" fmla="*/ 40 h 40"/>
                  <a:gd name="T8" fmla="*/ 216 w 236"/>
                  <a:gd name="T9" fmla="*/ 40 h 40"/>
                  <a:gd name="T10" fmla="*/ 236 w 236"/>
                  <a:gd name="T11" fmla="*/ 20 h 40"/>
                  <a:gd name="T12" fmla="*/ 216 w 236"/>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236" h="40">
                    <a:moveTo>
                      <a:pt x="216" y="0"/>
                    </a:moveTo>
                    <a:cubicBezTo>
                      <a:pt x="20" y="0"/>
                      <a:pt x="20" y="0"/>
                      <a:pt x="20" y="0"/>
                    </a:cubicBezTo>
                    <a:cubicBezTo>
                      <a:pt x="9" y="0"/>
                      <a:pt x="0" y="9"/>
                      <a:pt x="0" y="20"/>
                    </a:cubicBezTo>
                    <a:cubicBezTo>
                      <a:pt x="0" y="31"/>
                      <a:pt x="9" y="40"/>
                      <a:pt x="20" y="40"/>
                    </a:cubicBezTo>
                    <a:cubicBezTo>
                      <a:pt x="216" y="40"/>
                      <a:pt x="216" y="40"/>
                      <a:pt x="216" y="40"/>
                    </a:cubicBezTo>
                    <a:cubicBezTo>
                      <a:pt x="227" y="40"/>
                      <a:pt x="236" y="31"/>
                      <a:pt x="236" y="20"/>
                    </a:cubicBezTo>
                    <a:cubicBezTo>
                      <a:pt x="236" y="9"/>
                      <a:pt x="227" y="0"/>
                      <a:pt x="216" y="0"/>
                    </a:cubicBezTo>
                    <a:close/>
                  </a:path>
                </a:pathLst>
              </a:custGeom>
              <a:solidFill>
                <a:schemeClr val="dk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solidFill>
                    <a:schemeClr val="dk1"/>
                  </a:solidFill>
                </a:endParaRPr>
              </a:p>
            </p:txBody>
          </p:sp>
          <p:sp>
            <p:nvSpPr>
              <p:cNvPr id="48" name="任意多边形: 形状 47"/>
              <p:cNvSpPr/>
              <p:nvPr>
                <p:custDataLst>
                  <p:tags r:id="rId18"/>
                </p:custDataLst>
              </p:nvPr>
            </p:nvSpPr>
            <p:spPr bwMode="auto">
              <a:xfrm>
                <a:off x="5207001" y="3917949"/>
                <a:ext cx="889000" cy="150812"/>
              </a:xfrm>
              <a:custGeom>
                <a:avLst/>
                <a:gdLst>
                  <a:gd name="T0" fmla="*/ 216 w 236"/>
                  <a:gd name="T1" fmla="*/ 0 h 40"/>
                  <a:gd name="T2" fmla="*/ 20 w 236"/>
                  <a:gd name="T3" fmla="*/ 0 h 40"/>
                  <a:gd name="T4" fmla="*/ 0 w 236"/>
                  <a:gd name="T5" fmla="*/ 20 h 40"/>
                  <a:gd name="T6" fmla="*/ 20 w 236"/>
                  <a:gd name="T7" fmla="*/ 40 h 40"/>
                  <a:gd name="T8" fmla="*/ 216 w 236"/>
                  <a:gd name="T9" fmla="*/ 40 h 40"/>
                  <a:gd name="T10" fmla="*/ 236 w 236"/>
                  <a:gd name="T11" fmla="*/ 20 h 40"/>
                  <a:gd name="T12" fmla="*/ 216 w 236"/>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236" h="40">
                    <a:moveTo>
                      <a:pt x="216" y="0"/>
                    </a:moveTo>
                    <a:cubicBezTo>
                      <a:pt x="20" y="0"/>
                      <a:pt x="20" y="0"/>
                      <a:pt x="20" y="0"/>
                    </a:cubicBezTo>
                    <a:cubicBezTo>
                      <a:pt x="9" y="0"/>
                      <a:pt x="0" y="9"/>
                      <a:pt x="0" y="20"/>
                    </a:cubicBezTo>
                    <a:cubicBezTo>
                      <a:pt x="0" y="31"/>
                      <a:pt x="9" y="40"/>
                      <a:pt x="20" y="40"/>
                    </a:cubicBezTo>
                    <a:cubicBezTo>
                      <a:pt x="216" y="40"/>
                      <a:pt x="216" y="40"/>
                      <a:pt x="216" y="40"/>
                    </a:cubicBezTo>
                    <a:cubicBezTo>
                      <a:pt x="227" y="40"/>
                      <a:pt x="236" y="31"/>
                      <a:pt x="236" y="20"/>
                    </a:cubicBezTo>
                    <a:cubicBezTo>
                      <a:pt x="236" y="9"/>
                      <a:pt x="227" y="0"/>
                      <a:pt x="216" y="0"/>
                    </a:cubicBezTo>
                    <a:close/>
                  </a:path>
                </a:pathLst>
              </a:custGeom>
              <a:noFill/>
              <a:ln>
                <a:noFill/>
              </a:ln>
            </p:spPr>
            <p:txBody>
              <a:bodyPr anchor="ctr"/>
              <a:lstStyle/>
              <a:p>
                <a:pPr algn="ctr"/>
                <a:endParaRPr sz="1900">
                  <a:solidFill>
                    <a:schemeClr val="dk1"/>
                  </a:solidFill>
                </a:endParaRPr>
              </a:p>
            </p:txBody>
          </p:sp>
        </p:grpSp>
        <p:sp>
          <p:nvSpPr>
            <p:cNvPr id="42" name="椭圆 41"/>
            <p:cNvSpPr/>
            <p:nvPr>
              <p:custDataLst>
                <p:tags r:id="rId19"/>
              </p:custDataLst>
            </p:nvPr>
          </p:nvSpPr>
          <p:spPr bwMode="auto">
            <a:xfrm>
              <a:off x="5963495" y="4000899"/>
              <a:ext cx="265020" cy="265020"/>
            </a:xfrm>
            <a:prstGeom prst="ellipse">
              <a:avLst/>
            </a:prstGeom>
            <a:solidFill>
              <a:schemeClr val="dk2">
                <a:lumMod val="60000"/>
                <a:lumOff val="40000"/>
              </a:schemeClr>
            </a:solidFill>
            <a:ln>
              <a:noFill/>
            </a:ln>
          </p:spPr>
          <p:txBody>
            <a:bodyPr anchor="ctr"/>
            <a:lstStyle/>
            <a:p>
              <a:pPr algn="ctr"/>
              <a:endParaRPr sz="1900">
                <a:solidFill>
                  <a:schemeClr val="dk1"/>
                </a:solidFill>
              </a:endParaRPr>
            </a:p>
          </p:txBody>
        </p:sp>
        <p:grpSp>
          <p:nvGrpSpPr>
            <p:cNvPr id="43" name="组合 42"/>
            <p:cNvGrpSpPr/>
            <p:nvPr/>
          </p:nvGrpSpPr>
          <p:grpSpPr>
            <a:xfrm>
              <a:off x="4405269" y="2326517"/>
              <a:ext cx="3371332" cy="3501944"/>
              <a:chOff x="1728787" y="5305425"/>
              <a:chExt cx="2827339" cy="2936876"/>
            </a:xfrm>
            <a:solidFill>
              <a:schemeClr val="tx2">
                <a:lumMod val="60000"/>
                <a:lumOff val="40000"/>
              </a:schemeClr>
            </a:solidFill>
          </p:grpSpPr>
          <p:sp>
            <p:nvSpPr>
              <p:cNvPr id="44" name="任意多边形: 形状 43"/>
              <p:cNvSpPr/>
              <p:nvPr>
                <p:custDataLst>
                  <p:tags r:id="rId20"/>
                </p:custDataLst>
              </p:nvPr>
            </p:nvSpPr>
            <p:spPr bwMode="auto">
              <a:xfrm>
                <a:off x="1728787" y="5305425"/>
                <a:ext cx="1011238" cy="811213"/>
              </a:xfrm>
              <a:custGeom>
                <a:avLst/>
                <a:gdLst>
                  <a:gd name="T0" fmla="*/ 258 w 389"/>
                  <a:gd name="T1" fmla="*/ 0 h 312"/>
                  <a:gd name="T2" fmla="*/ 160 w 389"/>
                  <a:gd name="T3" fmla="*/ 23 h 312"/>
                  <a:gd name="T4" fmla="*/ 151 w 389"/>
                  <a:gd name="T5" fmla="*/ 11 h 312"/>
                  <a:gd name="T6" fmla="*/ 131 w 389"/>
                  <a:gd name="T7" fmla="*/ 1 h 312"/>
                  <a:gd name="T8" fmla="*/ 115 w 389"/>
                  <a:gd name="T9" fmla="*/ 6 h 312"/>
                  <a:gd name="T10" fmla="*/ 73 w 389"/>
                  <a:gd name="T11" fmla="*/ 38 h 312"/>
                  <a:gd name="T12" fmla="*/ 68 w 389"/>
                  <a:gd name="T13" fmla="*/ 72 h 312"/>
                  <a:gd name="T14" fmla="*/ 77 w 389"/>
                  <a:gd name="T15" fmla="*/ 85 h 312"/>
                  <a:gd name="T16" fmla="*/ 44 w 389"/>
                  <a:gd name="T17" fmla="*/ 306 h 312"/>
                  <a:gd name="T18" fmla="*/ 50 w 389"/>
                  <a:gd name="T19" fmla="*/ 312 h 312"/>
                  <a:gd name="T20" fmla="*/ 60 w 389"/>
                  <a:gd name="T21" fmla="*/ 308 h 312"/>
                  <a:gd name="T22" fmla="*/ 379 w 389"/>
                  <a:gd name="T23" fmla="*/ 71 h 312"/>
                  <a:gd name="T24" fmla="*/ 382 w 389"/>
                  <a:gd name="T25" fmla="*/ 56 h 312"/>
                  <a:gd name="T26" fmla="*/ 258 w 389"/>
                  <a:gd name="T27"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9" h="312">
                    <a:moveTo>
                      <a:pt x="258" y="0"/>
                    </a:moveTo>
                    <a:cubicBezTo>
                      <a:pt x="226" y="0"/>
                      <a:pt x="192" y="8"/>
                      <a:pt x="160" y="23"/>
                    </a:cubicBezTo>
                    <a:cubicBezTo>
                      <a:pt x="151" y="11"/>
                      <a:pt x="151" y="11"/>
                      <a:pt x="151" y="11"/>
                    </a:cubicBezTo>
                    <a:cubicBezTo>
                      <a:pt x="146" y="4"/>
                      <a:pt x="138" y="1"/>
                      <a:pt x="131" y="1"/>
                    </a:cubicBezTo>
                    <a:cubicBezTo>
                      <a:pt x="125" y="1"/>
                      <a:pt x="119" y="3"/>
                      <a:pt x="115" y="6"/>
                    </a:cubicBezTo>
                    <a:cubicBezTo>
                      <a:pt x="73" y="38"/>
                      <a:pt x="73" y="38"/>
                      <a:pt x="73" y="38"/>
                    </a:cubicBezTo>
                    <a:cubicBezTo>
                      <a:pt x="62" y="46"/>
                      <a:pt x="60" y="61"/>
                      <a:pt x="68" y="72"/>
                    </a:cubicBezTo>
                    <a:cubicBezTo>
                      <a:pt x="77" y="85"/>
                      <a:pt x="77" y="85"/>
                      <a:pt x="77" y="85"/>
                    </a:cubicBezTo>
                    <a:cubicBezTo>
                      <a:pt x="16" y="153"/>
                      <a:pt x="0" y="244"/>
                      <a:pt x="44" y="306"/>
                    </a:cubicBezTo>
                    <a:cubicBezTo>
                      <a:pt x="45" y="310"/>
                      <a:pt x="47" y="312"/>
                      <a:pt x="50" y="312"/>
                    </a:cubicBezTo>
                    <a:cubicBezTo>
                      <a:pt x="52" y="312"/>
                      <a:pt x="56" y="311"/>
                      <a:pt x="60" y="308"/>
                    </a:cubicBezTo>
                    <a:cubicBezTo>
                      <a:pt x="379" y="71"/>
                      <a:pt x="379" y="71"/>
                      <a:pt x="379" y="71"/>
                    </a:cubicBezTo>
                    <a:cubicBezTo>
                      <a:pt x="388" y="65"/>
                      <a:pt x="389" y="59"/>
                      <a:pt x="382" y="56"/>
                    </a:cubicBezTo>
                    <a:cubicBezTo>
                      <a:pt x="353" y="19"/>
                      <a:pt x="308" y="0"/>
                      <a:pt x="258" y="0"/>
                    </a:cubicBezTo>
                  </a:path>
                </a:pathLst>
              </a:custGeom>
              <a:solidFill>
                <a:schemeClr val="dk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solidFill>
                    <a:schemeClr val="dk1"/>
                  </a:solidFill>
                </a:endParaRPr>
              </a:p>
            </p:txBody>
          </p:sp>
          <p:sp>
            <p:nvSpPr>
              <p:cNvPr id="45" name="任意多边形: 形状 44"/>
              <p:cNvSpPr/>
              <p:nvPr>
                <p:custDataLst>
                  <p:tags r:id="rId21"/>
                </p:custDataLst>
              </p:nvPr>
            </p:nvSpPr>
            <p:spPr bwMode="auto">
              <a:xfrm>
                <a:off x="3544888" y="5305425"/>
                <a:ext cx="1011238" cy="811213"/>
              </a:xfrm>
              <a:custGeom>
                <a:avLst/>
                <a:gdLst>
                  <a:gd name="T0" fmla="*/ 131 w 389"/>
                  <a:gd name="T1" fmla="*/ 0 h 312"/>
                  <a:gd name="T2" fmla="*/ 7 w 389"/>
                  <a:gd name="T3" fmla="*/ 56 h 312"/>
                  <a:gd name="T4" fmla="*/ 10 w 389"/>
                  <a:gd name="T5" fmla="*/ 71 h 312"/>
                  <a:gd name="T6" fmla="*/ 329 w 389"/>
                  <a:gd name="T7" fmla="*/ 308 h 312"/>
                  <a:gd name="T8" fmla="*/ 340 w 389"/>
                  <a:gd name="T9" fmla="*/ 312 h 312"/>
                  <a:gd name="T10" fmla="*/ 345 w 389"/>
                  <a:gd name="T11" fmla="*/ 306 h 312"/>
                  <a:gd name="T12" fmla="*/ 312 w 389"/>
                  <a:gd name="T13" fmla="*/ 85 h 312"/>
                  <a:gd name="T14" fmla="*/ 321 w 389"/>
                  <a:gd name="T15" fmla="*/ 72 h 312"/>
                  <a:gd name="T16" fmla="*/ 316 w 389"/>
                  <a:gd name="T17" fmla="*/ 38 h 312"/>
                  <a:gd name="T18" fmla="*/ 274 w 389"/>
                  <a:gd name="T19" fmla="*/ 6 h 312"/>
                  <a:gd name="T20" fmla="*/ 258 w 389"/>
                  <a:gd name="T21" fmla="*/ 1 h 312"/>
                  <a:gd name="T22" fmla="*/ 238 w 389"/>
                  <a:gd name="T23" fmla="*/ 11 h 312"/>
                  <a:gd name="T24" fmla="*/ 229 w 389"/>
                  <a:gd name="T25" fmla="*/ 23 h 312"/>
                  <a:gd name="T26" fmla="*/ 131 w 389"/>
                  <a:gd name="T27"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9" h="312">
                    <a:moveTo>
                      <a:pt x="131" y="0"/>
                    </a:moveTo>
                    <a:cubicBezTo>
                      <a:pt x="81" y="0"/>
                      <a:pt x="36" y="19"/>
                      <a:pt x="7" y="56"/>
                    </a:cubicBezTo>
                    <a:cubicBezTo>
                      <a:pt x="0" y="59"/>
                      <a:pt x="1" y="65"/>
                      <a:pt x="10" y="71"/>
                    </a:cubicBezTo>
                    <a:cubicBezTo>
                      <a:pt x="329" y="308"/>
                      <a:pt x="329" y="308"/>
                      <a:pt x="329" y="308"/>
                    </a:cubicBezTo>
                    <a:cubicBezTo>
                      <a:pt x="333" y="311"/>
                      <a:pt x="337" y="312"/>
                      <a:pt x="340" y="312"/>
                    </a:cubicBezTo>
                    <a:cubicBezTo>
                      <a:pt x="343" y="312"/>
                      <a:pt x="345" y="310"/>
                      <a:pt x="345" y="306"/>
                    </a:cubicBezTo>
                    <a:cubicBezTo>
                      <a:pt x="389" y="244"/>
                      <a:pt x="374" y="153"/>
                      <a:pt x="312" y="85"/>
                    </a:cubicBezTo>
                    <a:cubicBezTo>
                      <a:pt x="321" y="72"/>
                      <a:pt x="321" y="72"/>
                      <a:pt x="321" y="72"/>
                    </a:cubicBezTo>
                    <a:cubicBezTo>
                      <a:pt x="329" y="61"/>
                      <a:pt x="327" y="46"/>
                      <a:pt x="316" y="38"/>
                    </a:cubicBezTo>
                    <a:cubicBezTo>
                      <a:pt x="274" y="6"/>
                      <a:pt x="274" y="6"/>
                      <a:pt x="274" y="6"/>
                    </a:cubicBezTo>
                    <a:cubicBezTo>
                      <a:pt x="269" y="3"/>
                      <a:pt x="264" y="1"/>
                      <a:pt x="258" y="1"/>
                    </a:cubicBezTo>
                    <a:cubicBezTo>
                      <a:pt x="251" y="1"/>
                      <a:pt x="243" y="4"/>
                      <a:pt x="238" y="11"/>
                    </a:cubicBezTo>
                    <a:cubicBezTo>
                      <a:pt x="229" y="23"/>
                      <a:pt x="229" y="23"/>
                      <a:pt x="229" y="23"/>
                    </a:cubicBezTo>
                    <a:cubicBezTo>
                      <a:pt x="197" y="8"/>
                      <a:pt x="163" y="0"/>
                      <a:pt x="131" y="0"/>
                    </a:cubicBezTo>
                  </a:path>
                </a:pathLst>
              </a:custGeom>
              <a:solidFill>
                <a:schemeClr val="dk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solidFill>
                    <a:schemeClr val="dk1"/>
                  </a:solidFill>
                </a:endParaRPr>
              </a:p>
            </p:txBody>
          </p:sp>
          <p:sp>
            <p:nvSpPr>
              <p:cNvPr id="46" name="任意多边形: 形状 45"/>
              <p:cNvSpPr/>
              <p:nvPr>
                <p:custDataLst>
                  <p:tags r:id="rId22"/>
                </p:custDataLst>
              </p:nvPr>
            </p:nvSpPr>
            <p:spPr bwMode="auto">
              <a:xfrm>
                <a:off x="1881188" y="5427663"/>
                <a:ext cx="2522538" cy="2814638"/>
              </a:xfrm>
              <a:custGeom>
                <a:avLst/>
                <a:gdLst>
                  <a:gd name="T0" fmla="*/ 485 w 970"/>
                  <a:gd name="T1" fmla="*/ 985 h 1083"/>
                  <a:gd name="T2" fmla="*/ 37 w 970"/>
                  <a:gd name="T3" fmla="*/ 536 h 1083"/>
                  <a:gd name="T4" fmla="*/ 485 w 970"/>
                  <a:gd name="T5" fmla="*/ 86 h 1083"/>
                  <a:gd name="T6" fmla="*/ 933 w 970"/>
                  <a:gd name="T7" fmla="*/ 536 h 1083"/>
                  <a:gd name="T8" fmla="*/ 485 w 970"/>
                  <a:gd name="T9" fmla="*/ 985 h 1083"/>
                  <a:gd name="T10" fmla="*/ 511 w 970"/>
                  <a:gd name="T11" fmla="*/ 0 h 1083"/>
                  <a:gd name="T12" fmla="*/ 459 w 970"/>
                  <a:gd name="T13" fmla="*/ 0 h 1083"/>
                  <a:gd name="T14" fmla="*/ 433 w 970"/>
                  <a:gd name="T15" fmla="*/ 25 h 1083"/>
                  <a:gd name="T16" fmla="*/ 433 w 970"/>
                  <a:gd name="T17" fmla="*/ 53 h 1083"/>
                  <a:gd name="T18" fmla="*/ 0 w 970"/>
                  <a:gd name="T19" fmla="*/ 535 h 1083"/>
                  <a:gd name="T20" fmla="*/ 141 w 970"/>
                  <a:gd name="T21" fmla="*/ 876 h 1083"/>
                  <a:gd name="T22" fmla="*/ 60 w 970"/>
                  <a:gd name="T23" fmla="*/ 1020 h 1083"/>
                  <a:gd name="T24" fmla="*/ 73 w 970"/>
                  <a:gd name="T25" fmla="*/ 1074 h 1083"/>
                  <a:gd name="T26" fmla="*/ 75 w 970"/>
                  <a:gd name="T27" fmla="*/ 1076 h 1083"/>
                  <a:gd name="T28" fmla="*/ 97 w 970"/>
                  <a:gd name="T29" fmla="*/ 1083 h 1083"/>
                  <a:gd name="T30" fmla="*/ 130 w 970"/>
                  <a:gd name="T31" fmla="*/ 1067 h 1083"/>
                  <a:gd name="T32" fmla="*/ 229 w 970"/>
                  <a:gd name="T33" fmla="*/ 944 h 1083"/>
                  <a:gd name="T34" fmla="*/ 485 w 970"/>
                  <a:gd name="T35" fmla="*/ 1018 h 1083"/>
                  <a:gd name="T36" fmla="*/ 742 w 970"/>
                  <a:gd name="T37" fmla="*/ 944 h 1083"/>
                  <a:gd name="T38" fmla="*/ 840 w 970"/>
                  <a:gd name="T39" fmla="*/ 1067 h 1083"/>
                  <a:gd name="T40" fmla="*/ 872 w 970"/>
                  <a:gd name="T41" fmla="*/ 1083 h 1083"/>
                  <a:gd name="T42" fmla="*/ 895 w 970"/>
                  <a:gd name="T43" fmla="*/ 1076 h 1083"/>
                  <a:gd name="T44" fmla="*/ 897 w 970"/>
                  <a:gd name="T45" fmla="*/ 1074 h 1083"/>
                  <a:gd name="T46" fmla="*/ 910 w 970"/>
                  <a:gd name="T47" fmla="*/ 1020 h 1083"/>
                  <a:gd name="T48" fmla="*/ 829 w 970"/>
                  <a:gd name="T49" fmla="*/ 876 h 1083"/>
                  <a:gd name="T50" fmla="*/ 970 w 970"/>
                  <a:gd name="T51" fmla="*/ 535 h 1083"/>
                  <a:gd name="T52" fmla="*/ 537 w 970"/>
                  <a:gd name="T53" fmla="*/ 53 h 1083"/>
                  <a:gd name="T54" fmla="*/ 537 w 970"/>
                  <a:gd name="T55" fmla="*/ 25 h 1083"/>
                  <a:gd name="T56" fmla="*/ 511 w 970"/>
                  <a:gd name="T57" fmla="*/ 0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0" h="1083">
                    <a:moveTo>
                      <a:pt x="485" y="985"/>
                    </a:moveTo>
                    <a:cubicBezTo>
                      <a:pt x="237" y="985"/>
                      <a:pt x="37" y="784"/>
                      <a:pt x="37" y="536"/>
                    </a:cubicBezTo>
                    <a:cubicBezTo>
                      <a:pt x="37" y="288"/>
                      <a:pt x="237" y="86"/>
                      <a:pt x="485" y="86"/>
                    </a:cubicBezTo>
                    <a:cubicBezTo>
                      <a:pt x="732" y="86"/>
                      <a:pt x="933" y="288"/>
                      <a:pt x="933" y="536"/>
                    </a:cubicBezTo>
                    <a:cubicBezTo>
                      <a:pt x="933" y="784"/>
                      <a:pt x="732" y="985"/>
                      <a:pt x="485" y="985"/>
                    </a:cubicBezTo>
                    <a:moveTo>
                      <a:pt x="511" y="0"/>
                    </a:moveTo>
                    <a:cubicBezTo>
                      <a:pt x="511" y="0"/>
                      <a:pt x="511" y="0"/>
                      <a:pt x="459" y="0"/>
                    </a:cubicBezTo>
                    <a:cubicBezTo>
                      <a:pt x="444" y="0"/>
                      <a:pt x="433" y="11"/>
                      <a:pt x="433" y="25"/>
                    </a:cubicBezTo>
                    <a:cubicBezTo>
                      <a:pt x="433" y="25"/>
                      <a:pt x="433" y="25"/>
                      <a:pt x="433" y="53"/>
                    </a:cubicBezTo>
                    <a:cubicBezTo>
                      <a:pt x="189" y="79"/>
                      <a:pt x="0" y="285"/>
                      <a:pt x="0" y="535"/>
                    </a:cubicBezTo>
                    <a:cubicBezTo>
                      <a:pt x="0" y="668"/>
                      <a:pt x="54" y="789"/>
                      <a:pt x="141" y="876"/>
                    </a:cubicBezTo>
                    <a:cubicBezTo>
                      <a:pt x="141" y="876"/>
                      <a:pt x="141" y="876"/>
                      <a:pt x="60" y="1020"/>
                    </a:cubicBezTo>
                    <a:cubicBezTo>
                      <a:pt x="50" y="1038"/>
                      <a:pt x="56" y="1063"/>
                      <a:pt x="73" y="1074"/>
                    </a:cubicBezTo>
                    <a:cubicBezTo>
                      <a:pt x="73" y="1074"/>
                      <a:pt x="73" y="1074"/>
                      <a:pt x="75" y="1076"/>
                    </a:cubicBezTo>
                    <a:cubicBezTo>
                      <a:pt x="82" y="1081"/>
                      <a:pt x="89" y="1083"/>
                      <a:pt x="97" y="1083"/>
                    </a:cubicBezTo>
                    <a:cubicBezTo>
                      <a:pt x="111" y="1083"/>
                      <a:pt x="122" y="1076"/>
                      <a:pt x="130" y="1067"/>
                    </a:cubicBezTo>
                    <a:cubicBezTo>
                      <a:pt x="130" y="1067"/>
                      <a:pt x="130" y="1067"/>
                      <a:pt x="229" y="944"/>
                    </a:cubicBezTo>
                    <a:cubicBezTo>
                      <a:pt x="303" y="991"/>
                      <a:pt x="391" y="1018"/>
                      <a:pt x="485" y="1018"/>
                    </a:cubicBezTo>
                    <a:cubicBezTo>
                      <a:pt x="579" y="1018"/>
                      <a:pt x="667" y="991"/>
                      <a:pt x="742" y="944"/>
                    </a:cubicBezTo>
                    <a:cubicBezTo>
                      <a:pt x="742" y="944"/>
                      <a:pt x="742" y="944"/>
                      <a:pt x="840" y="1067"/>
                    </a:cubicBezTo>
                    <a:cubicBezTo>
                      <a:pt x="848" y="1076"/>
                      <a:pt x="860" y="1083"/>
                      <a:pt x="872" y="1083"/>
                    </a:cubicBezTo>
                    <a:cubicBezTo>
                      <a:pt x="880" y="1083"/>
                      <a:pt x="888" y="1081"/>
                      <a:pt x="895" y="1076"/>
                    </a:cubicBezTo>
                    <a:cubicBezTo>
                      <a:pt x="895" y="1076"/>
                      <a:pt x="895" y="1076"/>
                      <a:pt x="897" y="1074"/>
                    </a:cubicBezTo>
                    <a:cubicBezTo>
                      <a:pt x="915" y="1063"/>
                      <a:pt x="921" y="1038"/>
                      <a:pt x="910" y="1020"/>
                    </a:cubicBezTo>
                    <a:cubicBezTo>
                      <a:pt x="910" y="1020"/>
                      <a:pt x="910" y="1020"/>
                      <a:pt x="829" y="876"/>
                    </a:cubicBezTo>
                    <a:cubicBezTo>
                      <a:pt x="916" y="789"/>
                      <a:pt x="970" y="668"/>
                      <a:pt x="970" y="535"/>
                    </a:cubicBezTo>
                    <a:cubicBezTo>
                      <a:pt x="970" y="285"/>
                      <a:pt x="780" y="79"/>
                      <a:pt x="537" y="53"/>
                    </a:cubicBezTo>
                    <a:cubicBezTo>
                      <a:pt x="537" y="53"/>
                      <a:pt x="537" y="53"/>
                      <a:pt x="537" y="25"/>
                    </a:cubicBezTo>
                    <a:cubicBezTo>
                      <a:pt x="537" y="11"/>
                      <a:pt x="525" y="0"/>
                      <a:pt x="511" y="0"/>
                    </a:cubicBezTo>
                  </a:path>
                </a:pathLst>
              </a:custGeom>
              <a:solidFill>
                <a:schemeClr val="dk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solidFill>
                    <a:schemeClr val="dk1"/>
                  </a:solidFill>
                </a:endParaRPr>
              </a:p>
            </p:txBody>
          </p:sp>
        </p:grpSp>
      </p:grpSp>
      <p:sp>
        <p:nvSpPr>
          <p:cNvPr id="4" name="任意多边形 3"/>
          <p:cNvSpPr/>
          <p:nvPr>
            <p:custDataLst>
              <p:tags r:id="rId2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任意多边形 12"/>
          <p:cNvSpPr/>
          <p:nvPr>
            <p:custDataLst>
              <p:tags r:id="rId24"/>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02  </a:t>
            </a:r>
            <a:r>
              <a:rPr lang="zh-CN" altLang="en-US" sz="3000" dirty="0">
                <a:solidFill>
                  <a:schemeClr val="accent1"/>
                </a:solidFill>
                <a:latin typeface="Times New Roman" panose="02020603050405020304" charset="0"/>
                <a:ea typeface="微软雅黑" panose="020B0503020204020204" pitchFamily="34" charset="-122"/>
                <a:sym typeface="+mn-ea"/>
              </a:rPr>
              <a:t>建立安全生产管理体系</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93095" y="1303448"/>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海尔联检模式</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grpSp>
        <p:nvGrpSpPr>
          <p:cNvPr id="4" name="组合 3"/>
          <p:cNvGrpSpPr/>
          <p:nvPr/>
        </p:nvGrpSpPr>
        <p:grpSpPr>
          <a:xfrm>
            <a:off x="972171" y="2702261"/>
            <a:ext cx="11224894" cy="3988673"/>
            <a:chOff x="1008" y="2062"/>
            <a:chExt cx="12571" cy="4467"/>
          </a:xfrm>
        </p:grpSpPr>
        <p:sp>
          <p:nvSpPr>
            <p:cNvPr id="13" name="圆角矩形 12"/>
            <p:cNvSpPr/>
            <p:nvPr>
              <p:custDataLst>
                <p:tags r:id="rId2"/>
              </p:custDataLst>
            </p:nvPr>
          </p:nvSpPr>
          <p:spPr>
            <a:xfrm>
              <a:off x="2932" y="3404"/>
              <a:ext cx="3350" cy="95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30" b="1" dirty="0">
                  <a:solidFill>
                    <a:schemeClr val="lt1"/>
                  </a:solidFill>
                  <a:latin typeface="Times New Roman" panose="02020603050405020304" charset="0"/>
                  <a:ea typeface="微软雅黑" panose="020B0503020204020204" pitchFamily="34" charset="-122"/>
                </a:rPr>
                <a:t>部门大排序</a:t>
              </a:r>
              <a:endParaRPr lang="zh-CN" altLang="en-US" sz="1830" b="1" dirty="0">
                <a:solidFill>
                  <a:schemeClr val="lt1"/>
                </a:solidFill>
                <a:latin typeface="Times New Roman" panose="02020603050405020304" charset="0"/>
                <a:ea typeface="微软雅黑" panose="020B0503020204020204" pitchFamily="34" charset="-122"/>
              </a:endParaRPr>
            </a:p>
          </p:txBody>
        </p:sp>
        <p:sp>
          <p:nvSpPr>
            <p:cNvPr id="14" name="圆角矩形 13"/>
            <p:cNvSpPr/>
            <p:nvPr>
              <p:custDataLst>
                <p:tags r:id="rId3"/>
              </p:custDataLst>
            </p:nvPr>
          </p:nvSpPr>
          <p:spPr>
            <a:xfrm>
              <a:off x="8077" y="3403"/>
              <a:ext cx="3350" cy="95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30" b="1" dirty="0">
                  <a:solidFill>
                    <a:schemeClr val="lt1"/>
                  </a:solidFill>
                  <a:latin typeface="Times New Roman" panose="02020603050405020304" charset="0"/>
                  <a:ea typeface="微软雅黑" panose="020B0503020204020204" pitchFamily="34" charset="-122"/>
                </a:rPr>
                <a:t>优劣大曝光</a:t>
              </a:r>
              <a:endParaRPr lang="zh-CN" altLang="en-US" sz="1830" b="1" dirty="0">
                <a:solidFill>
                  <a:schemeClr val="lt1"/>
                </a:solidFill>
                <a:latin typeface="Times New Roman" panose="02020603050405020304" charset="0"/>
                <a:ea typeface="微软雅黑" panose="020B0503020204020204" pitchFamily="34" charset="-122"/>
              </a:endParaRPr>
            </a:p>
          </p:txBody>
        </p:sp>
        <p:cxnSp>
          <p:nvCxnSpPr>
            <p:cNvPr id="16" name="直接连接符 15"/>
            <p:cNvCxnSpPr/>
            <p:nvPr>
              <p:custDataLst>
                <p:tags r:id="rId4"/>
              </p:custDataLst>
            </p:nvPr>
          </p:nvCxnSpPr>
          <p:spPr>
            <a:xfrm flipV="1">
              <a:off x="3089" y="2770"/>
              <a:ext cx="8041" cy="9"/>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下弧形箭头 19"/>
            <p:cNvSpPr/>
            <p:nvPr>
              <p:custDataLst>
                <p:tags r:id="rId5"/>
              </p:custDataLst>
            </p:nvPr>
          </p:nvSpPr>
          <p:spPr>
            <a:xfrm>
              <a:off x="2975" y="4563"/>
              <a:ext cx="3436" cy="524"/>
            </a:xfrm>
            <a:prstGeom prst="curvedUpArrow">
              <a:avLst/>
            </a:prstGeom>
            <a:solidFill>
              <a:schemeClr val="l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solidFill>
                  <a:schemeClr val="dk1"/>
                </a:solidFill>
                <a:latin typeface="微软雅黑" panose="020B0503020204020204" pitchFamily="34" charset="-122"/>
                <a:ea typeface="微软雅黑" panose="020B0503020204020204" pitchFamily="34" charset="-122"/>
              </a:endParaRPr>
            </a:p>
          </p:txBody>
        </p:sp>
        <p:sp>
          <p:nvSpPr>
            <p:cNvPr id="22" name="上弧形箭头 21"/>
            <p:cNvSpPr/>
            <p:nvPr>
              <p:custDataLst>
                <p:tags r:id="rId6"/>
              </p:custDataLst>
            </p:nvPr>
          </p:nvSpPr>
          <p:spPr>
            <a:xfrm rot="10800000">
              <a:off x="8037" y="4517"/>
              <a:ext cx="3522" cy="506"/>
            </a:xfrm>
            <a:prstGeom prst="curvedDownArrow">
              <a:avLst/>
            </a:prstGeom>
            <a:solidFill>
              <a:schemeClr val="l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solidFill>
                  <a:schemeClr val="dk1"/>
                </a:solidFill>
                <a:latin typeface="微软雅黑" panose="020B0503020204020204" pitchFamily="34" charset="-122"/>
                <a:ea typeface="微软雅黑" panose="020B0503020204020204" pitchFamily="34" charset="-122"/>
              </a:endParaRPr>
            </a:p>
          </p:txBody>
        </p:sp>
        <p:cxnSp>
          <p:nvCxnSpPr>
            <p:cNvPr id="23" name="直接连接符 22"/>
            <p:cNvCxnSpPr/>
            <p:nvPr>
              <p:custDataLst>
                <p:tags r:id="rId7"/>
              </p:custDataLst>
            </p:nvPr>
          </p:nvCxnSpPr>
          <p:spPr>
            <a:xfrm flipV="1">
              <a:off x="3058" y="5775"/>
              <a:ext cx="8098" cy="3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圆角矩形 23"/>
            <p:cNvSpPr/>
            <p:nvPr>
              <p:custDataLst>
                <p:tags r:id="rId8"/>
              </p:custDataLst>
            </p:nvPr>
          </p:nvSpPr>
          <p:spPr>
            <a:xfrm>
              <a:off x="1008" y="2549"/>
              <a:ext cx="1383" cy="3622"/>
            </a:xfrm>
            <a:prstGeom prst="round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70" b="1" dirty="0">
                  <a:solidFill>
                    <a:schemeClr val="lt1"/>
                  </a:solidFill>
                  <a:latin typeface="Times New Roman" panose="02020603050405020304" charset="0"/>
                  <a:ea typeface="微软雅黑" panose="020B0503020204020204" pitchFamily="34" charset="-122"/>
                </a:rPr>
                <a:t>竟</a:t>
              </a:r>
              <a:endParaRPr lang="en-US" altLang="zh-CN" sz="1970" b="1" dirty="0">
                <a:solidFill>
                  <a:schemeClr val="lt1"/>
                </a:solidFill>
                <a:latin typeface="Times New Roman" panose="02020603050405020304" charset="0"/>
                <a:ea typeface="微软雅黑" panose="020B0503020204020204" pitchFamily="34" charset="-122"/>
              </a:endParaRPr>
            </a:p>
            <a:p>
              <a:pPr algn="ctr"/>
              <a:r>
                <a:rPr lang="zh-CN" altLang="en-US" sz="1970" b="1" dirty="0">
                  <a:solidFill>
                    <a:schemeClr val="lt1"/>
                  </a:solidFill>
                  <a:latin typeface="Times New Roman" panose="02020603050405020304" charset="0"/>
                  <a:ea typeface="微软雅黑" panose="020B0503020204020204" pitchFamily="34" charset="-122"/>
                </a:rPr>
                <a:t>赛</a:t>
              </a:r>
              <a:endParaRPr lang="en-US" altLang="zh-CN" sz="1970" b="1" dirty="0">
                <a:solidFill>
                  <a:schemeClr val="lt1"/>
                </a:solidFill>
                <a:latin typeface="Times New Roman" panose="02020603050405020304" charset="0"/>
                <a:ea typeface="微软雅黑" panose="020B0503020204020204" pitchFamily="34" charset="-122"/>
              </a:endParaRPr>
            </a:p>
            <a:p>
              <a:pPr algn="ctr"/>
              <a:r>
                <a:rPr lang="zh-CN" altLang="en-US" sz="1970" b="1" dirty="0">
                  <a:solidFill>
                    <a:schemeClr val="lt1"/>
                  </a:solidFill>
                  <a:latin typeface="Times New Roman" panose="02020603050405020304" charset="0"/>
                  <a:ea typeface="微软雅黑" panose="020B0503020204020204" pitchFamily="34" charset="-122"/>
                </a:rPr>
                <a:t>中</a:t>
              </a:r>
              <a:endParaRPr lang="en-US" altLang="zh-CN" sz="1970" b="1" dirty="0">
                <a:solidFill>
                  <a:schemeClr val="lt1"/>
                </a:solidFill>
                <a:latin typeface="Times New Roman" panose="02020603050405020304" charset="0"/>
                <a:ea typeface="微软雅黑" panose="020B0503020204020204" pitchFamily="34" charset="-122"/>
              </a:endParaRPr>
            </a:p>
            <a:p>
              <a:pPr algn="ctr"/>
              <a:r>
                <a:rPr lang="zh-CN" altLang="en-US" sz="1970" b="1" dirty="0">
                  <a:solidFill>
                    <a:schemeClr val="lt1"/>
                  </a:solidFill>
                  <a:latin typeface="Times New Roman" panose="02020603050405020304" charset="0"/>
                  <a:ea typeface="微软雅黑" panose="020B0503020204020204" pitchFamily="34" charset="-122"/>
                </a:rPr>
                <a:t>改</a:t>
              </a:r>
              <a:endParaRPr lang="en-US" altLang="zh-CN" sz="1970" b="1" dirty="0">
                <a:solidFill>
                  <a:schemeClr val="lt1"/>
                </a:solidFill>
                <a:latin typeface="Times New Roman" panose="02020603050405020304" charset="0"/>
                <a:ea typeface="微软雅黑" panose="020B0503020204020204" pitchFamily="34" charset="-122"/>
              </a:endParaRPr>
            </a:p>
            <a:p>
              <a:pPr algn="ctr"/>
              <a:r>
                <a:rPr lang="zh-CN" altLang="en-US" sz="1970" b="1" dirty="0">
                  <a:solidFill>
                    <a:schemeClr val="lt1"/>
                  </a:solidFill>
                  <a:latin typeface="Times New Roman" panose="02020603050405020304" charset="0"/>
                  <a:ea typeface="微软雅黑" panose="020B0503020204020204" pitchFamily="34" charset="-122"/>
                </a:rPr>
                <a:t>善</a:t>
              </a:r>
              <a:endParaRPr lang="zh-CN" altLang="en-US" sz="1970" b="1" dirty="0">
                <a:solidFill>
                  <a:schemeClr val="lt1"/>
                </a:solidFill>
                <a:latin typeface="Times New Roman" panose="02020603050405020304" charset="0"/>
                <a:ea typeface="微软雅黑" panose="020B0503020204020204" pitchFamily="34" charset="-122"/>
              </a:endParaRPr>
            </a:p>
          </p:txBody>
        </p:sp>
        <p:sp>
          <p:nvSpPr>
            <p:cNvPr id="25" name="圆角矩形 24"/>
            <p:cNvSpPr/>
            <p:nvPr>
              <p:custDataLst>
                <p:tags r:id="rId9"/>
              </p:custDataLst>
            </p:nvPr>
          </p:nvSpPr>
          <p:spPr>
            <a:xfrm>
              <a:off x="12197" y="2502"/>
              <a:ext cx="1383" cy="3622"/>
            </a:xfrm>
            <a:prstGeom prst="round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70" b="1" dirty="0">
                  <a:solidFill>
                    <a:schemeClr val="lt1"/>
                  </a:solidFill>
                  <a:latin typeface="Times New Roman" panose="02020603050405020304" charset="0"/>
                  <a:ea typeface="微软雅黑" panose="020B0503020204020204" pitchFamily="34" charset="-122"/>
                </a:rPr>
                <a:t>联</a:t>
              </a:r>
              <a:endParaRPr lang="en-US" altLang="zh-CN" sz="1970" b="1" dirty="0">
                <a:solidFill>
                  <a:schemeClr val="lt1"/>
                </a:solidFill>
                <a:latin typeface="Times New Roman" panose="02020603050405020304" charset="0"/>
                <a:ea typeface="微软雅黑" panose="020B0503020204020204" pitchFamily="34" charset="-122"/>
              </a:endParaRPr>
            </a:p>
            <a:p>
              <a:pPr algn="ctr"/>
              <a:r>
                <a:rPr lang="zh-CN" altLang="en-US" sz="1970" b="1" dirty="0">
                  <a:solidFill>
                    <a:schemeClr val="lt1"/>
                  </a:solidFill>
                  <a:latin typeface="Times New Roman" panose="02020603050405020304" charset="0"/>
                  <a:ea typeface="微软雅黑" panose="020B0503020204020204" pitchFamily="34" charset="-122"/>
                </a:rPr>
                <a:t>检</a:t>
              </a:r>
              <a:endParaRPr lang="en-US" altLang="zh-CN" sz="1970" b="1" dirty="0">
                <a:solidFill>
                  <a:schemeClr val="lt1"/>
                </a:solidFill>
                <a:latin typeface="Times New Roman" panose="02020603050405020304" charset="0"/>
                <a:ea typeface="微软雅黑" panose="020B0503020204020204" pitchFamily="34" charset="-122"/>
              </a:endParaRPr>
            </a:p>
            <a:p>
              <a:pPr algn="ctr"/>
              <a:r>
                <a:rPr lang="zh-CN" altLang="en-US" sz="1970" b="1" dirty="0">
                  <a:solidFill>
                    <a:schemeClr val="lt1"/>
                  </a:solidFill>
                  <a:latin typeface="Times New Roman" panose="02020603050405020304" charset="0"/>
                  <a:ea typeface="微软雅黑" panose="020B0503020204020204" pitchFamily="34" charset="-122"/>
                </a:rPr>
                <a:t>中</a:t>
              </a:r>
              <a:endParaRPr lang="en-US" altLang="zh-CN" sz="1970" b="1" dirty="0">
                <a:solidFill>
                  <a:schemeClr val="lt1"/>
                </a:solidFill>
                <a:latin typeface="Times New Roman" panose="02020603050405020304" charset="0"/>
                <a:ea typeface="微软雅黑" panose="020B0503020204020204" pitchFamily="34" charset="-122"/>
              </a:endParaRPr>
            </a:p>
            <a:p>
              <a:pPr algn="ctr"/>
              <a:r>
                <a:rPr lang="zh-CN" altLang="en-US" sz="1970" b="1" dirty="0">
                  <a:solidFill>
                    <a:schemeClr val="lt1"/>
                  </a:solidFill>
                  <a:latin typeface="Times New Roman" panose="02020603050405020304" charset="0"/>
                  <a:ea typeface="微软雅黑" panose="020B0503020204020204" pitchFamily="34" charset="-122"/>
                </a:rPr>
                <a:t>学</a:t>
              </a:r>
              <a:endParaRPr lang="en-US" altLang="zh-CN" sz="1970" b="1" dirty="0">
                <a:solidFill>
                  <a:schemeClr val="lt1"/>
                </a:solidFill>
                <a:latin typeface="Times New Roman" panose="02020603050405020304" charset="0"/>
                <a:ea typeface="微软雅黑" panose="020B0503020204020204" pitchFamily="34" charset="-122"/>
              </a:endParaRPr>
            </a:p>
            <a:p>
              <a:pPr algn="ctr"/>
              <a:r>
                <a:rPr lang="zh-CN" altLang="en-US" sz="1970" b="1" dirty="0">
                  <a:solidFill>
                    <a:schemeClr val="lt1"/>
                  </a:solidFill>
                  <a:latin typeface="Times New Roman" panose="02020603050405020304" charset="0"/>
                  <a:ea typeface="微软雅黑" panose="020B0503020204020204" pitchFamily="34" charset="-122"/>
                </a:rPr>
                <a:t>习</a:t>
              </a:r>
              <a:endParaRPr lang="zh-CN" altLang="en-US" sz="1970" b="1" dirty="0">
                <a:solidFill>
                  <a:schemeClr val="lt1"/>
                </a:solidFill>
                <a:latin typeface="Times New Roman" panose="02020603050405020304" charset="0"/>
                <a:ea typeface="微软雅黑" panose="020B0503020204020204" pitchFamily="34" charset="-122"/>
              </a:endParaRPr>
            </a:p>
          </p:txBody>
        </p:sp>
        <p:sp>
          <p:nvSpPr>
            <p:cNvPr id="34" name="圆角矩形 33"/>
            <p:cNvSpPr/>
            <p:nvPr>
              <p:custDataLst>
                <p:tags r:id="rId10"/>
              </p:custDataLst>
            </p:nvPr>
          </p:nvSpPr>
          <p:spPr>
            <a:xfrm>
              <a:off x="4173" y="2062"/>
              <a:ext cx="6159" cy="57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30" b="1" dirty="0">
                  <a:solidFill>
                    <a:schemeClr val="lt1"/>
                  </a:solidFill>
                  <a:latin typeface="Times New Roman" panose="02020603050405020304" charset="0"/>
                  <a:ea typeface="微软雅黑" panose="020B0503020204020204" pitchFamily="34" charset="-122"/>
                </a:rPr>
                <a:t>拉齐看平推动改善</a:t>
              </a:r>
              <a:endParaRPr lang="zh-CN" altLang="en-US" sz="1830" b="1" dirty="0">
                <a:solidFill>
                  <a:schemeClr val="lt1"/>
                </a:solidFill>
                <a:latin typeface="Times New Roman" panose="02020603050405020304" charset="0"/>
                <a:ea typeface="微软雅黑" panose="020B0503020204020204" pitchFamily="34" charset="-122"/>
              </a:endParaRPr>
            </a:p>
          </p:txBody>
        </p:sp>
        <p:sp>
          <p:nvSpPr>
            <p:cNvPr id="35" name="圆角矩形 34"/>
            <p:cNvSpPr/>
            <p:nvPr>
              <p:custDataLst>
                <p:tags r:id="rId11"/>
              </p:custDataLst>
            </p:nvPr>
          </p:nvSpPr>
          <p:spPr>
            <a:xfrm>
              <a:off x="4270" y="5959"/>
              <a:ext cx="6159" cy="57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30" b="1" dirty="0">
                  <a:solidFill>
                    <a:schemeClr val="lt1"/>
                  </a:solidFill>
                  <a:latin typeface="Times New Roman" panose="02020603050405020304" charset="0"/>
                  <a:ea typeface="微软雅黑" panose="020B0503020204020204" pitchFamily="34" charset="-122"/>
                  <a:cs typeface="微软雅黑" panose="020B0503020204020204" pitchFamily="34" charset="-122"/>
                </a:rPr>
                <a:t>自查</a:t>
              </a:r>
              <a:r>
                <a:rPr lang="en-US" altLang="zh-CN" sz="1830" b="1" dirty="0">
                  <a:solidFill>
                    <a:schemeClr val="lt1"/>
                  </a:solidFill>
                  <a:latin typeface="Times New Roman" panose="02020603050405020304" charset="0"/>
                  <a:ea typeface="微软雅黑" panose="020B0503020204020204" pitchFamily="34" charset="-122"/>
                  <a:cs typeface="微软雅黑" panose="020B0503020204020204" pitchFamily="34" charset="-122"/>
                </a:rPr>
                <a:t>，</a:t>
              </a:r>
              <a:r>
                <a:rPr lang="zh-CN" altLang="en-US" sz="1830" b="1" dirty="0">
                  <a:solidFill>
                    <a:schemeClr val="lt1"/>
                  </a:solidFill>
                  <a:latin typeface="Times New Roman" panose="02020603050405020304" charset="0"/>
                  <a:ea typeface="微软雅黑" panose="020B0503020204020204" pitchFamily="34" charset="-122"/>
                  <a:cs typeface="微软雅黑" panose="020B0503020204020204" pitchFamily="34" charset="-122"/>
                </a:rPr>
                <a:t>自检</a:t>
              </a:r>
              <a:r>
                <a:rPr lang="en-US" altLang="zh-CN" sz="1830" b="1" dirty="0">
                  <a:solidFill>
                    <a:schemeClr val="lt1"/>
                  </a:solidFill>
                  <a:latin typeface="Times New Roman" panose="02020603050405020304" charset="0"/>
                  <a:ea typeface="微软雅黑" panose="020B0503020204020204" pitchFamily="34" charset="-122"/>
                  <a:cs typeface="微软雅黑" panose="020B0503020204020204" pitchFamily="34" charset="-122"/>
                </a:rPr>
                <a:t>，</a:t>
              </a:r>
              <a:r>
                <a:rPr lang="zh-CN" altLang="en-US" sz="1830" b="1" dirty="0">
                  <a:solidFill>
                    <a:schemeClr val="lt1"/>
                  </a:solidFill>
                  <a:latin typeface="Times New Roman" panose="02020603050405020304" charset="0"/>
                  <a:ea typeface="微软雅黑" panose="020B0503020204020204" pitchFamily="34" charset="-122"/>
                  <a:cs typeface="微软雅黑" panose="020B0503020204020204" pitchFamily="34" charset="-122"/>
                </a:rPr>
                <a:t>互检</a:t>
              </a:r>
              <a:endParaRPr lang="zh-CN" altLang="en-US" sz="1830" b="1" dirty="0">
                <a:solidFill>
                  <a:schemeClr val="lt1"/>
                </a:solidFill>
                <a:latin typeface="Times New Roman" panose="02020603050405020304" charset="0"/>
                <a:ea typeface="微软雅黑" panose="020B0503020204020204" pitchFamily="34" charset="-122"/>
                <a:cs typeface="微软雅黑" panose="020B0503020204020204" pitchFamily="34" charset="-122"/>
              </a:endParaRPr>
            </a:p>
          </p:txBody>
        </p:sp>
      </p:grpSp>
      <p:sp>
        <p:nvSpPr>
          <p:cNvPr id="2" name="任意多边形 1"/>
          <p:cNvSpPr/>
          <p:nvPr>
            <p:custDataLst>
              <p:tags r:id="rId1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任意多边形 4"/>
          <p:cNvSpPr/>
          <p:nvPr>
            <p:custDataLst>
              <p:tags r:id="rId13"/>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02  </a:t>
            </a:r>
            <a:r>
              <a:rPr lang="zh-CN" altLang="en-US" sz="3000" dirty="0">
                <a:solidFill>
                  <a:schemeClr val="accent1"/>
                </a:solidFill>
                <a:latin typeface="Times New Roman" panose="02020603050405020304" charset="0"/>
                <a:ea typeface="微软雅黑" panose="020B0503020204020204" pitchFamily="34" charset="-122"/>
                <a:sym typeface="+mn-ea"/>
              </a:rPr>
              <a:t>建立安全生产管理体系</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19435" y="1016428"/>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杜邦的细节管理</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 name="文本框 1"/>
          <p:cNvSpPr txBox="1"/>
          <p:nvPr>
            <p:custDataLst>
              <p:tags r:id="rId2"/>
            </p:custDataLst>
          </p:nvPr>
        </p:nvSpPr>
        <p:spPr>
          <a:xfrm>
            <a:off x="817696" y="1386526"/>
            <a:ext cx="6103107" cy="1129665"/>
          </a:xfrm>
          <a:prstGeom prst="rect">
            <a:avLst/>
          </a:prstGeom>
          <a:noFill/>
        </p:spPr>
        <p:txBody>
          <a:bodyPr wrap="square" rtlCol="0" anchor="t">
            <a:spAutoFit/>
          </a:bodyPr>
          <a:lstStyle/>
          <a:p>
            <a:pPr algn="l">
              <a:lnSpc>
                <a:spcPct val="150000"/>
              </a:lnSpc>
            </a:pPr>
            <a:r>
              <a:rPr lang="zh-CN" altLang="en-US" sz="2250" b="1">
                <a:solidFill>
                  <a:schemeClr val="dk1">
                    <a:lumMod val="75000"/>
                    <a:lumOff val="25000"/>
                  </a:schemeClr>
                </a:solidFill>
                <a:latin typeface="Times New Roman" panose="02020603050405020304" charset="0"/>
                <a:ea typeface="微软雅黑" panose="020B0503020204020204" pitchFamily="34" charset="-122"/>
              </a:rPr>
              <a:t>杜邦安全口号：</a:t>
            </a:r>
            <a:endParaRPr lang="zh-CN" altLang="en-US" sz="2250">
              <a:solidFill>
                <a:schemeClr val="dk1">
                  <a:lumMod val="75000"/>
                  <a:lumOff val="25000"/>
                </a:schemeClr>
              </a:solidFill>
              <a:latin typeface="Times New Roman" panose="02020603050405020304" charset="0"/>
              <a:ea typeface="微软雅黑" panose="020B0503020204020204" pitchFamily="34" charset="-122"/>
            </a:endParaRPr>
          </a:p>
          <a:p>
            <a:pPr algn="l">
              <a:lnSpc>
                <a:spcPct val="150000"/>
              </a:lnSpc>
            </a:pPr>
            <a:r>
              <a:rPr lang="zh-CN" altLang="en-US" sz="2250">
                <a:solidFill>
                  <a:schemeClr val="dk1">
                    <a:lumMod val="75000"/>
                    <a:lumOff val="25000"/>
                  </a:schemeClr>
                </a:solidFill>
                <a:latin typeface="Times New Roman" panose="02020603050405020304" charset="0"/>
                <a:ea typeface="微软雅黑" panose="020B0503020204020204" pitchFamily="34" charset="-122"/>
              </a:rPr>
              <a:t>让员工在工作场所</a:t>
            </a:r>
            <a:r>
              <a:rPr lang="en-US" altLang="zh-CN" sz="2250">
                <a:solidFill>
                  <a:schemeClr val="dk1">
                    <a:lumMod val="75000"/>
                    <a:lumOff val="25000"/>
                  </a:schemeClr>
                </a:solidFill>
                <a:latin typeface="Times New Roman" panose="02020603050405020304" charset="0"/>
                <a:ea typeface="微软雅黑" panose="020B0503020204020204" pitchFamily="34" charset="-122"/>
              </a:rPr>
              <a:t>，</a:t>
            </a:r>
            <a:r>
              <a:rPr lang="zh-CN" altLang="en-US" sz="2250">
                <a:solidFill>
                  <a:schemeClr val="dk1">
                    <a:lumMod val="75000"/>
                    <a:lumOff val="25000"/>
                  </a:schemeClr>
                </a:solidFill>
                <a:latin typeface="Times New Roman" panose="02020603050405020304" charset="0"/>
                <a:ea typeface="微软雅黑" panose="020B0503020204020204" pitchFamily="34" charset="-122"/>
              </a:rPr>
              <a:t>比在家里安全十倍</a:t>
            </a:r>
            <a:endParaRPr lang="zh-CN" altLang="en-US" sz="2250">
              <a:solidFill>
                <a:schemeClr val="dk1">
                  <a:lumMod val="75000"/>
                  <a:lumOff val="25000"/>
                </a:schemeClr>
              </a:solidFill>
              <a:latin typeface="Times New Roman" panose="02020603050405020304" charset="0"/>
              <a:ea typeface="微软雅黑" panose="020B0503020204020204" pitchFamily="34" charset="-122"/>
            </a:endParaRPr>
          </a:p>
        </p:txBody>
      </p:sp>
      <p:sp>
        <p:nvSpPr>
          <p:cNvPr id="4" name="文本框 3"/>
          <p:cNvSpPr txBox="1"/>
          <p:nvPr>
            <p:custDataLst>
              <p:tags r:id="rId3"/>
            </p:custDataLst>
          </p:nvPr>
        </p:nvSpPr>
        <p:spPr>
          <a:xfrm>
            <a:off x="8669353" y="3638969"/>
            <a:ext cx="1121507" cy="436330"/>
          </a:xfrm>
          <a:prstGeom prst="roundRect">
            <a:avLst/>
          </a:prstGeom>
          <a:solidFill>
            <a:schemeClr val="accent3"/>
          </a:solidFill>
          <a:ln>
            <a:noFill/>
          </a:ln>
        </p:spPr>
        <p:txBody>
          <a:bodyPr wrap="square" rtlCol="0" anchor="t">
            <a:spAutoFit/>
          </a:bodyPr>
          <a:lstStyle/>
          <a:p>
            <a:pPr algn="ctr"/>
            <a:r>
              <a:rPr lang="zh-CN" altLang="en-US" sz="1970" b="1">
                <a:solidFill>
                  <a:schemeClr val="lt1"/>
                </a:solidFill>
                <a:latin typeface="Times New Roman" panose="02020603050405020304" charset="0"/>
                <a:ea typeface="微软雅黑" panose="020B0503020204020204" pitchFamily="34" charset="-122"/>
              </a:rPr>
              <a:t>开  会</a:t>
            </a:r>
            <a:endParaRPr lang="zh-CN" altLang="en-US" sz="1970" b="1">
              <a:solidFill>
                <a:schemeClr val="lt1"/>
              </a:solidFill>
              <a:latin typeface="Times New Roman" panose="02020603050405020304" charset="0"/>
              <a:ea typeface="微软雅黑" panose="020B0503020204020204" pitchFamily="34" charset="-122"/>
            </a:endParaRPr>
          </a:p>
        </p:txBody>
      </p:sp>
      <p:sp>
        <p:nvSpPr>
          <p:cNvPr id="5" name="文本框 4"/>
          <p:cNvSpPr txBox="1"/>
          <p:nvPr>
            <p:custDataLst>
              <p:tags r:id="rId4"/>
            </p:custDataLst>
          </p:nvPr>
        </p:nvSpPr>
        <p:spPr>
          <a:xfrm>
            <a:off x="1570641" y="2547821"/>
            <a:ext cx="1738515" cy="460256"/>
          </a:xfrm>
          <a:prstGeom prst="roundRect">
            <a:avLst/>
          </a:prstGeom>
          <a:solidFill>
            <a:schemeClr val="accent4"/>
          </a:solidFill>
          <a:ln>
            <a:noFill/>
          </a:ln>
        </p:spPr>
        <p:txBody>
          <a:bodyPr wrap="square" rtlCol="0" anchor="t">
            <a:spAutoFit/>
          </a:bodyPr>
          <a:lstStyle/>
          <a:p>
            <a:pPr algn="ctr"/>
            <a:r>
              <a:rPr lang="zh-CN" altLang="en-US" sz="2110" b="1">
                <a:solidFill>
                  <a:schemeClr val="lt1"/>
                </a:solidFill>
                <a:latin typeface="Times New Roman" panose="02020603050405020304" charset="0"/>
                <a:ea typeface="微软雅黑" panose="020B0503020204020204" pitchFamily="34" charset="-122"/>
              </a:rPr>
              <a:t>细节管理</a:t>
            </a:r>
            <a:endParaRPr lang="zh-CN" altLang="en-US" sz="2110" b="1">
              <a:solidFill>
                <a:schemeClr val="lt1"/>
              </a:solidFill>
              <a:latin typeface="Times New Roman" panose="02020603050405020304" charset="0"/>
              <a:ea typeface="微软雅黑" panose="020B0503020204020204" pitchFamily="34" charset="-122"/>
            </a:endParaRPr>
          </a:p>
        </p:txBody>
      </p:sp>
      <p:sp>
        <p:nvSpPr>
          <p:cNvPr id="6" name="文本框 5"/>
          <p:cNvSpPr txBox="1"/>
          <p:nvPr>
            <p:custDataLst>
              <p:tags r:id="rId5"/>
            </p:custDataLst>
          </p:nvPr>
        </p:nvSpPr>
        <p:spPr>
          <a:xfrm>
            <a:off x="7303186" y="4189901"/>
            <a:ext cx="3853842" cy="1000125"/>
          </a:xfrm>
          <a:prstGeom prst="rect">
            <a:avLst/>
          </a:prstGeom>
          <a:noFill/>
        </p:spPr>
        <p:txBody>
          <a:bodyPr wrap="square" rtlCol="0" anchor="t">
            <a:spAutoFit/>
          </a:bodyPr>
          <a:lstStyle/>
          <a:p>
            <a:pPr algn="l">
              <a:lnSpc>
                <a:spcPct val="150000"/>
              </a:lnSpc>
            </a:pPr>
            <a:r>
              <a:rPr lang="zh-CN" altLang="en-US" sz="1970">
                <a:solidFill>
                  <a:schemeClr val="dk1">
                    <a:lumMod val="75000"/>
                    <a:lumOff val="25000"/>
                  </a:schemeClr>
                </a:solidFill>
                <a:latin typeface="Times New Roman" panose="02020603050405020304" charset="0"/>
                <a:ea typeface="微软雅黑" panose="020B0503020204020204" pitchFamily="34" charset="-122"/>
              </a:rPr>
              <a:t>在开会前，主持人   必须向与会者介绍安全出口</a:t>
            </a:r>
            <a:endParaRPr lang="zh-CN" altLang="en-US" sz="1970">
              <a:solidFill>
                <a:schemeClr val="dk1">
                  <a:lumMod val="75000"/>
                  <a:lumOff val="25000"/>
                </a:schemeClr>
              </a:solidFill>
              <a:latin typeface="Times New Roman" panose="02020603050405020304" charset="0"/>
              <a:ea typeface="微软雅黑" panose="020B0503020204020204" pitchFamily="34" charset="-122"/>
            </a:endParaRPr>
          </a:p>
        </p:txBody>
      </p:sp>
      <p:grpSp>
        <p:nvGrpSpPr>
          <p:cNvPr id="7" name="Group 9"/>
          <p:cNvGrpSpPr/>
          <p:nvPr/>
        </p:nvGrpSpPr>
        <p:grpSpPr>
          <a:xfrm rot="900000">
            <a:off x="2965382" y="3030891"/>
            <a:ext cx="3497567" cy="3499353"/>
            <a:chOff x="2328110" y="2786149"/>
            <a:chExt cx="6516601" cy="6516602"/>
          </a:xfrm>
        </p:grpSpPr>
        <p:sp>
          <p:nvSpPr>
            <p:cNvPr id="104" name="Freeform: Shape 10"/>
            <p:cNvSpPr/>
            <p:nvPr>
              <p:custDataLst>
                <p:tags r:id="rId6"/>
              </p:custDataLst>
            </p:nvPr>
          </p:nvSpPr>
          <p:spPr bwMode="auto">
            <a:xfrm>
              <a:off x="2328110" y="4367620"/>
              <a:ext cx="4466256" cy="4935131"/>
            </a:xfrm>
            <a:custGeom>
              <a:avLst/>
              <a:gdLst>
                <a:gd name="T0" fmla="*/ 1472 w 2478"/>
                <a:gd name="T1" fmla="*/ 0 h 2738"/>
                <a:gd name="T2" fmla="*/ 1472 w 2478"/>
                <a:gd name="T3" fmla="*/ 0 h 2738"/>
                <a:gd name="T4" fmla="*/ 1453 w 2478"/>
                <a:gd name="T5" fmla="*/ 0 h 2738"/>
                <a:gd name="T6" fmla="*/ 1342 w 2478"/>
                <a:gd name="T7" fmla="*/ 75 h 2738"/>
                <a:gd name="T8" fmla="*/ 1342 w 2478"/>
                <a:gd name="T9" fmla="*/ 112 h 2738"/>
                <a:gd name="T10" fmla="*/ 1379 w 2478"/>
                <a:gd name="T11" fmla="*/ 186 h 2738"/>
                <a:gd name="T12" fmla="*/ 1360 w 2478"/>
                <a:gd name="T13" fmla="*/ 205 h 2738"/>
                <a:gd name="T14" fmla="*/ 615 w 2478"/>
                <a:gd name="T15" fmla="*/ 1192 h 2738"/>
                <a:gd name="T16" fmla="*/ 615 w 2478"/>
                <a:gd name="T17" fmla="*/ 1229 h 2738"/>
                <a:gd name="T18" fmla="*/ 578 w 2478"/>
                <a:gd name="T19" fmla="*/ 1210 h 2738"/>
                <a:gd name="T20" fmla="*/ 559 w 2478"/>
                <a:gd name="T21" fmla="*/ 1229 h 2738"/>
                <a:gd name="T22" fmla="*/ 19 w 2478"/>
                <a:gd name="T23" fmla="*/ 1527 h 2738"/>
                <a:gd name="T24" fmla="*/ 0 w 2478"/>
                <a:gd name="T25" fmla="*/ 1583 h 2738"/>
                <a:gd name="T26" fmla="*/ 354 w 2478"/>
                <a:gd name="T27" fmla="*/ 2216 h 2738"/>
                <a:gd name="T28" fmla="*/ 392 w 2478"/>
                <a:gd name="T29" fmla="*/ 2235 h 2738"/>
                <a:gd name="T30" fmla="*/ 410 w 2478"/>
                <a:gd name="T31" fmla="*/ 2235 h 2738"/>
                <a:gd name="T32" fmla="*/ 541 w 2478"/>
                <a:gd name="T33" fmla="*/ 2160 h 2738"/>
                <a:gd name="T34" fmla="*/ 839 w 2478"/>
                <a:gd name="T35" fmla="*/ 2718 h 2738"/>
                <a:gd name="T36" fmla="*/ 876 w 2478"/>
                <a:gd name="T37" fmla="*/ 2737 h 2738"/>
                <a:gd name="T38" fmla="*/ 895 w 2478"/>
                <a:gd name="T39" fmla="*/ 2737 h 2738"/>
                <a:gd name="T40" fmla="*/ 1118 w 2478"/>
                <a:gd name="T41" fmla="*/ 2606 h 2738"/>
                <a:gd name="T42" fmla="*/ 1137 w 2478"/>
                <a:gd name="T43" fmla="*/ 2551 h 2738"/>
                <a:gd name="T44" fmla="*/ 988 w 2478"/>
                <a:gd name="T45" fmla="*/ 2290 h 2738"/>
                <a:gd name="T46" fmla="*/ 1062 w 2478"/>
                <a:gd name="T47" fmla="*/ 2197 h 2738"/>
                <a:gd name="T48" fmla="*/ 1062 w 2478"/>
                <a:gd name="T49" fmla="*/ 2141 h 2738"/>
                <a:gd name="T50" fmla="*/ 895 w 2478"/>
                <a:gd name="T51" fmla="*/ 1974 h 2738"/>
                <a:gd name="T52" fmla="*/ 950 w 2478"/>
                <a:gd name="T53" fmla="*/ 1937 h 2738"/>
                <a:gd name="T54" fmla="*/ 969 w 2478"/>
                <a:gd name="T55" fmla="*/ 1881 h 2738"/>
                <a:gd name="T56" fmla="*/ 1006 w 2478"/>
                <a:gd name="T57" fmla="*/ 1899 h 2738"/>
                <a:gd name="T58" fmla="*/ 1025 w 2478"/>
                <a:gd name="T59" fmla="*/ 1899 h 2738"/>
                <a:gd name="T60" fmla="*/ 2236 w 2478"/>
                <a:gd name="T61" fmla="*/ 1788 h 2738"/>
                <a:gd name="T62" fmla="*/ 2254 w 2478"/>
                <a:gd name="T63" fmla="*/ 1788 h 2738"/>
                <a:gd name="T64" fmla="*/ 2272 w 2478"/>
                <a:gd name="T65" fmla="*/ 1788 h 2738"/>
                <a:gd name="T66" fmla="*/ 2310 w 2478"/>
                <a:gd name="T67" fmla="*/ 1843 h 2738"/>
                <a:gd name="T68" fmla="*/ 2328 w 2478"/>
                <a:gd name="T69" fmla="*/ 1862 h 2738"/>
                <a:gd name="T70" fmla="*/ 2347 w 2478"/>
                <a:gd name="T71" fmla="*/ 1862 h 2738"/>
                <a:gd name="T72" fmla="*/ 2459 w 2478"/>
                <a:gd name="T73" fmla="*/ 1806 h 2738"/>
                <a:gd name="T74" fmla="*/ 2477 w 2478"/>
                <a:gd name="T75" fmla="*/ 1750 h 2738"/>
                <a:gd name="T76" fmla="*/ 1509 w 2478"/>
                <a:gd name="T77" fmla="*/ 19 h 2738"/>
                <a:gd name="T78" fmla="*/ 1472 w 2478"/>
                <a:gd name="T79" fmla="*/ 0 h 2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78" h="2738">
                  <a:moveTo>
                    <a:pt x="1472" y="0"/>
                  </a:moveTo>
                  <a:lnTo>
                    <a:pt x="1472" y="0"/>
                  </a:lnTo>
                  <a:lnTo>
                    <a:pt x="1453" y="0"/>
                  </a:lnTo>
                  <a:cubicBezTo>
                    <a:pt x="1342" y="75"/>
                    <a:pt x="1342" y="75"/>
                    <a:pt x="1342" y="75"/>
                  </a:cubicBezTo>
                  <a:cubicBezTo>
                    <a:pt x="1323" y="75"/>
                    <a:pt x="1323" y="93"/>
                    <a:pt x="1342" y="112"/>
                  </a:cubicBezTo>
                  <a:cubicBezTo>
                    <a:pt x="1379" y="186"/>
                    <a:pt x="1379" y="186"/>
                    <a:pt x="1379" y="186"/>
                  </a:cubicBezTo>
                  <a:cubicBezTo>
                    <a:pt x="1360" y="186"/>
                    <a:pt x="1360" y="186"/>
                    <a:pt x="1360" y="205"/>
                  </a:cubicBezTo>
                  <a:cubicBezTo>
                    <a:pt x="615" y="1192"/>
                    <a:pt x="615" y="1192"/>
                    <a:pt x="615" y="1192"/>
                  </a:cubicBezTo>
                  <a:cubicBezTo>
                    <a:pt x="597" y="1192"/>
                    <a:pt x="597" y="1210"/>
                    <a:pt x="615" y="1229"/>
                  </a:cubicBezTo>
                  <a:cubicBezTo>
                    <a:pt x="597" y="1229"/>
                    <a:pt x="597" y="1210"/>
                    <a:pt x="578" y="1210"/>
                  </a:cubicBezTo>
                  <a:cubicBezTo>
                    <a:pt x="578" y="1210"/>
                    <a:pt x="559" y="1210"/>
                    <a:pt x="559" y="1229"/>
                  </a:cubicBezTo>
                  <a:cubicBezTo>
                    <a:pt x="19" y="1527"/>
                    <a:pt x="19" y="1527"/>
                    <a:pt x="19" y="1527"/>
                  </a:cubicBezTo>
                  <a:cubicBezTo>
                    <a:pt x="0" y="1527"/>
                    <a:pt x="0" y="1564"/>
                    <a:pt x="0" y="1583"/>
                  </a:cubicBezTo>
                  <a:cubicBezTo>
                    <a:pt x="354" y="2216"/>
                    <a:pt x="354" y="2216"/>
                    <a:pt x="354" y="2216"/>
                  </a:cubicBezTo>
                  <a:cubicBezTo>
                    <a:pt x="373" y="2235"/>
                    <a:pt x="373" y="2235"/>
                    <a:pt x="392" y="2235"/>
                  </a:cubicBezTo>
                  <a:lnTo>
                    <a:pt x="410" y="2235"/>
                  </a:lnTo>
                  <a:cubicBezTo>
                    <a:pt x="541" y="2160"/>
                    <a:pt x="541" y="2160"/>
                    <a:pt x="541" y="2160"/>
                  </a:cubicBezTo>
                  <a:cubicBezTo>
                    <a:pt x="839" y="2718"/>
                    <a:pt x="839" y="2718"/>
                    <a:pt x="839" y="2718"/>
                  </a:cubicBezTo>
                  <a:cubicBezTo>
                    <a:pt x="857" y="2737"/>
                    <a:pt x="857" y="2737"/>
                    <a:pt x="876" y="2737"/>
                  </a:cubicBezTo>
                  <a:lnTo>
                    <a:pt x="895" y="2737"/>
                  </a:lnTo>
                  <a:cubicBezTo>
                    <a:pt x="1118" y="2606"/>
                    <a:pt x="1118" y="2606"/>
                    <a:pt x="1118" y="2606"/>
                  </a:cubicBezTo>
                  <a:cubicBezTo>
                    <a:pt x="1137" y="2588"/>
                    <a:pt x="1137" y="2570"/>
                    <a:pt x="1137" y="2551"/>
                  </a:cubicBezTo>
                  <a:cubicBezTo>
                    <a:pt x="988" y="2290"/>
                    <a:pt x="988" y="2290"/>
                    <a:pt x="988" y="2290"/>
                  </a:cubicBezTo>
                  <a:cubicBezTo>
                    <a:pt x="1062" y="2197"/>
                    <a:pt x="1062" y="2197"/>
                    <a:pt x="1062" y="2197"/>
                  </a:cubicBezTo>
                  <a:cubicBezTo>
                    <a:pt x="1081" y="2179"/>
                    <a:pt x="1081" y="2160"/>
                    <a:pt x="1062" y="2141"/>
                  </a:cubicBezTo>
                  <a:cubicBezTo>
                    <a:pt x="895" y="1974"/>
                    <a:pt x="895" y="1974"/>
                    <a:pt x="895" y="1974"/>
                  </a:cubicBezTo>
                  <a:cubicBezTo>
                    <a:pt x="950" y="1937"/>
                    <a:pt x="950" y="1937"/>
                    <a:pt x="950" y="1937"/>
                  </a:cubicBezTo>
                  <a:cubicBezTo>
                    <a:pt x="969" y="1918"/>
                    <a:pt x="969" y="1899"/>
                    <a:pt x="969" y="1881"/>
                  </a:cubicBezTo>
                  <a:cubicBezTo>
                    <a:pt x="969" y="1899"/>
                    <a:pt x="988" y="1899"/>
                    <a:pt x="1006" y="1899"/>
                  </a:cubicBezTo>
                  <a:cubicBezTo>
                    <a:pt x="1006" y="1899"/>
                    <a:pt x="1006" y="1899"/>
                    <a:pt x="1025" y="1899"/>
                  </a:cubicBezTo>
                  <a:cubicBezTo>
                    <a:pt x="2236" y="1788"/>
                    <a:pt x="2236" y="1788"/>
                    <a:pt x="2236" y="1788"/>
                  </a:cubicBezTo>
                  <a:lnTo>
                    <a:pt x="2254" y="1788"/>
                  </a:lnTo>
                  <a:lnTo>
                    <a:pt x="2272" y="1788"/>
                  </a:lnTo>
                  <a:cubicBezTo>
                    <a:pt x="2310" y="1843"/>
                    <a:pt x="2310" y="1843"/>
                    <a:pt x="2310" y="1843"/>
                  </a:cubicBezTo>
                  <a:cubicBezTo>
                    <a:pt x="2310" y="1862"/>
                    <a:pt x="2328" y="1862"/>
                    <a:pt x="2328" y="1862"/>
                  </a:cubicBezTo>
                  <a:cubicBezTo>
                    <a:pt x="2347" y="1862"/>
                    <a:pt x="2347" y="1862"/>
                    <a:pt x="2347" y="1862"/>
                  </a:cubicBezTo>
                  <a:cubicBezTo>
                    <a:pt x="2459" y="1806"/>
                    <a:pt x="2459" y="1806"/>
                    <a:pt x="2459" y="1806"/>
                  </a:cubicBezTo>
                  <a:cubicBezTo>
                    <a:pt x="2477" y="1788"/>
                    <a:pt x="2477" y="1769"/>
                    <a:pt x="2477" y="1750"/>
                  </a:cubicBezTo>
                  <a:cubicBezTo>
                    <a:pt x="1509" y="19"/>
                    <a:pt x="1509" y="19"/>
                    <a:pt x="1509" y="19"/>
                  </a:cubicBezTo>
                  <a:cubicBezTo>
                    <a:pt x="1491" y="19"/>
                    <a:pt x="1491" y="0"/>
                    <a:pt x="1472" y="0"/>
                  </a:cubicBezTo>
                </a:path>
              </a:pathLst>
            </a:custGeom>
            <a:solidFill>
              <a:schemeClr val="accent5">
                <a:lumMod val="75000"/>
              </a:schemeClr>
            </a:solidFill>
            <a:ln>
              <a:noFill/>
            </a:ln>
            <a:effectLst/>
          </p:spPr>
          <p:txBody>
            <a:bodyPr anchor="ctr"/>
            <a:lstStyle/>
            <a:p>
              <a:pPr algn="ctr"/>
              <a:endParaRPr sz="1900">
                <a:solidFill>
                  <a:schemeClr val="dk1"/>
                </a:solidFill>
              </a:endParaRPr>
            </a:p>
          </p:txBody>
        </p:sp>
        <p:sp>
          <p:nvSpPr>
            <p:cNvPr id="105" name="Freeform: Shape 11"/>
            <p:cNvSpPr/>
            <p:nvPr>
              <p:custDataLst>
                <p:tags r:id="rId7"/>
              </p:custDataLst>
            </p:nvPr>
          </p:nvSpPr>
          <p:spPr bwMode="auto">
            <a:xfrm>
              <a:off x="6261915" y="3255029"/>
              <a:ext cx="1176167" cy="1748357"/>
            </a:xfrm>
            <a:custGeom>
              <a:avLst/>
              <a:gdLst>
                <a:gd name="T0" fmla="*/ 595 w 652"/>
                <a:gd name="T1" fmla="*/ 0 h 970"/>
                <a:gd name="T2" fmla="*/ 595 w 652"/>
                <a:gd name="T3" fmla="*/ 0 h 970"/>
                <a:gd name="T4" fmla="*/ 0 w 652"/>
                <a:gd name="T5" fmla="*/ 932 h 970"/>
                <a:gd name="T6" fmla="*/ 56 w 652"/>
                <a:gd name="T7" fmla="*/ 969 h 970"/>
                <a:gd name="T8" fmla="*/ 651 w 652"/>
                <a:gd name="T9" fmla="*/ 38 h 970"/>
                <a:gd name="T10" fmla="*/ 595 w 652"/>
                <a:gd name="T11" fmla="*/ 0 h 970"/>
              </a:gdLst>
              <a:ahLst/>
              <a:cxnLst>
                <a:cxn ang="0">
                  <a:pos x="T0" y="T1"/>
                </a:cxn>
                <a:cxn ang="0">
                  <a:pos x="T2" y="T3"/>
                </a:cxn>
                <a:cxn ang="0">
                  <a:pos x="T4" y="T5"/>
                </a:cxn>
                <a:cxn ang="0">
                  <a:pos x="T6" y="T7"/>
                </a:cxn>
                <a:cxn ang="0">
                  <a:pos x="T8" y="T9"/>
                </a:cxn>
                <a:cxn ang="0">
                  <a:pos x="T10" y="T11"/>
                </a:cxn>
              </a:cxnLst>
              <a:rect l="0" t="0" r="r" b="b"/>
              <a:pathLst>
                <a:path w="652" h="970">
                  <a:moveTo>
                    <a:pt x="595" y="0"/>
                  </a:moveTo>
                  <a:lnTo>
                    <a:pt x="595" y="0"/>
                  </a:lnTo>
                  <a:cubicBezTo>
                    <a:pt x="0" y="932"/>
                    <a:pt x="0" y="932"/>
                    <a:pt x="0" y="932"/>
                  </a:cubicBezTo>
                  <a:cubicBezTo>
                    <a:pt x="56" y="969"/>
                    <a:pt x="56" y="969"/>
                    <a:pt x="56" y="969"/>
                  </a:cubicBezTo>
                  <a:cubicBezTo>
                    <a:pt x="651" y="38"/>
                    <a:pt x="651" y="38"/>
                    <a:pt x="651" y="38"/>
                  </a:cubicBezTo>
                  <a:cubicBezTo>
                    <a:pt x="632" y="19"/>
                    <a:pt x="614" y="19"/>
                    <a:pt x="595" y="0"/>
                  </a:cubicBezTo>
                </a:path>
              </a:pathLst>
            </a:custGeom>
            <a:solidFill>
              <a:schemeClr val="lt1">
                <a:lumMod val="65000"/>
              </a:schemeClr>
            </a:solidFill>
            <a:ln>
              <a:noFill/>
            </a:ln>
            <a:effectLst/>
          </p:spPr>
          <p:txBody>
            <a:bodyPr anchor="ctr"/>
            <a:lstStyle/>
            <a:p>
              <a:pPr algn="ctr"/>
              <a:endParaRPr sz="1900">
                <a:solidFill>
                  <a:schemeClr val="dk1"/>
                </a:solidFill>
              </a:endParaRPr>
            </a:p>
          </p:txBody>
        </p:sp>
        <p:sp>
          <p:nvSpPr>
            <p:cNvPr id="106" name="Freeform: Shape 12"/>
            <p:cNvSpPr/>
            <p:nvPr>
              <p:custDataLst>
                <p:tags r:id="rId8"/>
              </p:custDataLst>
            </p:nvPr>
          </p:nvSpPr>
          <p:spPr bwMode="auto">
            <a:xfrm>
              <a:off x="6659268" y="4129207"/>
              <a:ext cx="1613254" cy="1239744"/>
            </a:xfrm>
            <a:custGeom>
              <a:avLst/>
              <a:gdLst>
                <a:gd name="T0" fmla="*/ 875 w 895"/>
                <a:gd name="T1" fmla="*/ 0 h 690"/>
                <a:gd name="T2" fmla="*/ 875 w 895"/>
                <a:gd name="T3" fmla="*/ 0 h 690"/>
                <a:gd name="T4" fmla="*/ 0 w 895"/>
                <a:gd name="T5" fmla="*/ 633 h 690"/>
                <a:gd name="T6" fmla="*/ 37 w 895"/>
                <a:gd name="T7" fmla="*/ 689 h 690"/>
                <a:gd name="T8" fmla="*/ 894 w 895"/>
                <a:gd name="T9" fmla="*/ 37 h 690"/>
                <a:gd name="T10" fmla="*/ 875 w 895"/>
                <a:gd name="T11" fmla="*/ 0 h 690"/>
              </a:gdLst>
              <a:ahLst/>
              <a:cxnLst>
                <a:cxn ang="0">
                  <a:pos x="T0" y="T1"/>
                </a:cxn>
                <a:cxn ang="0">
                  <a:pos x="T2" y="T3"/>
                </a:cxn>
                <a:cxn ang="0">
                  <a:pos x="T4" y="T5"/>
                </a:cxn>
                <a:cxn ang="0">
                  <a:pos x="T6" y="T7"/>
                </a:cxn>
                <a:cxn ang="0">
                  <a:pos x="T8" y="T9"/>
                </a:cxn>
                <a:cxn ang="0">
                  <a:pos x="T10" y="T11"/>
                </a:cxn>
              </a:cxnLst>
              <a:rect l="0" t="0" r="r" b="b"/>
              <a:pathLst>
                <a:path w="895" h="690">
                  <a:moveTo>
                    <a:pt x="875" y="0"/>
                  </a:moveTo>
                  <a:lnTo>
                    <a:pt x="875" y="0"/>
                  </a:lnTo>
                  <a:cubicBezTo>
                    <a:pt x="0" y="633"/>
                    <a:pt x="0" y="633"/>
                    <a:pt x="0" y="633"/>
                  </a:cubicBezTo>
                  <a:cubicBezTo>
                    <a:pt x="37" y="689"/>
                    <a:pt x="37" y="689"/>
                    <a:pt x="37" y="689"/>
                  </a:cubicBezTo>
                  <a:cubicBezTo>
                    <a:pt x="894" y="37"/>
                    <a:pt x="894" y="37"/>
                    <a:pt x="894" y="37"/>
                  </a:cubicBezTo>
                  <a:cubicBezTo>
                    <a:pt x="894" y="18"/>
                    <a:pt x="875" y="18"/>
                    <a:pt x="875" y="0"/>
                  </a:cubicBezTo>
                </a:path>
              </a:pathLst>
            </a:custGeom>
            <a:solidFill>
              <a:schemeClr val="lt1">
                <a:lumMod val="65000"/>
              </a:schemeClr>
            </a:solidFill>
            <a:ln>
              <a:noFill/>
            </a:ln>
            <a:effectLst/>
          </p:spPr>
          <p:txBody>
            <a:bodyPr anchor="ctr"/>
            <a:lstStyle/>
            <a:p>
              <a:pPr algn="ctr"/>
              <a:endParaRPr sz="1900">
                <a:solidFill>
                  <a:schemeClr val="dk1"/>
                </a:solidFill>
              </a:endParaRPr>
            </a:p>
          </p:txBody>
        </p:sp>
        <p:sp>
          <p:nvSpPr>
            <p:cNvPr id="107" name="Freeform: Shape 13"/>
            <p:cNvSpPr/>
            <p:nvPr>
              <p:custDataLst>
                <p:tags r:id="rId9"/>
              </p:custDataLst>
            </p:nvPr>
          </p:nvSpPr>
          <p:spPr bwMode="auto">
            <a:xfrm>
              <a:off x="7000990" y="6712004"/>
              <a:ext cx="1843721" cy="643716"/>
            </a:xfrm>
            <a:custGeom>
              <a:avLst/>
              <a:gdLst>
                <a:gd name="T0" fmla="*/ 19 w 1025"/>
                <a:gd name="T1" fmla="*/ 0 h 355"/>
                <a:gd name="T2" fmla="*/ 19 w 1025"/>
                <a:gd name="T3" fmla="*/ 0 h 355"/>
                <a:gd name="T4" fmla="*/ 0 w 1025"/>
                <a:gd name="T5" fmla="*/ 56 h 355"/>
                <a:gd name="T6" fmla="*/ 1006 w 1025"/>
                <a:gd name="T7" fmla="*/ 354 h 355"/>
                <a:gd name="T8" fmla="*/ 1024 w 1025"/>
                <a:gd name="T9" fmla="*/ 298 h 355"/>
                <a:gd name="T10" fmla="*/ 19 w 1025"/>
                <a:gd name="T11" fmla="*/ 0 h 355"/>
              </a:gdLst>
              <a:ahLst/>
              <a:cxnLst>
                <a:cxn ang="0">
                  <a:pos x="T0" y="T1"/>
                </a:cxn>
                <a:cxn ang="0">
                  <a:pos x="T2" y="T3"/>
                </a:cxn>
                <a:cxn ang="0">
                  <a:pos x="T4" y="T5"/>
                </a:cxn>
                <a:cxn ang="0">
                  <a:pos x="T6" y="T7"/>
                </a:cxn>
                <a:cxn ang="0">
                  <a:pos x="T8" y="T9"/>
                </a:cxn>
                <a:cxn ang="0">
                  <a:pos x="T10" y="T11"/>
                </a:cxn>
              </a:cxnLst>
              <a:rect l="0" t="0" r="r" b="b"/>
              <a:pathLst>
                <a:path w="1025" h="355">
                  <a:moveTo>
                    <a:pt x="19" y="0"/>
                  </a:moveTo>
                  <a:lnTo>
                    <a:pt x="19" y="0"/>
                  </a:lnTo>
                  <a:cubicBezTo>
                    <a:pt x="0" y="56"/>
                    <a:pt x="0" y="56"/>
                    <a:pt x="0" y="56"/>
                  </a:cubicBezTo>
                  <a:cubicBezTo>
                    <a:pt x="1006" y="354"/>
                    <a:pt x="1006" y="354"/>
                    <a:pt x="1006" y="354"/>
                  </a:cubicBezTo>
                  <a:cubicBezTo>
                    <a:pt x="1006" y="336"/>
                    <a:pt x="1024" y="317"/>
                    <a:pt x="1024" y="298"/>
                  </a:cubicBezTo>
                  <a:cubicBezTo>
                    <a:pt x="19" y="0"/>
                    <a:pt x="19" y="0"/>
                    <a:pt x="19" y="0"/>
                  </a:cubicBezTo>
                </a:path>
              </a:pathLst>
            </a:custGeom>
            <a:solidFill>
              <a:schemeClr val="lt1">
                <a:lumMod val="75000"/>
              </a:schemeClr>
            </a:solidFill>
            <a:ln>
              <a:noFill/>
            </a:ln>
            <a:effectLst/>
          </p:spPr>
          <p:txBody>
            <a:bodyPr anchor="ctr"/>
            <a:lstStyle/>
            <a:p>
              <a:pPr algn="ctr"/>
              <a:endParaRPr sz="1900">
                <a:solidFill>
                  <a:schemeClr val="dk1"/>
                </a:solidFill>
              </a:endParaRPr>
            </a:p>
          </p:txBody>
        </p:sp>
        <p:sp>
          <p:nvSpPr>
            <p:cNvPr id="108" name="Freeform: Shape 14"/>
            <p:cNvSpPr/>
            <p:nvPr>
              <p:custDataLst>
                <p:tags r:id="rId10"/>
              </p:custDataLst>
            </p:nvPr>
          </p:nvSpPr>
          <p:spPr bwMode="auto">
            <a:xfrm>
              <a:off x="5824823" y="2786149"/>
              <a:ext cx="675504" cy="1915248"/>
            </a:xfrm>
            <a:custGeom>
              <a:avLst/>
              <a:gdLst>
                <a:gd name="T0" fmla="*/ 316 w 373"/>
                <a:gd name="T1" fmla="*/ 0 h 1062"/>
                <a:gd name="T2" fmla="*/ 316 w 373"/>
                <a:gd name="T3" fmla="*/ 0 h 1062"/>
                <a:gd name="T4" fmla="*/ 0 w 373"/>
                <a:gd name="T5" fmla="*/ 1043 h 1062"/>
                <a:gd name="T6" fmla="*/ 55 w 373"/>
                <a:gd name="T7" fmla="*/ 1061 h 1062"/>
                <a:gd name="T8" fmla="*/ 372 w 373"/>
                <a:gd name="T9" fmla="*/ 18 h 1062"/>
                <a:gd name="T10" fmla="*/ 316 w 373"/>
                <a:gd name="T11" fmla="*/ 0 h 1062"/>
              </a:gdLst>
              <a:ahLst/>
              <a:cxnLst>
                <a:cxn ang="0">
                  <a:pos x="T0" y="T1"/>
                </a:cxn>
                <a:cxn ang="0">
                  <a:pos x="T2" y="T3"/>
                </a:cxn>
                <a:cxn ang="0">
                  <a:pos x="T4" y="T5"/>
                </a:cxn>
                <a:cxn ang="0">
                  <a:pos x="T6" y="T7"/>
                </a:cxn>
                <a:cxn ang="0">
                  <a:pos x="T8" y="T9"/>
                </a:cxn>
                <a:cxn ang="0">
                  <a:pos x="T10" y="T11"/>
                </a:cxn>
              </a:cxnLst>
              <a:rect l="0" t="0" r="r" b="b"/>
              <a:pathLst>
                <a:path w="373" h="1062">
                  <a:moveTo>
                    <a:pt x="316" y="0"/>
                  </a:moveTo>
                  <a:lnTo>
                    <a:pt x="316" y="0"/>
                  </a:lnTo>
                  <a:cubicBezTo>
                    <a:pt x="0" y="1043"/>
                    <a:pt x="0" y="1043"/>
                    <a:pt x="0" y="1043"/>
                  </a:cubicBezTo>
                  <a:cubicBezTo>
                    <a:pt x="55" y="1061"/>
                    <a:pt x="55" y="1061"/>
                    <a:pt x="55" y="1061"/>
                  </a:cubicBezTo>
                  <a:cubicBezTo>
                    <a:pt x="372" y="18"/>
                    <a:pt x="372" y="18"/>
                    <a:pt x="372" y="18"/>
                  </a:cubicBezTo>
                  <a:cubicBezTo>
                    <a:pt x="353" y="0"/>
                    <a:pt x="334" y="0"/>
                    <a:pt x="316" y="0"/>
                  </a:cubicBezTo>
                </a:path>
              </a:pathLst>
            </a:custGeom>
            <a:solidFill>
              <a:schemeClr val="lt1">
                <a:lumMod val="65000"/>
              </a:schemeClr>
            </a:solidFill>
            <a:ln>
              <a:noFill/>
            </a:ln>
            <a:effectLst/>
          </p:spPr>
          <p:txBody>
            <a:bodyPr anchor="ctr"/>
            <a:lstStyle/>
            <a:p>
              <a:pPr algn="ctr"/>
              <a:endParaRPr sz="1900">
                <a:solidFill>
                  <a:schemeClr val="dk1"/>
                </a:solidFill>
              </a:endParaRPr>
            </a:p>
          </p:txBody>
        </p:sp>
        <p:sp>
          <p:nvSpPr>
            <p:cNvPr id="109" name="Freeform: Shape 15"/>
            <p:cNvSpPr/>
            <p:nvPr>
              <p:custDataLst>
                <p:tags r:id="rId11"/>
              </p:custDataLst>
            </p:nvPr>
          </p:nvSpPr>
          <p:spPr bwMode="auto">
            <a:xfrm>
              <a:off x="3202288" y="7784862"/>
              <a:ext cx="1176167" cy="1509944"/>
            </a:xfrm>
            <a:custGeom>
              <a:avLst/>
              <a:gdLst>
                <a:gd name="T0" fmla="*/ 652 w 653"/>
                <a:gd name="T1" fmla="*/ 652 h 839"/>
                <a:gd name="T2" fmla="*/ 652 w 653"/>
                <a:gd name="T3" fmla="*/ 652 h 839"/>
                <a:gd name="T4" fmla="*/ 633 w 653"/>
                <a:gd name="T5" fmla="*/ 707 h 839"/>
                <a:gd name="T6" fmla="*/ 410 w 653"/>
                <a:gd name="T7" fmla="*/ 838 h 839"/>
                <a:gd name="T8" fmla="*/ 354 w 653"/>
                <a:gd name="T9" fmla="*/ 819 h 839"/>
                <a:gd name="T10" fmla="*/ 0 w 653"/>
                <a:gd name="T11" fmla="*/ 187 h 839"/>
                <a:gd name="T12" fmla="*/ 18 w 653"/>
                <a:gd name="T13" fmla="*/ 131 h 839"/>
                <a:gd name="T14" fmla="*/ 242 w 653"/>
                <a:gd name="T15" fmla="*/ 0 h 839"/>
                <a:gd name="T16" fmla="*/ 298 w 653"/>
                <a:gd name="T17" fmla="*/ 19 h 839"/>
                <a:gd name="T18" fmla="*/ 652 w 653"/>
                <a:gd name="T19" fmla="*/ 652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3" h="839">
                  <a:moveTo>
                    <a:pt x="652" y="652"/>
                  </a:moveTo>
                  <a:lnTo>
                    <a:pt x="652" y="652"/>
                  </a:lnTo>
                  <a:cubicBezTo>
                    <a:pt x="652" y="671"/>
                    <a:pt x="652" y="689"/>
                    <a:pt x="633" y="707"/>
                  </a:cubicBezTo>
                  <a:cubicBezTo>
                    <a:pt x="410" y="838"/>
                    <a:pt x="410" y="838"/>
                    <a:pt x="410" y="838"/>
                  </a:cubicBezTo>
                  <a:cubicBezTo>
                    <a:pt x="391" y="838"/>
                    <a:pt x="372" y="838"/>
                    <a:pt x="354" y="819"/>
                  </a:cubicBezTo>
                  <a:cubicBezTo>
                    <a:pt x="0" y="187"/>
                    <a:pt x="0" y="187"/>
                    <a:pt x="0" y="187"/>
                  </a:cubicBezTo>
                  <a:cubicBezTo>
                    <a:pt x="0" y="168"/>
                    <a:pt x="0" y="149"/>
                    <a:pt x="18" y="131"/>
                  </a:cubicBezTo>
                  <a:cubicBezTo>
                    <a:pt x="242" y="0"/>
                    <a:pt x="242" y="0"/>
                    <a:pt x="242" y="0"/>
                  </a:cubicBezTo>
                  <a:cubicBezTo>
                    <a:pt x="261" y="0"/>
                    <a:pt x="279" y="0"/>
                    <a:pt x="298" y="19"/>
                  </a:cubicBezTo>
                  <a:lnTo>
                    <a:pt x="652" y="652"/>
                  </a:lnTo>
                </a:path>
              </a:pathLst>
            </a:custGeom>
            <a:solidFill>
              <a:schemeClr val="accent5">
                <a:lumMod val="60000"/>
                <a:lumOff val="40000"/>
              </a:schemeClr>
            </a:solidFill>
            <a:ln>
              <a:noFill/>
            </a:ln>
            <a:effectLst/>
          </p:spPr>
          <p:txBody>
            <a:bodyPr anchor="ctr"/>
            <a:lstStyle/>
            <a:p>
              <a:pPr algn="ctr"/>
              <a:endParaRPr sz="1900">
                <a:solidFill>
                  <a:schemeClr val="dk1"/>
                </a:solidFill>
              </a:endParaRPr>
            </a:p>
          </p:txBody>
        </p:sp>
        <p:sp>
          <p:nvSpPr>
            <p:cNvPr id="110" name="Freeform: Shape 16"/>
            <p:cNvSpPr/>
            <p:nvPr>
              <p:custDataLst>
                <p:tags r:id="rId12"/>
              </p:custDataLst>
            </p:nvPr>
          </p:nvSpPr>
          <p:spPr bwMode="auto">
            <a:xfrm>
              <a:off x="2328110" y="6545119"/>
              <a:ext cx="1748357" cy="1883453"/>
            </a:xfrm>
            <a:custGeom>
              <a:avLst/>
              <a:gdLst>
                <a:gd name="T0" fmla="*/ 969 w 970"/>
                <a:gd name="T1" fmla="*/ 671 h 1044"/>
                <a:gd name="T2" fmla="*/ 969 w 970"/>
                <a:gd name="T3" fmla="*/ 671 h 1044"/>
                <a:gd name="T4" fmla="*/ 950 w 970"/>
                <a:gd name="T5" fmla="*/ 727 h 1044"/>
                <a:gd name="T6" fmla="*/ 410 w 970"/>
                <a:gd name="T7" fmla="*/ 1025 h 1044"/>
                <a:gd name="T8" fmla="*/ 354 w 970"/>
                <a:gd name="T9" fmla="*/ 1006 h 1044"/>
                <a:gd name="T10" fmla="*/ 0 w 970"/>
                <a:gd name="T11" fmla="*/ 373 h 1044"/>
                <a:gd name="T12" fmla="*/ 19 w 970"/>
                <a:gd name="T13" fmla="*/ 317 h 1044"/>
                <a:gd name="T14" fmla="*/ 559 w 970"/>
                <a:gd name="T15" fmla="*/ 19 h 1044"/>
                <a:gd name="T16" fmla="*/ 615 w 970"/>
                <a:gd name="T17" fmla="*/ 19 h 1044"/>
                <a:gd name="T18" fmla="*/ 969 w 970"/>
                <a:gd name="T19" fmla="*/ 671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0" h="1044">
                  <a:moveTo>
                    <a:pt x="969" y="671"/>
                  </a:moveTo>
                  <a:lnTo>
                    <a:pt x="969" y="671"/>
                  </a:lnTo>
                  <a:cubicBezTo>
                    <a:pt x="969" y="689"/>
                    <a:pt x="969" y="708"/>
                    <a:pt x="950" y="727"/>
                  </a:cubicBezTo>
                  <a:cubicBezTo>
                    <a:pt x="410" y="1025"/>
                    <a:pt x="410" y="1025"/>
                    <a:pt x="410" y="1025"/>
                  </a:cubicBezTo>
                  <a:cubicBezTo>
                    <a:pt x="392" y="1043"/>
                    <a:pt x="373" y="1025"/>
                    <a:pt x="354" y="1006"/>
                  </a:cubicBezTo>
                  <a:cubicBezTo>
                    <a:pt x="0" y="373"/>
                    <a:pt x="0" y="373"/>
                    <a:pt x="0" y="373"/>
                  </a:cubicBezTo>
                  <a:cubicBezTo>
                    <a:pt x="0" y="354"/>
                    <a:pt x="0" y="317"/>
                    <a:pt x="19" y="317"/>
                  </a:cubicBezTo>
                  <a:cubicBezTo>
                    <a:pt x="559" y="19"/>
                    <a:pt x="559" y="19"/>
                    <a:pt x="559" y="19"/>
                  </a:cubicBezTo>
                  <a:cubicBezTo>
                    <a:pt x="578" y="0"/>
                    <a:pt x="597" y="0"/>
                    <a:pt x="615" y="19"/>
                  </a:cubicBezTo>
                  <a:lnTo>
                    <a:pt x="969" y="671"/>
                  </a:lnTo>
                </a:path>
              </a:pathLst>
            </a:custGeom>
            <a:solidFill>
              <a:schemeClr val="accent2"/>
            </a:solidFill>
            <a:ln>
              <a:noFill/>
            </a:ln>
            <a:effectLst/>
          </p:spPr>
          <p:txBody>
            <a:bodyPr anchor="ctr"/>
            <a:lstStyle/>
            <a:p>
              <a:pPr algn="ctr"/>
              <a:endParaRPr sz="1900">
                <a:solidFill>
                  <a:schemeClr val="dk1"/>
                </a:solidFill>
              </a:endParaRPr>
            </a:p>
          </p:txBody>
        </p:sp>
        <p:sp>
          <p:nvSpPr>
            <p:cNvPr id="111" name="Freeform: Shape 17"/>
            <p:cNvSpPr/>
            <p:nvPr>
              <p:custDataLst>
                <p:tags r:id="rId13"/>
              </p:custDataLst>
            </p:nvPr>
          </p:nvSpPr>
          <p:spPr bwMode="auto">
            <a:xfrm>
              <a:off x="4712233" y="4367620"/>
              <a:ext cx="2082134" cy="3393399"/>
            </a:xfrm>
            <a:custGeom>
              <a:avLst/>
              <a:gdLst>
                <a:gd name="T0" fmla="*/ 1154 w 1155"/>
                <a:gd name="T1" fmla="*/ 1750 h 1882"/>
                <a:gd name="T2" fmla="*/ 1154 w 1155"/>
                <a:gd name="T3" fmla="*/ 1750 h 1882"/>
                <a:gd name="T4" fmla="*/ 1136 w 1155"/>
                <a:gd name="T5" fmla="*/ 1806 h 1882"/>
                <a:gd name="T6" fmla="*/ 1024 w 1155"/>
                <a:gd name="T7" fmla="*/ 1862 h 1882"/>
                <a:gd name="T8" fmla="*/ 987 w 1155"/>
                <a:gd name="T9" fmla="*/ 1843 h 1882"/>
                <a:gd name="T10" fmla="*/ 19 w 1155"/>
                <a:gd name="T11" fmla="*/ 112 h 1882"/>
                <a:gd name="T12" fmla="*/ 19 w 1155"/>
                <a:gd name="T13" fmla="*/ 75 h 1882"/>
                <a:gd name="T14" fmla="*/ 130 w 1155"/>
                <a:gd name="T15" fmla="*/ 0 h 1882"/>
                <a:gd name="T16" fmla="*/ 186 w 1155"/>
                <a:gd name="T17" fmla="*/ 19 h 1882"/>
                <a:gd name="T18" fmla="*/ 1154 w 1155"/>
                <a:gd name="T19" fmla="*/ 1750 h 1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5" h="1882">
                  <a:moveTo>
                    <a:pt x="1154" y="1750"/>
                  </a:moveTo>
                  <a:lnTo>
                    <a:pt x="1154" y="1750"/>
                  </a:lnTo>
                  <a:cubicBezTo>
                    <a:pt x="1154" y="1769"/>
                    <a:pt x="1154" y="1788"/>
                    <a:pt x="1136" y="1806"/>
                  </a:cubicBezTo>
                  <a:cubicBezTo>
                    <a:pt x="1024" y="1862"/>
                    <a:pt x="1024" y="1862"/>
                    <a:pt x="1024" y="1862"/>
                  </a:cubicBezTo>
                  <a:cubicBezTo>
                    <a:pt x="1005" y="1881"/>
                    <a:pt x="987" y="1862"/>
                    <a:pt x="987" y="1843"/>
                  </a:cubicBezTo>
                  <a:cubicBezTo>
                    <a:pt x="19" y="112"/>
                    <a:pt x="19" y="112"/>
                    <a:pt x="19" y="112"/>
                  </a:cubicBezTo>
                  <a:cubicBezTo>
                    <a:pt x="0" y="93"/>
                    <a:pt x="0" y="75"/>
                    <a:pt x="19" y="75"/>
                  </a:cubicBezTo>
                  <a:cubicBezTo>
                    <a:pt x="130" y="0"/>
                    <a:pt x="130" y="0"/>
                    <a:pt x="130" y="0"/>
                  </a:cubicBezTo>
                  <a:cubicBezTo>
                    <a:pt x="149" y="0"/>
                    <a:pt x="168" y="0"/>
                    <a:pt x="186" y="19"/>
                  </a:cubicBezTo>
                  <a:lnTo>
                    <a:pt x="1154" y="1750"/>
                  </a:lnTo>
                </a:path>
              </a:pathLst>
            </a:custGeom>
            <a:solidFill>
              <a:schemeClr val="accent2"/>
            </a:solidFill>
            <a:ln>
              <a:noFill/>
            </a:ln>
            <a:effectLst/>
          </p:spPr>
          <p:txBody>
            <a:bodyPr anchor="ctr"/>
            <a:lstStyle/>
            <a:p>
              <a:pPr algn="ctr"/>
              <a:endParaRPr sz="1900">
                <a:solidFill>
                  <a:schemeClr val="dk1"/>
                </a:solidFill>
              </a:endParaRPr>
            </a:p>
          </p:txBody>
        </p:sp>
        <p:sp>
          <p:nvSpPr>
            <p:cNvPr id="112" name="Freeform: Shape 18"/>
            <p:cNvSpPr/>
            <p:nvPr>
              <p:custDataLst>
                <p:tags r:id="rId14"/>
              </p:custDataLst>
            </p:nvPr>
          </p:nvSpPr>
          <p:spPr bwMode="auto">
            <a:xfrm>
              <a:off x="2399636" y="6918628"/>
              <a:ext cx="1104642" cy="1374847"/>
            </a:xfrm>
            <a:custGeom>
              <a:avLst/>
              <a:gdLst>
                <a:gd name="T0" fmla="*/ 242 w 615"/>
                <a:gd name="T1" fmla="*/ 93 h 765"/>
                <a:gd name="T2" fmla="*/ 261 w 615"/>
                <a:gd name="T3" fmla="*/ 0 h 765"/>
                <a:gd name="T4" fmla="*/ 298 w 615"/>
                <a:gd name="T5" fmla="*/ 93 h 765"/>
                <a:gd name="T6" fmla="*/ 354 w 615"/>
                <a:gd name="T7" fmla="*/ 205 h 765"/>
                <a:gd name="T8" fmla="*/ 316 w 615"/>
                <a:gd name="T9" fmla="*/ 112 h 765"/>
                <a:gd name="T10" fmla="*/ 298 w 615"/>
                <a:gd name="T11" fmla="*/ 205 h 765"/>
                <a:gd name="T12" fmla="*/ 428 w 615"/>
                <a:gd name="T13" fmla="*/ 298 h 765"/>
                <a:gd name="T14" fmla="*/ 428 w 615"/>
                <a:gd name="T15" fmla="*/ 242 h 765"/>
                <a:gd name="T16" fmla="*/ 335 w 615"/>
                <a:gd name="T17" fmla="*/ 279 h 765"/>
                <a:gd name="T18" fmla="*/ 428 w 615"/>
                <a:gd name="T19" fmla="*/ 298 h 765"/>
                <a:gd name="T20" fmla="*/ 503 w 615"/>
                <a:gd name="T21" fmla="*/ 373 h 765"/>
                <a:gd name="T22" fmla="*/ 410 w 615"/>
                <a:gd name="T23" fmla="*/ 354 h 765"/>
                <a:gd name="T24" fmla="*/ 447 w 615"/>
                <a:gd name="T25" fmla="*/ 428 h 765"/>
                <a:gd name="T26" fmla="*/ 205 w 615"/>
                <a:gd name="T27" fmla="*/ 149 h 765"/>
                <a:gd name="T28" fmla="*/ 149 w 615"/>
                <a:gd name="T29" fmla="*/ 75 h 765"/>
                <a:gd name="T30" fmla="*/ 130 w 615"/>
                <a:gd name="T31" fmla="*/ 149 h 765"/>
                <a:gd name="T32" fmla="*/ 261 w 615"/>
                <a:gd name="T33" fmla="*/ 261 h 765"/>
                <a:gd name="T34" fmla="*/ 261 w 615"/>
                <a:gd name="T35" fmla="*/ 186 h 765"/>
                <a:gd name="T36" fmla="*/ 167 w 615"/>
                <a:gd name="T37" fmla="*/ 224 h 765"/>
                <a:gd name="T38" fmla="*/ 261 w 615"/>
                <a:gd name="T39" fmla="*/ 261 h 765"/>
                <a:gd name="T40" fmla="*/ 335 w 615"/>
                <a:gd name="T41" fmla="*/ 317 h 765"/>
                <a:gd name="T42" fmla="*/ 242 w 615"/>
                <a:gd name="T43" fmla="*/ 298 h 765"/>
                <a:gd name="T44" fmla="*/ 298 w 615"/>
                <a:gd name="T45" fmla="*/ 373 h 765"/>
                <a:gd name="T46" fmla="*/ 372 w 615"/>
                <a:gd name="T47" fmla="*/ 466 h 765"/>
                <a:gd name="T48" fmla="*/ 335 w 615"/>
                <a:gd name="T49" fmla="*/ 391 h 765"/>
                <a:gd name="T50" fmla="*/ 316 w 615"/>
                <a:gd name="T51" fmla="*/ 466 h 765"/>
                <a:gd name="T52" fmla="*/ 93 w 615"/>
                <a:gd name="T53" fmla="*/ 205 h 765"/>
                <a:gd name="T54" fmla="*/ 93 w 615"/>
                <a:gd name="T55" fmla="*/ 130 h 765"/>
                <a:gd name="T56" fmla="*/ 0 w 615"/>
                <a:gd name="T57" fmla="*/ 186 h 765"/>
                <a:gd name="T58" fmla="*/ 93 w 615"/>
                <a:gd name="T59" fmla="*/ 205 h 765"/>
                <a:gd name="T60" fmla="*/ 167 w 615"/>
                <a:gd name="T61" fmla="*/ 279 h 765"/>
                <a:gd name="T62" fmla="*/ 74 w 615"/>
                <a:gd name="T63" fmla="*/ 242 h 765"/>
                <a:gd name="T64" fmla="*/ 130 w 615"/>
                <a:gd name="T65" fmla="*/ 335 h 765"/>
                <a:gd name="T66" fmla="*/ 205 w 615"/>
                <a:gd name="T67" fmla="*/ 428 h 765"/>
                <a:gd name="T68" fmla="*/ 167 w 615"/>
                <a:gd name="T69" fmla="*/ 335 h 765"/>
                <a:gd name="T70" fmla="*/ 149 w 615"/>
                <a:gd name="T71" fmla="*/ 428 h 765"/>
                <a:gd name="T72" fmla="*/ 279 w 615"/>
                <a:gd name="T73" fmla="*/ 522 h 765"/>
                <a:gd name="T74" fmla="*/ 279 w 615"/>
                <a:gd name="T75" fmla="*/ 466 h 765"/>
                <a:gd name="T76" fmla="*/ 186 w 615"/>
                <a:gd name="T77" fmla="*/ 503 h 765"/>
                <a:gd name="T78" fmla="*/ 279 w 615"/>
                <a:gd name="T79" fmla="*/ 522 h 765"/>
                <a:gd name="T80" fmla="*/ 559 w 615"/>
                <a:gd name="T81" fmla="*/ 484 h 765"/>
                <a:gd name="T82" fmla="*/ 465 w 615"/>
                <a:gd name="T83" fmla="*/ 447 h 765"/>
                <a:gd name="T84" fmla="*/ 521 w 615"/>
                <a:gd name="T85" fmla="*/ 540 h 765"/>
                <a:gd name="T86" fmla="*/ 596 w 615"/>
                <a:gd name="T87" fmla="*/ 633 h 765"/>
                <a:gd name="T88" fmla="*/ 559 w 615"/>
                <a:gd name="T89" fmla="*/ 540 h 765"/>
                <a:gd name="T90" fmla="*/ 540 w 615"/>
                <a:gd name="T91" fmla="*/ 633 h 765"/>
                <a:gd name="T92" fmla="*/ 428 w 615"/>
                <a:gd name="T93" fmla="*/ 577 h 765"/>
                <a:gd name="T94" fmla="*/ 428 w 615"/>
                <a:gd name="T95" fmla="*/ 503 h 765"/>
                <a:gd name="T96" fmla="*/ 354 w 615"/>
                <a:gd name="T97" fmla="*/ 559 h 765"/>
                <a:gd name="T98" fmla="*/ 428 w 615"/>
                <a:gd name="T99" fmla="*/ 577 h 765"/>
                <a:gd name="T100" fmla="*/ 503 w 615"/>
                <a:gd name="T101" fmla="*/ 652 h 765"/>
                <a:gd name="T102" fmla="*/ 428 w 615"/>
                <a:gd name="T103" fmla="*/ 615 h 765"/>
                <a:gd name="T104" fmla="*/ 465 w 615"/>
                <a:gd name="T105" fmla="*/ 708 h 765"/>
                <a:gd name="T106" fmla="*/ 335 w 615"/>
                <a:gd name="T107" fmla="*/ 633 h 765"/>
                <a:gd name="T108" fmla="*/ 279 w 615"/>
                <a:gd name="T109" fmla="*/ 559 h 765"/>
                <a:gd name="T110" fmla="*/ 261 w 615"/>
                <a:gd name="T111" fmla="*/ 633 h 765"/>
                <a:gd name="T112" fmla="*/ 391 w 615"/>
                <a:gd name="T113" fmla="*/ 745 h 765"/>
                <a:gd name="T114" fmla="*/ 391 w 615"/>
                <a:gd name="T115" fmla="*/ 671 h 765"/>
                <a:gd name="T116" fmla="*/ 298 w 615"/>
                <a:gd name="T117" fmla="*/ 726 h 765"/>
                <a:gd name="T118" fmla="*/ 391 w 615"/>
                <a:gd name="T119" fmla="*/ 745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5" h="765">
                  <a:moveTo>
                    <a:pt x="279" y="112"/>
                  </a:moveTo>
                  <a:lnTo>
                    <a:pt x="279" y="112"/>
                  </a:lnTo>
                  <a:cubicBezTo>
                    <a:pt x="261" y="112"/>
                    <a:pt x="242" y="112"/>
                    <a:pt x="242" y="93"/>
                  </a:cubicBezTo>
                  <a:cubicBezTo>
                    <a:pt x="223" y="56"/>
                    <a:pt x="223" y="56"/>
                    <a:pt x="223" y="56"/>
                  </a:cubicBezTo>
                  <a:cubicBezTo>
                    <a:pt x="205" y="56"/>
                    <a:pt x="223" y="37"/>
                    <a:pt x="223" y="19"/>
                  </a:cubicBezTo>
                  <a:cubicBezTo>
                    <a:pt x="261" y="0"/>
                    <a:pt x="261" y="0"/>
                    <a:pt x="261" y="0"/>
                  </a:cubicBezTo>
                  <a:cubicBezTo>
                    <a:pt x="279" y="0"/>
                    <a:pt x="298" y="0"/>
                    <a:pt x="298" y="19"/>
                  </a:cubicBezTo>
                  <a:cubicBezTo>
                    <a:pt x="316" y="56"/>
                    <a:pt x="316" y="56"/>
                    <a:pt x="316" y="56"/>
                  </a:cubicBezTo>
                  <a:cubicBezTo>
                    <a:pt x="316" y="56"/>
                    <a:pt x="316" y="75"/>
                    <a:pt x="298" y="93"/>
                  </a:cubicBezTo>
                  <a:lnTo>
                    <a:pt x="279" y="112"/>
                  </a:lnTo>
                  <a:close/>
                  <a:moveTo>
                    <a:pt x="354" y="205"/>
                  </a:moveTo>
                  <a:lnTo>
                    <a:pt x="354" y="205"/>
                  </a:lnTo>
                  <a:cubicBezTo>
                    <a:pt x="372" y="186"/>
                    <a:pt x="391" y="168"/>
                    <a:pt x="372" y="149"/>
                  </a:cubicBezTo>
                  <a:cubicBezTo>
                    <a:pt x="354" y="130"/>
                    <a:pt x="354" y="130"/>
                    <a:pt x="354" y="130"/>
                  </a:cubicBezTo>
                  <a:cubicBezTo>
                    <a:pt x="354" y="112"/>
                    <a:pt x="335" y="112"/>
                    <a:pt x="316" y="112"/>
                  </a:cubicBezTo>
                  <a:cubicBezTo>
                    <a:pt x="298" y="130"/>
                    <a:pt x="298" y="130"/>
                    <a:pt x="298" y="130"/>
                  </a:cubicBezTo>
                  <a:cubicBezTo>
                    <a:pt x="279" y="130"/>
                    <a:pt x="279" y="149"/>
                    <a:pt x="279" y="168"/>
                  </a:cubicBezTo>
                  <a:cubicBezTo>
                    <a:pt x="298" y="205"/>
                    <a:pt x="298" y="205"/>
                    <a:pt x="298" y="205"/>
                  </a:cubicBezTo>
                  <a:cubicBezTo>
                    <a:pt x="298" y="205"/>
                    <a:pt x="316" y="224"/>
                    <a:pt x="335" y="205"/>
                  </a:cubicBezTo>
                  <a:lnTo>
                    <a:pt x="354" y="205"/>
                  </a:lnTo>
                  <a:close/>
                  <a:moveTo>
                    <a:pt x="428" y="298"/>
                  </a:moveTo>
                  <a:lnTo>
                    <a:pt x="428" y="298"/>
                  </a:lnTo>
                  <a:cubicBezTo>
                    <a:pt x="447" y="298"/>
                    <a:pt x="447" y="279"/>
                    <a:pt x="428" y="261"/>
                  </a:cubicBezTo>
                  <a:cubicBezTo>
                    <a:pt x="428" y="242"/>
                    <a:pt x="428" y="242"/>
                    <a:pt x="428" y="242"/>
                  </a:cubicBezTo>
                  <a:cubicBezTo>
                    <a:pt x="410" y="224"/>
                    <a:pt x="391" y="224"/>
                    <a:pt x="372" y="224"/>
                  </a:cubicBezTo>
                  <a:cubicBezTo>
                    <a:pt x="354" y="242"/>
                    <a:pt x="354" y="242"/>
                    <a:pt x="354" y="242"/>
                  </a:cubicBezTo>
                  <a:cubicBezTo>
                    <a:pt x="335" y="242"/>
                    <a:pt x="335" y="261"/>
                    <a:pt x="335" y="279"/>
                  </a:cubicBezTo>
                  <a:cubicBezTo>
                    <a:pt x="354" y="317"/>
                    <a:pt x="354" y="317"/>
                    <a:pt x="354" y="317"/>
                  </a:cubicBezTo>
                  <a:cubicBezTo>
                    <a:pt x="354" y="317"/>
                    <a:pt x="372" y="335"/>
                    <a:pt x="391" y="317"/>
                  </a:cubicBezTo>
                  <a:lnTo>
                    <a:pt x="428" y="298"/>
                  </a:lnTo>
                  <a:close/>
                  <a:moveTo>
                    <a:pt x="484" y="410"/>
                  </a:moveTo>
                  <a:lnTo>
                    <a:pt x="484" y="410"/>
                  </a:lnTo>
                  <a:cubicBezTo>
                    <a:pt x="503" y="410"/>
                    <a:pt x="503" y="391"/>
                    <a:pt x="503" y="373"/>
                  </a:cubicBezTo>
                  <a:cubicBezTo>
                    <a:pt x="484" y="335"/>
                    <a:pt x="484" y="335"/>
                    <a:pt x="484" y="335"/>
                  </a:cubicBezTo>
                  <a:cubicBezTo>
                    <a:pt x="465" y="335"/>
                    <a:pt x="447" y="317"/>
                    <a:pt x="447" y="335"/>
                  </a:cubicBezTo>
                  <a:cubicBezTo>
                    <a:pt x="410" y="354"/>
                    <a:pt x="410" y="354"/>
                    <a:pt x="410" y="354"/>
                  </a:cubicBezTo>
                  <a:cubicBezTo>
                    <a:pt x="391" y="354"/>
                    <a:pt x="391" y="373"/>
                    <a:pt x="391" y="391"/>
                  </a:cubicBezTo>
                  <a:cubicBezTo>
                    <a:pt x="410" y="410"/>
                    <a:pt x="410" y="410"/>
                    <a:pt x="410" y="410"/>
                  </a:cubicBezTo>
                  <a:cubicBezTo>
                    <a:pt x="428" y="428"/>
                    <a:pt x="447" y="428"/>
                    <a:pt x="447" y="428"/>
                  </a:cubicBezTo>
                  <a:lnTo>
                    <a:pt x="484" y="410"/>
                  </a:lnTo>
                  <a:close/>
                  <a:moveTo>
                    <a:pt x="205" y="149"/>
                  </a:moveTo>
                  <a:lnTo>
                    <a:pt x="205" y="149"/>
                  </a:lnTo>
                  <a:cubicBezTo>
                    <a:pt x="205" y="130"/>
                    <a:pt x="223" y="112"/>
                    <a:pt x="205" y="112"/>
                  </a:cubicBezTo>
                  <a:cubicBezTo>
                    <a:pt x="186" y="75"/>
                    <a:pt x="186" y="75"/>
                    <a:pt x="186" y="75"/>
                  </a:cubicBezTo>
                  <a:cubicBezTo>
                    <a:pt x="186" y="56"/>
                    <a:pt x="167" y="56"/>
                    <a:pt x="149" y="75"/>
                  </a:cubicBezTo>
                  <a:cubicBezTo>
                    <a:pt x="130" y="75"/>
                    <a:pt x="130" y="75"/>
                    <a:pt x="130" y="75"/>
                  </a:cubicBezTo>
                  <a:cubicBezTo>
                    <a:pt x="112" y="93"/>
                    <a:pt x="112" y="112"/>
                    <a:pt x="112" y="130"/>
                  </a:cubicBezTo>
                  <a:cubicBezTo>
                    <a:pt x="130" y="149"/>
                    <a:pt x="130" y="149"/>
                    <a:pt x="130" y="149"/>
                  </a:cubicBezTo>
                  <a:cubicBezTo>
                    <a:pt x="130" y="168"/>
                    <a:pt x="149" y="168"/>
                    <a:pt x="167" y="168"/>
                  </a:cubicBezTo>
                  <a:lnTo>
                    <a:pt x="205" y="149"/>
                  </a:lnTo>
                  <a:close/>
                  <a:moveTo>
                    <a:pt x="261" y="261"/>
                  </a:moveTo>
                  <a:lnTo>
                    <a:pt x="261" y="261"/>
                  </a:lnTo>
                  <a:cubicBezTo>
                    <a:pt x="279" y="242"/>
                    <a:pt x="279" y="224"/>
                    <a:pt x="261" y="205"/>
                  </a:cubicBezTo>
                  <a:cubicBezTo>
                    <a:pt x="261" y="186"/>
                    <a:pt x="261" y="186"/>
                    <a:pt x="261" y="186"/>
                  </a:cubicBezTo>
                  <a:cubicBezTo>
                    <a:pt x="242" y="168"/>
                    <a:pt x="223" y="168"/>
                    <a:pt x="205" y="168"/>
                  </a:cubicBezTo>
                  <a:cubicBezTo>
                    <a:pt x="186" y="186"/>
                    <a:pt x="186" y="186"/>
                    <a:pt x="186" y="186"/>
                  </a:cubicBezTo>
                  <a:cubicBezTo>
                    <a:pt x="167" y="205"/>
                    <a:pt x="167" y="224"/>
                    <a:pt x="167" y="224"/>
                  </a:cubicBezTo>
                  <a:cubicBezTo>
                    <a:pt x="186" y="261"/>
                    <a:pt x="186" y="261"/>
                    <a:pt x="186" y="261"/>
                  </a:cubicBezTo>
                  <a:cubicBezTo>
                    <a:pt x="205" y="279"/>
                    <a:pt x="223" y="279"/>
                    <a:pt x="223" y="261"/>
                  </a:cubicBezTo>
                  <a:lnTo>
                    <a:pt x="261" y="261"/>
                  </a:lnTo>
                  <a:close/>
                  <a:moveTo>
                    <a:pt x="316" y="354"/>
                  </a:moveTo>
                  <a:lnTo>
                    <a:pt x="316" y="354"/>
                  </a:lnTo>
                  <a:cubicBezTo>
                    <a:pt x="335" y="354"/>
                    <a:pt x="335" y="335"/>
                    <a:pt x="335" y="317"/>
                  </a:cubicBezTo>
                  <a:cubicBezTo>
                    <a:pt x="316" y="298"/>
                    <a:pt x="316" y="298"/>
                    <a:pt x="316" y="298"/>
                  </a:cubicBezTo>
                  <a:cubicBezTo>
                    <a:pt x="298" y="279"/>
                    <a:pt x="279" y="279"/>
                    <a:pt x="279" y="279"/>
                  </a:cubicBezTo>
                  <a:cubicBezTo>
                    <a:pt x="242" y="298"/>
                    <a:pt x="242" y="298"/>
                    <a:pt x="242" y="298"/>
                  </a:cubicBezTo>
                  <a:cubicBezTo>
                    <a:pt x="223" y="298"/>
                    <a:pt x="223" y="317"/>
                    <a:pt x="242" y="335"/>
                  </a:cubicBezTo>
                  <a:cubicBezTo>
                    <a:pt x="242" y="373"/>
                    <a:pt x="242" y="373"/>
                    <a:pt x="242" y="373"/>
                  </a:cubicBezTo>
                  <a:cubicBezTo>
                    <a:pt x="261" y="373"/>
                    <a:pt x="279" y="391"/>
                    <a:pt x="298" y="373"/>
                  </a:cubicBezTo>
                  <a:lnTo>
                    <a:pt x="316" y="354"/>
                  </a:lnTo>
                  <a:close/>
                  <a:moveTo>
                    <a:pt x="372" y="466"/>
                  </a:moveTo>
                  <a:lnTo>
                    <a:pt x="372" y="466"/>
                  </a:lnTo>
                  <a:cubicBezTo>
                    <a:pt x="391" y="466"/>
                    <a:pt x="391" y="447"/>
                    <a:pt x="391" y="428"/>
                  </a:cubicBezTo>
                  <a:cubicBezTo>
                    <a:pt x="372" y="410"/>
                    <a:pt x="372" y="410"/>
                    <a:pt x="372" y="410"/>
                  </a:cubicBezTo>
                  <a:cubicBezTo>
                    <a:pt x="372" y="391"/>
                    <a:pt x="354" y="391"/>
                    <a:pt x="335" y="391"/>
                  </a:cubicBezTo>
                  <a:cubicBezTo>
                    <a:pt x="298" y="410"/>
                    <a:pt x="298" y="410"/>
                    <a:pt x="298" y="410"/>
                  </a:cubicBezTo>
                  <a:cubicBezTo>
                    <a:pt x="298" y="410"/>
                    <a:pt x="279" y="428"/>
                    <a:pt x="298" y="447"/>
                  </a:cubicBezTo>
                  <a:cubicBezTo>
                    <a:pt x="316" y="466"/>
                    <a:pt x="316" y="466"/>
                    <a:pt x="316" y="466"/>
                  </a:cubicBezTo>
                  <a:cubicBezTo>
                    <a:pt x="316" y="484"/>
                    <a:pt x="335" y="503"/>
                    <a:pt x="354" y="484"/>
                  </a:cubicBezTo>
                  <a:lnTo>
                    <a:pt x="372" y="466"/>
                  </a:lnTo>
                  <a:close/>
                  <a:moveTo>
                    <a:pt x="93" y="205"/>
                  </a:moveTo>
                  <a:lnTo>
                    <a:pt x="93" y="205"/>
                  </a:lnTo>
                  <a:cubicBezTo>
                    <a:pt x="112" y="205"/>
                    <a:pt x="112" y="186"/>
                    <a:pt x="112" y="168"/>
                  </a:cubicBezTo>
                  <a:cubicBezTo>
                    <a:pt x="93" y="130"/>
                    <a:pt x="93" y="130"/>
                    <a:pt x="93" y="130"/>
                  </a:cubicBezTo>
                  <a:cubicBezTo>
                    <a:pt x="74" y="130"/>
                    <a:pt x="56" y="112"/>
                    <a:pt x="56" y="130"/>
                  </a:cubicBezTo>
                  <a:cubicBezTo>
                    <a:pt x="18" y="149"/>
                    <a:pt x="18" y="149"/>
                    <a:pt x="18" y="149"/>
                  </a:cubicBezTo>
                  <a:cubicBezTo>
                    <a:pt x="0" y="149"/>
                    <a:pt x="0" y="168"/>
                    <a:pt x="0" y="186"/>
                  </a:cubicBezTo>
                  <a:cubicBezTo>
                    <a:pt x="18" y="205"/>
                    <a:pt x="18" y="205"/>
                    <a:pt x="18" y="205"/>
                  </a:cubicBezTo>
                  <a:cubicBezTo>
                    <a:pt x="37" y="224"/>
                    <a:pt x="56" y="224"/>
                    <a:pt x="74" y="224"/>
                  </a:cubicBezTo>
                  <a:lnTo>
                    <a:pt x="93" y="205"/>
                  </a:lnTo>
                  <a:close/>
                  <a:moveTo>
                    <a:pt x="149" y="317"/>
                  </a:moveTo>
                  <a:lnTo>
                    <a:pt x="149" y="317"/>
                  </a:lnTo>
                  <a:cubicBezTo>
                    <a:pt x="167" y="298"/>
                    <a:pt x="167" y="279"/>
                    <a:pt x="167" y="279"/>
                  </a:cubicBezTo>
                  <a:cubicBezTo>
                    <a:pt x="149" y="242"/>
                    <a:pt x="149" y="242"/>
                    <a:pt x="149" y="242"/>
                  </a:cubicBezTo>
                  <a:cubicBezTo>
                    <a:pt x="149" y="224"/>
                    <a:pt x="130" y="224"/>
                    <a:pt x="112" y="224"/>
                  </a:cubicBezTo>
                  <a:cubicBezTo>
                    <a:pt x="74" y="242"/>
                    <a:pt x="74" y="242"/>
                    <a:pt x="74" y="242"/>
                  </a:cubicBezTo>
                  <a:cubicBezTo>
                    <a:pt x="74" y="261"/>
                    <a:pt x="56" y="279"/>
                    <a:pt x="74" y="279"/>
                  </a:cubicBezTo>
                  <a:cubicBezTo>
                    <a:pt x="93" y="317"/>
                    <a:pt x="93" y="317"/>
                    <a:pt x="93" y="317"/>
                  </a:cubicBezTo>
                  <a:cubicBezTo>
                    <a:pt x="93" y="335"/>
                    <a:pt x="112" y="335"/>
                    <a:pt x="130" y="335"/>
                  </a:cubicBezTo>
                  <a:lnTo>
                    <a:pt x="149" y="317"/>
                  </a:lnTo>
                  <a:close/>
                  <a:moveTo>
                    <a:pt x="205" y="428"/>
                  </a:moveTo>
                  <a:lnTo>
                    <a:pt x="205" y="428"/>
                  </a:lnTo>
                  <a:cubicBezTo>
                    <a:pt x="223" y="410"/>
                    <a:pt x="242" y="391"/>
                    <a:pt x="223" y="373"/>
                  </a:cubicBezTo>
                  <a:cubicBezTo>
                    <a:pt x="205" y="354"/>
                    <a:pt x="205" y="354"/>
                    <a:pt x="205" y="354"/>
                  </a:cubicBezTo>
                  <a:cubicBezTo>
                    <a:pt x="205" y="335"/>
                    <a:pt x="186" y="335"/>
                    <a:pt x="167" y="335"/>
                  </a:cubicBezTo>
                  <a:cubicBezTo>
                    <a:pt x="149" y="354"/>
                    <a:pt x="149" y="354"/>
                    <a:pt x="149" y="354"/>
                  </a:cubicBezTo>
                  <a:cubicBezTo>
                    <a:pt x="130" y="373"/>
                    <a:pt x="130" y="391"/>
                    <a:pt x="130" y="391"/>
                  </a:cubicBezTo>
                  <a:cubicBezTo>
                    <a:pt x="149" y="428"/>
                    <a:pt x="149" y="428"/>
                    <a:pt x="149" y="428"/>
                  </a:cubicBezTo>
                  <a:cubicBezTo>
                    <a:pt x="149" y="447"/>
                    <a:pt x="167" y="447"/>
                    <a:pt x="186" y="428"/>
                  </a:cubicBezTo>
                  <a:lnTo>
                    <a:pt x="205" y="428"/>
                  </a:lnTo>
                  <a:close/>
                  <a:moveTo>
                    <a:pt x="279" y="522"/>
                  </a:moveTo>
                  <a:lnTo>
                    <a:pt x="279" y="522"/>
                  </a:lnTo>
                  <a:cubicBezTo>
                    <a:pt x="298" y="522"/>
                    <a:pt x="298" y="503"/>
                    <a:pt x="279" y="484"/>
                  </a:cubicBezTo>
                  <a:cubicBezTo>
                    <a:pt x="279" y="466"/>
                    <a:pt x="279" y="466"/>
                    <a:pt x="279" y="466"/>
                  </a:cubicBezTo>
                  <a:cubicBezTo>
                    <a:pt x="261" y="447"/>
                    <a:pt x="242" y="447"/>
                    <a:pt x="223" y="447"/>
                  </a:cubicBezTo>
                  <a:cubicBezTo>
                    <a:pt x="205" y="466"/>
                    <a:pt x="205" y="466"/>
                    <a:pt x="205" y="466"/>
                  </a:cubicBezTo>
                  <a:cubicBezTo>
                    <a:pt x="186" y="466"/>
                    <a:pt x="186" y="484"/>
                    <a:pt x="186" y="503"/>
                  </a:cubicBezTo>
                  <a:cubicBezTo>
                    <a:pt x="205" y="540"/>
                    <a:pt x="205" y="540"/>
                    <a:pt x="205" y="540"/>
                  </a:cubicBezTo>
                  <a:cubicBezTo>
                    <a:pt x="205" y="540"/>
                    <a:pt x="223" y="559"/>
                    <a:pt x="242" y="540"/>
                  </a:cubicBezTo>
                  <a:lnTo>
                    <a:pt x="279" y="522"/>
                  </a:lnTo>
                  <a:close/>
                  <a:moveTo>
                    <a:pt x="540" y="522"/>
                  </a:moveTo>
                  <a:lnTo>
                    <a:pt x="540" y="522"/>
                  </a:lnTo>
                  <a:cubicBezTo>
                    <a:pt x="559" y="503"/>
                    <a:pt x="559" y="484"/>
                    <a:pt x="559" y="484"/>
                  </a:cubicBezTo>
                  <a:cubicBezTo>
                    <a:pt x="540" y="447"/>
                    <a:pt x="540" y="447"/>
                    <a:pt x="540" y="447"/>
                  </a:cubicBezTo>
                  <a:cubicBezTo>
                    <a:pt x="521" y="428"/>
                    <a:pt x="503" y="428"/>
                    <a:pt x="503" y="428"/>
                  </a:cubicBezTo>
                  <a:cubicBezTo>
                    <a:pt x="465" y="447"/>
                    <a:pt x="465" y="447"/>
                    <a:pt x="465" y="447"/>
                  </a:cubicBezTo>
                  <a:cubicBezTo>
                    <a:pt x="447" y="466"/>
                    <a:pt x="447" y="484"/>
                    <a:pt x="447" y="484"/>
                  </a:cubicBezTo>
                  <a:cubicBezTo>
                    <a:pt x="465" y="522"/>
                    <a:pt x="465" y="522"/>
                    <a:pt x="465" y="522"/>
                  </a:cubicBezTo>
                  <a:cubicBezTo>
                    <a:pt x="484" y="540"/>
                    <a:pt x="503" y="540"/>
                    <a:pt x="521" y="540"/>
                  </a:cubicBezTo>
                  <a:lnTo>
                    <a:pt x="540" y="522"/>
                  </a:lnTo>
                  <a:close/>
                  <a:moveTo>
                    <a:pt x="596" y="633"/>
                  </a:moveTo>
                  <a:lnTo>
                    <a:pt x="596" y="633"/>
                  </a:lnTo>
                  <a:cubicBezTo>
                    <a:pt x="614" y="615"/>
                    <a:pt x="614" y="596"/>
                    <a:pt x="614" y="577"/>
                  </a:cubicBezTo>
                  <a:cubicBezTo>
                    <a:pt x="596" y="559"/>
                    <a:pt x="596" y="559"/>
                    <a:pt x="596" y="559"/>
                  </a:cubicBezTo>
                  <a:cubicBezTo>
                    <a:pt x="596" y="540"/>
                    <a:pt x="577" y="540"/>
                    <a:pt x="559" y="540"/>
                  </a:cubicBezTo>
                  <a:cubicBezTo>
                    <a:pt x="521" y="559"/>
                    <a:pt x="521" y="559"/>
                    <a:pt x="521" y="559"/>
                  </a:cubicBezTo>
                  <a:cubicBezTo>
                    <a:pt x="521" y="577"/>
                    <a:pt x="503" y="596"/>
                    <a:pt x="521" y="596"/>
                  </a:cubicBezTo>
                  <a:cubicBezTo>
                    <a:pt x="540" y="633"/>
                    <a:pt x="540" y="633"/>
                    <a:pt x="540" y="633"/>
                  </a:cubicBezTo>
                  <a:cubicBezTo>
                    <a:pt x="540" y="652"/>
                    <a:pt x="559" y="652"/>
                    <a:pt x="577" y="633"/>
                  </a:cubicBezTo>
                  <a:lnTo>
                    <a:pt x="596" y="633"/>
                  </a:lnTo>
                  <a:close/>
                  <a:moveTo>
                    <a:pt x="428" y="577"/>
                  </a:moveTo>
                  <a:lnTo>
                    <a:pt x="428" y="577"/>
                  </a:lnTo>
                  <a:cubicBezTo>
                    <a:pt x="447" y="559"/>
                    <a:pt x="447" y="559"/>
                    <a:pt x="447" y="540"/>
                  </a:cubicBezTo>
                  <a:cubicBezTo>
                    <a:pt x="428" y="503"/>
                    <a:pt x="428" y="503"/>
                    <a:pt x="428" y="503"/>
                  </a:cubicBezTo>
                  <a:cubicBezTo>
                    <a:pt x="428" y="484"/>
                    <a:pt x="410" y="484"/>
                    <a:pt x="391" y="503"/>
                  </a:cubicBezTo>
                  <a:cubicBezTo>
                    <a:pt x="354" y="503"/>
                    <a:pt x="354" y="503"/>
                    <a:pt x="354" y="503"/>
                  </a:cubicBezTo>
                  <a:cubicBezTo>
                    <a:pt x="354" y="522"/>
                    <a:pt x="335" y="540"/>
                    <a:pt x="354" y="559"/>
                  </a:cubicBezTo>
                  <a:cubicBezTo>
                    <a:pt x="372" y="577"/>
                    <a:pt x="372" y="577"/>
                    <a:pt x="372" y="577"/>
                  </a:cubicBezTo>
                  <a:cubicBezTo>
                    <a:pt x="372" y="596"/>
                    <a:pt x="391" y="596"/>
                    <a:pt x="410" y="596"/>
                  </a:cubicBezTo>
                  <a:lnTo>
                    <a:pt x="428" y="577"/>
                  </a:lnTo>
                  <a:close/>
                  <a:moveTo>
                    <a:pt x="503" y="689"/>
                  </a:moveTo>
                  <a:lnTo>
                    <a:pt x="503" y="689"/>
                  </a:lnTo>
                  <a:cubicBezTo>
                    <a:pt x="503" y="671"/>
                    <a:pt x="521" y="652"/>
                    <a:pt x="503" y="652"/>
                  </a:cubicBezTo>
                  <a:cubicBezTo>
                    <a:pt x="484" y="615"/>
                    <a:pt x="484" y="615"/>
                    <a:pt x="484" y="615"/>
                  </a:cubicBezTo>
                  <a:cubicBezTo>
                    <a:pt x="484" y="596"/>
                    <a:pt x="465" y="596"/>
                    <a:pt x="447" y="596"/>
                  </a:cubicBezTo>
                  <a:cubicBezTo>
                    <a:pt x="428" y="615"/>
                    <a:pt x="428" y="615"/>
                    <a:pt x="428" y="615"/>
                  </a:cubicBezTo>
                  <a:cubicBezTo>
                    <a:pt x="410" y="633"/>
                    <a:pt x="410" y="652"/>
                    <a:pt x="410" y="652"/>
                  </a:cubicBezTo>
                  <a:cubicBezTo>
                    <a:pt x="428" y="689"/>
                    <a:pt x="428" y="689"/>
                    <a:pt x="428" y="689"/>
                  </a:cubicBezTo>
                  <a:cubicBezTo>
                    <a:pt x="428" y="708"/>
                    <a:pt x="447" y="708"/>
                    <a:pt x="465" y="708"/>
                  </a:cubicBezTo>
                  <a:lnTo>
                    <a:pt x="503" y="689"/>
                  </a:lnTo>
                  <a:close/>
                  <a:moveTo>
                    <a:pt x="335" y="633"/>
                  </a:moveTo>
                  <a:lnTo>
                    <a:pt x="335" y="633"/>
                  </a:lnTo>
                  <a:cubicBezTo>
                    <a:pt x="354" y="633"/>
                    <a:pt x="354" y="615"/>
                    <a:pt x="335" y="596"/>
                  </a:cubicBezTo>
                  <a:cubicBezTo>
                    <a:pt x="335" y="559"/>
                    <a:pt x="335" y="559"/>
                    <a:pt x="335" y="559"/>
                  </a:cubicBezTo>
                  <a:cubicBezTo>
                    <a:pt x="316" y="559"/>
                    <a:pt x="298" y="540"/>
                    <a:pt x="279" y="559"/>
                  </a:cubicBezTo>
                  <a:cubicBezTo>
                    <a:pt x="261" y="577"/>
                    <a:pt x="261" y="577"/>
                    <a:pt x="261" y="577"/>
                  </a:cubicBezTo>
                  <a:cubicBezTo>
                    <a:pt x="242" y="577"/>
                    <a:pt x="242" y="596"/>
                    <a:pt x="242" y="615"/>
                  </a:cubicBezTo>
                  <a:cubicBezTo>
                    <a:pt x="261" y="633"/>
                    <a:pt x="261" y="633"/>
                    <a:pt x="261" y="633"/>
                  </a:cubicBezTo>
                  <a:cubicBezTo>
                    <a:pt x="279" y="652"/>
                    <a:pt x="279" y="652"/>
                    <a:pt x="298" y="652"/>
                  </a:cubicBezTo>
                  <a:lnTo>
                    <a:pt x="335" y="633"/>
                  </a:lnTo>
                  <a:close/>
                  <a:moveTo>
                    <a:pt x="391" y="745"/>
                  </a:moveTo>
                  <a:lnTo>
                    <a:pt x="391" y="745"/>
                  </a:lnTo>
                  <a:cubicBezTo>
                    <a:pt x="410" y="726"/>
                    <a:pt x="410" y="708"/>
                    <a:pt x="410" y="708"/>
                  </a:cubicBezTo>
                  <a:cubicBezTo>
                    <a:pt x="391" y="671"/>
                    <a:pt x="391" y="671"/>
                    <a:pt x="391" y="671"/>
                  </a:cubicBezTo>
                  <a:cubicBezTo>
                    <a:pt x="372" y="652"/>
                    <a:pt x="354" y="652"/>
                    <a:pt x="354" y="671"/>
                  </a:cubicBezTo>
                  <a:cubicBezTo>
                    <a:pt x="316" y="671"/>
                    <a:pt x="316" y="671"/>
                    <a:pt x="316" y="671"/>
                  </a:cubicBezTo>
                  <a:cubicBezTo>
                    <a:pt x="298" y="689"/>
                    <a:pt x="298" y="708"/>
                    <a:pt x="298" y="726"/>
                  </a:cubicBezTo>
                  <a:cubicBezTo>
                    <a:pt x="316" y="745"/>
                    <a:pt x="316" y="745"/>
                    <a:pt x="316" y="745"/>
                  </a:cubicBezTo>
                  <a:cubicBezTo>
                    <a:pt x="335" y="764"/>
                    <a:pt x="354" y="764"/>
                    <a:pt x="372" y="764"/>
                  </a:cubicBezTo>
                  <a:lnTo>
                    <a:pt x="391" y="745"/>
                  </a:lnTo>
                  <a:close/>
                </a:path>
              </a:pathLst>
            </a:custGeom>
            <a:solidFill>
              <a:schemeClr val="accent5">
                <a:lumMod val="50000"/>
              </a:schemeClr>
            </a:solidFill>
            <a:ln>
              <a:noFill/>
            </a:ln>
            <a:effectLst/>
          </p:spPr>
          <p:txBody>
            <a:bodyPr anchor="ctr"/>
            <a:lstStyle/>
            <a:p>
              <a:pPr algn="ctr"/>
              <a:endParaRPr sz="1900">
                <a:solidFill>
                  <a:schemeClr val="dk1"/>
                </a:solidFill>
              </a:endParaRPr>
            </a:p>
          </p:txBody>
        </p:sp>
        <p:sp>
          <p:nvSpPr>
            <p:cNvPr id="113" name="Freeform: Shape 19"/>
            <p:cNvSpPr/>
            <p:nvPr>
              <p:custDataLst>
                <p:tags r:id="rId15"/>
              </p:custDataLst>
            </p:nvPr>
          </p:nvSpPr>
          <p:spPr bwMode="auto">
            <a:xfrm rot="19800000">
              <a:off x="6944546" y="5479437"/>
              <a:ext cx="1843721" cy="643716"/>
            </a:xfrm>
            <a:custGeom>
              <a:avLst/>
              <a:gdLst>
                <a:gd name="T0" fmla="*/ 19 w 1025"/>
                <a:gd name="T1" fmla="*/ 0 h 355"/>
                <a:gd name="T2" fmla="*/ 19 w 1025"/>
                <a:gd name="T3" fmla="*/ 0 h 355"/>
                <a:gd name="T4" fmla="*/ 0 w 1025"/>
                <a:gd name="T5" fmla="*/ 56 h 355"/>
                <a:gd name="T6" fmla="*/ 1006 w 1025"/>
                <a:gd name="T7" fmla="*/ 354 h 355"/>
                <a:gd name="T8" fmla="*/ 1024 w 1025"/>
                <a:gd name="T9" fmla="*/ 298 h 355"/>
                <a:gd name="T10" fmla="*/ 19 w 1025"/>
                <a:gd name="T11" fmla="*/ 0 h 355"/>
              </a:gdLst>
              <a:ahLst/>
              <a:cxnLst>
                <a:cxn ang="0">
                  <a:pos x="T0" y="T1"/>
                </a:cxn>
                <a:cxn ang="0">
                  <a:pos x="T2" y="T3"/>
                </a:cxn>
                <a:cxn ang="0">
                  <a:pos x="T4" y="T5"/>
                </a:cxn>
                <a:cxn ang="0">
                  <a:pos x="T6" y="T7"/>
                </a:cxn>
                <a:cxn ang="0">
                  <a:pos x="T8" y="T9"/>
                </a:cxn>
                <a:cxn ang="0">
                  <a:pos x="T10" y="T11"/>
                </a:cxn>
              </a:cxnLst>
              <a:rect l="0" t="0" r="r" b="b"/>
              <a:pathLst>
                <a:path w="1025" h="355">
                  <a:moveTo>
                    <a:pt x="19" y="0"/>
                  </a:moveTo>
                  <a:lnTo>
                    <a:pt x="19" y="0"/>
                  </a:lnTo>
                  <a:cubicBezTo>
                    <a:pt x="0" y="56"/>
                    <a:pt x="0" y="56"/>
                    <a:pt x="0" y="56"/>
                  </a:cubicBezTo>
                  <a:cubicBezTo>
                    <a:pt x="1006" y="354"/>
                    <a:pt x="1006" y="354"/>
                    <a:pt x="1006" y="354"/>
                  </a:cubicBezTo>
                  <a:cubicBezTo>
                    <a:pt x="1006" y="336"/>
                    <a:pt x="1024" y="317"/>
                    <a:pt x="1024" y="298"/>
                  </a:cubicBezTo>
                  <a:cubicBezTo>
                    <a:pt x="19" y="0"/>
                    <a:pt x="19" y="0"/>
                    <a:pt x="19" y="0"/>
                  </a:cubicBezTo>
                </a:path>
              </a:pathLst>
            </a:custGeom>
            <a:solidFill>
              <a:schemeClr val="lt1">
                <a:lumMod val="65000"/>
              </a:schemeClr>
            </a:solidFill>
            <a:ln>
              <a:noFill/>
            </a:ln>
            <a:effectLst/>
          </p:spPr>
          <p:txBody>
            <a:bodyPr anchor="ctr"/>
            <a:lstStyle/>
            <a:p>
              <a:pPr algn="ctr"/>
              <a:endParaRPr sz="1900">
                <a:solidFill>
                  <a:schemeClr val="dk1"/>
                </a:solidFill>
              </a:endParaRPr>
            </a:p>
          </p:txBody>
        </p:sp>
      </p:grpSp>
      <p:sp>
        <p:nvSpPr>
          <p:cNvPr id="8" name="任意多边形 7"/>
          <p:cNvSpPr/>
          <p:nvPr>
            <p:custDataLst>
              <p:tags r:id="rId16"/>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任意多边形 8"/>
          <p:cNvSpPr/>
          <p:nvPr>
            <p:custDataLst>
              <p:tags r:id="rId17"/>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02  </a:t>
            </a:r>
            <a:r>
              <a:rPr lang="zh-CN" altLang="en-US" sz="3000" dirty="0">
                <a:solidFill>
                  <a:schemeClr val="accent1"/>
                </a:solidFill>
                <a:latin typeface="Times New Roman" panose="02020603050405020304" charset="0"/>
                <a:ea typeface="微软雅黑" panose="020B0503020204020204" pitchFamily="34" charset="-122"/>
                <a:sym typeface="+mn-ea"/>
              </a:rPr>
              <a:t>建立安全生产管理体系</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10545" y="1159938"/>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杜邦的细节管理</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4" name="文本框 3"/>
          <p:cNvSpPr txBox="1"/>
          <p:nvPr>
            <p:custDataLst>
              <p:tags r:id="rId2"/>
            </p:custDataLst>
          </p:nvPr>
        </p:nvSpPr>
        <p:spPr>
          <a:xfrm>
            <a:off x="2477133" y="3332841"/>
            <a:ext cx="1482247" cy="436338"/>
          </a:xfrm>
          <a:prstGeom prst="roundRect">
            <a:avLst/>
          </a:prstGeom>
          <a:solidFill>
            <a:schemeClr val="accent3"/>
          </a:solidFill>
          <a:ln>
            <a:noFill/>
          </a:ln>
        </p:spPr>
        <p:txBody>
          <a:bodyPr wrap="square" rtlCol="0" anchor="t">
            <a:spAutoFit/>
          </a:bodyPr>
          <a:lstStyle/>
          <a:p>
            <a:pPr algn="ctr"/>
            <a:r>
              <a:rPr lang="zh-CN" altLang="en-US" sz="1970" b="1">
                <a:solidFill>
                  <a:schemeClr val="lt1"/>
                </a:solidFill>
                <a:latin typeface="Times New Roman" panose="02020603050405020304" charset="0"/>
                <a:ea typeface="微软雅黑" panose="020B0503020204020204" pitchFamily="34" charset="-122"/>
              </a:rPr>
              <a:t>会议室里</a:t>
            </a:r>
            <a:endParaRPr lang="zh-CN" altLang="en-US" sz="1970" b="1">
              <a:solidFill>
                <a:schemeClr val="lt1"/>
              </a:solidFill>
              <a:latin typeface="Times New Roman" panose="02020603050405020304" charset="0"/>
              <a:ea typeface="微软雅黑" panose="020B0503020204020204" pitchFamily="34" charset="-122"/>
            </a:endParaRPr>
          </a:p>
        </p:txBody>
      </p:sp>
      <p:sp>
        <p:nvSpPr>
          <p:cNvPr id="5" name="文本框 4"/>
          <p:cNvSpPr txBox="1"/>
          <p:nvPr>
            <p:custDataLst>
              <p:tags r:id="rId3"/>
            </p:custDataLst>
          </p:nvPr>
        </p:nvSpPr>
        <p:spPr>
          <a:xfrm>
            <a:off x="1238654" y="2121149"/>
            <a:ext cx="1738515" cy="460256"/>
          </a:xfrm>
          <a:prstGeom prst="roundRect">
            <a:avLst/>
          </a:prstGeom>
          <a:solidFill>
            <a:schemeClr val="accent4"/>
          </a:solidFill>
          <a:ln>
            <a:noFill/>
          </a:ln>
        </p:spPr>
        <p:txBody>
          <a:bodyPr wrap="square" rtlCol="0" anchor="t">
            <a:spAutoFit/>
          </a:bodyPr>
          <a:lstStyle/>
          <a:p>
            <a:pPr algn="ctr"/>
            <a:r>
              <a:rPr lang="zh-CN" altLang="en-US" sz="2110" b="1">
                <a:solidFill>
                  <a:schemeClr val="lt1"/>
                </a:solidFill>
                <a:latin typeface="Times New Roman" panose="02020603050405020304" charset="0"/>
                <a:ea typeface="微软雅黑" panose="020B0503020204020204" pitchFamily="34" charset="-122"/>
              </a:rPr>
              <a:t>细节管理</a:t>
            </a:r>
            <a:endParaRPr lang="zh-CN" altLang="en-US" sz="2110" b="1">
              <a:solidFill>
                <a:schemeClr val="lt1"/>
              </a:solidFill>
              <a:latin typeface="Times New Roman" panose="02020603050405020304" charset="0"/>
              <a:ea typeface="微软雅黑" panose="020B0503020204020204" pitchFamily="34" charset="-122"/>
            </a:endParaRPr>
          </a:p>
        </p:txBody>
      </p:sp>
      <p:sp>
        <p:nvSpPr>
          <p:cNvPr id="6" name="文本框 5"/>
          <p:cNvSpPr txBox="1"/>
          <p:nvPr>
            <p:custDataLst>
              <p:tags r:id="rId4"/>
            </p:custDataLst>
          </p:nvPr>
        </p:nvSpPr>
        <p:spPr>
          <a:xfrm>
            <a:off x="2477135" y="4004310"/>
            <a:ext cx="5342890" cy="1454785"/>
          </a:xfrm>
          <a:prstGeom prst="rect">
            <a:avLst/>
          </a:prstGeom>
          <a:noFill/>
        </p:spPr>
        <p:txBody>
          <a:bodyPr wrap="square" rtlCol="0" anchor="t">
            <a:spAutoFit/>
          </a:bodyPr>
          <a:lstStyle/>
          <a:p>
            <a:pPr algn="l">
              <a:lnSpc>
                <a:spcPct val="150000"/>
              </a:lnSpc>
            </a:pPr>
            <a:r>
              <a:rPr lang="zh-CN" altLang="en-US" sz="1970">
                <a:solidFill>
                  <a:schemeClr val="dk1">
                    <a:lumMod val="75000"/>
                    <a:lumOff val="25000"/>
                  </a:schemeClr>
                </a:solidFill>
                <a:latin typeface="Times New Roman" panose="02020603050405020304" charset="0"/>
                <a:ea typeface="微软雅黑" panose="020B0503020204020204" pitchFamily="34" charset="-122"/>
              </a:rPr>
              <a:t>摆放着罩有红布套的椅子，上面写着“如有紧急情况请跟我来”只有熟悉楼道情况的人才有资格坐。</a:t>
            </a:r>
            <a:endParaRPr lang="zh-CN" altLang="en-US" sz="1970">
              <a:solidFill>
                <a:schemeClr val="dk1">
                  <a:lumMod val="75000"/>
                  <a:lumOff val="25000"/>
                </a:schemeClr>
              </a:solidFill>
              <a:latin typeface="Times New Roman" panose="02020603050405020304" charset="0"/>
              <a:ea typeface="微软雅黑" panose="020B0503020204020204" pitchFamily="34" charset="-122"/>
            </a:endParaRPr>
          </a:p>
        </p:txBody>
      </p:sp>
      <p:sp>
        <p:nvSpPr>
          <p:cNvPr id="7" name="文本框 6"/>
          <p:cNvSpPr txBox="1"/>
          <p:nvPr>
            <p:custDataLst>
              <p:tags r:id="rId5"/>
            </p:custDataLst>
          </p:nvPr>
        </p:nvSpPr>
        <p:spPr>
          <a:xfrm>
            <a:off x="2477133" y="5783905"/>
            <a:ext cx="2726977" cy="436338"/>
          </a:xfrm>
          <a:prstGeom prst="roundRect">
            <a:avLst/>
          </a:prstGeom>
          <a:solidFill>
            <a:schemeClr val="accent3"/>
          </a:solidFill>
          <a:ln>
            <a:noFill/>
          </a:ln>
        </p:spPr>
        <p:txBody>
          <a:bodyPr wrap="square" rtlCol="0" anchor="t">
            <a:spAutoFit/>
          </a:bodyPr>
          <a:lstStyle/>
          <a:p>
            <a:pPr algn="ctr"/>
            <a:r>
              <a:rPr lang="zh-CN" altLang="en-US" sz="1970" b="1">
                <a:solidFill>
                  <a:schemeClr val="lt1"/>
                </a:solidFill>
                <a:latin typeface="Times New Roman" panose="02020603050405020304" charset="0"/>
                <a:ea typeface="微软雅黑" panose="020B0503020204020204" pitchFamily="34" charset="-122"/>
              </a:rPr>
              <a:t>上下楼梯必须扶扶手</a:t>
            </a:r>
            <a:endParaRPr lang="zh-CN" altLang="en-US" sz="1970" b="1">
              <a:solidFill>
                <a:schemeClr val="lt1"/>
              </a:solidFill>
              <a:latin typeface="Times New Roman" panose="02020603050405020304" charset="0"/>
              <a:ea typeface="微软雅黑" panose="020B0503020204020204" pitchFamily="34" charset="-122"/>
            </a:endParaRPr>
          </a:p>
        </p:txBody>
      </p:sp>
      <p:grpSp>
        <p:nvGrpSpPr>
          <p:cNvPr id="8" name="组合 7"/>
          <p:cNvGrpSpPr/>
          <p:nvPr/>
        </p:nvGrpSpPr>
        <p:grpSpPr>
          <a:xfrm>
            <a:off x="8196856" y="1392705"/>
            <a:ext cx="3045749" cy="5655754"/>
            <a:chOff x="9458" y="1383"/>
            <a:chExt cx="3411" cy="6334"/>
          </a:xfrm>
        </p:grpSpPr>
        <p:sp>
          <p:nvSpPr>
            <p:cNvPr id="111" name="ïṩḻidê"/>
            <p:cNvSpPr/>
            <p:nvPr>
              <p:custDataLst>
                <p:tags r:id="rId6"/>
              </p:custDataLst>
            </p:nvPr>
          </p:nvSpPr>
          <p:spPr bwMode="auto">
            <a:xfrm>
              <a:off x="9479" y="4818"/>
              <a:ext cx="897" cy="108"/>
            </a:xfrm>
            <a:prstGeom prst="rect">
              <a:avLst/>
            </a:prstGeom>
            <a:solidFill>
              <a:srgbClr val="E2D4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112" name="ísḻïḓe"/>
            <p:cNvSpPr/>
            <p:nvPr>
              <p:custDataLst>
                <p:tags r:id="rId7"/>
              </p:custDataLst>
            </p:nvPr>
          </p:nvSpPr>
          <p:spPr bwMode="auto">
            <a:xfrm>
              <a:off x="9479" y="5002"/>
              <a:ext cx="897" cy="106"/>
            </a:xfrm>
            <a:prstGeom prst="rect">
              <a:avLst/>
            </a:prstGeom>
            <a:solidFill>
              <a:srgbClr val="E2D4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113" name="í$1ïḓè"/>
            <p:cNvSpPr/>
            <p:nvPr>
              <p:custDataLst>
                <p:tags r:id="rId8"/>
              </p:custDataLst>
            </p:nvPr>
          </p:nvSpPr>
          <p:spPr bwMode="auto">
            <a:xfrm>
              <a:off x="9458" y="3906"/>
              <a:ext cx="929" cy="849"/>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114" name="îṥlîḓê"/>
            <p:cNvSpPr/>
            <p:nvPr>
              <p:custDataLst>
                <p:tags r:id="rId9"/>
              </p:custDataLst>
            </p:nvPr>
          </p:nvSpPr>
          <p:spPr bwMode="auto">
            <a:xfrm>
              <a:off x="10582" y="3906"/>
              <a:ext cx="927" cy="849"/>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115" name="îṣḻiḍe"/>
            <p:cNvSpPr/>
            <p:nvPr>
              <p:custDataLst>
                <p:tags r:id="rId10"/>
              </p:custDataLst>
            </p:nvPr>
          </p:nvSpPr>
          <p:spPr bwMode="auto">
            <a:xfrm>
              <a:off x="10559" y="2435"/>
              <a:ext cx="929" cy="838"/>
            </a:xfrm>
            <a:prstGeom prst="rect">
              <a:avLst/>
            </a:prstGeom>
            <a:solidFill>
              <a:srgbClr val="5A342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116" name="iṩ1îḓé"/>
            <p:cNvSpPr/>
            <p:nvPr>
              <p:custDataLst>
                <p:tags r:id="rId11"/>
              </p:custDataLst>
            </p:nvPr>
          </p:nvSpPr>
          <p:spPr bwMode="auto">
            <a:xfrm>
              <a:off x="9458" y="2435"/>
              <a:ext cx="929" cy="838"/>
            </a:xfrm>
            <a:prstGeom prst="rect">
              <a:avLst/>
            </a:prstGeom>
            <a:solidFill>
              <a:srgbClr val="DDE5B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117" name="ïṥ1iḑê"/>
            <p:cNvSpPr/>
            <p:nvPr>
              <p:custDataLst>
                <p:tags r:id="rId12"/>
              </p:custDataLst>
            </p:nvPr>
          </p:nvSpPr>
          <p:spPr bwMode="auto">
            <a:xfrm>
              <a:off x="10582" y="3370"/>
              <a:ext cx="906" cy="106"/>
            </a:xfrm>
            <a:prstGeom prst="rect">
              <a:avLst/>
            </a:prstGeom>
            <a:solidFill>
              <a:srgbClr val="E2D4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118" name="iṣlíḋe"/>
            <p:cNvSpPr/>
            <p:nvPr>
              <p:custDataLst>
                <p:tags r:id="rId13"/>
              </p:custDataLst>
            </p:nvPr>
          </p:nvSpPr>
          <p:spPr bwMode="auto">
            <a:xfrm>
              <a:off x="10582" y="3542"/>
              <a:ext cx="906" cy="106"/>
            </a:xfrm>
            <a:prstGeom prst="rect">
              <a:avLst/>
            </a:prstGeom>
            <a:solidFill>
              <a:srgbClr val="E2D4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119" name="išliḍê"/>
            <p:cNvSpPr/>
            <p:nvPr>
              <p:custDataLst>
                <p:tags r:id="rId14"/>
              </p:custDataLst>
            </p:nvPr>
          </p:nvSpPr>
          <p:spPr bwMode="auto">
            <a:xfrm>
              <a:off x="9479" y="3370"/>
              <a:ext cx="897" cy="106"/>
            </a:xfrm>
            <a:prstGeom prst="rect">
              <a:avLst/>
            </a:prstGeom>
            <a:solidFill>
              <a:srgbClr val="E2D4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120" name="ïsļiḍè"/>
            <p:cNvSpPr/>
            <p:nvPr>
              <p:custDataLst>
                <p:tags r:id="rId15"/>
              </p:custDataLst>
            </p:nvPr>
          </p:nvSpPr>
          <p:spPr bwMode="auto">
            <a:xfrm>
              <a:off x="9479" y="3542"/>
              <a:ext cx="897" cy="106"/>
            </a:xfrm>
            <a:prstGeom prst="rect">
              <a:avLst/>
            </a:prstGeom>
            <a:solidFill>
              <a:srgbClr val="E2D4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121" name="ï$ļïḓè"/>
            <p:cNvSpPr/>
            <p:nvPr>
              <p:custDataLst>
                <p:tags r:id="rId16"/>
              </p:custDataLst>
            </p:nvPr>
          </p:nvSpPr>
          <p:spPr bwMode="auto">
            <a:xfrm>
              <a:off x="11683" y="4818"/>
              <a:ext cx="895" cy="108"/>
            </a:xfrm>
            <a:prstGeom prst="rect">
              <a:avLst/>
            </a:prstGeom>
            <a:solidFill>
              <a:srgbClr val="E2D4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122" name="iṣľídè"/>
            <p:cNvSpPr/>
            <p:nvPr>
              <p:custDataLst>
                <p:tags r:id="rId17"/>
              </p:custDataLst>
            </p:nvPr>
          </p:nvSpPr>
          <p:spPr bwMode="auto">
            <a:xfrm>
              <a:off x="11683" y="5002"/>
              <a:ext cx="895" cy="106"/>
            </a:xfrm>
            <a:prstGeom prst="rect">
              <a:avLst/>
            </a:prstGeom>
            <a:solidFill>
              <a:srgbClr val="E2D4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123" name="íṣḻíḓe"/>
            <p:cNvSpPr/>
            <p:nvPr>
              <p:custDataLst>
                <p:tags r:id="rId18"/>
              </p:custDataLst>
            </p:nvPr>
          </p:nvSpPr>
          <p:spPr bwMode="auto">
            <a:xfrm>
              <a:off x="11672" y="3906"/>
              <a:ext cx="916" cy="849"/>
            </a:xfrm>
            <a:prstGeom prst="rect">
              <a:avLst/>
            </a:prstGeom>
            <a:solidFill>
              <a:srgbClr val="DDE5B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124" name="îṡľîďé"/>
            <p:cNvSpPr/>
            <p:nvPr>
              <p:custDataLst>
                <p:tags r:id="rId19"/>
              </p:custDataLst>
            </p:nvPr>
          </p:nvSpPr>
          <p:spPr bwMode="auto">
            <a:xfrm>
              <a:off x="11672" y="2435"/>
              <a:ext cx="916" cy="838"/>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125" name="ïs1iḓé"/>
            <p:cNvSpPr/>
            <p:nvPr>
              <p:custDataLst>
                <p:tags r:id="rId20"/>
              </p:custDataLst>
            </p:nvPr>
          </p:nvSpPr>
          <p:spPr bwMode="auto">
            <a:xfrm>
              <a:off x="11683" y="3370"/>
              <a:ext cx="895" cy="106"/>
            </a:xfrm>
            <a:prstGeom prst="rect">
              <a:avLst/>
            </a:prstGeom>
            <a:solidFill>
              <a:srgbClr val="E2D4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126" name="ïş1îdè"/>
            <p:cNvSpPr/>
            <p:nvPr>
              <p:custDataLst>
                <p:tags r:id="rId21"/>
              </p:custDataLst>
            </p:nvPr>
          </p:nvSpPr>
          <p:spPr bwMode="auto">
            <a:xfrm>
              <a:off x="11683" y="3542"/>
              <a:ext cx="895" cy="106"/>
            </a:xfrm>
            <a:prstGeom prst="rect">
              <a:avLst/>
            </a:prstGeom>
            <a:solidFill>
              <a:srgbClr val="E2D4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127" name="í$ḻidé"/>
            <p:cNvSpPr/>
            <p:nvPr>
              <p:custDataLst>
                <p:tags r:id="rId22"/>
              </p:custDataLst>
            </p:nvPr>
          </p:nvSpPr>
          <p:spPr bwMode="auto">
            <a:xfrm>
              <a:off x="10582" y="4818"/>
              <a:ext cx="906" cy="108"/>
            </a:xfrm>
            <a:prstGeom prst="rect">
              <a:avLst/>
            </a:prstGeom>
            <a:solidFill>
              <a:srgbClr val="E2D4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128" name="ïŝḷiḑê"/>
            <p:cNvSpPr/>
            <p:nvPr>
              <p:custDataLst>
                <p:tags r:id="rId23"/>
              </p:custDataLst>
            </p:nvPr>
          </p:nvSpPr>
          <p:spPr bwMode="auto">
            <a:xfrm>
              <a:off x="10582" y="5002"/>
              <a:ext cx="906" cy="106"/>
            </a:xfrm>
            <a:prstGeom prst="rect">
              <a:avLst/>
            </a:prstGeom>
            <a:solidFill>
              <a:srgbClr val="E2D4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129" name="ïṥľíḍe"/>
            <p:cNvSpPr/>
            <p:nvPr>
              <p:custDataLst>
                <p:tags r:id="rId24"/>
              </p:custDataLst>
            </p:nvPr>
          </p:nvSpPr>
          <p:spPr bwMode="auto">
            <a:xfrm>
              <a:off x="10690" y="3692"/>
              <a:ext cx="63" cy="171"/>
            </a:xfrm>
            <a:custGeom>
              <a:avLst/>
              <a:gdLst>
                <a:gd name="T0" fmla="*/ 0 w 6"/>
                <a:gd name="T1" fmla="*/ 0 h 16"/>
                <a:gd name="T2" fmla="*/ 6 w 6"/>
                <a:gd name="T3" fmla="*/ 10 h 16"/>
                <a:gd name="T4" fmla="*/ 1 w 6"/>
                <a:gd name="T5" fmla="*/ 16 h 16"/>
                <a:gd name="T6" fmla="*/ 1 w 6"/>
                <a:gd name="T7" fmla="*/ 8 h 16"/>
                <a:gd name="T8" fmla="*/ 0 w 6"/>
                <a:gd name="T9" fmla="*/ 0 h 16"/>
              </a:gdLst>
              <a:ahLst/>
              <a:cxnLst>
                <a:cxn ang="0">
                  <a:pos x="T0" y="T1"/>
                </a:cxn>
                <a:cxn ang="0">
                  <a:pos x="T2" y="T3"/>
                </a:cxn>
                <a:cxn ang="0">
                  <a:pos x="T4" y="T5"/>
                </a:cxn>
                <a:cxn ang="0">
                  <a:pos x="T6" y="T7"/>
                </a:cxn>
                <a:cxn ang="0">
                  <a:pos x="T8" y="T9"/>
                </a:cxn>
              </a:cxnLst>
              <a:rect l="0" t="0" r="r" b="b"/>
              <a:pathLst>
                <a:path w="6" h="16">
                  <a:moveTo>
                    <a:pt x="0" y="0"/>
                  </a:moveTo>
                  <a:cubicBezTo>
                    <a:pt x="2" y="3"/>
                    <a:pt x="5" y="6"/>
                    <a:pt x="6" y="10"/>
                  </a:cubicBezTo>
                  <a:cubicBezTo>
                    <a:pt x="6" y="12"/>
                    <a:pt x="3" y="14"/>
                    <a:pt x="1" y="16"/>
                  </a:cubicBezTo>
                  <a:cubicBezTo>
                    <a:pt x="1" y="13"/>
                    <a:pt x="1" y="10"/>
                    <a:pt x="1" y="8"/>
                  </a:cubicBezTo>
                  <a:cubicBezTo>
                    <a:pt x="1" y="6"/>
                    <a:pt x="2" y="3"/>
                    <a:pt x="0" y="0"/>
                  </a:cubicBezTo>
                  <a:close/>
                </a:path>
              </a:pathLst>
            </a:custGeom>
            <a:solidFill>
              <a:srgbClr val="E09B6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30" name="islidé"/>
            <p:cNvSpPr/>
            <p:nvPr>
              <p:custDataLst>
                <p:tags r:id="rId25"/>
              </p:custDataLst>
            </p:nvPr>
          </p:nvSpPr>
          <p:spPr bwMode="auto">
            <a:xfrm>
              <a:off x="10593" y="3531"/>
              <a:ext cx="129" cy="493"/>
            </a:xfrm>
            <a:custGeom>
              <a:avLst/>
              <a:gdLst>
                <a:gd name="T0" fmla="*/ 5 w 12"/>
                <a:gd name="T1" fmla="*/ 0 h 46"/>
                <a:gd name="T2" fmla="*/ 12 w 12"/>
                <a:gd name="T3" fmla="*/ 28 h 46"/>
                <a:gd name="T4" fmla="*/ 9 w 12"/>
                <a:gd name="T5" fmla="*/ 46 h 46"/>
                <a:gd name="T6" fmla="*/ 2 w 12"/>
                <a:gd name="T7" fmla="*/ 28 h 46"/>
                <a:gd name="T8" fmla="*/ 5 w 12"/>
                <a:gd name="T9" fmla="*/ 0 h 46"/>
              </a:gdLst>
              <a:ahLst/>
              <a:cxnLst>
                <a:cxn ang="0">
                  <a:pos x="T0" y="T1"/>
                </a:cxn>
                <a:cxn ang="0">
                  <a:pos x="T2" y="T3"/>
                </a:cxn>
                <a:cxn ang="0">
                  <a:pos x="T4" y="T5"/>
                </a:cxn>
                <a:cxn ang="0">
                  <a:pos x="T6" y="T7"/>
                </a:cxn>
                <a:cxn ang="0">
                  <a:pos x="T8" y="T9"/>
                </a:cxn>
              </a:cxnLst>
              <a:rect l="0" t="0" r="r" b="b"/>
              <a:pathLst>
                <a:path w="12" h="46">
                  <a:moveTo>
                    <a:pt x="5" y="0"/>
                  </a:moveTo>
                  <a:cubicBezTo>
                    <a:pt x="9" y="6"/>
                    <a:pt x="11" y="21"/>
                    <a:pt x="12" y="28"/>
                  </a:cubicBezTo>
                  <a:cubicBezTo>
                    <a:pt x="12" y="34"/>
                    <a:pt x="12" y="40"/>
                    <a:pt x="9" y="46"/>
                  </a:cubicBezTo>
                  <a:cubicBezTo>
                    <a:pt x="3" y="41"/>
                    <a:pt x="2" y="35"/>
                    <a:pt x="2" y="28"/>
                  </a:cubicBezTo>
                  <a:cubicBezTo>
                    <a:pt x="2" y="21"/>
                    <a:pt x="0" y="12"/>
                    <a:pt x="5" y="0"/>
                  </a:cubicBezTo>
                  <a:close/>
                </a:path>
              </a:pathLst>
            </a:custGeom>
            <a:solidFill>
              <a:srgbClr val="EFBC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31" name="iSḷïḑe"/>
            <p:cNvSpPr/>
            <p:nvPr>
              <p:custDataLst>
                <p:tags r:id="rId26"/>
              </p:custDataLst>
            </p:nvPr>
          </p:nvSpPr>
          <p:spPr bwMode="auto">
            <a:xfrm>
              <a:off x="10635" y="7469"/>
              <a:ext cx="292" cy="248"/>
            </a:xfrm>
            <a:custGeom>
              <a:avLst/>
              <a:gdLst>
                <a:gd name="T0" fmla="*/ 1 w 27"/>
                <a:gd name="T1" fmla="*/ 16 h 23"/>
                <a:gd name="T2" fmla="*/ 2 w 27"/>
                <a:gd name="T3" fmla="*/ 22 h 23"/>
                <a:gd name="T4" fmla="*/ 12 w 27"/>
                <a:gd name="T5" fmla="*/ 23 h 23"/>
                <a:gd name="T6" fmla="*/ 19 w 27"/>
                <a:gd name="T7" fmla="*/ 19 h 23"/>
                <a:gd name="T8" fmla="*/ 18 w 27"/>
                <a:gd name="T9" fmla="*/ 0 h 23"/>
                <a:gd name="T10" fmla="*/ 1 w 27"/>
                <a:gd name="T11" fmla="*/ 16 h 23"/>
              </a:gdLst>
              <a:ahLst/>
              <a:cxnLst>
                <a:cxn ang="0">
                  <a:pos x="T0" y="T1"/>
                </a:cxn>
                <a:cxn ang="0">
                  <a:pos x="T2" y="T3"/>
                </a:cxn>
                <a:cxn ang="0">
                  <a:pos x="T4" y="T5"/>
                </a:cxn>
                <a:cxn ang="0">
                  <a:pos x="T6" y="T7"/>
                </a:cxn>
                <a:cxn ang="0">
                  <a:pos x="T8" y="T9"/>
                </a:cxn>
                <a:cxn ang="0">
                  <a:pos x="T10" y="T11"/>
                </a:cxn>
              </a:cxnLst>
              <a:rect l="0" t="0" r="r" b="b"/>
              <a:pathLst>
                <a:path w="27" h="23">
                  <a:moveTo>
                    <a:pt x="1" y="16"/>
                  </a:moveTo>
                  <a:cubicBezTo>
                    <a:pt x="1" y="19"/>
                    <a:pt x="0" y="19"/>
                    <a:pt x="2" y="22"/>
                  </a:cubicBezTo>
                  <a:cubicBezTo>
                    <a:pt x="5" y="22"/>
                    <a:pt x="9" y="23"/>
                    <a:pt x="12" y="23"/>
                  </a:cubicBezTo>
                  <a:cubicBezTo>
                    <a:pt x="16" y="22"/>
                    <a:pt x="17" y="22"/>
                    <a:pt x="19" y="19"/>
                  </a:cubicBezTo>
                  <a:cubicBezTo>
                    <a:pt x="22" y="12"/>
                    <a:pt x="27" y="5"/>
                    <a:pt x="18" y="0"/>
                  </a:cubicBezTo>
                  <a:cubicBezTo>
                    <a:pt x="13" y="8"/>
                    <a:pt x="12" y="17"/>
                    <a:pt x="1" y="16"/>
                  </a:cubicBezTo>
                  <a:close/>
                </a:path>
              </a:pathLst>
            </a:custGeom>
            <a:solidFill>
              <a:srgbClr val="6664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32" name="iṧļîďè"/>
            <p:cNvSpPr/>
            <p:nvPr>
              <p:custDataLst>
                <p:tags r:id="rId27"/>
              </p:custDataLst>
            </p:nvPr>
          </p:nvSpPr>
          <p:spPr bwMode="auto">
            <a:xfrm>
              <a:off x="10624" y="7406"/>
              <a:ext cx="324" cy="290"/>
            </a:xfrm>
            <a:custGeom>
              <a:avLst/>
              <a:gdLst>
                <a:gd name="T0" fmla="*/ 3 w 30"/>
                <a:gd name="T1" fmla="*/ 9 h 27"/>
                <a:gd name="T2" fmla="*/ 4 w 30"/>
                <a:gd name="T3" fmla="*/ 25 h 27"/>
                <a:gd name="T4" fmla="*/ 17 w 30"/>
                <a:gd name="T5" fmla="*/ 24 h 27"/>
                <a:gd name="T6" fmla="*/ 14 w 30"/>
                <a:gd name="T7" fmla="*/ 2 h 27"/>
                <a:gd name="T8" fmla="*/ 8 w 30"/>
                <a:gd name="T9" fmla="*/ 4 h 27"/>
                <a:gd name="T10" fmla="*/ 3 w 30"/>
                <a:gd name="T11" fmla="*/ 9 h 27"/>
              </a:gdLst>
              <a:ahLst/>
              <a:cxnLst>
                <a:cxn ang="0">
                  <a:pos x="T0" y="T1"/>
                </a:cxn>
                <a:cxn ang="0">
                  <a:pos x="T2" y="T3"/>
                </a:cxn>
                <a:cxn ang="0">
                  <a:pos x="T4" y="T5"/>
                </a:cxn>
                <a:cxn ang="0">
                  <a:pos x="T6" y="T7"/>
                </a:cxn>
                <a:cxn ang="0">
                  <a:pos x="T8" y="T9"/>
                </a:cxn>
                <a:cxn ang="0">
                  <a:pos x="T10" y="T11"/>
                </a:cxn>
              </a:cxnLst>
              <a:rect l="0" t="0" r="r" b="b"/>
              <a:pathLst>
                <a:path w="30" h="27">
                  <a:moveTo>
                    <a:pt x="3" y="9"/>
                  </a:moveTo>
                  <a:cubicBezTo>
                    <a:pt x="0" y="10"/>
                    <a:pt x="0" y="23"/>
                    <a:pt x="4" y="25"/>
                  </a:cubicBezTo>
                  <a:cubicBezTo>
                    <a:pt x="4" y="25"/>
                    <a:pt x="14" y="27"/>
                    <a:pt x="17" y="24"/>
                  </a:cubicBezTo>
                  <a:cubicBezTo>
                    <a:pt x="20" y="19"/>
                    <a:pt x="30" y="9"/>
                    <a:pt x="14" y="2"/>
                  </a:cubicBezTo>
                  <a:cubicBezTo>
                    <a:pt x="10" y="0"/>
                    <a:pt x="10" y="0"/>
                    <a:pt x="8" y="4"/>
                  </a:cubicBezTo>
                  <a:cubicBezTo>
                    <a:pt x="7" y="7"/>
                    <a:pt x="6" y="7"/>
                    <a:pt x="3" y="9"/>
                  </a:cubicBezTo>
                  <a:close/>
                </a:path>
              </a:pathLst>
            </a:custGeom>
            <a:solidFill>
              <a:srgbClr val="D6D0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33" name="iṣlîďè"/>
            <p:cNvSpPr/>
            <p:nvPr>
              <p:custDataLst>
                <p:tags r:id="rId28"/>
              </p:custDataLst>
            </p:nvPr>
          </p:nvSpPr>
          <p:spPr bwMode="auto">
            <a:xfrm>
              <a:off x="10408" y="5152"/>
              <a:ext cx="474" cy="2383"/>
            </a:xfrm>
            <a:custGeom>
              <a:avLst/>
              <a:gdLst>
                <a:gd name="T0" fmla="*/ 24 w 44"/>
                <a:gd name="T1" fmla="*/ 3 h 222"/>
                <a:gd name="T2" fmla="*/ 31 w 44"/>
                <a:gd name="T3" fmla="*/ 12 h 222"/>
                <a:gd name="T4" fmla="*/ 39 w 44"/>
                <a:gd name="T5" fmla="*/ 33 h 222"/>
                <a:gd name="T6" fmla="*/ 31 w 44"/>
                <a:gd name="T7" fmla="*/ 120 h 222"/>
                <a:gd name="T8" fmla="*/ 34 w 44"/>
                <a:gd name="T9" fmla="*/ 140 h 222"/>
                <a:gd name="T10" fmla="*/ 36 w 44"/>
                <a:gd name="T11" fmla="*/ 161 h 222"/>
                <a:gd name="T12" fmla="*/ 34 w 44"/>
                <a:gd name="T13" fmla="*/ 197 h 222"/>
                <a:gd name="T14" fmla="*/ 33 w 44"/>
                <a:gd name="T15" fmla="*/ 221 h 222"/>
                <a:gd name="T16" fmla="*/ 22 w 44"/>
                <a:gd name="T17" fmla="*/ 221 h 222"/>
                <a:gd name="T18" fmla="*/ 12 w 44"/>
                <a:gd name="T19" fmla="*/ 128 h 222"/>
                <a:gd name="T20" fmla="*/ 9 w 44"/>
                <a:gd name="T21" fmla="*/ 104 h 222"/>
                <a:gd name="T22" fmla="*/ 7 w 44"/>
                <a:gd name="T23" fmla="*/ 72 h 222"/>
                <a:gd name="T24" fmla="*/ 1 w 44"/>
                <a:gd name="T25" fmla="*/ 28 h 222"/>
                <a:gd name="T26" fmla="*/ 5 w 44"/>
                <a:gd name="T27" fmla="*/ 9 h 222"/>
                <a:gd name="T28" fmla="*/ 24 w 44"/>
                <a:gd name="T29" fmla="*/ 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222">
                  <a:moveTo>
                    <a:pt x="24" y="3"/>
                  </a:moveTo>
                  <a:cubicBezTo>
                    <a:pt x="24" y="8"/>
                    <a:pt x="29" y="7"/>
                    <a:pt x="31" y="12"/>
                  </a:cubicBezTo>
                  <a:cubicBezTo>
                    <a:pt x="33" y="20"/>
                    <a:pt x="38" y="25"/>
                    <a:pt x="39" y="33"/>
                  </a:cubicBezTo>
                  <a:cubicBezTo>
                    <a:pt x="44" y="78"/>
                    <a:pt x="31" y="102"/>
                    <a:pt x="31" y="120"/>
                  </a:cubicBezTo>
                  <a:cubicBezTo>
                    <a:pt x="31" y="128"/>
                    <a:pt x="31" y="133"/>
                    <a:pt x="34" y="140"/>
                  </a:cubicBezTo>
                  <a:cubicBezTo>
                    <a:pt x="36" y="147"/>
                    <a:pt x="36" y="154"/>
                    <a:pt x="36" y="161"/>
                  </a:cubicBezTo>
                  <a:cubicBezTo>
                    <a:pt x="37" y="173"/>
                    <a:pt x="35" y="185"/>
                    <a:pt x="34" y="197"/>
                  </a:cubicBezTo>
                  <a:cubicBezTo>
                    <a:pt x="33" y="204"/>
                    <a:pt x="36" y="215"/>
                    <a:pt x="33" y="221"/>
                  </a:cubicBezTo>
                  <a:cubicBezTo>
                    <a:pt x="30" y="221"/>
                    <a:pt x="25" y="222"/>
                    <a:pt x="22" y="221"/>
                  </a:cubicBezTo>
                  <a:cubicBezTo>
                    <a:pt x="17" y="206"/>
                    <a:pt x="16" y="141"/>
                    <a:pt x="12" y="128"/>
                  </a:cubicBezTo>
                  <a:cubicBezTo>
                    <a:pt x="10" y="121"/>
                    <a:pt x="10" y="112"/>
                    <a:pt x="9" y="104"/>
                  </a:cubicBezTo>
                  <a:cubicBezTo>
                    <a:pt x="7" y="93"/>
                    <a:pt x="7" y="83"/>
                    <a:pt x="7" y="72"/>
                  </a:cubicBezTo>
                  <a:cubicBezTo>
                    <a:pt x="6" y="57"/>
                    <a:pt x="3" y="43"/>
                    <a:pt x="1" y="28"/>
                  </a:cubicBezTo>
                  <a:cubicBezTo>
                    <a:pt x="0" y="20"/>
                    <a:pt x="0" y="16"/>
                    <a:pt x="5" y="9"/>
                  </a:cubicBezTo>
                  <a:cubicBezTo>
                    <a:pt x="9" y="5"/>
                    <a:pt x="16" y="0"/>
                    <a:pt x="24" y="3"/>
                  </a:cubicBezTo>
                  <a:close/>
                </a:path>
              </a:pathLst>
            </a:custGeom>
            <a:solidFill>
              <a:srgbClr val="5A34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34" name="îŝľiḋè"/>
            <p:cNvSpPr/>
            <p:nvPr>
              <p:custDataLst>
                <p:tags r:id="rId29"/>
              </p:custDataLst>
            </p:nvPr>
          </p:nvSpPr>
          <p:spPr bwMode="auto">
            <a:xfrm>
              <a:off x="9924" y="4712"/>
              <a:ext cx="279" cy="976"/>
            </a:xfrm>
            <a:custGeom>
              <a:avLst/>
              <a:gdLst>
                <a:gd name="T0" fmla="*/ 18 w 26"/>
                <a:gd name="T1" fmla="*/ 10 h 91"/>
                <a:gd name="T2" fmla="*/ 19 w 26"/>
                <a:gd name="T3" fmla="*/ 59 h 91"/>
                <a:gd name="T4" fmla="*/ 26 w 26"/>
                <a:gd name="T5" fmla="*/ 91 h 91"/>
                <a:gd name="T6" fmla="*/ 9 w 26"/>
                <a:gd name="T7" fmla="*/ 63 h 91"/>
                <a:gd name="T8" fmla="*/ 3 w 26"/>
                <a:gd name="T9" fmla="*/ 41 h 91"/>
                <a:gd name="T10" fmla="*/ 1 w 26"/>
                <a:gd name="T11" fmla="*/ 11 h 91"/>
                <a:gd name="T12" fmla="*/ 18 w 26"/>
                <a:gd name="T13" fmla="*/ 10 h 91"/>
              </a:gdLst>
              <a:ahLst/>
              <a:cxnLst>
                <a:cxn ang="0">
                  <a:pos x="T0" y="T1"/>
                </a:cxn>
                <a:cxn ang="0">
                  <a:pos x="T2" y="T3"/>
                </a:cxn>
                <a:cxn ang="0">
                  <a:pos x="T4" y="T5"/>
                </a:cxn>
                <a:cxn ang="0">
                  <a:pos x="T6" y="T7"/>
                </a:cxn>
                <a:cxn ang="0">
                  <a:pos x="T8" y="T9"/>
                </a:cxn>
                <a:cxn ang="0">
                  <a:pos x="T10" y="T11"/>
                </a:cxn>
                <a:cxn ang="0">
                  <a:pos x="T12" y="T13"/>
                </a:cxn>
              </a:cxnLst>
              <a:rect l="0" t="0" r="r" b="b"/>
              <a:pathLst>
                <a:path w="26" h="91">
                  <a:moveTo>
                    <a:pt x="18" y="10"/>
                  </a:moveTo>
                  <a:cubicBezTo>
                    <a:pt x="18" y="26"/>
                    <a:pt x="17" y="43"/>
                    <a:pt x="19" y="59"/>
                  </a:cubicBezTo>
                  <a:cubicBezTo>
                    <a:pt x="21" y="70"/>
                    <a:pt x="25" y="80"/>
                    <a:pt x="26" y="91"/>
                  </a:cubicBezTo>
                  <a:cubicBezTo>
                    <a:pt x="18" y="87"/>
                    <a:pt x="13" y="71"/>
                    <a:pt x="9" y="63"/>
                  </a:cubicBezTo>
                  <a:cubicBezTo>
                    <a:pt x="5" y="56"/>
                    <a:pt x="4" y="49"/>
                    <a:pt x="3" y="41"/>
                  </a:cubicBezTo>
                  <a:cubicBezTo>
                    <a:pt x="2" y="31"/>
                    <a:pt x="0" y="21"/>
                    <a:pt x="1" y="11"/>
                  </a:cubicBezTo>
                  <a:cubicBezTo>
                    <a:pt x="6" y="7"/>
                    <a:pt x="9" y="0"/>
                    <a:pt x="18" y="10"/>
                  </a:cubicBezTo>
                  <a:close/>
                </a:path>
              </a:pathLst>
            </a:custGeom>
            <a:solidFill>
              <a:srgbClr val="EFBC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35" name="iṩļiḑê"/>
            <p:cNvSpPr/>
            <p:nvPr>
              <p:custDataLst>
                <p:tags r:id="rId30"/>
              </p:custDataLst>
            </p:nvPr>
          </p:nvSpPr>
          <p:spPr bwMode="auto">
            <a:xfrm>
              <a:off x="10182" y="7480"/>
              <a:ext cx="303" cy="237"/>
            </a:xfrm>
            <a:custGeom>
              <a:avLst/>
              <a:gdLst>
                <a:gd name="T0" fmla="*/ 26 w 28"/>
                <a:gd name="T1" fmla="*/ 14 h 22"/>
                <a:gd name="T2" fmla="*/ 27 w 28"/>
                <a:gd name="T3" fmla="*/ 20 h 22"/>
                <a:gd name="T4" fmla="*/ 16 w 28"/>
                <a:gd name="T5" fmla="*/ 22 h 22"/>
                <a:gd name="T6" fmla="*/ 10 w 28"/>
                <a:gd name="T7" fmla="*/ 19 h 22"/>
                <a:gd name="T8" fmla="*/ 8 w 28"/>
                <a:gd name="T9" fmla="*/ 0 h 22"/>
                <a:gd name="T10" fmla="*/ 26 w 28"/>
                <a:gd name="T11" fmla="*/ 14 h 22"/>
              </a:gdLst>
              <a:ahLst/>
              <a:cxnLst>
                <a:cxn ang="0">
                  <a:pos x="T0" y="T1"/>
                </a:cxn>
                <a:cxn ang="0">
                  <a:pos x="T2" y="T3"/>
                </a:cxn>
                <a:cxn ang="0">
                  <a:pos x="T4" y="T5"/>
                </a:cxn>
                <a:cxn ang="0">
                  <a:pos x="T6" y="T7"/>
                </a:cxn>
                <a:cxn ang="0">
                  <a:pos x="T8" y="T9"/>
                </a:cxn>
                <a:cxn ang="0">
                  <a:pos x="T10" y="T11"/>
                </a:cxn>
              </a:cxnLst>
              <a:rect l="0" t="0" r="r" b="b"/>
              <a:pathLst>
                <a:path w="28" h="22">
                  <a:moveTo>
                    <a:pt x="26" y="14"/>
                  </a:moveTo>
                  <a:cubicBezTo>
                    <a:pt x="27" y="17"/>
                    <a:pt x="28" y="17"/>
                    <a:pt x="27" y="20"/>
                  </a:cubicBezTo>
                  <a:cubicBezTo>
                    <a:pt x="24" y="21"/>
                    <a:pt x="19" y="22"/>
                    <a:pt x="16" y="22"/>
                  </a:cubicBezTo>
                  <a:cubicBezTo>
                    <a:pt x="12" y="21"/>
                    <a:pt x="12" y="22"/>
                    <a:pt x="10" y="19"/>
                  </a:cubicBezTo>
                  <a:cubicBezTo>
                    <a:pt x="6" y="12"/>
                    <a:pt x="0" y="6"/>
                    <a:pt x="8" y="0"/>
                  </a:cubicBezTo>
                  <a:cubicBezTo>
                    <a:pt x="14" y="8"/>
                    <a:pt x="16" y="16"/>
                    <a:pt x="26" y="14"/>
                  </a:cubicBezTo>
                  <a:close/>
                </a:path>
              </a:pathLst>
            </a:custGeom>
            <a:solidFill>
              <a:srgbClr val="6664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36" name="i$líḓe"/>
            <p:cNvSpPr/>
            <p:nvPr>
              <p:custDataLst>
                <p:tags r:id="rId31"/>
              </p:custDataLst>
            </p:nvPr>
          </p:nvSpPr>
          <p:spPr bwMode="auto">
            <a:xfrm>
              <a:off x="10150" y="7406"/>
              <a:ext cx="334" cy="301"/>
            </a:xfrm>
            <a:custGeom>
              <a:avLst/>
              <a:gdLst>
                <a:gd name="T0" fmla="*/ 27 w 31"/>
                <a:gd name="T1" fmla="*/ 8 h 28"/>
                <a:gd name="T2" fmla="*/ 29 w 31"/>
                <a:gd name="T3" fmla="*/ 25 h 28"/>
                <a:gd name="T4" fmla="*/ 16 w 31"/>
                <a:gd name="T5" fmla="*/ 25 h 28"/>
                <a:gd name="T6" fmla="*/ 15 w 31"/>
                <a:gd name="T7" fmla="*/ 2 h 28"/>
                <a:gd name="T8" fmla="*/ 22 w 31"/>
                <a:gd name="T9" fmla="*/ 4 h 28"/>
                <a:gd name="T10" fmla="*/ 27 w 31"/>
                <a:gd name="T11" fmla="*/ 8 h 28"/>
              </a:gdLst>
              <a:ahLst/>
              <a:cxnLst>
                <a:cxn ang="0">
                  <a:pos x="T0" y="T1"/>
                </a:cxn>
                <a:cxn ang="0">
                  <a:pos x="T2" y="T3"/>
                </a:cxn>
                <a:cxn ang="0">
                  <a:pos x="T4" y="T5"/>
                </a:cxn>
                <a:cxn ang="0">
                  <a:pos x="T6" y="T7"/>
                </a:cxn>
                <a:cxn ang="0">
                  <a:pos x="T8" y="T9"/>
                </a:cxn>
                <a:cxn ang="0">
                  <a:pos x="T10" y="T11"/>
                </a:cxn>
              </a:cxnLst>
              <a:rect l="0" t="0" r="r" b="b"/>
              <a:pathLst>
                <a:path w="31" h="28">
                  <a:moveTo>
                    <a:pt x="27" y="8"/>
                  </a:moveTo>
                  <a:cubicBezTo>
                    <a:pt x="30" y="9"/>
                    <a:pt x="31" y="22"/>
                    <a:pt x="29" y="25"/>
                  </a:cubicBezTo>
                  <a:cubicBezTo>
                    <a:pt x="29" y="25"/>
                    <a:pt x="18" y="28"/>
                    <a:pt x="16" y="25"/>
                  </a:cubicBezTo>
                  <a:cubicBezTo>
                    <a:pt x="11" y="20"/>
                    <a:pt x="0" y="11"/>
                    <a:pt x="15" y="2"/>
                  </a:cubicBezTo>
                  <a:cubicBezTo>
                    <a:pt x="20" y="0"/>
                    <a:pt x="20" y="0"/>
                    <a:pt x="22" y="4"/>
                  </a:cubicBezTo>
                  <a:cubicBezTo>
                    <a:pt x="24" y="7"/>
                    <a:pt x="24" y="7"/>
                    <a:pt x="27" y="8"/>
                  </a:cubicBezTo>
                  <a:close/>
                </a:path>
              </a:pathLst>
            </a:custGeom>
            <a:solidFill>
              <a:srgbClr val="D6D0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37" name="ïS1îďê"/>
            <p:cNvSpPr/>
            <p:nvPr>
              <p:custDataLst>
                <p:tags r:id="rId32"/>
              </p:custDataLst>
            </p:nvPr>
          </p:nvSpPr>
          <p:spPr bwMode="auto">
            <a:xfrm>
              <a:off x="10042" y="5139"/>
              <a:ext cx="453" cy="2383"/>
            </a:xfrm>
            <a:custGeom>
              <a:avLst/>
              <a:gdLst>
                <a:gd name="T0" fmla="*/ 13 w 42"/>
                <a:gd name="T1" fmla="*/ 5 h 222"/>
                <a:gd name="T2" fmla="*/ 8 w 42"/>
                <a:gd name="T3" fmla="*/ 13 h 222"/>
                <a:gd name="T4" fmla="*/ 0 w 42"/>
                <a:gd name="T5" fmla="*/ 31 h 222"/>
                <a:gd name="T6" fmla="*/ 18 w 42"/>
                <a:gd name="T7" fmla="*/ 122 h 222"/>
                <a:gd name="T8" fmla="*/ 18 w 42"/>
                <a:gd name="T9" fmla="*/ 142 h 222"/>
                <a:gd name="T10" fmla="*/ 18 w 42"/>
                <a:gd name="T11" fmla="*/ 163 h 222"/>
                <a:gd name="T12" fmla="*/ 24 w 42"/>
                <a:gd name="T13" fmla="*/ 199 h 222"/>
                <a:gd name="T14" fmla="*/ 27 w 42"/>
                <a:gd name="T15" fmla="*/ 222 h 222"/>
                <a:gd name="T16" fmla="*/ 39 w 42"/>
                <a:gd name="T17" fmla="*/ 221 h 222"/>
                <a:gd name="T18" fmla="*/ 39 w 42"/>
                <a:gd name="T19" fmla="*/ 128 h 222"/>
                <a:gd name="T20" fmla="*/ 40 w 42"/>
                <a:gd name="T21" fmla="*/ 103 h 222"/>
                <a:gd name="T22" fmla="*/ 38 w 42"/>
                <a:gd name="T23" fmla="*/ 72 h 222"/>
                <a:gd name="T24" fmla="*/ 39 w 42"/>
                <a:gd name="T25" fmla="*/ 27 h 222"/>
                <a:gd name="T26" fmla="*/ 33 w 42"/>
                <a:gd name="T27" fmla="*/ 9 h 222"/>
                <a:gd name="T28" fmla="*/ 13 w 42"/>
                <a:gd name="T29" fmla="*/ 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222">
                  <a:moveTo>
                    <a:pt x="13" y="5"/>
                  </a:moveTo>
                  <a:cubicBezTo>
                    <a:pt x="14" y="10"/>
                    <a:pt x="8" y="8"/>
                    <a:pt x="8" y="13"/>
                  </a:cubicBezTo>
                  <a:cubicBezTo>
                    <a:pt x="6" y="21"/>
                    <a:pt x="0" y="23"/>
                    <a:pt x="0" y="31"/>
                  </a:cubicBezTo>
                  <a:cubicBezTo>
                    <a:pt x="0" y="72"/>
                    <a:pt x="17" y="103"/>
                    <a:pt x="18" y="122"/>
                  </a:cubicBezTo>
                  <a:cubicBezTo>
                    <a:pt x="19" y="129"/>
                    <a:pt x="20" y="135"/>
                    <a:pt x="18" y="142"/>
                  </a:cubicBezTo>
                  <a:cubicBezTo>
                    <a:pt x="17" y="149"/>
                    <a:pt x="17" y="156"/>
                    <a:pt x="18" y="163"/>
                  </a:cubicBezTo>
                  <a:cubicBezTo>
                    <a:pt x="19" y="175"/>
                    <a:pt x="21" y="187"/>
                    <a:pt x="24" y="199"/>
                  </a:cubicBezTo>
                  <a:cubicBezTo>
                    <a:pt x="25" y="205"/>
                    <a:pt x="24" y="217"/>
                    <a:pt x="27" y="222"/>
                  </a:cubicBezTo>
                  <a:cubicBezTo>
                    <a:pt x="31" y="222"/>
                    <a:pt x="36" y="222"/>
                    <a:pt x="39" y="221"/>
                  </a:cubicBezTo>
                  <a:cubicBezTo>
                    <a:pt x="42" y="206"/>
                    <a:pt x="37" y="141"/>
                    <a:pt x="39" y="128"/>
                  </a:cubicBezTo>
                  <a:cubicBezTo>
                    <a:pt x="40" y="120"/>
                    <a:pt x="39" y="111"/>
                    <a:pt x="40" y="103"/>
                  </a:cubicBezTo>
                  <a:cubicBezTo>
                    <a:pt x="40" y="93"/>
                    <a:pt x="39" y="82"/>
                    <a:pt x="38" y="72"/>
                  </a:cubicBezTo>
                  <a:cubicBezTo>
                    <a:pt x="37" y="57"/>
                    <a:pt x="39" y="42"/>
                    <a:pt x="39" y="27"/>
                  </a:cubicBezTo>
                  <a:cubicBezTo>
                    <a:pt x="39" y="19"/>
                    <a:pt x="39" y="15"/>
                    <a:pt x="33" y="9"/>
                  </a:cubicBezTo>
                  <a:cubicBezTo>
                    <a:pt x="29" y="5"/>
                    <a:pt x="21" y="0"/>
                    <a:pt x="13" y="5"/>
                  </a:cubicBezTo>
                  <a:close/>
                </a:path>
              </a:pathLst>
            </a:custGeom>
            <a:solidFill>
              <a:srgbClr val="5A34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38" name="ísļïḋé"/>
            <p:cNvSpPr/>
            <p:nvPr>
              <p:custDataLst>
                <p:tags r:id="rId33"/>
              </p:custDataLst>
            </p:nvPr>
          </p:nvSpPr>
          <p:spPr bwMode="auto">
            <a:xfrm>
              <a:off x="11175" y="3025"/>
              <a:ext cx="226" cy="226"/>
            </a:xfrm>
            <a:prstGeom prst="ellipse">
              <a:avLst/>
            </a:prstGeom>
            <a:solidFill>
              <a:srgbClr val="FFD41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39" name="îṡlïḋè"/>
            <p:cNvSpPr/>
            <p:nvPr>
              <p:custDataLst>
                <p:tags r:id="rId34"/>
              </p:custDataLst>
            </p:nvPr>
          </p:nvSpPr>
          <p:spPr bwMode="auto">
            <a:xfrm>
              <a:off x="10959" y="3154"/>
              <a:ext cx="487" cy="1418"/>
            </a:xfrm>
            <a:custGeom>
              <a:avLst/>
              <a:gdLst>
                <a:gd name="T0" fmla="*/ 0 w 45"/>
                <a:gd name="T1" fmla="*/ 109 h 132"/>
                <a:gd name="T2" fmla="*/ 29 w 45"/>
                <a:gd name="T3" fmla="*/ 43 h 132"/>
                <a:gd name="T4" fmla="*/ 30 w 45"/>
                <a:gd name="T5" fmla="*/ 0 h 132"/>
                <a:gd name="T6" fmla="*/ 31 w 45"/>
                <a:gd name="T7" fmla="*/ 17 h 132"/>
                <a:gd name="T8" fmla="*/ 41 w 45"/>
                <a:gd name="T9" fmla="*/ 18 h 132"/>
                <a:gd name="T10" fmla="*/ 43 w 45"/>
                <a:gd name="T11" fmla="*/ 35 h 132"/>
                <a:gd name="T12" fmla="*/ 38 w 45"/>
                <a:gd name="T13" fmla="*/ 44 h 132"/>
                <a:gd name="T14" fmla="*/ 30 w 45"/>
                <a:gd name="T15" fmla="*/ 100 h 132"/>
                <a:gd name="T16" fmla="*/ 9 w 45"/>
                <a:gd name="T17" fmla="*/ 126 h 132"/>
                <a:gd name="T18" fmla="*/ 0 w 45"/>
                <a:gd name="T19" fmla="*/ 10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32">
                  <a:moveTo>
                    <a:pt x="0" y="109"/>
                  </a:moveTo>
                  <a:cubicBezTo>
                    <a:pt x="28" y="101"/>
                    <a:pt x="28" y="68"/>
                    <a:pt x="29" y="43"/>
                  </a:cubicBezTo>
                  <a:cubicBezTo>
                    <a:pt x="29" y="33"/>
                    <a:pt x="25" y="5"/>
                    <a:pt x="30" y="0"/>
                  </a:cubicBezTo>
                  <a:cubicBezTo>
                    <a:pt x="33" y="0"/>
                    <a:pt x="30" y="12"/>
                    <a:pt x="31" y="17"/>
                  </a:cubicBezTo>
                  <a:cubicBezTo>
                    <a:pt x="34" y="16"/>
                    <a:pt x="38" y="17"/>
                    <a:pt x="41" y="18"/>
                  </a:cubicBezTo>
                  <a:cubicBezTo>
                    <a:pt x="43" y="21"/>
                    <a:pt x="45" y="30"/>
                    <a:pt x="43" y="35"/>
                  </a:cubicBezTo>
                  <a:cubicBezTo>
                    <a:pt x="41" y="36"/>
                    <a:pt x="40" y="42"/>
                    <a:pt x="38" y="44"/>
                  </a:cubicBezTo>
                  <a:cubicBezTo>
                    <a:pt x="37" y="47"/>
                    <a:pt x="38" y="84"/>
                    <a:pt x="30" y="100"/>
                  </a:cubicBezTo>
                  <a:cubicBezTo>
                    <a:pt x="28" y="106"/>
                    <a:pt x="19" y="119"/>
                    <a:pt x="9" y="126"/>
                  </a:cubicBezTo>
                  <a:cubicBezTo>
                    <a:pt x="0" y="132"/>
                    <a:pt x="5" y="119"/>
                    <a:pt x="0" y="109"/>
                  </a:cubicBezTo>
                  <a:close/>
                </a:path>
              </a:pathLst>
            </a:custGeom>
            <a:solidFill>
              <a:srgbClr val="EFBC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40" name="iSḷîḑe"/>
            <p:cNvSpPr/>
            <p:nvPr>
              <p:custDataLst>
                <p:tags r:id="rId35"/>
              </p:custDataLst>
            </p:nvPr>
          </p:nvSpPr>
          <p:spPr bwMode="auto">
            <a:xfrm>
              <a:off x="9911" y="4261"/>
              <a:ext cx="400" cy="612"/>
            </a:xfrm>
            <a:custGeom>
              <a:avLst/>
              <a:gdLst>
                <a:gd name="T0" fmla="*/ 24 w 37"/>
                <a:gd name="T1" fmla="*/ 0 h 57"/>
                <a:gd name="T2" fmla="*/ 6 w 37"/>
                <a:gd name="T3" fmla="*/ 31 h 57"/>
                <a:gd name="T4" fmla="*/ 1 w 37"/>
                <a:gd name="T5" fmla="*/ 54 h 57"/>
                <a:gd name="T6" fmla="*/ 20 w 37"/>
                <a:gd name="T7" fmla="*/ 56 h 57"/>
                <a:gd name="T8" fmla="*/ 34 w 37"/>
                <a:gd name="T9" fmla="*/ 25 h 57"/>
                <a:gd name="T10" fmla="*/ 37 w 37"/>
                <a:gd name="T11" fmla="*/ 18 h 57"/>
                <a:gd name="T12" fmla="*/ 24 w 37"/>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37" h="57">
                  <a:moveTo>
                    <a:pt x="24" y="0"/>
                  </a:moveTo>
                  <a:cubicBezTo>
                    <a:pt x="17" y="10"/>
                    <a:pt x="10" y="20"/>
                    <a:pt x="6" y="31"/>
                  </a:cubicBezTo>
                  <a:cubicBezTo>
                    <a:pt x="4" y="38"/>
                    <a:pt x="0" y="47"/>
                    <a:pt x="1" y="54"/>
                  </a:cubicBezTo>
                  <a:cubicBezTo>
                    <a:pt x="7" y="53"/>
                    <a:pt x="14" y="57"/>
                    <a:pt x="20" y="56"/>
                  </a:cubicBezTo>
                  <a:cubicBezTo>
                    <a:pt x="21" y="44"/>
                    <a:pt x="27" y="34"/>
                    <a:pt x="34" y="25"/>
                  </a:cubicBezTo>
                  <a:cubicBezTo>
                    <a:pt x="36" y="22"/>
                    <a:pt x="37" y="21"/>
                    <a:pt x="37" y="18"/>
                  </a:cubicBezTo>
                  <a:cubicBezTo>
                    <a:pt x="36" y="13"/>
                    <a:pt x="33" y="6"/>
                    <a:pt x="24"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41" name="îSlîḑé"/>
            <p:cNvSpPr/>
            <p:nvPr>
              <p:custDataLst>
                <p:tags r:id="rId36"/>
              </p:custDataLst>
            </p:nvPr>
          </p:nvSpPr>
          <p:spPr bwMode="auto">
            <a:xfrm>
              <a:off x="10019" y="4206"/>
              <a:ext cx="1166" cy="1299"/>
            </a:xfrm>
            <a:custGeom>
              <a:avLst/>
              <a:gdLst>
                <a:gd name="T0" fmla="*/ 62 w 108"/>
                <a:gd name="T1" fmla="*/ 4 h 121"/>
                <a:gd name="T2" fmla="*/ 77 w 108"/>
                <a:gd name="T3" fmla="*/ 10 h 121"/>
                <a:gd name="T4" fmla="*/ 98 w 108"/>
                <a:gd name="T5" fmla="*/ 4 h 121"/>
                <a:gd name="T6" fmla="*/ 96 w 108"/>
                <a:gd name="T7" fmla="*/ 29 h 121"/>
                <a:gd name="T8" fmla="*/ 77 w 108"/>
                <a:gd name="T9" fmla="*/ 33 h 121"/>
                <a:gd name="T10" fmla="*/ 62 w 108"/>
                <a:gd name="T11" fmla="*/ 32 h 121"/>
                <a:gd name="T12" fmla="*/ 60 w 108"/>
                <a:gd name="T13" fmla="*/ 57 h 121"/>
                <a:gd name="T14" fmla="*/ 58 w 108"/>
                <a:gd name="T15" fmla="*/ 76 h 121"/>
                <a:gd name="T16" fmla="*/ 75 w 108"/>
                <a:gd name="T17" fmla="*/ 121 h 121"/>
                <a:gd name="T18" fmla="*/ 25 w 108"/>
                <a:gd name="T19" fmla="*/ 119 h 121"/>
                <a:gd name="T20" fmla="*/ 2 w 108"/>
                <a:gd name="T21" fmla="*/ 118 h 121"/>
                <a:gd name="T22" fmla="*/ 15 w 108"/>
                <a:gd name="T23" fmla="*/ 74 h 121"/>
                <a:gd name="T24" fmla="*/ 19 w 108"/>
                <a:gd name="T25" fmla="*/ 46 h 121"/>
                <a:gd name="T26" fmla="*/ 19 w 108"/>
                <a:gd name="T27" fmla="*/ 33 h 121"/>
                <a:gd name="T28" fmla="*/ 17 w 108"/>
                <a:gd name="T29" fmla="*/ 12 h 121"/>
                <a:gd name="T30" fmla="*/ 43 w 108"/>
                <a:gd name="T31" fmla="*/ 1 h 121"/>
                <a:gd name="T32" fmla="*/ 62 w 108"/>
                <a:gd name="T33" fmla="*/ 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 h="121">
                  <a:moveTo>
                    <a:pt x="62" y="4"/>
                  </a:moveTo>
                  <a:cubicBezTo>
                    <a:pt x="67" y="5"/>
                    <a:pt x="71" y="9"/>
                    <a:pt x="77" y="10"/>
                  </a:cubicBezTo>
                  <a:cubicBezTo>
                    <a:pt x="83" y="11"/>
                    <a:pt x="94" y="9"/>
                    <a:pt x="98" y="4"/>
                  </a:cubicBezTo>
                  <a:cubicBezTo>
                    <a:pt x="103" y="13"/>
                    <a:pt x="108" y="24"/>
                    <a:pt x="96" y="29"/>
                  </a:cubicBezTo>
                  <a:cubicBezTo>
                    <a:pt x="90" y="31"/>
                    <a:pt x="83" y="32"/>
                    <a:pt x="77" y="33"/>
                  </a:cubicBezTo>
                  <a:cubicBezTo>
                    <a:pt x="75" y="34"/>
                    <a:pt x="64" y="33"/>
                    <a:pt x="62" y="32"/>
                  </a:cubicBezTo>
                  <a:cubicBezTo>
                    <a:pt x="64" y="40"/>
                    <a:pt x="62" y="50"/>
                    <a:pt x="60" y="57"/>
                  </a:cubicBezTo>
                  <a:cubicBezTo>
                    <a:pt x="58" y="63"/>
                    <a:pt x="58" y="69"/>
                    <a:pt x="58" y="76"/>
                  </a:cubicBezTo>
                  <a:cubicBezTo>
                    <a:pt x="58" y="82"/>
                    <a:pt x="73" y="98"/>
                    <a:pt x="75" y="121"/>
                  </a:cubicBezTo>
                  <a:cubicBezTo>
                    <a:pt x="61" y="121"/>
                    <a:pt x="39" y="121"/>
                    <a:pt x="25" y="119"/>
                  </a:cubicBezTo>
                  <a:cubicBezTo>
                    <a:pt x="22" y="119"/>
                    <a:pt x="3" y="120"/>
                    <a:pt x="2" y="118"/>
                  </a:cubicBezTo>
                  <a:cubicBezTo>
                    <a:pt x="0" y="114"/>
                    <a:pt x="14" y="78"/>
                    <a:pt x="15" y="74"/>
                  </a:cubicBezTo>
                  <a:cubicBezTo>
                    <a:pt x="18" y="68"/>
                    <a:pt x="19" y="54"/>
                    <a:pt x="19" y="46"/>
                  </a:cubicBezTo>
                  <a:cubicBezTo>
                    <a:pt x="19" y="40"/>
                    <a:pt x="19" y="40"/>
                    <a:pt x="19" y="33"/>
                  </a:cubicBezTo>
                  <a:cubicBezTo>
                    <a:pt x="18" y="26"/>
                    <a:pt x="16" y="19"/>
                    <a:pt x="17" y="12"/>
                  </a:cubicBezTo>
                  <a:cubicBezTo>
                    <a:pt x="18" y="1"/>
                    <a:pt x="34" y="1"/>
                    <a:pt x="43" y="1"/>
                  </a:cubicBezTo>
                  <a:cubicBezTo>
                    <a:pt x="47" y="1"/>
                    <a:pt x="56" y="0"/>
                    <a:pt x="62" y="4"/>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42" name="íŝḻiďê"/>
            <p:cNvSpPr/>
            <p:nvPr>
              <p:custDataLst>
                <p:tags r:id="rId37"/>
              </p:custDataLst>
            </p:nvPr>
          </p:nvSpPr>
          <p:spPr bwMode="auto">
            <a:xfrm>
              <a:off x="10008" y="3336"/>
              <a:ext cx="800" cy="1009"/>
            </a:xfrm>
            <a:custGeom>
              <a:avLst/>
              <a:gdLst>
                <a:gd name="T0" fmla="*/ 49 w 74"/>
                <a:gd name="T1" fmla="*/ 6 h 94"/>
                <a:gd name="T2" fmla="*/ 18 w 74"/>
                <a:gd name="T3" fmla="*/ 9 h 94"/>
                <a:gd name="T4" fmla="*/ 11 w 74"/>
                <a:gd name="T5" fmla="*/ 38 h 94"/>
                <a:gd name="T6" fmla="*/ 9 w 74"/>
                <a:gd name="T7" fmla="*/ 65 h 94"/>
                <a:gd name="T8" fmla="*/ 0 w 74"/>
                <a:gd name="T9" fmla="*/ 75 h 94"/>
                <a:gd name="T10" fmla="*/ 10 w 74"/>
                <a:gd name="T11" fmla="*/ 78 h 94"/>
                <a:gd name="T12" fmla="*/ 30 w 74"/>
                <a:gd name="T13" fmla="*/ 88 h 94"/>
                <a:gd name="T14" fmla="*/ 49 w 74"/>
                <a:gd name="T15" fmla="*/ 87 h 94"/>
                <a:gd name="T16" fmla="*/ 64 w 74"/>
                <a:gd name="T17" fmla="*/ 77 h 94"/>
                <a:gd name="T18" fmla="*/ 72 w 74"/>
                <a:gd name="T19" fmla="*/ 67 h 94"/>
                <a:gd name="T20" fmla="*/ 60 w 74"/>
                <a:gd name="T21" fmla="*/ 55 h 94"/>
                <a:gd name="T22" fmla="*/ 49 w 74"/>
                <a:gd name="T23" fmla="*/ 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94">
                  <a:moveTo>
                    <a:pt x="49" y="6"/>
                  </a:moveTo>
                  <a:cubicBezTo>
                    <a:pt x="41" y="0"/>
                    <a:pt x="24" y="3"/>
                    <a:pt x="18" y="9"/>
                  </a:cubicBezTo>
                  <a:cubicBezTo>
                    <a:pt x="10" y="17"/>
                    <a:pt x="11" y="27"/>
                    <a:pt x="11" y="38"/>
                  </a:cubicBezTo>
                  <a:cubicBezTo>
                    <a:pt x="10" y="48"/>
                    <a:pt x="15" y="57"/>
                    <a:pt x="9" y="65"/>
                  </a:cubicBezTo>
                  <a:cubicBezTo>
                    <a:pt x="7" y="68"/>
                    <a:pt x="0" y="70"/>
                    <a:pt x="0" y="75"/>
                  </a:cubicBezTo>
                  <a:cubicBezTo>
                    <a:pt x="0" y="80"/>
                    <a:pt x="5" y="81"/>
                    <a:pt x="10" y="78"/>
                  </a:cubicBezTo>
                  <a:cubicBezTo>
                    <a:pt x="12" y="91"/>
                    <a:pt x="19" y="94"/>
                    <a:pt x="30" y="88"/>
                  </a:cubicBezTo>
                  <a:cubicBezTo>
                    <a:pt x="31" y="94"/>
                    <a:pt x="49" y="94"/>
                    <a:pt x="49" y="87"/>
                  </a:cubicBezTo>
                  <a:cubicBezTo>
                    <a:pt x="57" y="86"/>
                    <a:pt x="65" y="88"/>
                    <a:pt x="64" y="77"/>
                  </a:cubicBezTo>
                  <a:cubicBezTo>
                    <a:pt x="73" y="78"/>
                    <a:pt x="74" y="76"/>
                    <a:pt x="72" y="67"/>
                  </a:cubicBezTo>
                  <a:cubicBezTo>
                    <a:pt x="71" y="60"/>
                    <a:pt x="62" y="61"/>
                    <a:pt x="60" y="55"/>
                  </a:cubicBezTo>
                  <a:cubicBezTo>
                    <a:pt x="56" y="42"/>
                    <a:pt x="67" y="8"/>
                    <a:pt x="49" y="6"/>
                  </a:cubicBezTo>
                  <a:close/>
                </a:path>
              </a:pathLst>
            </a:custGeom>
            <a:solidFill>
              <a:srgbClr val="445E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43" name="işḻîďe"/>
            <p:cNvSpPr/>
            <p:nvPr>
              <p:custDataLst>
                <p:tags r:id="rId38"/>
              </p:custDataLst>
            </p:nvPr>
          </p:nvSpPr>
          <p:spPr bwMode="auto">
            <a:xfrm>
              <a:off x="11261" y="6225"/>
              <a:ext cx="1264" cy="986"/>
            </a:xfrm>
            <a:custGeom>
              <a:avLst/>
              <a:gdLst>
                <a:gd name="T0" fmla="*/ 102 w 117"/>
                <a:gd name="T1" fmla="*/ 92 h 92"/>
                <a:gd name="T2" fmla="*/ 19 w 117"/>
                <a:gd name="T3" fmla="*/ 92 h 92"/>
                <a:gd name="T4" fmla="*/ 13 w 117"/>
                <a:gd name="T5" fmla="*/ 87 h 92"/>
                <a:gd name="T6" fmla="*/ 0 w 117"/>
                <a:gd name="T7" fmla="*/ 7 h 92"/>
                <a:gd name="T8" fmla="*/ 2 w 117"/>
                <a:gd name="T9" fmla="*/ 2 h 92"/>
                <a:gd name="T10" fmla="*/ 6 w 117"/>
                <a:gd name="T11" fmla="*/ 0 h 92"/>
                <a:gd name="T12" fmla="*/ 111 w 117"/>
                <a:gd name="T13" fmla="*/ 0 h 92"/>
                <a:gd name="T14" fmla="*/ 115 w 117"/>
                <a:gd name="T15" fmla="*/ 2 h 92"/>
                <a:gd name="T16" fmla="*/ 117 w 117"/>
                <a:gd name="T17" fmla="*/ 6 h 92"/>
                <a:gd name="T18" fmla="*/ 108 w 117"/>
                <a:gd name="T19" fmla="*/ 87 h 92"/>
                <a:gd name="T20" fmla="*/ 102 w 117"/>
                <a:gd name="T21" fmla="*/ 92 h 92"/>
                <a:gd name="T22" fmla="*/ 24 w 117"/>
                <a:gd name="T23" fmla="*/ 80 h 92"/>
                <a:gd name="T24" fmla="*/ 96 w 117"/>
                <a:gd name="T25" fmla="*/ 80 h 92"/>
                <a:gd name="T26" fmla="*/ 104 w 117"/>
                <a:gd name="T27" fmla="*/ 12 h 92"/>
                <a:gd name="T28" fmla="*/ 13 w 117"/>
                <a:gd name="T29" fmla="*/ 12 h 92"/>
                <a:gd name="T30" fmla="*/ 24 w 117"/>
                <a:gd name="T31" fmla="*/ 8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92">
                  <a:moveTo>
                    <a:pt x="102" y="92"/>
                  </a:moveTo>
                  <a:cubicBezTo>
                    <a:pt x="19" y="92"/>
                    <a:pt x="19" y="92"/>
                    <a:pt x="19" y="92"/>
                  </a:cubicBezTo>
                  <a:cubicBezTo>
                    <a:pt x="16" y="92"/>
                    <a:pt x="14" y="90"/>
                    <a:pt x="13" y="87"/>
                  </a:cubicBezTo>
                  <a:cubicBezTo>
                    <a:pt x="0" y="7"/>
                    <a:pt x="0" y="7"/>
                    <a:pt x="0" y="7"/>
                  </a:cubicBezTo>
                  <a:cubicBezTo>
                    <a:pt x="0" y="5"/>
                    <a:pt x="0" y="3"/>
                    <a:pt x="2" y="2"/>
                  </a:cubicBezTo>
                  <a:cubicBezTo>
                    <a:pt x="3" y="1"/>
                    <a:pt x="4" y="0"/>
                    <a:pt x="6" y="0"/>
                  </a:cubicBezTo>
                  <a:cubicBezTo>
                    <a:pt x="111" y="0"/>
                    <a:pt x="111" y="0"/>
                    <a:pt x="111" y="0"/>
                  </a:cubicBezTo>
                  <a:cubicBezTo>
                    <a:pt x="113" y="0"/>
                    <a:pt x="114" y="1"/>
                    <a:pt x="115" y="2"/>
                  </a:cubicBezTo>
                  <a:cubicBezTo>
                    <a:pt x="116" y="3"/>
                    <a:pt x="117" y="5"/>
                    <a:pt x="117" y="6"/>
                  </a:cubicBezTo>
                  <a:cubicBezTo>
                    <a:pt x="108" y="87"/>
                    <a:pt x="108" y="87"/>
                    <a:pt x="108" y="87"/>
                  </a:cubicBezTo>
                  <a:cubicBezTo>
                    <a:pt x="107" y="90"/>
                    <a:pt x="105" y="92"/>
                    <a:pt x="102" y="92"/>
                  </a:cubicBezTo>
                  <a:close/>
                  <a:moveTo>
                    <a:pt x="24" y="80"/>
                  </a:moveTo>
                  <a:cubicBezTo>
                    <a:pt x="96" y="80"/>
                    <a:pt x="96" y="80"/>
                    <a:pt x="96" y="80"/>
                  </a:cubicBezTo>
                  <a:cubicBezTo>
                    <a:pt x="104" y="12"/>
                    <a:pt x="104" y="12"/>
                    <a:pt x="104" y="12"/>
                  </a:cubicBezTo>
                  <a:cubicBezTo>
                    <a:pt x="13" y="12"/>
                    <a:pt x="13" y="12"/>
                    <a:pt x="13" y="12"/>
                  </a:cubicBezTo>
                  <a:lnTo>
                    <a:pt x="24" y="80"/>
                  </a:ln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44" name="îś1ïḍe"/>
            <p:cNvSpPr/>
            <p:nvPr>
              <p:custDataLst>
                <p:tags r:id="rId39"/>
              </p:custDataLst>
            </p:nvPr>
          </p:nvSpPr>
          <p:spPr bwMode="auto">
            <a:xfrm>
              <a:off x="11314" y="6536"/>
              <a:ext cx="1166" cy="129"/>
            </a:xfrm>
            <a:custGeom>
              <a:avLst/>
              <a:gdLst>
                <a:gd name="T0" fmla="*/ 102 w 108"/>
                <a:gd name="T1" fmla="*/ 12 h 12"/>
                <a:gd name="T2" fmla="*/ 6 w 108"/>
                <a:gd name="T3" fmla="*/ 12 h 12"/>
                <a:gd name="T4" fmla="*/ 0 w 108"/>
                <a:gd name="T5" fmla="*/ 6 h 12"/>
                <a:gd name="T6" fmla="*/ 6 w 108"/>
                <a:gd name="T7" fmla="*/ 0 h 12"/>
                <a:gd name="T8" fmla="*/ 102 w 108"/>
                <a:gd name="T9" fmla="*/ 0 h 12"/>
                <a:gd name="T10" fmla="*/ 108 w 108"/>
                <a:gd name="T11" fmla="*/ 6 h 12"/>
                <a:gd name="T12" fmla="*/ 102 w 10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8" h="12">
                  <a:moveTo>
                    <a:pt x="102" y="12"/>
                  </a:moveTo>
                  <a:cubicBezTo>
                    <a:pt x="6" y="12"/>
                    <a:pt x="6" y="12"/>
                    <a:pt x="6" y="12"/>
                  </a:cubicBezTo>
                  <a:cubicBezTo>
                    <a:pt x="3" y="12"/>
                    <a:pt x="0" y="9"/>
                    <a:pt x="0" y="6"/>
                  </a:cubicBezTo>
                  <a:cubicBezTo>
                    <a:pt x="0" y="2"/>
                    <a:pt x="3" y="0"/>
                    <a:pt x="6" y="0"/>
                  </a:cubicBezTo>
                  <a:cubicBezTo>
                    <a:pt x="102" y="0"/>
                    <a:pt x="102" y="0"/>
                    <a:pt x="102" y="0"/>
                  </a:cubicBezTo>
                  <a:cubicBezTo>
                    <a:pt x="106" y="0"/>
                    <a:pt x="108" y="2"/>
                    <a:pt x="108" y="6"/>
                  </a:cubicBezTo>
                  <a:cubicBezTo>
                    <a:pt x="108" y="9"/>
                    <a:pt x="106" y="12"/>
                    <a:pt x="102" y="12"/>
                  </a:cubicBez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45" name="ïsḻïḍê"/>
            <p:cNvSpPr/>
            <p:nvPr>
              <p:custDataLst>
                <p:tags r:id="rId40"/>
              </p:custDataLst>
            </p:nvPr>
          </p:nvSpPr>
          <p:spPr bwMode="auto">
            <a:xfrm>
              <a:off x="11390" y="6805"/>
              <a:ext cx="1058" cy="129"/>
            </a:xfrm>
            <a:custGeom>
              <a:avLst/>
              <a:gdLst>
                <a:gd name="T0" fmla="*/ 92 w 98"/>
                <a:gd name="T1" fmla="*/ 12 h 12"/>
                <a:gd name="T2" fmla="*/ 6 w 98"/>
                <a:gd name="T3" fmla="*/ 12 h 12"/>
                <a:gd name="T4" fmla="*/ 0 w 98"/>
                <a:gd name="T5" fmla="*/ 6 h 12"/>
                <a:gd name="T6" fmla="*/ 6 w 98"/>
                <a:gd name="T7" fmla="*/ 0 h 12"/>
                <a:gd name="T8" fmla="*/ 92 w 98"/>
                <a:gd name="T9" fmla="*/ 0 h 12"/>
                <a:gd name="T10" fmla="*/ 98 w 98"/>
                <a:gd name="T11" fmla="*/ 6 h 12"/>
                <a:gd name="T12" fmla="*/ 92 w 9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98" h="12">
                  <a:moveTo>
                    <a:pt x="92" y="12"/>
                  </a:moveTo>
                  <a:cubicBezTo>
                    <a:pt x="6" y="12"/>
                    <a:pt x="6" y="12"/>
                    <a:pt x="6" y="12"/>
                  </a:cubicBezTo>
                  <a:cubicBezTo>
                    <a:pt x="3" y="12"/>
                    <a:pt x="0" y="9"/>
                    <a:pt x="0" y="6"/>
                  </a:cubicBezTo>
                  <a:cubicBezTo>
                    <a:pt x="0" y="3"/>
                    <a:pt x="3" y="0"/>
                    <a:pt x="6" y="0"/>
                  </a:cubicBezTo>
                  <a:cubicBezTo>
                    <a:pt x="92" y="0"/>
                    <a:pt x="92" y="0"/>
                    <a:pt x="92" y="0"/>
                  </a:cubicBezTo>
                  <a:cubicBezTo>
                    <a:pt x="95" y="0"/>
                    <a:pt x="98" y="3"/>
                    <a:pt x="98" y="6"/>
                  </a:cubicBezTo>
                  <a:cubicBezTo>
                    <a:pt x="98" y="9"/>
                    <a:pt x="95" y="12"/>
                    <a:pt x="92" y="12"/>
                  </a:cubicBez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46" name="íśľiḋê"/>
            <p:cNvSpPr/>
            <p:nvPr>
              <p:custDataLst>
                <p:tags r:id="rId41"/>
              </p:custDataLst>
            </p:nvPr>
          </p:nvSpPr>
          <p:spPr bwMode="auto">
            <a:xfrm>
              <a:off x="11661" y="6236"/>
              <a:ext cx="182" cy="965"/>
            </a:xfrm>
            <a:custGeom>
              <a:avLst/>
              <a:gdLst>
                <a:gd name="T0" fmla="*/ 10 w 17"/>
                <a:gd name="T1" fmla="*/ 90 h 90"/>
                <a:gd name="T2" fmla="*/ 4 w 17"/>
                <a:gd name="T3" fmla="*/ 85 h 90"/>
                <a:gd name="T4" fmla="*/ 0 w 17"/>
                <a:gd name="T5" fmla="*/ 6 h 90"/>
                <a:gd name="T6" fmla="*/ 6 w 17"/>
                <a:gd name="T7" fmla="*/ 0 h 90"/>
                <a:gd name="T8" fmla="*/ 12 w 17"/>
                <a:gd name="T9" fmla="*/ 5 h 90"/>
                <a:gd name="T10" fmla="*/ 16 w 17"/>
                <a:gd name="T11" fmla="*/ 84 h 90"/>
                <a:gd name="T12" fmla="*/ 11 w 17"/>
                <a:gd name="T13" fmla="*/ 90 h 90"/>
                <a:gd name="T14" fmla="*/ 10 w 17"/>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90">
                  <a:moveTo>
                    <a:pt x="10" y="90"/>
                  </a:moveTo>
                  <a:cubicBezTo>
                    <a:pt x="7" y="90"/>
                    <a:pt x="5" y="88"/>
                    <a:pt x="4" y="85"/>
                  </a:cubicBezTo>
                  <a:cubicBezTo>
                    <a:pt x="0" y="6"/>
                    <a:pt x="0" y="6"/>
                    <a:pt x="0" y="6"/>
                  </a:cubicBezTo>
                  <a:cubicBezTo>
                    <a:pt x="0" y="3"/>
                    <a:pt x="3" y="0"/>
                    <a:pt x="6" y="0"/>
                  </a:cubicBezTo>
                  <a:cubicBezTo>
                    <a:pt x="9" y="0"/>
                    <a:pt x="12" y="2"/>
                    <a:pt x="12" y="5"/>
                  </a:cubicBezTo>
                  <a:cubicBezTo>
                    <a:pt x="16" y="84"/>
                    <a:pt x="16" y="84"/>
                    <a:pt x="16" y="84"/>
                  </a:cubicBezTo>
                  <a:cubicBezTo>
                    <a:pt x="17" y="87"/>
                    <a:pt x="14" y="90"/>
                    <a:pt x="11" y="90"/>
                  </a:cubicBezTo>
                  <a:cubicBezTo>
                    <a:pt x="11" y="90"/>
                    <a:pt x="11" y="90"/>
                    <a:pt x="10" y="90"/>
                  </a:cubicBez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47" name="îŝļïḓé"/>
            <p:cNvSpPr/>
            <p:nvPr>
              <p:custDataLst>
                <p:tags r:id="rId42"/>
              </p:custDataLst>
            </p:nvPr>
          </p:nvSpPr>
          <p:spPr bwMode="auto">
            <a:xfrm>
              <a:off x="12006" y="6236"/>
              <a:ext cx="171" cy="976"/>
            </a:xfrm>
            <a:custGeom>
              <a:avLst/>
              <a:gdLst>
                <a:gd name="T0" fmla="*/ 6 w 16"/>
                <a:gd name="T1" fmla="*/ 91 h 91"/>
                <a:gd name="T2" fmla="*/ 6 w 16"/>
                <a:gd name="T3" fmla="*/ 91 h 91"/>
                <a:gd name="T4" fmla="*/ 0 w 16"/>
                <a:gd name="T5" fmla="*/ 85 h 91"/>
                <a:gd name="T6" fmla="*/ 4 w 16"/>
                <a:gd name="T7" fmla="*/ 6 h 91"/>
                <a:gd name="T8" fmla="*/ 10 w 16"/>
                <a:gd name="T9" fmla="*/ 1 h 91"/>
                <a:gd name="T10" fmla="*/ 16 w 16"/>
                <a:gd name="T11" fmla="*/ 7 h 91"/>
                <a:gd name="T12" fmla="*/ 12 w 16"/>
                <a:gd name="T13" fmla="*/ 86 h 91"/>
                <a:gd name="T14" fmla="*/ 6 w 16"/>
                <a:gd name="T15" fmla="*/ 91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1">
                  <a:moveTo>
                    <a:pt x="6" y="91"/>
                  </a:moveTo>
                  <a:cubicBezTo>
                    <a:pt x="6" y="91"/>
                    <a:pt x="6" y="91"/>
                    <a:pt x="6" y="91"/>
                  </a:cubicBezTo>
                  <a:cubicBezTo>
                    <a:pt x="3" y="91"/>
                    <a:pt x="0" y="88"/>
                    <a:pt x="0" y="85"/>
                  </a:cubicBezTo>
                  <a:cubicBezTo>
                    <a:pt x="4" y="6"/>
                    <a:pt x="4" y="6"/>
                    <a:pt x="4" y="6"/>
                  </a:cubicBezTo>
                  <a:cubicBezTo>
                    <a:pt x="4" y="3"/>
                    <a:pt x="7" y="0"/>
                    <a:pt x="10" y="1"/>
                  </a:cubicBezTo>
                  <a:cubicBezTo>
                    <a:pt x="14" y="1"/>
                    <a:pt x="16" y="4"/>
                    <a:pt x="16" y="7"/>
                  </a:cubicBezTo>
                  <a:cubicBezTo>
                    <a:pt x="12" y="86"/>
                    <a:pt x="12" y="86"/>
                    <a:pt x="12" y="86"/>
                  </a:cubicBezTo>
                  <a:cubicBezTo>
                    <a:pt x="12" y="89"/>
                    <a:pt x="9" y="91"/>
                    <a:pt x="6" y="91"/>
                  </a:cubicBez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48" name="ïṣľíḓè"/>
            <p:cNvSpPr/>
            <p:nvPr>
              <p:custDataLst>
                <p:tags r:id="rId43"/>
              </p:custDataLst>
            </p:nvPr>
          </p:nvSpPr>
          <p:spPr bwMode="auto">
            <a:xfrm>
              <a:off x="12383" y="5817"/>
              <a:ext cx="487" cy="527"/>
            </a:xfrm>
            <a:custGeom>
              <a:avLst/>
              <a:gdLst>
                <a:gd name="T0" fmla="*/ 7 w 45"/>
                <a:gd name="T1" fmla="*/ 49 h 49"/>
                <a:gd name="T2" fmla="*/ 6 w 45"/>
                <a:gd name="T3" fmla="*/ 49 h 49"/>
                <a:gd name="T4" fmla="*/ 1 w 45"/>
                <a:gd name="T5" fmla="*/ 42 h 49"/>
                <a:gd name="T6" fmla="*/ 4 w 45"/>
                <a:gd name="T7" fmla="*/ 6 h 49"/>
                <a:gd name="T8" fmla="*/ 9 w 45"/>
                <a:gd name="T9" fmla="*/ 1 h 49"/>
                <a:gd name="T10" fmla="*/ 31 w 45"/>
                <a:gd name="T11" fmla="*/ 0 h 49"/>
                <a:gd name="T12" fmla="*/ 39 w 45"/>
                <a:gd name="T13" fmla="*/ 1 h 49"/>
                <a:gd name="T14" fmla="*/ 45 w 45"/>
                <a:gd name="T15" fmla="*/ 7 h 49"/>
                <a:gd name="T16" fmla="*/ 39 w 45"/>
                <a:gd name="T17" fmla="*/ 13 h 49"/>
                <a:gd name="T18" fmla="*/ 30 w 45"/>
                <a:gd name="T19" fmla="*/ 12 h 49"/>
                <a:gd name="T20" fmla="*/ 16 w 45"/>
                <a:gd name="T21" fmla="*/ 12 h 49"/>
                <a:gd name="T22" fmla="*/ 13 w 45"/>
                <a:gd name="T23" fmla="*/ 44 h 49"/>
                <a:gd name="T24" fmla="*/ 7 w 45"/>
                <a:gd name="T2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49">
                  <a:moveTo>
                    <a:pt x="7" y="49"/>
                  </a:moveTo>
                  <a:cubicBezTo>
                    <a:pt x="7" y="49"/>
                    <a:pt x="6" y="49"/>
                    <a:pt x="6" y="49"/>
                  </a:cubicBezTo>
                  <a:cubicBezTo>
                    <a:pt x="3" y="48"/>
                    <a:pt x="0" y="45"/>
                    <a:pt x="1" y="42"/>
                  </a:cubicBezTo>
                  <a:cubicBezTo>
                    <a:pt x="2" y="29"/>
                    <a:pt x="4" y="17"/>
                    <a:pt x="4" y="6"/>
                  </a:cubicBezTo>
                  <a:cubicBezTo>
                    <a:pt x="5" y="4"/>
                    <a:pt x="7" y="1"/>
                    <a:pt x="9" y="1"/>
                  </a:cubicBezTo>
                  <a:cubicBezTo>
                    <a:pt x="16" y="0"/>
                    <a:pt x="24" y="0"/>
                    <a:pt x="31" y="0"/>
                  </a:cubicBezTo>
                  <a:cubicBezTo>
                    <a:pt x="34" y="0"/>
                    <a:pt x="37" y="1"/>
                    <a:pt x="39" y="1"/>
                  </a:cubicBezTo>
                  <a:cubicBezTo>
                    <a:pt x="43" y="1"/>
                    <a:pt x="45" y="3"/>
                    <a:pt x="45" y="7"/>
                  </a:cubicBezTo>
                  <a:cubicBezTo>
                    <a:pt x="45" y="10"/>
                    <a:pt x="43" y="13"/>
                    <a:pt x="39" y="13"/>
                  </a:cubicBezTo>
                  <a:cubicBezTo>
                    <a:pt x="36" y="13"/>
                    <a:pt x="33" y="12"/>
                    <a:pt x="30" y="12"/>
                  </a:cubicBezTo>
                  <a:cubicBezTo>
                    <a:pt x="25" y="12"/>
                    <a:pt x="21" y="12"/>
                    <a:pt x="16" y="12"/>
                  </a:cubicBezTo>
                  <a:cubicBezTo>
                    <a:pt x="15" y="22"/>
                    <a:pt x="14" y="32"/>
                    <a:pt x="13" y="44"/>
                  </a:cubicBezTo>
                  <a:cubicBezTo>
                    <a:pt x="12" y="47"/>
                    <a:pt x="10" y="49"/>
                    <a:pt x="7" y="49"/>
                  </a:cubicBez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49" name="íṥ1îḓè"/>
            <p:cNvSpPr/>
            <p:nvPr>
              <p:custDataLst>
                <p:tags r:id="rId44"/>
              </p:custDataLst>
            </p:nvPr>
          </p:nvSpPr>
          <p:spPr bwMode="auto">
            <a:xfrm>
              <a:off x="11553" y="6858"/>
              <a:ext cx="895" cy="643"/>
            </a:xfrm>
            <a:custGeom>
              <a:avLst/>
              <a:gdLst>
                <a:gd name="T0" fmla="*/ 6 w 83"/>
                <a:gd name="T1" fmla="*/ 60 h 60"/>
                <a:gd name="T2" fmla="*/ 0 w 83"/>
                <a:gd name="T3" fmla="*/ 54 h 60"/>
                <a:gd name="T4" fmla="*/ 6 w 83"/>
                <a:gd name="T5" fmla="*/ 48 h 60"/>
                <a:gd name="T6" fmla="*/ 14 w 83"/>
                <a:gd name="T7" fmla="*/ 48 h 60"/>
                <a:gd name="T8" fmla="*/ 67 w 83"/>
                <a:gd name="T9" fmla="*/ 48 h 60"/>
                <a:gd name="T10" fmla="*/ 71 w 83"/>
                <a:gd name="T11" fmla="*/ 6 h 60"/>
                <a:gd name="T12" fmla="*/ 78 w 83"/>
                <a:gd name="T13" fmla="*/ 0 h 60"/>
                <a:gd name="T14" fmla="*/ 83 w 83"/>
                <a:gd name="T15" fmla="*/ 7 h 60"/>
                <a:gd name="T16" fmla="*/ 78 w 83"/>
                <a:gd name="T17" fmla="*/ 54 h 60"/>
                <a:gd name="T18" fmla="*/ 72 w 83"/>
                <a:gd name="T19" fmla="*/ 59 h 60"/>
                <a:gd name="T20" fmla="*/ 14 w 83"/>
                <a:gd name="T21" fmla="*/ 60 h 60"/>
                <a:gd name="T22" fmla="*/ 6 w 83"/>
                <a:gd name="T23" fmla="*/ 60 h 60"/>
                <a:gd name="T24" fmla="*/ 6 w 83"/>
                <a:gd name="T2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60">
                  <a:moveTo>
                    <a:pt x="6" y="60"/>
                  </a:moveTo>
                  <a:cubicBezTo>
                    <a:pt x="3" y="60"/>
                    <a:pt x="0" y="58"/>
                    <a:pt x="0" y="54"/>
                  </a:cubicBezTo>
                  <a:cubicBezTo>
                    <a:pt x="0" y="51"/>
                    <a:pt x="3" y="48"/>
                    <a:pt x="6" y="48"/>
                  </a:cubicBezTo>
                  <a:cubicBezTo>
                    <a:pt x="14" y="48"/>
                    <a:pt x="14" y="48"/>
                    <a:pt x="14" y="48"/>
                  </a:cubicBezTo>
                  <a:cubicBezTo>
                    <a:pt x="31" y="48"/>
                    <a:pt x="49" y="48"/>
                    <a:pt x="67" y="48"/>
                  </a:cubicBezTo>
                  <a:cubicBezTo>
                    <a:pt x="71" y="6"/>
                    <a:pt x="71" y="6"/>
                    <a:pt x="71" y="6"/>
                  </a:cubicBezTo>
                  <a:cubicBezTo>
                    <a:pt x="71" y="2"/>
                    <a:pt x="74" y="0"/>
                    <a:pt x="78" y="0"/>
                  </a:cubicBezTo>
                  <a:cubicBezTo>
                    <a:pt x="81" y="1"/>
                    <a:pt x="83" y="4"/>
                    <a:pt x="83" y="7"/>
                  </a:cubicBezTo>
                  <a:cubicBezTo>
                    <a:pt x="78" y="54"/>
                    <a:pt x="78" y="54"/>
                    <a:pt x="78" y="54"/>
                  </a:cubicBezTo>
                  <a:cubicBezTo>
                    <a:pt x="78" y="57"/>
                    <a:pt x="75" y="59"/>
                    <a:pt x="72" y="59"/>
                  </a:cubicBezTo>
                  <a:cubicBezTo>
                    <a:pt x="53" y="60"/>
                    <a:pt x="33" y="60"/>
                    <a:pt x="14" y="60"/>
                  </a:cubicBezTo>
                  <a:cubicBezTo>
                    <a:pt x="6" y="60"/>
                    <a:pt x="6" y="60"/>
                    <a:pt x="6" y="60"/>
                  </a:cubicBezTo>
                  <a:cubicBezTo>
                    <a:pt x="6" y="60"/>
                    <a:pt x="6" y="60"/>
                    <a:pt x="6" y="60"/>
                  </a:cubicBez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50" name="ïŝḷiḓè"/>
            <p:cNvSpPr/>
            <p:nvPr>
              <p:custDataLst>
                <p:tags r:id="rId45"/>
              </p:custDataLst>
            </p:nvPr>
          </p:nvSpPr>
          <p:spPr bwMode="auto">
            <a:xfrm>
              <a:off x="11606" y="7469"/>
              <a:ext cx="237" cy="248"/>
            </a:xfrm>
            <a:prstGeom prst="ellipse">
              <a:avLst/>
            </a:pr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51" name="ïṡľiḓé"/>
            <p:cNvSpPr/>
            <p:nvPr>
              <p:custDataLst>
                <p:tags r:id="rId46"/>
              </p:custDataLst>
            </p:nvPr>
          </p:nvSpPr>
          <p:spPr bwMode="auto">
            <a:xfrm>
              <a:off x="12114" y="7469"/>
              <a:ext cx="237" cy="248"/>
            </a:xfrm>
            <a:prstGeom prst="ellipse">
              <a:avLst/>
            </a:pr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52" name="í$ḷiďè"/>
            <p:cNvSpPr/>
            <p:nvPr>
              <p:custDataLst>
                <p:tags r:id="rId47"/>
              </p:custDataLst>
            </p:nvPr>
          </p:nvSpPr>
          <p:spPr bwMode="auto">
            <a:xfrm>
              <a:off x="11996" y="1383"/>
              <a:ext cx="529" cy="472"/>
            </a:xfrm>
            <a:prstGeom prst="rect">
              <a:avLst/>
            </a:prstGeom>
            <a:solidFill>
              <a:srgbClr val="5A342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153" name="îšļîďê"/>
            <p:cNvSpPr/>
            <p:nvPr>
              <p:custDataLst>
                <p:tags r:id="rId48"/>
              </p:custDataLst>
            </p:nvPr>
          </p:nvSpPr>
          <p:spPr bwMode="auto">
            <a:xfrm>
              <a:off x="12114" y="1459"/>
              <a:ext cx="269" cy="256"/>
            </a:xfrm>
            <a:prstGeom prst="ellipse">
              <a:avLst/>
            </a:prstGeom>
            <a:noFill/>
            <a:ln w="3175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sz="100">
                <a:solidFill>
                  <a:schemeClr val="dk1"/>
                </a:solidFill>
              </a:endParaRPr>
            </a:p>
          </p:txBody>
        </p:sp>
        <p:sp>
          <p:nvSpPr>
            <p:cNvPr id="154" name="ïṥľîḍê"/>
            <p:cNvSpPr/>
            <p:nvPr>
              <p:custDataLst>
                <p:tags r:id="rId49"/>
              </p:custDataLst>
            </p:nvPr>
          </p:nvSpPr>
          <p:spPr bwMode="auto">
            <a:xfrm>
              <a:off x="12341" y="1684"/>
              <a:ext cx="119" cy="108"/>
            </a:xfrm>
            <a:prstGeom prst="line">
              <a:avLst/>
            </a:prstGeom>
            <a:noFill/>
            <a:ln w="31750" cap="flat">
              <a:solidFill>
                <a:srgbClr val="FFFFFF"/>
              </a:solidFill>
              <a:prstDash val="solid"/>
              <a:miter lim="800000"/>
            </a:ln>
            <a:extLst>
              <a:ext uri="{909E8E84-426E-40DD-AFC4-6F175D3DCCD1}">
                <a14:hiddenFill xmlns:a14="http://schemas.microsoft.com/office/drawing/2010/main">
                  <a:noFill/>
                </a14:hiddenFill>
              </a:ext>
            </a:extLst>
          </p:spPr>
          <p:txBody>
            <a:bodyPr anchor="ctr"/>
            <a:lstStyle/>
            <a:p>
              <a:pPr algn="ctr"/>
              <a:endParaRPr sz="100">
                <a:solidFill>
                  <a:schemeClr val="dk1"/>
                </a:solidFill>
              </a:endParaRPr>
            </a:p>
          </p:txBody>
        </p:sp>
        <p:sp>
          <p:nvSpPr>
            <p:cNvPr id="155" name="îšľidé"/>
            <p:cNvSpPr/>
            <p:nvPr>
              <p:custDataLst>
                <p:tags r:id="rId50"/>
              </p:custDataLst>
            </p:nvPr>
          </p:nvSpPr>
          <p:spPr bwMode="auto">
            <a:xfrm>
              <a:off x="9458" y="1383"/>
              <a:ext cx="3067" cy="472"/>
            </a:xfrm>
            <a:prstGeom prst="rect">
              <a:avLst/>
            </a:prstGeom>
            <a:noFill/>
            <a:ln w="31750" cap="flat">
              <a:solidFill>
                <a:srgbClr val="A6A6A6"/>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sz="100">
                <a:solidFill>
                  <a:schemeClr val="dk1"/>
                </a:solidFill>
              </a:endParaRPr>
            </a:p>
          </p:txBody>
        </p:sp>
      </p:grpSp>
      <p:sp>
        <p:nvSpPr>
          <p:cNvPr id="2" name="任意多边形 1"/>
          <p:cNvSpPr/>
          <p:nvPr>
            <p:custDataLst>
              <p:tags r:id="rId51"/>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任意多边形 8"/>
          <p:cNvSpPr/>
          <p:nvPr>
            <p:custDataLst>
              <p:tags r:id="rId5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02  </a:t>
            </a:r>
            <a:r>
              <a:rPr lang="zh-CN" altLang="en-US" sz="3000" dirty="0">
                <a:solidFill>
                  <a:schemeClr val="accent1"/>
                </a:solidFill>
                <a:latin typeface="Times New Roman" panose="02020603050405020304" charset="0"/>
                <a:ea typeface="微软雅黑" panose="020B0503020204020204" pitchFamily="34" charset="-122"/>
                <a:sym typeface="+mn-ea"/>
              </a:rPr>
              <a:t>建立安全生产管理体系</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pic>
        <p:nvPicPr>
          <p:cNvPr id="21" name="图片 20" descr="1"/>
          <p:cNvPicPr>
            <a:picLocks noChangeAspect="1"/>
          </p:cNvPicPr>
          <p:nvPr>
            <p:custDataLst>
              <p:tags r:id="rId53"/>
            </p:custDataLst>
          </p:nvPr>
        </p:nvPicPr>
        <p:blipFill>
          <a:blip r:embed="rId54">
            <a:alphaModFix amt="80000"/>
          </a:blip>
          <a:stretch>
            <a:fillRect/>
          </a:stretch>
        </p:blipFill>
        <p:spPr>
          <a:xfrm>
            <a:off x="3304540" y="5004435"/>
            <a:ext cx="4173220" cy="4356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89590" y="1304718"/>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杜邦的细节管理</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4" name="文本框 3"/>
          <p:cNvSpPr txBox="1"/>
          <p:nvPr>
            <p:custDataLst>
              <p:tags r:id="rId2"/>
            </p:custDataLst>
          </p:nvPr>
        </p:nvSpPr>
        <p:spPr>
          <a:xfrm>
            <a:off x="2333623" y="3117576"/>
            <a:ext cx="1482247" cy="436334"/>
          </a:xfrm>
          <a:prstGeom prst="roundRect">
            <a:avLst/>
          </a:prstGeom>
          <a:solidFill>
            <a:schemeClr val="accent3"/>
          </a:solidFill>
          <a:ln>
            <a:noFill/>
          </a:ln>
        </p:spPr>
        <p:txBody>
          <a:bodyPr wrap="square" rtlCol="0" anchor="t">
            <a:spAutoFit/>
          </a:bodyPr>
          <a:lstStyle/>
          <a:p>
            <a:pPr algn="ctr"/>
            <a:r>
              <a:rPr lang="zh-CN" altLang="en-US" sz="1970" b="1">
                <a:solidFill>
                  <a:schemeClr val="lt1"/>
                </a:solidFill>
                <a:latin typeface="Times New Roman" panose="02020603050405020304" charset="0"/>
                <a:ea typeface="微软雅黑" panose="020B0503020204020204" pitchFamily="34" charset="-122"/>
              </a:rPr>
              <a:t>铅   笔</a:t>
            </a:r>
            <a:endParaRPr lang="zh-CN" altLang="en-US" sz="1970" b="1">
              <a:solidFill>
                <a:schemeClr val="lt1"/>
              </a:solidFill>
              <a:latin typeface="Times New Roman" panose="02020603050405020304" charset="0"/>
              <a:ea typeface="微软雅黑" panose="020B0503020204020204" pitchFamily="34" charset="-122"/>
            </a:endParaRPr>
          </a:p>
        </p:txBody>
      </p:sp>
      <p:sp>
        <p:nvSpPr>
          <p:cNvPr id="5" name="文本框 4"/>
          <p:cNvSpPr txBox="1"/>
          <p:nvPr>
            <p:custDataLst>
              <p:tags r:id="rId3"/>
            </p:custDataLst>
          </p:nvPr>
        </p:nvSpPr>
        <p:spPr>
          <a:xfrm>
            <a:off x="1095144" y="2049394"/>
            <a:ext cx="1738515" cy="460256"/>
          </a:xfrm>
          <a:prstGeom prst="roundRect">
            <a:avLst/>
          </a:prstGeom>
          <a:solidFill>
            <a:schemeClr val="accent4"/>
          </a:solidFill>
          <a:ln>
            <a:noFill/>
          </a:ln>
        </p:spPr>
        <p:txBody>
          <a:bodyPr wrap="square" rtlCol="0" anchor="t">
            <a:spAutoFit/>
          </a:bodyPr>
          <a:lstStyle/>
          <a:p>
            <a:pPr algn="ctr"/>
            <a:r>
              <a:rPr lang="zh-CN" altLang="en-US" sz="2110" b="1">
                <a:solidFill>
                  <a:schemeClr val="lt1"/>
                </a:solidFill>
                <a:latin typeface="Times New Roman" panose="02020603050405020304" charset="0"/>
                <a:ea typeface="微软雅黑" panose="020B0503020204020204" pitchFamily="34" charset="-122"/>
              </a:rPr>
              <a:t>细节管理</a:t>
            </a:r>
            <a:endParaRPr lang="zh-CN" altLang="en-US" sz="2110" b="1">
              <a:solidFill>
                <a:schemeClr val="lt1"/>
              </a:solidFill>
              <a:latin typeface="Times New Roman" panose="02020603050405020304" charset="0"/>
              <a:ea typeface="微软雅黑" panose="020B0503020204020204" pitchFamily="34" charset="-122"/>
            </a:endParaRPr>
          </a:p>
        </p:txBody>
      </p:sp>
      <p:sp>
        <p:nvSpPr>
          <p:cNvPr id="6" name="文本框 5"/>
          <p:cNvSpPr txBox="1"/>
          <p:nvPr>
            <p:custDataLst>
              <p:tags r:id="rId4"/>
            </p:custDataLst>
          </p:nvPr>
        </p:nvSpPr>
        <p:spPr>
          <a:xfrm>
            <a:off x="2333623" y="3789051"/>
            <a:ext cx="5004815" cy="545465"/>
          </a:xfrm>
          <a:prstGeom prst="rect">
            <a:avLst/>
          </a:prstGeom>
          <a:noFill/>
        </p:spPr>
        <p:txBody>
          <a:bodyPr wrap="square" rtlCol="0" anchor="t">
            <a:spAutoFit/>
          </a:bodyPr>
          <a:lstStyle/>
          <a:p>
            <a:pPr algn="l">
              <a:lnSpc>
                <a:spcPct val="150000"/>
              </a:lnSpc>
            </a:pPr>
            <a:r>
              <a:rPr lang="zh-CN" altLang="en-US" sz="1970">
                <a:solidFill>
                  <a:schemeClr val="dk1">
                    <a:lumMod val="75000"/>
                    <a:lumOff val="25000"/>
                  </a:schemeClr>
                </a:solidFill>
                <a:latin typeface="Times New Roman" panose="02020603050405020304" charset="0"/>
                <a:ea typeface="微软雅黑" panose="020B0503020204020204" pitchFamily="34" charset="-122"/>
              </a:rPr>
              <a:t>铅笔芯须朝下插在笔筒里</a:t>
            </a:r>
            <a:endParaRPr lang="zh-CN" altLang="en-US" sz="1970">
              <a:solidFill>
                <a:schemeClr val="dk1">
                  <a:lumMod val="75000"/>
                  <a:lumOff val="25000"/>
                </a:schemeClr>
              </a:solidFill>
              <a:latin typeface="Times New Roman" panose="02020603050405020304" charset="0"/>
              <a:ea typeface="微软雅黑" panose="020B0503020204020204" pitchFamily="34" charset="-122"/>
            </a:endParaRPr>
          </a:p>
        </p:txBody>
      </p:sp>
      <p:sp>
        <p:nvSpPr>
          <p:cNvPr id="7" name="文本框 6"/>
          <p:cNvSpPr txBox="1"/>
          <p:nvPr>
            <p:custDataLst>
              <p:tags r:id="rId5"/>
            </p:custDataLst>
          </p:nvPr>
        </p:nvSpPr>
        <p:spPr>
          <a:xfrm>
            <a:off x="2333623" y="4858769"/>
            <a:ext cx="1482247" cy="436334"/>
          </a:xfrm>
          <a:prstGeom prst="roundRect">
            <a:avLst/>
          </a:prstGeom>
          <a:solidFill>
            <a:schemeClr val="accent3"/>
          </a:solidFill>
          <a:ln>
            <a:noFill/>
          </a:ln>
        </p:spPr>
        <p:txBody>
          <a:bodyPr wrap="square" rtlCol="0" anchor="t">
            <a:spAutoFit/>
          </a:bodyPr>
          <a:lstStyle/>
          <a:p>
            <a:pPr algn="ctr"/>
            <a:r>
              <a:rPr lang="zh-CN" altLang="en-US" sz="1970" b="1">
                <a:solidFill>
                  <a:schemeClr val="lt1"/>
                </a:solidFill>
                <a:latin typeface="Times New Roman" panose="02020603050405020304" charset="0"/>
                <a:ea typeface="微软雅黑" panose="020B0503020204020204" pitchFamily="34" charset="-122"/>
              </a:rPr>
              <a:t>喝  水</a:t>
            </a:r>
            <a:endParaRPr lang="zh-CN" altLang="en-US" sz="1970" b="1">
              <a:solidFill>
                <a:schemeClr val="lt1"/>
              </a:solidFill>
              <a:latin typeface="Times New Roman" panose="02020603050405020304" charset="0"/>
              <a:ea typeface="微软雅黑" panose="020B0503020204020204" pitchFamily="34" charset="-122"/>
            </a:endParaRPr>
          </a:p>
        </p:txBody>
      </p:sp>
      <p:sp>
        <p:nvSpPr>
          <p:cNvPr id="2" name="文本框 1"/>
          <p:cNvSpPr txBox="1"/>
          <p:nvPr>
            <p:custDataLst>
              <p:tags r:id="rId6"/>
            </p:custDataLst>
          </p:nvPr>
        </p:nvSpPr>
        <p:spPr>
          <a:xfrm>
            <a:off x="2334516" y="5588285"/>
            <a:ext cx="5004815" cy="545465"/>
          </a:xfrm>
          <a:prstGeom prst="rect">
            <a:avLst/>
          </a:prstGeom>
          <a:noFill/>
        </p:spPr>
        <p:txBody>
          <a:bodyPr wrap="square" rtlCol="0" anchor="t">
            <a:spAutoFit/>
          </a:bodyPr>
          <a:lstStyle/>
          <a:p>
            <a:pPr algn="l">
              <a:lnSpc>
                <a:spcPct val="150000"/>
              </a:lnSpc>
            </a:pPr>
            <a:r>
              <a:rPr lang="zh-CN" altLang="en-US" sz="1970">
                <a:solidFill>
                  <a:schemeClr val="dk1">
                    <a:lumMod val="75000"/>
                    <a:lumOff val="25000"/>
                  </a:schemeClr>
                </a:solidFill>
                <a:latin typeface="Times New Roman" panose="02020603050405020304" charset="0"/>
                <a:ea typeface="微软雅黑" panose="020B0503020204020204" pitchFamily="34" charset="-122"/>
              </a:rPr>
              <a:t>喝水时手里不许把玩东西</a:t>
            </a:r>
            <a:endParaRPr lang="zh-CN" altLang="en-US" sz="1970">
              <a:solidFill>
                <a:schemeClr val="dk1">
                  <a:lumMod val="75000"/>
                  <a:lumOff val="25000"/>
                </a:schemeClr>
              </a:solidFill>
              <a:latin typeface="Times New Roman" panose="02020603050405020304" charset="0"/>
              <a:ea typeface="微软雅黑" panose="020B0503020204020204" pitchFamily="34" charset="-122"/>
            </a:endParaRPr>
          </a:p>
        </p:txBody>
      </p:sp>
      <p:grpSp>
        <p:nvGrpSpPr>
          <p:cNvPr id="8" name="组合 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7008951" y="1565681"/>
            <a:ext cx="4535139" cy="5414665"/>
            <a:chOff x="4097631" y="1042987"/>
            <a:chExt cx="3996738" cy="4772026"/>
          </a:xfrm>
        </p:grpSpPr>
        <p:sp>
          <p:nvSpPr>
            <p:cNvPr id="13" name="iṣḻidè"/>
            <p:cNvSpPr/>
            <p:nvPr>
              <p:custDataLst>
                <p:tags r:id="rId7"/>
              </p:custDataLst>
            </p:nvPr>
          </p:nvSpPr>
          <p:spPr bwMode="auto">
            <a:xfrm>
              <a:off x="5864751" y="3834020"/>
              <a:ext cx="525324" cy="1915494"/>
            </a:xfrm>
            <a:prstGeom prst="rect">
              <a:avLst/>
            </a:prstGeom>
            <a:solidFill>
              <a:schemeClr val="accent5">
                <a:lumMod val="75000"/>
              </a:schemeClr>
            </a:solidFill>
            <a:ln>
              <a:noFill/>
            </a:ln>
          </p:spPr>
          <p:txBody>
            <a:bodyPr anchor="ctr"/>
            <a:lstStyle/>
            <a:p>
              <a:pPr algn="ctr"/>
              <a:endParaRPr sz="100">
                <a:solidFill>
                  <a:schemeClr val="dk1"/>
                </a:solidFill>
              </a:endParaRPr>
            </a:p>
          </p:txBody>
        </p:sp>
        <p:sp>
          <p:nvSpPr>
            <p:cNvPr id="14" name="iŝḻïḓè"/>
            <p:cNvSpPr/>
            <p:nvPr>
              <p:custDataLst>
                <p:tags r:id="rId8"/>
              </p:custDataLst>
            </p:nvPr>
          </p:nvSpPr>
          <p:spPr bwMode="auto">
            <a:xfrm>
              <a:off x="4700484" y="3529252"/>
              <a:ext cx="711125" cy="2225609"/>
            </a:xfrm>
            <a:custGeom>
              <a:avLst/>
              <a:gdLst>
                <a:gd name="T0" fmla="*/ 249 w 256"/>
                <a:gd name="T1" fmla="*/ 1 h 802"/>
                <a:gd name="T2" fmla="*/ 239 w 256"/>
                <a:gd name="T3" fmla="*/ 7 h 802"/>
                <a:gd name="T4" fmla="*/ 44 w 256"/>
                <a:gd name="T5" fmla="*/ 786 h 802"/>
                <a:gd name="T6" fmla="*/ 8 w 256"/>
                <a:gd name="T7" fmla="*/ 786 h 802"/>
                <a:gd name="T8" fmla="*/ 0 w 256"/>
                <a:gd name="T9" fmla="*/ 794 h 802"/>
                <a:gd name="T10" fmla="*/ 8 w 256"/>
                <a:gd name="T11" fmla="*/ 802 h 802"/>
                <a:gd name="T12" fmla="*/ 99 w 256"/>
                <a:gd name="T13" fmla="*/ 802 h 802"/>
                <a:gd name="T14" fmla="*/ 107 w 256"/>
                <a:gd name="T15" fmla="*/ 794 h 802"/>
                <a:gd name="T16" fmla="*/ 99 w 256"/>
                <a:gd name="T17" fmla="*/ 786 h 802"/>
                <a:gd name="T18" fmla="*/ 61 w 256"/>
                <a:gd name="T19" fmla="*/ 786 h 802"/>
                <a:gd name="T20" fmla="*/ 255 w 256"/>
                <a:gd name="T21" fmla="*/ 10 h 802"/>
                <a:gd name="T22" fmla="*/ 249 w 256"/>
                <a:gd name="T23" fmla="*/ 1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6" h="802">
                  <a:moveTo>
                    <a:pt x="249" y="1"/>
                  </a:moveTo>
                  <a:cubicBezTo>
                    <a:pt x="245" y="0"/>
                    <a:pt x="240" y="2"/>
                    <a:pt x="239" y="7"/>
                  </a:cubicBezTo>
                  <a:cubicBezTo>
                    <a:pt x="44" y="786"/>
                    <a:pt x="44" y="786"/>
                    <a:pt x="44" y="786"/>
                  </a:cubicBezTo>
                  <a:cubicBezTo>
                    <a:pt x="8" y="786"/>
                    <a:pt x="8" y="786"/>
                    <a:pt x="8" y="786"/>
                  </a:cubicBezTo>
                  <a:cubicBezTo>
                    <a:pt x="4" y="786"/>
                    <a:pt x="0" y="790"/>
                    <a:pt x="0" y="794"/>
                  </a:cubicBezTo>
                  <a:cubicBezTo>
                    <a:pt x="0" y="798"/>
                    <a:pt x="4" y="802"/>
                    <a:pt x="8" y="802"/>
                  </a:cubicBezTo>
                  <a:cubicBezTo>
                    <a:pt x="99" y="802"/>
                    <a:pt x="99" y="802"/>
                    <a:pt x="99" y="802"/>
                  </a:cubicBezTo>
                  <a:cubicBezTo>
                    <a:pt x="103" y="802"/>
                    <a:pt x="107" y="798"/>
                    <a:pt x="107" y="794"/>
                  </a:cubicBezTo>
                  <a:cubicBezTo>
                    <a:pt x="107" y="790"/>
                    <a:pt x="103" y="786"/>
                    <a:pt x="99" y="786"/>
                  </a:cubicBezTo>
                  <a:cubicBezTo>
                    <a:pt x="61" y="786"/>
                    <a:pt x="61" y="786"/>
                    <a:pt x="61" y="786"/>
                  </a:cubicBezTo>
                  <a:cubicBezTo>
                    <a:pt x="255" y="10"/>
                    <a:pt x="255" y="10"/>
                    <a:pt x="255" y="10"/>
                  </a:cubicBezTo>
                  <a:cubicBezTo>
                    <a:pt x="256" y="6"/>
                    <a:pt x="253" y="2"/>
                    <a:pt x="249" y="1"/>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5" name="îṡļïḓê"/>
            <p:cNvSpPr/>
            <p:nvPr>
              <p:custDataLst>
                <p:tags r:id="rId9"/>
              </p:custDataLst>
            </p:nvPr>
          </p:nvSpPr>
          <p:spPr bwMode="auto">
            <a:xfrm>
              <a:off x="6876634" y="3529252"/>
              <a:ext cx="715136" cy="2225609"/>
            </a:xfrm>
            <a:custGeom>
              <a:avLst/>
              <a:gdLst>
                <a:gd name="T0" fmla="*/ 249 w 257"/>
                <a:gd name="T1" fmla="*/ 786 h 802"/>
                <a:gd name="T2" fmla="*/ 211 w 257"/>
                <a:gd name="T3" fmla="*/ 786 h 802"/>
                <a:gd name="T4" fmla="*/ 16 w 257"/>
                <a:gd name="T5" fmla="*/ 7 h 802"/>
                <a:gd name="T6" fmla="*/ 7 w 257"/>
                <a:gd name="T7" fmla="*/ 1 h 802"/>
                <a:gd name="T8" fmla="*/ 1 w 257"/>
                <a:gd name="T9" fmla="*/ 10 h 802"/>
                <a:gd name="T10" fmla="*/ 195 w 257"/>
                <a:gd name="T11" fmla="*/ 786 h 802"/>
                <a:gd name="T12" fmla="*/ 159 w 257"/>
                <a:gd name="T13" fmla="*/ 786 h 802"/>
                <a:gd name="T14" fmla="*/ 151 w 257"/>
                <a:gd name="T15" fmla="*/ 794 h 802"/>
                <a:gd name="T16" fmla="*/ 159 w 257"/>
                <a:gd name="T17" fmla="*/ 802 h 802"/>
                <a:gd name="T18" fmla="*/ 249 w 257"/>
                <a:gd name="T19" fmla="*/ 802 h 802"/>
                <a:gd name="T20" fmla="*/ 257 w 257"/>
                <a:gd name="T21" fmla="*/ 794 h 802"/>
                <a:gd name="T22" fmla="*/ 249 w 257"/>
                <a:gd name="T23" fmla="*/ 786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7" h="802">
                  <a:moveTo>
                    <a:pt x="249" y="786"/>
                  </a:moveTo>
                  <a:cubicBezTo>
                    <a:pt x="211" y="786"/>
                    <a:pt x="211" y="786"/>
                    <a:pt x="211" y="786"/>
                  </a:cubicBezTo>
                  <a:cubicBezTo>
                    <a:pt x="16" y="7"/>
                    <a:pt x="16" y="7"/>
                    <a:pt x="16" y="7"/>
                  </a:cubicBezTo>
                  <a:cubicBezTo>
                    <a:pt x="15" y="2"/>
                    <a:pt x="11" y="0"/>
                    <a:pt x="7" y="1"/>
                  </a:cubicBezTo>
                  <a:cubicBezTo>
                    <a:pt x="2" y="2"/>
                    <a:pt x="0" y="6"/>
                    <a:pt x="1" y="10"/>
                  </a:cubicBezTo>
                  <a:cubicBezTo>
                    <a:pt x="195" y="786"/>
                    <a:pt x="195" y="786"/>
                    <a:pt x="195" y="786"/>
                  </a:cubicBezTo>
                  <a:cubicBezTo>
                    <a:pt x="159" y="786"/>
                    <a:pt x="159" y="786"/>
                    <a:pt x="159" y="786"/>
                  </a:cubicBezTo>
                  <a:cubicBezTo>
                    <a:pt x="155" y="786"/>
                    <a:pt x="151" y="790"/>
                    <a:pt x="151" y="794"/>
                  </a:cubicBezTo>
                  <a:cubicBezTo>
                    <a:pt x="151" y="798"/>
                    <a:pt x="155" y="802"/>
                    <a:pt x="159" y="802"/>
                  </a:cubicBezTo>
                  <a:cubicBezTo>
                    <a:pt x="249" y="802"/>
                    <a:pt x="249" y="802"/>
                    <a:pt x="249" y="802"/>
                  </a:cubicBezTo>
                  <a:cubicBezTo>
                    <a:pt x="254" y="802"/>
                    <a:pt x="257" y="798"/>
                    <a:pt x="257" y="794"/>
                  </a:cubicBezTo>
                  <a:cubicBezTo>
                    <a:pt x="257" y="790"/>
                    <a:pt x="254" y="786"/>
                    <a:pt x="249" y="78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6" name="îṡḷïḋè"/>
            <p:cNvSpPr/>
            <p:nvPr>
              <p:custDataLst>
                <p:tags r:id="rId10"/>
              </p:custDataLst>
            </p:nvPr>
          </p:nvSpPr>
          <p:spPr bwMode="auto">
            <a:xfrm>
              <a:off x="6693506" y="3168343"/>
              <a:ext cx="850142" cy="707116"/>
            </a:xfrm>
            <a:custGeom>
              <a:avLst/>
              <a:gdLst>
                <a:gd name="T0" fmla="*/ 0 w 306"/>
                <a:gd name="T1" fmla="*/ 23 h 255"/>
                <a:gd name="T2" fmla="*/ 0 w 306"/>
                <a:gd name="T3" fmla="*/ 116 h 255"/>
                <a:gd name="T4" fmla="*/ 24 w 306"/>
                <a:gd name="T5" fmla="*/ 140 h 255"/>
                <a:gd name="T6" fmla="*/ 168 w 306"/>
                <a:gd name="T7" fmla="*/ 140 h 255"/>
                <a:gd name="T8" fmla="*/ 186 w 306"/>
                <a:gd name="T9" fmla="*/ 148 h 255"/>
                <a:gd name="T10" fmla="*/ 264 w 306"/>
                <a:gd name="T11" fmla="*/ 238 h 255"/>
                <a:gd name="T12" fmla="*/ 306 w 306"/>
                <a:gd name="T13" fmla="*/ 223 h 255"/>
                <a:gd name="T14" fmla="*/ 306 w 306"/>
                <a:gd name="T15" fmla="*/ 23 h 255"/>
                <a:gd name="T16" fmla="*/ 282 w 306"/>
                <a:gd name="T17" fmla="*/ 0 h 255"/>
                <a:gd name="T18" fmla="*/ 24 w 306"/>
                <a:gd name="T19" fmla="*/ 0 h 255"/>
                <a:gd name="T20" fmla="*/ 0 w 306"/>
                <a:gd name="T21" fmla="*/ 2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6" h="255">
                  <a:moveTo>
                    <a:pt x="0" y="23"/>
                  </a:moveTo>
                  <a:cubicBezTo>
                    <a:pt x="0" y="116"/>
                    <a:pt x="0" y="116"/>
                    <a:pt x="0" y="116"/>
                  </a:cubicBezTo>
                  <a:cubicBezTo>
                    <a:pt x="0" y="129"/>
                    <a:pt x="11" y="140"/>
                    <a:pt x="24" y="140"/>
                  </a:cubicBezTo>
                  <a:cubicBezTo>
                    <a:pt x="168" y="140"/>
                    <a:pt x="168" y="140"/>
                    <a:pt x="168" y="140"/>
                  </a:cubicBezTo>
                  <a:cubicBezTo>
                    <a:pt x="175" y="140"/>
                    <a:pt x="182" y="143"/>
                    <a:pt x="186" y="148"/>
                  </a:cubicBezTo>
                  <a:cubicBezTo>
                    <a:pt x="264" y="238"/>
                    <a:pt x="264" y="238"/>
                    <a:pt x="264" y="238"/>
                  </a:cubicBezTo>
                  <a:cubicBezTo>
                    <a:pt x="278" y="255"/>
                    <a:pt x="306" y="245"/>
                    <a:pt x="306" y="223"/>
                  </a:cubicBezTo>
                  <a:cubicBezTo>
                    <a:pt x="306" y="23"/>
                    <a:pt x="306" y="23"/>
                    <a:pt x="306" y="23"/>
                  </a:cubicBezTo>
                  <a:cubicBezTo>
                    <a:pt x="306" y="10"/>
                    <a:pt x="295" y="0"/>
                    <a:pt x="282" y="0"/>
                  </a:cubicBezTo>
                  <a:cubicBezTo>
                    <a:pt x="24" y="0"/>
                    <a:pt x="24" y="0"/>
                    <a:pt x="24" y="0"/>
                  </a:cubicBezTo>
                  <a:cubicBezTo>
                    <a:pt x="11" y="0"/>
                    <a:pt x="0" y="10"/>
                    <a:pt x="0" y="23"/>
                  </a:cubicBez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7" name="ï$ḻîḍê"/>
            <p:cNvSpPr/>
            <p:nvPr>
              <p:custDataLst>
                <p:tags r:id="rId11"/>
              </p:custDataLst>
            </p:nvPr>
          </p:nvSpPr>
          <p:spPr bwMode="auto">
            <a:xfrm>
              <a:off x="6938122" y="3168343"/>
              <a:ext cx="372940" cy="80202"/>
            </a:xfrm>
            <a:custGeom>
              <a:avLst/>
              <a:gdLst>
                <a:gd name="T0" fmla="*/ 134 w 134"/>
                <a:gd name="T1" fmla="*/ 0 h 29"/>
                <a:gd name="T2" fmla="*/ 0 w 134"/>
                <a:gd name="T3" fmla="*/ 21 h 29"/>
                <a:gd name="T4" fmla="*/ 2 w 134"/>
                <a:gd name="T5" fmla="*/ 0 h 29"/>
                <a:gd name="T6" fmla="*/ 134 w 134"/>
                <a:gd name="T7" fmla="*/ 0 h 29"/>
              </a:gdLst>
              <a:ahLst/>
              <a:cxnLst>
                <a:cxn ang="0">
                  <a:pos x="T0" y="T1"/>
                </a:cxn>
                <a:cxn ang="0">
                  <a:pos x="T2" y="T3"/>
                </a:cxn>
                <a:cxn ang="0">
                  <a:pos x="T4" y="T5"/>
                </a:cxn>
                <a:cxn ang="0">
                  <a:pos x="T6" y="T7"/>
                </a:cxn>
              </a:cxnLst>
              <a:rect l="0" t="0" r="r" b="b"/>
              <a:pathLst>
                <a:path w="134" h="29">
                  <a:moveTo>
                    <a:pt x="134" y="0"/>
                  </a:moveTo>
                  <a:cubicBezTo>
                    <a:pt x="134" y="0"/>
                    <a:pt x="48" y="29"/>
                    <a:pt x="0" y="21"/>
                  </a:cubicBezTo>
                  <a:cubicBezTo>
                    <a:pt x="2" y="0"/>
                    <a:pt x="2" y="0"/>
                    <a:pt x="2" y="0"/>
                  </a:cubicBezTo>
                  <a:lnTo>
                    <a:pt x="134" y="0"/>
                  </a:lnTo>
                  <a:close/>
                </a:path>
              </a:pathLst>
            </a:custGeom>
            <a:solidFill>
              <a:srgbClr val="C9332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8" name="iśliďè"/>
            <p:cNvSpPr/>
            <p:nvPr>
              <p:custDataLst>
                <p:tags r:id="rId12"/>
              </p:custDataLst>
            </p:nvPr>
          </p:nvSpPr>
          <p:spPr bwMode="auto">
            <a:xfrm>
              <a:off x="4808756" y="3168343"/>
              <a:ext cx="847469" cy="707116"/>
            </a:xfrm>
            <a:custGeom>
              <a:avLst/>
              <a:gdLst>
                <a:gd name="T0" fmla="*/ 305 w 305"/>
                <a:gd name="T1" fmla="*/ 23 h 255"/>
                <a:gd name="T2" fmla="*/ 305 w 305"/>
                <a:gd name="T3" fmla="*/ 116 h 255"/>
                <a:gd name="T4" fmla="*/ 281 w 305"/>
                <a:gd name="T5" fmla="*/ 140 h 255"/>
                <a:gd name="T6" fmla="*/ 137 w 305"/>
                <a:gd name="T7" fmla="*/ 140 h 255"/>
                <a:gd name="T8" fmla="*/ 119 w 305"/>
                <a:gd name="T9" fmla="*/ 148 h 255"/>
                <a:gd name="T10" fmla="*/ 42 w 305"/>
                <a:gd name="T11" fmla="*/ 238 h 255"/>
                <a:gd name="T12" fmla="*/ 0 w 305"/>
                <a:gd name="T13" fmla="*/ 223 h 255"/>
                <a:gd name="T14" fmla="*/ 0 w 305"/>
                <a:gd name="T15" fmla="*/ 23 h 255"/>
                <a:gd name="T16" fmla="*/ 23 w 305"/>
                <a:gd name="T17" fmla="*/ 0 h 255"/>
                <a:gd name="T18" fmla="*/ 281 w 305"/>
                <a:gd name="T19" fmla="*/ 0 h 255"/>
                <a:gd name="T20" fmla="*/ 305 w 305"/>
                <a:gd name="T21" fmla="*/ 2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255">
                  <a:moveTo>
                    <a:pt x="305" y="23"/>
                  </a:moveTo>
                  <a:cubicBezTo>
                    <a:pt x="305" y="116"/>
                    <a:pt x="305" y="116"/>
                    <a:pt x="305" y="116"/>
                  </a:cubicBezTo>
                  <a:cubicBezTo>
                    <a:pt x="305" y="129"/>
                    <a:pt x="295" y="140"/>
                    <a:pt x="281" y="140"/>
                  </a:cubicBezTo>
                  <a:cubicBezTo>
                    <a:pt x="137" y="140"/>
                    <a:pt x="137" y="140"/>
                    <a:pt x="137" y="140"/>
                  </a:cubicBezTo>
                  <a:cubicBezTo>
                    <a:pt x="130" y="140"/>
                    <a:pt x="123" y="143"/>
                    <a:pt x="119" y="148"/>
                  </a:cubicBezTo>
                  <a:cubicBezTo>
                    <a:pt x="42" y="238"/>
                    <a:pt x="42" y="238"/>
                    <a:pt x="42" y="238"/>
                  </a:cubicBezTo>
                  <a:cubicBezTo>
                    <a:pt x="27" y="255"/>
                    <a:pt x="0" y="245"/>
                    <a:pt x="0" y="223"/>
                  </a:cubicBezTo>
                  <a:cubicBezTo>
                    <a:pt x="0" y="23"/>
                    <a:pt x="0" y="23"/>
                    <a:pt x="0" y="23"/>
                  </a:cubicBezTo>
                  <a:cubicBezTo>
                    <a:pt x="0" y="10"/>
                    <a:pt x="10" y="0"/>
                    <a:pt x="23" y="0"/>
                  </a:cubicBezTo>
                  <a:cubicBezTo>
                    <a:pt x="281" y="0"/>
                    <a:pt x="281" y="0"/>
                    <a:pt x="281" y="0"/>
                  </a:cubicBezTo>
                  <a:cubicBezTo>
                    <a:pt x="295" y="0"/>
                    <a:pt x="305" y="10"/>
                    <a:pt x="305" y="23"/>
                  </a:cubicBez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9" name="íṣḻíḍe"/>
            <p:cNvSpPr/>
            <p:nvPr>
              <p:custDataLst>
                <p:tags r:id="rId13"/>
              </p:custDataLst>
            </p:nvPr>
          </p:nvSpPr>
          <p:spPr bwMode="auto">
            <a:xfrm>
              <a:off x="5241848" y="3168343"/>
              <a:ext cx="426408" cy="388981"/>
            </a:xfrm>
            <a:custGeom>
              <a:avLst/>
              <a:gdLst>
                <a:gd name="T0" fmla="*/ 129 w 153"/>
                <a:gd name="T1" fmla="*/ 140 h 140"/>
                <a:gd name="T2" fmla="*/ 153 w 153"/>
                <a:gd name="T3" fmla="*/ 116 h 140"/>
                <a:gd name="T4" fmla="*/ 153 w 153"/>
                <a:gd name="T5" fmla="*/ 23 h 140"/>
                <a:gd name="T6" fmla="*/ 129 w 153"/>
                <a:gd name="T7" fmla="*/ 0 h 140"/>
                <a:gd name="T8" fmla="*/ 0 w 153"/>
                <a:gd name="T9" fmla="*/ 0 h 140"/>
                <a:gd name="T10" fmla="*/ 0 w 153"/>
                <a:gd name="T11" fmla="*/ 25 h 140"/>
                <a:gd name="T12" fmla="*/ 0 w 153"/>
                <a:gd name="T13" fmla="*/ 140 h 140"/>
                <a:gd name="T14" fmla="*/ 129 w 153"/>
                <a:gd name="T15" fmla="*/ 14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140">
                  <a:moveTo>
                    <a:pt x="129" y="140"/>
                  </a:moveTo>
                  <a:cubicBezTo>
                    <a:pt x="143" y="140"/>
                    <a:pt x="153" y="129"/>
                    <a:pt x="153" y="116"/>
                  </a:cubicBezTo>
                  <a:cubicBezTo>
                    <a:pt x="153" y="23"/>
                    <a:pt x="153" y="23"/>
                    <a:pt x="153" y="23"/>
                  </a:cubicBezTo>
                  <a:cubicBezTo>
                    <a:pt x="153" y="10"/>
                    <a:pt x="143" y="0"/>
                    <a:pt x="129" y="0"/>
                  </a:cubicBezTo>
                  <a:cubicBezTo>
                    <a:pt x="0" y="0"/>
                    <a:pt x="0" y="0"/>
                    <a:pt x="0" y="0"/>
                  </a:cubicBezTo>
                  <a:cubicBezTo>
                    <a:pt x="0" y="8"/>
                    <a:pt x="0" y="17"/>
                    <a:pt x="0" y="25"/>
                  </a:cubicBezTo>
                  <a:cubicBezTo>
                    <a:pt x="0" y="140"/>
                    <a:pt x="0" y="140"/>
                    <a:pt x="0" y="140"/>
                  </a:cubicBezTo>
                  <a:lnTo>
                    <a:pt x="129" y="140"/>
                  </a:lnTo>
                  <a:close/>
                </a:path>
              </a:pathLst>
            </a:custGeom>
            <a:solidFill>
              <a:srgbClr val="A82B1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0" name="ïSḷide"/>
            <p:cNvSpPr/>
            <p:nvPr>
              <p:custDataLst>
                <p:tags r:id="rId14"/>
              </p:custDataLst>
            </p:nvPr>
          </p:nvSpPr>
          <p:spPr bwMode="auto">
            <a:xfrm>
              <a:off x="5292642" y="1042987"/>
              <a:ext cx="1692264" cy="2754943"/>
            </a:xfrm>
            <a:custGeom>
              <a:avLst/>
              <a:gdLst>
                <a:gd name="T0" fmla="*/ 609 w 609"/>
                <a:gd name="T1" fmla="*/ 993 h 993"/>
                <a:gd name="T2" fmla="*/ 0 w 609"/>
                <a:gd name="T3" fmla="*/ 993 h 993"/>
                <a:gd name="T4" fmla="*/ 0 w 609"/>
                <a:gd name="T5" fmla="*/ 791 h 993"/>
                <a:gd name="T6" fmla="*/ 305 w 609"/>
                <a:gd name="T7" fmla="*/ 0 h 993"/>
                <a:gd name="T8" fmla="*/ 305 w 609"/>
                <a:gd name="T9" fmla="*/ 0 h 993"/>
                <a:gd name="T10" fmla="*/ 305 w 609"/>
                <a:gd name="T11" fmla="*/ 0 h 993"/>
                <a:gd name="T12" fmla="*/ 609 w 609"/>
                <a:gd name="T13" fmla="*/ 791 h 993"/>
                <a:gd name="T14" fmla="*/ 609 w 609"/>
                <a:gd name="T15" fmla="*/ 993 h 9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9" h="993">
                  <a:moveTo>
                    <a:pt x="609" y="993"/>
                  </a:moveTo>
                  <a:cubicBezTo>
                    <a:pt x="0" y="993"/>
                    <a:pt x="0" y="993"/>
                    <a:pt x="0" y="993"/>
                  </a:cubicBezTo>
                  <a:cubicBezTo>
                    <a:pt x="0" y="791"/>
                    <a:pt x="0" y="791"/>
                    <a:pt x="0" y="791"/>
                  </a:cubicBezTo>
                  <a:cubicBezTo>
                    <a:pt x="0" y="499"/>
                    <a:pt x="108" y="217"/>
                    <a:pt x="305" y="0"/>
                  </a:cubicBezTo>
                  <a:cubicBezTo>
                    <a:pt x="305" y="0"/>
                    <a:pt x="305" y="0"/>
                    <a:pt x="305" y="0"/>
                  </a:cubicBezTo>
                  <a:cubicBezTo>
                    <a:pt x="305" y="0"/>
                    <a:pt x="305" y="0"/>
                    <a:pt x="305" y="0"/>
                  </a:cubicBezTo>
                  <a:cubicBezTo>
                    <a:pt x="501" y="217"/>
                    <a:pt x="609" y="499"/>
                    <a:pt x="609" y="791"/>
                  </a:cubicBezTo>
                  <a:cubicBezTo>
                    <a:pt x="609" y="993"/>
                    <a:pt x="609" y="993"/>
                    <a:pt x="609" y="99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1" name="iş1îḑé"/>
            <p:cNvSpPr/>
            <p:nvPr>
              <p:custDataLst>
                <p:tags r:id="rId15"/>
              </p:custDataLst>
            </p:nvPr>
          </p:nvSpPr>
          <p:spPr bwMode="auto">
            <a:xfrm>
              <a:off x="5625481" y="1042987"/>
              <a:ext cx="1029260" cy="874203"/>
            </a:xfrm>
            <a:custGeom>
              <a:avLst/>
              <a:gdLst>
                <a:gd name="T0" fmla="*/ 185 w 370"/>
                <a:gd name="T1" fmla="*/ 0 h 315"/>
                <a:gd name="T2" fmla="*/ 185 w 370"/>
                <a:gd name="T3" fmla="*/ 0 h 315"/>
                <a:gd name="T4" fmla="*/ 0 w 370"/>
                <a:gd name="T5" fmla="*/ 273 h 315"/>
                <a:gd name="T6" fmla="*/ 185 w 370"/>
                <a:gd name="T7" fmla="*/ 315 h 315"/>
                <a:gd name="T8" fmla="*/ 370 w 370"/>
                <a:gd name="T9" fmla="*/ 273 h 315"/>
                <a:gd name="T10" fmla="*/ 185 w 370"/>
                <a:gd name="T11" fmla="*/ 0 h 315"/>
              </a:gdLst>
              <a:ahLst/>
              <a:cxnLst>
                <a:cxn ang="0">
                  <a:pos x="T0" y="T1"/>
                </a:cxn>
                <a:cxn ang="0">
                  <a:pos x="T2" y="T3"/>
                </a:cxn>
                <a:cxn ang="0">
                  <a:pos x="T4" y="T5"/>
                </a:cxn>
                <a:cxn ang="0">
                  <a:pos x="T6" y="T7"/>
                </a:cxn>
                <a:cxn ang="0">
                  <a:pos x="T8" y="T9"/>
                </a:cxn>
                <a:cxn ang="0">
                  <a:pos x="T10" y="T11"/>
                </a:cxn>
              </a:cxnLst>
              <a:rect l="0" t="0" r="r" b="b"/>
              <a:pathLst>
                <a:path w="370" h="315">
                  <a:moveTo>
                    <a:pt x="185" y="0"/>
                  </a:moveTo>
                  <a:cubicBezTo>
                    <a:pt x="185" y="0"/>
                    <a:pt x="185" y="0"/>
                    <a:pt x="185" y="0"/>
                  </a:cubicBezTo>
                  <a:cubicBezTo>
                    <a:pt x="110" y="82"/>
                    <a:pt x="48" y="174"/>
                    <a:pt x="0" y="273"/>
                  </a:cubicBezTo>
                  <a:cubicBezTo>
                    <a:pt x="53" y="300"/>
                    <a:pt x="116" y="315"/>
                    <a:pt x="185" y="315"/>
                  </a:cubicBezTo>
                  <a:cubicBezTo>
                    <a:pt x="253" y="315"/>
                    <a:pt x="316" y="300"/>
                    <a:pt x="370" y="273"/>
                  </a:cubicBezTo>
                  <a:cubicBezTo>
                    <a:pt x="321" y="174"/>
                    <a:pt x="259" y="82"/>
                    <a:pt x="185" y="0"/>
                  </a:cubicBezTo>
                  <a:close/>
                </a:path>
              </a:pathLst>
            </a:custGeom>
            <a:solidFill>
              <a:srgbClr val="FF40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2" name="ïsľîdê"/>
            <p:cNvSpPr/>
            <p:nvPr>
              <p:custDataLst>
                <p:tags r:id="rId16"/>
              </p:custDataLst>
            </p:nvPr>
          </p:nvSpPr>
          <p:spPr bwMode="auto">
            <a:xfrm>
              <a:off x="5990401" y="1206065"/>
              <a:ext cx="8020" cy="12031"/>
            </a:xfrm>
            <a:custGeom>
              <a:avLst/>
              <a:gdLst>
                <a:gd name="T0" fmla="*/ 0 w 3"/>
                <a:gd name="T1" fmla="*/ 4 h 4"/>
                <a:gd name="T2" fmla="*/ 3 w 3"/>
                <a:gd name="T3" fmla="*/ 0 h 4"/>
                <a:gd name="T4" fmla="*/ 0 w 3"/>
                <a:gd name="T5" fmla="*/ 4 h 4"/>
              </a:gdLst>
              <a:ahLst/>
              <a:cxnLst>
                <a:cxn ang="0">
                  <a:pos x="T0" y="T1"/>
                </a:cxn>
                <a:cxn ang="0">
                  <a:pos x="T2" y="T3"/>
                </a:cxn>
                <a:cxn ang="0">
                  <a:pos x="T4" y="T5"/>
                </a:cxn>
              </a:cxnLst>
              <a:rect l="0" t="0" r="r" b="b"/>
              <a:pathLst>
                <a:path w="3" h="4">
                  <a:moveTo>
                    <a:pt x="0" y="4"/>
                  </a:moveTo>
                  <a:cubicBezTo>
                    <a:pt x="1" y="3"/>
                    <a:pt x="2" y="1"/>
                    <a:pt x="3" y="0"/>
                  </a:cubicBezTo>
                  <a:cubicBezTo>
                    <a:pt x="2" y="1"/>
                    <a:pt x="1"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3" name="íṥľiḑé"/>
            <p:cNvSpPr/>
            <p:nvPr>
              <p:custDataLst>
                <p:tags r:id="rId17"/>
              </p:custDataLst>
            </p:nvPr>
          </p:nvSpPr>
          <p:spPr bwMode="auto">
            <a:xfrm>
              <a:off x="5934259" y="1270226"/>
              <a:ext cx="17378" cy="20051"/>
            </a:xfrm>
            <a:custGeom>
              <a:avLst/>
              <a:gdLst>
                <a:gd name="T0" fmla="*/ 0 w 6"/>
                <a:gd name="T1" fmla="*/ 7 h 7"/>
                <a:gd name="T2" fmla="*/ 6 w 6"/>
                <a:gd name="T3" fmla="*/ 0 h 7"/>
                <a:gd name="T4" fmla="*/ 0 w 6"/>
                <a:gd name="T5" fmla="*/ 7 h 7"/>
              </a:gdLst>
              <a:ahLst/>
              <a:cxnLst>
                <a:cxn ang="0">
                  <a:pos x="T0" y="T1"/>
                </a:cxn>
                <a:cxn ang="0">
                  <a:pos x="T2" y="T3"/>
                </a:cxn>
                <a:cxn ang="0">
                  <a:pos x="T4" y="T5"/>
                </a:cxn>
              </a:cxnLst>
              <a:rect l="0" t="0" r="r" b="b"/>
              <a:pathLst>
                <a:path w="6" h="7">
                  <a:moveTo>
                    <a:pt x="0" y="7"/>
                  </a:moveTo>
                  <a:cubicBezTo>
                    <a:pt x="2" y="5"/>
                    <a:pt x="4" y="2"/>
                    <a:pt x="6" y="0"/>
                  </a:cubicBezTo>
                  <a:cubicBezTo>
                    <a:pt x="4" y="2"/>
                    <a:pt x="2" y="5"/>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4" name="íṡľíḍe"/>
            <p:cNvSpPr/>
            <p:nvPr>
              <p:custDataLst>
                <p:tags r:id="rId18"/>
              </p:custDataLst>
            </p:nvPr>
          </p:nvSpPr>
          <p:spPr bwMode="auto">
            <a:xfrm>
              <a:off x="5684296" y="1564301"/>
              <a:ext cx="69508" cy="122977"/>
            </a:xfrm>
            <a:custGeom>
              <a:avLst/>
              <a:gdLst>
                <a:gd name="T0" fmla="*/ 0 w 25"/>
                <a:gd name="T1" fmla="*/ 44 h 44"/>
                <a:gd name="T2" fmla="*/ 25 w 25"/>
                <a:gd name="T3" fmla="*/ 0 h 44"/>
                <a:gd name="T4" fmla="*/ 0 w 25"/>
                <a:gd name="T5" fmla="*/ 44 h 44"/>
              </a:gdLst>
              <a:ahLst/>
              <a:cxnLst>
                <a:cxn ang="0">
                  <a:pos x="T0" y="T1"/>
                </a:cxn>
                <a:cxn ang="0">
                  <a:pos x="T2" y="T3"/>
                </a:cxn>
                <a:cxn ang="0">
                  <a:pos x="T4" y="T5"/>
                </a:cxn>
              </a:cxnLst>
              <a:rect l="0" t="0" r="r" b="b"/>
              <a:pathLst>
                <a:path w="25" h="44">
                  <a:moveTo>
                    <a:pt x="0" y="44"/>
                  </a:moveTo>
                  <a:cubicBezTo>
                    <a:pt x="8" y="29"/>
                    <a:pt x="16" y="14"/>
                    <a:pt x="25" y="0"/>
                  </a:cubicBezTo>
                  <a:cubicBezTo>
                    <a:pt x="16" y="14"/>
                    <a:pt x="8" y="29"/>
                    <a:pt x="0"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5" name="iṡḻíde"/>
            <p:cNvSpPr/>
            <p:nvPr>
              <p:custDataLst>
                <p:tags r:id="rId19"/>
              </p:custDataLst>
            </p:nvPr>
          </p:nvSpPr>
          <p:spPr bwMode="auto">
            <a:xfrm>
              <a:off x="5767172" y="1509496"/>
              <a:ext cx="20051" cy="33418"/>
            </a:xfrm>
            <a:custGeom>
              <a:avLst/>
              <a:gdLst>
                <a:gd name="T0" fmla="*/ 0 w 7"/>
                <a:gd name="T1" fmla="*/ 12 h 12"/>
                <a:gd name="T2" fmla="*/ 7 w 7"/>
                <a:gd name="T3" fmla="*/ 0 h 12"/>
                <a:gd name="T4" fmla="*/ 0 w 7"/>
                <a:gd name="T5" fmla="*/ 12 h 12"/>
              </a:gdLst>
              <a:ahLst/>
              <a:cxnLst>
                <a:cxn ang="0">
                  <a:pos x="T0" y="T1"/>
                </a:cxn>
                <a:cxn ang="0">
                  <a:pos x="T2" y="T3"/>
                </a:cxn>
                <a:cxn ang="0">
                  <a:pos x="T4" y="T5"/>
                </a:cxn>
              </a:cxnLst>
              <a:rect l="0" t="0" r="r" b="b"/>
              <a:pathLst>
                <a:path w="7" h="12">
                  <a:moveTo>
                    <a:pt x="0" y="12"/>
                  </a:moveTo>
                  <a:cubicBezTo>
                    <a:pt x="2" y="8"/>
                    <a:pt x="4" y="4"/>
                    <a:pt x="7" y="0"/>
                  </a:cubicBezTo>
                  <a:cubicBezTo>
                    <a:pt x="4" y="4"/>
                    <a:pt x="2" y="8"/>
                    <a:pt x="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6" name="îşlïḍè"/>
            <p:cNvSpPr/>
            <p:nvPr>
              <p:custDataLst>
                <p:tags r:id="rId20"/>
              </p:custDataLst>
            </p:nvPr>
          </p:nvSpPr>
          <p:spPr bwMode="auto">
            <a:xfrm>
              <a:off x="6034512" y="1145913"/>
              <a:ext cx="13367" cy="18714"/>
            </a:xfrm>
            <a:custGeom>
              <a:avLst/>
              <a:gdLst>
                <a:gd name="T0" fmla="*/ 0 w 5"/>
                <a:gd name="T1" fmla="*/ 7 h 7"/>
                <a:gd name="T2" fmla="*/ 5 w 5"/>
                <a:gd name="T3" fmla="*/ 0 h 7"/>
                <a:gd name="T4" fmla="*/ 0 w 5"/>
                <a:gd name="T5" fmla="*/ 7 h 7"/>
              </a:gdLst>
              <a:ahLst/>
              <a:cxnLst>
                <a:cxn ang="0">
                  <a:pos x="T0" y="T1"/>
                </a:cxn>
                <a:cxn ang="0">
                  <a:pos x="T2" y="T3"/>
                </a:cxn>
                <a:cxn ang="0">
                  <a:pos x="T4" y="T5"/>
                </a:cxn>
              </a:cxnLst>
              <a:rect l="0" t="0" r="r" b="b"/>
              <a:pathLst>
                <a:path w="5" h="7">
                  <a:moveTo>
                    <a:pt x="0" y="7"/>
                  </a:moveTo>
                  <a:cubicBezTo>
                    <a:pt x="1" y="5"/>
                    <a:pt x="3" y="2"/>
                    <a:pt x="5" y="0"/>
                  </a:cubicBezTo>
                  <a:cubicBezTo>
                    <a:pt x="3" y="2"/>
                    <a:pt x="1" y="5"/>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7" name="îṣḷîḋê"/>
            <p:cNvSpPr/>
            <p:nvPr>
              <p:custDataLst>
                <p:tags r:id="rId21"/>
              </p:custDataLst>
            </p:nvPr>
          </p:nvSpPr>
          <p:spPr bwMode="auto">
            <a:xfrm>
              <a:off x="5854057" y="1378500"/>
              <a:ext cx="16040" cy="25398"/>
            </a:xfrm>
            <a:custGeom>
              <a:avLst/>
              <a:gdLst>
                <a:gd name="T0" fmla="*/ 0 w 6"/>
                <a:gd name="T1" fmla="*/ 9 h 9"/>
                <a:gd name="T2" fmla="*/ 6 w 6"/>
                <a:gd name="T3" fmla="*/ 0 h 9"/>
                <a:gd name="T4" fmla="*/ 0 w 6"/>
                <a:gd name="T5" fmla="*/ 9 h 9"/>
              </a:gdLst>
              <a:ahLst/>
              <a:cxnLst>
                <a:cxn ang="0">
                  <a:pos x="T0" y="T1"/>
                </a:cxn>
                <a:cxn ang="0">
                  <a:pos x="T2" y="T3"/>
                </a:cxn>
                <a:cxn ang="0">
                  <a:pos x="T4" y="T5"/>
                </a:cxn>
              </a:cxnLst>
              <a:rect l="0" t="0" r="r" b="b"/>
              <a:pathLst>
                <a:path w="6" h="9">
                  <a:moveTo>
                    <a:pt x="0" y="9"/>
                  </a:moveTo>
                  <a:cubicBezTo>
                    <a:pt x="2" y="6"/>
                    <a:pt x="4" y="3"/>
                    <a:pt x="6" y="0"/>
                  </a:cubicBezTo>
                  <a:cubicBezTo>
                    <a:pt x="4" y="3"/>
                    <a:pt x="2" y="6"/>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8" name="ïṣļiďê"/>
            <p:cNvSpPr/>
            <p:nvPr>
              <p:custDataLst>
                <p:tags r:id="rId22"/>
              </p:custDataLst>
            </p:nvPr>
          </p:nvSpPr>
          <p:spPr bwMode="auto">
            <a:xfrm>
              <a:off x="5892822" y="1323694"/>
              <a:ext cx="20051" cy="24061"/>
            </a:xfrm>
            <a:custGeom>
              <a:avLst/>
              <a:gdLst>
                <a:gd name="T0" fmla="*/ 0 w 7"/>
                <a:gd name="T1" fmla="*/ 9 h 9"/>
                <a:gd name="T2" fmla="*/ 7 w 7"/>
                <a:gd name="T3" fmla="*/ 0 h 9"/>
                <a:gd name="T4" fmla="*/ 0 w 7"/>
                <a:gd name="T5" fmla="*/ 9 h 9"/>
              </a:gdLst>
              <a:ahLst/>
              <a:cxnLst>
                <a:cxn ang="0">
                  <a:pos x="T0" y="T1"/>
                </a:cxn>
                <a:cxn ang="0">
                  <a:pos x="T2" y="T3"/>
                </a:cxn>
                <a:cxn ang="0">
                  <a:pos x="T4" y="T5"/>
                </a:cxn>
              </a:cxnLst>
              <a:rect l="0" t="0" r="r" b="b"/>
              <a:pathLst>
                <a:path w="7" h="9">
                  <a:moveTo>
                    <a:pt x="0" y="9"/>
                  </a:moveTo>
                  <a:cubicBezTo>
                    <a:pt x="2" y="6"/>
                    <a:pt x="4" y="3"/>
                    <a:pt x="7" y="0"/>
                  </a:cubicBezTo>
                  <a:cubicBezTo>
                    <a:pt x="4" y="3"/>
                    <a:pt x="2" y="6"/>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9" name="ïṧľiḓé"/>
            <p:cNvSpPr/>
            <p:nvPr>
              <p:custDataLst>
                <p:tags r:id="rId23"/>
              </p:custDataLst>
            </p:nvPr>
          </p:nvSpPr>
          <p:spPr bwMode="auto">
            <a:xfrm>
              <a:off x="5653552" y="1703318"/>
              <a:ext cx="22724" cy="38765"/>
            </a:xfrm>
            <a:custGeom>
              <a:avLst/>
              <a:gdLst>
                <a:gd name="T0" fmla="*/ 0 w 8"/>
                <a:gd name="T1" fmla="*/ 14 h 14"/>
                <a:gd name="T2" fmla="*/ 8 w 8"/>
                <a:gd name="T3" fmla="*/ 0 h 14"/>
                <a:gd name="T4" fmla="*/ 0 w 8"/>
                <a:gd name="T5" fmla="*/ 14 h 14"/>
              </a:gdLst>
              <a:ahLst/>
              <a:cxnLst>
                <a:cxn ang="0">
                  <a:pos x="T0" y="T1"/>
                </a:cxn>
                <a:cxn ang="0">
                  <a:pos x="T2" y="T3"/>
                </a:cxn>
                <a:cxn ang="0">
                  <a:pos x="T4" y="T5"/>
                </a:cxn>
              </a:cxnLst>
              <a:rect l="0" t="0" r="r" b="b"/>
              <a:pathLst>
                <a:path w="8" h="14">
                  <a:moveTo>
                    <a:pt x="0" y="14"/>
                  </a:moveTo>
                  <a:cubicBezTo>
                    <a:pt x="3" y="9"/>
                    <a:pt x="5" y="5"/>
                    <a:pt x="8" y="0"/>
                  </a:cubicBezTo>
                  <a:cubicBezTo>
                    <a:pt x="5" y="5"/>
                    <a:pt x="3" y="9"/>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0" name="ïşļïḍe"/>
            <p:cNvSpPr/>
            <p:nvPr>
              <p:custDataLst>
                <p:tags r:id="rId24"/>
              </p:custDataLst>
            </p:nvPr>
          </p:nvSpPr>
          <p:spPr bwMode="auto">
            <a:xfrm>
              <a:off x="6140111" y="1042987"/>
              <a:ext cx="1337" cy="13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31" name="îṩ1ide"/>
            <p:cNvSpPr/>
            <p:nvPr>
              <p:custDataLst>
                <p:tags r:id="rId25"/>
              </p:custDataLst>
            </p:nvPr>
          </p:nvSpPr>
          <p:spPr bwMode="auto">
            <a:xfrm>
              <a:off x="5292642" y="1800897"/>
              <a:ext cx="741870" cy="1997032"/>
            </a:xfrm>
            <a:custGeom>
              <a:avLst/>
              <a:gdLst>
                <a:gd name="T0" fmla="*/ 191 w 267"/>
                <a:gd name="T1" fmla="*/ 27 h 720"/>
                <a:gd name="T2" fmla="*/ 120 w 267"/>
                <a:gd name="T3" fmla="*/ 0 h 720"/>
                <a:gd name="T4" fmla="*/ 0 w 267"/>
                <a:gd name="T5" fmla="*/ 518 h 720"/>
                <a:gd name="T6" fmla="*/ 0 w 267"/>
                <a:gd name="T7" fmla="*/ 720 h 720"/>
                <a:gd name="T8" fmla="*/ 267 w 267"/>
                <a:gd name="T9" fmla="*/ 720 h 720"/>
                <a:gd name="T10" fmla="*/ 177 w 267"/>
                <a:gd name="T11" fmla="*/ 92 h 720"/>
                <a:gd name="T12" fmla="*/ 191 w 267"/>
                <a:gd name="T13" fmla="*/ 27 h 720"/>
              </a:gdLst>
              <a:ahLst/>
              <a:cxnLst>
                <a:cxn ang="0">
                  <a:pos x="T0" y="T1"/>
                </a:cxn>
                <a:cxn ang="0">
                  <a:pos x="T2" y="T3"/>
                </a:cxn>
                <a:cxn ang="0">
                  <a:pos x="T4" y="T5"/>
                </a:cxn>
                <a:cxn ang="0">
                  <a:pos x="T6" y="T7"/>
                </a:cxn>
                <a:cxn ang="0">
                  <a:pos x="T8" y="T9"/>
                </a:cxn>
                <a:cxn ang="0">
                  <a:pos x="T10" y="T11"/>
                </a:cxn>
                <a:cxn ang="0">
                  <a:pos x="T12" y="T13"/>
                </a:cxn>
              </a:cxnLst>
              <a:rect l="0" t="0" r="r" b="b"/>
              <a:pathLst>
                <a:path w="267" h="720">
                  <a:moveTo>
                    <a:pt x="191" y="27"/>
                  </a:moveTo>
                  <a:cubicBezTo>
                    <a:pt x="166" y="20"/>
                    <a:pt x="142" y="11"/>
                    <a:pt x="120" y="0"/>
                  </a:cubicBezTo>
                  <a:cubicBezTo>
                    <a:pt x="41" y="160"/>
                    <a:pt x="0" y="337"/>
                    <a:pt x="0" y="518"/>
                  </a:cubicBezTo>
                  <a:cubicBezTo>
                    <a:pt x="0" y="720"/>
                    <a:pt x="0" y="720"/>
                    <a:pt x="0" y="720"/>
                  </a:cubicBezTo>
                  <a:cubicBezTo>
                    <a:pt x="267" y="720"/>
                    <a:pt x="267" y="720"/>
                    <a:pt x="267" y="720"/>
                  </a:cubicBezTo>
                  <a:cubicBezTo>
                    <a:pt x="203" y="553"/>
                    <a:pt x="136" y="336"/>
                    <a:pt x="177" y="92"/>
                  </a:cubicBezTo>
                  <a:cubicBezTo>
                    <a:pt x="181" y="70"/>
                    <a:pt x="186" y="48"/>
                    <a:pt x="191" y="27"/>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2" name="îṥlïḍê"/>
            <p:cNvSpPr/>
            <p:nvPr>
              <p:custDataLst>
                <p:tags r:id="rId26"/>
              </p:custDataLst>
            </p:nvPr>
          </p:nvSpPr>
          <p:spPr bwMode="auto">
            <a:xfrm>
              <a:off x="5625481" y="1759459"/>
              <a:ext cx="20051" cy="41438"/>
            </a:xfrm>
            <a:custGeom>
              <a:avLst/>
              <a:gdLst>
                <a:gd name="T0" fmla="*/ 0 w 7"/>
                <a:gd name="T1" fmla="*/ 15 h 15"/>
                <a:gd name="T2" fmla="*/ 7 w 7"/>
                <a:gd name="T3" fmla="*/ 0 h 15"/>
                <a:gd name="T4" fmla="*/ 0 w 7"/>
                <a:gd name="T5" fmla="*/ 15 h 15"/>
              </a:gdLst>
              <a:ahLst/>
              <a:cxnLst>
                <a:cxn ang="0">
                  <a:pos x="T0" y="T1"/>
                </a:cxn>
                <a:cxn ang="0">
                  <a:pos x="T2" y="T3"/>
                </a:cxn>
                <a:cxn ang="0">
                  <a:pos x="T4" y="T5"/>
                </a:cxn>
              </a:cxnLst>
              <a:rect l="0" t="0" r="r" b="b"/>
              <a:pathLst>
                <a:path w="7" h="15">
                  <a:moveTo>
                    <a:pt x="0" y="15"/>
                  </a:moveTo>
                  <a:cubicBezTo>
                    <a:pt x="2" y="10"/>
                    <a:pt x="5" y="5"/>
                    <a:pt x="7" y="0"/>
                  </a:cubicBezTo>
                  <a:cubicBezTo>
                    <a:pt x="5" y="5"/>
                    <a:pt x="2" y="10"/>
                    <a:pt x="0"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3" name="ïŝ1îḍê"/>
            <p:cNvSpPr/>
            <p:nvPr>
              <p:custDataLst>
                <p:tags r:id="rId27"/>
              </p:custDataLst>
            </p:nvPr>
          </p:nvSpPr>
          <p:spPr bwMode="auto">
            <a:xfrm>
              <a:off x="5800589" y="1453355"/>
              <a:ext cx="20051" cy="30745"/>
            </a:xfrm>
            <a:custGeom>
              <a:avLst/>
              <a:gdLst>
                <a:gd name="T0" fmla="*/ 0 w 7"/>
                <a:gd name="T1" fmla="*/ 11 h 11"/>
                <a:gd name="T2" fmla="*/ 7 w 7"/>
                <a:gd name="T3" fmla="*/ 0 h 11"/>
                <a:gd name="T4" fmla="*/ 0 w 7"/>
                <a:gd name="T5" fmla="*/ 11 h 11"/>
              </a:gdLst>
              <a:ahLst/>
              <a:cxnLst>
                <a:cxn ang="0">
                  <a:pos x="T0" y="T1"/>
                </a:cxn>
                <a:cxn ang="0">
                  <a:pos x="T2" y="T3"/>
                </a:cxn>
                <a:cxn ang="0">
                  <a:pos x="T4" y="T5"/>
                </a:cxn>
              </a:cxnLst>
              <a:rect l="0" t="0" r="r" b="b"/>
              <a:pathLst>
                <a:path w="7" h="11">
                  <a:moveTo>
                    <a:pt x="0" y="11"/>
                  </a:moveTo>
                  <a:cubicBezTo>
                    <a:pt x="3" y="7"/>
                    <a:pt x="5" y="4"/>
                    <a:pt x="7" y="0"/>
                  </a:cubicBezTo>
                  <a:cubicBezTo>
                    <a:pt x="5" y="4"/>
                    <a:pt x="3" y="7"/>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4" name="îşľiḑè"/>
            <p:cNvSpPr/>
            <p:nvPr>
              <p:custDataLst>
                <p:tags r:id="rId28"/>
              </p:custDataLst>
            </p:nvPr>
          </p:nvSpPr>
          <p:spPr bwMode="auto">
            <a:xfrm>
              <a:off x="6078623" y="1092445"/>
              <a:ext cx="14704" cy="17378"/>
            </a:xfrm>
            <a:custGeom>
              <a:avLst/>
              <a:gdLst>
                <a:gd name="T0" fmla="*/ 0 w 5"/>
                <a:gd name="T1" fmla="*/ 6 h 6"/>
                <a:gd name="T2" fmla="*/ 5 w 5"/>
                <a:gd name="T3" fmla="*/ 0 h 6"/>
                <a:gd name="T4" fmla="*/ 0 w 5"/>
                <a:gd name="T5" fmla="*/ 6 h 6"/>
              </a:gdLst>
              <a:ahLst/>
              <a:cxnLst>
                <a:cxn ang="0">
                  <a:pos x="T0" y="T1"/>
                </a:cxn>
                <a:cxn ang="0">
                  <a:pos x="T2" y="T3"/>
                </a:cxn>
                <a:cxn ang="0">
                  <a:pos x="T4" y="T5"/>
                </a:cxn>
              </a:cxnLst>
              <a:rect l="0" t="0" r="r" b="b"/>
              <a:pathLst>
                <a:path w="5" h="6">
                  <a:moveTo>
                    <a:pt x="0" y="6"/>
                  </a:moveTo>
                  <a:cubicBezTo>
                    <a:pt x="2" y="4"/>
                    <a:pt x="4" y="2"/>
                    <a:pt x="5" y="0"/>
                  </a:cubicBezTo>
                  <a:cubicBezTo>
                    <a:pt x="4" y="2"/>
                    <a:pt x="2" y="4"/>
                    <a:pt x="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5" name="ïślîdè"/>
            <p:cNvSpPr/>
            <p:nvPr>
              <p:custDataLst>
                <p:tags r:id="rId29"/>
              </p:custDataLst>
            </p:nvPr>
          </p:nvSpPr>
          <p:spPr bwMode="auto">
            <a:xfrm>
              <a:off x="5787222" y="1484099"/>
              <a:ext cx="13367" cy="25398"/>
            </a:xfrm>
            <a:custGeom>
              <a:avLst/>
              <a:gdLst>
                <a:gd name="T0" fmla="*/ 0 w 5"/>
                <a:gd name="T1" fmla="*/ 9 h 9"/>
                <a:gd name="T2" fmla="*/ 5 w 5"/>
                <a:gd name="T3" fmla="*/ 0 h 9"/>
                <a:gd name="T4" fmla="*/ 0 w 5"/>
                <a:gd name="T5" fmla="*/ 9 h 9"/>
              </a:gdLst>
              <a:ahLst/>
              <a:cxnLst>
                <a:cxn ang="0">
                  <a:pos x="T0" y="T1"/>
                </a:cxn>
                <a:cxn ang="0">
                  <a:pos x="T2" y="T3"/>
                </a:cxn>
                <a:cxn ang="0">
                  <a:pos x="T4" y="T5"/>
                </a:cxn>
              </a:cxnLst>
              <a:rect l="0" t="0" r="r" b="b"/>
              <a:pathLst>
                <a:path w="5" h="9">
                  <a:moveTo>
                    <a:pt x="0" y="9"/>
                  </a:moveTo>
                  <a:cubicBezTo>
                    <a:pt x="2" y="6"/>
                    <a:pt x="4" y="3"/>
                    <a:pt x="5" y="0"/>
                  </a:cubicBezTo>
                  <a:cubicBezTo>
                    <a:pt x="4" y="3"/>
                    <a:pt x="2" y="6"/>
                    <a:pt x="0" y="9"/>
                  </a:cubicBezTo>
                  <a:close/>
                </a:path>
              </a:pathLst>
            </a:custGeom>
            <a:solidFill>
              <a:srgbClr val="FF40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6" name="ïṧlîďê"/>
            <p:cNvSpPr/>
            <p:nvPr>
              <p:custDataLst>
                <p:tags r:id="rId30"/>
              </p:custDataLst>
            </p:nvPr>
          </p:nvSpPr>
          <p:spPr bwMode="auto">
            <a:xfrm>
              <a:off x="5753805" y="1542913"/>
              <a:ext cx="13367" cy="21387"/>
            </a:xfrm>
            <a:custGeom>
              <a:avLst/>
              <a:gdLst>
                <a:gd name="T0" fmla="*/ 0 w 5"/>
                <a:gd name="T1" fmla="*/ 8 h 8"/>
                <a:gd name="T2" fmla="*/ 5 w 5"/>
                <a:gd name="T3" fmla="*/ 0 h 8"/>
                <a:gd name="T4" fmla="*/ 0 w 5"/>
                <a:gd name="T5" fmla="*/ 8 h 8"/>
              </a:gdLst>
              <a:ahLst/>
              <a:cxnLst>
                <a:cxn ang="0">
                  <a:pos x="T0" y="T1"/>
                </a:cxn>
                <a:cxn ang="0">
                  <a:pos x="T2" y="T3"/>
                </a:cxn>
                <a:cxn ang="0">
                  <a:pos x="T4" y="T5"/>
                </a:cxn>
              </a:cxnLst>
              <a:rect l="0" t="0" r="r" b="b"/>
              <a:pathLst>
                <a:path w="5" h="8">
                  <a:moveTo>
                    <a:pt x="0" y="8"/>
                  </a:moveTo>
                  <a:cubicBezTo>
                    <a:pt x="1" y="5"/>
                    <a:pt x="3" y="2"/>
                    <a:pt x="5" y="0"/>
                  </a:cubicBezTo>
                  <a:cubicBezTo>
                    <a:pt x="3" y="2"/>
                    <a:pt x="1" y="5"/>
                    <a:pt x="0" y="8"/>
                  </a:cubicBezTo>
                  <a:close/>
                </a:path>
              </a:pathLst>
            </a:custGeom>
            <a:solidFill>
              <a:srgbClr val="FF40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7" name="îṣļîḑè"/>
            <p:cNvSpPr/>
            <p:nvPr>
              <p:custDataLst>
                <p:tags r:id="rId31"/>
              </p:custDataLst>
            </p:nvPr>
          </p:nvSpPr>
          <p:spPr bwMode="auto">
            <a:xfrm>
              <a:off x="5676276" y="1687277"/>
              <a:ext cx="8020" cy="16040"/>
            </a:xfrm>
            <a:custGeom>
              <a:avLst/>
              <a:gdLst>
                <a:gd name="T0" fmla="*/ 0 w 3"/>
                <a:gd name="T1" fmla="*/ 6 h 6"/>
                <a:gd name="T2" fmla="*/ 3 w 3"/>
                <a:gd name="T3" fmla="*/ 0 h 6"/>
                <a:gd name="T4" fmla="*/ 0 w 3"/>
                <a:gd name="T5" fmla="*/ 6 h 6"/>
              </a:gdLst>
              <a:ahLst/>
              <a:cxnLst>
                <a:cxn ang="0">
                  <a:pos x="T0" y="T1"/>
                </a:cxn>
                <a:cxn ang="0">
                  <a:pos x="T2" y="T3"/>
                </a:cxn>
                <a:cxn ang="0">
                  <a:pos x="T4" y="T5"/>
                </a:cxn>
              </a:cxnLst>
              <a:rect l="0" t="0" r="r" b="b"/>
              <a:pathLst>
                <a:path w="3" h="6">
                  <a:moveTo>
                    <a:pt x="0" y="6"/>
                  </a:moveTo>
                  <a:cubicBezTo>
                    <a:pt x="1" y="4"/>
                    <a:pt x="2" y="2"/>
                    <a:pt x="3" y="0"/>
                  </a:cubicBezTo>
                  <a:cubicBezTo>
                    <a:pt x="2" y="2"/>
                    <a:pt x="1" y="4"/>
                    <a:pt x="0" y="6"/>
                  </a:cubicBezTo>
                  <a:close/>
                </a:path>
              </a:pathLst>
            </a:custGeom>
            <a:solidFill>
              <a:srgbClr val="FF40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8" name="îşľîḍê"/>
            <p:cNvSpPr/>
            <p:nvPr>
              <p:custDataLst>
                <p:tags r:id="rId32"/>
              </p:custDataLst>
            </p:nvPr>
          </p:nvSpPr>
          <p:spPr bwMode="auto">
            <a:xfrm>
              <a:off x="5625481" y="1800897"/>
              <a:ext cx="1337" cy="1337"/>
            </a:xfrm>
            <a:prstGeom prst="rect">
              <a:avLst/>
            </a:prstGeom>
            <a:solidFill>
              <a:srgbClr val="FF40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39" name="î$ľïḍè"/>
            <p:cNvSpPr/>
            <p:nvPr>
              <p:custDataLst>
                <p:tags r:id="rId33"/>
              </p:custDataLst>
            </p:nvPr>
          </p:nvSpPr>
          <p:spPr bwMode="auto">
            <a:xfrm>
              <a:off x="5645532" y="1742082"/>
              <a:ext cx="8020" cy="17378"/>
            </a:xfrm>
            <a:custGeom>
              <a:avLst/>
              <a:gdLst>
                <a:gd name="T0" fmla="*/ 0 w 3"/>
                <a:gd name="T1" fmla="*/ 6 h 6"/>
                <a:gd name="T2" fmla="*/ 3 w 3"/>
                <a:gd name="T3" fmla="*/ 0 h 6"/>
                <a:gd name="T4" fmla="*/ 0 w 3"/>
                <a:gd name="T5" fmla="*/ 6 h 6"/>
              </a:gdLst>
              <a:ahLst/>
              <a:cxnLst>
                <a:cxn ang="0">
                  <a:pos x="T0" y="T1"/>
                </a:cxn>
                <a:cxn ang="0">
                  <a:pos x="T2" y="T3"/>
                </a:cxn>
                <a:cxn ang="0">
                  <a:pos x="T4" y="T5"/>
                </a:cxn>
              </a:cxnLst>
              <a:rect l="0" t="0" r="r" b="b"/>
              <a:pathLst>
                <a:path w="3" h="6">
                  <a:moveTo>
                    <a:pt x="0" y="6"/>
                  </a:moveTo>
                  <a:cubicBezTo>
                    <a:pt x="1" y="4"/>
                    <a:pt x="2" y="2"/>
                    <a:pt x="3" y="0"/>
                  </a:cubicBezTo>
                  <a:cubicBezTo>
                    <a:pt x="2" y="2"/>
                    <a:pt x="1" y="4"/>
                    <a:pt x="0" y="6"/>
                  </a:cubicBezTo>
                  <a:close/>
                </a:path>
              </a:pathLst>
            </a:custGeom>
            <a:solidFill>
              <a:srgbClr val="FF40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0" name="ïṥḻïḍê"/>
            <p:cNvSpPr/>
            <p:nvPr>
              <p:custDataLst>
                <p:tags r:id="rId34"/>
              </p:custDataLst>
            </p:nvPr>
          </p:nvSpPr>
          <p:spPr bwMode="auto">
            <a:xfrm>
              <a:off x="6047879" y="1109822"/>
              <a:ext cx="30745" cy="36091"/>
            </a:xfrm>
            <a:custGeom>
              <a:avLst/>
              <a:gdLst>
                <a:gd name="T0" fmla="*/ 0 w 11"/>
                <a:gd name="T1" fmla="*/ 13 h 13"/>
                <a:gd name="T2" fmla="*/ 11 w 11"/>
                <a:gd name="T3" fmla="*/ 0 h 13"/>
                <a:gd name="T4" fmla="*/ 0 w 11"/>
                <a:gd name="T5" fmla="*/ 13 h 13"/>
              </a:gdLst>
              <a:ahLst/>
              <a:cxnLst>
                <a:cxn ang="0">
                  <a:pos x="T0" y="T1"/>
                </a:cxn>
                <a:cxn ang="0">
                  <a:pos x="T2" y="T3"/>
                </a:cxn>
                <a:cxn ang="0">
                  <a:pos x="T4" y="T5"/>
                </a:cxn>
              </a:cxnLst>
              <a:rect l="0" t="0" r="r" b="b"/>
              <a:pathLst>
                <a:path w="11" h="13">
                  <a:moveTo>
                    <a:pt x="0" y="13"/>
                  </a:moveTo>
                  <a:cubicBezTo>
                    <a:pt x="4" y="9"/>
                    <a:pt x="7" y="4"/>
                    <a:pt x="11" y="0"/>
                  </a:cubicBezTo>
                  <a:cubicBezTo>
                    <a:pt x="7" y="4"/>
                    <a:pt x="4" y="9"/>
                    <a:pt x="0" y="13"/>
                  </a:cubicBezTo>
                  <a:close/>
                </a:path>
              </a:pathLst>
            </a:custGeom>
            <a:solidFill>
              <a:srgbClr val="FF40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1" name="ïSļïdé"/>
            <p:cNvSpPr/>
            <p:nvPr>
              <p:custDataLst>
                <p:tags r:id="rId35"/>
              </p:custDataLst>
            </p:nvPr>
          </p:nvSpPr>
          <p:spPr bwMode="auto">
            <a:xfrm>
              <a:off x="6140111" y="1042987"/>
              <a:ext cx="1337" cy="1337"/>
            </a:xfrm>
            <a:prstGeom prst="rect">
              <a:avLst/>
            </a:prstGeom>
            <a:solidFill>
              <a:srgbClr val="FF40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42" name="î$ḷiḓê"/>
            <p:cNvSpPr/>
            <p:nvPr>
              <p:custDataLst>
                <p:tags r:id="rId36"/>
              </p:custDataLst>
            </p:nvPr>
          </p:nvSpPr>
          <p:spPr bwMode="auto">
            <a:xfrm>
              <a:off x="5823313" y="1042987"/>
              <a:ext cx="831428" cy="874203"/>
            </a:xfrm>
            <a:custGeom>
              <a:avLst/>
              <a:gdLst>
                <a:gd name="T0" fmla="*/ 0 w 299"/>
                <a:gd name="T1" fmla="*/ 300 h 315"/>
                <a:gd name="T2" fmla="*/ 114 w 299"/>
                <a:gd name="T3" fmla="*/ 315 h 315"/>
                <a:gd name="T4" fmla="*/ 299 w 299"/>
                <a:gd name="T5" fmla="*/ 273 h 315"/>
                <a:gd name="T6" fmla="*/ 114 w 299"/>
                <a:gd name="T7" fmla="*/ 0 h 315"/>
                <a:gd name="T8" fmla="*/ 124 w 299"/>
                <a:gd name="T9" fmla="*/ 11 h 315"/>
                <a:gd name="T10" fmla="*/ 0 w 299"/>
                <a:gd name="T11" fmla="*/ 300 h 315"/>
              </a:gdLst>
              <a:ahLst/>
              <a:cxnLst>
                <a:cxn ang="0">
                  <a:pos x="T0" y="T1"/>
                </a:cxn>
                <a:cxn ang="0">
                  <a:pos x="T2" y="T3"/>
                </a:cxn>
                <a:cxn ang="0">
                  <a:pos x="T4" y="T5"/>
                </a:cxn>
                <a:cxn ang="0">
                  <a:pos x="T6" y="T7"/>
                </a:cxn>
                <a:cxn ang="0">
                  <a:pos x="T8" y="T9"/>
                </a:cxn>
                <a:cxn ang="0">
                  <a:pos x="T10" y="T11"/>
                </a:cxn>
              </a:cxnLst>
              <a:rect l="0" t="0" r="r" b="b"/>
              <a:pathLst>
                <a:path w="299" h="315">
                  <a:moveTo>
                    <a:pt x="0" y="300"/>
                  </a:moveTo>
                  <a:cubicBezTo>
                    <a:pt x="36" y="310"/>
                    <a:pt x="74" y="315"/>
                    <a:pt x="114" y="315"/>
                  </a:cubicBezTo>
                  <a:cubicBezTo>
                    <a:pt x="182" y="315"/>
                    <a:pt x="245" y="300"/>
                    <a:pt x="299" y="273"/>
                  </a:cubicBezTo>
                  <a:cubicBezTo>
                    <a:pt x="250" y="174"/>
                    <a:pt x="188" y="82"/>
                    <a:pt x="114" y="0"/>
                  </a:cubicBezTo>
                  <a:cubicBezTo>
                    <a:pt x="117" y="3"/>
                    <a:pt x="120" y="7"/>
                    <a:pt x="124" y="11"/>
                  </a:cubicBezTo>
                  <a:cubicBezTo>
                    <a:pt x="85" y="80"/>
                    <a:pt x="32" y="174"/>
                    <a:pt x="0" y="30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3" name="işľïḍé"/>
            <p:cNvSpPr/>
            <p:nvPr>
              <p:custDataLst>
                <p:tags r:id="rId37"/>
              </p:custDataLst>
            </p:nvPr>
          </p:nvSpPr>
          <p:spPr bwMode="auto">
            <a:xfrm>
              <a:off x="6093327" y="1042987"/>
              <a:ext cx="46785" cy="49458"/>
            </a:xfrm>
            <a:custGeom>
              <a:avLst/>
              <a:gdLst>
                <a:gd name="T0" fmla="*/ 17 w 17"/>
                <a:gd name="T1" fmla="*/ 0 h 18"/>
                <a:gd name="T2" fmla="*/ 17 w 17"/>
                <a:gd name="T3" fmla="*/ 0 h 18"/>
                <a:gd name="T4" fmla="*/ 0 w 17"/>
                <a:gd name="T5" fmla="*/ 18 h 18"/>
                <a:gd name="T6" fmla="*/ 17 w 17"/>
                <a:gd name="T7" fmla="*/ 0 h 18"/>
              </a:gdLst>
              <a:ahLst/>
              <a:cxnLst>
                <a:cxn ang="0">
                  <a:pos x="T0" y="T1"/>
                </a:cxn>
                <a:cxn ang="0">
                  <a:pos x="T2" y="T3"/>
                </a:cxn>
                <a:cxn ang="0">
                  <a:pos x="T4" y="T5"/>
                </a:cxn>
                <a:cxn ang="0">
                  <a:pos x="T6" y="T7"/>
                </a:cxn>
              </a:cxnLst>
              <a:rect l="0" t="0" r="r" b="b"/>
              <a:pathLst>
                <a:path w="17" h="18">
                  <a:moveTo>
                    <a:pt x="17" y="0"/>
                  </a:moveTo>
                  <a:cubicBezTo>
                    <a:pt x="17" y="0"/>
                    <a:pt x="17" y="0"/>
                    <a:pt x="17" y="0"/>
                  </a:cubicBezTo>
                  <a:cubicBezTo>
                    <a:pt x="11" y="6"/>
                    <a:pt x="6" y="12"/>
                    <a:pt x="0" y="18"/>
                  </a:cubicBezTo>
                  <a:cubicBezTo>
                    <a:pt x="6" y="12"/>
                    <a:pt x="11" y="6"/>
                    <a:pt x="17" y="0"/>
                  </a:cubicBezTo>
                  <a:close/>
                </a:path>
              </a:pathLst>
            </a:custGeom>
            <a:solidFill>
              <a:srgbClr val="FF40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4" name="ïśḻíďê"/>
            <p:cNvSpPr/>
            <p:nvPr>
              <p:custDataLst>
                <p:tags r:id="rId38"/>
              </p:custDataLst>
            </p:nvPr>
          </p:nvSpPr>
          <p:spPr bwMode="auto">
            <a:xfrm>
              <a:off x="5820640" y="1403896"/>
              <a:ext cx="33418" cy="49458"/>
            </a:xfrm>
            <a:custGeom>
              <a:avLst/>
              <a:gdLst>
                <a:gd name="T0" fmla="*/ 0 w 12"/>
                <a:gd name="T1" fmla="*/ 18 h 18"/>
                <a:gd name="T2" fmla="*/ 12 w 12"/>
                <a:gd name="T3" fmla="*/ 0 h 18"/>
                <a:gd name="T4" fmla="*/ 0 w 12"/>
                <a:gd name="T5" fmla="*/ 18 h 18"/>
              </a:gdLst>
              <a:ahLst/>
              <a:cxnLst>
                <a:cxn ang="0">
                  <a:pos x="T0" y="T1"/>
                </a:cxn>
                <a:cxn ang="0">
                  <a:pos x="T2" y="T3"/>
                </a:cxn>
                <a:cxn ang="0">
                  <a:pos x="T4" y="T5"/>
                </a:cxn>
              </a:cxnLst>
              <a:rect l="0" t="0" r="r" b="b"/>
              <a:pathLst>
                <a:path w="12" h="18">
                  <a:moveTo>
                    <a:pt x="0" y="18"/>
                  </a:moveTo>
                  <a:cubicBezTo>
                    <a:pt x="4" y="12"/>
                    <a:pt x="8" y="6"/>
                    <a:pt x="12" y="0"/>
                  </a:cubicBezTo>
                  <a:cubicBezTo>
                    <a:pt x="8" y="6"/>
                    <a:pt x="4" y="12"/>
                    <a:pt x="0" y="18"/>
                  </a:cubicBezTo>
                  <a:close/>
                </a:path>
              </a:pathLst>
            </a:custGeom>
            <a:solidFill>
              <a:srgbClr val="FF40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5" name="ïsľîḓè"/>
            <p:cNvSpPr/>
            <p:nvPr>
              <p:custDataLst>
                <p:tags r:id="rId39"/>
              </p:custDataLst>
            </p:nvPr>
          </p:nvSpPr>
          <p:spPr bwMode="auto">
            <a:xfrm>
              <a:off x="5870097" y="1347755"/>
              <a:ext cx="22724" cy="30745"/>
            </a:xfrm>
            <a:custGeom>
              <a:avLst/>
              <a:gdLst>
                <a:gd name="T0" fmla="*/ 0 w 8"/>
                <a:gd name="T1" fmla="*/ 11 h 11"/>
                <a:gd name="T2" fmla="*/ 8 w 8"/>
                <a:gd name="T3" fmla="*/ 0 h 11"/>
                <a:gd name="T4" fmla="*/ 0 w 8"/>
                <a:gd name="T5" fmla="*/ 11 h 11"/>
              </a:gdLst>
              <a:ahLst/>
              <a:cxnLst>
                <a:cxn ang="0">
                  <a:pos x="T0" y="T1"/>
                </a:cxn>
                <a:cxn ang="0">
                  <a:pos x="T2" y="T3"/>
                </a:cxn>
                <a:cxn ang="0">
                  <a:pos x="T4" y="T5"/>
                </a:cxn>
              </a:cxnLst>
              <a:rect l="0" t="0" r="r" b="b"/>
              <a:pathLst>
                <a:path w="8" h="11">
                  <a:moveTo>
                    <a:pt x="0" y="11"/>
                  </a:moveTo>
                  <a:cubicBezTo>
                    <a:pt x="3" y="8"/>
                    <a:pt x="6" y="4"/>
                    <a:pt x="8" y="0"/>
                  </a:cubicBezTo>
                  <a:cubicBezTo>
                    <a:pt x="6" y="4"/>
                    <a:pt x="3" y="8"/>
                    <a:pt x="0" y="11"/>
                  </a:cubicBezTo>
                  <a:close/>
                </a:path>
              </a:pathLst>
            </a:custGeom>
            <a:solidFill>
              <a:srgbClr val="FF40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6" name="ïşlîďè"/>
            <p:cNvSpPr/>
            <p:nvPr>
              <p:custDataLst>
                <p:tags r:id="rId40"/>
              </p:custDataLst>
            </p:nvPr>
          </p:nvSpPr>
          <p:spPr bwMode="auto">
            <a:xfrm>
              <a:off x="5912872" y="1290277"/>
              <a:ext cx="21387" cy="33418"/>
            </a:xfrm>
            <a:custGeom>
              <a:avLst/>
              <a:gdLst>
                <a:gd name="T0" fmla="*/ 0 w 8"/>
                <a:gd name="T1" fmla="*/ 12 h 12"/>
                <a:gd name="T2" fmla="*/ 8 w 8"/>
                <a:gd name="T3" fmla="*/ 0 h 12"/>
                <a:gd name="T4" fmla="*/ 0 w 8"/>
                <a:gd name="T5" fmla="*/ 12 h 12"/>
              </a:gdLst>
              <a:ahLst/>
              <a:cxnLst>
                <a:cxn ang="0">
                  <a:pos x="T0" y="T1"/>
                </a:cxn>
                <a:cxn ang="0">
                  <a:pos x="T2" y="T3"/>
                </a:cxn>
                <a:cxn ang="0">
                  <a:pos x="T4" y="T5"/>
                </a:cxn>
              </a:cxnLst>
              <a:rect l="0" t="0" r="r" b="b"/>
              <a:pathLst>
                <a:path w="8" h="12">
                  <a:moveTo>
                    <a:pt x="0" y="12"/>
                  </a:moveTo>
                  <a:cubicBezTo>
                    <a:pt x="2" y="8"/>
                    <a:pt x="5" y="4"/>
                    <a:pt x="8" y="0"/>
                  </a:cubicBezTo>
                  <a:cubicBezTo>
                    <a:pt x="5" y="4"/>
                    <a:pt x="2" y="8"/>
                    <a:pt x="0" y="12"/>
                  </a:cubicBezTo>
                  <a:close/>
                </a:path>
              </a:pathLst>
            </a:custGeom>
            <a:solidFill>
              <a:srgbClr val="FF40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7" name="ïṧḻïḓè"/>
            <p:cNvSpPr/>
            <p:nvPr>
              <p:custDataLst>
                <p:tags r:id="rId41"/>
              </p:custDataLst>
            </p:nvPr>
          </p:nvSpPr>
          <p:spPr bwMode="auto">
            <a:xfrm>
              <a:off x="5998421" y="1164627"/>
              <a:ext cx="36091" cy="41438"/>
            </a:xfrm>
            <a:custGeom>
              <a:avLst/>
              <a:gdLst>
                <a:gd name="T0" fmla="*/ 0 w 13"/>
                <a:gd name="T1" fmla="*/ 15 h 15"/>
                <a:gd name="T2" fmla="*/ 13 w 13"/>
                <a:gd name="T3" fmla="*/ 0 h 15"/>
                <a:gd name="T4" fmla="*/ 0 w 13"/>
                <a:gd name="T5" fmla="*/ 15 h 15"/>
              </a:gdLst>
              <a:ahLst/>
              <a:cxnLst>
                <a:cxn ang="0">
                  <a:pos x="T0" y="T1"/>
                </a:cxn>
                <a:cxn ang="0">
                  <a:pos x="T2" y="T3"/>
                </a:cxn>
                <a:cxn ang="0">
                  <a:pos x="T4" y="T5"/>
                </a:cxn>
              </a:cxnLst>
              <a:rect l="0" t="0" r="r" b="b"/>
              <a:pathLst>
                <a:path w="13" h="15">
                  <a:moveTo>
                    <a:pt x="0" y="15"/>
                  </a:moveTo>
                  <a:cubicBezTo>
                    <a:pt x="5" y="10"/>
                    <a:pt x="9" y="5"/>
                    <a:pt x="13" y="0"/>
                  </a:cubicBezTo>
                  <a:cubicBezTo>
                    <a:pt x="9" y="5"/>
                    <a:pt x="5" y="10"/>
                    <a:pt x="0" y="15"/>
                  </a:cubicBezTo>
                  <a:close/>
                </a:path>
              </a:pathLst>
            </a:custGeom>
            <a:solidFill>
              <a:srgbClr val="FF40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8" name="iṡľîḑè"/>
            <p:cNvSpPr/>
            <p:nvPr>
              <p:custDataLst>
                <p:tags r:id="rId42"/>
              </p:custDataLst>
            </p:nvPr>
          </p:nvSpPr>
          <p:spPr bwMode="auto">
            <a:xfrm>
              <a:off x="5951637" y="1218095"/>
              <a:ext cx="38765" cy="52132"/>
            </a:xfrm>
            <a:custGeom>
              <a:avLst/>
              <a:gdLst>
                <a:gd name="T0" fmla="*/ 0 w 14"/>
                <a:gd name="T1" fmla="*/ 19 h 19"/>
                <a:gd name="T2" fmla="*/ 14 w 14"/>
                <a:gd name="T3" fmla="*/ 0 h 19"/>
                <a:gd name="T4" fmla="*/ 0 w 14"/>
                <a:gd name="T5" fmla="*/ 19 h 19"/>
              </a:gdLst>
              <a:ahLst/>
              <a:cxnLst>
                <a:cxn ang="0">
                  <a:pos x="T0" y="T1"/>
                </a:cxn>
                <a:cxn ang="0">
                  <a:pos x="T2" y="T3"/>
                </a:cxn>
                <a:cxn ang="0">
                  <a:pos x="T4" y="T5"/>
                </a:cxn>
              </a:cxnLst>
              <a:rect l="0" t="0" r="r" b="b"/>
              <a:pathLst>
                <a:path w="14" h="19">
                  <a:moveTo>
                    <a:pt x="0" y="19"/>
                  </a:moveTo>
                  <a:cubicBezTo>
                    <a:pt x="5" y="12"/>
                    <a:pt x="9" y="6"/>
                    <a:pt x="14" y="0"/>
                  </a:cubicBezTo>
                  <a:cubicBezTo>
                    <a:pt x="9" y="6"/>
                    <a:pt x="5" y="12"/>
                    <a:pt x="0" y="19"/>
                  </a:cubicBezTo>
                  <a:close/>
                </a:path>
              </a:pathLst>
            </a:custGeom>
            <a:solidFill>
              <a:srgbClr val="FF40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9" name="ïš1íďe"/>
            <p:cNvSpPr/>
            <p:nvPr>
              <p:custDataLst>
                <p:tags r:id="rId43"/>
              </p:custDataLst>
            </p:nvPr>
          </p:nvSpPr>
          <p:spPr bwMode="auto">
            <a:xfrm>
              <a:off x="5625481" y="1042987"/>
              <a:ext cx="542701" cy="832766"/>
            </a:xfrm>
            <a:custGeom>
              <a:avLst/>
              <a:gdLst>
                <a:gd name="T0" fmla="*/ 195 w 195"/>
                <a:gd name="T1" fmla="*/ 11 h 300"/>
                <a:gd name="T2" fmla="*/ 185 w 195"/>
                <a:gd name="T3" fmla="*/ 0 h 300"/>
                <a:gd name="T4" fmla="*/ 185 w 195"/>
                <a:gd name="T5" fmla="*/ 0 h 300"/>
                <a:gd name="T6" fmla="*/ 185 w 195"/>
                <a:gd name="T7" fmla="*/ 0 h 300"/>
                <a:gd name="T8" fmla="*/ 185 w 195"/>
                <a:gd name="T9" fmla="*/ 0 h 300"/>
                <a:gd name="T10" fmla="*/ 168 w 195"/>
                <a:gd name="T11" fmla="*/ 18 h 300"/>
                <a:gd name="T12" fmla="*/ 163 w 195"/>
                <a:gd name="T13" fmla="*/ 24 h 300"/>
                <a:gd name="T14" fmla="*/ 152 w 195"/>
                <a:gd name="T15" fmla="*/ 37 h 300"/>
                <a:gd name="T16" fmla="*/ 147 w 195"/>
                <a:gd name="T17" fmla="*/ 44 h 300"/>
                <a:gd name="T18" fmla="*/ 134 w 195"/>
                <a:gd name="T19" fmla="*/ 59 h 300"/>
                <a:gd name="T20" fmla="*/ 131 w 195"/>
                <a:gd name="T21" fmla="*/ 63 h 300"/>
                <a:gd name="T22" fmla="*/ 117 w 195"/>
                <a:gd name="T23" fmla="*/ 82 h 300"/>
                <a:gd name="T24" fmla="*/ 111 w 195"/>
                <a:gd name="T25" fmla="*/ 89 h 300"/>
                <a:gd name="T26" fmla="*/ 103 w 195"/>
                <a:gd name="T27" fmla="*/ 101 h 300"/>
                <a:gd name="T28" fmla="*/ 96 w 195"/>
                <a:gd name="T29" fmla="*/ 110 h 300"/>
                <a:gd name="T30" fmla="*/ 88 w 195"/>
                <a:gd name="T31" fmla="*/ 121 h 300"/>
                <a:gd name="T32" fmla="*/ 82 w 195"/>
                <a:gd name="T33" fmla="*/ 130 h 300"/>
                <a:gd name="T34" fmla="*/ 70 w 195"/>
                <a:gd name="T35" fmla="*/ 148 h 300"/>
                <a:gd name="T36" fmla="*/ 63 w 195"/>
                <a:gd name="T37" fmla="*/ 159 h 300"/>
                <a:gd name="T38" fmla="*/ 58 w 195"/>
                <a:gd name="T39" fmla="*/ 168 h 300"/>
                <a:gd name="T40" fmla="*/ 51 w 195"/>
                <a:gd name="T41" fmla="*/ 180 h 300"/>
                <a:gd name="T42" fmla="*/ 46 w 195"/>
                <a:gd name="T43" fmla="*/ 188 h 300"/>
                <a:gd name="T44" fmla="*/ 21 w 195"/>
                <a:gd name="T45" fmla="*/ 232 h 300"/>
                <a:gd name="T46" fmla="*/ 18 w 195"/>
                <a:gd name="T47" fmla="*/ 238 h 300"/>
                <a:gd name="T48" fmla="*/ 10 w 195"/>
                <a:gd name="T49" fmla="*/ 252 h 300"/>
                <a:gd name="T50" fmla="*/ 7 w 195"/>
                <a:gd name="T51" fmla="*/ 258 h 300"/>
                <a:gd name="T52" fmla="*/ 0 w 195"/>
                <a:gd name="T53" fmla="*/ 273 h 300"/>
                <a:gd name="T54" fmla="*/ 0 w 195"/>
                <a:gd name="T55" fmla="*/ 273 h 300"/>
                <a:gd name="T56" fmla="*/ 71 w 195"/>
                <a:gd name="T57" fmla="*/ 300 h 300"/>
                <a:gd name="T58" fmla="*/ 195 w 195"/>
                <a:gd name="T59" fmla="*/ 1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5" h="300">
                  <a:moveTo>
                    <a:pt x="195" y="11"/>
                  </a:moveTo>
                  <a:cubicBezTo>
                    <a:pt x="191" y="7"/>
                    <a:pt x="188" y="3"/>
                    <a:pt x="185" y="0"/>
                  </a:cubicBezTo>
                  <a:cubicBezTo>
                    <a:pt x="185" y="0"/>
                    <a:pt x="185" y="0"/>
                    <a:pt x="185" y="0"/>
                  </a:cubicBezTo>
                  <a:cubicBezTo>
                    <a:pt x="185" y="0"/>
                    <a:pt x="185" y="0"/>
                    <a:pt x="185" y="0"/>
                  </a:cubicBezTo>
                  <a:cubicBezTo>
                    <a:pt x="185" y="0"/>
                    <a:pt x="185" y="0"/>
                    <a:pt x="185" y="0"/>
                  </a:cubicBezTo>
                  <a:cubicBezTo>
                    <a:pt x="179" y="6"/>
                    <a:pt x="174" y="12"/>
                    <a:pt x="168" y="18"/>
                  </a:cubicBezTo>
                  <a:cubicBezTo>
                    <a:pt x="167" y="20"/>
                    <a:pt x="165" y="22"/>
                    <a:pt x="163" y="24"/>
                  </a:cubicBezTo>
                  <a:cubicBezTo>
                    <a:pt x="159" y="28"/>
                    <a:pt x="156" y="33"/>
                    <a:pt x="152" y="37"/>
                  </a:cubicBezTo>
                  <a:cubicBezTo>
                    <a:pt x="150" y="39"/>
                    <a:pt x="148" y="42"/>
                    <a:pt x="147" y="44"/>
                  </a:cubicBezTo>
                  <a:cubicBezTo>
                    <a:pt x="143" y="49"/>
                    <a:pt x="139" y="54"/>
                    <a:pt x="134" y="59"/>
                  </a:cubicBezTo>
                  <a:cubicBezTo>
                    <a:pt x="133" y="60"/>
                    <a:pt x="132" y="62"/>
                    <a:pt x="131" y="63"/>
                  </a:cubicBezTo>
                  <a:cubicBezTo>
                    <a:pt x="126" y="69"/>
                    <a:pt x="122" y="75"/>
                    <a:pt x="117" y="82"/>
                  </a:cubicBezTo>
                  <a:cubicBezTo>
                    <a:pt x="115" y="84"/>
                    <a:pt x="113" y="87"/>
                    <a:pt x="111" y="89"/>
                  </a:cubicBezTo>
                  <a:cubicBezTo>
                    <a:pt x="108" y="93"/>
                    <a:pt x="105" y="97"/>
                    <a:pt x="103" y="101"/>
                  </a:cubicBezTo>
                  <a:cubicBezTo>
                    <a:pt x="100" y="104"/>
                    <a:pt x="98" y="107"/>
                    <a:pt x="96" y="110"/>
                  </a:cubicBezTo>
                  <a:cubicBezTo>
                    <a:pt x="94" y="114"/>
                    <a:pt x="91" y="118"/>
                    <a:pt x="88" y="121"/>
                  </a:cubicBezTo>
                  <a:cubicBezTo>
                    <a:pt x="86" y="124"/>
                    <a:pt x="84" y="127"/>
                    <a:pt x="82" y="130"/>
                  </a:cubicBezTo>
                  <a:cubicBezTo>
                    <a:pt x="78" y="136"/>
                    <a:pt x="74" y="142"/>
                    <a:pt x="70" y="148"/>
                  </a:cubicBezTo>
                  <a:cubicBezTo>
                    <a:pt x="68" y="152"/>
                    <a:pt x="66" y="155"/>
                    <a:pt x="63" y="159"/>
                  </a:cubicBezTo>
                  <a:cubicBezTo>
                    <a:pt x="62" y="162"/>
                    <a:pt x="60" y="165"/>
                    <a:pt x="58" y="168"/>
                  </a:cubicBezTo>
                  <a:cubicBezTo>
                    <a:pt x="55" y="172"/>
                    <a:pt x="53" y="176"/>
                    <a:pt x="51" y="180"/>
                  </a:cubicBezTo>
                  <a:cubicBezTo>
                    <a:pt x="49" y="182"/>
                    <a:pt x="47" y="185"/>
                    <a:pt x="46" y="188"/>
                  </a:cubicBezTo>
                  <a:cubicBezTo>
                    <a:pt x="37" y="202"/>
                    <a:pt x="29" y="217"/>
                    <a:pt x="21" y="232"/>
                  </a:cubicBezTo>
                  <a:cubicBezTo>
                    <a:pt x="20" y="234"/>
                    <a:pt x="19" y="236"/>
                    <a:pt x="18" y="238"/>
                  </a:cubicBezTo>
                  <a:cubicBezTo>
                    <a:pt x="15" y="243"/>
                    <a:pt x="13" y="247"/>
                    <a:pt x="10" y="252"/>
                  </a:cubicBezTo>
                  <a:cubicBezTo>
                    <a:pt x="9" y="254"/>
                    <a:pt x="8" y="256"/>
                    <a:pt x="7" y="258"/>
                  </a:cubicBezTo>
                  <a:cubicBezTo>
                    <a:pt x="5" y="263"/>
                    <a:pt x="2" y="268"/>
                    <a:pt x="0" y="273"/>
                  </a:cubicBezTo>
                  <a:cubicBezTo>
                    <a:pt x="0" y="273"/>
                    <a:pt x="0" y="273"/>
                    <a:pt x="0" y="273"/>
                  </a:cubicBezTo>
                  <a:cubicBezTo>
                    <a:pt x="22" y="284"/>
                    <a:pt x="46" y="293"/>
                    <a:pt x="71" y="300"/>
                  </a:cubicBezTo>
                  <a:cubicBezTo>
                    <a:pt x="103" y="174"/>
                    <a:pt x="156" y="80"/>
                    <a:pt x="195" y="11"/>
                  </a:cubicBez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0" name="ïṩ1îďê"/>
            <p:cNvSpPr/>
            <p:nvPr>
              <p:custDataLst>
                <p:tags r:id="rId44"/>
              </p:custDataLst>
            </p:nvPr>
          </p:nvSpPr>
          <p:spPr bwMode="auto">
            <a:xfrm>
              <a:off x="5570676" y="3797930"/>
              <a:ext cx="1138870" cy="139017"/>
            </a:xfrm>
            <a:prstGeom prst="rect">
              <a:avLst/>
            </a:prstGeom>
            <a:solidFill>
              <a:srgbClr val="FF40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51" name="íSľíḋê"/>
            <p:cNvSpPr/>
            <p:nvPr>
              <p:custDataLst>
                <p:tags r:id="rId45"/>
              </p:custDataLst>
            </p:nvPr>
          </p:nvSpPr>
          <p:spPr bwMode="auto">
            <a:xfrm>
              <a:off x="5570676" y="3797930"/>
              <a:ext cx="1138870" cy="69508"/>
            </a:xfrm>
            <a:prstGeom prst="rect">
              <a:avLst/>
            </a:prstGeom>
            <a:solidFill>
              <a:srgbClr val="C9332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52" name="îṥ1iďé"/>
            <p:cNvSpPr/>
            <p:nvPr>
              <p:custDataLst>
                <p:tags r:id="rId46"/>
              </p:custDataLst>
            </p:nvPr>
          </p:nvSpPr>
          <p:spPr bwMode="auto">
            <a:xfrm>
              <a:off x="5570676" y="2324884"/>
              <a:ext cx="978466" cy="977129"/>
            </a:xfrm>
            <a:prstGeom prst="ellipse">
              <a:avLst/>
            </a:pr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3" name="îsļîdé"/>
            <p:cNvSpPr/>
            <p:nvPr>
              <p:custDataLst>
                <p:tags r:id="rId47"/>
              </p:custDataLst>
            </p:nvPr>
          </p:nvSpPr>
          <p:spPr bwMode="auto">
            <a:xfrm>
              <a:off x="5648205" y="2242009"/>
              <a:ext cx="981139" cy="97579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4" name="íśļïḓê"/>
            <p:cNvSpPr/>
            <p:nvPr>
              <p:custDataLst>
                <p:tags r:id="rId48"/>
              </p:custDataLst>
            </p:nvPr>
          </p:nvSpPr>
          <p:spPr bwMode="auto">
            <a:xfrm>
              <a:off x="5756478" y="2350281"/>
              <a:ext cx="764593" cy="763257"/>
            </a:xfrm>
            <a:prstGeom prst="ellipse">
              <a:avLst/>
            </a:prstGeom>
            <a:solidFill>
              <a:srgbClr val="B2DB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5" name="íṥ1iḓè"/>
            <p:cNvSpPr/>
            <p:nvPr>
              <p:custDataLst>
                <p:tags r:id="rId49"/>
              </p:custDataLst>
            </p:nvPr>
          </p:nvSpPr>
          <p:spPr bwMode="auto">
            <a:xfrm>
              <a:off x="5931586" y="2350281"/>
              <a:ext cx="589486" cy="732513"/>
            </a:xfrm>
            <a:custGeom>
              <a:avLst/>
              <a:gdLst>
                <a:gd name="T0" fmla="*/ 75 w 212"/>
                <a:gd name="T1" fmla="*/ 0 h 264"/>
                <a:gd name="T2" fmla="*/ 0 w 212"/>
                <a:gd name="T3" fmla="*/ 22 h 264"/>
                <a:gd name="T4" fmla="*/ 53 w 212"/>
                <a:gd name="T5" fmla="*/ 11 h 264"/>
                <a:gd name="T6" fmla="*/ 190 w 212"/>
                <a:gd name="T7" fmla="*/ 149 h 264"/>
                <a:gd name="T8" fmla="*/ 128 w 212"/>
                <a:gd name="T9" fmla="*/ 264 h 264"/>
                <a:gd name="T10" fmla="*/ 212 w 212"/>
                <a:gd name="T11" fmla="*/ 137 h 264"/>
                <a:gd name="T12" fmla="*/ 75 w 212"/>
                <a:gd name="T13" fmla="*/ 0 h 264"/>
              </a:gdLst>
              <a:ahLst/>
              <a:cxnLst>
                <a:cxn ang="0">
                  <a:pos x="T0" y="T1"/>
                </a:cxn>
                <a:cxn ang="0">
                  <a:pos x="T2" y="T3"/>
                </a:cxn>
                <a:cxn ang="0">
                  <a:pos x="T4" y="T5"/>
                </a:cxn>
                <a:cxn ang="0">
                  <a:pos x="T6" y="T7"/>
                </a:cxn>
                <a:cxn ang="0">
                  <a:pos x="T8" y="T9"/>
                </a:cxn>
                <a:cxn ang="0">
                  <a:pos x="T10" y="T11"/>
                </a:cxn>
                <a:cxn ang="0">
                  <a:pos x="T12" y="T13"/>
                </a:cxn>
              </a:cxnLst>
              <a:rect l="0" t="0" r="r" b="b"/>
              <a:pathLst>
                <a:path w="212" h="264">
                  <a:moveTo>
                    <a:pt x="75" y="0"/>
                  </a:moveTo>
                  <a:cubicBezTo>
                    <a:pt x="47" y="0"/>
                    <a:pt x="21" y="8"/>
                    <a:pt x="0" y="22"/>
                  </a:cubicBezTo>
                  <a:cubicBezTo>
                    <a:pt x="16" y="15"/>
                    <a:pt x="34" y="11"/>
                    <a:pt x="53" y="11"/>
                  </a:cubicBezTo>
                  <a:cubicBezTo>
                    <a:pt x="129" y="11"/>
                    <a:pt x="190" y="73"/>
                    <a:pt x="190" y="149"/>
                  </a:cubicBezTo>
                  <a:cubicBezTo>
                    <a:pt x="190" y="197"/>
                    <a:pt x="166" y="239"/>
                    <a:pt x="128" y="264"/>
                  </a:cubicBezTo>
                  <a:cubicBezTo>
                    <a:pt x="177" y="243"/>
                    <a:pt x="212" y="194"/>
                    <a:pt x="212" y="137"/>
                  </a:cubicBezTo>
                  <a:cubicBezTo>
                    <a:pt x="212" y="61"/>
                    <a:pt x="151" y="0"/>
                    <a:pt x="75" y="0"/>
                  </a:cubicBezTo>
                  <a:close/>
                </a:path>
              </a:pathLst>
            </a:custGeom>
            <a:solidFill>
              <a:srgbClr val="A9CA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6" name="í$ḻiḑê"/>
            <p:cNvSpPr/>
            <p:nvPr>
              <p:custDataLst>
                <p:tags r:id="rId50"/>
              </p:custDataLst>
            </p:nvPr>
          </p:nvSpPr>
          <p:spPr bwMode="auto">
            <a:xfrm>
              <a:off x="6075949" y="2491972"/>
              <a:ext cx="259320" cy="257984"/>
            </a:xfrm>
            <a:prstGeom prst="ellipse">
              <a:avLst/>
            </a:prstGeom>
            <a:solidFill>
              <a:srgbClr val="D9ED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7" name="ïṧ1îdê"/>
            <p:cNvSpPr/>
            <p:nvPr>
              <p:custDataLst>
                <p:tags r:id="rId51"/>
              </p:custDataLst>
            </p:nvPr>
          </p:nvSpPr>
          <p:spPr bwMode="auto">
            <a:xfrm>
              <a:off x="7054415" y="3318053"/>
              <a:ext cx="184465" cy="180455"/>
            </a:xfrm>
            <a:prstGeom prst="ellipse">
              <a:avLst/>
            </a:prstGeom>
            <a:solidFill>
              <a:srgbClr val="C9332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8" name="íşḻíḓê"/>
            <p:cNvSpPr/>
            <p:nvPr>
              <p:custDataLst>
                <p:tags r:id="rId52"/>
              </p:custDataLst>
            </p:nvPr>
          </p:nvSpPr>
          <p:spPr bwMode="auto">
            <a:xfrm>
              <a:off x="7107883" y="3368848"/>
              <a:ext cx="77529" cy="80202"/>
            </a:xfrm>
            <a:custGeom>
              <a:avLst/>
              <a:gdLst>
                <a:gd name="T0" fmla="*/ 25 w 28"/>
                <a:gd name="T1" fmla="*/ 1 h 29"/>
                <a:gd name="T2" fmla="*/ 1 w 28"/>
                <a:gd name="T3" fmla="*/ 25 h 29"/>
                <a:gd name="T4" fmla="*/ 1 w 28"/>
                <a:gd name="T5" fmla="*/ 28 h 29"/>
                <a:gd name="T6" fmla="*/ 3 w 28"/>
                <a:gd name="T7" fmla="*/ 28 h 29"/>
                <a:gd name="T8" fmla="*/ 28 w 28"/>
                <a:gd name="T9" fmla="*/ 4 h 29"/>
                <a:gd name="T10" fmla="*/ 28 w 28"/>
                <a:gd name="T11" fmla="*/ 1 h 29"/>
                <a:gd name="T12" fmla="*/ 25 w 28"/>
                <a:gd name="T13" fmla="*/ 1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25" y="1"/>
                  </a:moveTo>
                  <a:cubicBezTo>
                    <a:pt x="1" y="25"/>
                    <a:pt x="1" y="25"/>
                    <a:pt x="1" y="25"/>
                  </a:cubicBezTo>
                  <a:cubicBezTo>
                    <a:pt x="0" y="26"/>
                    <a:pt x="0" y="27"/>
                    <a:pt x="1" y="28"/>
                  </a:cubicBezTo>
                  <a:cubicBezTo>
                    <a:pt x="1" y="29"/>
                    <a:pt x="3" y="29"/>
                    <a:pt x="3" y="28"/>
                  </a:cubicBezTo>
                  <a:cubicBezTo>
                    <a:pt x="28" y="4"/>
                    <a:pt x="28" y="4"/>
                    <a:pt x="28" y="4"/>
                  </a:cubicBezTo>
                  <a:cubicBezTo>
                    <a:pt x="28" y="3"/>
                    <a:pt x="28" y="2"/>
                    <a:pt x="28" y="1"/>
                  </a:cubicBezTo>
                  <a:cubicBezTo>
                    <a:pt x="27" y="0"/>
                    <a:pt x="25" y="0"/>
                    <a:pt x="25" y="1"/>
                  </a:cubicBezTo>
                </a:path>
              </a:pathLst>
            </a:custGeom>
            <a:solidFill>
              <a:srgbClr val="2545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9" name="îśľíḍé"/>
            <p:cNvSpPr/>
            <p:nvPr>
              <p:custDataLst>
                <p:tags r:id="rId53"/>
              </p:custDataLst>
            </p:nvPr>
          </p:nvSpPr>
          <p:spPr bwMode="auto">
            <a:xfrm>
              <a:off x="7107883" y="3368848"/>
              <a:ext cx="77529" cy="80202"/>
            </a:xfrm>
            <a:custGeom>
              <a:avLst/>
              <a:gdLst>
                <a:gd name="T0" fmla="*/ 28 w 28"/>
                <a:gd name="T1" fmla="*/ 25 h 29"/>
                <a:gd name="T2" fmla="*/ 3 w 28"/>
                <a:gd name="T3" fmla="*/ 1 h 29"/>
                <a:gd name="T4" fmla="*/ 1 w 28"/>
                <a:gd name="T5" fmla="*/ 1 h 29"/>
                <a:gd name="T6" fmla="*/ 1 w 28"/>
                <a:gd name="T7" fmla="*/ 4 h 29"/>
                <a:gd name="T8" fmla="*/ 25 w 28"/>
                <a:gd name="T9" fmla="*/ 28 h 29"/>
                <a:gd name="T10" fmla="*/ 28 w 28"/>
                <a:gd name="T11" fmla="*/ 28 h 29"/>
                <a:gd name="T12" fmla="*/ 28 w 28"/>
                <a:gd name="T13" fmla="*/ 25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28" y="25"/>
                  </a:moveTo>
                  <a:cubicBezTo>
                    <a:pt x="3" y="1"/>
                    <a:pt x="3" y="1"/>
                    <a:pt x="3" y="1"/>
                  </a:cubicBezTo>
                  <a:cubicBezTo>
                    <a:pt x="3" y="0"/>
                    <a:pt x="1" y="0"/>
                    <a:pt x="1" y="1"/>
                  </a:cubicBezTo>
                  <a:cubicBezTo>
                    <a:pt x="0" y="2"/>
                    <a:pt x="0" y="3"/>
                    <a:pt x="1" y="4"/>
                  </a:cubicBezTo>
                  <a:cubicBezTo>
                    <a:pt x="25" y="28"/>
                    <a:pt x="25" y="28"/>
                    <a:pt x="25" y="28"/>
                  </a:cubicBezTo>
                  <a:cubicBezTo>
                    <a:pt x="25" y="29"/>
                    <a:pt x="27" y="29"/>
                    <a:pt x="28" y="28"/>
                  </a:cubicBezTo>
                  <a:cubicBezTo>
                    <a:pt x="28" y="27"/>
                    <a:pt x="28" y="26"/>
                    <a:pt x="28" y="25"/>
                  </a:cubicBezTo>
                </a:path>
              </a:pathLst>
            </a:custGeom>
            <a:solidFill>
              <a:srgbClr val="2545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0" name="íṡlíďé"/>
            <p:cNvSpPr/>
            <p:nvPr>
              <p:custDataLst>
                <p:tags r:id="rId54"/>
              </p:custDataLst>
            </p:nvPr>
          </p:nvSpPr>
          <p:spPr bwMode="auto">
            <a:xfrm>
              <a:off x="5022629" y="3318053"/>
              <a:ext cx="183129" cy="180455"/>
            </a:xfrm>
            <a:prstGeom prst="ellipse">
              <a:avLst/>
            </a:prstGeom>
            <a:solidFill>
              <a:srgbClr val="A82B1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1" name="ïṡḷîḑé"/>
            <p:cNvSpPr/>
            <p:nvPr>
              <p:custDataLst>
                <p:tags r:id="rId55"/>
              </p:custDataLst>
            </p:nvPr>
          </p:nvSpPr>
          <p:spPr bwMode="auto">
            <a:xfrm>
              <a:off x="5076097" y="3368848"/>
              <a:ext cx="77529" cy="80202"/>
            </a:xfrm>
            <a:custGeom>
              <a:avLst/>
              <a:gdLst>
                <a:gd name="T0" fmla="*/ 25 w 28"/>
                <a:gd name="T1" fmla="*/ 1 h 29"/>
                <a:gd name="T2" fmla="*/ 1 w 28"/>
                <a:gd name="T3" fmla="*/ 25 h 29"/>
                <a:gd name="T4" fmla="*/ 1 w 28"/>
                <a:gd name="T5" fmla="*/ 28 h 29"/>
                <a:gd name="T6" fmla="*/ 3 w 28"/>
                <a:gd name="T7" fmla="*/ 28 h 29"/>
                <a:gd name="T8" fmla="*/ 28 w 28"/>
                <a:gd name="T9" fmla="*/ 4 h 29"/>
                <a:gd name="T10" fmla="*/ 28 w 28"/>
                <a:gd name="T11" fmla="*/ 1 h 29"/>
                <a:gd name="T12" fmla="*/ 25 w 28"/>
                <a:gd name="T13" fmla="*/ 1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25" y="1"/>
                  </a:moveTo>
                  <a:cubicBezTo>
                    <a:pt x="1" y="25"/>
                    <a:pt x="1" y="25"/>
                    <a:pt x="1" y="25"/>
                  </a:cubicBezTo>
                  <a:cubicBezTo>
                    <a:pt x="0" y="26"/>
                    <a:pt x="0" y="27"/>
                    <a:pt x="1" y="28"/>
                  </a:cubicBezTo>
                  <a:cubicBezTo>
                    <a:pt x="1" y="29"/>
                    <a:pt x="3" y="29"/>
                    <a:pt x="3" y="28"/>
                  </a:cubicBezTo>
                  <a:cubicBezTo>
                    <a:pt x="28" y="4"/>
                    <a:pt x="28" y="4"/>
                    <a:pt x="28" y="4"/>
                  </a:cubicBezTo>
                  <a:cubicBezTo>
                    <a:pt x="28" y="3"/>
                    <a:pt x="28" y="2"/>
                    <a:pt x="28" y="1"/>
                  </a:cubicBezTo>
                  <a:cubicBezTo>
                    <a:pt x="27" y="0"/>
                    <a:pt x="26" y="0"/>
                    <a:pt x="25" y="1"/>
                  </a:cubicBezTo>
                </a:path>
              </a:pathLst>
            </a:custGeom>
            <a:solidFill>
              <a:srgbClr val="2545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2" name="îṣļîḓè"/>
            <p:cNvSpPr/>
            <p:nvPr>
              <p:custDataLst>
                <p:tags r:id="rId56"/>
              </p:custDataLst>
            </p:nvPr>
          </p:nvSpPr>
          <p:spPr bwMode="auto">
            <a:xfrm>
              <a:off x="5076097" y="3368848"/>
              <a:ext cx="77529" cy="80202"/>
            </a:xfrm>
            <a:custGeom>
              <a:avLst/>
              <a:gdLst>
                <a:gd name="T0" fmla="*/ 28 w 28"/>
                <a:gd name="T1" fmla="*/ 25 h 29"/>
                <a:gd name="T2" fmla="*/ 3 w 28"/>
                <a:gd name="T3" fmla="*/ 1 h 29"/>
                <a:gd name="T4" fmla="*/ 1 w 28"/>
                <a:gd name="T5" fmla="*/ 1 h 29"/>
                <a:gd name="T6" fmla="*/ 1 w 28"/>
                <a:gd name="T7" fmla="*/ 4 h 29"/>
                <a:gd name="T8" fmla="*/ 25 w 28"/>
                <a:gd name="T9" fmla="*/ 28 h 29"/>
                <a:gd name="T10" fmla="*/ 28 w 28"/>
                <a:gd name="T11" fmla="*/ 28 h 29"/>
                <a:gd name="T12" fmla="*/ 28 w 28"/>
                <a:gd name="T13" fmla="*/ 25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28" y="25"/>
                  </a:moveTo>
                  <a:cubicBezTo>
                    <a:pt x="3" y="1"/>
                    <a:pt x="3" y="1"/>
                    <a:pt x="3" y="1"/>
                  </a:cubicBezTo>
                  <a:cubicBezTo>
                    <a:pt x="3" y="0"/>
                    <a:pt x="1" y="0"/>
                    <a:pt x="1" y="1"/>
                  </a:cubicBezTo>
                  <a:cubicBezTo>
                    <a:pt x="0" y="2"/>
                    <a:pt x="0" y="3"/>
                    <a:pt x="1" y="4"/>
                  </a:cubicBezTo>
                  <a:cubicBezTo>
                    <a:pt x="25" y="28"/>
                    <a:pt x="25" y="28"/>
                    <a:pt x="25" y="28"/>
                  </a:cubicBezTo>
                  <a:cubicBezTo>
                    <a:pt x="26" y="29"/>
                    <a:pt x="27" y="29"/>
                    <a:pt x="28" y="28"/>
                  </a:cubicBezTo>
                  <a:cubicBezTo>
                    <a:pt x="28" y="27"/>
                    <a:pt x="28" y="26"/>
                    <a:pt x="28" y="25"/>
                  </a:cubicBezTo>
                </a:path>
              </a:pathLst>
            </a:custGeom>
            <a:solidFill>
              <a:srgbClr val="2545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3" name="îṧlîḍé"/>
            <p:cNvSpPr/>
            <p:nvPr>
              <p:custDataLst>
                <p:tags r:id="rId57"/>
              </p:custDataLst>
            </p:nvPr>
          </p:nvSpPr>
          <p:spPr bwMode="auto">
            <a:xfrm>
              <a:off x="5179023" y="5701393"/>
              <a:ext cx="858162" cy="113620"/>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4" name="ïSḷíḑè"/>
            <p:cNvSpPr/>
            <p:nvPr>
              <p:custDataLst>
                <p:tags r:id="rId58"/>
              </p:custDataLst>
            </p:nvPr>
          </p:nvSpPr>
          <p:spPr bwMode="auto">
            <a:xfrm>
              <a:off x="5284622" y="3867438"/>
              <a:ext cx="427745" cy="1900790"/>
            </a:xfrm>
            <a:custGeom>
              <a:avLst/>
              <a:gdLst>
                <a:gd name="T0" fmla="*/ 8 w 154"/>
                <a:gd name="T1" fmla="*/ 685 h 685"/>
                <a:gd name="T2" fmla="*/ 16 w 154"/>
                <a:gd name="T3" fmla="*/ 679 h 685"/>
                <a:gd name="T4" fmla="*/ 153 w 154"/>
                <a:gd name="T5" fmla="*/ 10 h 685"/>
                <a:gd name="T6" fmla="*/ 147 w 154"/>
                <a:gd name="T7" fmla="*/ 1 h 685"/>
                <a:gd name="T8" fmla="*/ 138 w 154"/>
                <a:gd name="T9" fmla="*/ 7 h 685"/>
                <a:gd name="T10" fmla="*/ 1 w 154"/>
                <a:gd name="T11" fmla="*/ 676 h 685"/>
                <a:gd name="T12" fmla="*/ 7 w 154"/>
                <a:gd name="T13" fmla="*/ 685 h 685"/>
                <a:gd name="T14" fmla="*/ 8 w 154"/>
                <a:gd name="T15" fmla="*/ 685 h 6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685">
                  <a:moveTo>
                    <a:pt x="8" y="685"/>
                  </a:moveTo>
                  <a:cubicBezTo>
                    <a:pt x="12" y="685"/>
                    <a:pt x="15" y="683"/>
                    <a:pt x="16" y="679"/>
                  </a:cubicBezTo>
                  <a:cubicBezTo>
                    <a:pt x="153" y="10"/>
                    <a:pt x="153" y="10"/>
                    <a:pt x="153" y="10"/>
                  </a:cubicBezTo>
                  <a:cubicBezTo>
                    <a:pt x="154" y="6"/>
                    <a:pt x="151" y="1"/>
                    <a:pt x="147" y="1"/>
                  </a:cubicBezTo>
                  <a:cubicBezTo>
                    <a:pt x="143" y="0"/>
                    <a:pt x="139" y="2"/>
                    <a:pt x="138" y="7"/>
                  </a:cubicBezTo>
                  <a:cubicBezTo>
                    <a:pt x="1" y="676"/>
                    <a:pt x="1" y="676"/>
                    <a:pt x="1" y="676"/>
                  </a:cubicBezTo>
                  <a:cubicBezTo>
                    <a:pt x="0" y="680"/>
                    <a:pt x="2" y="684"/>
                    <a:pt x="7" y="685"/>
                  </a:cubicBezTo>
                  <a:cubicBezTo>
                    <a:pt x="7" y="685"/>
                    <a:pt x="8" y="685"/>
                    <a:pt x="8" y="685"/>
                  </a:cubicBezTo>
                  <a:close/>
                </a:path>
              </a:pathLst>
            </a:custGeom>
            <a:solidFill>
              <a:srgbClr val="3360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5" name="ïşḻíḓe"/>
            <p:cNvSpPr/>
            <p:nvPr>
              <p:custDataLst>
                <p:tags r:id="rId59"/>
              </p:custDataLst>
            </p:nvPr>
          </p:nvSpPr>
          <p:spPr bwMode="auto">
            <a:xfrm>
              <a:off x="5648205" y="4031852"/>
              <a:ext cx="594833" cy="41438"/>
            </a:xfrm>
            <a:custGeom>
              <a:avLst/>
              <a:gdLst>
                <a:gd name="T0" fmla="*/ 8 w 214"/>
                <a:gd name="T1" fmla="*/ 15 h 15"/>
                <a:gd name="T2" fmla="*/ 206 w 214"/>
                <a:gd name="T3" fmla="*/ 15 h 15"/>
                <a:gd name="T4" fmla="*/ 214 w 214"/>
                <a:gd name="T5" fmla="*/ 7 h 15"/>
                <a:gd name="T6" fmla="*/ 206 w 214"/>
                <a:gd name="T7" fmla="*/ 0 h 15"/>
                <a:gd name="T8" fmla="*/ 8 w 214"/>
                <a:gd name="T9" fmla="*/ 0 h 15"/>
                <a:gd name="T10" fmla="*/ 0 w 214"/>
                <a:gd name="T11" fmla="*/ 7 h 15"/>
                <a:gd name="T12" fmla="*/ 8 w 21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214" h="15">
                  <a:moveTo>
                    <a:pt x="8" y="15"/>
                  </a:moveTo>
                  <a:cubicBezTo>
                    <a:pt x="206" y="15"/>
                    <a:pt x="206" y="15"/>
                    <a:pt x="206" y="15"/>
                  </a:cubicBezTo>
                  <a:cubicBezTo>
                    <a:pt x="210" y="15"/>
                    <a:pt x="214" y="12"/>
                    <a:pt x="214" y="7"/>
                  </a:cubicBezTo>
                  <a:cubicBezTo>
                    <a:pt x="214" y="3"/>
                    <a:pt x="210" y="0"/>
                    <a:pt x="206" y="0"/>
                  </a:cubicBezTo>
                  <a:cubicBezTo>
                    <a:pt x="8" y="0"/>
                    <a:pt x="8" y="0"/>
                    <a:pt x="8" y="0"/>
                  </a:cubicBezTo>
                  <a:cubicBezTo>
                    <a:pt x="4" y="0"/>
                    <a:pt x="0" y="3"/>
                    <a:pt x="0" y="7"/>
                  </a:cubicBezTo>
                  <a:cubicBezTo>
                    <a:pt x="0" y="12"/>
                    <a:pt x="4" y="15"/>
                    <a:pt x="8" y="15"/>
                  </a:cubicBezTo>
                  <a:close/>
                </a:path>
              </a:pathLst>
            </a:custGeom>
            <a:solidFill>
              <a:srgbClr val="2545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6" name="íṡḷíďé"/>
            <p:cNvSpPr/>
            <p:nvPr>
              <p:custDataLst>
                <p:tags r:id="rId60"/>
              </p:custDataLst>
            </p:nvPr>
          </p:nvSpPr>
          <p:spPr bwMode="auto">
            <a:xfrm>
              <a:off x="5596074" y="4269785"/>
              <a:ext cx="590822" cy="41438"/>
            </a:xfrm>
            <a:custGeom>
              <a:avLst/>
              <a:gdLst>
                <a:gd name="T0" fmla="*/ 8 w 213"/>
                <a:gd name="T1" fmla="*/ 15 h 15"/>
                <a:gd name="T2" fmla="*/ 206 w 213"/>
                <a:gd name="T3" fmla="*/ 15 h 15"/>
                <a:gd name="T4" fmla="*/ 213 w 213"/>
                <a:gd name="T5" fmla="*/ 7 h 15"/>
                <a:gd name="T6" fmla="*/ 206 w 213"/>
                <a:gd name="T7" fmla="*/ 0 h 15"/>
                <a:gd name="T8" fmla="*/ 8 w 213"/>
                <a:gd name="T9" fmla="*/ 0 h 15"/>
                <a:gd name="T10" fmla="*/ 0 w 213"/>
                <a:gd name="T11" fmla="*/ 7 h 15"/>
                <a:gd name="T12" fmla="*/ 8 w 213"/>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213" h="15">
                  <a:moveTo>
                    <a:pt x="8" y="15"/>
                  </a:moveTo>
                  <a:cubicBezTo>
                    <a:pt x="206" y="15"/>
                    <a:pt x="206" y="15"/>
                    <a:pt x="206" y="15"/>
                  </a:cubicBezTo>
                  <a:cubicBezTo>
                    <a:pt x="210" y="15"/>
                    <a:pt x="213" y="12"/>
                    <a:pt x="213" y="7"/>
                  </a:cubicBezTo>
                  <a:cubicBezTo>
                    <a:pt x="213" y="3"/>
                    <a:pt x="210" y="0"/>
                    <a:pt x="206" y="0"/>
                  </a:cubicBezTo>
                  <a:cubicBezTo>
                    <a:pt x="8" y="0"/>
                    <a:pt x="8" y="0"/>
                    <a:pt x="8" y="0"/>
                  </a:cubicBezTo>
                  <a:cubicBezTo>
                    <a:pt x="3" y="0"/>
                    <a:pt x="0" y="3"/>
                    <a:pt x="0" y="7"/>
                  </a:cubicBezTo>
                  <a:cubicBezTo>
                    <a:pt x="0" y="12"/>
                    <a:pt x="3" y="15"/>
                    <a:pt x="8" y="15"/>
                  </a:cubicBezTo>
                  <a:close/>
                </a:path>
              </a:pathLst>
            </a:custGeom>
            <a:solidFill>
              <a:srgbClr val="2545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7" name="iŝľiḑe"/>
            <p:cNvSpPr/>
            <p:nvPr>
              <p:custDataLst>
                <p:tags r:id="rId61"/>
              </p:custDataLst>
            </p:nvPr>
          </p:nvSpPr>
          <p:spPr bwMode="auto">
            <a:xfrm>
              <a:off x="5547953" y="4509055"/>
              <a:ext cx="594833" cy="41438"/>
            </a:xfrm>
            <a:custGeom>
              <a:avLst/>
              <a:gdLst>
                <a:gd name="T0" fmla="*/ 8 w 214"/>
                <a:gd name="T1" fmla="*/ 15 h 15"/>
                <a:gd name="T2" fmla="*/ 206 w 214"/>
                <a:gd name="T3" fmla="*/ 15 h 15"/>
                <a:gd name="T4" fmla="*/ 214 w 214"/>
                <a:gd name="T5" fmla="*/ 8 h 15"/>
                <a:gd name="T6" fmla="*/ 206 w 214"/>
                <a:gd name="T7" fmla="*/ 0 h 15"/>
                <a:gd name="T8" fmla="*/ 8 w 214"/>
                <a:gd name="T9" fmla="*/ 0 h 15"/>
                <a:gd name="T10" fmla="*/ 0 w 214"/>
                <a:gd name="T11" fmla="*/ 8 h 15"/>
                <a:gd name="T12" fmla="*/ 8 w 21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214" h="15">
                  <a:moveTo>
                    <a:pt x="8" y="15"/>
                  </a:moveTo>
                  <a:cubicBezTo>
                    <a:pt x="206" y="15"/>
                    <a:pt x="206" y="15"/>
                    <a:pt x="206" y="15"/>
                  </a:cubicBezTo>
                  <a:cubicBezTo>
                    <a:pt x="210" y="15"/>
                    <a:pt x="214" y="12"/>
                    <a:pt x="214" y="8"/>
                  </a:cubicBezTo>
                  <a:cubicBezTo>
                    <a:pt x="214" y="3"/>
                    <a:pt x="210" y="0"/>
                    <a:pt x="206" y="0"/>
                  </a:cubicBezTo>
                  <a:cubicBezTo>
                    <a:pt x="8" y="0"/>
                    <a:pt x="8" y="0"/>
                    <a:pt x="8" y="0"/>
                  </a:cubicBezTo>
                  <a:cubicBezTo>
                    <a:pt x="4" y="0"/>
                    <a:pt x="0" y="3"/>
                    <a:pt x="0" y="8"/>
                  </a:cubicBezTo>
                  <a:cubicBezTo>
                    <a:pt x="0" y="12"/>
                    <a:pt x="4" y="15"/>
                    <a:pt x="8" y="15"/>
                  </a:cubicBezTo>
                  <a:close/>
                </a:path>
              </a:pathLst>
            </a:custGeom>
            <a:solidFill>
              <a:srgbClr val="2545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8" name="išļiďé"/>
            <p:cNvSpPr/>
            <p:nvPr>
              <p:custDataLst>
                <p:tags r:id="rId62"/>
              </p:custDataLst>
            </p:nvPr>
          </p:nvSpPr>
          <p:spPr bwMode="auto">
            <a:xfrm>
              <a:off x="5498494" y="4746988"/>
              <a:ext cx="594833" cy="41438"/>
            </a:xfrm>
            <a:custGeom>
              <a:avLst/>
              <a:gdLst>
                <a:gd name="T0" fmla="*/ 8 w 214"/>
                <a:gd name="T1" fmla="*/ 15 h 15"/>
                <a:gd name="T2" fmla="*/ 206 w 214"/>
                <a:gd name="T3" fmla="*/ 15 h 15"/>
                <a:gd name="T4" fmla="*/ 214 w 214"/>
                <a:gd name="T5" fmla="*/ 8 h 15"/>
                <a:gd name="T6" fmla="*/ 206 w 214"/>
                <a:gd name="T7" fmla="*/ 0 h 15"/>
                <a:gd name="T8" fmla="*/ 8 w 214"/>
                <a:gd name="T9" fmla="*/ 0 h 15"/>
                <a:gd name="T10" fmla="*/ 0 w 214"/>
                <a:gd name="T11" fmla="*/ 8 h 15"/>
                <a:gd name="T12" fmla="*/ 8 w 21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214" h="15">
                  <a:moveTo>
                    <a:pt x="8" y="15"/>
                  </a:moveTo>
                  <a:cubicBezTo>
                    <a:pt x="206" y="15"/>
                    <a:pt x="206" y="15"/>
                    <a:pt x="206" y="15"/>
                  </a:cubicBezTo>
                  <a:cubicBezTo>
                    <a:pt x="210" y="15"/>
                    <a:pt x="214" y="12"/>
                    <a:pt x="214" y="8"/>
                  </a:cubicBezTo>
                  <a:cubicBezTo>
                    <a:pt x="214" y="3"/>
                    <a:pt x="210" y="0"/>
                    <a:pt x="206" y="0"/>
                  </a:cubicBezTo>
                  <a:cubicBezTo>
                    <a:pt x="8" y="0"/>
                    <a:pt x="8" y="0"/>
                    <a:pt x="8" y="0"/>
                  </a:cubicBezTo>
                  <a:cubicBezTo>
                    <a:pt x="4" y="0"/>
                    <a:pt x="0" y="3"/>
                    <a:pt x="0" y="8"/>
                  </a:cubicBezTo>
                  <a:cubicBezTo>
                    <a:pt x="0" y="12"/>
                    <a:pt x="4" y="15"/>
                    <a:pt x="8" y="15"/>
                  </a:cubicBezTo>
                  <a:close/>
                </a:path>
              </a:pathLst>
            </a:custGeom>
            <a:solidFill>
              <a:srgbClr val="2545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9" name="íŝḻîḍê"/>
            <p:cNvSpPr/>
            <p:nvPr>
              <p:custDataLst>
                <p:tags r:id="rId63"/>
              </p:custDataLst>
            </p:nvPr>
          </p:nvSpPr>
          <p:spPr bwMode="auto">
            <a:xfrm>
              <a:off x="5450373" y="4986257"/>
              <a:ext cx="594833" cy="44112"/>
            </a:xfrm>
            <a:custGeom>
              <a:avLst/>
              <a:gdLst>
                <a:gd name="T0" fmla="*/ 8 w 214"/>
                <a:gd name="T1" fmla="*/ 16 h 16"/>
                <a:gd name="T2" fmla="*/ 206 w 214"/>
                <a:gd name="T3" fmla="*/ 16 h 16"/>
                <a:gd name="T4" fmla="*/ 214 w 214"/>
                <a:gd name="T5" fmla="*/ 8 h 16"/>
                <a:gd name="T6" fmla="*/ 206 w 214"/>
                <a:gd name="T7" fmla="*/ 0 h 16"/>
                <a:gd name="T8" fmla="*/ 8 w 214"/>
                <a:gd name="T9" fmla="*/ 0 h 16"/>
                <a:gd name="T10" fmla="*/ 0 w 214"/>
                <a:gd name="T11" fmla="*/ 8 h 16"/>
                <a:gd name="T12" fmla="*/ 8 w 214"/>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14" h="16">
                  <a:moveTo>
                    <a:pt x="8" y="16"/>
                  </a:moveTo>
                  <a:cubicBezTo>
                    <a:pt x="206" y="16"/>
                    <a:pt x="206" y="16"/>
                    <a:pt x="206" y="16"/>
                  </a:cubicBezTo>
                  <a:cubicBezTo>
                    <a:pt x="211" y="16"/>
                    <a:pt x="214" y="12"/>
                    <a:pt x="214" y="8"/>
                  </a:cubicBezTo>
                  <a:cubicBezTo>
                    <a:pt x="214" y="3"/>
                    <a:pt x="211" y="0"/>
                    <a:pt x="206" y="0"/>
                  </a:cubicBezTo>
                  <a:cubicBezTo>
                    <a:pt x="8" y="0"/>
                    <a:pt x="8" y="0"/>
                    <a:pt x="8" y="0"/>
                  </a:cubicBezTo>
                  <a:cubicBezTo>
                    <a:pt x="4" y="0"/>
                    <a:pt x="0" y="3"/>
                    <a:pt x="0" y="8"/>
                  </a:cubicBezTo>
                  <a:cubicBezTo>
                    <a:pt x="0" y="12"/>
                    <a:pt x="4" y="16"/>
                    <a:pt x="8" y="16"/>
                  </a:cubicBezTo>
                  <a:close/>
                </a:path>
              </a:pathLst>
            </a:custGeom>
            <a:solidFill>
              <a:srgbClr val="2545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0" name="ïṩḻíḓé"/>
            <p:cNvSpPr/>
            <p:nvPr>
              <p:custDataLst>
                <p:tags r:id="rId64"/>
              </p:custDataLst>
            </p:nvPr>
          </p:nvSpPr>
          <p:spPr bwMode="auto">
            <a:xfrm>
              <a:off x="5406262" y="5224190"/>
              <a:ext cx="592159" cy="45448"/>
            </a:xfrm>
            <a:custGeom>
              <a:avLst/>
              <a:gdLst>
                <a:gd name="T0" fmla="*/ 8 w 213"/>
                <a:gd name="T1" fmla="*/ 16 h 16"/>
                <a:gd name="T2" fmla="*/ 205 w 213"/>
                <a:gd name="T3" fmla="*/ 16 h 16"/>
                <a:gd name="T4" fmla="*/ 213 w 213"/>
                <a:gd name="T5" fmla="*/ 8 h 16"/>
                <a:gd name="T6" fmla="*/ 205 w 213"/>
                <a:gd name="T7" fmla="*/ 0 h 16"/>
                <a:gd name="T8" fmla="*/ 8 w 213"/>
                <a:gd name="T9" fmla="*/ 0 h 16"/>
                <a:gd name="T10" fmla="*/ 0 w 213"/>
                <a:gd name="T11" fmla="*/ 8 h 16"/>
                <a:gd name="T12" fmla="*/ 8 w 21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13" h="16">
                  <a:moveTo>
                    <a:pt x="8" y="16"/>
                  </a:moveTo>
                  <a:cubicBezTo>
                    <a:pt x="205" y="16"/>
                    <a:pt x="205" y="16"/>
                    <a:pt x="205" y="16"/>
                  </a:cubicBezTo>
                  <a:cubicBezTo>
                    <a:pt x="210" y="16"/>
                    <a:pt x="213" y="12"/>
                    <a:pt x="213" y="8"/>
                  </a:cubicBezTo>
                  <a:cubicBezTo>
                    <a:pt x="213" y="3"/>
                    <a:pt x="210" y="0"/>
                    <a:pt x="205" y="0"/>
                  </a:cubicBezTo>
                  <a:cubicBezTo>
                    <a:pt x="8" y="0"/>
                    <a:pt x="8" y="0"/>
                    <a:pt x="8" y="0"/>
                  </a:cubicBezTo>
                  <a:cubicBezTo>
                    <a:pt x="3" y="0"/>
                    <a:pt x="0" y="3"/>
                    <a:pt x="0" y="8"/>
                  </a:cubicBezTo>
                  <a:cubicBezTo>
                    <a:pt x="0" y="12"/>
                    <a:pt x="3" y="16"/>
                    <a:pt x="8" y="16"/>
                  </a:cubicBezTo>
                  <a:close/>
                </a:path>
              </a:pathLst>
            </a:custGeom>
            <a:solidFill>
              <a:srgbClr val="2545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1" name="ïṡḻíḋè"/>
            <p:cNvSpPr/>
            <p:nvPr>
              <p:custDataLst>
                <p:tags r:id="rId65"/>
              </p:custDataLst>
            </p:nvPr>
          </p:nvSpPr>
          <p:spPr bwMode="auto">
            <a:xfrm>
              <a:off x="5359477" y="5463460"/>
              <a:ext cx="592159" cy="44112"/>
            </a:xfrm>
            <a:custGeom>
              <a:avLst/>
              <a:gdLst>
                <a:gd name="T0" fmla="*/ 7 w 213"/>
                <a:gd name="T1" fmla="*/ 16 h 16"/>
                <a:gd name="T2" fmla="*/ 205 w 213"/>
                <a:gd name="T3" fmla="*/ 16 h 16"/>
                <a:gd name="T4" fmla="*/ 213 w 213"/>
                <a:gd name="T5" fmla="*/ 8 h 16"/>
                <a:gd name="T6" fmla="*/ 205 w 213"/>
                <a:gd name="T7" fmla="*/ 0 h 16"/>
                <a:gd name="T8" fmla="*/ 7 w 213"/>
                <a:gd name="T9" fmla="*/ 0 h 16"/>
                <a:gd name="T10" fmla="*/ 0 w 213"/>
                <a:gd name="T11" fmla="*/ 8 h 16"/>
                <a:gd name="T12" fmla="*/ 7 w 21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13" h="16">
                  <a:moveTo>
                    <a:pt x="7" y="16"/>
                  </a:moveTo>
                  <a:cubicBezTo>
                    <a:pt x="205" y="16"/>
                    <a:pt x="205" y="16"/>
                    <a:pt x="205" y="16"/>
                  </a:cubicBezTo>
                  <a:cubicBezTo>
                    <a:pt x="210" y="16"/>
                    <a:pt x="213" y="12"/>
                    <a:pt x="213" y="8"/>
                  </a:cubicBezTo>
                  <a:cubicBezTo>
                    <a:pt x="213" y="3"/>
                    <a:pt x="210" y="0"/>
                    <a:pt x="205" y="0"/>
                  </a:cubicBezTo>
                  <a:cubicBezTo>
                    <a:pt x="7" y="0"/>
                    <a:pt x="7" y="0"/>
                    <a:pt x="7" y="0"/>
                  </a:cubicBezTo>
                  <a:cubicBezTo>
                    <a:pt x="3" y="0"/>
                    <a:pt x="0" y="3"/>
                    <a:pt x="0" y="8"/>
                  </a:cubicBezTo>
                  <a:cubicBezTo>
                    <a:pt x="0" y="12"/>
                    <a:pt x="3" y="16"/>
                    <a:pt x="7" y="16"/>
                  </a:cubicBezTo>
                  <a:close/>
                </a:path>
              </a:pathLst>
            </a:custGeom>
            <a:solidFill>
              <a:srgbClr val="2545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2" name="ísḻíḍê"/>
            <p:cNvSpPr/>
            <p:nvPr>
              <p:custDataLst>
                <p:tags r:id="rId66"/>
              </p:custDataLst>
            </p:nvPr>
          </p:nvSpPr>
          <p:spPr bwMode="auto">
            <a:xfrm>
              <a:off x="5870097" y="3867438"/>
              <a:ext cx="431755" cy="1900790"/>
            </a:xfrm>
            <a:custGeom>
              <a:avLst/>
              <a:gdLst>
                <a:gd name="T0" fmla="*/ 9 w 155"/>
                <a:gd name="T1" fmla="*/ 685 h 685"/>
                <a:gd name="T2" fmla="*/ 17 w 155"/>
                <a:gd name="T3" fmla="*/ 679 h 685"/>
                <a:gd name="T4" fmla="*/ 154 w 155"/>
                <a:gd name="T5" fmla="*/ 10 h 685"/>
                <a:gd name="T6" fmla="*/ 148 w 155"/>
                <a:gd name="T7" fmla="*/ 1 h 685"/>
                <a:gd name="T8" fmla="*/ 138 w 155"/>
                <a:gd name="T9" fmla="*/ 7 h 685"/>
                <a:gd name="T10" fmla="*/ 1 w 155"/>
                <a:gd name="T11" fmla="*/ 676 h 685"/>
                <a:gd name="T12" fmla="*/ 8 w 155"/>
                <a:gd name="T13" fmla="*/ 685 h 685"/>
                <a:gd name="T14" fmla="*/ 9 w 155"/>
                <a:gd name="T15" fmla="*/ 685 h 6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85">
                  <a:moveTo>
                    <a:pt x="9" y="685"/>
                  </a:moveTo>
                  <a:cubicBezTo>
                    <a:pt x="13" y="685"/>
                    <a:pt x="16" y="683"/>
                    <a:pt x="17" y="679"/>
                  </a:cubicBezTo>
                  <a:cubicBezTo>
                    <a:pt x="154" y="10"/>
                    <a:pt x="154" y="10"/>
                    <a:pt x="154" y="10"/>
                  </a:cubicBezTo>
                  <a:cubicBezTo>
                    <a:pt x="155" y="6"/>
                    <a:pt x="152" y="1"/>
                    <a:pt x="148" y="1"/>
                  </a:cubicBezTo>
                  <a:cubicBezTo>
                    <a:pt x="144" y="0"/>
                    <a:pt x="139" y="2"/>
                    <a:pt x="138" y="7"/>
                  </a:cubicBezTo>
                  <a:cubicBezTo>
                    <a:pt x="1" y="676"/>
                    <a:pt x="1" y="676"/>
                    <a:pt x="1" y="676"/>
                  </a:cubicBezTo>
                  <a:cubicBezTo>
                    <a:pt x="0" y="680"/>
                    <a:pt x="3" y="684"/>
                    <a:pt x="8" y="685"/>
                  </a:cubicBezTo>
                  <a:cubicBezTo>
                    <a:pt x="8" y="685"/>
                    <a:pt x="9" y="685"/>
                    <a:pt x="9" y="685"/>
                  </a:cubicBezTo>
                  <a:close/>
                </a:path>
              </a:pathLst>
            </a:custGeom>
            <a:solidFill>
              <a:srgbClr val="3360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3" name="íṧľîḋé"/>
            <p:cNvSpPr/>
            <p:nvPr>
              <p:custDataLst>
                <p:tags r:id="rId67"/>
              </p:custDataLst>
            </p:nvPr>
          </p:nvSpPr>
          <p:spPr bwMode="auto">
            <a:xfrm>
              <a:off x="5701673" y="3160323"/>
              <a:ext cx="235259" cy="441112"/>
            </a:xfrm>
            <a:custGeom>
              <a:avLst/>
              <a:gdLst>
                <a:gd name="T0" fmla="*/ 80 w 85"/>
                <a:gd name="T1" fmla="*/ 36 h 159"/>
                <a:gd name="T2" fmla="*/ 65 w 85"/>
                <a:gd name="T3" fmla="*/ 68 h 159"/>
                <a:gd name="T4" fmla="*/ 23 w 85"/>
                <a:gd name="T5" fmla="*/ 98 h 159"/>
                <a:gd name="T6" fmla="*/ 80 w 85"/>
                <a:gd name="T7" fmla="*/ 153 h 159"/>
                <a:gd name="T8" fmla="*/ 74 w 85"/>
                <a:gd name="T9" fmla="*/ 159 h 159"/>
                <a:gd name="T10" fmla="*/ 1 w 85"/>
                <a:gd name="T11" fmla="*/ 99 h 159"/>
                <a:gd name="T12" fmla="*/ 80 w 85"/>
                <a:gd name="T13" fmla="*/ 36 h 159"/>
              </a:gdLst>
              <a:ahLst/>
              <a:cxnLst>
                <a:cxn ang="0">
                  <a:pos x="T0" y="T1"/>
                </a:cxn>
                <a:cxn ang="0">
                  <a:pos x="T2" y="T3"/>
                </a:cxn>
                <a:cxn ang="0">
                  <a:pos x="T4" y="T5"/>
                </a:cxn>
                <a:cxn ang="0">
                  <a:pos x="T6" y="T7"/>
                </a:cxn>
                <a:cxn ang="0">
                  <a:pos x="T8" y="T9"/>
                </a:cxn>
                <a:cxn ang="0">
                  <a:pos x="T10" y="T11"/>
                </a:cxn>
                <a:cxn ang="0">
                  <a:pos x="T12" y="T13"/>
                </a:cxn>
              </a:cxnLst>
              <a:rect l="0" t="0" r="r" b="b"/>
              <a:pathLst>
                <a:path w="85" h="159">
                  <a:moveTo>
                    <a:pt x="80" y="36"/>
                  </a:moveTo>
                  <a:cubicBezTo>
                    <a:pt x="80" y="36"/>
                    <a:pt x="85" y="48"/>
                    <a:pt x="65" y="68"/>
                  </a:cubicBezTo>
                  <a:cubicBezTo>
                    <a:pt x="46" y="87"/>
                    <a:pt x="23" y="98"/>
                    <a:pt x="23" y="98"/>
                  </a:cubicBezTo>
                  <a:cubicBezTo>
                    <a:pt x="80" y="153"/>
                    <a:pt x="80" y="153"/>
                    <a:pt x="80" y="153"/>
                  </a:cubicBezTo>
                  <a:cubicBezTo>
                    <a:pt x="74" y="159"/>
                    <a:pt x="74" y="159"/>
                    <a:pt x="74" y="159"/>
                  </a:cubicBezTo>
                  <a:cubicBezTo>
                    <a:pt x="74" y="159"/>
                    <a:pt x="0" y="116"/>
                    <a:pt x="1" y="99"/>
                  </a:cubicBezTo>
                  <a:cubicBezTo>
                    <a:pt x="1" y="81"/>
                    <a:pt x="69" y="0"/>
                    <a:pt x="80" y="36"/>
                  </a:cubicBez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4" name="ïšḻiďê"/>
            <p:cNvSpPr/>
            <p:nvPr>
              <p:custDataLst>
                <p:tags r:id="rId68"/>
              </p:custDataLst>
            </p:nvPr>
          </p:nvSpPr>
          <p:spPr bwMode="auto">
            <a:xfrm>
              <a:off x="5761825" y="3446377"/>
              <a:ext cx="86886" cy="98916"/>
            </a:xfrm>
            <a:custGeom>
              <a:avLst/>
              <a:gdLst>
                <a:gd name="T0" fmla="*/ 0 w 31"/>
                <a:gd name="T1" fmla="*/ 21 h 36"/>
                <a:gd name="T2" fmla="*/ 20 w 31"/>
                <a:gd name="T3" fmla="*/ 36 h 36"/>
                <a:gd name="T4" fmla="*/ 31 w 31"/>
                <a:gd name="T5" fmla="*/ 35 h 36"/>
                <a:gd name="T6" fmla="*/ 31 w 31"/>
                <a:gd name="T7" fmla="*/ 24 h 36"/>
                <a:gd name="T8" fmla="*/ 6 w 31"/>
                <a:gd name="T9" fmla="*/ 0 h 36"/>
                <a:gd name="T10" fmla="*/ 0 w 31"/>
                <a:gd name="T11" fmla="*/ 21 h 36"/>
              </a:gdLst>
              <a:ahLst/>
              <a:cxnLst>
                <a:cxn ang="0">
                  <a:pos x="T0" y="T1"/>
                </a:cxn>
                <a:cxn ang="0">
                  <a:pos x="T2" y="T3"/>
                </a:cxn>
                <a:cxn ang="0">
                  <a:pos x="T4" y="T5"/>
                </a:cxn>
                <a:cxn ang="0">
                  <a:pos x="T6" y="T7"/>
                </a:cxn>
                <a:cxn ang="0">
                  <a:pos x="T8" y="T9"/>
                </a:cxn>
                <a:cxn ang="0">
                  <a:pos x="T10" y="T11"/>
                </a:cxn>
              </a:cxnLst>
              <a:rect l="0" t="0" r="r" b="b"/>
              <a:pathLst>
                <a:path w="31" h="36">
                  <a:moveTo>
                    <a:pt x="0" y="21"/>
                  </a:moveTo>
                  <a:cubicBezTo>
                    <a:pt x="6" y="26"/>
                    <a:pt x="13" y="31"/>
                    <a:pt x="20" y="36"/>
                  </a:cubicBezTo>
                  <a:cubicBezTo>
                    <a:pt x="31" y="35"/>
                    <a:pt x="31" y="35"/>
                    <a:pt x="31" y="35"/>
                  </a:cubicBezTo>
                  <a:cubicBezTo>
                    <a:pt x="31" y="24"/>
                    <a:pt x="31" y="24"/>
                    <a:pt x="31" y="24"/>
                  </a:cubicBezTo>
                  <a:cubicBezTo>
                    <a:pt x="6" y="0"/>
                    <a:pt x="6" y="0"/>
                    <a:pt x="6" y="0"/>
                  </a:cubicBezTo>
                  <a:lnTo>
                    <a:pt x="0" y="21"/>
                  </a:lnTo>
                  <a:close/>
                </a:path>
              </a:pathLst>
            </a:custGeom>
            <a:solidFill>
              <a:srgbClr val="CC94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5" name="íşḻïḍè"/>
            <p:cNvSpPr/>
            <p:nvPr>
              <p:custDataLst>
                <p:tags r:id="rId69"/>
              </p:custDataLst>
            </p:nvPr>
          </p:nvSpPr>
          <p:spPr bwMode="auto">
            <a:xfrm>
              <a:off x="5787222" y="3260576"/>
              <a:ext cx="56141" cy="157731"/>
            </a:xfrm>
            <a:custGeom>
              <a:avLst/>
              <a:gdLst>
                <a:gd name="T0" fmla="*/ 17 w 20"/>
                <a:gd name="T1" fmla="*/ 1 h 57"/>
                <a:gd name="T2" fmla="*/ 0 w 20"/>
                <a:gd name="T3" fmla="*/ 57 h 57"/>
                <a:gd name="T4" fmla="*/ 20 w 20"/>
                <a:gd name="T5" fmla="*/ 44 h 57"/>
                <a:gd name="T6" fmla="*/ 19 w 20"/>
                <a:gd name="T7" fmla="*/ 0 h 57"/>
                <a:gd name="T8" fmla="*/ 17 w 20"/>
                <a:gd name="T9" fmla="*/ 1 h 57"/>
              </a:gdLst>
              <a:ahLst/>
              <a:cxnLst>
                <a:cxn ang="0">
                  <a:pos x="T0" y="T1"/>
                </a:cxn>
                <a:cxn ang="0">
                  <a:pos x="T2" y="T3"/>
                </a:cxn>
                <a:cxn ang="0">
                  <a:pos x="T4" y="T5"/>
                </a:cxn>
                <a:cxn ang="0">
                  <a:pos x="T6" y="T7"/>
                </a:cxn>
                <a:cxn ang="0">
                  <a:pos x="T8" y="T9"/>
                </a:cxn>
              </a:cxnLst>
              <a:rect l="0" t="0" r="r" b="b"/>
              <a:pathLst>
                <a:path w="20" h="57">
                  <a:moveTo>
                    <a:pt x="17" y="1"/>
                  </a:moveTo>
                  <a:cubicBezTo>
                    <a:pt x="0" y="57"/>
                    <a:pt x="0" y="57"/>
                    <a:pt x="0" y="57"/>
                  </a:cubicBezTo>
                  <a:cubicBezTo>
                    <a:pt x="6" y="54"/>
                    <a:pt x="13" y="50"/>
                    <a:pt x="20" y="44"/>
                  </a:cubicBezTo>
                  <a:cubicBezTo>
                    <a:pt x="19" y="0"/>
                    <a:pt x="19" y="0"/>
                    <a:pt x="19" y="0"/>
                  </a:cubicBezTo>
                  <a:cubicBezTo>
                    <a:pt x="18" y="1"/>
                    <a:pt x="18" y="1"/>
                    <a:pt x="17" y="1"/>
                  </a:cubicBezTo>
                  <a:close/>
                </a:path>
              </a:pathLst>
            </a:custGeom>
            <a:solidFill>
              <a:srgbClr val="CC94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6" name="ïšḻîḋe"/>
            <p:cNvSpPr/>
            <p:nvPr>
              <p:custDataLst>
                <p:tags r:id="rId70"/>
              </p:custDataLst>
            </p:nvPr>
          </p:nvSpPr>
          <p:spPr bwMode="auto">
            <a:xfrm>
              <a:off x="5967677" y="4217654"/>
              <a:ext cx="200505" cy="69508"/>
            </a:xfrm>
            <a:custGeom>
              <a:avLst/>
              <a:gdLst>
                <a:gd name="T0" fmla="*/ 17 w 72"/>
                <a:gd name="T1" fmla="*/ 0 h 25"/>
                <a:gd name="T2" fmla="*/ 61 w 72"/>
                <a:gd name="T3" fmla="*/ 17 h 25"/>
                <a:gd name="T4" fmla="*/ 52 w 72"/>
                <a:gd name="T5" fmla="*/ 23 h 25"/>
                <a:gd name="T6" fmla="*/ 27 w 72"/>
                <a:gd name="T7" fmla="*/ 21 h 25"/>
                <a:gd name="T8" fmla="*/ 4 w 72"/>
                <a:gd name="T9" fmla="*/ 11 h 25"/>
                <a:gd name="T10" fmla="*/ 4 w 72"/>
                <a:gd name="T11" fmla="*/ 11 h 25"/>
                <a:gd name="T12" fmla="*/ 5 w 72"/>
                <a:gd name="T13" fmla="*/ 1 h 25"/>
                <a:gd name="T14" fmla="*/ 17 w 72"/>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25">
                  <a:moveTo>
                    <a:pt x="17" y="0"/>
                  </a:moveTo>
                  <a:cubicBezTo>
                    <a:pt x="17" y="0"/>
                    <a:pt x="50" y="17"/>
                    <a:pt x="61" y="17"/>
                  </a:cubicBezTo>
                  <a:cubicBezTo>
                    <a:pt x="72" y="17"/>
                    <a:pt x="64" y="22"/>
                    <a:pt x="52" y="23"/>
                  </a:cubicBezTo>
                  <a:cubicBezTo>
                    <a:pt x="41" y="25"/>
                    <a:pt x="34" y="22"/>
                    <a:pt x="27" y="21"/>
                  </a:cubicBezTo>
                  <a:cubicBezTo>
                    <a:pt x="20" y="19"/>
                    <a:pt x="11" y="16"/>
                    <a:pt x="4" y="11"/>
                  </a:cubicBezTo>
                  <a:cubicBezTo>
                    <a:pt x="4" y="11"/>
                    <a:pt x="4" y="11"/>
                    <a:pt x="4" y="11"/>
                  </a:cubicBezTo>
                  <a:cubicBezTo>
                    <a:pt x="0" y="8"/>
                    <a:pt x="0" y="1"/>
                    <a:pt x="5" y="1"/>
                  </a:cubicBezTo>
                  <a:lnTo>
                    <a:pt x="17" y="0"/>
                  </a:lnTo>
                  <a:close/>
                </a:path>
              </a:pathLst>
            </a:custGeom>
            <a:solidFill>
              <a:srgbClr val="FF40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7" name="íŝļiḑê"/>
            <p:cNvSpPr/>
            <p:nvPr>
              <p:custDataLst>
                <p:tags r:id="rId71"/>
              </p:custDataLst>
            </p:nvPr>
          </p:nvSpPr>
          <p:spPr bwMode="auto">
            <a:xfrm>
              <a:off x="5979707" y="4194930"/>
              <a:ext cx="36091" cy="25398"/>
            </a:xfrm>
            <a:custGeom>
              <a:avLst/>
              <a:gdLst>
                <a:gd name="T0" fmla="*/ 27 w 27"/>
                <a:gd name="T1" fmla="*/ 17 h 19"/>
                <a:gd name="T2" fmla="*/ 24 w 27"/>
                <a:gd name="T3" fmla="*/ 0 h 19"/>
                <a:gd name="T4" fmla="*/ 0 w 27"/>
                <a:gd name="T5" fmla="*/ 0 h 19"/>
                <a:gd name="T6" fmla="*/ 2 w 27"/>
                <a:gd name="T7" fmla="*/ 19 h 19"/>
                <a:gd name="T8" fmla="*/ 27 w 27"/>
                <a:gd name="T9" fmla="*/ 17 h 19"/>
              </a:gdLst>
              <a:ahLst/>
              <a:cxnLst>
                <a:cxn ang="0">
                  <a:pos x="T0" y="T1"/>
                </a:cxn>
                <a:cxn ang="0">
                  <a:pos x="T2" y="T3"/>
                </a:cxn>
                <a:cxn ang="0">
                  <a:pos x="T4" y="T5"/>
                </a:cxn>
                <a:cxn ang="0">
                  <a:pos x="T6" y="T7"/>
                </a:cxn>
                <a:cxn ang="0">
                  <a:pos x="T8" y="T9"/>
                </a:cxn>
              </a:cxnLst>
              <a:rect l="0" t="0" r="r" b="b"/>
              <a:pathLst>
                <a:path w="27" h="19">
                  <a:moveTo>
                    <a:pt x="27" y="17"/>
                  </a:moveTo>
                  <a:lnTo>
                    <a:pt x="24" y="0"/>
                  </a:lnTo>
                  <a:lnTo>
                    <a:pt x="0" y="0"/>
                  </a:lnTo>
                  <a:lnTo>
                    <a:pt x="2" y="19"/>
                  </a:lnTo>
                  <a:lnTo>
                    <a:pt x="27" y="17"/>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8" name="îşliḋé"/>
            <p:cNvSpPr/>
            <p:nvPr>
              <p:custDataLst>
                <p:tags r:id="rId72"/>
              </p:custDataLst>
            </p:nvPr>
          </p:nvSpPr>
          <p:spPr bwMode="auto">
            <a:xfrm>
              <a:off x="5982380" y="4217654"/>
              <a:ext cx="126987" cy="44112"/>
            </a:xfrm>
            <a:custGeom>
              <a:avLst/>
              <a:gdLst>
                <a:gd name="T0" fmla="*/ 12 w 46"/>
                <a:gd name="T1" fmla="*/ 0 h 16"/>
                <a:gd name="T2" fmla="*/ 32 w 46"/>
                <a:gd name="T3" fmla="*/ 10 h 16"/>
                <a:gd name="T4" fmla="*/ 28 w 46"/>
                <a:gd name="T5" fmla="*/ 14 h 16"/>
                <a:gd name="T6" fmla="*/ 0 w 46"/>
                <a:gd name="T7" fmla="*/ 1 h 16"/>
                <a:gd name="T8" fmla="*/ 12 w 46"/>
                <a:gd name="T9" fmla="*/ 0 h 16"/>
              </a:gdLst>
              <a:ahLst/>
              <a:cxnLst>
                <a:cxn ang="0">
                  <a:pos x="T0" y="T1"/>
                </a:cxn>
                <a:cxn ang="0">
                  <a:pos x="T2" y="T3"/>
                </a:cxn>
                <a:cxn ang="0">
                  <a:pos x="T4" y="T5"/>
                </a:cxn>
                <a:cxn ang="0">
                  <a:pos x="T6" y="T7"/>
                </a:cxn>
                <a:cxn ang="0">
                  <a:pos x="T8" y="T9"/>
                </a:cxn>
              </a:cxnLst>
              <a:rect l="0" t="0" r="r" b="b"/>
              <a:pathLst>
                <a:path w="46" h="16">
                  <a:moveTo>
                    <a:pt x="12" y="0"/>
                  </a:moveTo>
                  <a:cubicBezTo>
                    <a:pt x="12" y="0"/>
                    <a:pt x="18" y="4"/>
                    <a:pt x="32" y="10"/>
                  </a:cubicBezTo>
                  <a:cubicBezTo>
                    <a:pt x="46" y="16"/>
                    <a:pt x="36" y="16"/>
                    <a:pt x="28" y="14"/>
                  </a:cubicBezTo>
                  <a:cubicBezTo>
                    <a:pt x="13" y="10"/>
                    <a:pt x="0" y="1"/>
                    <a:pt x="0" y="1"/>
                  </a:cubicBezTo>
                  <a:lnTo>
                    <a:pt x="12" y="0"/>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9" name="íṡliḍê"/>
            <p:cNvSpPr/>
            <p:nvPr>
              <p:custDataLst>
                <p:tags r:id="rId73"/>
              </p:custDataLst>
            </p:nvPr>
          </p:nvSpPr>
          <p:spPr bwMode="auto">
            <a:xfrm>
              <a:off x="5854057" y="3485141"/>
              <a:ext cx="205852" cy="735186"/>
            </a:xfrm>
            <a:custGeom>
              <a:avLst/>
              <a:gdLst>
                <a:gd name="T0" fmla="*/ 38 w 74"/>
                <a:gd name="T1" fmla="*/ 0 h 265"/>
                <a:gd name="T2" fmla="*/ 0 w 74"/>
                <a:gd name="T3" fmla="*/ 9 h 265"/>
                <a:gd name="T4" fmla="*/ 39 w 74"/>
                <a:gd name="T5" fmla="*/ 145 h 265"/>
                <a:gd name="T6" fmla="*/ 46 w 74"/>
                <a:gd name="T7" fmla="*/ 265 h 265"/>
                <a:gd name="T8" fmla="*/ 58 w 74"/>
                <a:gd name="T9" fmla="*/ 264 h 265"/>
                <a:gd name="T10" fmla="*/ 72 w 74"/>
                <a:gd name="T11" fmla="*/ 146 h 265"/>
                <a:gd name="T12" fmla="*/ 38 w 74"/>
                <a:gd name="T13" fmla="*/ 0 h 265"/>
              </a:gdLst>
              <a:ahLst/>
              <a:cxnLst>
                <a:cxn ang="0">
                  <a:pos x="T0" y="T1"/>
                </a:cxn>
                <a:cxn ang="0">
                  <a:pos x="T2" y="T3"/>
                </a:cxn>
                <a:cxn ang="0">
                  <a:pos x="T4" y="T5"/>
                </a:cxn>
                <a:cxn ang="0">
                  <a:pos x="T6" y="T7"/>
                </a:cxn>
                <a:cxn ang="0">
                  <a:pos x="T8" y="T9"/>
                </a:cxn>
                <a:cxn ang="0">
                  <a:pos x="T10" y="T11"/>
                </a:cxn>
                <a:cxn ang="0">
                  <a:pos x="T12" y="T13"/>
                </a:cxn>
              </a:cxnLst>
              <a:rect l="0" t="0" r="r" b="b"/>
              <a:pathLst>
                <a:path w="74" h="265">
                  <a:moveTo>
                    <a:pt x="38" y="0"/>
                  </a:moveTo>
                  <a:cubicBezTo>
                    <a:pt x="0" y="9"/>
                    <a:pt x="0" y="9"/>
                    <a:pt x="0" y="9"/>
                  </a:cubicBezTo>
                  <a:cubicBezTo>
                    <a:pt x="0" y="9"/>
                    <a:pt x="13" y="114"/>
                    <a:pt x="39" y="145"/>
                  </a:cubicBezTo>
                  <a:cubicBezTo>
                    <a:pt x="39" y="145"/>
                    <a:pt x="39" y="247"/>
                    <a:pt x="46" y="265"/>
                  </a:cubicBezTo>
                  <a:cubicBezTo>
                    <a:pt x="58" y="264"/>
                    <a:pt x="58" y="264"/>
                    <a:pt x="58" y="264"/>
                  </a:cubicBezTo>
                  <a:cubicBezTo>
                    <a:pt x="58" y="264"/>
                    <a:pt x="69" y="161"/>
                    <a:pt x="72" y="146"/>
                  </a:cubicBezTo>
                  <a:cubicBezTo>
                    <a:pt x="74" y="128"/>
                    <a:pt x="62" y="92"/>
                    <a:pt x="38" y="0"/>
                  </a:cubicBezTo>
                </a:path>
              </a:pathLst>
            </a:custGeom>
            <a:solidFill>
              <a:srgbClr val="3D74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80" name="îŝľïḋè"/>
            <p:cNvSpPr/>
            <p:nvPr>
              <p:custDataLst>
                <p:tags r:id="rId74"/>
              </p:custDataLst>
            </p:nvPr>
          </p:nvSpPr>
          <p:spPr bwMode="auto">
            <a:xfrm>
              <a:off x="5836680" y="3049377"/>
              <a:ext cx="161741" cy="157731"/>
            </a:xfrm>
            <a:custGeom>
              <a:avLst/>
              <a:gdLst>
                <a:gd name="T0" fmla="*/ 42 w 58"/>
                <a:gd name="T1" fmla="*/ 2 h 57"/>
                <a:gd name="T2" fmla="*/ 31 w 58"/>
                <a:gd name="T3" fmla="*/ 54 h 57"/>
                <a:gd name="T4" fmla="*/ 58 w 58"/>
                <a:gd name="T5" fmla="*/ 49 h 57"/>
                <a:gd name="T6" fmla="*/ 45 w 58"/>
                <a:gd name="T7" fmla="*/ 24 h 57"/>
                <a:gd name="T8" fmla="*/ 42 w 58"/>
                <a:gd name="T9" fmla="*/ 2 h 57"/>
              </a:gdLst>
              <a:ahLst/>
              <a:cxnLst>
                <a:cxn ang="0">
                  <a:pos x="T0" y="T1"/>
                </a:cxn>
                <a:cxn ang="0">
                  <a:pos x="T2" y="T3"/>
                </a:cxn>
                <a:cxn ang="0">
                  <a:pos x="T4" y="T5"/>
                </a:cxn>
                <a:cxn ang="0">
                  <a:pos x="T6" y="T7"/>
                </a:cxn>
                <a:cxn ang="0">
                  <a:pos x="T8" y="T9"/>
                </a:cxn>
              </a:cxnLst>
              <a:rect l="0" t="0" r="r" b="b"/>
              <a:pathLst>
                <a:path w="58" h="57">
                  <a:moveTo>
                    <a:pt x="42" y="2"/>
                  </a:moveTo>
                  <a:cubicBezTo>
                    <a:pt x="42" y="2"/>
                    <a:pt x="0" y="0"/>
                    <a:pt x="31" y="54"/>
                  </a:cubicBezTo>
                  <a:cubicBezTo>
                    <a:pt x="31" y="54"/>
                    <a:pt x="42" y="57"/>
                    <a:pt x="58" y="49"/>
                  </a:cubicBezTo>
                  <a:cubicBezTo>
                    <a:pt x="58" y="49"/>
                    <a:pt x="48" y="50"/>
                    <a:pt x="45" y="24"/>
                  </a:cubicBezTo>
                  <a:lnTo>
                    <a:pt x="42" y="2"/>
                  </a:lnTo>
                  <a:close/>
                </a:path>
              </a:pathLst>
            </a:custGeom>
            <a:solidFill>
              <a:srgbClr val="7D3F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81" name="íṥḷîḑé"/>
            <p:cNvSpPr/>
            <p:nvPr>
              <p:custDataLst>
                <p:tags r:id="rId75"/>
              </p:custDataLst>
            </p:nvPr>
          </p:nvSpPr>
          <p:spPr bwMode="auto">
            <a:xfrm>
              <a:off x="5859404" y="3041356"/>
              <a:ext cx="136344" cy="147037"/>
            </a:xfrm>
            <a:custGeom>
              <a:avLst/>
              <a:gdLst>
                <a:gd name="T0" fmla="*/ 37 w 49"/>
                <a:gd name="T1" fmla="*/ 10 h 53"/>
                <a:gd name="T2" fmla="*/ 43 w 49"/>
                <a:gd name="T3" fmla="*/ 42 h 53"/>
                <a:gd name="T4" fmla="*/ 13 w 49"/>
                <a:gd name="T5" fmla="*/ 44 h 53"/>
                <a:gd name="T6" fmla="*/ 4 w 49"/>
                <a:gd name="T7" fmla="*/ 15 h 53"/>
                <a:gd name="T8" fmla="*/ 37 w 49"/>
                <a:gd name="T9" fmla="*/ 10 h 53"/>
              </a:gdLst>
              <a:ahLst/>
              <a:cxnLst>
                <a:cxn ang="0">
                  <a:pos x="T0" y="T1"/>
                </a:cxn>
                <a:cxn ang="0">
                  <a:pos x="T2" y="T3"/>
                </a:cxn>
                <a:cxn ang="0">
                  <a:pos x="T4" y="T5"/>
                </a:cxn>
                <a:cxn ang="0">
                  <a:pos x="T6" y="T7"/>
                </a:cxn>
                <a:cxn ang="0">
                  <a:pos x="T8" y="T9"/>
                </a:cxn>
              </a:cxnLst>
              <a:rect l="0" t="0" r="r" b="b"/>
              <a:pathLst>
                <a:path w="49" h="53">
                  <a:moveTo>
                    <a:pt x="37" y="10"/>
                  </a:moveTo>
                  <a:cubicBezTo>
                    <a:pt x="45" y="18"/>
                    <a:pt x="49" y="33"/>
                    <a:pt x="43" y="42"/>
                  </a:cubicBezTo>
                  <a:cubicBezTo>
                    <a:pt x="36" y="53"/>
                    <a:pt x="22" y="52"/>
                    <a:pt x="13" y="44"/>
                  </a:cubicBezTo>
                  <a:cubicBezTo>
                    <a:pt x="5" y="37"/>
                    <a:pt x="0" y="24"/>
                    <a:pt x="4" y="15"/>
                  </a:cubicBezTo>
                  <a:cubicBezTo>
                    <a:pt x="9" y="2"/>
                    <a:pt x="26" y="0"/>
                    <a:pt x="37" y="10"/>
                  </a:cubicBez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82" name="ïṣļiḋè"/>
            <p:cNvSpPr/>
            <p:nvPr>
              <p:custDataLst>
                <p:tags r:id="rId76"/>
              </p:custDataLst>
            </p:nvPr>
          </p:nvSpPr>
          <p:spPr bwMode="auto">
            <a:xfrm>
              <a:off x="5859404" y="3098834"/>
              <a:ext cx="72182" cy="172435"/>
            </a:xfrm>
            <a:custGeom>
              <a:avLst/>
              <a:gdLst>
                <a:gd name="T0" fmla="*/ 23 w 26"/>
                <a:gd name="T1" fmla="*/ 1 h 62"/>
                <a:gd name="T2" fmla="*/ 3 w 26"/>
                <a:gd name="T3" fmla="*/ 0 h 62"/>
                <a:gd name="T4" fmla="*/ 1 w 26"/>
                <a:gd name="T5" fmla="*/ 49 h 62"/>
                <a:gd name="T6" fmla="*/ 12 w 26"/>
                <a:gd name="T7" fmla="*/ 62 h 62"/>
                <a:gd name="T8" fmla="*/ 26 w 26"/>
                <a:gd name="T9" fmla="*/ 49 h 62"/>
                <a:gd name="T10" fmla="*/ 23 w 26"/>
                <a:gd name="T11" fmla="*/ 1 h 62"/>
              </a:gdLst>
              <a:ahLst/>
              <a:cxnLst>
                <a:cxn ang="0">
                  <a:pos x="T0" y="T1"/>
                </a:cxn>
                <a:cxn ang="0">
                  <a:pos x="T2" y="T3"/>
                </a:cxn>
                <a:cxn ang="0">
                  <a:pos x="T4" y="T5"/>
                </a:cxn>
                <a:cxn ang="0">
                  <a:pos x="T6" y="T7"/>
                </a:cxn>
                <a:cxn ang="0">
                  <a:pos x="T8" y="T9"/>
                </a:cxn>
                <a:cxn ang="0">
                  <a:pos x="T10" y="T11"/>
                </a:cxn>
              </a:cxnLst>
              <a:rect l="0" t="0" r="r" b="b"/>
              <a:pathLst>
                <a:path w="26" h="62">
                  <a:moveTo>
                    <a:pt x="23" y="1"/>
                  </a:moveTo>
                  <a:cubicBezTo>
                    <a:pt x="3" y="0"/>
                    <a:pt x="3" y="0"/>
                    <a:pt x="3" y="0"/>
                  </a:cubicBezTo>
                  <a:cubicBezTo>
                    <a:pt x="1" y="49"/>
                    <a:pt x="1" y="49"/>
                    <a:pt x="1" y="49"/>
                  </a:cubicBezTo>
                  <a:cubicBezTo>
                    <a:pt x="0" y="55"/>
                    <a:pt x="6" y="61"/>
                    <a:pt x="12" y="62"/>
                  </a:cubicBezTo>
                  <a:cubicBezTo>
                    <a:pt x="20" y="62"/>
                    <a:pt x="26" y="56"/>
                    <a:pt x="26" y="49"/>
                  </a:cubicBezTo>
                  <a:lnTo>
                    <a:pt x="23" y="1"/>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83" name="iŝliḑe"/>
            <p:cNvSpPr/>
            <p:nvPr>
              <p:custDataLst>
                <p:tags r:id="rId77"/>
              </p:custDataLst>
            </p:nvPr>
          </p:nvSpPr>
          <p:spPr bwMode="auto">
            <a:xfrm>
              <a:off x="5807273" y="3010612"/>
              <a:ext cx="201842" cy="135007"/>
            </a:xfrm>
            <a:custGeom>
              <a:avLst/>
              <a:gdLst>
                <a:gd name="T0" fmla="*/ 43 w 73"/>
                <a:gd name="T1" fmla="*/ 16 h 49"/>
                <a:gd name="T2" fmla="*/ 19 w 73"/>
                <a:gd name="T3" fmla="*/ 48 h 49"/>
                <a:gd name="T4" fmla="*/ 36 w 73"/>
                <a:gd name="T5" fmla="*/ 5 h 49"/>
                <a:gd name="T6" fmla="*/ 62 w 73"/>
                <a:gd name="T7" fmla="*/ 29 h 49"/>
                <a:gd name="T8" fmla="*/ 43 w 73"/>
                <a:gd name="T9" fmla="*/ 16 h 49"/>
              </a:gdLst>
              <a:ahLst/>
              <a:cxnLst>
                <a:cxn ang="0">
                  <a:pos x="T0" y="T1"/>
                </a:cxn>
                <a:cxn ang="0">
                  <a:pos x="T2" y="T3"/>
                </a:cxn>
                <a:cxn ang="0">
                  <a:pos x="T4" y="T5"/>
                </a:cxn>
                <a:cxn ang="0">
                  <a:pos x="T6" y="T7"/>
                </a:cxn>
                <a:cxn ang="0">
                  <a:pos x="T8" y="T9"/>
                </a:cxn>
              </a:cxnLst>
              <a:rect l="0" t="0" r="r" b="b"/>
              <a:pathLst>
                <a:path w="73" h="49">
                  <a:moveTo>
                    <a:pt x="43" y="16"/>
                  </a:moveTo>
                  <a:cubicBezTo>
                    <a:pt x="43" y="16"/>
                    <a:pt x="47" y="47"/>
                    <a:pt x="19" y="48"/>
                  </a:cubicBezTo>
                  <a:cubicBezTo>
                    <a:pt x="0" y="49"/>
                    <a:pt x="11" y="0"/>
                    <a:pt x="36" y="5"/>
                  </a:cubicBezTo>
                  <a:cubicBezTo>
                    <a:pt x="73" y="11"/>
                    <a:pt x="62" y="29"/>
                    <a:pt x="62" y="29"/>
                  </a:cubicBezTo>
                  <a:cubicBezTo>
                    <a:pt x="62" y="29"/>
                    <a:pt x="56" y="16"/>
                    <a:pt x="43" y="16"/>
                  </a:cubicBezTo>
                  <a:close/>
                </a:path>
              </a:pathLst>
            </a:custGeom>
            <a:solidFill>
              <a:srgbClr val="7D3F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84" name="î$ḷíḍe"/>
            <p:cNvSpPr/>
            <p:nvPr>
              <p:custDataLst>
                <p:tags r:id="rId78"/>
              </p:custDataLst>
            </p:nvPr>
          </p:nvSpPr>
          <p:spPr bwMode="auto">
            <a:xfrm>
              <a:off x="5776528" y="3023979"/>
              <a:ext cx="118967" cy="183129"/>
            </a:xfrm>
            <a:custGeom>
              <a:avLst/>
              <a:gdLst>
                <a:gd name="T0" fmla="*/ 41 w 43"/>
                <a:gd name="T1" fmla="*/ 0 h 66"/>
                <a:gd name="T2" fmla="*/ 16 w 43"/>
                <a:gd name="T3" fmla="*/ 60 h 66"/>
                <a:gd name="T4" fmla="*/ 43 w 43"/>
                <a:gd name="T5" fmla="*/ 63 h 66"/>
                <a:gd name="T6" fmla="*/ 37 w 43"/>
                <a:gd name="T7" fmla="*/ 35 h 66"/>
                <a:gd name="T8" fmla="*/ 41 w 43"/>
                <a:gd name="T9" fmla="*/ 0 h 66"/>
              </a:gdLst>
              <a:ahLst/>
              <a:cxnLst>
                <a:cxn ang="0">
                  <a:pos x="T0" y="T1"/>
                </a:cxn>
                <a:cxn ang="0">
                  <a:pos x="T2" y="T3"/>
                </a:cxn>
                <a:cxn ang="0">
                  <a:pos x="T4" y="T5"/>
                </a:cxn>
                <a:cxn ang="0">
                  <a:pos x="T6" y="T7"/>
                </a:cxn>
                <a:cxn ang="0">
                  <a:pos x="T8" y="T9"/>
                </a:cxn>
              </a:cxnLst>
              <a:rect l="0" t="0" r="r" b="b"/>
              <a:pathLst>
                <a:path w="43" h="66">
                  <a:moveTo>
                    <a:pt x="41" y="0"/>
                  </a:moveTo>
                  <a:cubicBezTo>
                    <a:pt x="41" y="0"/>
                    <a:pt x="0" y="0"/>
                    <a:pt x="16" y="60"/>
                  </a:cubicBezTo>
                  <a:cubicBezTo>
                    <a:pt x="16" y="60"/>
                    <a:pt x="26" y="66"/>
                    <a:pt x="43" y="63"/>
                  </a:cubicBezTo>
                  <a:cubicBezTo>
                    <a:pt x="43" y="63"/>
                    <a:pt x="33" y="61"/>
                    <a:pt x="37" y="35"/>
                  </a:cubicBezTo>
                  <a:lnTo>
                    <a:pt x="41" y="0"/>
                  </a:lnTo>
                  <a:close/>
                </a:path>
              </a:pathLst>
            </a:custGeom>
            <a:solidFill>
              <a:srgbClr val="7D3F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85" name="iṣľidé"/>
            <p:cNvSpPr/>
            <p:nvPr>
              <p:custDataLst>
                <p:tags r:id="rId79"/>
              </p:custDataLst>
            </p:nvPr>
          </p:nvSpPr>
          <p:spPr bwMode="auto">
            <a:xfrm>
              <a:off x="5867424" y="3129579"/>
              <a:ext cx="25398" cy="22724"/>
            </a:xfrm>
            <a:custGeom>
              <a:avLst/>
              <a:gdLst>
                <a:gd name="T0" fmla="*/ 1 w 9"/>
                <a:gd name="T1" fmla="*/ 6 h 8"/>
                <a:gd name="T2" fmla="*/ 6 w 9"/>
                <a:gd name="T3" fmla="*/ 8 h 8"/>
                <a:gd name="T4" fmla="*/ 8 w 9"/>
                <a:gd name="T5" fmla="*/ 3 h 8"/>
                <a:gd name="T6" fmla="*/ 3 w 9"/>
                <a:gd name="T7" fmla="*/ 1 h 8"/>
                <a:gd name="T8" fmla="*/ 1 w 9"/>
                <a:gd name="T9" fmla="*/ 6 h 8"/>
              </a:gdLst>
              <a:ahLst/>
              <a:cxnLst>
                <a:cxn ang="0">
                  <a:pos x="T0" y="T1"/>
                </a:cxn>
                <a:cxn ang="0">
                  <a:pos x="T2" y="T3"/>
                </a:cxn>
                <a:cxn ang="0">
                  <a:pos x="T4" y="T5"/>
                </a:cxn>
                <a:cxn ang="0">
                  <a:pos x="T6" y="T7"/>
                </a:cxn>
                <a:cxn ang="0">
                  <a:pos x="T8" y="T9"/>
                </a:cxn>
              </a:cxnLst>
              <a:rect l="0" t="0" r="r" b="b"/>
              <a:pathLst>
                <a:path w="9" h="8">
                  <a:moveTo>
                    <a:pt x="1" y="6"/>
                  </a:moveTo>
                  <a:cubicBezTo>
                    <a:pt x="2" y="8"/>
                    <a:pt x="4" y="8"/>
                    <a:pt x="6" y="8"/>
                  </a:cubicBezTo>
                  <a:cubicBezTo>
                    <a:pt x="8" y="7"/>
                    <a:pt x="9" y="5"/>
                    <a:pt x="8" y="3"/>
                  </a:cubicBezTo>
                  <a:cubicBezTo>
                    <a:pt x="7" y="1"/>
                    <a:pt x="5" y="0"/>
                    <a:pt x="3" y="1"/>
                  </a:cubicBezTo>
                  <a:cubicBezTo>
                    <a:pt x="1" y="2"/>
                    <a:pt x="0" y="4"/>
                    <a:pt x="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86" name="ïśļíḓe"/>
            <p:cNvSpPr/>
            <p:nvPr>
              <p:custDataLst>
                <p:tags r:id="rId80"/>
              </p:custDataLst>
            </p:nvPr>
          </p:nvSpPr>
          <p:spPr bwMode="auto">
            <a:xfrm>
              <a:off x="5890148" y="3165669"/>
              <a:ext cx="38765" cy="25398"/>
            </a:xfrm>
            <a:custGeom>
              <a:avLst/>
              <a:gdLst>
                <a:gd name="T0" fmla="*/ 29 w 29"/>
                <a:gd name="T1" fmla="*/ 19 h 19"/>
                <a:gd name="T2" fmla="*/ 0 w 29"/>
                <a:gd name="T3" fmla="*/ 0 h 19"/>
                <a:gd name="T4" fmla="*/ 29 w 29"/>
                <a:gd name="T5" fmla="*/ 10 h 19"/>
                <a:gd name="T6" fmla="*/ 29 w 29"/>
                <a:gd name="T7" fmla="*/ 19 h 19"/>
              </a:gdLst>
              <a:ahLst/>
              <a:cxnLst>
                <a:cxn ang="0">
                  <a:pos x="T0" y="T1"/>
                </a:cxn>
                <a:cxn ang="0">
                  <a:pos x="T2" y="T3"/>
                </a:cxn>
                <a:cxn ang="0">
                  <a:pos x="T4" y="T5"/>
                </a:cxn>
                <a:cxn ang="0">
                  <a:pos x="T6" y="T7"/>
                </a:cxn>
              </a:cxnLst>
              <a:rect l="0" t="0" r="r" b="b"/>
              <a:pathLst>
                <a:path w="29" h="19">
                  <a:moveTo>
                    <a:pt x="29" y="19"/>
                  </a:moveTo>
                  <a:lnTo>
                    <a:pt x="0" y="0"/>
                  </a:lnTo>
                  <a:lnTo>
                    <a:pt x="29" y="10"/>
                  </a:lnTo>
                  <a:lnTo>
                    <a:pt x="29" y="19"/>
                  </a:lnTo>
                  <a:close/>
                </a:path>
              </a:pathLst>
            </a:custGeom>
            <a:solidFill>
              <a:srgbClr val="CC94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87" name="i$lïḋé"/>
            <p:cNvSpPr/>
            <p:nvPr>
              <p:custDataLst>
                <p:tags r:id="rId81"/>
              </p:custDataLst>
            </p:nvPr>
          </p:nvSpPr>
          <p:spPr bwMode="auto">
            <a:xfrm>
              <a:off x="5828660" y="3026652"/>
              <a:ext cx="72182" cy="77529"/>
            </a:xfrm>
            <a:custGeom>
              <a:avLst/>
              <a:gdLst>
                <a:gd name="T0" fmla="*/ 1 w 26"/>
                <a:gd name="T1" fmla="*/ 28 h 28"/>
                <a:gd name="T2" fmla="*/ 1 w 26"/>
                <a:gd name="T3" fmla="*/ 17 h 28"/>
                <a:gd name="T4" fmla="*/ 6 w 26"/>
                <a:gd name="T5" fmla="*/ 7 h 28"/>
                <a:gd name="T6" fmla="*/ 16 w 26"/>
                <a:gd name="T7" fmla="*/ 2 h 28"/>
                <a:gd name="T8" fmla="*/ 21 w 26"/>
                <a:gd name="T9" fmla="*/ 0 h 28"/>
                <a:gd name="T10" fmla="*/ 26 w 26"/>
                <a:gd name="T11" fmla="*/ 1 h 28"/>
                <a:gd name="T12" fmla="*/ 21 w 26"/>
                <a:gd name="T13" fmla="*/ 2 h 28"/>
                <a:gd name="T14" fmla="*/ 17 w 26"/>
                <a:gd name="T15" fmla="*/ 4 h 28"/>
                <a:gd name="T16" fmla="*/ 15 w 26"/>
                <a:gd name="T17" fmla="*/ 6 h 28"/>
                <a:gd name="T18" fmla="*/ 13 w 26"/>
                <a:gd name="T19" fmla="*/ 7 h 28"/>
                <a:gd name="T20" fmla="*/ 11 w 26"/>
                <a:gd name="T21" fmla="*/ 8 h 28"/>
                <a:gd name="T22" fmla="*/ 9 w 26"/>
                <a:gd name="T23" fmla="*/ 10 h 28"/>
                <a:gd name="T24" fmla="*/ 1 w 26"/>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28">
                  <a:moveTo>
                    <a:pt x="1" y="28"/>
                  </a:moveTo>
                  <a:cubicBezTo>
                    <a:pt x="0" y="24"/>
                    <a:pt x="0" y="21"/>
                    <a:pt x="1" y="17"/>
                  </a:cubicBezTo>
                  <a:cubicBezTo>
                    <a:pt x="2" y="14"/>
                    <a:pt x="4" y="10"/>
                    <a:pt x="6" y="7"/>
                  </a:cubicBezTo>
                  <a:cubicBezTo>
                    <a:pt x="9" y="5"/>
                    <a:pt x="12" y="2"/>
                    <a:pt x="16" y="2"/>
                  </a:cubicBezTo>
                  <a:cubicBezTo>
                    <a:pt x="17" y="1"/>
                    <a:pt x="19" y="1"/>
                    <a:pt x="21" y="0"/>
                  </a:cubicBezTo>
                  <a:cubicBezTo>
                    <a:pt x="23" y="0"/>
                    <a:pt x="25" y="0"/>
                    <a:pt x="26" y="1"/>
                  </a:cubicBezTo>
                  <a:cubicBezTo>
                    <a:pt x="25" y="1"/>
                    <a:pt x="23" y="2"/>
                    <a:pt x="21" y="2"/>
                  </a:cubicBezTo>
                  <a:cubicBezTo>
                    <a:pt x="20" y="3"/>
                    <a:pt x="18" y="3"/>
                    <a:pt x="17" y="4"/>
                  </a:cubicBezTo>
                  <a:cubicBezTo>
                    <a:pt x="16" y="5"/>
                    <a:pt x="15" y="5"/>
                    <a:pt x="15" y="6"/>
                  </a:cubicBezTo>
                  <a:cubicBezTo>
                    <a:pt x="13" y="7"/>
                    <a:pt x="13" y="7"/>
                    <a:pt x="13" y="7"/>
                  </a:cubicBezTo>
                  <a:cubicBezTo>
                    <a:pt x="12" y="7"/>
                    <a:pt x="12" y="8"/>
                    <a:pt x="11" y="8"/>
                  </a:cubicBezTo>
                  <a:cubicBezTo>
                    <a:pt x="10" y="9"/>
                    <a:pt x="10" y="9"/>
                    <a:pt x="9" y="10"/>
                  </a:cubicBezTo>
                  <a:cubicBezTo>
                    <a:pt x="5" y="15"/>
                    <a:pt x="3" y="21"/>
                    <a:pt x="1" y="28"/>
                  </a:cubicBezTo>
                  <a:close/>
                </a:path>
              </a:pathLst>
            </a:custGeom>
            <a:solidFill>
              <a:srgbClr val="FF40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88" name="iś1ïdé"/>
            <p:cNvSpPr/>
            <p:nvPr>
              <p:custDataLst>
                <p:tags r:id="rId82"/>
              </p:custDataLst>
            </p:nvPr>
          </p:nvSpPr>
          <p:spPr bwMode="auto">
            <a:xfrm>
              <a:off x="5547953" y="4140125"/>
              <a:ext cx="159068" cy="141690"/>
            </a:xfrm>
            <a:custGeom>
              <a:avLst/>
              <a:gdLst>
                <a:gd name="T0" fmla="*/ 18 w 57"/>
                <a:gd name="T1" fmla="*/ 8 h 51"/>
                <a:gd name="T2" fmla="*/ 47 w 57"/>
                <a:gd name="T3" fmla="*/ 46 h 51"/>
                <a:gd name="T4" fmla="*/ 37 w 57"/>
                <a:gd name="T5" fmla="*/ 46 h 51"/>
                <a:gd name="T6" fmla="*/ 16 w 57"/>
                <a:gd name="T7" fmla="*/ 31 h 51"/>
                <a:gd name="T8" fmla="*/ 2 w 57"/>
                <a:gd name="T9" fmla="*/ 11 h 51"/>
                <a:gd name="T10" fmla="*/ 2 w 57"/>
                <a:gd name="T11" fmla="*/ 11 h 51"/>
                <a:gd name="T12" fmla="*/ 8 w 57"/>
                <a:gd name="T13" fmla="*/ 3 h 51"/>
                <a:gd name="T14" fmla="*/ 18 w 57"/>
                <a:gd name="T15" fmla="*/ 8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1">
                  <a:moveTo>
                    <a:pt x="18" y="8"/>
                  </a:moveTo>
                  <a:cubicBezTo>
                    <a:pt x="18" y="8"/>
                    <a:pt x="38" y="40"/>
                    <a:pt x="47" y="46"/>
                  </a:cubicBezTo>
                  <a:cubicBezTo>
                    <a:pt x="57" y="51"/>
                    <a:pt x="48" y="51"/>
                    <a:pt x="37" y="46"/>
                  </a:cubicBezTo>
                  <a:cubicBezTo>
                    <a:pt x="26" y="42"/>
                    <a:pt x="22" y="36"/>
                    <a:pt x="16" y="31"/>
                  </a:cubicBezTo>
                  <a:cubicBezTo>
                    <a:pt x="11" y="26"/>
                    <a:pt x="5" y="19"/>
                    <a:pt x="2" y="11"/>
                  </a:cubicBezTo>
                  <a:cubicBezTo>
                    <a:pt x="2" y="11"/>
                    <a:pt x="2" y="11"/>
                    <a:pt x="2" y="11"/>
                  </a:cubicBezTo>
                  <a:cubicBezTo>
                    <a:pt x="0" y="6"/>
                    <a:pt x="3" y="0"/>
                    <a:pt x="8" y="3"/>
                  </a:cubicBezTo>
                  <a:lnTo>
                    <a:pt x="18" y="8"/>
                  </a:lnTo>
                  <a:close/>
                </a:path>
              </a:pathLst>
            </a:custGeom>
            <a:solidFill>
              <a:srgbClr val="FF40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89" name="îṥ1íḍe"/>
            <p:cNvSpPr/>
            <p:nvPr>
              <p:custDataLst>
                <p:tags r:id="rId83"/>
              </p:custDataLst>
            </p:nvPr>
          </p:nvSpPr>
          <p:spPr bwMode="auto">
            <a:xfrm>
              <a:off x="5570676" y="4125421"/>
              <a:ext cx="49458" cy="36091"/>
            </a:xfrm>
            <a:custGeom>
              <a:avLst/>
              <a:gdLst>
                <a:gd name="T0" fmla="*/ 21 w 37"/>
                <a:gd name="T1" fmla="*/ 27 h 27"/>
                <a:gd name="T2" fmla="*/ 37 w 37"/>
                <a:gd name="T3" fmla="*/ 4 h 27"/>
                <a:gd name="T4" fmla="*/ 8 w 37"/>
                <a:gd name="T5" fmla="*/ 0 h 27"/>
                <a:gd name="T6" fmla="*/ 0 w 37"/>
                <a:gd name="T7" fmla="*/ 17 h 27"/>
                <a:gd name="T8" fmla="*/ 21 w 37"/>
                <a:gd name="T9" fmla="*/ 27 h 27"/>
              </a:gdLst>
              <a:ahLst/>
              <a:cxnLst>
                <a:cxn ang="0">
                  <a:pos x="T0" y="T1"/>
                </a:cxn>
                <a:cxn ang="0">
                  <a:pos x="T2" y="T3"/>
                </a:cxn>
                <a:cxn ang="0">
                  <a:pos x="T4" y="T5"/>
                </a:cxn>
                <a:cxn ang="0">
                  <a:pos x="T6" y="T7"/>
                </a:cxn>
                <a:cxn ang="0">
                  <a:pos x="T8" y="T9"/>
                </a:cxn>
              </a:cxnLst>
              <a:rect l="0" t="0" r="r" b="b"/>
              <a:pathLst>
                <a:path w="37" h="27">
                  <a:moveTo>
                    <a:pt x="21" y="27"/>
                  </a:moveTo>
                  <a:lnTo>
                    <a:pt x="37" y="4"/>
                  </a:lnTo>
                  <a:lnTo>
                    <a:pt x="8" y="0"/>
                  </a:lnTo>
                  <a:lnTo>
                    <a:pt x="0" y="17"/>
                  </a:lnTo>
                  <a:lnTo>
                    <a:pt x="21" y="27"/>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90" name="îslîḍe"/>
            <p:cNvSpPr/>
            <p:nvPr>
              <p:custDataLst>
                <p:tags r:id="rId84"/>
              </p:custDataLst>
            </p:nvPr>
          </p:nvSpPr>
          <p:spPr bwMode="auto">
            <a:xfrm>
              <a:off x="5570676" y="4148146"/>
              <a:ext cx="85549" cy="100253"/>
            </a:xfrm>
            <a:custGeom>
              <a:avLst/>
              <a:gdLst>
                <a:gd name="T0" fmla="*/ 10 w 31"/>
                <a:gd name="T1" fmla="*/ 5 h 36"/>
                <a:gd name="T2" fmla="*/ 23 w 31"/>
                <a:gd name="T3" fmla="*/ 24 h 36"/>
                <a:gd name="T4" fmla="*/ 17 w 31"/>
                <a:gd name="T5" fmla="*/ 26 h 36"/>
                <a:gd name="T6" fmla="*/ 0 w 31"/>
                <a:gd name="T7" fmla="*/ 0 h 36"/>
                <a:gd name="T8" fmla="*/ 10 w 31"/>
                <a:gd name="T9" fmla="*/ 5 h 36"/>
              </a:gdLst>
              <a:ahLst/>
              <a:cxnLst>
                <a:cxn ang="0">
                  <a:pos x="T0" y="T1"/>
                </a:cxn>
                <a:cxn ang="0">
                  <a:pos x="T2" y="T3"/>
                </a:cxn>
                <a:cxn ang="0">
                  <a:pos x="T4" y="T5"/>
                </a:cxn>
                <a:cxn ang="0">
                  <a:pos x="T6" y="T7"/>
                </a:cxn>
                <a:cxn ang="0">
                  <a:pos x="T8" y="T9"/>
                </a:cxn>
              </a:cxnLst>
              <a:rect l="0" t="0" r="r" b="b"/>
              <a:pathLst>
                <a:path w="31" h="36">
                  <a:moveTo>
                    <a:pt x="10" y="5"/>
                  </a:moveTo>
                  <a:cubicBezTo>
                    <a:pt x="10" y="5"/>
                    <a:pt x="14" y="11"/>
                    <a:pt x="23" y="24"/>
                  </a:cubicBezTo>
                  <a:cubicBezTo>
                    <a:pt x="31" y="36"/>
                    <a:pt x="23" y="31"/>
                    <a:pt x="17" y="26"/>
                  </a:cubicBezTo>
                  <a:cubicBezTo>
                    <a:pt x="6" y="15"/>
                    <a:pt x="0" y="0"/>
                    <a:pt x="0" y="0"/>
                  </a:cubicBezTo>
                  <a:lnTo>
                    <a:pt x="10" y="5"/>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91" name="iṧļïḍe"/>
            <p:cNvSpPr/>
            <p:nvPr>
              <p:custDataLst>
                <p:tags r:id="rId85"/>
              </p:custDataLst>
            </p:nvPr>
          </p:nvSpPr>
          <p:spPr bwMode="auto">
            <a:xfrm>
              <a:off x="5578696" y="3487815"/>
              <a:ext cx="388981" cy="663004"/>
            </a:xfrm>
            <a:custGeom>
              <a:avLst/>
              <a:gdLst>
                <a:gd name="T0" fmla="*/ 140 w 140"/>
                <a:gd name="T1" fmla="*/ 14 h 239"/>
                <a:gd name="T2" fmla="*/ 85 w 140"/>
                <a:gd name="T3" fmla="*/ 0 h 239"/>
                <a:gd name="T4" fmla="*/ 69 w 140"/>
                <a:gd name="T5" fmla="*/ 134 h 239"/>
                <a:gd name="T6" fmla="*/ 0 w 140"/>
                <a:gd name="T7" fmla="*/ 233 h 239"/>
                <a:gd name="T8" fmla="*/ 9 w 140"/>
                <a:gd name="T9" fmla="*/ 239 h 239"/>
                <a:gd name="T10" fmla="*/ 95 w 140"/>
                <a:gd name="T11" fmla="*/ 161 h 239"/>
                <a:gd name="T12" fmla="*/ 140 w 140"/>
                <a:gd name="T13" fmla="*/ 14 h 239"/>
              </a:gdLst>
              <a:ahLst/>
              <a:cxnLst>
                <a:cxn ang="0">
                  <a:pos x="T0" y="T1"/>
                </a:cxn>
                <a:cxn ang="0">
                  <a:pos x="T2" y="T3"/>
                </a:cxn>
                <a:cxn ang="0">
                  <a:pos x="T4" y="T5"/>
                </a:cxn>
                <a:cxn ang="0">
                  <a:pos x="T6" y="T7"/>
                </a:cxn>
                <a:cxn ang="0">
                  <a:pos x="T8" y="T9"/>
                </a:cxn>
                <a:cxn ang="0">
                  <a:pos x="T10" y="T11"/>
                </a:cxn>
                <a:cxn ang="0">
                  <a:pos x="T12" y="T13"/>
                </a:cxn>
              </a:cxnLst>
              <a:rect l="0" t="0" r="r" b="b"/>
              <a:pathLst>
                <a:path w="140" h="239">
                  <a:moveTo>
                    <a:pt x="140" y="14"/>
                  </a:moveTo>
                  <a:cubicBezTo>
                    <a:pt x="85" y="0"/>
                    <a:pt x="85" y="0"/>
                    <a:pt x="85" y="0"/>
                  </a:cubicBezTo>
                  <a:cubicBezTo>
                    <a:pt x="85" y="0"/>
                    <a:pt x="65" y="93"/>
                    <a:pt x="69" y="134"/>
                  </a:cubicBezTo>
                  <a:cubicBezTo>
                    <a:pt x="69" y="134"/>
                    <a:pt x="9" y="202"/>
                    <a:pt x="0" y="233"/>
                  </a:cubicBezTo>
                  <a:cubicBezTo>
                    <a:pt x="9" y="239"/>
                    <a:pt x="9" y="239"/>
                    <a:pt x="9" y="239"/>
                  </a:cubicBezTo>
                  <a:cubicBezTo>
                    <a:pt x="9" y="239"/>
                    <a:pt x="85" y="172"/>
                    <a:pt x="95" y="161"/>
                  </a:cubicBezTo>
                  <a:cubicBezTo>
                    <a:pt x="108" y="147"/>
                    <a:pt x="132" y="102"/>
                    <a:pt x="140" y="14"/>
                  </a:cubicBezTo>
                </a:path>
              </a:pathLst>
            </a:custGeom>
            <a:solidFill>
              <a:srgbClr val="3D74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92" name="ïṧḻidè"/>
            <p:cNvSpPr/>
            <p:nvPr>
              <p:custDataLst>
                <p:tags r:id="rId86"/>
              </p:custDataLst>
            </p:nvPr>
          </p:nvSpPr>
          <p:spPr bwMode="auto">
            <a:xfrm>
              <a:off x="5767172" y="3678963"/>
              <a:ext cx="259320" cy="136344"/>
            </a:xfrm>
            <a:custGeom>
              <a:avLst/>
              <a:gdLst>
                <a:gd name="T0" fmla="*/ 92 w 93"/>
                <a:gd name="T1" fmla="*/ 16 h 49"/>
                <a:gd name="T2" fmla="*/ 17 w 93"/>
                <a:gd name="T3" fmla="*/ 0 h 49"/>
                <a:gd name="T4" fmla="*/ 4 w 93"/>
                <a:gd name="T5" fmla="*/ 8 h 49"/>
                <a:gd name="T6" fmla="*/ 0 w 93"/>
                <a:gd name="T7" fmla="*/ 49 h 49"/>
                <a:gd name="T8" fmla="*/ 93 w 93"/>
                <a:gd name="T9" fmla="*/ 18 h 49"/>
                <a:gd name="T10" fmla="*/ 92 w 93"/>
                <a:gd name="T11" fmla="*/ 16 h 49"/>
              </a:gdLst>
              <a:ahLst/>
              <a:cxnLst>
                <a:cxn ang="0">
                  <a:pos x="T0" y="T1"/>
                </a:cxn>
                <a:cxn ang="0">
                  <a:pos x="T2" y="T3"/>
                </a:cxn>
                <a:cxn ang="0">
                  <a:pos x="T4" y="T5"/>
                </a:cxn>
                <a:cxn ang="0">
                  <a:pos x="T6" y="T7"/>
                </a:cxn>
                <a:cxn ang="0">
                  <a:pos x="T8" y="T9"/>
                </a:cxn>
                <a:cxn ang="0">
                  <a:pos x="T10" y="T11"/>
                </a:cxn>
              </a:cxnLst>
              <a:rect l="0" t="0" r="r" b="b"/>
              <a:pathLst>
                <a:path w="93" h="49">
                  <a:moveTo>
                    <a:pt x="92" y="16"/>
                  </a:moveTo>
                  <a:cubicBezTo>
                    <a:pt x="17" y="0"/>
                    <a:pt x="17" y="0"/>
                    <a:pt x="17" y="0"/>
                  </a:cubicBezTo>
                  <a:cubicBezTo>
                    <a:pt x="17" y="0"/>
                    <a:pt x="11" y="3"/>
                    <a:pt x="4" y="8"/>
                  </a:cubicBezTo>
                  <a:cubicBezTo>
                    <a:pt x="2" y="22"/>
                    <a:pt x="1" y="37"/>
                    <a:pt x="0" y="49"/>
                  </a:cubicBezTo>
                  <a:cubicBezTo>
                    <a:pt x="64" y="40"/>
                    <a:pt x="87" y="24"/>
                    <a:pt x="93" y="18"/>
                  </a:cubicBezTo>
                  <a:cubicBezTo>
                    <a:pt x="92" y="17"/>
                    <a:pt x="92" y="17"/>
                    <a:pt x="92" y="16"/>
                  </a:cubicBezTo>
                </a:path>
              </a:pathLst>
            </a:custGeom>
            <a:solidFill>
              <a:srgbClr val="284C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93" name="ïṧḻiḋe"/>
            <p:cNvSpPr/>
            <p:nvPr>
              <p:custDataLst>
                <p:tags r:id="rId87"/>
              </p:custDataLst>
            </p:nvPr>
          </p:nvSpPr>
          <p:spPr bwMode="auto">
            <a:xfrm>
              <a:off x="5948963" y="3645546"/>
              <a:ext cx="41438" cy="17378"/>
            </a:xfrm>
            <a:custGeom>
              <a:avLst/>
              <a:gdLst>
                <a:gd name="T0" fmla="*/ 15 w 15"/>
                <a:gd name="T1" fmla="*/ 0 h 6"/>
                <a:gd name="T2" fmla="*/ 1 w 15"/>
                <a:gd name="T3" fmla="*/ 1 h 6"/>
                <a:gd name="T4" fmla="*/ 0 w 15"/>
                <a:gd name="T5" fmla="*/ 6 h 6"/>
                <a:gd name="T6" fmla="*/ 15 w 15"/>
                <a:gd name="T7" fmla="*/ 0 h 6"/>
              </a:gdLst>
              <a:ahLst/>
              <a:cxnLst>
                <a:cxn ang="0">
                  <a:pos x="T0" y="T1"/>
                </a:cxn>
                <a:cxn ang="0">
                  <a:pos x="T2" y="T3"/>
                </a:cxn>
                <a:cxn ang="0">
                  <a:pos x="T4" y="T5"/>
                </a:cxn>
                <a:cxn ang="0">
                  <a:pos x="T6" y="T7"/>
                </a:cxn>
              </a:cxnLst>
              <a:rect l="0" t="0" r="r" b="b"/>
              <a:pathLst>
                <a:path w="15" h="6">
                  <a:moveTo>
                    <a:pt x="15" y="0"/>
                  </a:moveTo>
                  <a:cubicBezTo>
                    <a:pt x="1" y="1"/>
                    <a:pt x="1" y="1"/>
                    <a:pt x="1" y="1"/>
                  </a:cubicBezTo>
                  <a:cubicBezTo>
                    <a:pt x="1" y="2"/>
                    <a:pt x="0" y="4"/>
                    <a:pt x="0" y="6"/>
                  </a:cubicBezTo>
                  <a:cubicBezTo>
                    <a:pt x="15" y="0"/>
                    <a:pt x="15" y="0"/>
                    <a:pt x="15" y="0"/>
                  </a:cubicBezTo>
                </a:path>
              </a:pathLst>
            </a:custGeom>
            <a:solidFill>
              <a:srgbClr val="274A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94" name="iṡľïḑè"/>
            <p:cNvSpPr/>
            <p:nvPr>
              <p:custDataLst>
                <p:tags r:id="rId88"/>
              </p:custDataLst>
            </p:nvPr>
          </p:nvSpPr>
          <p:spPr bwMode="auto">
            <a:xfrm>
              <a:off x="5781875" y="3660249"/>
              <a:ext cx="2673"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1" y="0"/>
                    <a:pt x="1" y="0"/>
                    <a:pt x="1" y="0"/>
                  </a:cubicBezTo>
                  <a:cubicBezTo>
                    <a:pt x="1" y="0"/>
                    <a:pt x="1" y="0"/>
                    <a:pt x="1" y="0"/>
                  </a:cubicBezTo>
                </a:path>
              </a:pathLst>
            </a:custGeom>
            <a:solidFill>
              <a:srgbClr val="9494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95" name="íṥḻîḓé"/>
            <p:cNvSpPr/>
            <p:nvPr>
              <p:custDataLst>
                <p:tags r:id="rId89"/>
              </p:custDataLst>
            </p:nvPr>
          </p:nvSpPr>
          <p:spPr bwMode="auto">
            <a:xfrm>
              <a:off x="5784549" y="3648219"/>
              <a:ext cx="167088" cy="41438"/>
            </a:xfrm>
            <a:custGeom>
              <a:avLst/>
              <a:gdLst>
                <a:gd name="T0" fmla="*/ 60 w 60"/>
                <a:gd name="T1" fmla="*/ 0 h 15"/>
                <a:gd name="T2" fmla="*/ 0 w 60"/>
                <a:gd name="T3" fmla="*/ 4 h 15"/>
                <a:gd name="T4" fmla="*/ 0 w 60"/>
                <a:gd name="T5" fmla="*/ 4 h 15"/>
                <a:gd name="T6" fmla="*/ 6 w 60"/>
                <a:gd name="T7" fmla="*/ 13 h 15"/>
                <a:gd name="T8" fmla="*/ 11 w 60"/>
                <a:gd name="T9" fmla="*/ 11 h 15"/>
                <a:gd name="T10" fmla="*/ 32 w 60"/>
                <a:gd name="T11" fmla="*/ 15 h 15"/>
                <a:gd name="T12" fmla="*/ 59 w 60"/>
                <a:gd name="T13" fmla="*/ 5 h 15"/>
                <a:gd name="T14" fmla="*/ 60 w 60"/>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15">
                  <a:moveTo>
                    <a:pt x="60" y="0"/>
                  </a:moveTo>
                  <a:cubicBezTo>
                    <a:pt x="0" y="4"/>
                    <a:pt x="0" y="4"/>
                    <a:pt x="0" y="4"/>
                  </a:cubicBezTo>
                  <a:cubicBezTo>
                    <a:pt x="0" y="4"/>
                    <a:pt x="0" y="4"/>
                    <a:pt x="0" y="4"/>
                  </a:cubicBezTo>
                  <a:cubicBezTo>
                    <a:pt x="6" y="13"/>
                    <a:pt x="6" y="13"/>
                    <a:pt x="6" y="13"/>
                  </a:cubicBezTo>
                  <a:cubicBezTo>
                    <a:pt x="9" y="12"/>
                    <a:pt x="11" y="11"/>
                    <a:pt x="11" y="11"/>
                  </a:cubicBezTo>
                  <a:cubicBezTo>
                    <a:pt x="32" y="15"/>
                    <a:pt x="32" y="15"/>
                    <a:pt x="32" y="15"/>
                  </a:cubicBezTo>
                  <a:cubicBezTo>
                    <a:pt x="59" y="5"/>
                    <a:pt x="59" y="5"/>
                    <a:pt x="59" y="5"/>
                  </a:cubicBezTo>
                  <a:cubicBezTo>
                    <a:pt x="59" y="3"/>
                    <a:pt x="60" y="1"/>
                    <a:pt x="60" y="0"/>
                  </a:cubicBezTo>
                </a:path>
              </a:pathLst>
            </a:custGeom>
            <a:solidFill>
              <a:srgbClr val="274A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96" name="ïśḷíḓè"/>
            <p:cNvSpPr/>
            <p:nvPr>
              <p:custDataLst>
                <p:tags r:id="rId90"/>
              </p:custDataLst>
            </p:nvPr>
          </p:nvSpPr>
          <p:spPr bwMode="auto">
            <a:xfrm>
              <a:off x="5800589" y="3678963"/>
              <a:ext cx="72182" cy="30745"/>
            </a:xfrm>
            <a:custGeom>
              <a:avLst/>
              <a:gdLst>
                <a:gd name="T0" fmla="*/ 5 w 26"/>
                <a:gd name="T1" fmla="*/ 0 h 11"/>
                <a:gd name="T2" fmla="*/ 0 w 26"/>
                <a:gd name="T3" fmla="*/ 2 h 11"/>
                <a:gd name="T4" fmla="*/ 7 w 26"/>
                <a:gd name="T5" fmla="*/ 11 h 11"/>
                <a:gd name="T6" fmla="*/ 26 w 26"/>
                <a:gd name="T7" fmla="*/ 4 h 11"/>
                <a:gd name="T8" fmla="*/ 5 w 26"/>
                <a:gd name="T9" fmla="*/ 0 h 11"/>
              </a:gdLst>
              <a:ahLst/>
              <a:cxnLst>
                <a:cxn ang="0">
                  <a:pos x="T0" y="T1"/>
                </a:cxn>
                <a:cxn ang="0">
                  <a:pos x="T2" y="T3"/>
                </a:cxn>
                <a:cxn ang="0">
                  <a:pos x="T4" y="T5"/>
                </a:cxn>
                <a:cxn ang="0">
                  <a:pos x="T6" y="T7"/>
                </a:cxn>
                <a:cxn ang="0">
                  <a:pos x="T8" y="T9"/>
                </a:cxn>
              </a:cxnLst>
              <a:rect l="0" t="0" r="r" b="b"/>
              <a:pathLst>
                <a:path w="26" h="11">
                  <a:moveTo>
                    <a:pt x="5" y="0"/>
                  </a:moveTo>
                  <a:cubicBezTo>
                    <a:pt x="5" y="0"/>
                    <a:pt x="3" y="1"/>
                    <a:pt x="0" y="2"/>
                  </a:cubicBezTo>
                  <a:cubicBezTo>
                    <a:pt x="7" y="11"/>
                    <a:pt x="7" y="11"/>
                    <a:pt x="7" y="11"/>
                  </a:cubicBezTo>
                  <a:cubicBezTo>
                    <a:pt x="26" y="4"/>
                    <a:pt x="26" y="4"/>
                    <a:pt x="26" y="4"/>
                  </a:cubicBezTo>
                  <a:cubicBezTo>
                    <a:pt x="5" y="0"/>
                    <a:pt x="5" y="0"/>
                    <a:pt x="5" y="0"/>
                  </a:cubicBezTo>
                </a:path>
              </a:pathLst>
            </a:custGeom>
            <a:solidFill>
              <a:srgbClr val="1A31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97" name="isḻiďè"/>
            <p:cNvSpPr/>
            <p:nvPr>
              <p:custDataLst>
                <p:tags r:id="rId91"/>
              </p:custDataLst>
            </p:nvPr>
          </p:nvSpPr>
          <p:spPr bwMode="auto">
            <a:xfrm>
              <a:off x="5848710" y="3312707"/>
              <a:ext cx="155057" cy="343533"/>
            </a:xfrm>
            <a:custGeom>
              <a:avLst/>
              <a:gdLst>
                <a:gd name="T0" fmla="*/ 85 w 116"/>
                <a:gd name="T1" fmla="*/ 35 h 257"/>
                <a:gd name="T2" fmla="*/ 116 w 116"/>
                <a:gd name="T3" fmla="*/ 247 h 257"/>
                <a:gd name="T4" fmla="*/ 0 w 116"/>
                <a:gd name="T5" fmla="*/ 257 h 257"/>
                <a:gd name="T6" fmla="*/ 27 w 116"/>
                <a:gd name="T7" fmla="*/ 0 h 257"/>
                <a:gd name="T8" fmla="*/ 85 w 116"/>
                <a:gd name="T9" fmla="*/ 35 h 257"/>
              </a:gdLst>
              <a:ahLst/>
              <a:cxnLst>
                <a:cxn ang="0">
                  <a:pos x="T0" y="T1"/>
                </a:cxn>
                <a:cxn ang="0">
                  <a:pos x="T2" y="T3"/>
                </a:cxn>
                <a:cxn ang="0">
                  <a:pos x="T4" y="T5"/>
                </a:cxn>
                <a:cxn ang="0">
                  <a:pos x="T6" y="T7"/>
                </a:cxn>
                <a:cxn ang="0">
                  <a:pos x="T8" y="T9"/>
                </a:cxn>
              </a:cxnLst>
              <a:rect l="0" t="0" r="r" b="b"/>
              <a:pathLst>
                <a:path w="116" h="257">
                  <a:moveTo>
                    <a:pt x="85" y="35"/>
                  </a:moveTo>
                  <a:lnTo>
                    <a:pt x="116" y="247"/>
                  </a:lnTo>
                  <a:lnTo>
                    <a:pt x="0" y="257"/>
                  </a:lnTo>
                  <a:lnTo>
                    <a:pt x="27" y="0"/>
                  </a:lnTo>
                  <a:lnTo>
                    <a:pt x="85" y="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98" name="îṩľïḑé"/>
            <p:cNvSpPr/>
            <p:nvPr>
              <p:custDataLst>
                <p:tags r:id="rId92"/>
              </p:custDataLst>
            </p:nvPr>
          </p:nvSpPr>
          <p:spPr bwMode="auto">
            <a:xfrm>
              <a:off x="5748458" y="3193740"/>
              <a:ext cx="314125" cy="606863"/>
            </a:xfrm>
            <a:custGeom>
              <a:avLst/>
              <a:gdLst>
                <a:gd name="T0" fmla="*/ 72 w 113"/>
                <a:gd name="T1" fmla="*/ 17 h 219"/>
                <a:gd name="T2" fmla="*/ 62 w 113"/>
                <a:gd name="T3" fmla="*/ 5 h 219"/>
                <a:gd name="T4" fmla="*/ 25 w 113"/>
                <a:gd name="T5" fmla="*/ 37 h 219"/>
                <a:gd name="T6" fmla="*/ 0 w 113"/>
                <a:gd name="T7" fmla="*/ 204 h 219"/>
                <a:gd name="T8" fmla="*/ 113 w 113"/>
                <a:gd name="T9" fmla="*/ 191 h 219"/>
                <a:gd name="T10" fmla="*/ 72 w 113"/>
                <a:gd name="T11" fmla="*/ 17 h 219"/>
              </a:gdLst>
              <a:ahLst/>
              <a:cxnLst>
                <a:cxn ang="0">
                  <a:pos x="T0" y="T1"/>
                </a:cxn>
                <a:cxn ang="0">
                  <a:pos x="T2" y="T3"/>
                </a:cxn>
                <a:cxn ang="0">
                  <a:pos x="T4" y="T5"/>
                </a:cxn>
                <a:cxn ang="0">
                  <a:pos x="T6" y="T7"/>
                </a:cxn>
                <a:cxn ang="0">
                  <a:pos x="T8" y="T9"/>
                </a:cxn>
                <a:cxn ang="0">
                  <a:pos x="T10" y="T11"/>
                </a:cxn>
              </a:cxnLst>
              <a:rect l="0" t="0" r="r" b="b"/>
              <a:pathLst>
                <a:path w="113" h="219">
                  <a:moveTo>
                    <a:pt x="72" y="17"/>
                  </a:moveTo>
                  <a:cubicBezTo>
                    <a:pt x="71" y="11"/>
                    <a:pt x="67" y="7"/>
                    <a:pt x="62" y="5"/>
                  </a:cubicBezTo>
                  <a:cubicBezTo>
                    <a:pt x="50" y="1"/>
                    <a:pt x="32" y="0"/>
                    <a:pt x="25" y="37"/>
                  </a:cubicBezTo>
                  <a:cubicBezTo>
                    <a:pt x="18" y="82"/>
                    <a:pt x="0" y="204"/>
                    <a:pt x="0" y="204"/>
                  </a:cubicBezTo>
                  <a:cubicBezTo>
                    <a:pt x="0" y="204"/>
                    <a:pt x="68" y="219"/>
                    <a:pt x="113" y="191"/>
                  </a:cubicBezTo>
                  <a:lnTo>
                    <a:pt x="72" y="17"/>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99" name="iṩḻiḓe"/>
            <p:cNvSpPr/>
            <p:nvPr>
              <p:custDataLst>
                <p:tags r:id="rId93"/>
              </p:custDataLst>
            </p:nvPr>
          </p:nvSpPr>
          <p:spPr bwMode="auto">
            <a:xfrm>
              <a:off x="5809946" y="3263249"/>
              <a:ext cx="193822" cy="216546"/>
            </a:xfrm>
            <a:custGeom>
              <a:avLst/>
              <a:gdLst>
                <a:gd name="T0" fmla="*/ 55 w 70"/>
                <a:gd name="T1" fmla="*/ 12 h 78"/>
                <a:gd name="T2" fmla="*/ 32 w 70"/>
                <a:gd name="T3" fmla="*/ 2 h 78"/>
                <a:gd name="T4" fmla="*/ 70 w 70"/>
                <a:gd name="T5" fmla="*/ 78 h 78"/>
                <a:gd name="T6" fmla="*/ 55 w 70"/>
                <a:gd name="T7" fmla="*/ 12 h 78"/>
              </a:gdLst>
              <a:ahLst/>
              <a:cxnLst>
                <a:cxn ang="0">
                  <a:pos x="T0" y="T1"/>
                </a:cxn>
                <a:cxn ang="0">
                  <a:pos x="T2" y="T3"/>
                </a:cxn>
                <a:cxn ang="0">
                  <a:pos x="T4" y="T5"/>
                </a:cxn>
                <a:cxn ang="0">
                  <a:pos x="T6" y="T7"/>
                </a:cxn>
              </a:cxnLst>
              <a:rect l="0" t="0" r="r" b="b"/>
              <a:pathLst>
                <a:path w="70" h="78">
                  <a:moveTo>
                    <a:pt x="55" y="12"/>
                  </a:moveTo>
                  <a:cubicBezTo>
                    <a:pt x="41" y="0"/>
                    <a:pt x="32" y="2"/>
                    <a:pt x="32" y="2"/>
                  </a:cubicBezTo>
                  <a:cubicBezTo>
                    <a:pt x="0" y="7"/>
                    <a:pt x="40" y="53"/>
                    <a:pt x="70" y="78"/>
                  </a:cubicBezTo>
                  <a:lnTo>
                    <a:pt x="55" y="12"/>
                  </a:lnTo>
                  <a:close/>
                </a:path>
              </a:pathLst>
            </a:custGeom>
            <a:solidFill>
              <a:srgbClr val="C9332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00" name="î$liḑê"/>
            <p:cNvSpPr/>
            <p:nvPr>
              <p:custDataLst>
                <p:tags r:id="rId94"/>
              </p:custDataLst>
            </p:nvPr>
          </p:nvSpPr>
          <p:spPr bwMode="auto">
            <a:xfrm>
              <a:off x="6243038" y="3110865"/>
              <a:ext cx="66835" cy="113620"/>
            </a:xfrm>
            <a:custGeom>
              <a:avLst/>
              <a:gdLst>
                <a:gd name="T0" fmla="*/ 0 w 24"/>
                <a:gd name="T1" fmla="*/ 38 h 41"/>
                <a:gd name="T2" fmla="*/ 18 w 24"/>
                <a:gd name="T3" fmla="*/ 6 h 41"/>
                <a:gd name="T4" fmla="*/ 19 w 24"/>
                <a:gd name="T5" fmla="*/ 14 h 41"/>
                <a:gd name="T6" fmla="*/ 7 w 24"/>
                <a:gd name="T7" fmla="*/ 41 h 41"/>
                <a:gd name="T8" fmla="*/ 0 w 24"/>
                <a:gd name="T9" fmla="*/ 38 h 41"/>
              </a:gdLst>
              <a:ahLst/>
              <a:cxnLst>
                <a:cxn ang="0">
                  <a:pos x="T0" y="T1"/>
                </a:cxn>
                <a:cxn ang="0">
                  <a:pos x="T2" y="T3"/>
                </a:cxn>
                <a:cxn ang="0">
                  <a:pos x="T4" y="T5"/>
                </a:cxn>
                <a:cxn ang="0">
                  <a:pos x="T6" y="T7"/>
                </a:cxn>
                <a:cxn ang="0">
                  <a:pos x="T8" y="T9"/>
                </a:cxn>
              </a:cxnLst>
              <a:rect l="0" t="0" r="r" b="b"/>
              <a:pathLst>
                <a:path w="24" h="41">
                  <a:moveTo>
                    <a:pt x="0" y="38"/>
                  </a:moveTo>
                  <a:cubicBezTo>
                    <a:pt x="0" y="38"/>
                    <a:pt x="12" y="12"/>
                    <a:pt x="18" y="6"/>
                  </a:cubicBezTo>
                  <a:cubicBezTo>
                    <a:pt x="24" y="0"/>
                    <a:pt x="19" y="14"/>
                    <a:pt x="19" y="14"/>
                  </a:cubicBezTo>
                  <a:cubicBezTo>
                    <a:pt x="7" y="41"/>
                    <a:pt x="7" y="41"/>
                    <a:pt x="7" y="41"/>
                  </a:cubicBezTo>
                  <a:lnTo>
                    <a:pt x="0" y="38"/>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01" name="iṡ1íḋê"/>
            <p:cNvSpPr/>
            <p:nvPr>
              <p:custDataLst>
                <p:tags r:id="rId95"/>
              </p:custDataLst>
            </p:nvPr>
          </p:nvSpPr>
          <p:spPr bwMode="auto">
            <a:xfrm>
              <a:off x="5761825" y="3221811"/>
              <a:ext cx="509284" cy="251300"/>
            </a:xfrm>
            <a:custGeom>
              <a:avLst/>
              <a:gdLst>
                <a:gd name="T0" fmla="*/ 42 w 183"/>
                <a:gd name="T1" fmla="*/ 5 h 91"/>
                <a:gd name="T2" fmla="*/ 78 w 183"/>
                <a:gd name="T3" fmla="*/ 24 h 91"/>
                <a:gd name="T4" fmla="*/ 114 w 183"/>
                <a:gd name="T5" fmla="*/ 60 h 91"/>
                <a:gd name="T6" fmla="*/ 172 w 183"/>
                <a:gd name="T7" fmla="*/ 1 h 91"/>
                <a:gd name="T8" fmla="*/ 183 w 183"/>
                <a:gd name="T9" fmla="*/ 16 h 91"/>
                <a:gd name="T10" fmla="*/ 112 w 183"/>
                <a:gd name="T11" fmla="*/ 90 h 91"/>
                <a:gd name="T12" fmla="*/ 42 w 183"/>
                <a:gd name="T13" fmla="*/ 5 h 91"/>
              </a:gdLst>
              <a:ahLst/>
              <a:cxnLst>
                <a:cxn ang="0">
                  <a:pos x="T0" y="T1"/>
                </a:cxn>
                <a:cxn ang="0">
                  <a:pos x="T2" y="T3"/>
                </a:cxn>
                <a:cxn ang="0">
                  <a:pos x="T4" y="T5"/>
                </a:cxn>
                <a:cxn ang="0">
                  <a:pos x="T6" y="T7"/>
                </a:cxn>
                <a:cxn ang="0">
                  <a:pos x="T8" y="T9"/>
                </a:cxn>
                <a:cxn ang="0">
                  <a:pos x="T10" y="T11"/>
                </a:cxn>
                <a:cxn ang="0">
                  <a:pos x="T12" y="T13"/>
                </a:cxn>
              </a:cxnLst>
              <a:rect l="0" t="0" r="r" b="b"/>
              <a:pathLst>
                <a:path w="183" h="91">
                  <a:moveTo>
                    <a:pt x="42" y="5"/>
                  </a:moveTo>
                  <a:cubicBezTo>
                    <a:pt x="42" y="5"/>
                    <a:pt x="56" y="0"/>
                    <a:pt x="78" y="24"/>
                  </a:cubicBezTo>
                  <a:cubicBezTo>
                    <a:pt x="99" y="47"/>
                    <a:pt x="114" y="60"/>
                    <a:pt x="114" y="60"/>
                  </a:cubicBezTo>
                  <a:cubicBezTo>
                    <a:pt x="172" y="1"/>
                    <a:pt x="172" y="1"/>
                    <a:pt x="172" y="1"/>
                  </a:cubicBezTo>
                  <a:cubicBezTo>
                    <a:pt x="183" y="16"/>
                    <a:pt x="183" y="16"/>
                    <a:pt x="183" y="16"/>
                  </a:cubicBezTo>
                  <a:cubicBezTo>
                    <a:pt x="183" y="16"/>
                    <a:pt x="131" y="91"/>
                    <a:pt x="112" y="90"/>
                  </a:cubicBezTo>
                  <a:cubicBezTo>
                    <a:pt x="92" y="88"/>
                    <a:pt x="0" y="16"/>
                    <a:pt x="42" y="5"/>
                  </a:cubicBez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02" name="îṥ1îde"/>
            <p:cNvSpPr/>
            <p:nvPr>
              <p:custDataLst>
                <p:tags r:id="rId96"/>
              </p:custDataLst>
            </p:nvPr>
          </p:nvSpPr>
          <p:spPr bwMode="auto">
            <a:xfrm>
              <a:off x="6240364" y="3162996"/>
              <a:ext cx="80202" cy="102926"/>
            </a:xfrm>
            <a:custGeom>
              <a:avLst/>
              <a:gdLst>
                <a:gd name="T0" fmla="*/ 11 w 29"/>
                <a:gd name="T1" fmla="*/ 37 h 37"/>
                <a:gd name="T2" fmla="*/ 26 w 29"/>
                <a:gd name="T3" fmla="*/ 12 h 37"/>
                <a:gd name="T4" fmla="*/ 11 w 29"/>
                <a:gd name="T5" fmla="*/ 2 h 37"/>
                <a:gd name="T6" fmla="*/ 8 w 29"/>
                <a:gd name="T7" fmla="*/ 6 h 37"/>
                <a:gd name="T8" fmla="*/ 1 w 29"/>
                <a:gd name="T9" fmla="*/ 19 h 37"/>
                <a:gd name="T10" fmla="*/ 0 w 29"/>
                <a:gd name="T11" fmla="*/ 22 h 37"/>
                <a:gd name="T12" fmla="*/ 11 w 29"/>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9" h="37">
                  <a:moveTo>
                    <a:pt x="11" y="37"/>
                  </a:moveTo>
                  <a:cubicBezTo>
                    <a:pt x="11" y="37"/>
                    <a:pt x="29" y="23"/>
                    <a:pt x="26" y="12"/>
                  </a:cubicBezTo>
                  <a:cubicBezTo>
                    <a:pt x="23" y="0"/>
                    <a:pt x="13" y="0"/>
                    <a:pt x="11" y="2"/>
                  </a:cubicBezTo>
                  <a:cubicBezTo>
                    <a:pt x="10" y="3"/>
                    <a:pt x="9" y="4"/>
                    <a:pt x="8" y="6"/>
                  </a:cubicBezTo>
                  <a:cubicBezTo>
                    <a:pt x="5" y="10"/>
                    <a:pt x="2" y="14"/>
                    <a:pt x="1" y="19"/>
                  </a:cubicBezTo>
                  <a:cubicBezTo>
                    <a:pt x="0" y="22"/>
                    <a:pt x="0" y="22"/>
                    <a:pt x="0" y="22"/>
                  </a:cubicBezTo>
                  <a:lnTo>
                    <a:pt x="11" y="37"/>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03" name="iSľide"/>
            <p:cNvSpPr/>
            <p:nvPr>
              <p:custDataLst>
                <p:tags r:id="rId97"/>
              </p:custDataLst>
            </p:nvPr>
          </p:nvSpPr>
          <p:spPr bwMode="auto">
            <a:xfrm>
              <a:off x="6129418" y="4686836"/>
              <a:ext cx="514631" cy="140354"/>
            </a:xfrm>
            <a:custGeom>
              <a:avLst/>
              <a:gdLst>
                <a:gd name="T0" fmla="*/ 180 w 185"/>
                <a:gd name="T1" fmla="*/ 26 h 51"/>
                <a:gd name="T2" fmla="*/ 154 w 185"/>
                <a:gd name="T3" fmla="*/ 6 h 51"/>
                <a:gd name="T4" fmla="*/ 80 w 185"/>
                <a:gd name="T5" fmla="*/ 20 h 51"/>
                <a:gd name="T6" fmla="*/ 3 w 185"/>
                <a:gd name="T7" fmla="*/ 7 h 51"/>
                <a:gd name="T8" fmla="*/ 0 w 185"/>
                <a:gd name="T9" fmla="*/ 24 h 51"/>
                <a:gd name="T10" fmla="*/ 80 w 185"/>
                <a:gd name="T11" fmla="*/ 48 h 51"/>
                <a:gd name="T12" fmla="*/ 180 w 185"/>
                <a:gd name="T13" fmla="*/ 26 h 51"/>
              </a:gdLst>
              <a:ahLst/>
              <a:cxnLst>
                <a:cxn ang="0">
                  <a:pos x="T0" y="T1"/>
                </a:cxn>
                <a:cxn ang="0">
                  <a:pos x="T2" y="T3"/>
                </a:cxn>
                <a:cxn ang="0">
                  <a:pos x="T4" y="T5"/>
                </a:cxn>
                <a:cxn ang="0">
                  <a:pos x="T6" y="T7"/>
                </a:cxn>
                <a:cxn ang="0">
                  <a:pos x="T8" y="T9"/>
                </a:cxn>
                <a:cxn ang="0">
                  <a:pos x="T10" y="T11"/>
                </a:cxn>
                <a:cxn ang="0">
                  <a:pos x="T12" y="T13"/>
                </a:cxn>
              </a:cxnLst>
              <a:rect l="0" t="0" r="r" b="b"/>
              <a:pathLst>
                <a:path w="185" h="51">
                  <a:moveTo>
                    <a:pt x="180" y="26"/>
                  </a:moveTo>
                  <a:cubicBezTo>
                    <a:pt x="180" y="26"/>
                    <a:pt x="185" y="0"/>
                    <a:pt x="154" y="6"/>
                  </a:cubicBezTo>
                  <a:cubicBezTo>
                    <a:pt x="103" y="16"/>
                    <a:pt x="80" y="20"/>
                    <a:pt x="80" y="20"/>
                  </a:cubicBezTo>
                  <a:cubicBezTo>
                    <a:pt x="3" y="7"/>
                    <a:pt x="3" y="7"/>
                    <a:pt x="3" y="7"/>
                  </a:cubicBezTo>
                  <a:cubicBezTo>
                    <a:pt x="0" y="24"/>
                    <a:pt x="0" y="24"/>
                    <a:pt x="0" y="24"/>
                  </a:cubicBezTo>
                  <a:cubicBezTo>
                    <a:pt x="0" y="24"/>
                    <a:pt x="61" y="47"/>
                    <a:pt x="80" y="48"/>
                  </a:cubicBezTo>
                  <a:cubicBezTo>
                    <a:pt x="104" y="48"/>
                    <a:pt x="179" y="51"/>
                    <a:pt x="180" y="26"/>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04" name="iṣḻíḑe"/>
            <p:cNvSpPr/>
            <p:nvPr>
              <p:custDataLst>
                <p:tags r:id="rId98"/>
              </p:custDataLst>
            </p:nvPr>
          </p:nvSpPr>
          <p:spPr bwMode="auto">
            <a:xfrm>
              <a:off x="6062582" y="4614654"/>
              <a:ext cx="74855" cy="137681"/>
            </a:xfrm>
            <a:custGeom>
              <a:avLst/>
              <a:gdLst>
                <a:gd name="T0" fmla="*/ 27 w 27"/>
                <a:gd name="T1" fmla="*/ 33 h 50"/>
                <a:gd name="T2" fmla="*/ 10 w 27"/>
                <a:gd name="T3" fmla="*/ 16 h 50"/>
                <a:gd name="T4" fmla="*/ 14 w 27"/>
                <a:gd name="T5" fmla="*/ 35 h 50"/>
                <a:gd name="T6" fmla="*/ 4 w 27"/>
                <a:gd name="T7" fmla="*/ 36 h 50"/>
                <a:gd name="T8" fmla="*/ 24 w 27"/>
                <a:gd name="T9" fmla="*/ 50 h 50"/>
                <a:gd name="T10" fmla="*/ 27 w 27"/>
                <a:gd name="T11" fmla="*/ 33 h 50"/>
              </a:gdLst>
              <a:ahLst/>
              <a:cxnLst>
                <a:cxn ang="0">
                  <a:pos x="T0" y="T1"/>
                </a:cxn>
                <a:cxn ang="0">
                  <a:pos x="T2" y="T3"/>
                </a:cxn>
                <a:cxn ang="0">
                  <a:pos x="T4" y="T5"/>
                </a:cxn>
                <a:cxn ang="0">
                  <a:pos x="T6" y="T7"/>
                </a:cxn>
                <a:cxn ang="0">
                  <a:pos x="T8" y="T9"/>
                </a:cxn>
                <a:cxn ang="0">
                  <a:pos x="T10" y="T11"/>
                </a:cxn>
              </a:cxnLst>
              <a:rect l="0" t="0" r="r" b="b"/>
              <a:pathLst>
                <a:path w="27" h="50">
                  <a:moveTo>
                    <a:pt x="27" y="33"/>
                  </a:moveTo>
                  <a:cubicBezTo>
                    <a:pt x="27" y="33"/>
                    <a:pt x="8" y="0"/>
                    <a:pt x="10" y="16"/>
                  </a:cubicBezTo>
                  <a:cubicBezTo>
                    <a:pt x="12" y="33"/>
                    <a:pt x="15" y="32"/>
                    <a:pt x="14" y="35"/>
                  </a:cubicBezTo>
                  <a:cubicBezTo>
                    <a:pt x="13" y="39"/>
                    <a:pt x="9" y="35"/>
                    <a:pt x="4" y="36"/>
                  </a:cubicBezTo>
                  <a:cubicBezTo>
                    <a:pt x="0" y="37"/>
                    <a:pt x="24" y="50"/>
                    <a:pt x="24" y="50"/>
                  </a:cubicBezTo>
                  <a:lnTo>
                    <a:pt x="27" y="33"/>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05" name="îṧļïḓé"/>
            <p:cNvSpPr/>
            <p:nvPr>
              <p:custDataLst>
                <p:tags r:id="rId99"/>
              </p:custDataLst>
            </p:nvPr>
          </p:nvSpPr>
          <p:spPr bwMode="auto">
            <a:xfrm>
              <a:off x="6402105" y="5718770"/>
              <a:ext cx="693749" cy="64162"/>
            </a:xfrm>
            <a:custGeom>
              <a:avLst/>
              <a:gdLst>
                <a:gd name="T0" fmla="*/ 125 w 250"/>
                <a:gd name="T1" fmla="*/ 0 h 23"/>
                <a:gd name="T2" fmla="*/ 0 w 250"/>
                <a:gd name="T3" fmla="*/ 11 h 23"/>
                <a:gd name="T4" fmla="*/ 125 w 250"/>
                <a:gd name="T5" fmla="*/ 23 h 23"/>
                <a:gd name="T6" fmla="*/ 125 w 250"/>
                <a:gd name="T7" fmla="*/ 23 h 23"/>
                <a:gd name="T8" fmla="*/ 250 w 250"/>
                <a:gd name="T9" fmla="*/ 11 h 23"/>
                <a:gd name="T10" fmla="*/ 125 w 250"/>
                <a:gd name="T11" fmla="*/ 0 h 23"/>
              </a:gdLst>
              <a:ahLst/>
              <a:cxnLst>
                <a:cxn ang="0">
                  <a:pos x="T0" y="T1"/>
                </a:cxn>
                <a:cxn ang="0">
                  <a:pos x="T2" y="T3"/>
                </a:cxn>
                <a:cxn ang="0">
                  <a:pos x="T4" y="T5"/>
                </a:cxn>
                <a:cxn ang="0">
                  <a:pos x="T6" y="T7"/>
                </a:cxn>
                <a:cxn ang="0">
                  <a:pos x="T8" y="T9"/>
                </a:cxn>
                <a:cxn ang="0">
                  <a:pos x="T10" y="T11"/>
                </a:cxn>
              </a:cxnLst>
              <a:rect l="0" t="0" r="r" b="b"/>
              <a:pathLst>
                <a:path w="250" h="23">
                  <a:moveTo>
                    <a:pt x="125" y="0"/>
                  </a:moveTo>
                  <a:cubicBezTo>
                    <a:pt x="56" y="0"/>
                    <a:pt x="0" y="5"/>
                    <a:pt x="0" y="11"/>
                  </a:cubicBezTo>
                  <a:cubicBezTo>
                    <a:pt x="0" y="18"/>
                    <a:pt x="56" y="23"/>
                    <a:pt x="125" y="23"/>
                  </a:cubicBezTo>
                  <a:cubicBezTo>
                    <a:pt x="125" y="23"/>
                    <a:pt x="125" y="23"/>
                    <a:pt x="125" y="23"/>
                  </a:cubicBezTo>
                  <a:cubicBezTo>
                    <a:pt x="194" y="23"/>
                    <a:pt x="250" y="18"/>
                    <a:pt x="250" y="11"/>
                  </a:cubicBezTo>
                  <a:cubicBezTo>
                    <a:pt x="250" y="5"/>
                    <a:pt x="194" y="0"/>
                    <a:pt x="125" y="0"/>
                  </a:cubicBezTo>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06" name="işļiďé"/>
            <p:cNvSpPr/>
            <p:nvPr>
              <p:custDataLst>
                <p:tags r:id="rId100"/>
              </p:custDataLst>
            </p:nvPr>
          </p:nvSpPr>
          <p:spPr bwMode="auto">
            <a:xfrm>
              <a:off x="6315219" y="5708076"/>
              <a:ext cx="197832" cy="65499"/>
            </a:xfrm>
            <a:custGeom>
              <a:avLst/>
              <a:gdLst>
                <a:gd name="T0" fmla="*/ 57 w 71"/>
                <a:gd name="T1" fmla="*/ 0 h 24"/>
                <a:gd name="T2" fmla="*/ 11 w 71"/>
                <a:gd name="T3" fmla="*/ 15 h 24"/>
                <a:gd name="T4" fmla="*/ 20 w 71"/>
                <a:gd name="T5" fmla="*/ 22 h 24"/>
                <a:gd name="T6" fmla="*/ 71 w 71"/>
                <a:gd name="T7" fmla="*/ 21 h 24"/>
                <a:gd name="T8" fmla="*/ 70 w 71"/>
                <a:gd name="T9" fmla="*/ 1 h 24"/>
                <a:gd name="T10" fmla="*/ 57 w 71"/>
                <a:gd name="T11" fmla="*/ 0 h 24"/>
              </a:gdLst>
              <a:ahLst/>
              <a:cxnLst>
                <a:cxn ang="0">
                  <a:pos x="T0" y="T1"/>
                </a:cxn>
                <a:cxn ang="0">
                  <a:pos x="T2" y="T3"/>
                </a:cxn>
                <a:cxn ang="0">
                  <a:pos x="T4" y="T5"/>
                </a:cxn>
                <a:cxn ang="0">
                  <a:pos x="T6" y="T7"/>
                </a:cxn>
                <a:cxn ang="0">
                  <a:pos x="T8" y="T9"/>
                </a:cxn>
                <a:cxn ang="0">
                  <a:pos x="T10" y="T11"/>
                </a:cxn>
              </a:cxnLst>
              <a:rect l="0" t="0" r="r" b="b"/>
              <a:pathLst>
                <a:path w="71" h="24">
                  <a:moveTo>
                    <a:pt x="57" y="0"/>
                  </a:moveTo>
                  <a:cubicBezTo>
                    <a:pt x="57" y="0"/>
                    <a:pt x="22" y="16"/>
                    <a:pt x="11" y="15"/>
                  </a:cubicBezTo>
                  <a:cubicBezTo>
                    <a:pt x="0" y="15"/>
                    <a:pt x="7" y="20"/>
                    <a:pt x="20" y="22"/>
                  </a:cubicBezTo>
                  <a:cubicBezTo>
                    <a:pt x="29" y="24"/>
                    <a:pt x="71" y="21"/>
                    <a:pt x="71" y="21"/>
                  </a:cubicBezTo>
                  <a:cubicBezTo>
                    <a:pt x="71" y="15"/>
                    <a:pt x="70" y="1"/>
                    <a:pt x="70" y="1"/>
                  </a:cubicBezTo>
                  <a:lnTo>
                    <a:pt x="57" y="0"/>
                  </a:lnTo>
                  <a:close/>
                </a:path>
              </a:pathLst>
            </a:custGeom>
            <a:solidFill>
              <a:srgbClr val="FF40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07" name="íṡlîḋe"/>
            <p:cNvSpPr/>
            <p:nvPr>
              <p:custDataLst>
                <p:tags r:id="rId101"/>
              </p:custDataLst>
            </p:nvPr>
          </p:nvSpPr>
          <p:spPr bwMode="auto">
            <a:xfrm>
              <a:off x="6098674" y="4725601"/>
              <a:ext cx="72182" cy="137681"/>
            </a:xfrm>
            <a:custGeom>
              <a:avLst/>
              <a:gdLst>
                <a:gd name="T0" fmla="*/ 26 w 26"/>
                <a:gd name="T1" fmla="*/ 31 h 50"/>
                <a:gd name="T2" fmla="*/ 8 w 26"/>
                <a:gd name="T3" fmla="*/ 15 h 50"/>
                <a:gd name="T4" fmla="*/ 13 w 26"/>
                <a:gd name="T5" fmla="*/ 36 h 50"/>
                <a:gd name="T6" fmla="*/ 4 w 26"/>
                <a:gd name="T7" fmla="*/ 38 h 50"/>
                <a:gd name="T8" fmla="*/ 26 w 26"/>
                <a:gd name="T9" fmla="*/ 50 h 50"/>
                <a:gd name="T10" fmla="*/ 26 w 26"/>
                <a:gd name="T11" fmla="*/ 31 h 50"/>
              </a:gdLst>
              <a:ahLst/>
              <a:cxnLst>
                <a:cxn ang="0">
                  <a:pos x="T0" y="T1"/>
                </a:cxn>
                <a:cxn ang="0">
                  <a:pos x="T2" y="T3"/>
                </a:cxn>
                <a:cxn ang="0">
                  <a:pos x="T4" y="T5"/>
                </a:cxn>
                <a:cxn ang="0">
                  <a:pos x="T6" y="T7"/>
                </a:cxn>
                <a:cxn ang="0">
                  <a:pos x="T8" y="T9"/>
                </a:cxn>
                <a:cxn ang="0">
                  <a:pos x="T10" y="T11"/>
                </a:cxn>
              </a:cxnLst>
              <a:rect l="0" t="0" r="r" b="b"/>
              <a:pathLst>
                <a:path w="26" h="50">
                  <a:moveTo>
                    <a:pt x="26" y="31"/>
                  </a:moveTo>
                  <a:cubicBezTo>
                    <a:pt x="26" y="31"/>
                    <a:pt x="3" y="0"/>
                    <a:pt x="8" y="15"/>
                  </a:cubicBezTo>
                  <a:cubicBezTo>
                    <a:pt x="13" y="32"/>
                    <a:pt x="14" y="32"/>
                    <a:pt x="13" y="36"/>
                  </a:cubicBezTo>
                  <a:cubicBezTo>
                    <a:pt x="13" y="39"/>
                    <a:pt x="8" y="36"/>
                    <a:pt x="4" y="38"/>
                  </a:cubicBezTo>
                  <a:cubicBezTo>
                    <a:pt x="0" y="40"/>
                    <a:pt x="26" y="50"/>
                    <a:pt x="26" y="50"/>
                  </a:cubicBezTo>
                  <a:lnTo>
                    <a:pt x="26" y="31"/>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08" name="îṩlïďé"/>
            <p:cNvSpPr/>
            <p:nvPr>
              <p:custDataLst>
                <p:tags r:id="rId102"/>
              </p:custDataLst>
            </p:nvPr>
          </p:nvSpPr>
          <p:spPr bwMode="auto">
            <a:xfrm>
              <a:off x="6098674" y="4725601"/>
              <a:ext cx="72182" cy="137681"/>
            </a:xfrm>
            <a:custGeom>
              <a:avLst/>
              <a:gdLst>
                <a:gd name="T0" fmla="*/ 26 w 26"/>
                <a:gd name="T1" fmla="*/ 31 h 50"/>
                <a:gd name="T2" fmla="*/ 8 w 26"/>
                <a:gd name="T3" fmla="*/ 15 h 50"/>
                <a:gd name="T4" fmla="*/ 13 w 26"/>
                <a:gd name="T5" fmla="*/ 36 h 50"/>
                <a:gd name="T6" fmla="*/ 4 w 26"/>
                <a:gd name="T7" fmla="*/ 38 h 50"/>
                <a:gd name="T8" fmla="*/ 26 w 26"/>
                <a:gd name="T9" fmla="*/ 50 h 50"/>
                <a:gd name="T10" fmla="*/ 26 w 26"/>
                <a:gd name="T11" fmla="*/ 31 h 50"/>
              </a:gdLst>
              <a:ahLst/>
              <a:cxnLst>
                <a:cxn ang="0">
                  <a:pos x="T0" y="T1"/>
                </a:cxn>
                <a:cxn ang="0">
                  <a:pos x="T2" y="T3"/>
                </a:cxn>
                <a:cxn ang="0">
                  <a:pos x="T4" y="T5"/>
                </a:cxn>
                <a:cxn ang="0">
                  <a:pos x="T6" y="T7"/>
                </a:cxn>
                <a:cxn ang="0">
                  <a:pos x="T8" y="T9"/>
                </a:cxn>
                <a:cxn ang="0">
                  <a:pos x="T10" y="T11"/>
                </a:cxn>
              </a:cxnLst>
              <a:rect l="0" t="0" r="r" b="b"/>
              <a:pathLst>
                <a:path w="26" h="50">
                  <a:moveTo>
                    <a:pt x="26" y="31"/>
                  </a:moveTo>
                  <a:cubicBezTo>
                    <a:pt x="26" y="31"/>
                    <a:pt x="3" y="0"/>
                    <a:pt x="8" y="15"/>
                  </a:cubicBezTo>
                  <a:cubicBezTo>
                    <a:pt x="13" y="32"/>
                    <a:pt x="14" y="32"/>
                    <a:pt x="13" y="36"/>
                  </a:cubicBezTo>
                  <a:cubicBezTo>
                    <a:pt x="13" y="39"/>
                    <a:pt x="8" y="36"/>
                    <a:pt x="4" y="38"/>
                  </a:cubicBezTo>
                  <a:cubicBezTo>
                    <a:pt x="0" y="40"/>
                    <a:pt x="26" y="50"/>
                    <a:pt x="26" y="50"/>
                  </a:cubicBezTo>
                  <a:lnTo>
                    <a:pt x="26" y="31"/>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09" name="îṥ1iďê"/>
            <p:cNvSpPr/>
            <p:nvPr>
              <p:custDataLst>
                <p:tags r:id="rId103"/>
              </p:custDataLst>
            </p:nvPr>
          </p:nvSpPr>
          <p:spPr bwMode="auto">
            <a:xfrm>
              <a:off x="6474287" y="5682679"/>
              <a:ext cx="38765" cy="28071"/>
            </a:xfrm>
            <a:custGeom>
              <a:avLst/>
              <a:gdLst>
                <a:gd name="T0" fmla="*/ 0 w 29"/>
                <a:gd name="T1" fmla="*/ 19 h 21"/>
                <a:gd name="T2" fmla="*/ 4 w 29"/>
                <a:gd name="T3" fmla="*/ 0 h 21"/>
                <a:gd name="T4" fmla="*/ 29 w 29"/>
                <a:gd name="T5" fmla="*/ 2 h 21"/>
                <a:gd name="T6" fmla="*/ 27 w 29"/>
                <a:gd name="T7" fmla="*/ 21 h 21"/>
                <a:gd name="T8" fmla="*/ 0 w 29"/>
                <a:gd name="T9" fmla="*/ 19 h 21"/>
              </a:gdLst>
              <a:ahLst/>
              <a:cxnLst>
                <a:cxn ang="0">
                  <a:pos x="T0" y="T1"/>
                </a:cxn>
                <a:cxn ang="0">
                  <a:pos x="T2" y="T3"/>
                </a:cxn>
                <a:cxn ang="0">
                  <a:pos x="T4" y="T5"/>
                </a:cxn>
                <a:cxn ang="0">
                  <a:pos x="T6" y="T7"/>
                </a:cxn>
                <a:cxn ang="0">
                  <a:pos x="T8" y="T9"/>
                </a:cxn>
              </a:cxnLst>
              <a:rect l="0" t="0" r="r" b="b"/>
              <a:pathLst>
                <a:path w="29" h="21">
                  <a:moveTo>
                    <a:pt x="0" y="19"/>
                  </a:moveTo>
                  <a:lnTo>
                    <a:pt x="4" y="0"/>
                  </a:lnTo>
                  <a:lnTo>
                    <a:pt x="29" y="2"/>
                  </a:lnTo>
                  <a:lnTo>
                    <a:pt x="27" y="21"/>
                  </a:lnTo>
                  <a:lnTo>
                    <a:pt x="0" y="19"/>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10" name="ïṣḻïḑè"/>
            <p:cNvSpPr/>
            <p:nvPr>
              <p:custDataLst>
                <p:tags r:id="rId104"/>
              </p:custDataLst>
            </p:nvPr>
          </p:nvSpPr>
          <p:spPr bwMode="auto">
            <a:xfrm>
              <a:off x="6438196" y="4950167"/>
              <a:ext cx="201842" cy="745880"/>
            </a:xfrm>
            <a:custGeom>
              <a:avLst/>
              <a:gdLst>
                <a:gd name="T0" fmla="*/ 33 w 73"/>
                <a:gd name="T1" fmla="*/ 0 h 269"/>
                <a:gd name="T2" fmla="*/ 73 w 73"/>
                <a:gd name="T3" fmla="*/ 10 h 269"/>
                <a:gd name="T4" fmla="*/ 37 w 73"/>
                <a:gd name="T5" fmla="*/ 158 h 269"/>
                <a:gd name="T6" fmla="*/ 28 w 73"/>
                <a:gd name="T7" fmla="*/ 269 h 269"/>
                <a:gd name="T8" fmla="*/ 12 w 73"/>
                <a:gd name="T9" fmla="*/ 268 h 269"/>
                <a:gd name="T10" fmla="*/ 3 w 73"/>
                <a:gd name="T11" fmla="*/ 159 h 269"/>
                <a:gd name="T12" fmla="*/ 33 w 73"/>
                <a:gd name="T13" fmla="*/ 0 h 269"/>
              </a:gdLst>
              <a:ahLst/>
              <a:cxnLst>
                <a:cxn ang="0">
                  <a:pos x="T0" y="T1"/>
                </a:cxn>
                <a:cxn ang="0">
                  <a:pos x="T2" y="T3"/>
                </a:cxn>
                <a:cxn ang="0">
                  <a:pos x="T4" y="T5"/>
                </a:cxn>
                <a:cxn ang="0">
                  <a:pos x="T6" y="T7"/>
                </a:cxn>
                <a:cxn ang="0">
                  <a:pos x="T8" y="T9"/>
                </a:cxn>
                <a:cxn ang="0">
                  <a:pos x="T10" y="T11"/>
                </a:cxn>
                <a:cxn ang="0">
                  <a:pos x="T12" y="T13"/>
                </a:cxn>
              </a:cxnLst>
              <a:rect l="0" t="0" r="r" b="b"/>
              <a:pathLst>
                <a:path w="73" h="269">
                  <a:moveTo>
                    <a:pt x="33" y="0"/>
                  </a:moveTo>
                  <a:cubicBezTo>
                    <a:pt x="73" y="10"/>
                    <a:pt x="73" y="10"/>
                    <a:pt x="73" y="10"/>
                  </a:cubicBezTo>
                  <a:cubicBezTo>
                    <a:pt x="73" y="10"/>
                    <a:pt x="53" y="116"/>
                    <a:pt x="37" y="158"/>
                  </a:cubicBezTo>
                  <a:cubicBezTo>
                    <a:pt x="37" y="158"/>
                    <a:pt x="40" y="230"/>
                    <a:pt x="28" y="269"/>
                  </a:cubicBezTo>
                  <a:cubicBezTo>
                    <a:pt x="12" y="268"/>
                    <a:pt x="12" y="268"/>
                    <a:pt x="12" y="268"/>
                  </a:cubicBezTo>
                  <a:cubicBezTo>
                    <a:pt x="12" y="268"/>
                    <a:pt x="5" y="175"/>
                    <a:pt x="3" y="159"/>
                  </a:cubicBezTo>
                  <a:cubicBezTo>
                    <a:pt x="0" y="140"/>
                    <a:pt x="9" y="95"/>
                    <a:pt x="33" y="0"/>
                  </a:cubicBezTo>
                  <a:close/>
                </a:path>
              </a:pathLst>
            </a:custGeom>
            <a:solidFill>
              <a:srgbClr val="3D74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11" name="íṧḷíḍe"/>
            <p:cNvSpPr/>
            <p:nvPr>
              <p:custDataLst>
                <p:tags r:id="rId105"/>
              </p:custDataLst>
            </p:nvPr>
          </p:nvSpPr>
          <p:spPr bwMode="auto">
            <a:xfrm>
              <a:off x="6567856" y="5089184"/>
              <a:ext cx="0" cy="267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12" name="îS1ïḓê"/>
            <p:cNvSpPr/>
            <p:nvPr>
              <p:custDataLst>
                <p:tags r:id="rId106"/>
              </p:custDataLst>
            </p:nvPr>
          </p:nvSpPr>
          <p:spPr bwMode="auto">
            <a:xfrm>
              <a:off x="6551815" y="5141314"/>
              <a:ext cx="52132" cy="219219"/>
            </a:xfrm>
            <a:custGeom>
              <a:avLst/>
              <a:gdLst>
                <a:gd name="T0" fmla="*/ 0 w 19"/>
                <a:gd name="T1" fmla="*/ 79 h 79"/>
                <a:gd name="T2" fmla="*/ 19 w 19"/>
                <a:gd name="T3" fmla="*/ 4 h 79"/>
                <a:gd name="T4" fmla="*/ 16 w 19"/>
                <a:gd name="T5" fmla="*/ 0 h 79"/>
                <a:gd name="T6" fmla="*/ 0 w 19"/>
                <a:gd name="T7" fmla="*/ 79 h 79"/>
              </a:gdLst>
              <a:ahLst/>
              <a:cxnLst>
                <a:cxn ang="0">
                  <a:pos x="T0" y="T1"/>
                </a:cxn>
                <a:cxn ang="0">
                  <a:pos x="T2" y="T3"/>
                </a:cxn>
                <a:cxn ang="0">
                  <a:pos x="T4" y="T5"/>
                </a:cxn>
                <a:cxn ang="0">
                  <a:pos x="T6" y="T7"/>
                </a:cxn>
              </a:cxnLst>
              <a:rect l="0" t="0" r="r" b="b"/>
              <a:pathLst>
                <a:path w="19" h="79">
                  <a:moveTo>
                    <a:pt x="0" y="79"/>
                  </a:moveTo>
                  <a:cubicBezTo>
                    <a:pt x="4" y="65"/>
                    <a:pt x="15" y="24"/>
                    <a:pt x="19" y="4"/>
                  </a:cubicBezTo>
                  <a:cubicBezTo>
                    <a:pt x="16" y="0"/>
                    <a:pt x="16" y="0"/>
                    <a:pt x="16" y="0"/>
                  </a:cubicBezTo>
                  <a:cubicBezTo>
                    <a:pt x="17" y="9"/>
                    <a:pt x="9" y="19"/>
                    <a:pt x="0" y="79"/>
                  </a:cubicBezTo>
                  <a:close/>
                </a:path>
              </a:pathLst>
            </a:custGeom>
            <a:solidFill>
              <a:srgbClr val="284C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13" name="ïṥľïďe"/>
            <p:cNvSpPr/>
            <p:nvPr>
              <p:custDataLst>
                <p:tags r:id="rId107"/>
              </p:custDataLst>
            </p:nvPr>
          </p:nvSpPr>
          <p:spPr bwMode="auto">
            <a:xfrm>
              <a:off x="6915398" y="5587773"/>
              <a:ext cx="128323" cy="180455"/>
            </a:xfrm>
            <a:custGeom>
              <a:avLst/>
              <a:gdLst>
                <a:gd name="T0" fmla="*/ 21 w 46"/>
                <a:gd name="T1" fmla="*/ 10 h 65"/>
                <a:gd name="T2" fmla="*/ 7 w 46"/>
                <a:gd name="T3" fmla="*/ 57 h 65"/>
                <a:gd name="T4" fmla="*/ 17 w 46"/>
                <a:gd name="T5" fmla="*/ 53 h 65"/>
                <a:gd name="T6" fmla="*/ 46 w 46"/>
                <a:gd name="T7" fmla="*/ 11 h 65"/>
                <a:gd name="T8" fmla="*/ 29 w 46"/>
                <a:gd name="T9" fmla="*/ 0 h 65"/>
                <a:gd name="T10" fmla="*/ 21 w 46"/>
                <a:gd name="T11" fmla="*/ 10 h 65"/>
              </a:gdLst>
              <a:ahLst/>
              <a:cxnLst>
                <a:cxn ang="0">
                  <a:pos x="T0" y="T1"/>
                </a:cxn>
                <a:cxn ang="0">
                  <a:pos x="T2" y="T3"/>
                </a:cxn>
                <a:cxn ang="0">
                  <a:pos x="T4" y="T5"/>
                </a:cxn>
                <a:cxn ang="0">
                  <a:pos x="T6" y="T7"/>
                </a:cxn>
                <a:cxn ang="0">
                  <a:pos x="T8" y="T9"/>
                </a:cxn>
                <a:cxn ang="0">
                  <a:pos x="T10" y="T11"/>
                </a:cxn>
              </a:cxnLst>
              <a:rect l="0" t="0" r="r" b="b"/>
              <a:pathLst>
                <a:path w="46" h="65">
                  <a:moveTo>
                    <a:pt x="21" y="10"/>
                  </a:moveTo>
                  <a:cubicBezTo>
                    <a:pt x="21" y="10"/>
                    <a:pt x="14" y="48"/>
                    <a:pt x="7" y="57"/>
                  </a:cubicBezTo>
                  <a:cubicBezTo>
                    <a:pt x="0" y="65"/>
                    <a:pt x="9" y="62"/>
                    <a:pt x="17" y="53"/>
                  </a:cubicBezTo>
                  <a:cubicBezTo>
                    <a:pt x="24" y="46"/>
                    <a:pt x="46" y="11"/>
                    <a:pt x="46" y="11"/>
                  </a:cubicBezTo>
                  <a:cubicBezTo>
                    <a:pt x="42" y="7"/>
                    <a:pt x="29" y="0"/>
                    <a:pt x="29" y="0"/>
                  </a:cubicBezTo>
                  <a:lnTo>
                    <a:pt x="21" y="10"/>
                  </a:lnTo>
                  <a:close/>
                </a:path>
              </a:pathLst>
            </a:custGeom>
            <a:solidFill>
              <a:srgbClr val="FF40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14" name="ïṧḻïde"/>
            <p:cNvSpPr/>
            <p:nvPr>
              <p:custDataLst>
                <p:tags r:id="rId108"/>
              </p:custDataLst>
            </p:nvPr>
          </p:nvSpPr>
          <p:spPr bwMode="auto">
            <a:xfrm>
              <a:off x="6958173" y="5571732"/>
              <a:ext cx="38765" cy="44112"/>
            </a:xfrm>
            <a:custGeom>
              <a:avLst/>
              <a:gdLst>
                <a:gd name="T0" fmla="*/ 12 w 29"/>
                <a:gd name="T1" fmla="*/ 33 h 33"/>
                <a:gd name="T2" fmla="*/ 0 w 29"/>
                <a:gd name="T3" fmla="*/ 18 h 33"/>
                <a:gd name="T4" fmla="*/ 16 w 29"/>
                <a:gd name="T5" fmla="*/ 0 h 33"/>
                <a:gd name="T6" fmla="*/ 29 w 29"/>
                <a:gd name="T7" fmla="*/ 12 h 33"/>
                <a:gd name="T8" fmla="*/ 12 w 29"/>
                <a:gd name="T9" fmla="*/ 33 h 33"/>
              </a:gdLst>
              <a:ahLst/>
              <a:cxnLst>
                <a:cxn ang="0">
                  <a:pos x="T0" y="T1"/>
                </a:cxn>
                <a:cxn ang="0">
                  <a:pos x="T2" y="T3"/>
                </a:cxn>
                <a:cxn ang="0">
                  <a:pos x="T4" y="T5"/>
                </a:cxn>
                <a:cxn ang="0">
                  <a:pos x="T6" y="T7"/>
                </a:cxn>
                <a:cxn ang="0">
                  <a:pos x="T8" y="T9"/>
                </a:cxn>
              </a:cxnLst>
              <a:rect l="0" t="0" r="r" b="b"/>
              <a:pathLst>
                <a:path w="29" h="33">
                  <a:moveTo>
                    <a:pt x="12" y="33"/>
                  </a:moveTo>
                  <a:lnTo>
                    <a:pt x="0" y="18"/>
                  </a:lnTo>
                  <a:lnTo>
                    <a:pt x="16" y="0"/>
                  </a:lnTo>
                  <a:lnTo>
                    <a:pt x="29" y="12"/>
                  </a:lnTo>
                  <a:lnTo>
                    <a:pt x="12" y="33"/>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15" name="îşḻîḋè"/>
            <p:cNvSpPr/>
            <p:nvPr>
              <p:custDataLst>
                <p:tags r:id="rId109"/>
              </p:custDataLst>
            </p:nvPr>
          </p:nvSpPr>
          <p:spPr bwMode="auto">
            <a:xfrm>
              <a:off x="6505031" y="5019675"/>
              <a:ext cx="489233" cy="593496"/>
            </a:xfrm>
            <a:custGeom>
              <a:avLst/>
              <a:gdLst>
                <a:gd name="T0" fmla="*/ 0 w 176"/>
                <a:gd name="T1" fmla="*/ 0 h 214"/>
                <a:gd name="T2" fmla="*/ 54 w 176"/>
                <a:gd name="T3" fmla="*/ 6 h 214"/>
                <a:gd name="T4" fmla="*/ 110 w 176"/>
                <a:gd name="T5" fmla="*/ 111 h 214"/>
                <a:gd name="T6" fmla="*/ 176 w 176"/>
                <a:gd name="T7" fmla="*/ 204 h 214"/>
                <a:gd name="T8" fmla="*/ 164 w 176"/>
                <a:gd name="T9" fmla="*/ 214 h 214"/>
                <a:gd name="T10" fmla="*/ 82 w 176"/>
                <a:gd name="T11" fmla="*/ 130 h 214"/>
                <a:gd name="T12" fmla="*/ 0 w 176"/>
                <a:gd name="T13" fmla="*/ 0 h 214"/>
              </a:gdLst>
              <a:ahLst/>
              <a:cxnLst>
                <a:cxn ang="0">
                  <a:pos x="T0" y="T1"/>
                </a:cxn>
                <a:cxn ang="0">
                  <a:pos x="T2" y="T3"/>
                </a:cxn>
                <a:cxn ang="0">
                  <a:pos x="T4" y="T5"/>
                </a:cxn>
                <a:cxn ang="0">
                  <a:pos x="T6" y="T7"/>
                </a:cxn>
                <a:cxn ang="0">
                  <a:pos x="T8" y="T9"/>
                </a:cxn>
                <a:cxn ang="0">
                  <a:pos x="T10" y="T11"/>
                </a:cxn>
                <a:cxn ang="0">
                  <a:pos x="T12" y="T13"/>
                </a:cxn>
              </a:cxnLst>
              <a:rect l="0" t="0" r="r" b="b"/>
              <a:pathLst>
                <a:path w="176" h="214">
                  <a:moveTo>
                    <a:pt x="0" y="0"/>
                  </a:moveTo>
                  <a:cubicBezTo>
                    <a:pt x="54" y="6"/>
                    <a:pt x="54" y="6"/>
                    <a:pt x="54" y="6"/>
                  </a:cubicBezTo>
                  <a:cubicBezTo>
                    <a:pt x="54" y="6"/>
                    <a:pt x="77" y="16"/>
                    <a:pt x="110" y="111"/>
                  </a:cubicBezTo>
                  <a:cubicBezTo>
                    <a:pt x="110" y="111"/>
                    <a:pt x="155" y="147"/>
                    <a:pt x="176" y="204"/>
                  </a:cubicBezTo>
                  <a:cubicBezTo>
                    <a:pt x="164" y="214"/>
                    <a:pt x="164" y="214"/>
                    <a:pt x="164" y="214"/>
                  </a:cubicBezTo>
                  <a:cubicBezTo>
                    <a:pt x="164" y="214"/>
                    <a:pt x="95" y="140"/>
                    <a:pt x="82" y="130"/>
                  </a:cubicBezTo>
                  <a:cubicBezTo>
                    <a:pt x="67" y="118"/>
                    <a:pt x="36" y="77"/>
                    <a:pt x="0" y="0"/>
                  </a:cubicBezTo>
                  <a:close/>
                </a:path>
              </a:pathLst>
            </a:custGeom>
            <a:solidFill>
              <a:srgbClr val="3D74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16" name="îṩḷïḋè"/>
            <p:cNvSpPr/>
            <p:nvPr>
              <p:custDataLst>
                <p:tags r:id="rId110"/>
              </p:custDataLst>
            </p:nvPr>
          </p:nvSpPr>
          <p:spPr bwMode="auto">
            <a:xfrm>
              <a:off x="6459583" y="4472964"/>
              <a:ext cx="81539" cy="85549"/>
            </a:xfrm>
            <a:custGeom>
              <a:avLst/>
              <a:gdLst>
                <a:gd name="T0" fmla="*/ 29 w 29"/>
                <a:gd name="T1" fmla="*/ 2 h 31"/>
                <a:gd name="T2" fmla="*/ 8 w 29"/>
                <a:gd name="T3" fmla="*/ 1 h 31"/>
                <a:gd name="T4" fmla="*/ 6 w 29"/>
                <a:gd name="T5" fmla="*/ 31 h 31"/>
                <a:gd name="T6" fmla="*/ 29 w 29"/>
                <a:gd name="T7" fmla="*/ 2 h 31"/>
              </a:gdLst>
              <a:ahLst/>
              <a:cxnLst>
                <a:cxn ang="0">
                  <a:pos x="T0" y="T1"/>
                </a:cxn>
                <a:cxn ang="0">
                  <a:pos x="T2" y="T3"/>
                </a:cxn>
                <a:cxn ang="0">
                  <a:pos x="T4" y="T5"/>
                </a:cxn>
                <a:cxn ang="0">
                  <a:pos x="T6" y="T7"/>
                </a:cxn>
              </a:cxnLst>
              <a:rect l="0" t="0" r="r" b="b"/>
              <a:pathLst>
                <a:path w="29" h="31">
                  <a:moveTo>
                    <a:pt x="29" y="2"/>
                  </a:moveTo>
                  <a:cubicBezTo>
                    <a:pt x="29" y="2"/>
                    <a:pt x="16" y="2"/>
                    <a:pt x="8" y="1"/>
                  </a:cubicBezTo>
                  <a:cubicBezTo>
                    <a:pt x="0" y="0"/>
                    <a:pt x="6" y="31"/>
                    <a:pt x="6" y="31"/>
                  </a:cubicBezTo>
                  <a:lnTo>
                    <a:pt x="29" y="2"/>
                  </a:lnTo>
                  <a:close/>
                </a:path>
              </a:pathLst>
            </a:custGeom>
            <a:solidFill>
              <a:srgbClr val="7D3F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17" name="íS1iḍê"/>
            <p:cNvSpPr/>
            <p:nvPr>
              <p:custDataLst>
                <p:tags r:id="rId111"/>
              </p:custDataLst>
            </p:nvPr>
          </p:nvSpPr>
          <p:spPr bwMode="auto">
            <a:xfrm>
              <a:off x="6493000" y="5066459"/>
              <a:ext cx="197832" cy="28071"/>
            </a:xfrm>
            <a:custGeom>
              <a:avLst/>
              <a:gdLst>
                <a:gd name="T0" fmla="*/ 4 w 148"/>
                <a:gd name="T1" fmla="*/ 0 h 21"/>
                <a:gd name="T2" fmla="*/ 0 w 148"/>
                <a:gd name="T3" fmla="*/ 21 h 21"/>
                <a:gd name="T4" fmla="*/ 148 w 148"/>
                <a:gd name="T5" fmla="*/ 2 h 21"/>
                <a:gd name="T6" fmla="*/ 4 w 148"/>
                <a:gd name="T7" fmla="*/ 0 h 21"/>
              </a:gdLst>
              <a:ahLst/>
              <a:cxnLst>
                <a:cxn ang="0">
                  <a:pos x="T0" y="T1"/>
                </a:cxn>
                <a:cxn ang="0">
                  <a:pos x="T2" y="T3"/>
                </a:cxn>
                <a:cxn ang="0">
                  <a:pos x="T4" y="T5"/>
                </a:cxn>
                <a:cxn ang="0">
                  <a:pos x="T6" y="T7"/>
                </a:cxn>
              </a:cxnLst>
              <a:rect l="0" t="0" r="r" b="b"/>
              <a:pathLst>
                <a:path w="148" h="21">
                  <a:moveTo>
                    <a:pt x="4" y="0"/>
                  </a:moveTo>
                  <a:lnTo>
                    <a:pt x="0" y="21"/>
                  </a:lnTo>
                  <a:lnTo>
                    <a:pt x="148" y="2"/>
                  </a:lnTo>
                  <a:lnTo>
                    <a:pt x="4" y="0"/>
                  </a:lnTo>
                  <a:close/>
                </a:path>
              </a:pathLst>
            </a:custGeom>
            <a:solidFill>
              <a:srgbClr val="284C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18" name="îŝḷiḋè"/>
            <p:cNvSpPr/>
            <p:nvPr>
              <p:custDataLst>
                <p:tags r:id="rId112"/>
              </p:custDataLst>
            </p:nvPr>
          </p:nvSpPr>
          <p:spPr bwMode="auto">
            <a:xfrm>
              <a:off x="6493000" y="5066459"/>
              <a:ext cx="197832" cy="28071"/>
            </a:xfrm>
            <a:custGeom>
              <a:avLst/>
              <a:gdLst>
                <a:gd name="T0" fmla="*/ 4 w 148"/>
                <a:gd name="T1" fmla="*/ 0 h 21"/>
                <a:gd name="T2" fmla="*/ 0 w 148"/>
                <a:gd name="T3" fmla="*/ 21 h 21"/>
                <a:gd name="T4" fmla="*/ 148 w 148"/>
                <a:gd name="T5" fmla="*/ 2 h 21"/>
              </a:gdLst>
              <a:ahLst/>
              <a:cxnLst>
                <a:cxn ang="0">
                  <a:pos x="T0" y="T1"/>
                </a:cxn>
                <a:cxn ang="0">
                  <a:pos x="T2" y="T3"/>
                </a:cxn>
                <a:cxn ang="0">
                  <a:pos x="T4" y="T5"/>
                </a:cxn>
              </a:cxnLst>
              <a:rect l="0" t="0" r="r" b="b"/>
              <a:pathLst>
                <a:path w="148" h="21">
                  <a:moveTo>
                    <a:pt x="4" y="0"/>
                  </a:moveTo>
                  <a:lnTo>
                    <a:pt x="0" y="21"/>
                  </a:lnTo>
                  <a:lnTo>
                    <a:pt x="148"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19" name="íSḷïďê"/>
            <p:cNvSpPr/>
            <p:nvPr>
              <p:custDataLst>
                <p:tags r:id="rId113"/>
              </p:custDataLst>
            </p:nvPr>
          </p:nvSpPr>
          <p:spPr bwMode="auto">
            <a:xfrm>
              <a:off x="6454236" y="4666786"/>
              <a:ext cx="239270" cy="413041"/>
            </a:xfrm>
            <a:custGeom>
              <a:avLst/>
              <a:gdLst>
                <a:gd name="T0" fmla="*/ 23 w 86"/>
                <a:gd name="T1" fmla="*/ 9 h 149"/>
                <a:gd name="T2" fmla="*/ 5 w 86"/>
                <a:gd name="T3" fmla="*/ 49 h 149"/>
                <a:gd name="T4" fmla="*/ 8 w 86"/>
                <a:gd name="T5" fmla="*/ 104 h 149"/>
                <a:gd name="T6" fmla="*/ 11 w 86"/>
                <a:gd name="T7" fmla="*/ 149 h 149"/>
                <a:gd name="T8" fmla="*/ 85 w 86"/>
                <a:gd name="T9" fmla="*/ 145 h 149"/>
                <a:gd name="T10" fmla="*/ 80 w 86"/>
                <a:gd name="T11" fmla="*/ 28 h 149"/>
                <a:gd name="T12" fmla="*/ 23 w 86"/>
                <a:gd name="T13" fmla="*/ 9 h 149"/>
              </a:gdLst>
              <a:ahLst/>
              <a:cxnLst>
                <a:cxn ang="0">
                  <a:pos x="T0" y="T1"/>
                </a:cxn>
                <a:cxn ang="0">
                  <a:pos x="T2" y="T3"/>
                </a:cxn>
                <a:cxn ang="0">
                  <a:pos x="T4" y="T5"/>
                </a:cxn>
                <a:cxn ang="0">
                  <a:pos x="T6" y="T7"/>
                </a:cxn>
                <a:cxn ang="0">
                  <a:pos x="T8" y="T9"/>
                </a:cxn>
                <a:cxn ang="0">
                  <a:pos x="T10" y="T11"/>
                </a:cxn>
                <a:cxn ang="0">
                  <a:pos x="T12" y="T13"/>
                </a:cxn>
              </a:cxnLst>
              <a:rect l="0" t="0" r="r" b="b"/>
              <a:pathLst>
                <a:path w="86" h="149">
                  <a:moveTo>
                    <a:pt x="23" y="9"/>
                  </a:moveTo>
                  <a:cubicBezTo>
                    <a:pt x="23" y="9"/>
                    <a:pt x="12" y="20"/>
                    <a:pt x="5" y="49"/>
                  </a:cubicBezTo>
                  <a:cubicBezTo>
                    <a:pt x="0" y="74"/>
                    <a:pt x="8" y="88"/>
                    <a:pt x="8" y="104"/>
                  </a:cubicBezTo>
                  <a:cubicBezTo>
                    <a:pt x="8" y="139"/>
                    <a:pt x="11" y="149"/>
                    <a:pt x="11" y="149"/>
                  </a:cubicBezTo>
                  <a:cubicBezTo>
                    <a:pt x="85" y="145"/>
                    <a:pt x="85" y="145"/>
                    <a:pt x="85" y="145"/>
                  </a:cubicBezTo>
                  <a:cubicBezTo>
                    <a:pt x="85" y="145"/>
                    <a:pt x="86" y="91"/>
                    <a:pt x="80" y="28"/>
                  </a:cubicBezTo>
                  <a:cubicBezTo>
                    <a:pt x="78" y="5"/>
                    <a:pt x="52" y="0"/>
                    <a:pt x="23" y="9"/>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20" name="îṩļîďè"/>
            <p:cNvSpPr/>
            <p:nvPr>
              <p:custDataLst>
                <p:tags r:id="rId114"/>
              </p:custDataLst>
            </p:nvPr>
          </p:nvSpPr>
          <p:spPr bwMode="auto">
            <a:xfrm>
              <a:off x="6464930" y="4480984"/>
              <a:ext cx="151048" cy="180455"/>
            </a:xfrm>
            <a:custGeom>
              <a:avLst/>
              <a:gdLst>
                <a:gd name="T0" fmla="*/ 9 w 54"/>
                <a:gd name="T1" fmla="*/ 14 h 65"/>
                <a:gd name="T2" fmla="*/ 9 w 54"/>
                <a:gd name="T3" fmla="*/ 53 h 65"/>
                <a:gd name="T4" fmla="*/ 43 w 54"/>
                <a:gd name="T5" fmla="*/ 50 h 65"/>
                <a:gd name="T6" fmla="*/ 47 w 54"/>
                <a:gd name="T7" fmla="*/ 15 h 65"/>
                <a:gd name="T8" fmla="*/ 9 w 54"/>
                <a:gd name="T9" fmla="*/ 14 h 65"/>
              </a:gdLst>
              <a:ahLst/>
              <a:cxnLst>
                <a:cxn ang="0">
                  <a:pos x="T0" y="T1"/>
                </a:cxn>
                <a:cxn ang="0">
                  <a:pos x="T2" y="T3"/>
                </a:cxn>
                <a:cxn ang="0">
                  <a:pos x="T4" y="T5"/>
                </a:cxn>
                <a:cxn ang="0">
                  <a:pos x="T6" y="T7"/>
                </a:cxn>
                <a:cxn ang="0">
                  <a:pos x="T8" y="T9"/>
                </a:cxn>
              </a:cxnLst>
              <a:rect l="0" t="0" r="r" b="b"/>
              <a:pathLst>
                <a:path w="54" h="65">
                  <a:moveTo>
                    <a:pt x="9" y="14"/>
                  </a:moveTo>
                  <a:cubicBezTo>
                    <a:pt x="0" y="27"/>
                    <a:pt x="4" y="43"/>
                    <a:pt x="9" y="53"/>
                  </a:cubicBezTo>
                  <a:cubicBezTo>
                    <a:pt x="16" y="65"/>
                    <a:pt x="33" y="61"/>
                    <a:pt x="43" y="50"/>
                  </a:cubicBezTo>
                  <a:cubicBezTo>
                    <a:pt x="51" y="41"/>
                    <a:pt x="54" y="25"/>
                    <a:pt x="47" y="15"/>
                  </a:cubicBezTo>
                  <a:cubicBezTo>
                    <a:pt x="40" y="1"/>
                    <a:pt x="18" y="0"/>
                    <a:pt x="9" y="14"/>
                  </a:cubicBezTo>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21" name="íṧḻïḋè"/>
            <p:cNvSpPr/>
            <p:nvPr>
              <p:custDataLst>
                <p:tags r:id="rId115"/>
              </p:custDataLst>
            </p:nvPr>
          </p:nvSpPr>
          <p:spPr bwMode="auto">
            <a:xfrm>
              <a:off x="6513051" y="4545146"/>
              <a:ext cx="72182" cy="188475"/>
            </a:xfrm>
            <a:custGeom>
              <a:avLst/>
              <a:gdLst>
                <a:gd name="T0" fmla="*/ 5 w 26"/>
                <a:gd name="T1" fmla="*/ 0 h 68"/>
                <a:gd name="T2" fmla="*/ 26 w 26"/>
                <a:gd name="T3" fmla="*/ 0 h 68"/>
                <a:gd name="T4" fmla="*/ 26 w 26"/>
                <a:gd name="T5" fmla="*/ 49 h 68"/>
                <a:gd name="T6" fmla="*/ 5 w 26"/>
                <a:gd name="T7" fmla="*/ 67 h 68"/>
                <a:gd name="T8" fmla="*/ 3 w 26"/>
                <a:gd name="T9" fmla="*/ 48 h 68"/>
                <a:gd name="T10" fmla="*/ 5 w 26"/>
                <a:gd name="T11" fmla="*/ 0 h 68"/>
              </a:gdLst>
              <a:ahLst/>
              <a:cxnLst>
                <a:cxn ang="0">
                  <a:pos x="T0" y="T1"/>
                </a:cxn>
                <a:cxn ang="0">
                  <a:pos x="T2" y="T3"/>
                </a:cxn>
                <a:cxn ang="0">
                  <a:pos x="T4" y="T5"/>
                </a:cxn>
                <a:cxn ang="0">
                  <a:pos x="T6" y="T7"/>
                </a:cxn>
                <a:cxn ang="0">
                  <a:pos x="T8" y="T9"/>
                </a:cxn>
                <a:cxn ang="0">
                  <a:pos x="T10" y="T11"/>
                </a:cxn>
              </a:cxnLst>
              <a:rect l="0" t="0" r="r" b="b"/>
              <a:pathLst>
                <a:path w="26" h="68">
                  <a:moveTo>
                    <a:pt x="5" y="0"/>
                  </a:moveTo>
                  <a:cubicBezTo>
                    <a:pt x="26" y="0"/>
                    <a:pt x="26" y="0"/>
                    <a:pt x="26" y="0"/>
                  </a:cubicBezTo>
                  <a:cubicBezTo>
                    <a:pt x="26" y="49"/>
                    <a:pt x="26" y="49"/>
                    <a:pt x="26" y="49"/>
                  </a:cubicBezTo>
                  <a:cubicBezTo>
                    <a:pt x="26" y="58"/>
                    <a:pt x="5" y="67"/>
                    <a:pt x="5" y="67"/>
                  </a:cubicBezTo>
                  <a:cubicBezTo>
                    <a:pt x="0" y="68"/>
                    <a:pt x="2" y="56"/>
                    <a:pt x="3" y="48"/>
                  </a:cubicBezTo>
                  <a:cubicBezTo>
                    <a:pt x="5" y="0"/>
                    <a:pt x="5" y="0"/>
                    <a:pt x="5" y="0"/>
                  </a:cubicBezTo>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22" name="isliḑê"/>
            <p:cNvSpPr/>
            <p:nvPr>
              <p:custDataLst>
                <p:tags r:id="rId116"/>
              </p:custDataLst>
            </p:nvPr>
          </p:nvSpPr>
          <p:spPr bwMode="auto">
            <a:xfrm>
              <a:off x="6459583" y="4464943"/>
              <a:ext cx="259320" cy="204516"/>
            </a:xfrm>
            <a:custGeom>
              <a:avLst/>
              <a:gdLst>
                <a:gd name="T0" fmla="*/ 19 w 93"/>
                <a:gd name="T1" fmla="*/ 18 h 74"/>
                <a:gd name="T2" fmla="*/ 39 w 93"/>
                <a:gd name="T3" fmla="*/ 52 h 74"/>
                <a:gd name="T4" fmla="*/ 33 w 93"/>
                <a:gd name="T5" fmla="*/ 5 h 74"/>
                <a:gd name="T6" fmla="*/ 6 w 93"/>
                <a:gd name="T7" fmla="*/ 33 h 74"/>
                <a:gd name="T8" fmla="*/ 19 w 93"/>
                <a:gd name="T9" fmla="*/ 18 h 74"/>
              </a:gdLst>
              <a:ahLst/>
              <a:cxnLst>
                <a:cxn ang="0">
                  <a:pos x="T0" y="T1"/>
                </a:cxn>
                <a:cxn ang="0">
                  <a:pos x="T2" y="T3"/>
                </a:cxn>
                <a:cxn ang="0">
                  <a:pos x="T4" y="T5"/>
                </a:cxn>
                <a:cxn ang="0">
                  <a:pos x="T6" y="T7"/>
                </a:cxn>
                <a:cxn ang="0">
                  <a:pos x="T8" y="T9"/>
                </a:cxn>
              </a:cxnLst>
              <a:rect l="0" t="0" r="r" b="b"/>
              <a:pathLst>
                <a:path w="93" h="74">
                  <a:moveTo>
                    <a:pt x="19" y="18"/>
                  </a:moveTo>
                  <a:cubicBezTo>
                    <a:pt x="19" y="18"/>
                    <a:pt x="44" y="12"/>
                    <a:pt x="39" y="52"/>
                  </a:cubicBezTo>
                  <a:cubicBezTo>
                    <a:pt x="37" y="74"/>
                    <a:pt x="93" y="15"/>
                    <a:pt x="33" y="5"/>
                  </a:cubicBezTo>
                  <a:cubicBezTo>
                    <a:pt x="0" y="0"/>
                    <a:pt x="6" y="33"/>
                    <a:pt x="6" y="33"/>
                  </a:cubicBezTo>
                  <a:cubicBezTo>
                    <a:pt x="6" y="33"/>
                    <a:pt x="6" y="17"/>
                    <a:pt x="19" y="18"/>
                  </a:cubicBezTo>
                  <a:close/>
                </a:path>
              </a:pathLst>
            </a:custGeom>
            <a:solidFill>
              <a:srgbClr val="7D3F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23" name="iṧľiḋè"/>
            <p:cNvSpPr/>
            <p:nvPr>
              <p:custDataLst>
                <p:tags r:id="rId117"/>
              </p:custDataLst>
            </p:nvPr>
          </p:nvSpPr>
          <p:spPr bwMode="auto">
            <a:xfrm>
              <a:off x="6521072" y="4641388"/>
              <a:ext cx="36091" cy="22724"/>
            </a:xfrm>
            <a:custGeom>
              <a:avLst/>
              <a:gdLst>
                <a:gd name="T0" fmla="*/ 27 w 27"/>
                <a:gd name="T1" fmla="*/ 0 h 17"/>
                <a:gd name="T2" fmla="*/ 2 w 27"/>
                <a:gd name="T3" fmla="*/ 7 h 17"/>
                <a:gd name="T4" fmla="*/ 0 w 27"/>
                <a:gd name="T5" fmla="*/ 17 h 17"/>
                <a:gd name="T6" fmla="*/ 27 w 27"/>
                <a:gd name="T7" fmla="*/ 0 h 17"/>
              </a:gdLst>
              <a:ahLst/>
              <a:cxnLst>
                <a:cxn ang="0">
                  <a:pos x="T0" y="T1"/>
                </a:cxn>
                <a:cxn ang="0">
                  <a:pos x="T2" y="T3"/>
                </a:cxn>
                <a:cxn ang="0">
                  <a:pos x="T4" y="T5"/>
                </a:cxn>
                <a:cxn ang="0">
                  <a:pos x="T6" y="T7"/>
                </a:cxn>
              </a:cxnLst>
              <a:rect l="0" t="0" r="r" b="b"/>
              <a:pathLst>
                <a:path w="27" h="17">
                  <a:moveTo>
                    <a:pt x="27" y="0"/>
                  </a:moveTo>
                  <a:lnTo>
                    <a:pt x="2" y="7"/>
                  </a:lnTo>
                  <a:lnTo>
                    <a:pt x="0" y="17"/>
                  </a:lnTo>
                  <a:lnTo>
                    <a:pt x="27" y="0"/>
                  </a:lnTo>
                  <a:close/>
                </a:path>
              </a:pathLst>
            </a:custGeom>
            <a:solidFill>
              <a:srgbClr val="D9A47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24" name="íśļíḋe"/>
            <p:cNvSpPr/>
            <p:nvPr>
              <p:custDataLst>
                <p:tags r:id="rId118"/>
              </p:custDataLst>
            </p:nvPr>
          </p:nvSpPr>
          <p:spPr bwMode="auto">
            <a:xfrm>
              <a:off x="6521072" y="4641388"/>
              <a:ext cx="36091" cy="22724"/>
            </a:xfrm>
            <a:custGeom>
              <a:avLst/>
              <a:gdLst>
                <a:gd name="T0" fmla="*/ 27 w 27"/>
                <a:gd name="T1" fmla="*/ 0 h 17"/>
                <a:gd name="T2" fmla="*/ 2 w 27"/>
                <a:gd name="T3" fmla="*/ 7 h 17"/>
                <a:gd name="T4" fmla="*/ 0 w 27"/>
                <a:gd name="T5" fmla="*/ 17 h 17"/>
                <a:gd name="T6" fmla="*/ 27 w 27"/>
                <a:gd name="T7" fmla="*/ 0 h 17"/>
              </a:gdLst>
              <a:ahLst/>
              <a:cxnLst>
                <a:cxn ang="0">
                  <a:pos x="T0" y="T1"/>
                </a:cxn>
                <a:cxn ang="0">
                  <a:pos x="T2" y="T3"/>
                </a:cxn>
                <a:cxn ang="0">
                  <a:pos x="T4" y="T5"/>
                </a:cxn>
                <a:cxn ang="0">
                  <a:pos x="T6" y="T7"/>
                </a:cxn>
              </a:cxnLst>
              <a:rect l="0" t="0" r="r" b="b"/>
              <a:pathLst>
                <a:path w="27" h="17">
                  <a:moveTo>
                    <a:pt x="27" y="0"/>
                  </a:moveTo>
                  <a:lnTo>
                    <a:pt x="2" y="7"/>
                  </a:lnTo>
                  <a:lnTo>
                    <a:pt x="0" y="17"/>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25" name="îšľïḋê"/>
            <p:cNvSpPr/>
            <p:nvPr>
              <p:custDataLst>
                <p:tags r:id="rId119"/>
              </p:custDataLst>
            </p:nvPr>
          </p:nvSpPr>
          <p:spPr bwMode="auto">
            <a:xfrm>
              <a:off x="6484980" y="4444893"/>
              <a:ext cx="105600" cy="139017"/>
            </a:xfrm>
            <a:custGeom>
              <a:avLst/>
              <a:gdLst>
                <a:gd name="T0" fmla="*/ 0 w 38"/>
                <a:gd name="T1" fmla="*/ 28 h 50"/>
                <a:gd name="T2" fmla="*/ 25 w 38"/>
                <a:gd name="T3" fmla="*/ 42 h 50"/>
                <a:gd name="T4" fmla="*/ 37 w 38"/>
                <a:gd name="T5" fmla="*/ 42 h 50"/>
                <a:gd name="T6" fmla="*/ 0 w 38"/>
                <a:gd name="T7" fmla="*/ 28 h 50"/>
              </a:gdLst>
              <a:ahLst/>
              <a:cxnLst>
                <a:cxn ang="0">
                  <a:pos x="T0" y="T1"/>
                </a:cxn>
                <a:cxn ang="0">
                  <a:pos x="T2" y="T3"/>
                </a:cxn>
                <a:cxn ang="0">
                  <a:pos x="T4" y="T5"/>
                </a:cxn>
                <a:cxn ang="0">
                  <a:pos x="T6" y="T7"/>
                </a:cxn>
              </a:cxnLst>
              <a:rect l="0" t="0" r="r" b="b"/>
              <a:pathLst>
                <a:path w="38" h="50">
                  <a:moveTo>
                    <a:pt x="0" y="28"/>
                  </a:moveTo>
                  <a:cubicBezTo>
                    <a:pt x="0" y="28"/>
                    <a:pt x="26" y="25"/>
                    <a:pt x="25" y="42"/>
                  </a:cubicBezTo>
                  <a:cubicBezTo>
                    <a:pt x="25" y="50"/>
                    <a:pt x="38" y="48"/>
                    <a:pt x="37" y="42"/>
                  </a:cubicBezTo>
                  <a:cubicBezTo>
                    <a:pt x="29" y="0"/>
                    <a:pt x="0" y="28"/>
                    <a:pt x="0" y="28"/>
                  </a:cubicBezTo>
                  <a:close/>
                </a:path>
              </a:pathLst>
            </a:custGeom>
            <a:solidFill>
              <a:srgbClr val="7D3F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26" name="îṣ1îďé"/>
            <p:cNvSpPr/>
            <p:nvPr>
              <p:custDataLst>
                <p:tags r:id="rId120"/>
              </p:custDataLst>
            </p:nvPr>
          </p:nvSpPr>
          <p:spPr bwMode="auto">
            <a:xfrm>
              <a:off x="6559835" y="4563859"/>
              <a:ext cx="28071" cy="33418"/>
            </a:xfrm>
            <a:custGeom>
              <a:avLst/>
              <a:gdLst>
                <a:gd name="T0" fmla="*/ 8 w 10"/>
                <a:gd name="T1" fmla="*/ 9 h 12"/>
                <a:gd name="T2" fmla="*/ 2 w 10"/>
                <a:gd name="T3" fmla="*/ 11 h 12"/>
                <a:gd name="T4" fmla="*/ 2 w 10"/>
                <a:gd name="T5" fmla="*/ 3 h 12"/>
                <a:gd name="T6" fmla="*/ 8 w 10"/>
                <a:gd name="T7" fmla="*/ 2 h 12"/>
                <a:gd name="T8" fmla="*/ 8 w 10"/>
                <a:gd name="T9" fmla="*/ 9 h 12"/>
              </a:gdLst>
              <a:ahLst/>
              <a:cxnLst>
                <a:cxn ang="0">
                  <a:pos x="T0" y="T1"/>
                </a:cxn>
                <a:cxn ang="0">
                  <a:pos x="T2" y="T3"/>
                </a:cxn>
                <a:cxn ang="0">
                  <a:pos x="T4" y="T5"/>
                </a:cxn>
                <a:cxn ang="0">
                  <a:pos x="T6" y="T7"/>
                </a:cxn>
                <a:cxn ang="0">
                  <a:pos x="T8" y="T9"/>
                </a:cxn>
              </a:cxnLst>
              <a:rect l="0" t="0" r="r" b="b"/>
              <a:pathLst>
                <a:path w="10" h="12">
                  <a:moveTo>
                    <a:pt x="8" y="9"/>
                  </a:moveTo>
                  <a:cubicBezTo>
                    <a:pt x="6" y="12"/>
                    <a:pt x="4" y="12"/>
                    <a:pt x="2" y="11"/>
                  </a:cubicBezTo>
                  <a:cubicBezTo>
                    <a:pt x="0" y="9"/>
                    <a:pt x="0" y="6"/>
                    <a:pt x="2" y="3"/>
                  </a:cubicBezTo>
                  <a:cubicBezTo>
                    <a:pt x="4" y="1"/>
                    <a:pt x="6" y="0"/>
                    <a:pt x="8" y="2"/>
                  </a:cubicBezTo>
                  <a:cubicBezTo>
                    <a:pt x="10" y="4"/>
                    <a:pt x="10" y="7"/>
                    <a:pt x="8" y="9"/>
                  </a:cubicBez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27" name="ïṧľíde"/>
            <p:cNvSpPr/>
            <p:nvPr>
              <p:custDataLst>
                <p:tags r:id="rId121"/>
              </p:custDataLst>
            </p:nvPr>
          </p:nvSpPr>
          <p:spPr bwMode="auto">
            <a:xfrm>
              <a:off x="6170856" y="4708223"/>
              <a:ext cx="502600" cy="183129"/>
            </a:xfrm>
            <a:custGeom>
              <a:avLst/>
              <a:gdLst>
                <a:gd name="T0" fmla="*/ 178 w 181"/>
                <a:gd name="T1" fmla="*/ 26 h 66"/>
                <a:gd name="T2" fmla="*/ 149 w 181"/>
                <a:gd name="T3" fmla="*/ 11 h 66"/>
                <a:gd name="T4" fmla="*/ 78 w 181"/>
                <a:gd name="T5" fmla="*/ 37 h 66"/>
                <a:gd name="T6" fmla="*/ 0 w 181"/>
                <a:gd name="T7" fmla="*/ 37 h 66"/>
                <a:gd name="T8" fmla="*/ 0 w 181"/>
                <a:gd name="T9" fmla="*/ 56 h 66"/>
                <a:gd name="T10" fmla="*/ 83 w 181"/>
                <a:gd name="T11" fmla="*/ 64 h 66"/>
                <a:gd name="T12" fmla="*/ 178 w 181"/>
                <a:gd name="T13" fmla="*/ 26 h 66"/>
              </a:gdLst>
              <a:ahLst/>
              <a:cxnLst>
                <a:cxn ang="0">
                  <a:pos x="T0" y="T1"/>
                </a:cxn>
                <a:cxn ang="0">
                  <a:pos x="T2" y="T3"/>
                </a:cxn>
                <a:cxn ang="0">
                  <a:pos x="T4" y="T5"/>
                </a:cxn>
                <a:cxn ang="0">
                  <a:pos x="T6" y="T7"/>
                </a:cxn>
                <a:cxn ang="0">
                  <a:pos x="T8" y="T9"/>
                </a:cxn>
                <a:cxn ang="0">
                  <a:pos x="T10" y="T11"/>
                </a:cxn>
                <a:cxn ang="0">
                  <a:pos x="T12" y="T13"/>
                </a:cxn>
              </a:cxnLst>
              <a:rect l="0" t="0" r="r" b="b"/>
              <a:pathLst>
                <a:path w="181" h="66">
                  <a:moveTo>
                    <a:pt x="178" y="26"/>
                  </a:moveTo>
                  <a:cubicBezTo>
                    <a:pt x="178" y="26"/>
                    <a:pt x="178" y="0"/>
                    <a:pt x="149" y="11"/>
                  </a:cubicBezTo>
                  <a:cubicBezTo>
                    <a:pt x="101" y="29"/>
                    <a:pt x="78" y="37"/>
                    <a:pt x="78" y="37"/>
                  </a:cubicBezTo>
                  <a:cubicBezTo>
                    <a:pt x="0" y="37"/>
                    <a:pt x="0" y="37"/>
                    <a:pt x="0" y="37"/>
                  </a:cubicBezTo>
                  <a:cubicBezTo>
                    <a:pt x="0" y="56"/>
                    <a:pt x="0" y="56"/>
                    <a:pt x="0" y="56"/>
                  </a:cubicBezTo>
                  <a:cubicBezTo>
                    <a:pt x="0" y="56"/>
                    <a:pt x="64" y="66"/>
                    <a:pt x="83" y="64"/>
                  </a:cubicBezTo>
                  <a:cubicBezTo>
                    <a:pt x="106" y="61"/>
                    <a:pt x="181" y="51"/>
                    <a:pt x="178" y="26"/>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28" name="iṡľïḓe"/>
            <p:cNvSpPr/>
            <p:nvPr>
              <p:custDataLst>
                <p:tags r:id="rId122"/>
              </p:custDataLst>
            </p:nvPr>
          </p:nvSpPr>
          <p:spPr bwMode="auto">
            <a:xfrm>
              <a:off x="6098674" y="4725601"/>
              <a:ext cx="72182" cy="137681"/>
            </a:xfrm>
            <a:custGeom>
              <a:avLst/>
              <a:gdLst>
                <a:gd name="T0" fmla="*/ 26 w 26"/>
                <a:gd name="T1" fmla="*/ 31 h 50"/>
                <a:gd name="T2" fmla="*/ 8 w 26"/>
                <a:gd name="T3" fmla="*/ 15 h 50"/>
                <a:gd name="T4" fmla="*/ 13 w 26"/>
                <a:gd name="T5" fmla="*/ 36 h 50"/>
                <a:gd name="T6" fmla="*/ 4 w 26"/>
                <a:gd name="T7" fmla="*/ 38 h 50"/>
                <a:gd name="T8" fmla="*/ 26 w 26"/>
                <a:gd name="T9" fmla="*/ 50 h 50"/>
                <a:gd name="T10" fmla="*/ 26 w 26"/>
                <a:gd name="T11" fmla="*/ 31 h 50"/>
              </a:gdLst>
              <a:ahLst/>
              <a:cxnLst>
                <a:cxn ang="0">
                  <a:pos x="T0" y="T1"/>
                </a:cxn>
                <a:cxn ang="0">
                  <a:pos x="T2" y="T3"/>
                </a:cxn>
                <a:cxn ang="0">
                  <a:pos x="T4" y="T5"/>
                </a:cxn>
                <a:cxn ang="0">
                  <a:pos x="T6" y="T7"/>
                </a:cxn>
                <a:cxn ang="0">
                  <a:pos x="T8" y="T9"/>
                </a:cxn>
                <a:cxn ang="0">
                  <a:pos x="T10" y="T11"/>
                </a:cxn>
              </a:cxnLst>
              <a:rect l="0" t="0" r="r" b="b"/>
              <a:pathLst>
                <a:path w="26" h="50">
                  <a:moveTo>
                    <a:pt x="26" y="31"/>
                  </a:moveTo>
                  <a:cubicBezTo>
                    <a:pt x="26" y="31"/>
                    <a:pt x="3" y="0"/>
                    <a:pt x="8" y="15"/>
                  </a:cubicBezTo>
                  <a:cubicBezTo>
                    <a:pt x="13" y="32"/>
                    <a:pt x="14" y="32"/>
                    <a:pt x="13" y="36"/>
                  </a:cubicBezTo>
                  <a:cubicBezTo>
                    <a:pt x="13" y="39"/>
                    <a:pt x="8" y="36"/>
                    <a:pt x="4" y="38"/>
                  </a:cubicBezTo>
                  <a:cubicBezTo>
                    <a:pt x="0" y="40"/>
                    <a:pt x="26" y="50"/>
                    <a:pt x="26" y="50"/>
                  </a:cubicBezTo>
                  <a:lnTo>
                    <a:pt x="26" y="31"/>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29" name="íṩliḋé"/>
            <p:cNvSpPr/>
            <p:nvPr>
              <p:custDataLst>
                <p:tags r:id="rId123"/>
              </p:custDataLst>
            </p:nvPr>
          </p:nvSpPr>
          <p:spPr bwMode="auto">
            <a:xfrm>
              <a:off x="6948816" y="3098834"/>
              <a:ext cx="261994" cy="69508"/>
            </a:xfrm>
            <a:prstGeom prst="rect">
              <a:avLst/>
            </a:prstGeom>
            <a:solidFill>
              <a:srgbClr val="3D74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130" name="ïṧļîḋè"/>
            <p:cNvSpPr/>
            <p:nvPr>
              <p:custDataLst>
                <p:tags r:id="rId124"/>
              </p:custDataLst>
            </p:nvPr>
          </p:nvSpPr>
          <p:spPr bwMode="auto">
            <a:xfrm>
              <a:off x="7030354" y="2998582"/>
              <a:ext cx="383634" cy="205852"/>
            </a:xfrm>
            <a:custGeom>
              <a:avLst/>
              <a:gdLst>
                <a:gd name="T0" fmla="*/ 1 w 138"/>
                <a:gd name="T1" fmla="*/ 42 h 74"/>
                <a:gd name="T2" fmla="*/ 131 w 138"/>
                <a:gd name="T3" fmla="*/ 61 h 74"/>
                <a:gd name="T4" fmla="*/ 138 w 138"/>
                <a:gd name="T5" fmla="*/ 55 h 74"/>
                <a:gd name="T6" fmla="*/ 94 w 138"/>
                <a:gd name="T7" fmla="*/ 21 h 74"/>
                <a:gd name="T8" fmla="*/ 40 w 138"/>
                <a:gd name="T9" fmla="*/ 4 h 74"/>
                <a:gd name="T10" fmla="*/ 0 w 138"/>
                <a:gd name="T11" fmla="*/ 42 h 74"/>
                <a:gd name="T12" fmla="*/ 1 w 138"/>
                <a:gd name="T13" fmla="*/ 42 h 74"/>
              </a:gdLst>
              <a:ahLst/>
              <a:cxnLst>
                <a:cxn ang="0">
                  <a:pos x="T0" y="T1"/>
                </a:cxn>
                <a:cxn ang="0">
                  <a:pos x="T2" y="T3"/>
                </a:cxn>
                <a:cxn ang="0">
                  <a:pos x="T4" y="T5"/>
                </a:cxn>
                <a:cxn ang="0">
                  <a:pos x="T6" y="T7"/>
                </a:cxn>
                <a:cxn ang="0">
                  <a:pos x="T8" y="T9"/>
                </a:cxn>
                <a:cxn ang="0">
                  <a:pos x="T10" y="T11"/>
                </a:cxn>
                <a:cxn ang="0">
                  <a:pos x="T12" y="T13"/>
                </a:cxn>
              </a:cxnLst>
              <a:rect l="0" t="0" r="r" b="b"/>
              <a:pathLst>
                <a:path w="138" h="74">
                  <a:moveTo>
                    <a:pt x="1" y="42"/>
                  </a:moveTo>
                  <a:cubicBezTo>
                    <a:pt x="40" y="72"/>
                    <a:pt x="101" y="74"/>
                    <a:pt x="131" y="61"/>
                  </a:cubicBezTo>
                  <a:cubicBezTo>
                    <a:pt x="133" y="61"/>
                    <a:pt x="137" y="55"/>
                    <a:pt x="138" y="55"/>
                  </a:cubicBezTo>
                  <a:cubicBezTo>
                    <a:pt x="131" y="46"/>
                    <a:pt x="118" y="34"/>
                    <a:pt x="94" y="21"/>
                  </a:cubicBezTo>
                  <a:cubicBezTo>
                    <a:pt x="94" y="21"/>
                    <a:pt x="60" y="0"/>
                    <a:pt x="40" y="4"/>
                  </a:cubicBezTo>
                  <a:cubicBezTo>
                    <a:pt x="29" y="5"/>
                    <a:pt x="12" y="25"/>
                    <a:pt x="0" y="42"/>
                  </a:cubicBezTo>
                  <a:lnTo>
                    <a:pt x="1" y="42"/>
                  </a:lnTo>
                  <a:close/>
                </a:path>
              </a:pathLst>
            </a:custGeom>
            <a:solidFill>
              <a:srgbClr val="3D74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31" name="ï$ḻîḋê"/>
            <p:cNvSpPr/>
            <p:nvPr>
              <p:custDataLst>
                <p:tags r:id="rId125"/>
              </p:custDataLst>
            </p:nvPr>
          </p:nvSpPr>
          <p:spPr bwMode="auto">
            <a:xfrm>
              <a:off x="7321755" y="3162996"/>
              <a:ext cx="13367" cy="25398"/>
            </a:xfrm>
            <a:custGeom>
              <a:avLst/>
              <a:gdLst>
                <a:gd name="T0" fmla="*/ 5 w 5"/>
                <a:gd name="T1" fmla="*/ 8 h 9"/>
                <a:gd name="T2" fmla="*/ 2 w 5"/>
                <a:gd name="T3" fmla="*/ 0 h 9"/>
                <a:gd name="T4" fmla="*/ 0 w 5"/>
                <a:gd name="T5" fmla="*/ 9 h 9"/>
                <a:gd name="T6" fmla="*/ 5 w 5"/>
                <a:gd name="T7" fmla="*/ 8 h 9"/>
              </a:gdLst>
              <a:ahLst/>
              <a:cxnLst>
                <a:cxn ang="0">
                  <a:pos x="T0" y="T1"/>
                </a:cxn>
                <a:cxn ang="0">
                  <a:pos x="T2" y="T3"/>
                </a:cxn>
                <a:cxn ang="0">
                  <a:pos x="T4" y="T5"/>
                </a:cxn>
                <a:cxn ang="0">
                  <a:pos x="T6" y="T7"/>
                </a:cxn>
              </a:cxnLst>
              <a:rect l="0" t="0" r="r" b="b"/>
              <a:pathLst>
                <a:path w="5" h="9">
                  <a:moveTo>
                    <a:pt x="5" y="8"/>
                  </a:moveTo>
                  <a:cubicBezTo>
                    <a:pt x="2" y="0"/>
                    <a:pt x="2" y="0"/>
                    <a:pt x="2" y="0"/>
                  </a:cubicBezTo>
                  <a:cubicBezTo>
                    <a:pt x="0" y="9"/>
                    <a:pt x="0" y="9"/>
                    <a:pt x="0" y="9"/>
                  </a:cubicBezTo>
                  <a:cubicBezTo>
                    <a:pt x="1" y="8"/>
                    <a:pt x="3" y="8"/>
                    <a:pt x="5" y="8"/>
                  </a:cubicBezTo>
                  <a:close/>
                </a:path>
              </a:pathLst>
            </a:custGeom>
            <a:solidFill>
              <a:srgbClr val="2545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32" name="ïṩḻïdè"/>
            <p:cNvSpPr/>
            <p:nvPr>
              <p:custDataLst>
                <p:tags r:id="rId126"/>
              </p:custDataLst>
            </p:nvPr>
          </p:nvSpPr>
          <p:spPr bwMode="auto">
            <a:xfrm>
              <a:off x="6971540" y="3116212"/>
              <a:ext cx="128323" cy="52132"/>
            </a:xfrm>
            <a:custGeom>
              <a:avLst/>
              <a:gdLst>
                <a:gd name="T0" fmla="*/ 5 w 46"/>
                <a:gd name="T1" fmla="*/ 19 h 19"/>
                <a:gd name="T2" fmla="*/ 46 w 46"/>
                <a:gd name="T3" fmla="*/ 0 h 19"/>
                <a:gd name="T4" fmla="*/ 0 w 46"/>
                <a:gd name="T5" fmla="*/ 10 h 19"/>
                <a:gd name="T6" fmla="*/ 5 w 46"/>
                <a:gd name="T7" fmla="*/ 19 h 19"/>
              </a:gdLst>
              <a:ahLst/>
              <a:cxnLst>
                <a:cxn ang="0">
                  <a:pos x="T0" y="T1"/>
                </a:cxn>
                <a:cxn ang="0">
                  <a:pos x="T2" y="T3"/>
                </a:cxn>
                <a:cxn ang="0">
                  <a:pos x="T4" y="T5"/>
                </a:cxn>
                <a:cxn ang="0">
                  <a:pos x="T6" y="T7"/>
                </a:cxn>
              </a:cxnLst>
              <a:rect l="0" t="0" r="r" b="b"/>
              <a:pathLst>
                <a:path w="46" h="19">
                  <a:moveTo>
                    <a:pt x="5" y="19"/>
                  </a:moveTo>
                  <a:cubicBezTo>
                    <a:pt x="46" y="0"/>
                    <a:pt x="46" y="0"/>
                    <a:pt x="46" y="0"/>
                  </a:cubicBezTo>
                  <a:cubicBezTo>
                    <a:pt x="0" y="10"/>
                    <a:pt x="0" y="10"/>
                    <a:pt x="0" y="10"/>
                  </a:cubicBezTo>
                  <a:cubicBezTo>
                    <a:pt x="2" y="11"/>
                    <a:pt x="3" y="18"/>
                    <a:pt x="5" y="19"/>
                  </a:cubicBezTo>
                  <a:close/>
                </a:path>
              </a:pathLst>
            </a:custGeom>
            <a:solidFill>
              <a:srgbClr val="2545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33" name="ïşlíḍê"/>
            <p:cNvSpPr/>
            <p:nvPr>
              <p:custDataLst>
                <p:tags r:id="rId127"/>
              </p:custDataLst>
            </p:nvPr>
          </p:nvSpPr>
          <p:spPr bwMode="auto">
            <a:xfrm>
              <a:off x="7133281" y="3044030"/>
              <a:ext cx="224566" cy="149711"/>
            </a:xfrm>
            <a:custGeom>
              <a:avLst/>
              <a:gdLst>
                <a:gd name="T0" fmla="*/ 51 w 81"/>
                <a:gd name="T1" fmla="*/ 53 h 54"/>
                <a:gd name="T2" fmla="*/ 81 w 81"/>
                <a:gd name="T3" fmla="*/ 20 h 54"/>
                <a:gd name="T4" fmla="*/ 47 w 81"/>
                <a:gd name="T5" fmla="*/ 0 h 54"/>
                <a:gd name="T6" fmla="*/ 0 w 81"/>
                <a:gd name="T7" fmla="*/ 45 h 54"/>
                <a:gd name="T8" fmla="*/ 51 w 81"/>
                <a:gd name="T9" fmla="*/ 53 h 54"/>
              </a:gdLst>
              <a:ahLst/>
              <a:cxnLst>
                <a:cxn ang="0">
                  <a:pos x="T0" y="T1"/>
                </a:cxn>
                <a:cxn ang="0">
                  <a:pos x="T2" y="T3"/>
                </a:cxn>
                <a:cxn ang="0">
                  <a:pos x="T4" y="T5"/>
                </a:cxn>
                <a:cxn ang="0">
                  <a:pos x="T6" y="T7"/>
                </a:cxn>
                <a:cxn ang="0">
                  <a:pos x="T8" y="T9"/>
                </a:cxn>
              </a:cxnLst>
              <a:rect l="0" t="0" r="r" b="b"/>
              <a:pathLst>
                <a:path w="81" h="54">
                  <a:moveTo>
                    <a:pt x="51" y="53"/>
                  </a:moveTo>
                  <a:cubicBezTo>
                    <a:pt x="81" y="20"/>
                    <a:pt x="81" y="20"/>
                    <a:pt x="81" y="20"/>
                  </a:cubicBezTo>
                  <a:cubicBezTo>
                    <a:pt x="81" y="20"/>
                    <a:pt x="62" y="6"/>
                    <a:pt x="47" y="0"/>
                  </a:cubicBezTo>
                  <a:cubicBezTo>
                    <a:pt x="0" y="45"/>
                    <a:pt x="0" y="45"/>
                    <a:pt x="0" y="45"/>
                  </a:cubicBezTo>
                  <a:cubicBezTo>
                    <a:pt x="17" y="51"/>
                    <a:pt x="34" y="54"/>
                    <a:pt x="51"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34" name="îṣ1íḑê"/>
            <p:cNvSpPr/>
            <p:nvPr>
              <p:custDataLst>
                <p:tags r:id="rId128"/>
              </p:custDataLst>
            </p:nvPr>
          </p:nvSpPr>
          <p:spPr bwMode="auto">
            <a:xfrm>
              <a:off x="7319082" y="2946450"/>
              <a:ext cx="124314" cy="155057"/>
            </a:xfrm>
            <a:custGeom>
              <a:avLst/>
              <a:gdLst>
                <a:gd name="T0" fmla="*/ 44 w 45"/>
                <a:gd name="T1" fmla="*/ 23 h 56"/>
                <a:gd name="T2" fmla="*/ 24 w 45"/>
                <a:gd name="T3" fmla="*/ 52 h 56"/>
                <a:gd name="T4" fmla="*/ 2 w 45"/>
                <a:gd name="T5" fmla="*/ 36 h 56"/>
                <a:gd name="T6" fmla="*/ 14 w 45"/>
                <a:gd name="T7" fmla="*/ 6 h 56"/>
                <a:gd name="T8" fmla="*/ 44 w 45"/>
                <a:gd name="T9" fmla="*/ 23 h 56"/>
              </a:gdLst>
              <a:ahLst/>
              <a:cxnLst>
                <a:cxn ang="0">
                  <a:pos x="T0" y="T1"/>
                </a:cxn>
                <a:cxn ang="0">
                  <a:pos x="T2" y="T3"/>
                </a:cxn>
                <a:cxn ang="0">
                  <a:pos x="T4" y="T5"/>
                </a:cxn>
                <a:cxn ang="0">
                  <a:pos x="T6" y="T7"/>
                </a:cxn>
                <a:cxn ang="0">
                  <a:pos x="T8" y="T9"/>
                </a:cxn>
              </a:cxnLst>
              <a:rect l="0" t="0" r="r" b="b"/>
              <a:pathLst>
                <a:path w="45" h="56">
                  <a:moveTo>
                    <a:pt x="44" y="23"/>
                  </a:moveTo>
                  <a:cubicBezTo>
                    <a:pt x="45" y="35"/>
                    <a:pt x="35" y="48"/>
                    <a:pt x="24" y="52"/>
                  </a:cubicBezTo>
                  <a:cubicBezTo>
                    <a:pt x="12" y="56"/>
                    <a:pt x="4" y="48"/>
                    <a:pt x="2" y="36"/>
                  </a:cubicBezTo>
                  <a:cubicBezTo>
                    <a:pt x="0" y="25"/>
                    <a:pt x="5" y="12"/>
                    <a:pt x="14" y="6"/>
                  </a:cubicBezTo>
                  <a:cubicBezTo>
                    <a:pt x="26" y="0"/>
                    <a:pt x="41" y="8"/>
                    <a:pt x="44" y="23"/>
                  </a:cubicBez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35" name="îṥľíḓe"/>
            <p:cNvSpPr/>
            <p:nvPr>
              <p:custDataLst>
                <p:tags r:id="rId129"/>
              </p:custDataLst>
            </p:nvPr>
          </p:nvSpPr>
          <p:spPr bwMode="auto">
            <a:xfrm>
              <a:off x="7234870" y="2977195"/>
              <a:ext cx="151048" cy="168424"/>
            </a:xfrm>
            <a:custGeom>
              <a:avLst/>
              <a:gdLst>
                <a:gd name="T0" fmla="*/ 54 w 54"/>
                <a:gd name="T1" fmla="*/ 14 h 61"/>
                <a:gd name="T2" fmla="*/ 39 w 54"/>
                <a:gd name="T3" fmla="*/ 0 h 61"/>
                <a:gd name="T4" fmla="*/ 5 w 54"/>
                <a:gd name="T5" fmla="*/ 37 h 61"/>
                <a:gd name="T6" fmla="*/ 6 w 54"/>
                <a:gd name="T7" fmla="*/ 56 h 61"/>
                <a:gd name="T8" fmla="*/ 25 w 54"/>
                <a:gd name="T9" fmla="*/ 54 h 61"/>
                <a:gd name="T10" fmla="*/ 54 w 54"/>
                <a:gd name="T11" fmla="*/ 14 h 61"/>
              </a:gdLst>
              <a:ahLst/>
              <a:cxnLst>
                <a:cxn ang="0">
                  <a:pos x="T0" y="T1"/>
                </a:cxn>
                <a:cxn ang="0">
                  <a:pos x="T2" y="T3"/>
                </a:cxn>
                <a:cxn ang="0">
                  <a:pos x="T4" y="T5"/>
                </a:cxn>
                <a:cxn ang="0">
                  <a:pos x="T6" y="T7"/>
                </a:cxn>
                <a:cxn ang="0">
                  <a:pos x="T8" y="T9"/>
                </a:cxn>
                <a:cxn ang="0">
                  <a:pos x="T10" y="T11"/>
                </a:cxn>
              </a:cxnLst>
              <a:rect l="0" t="0" r="r" b="b"/>
              <a:pathLst>
                <a:path w="54" h="61">
                  <a:moveTo>
                    <a:pt x="54" y="14"/>
                  </a:moveTo>
                  <a:cubicBezTo>
                    <a:pt x="39" y="0"/>
                    <a:pt x="39" y="0"/>
                    <a:pt x="39" y="0"/>
                  </a:cubicBezTo>
                  <a:cubicBezTo>
                    <a:pt x="5" y="37"/>
                    <a:pt x="5" y="37"/>
                    <a:pt x="5" y="37"/>
                  </a:cubicBezTo>
                  <a:cubicBezTo>
                    <a:pt x="0" y="43"/>
                    <a:pt x="1" y="51"/>
                    <a:pt x="6" y="56"/>
                  </a:cubicBezTo>
                  <a:cubicBezTo>
                    <a:pt x="12" y="61"/>
                    <a:pt x="21" y="60"/>
                    <a:pt x="25" y="54"/>
                  </a:cubicBezTo>
                  <a:lnTo>
                    <a:pt x="54" y="14"/>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36" name="ïśļiḑê"/>
            <p:cNvSpPr/>
            <p:nvPr>
              <p:custDataLst>
                <p:tags r:id="rId130"/>
              </p:custDataLst>
            </p:nvPr>
          </p:nvSpPr>
          <p:spPr bwMode="auto">
            <a:xfrm>
              <a:off x="7299032" y="2910360"/>
              <a:ext cx="180455" cy="139017"/>
            </a:xfrm>
            <a:custGeom>
              <a:avLst/>
              <a:gdLst>
                <a:gd name="T0" fmla="*/ 9 w 65"/>
                <a:gd name="T1" fmla="*/ 14 h 50"/>
                <a:gd name="T2" fmla="*/ 0 w 65"/>
                <a:gd name="T3" fmla="*/ 41 h 50"/>
                <a:gd name="T4" fmla="*/ 1 w 65"/>
                <a:gd name="T5" fmla="*/ 40 h 50"/>
                <a:gd name="T6" fmla="*/ 0 w 65"/>
                <a:gd name="T7" fmla="*/ 41 h 50"/>
                <a:gd name="T8" fmla="*/ 12 w 65"/>
                <a:gd name="T9" fmla="*/ 36 h 50"/>
                <a:gd name="T10" fmla="*/ 14 w 65"/>
                <a:gd name="T11" fmla="*/ 28 h 50"/>
                <a:gd name="T12" fmla="*/ 24 w 65"/>
                <a:gd name="T13" fmla="*/ 33 h 50"/>
                <a:gd name="T14" fmla="*/ 28 w 65"/>
                <a:gd name="T15" fmla="*/ 23 h 50"/>
                <a:gd name="T16" fmla="*/ 63 w 65"/>
                <a:gd name="T17" fmla="*/ 32 h 50"/>
                <a:gd name="T18" fmla="*/ 9 w 65"/>
                <a:gd name="T19" fmla="*/ 1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50">
                  <a:moveTo>
                    <a:pt x="9" y="14"/>
                  </a:moveTo>
                  <a:cubicBezTo>
                    <a:pt x="3" y="28"/>
                    <a:pt x="0" y="41"/>
                    <a:pt x="0" y="41"/>
                  </a:cubicBezTo>
                  <a:cubicBezTo>
                    <a:pt x="0" y="41"/>
                    <a:pt x="0" y="41"/>
                    <a:pt x="1" y="40"/>
                  </a:cubicBezTo>
                  <a:cubicBezTo>
                    <a:pt x="0" y="41"/>
                    <a:pt x="0" y="41"/>
                    <a:pt x="0" y="41"/>
                  </a:cubicBezTo>
                  <a:cubicBezTo>
                    <a:pt x="12" y="36"/>
                    <a:pt x="12" y="36"/>
                    <a:pt x="12" y="36"/>
                  </a:cubicBezTo>
                  <a:cubicBezTo>
                    <a:pt x="12" y="36"/>
                    <a:pt x="8" y="32"/>
                    <a:pt x="14" y="28"/>
                  </a:cubicBezTo>
                  <a:cubicBezTo>
                    <a:pt x="21" y="25"/>
                    <a:pt x="19" y="39"/>
                    <a:pt x="24" y="33"/>
                  </a:cubicBezTo>
                  <a:cubicBezTo>
                    <a:pt x="29" y="27"/>
                    <a:pt x="28" y="23"/>
                    <a:pt x="28" y="23"/>
                  </a:cubicBezTo>
                  <a:cubicBezTo>
                    <a:pt x="28" y="23"/>
                    <a:pt x="61" y="50"/>
                    <a:pt x="63" y="32"/>
                  </a:cubicBezTo>
                  <a:cubicBezTo>
                    <a:pt x="65" y="3"/>
                    <a:pt x="16" y="0"/>
                    <a:pt x="9" y="14"/>
                  </a:cubicBezTo>
                  <a:close/>
                </a:path>
              </a:pathLst>
            </a:custGeom>
            <a:solidFill>
              <a:srgbClr val="7D3F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37" name="íṣ1ídè"/>
            <p:cNvSpPr/>
            <p:nvPr>
              <p:custDataLst>
                <p:tags r:id="rId131"/>
              </p:custDataLst>
            </p:nvPr>
          </p:nvSpPr>
          <p:spPr bwMode="auto">
            <a:xfrm>
              <a:off x="7313735" y="3054724"/>
              <a:ext cx="24061" cy="33418"/>
            </a:xfrm>
            <a:custGeom>
              <a:avLst/>
              <a:gdLst>
                <a:gd name="T0" fmla="*/ 9 w 9"/>
                <a:gd name="T1" fmla="*/ 9 h 12"/>
                <a:gd name="T2" fmla="*/ 0 w 9"/>
                <a:gd name="T3" fmla="*/ 0 h 12"/>
                <a:gd name="T4" fmla="*/ 6 w 9"/>
                <a:gd name="T5" fmla="*/ 12 h 12"/>
                <a:gd name="T6" fmla="*/ 8 w 9"/>
                <a:gd name="T7" fmla="*/ 11 h 12"/>
                <a:gd name="T8" fmla="*/ 9 w 9"/>
                <a:gd name="T9" fmla="*/ 9 h 12"/>
              </a:gdLst>
              <a:ahLst/>
              <a:cxnLst>
                <a:cxn ang="0">
                  <a:pos x="T0" y="T1"/>
                </a:cxn>
                <a:cxn ang="0">
                  <a:pos x="T2" y="T3"/>
                </a:cxn>
                <a:cxn ang="0">
                  <a:pos x="T4" y="T5"/>
                </a:cxn>
                <a:cxn ang="0">
                  <a:pos x="T6" y="T7"/>
                </a:cxn>
                <a:cxn ang="0">
                  <a:pos x="T8" y="T9"/>
                </a:cxn>
              </a:cxnLst>
              <a:rect l="0" t="0" r="r" b="b"/>
              <a:pathLst>
                <a:path w="9" h="12">
                  <a:moveTo>
                    <a:pt x="9" y="9"/>
                  </a:moveTo>
                  <a:cubicBezTo>
                    <a:pt x="9" y="9"/>
                    <a:pt x="3" y="3"/>
                    <a:pt x="0" y="0"/>
                  </a:cubicBezTo>
                  <a:cubicBezTo>
                    <a:pt x="6" y="12"/>
                    <a:pt x="6" y="12"/>
                    <a:pt x="6" y="12"/>
                  </a:cubicBezTo>
                  <a:cubicBezTo>
                    <a:pt x="8" y="11"/>
                    <a:pt x="8" y="11"/>
                    <a:pt x="8" y="11"/>
                  </a:cubicBezTo>
                  <a:lnTo>
                    <a:pt x="9" y="9"/>
                  </a:lnTo>
                  <a:close/>
                </a:path>
              </a:pathLst>
            </a:custGeom>
            <a:solidFill>
              <a:srgbClr val="CC94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38" name="iṩľïḋe"/>
            <p:cNvSpPr/>
            <p:nvPr>
              <p:custDataLst>
                <p:tags r:id="rId132"/>
              </p:custDataLst>
            </p:nvPr>
          </p:nvSpPr>
          <p:spPr bwMode="auto">
            <a:xfrm>
              <a:off x="7023671" y="3312707"/>
              <a:ext cx="78866" cy="147037"/>
            </a:xfrm>
            <a:custGeom>
              <a:avLst/>
              <a:gdLst>
                <a:gd name="T0" fmla="*/ 0 w 28"/>
                <a:gd name="T1" fmla="*/ 10 h 53"/>
                <a:gd name="T2" fmla="*/ 8 w 28"/>
                <a:gd name="T3" fmla="*/ 37 h 53"/>
                <a:gd name="T4" fmla="*/ 14 w 28"/>
                <a:gd name="T5" fmla="*/ 16 h 53"/>
                <a:gd name="T6" fmla="*/ 24 w 28"/>
                <a:gd name="T7" fmla="*/ 20 h 53"/>
                <a:gd name="T8" fmla="*/ 10 w 28"/>
                <a:gd name="T9" fmla="*/ 0 h 53"/>
                <a:gd name="T10" fmla="*/ 0 w 28"/>
                <a:gd name="T11" fmla="*/ 10 h 53"/>
              </a:gdLst>
              <a:ahLst/>
              <a:cxnLst>
                <a:cxn ang="0">
                  <a:pos x="T0" y="T1"/>
                </a:cxn>
                <a:cxn ang="0">
                  <a:pos x="T2" y="T3"/>
                </a:cxn>
                <a:cxn ang="0">
                  <a:pos x="T4" y="T5"/>
                </a:cxn>
                <a:cxn ang="0">
                  <a:pos x="T6" y="T7"/>
                </a:cxn>
                <a:cxn ang="0">
                  <a:pos x="T8" y="T9"/>
                </a:cxn>
                <a:cxn ang="0">
                  <a:pos x="T10" y="T11"/>
                </a:cxn>
              </a:cxnLst>
              <a:rect l="0" t="0" r="r" b="b"/>
              <a:pathLst>
                <a:path w="28" h="53">
                  <a:moveTo>
                    <a:pt x="0" y="10"/>
                  </a:moveTo>
                  <a:cubicBezTo>
                    <a:pt x="0" y="10"/>
                    <a:pt x="2" y="53"/>
                    <a:pt x="8" y="37"/>
                  </a:cubicBezTo>
                  <a:cubicBezTo>
                    <a:pt x="14" y="18"/>
                    <a:pt x="12" y="18"/>
                    <a:pt x="14" y="16"/>
                  </a:cubicBezTo>
                  <a:cubicBezTo>
                    <a:pt x="16" y="13"/>
                    <a:pt x="18" y="19"/>
                    <a:pt x="24" y="20"/>
                  </a:cubicBezTo>
                  <a:cubicBezTo>
                    <a:pt x="28" y="21"/>
                    <a:pt x="10" y="0"/>
                    <a:pt x="10" y="0"/>
                  </a:cubicBezTo>
                  <a:lnTo>
                    <a:pt x="0" y="10"/>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39" name="íṡľîdé"/>
            <p:cNvSpPr/>
            <p:nvPr>
              <p:custDataLst>
                <p:tags r:id="rId133"/>
              </p:custDataLst>
            </p:nvPr>
          </p:nvSpPr>
          <p:spPr bwMode="auto">
            <a:xfrm>
              <a:off x="6888664" y="3029326"/>
              <a:ext cx="177782" cy="314125"/>
            </a:xfrm>
            <a:custGeom>
              <a:avLst/>
              <a:gdLst>
                <a:gd name="T0" fmla="*/ 64 w 64"/>
                <a:gd name="T1" fmla="*/ 34 h 113"/>
                <a:gd name="T2" fmla="*/ 36 w 64"/>
                <a:gd name="T3" fmla="*/ 42 h 113"/>
                <a:gd name="T4" fmla="*/ 61 w 64"/>
                <a:gd name="T5" fmla="*/ 106 h 113"/>
                <a:gd name="T6" fmla="*/ 49 w 64"/>
                <a:gd name="T7" fmla="*/ 113 h 113"/>
                <a:gd name="T8" fmla="*/ 9 w 64"/>
                <a:gd name="T9" fmla="*/ 27 h 113"/>
                <a:gd name="T10" fmla="*/ 58 w 64"/>
                <a:gd name="T11" fmla="*/ 0 h 113"/>
              </a:gdLst>
              <a:ahLst/>
              <a:cxnLst>
                <a:cxn ang="0">
                  <a:pos x="T0" y="T1"/>
                </a:cxn>
                <a:cxn ang="0">
                  <a:pos x="T2" y="T3"/>
                </a:cxn>
                <a:cxn ang="0">
                  <a:pos x="T4" y="T5"/>
                </a:cxn>
                <a:cxn ang="0">
                  <a:pos x="T6" y="T7"/>
                </a:cxn>
                <a:cxn ang="0">
                  <a:pos x="T8" y="T9"/>
                </a:cxn>
                <a:cxn ang="0">
                  <a:pos x="T10" y="T11"/>
                </a:cxn>
              </a:cxnLst>
              <a:rect l="0" t="0" r="r" b="b"/>
              <a:pathLst>
                <a:path w="64" h="113">
                  <a:moveTo>
                    <a:pt x="64" y="34"/>
                  </a:moveTo>
                  <a:cubicBezTo>
                    <a:pt x="47" y="40"/>
                    <a:pt x="36" y="42"/>
                    <a:pt x="36" y="42"/>
                  </a:cubicBezTo>
                  <a:cubicBezTo>
                    <a:pt x="61" y="106"/>
                    <a:pt x="61" y="106"/>
                    <a:pt x="61" y="106"/>
                  </a:cubicBezTo>
                  <a:cubicBezTo>
                    <a:pt x="49" y="113"/>
                    <a:pt x="49" y="113"/>
                    <a:pt x="49" y="113"/>
                  </a:cubicBezTo>
                  <a:cubicBezTo>
                    <a:pt x="49" y="113"/>
                    <a:pt x="0" y="42"/>
                    <a:pt x="9" y="27"/>
                  </a:cubicBezTo>
                  <a:cubicBezTo>
                    <a:pt x="12" y="20"/>
                    <a:pt x="35" y="8"/>
                    <a:pt x="58" y="0"/>
                  </a:cubicBezTo>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40" name="íṥḷiďê"/>
            <p:cNvSpPr/>
            <p:nvPr>
              <p:custDataLst>
                <p:tags r:id="rId134"/>
              </p:custDataLst>
            </p:nvPr>
          </p:nvSpPr>
          <p:spPr bwMode="auto">
            <a:xfrm>
              <a:off x="7049068" y="2993235"/>
              <a:ext cx="153721" cy="130997"/>
            </a:xfrm>
            <a:custGeom>
              <a:avLst/>
              <a:gdLst>
                <a:gd name="T0" fmla="*/ 0 w 55"/>
                <a:gd name="T1" fmla="*/ 13 h 47"/>
                <a:gd name="T2" fmla="*/ 51 w 55"/>
                <a:gd name="T3" fmla="*/ 21 h 47"/>
                <a:gd name="T4" fmla="*/ 23 w 55"/>
                <a:gd name="T5" fmla="*/ 42 h 47"/>
                <a:gd name="T6" fmla="*/ 6 w 55"/>
                <a:gd name="T7" fmla="*/ 47 h 47"/>
              </a:gdLst>
              <a:ahLst/>
              <a:cxnLst>
                <a:cxn ang="0">
                  <a:pos x="T0" y="T1"/>
                </a:cxn>
                <a:cxn ang="0">
                  <a:pos x="T2" y="T3"/>
                </a:cxn>
                <a:cxn ang="0">
                  <a:pos x="T4" y="T5"/>
                </a:cxn>
                <a:cxn ang="0">
                  <a:pos x="T6" y="T7"/>
                </a:cxn>
              </a:cxnLst>
              <a:rect l="0" t="0" r="r" b="b"/>
              <a:pathLst>
                <a:path w="55" h="47">
                  <a:moveTo>
                    <a:pt x="0" y="13"/>
                  </a:moveTo>
                  <a:cubicBezTo>
                    <a:pt x="27" y="3"/>
                    <a:pt x="55" y="0"/>
                    <a:pt x="51" y="21"/>
                  </a:cubicBezTo>
                  <a:cubicBezTo>
                    <a:pt x="51" y="21"/>
                    <a:pt x="50" y="33"/>
                    <a:pt x="23" y="42"/>
                  </a:cubicBezTo>
                  <a:cubicBezTo>
                    <a:pt x="17" y="44"/>
                    <a:pt x="11" y="46"/>
                    <a:pt x="6" y="47"/>
                  </a:cubicBezTo>
                </a:path>
              </a:pathLst>
            </a:custGeom>
            <a:solidFill>
              <a:srgbClr val="3D74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41" name="îśḷïďê"/>
            <p:cNvSpPr/>
            <p:nvPr>
              <p:custDataLst>
                <p:tags r:id="rId135"/>
              </p:custDataLst>
            </p:nvPr>
          </p:nvSpPr>
          <p:spPr bwMode="auto">
            <a:xfrm>
              <a:off x="7174718" y="3410286"/>
              <a:ext cx="90896" cy="126987"/>
            </a:xfrm>
            <a:custGeom>
              <a:avLst/>
              <a:gdLst>
                <a:gd name="T0" fmla="*/ 31 w 33"/>
                <a:gd name="T1" fmla="*/ 18 h 46"/>
                <a:gd name="T2" fmla="*/ 7 w 33"/>
                <a:gd name="T3" fmla="*/ 30 h 46"/>
                <a:gd name="T4" fmla="*/ 18 w 33"/>
                <a:gd name="T5" fmla="*/ 11 h 46"/>
                <a:gd name="T6" fmla="*/ 8 w 33"/>
                <a:gd name="T7" fmla="*/ 7 h 46"/>
                <a:gd name="T8" fmla="*/ 33 w 33"/>
                <a:gd name="T9" fmla="*/ 0 h 46"/>
                <a:gd name="T10" fmla="*/ 31 w 33"/>
                <a:gd name="T11" fmla="*/ 18 h 46"/>
              </a:gdLst>
              <a:ahLst/>
              <a:cxnLst>
                <a:cxn ang="0">
                  <a:pos x="T0" y="T1"/>
                </a:cxn>
                <a:cxn ang="0">
                  <a:pos x="T2" y="T3"/>
                </a:cxn>
                <a:cxn ang="0">
                  <a:pos x="T4" y="T5"/>
                </a:cxn>
                <a:cxn ang="0">
                  <a:pos x="T6" y="T7"/>
                </a:cxn>
                <a:cxn ang="0">
                  <a:pos x="T8" y="T9"/>
                </a:cxn>
                <a:cxn ang="0">
                  <a:pos x="T10" y="T11"/>
                </a:cxn>
              </a:cxnLst>
              <a:rect l="0" t="0" r="r" b="b"/>
              <a:pathLst>
                <a:path w="33" h="46">
                  <a:moveTo>
                    <a:pt x="31" y="18"/>
                  </a:moveTo>
                  <a:cubicBezTo>
                    <a:pt x="31" y="18"/>
                    <a:pt x="0" y="46"/>
                    <a:pt x="7" y="30"/>
                  </a:cubicBezTo>
                  <a:cubicBezTo>
                    <a:pt x="16" y="13"/>
                    <a:pt x="18" y="15"/>
                    <a:pt x="18" y="11"/>
                  </a:cubicBezTo>
                  <a:cubicBezTo>
                    <a:pt x="18" y="8"/>
                    <a:pt x="13" y="10"/>
                    <a:pt x="8" y="7"/>
                  </a:cubicBezTo>
                  <a:cubicBezTo>
                    <a:pt x="4" y="5"/>
                    <a:pt x="33" y="0"/>
                    <a:pt x="33" y="0"/>
                  </a:cubicBezTo>
                  <a:lnTo>
                    <a:pt x="31" y="18"/>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42" name="ïşľídê"/>
            <p:cNvSpPr/>
            <p:nvPr>
              <p:custDataLst>
                <p:tags r:id="rId136"/>
              </p:custDataLst>
            </p:nvPr>
          </p:nvSpPr>
          <p:spPr bwMode="auto">
            <a:xfrm>
              <a:off x="7311062" y="3088141"/>
              <a:ext cx="136344" cy="165751"/>
            </a:xfrm>
            <a:custGeom>
              <a:avLst/>
              <a:gdLst>
                <a:gd name="T0" fmla="*/ 49 w 49"/>
                <a:gd name="T1" fmla="*/ 39 h 60"/>
                <a:gd name="T2" fmla="*/ 10 w 49"/>
                <a:gd name="T3" fmla="*/ 16 h 60"/>
                <a:gd name="T4" fmla="*/ 14 w 49"/>
                <a:gd name="T5" fmla="*/ 49 h 60"/>
                <a:gd name="T6" fmla="*/ 20 w 49"/>
                <a:gd name="T7" fmla="*/ 60 h 60"/>
              </a:gdLst>
              <a:ahLst/>
              <a:cxnLst>
                <a:cxn ang="0">
                  <a:pos x="T0" y="T1"/>
                </a:cxn>
                <a:cxn ang="0">
                  <a:pos x="T2" y="T3"/>
                </a:cxn>
                <a:cxn ang="0">
                  <a:pos x="T4" y="T5"/>
                </a:cxn>
                <a:cxn ang="0">
                  <a:pos x="T6" y="T7"/>
                </a:cxn>
              </a:cxnLst>
              <a:rect l="0" t="0" r="r" b="b"/>
              <a:pathLst>
                <a:path w="49" h="60">
                  <a:moveTo>
                    <a:pt x="49" y="39"/>
                  </a:moveTo>
                  <a:cubicBezTo>
                    <a:pt x="36" y="16"/>
                    <a:pt x="20" y="0"/>
                    <a:pt x="10" y="16"/>
                  </a:cubicBezTo>
                  <a:cubicBezTo>
                    <a:pt x="10" y="16"/>
                    <a:pt x="0" y="25"/>
                    <a:pt x="14" y="49"/>
                  </a:cubicBezTo>
                  <a:cubicBezTo>
                    <a:pt x="16" y="53"/>
                    <a:pt x="18" y="56"/>
                    <a:pt x="20" y="60"/>
                  </a:cubicBezTo>
                </a:path>
              </a:pathLst>
            </a:custGeom>
            <a:solidFill>
              <a:srgbClr val="3D74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43" name="ï$ļîde"/>
            <p:cNvSpPr/>
            <p:nvPr>
              <p:custDataLst>
                <p:tags r:id="rId137"/>
              </p:custDataLst>
            </p:nvPr>
          </p:nvSpPr>
          <p:spPr bwMode="auto">
            <a:xfrm>
              <a:off x="7244227" y="3196414"/>
              <a:ext cx="260657" cy="263331"/>
            </a:xfrm>
            <a:custGeom>
              <a:avLst/>
              <a:gdLst>
                <a:gd name="T0" fmla="*/ 44 w 94"/>
                <a:gd name="T1" fmla="*/ 21 h 95"/>
                <a:gd name="T2" fmla="*/ 64 w 94"/>
                <a:gd name="T3" fmla="*/ 51 h 95"/>
                <a:gd name="T4" fmla="*/ 0 w 94"/>
                <a:gd name="T5" fmla="*/ 78 h 95"/>
                <a:gd name="T6" fmla="*/ 6 w 94"/>
                <a:gd name="T7" fmla="*/ 95 h 95"/>
                <a:gd name="T8" fmla="*/ 92 w 94"/>
                <a:gd name="T9" fmla="*/ 58 h 95"/>
                <a:gd name="T10" fmla="*/ 73 w 94"/>
                <a:gd name="T11" fmla="*/ 0 h 95"/>
              </a:gdLst>
              <a:ahLst/>
              <a:cxnLst>
                <a:cxn ang="0">
                  <a:pos x="T0" y="T1"/>
                </a:cxn>
                <a:cxn ang="0">
                  <a:pos x="T2" y="T3"/>
                </a:cxn>
                <a:cxn ang="0">
                  <a:pos x="T4" y="T5"/>
                </a:cxn>
                <a:cxn ang="0">
                  <a:pos x="T6" y="T7"/>
                </a:cxn>
                <a:cxn ang="0">
                  <a:pos x="T8" y="T9"/>
                </a:cxn>
                <a:cxn ang="0">
                  <a:pos x="T10" y="T11"/>
                </a:cxn>
              </a:cxnLst>
              <a:rect l="0" t="0" r="r" b="b"/>
              <a:pathLst>
                <a:path w="94" h="95">
                  <a:moveTo>
                    <a:pt x="44" y="21"/>
                  </a:moveTo>
                  <a:cubicBezTo>
                    <a:pt x="55" y="39"/>
                    <a:pt x="64" y="51"/>
                    <a:pt x="64" y="51"/>
                  </a:cubicBezTo>
                  <a:cubicBezTo>
                    <a:pt x="0" y="78"/>
                    <a:pt x="0" y="78"/>
                    <a:pt x="0" y="78"/>
                  </a:cubicBezTo>
                  <a:cubicBezTo>
                    <a:pt x="6" y="95"/>
                    <a:pt x="6" y="95"/>
                    <a:pt x="6" y="95"/>
                  </a:cubicBezTo>
                  <a:cubicBezTo>
                    <a:pt x="6" y="95"/>
                    <a:pt x="88" y="75"/>
                    <a:pt x="92" y="58"/>
                  </a:cubicBezTo>
                  <a:cubicBezTo>
                    <a:pt x="94" y="50"/>
                    <a:pt x="85" y="22"/>
                    <a:pt x="73" y="0"/>
                  </a:cubicBezTo>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44" name="íšlidè"/>
            <p:cNvSpPr/>
            <p:nvPr>
              <p:custDataLst>
                <p:tags r:id="rId138"/>
              </p:custDataLst>
            </p:nvPr>
          </p:nvSpPr>
          <p:spPr bwMode="auto">
            <a:xfrm>
              <a:off x="7724103" y="4478310"/>
              <a:ext cx="339522" cy="538691"/>
            </a:xfrm>
            <a:custGeom>
              <a:avLst/>
              <a:gdLst>
                <a:gd name="T0" fmla="*/ 19 w 122"/>
                <a:gd name="T1" fmla="*/ 77 h 194"/>
                <a:gd name="T2" fmla="*/ 1 w 122"/>
                <a:gd name="T3" fmla="*/ 36 h 194"/>
                <a:gd name="T4" fmla="*/ 13 w 122"/>
                <a:gd name="T5" fmla="*/ 14 h 194"/>
                <a:gd name="T6" fmla="*/ 47 w 122"/>
                <a:gd name="T7" fmla="*/ 8 h 194"/>
                <a:gd name="T8" fmla="*/ 77 w 122"/>
                <a:gd name="T9" fmla="*/ 55 h 194"/>
                <a:gd name="T10" fmla="*/ 109 w 122"/>
                <a:gd name="T11" fmla="*/ 97 h 194"/>
                <a:gd name="T12" fmla="*/ 98 w 122"/>
                <a:gd name="T13" fmla="*/ 168 h 194"/>
                <a:gd name="T14" fmla="*/ 15 w 122"/>
                <a:gd name="T15" fmla="*/ 166 h 194"/>
                <a:gd name="T16" fmla="*/ 8 w 122"/>
                <a:gd name="T17" fmla="*/ 120 h 194"/>
                <a:gd name="T18" fmla="*/ 19 w 122"/>
                <a:gd name="T19" fmla="*/ 7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94">
                  <a:moveTo>
                    <a:pt x="19" y="77"/>
                  </a:moveTo>
                  <a:cubicBezTo>
                    <a:pt x="14" y="58"/>
                    <a:pt x="0" y="49"/>
                    <a:pt x="1" y="36"/>
                  </a:cubicBezTo>
                  <a:cubicBezTo>
                    <a:pt x="3" y="23"/>
                    <a:pt x="11" y="15"/>
                    <a:pt x="13" y="14"/>
                  </a:cubicBezTo>
                  <a:cubicBezTo>
                    <a:pt x="30" y="0"/>
                    <a:pt x="46" y="7"/>
                    <a:pt x="47" y="8"/>
                  </a:cubicBezTo>
                  <a:cubicBezTo>
                    <a:pt x="71" y="16"/>
                    <a:pt x="77" y="52"/>
                    <a:pt x="77" y="55"/>
                  </a:cubicBezTo>
                  <a:cubicBezTo>
                    <a:pt x="81" y="79"/>
                    <a:pt x="99" y="77"/>
                    <a:pt x="109" y="97"/>
                  </a:cubicBezTo>
                  <a:cubicBezTo>
                    <a:pt x="122" y="121"/>
                    <a:pt x="112" y="158"/>
                    <a:pt x="98" y="168"/>
                  </a:cubicBezTo>
                  <a:cubicBezTo>
                    <a:pt x="81" y="182"/>
                    <a:pt x="26" y="194"/>
                    <a:pt x="15" y="166"/>
                  </a:cubicBezTo>
                  <a:cubicBezTo>
                    <a:pt x="11" y="157"/>
                    <a:pt x="5" y="150"/>
                    <a:pt x="8" y="120"/>
                  </a:cubicBezTo>
                  <a:cubicBezTo>
                    <a:pt x="10" y="103"/>
                    <a:pt x="23" y="90"/>
                    <a:pt x="19" y="77"/>
                  </a:cubicBezTo>
                </a:path>
              </a:pathLst>
            </a:custGeom>
            <a:solidFill>
              <a:srgbClr val="7D3F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45" name="îślïḑe"/>
            <p:cNvSpPr/>
            <p:nvPr>
              <p:custDataLst>
                <p:tags r:id="rId139"/>
              </p:custDataLst>
            </p:nvPr>
          </p:nvSpPr>
          <p:spPr bwMode="auto">
            <a:xfrm>
              <a:off x="7496864" y="4733621"/>
              <a:ext cx="525324" cy="316799"/>
            </a:xfrm>
            <a:custGeom>
              <a:avLst/>
              <a:gdLst>
                <a:gd name="T0" fmla="*/ 142 w 189"/>
                <a:gd name="T1" fmla="*/ 1 h 114"/>
                <a:gd name="T2" fmla="*/ 110 w 189"/>
                <a:gd name="T3" fmla="*/ 30 h 114"/>
                <a:gd name="T4" fmla="*/ 82 w 189"/>
                <a:gd name="T5" fmla="*/ 77 h 114"/>
                <a:gd name="T6" fmla="*/ 6 w 189"/>
                <a:gd name="T7" fmla="*/ 31 h 114"/>
                <a:gd name="T8" fmla="*/ 0 w 189"/>
                <a:gd name="T9" fmla="*/ 46 h 114"/>
                <a:gd name="T10" fmla="*/ 92 w 189"/>
                <a:gd name="T11" fmla="*/ 107 h 114"/>
                <a:gd name="T12" fmla="*/ 142 w 189"/>
                <a:gd name="T13" fmla="*/ 1 h 114"/>
              </a:gdLst>
              <a:ahLst/>
              <a:cxnLst>
                <a:cxn ang="0">
                  <a:pos x="T0" y="T1"/>
                </a:cxn>
                <a:cxn ang="0">
                  <a:pos x="T2" y="T3"/>
                </a:cxn>
                <a:cxn ang="0">
                  <a:pos x="T4" y="T5"/>
                </a:cxn>
                <a:cxn ang="0">
                  <a:pos x="T6" y="T7"/>
                </a:cxn>
                <a:cxn ang="0">
                  <a:pos x="T8" y="T9"/>
                </a:cxn>
                <a:cxn ang="0">
                  <a:pos x="T10" y="T11"/>
                </a:cxn>
                <a:cxn ang="0">
                  <a:pos x="T12" y="T13"/>
                </a:cxn>
              </a:cxnLst>
              <a:rect l="0" t="0" r="r" b="b"/>
              <a:pathLst>
                <a:path w="189" h="114">
                  <a:moveTo>
                    <a:pt x="142" y="1"/>
                  </a:moveTo>
                  <a:cubicBezTo>
                    <a:pt x="142" y="1"/>
                    <a:pt x="126" y="0"/>
                    <a:pt x="110" y="30"/>
                  </a:cubicBezTo>
                  <a:cubicBezTo>
                    <a:pt x="94" y="60"/>
                    <a:pt x="82" y="77"/>
                    <a:pt x="82" y="77"/>
                  </a:cubicBezTo>
                  <a:cubicBezTo>
                    <a:pt x="6" y="31"/>
                    <a:pt x="6" y="31"/>
                    <a:pt x="6" y="31"/>
                  </a:cubicBezTo>
                  <a:cubicBezTo>
                    <a:pt x="0" y="46"/>
                    <a:pt x="0" y="46"/>
                    <a:pt x="0" y="46"/>
                  </a:cubicBezTo>
                  <a:cubicBezTo>
                    <a:pt x="0" y="46"/>
                    <a:pt x="72" y="114"/>
                    <a:pt x="92" y="107"/>
                  </a:cubicBezTo>
                  <a:cubicBezTo>
                    <a:pt x="112" y="100"/>
                    <a:pt x="189" y="1"/>
                    <a:pt x="142" y="1"/>
                  </a:cubicBezTo>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46" name="isḷiďê"/>
            <p:cNvSpPr/>
            <p:nvPr>
              <p:custDataLst>
                <p:tags r:id="rId140"/>
              </p:custDataLst>
            </p:nvPr>
          </p:nvSpPr>
          <p:spPr bwMode="auto">
            <a:xfrm>
              <a:off x="7393937" y="4780405"/>
              <a:ext cx="130997" cy="82876"/>
            </a:xfrm>
            <a:custGeom>
              <a:avLst/>
              <a:gdLst>
                <a:gd name="T0" fmla="*/ 38 w 47"/>
                <a:gd name="T1" fmla="*/ 30 h 30"/>
                <a:gd name="T2" fmla="*/ 17 w 47"/>
                <a:gd name="T3" fmla="*/ 10 h 30"/>
                <a:gd name="T4" fmla="*/ 35 w 47"/>
                <a:gd name="T5" fmla="*/ 14 h 30"/>
                <a:gd name="T6" fmla="*/ 30 w 47"/>
                <a:gd name="T7" fmla="*/ 4 h 30"/>
                <a:gd name="T8" fmla="*/ 47 w 47"/>
                <a:gd name="T9" fmla="*/ 16 h 30"/>
                <a:gd name="T10" fmla="*/ 38 w 47"/>
                <a:gd name="T11" fmla="*/ 30 h 30"/>
              </a:gdLst>
              <a:ahLst/>
              <a:cxnLst>
                <a:cxn ang="0">
                  <a:pos x="T0" y="T1"/>
                </a:cxn>
                <a:cxn ang="0">
                  <a:pos x="T2" y="T3"/>
                </a:cxn>
                <a:cxn ang="0">
                  <a:pos x="T4" y="T5"/>
                </a:cxn>
                <a:cxn ang="0">
                  <a:pos x="T6" y="T7"/>
                </a:cxn>
                <a:cxn ang="0">
                  <a:pos x="T8" y="T9"/>
                </a:cxn>
                <a:cxn ang="0">
                  <a:pos x="T10" y="T11"/>
                </a:cxn>
              </a:cxnLst>
              <a:rect l="0" t="0" r="r" b="b"/>
              <a:pathLst>
                <a:path w="47" h="30">
                  <a:moveTo>
                    <a:pt x="38" y="30"/>
                  </a:moveTo>
                  <a:cubicBezTo>
                    <a:pt x="38" y="30"/>
                    <a:pt x="0" y="7"/>
                    <a:pt x="17" y="10"/>
                  </a:cubicBezTo>
                  <a:cubicBezTo>
                    <a:pt x="25" y="11"/>
                    <a:pt x="32" y="16"/>
                    <a:pt x="35" y="14"/>
                  </a:cubicBezTo>
                  <a:cubicBezTo>
                    <a:pt x="37" y="11"/>
                    <a:pt x="31" y="9"/>
                    <a:pt x="30" y="4"/>
                  </a:cubicBezTo>
                  <a:cubicBezTo>
                    <a:pt x="28" y="0"/>
                    <a:pt x="47" y="16"/>
                    <a:pt x="47" y="16"/>
                  </a:cubicBezTo>
                  <a:lnTo>
                    <a:pt x="38" y="30"/>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47" name="îṡļîďè"/>
            <p:cNvSpPr/>
            <p:nvPr>
              <p:custDataLst>
                <p:tags r:id="rId141"/>
              </p:custDataLst>
            </p:nvPr>
          </p:nvSpPr>
          <p:spPr bwMode="auto">
            <a:xfrm>
              <a:off x="7561025" y="4877985"/>
              <a:ext cx="97580" cy="69508"/>
            </a:xfrm>
            <a:custGeom>
              <a:avLst/>
              <a:gdLst>
                <a:gd name="T0" fmla="*/ 6 w 73"/>
                <a:gd name="T1" fmla="*/ 0 h 52"/>
                <a:gd name="T2" fmla="*/ 0 w 73"/>
                <a:gd name="T3" fmla="*/ 25 h 52"/>
                <a:gd name="T4" fmla="*/ 73 w 73"/>
                <a:gd name="T5" fmla="*/ 52 h 52"/>
                <a:gd name="T6" fmla="*/ 6 w 73"/>
                <a:gd name="T7" fmla="*/ 0 h 52"/>
              </a:gdLst>
              <a:ahLst/>
              <a:cxnLst>
                <a:cxn ang="0">
                  <a:pos x="T0" y="T1"/>
                </a:cxn>
                <a:cxn ang="0">
                  <a:pos x="T2" y="T3"/>
                </a:cxn>
                <a:cxn ang="0">
                  <a:pos x="T4" y="T5"/>
                </a:cxn>
                <a:cxn ang="0">
                  <a:pos x="T6" y="T7"/>
                </a:cxn>
              </a:cxnLst>
              <a:rect l="0" t="0" r="r" b="b"/>
              <a:pathLst>
                <a:path w="73" h="52">
                  <a:moveTo>
                    <a:pt x="6" y="0"/>
                  </a:moveTo>
                  <a:lnTo>
                    <a:pt x="0" y="25"/>
                  </a:lnTo>
                  <a:lnTo>
                    <a:pt x="73" y="52"/>
                  </a:lnTo>
                  <a:lnTo>
                    <a:pt x="6" y="0"/>
                  </a:lnTo>
                  <a:close/>
                </a:path>
              </a:pathLst>
            </a:custGeom>
            <a:solidFill>
              <a:srgbClr val="D9A47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48" name="ïslîďê"/>
            <p:cNvSpPr/>
            <p:nvPr>
              <p:custDataLst>
                <p:tags r:id="rId142"/>
              </p:custDataLst>
            </p:nvPr>
          </p:nvSpPr>
          <p:spPr bwMode="auto">
            <a:xfrm>
              <a:off x="7561025" y="4877985"/>
              <a:ext cx="97580" cy="69508"/>
            </a:xfrm>
            <a:custGeom>
              <a:avLst/>
              <a:gdLst>
                <a:gd name="T0" fmla="*/ 6 w 73"/>
                <a:gd name="T1" fmla="*/ 0 h 52"/>
                <a:gd name="T2" fmla="*/ 0 w 73"/>
                <a:gd name="T3" fmla="*/ 25 h 52"/>
                <a:gd name="T4" fmla="*/ 73 w 73"/>
                <a:gd name="T5" fmla="*/ 52 h 52"/>
                <a:gd name="T6" fmla="*/ 6 w 73"/>
                <a:gd name="T7" fmla="*/ 0 h 52"/>
              </a:gdLst>
              <a:ahLst/>
              <a:cxnLst>
                <a:cxn ang="0">
                  <a:pos x="T0" y="T1"/>
                </a:cxn>
                <a:cxn ang="0">
                  <a:pos x="T2" y="T3"/>
                </a:cxn>
                <a:cxn ang="0">
                  <a:pos x="T4" y="T5"/>
                </a:cxn>
                <a:cxn ang="0">
                  <a:pos x="T6" y="T7"/>
                </a:cxn>
              </a:cxnLst>
              <a:rect l="0" t="0" r="r" b="b"/>
              <a:pathLst>
                <a:path w="73" h="52">
                  <a:moveTo>
                    <a:pt x="6" y="0"/>
                  </a:moveTo>
                  <a:lnTo>
                    <a:pt x="0" y="25"/>
                  </a:lnTo>
                  <a:lnTo>
                    <a:pt x="73" y="52"/>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49" name="iŝľîḓe"/>
            <p:cNvSpPr/>
            <p:nvPr>
              <p:custDataLst>
                <p:tags r:id="rId143"/>
              </p:custDataLst>
            </p:nvPr>
          </p:nvSpPr>
          <p:spPr bwMode="auto">
            <a:xfrm>
              <a:off x="7688012" y="5677332"/>
              <a:ext cx="211199" cy="82876"/>
            </a:xfrm>
            <a:custGeom>
              <a:avLst/>
              <a:gdLst>
                <a:gd name="T0" fmla="*/ 57 w 76"/>
                <a:gd name="T1" fmla="*/ 1 h 30"/>
                <a:gd name="T2" fmla="*/ 12 w 76"/>
                <a:gd name="T3" fmla="*/ 25 h 30"/>
                <a:gd name="T4" fmla="*/ 22 w 76"/>
                <a:gd name="T5" fmla="*/ 30 h 30"/>
                <a:gd name="T6" fmla="*/ 48 w 76"/>
                <a:gd name="T7" fmla="*/ 24 h 30"/>
                <a:gd name="T8" fmla="*/ 71 w 76"/>
                <a:gd name="T9" fmla="*/ 11 h 30"/>
                <a:gd name="T10" fmla="*/ 71 w 76"/>
                <a:gd name="T11" fmla="*/ 11 h 30"/>
                <a:gd name="T12" fmla="*/ 69 w 76"/>
                <a:gd name="T13" fmla="*/ 0 h 30"/>
                <a:gd name="T14" fmla="*/ 57 w 76"/>
                <a:gd name="T15" fmla="*/ 1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30">
                  <a:moveTo>
                    <a:pt x="57" y="1"/>
                  </a:moveTo>
                  <a:cubicBezTo>
                    <a:pt x="57" y="1"/>
                    <a:pt x="23" y="24"/>
                    <a:pt x="12" y="25"/>
                  </a:cubicBezTo>
                  <a:cubicBezTo>
                    <a:pt x="0" y="26"/>
                    <a:pt x="9" y="30"/>
                    <a:pt x="22" y="30"/>
                  </a:cubicBezTo>
                  <a:cubicBezTo>
                    <a:pt x="35" y="30"/>
                    <a:pt x="41" y="27"/>
                    <a:pt x="48" y="24"/>
                  </a:cubicBezTo>
                  <a:cubicBezTo>
                    <a:pt x="56" y="22"/>
                    <a:pt x="65" y="17"/>
                    <a:pt x="71" y="11"/>
                  </a:cubicBezTo>
                  <a:cubicBezTo>
                    <a:pt x="71" y="11"/>
                    <a:pt x="71" y="11"/>
                    <a:pt x="71" y="11"/>
                  </a:cubicBezTo>
                  <a:cubicBezTo>
                    <a:pt x="76" y="7"/>
                    <a:pt x="75" y="0"/>
                    <a:pt x="69" y="0"/>
                  </a:cubicBezTo>
                  <a:cubicBezTo>
                    <a:pt x="57" y="1"/>
                    <a:pt x="57" y="1"/>
                    <a:pt x="57" y="1"/>
                  </a:cubicBezTo>
                </a:path>
              </a:pathLst>
            </a:custGeom>
            <a:solidFill>
              <a:srgbClr val="FF40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50" name="îṡlíḋé"/>
            <p:cNvSpPr/>
            <p:nvPr>
              <p:custDataLst>
                <p:tags r:id="rId144"/>
              </p:custDataLst>
            </p:nvPr>
          </p:nvSpPr>
          <p:spPr bwMode="auto">
            <a:xfrm>
              <a:off x="7744153" y="5698720"/>
              <a:ext cx="149711" cy="61488"/>
            </a:xfrm>
            <a:custGeom>
              <a:avLst/>
              <a:gdLst>
                <a:gd name="T0" fmla="*/ 2 w 54"/>
                <a:gd name="T1" fmla="*/ 22 h 22"/>
                <a:gd name="T2" fmla="*/ 28 w 54"/>
                <a:gd name="T3" fmla="*/ 16 h 22"/>
                <a:gd name="T4" fmla="*/ 51 w 54"/>
                <a:gd name="T5" fmla="*/ 3 h 22"/>
                <a:gd name="T6" fmla="*/ 51 w 54"/>
                <a:gd name="T7" fmla="*/ 3 h 22"/>
                <a:gd name="T8" fmla="*/ 54 w 54"/>
                <a:gd name="T9" fmla="*/ 0 h 22"/>
                <a:gd name="T10" fmla="*/ 5 w 54"/>
                <a:gd name="T11" fmla="*/ 21 h 22"/>
                <a:gd name="T12" fmla="*/ 0 w 54"/>
                <a:gd name="T13" fmla="*/ 22 h 22"/>
                <a:gd name="T14" fmla="*/ 2 w 54"/>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22">
                  <a:moveTo>
                    <a:pt x="2" y="22"/>
                  </a:moveTo>
                  <a:cubicBezTo>
                    <a:pt x="15" y="22"/>
                    <a:pt x="21" y="19"/>
                    <a:pt x="28" y="16"/>
                  </a:cubicBezTo>
                  <a:cubicBezTo>
                    <a:pt x="36" y="14"/>
                    <a:pt x="45" y="9"/>
                    <a:pt x="51" y="3"/>
                  </a:cubicBezTo>
                  <a:cubicBezTo>
                    <a:pt x="51" y="3"/>
                    <a:pt x="51" y="3"/>
                    <a:pt x="51" y="3"/>
                  </a:cubicBezTo>
                  <a:cubicBezTo>
                    <a:pt x="52" y="2"/>
                    <a:pt x="53" y="1"/>
                    <a:pt x="54" y="0"/>
                  </a:cubicBezTo>
                  <a:cubicBezTo>
                    <a:pt x="45" y="4"/>
                    <a:pt x="15" y="20"/>
                    <a:pt x="5" y="21"/>
                  </a:cubicBezTo>
                  <a:cubicBezTo>
                    <a:pt x="2" y="21"/>
                    <a:pt x="0" y="22"/>
                    <a:pt x="0" y="22"/>
                  </a:cubicBezTo>
                  <a:cubicBezTo>
                    <a:pt x="1" y="22"/>
                    <a:pt x="1" y="22"/>
                    <a:pt x="2" y="22"/>
                  </a:cubicBezTo>
                </a:path>
              </a:pathLst>
            </a:custGeom>
            <a:solidFill>
              <a:srgbClr val="C9332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51" name="îşlíde"/>
            <p:cNvSpPr/>
            <p:nvPr>
              <p:custDataLst>
                <p:tags r:id="rId145"/>
              </p:custDataLst>
            </p:nvPr>
          </p:nvSpPr>
          <p:spPr bwMode="auto">
            <a:xfrm>
              <a:off x="7844406" y="5651935"/>
              <a:ext cx="36091" cy="28071"/>
            </a:xfrm>
            <a:custGeom>
              <a:avLst/>
              <a:gdLst>
                <a:gd name="T0" fmla="*/ 2 w 27"/>
                <a:gd name="T1" fmla="*/ 21 h 21"/>
                <a:gd name="T2" fmla="*/ 0 w 27"/>
                <a:gd name="T3" fmla="*/ 2 h 21"/>
                <a:gd name="T4" fmla="*/ 27 w 27"/>
                <a:gd name="T5" fmla="*/ 0 h 21"/>
                <a:gd name="T6" fmla="*/ 27 w 27"/>
                <a:gd name="T7" fmla="*/ 19 h 21"/>
                <a:gd name="T8" fmla="*/ 2 w 27"/>
                <a:gd name="T9" fmla="*/ 21 h 21"/>
              </a:gdLst>
              <a:ahLst/>
              <a:cxnLst>
                <a:cxn ang="0">
                  <a:pos x="T0" y="T1"/>
                </a:cxn>
                <a:cxn ang="0">
                  <a:pos x="T2" y="T3"/>
                </a:cxn>
                <a:cxn ang="0">
                  <a:pos x="T4" y="T5"/>
                </a:cxn>
                <a:cxn ang="0">
                  <a:pos x="T6" y="T7"/>
                </a:cxn>
                <a:cxn ang="0">
                  <a:pos x="T8" y="T9"/>
                </a:cxn>
              </a:cxnLst>
              <a:rect l="0" t="0" r="r" b="b"/>
              <a:pathLst>
                <a:path w="27" h="21">
                  <a:moveTo>
                    <a:pt x="2" y="21"/>
                  </a:moveTo>
                  <a:lnTo>
                    <a:pt x="0" y="2"/>
                  </a:lnTo>
                  <a:lnTo>
                    <a:pt x="27" y="0"/>
                  </a:lnTo>
                  <a:lnTo>
                    <a:pt x="27" y="19"/>
                  </a:lnTo>
                  <a:lnTo>
                    <a:pt x="2" y="21"/>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52" name="iṣlîďé"/>
            <p:cNvSpPr/>
            <p:nvPr>
              <p:custDataLst>
                <p:tags r:id="rId146"/>
              </p:custDataLst>
            </p:nvPr>
          </p:nvSpPr>
          <p:spPr bwMode="auto">
            <a:xfrm>
              <a:off x="7752173" y="5677332"/>
              <a:ext cx="128323" cy="60152"/>
            </a:xfrm>
            <a:custGeom>
              <a:avLst/>
              <a:gdLst>
                <a:gd name="T0" fmla="*/ 34 w 46"/>
                <a:gd name="T1" fmla="*/ 1 h 22"/>
                <a:gd name="T2" fmla="*/ 13 w 46"/>
                <a:gd name="T3" fmla="*/ 14 h 22"/>
                <a:gd name="T4" fmla="*/ 18 w 46"/>
                <a:gd name="T5" fmla="*/ 18 h 22"/>
                <a:gd name="T6" fmla="*/ 46 w 46"/>
                <a:gd name="T7" fmla="*/ 0 h 22"/>
                <a:gd name="T8" fmla="*/ 34 w 46"/>
                <a:gd name="T9" fmla="*/ 1 h 22"/>
              </a:gdLst>
              <a:ahLst/>
              <a:cxnLst>
                <a:cxn ang="0">
                  <a:pos x="T0" y="T1"/>
                </a:cxn>
                <a:cxn ang="0">
                  <a:pos x="T2" y="T3"/>
                </a:cxn>
                <a:cxn ang="0">
                  <a:pos x="T4" y="T5"/>
                </a:cxn>
                <a:cxn ang="0">
                  <a:pos x="T6" y="T7"/>
                </a:cxn>
                <a:cxn ang="0">
                  <a:pos x="T8" y="T9"/>
                </a:cxn>
              </a:cxnLst>
              <a:rect l="0" t="0" r="r" b="b"/>
              <a:pathLst>
                <a:path w="46" h="22">
                  <a:moveTo>
                    <a:pt x="34" y="1"/>
                  </a:moveTo>
                  <a:cubicBezTo>
                    <a:pt x="34" y="1"/>
                    <a:pt x="27" y="6"/>
                    <a:pt x="13" y="14"/>
                  </a:cubicBezTo>
                  <a:cubicBezTo>
                    <a:pt x="0" y="22"/>
                    <a:pt x="10" y="21"/>
                    <a:pt x="18" y="18"/>
                  </a:cubicBezTo>
                  <a:cubicBezTo>
                    <a:pt x="33" y="12"/>
                    <a:pt x="46" y="0"/>
                    <a:pt x="46" y="0"/>
                  </a:cubicBezTo>
                  <a:cubicBezTo>
                    <a:pt x="34" y="1"/>
                    <a:pt x="34" y="1"/>
                    <a:pt x="34" y="1"/>
                  </a:cubicBezTo>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53" name="îŝḻiḍê"/>
            <p:cNvSpPr/>
            <p:nvPr>
              <p:custDataLst>
                <p:tags r:id="rId147"/>
              </p:custDataLst>
            </p:nvPr>
          </p:nvSpPr>
          <p:spPr bwMode="auto">
            <a:xfrm>
              <a:off x="7764204" y="4869964"/>
              <a:ext cx="201842" cy="798011"/>
            </a:xfrm>
            <a:custGeom>
              <a:avLst/>
              <a:gdLst>
                <a:gd name="T0" fmla="*/ 16 w 73"/>
                <a:gd name="T1" fmla="*/ 0 h 288"/>
                <a:gd name="T2" fmla="*/ 59 w 73"/>
                <a:gd name="T3" fmla="*/ 38 h 288"/>
                <a:gd name="T4" fmla="*/ 44 w 73"/>
                <a:gd name="T5" fmla="*/ 164 h 288"/>
                <a:gd name="T6" fmla="*/ 44 w 73"/>
                <a:gd name="T7" fmla="*/ 286 h 288"/>
                <a:gd name="T8" fmla="*/ 27 w 73"/>
                <a:gd name="T9" fmla="*/ 288 h 288"/>
                <a:gd name="T10" fmla="*/ 8 w 73"/>
                <a:gd name="T11" fmla="*/ 164 h 288"/>
                <a:gd name="T12" fmla="*/ 16 w 73"/>
                <a:gd name="T13" fmla="*/ 0 h 288"/>
              </a:gdLst>
              <a:ahLst/>
              <a:cxnLst>
                <a:cxn ang="0">
                  <a:pos x="T0" y="T1"/>
                </a:cxn>
                <a:cxn ang="0">
                  <a:pos x="T2" y="T3"/>
                </a:cxn>
                <a:cxn ang="0">
                  <a:pos x="T4" y="T5"/>
                </a:cxn>
                <a:cxn ang="0">
                  <a:pos x="T6" y="T7"/>
                </a:cxn>
                <a:cxn ang="0">
                  <a:pos x="T8" y="T9"/>
                </a:cxn>
                <a:cxn ang="0">
                  <a:pos x="T10" y="T11"/>
                </a:cxn>
                <a:cxn ang="0">
                  <a:pos x="T12" y="T13"/>
                </a:cxn>
              </a:cxnLst>
              <a:rect l="0" t="0" r="r" b="b"/>
              <a:pathLst>
                <a:path w="73" h="288">
                  <a:moveTo>
                    <a:pt x="16" y="0"/>
                  </a:moveTo>
                  <a:cubicBezTo>
                    <a:pt x="59" y="38"/>
                    <a:pt x="59" y="38"/>
                    <a:pt x="59" y="38"/>
                  </a:cubicBezTo>
                  <a:cubicBezTo>
                    <a:pt x="59" y="38"/>
                    <a:pt x="73" y="61"/>
                    <a:pt x="44" y="164"/>
                  </a:cubicBezTo>
                  <a:cubicBezTo>
                    <a:pt x="44" y="164"/>
                    <a:pt x="61" y="223"/>
                    <a:pt x="44" y="286"/>
                  </a:cubicBezTo>
                  <a:cubicBezTo>
                    <a:pt x="27" y="288"/>
                    <a:pt x="27" y="288"/>
                    <a:pt x="27" y="288"/>
                  </a:cubicBezTo>
                  <a:cubicBezTo>
                    <a:pt x="27" y="288"/>
                    <a:pt x="13" y="180"/>
                    <a:pt x="8" y="164"/>
                  </a:cubicBezTo>
                  <a:cubicBezTo>
                    <a:pt x="2" y="144"/>
                    <a:pt x="0" y="90"/>
                    <a:pt x="16" y="0"/>
                  </a:cubicBezTo>
                  <a:close/>
                </a:path>
              </a:pathLst>
            </a:custGeom>
            <a:solidFill>
              <a:srgbClr val="3D74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54" name="iSľíḓê"/>
            <p:cNvSpPr/>
            <p:nvPr>
              <p:custDataLst>
                <p:tags r:id="rId148"/>
              </p:custDataLst>
            </p:nvPr>
          </p:nvSpPr>
          <p:spPr bwMode="auto">
            <a:xfrm>
              <a:off x="7597116" y="5716096"/>
              <a:ext cx="497253" cy="69508"/>
            </a:xfrm>
            <a:custGeom>
              <a:avLst/>
              <a:gdLst>
                <a:gd name="T0" fmla="*/ 101 w 179"/>
                <a:gd name="T1" fmla="*/ 0 h 25"/>
                <a:gd name="T2" fmla="*/ 81 w 179"/>
                <a:gd name="T3" fmla="*/ 10 h 25"/>
                <a:gd name="T4" fmla="*/ 55 w 179"/>
                <a:gd name="T5" fmla="*/ 16 h 25"/>
                <a:gd name="T6" fmla="*/ 55 w 179"/>
                <a:gd name="T7" fmla="*/ 16 h 25"/>
                <a:gd name="T8" fmla="*/ 55 w 179"/>
                <a:gd name="T9" fmla="*/ 16 h 25"/>
                <a:gd name="T10" fmla="*/ 55 w 179"/>
                <a:gd name="T11" fmla="*/ 16 h 25"/>
                <a:gd name="T12" fmla="*/ 45 w 179"/>
                <a:gd name="T13" fmla="*/ 11 h 25"/>
                <a:gd name="T14" fmla="*/ 68 w 179"/>
                <a:gd name="T15" fmla="*/ 0 h 25"/>
                <a:gd name="T16" fmla="*/ 0 w 179"/>
                <a:gd name="T17" fmla="*/ 13 h 25"/>
                <a:gd name="T18" fmla="*/ 90 w 179"/>
                <a:gd name="T19" fmla="*/ 25 h 25"/>
                <a:gd name="T20" fmla="*/ 179 w 179"/>
                <a:gd name="T21" fmla="*/ 13 h 25"/>
                <a:gd name="T22" fmla="*/ 101 w 179"/>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25">
                  <a:moveTo>
                    <a:pt x="101" y="0"/>
                  </a:moveTo>
                  <a:cubicBezTo>
                    <a:pt x="95" y="5"/>
                    <a:pt x="88" y="8"/>
                    <a:pt x="81" y="10"/>
                  </a:cubicBezTo>
                  <a:cubicBezTo>
                    <a:pt x="74" y="13"/>
                    <a:pt x="68" y="16"/>
                    <a:pt x="55" y="16"/>
                  </a:cubicBezTo>
                  <a:cubicBezTo>
                    <a:pt x="55" y="16"/>
                    <a:pt x="55" y="16"/>
                    <a:pt x="55" y="16"/>
                  </a:cubicBezTo>
                  <a:cubicBezTo>
                    <a:pt x="55" y="16"/>
                    <a:pt x="55" y="16"/>
                    <a:pt x="55" y="16"/>
                  </a:cubicBezTo>
                  <a:cubicBezTo>
                    <a:pt x="55" y="16"/>
                    <a:pt x="55" y="16"/>
                    <a:pt x="55" y="16"/>
                  </a:cubicBezTo>
                  <a:cubicBezTo>
                    <a:pt x="42" y="16"/>
                    <a:pt x="33" y="12"/>
                    <a:pt x="45" y="11"/>
                  </a:cubicBezTo>
                  <a:cubicBezTo>
                    <a:pt x="50" y="10"/>
                    <a:pt x="59" y="6"/>
                    <a:pt x="68" y="0"/>
                  </a:cubicBezTo>
                  <a:cubicBezTo>
                    <a:pt x="29" y="2"/>
                    <a:pt x="0" y="7"/>
                    <a:pt x="0" y="13"/>
                  </a:cubicBezTo>
                  <a:cubicBezTo>
                    <a:pt x="0" y="20"/>
                    <a:pt x="40" y="25"/>
                    <a:pt x="90" y="25"/>
                  </a:cubicBezTo>
                  <a:cubicBezTo>
                    <a:pt x="139" y="25"/>
                    <a:pt x="179" y="20"/>
                    <a:pt x="179" y="13"/>
                  </a:cubicBezTo>
                  <a:cubicBezTo>
                    <a:pt x="179" y="6"/>
                    <a:pt x="145" y="1"/>
                    <a:pt x="101" y="0"/>
                  </a:cubicBezTo>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55" name="îṣlîḓé"/>
            <p:cNvSpPr/>
            <p:nvPr>
              <p:custDataLst>
                <p:tags r:id="rId149"/>
              </p:custDataLst>
            </p:nvPr>
          </p:nvSpPr>
          <p:spPr bwMode="auto">
            <a:xfrm>
              <a:off x="7688012" y="5716096"/>
              <a:ext cx="169762" cy="44112"/>
            </a:xfrm>
            <a:custGeom>
              <a:avLst/>
              <a:gdLst>
                <a:gd name="T0" fmla="*/ 57 w 61"/>
                <a:gd name="T1" fmla="*/ 0 h 16"/>
                <a:gd name="T2" fmla="*/ 49 w 61"/>
                <a:gd name="T3" fmla="*/ 0 h 16"/>
                <a:gd name="T4" fmla="*/ 41 w 61"/>
                <a:gd name="T5" fmla="*/ 4 h 16"/>
                <a:gd name="T6" fmla="*/ 31 w 61"/>
                <a:gd name="T7" fmla="*/ 6 h 16"/>
                <a:gd name="T8" fmla="*/ 35 w 61"/>
                <a:gd name="T9" fmla="*/ 0 h 16"/>
                <a:gd name="T10" fmla="*/ 35 w 61"/>
                <a:gd name="T11" fmla="*/ 0 h 16"/>
                <a:gd name="T12" fmla="*/ 12 w 61"/>
                <a:gd name="T13" fmla="*/ 11 h 16"/>
                <a:gd name="T14" fmla="*/ 22 w 61"/>
                <a:gd name="T15" fmla="*/ 16 h 16"/>
                <a:gd name="T16" fmla="*/ 20 w 61"/>
                <a:gd name="T17" fmla="*/ 16 h 16"/>
                <a:gd name="T18" fmla="*/ 25 w 61"/>
                <a:gd name="T19" fmla="*/ 15 h 16"/>
                <a:gd name="T20" fmla="*/ 61 w 61"/>
                <a:gd name="T21" fmla="*/ 0 h 16"/>
                <a:gd name="T22" fmla="*/ 57 w 61"/>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16">
                  <a:moveTo>
                    <a:pt x="57" y="0"/>
                  </a:moveTo>
                  <a:cubicBezTo>
                    <a:pt x="54" y="0"/>
                    <a:pt x="52" y="0"/>
                    <a:pt x="49" y="0"/>
                  </a:cubicBezTo>
                  <a:cubicBezTo>
                    <a:pt x="46" y="1"/>
                    <a:pt x="44" y="3"/>
                    <a:pt x="41" y="4"/>
                  </a:cubicBezTo>
                  <a:cubicBezTo>
                    <a:pt x="37" y="5"/>
                    <a:pt x="33" y="6"/>
                    <a:pt x="31" y="6"/>
                  </a:cubicBezTo>
                  <a:cubicBezTo>
                    <a:pt x="29" y="6"/>
                    <a:pt x="29" y="5"/>
                    <a:pt x="35" y="0"/>
                  </a:cubicBezTo>
                  <a:cubicBezTo>
                    <a:pt x="35" y="0"/>
                    <a:pt x="35" y="0"/>
                    <a:pt x="35" y="0"/>
                  </a:cubicBezTo>
                  <a:cubicBezTo>
                    <a:pt x="26" y="6"/>
                    <a:pt x="17" y="10"/>
                    <a:pt x="12" y="11"/>
                  </a:cubicBezTo>
                  <a:cubicBezTo>
                    <a:pt x="0" y="12"/>
                    <a:pt x="9" y="16"/>
                    <a:pt x="22" y="16"/>
                  </a:cubicBezTo>
                  <a:cubicBezTo>
                    <a:pt x="21" y="16"/>
                    <a:pt x="20" y="16"/>
                    <a:pt x="20" y="16"/>
                  </a:cubicBezTo>
                  <a:cubicBezTo>
                    <a:pt x="20" y="16"/>
                    <a:pt x="22" y="15"/>
                    <a:pt x="25" y="15"/>
                  </a:cubicBezTo>
                  <a:cubicBezTo>
                    <a:pt x="32" y="14"/>
                    <a:pt x="49" y="6"/>
                    <a:pt x="61" y="0"/>
                  </a:cubicBezTo>
                  <a:cubicBezTo>
                    <a:pt x="60" y="0"/>
                    <a:pt x="58" y="0"/>
                    <a:pt x="57" y="0"/>
                  </a:cubicBezTo>
                </a:path>
              </a:pathLst>
            </a:custGeom>
            <a:solidFill>
              <a:srgbClr val="E63A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56" name="îś1ïdê"/>
            <p:cNvSpPr/>
            <p:nvPr>
              <p:custDataLst>
                <p:tags r:id="rId150"/>
              </p:custDataLst>
            </p:nvPr>
          </p:nvSpPr>
          <p:spPr bwMode="auto">
            <a:xfrm>
              <a:off x="7744153" y="5716096"/>
              <a:ext cx="133670" cy="44112"/>
            </a:xfrm>
            <a:custGeom>
              <a:avLst/>
              <a:gdLst>
                <a:gd name="T0" fmla="*/ 41 w 48"/>
                <a:gd name="T1" fmla="*/ 0 h 16"/>
                <a:gd name="T2" fmla="*/ 5 w 48"/>
                <a:gd name="T3" fmla="*/ 15 h 16"/>
                <a:gd name="T4" fmla="*/ 0 w 48"/>
                <a:gd name="T5" fmla="*/ 16 h 16"/>
                <a:gd name="T6" fmla="*/ 2 w 48"/>
                <a:gd name="T7" fmla="*/ 16 h 16"/>
                <a:gd name="T8" fmla="*/ 2 w 48"/>
                <a:gd name="T9" fmla="*/ 16 h 16"/>
                <a:gd name="T10" fmla="*/ 2 w 48"/>
                <a:gd name="T11" fmla="*/ 16 h 16"/>
                <a:gd name="T12" fmla="*/ 2 w 48"/>
                <a:gd name="T13" fmla="*/ 16 h 16"/>
                <a:gd name="T14" fmla="*/ 28 w 48"/>
                <a:gd name="T15" fmla="*/ 10 h 16"/>
                <a:gd name="T16" fmla="*/ 48 w 48"/>
                <a:gd name="T17" fmla="*/ 0 h 16"/>
                <a:gd name="T18" fmla="*/ 41 w 48"/>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16">
                  <a:moveTo>
                    <a:pt x="41" y="0"/>
                  </a:moveTo>
                  <a:cubicBezTo>
                    <a:pt x="29" y="6"/>
                    <a:pt x="12" y="14"/>
                    <a:pt x="5" y="15"/>
                  </a:cubicBezTo>
                  <a:cubicBezTo>
                    <a:pt x="2" y="15"/>
                    <a:pt x="0" y="16"/>
                    <a:pt x="0" y="16"/>
                  </a:cubicBezTo>
                  <a:cubicBezTo>
                    <a:pt x="0" y="16"/>
                    <a:pt x="1" y="16"/>
                    <a:pt x="2" y="16"/>
                  </a:cubicBezTo>
                  <a:cubicBezTo>
                    <a:pt x="2" y="16"/>
                    <a:pt x="2" y="16"/>
                    <a:pt x="2" y="16"/>
                  </a:cubicBezTo>
                  <a:cubicBezTo>
                    <a:pt x="2" y="16"/>
                    <a:pt x="2" y="16"/>
                    <a:pt x="2" y="16"/>
                  </a:cubicBezTo>
                  <a:cubicBezTo>
                    <a:pt x="2" y="16"/>
                    <a:pt x="2" y="16"/>
                    <a:pt x="2" y="16"/>
                  </a:cubicBezTo>
                  <a:cubicBezTo>
                    <a:pt x="15" y="16"/>
                    <a:pt x="21" y="13"/>
                    <a:pt x="28" y="10"/>
                  </a:cubicBezTo>
                  <a:cubicBezTo>
                    <a:pt x="35" y="8"/>
                    <a:pt x="42" y="5"/>
                    <a:pt x="48" y="0"/>
                  </a:cubicBezTo>
                  <a:cubicBezTo>
                    <a:pt x="45" y="0"/>
                    <a:pt x="43" y="0"/>
                    <a:pt x="41" y="0"/>
                  </a:cubicBezTo>
                </a:path>
              </a:pathLst>
            </a:custGeom>
            <a:solidFill>
              <a:srgbClr val="B52E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57" name="ïṣ1íḑe"/>
            <p:cNvSpPr/>
            <p:nvPr>
              <p:custDataLst>
                <p:tags r:id="rId151"/>
              </p:custDataLst>
            </p:nvPr>
          </p:nvSpPr>
          <p:spPr bwMode="auto">
            <a:xfrm>
              <a:off x="7769551" y="5716096"/>
              <a:ext cx="54805" cy="16040"/>
            </a:xfrm>
            <a:custGeom>
              <a:avLst/>
              <a:gdLst>
                <a:gd name="T0" fmla="*/ 20 w 20"/>
                <a:gd name="T1" fmla="*/ 0 h 6"/>
                <a:gd name="T2" fmla="*/ 6 w 20"/>
                <a:gd name="T3" fmla="*/ 0 h 6"/>
                <a:gd name="T4" fmla="*/ 2 w 20"/>
                <a:gd name="T5" fmla="*/ 6 h 6"/>
                <a:gd name="T6" fmla="*/ 12 w 20"/>
                <a:gd name="T7" fmla="*/ 4 h 6"/>
                <a:gd name="T8" fmla="*/ 20 w 20"/>
                <a:gd name="T9" fmla="*/ 0 h 6"/>
              </a:gdLst>
              <a:ahLst/>
              <a:cxnLst>
                <a:cxn ang="0">
                  <a:pos x="T0" y="T1"/>
                </a:cxn>
                <a:cxn ang="0">
                  <a:pos x="T2" y="T3"/>
                </a:cxn>
                <a:cxn ang="0">
                  <a:pos x="T4" y="T5"/>
                </a:cxn>
                <a:cxn ang="0">
                  <a:pos x="T6" y="T7"/>
                </a:cxn>
                <a:cxn ang="0">
                  <a:pos x="T8" y="T9"/>
                </a:cxn>
              </a:cxnLst>
              <a:rect l="0" t="0" r="r" b="b"/>
              <a:pathLst>
                <a:path w="20" h="6">
                  <a:moveTo>
                    <a:pt x="20" y="0"/>
                  </a:moveTo>
                  <a:cubicBezTo>
                    <a:pt x="15" y="0"/>
                    <a:pt x="11" y="0"/>
                    <a:pt x="6" y="0"/>
                  </a:cubicBezTo>
                  <a:cubicBezTo>
                    <a:pt x="0" y="5"/>
                    <a:pt x="0" y="6"/>
                    <a:pt x="2" y="6"/>
                  </a:cubicBezTo>
                  <a:cubicBezTo>
                    <a:pt x="4" y="6"/>
                    <a:pt x="8" y="5"/>
                    <a:pt x="12" y="4"/>
                  </a:cubicBezTo>
                  <a:cubicBezTo>
                    <a:pt x="15" y="3"/>
                    <a:pt x="17" y="1"/>
                    <a:pt x="20" y="0"/>
                  </a:cubicBezTo>
                </a:path>
              </a:pathLst>
            </a:custGeom>
            <a:solidFill>
              <a:srgbClr val="DAA57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58" name="îṩḷîde"/>
            <p:cNvSpPr/>
            <p:nvPr>
              <p:custDataLst>
                <p:tags r:id="rId152"/>
              </p:custDataLst>
            </p:nvPr>
          </p:nvSpPr>
          <p:spPr bwMode="auto">
            <a:xfrm>
              <a:off x="7752173" y="5682679"/>
              <a:ext cx="208525" cy="85549"/>
            </a:xfrm>
            <a:custGeom>
              <a:avLst/>
              <a:gdLst>
                <a:gd name="T0" fmla="*/ 56 w 75"/>
                <a:gd name="T1" fmla="*/ 2 h 31"/>
                <a:gd name="T2" fmla="*/ 11 w 75"/>
                <a:gd name="T3" fmla="*/ 26 h 31"/>
                <a:gd name="T4" fmla="*/ 21 w 75"/>
                <a:gd name="T5" fmla="*/ 31 h 31"/>
                <a:gd name="T6" fmla="*/ 48 w 75"/>
                <a:gd name="T7" fmla="*/ 25 h 31"/>
                <a:gd name="T8" fmla="*/ 70 w 75"/>
                <a:gd name="T9" fmla="*/ 12 h 31"/>
                <a:gd name="T10" fmla="*/ 71 w 75"/>
                <a:gd name="T11" fmla="*/ 12 h 31"/>
                <a:gd name="T12" fmla="*/ 68 w 75"/>
                <a:gd name="T13" fmla="*/ 1 h 31"/>
                <a:gd name="T14" fmla="*/ 56 w 75"/>
                <a:gd name="T15" fmla="*/ 2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31">
                  <a:moveTo>
                    <a:pt x="56" y="2"/>
                  </a:moveTo>
                  <a:cubicBezTo>
                    <a:pt x="56" y="2"/>
                    <a:pt x="23" y="24"/>
                    <a:pt x="11" y="26"/>
                  </a:cubicBezTo>
                  <a:cubicBezTo>
                    <a:pt x="0" y="27"/>
                    <a:pt x="9" y="31"/>
                    <a:pt x="21" y="31"/>
                  </a:cubicBezTo>
                  <a:cubicBezTo>
                    <a:pt x="34" y="31"/>
                    <a:pt x="40" y="28"/>
                    <a:pt x="48" y="25"/>
                  </a:cubicBezTo>
                  <a:cubicBezTo>
                    <a:pt x="55" y="23"/>
                    <a:pt x="64" y="18"/>
                    <a:pt x="70" y="12"/>
                  </a:cubicBezTo>
                  <a:cubicBezTo>
                    <a:pt x="71" y="12"/>
                    <a:pt x="71" y="12"/>
                    <a:pt x="71" y="12"/>
                  </a:cubicBezTo>
                  <a:cubicBezTo>
                    <a:pt x="75" y="8"/>
                    <a:pt x="74" y="0"/>
                    <a:pt x="68" y="1"/>
                  </a:cubicBezTo>
                  <a:lnTo>
                    <a:pt x="56" y="2"/>
                  </a:lnTo>
                  <a:close/>
                </a:path>
              </a:pathLst>
            </a:custGeom>
            <a:solidFill>
              <a:srgbClr val="FF40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59" name="iṩḻíḍè"/>
            <p:cNvSpPr/>
            <p:nvPr>
              <p:custDataLst>
                <p:tags r:id="rId153"/>
              </p:custDataLst>
            </p:nvPr>
          </p:nvSpPr>
          <p:spPr bwMode="auto">
            <a:xfrm>
              <a:off x="7908568" y="5659955"/>
              <a:ext cx="33418" cy="28071"/>
            </a:xfrm>
            <a:custGeom>
              <a:avLst/>
              <a:gdLst>
                <a:gd name="T0" fmla="*/ 0 w 25"/>
                <a:gd name="T1" fmla="*/ 21 h 21"/>
                <a:gd name="T2" fmla="*/ 0 w 25"/>
                <a:gd name="T3" fmla="*/ 2 h 21"/>
                <a:gd name="T4" fmla="*/ 25 w 25"/>
                <a:gd name="T5" fmla="*/ 0 h 21"/>
                <a:gd name="T6" fmla="*/ 25 w 25"/>
                <a:gd name="T7" fmla="*/ 19 h 21"/>
                <a:gd name="T8" fmla="*/ 0 w 25"/>
                <a:gd name="T9" fmla="*/ 21 h 21"/>
              </a:gdLst>
              <a:ahLst/>
              <a:cxnLst>
                <a:cxn ang="0">
                  <a:pos x="T0" y="T1"/>
                </a:cxn>
                <a:cxn ang="0">
                  <a:pos x="T2" y="T3"/>
                </a:cxn>
                <a:cxn ang="0">
                  <a:pos x="T4" y="T5"/>
                </a:cxn>
                <a:cxn ang="0">
                  <a:pos x="T6" y="T7"/>
                </a:cxn>
                <a:cxn ang="0">
                  <a:pos x="T8" y="T9"/>
                </a:cxn>
              </a:cxnLst>
              <a:rect l="0" t="0" r="r" b="b"/>
              <a:pathLst>
                <a:path w="25" h="21">
                  <a:moveTo>
                    <a:pt x="0" y="21"/>
                  </a:moveTo>
                  <a:lnTo>
                    <a:pt x="0" y="2"/>
                  </a:lnTo>
                  <a:lnTo>
                    <a:pt x="25" y="0"/>
                  </a:lnTo>
                  <a:lnTo>
                    <a:pt x="25" y="19"/>
                  </a:lnTo>
                  <a:lnTo>
                    <a:pt x="0" y="21"/>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60" name="í$líḑè"/>
            <p:cNvSpPr/>
            <p:nvPr>
              <p:custDataLst>
                <p:tags r:id="rId154"/>
              </p:custDataLst>
            </p:nvPr>
          </p:nvSpPr>
          <p:spPr bwMode="auto">
            <a:xfrm>
              <a:off x="7813662" y="5685353"/>
              <a:ext cx="128323" cy="61488"/>
            </a:xfrm>
            <a:custGeom>
              <a:avLst/>
              <a:gdLst>
                <a:gd name="T0" fmla="*/ 34 w 46"/>
                <a:gd name="T1" fmla="*/ 1 h 22"/>
                <a:gd name="T2" fmla="*/ 13 w 46"/>
                <a:gd name="T3" fmla="*/ 14 h 22"/>
                <a:gd name="T4" fmla="*/ 18 w 46"/>
                <a:gd name="T5" fmla="*/ 18 h 22"/>
                <a:gd name="T6" fmla="*/ 46 w 46"/>
                <a:gd name="T7" fmla="*/ 0 h 22"/>
                <a:gd name="T8" fmla="*/ 34 w 46"/>
                <a:gd name="T9" fmla="*/ 1 h 22"/>
              </a:gdLst>
              <a:ahLst/>
              <a:cxnLst>
                <a:cxn ang="0">
                  <a:pos x="T0" y="T1"/>
                </a:cxn>
                <a:cxn ang="0">
                  <a:pos x="T2" y="T3"/>
                </a:cxn>
                <a:cxn ang="0">
                  <a:pos x="T4" y="T5"/>
                </a:cxn>
                <a:cxn ang="0">
                  <a:pos x="T6" y="T7"/>
                </a:cxn>
                <a:cxn ang="0">
                  <a:pos x="T8" y="T9"/>
                </a:cxn>
              </a:cxnLst>
              <a:rect l="0" t="0" r="r" b="b"/>
              <a:pathLst>
                <a:path w="46" h="22">
                  <a:moveTo>
                    <a:pt x="34" y="1"/>
                  </a:moveTo>
                  <a:cubicBezTo>
                    <a:pt x="34" y="1"/>
                    <a:pt x="27" y="5"/>
                    <a:pt x="13" y="14"/>
                  </a:cubicBezTo>
                  <a:cubicBezTo>
                    <a:pt x="0" y="22"/>
                    <a:pt x="10" y="20"/>
                    <a:pt x="18" y="18"/>
                  </a:cubicBezTo>
                  <a:cubicBezTo>
                    <a:pt x="34" y="12"/>
                    <a:pt x="46" y="0"/>
                    <a:pt x="46" y="0"/>
                  </a:cubicBezTo>
                  <a:lnTo>
                    <a:pt x="34" y="1"/>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61" name="îṡḻîdé"/>
            <p:cNvSpPr/>
            <p:nvPr>
              <p:custDataLst>
                <p:tags r:id="rId155"/>
              </p:custDataLst>
            </p:nvPr>
          </p:nvSpPr>
          <p:spPr bwMode="auto">
            <a:xfrm>
              <a:off x="7802968" y="4849914"/>
              <a:ext cx="105600" cy="796674"/>
            </a:xfrm>
            <a:custGeom>
              <a:avLst/>
              <a:gdLst>
                <a:gd name="T0" fmla="*/ 23 w 38"/>
                <a:gd name="T1" fmla="*/ 171 h 287"/>
                <a:gd name="T2" fmla="*/ 33 w 38"/>
                <a:gd name="T3" fmla="*/ 18 h 287"/>
                <a:gd name="T4" fmla="*/ 11 w 38"/>
                <a:gd name="T5" fmla="*/ 0 h 287"/>
                <a:gd name="T6" fmla="*/ 12 w 38"/>
                <a:gd name="T7" fmla="*/ 164 h 287"/>
                <a:gd name="T8" fmla="*/ 36 w 38"/>
                <a:gd name="T9" fmla="*/ 287 h 287"/>
                <a:gd name="T10" fmla="*/ 38 w 38"/>
                <a:gd name="T11" fmla="*/ 287 h 287"/>
                <a:gd name="T12" fmla="*/ 23 w 38"/>
                <a:gd name="T13" fmla="*/ 171 h 287"/>
              </a:gdLst>
              <a:ahLst/>
              <a:cxnLst>
                <a:cxn ang="0">
                  <a:pos x="T0" y="T1"/>
                </a:cxn>
                <a:cxn ang="0">
                  <a:pos x="T2" y="T3"/>
                </a:cxn>
                <a:cxn ang="0">
                  <a:pos x="T4" y="T5"/>
                </a:cxn>
                <a:cxn ang="0">
                  <a:pos x="T6" y="T7"/>
                </a:cxn>
                <a:cxn ang="0">
                  <a:pos x="T8" y="T9"/>
                </a:cxn>
                <a:cxn ang="0">
                  <a:pos x="T10" y="T11"/>
                </a:cxn>
                <a:cxn ang="0">
                  <a:pos x="T12" y="T13"/>
                </a:cxn>
              </a:cxnLst>
              <a:rect l="0" t="0" r="r" b="b"/>
              <a:pathLst>
                <a:path w="38" h="287">
                  <a:moveTo>
                    <a:pt x="23" y="171"/>
                  </a:moveTo>
                  <a:cubicBezTo>
                    <a:pt x="18" y="151"/>
                    <a:pt x="17" y="101"/>
                    <a:pt x="33" y="18"/>
                  </a:cubicBezTo>
                  <a:cubicBezTo>
                    <a:pt x="11" y="0"/>
                    <a:pt x="11" y="0"/>
                    <a:pt x="11" y="0"/>
                  </a:cubicBezTo>
                  <a:cubicBezTo>
                    <a:pt x="0" y="91"/>
                    <a:pt x="5" y="145"/>
                    <a:pt x="12" y="164"/>
                  </a:cubicBezTo>
                  <a:cubicBezTo>
                    <a:pt x="17" y="181"/>
                    <a:pt x="36" y="287"/>
                    <a:pt x="36" y="287"/>
                  </a:cubicBezTo>
                  <a:cubicBezTo>
                    <a:pt x="38" y="287"/>
                    <a:pt x="38" y="287"/>
                    <a:pt x="38" y="287"/>
                  </a:cubicBezTo>
                  <a:cubicBezTo>
                    <a:pt x="35" y="262"/>
                    <a:pt x="27" y="185"/>
                    <a:pt x="23" y="171"/>
                  </a:cubicBezTo>
                  <a:close/>
                </a:path>
              </a:pathLst>
            </a:custGeom>
            <a:solidFill>
              <a:srgbClr val="284C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62" name="îŝļïdê"/>
            <p:cNvSpPr/>
            <p:nvPr>
              <p:custDataLst>
                <p:tags r:id="rId156"/>
              </p:custDataLst>
            </p:nvPr>
          </p:nvSpPr>
          <p:spPr bwMode="auto">
            <a:xfrm>
              <a:off x="7827029" y="4872638"/>
              <a:ext cx="203179" cy="799348"/>
            </a:xfrm>
            <a:custGeom>
              <a:avLst/>
              <a:gdLst>
                <a:gd name="T0" fmla="*/ 15 w 73"/>
                <a:gd name="T1" fmla="*/ 0 h 288"/>
                <a:gd name="T2" fmla="*/ 57 w 73"/>
                <a:gd name="T3" fmla="*/ 36 h 288"/>
                <a:gd name="T4" fmla="*/ 44 w 73"/>
                <a:gd name="T5" fmla="*/ 164 h 288"/>
                <a:gd name="T6" fmla="*/ 44 w 73"/>
                <a:gd name="T7" fmla="*/ 286 h 288"/>
                <a:gd name="T8" fmla="*/ 27 w 73"/>
                <a:gd name="T9" fmla="*/ 288 h 288"/>
                <a:gd name="T10" fmla="*/ 8 w 73"/>
                <a:gd name="T11" fmla="*/ 164 h 288"/>
                <a:gd name="T12" fmla="*/ 15 w 73"/>
                <a:gd name="T13" fmla="*/ 0 h 288"/>
              </a:gdLst>
              <a:ahLst/>
              <a:cxnLst>
                <a:cxn ang="0">
                  <a:pos x="T0" y="T1"/>
                </a:cxn>
                <a:cxn ang="0">
                  <a:pos x="T2" y="T3"/>
                </a:cxn>
                <a:cxn ang="0">
                  <a:pos x="T4" y="T5"/>
                </a:cxn>
                <a:cxn ang="0">
                  <a:pos x="T6" y="T7"/>
                </a:cxn>
                <a:cxn ang="0">
                  <a:pos x="T8" y="T9"/>
                </a:cxn>
                <a:cxn ang="0">
                  <a:pos x="T10" y="T11"/>
                </a:cxn>
                <a:cxn ang="0">
                  <a:pos x="T12" y="T13"/>
                </a:cxn>
              </a:cxnLst>
              <a:rect l="0" t="0" r="r" b="b"/>
              <a:pathLst>
                <a:path w="73" h="288">
                  <a:moveTo>
                    <a:pt x="15" y="0"/>
                  </a:moveTo>
                  <a:cubicBezTo>
                    <a:pt x="57" y="36"/>
                    <a:pt x="57" y="36"/>
                    <a:pt x="57" y="36"/>
                  </a:cubicBezTo>
                  <a:cubicBezTo>
                    <a:pt x="57" y="36"/>
                    <a:pt x="73" y="61"/>
                    <a:pt x="44" y="164"/>
                  </a:cubicBezTo>
                  <a:cubicBezTo>
                    <a:pt x="44" y="164"/>
                    <a:pt x="60" y="223"/>
                    <a:pt x="44" y="286"/>
                  </a:cubicBezTo>
                  <a:cubicBezTo>
                    <a:pt x="27" y="288"/>
                    <a:pt x="27" y="288"/>
                    <a:pt x="27" y="288"/>
                  </a:cubicBezTo>
                  <a:cubicBezTo>
                    <a:pt x="27" y="288"/>
                    <a:pt x="12" y="180"/>
                    <a:pt x="8" y="164"/>
                  </a:cubicBezTo>
                  <a:cubicBezTo>
                    <a:pt x="2" y="144"/>
                    <a:pt x="0" y="89"/>
                    <a:pt x="15" y="0"/>
                  </a:cubicBezTo>
                  <a:close/>
                </a:path>
              </a:pathLst>
            </a:custGeom>
            <a:solidFill>
              <a:srgbClr val="3D74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63" name="ïṧľiḓè"/>
            <p:cNvSpPr/>
            <p:nvPr>
              <p:custDataLst>
                <p:tags r:id="rId157"/>
              </p:custDataLst>
            </p:nvPr>
          </p:nvSpPr>
          <p:spPr bwMode="auto">
            <a:xfrm>
              <a:off x="7733460" y="5113244"/>
              <a:ext cx="211199" cy="28071"/>
            </a:xfrm>
            <a:custGeom>
              <a:avLst/>
              <a:gdLst>
                <a:gd name="T0" fmla="*/ 6 w 158"/>
                <a:gd name="T1" fmla="*/ 0 h 21"/>
                <a:gd name="T2" fmla="*/ 0 w 158"/>
                <a:gd name="T3" fmla="*/ 21 h 21"/>
                <a:gd name="T4" fmla="*/ 158 w 158"/>
                <a:gd name="T5" fmla="*/ 0 h 21"/>
                <a:gd name="T6" fmla="*/ 6 w 158"/>
                <a:gd name="T7" fmla="*/ 0 h 21"/>
              </a:gdLst>
              <a:ahLst/>
              <a:cxnLst>
                <a:cxn ang="0">
                  <a:pos x="T0" y="T1"/>
                </a:cxn>
                <a:cxn ang="0">
                  <a:pos x="T2" y="T3"/>
                </a:cxn>
                <a:cxn ang="0">
                  <a:pos x="T4" y="T5"/>
                </a:cxn>
                <a:cxn ang="0">
                  <a:pos x="T6" y="T7"/>
                </a:cxn>
              </a:cxnLst>
              <a:rect l="0" t="0" r="r" b="b"/>
              <a:pathLst>
                <a:path w="158" h="21">
                  <a:moveTo>
                    <a:pt x="6" y="0"/>
                  </a:moveTo>
                  <a:lnTo>
                    <a:pt x="0" y="21"/>
                  </a:lnTo>
                  <a:lnTo>
                    <a:pt x="158" y="0"/>
                  </a:lnTo>
                  <a:lnTo>
                    <a:pt x="6" y="0"/>
                  </a:lnTo>
                  <a:close/>
                </a:path>
              </a:pathLst>
            </a:custGeom>
            <a:solidFill>
              <a:srgbClr val="284C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64" name="işľiḑe"/>
            <p:cNvSpPr/>
            <p:nvPr>
              <p:custDataLst>
                <p:tags r:id="rId158"/>
              </p:custDataLst>
            </p:nvPr>
          </p:nvSpPr>
          <p:spPr bwMode="auto">
            <a:xfrm>
              <a:off x="7733460" y="5113244"/>
              <a:ext cx="211199" cy="28071"/>
            </a:xfrm>
            <a:custGeom>
              <a:avLst/>
              <a:gdLst>
                <a:gd name="T0" fmla="*/ 6 w 158"/>
                <a:gd name="T1" fmla="*/ 0 h 21"/>
                <a:gd name="T2" fmla="*/ 0 w 158"/>
                <a:gd name="T3" fmla="*/ 21 h 21"/>
                <a:gd name="T4" fmla="*/ 158 w 158"/>
                <a:gd name="T5" fmla="*/ 0 h 21"/>
              </a:gdLst>
              <a:ahLst/>
              <a:cxnLst>
                <a:cxn ang="0">
                  <a:pos x="T0" y="T1"/>
                </a:cxn>
                <a:cxn ang="0">
                  <a:pos x="T2" y="T3"/>
                </a:cxn>
                <a:cxn ang="0">
                  <a:pos x="T4" y="T5"/>
                </a:cxn>
              </a:cxnLst>
              <a:rect l="0" t="0" r="r" b="b"/>
              <a:pathLst>
                <a:path w="158" h="21">
                  <a:moveTo>
                    <a:pt x="6" y="0"/>
                  </a:moveTo>
                  <a:lnTo>
                    <a:pt x="0" y="21"/>
                  </a:lnTo>
                  <a:lnTo>
                    <a:pt x="1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65" name="îśḻïḑê"/>
            <p:cNvSpPr/>
            <p:nvPr>
              <p:custDataLst>
                <p:tags r:id="rId159"/>
              </p:custDataLst>
            </p:nvPr>
          </p:nvSpPr>
          <p:spPr bwMode="auto">
            <a:xfrm>
              <a:off x="7702716" y="4650745"/>
              <a:ext cx="332839" cy="648301"/>
            </a:xfrm>
            <a:custGeom>
              <a:avLst/>
              <a:gdLst>
                <a:gd name="T0" fmla="*/ 43 w 120"/>
                <a:gd name="T1" fmla="*/ 18 h 234"/>
                <a:gd name="T2" fmla="*/ 54 w 120"/>
                <a:gd name="T3" fmla="*/ 6 h 234"/>
                <a:gd name="T4" fmla="*/ 93 w 120"/>
                <a:gd name="T5" fmla="*/ 39 h 234"/>
                <a:gd name="T6" fmla="*/ 120 w 120"/>
                <a:gd name="T7" fmla="*/ 218 h 234"/>
                <a:gd name="T8" fmla="*/ 0 w 120"/>
                <a:gd name="T9" fmla="*/ 204 h 234"/>
                <a:gd name="T10" fmla="*/ 43 w 120"/>
                <a:gd name="T11" fmla="*/ 18 h 234"/>
              </a:gdLst>
              <a:ahLst/>
              <a:cxnLst>
                <a:cxn ang="0">
                  <a:pos x="T0" y="T1"/>
                </a:cxn>
                <a:cxn ang="0">
                  <a:pos x="T2" y="T3"/>
                </a:cxn>
                <a:cxn ang="0">
                  <a:pos x="T4" y="T5"/>
                </a:cxn>
                <a:cxn ang="0">
                  <a:pos x="T6" y="T7"/>
                </a:cxn>
                <a:cxn ang="0">
                  <a:pos x="T8" y="T9"/>
                </a:cxn>
                <a:cxn ang="0">
                  <a:pos x="T10" y="T11"/>
                </a:cxn>
              </a:cxnLst>
              <a:rect l="0" t="0" r="r" b="b"/>
              <a:pathLst>
                <a:path w="120" h="234">
                  <a:moveTo>
                    <a:pt x="43" y="18"/>
                  </a:moveTo>
                  <a:cubicBezTo>
                    <a:pt x="44" y="13"/>
                    <a:pt x="48" y="8"/>
                    <a:pt x="54" y="6"/>
                  </a:cubicBezTo>
                  <a:cubicBezTo>
                    <a:pt x="66" y="1"/>
                    <a:pt x="86" y="0"/>
                    <a:pt x="93" y="39"/>
                  </a:cubicBezTo>
                  <a:cubicBezTo>
                    <a:pt x="101" y="88"/>
                    <a:pt x="120" y="218"/>
                    <a:pt x="120" y="218"/>
                  </a:cubicBezTo>
                  <a:cubicBezTo>
                    <a:pt x="120" y="218"/>
                    <a:pt x="47" y="234"/>
                    <a:pt x="0" y="204"/>
                  </a:cubicBezTo>
                  <a:cubicBezTo>
                    <a:pt x="43" y="18"/>
                    <a:pt x="43" y="18"/>
                    <a:pt x="43" y="18"/>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66" name="îṣ1îḑe"/>
            <p:cNvSpPr/>
            <p:nvPr>
              <p:custDataLst>
                <p:tags r:id="rId160"/>
              </p:custDataLst>
            </p:nvPr>
          </p:nvSpPr>
          <p:spPr bwMode="auto">
            <a:xfrm>
              <a:off x="7831039" y="4730947"/>
              <a:ext cx="163078" cy="307441"/>
            </a:xfrm>
            <a:custGeom>
              <a:avLst/>
              <a:gdLst>
                <a:gd name="T0" fmla="*/ 3 w 59"/>
                <a:gd name="T1" fmla="*/ 39 h 111"/>
                <a:gd name="T2" fmla="*/ 23 w 59"/>
                <a:gd name="T3" fmla="*/ 22 h 111"/>
                <a:gd name="T4" fmla="*/ 0 w 59"/>
                <a:gd name="T5" fmla="*/ 111 h 111"/>
                <a:gd name="T6" fmla="*/ 3 w 59"/>
                <a:gd name="T7" fmla="*/ 39 h 111"/>
              </a:gdLst>
              <a:ahLst/>
              <a:cxnLst>
                <a:cxn ang="0">
                  <a:pos x="T0" y="T1"/>
                </a:cxn>
                <a:cxn ang="0">
                  <a:pos x="T2" y="T3"/>
                </a:cxn>
                <a:cxn ang="0">
                  <a:pos x="T4" y="T5"/>
                </a:cxn>
                <a:cxn ang="0">
                  <a:pos x="T6" y="T7"/>
                </a:cxn>
              </a:cxnLst>
              <a:rect l="0" t="0" r="r" b="b"/>
              <a:pathLst>
                <a:path w="59" h="111">
                  <a:moveTo>
                    <a:pt x="3" y="39"/>
                  </a:moveTo>
                  <a:cubicBezTo>
                    <a:pt x="13" y="22"/>
                    <a:pt x="23" y="22"/>
                    <a:pt x="23" y="22"/>
                  </a:cubicBezTo>
                  <a:cubicBezTo>
                    <a:pt x="59" y="0"/>
                    <a:pt x="32" y="88"/>
                    <a:pt x="0" y="111"/>
                  </a:cubicBezTo>
                  <a:lnTo>
                    <a:pt x="3" y="39"/>
                  </a:lnTo>
                  <a:close/>
                </a:path>
              </a:pathLst>
            </a:custGeom>
            <a:solidFill>
              <a:srgbClr val="C9332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67" name="íşľidè"/>
            <p:cNvSpPr/>
            <p:nvPr>
              <p:custDataLst>
                <p:tags r:id="rId161"/>
              </p:custDataLst>
            </p:nvPr>
          </p:nvSpPr>
          <p:spPr bwMode="auto">
            <a:xfrm>
              <a:off x="7821682" y="4547819"/>
              <a:ext cx="56141" cy="175108"/>
            </a:xfrm>
            <a:custGeom>
              <a:avLst/>
              <a:gdLst>
                <a:gd name="T0" fmla="*/ 4 w 20"/>
                <a:gd name="T1" fmla="*/ 0 h 63"/>
                <a:gd name="T2" fmla="*/ 20 w 20"/>
                <a:gd name="T3" fmla="*/ 0 h 63"/>
                <a:gd name="T4" fmla="*/ 18 w 20"/>
                <a:gd name="T5" fmla="*/ 47 h 63"/>
                <a:gd name="T6" fmla="*/ 5 w 20"/>
                <a:gd name="T7" fmla="*/ 62 h 63"/>
                <a:gd name="T8" fmla="*/ 3 w 20"/>
                <a:gd name="T9" fmla="*/ 41 h 63"/>
                <a:gd name="T10" fmla="*/ 4 w 20"/>
                <a:gd name="T11" fmla="*/ 0 h 63"/>
              </a:gdLst>
              <a:ahLst/>
              <a:cxnLst>
                <a:cxn ang="0">
                  <a:pos x="T0" y="T1"/>
                </a:cxn>
                <a:cxn ang="0">
                  <a:pos x="T2" y="T3"/>
                </a:cxn>
                <a:cxn ang="0">
                  <a:pos x="T4" y="T5"/>
                </a:cxn>
                <a:cxn ang="0">
                  <a:pos x="T6" y="T7"/>
                </a:cxn>
                <a:cxn ang="0">
                  <a:pos x="T8" y="T9"/>
                </a:cxn>
                <a:cxn ang="0">
                  <a:pos x="T10" y="T11"/>
                </a:cxn>
              </a:cxnLst>
              <a:rect l="0" t="0" r="r" b="b"/>
              <a:pathLst>
                <a:path w="20" h="63">
                  <a:moveTo>
                    <a:pt x="4" y="0"/>
                  </a:moveTo>
                  <a:cubicBezTo>
                    <a:pt x="20" y="0"/>
                    <a:pt x="20" y="0"/>
                    <a:pt x="20" y="0"/>
                  </a:cubicBezTo>
                  <a:cubicBezTo>
                    <a:pt x="18" y="47"/>
                    <a:pt x="18" y="47"/>
                    <a:pt x="18" y="47"/>
                  </a:cubicBezTo>
                  <a:cubicBezTo>
                    <a:pt x="8" y="63"/>
                    <a:pt x="5" y="62"/>
                    <a:pt x="5" y="62"/>
                  </a:cubicBezTo>
                  <a:cubicBezTo>
                    <a:pt x="0" y="63"/>
                    <a:pt x="3" y="49"/>
                    <a:pt x="3" y="41"/>
                  </a:cubicBezTo>
                  <a:cubicBezTo>
                    <a:pt x="4" y="0"/>
                    <a:pt x="4" y="0"/>
                    <a:pt x="4" y="0"/>
                  </a:cubicBezTo>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68" name="îsľiḍé"/>
            <p:cNvSpPr/>
            <p:nvPr>
              <p:custDataLst>
                <p:tags r:id="rId162"/>
              </p:custDataLst>
            </p:nvPr>
          </p:nvSpPr>
          <p:spPr bwMode="auto">
            <a:xfrm>
              <a:off x="7749500" y="4486331"/>
              <a:ext cx="141690" cy="200505"/>
            </a:xfrm>
            <a:custGeom>
              <a:avLst/>
              <a:gdLst>
                <a:gd name="T0" fmla="*/ 2 w 51"/>
                <a:gd name="T1" fmla="*/ 28 h 72"/>
                <a:gd name="T2" fmla="*/ 20 w 51"/>
                <a:gd name="T3" fmla="*/ 64 h 72"/>
                <a:gd name="T4" fmla="*/ 48 w 51"/>
                <a:gd name="T5" fmla="*/ 45 h 72"/>
                <a:gd name="T6" fmla="*/ 36 w 51"/>
                <a:gd name="T7" fmla="*/ 9 h 72"/>
                <a:gd name="T8" fmla="*/ 2 w 51"/>
                <a:gd name="T9" fmla="*/ 28 h 72"/>
              </a:gdLst>
              <a:ahLst/>
              <a:cxnLst>
                <a:cxn ang="0">
                  <a:pos x="T0" y="T1"/>
                </a:cxn>
                <a:cxn ang="0">
                  <a:pos x="T2" y="T3"/>
                </a:cxn>
                <a:cxn ang="0">
                  <a:pos x="T4" y="T5"/>
                </a:cxn>
                <a:cxn ang="0">
                  <a:pos x="T6" y="T7"/>
                </a:cxn>
                <a:cxn ang="0">
                  <a:pos x="T8" y="T9"/>
                </a:cxn>
              </a:cxnLst>
              <a:rect l="0" t="0" r="r" b="b"/>
              <a:pathLst>
                <a:path w="51" h="72">
                  <a:moveTo>
                    <a:pt x="2" y="28"/>
                  </a:moveTo>
                  <a:cubicBezTo>
                    <a:pt x="0" y="45"/>
                    <a:pt x="10" y="58"/>
                    <a:pt x="20" y="64"/>
                  </a:cubicBezTo>
                  <a:cubicBezTo>
                    <a:pt x="33" y="72"/>
                    <a:pt x="45" y="59"/>
                    <a:pt x="48" y="45"/>
                  </a:cubicBezTo>
                  <a:cubicBezTo>
                    <a:pt x="51" y="31"/>
                    <a:pt x="47" y="15"/>
                    <a:pt x="36" y="9"/>
                  </a:cubicBezTo>
                  <a:cubicBezTo>
                    <a:pt x="21" y="0"/>
                    <a:pt x="3" y="10"/>
                    <a:pt x="2" y="28"/>
                  </a:cubicBezTo>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69" name="ïSļïḋé"/>
            <p:cNvSpPr/>
            <p:nvPr>
              <p:custDataLst>
                <p:tags r:id="rId163"/>
              </p:custDataLst>
            </p:nvPr>
          </p:nvSpPr>
          <p:spPr bwMode="auto">
            <a:xfrm>
              <a:off x="7705389" y="4450240"/>
              <a:ext cx="203179" cy="172435"/>
            </a:xfrm>
            <a:custGeom>
              <a:avLst/>
              <a:gdLst>
                <a:gd name="T0" fmla="*/ 21 w 73"/>
                <a:gd name="T1" fmla="*/ 35 h 62"/>
                <a:gd name="T2" fmla="*/ 65 w 73"/>
                <a:gd name="T3" fmla="*/ 55 h 62"/>
                <a:gd name="T4" fmla="*/ 28 w 73"/>
                <a:gd name="T5" fmla="*/ 19 h 62"/>
                <a:gd name="T6" fmla="*/ 17 w 73"/>
                <a:gd name="T7" fmla="*/ 56 h 62"/>
                <a:gd name="T8" fmla="*/ 21 w 73"/>
                <a:gd name="T9" fmla="*/ 35 h 62"/>
              </a:gdLst>
              <a:ahLst/>
              <a:cxnLst>
                <a:cxn ang="0">
                  <a:pos x="T0" y="T1"/>
                </a:cxn>
                <a:cxn ang="0">
                  <a:pos x="T2" y="T3"/>
                </a:cxn>
                <a:cxn ang="0">
                  <a:pos x="T4" y="T5"/>
                </a:cxn>
                <a:cxn ang="0">
                  <a:pos x="T6" y="T7"/>
                </a:cxn>
                <a:cxn ang="0">
                  <a:pos x="T8" y="T9"/>
                </a:cxn>
              </a:cxnLst>
              <a:rect l="0" t="0" r="r" b="b"/>
              <a:pathLst>
                <a:path w="73" h="62">
                  <a:moveTo>
                    <a:pt x="21" y="35"/>
                  </a:moveTo>
                  <a:cubicBezTo>
                    <a:pt x="21" y="35"/>
                    <a:pt x="39" y="23"/>
                    <a:pt x="65" y="55"/>
                  </a:cubicBezTo>
                  <a:cubicBezTo>
                    <a:pt x="71" y="62"/>
                    <a:pt x="73" y="0"/>
                    <a:pt x="28" y="19"/>
                  </a:cubicBezTo>
                  <a:cubicBezTo>
                    <a:pt x="0" y="31"/>
                    <a:pt x="17" y="56"/>
                    <a:pt x="17" y="56"/>
                  </a:cubicBezTo>
                  <a:cubicBezTo>
                    <a:pt x="17" y="56"/>
                    <a:pt x="9" y="41"/>
                    <a:pt x="21" y="35"/>
                  </a:cubicBezTo>
                  <a:close/>
                </a:path>
              </a:pathLst>
            </a:custGeom>
            <a:solidFill>
              <a:srgbClr val="7D3F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70" name="ïṥḷîdê"/>
            <p:cNvSpPr/>
            <p:nvPr>
              <p:custDataLst>
                <p:tags r:id="rId164"/>
              </p:custDataLst>
            </p:nvPr>
          </p:nvSpPr>
          <p:spPr bwMode="auto">
            <a:xfrm>
              <a:off x="7827029" y="4672133"/>
              <a:ext cx="4011" cy="12031"/>
            </a:xfrm>
            <a:custGeom>
              <a:avLst/>
              <a:gdLst>
                <a:gd name="T0" fmla="*/ 1 w 1"/>
                <a:gd name="T1" fmla="*/ 0 h 4"/>
                <a:gd name="T2" fmla="*/ 1 w 1"/>
                <a:gd name="T3" fmla="*/ 0 h 4"/>
                <a:gd name="T4" fmla="*/ 1 w 1"/>
                <a:gd name="T5" fmla="*/ 0 h 4"/>
                <a:gd name="T6" fmla="*/ 0 w 1"/>
                <a:gd name="T7" fmla="*/ 4 h 4"/>
                <a:gd name="T8" fmla="*/ 0 w 1"/>
                <a:gd name="T9" fmla="*/ 4 h 4"/>
                <a:gd name="T10" fmla="*/ 1 w 1"/>
                <a:gd name="T11" fmla="*/ 0 h 4"/>
              </a:gdLst>
              <a:ahLst/>
              <a:cxnLst>
                <a:cxn ang="0">
                  <a:pos x="T0" y="T1"/>
                </a:cxn>
                <a:cxn ang="0">
                  <a:pos x="T2" y="T3"/>
                </a:cxn>
                <a:cxn ang="0">
                  <a:pos x="T4" y="T5"/>
                </a:cxn>
                <a:cxn ang="0">
                  <a:pos x="T6" y="T7"/>
                </a:cxn>
                <a:cxn ang="0">
                  <a:pos x="T8" y="T9"/>
                </a:cxn>
                <a:cxn ang="0">
                  <a:pos x="T10" y="T11"/>
                </a:cxn>
              </a:cxnLst>
              <a:rect l="0" t="0" r="r" b="b"/>
              <a:pathLst>
                <a:path w="1" h="4">
                  <a:moveTo>
                    <a:pt x="1" y="0"/>
                  </a:moveTo>
                  <a:cubicBezTo>
                    <a:pt x="1" y="0"/>
                    <a:pt x="1" y="0"/>
                    <a:pt x="1" y="0"/>
                  </a:cubicBezTo>
                  <a:cubicBezTo>
                    <a:pt x="1" y="0"/>
                    <a:pt x="1" y="0"/>
                    <a:pt x="1" y="0"/>
                  </a:cubicBezTo>
                  <a:cubicBezTo>
                    <a:pt x="0" y="4"/>
                    <a:pt x="0" y="4"/>
                    <a:pt x="0" y="4"/>
                  </a:cubicBezTo>
                  <a:cubicBezTo>
                    <a:pt x="0" y="4"/>
                    <a:pt x="0" y="4"/>
                    <a:pt x="0" y="4"/>
                  </a:cubicBezTo>
                  <a:cubicBezTo>
                    <a:pt x="1" y="2"/>
                    <a:pt x="1" y="1"/>
                    <a:pt x="1" y="0"/>
                  </a:cubicBezTo>
                </a:path>
              </a:pathLst>
            </a:custGeom>
            <a:solidFill>
              <a:srgbClr val="7039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71" name="ïṧ1îḋè"/>
            <p:cNvSpPr/>
            <p:nvPr>
              <p:custDataLst>
                <p:tags r:id="rId165"/>
              </p:custDataLst>
            </p:nvPr>
          </p:nvSpPr>
          <p:spPr bwMode="auto">
            <a:xfrm>
              <a:off x="7827029" y="4664112"/>
              <a:ext cx="30745" cy="20051"/>
            </a:xfrm>
            <a:custGeom>
              <a:avLst/>
              <a:gdLst>
                <a:gd name="T0" fmla="*/ 11 w 11"/>
                <a:gd name="T1" fmla="*/ 0 h 7"/>
                <a:gd name="T2" fmla="*/ 7 w 11"/>
                <a:gd name="T3" fmla="*/ 1 h 7"/>
                <a:gd name="T4" fmla="*/ 1 w 11"/>
                <a:gd name="T5" fmla="*/ 3 h 7"/>
                <a:gd name="T6" fmla="*/ 0 w 11"/>
                <a:gd name="T7" fmla="*/ 7 h 7"/>
                <a:gd name="T8" fmla="*/ 11 w 11"/>
                <a:gd name="T9" fmla="*/ 0 h 7"/>
              </a:gdLst>
              <a:ahLst/>
              <a:cxnLst>
                <a:cxn ang="0">
                  <a:pos x="T0" y="T1"/>
                </a:cxn>
                <a:cxn ang="0">
                  <a:pos x="T2" y="T3"/>
                </a:cxn>
                <a:cxn ang="0">
                  <a:pos x="T4" y="T5"/>
                </a:cxn>
                <a:cxn ang="0">
                  <a:pos x="T6" y="T7"/>
                </a:cxn>
                <a:cxn ang="0">
                  <a:pos x="T8" y="T9"/>
                </a:cxn>
              </a:cxnLst>
              <a:rect l="0" t="0" r="r" b="b"/>
              <a:pathLst>
                <a:path w="11" h="7">
                  <a:moveTo>
                    <a:pt x="11" y="0"/>
                  </a:moveTo>
                  <a:cubicBezTo>
                    <a:pt x="7" y="1"/>
                    <a:pt x="7" y="1"/>
                    <a:pt x="7" y="1"/>
                  </a:cubicBezTo>
                  <a:cubicBezTo>
                    <a:pt x="5" y="2"/>
                    <a:pt x="3" y="3"/>
                    <a:pt x="1" y="3"/>
                  </a:cubicBezTo>
                  <a:cubicBezTo>
                    <a:pt x="1" y="4"/>
                    <a:pt x="1" y="5"/>
                    <a:pt x="0" y="7"/>
                  </a:cubicBezTo>
                  <a:cubicBezTo>
                    <a:pt x="11" y="0"/>
                    <a:pt x="11" y="0"/>
                    <a:pt x="11" y="0"/>
                  </a:cubicBezTo>
                </a:path>
              </a:pathLst>
            </a:custGeom>
            <a:solidFill>
              <a:srgbClr val="D9A47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72" name="ïSliďé"/>
            <p:cNvSpPr/>
            <p:nvPr>
              <p:custDataLst>
                <p:tags r:id="rId166"/>
              </p:custDataLst>
            </p:nvPr>
          </p:nvSpPr>
          <p:spPr bwMode="auto">
            <a:xfrm>
              <a:off x="7831039" y="4666786"/>
              <a:ext cx="16040" cy="5347"/>
            </a:xfrm>
            <a:custGeom>
              <a:avLst/>
              <a:gdLst>
                <a:gd name="T0" fmla="*/ 6 w 6"/>
                <a:gd name="T1" fmla="*/ 0 h 2"/>
                <a:gd name="T2" fmla="*/ 0 w 6"/>
                <a:gd name="T3" fmla="*/ 2 h 2"/>
                <a:gd name="T4" fmla="*/ 0 w 6"/>
                <a:gd name="T5" fmla="*/ 2 h 2"/>
                <a:gd name="T6" fmla="*/ 6 w 6"/>
                <a:gd name="T7" fmla="*/ 0 h 2"/>
              </a:gdLst>
              <a:ahLst/>
              <a:cxnLst>
                <a:cxn ang="0">
                  <a:pos x="T0" y="T1"/>
                </a:cxn>
                <a:cxn ang="0">
                  <a:pos x="T2" y="T3"/>
                </a:cxn>
                <a:cxn ang="0">
                  <a:pos x="T4" y="T5"/>
                </a:cxn>
                <a:cxn ang="0">
                  <a:pos x="T6" y="T7"/>
                </a:cxn>
              </a:cxnLst>
              <a:rect l="0" t="0" r="r" b="b"/>
              <a:pathLst>
                <a:path w="6" h="2">
                  <a:moveTo>
                    <a:pt x="6" y="0"/>
                  </a:moveTo>
                  <a:cubicBezTo>
                    <a:pt x="0" y="2"/>
                    <a:pt x="0" y="2"/>
                    <a:pt x="0" y="2"/>
                  </a:cubicBezTo>
                  <a:cubicBezTo>
                    <a:pt x="0" y="2"/>
                    <a:pt x="0" y="2"/>
                    <a:pt x="0" y="2"/>
                  </a:cubicBezTo>
                  <a:cubicBezTo>
                    <a:pt x="2" y="2"/>
                    <a:pt x="4" y="1"/>
                    <a:pt x="6" y="0"/>
                  </a:cubicBezTo>
                </a:path>
              </a:pathLst>
            </a:custGeom>
            <a:solidFill>
              <a:srgbClr val="D9A47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73" name="ïsḻiḑè"/>
            <p:cNvSpPr/>
            <p:nvPr>
              <p:custDataLst>
                <p:tags r:id="rId167"/>
              </p:custDataLst>
            </p:nvPr>
          </p:nvSpPr>
          <p:spPr bwMode="auto">
            <a:xfrm>
              <a:off x="7718756" y="4450240"/>
              <a:ext cx="156395" cy="152384"/>
            </a:xfrm>
            <a:custGeom>
              <a:avLst/>
              <a:gdLst>
                <a:gd name="T0" fmla="*/ 11 w 56"/>
                <a:gd name="T1" fmla="*/ 53 h 55"/>
                <a:gd name="T2" fmla="*/ 40 w 56"/>
                <a:gd name="T3" fmla="*/ 48 h 55"/>
                <a:gd name="T4" fmla="*/ 51 w 56"/>
                <a:gd name="T5" fmla="*/ 37 h 55"/>
                <a:gd name="T6" fmla="*/ 11 w 56"/>
                <a:gd name="T7" fmla="*/ 53 h 55"/>
              </a:gdLst>
              <a:ahLst/>
              <a:cxnLst>
                <a:cxn ang="0">
                  <a:pos x="T0" y="T1"/>
                </a:cxn>
                <a:cxn ang="0">
                  <a:pos x="T2" y="T3"/>
                </a:cxn>
                <a:cxn ang="0">
                  <a:pos x="T4" y="T5"/>
                </a:cxn>
                <a:cxn ang="0">
                  <a:pos x="T6" y="T7"/>
                </a:cxn>
              </a:cxnLst>
              <a:rect l="0" t="0" r="r" b="b"/>
              <a:pathLst>
                <a:path w="56" h="55">
                  <a:moveTo>
                    <a:pt x="11" y="53"/>
                  </a:moveTo>
                  <a:cubicBezTo>
                    <a:pt x="11" y="53"/>
                    <a:pt x="32" y="31"/>
                    <a:pt x="40" y="48"/>
                  </a:cubicBezTo>
                  <a:cubicBezTo>
                    <a:pt x="44" y="55"/>
                    <a:pt x="56" y="41"/>
                    <a:pt x="51" y="37"/>
                  </a:cubicBezTo>
                  <a:cubicBezTo>
                    <a:pt x="0" y="0"/>
                    <a:pt x="11" y="53"/>
                    <a:pt x="11" y="53"/>
                  </a:cubicBezTo>
                  <a:close/>
                </a:path>
              </a:pathLst>
            </a:custGeom>
            <a:solidFill>
              <a:srgbClr val="7D3F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74" name="ïṡḷídé"/>
            <p:cNvSpPr/>
            <p:nvPr>
              <p:custDataLst>
                <p:tags r:id="rId168"/>
              </p:custDataLst>
            </p:nvPr>
          </p:nvSpPr>
          <p:spPr bwMode="auto">
            <a:xfrm>
              <a:off x="7774898" y="5249588"/>
              <a:ext cx="191149" cy="33418"/>
            </a:xfrm>
            <a:custGeom>
              <a:avLst/>
              <a:gdLst>
                <a:gd name="T0" fmla="*/ 0 w 69"/>
                <a:gd name="T1" fmla="*/ 0 h 12"/>
                <a:gd name="T2" fmla="*/ 1 w 69"/>
                <a:gd name="T3" fmla="*/ 4 h 12"/>
                <a:gd name="T4" fmla="*/ 67 w 69"/>
                <a:gd name="T5" fmla="*/ 11 h 12"/>
                <a:gd name="T6" fmla="*/ 69 w 69"/>
                <a:gd name="T7" fmla="*/ 6 h 12"/>
                <a:gd name="T8" fmla="*/ 0 w 69"/>
                <a:gd name="T9" fmla="*/ 0 h 12"/>
              </a:gdLst>
              <a:ahLst/>
              <a:cxnLst>
                <a:cxn ang="0">
                  <a:pos x="T0" y="T1"/>
                </a:cxn>
                <a:cxn ang="0">
                  <a:pos x="T2" y="T3"/>
                </a:cxn>
                <a:cxn ang="0">
                  <a:pos x="T4" y="T5"/>
                </a:cxn>
                <a:cxn ang="0">
                  <a:pos x="T6" y="T7"/>
                </a:cxn>
                <a:cxn ang="0">
                  <a:pos x="T8" y="T9"/>
                </a:cxn>
              </a:cxnLst>
              <a:rect l="0" t="0" r="r" b="b"/>
              <a:pathLst>
                <a:path w="69" h="12">
                  <a:moveTo>
                    <a:pt x="0" y="0"/>
                  </a:moveTo>
                  <a:cubicBezTo>
                    <a:pt x="0" y="2"/>
                    <a:pt x="1" y="3"/>
                    <a:pt x="1" y="4"/>
                  </a:cubicBezTo>
                  <a:cubicBezTo>
                    <a:pt x="24" y="12"/>
                    <a:pt x="49" y="12"/>
                    <a:pt x="67" y="11"/>
                  </a:cubicBezTo>
                  <a:cubicBezTo>
                    <a:pt x="68" y="9"/>
                    <a:pt x="68" y="8"/>
                    <a:pt x="69" y="6"/>
                  </a:cubicBezTo>
                  <a:cubicBezTo>
                    <a:pt x="50" y="7"/>
                    <a:pt x="24" y="7"/>
                    <a:pt x="0" y="0"/>
                  </a:cubicBezTo>
                  <a:close/>
                </a:path>
              </a:pathLst>
            </a:custGeom>
            <a:solidFill>
              <a:srgbClr val="284C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75" name="íṧľíḓe"/>
            <p:cNvSpPr/>
            <p:nvPr>
              <p:custDataLst>
                <p:tags r:id="rId169"/>
              </p:custDataLst>
            </p:nvPr>
          </p:nvSpPr>
          <p:spPr bwMode="auto">
            <a:xfrm>
              <a:off x="7994117" y="4988930"/>
              <a:ext cx="5347" cy="28071"/>
            </a:xfrm>
            <a:custGeom>
              <a:avLst/>
              <a:gdLst>
                <a:gd name="T0" fmla="*/ 2 w 2"/>
                <a:gd name="T1" fmla="*/ 10 h 10"/>
                <a:gd name="T2" fmla="*/ 0 w 2"/>
                <a:gd name="T3" fmla="*/ 0 h 10"/>
                <a:gd name="T4" fmla="*/ 2 w 2"/>
                <a:gd name="T5" fmla="*/ 10 h 10"/>
              </a:gdLst>
              <a:ahLst/>
              <a:cxnLst>
                <a:cxn ang="0">
                  <a:pos x="T0" y="T1"/>
                </a:cxn>
                <a:cxn ang="0">
                  <a:pos x="T2" y="T3"/>
                </a:cxn>
                <a:cxn ang="0">
                  <a:pos x="T4" y="T5"/>
                </a:cxn>
              </a:cxnLst>
              <a:rect l="0" t="0" r="r" b="b"/>
              <a:pathLst>
                <a:path w="2" h="10">
                  <a:moveTo>
                    <a:pt x="2" y="10"/>
                  </a:moveTo>
                  <a:cubicBezTo>
                    <a:pt x="2" y="6"/>
                    <a:pt x="1" y="2"/>
                    <a:pt x="0" y="0"/>
                  </a:cubicBezTo>
                  <a:cubicBezTo>
                    <a:pt x="1" y="4"/>
                    <a:pt x="1" y="7"/>
                    <a:pt x="2" y="10"/>
                  </a:cubicBezTo>
                  <a:close/>
                </a:path>
              </a:pathLst>
            </a:custGeom>
            <a:solidFill>
              <a:srgbClr val="284C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76" name="íṣḻîḋè"/>
            <p:cNvSpPr/>
            <p:nvPr>
              <p:custDataLst>
                <p:tags r:id="rId170"/>
              </p:custDataLst>
            </p:nvPr>
          </p:nvSpPr>
          <p:spPr bwMode="auto">
            <a:xfrm>
              <a:off x="7344480" y="4767038"/>
              <a:ext cx="232586" cy="177782"/>
            </a:xfrm>
            <a:custGeom>
              <a:avLst/>
              <a:gdLst>
                <a:gd name="T0" fmla="*/ 174 w 174"/>
                <a:gd name="T1" fmla="*/ 120 h 133"/>
                <a:gd name="T2" fmla="*/ 164 w 174"/>
                <a:gd name="T3" fmla="*/ 133 h 133"/>
                <a:gd name="T4" fmla="*/ 0 w 174"/>
                <a:gd name="T5" fmla="*/ 12 h 133"/>
                <a:gd name="T6" fmla="*/ 8 w 174"/>
                <a:gd name="T7" fmla="*/ 0 h 133"/>
                <a:gd name="T8" fmla="*/ 174 w 174"/>
                <a:gd name="T9" fmla="*/ 120 h 133"/>
              </a:gdLst>
              <a:ahLst/>
              <a:cxnLst>
                <a:cxn ang="0">
                  <a:pos x="T0" y="T1"/>
                </a:cxn>
                <a:cxn ang="0">
                  <a:pos x="T2" y="T3"/>
                </a:cxn>
                <a:cxn ang="0">
                  <a:pos x="T4" y="T5"/>
                </a:cxn>
                <a:cxn ang="0">
                  <a:pos x="T6" y="T7"/>
                </a:cxn>
                <a:cxn ang="0">
                  <a:pos x="T8" y="T9"/>
                </a:cxn>
              </a:cxnLst>
              <a:rect l="0" t="0" r="r" b="b"/>
              <a:pathLst>
                <a:path w="174" h="133">
                  <a:moveTo>
                    <a:pt x="174" y="120"/>
                  </a:moveTo>
                  <a:lnTo>
                    <a:pt x="164" y="133"/>
                  </a:lnTo>
                  <a:lnTo>
                    <a:pt x="0" y="12"/>
                  </a:lnTo>
                  <a:lnTo>
                    <a:pt x="8" y="0"/>
                  </a:lnTo>
                  <a:lnTo>
                    <a:pt x="174" y="120"/>
                  </a:lnTo>
                  <a:close/>
                </a:path>
              </a:pathLst>
            </a:custGeom>
            <a:solidFill>
              <a:srgbClr val="284C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77" name="íṧḻïḍè"/>
            <p:cNvSpPr/>
            <p:nvPr>
              <p:custDataLst>
                <p:tags r:id="rId171"/>
              </p:custDataLst>
            </p:nvPr>
          </p:nvSpPr>
          <p:spPr bwMode="auto">
            <a:xfrm>
              <a:off x="7355173" y="4767038"/>
              <a:ext cx="221892" cy="160404"/>
            </a:xfrm>
            <a:custGeom>
              <a:avLst/>
              <a:gdLst>
                <a:gd name="T0" fmla="*/ 162 w 166"/>
                <a:gd name="T1" fmla="*/ 81 h 120"/>
                <a:gd name="T2" fmla="*/ 166 w 166"/>
                <a:gd name="T3" fmla="*/ 120 h 120"/>
                <a:gd name="T4" fmla="*/ 0 w 166"/>
                <a:gd name="T5" fmla="*/ 0 h 120"/>
                <a:gd name="T6" fmla="*/ 52 w 166"/>
                <a:gd name="T7" fmla="*/ 2 h 120"/>
                <a:gd name="T8" fmla="*/ 162 w 166"/>
                <a:gd name="T9" fmla="*/ 81 h 120"/>
              </a:gdLst>
              <a:ahLst/>
              <a:cxnLst>
                <a:cxn ang="0">
                  <a:pos x="T0" y="T1"/>
                </a:cxn>
                <a:cxn ang="0">
                  <a:pos x="T2" y="T3"/>
                </a:cxn>
                <a:cxn ang="0">
                  <a:pos x="T4" y="T5"/>
                </a:cxn>
                <a:cxn ang="0">
                  <a:pos x="T6" y="T7"/>
                </a:cxn>
                <a:cxn ang="0">
                  <a:pos x="T8" y="T9"/>
                </a:cxn>
              </a:cxnLst>
              <a:rect l="0" t="0" r="r" b="b"/>
              <a:pathLst>
                <a:path w="166" h="120">
                  <a:moveTo>
                    <a:pt x="162" y="81"/>
                  </a:moveTo>
                  <a:lnTo>
                    <a:pt x="166" y="120"/>
                  </a:lnTo>
                  <a:lnTo>
                    <a:pt x="0" y="0"/>
                  </a:lnTo>
                  <a:lnTo>
                    <a:pt x="52" y="2"/>
                  </a:lnTo>
                  <a:lnTo>
                    <a:pt x="162" y="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78" name="íṣ1ïďe"/>
            <p:cNvSpPr/>
            <p:nvPr>
              <p:custDataLst>
                <p:tags r:id="rId172"/>
              </p:custDataLst>
            </p:nvPr>
          </p:nvSpPr>
          <p:spPr bwMode="auto">
            <a:xfrm>
              <a:off x="7538301" y="4697530"/>
              <a:ext cx="481213" cy="379623"/>
            </a:xfrm>
            <a:custGeom>
              <a:avLst/>
              <a:gdLst>
                <a:gd name="T0" fmla="*/ 128 w 173"/>
                <a:gd name="T1" fmla="*/ 11 h 137"/>
                <a:gd name="T2" fmla="*/ 103 w 173"/>
                <a:gd name="T3" fmla="*/ 46 h 137"/>
                <a:gd name="T4" fmla="*/ 86 w 173"/>
                <a:gd name="T5" fmla="*/ 98 h 137"/>
                <a:gd name="T6" fmla="*/ 2 w 173"/>
                <a:gd name="T7" fmla="*/ 70 h 137"/>
                <a:gd name="T8" fmla="*/ 0 w 173"/>
                <a:gd name="T9" fmla="*/ 87 h 137"/>
                <a:gd name="T10" fmla="*/ 103 w 173"/>
                <a:gd name="T11" fmla="*/ 125 h 137"/>
                <a:gd name="T12" fmla="*/ 128 w 173"/>
                <a:gd name="T13" fmla="*/ 11 h 137"/>
              </a:gdLst>
              <a:ahLst/>
              <a:cxnLst>
                <a:cxn ang="0">
                  <a:pos x="T0" y="T1"/>
                </a:cxn>
                <a:cxn ang="0">
                  <a:pos x="T2" y="T3"/>
                </a:cxn>
                <a:cxn ang="0">
                  <a:pos x="T4" y="T5"/>
                </a:cxn>
                <a:cxn ang="0">
                  <a:pos x="T6" y="T7"/>
                </a:cxn>
                <a:cxn ang="0">
                  <a:pos x="T8" y="T9"/>
                </a:cxn>
                <a:cxn ang="0">
                  <a:pos x="T10" y="T11"/>
                </a:cxn>
                <a:cxn ang="0">
                  <a:pos x="T12" y="T13"/>
                </a:cxn>
              </a:cxnLst>
              <a:rect l="0" t="0" r="r" b="b"/>
              <a:pathLst>
                <a:path w="173" h="137">
                  <a:moveTo>
                    <a:pt x="128" y="11"/>
                  </a:moveTo>
                  <a:cubicBezTo>
                    <a:pt x="128" y="11"/>
                    <a:pt x="112" y="13"/>
                    <a:pt x="103" y="46"/>
                  </a:cubicBezTo>
                  <a:cubicBezTo>
                    <a:pt x="94" y="79"/>
                    <a:pt x="86" y="98"/>
                    <a:pt x="86" y="98"/>
                  </a:cubicBezTo>
                  <a:cubicBezTo>
                    <a:pt x="2" y="70"/>
                    <a:pt x="2" y="70"/>
                    <a:pt x="2" y="70"/>
                  </a:cubicBezTo>
                  <a:cubicBezTo>
                    <a:pt x="0" y="87"/>
                    <a:pt x="0" y="87"/>
                    <a:pt x="0" y="87"/>
                  </a:cubicBezTo>
                  <a:cubicBezTo>
                    <a:pt x="0" y="87"/>
                    <a:pt x="85" y="137"/>
                    <a:pt x="103" y="125"/>
                  </a:cubicBezTo>
                  <a:cubicBezTo>
                    <a:pt x="121" y="114"/>
                    <a:pt x="173" y="0"/>
                    <a:pt x="128" y="11"/>
                  </a:cubicBez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79" name="ïšḻíďé"/>
            <p:cNvSpPr/>
            <p:nvPr>
              <p:custDataLst>
                <p:tags r:id="rId173"/>
              </p:custDataLst>
            </p:nvPr>
          </p:nvSpPr>
          <p:spPr bwMode="auto">
            <a:xfrm>
              <a:off x="7424682" y="4863281"/>
              <a:ext cx="130997" cy="76192"/>
            </a:xfrm>
            <a:custGeom>
              <a:avLst/>
              <a:gdLst>
                <a:gd name="T0" fmla="*/ 41 w 47"/>
                <a:gd name="T1" fmla="*/ 27 h 27"/>
                <a:gd name="T2" fmla="*/ 17 w 47"/>
                <a:gd name="T3" fmla="*/ 12 h 27"/>
                <a:gd name="T4" fmla="*/ 35 w 47"/>
                <a:gd name="T5" fmla="*/ 12 h 27"/>
                <a:gd name="T6" fmla="*/ 28 w 47"/>
                <a:gd name="T7" fmla="*/ 4 h 27"/>
                <a:gd name="T8" fmla="*/ 47 w 47"/>
                <a:gd name="T9" fmla="*/ 11 h 27"/>
                <a:gd name="T10" fmla="*/ 41 w 47"/>
                <a:gd name="T11" fmla="*/ 27 h 27"/>
              </a:gdLst>
              <a:ahLst/>
              <a:cxnLst>
                <a:cxn ang="0">
                  <a:pos x="T0" y="T1"/>
                </a:cxn>
                <a:cxn ang="0">
                  <a:pos x="T2" y="T3"/>
                </a:cxn>
                <a:cxn ang="0">
                  <a:pos x="T4" y="T5"/>
                </a:cxn>
                <a:cxn ang="0">
                  <a:pos x="T6" y="T7"/>
                </a:cxn>
                <a:cxn ang="0">
                  <a:pos x="T8" y="T9"/>
                </a:cxn>
                <a:cxn ang="0">
                  <a:pos x="T10" y="T11"/>
                </a:cxn>
              </a:cxnLst>
              <a:rect l="0" t="0" r="r" b="b"/>
              <a:pathLst>
                <a:path w="47" h="27">
                  <a:moveTo>
                    <a:pt x="41" y="27"/>
                  </a:moveTo>
                  <a:cubicBezTo>
                    <a:pt x="41" y="27"/>
                    <a:pt x="0" y="13"/>
                    <a:pt x="17" y="12"/>
                  </a:cubicBezTo>
                  <a:cubicBezTo>
                    <a:pt x="25" y="12"/>
                    <a:pt x="33" y="15"/>
                    <a:pt x="35" y="12"/>
                  </a:cubicBezTo>
                  <a:cubicBezTo>
                    <a:pt x="36" y="9"/>
                    <a:pt x="30" y="9"/>
                    <a:pt x="28" y="4"/>
                  </a:cubicBezTo>
                  <a:cubicBezTo>
                    <a:pt x="26" y="0"/>
                    <a:pt x="47" y="11"/>
                    <a:pt x="47" y="11"/>
                  </a:cubicBezTo>
                  <a:lnTo>
                    <a:pt x="41" y="27"/>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80" name="ïṥḷîḍè"/>
            <p:cNvSpPr/>
            <p:nvPr>
              <p:custDataLst>
                <p:tags r:id="rId174"/>
              </p:custDataLst>
            </p:nvPr>
          </p:nvSpPr>
          <p:spPr bwMode="auto">
            <a:xfrm>
              <a:off x="7860447" y="4553166"/>
              <a:ext cx="66835" cy="139017"/>
            </a:xfrm>
            <a:custGeom>
              <a:avLst/>
              <a:gdLst>
                <a:gd name="T0" fmla="*/ 5 w 24"/>
                <a:gd name="T1" fmla="*/ 1 h 50"/>
                <a:gd name="T2" fmla="*/ 0 w 24"/>
                <a:gd name="T3" fmla="*/ 30 h 50"/>
                <a:gd name="T4" fmla="*/ 13 w 24"/>
                <a:gd name="T5" fmla="*/ 39 h 50"/>
                <a:gd name="T6" fmla="*/ 20 w 24"/>
                <a:gd name="T7" fmla="*/ 13 h 50"/>
                <a:gd name="T8" fmla="*/ 5 w 24"/>
                <a:gd name="T9" fmla="*/ 1 h 50"/>
              </a:gdLst>
              <a:ahLst/>
              <a:cxnLst>
                <a:cxn ang="0">
                  <a:pos x="T0" y="T1"/>
                </a:cxn>
                <a:cxn ang="0">
                  <a:pos x="T2" y="T3"/>
                </a:cxn>
                <a:cxn ang="0">
                  <a:pos x="T4" y="T5"/>
                </a:cxn>
                <a:cxn ang="0">
                  <a:pos x="T6" y="T7"/>
                </a:cxn>
                <a:cxn ang="0">
                  <a:pos x="T8" y="T9"/>
                </a:cxn>
              </a:cxnLst>
              <a:rect l="0" t="0" r="r" b="b"/>
              <a:pathLst>
                <a:path w="24" h="50">
                  <a:moveTo>
                    <a:pt x="5" y="1"/>
                  </a:moveTo>
                  <a:cubicBezTo>
                    <a:pt x="0" y="3"/>
                    <a:pt x="1" y="20"/>
                    <a:pt x="0" y="30"/>
                  </a:cubicBezTo>
                  <a:cubicBezTo>
                    <a:pt x="0" y="37"/>
                    <a:pt x="3" y="50"/>
                    <a:pt x="13" y="39"/>
                  </a:cubicBezTo>
                  <a:cubicBezTo>
                    <a:pt x="18" y="34"/>
                    <a:pt x="24" y="24"/>
                    <a:pt x="20" y="13"/>
                  </a:cubicBezTo>
                  <a:cubicBezTo>
                    <a:pt x="17" y="6"/>
                    <a:pt x="9" y="0"/>
                    <a:pt x="5" y="1"/>
                  </a:cubicBezTo>
                  <a:close/>
                </a:path>
              </a:pathLst>
            </a:custGeom>
            <a:solidFill>
              <a:srgbClr val="7D3F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81" name="iṡliḓè"/>
            <p:cNvSpPr/>
            <p:nvPr>
              <p:custDataLst>
                <p:tags r:id="rId175"/>
              </p:custDataLst>
            </p:nvPr>
          </p:nvSpPr>
          <p:spPr bwMode="auto">
            <a:xfrm>
              <a:off x="7841733" y="4569206"/>
              <a:ext cx="28071" cy="36091"/>
            </a:xfrm>
            <a:custGeom>
              <a:avLst/>
              <a:gdLst>
                <a:gd name="T0" fmla="*/ 9 w 10"/>
                <a:gd name="T1" fmla="*/ 7 h 13"/>
                <a:gd name="T2" fmla="*/ 4 w 10"/>
                <a:gd name="T3" fmla="*/ 12 h 13"/>
                <a:gd name="T4" fmla="*/ 0 w 10"/>
                <a:gd name="T5" fmla="*/ 5 h 13"/>
                <a:gd name="T6" fmla="*/ 5 w 10"/>
                <a:gd name="T7" fmla="*/ 1 h 13"/>
                <a:gd name="T8" fmla="*/ 9 w 10"/>
                <a:gd name="T9" fmla="*/ 7 h 13"/>
              </a:gdLst>
              <a:ahLst/>
              <a:cxnLst>
                <a:cxn ang="0">
                  <a:pos x="T0" y="T1"/>
                </a:cxn>
                <a:cxn ang="0">
                  <a:pos x="T2" y="T3"/>
                </a:cxn>
                <a:cxn ang="0">
                  <a:pos x="T4" y="T5"/>
                </a:cxn>
                <a:cxn ang="0">
                  <a:pos x="T6" y="T7"/>
                </a:cxn>
                <a:cxn ang="0">
                  <a:pos x="T8" y="T9"/>
                </a:cxn>
              </a:cxnLst>
              <a:rect l="0" t="0" r="r" b="b"/>
              <a:pathLst>
                <a:path w="10" h="13">
                  <a:moveTo>
                    <a:pt x="9" y="7"/>
                  </a:moveTo>
                  <a:cubicBezTo>
                    <a:pt x="9" y="11"/>
                    <a:pt x="7" y="13"/>
                    <a:pt x="4" y="12"/>
                  </a:cubicBezTo>
                  <a:cubicBezTo>
                    <a:pt x="1" y="11"/>
                    <a:pt x="0" y="8"/>
                    <a:pt x="0" y="5"/>
                  </a:cubicBezTo>
                  <a:cubicBezTo>
                    <a:pt x="0" y="2"/>
                    <a:pt x="3" y="0"/>
                    <a:pt x="5" y="1"/>
                  </a:cubicBezTo>
                  <a:cubicBezTo>
                    <a:pt x="8" y="1"/>
                    <a:pt x="10" y="4"/>
                    <a:pt x="9" y="7"/>
                  </a:cubicBez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82" name="ïṡḻîḓê"/>
            <p:cNvSpPr/>
            <p:nvPr>
              <p:custDataLst>
                <p:tags r:id="rId176"/>
              </p:custDataLst>
            </p:nvPr>
          </p:nvSpPr>
          <p:spPr bwMode="auto">
            <a:xfrm>
              <a:off x="7852426" y="4586584"/>
              <a:ext cx="22724" cy="21387"/>
            </a:xfrm>
            <a:custGeom>
              <a:avLst/>
              <a:gdLst>
                <a:gd name="T0" fmla="*/ 1 w 8"/>
                <a:gd name="T1" fmla="*/ 5 h 8"/>
                <a:gd name="T2" fmla="*/ 5 w 8"/>
                <a:gd name="T3" fmla="*/ 7 h 8"/>
                <a:gd name="T4" fmla="*/ 7 w 8"/>
                <a:gd name="T5" fmla="*/ 3 h 8"/>
                <a:gd name="T6" fmla="*/ 3 w 8"/>
                <a:gd name="T7" fmla="*/ 1 h 8"/>
                <a:gd name="T8" fmla="*/ 1 w 8"/>
                <a:gd name="T9" fmla="*/ 5 h 8"/>
              </a:gdLst>
              <a:ahLst/>
              <a:cxnLst>
                <a:cxn ang="0">
                  <a:pos x="T0" y="T1"/>
                </a:cxn>
                <a:cxn ang="0">
                  <a:pos x="T2" y="T3"/>
                </a:cxn>
                <a:cxn ang="0">
                  <a:pos x="T4" y="T5"/>
                </a:cxn>
                <a:cxn ang="0">
                  <a:pos x="T6" y="T7"/>
                </a:cxn>
                <a:cxn ang="0">
                  <a:pos x="T8" y="T9"/>
                </a:cxn>
              </a:cxnLst>
              <a:rect l="0" t="0" r="r" b="b"/>
              <a:pathLst>
                <a:path w="8" h="8">
                  <a:moveTo>
                    <a:pt x="1" y="5"/>
                  </a:moveTo>
                  <a:cubicBezTo>
                    <a:pt x="2" y="7"/>
                    <a:pt x="4" y="8"/>
                    <a:pt x="5" y="7"/>
                  </a:cubicBezTo>
                  <a:cubicBezTo>
                    <a:pt x="7" y="7"/>
                    <a:pt x="8" y="5"/>
                    <a:pt x="7" y="3"/>
                  </a:cubicBezTo>
                  <a:cubicBezTo>
                    <a:pt x="7" y="1"/>
                    <a:pt x="5" y="0"/>
                    <a:pt x="3" y="1"/>
                  </a:cubicBezTo>
                  <a:cubicBezTo>
                    <a:pt x="1" y="2"/>
                    <a:pt x="0" y="4"/>
                    <a:pt x="1"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83" name="îšḻíďè"/>
            <p:cNvSpPr/>
            <p:nvPr>
              <p:custDataLst>
                <p:tags r:id="rId177"/>
              </p:custDataLst>
            </p:nvPr>
          </p:nvSpPr>
          <p:spPr bwMode="auto">
            <a:xfrm>
              <a:off x="4193874" y="4725601"/>
              <a:ext cx="522651" cy="315462"/>
            </a:xfrm>
            <a:custGeom>
              <a:avLst/>
              <a:gdLst>
                <a:gd name="T0" fmla="*/ 46 w 188"/>
                <a:gd name="T1" fmla="*/ 1 h 114"/>
                <a:gd name="T2" fmla="*/ 78 w 188"/>
                <a:gd name="T3" fmla="*/ 30 h 114"/>
                <a:gd name="T4" fmla="*/ 106 w 188"/>
                <a:gd name="T5" fmla="*/ 77 h 114"/>
                <a:gd name="T6" fmla="*/ 182 w 188"/>
                <a:gd name="T7" fmla="*/ 31 h 114"/>
                <a:gd name="T8" fmla="*/ 188 w 188"/>
                <a:gd name="T9" fmla="*/ 47 h 114"/>
                <a:gd name="T10" fmla="*/ 96 w 188"/>
                <a:gd name="T11" fmla="*/ 107 h 114"/>
                <a:gd name="T12" fmla="*/ 46 w 188"/>
                <a:gd name="T13" fmla="*/ 1 h 114"/>
              </a:gdLst>
              <a:ahLst/>
              <a:cxnLst>
                <a:cxn ang="0">
                  <a:pos x="T0" y="T1"/>
                </a:cxn>
                <a:cxn ang="0">
                  <a:pos x="T2" y="T3"/>
                </a:cxn>
                <a:cxn ang="0">
                  <a:pos x="T4" y="T5"/>
                </a:cxn>
                <a:cxn ang="0">
                  <a:pos x="T6" y="T7"/>
                </a:cxn>
                <a:cxn ang="0">
                  <a:pos x="T8" y="T9"/>
                </a:cxn>
                <a:cxn ang="0">
                  <a:pos x="T10" y="T11"/>
                </a:cxn>
                <a:cxn ang="0">
                  <a:pos x="T12" y="T13"/>
                </a:cxn>
              </a:cxnLst>
              <a:rect l="0" t="0" r="r" b="b"/>
              <a:pathLst>
                <a:path w="188" h="114">
                  <a:moveTo>
                    <a:pt x="46" y="1"/>
                  </a:moveTo>
                  <a:cubicBezTo>
                    <a:pt x="46" y="1"/>
                    <a:pt x="62" y="0"/>
                    <a:pt x="78" y="30"/>
                  </a:cubicBezTo>
                  <a:cubicBezTo>
                    <a:pt x="94" y="60"/>
                    <a:pt x="106" y="77"/>
                    <a:pt x="106" y="77"/>
                  </a:cubicBezTo>
                  <a:cubicBezTo>
                    <a:pt x="182" y="31"/>
                    <a:pt x="182" y="31"/>
                    <a:pt x="182" y="31"/>
                  </a:cubicBezTo>
                  <a:cubicBezTo>
                    <a:pt x="188" y="47"/>
                    <a:pt x="188" y="47"/>
                    <a:pt x="188" y="47"/>
                  </a:cubicBezTo>
                  <a:cubicBezTo>
                    <a:pt x="188" y="47"/>
                    <a:pt x="116" y="114"/>
                    <a:pt x="96" y="107"/>
                  </a:cubicBezTo>
                  <a:cubicBezTo>
                    <a:pt x="76" y="100"/>
                    <a:pt x="0" y="1"/>
                    <a:pt x="46" y="1"/>
                  </a:cubicBezTo>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84" name="íṥḻíḑê"/>
            <p:cNvSpPr/>
            <p:nvPr>
              <p:custDataLst>
                <p:tags r:id="rId178"/>
              </p:custDataLst>
            </p:nvPr>
          </p:nvSpPr>
          <p:spPr bwMode="auto">
            <a:xfrm>
              <a:off x="4692464" y="4772385"/>
              <a:ext cx="126987" cy="82876"/>
            </a:xfrm>
            <a:custGeom>
              <a:avLst/>
              <a:gdLst>
                <a:gd name="T0" fmla="*/ 8 w 46"/>
                <a:gd name="T1" fmla="*/ 30 h 30"/>
                <a:gd name="T2" fmla="*/ 29 w 46"/>
                <a:gd name="T3" fmla="*/ 10 h 30"/>
                <a:gd name="T4" fmla="*/ 11 w 46"/>
                <a:gd name="T5" fmla="*/ 14 h 30"/>
                <a:gd name="T6" fmla="*/ 16 w 46"/>
                <a:gd name="T7" fmla="*/ 5 h 30"/>
                <a:gd name="T8" fmla="*/ 0 w 46"/>
                <a:gd name="T9" fmla="*/ 16 h 30"/>
                <a:gd name="T10" fmla="*/ 8 w 46"/>
                <a:gd name="T11" fmla="*/ 30 h 30"/>
              </a:gdLst>
              <a:ahLst/>
              <a:cxnLst>
                <a:cxn ang="0">
                  <a:pos x="T0" y="T1"/>
                </a:cxn>
                <a:cxn ang="0">
                  <a:pos x="T2" y="T3"/>
                </a:cxn>
                <a:cxn ang="0">
                  <a:pos x="T4" y="T5"/>
                </a:cxn>
                <a:cxn ang="0">
                  <a:pos x="T6" y="T7"/>
                </a:cxn>
                <a:cxn ang="0">
                  <a:pos x="T8" y="T9"/>
                </a:cxn>
                <a:cxn ang="0">
                  <a:pos x="T10" y="T11"/>
                </a:cxn>
              </a:cxnLst>
              <a:rect l="0" t="0" r="r" b="b"/>
              <a:pathLst>
                <a:path w="46" h="30">
                  <a:moveTo>
                    <a:pt x="8" y="30"/>
                  </a:moveTo>
                  <a:cubicBezTo>
                    <a:pt x="8" y="30"/>
                    <a:pt x="46" y="7"/>
                    <a:pt x="29" y="10"/>
                  </a:cubicBezTo>
                  <a:cubicBezTo>
                    <a:pt x="21" y="12"/>
                    <a:pt x="14" y="17"/>
                    <a:pt x="11" y="14"/>
                  </a:cubicBezTo>
                  <a:cubicBezTo>
                    <a:pt x="9" y="11"/>
                    <a:pt x="15" y="10"/>
                    <a:pt x="16" y="5"/>
                  </a:cubicBezTo>
                  <a:cubicBezTo>
                    <a:pt x="18" y="0"/>
                    <a:pt x="0" y="16"/>
                    <a:pt x="0" y="16"/>
                  </a:cubicBezTo>
                  <a:lnTo>
                    <a:pt x="8" y="30"/>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85" name="iSḷíḑé"/>
            <p:cNvSpPr/>
            <p:nvPr>
              <p:custDataLst>
                <p:tags r:id="rId179"/>
              </p:custDataLst>
            </p:nvPr>
          </p:nvSpPr>
          <p:spPr bwMode="auto">
            <a:xfrm>
              <a:off x="4556120" y="4869964"/>
              <a:ext cx="97580" cy="69508"/>
            </a:xfrm>
            <a:custGeom>
              <a:avLst/>
              <a:gdLst>
                <a:gd name="T0" fmla="*/ 66 w 73"/>
                <a:gd name="T1" fmla="*/ 0 h 52"/>
                <a:gd name="T2" fmla="*/ 0 w 73"/>
                <a:gd name="T3" fmla="*/ 52 h 52"/>
                <a:gd name="T4" fmla="*/ 73 w 73"/>
                <a:gd name="T5" fmla="*/ 27 h 52"/>
                <a:gd name="T6" fmla="*/ 66 w 73"/>
                <a:gd name="T7" fmla="*/ 0 h 52"/>
              </a:gdLst>
              <a:ahLst/>
              <a:cxnLst>
                <a:cxn ang="0">
                  <a:pos x="T0" y="T1"/>
                </a:cxn>
                <a:cxn ang="0">
                  <a:pos x="T2" y="T3"/>
                </a:cxn>
                <a:cxn ang="0">
                  <a:pos x="T4" y="T5"/>
                </a:cxn>
                <a:cxn ang="0">
                  <a:pos x="T6" y="T7"/>
                </a:cxn>
              </a:cxnLst>
              <a:rect l="0" t="0" r="r" b="b"/>
              <a:pathLst>
                <a:path w="73" h="52">
                  <a:moveTo>
                    <a:pt x="66" y="0"/>
                  </a:moveTo>
                  <a:lnTo>
                    <a:pt x="0" y="52"/>
                  </a:lnTo>
                  <a:lnTo>
                    <a:pt x="73" y="27"/>
                  </a:lnTo>
                  <a:lnTo>
                    <a:pt x="66" y="0"/>
                  </a:lnTo>
                  <a:close/>
                </a:path>
              </a:pathLst>
            </a:custGeom>
            <a:solidFill>
              <a:srgbClr val="D9A47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86" name="îŝľíďe"/>
            <p:cNvSpPr/>
            <p:nvPr>
              <p:custDataLst>
                <p:tags r:id="rId180"/>
              </p:custDataLst>
            </p:nvPr>
          </p:nvSpPr>
          <p:spPr bwMode="auto">
            <a:xfrm>
              <a:off x="4556120" y="4869964"/>
              <a:ext cx="97580" cy="69508"/>
            </a:xfrm>
            <a:custGeom>
              <a:avLst/>
              <a:gdLst>
                <a:gd name="T0" fmla="*/ 66 w 73"/>
                <a:gd name="T1" fmla="*/ 0 h 52"/>
                <a:gd name="T2" fmla="*/ 0 w 73"/>
                <a:gd name="T3" fmla="*/ 52 h 52"/>
                <a:gd name="T4" fmla="*/ 73 w 73"/>
                <a:gd name="T5" fmla="*/ 27 h 52"/>
                <a:gd name="T6" fmla="*/ 66 w 73"/>
                <a:gd name="T7" fmla="*/ 0 h 52"/>
              </a:gdLst>
              <a:ahLst/>
              <a:cxnLst>
                <a:cxn ang="0">
                  <a:pos x="T0" y="T1"/>
                </a:cxn>
                <a:cxn ang="0">
                  <a:pos x="T2" y="T3"/>
                </a:cxn>
                <a:cxn ang="0">
                  <a:pos x="T4" y="T5"/>
                </a:cxn>
                <a:cxn ang="0">
                  <a:pos x="T6" y="T7"/>
                </a:cxn>
              </a:cxnLst>
              <a:rect l="0" t="0" r="r" b="b"/>
              <a:pathLst>
                <a:path w="73" h="52">
                  <a:moveTo>
                    <a:pt x="66" y="0"/>
                  </a:moveTo>
                  <a:lnTo>
                    <a:pt x="0" y="52"/>
                  </a:lnTo>
                  <a:lnTo>
                    <a:pt x="73" y="27"/>
                  </a:lnTo>
                  <a:lnTo>
                    <a:pt x="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87" name="i$ḻïdé"/>
            <p:cNvSpPr/>
            <p:nvPr>
              <p:custDataLst>
                <p:tags r:id="rId181"/>
              </p:custDataLst>
            </p:nvPr>
          </p:nvSpPr>
          <p:spPr bwMode="auto">
            <a:xfrm>
              <a:off x="4314177" y="5667975"/>
              <a:ext cx="211199" cy="86886"/>
            </a:xfrm>
            <a:custGeom>
              <a:avLst/>
              <a:gdLst>
                <a:gd name="T0" fmla="*/ 19 w 76"/>
                <a:gd name="T1" fmla="*/ 2 h 31"/>
                <a:gd name="T2" fmla="*/ 64 w 76"/>
                <a:gd name="T3" fmla="*/ 25 h 31"/>
                <a:gd name="T4" fmla="*/ 54 w 76"/>
                <a:gd name="T5" fmla="*/ 31 h 31"/>
                <a:gd name="T6" fmla="*/ 28 w 76"/>
                <a:gd name="T7" fmla="*/ 25 h 31"/>
                <a:gd name="T8" fmla="*/ 5 w 76"/>
                <a:gd name="T9" fmla="*/ 12 h 31"/>
                <a:gd name="T10" fmla="*/ 5 w 76"/>
                <a:gd name="T11" fmla="*/ 11 h 31"/>
                <a:gd name="T12" fmla="*/ 7 w 76"/>
                <a:gd name="T13" fmla="*/ 1 h 31"/>
                <a:gd name="T14" fmla="*/ 19 w 76"/>
                <a:gd name="T15" fmla="*/ 2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31">
                  <a:moveTo>
                    <a:pt x="19" y="2"/>
                  </a:moveTo>
                  <a:cubicBezTo>
                    <a:pt x="19" y="2"/>
                    <a:pt x="53" y="24"/>
                    <a:pt x="64" y="25"/>
                  </a:cubicBezTo>
                  <a:cubicBezTo>
                    <a:pt x="76" y="26"/>
                    <a:pt x="67" y="30"/>
                    <a:pt x="54" y="31"/>
                  </a:cubicBezTo>
                  <a:cubicBezTo>
                    <a:pt x="42" y="31"/>
                    <a:pt x="35" y="27"/>
                    <a:pt x="28" y="25"/>
                  </a:cubicBezTo>
                  <a:cubicBezTo>
                    <a:pt x="20" y="22"/>
                    <a:pt x="11" y="17"/>
                    <a:pt x="5" y="12"/>
                  </a:cubicBezTo>
                  <a:cubicBezTo>
                    <a:pt x="5" y="11"/>
                    <a:pt x="5" y="11"/>
                    <a:pt x="5" y="11"/>
                  </a:cubicBezTo>
                  <a:cubicBezTo>
                    <a:pt x="0" y="7"/>
                    <a:pt x="1" y="0"/>
                    <a:pt x="7" y="1"/>
                  </a:cubicBezTo>
                  <a:cubicBezTo>
                    <a:pt x="19" y="2"/>
                    <a:pt x="19" y="2"/>
                    <a:pt x="19" y="2"/>
                  </a:cubicBezTo>
                </a:path>
              </a:pathLst>
            </a:custGeom>
            <a:solidFill>
              <a:srgbClr val="FF40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88" name="i$1iďê"/>
            <p:cNvSpPr/>
            <p:nvPr>
              <p:custDataLst>
                <p:tags r:id="rId182"/>
              </p:custDataLst>
            </p:nvPr>
          </p:nvSpPr>
          <p:spPr bwMode="auto">
            <a:xfrm>
              <a:off x="4319523" y="5690699"/>
              <a:ext cx="149711" cy="64162"/>
            </a:xfrm>
            <a:custGeom>
              <a:avLst/>
              <a:gdLst>
                <a:gd name="T0" fmla="*/ 52 w 54"/>
                <a:gd name="T1" fmla="*/ 23 h 23"/>
                <a:gd name="T2" fmla="*/ 26 w 54"/>
                <a:gd name="T3" fmla="*/ 17 h 23"/>
                <a:gd name="T4" fmla="*/ 3 w 54"/>
                <a:gd name="T5" fmla="*/ 4 h 23"/>
                <a:gd name="T6" fmla="*/ 3 w 54"/>
                <a:gd name="T7" fmla="*/ 3 h 23"/>
                <a:gd name="T8" fmla="*/ 0 w 54"/>
                <a:gd name="T9" fmla="*/ 0 h 23"/>
                <a:gd name="T10" fmla="*/ 49 w 54"/>
                <a:gd name="T11" fmla="*/ 21 h 23"/>
                <a:gd name="T12" fmla="*/ 54 w 54"/>
                <a:gd name="T13" fmla="*/ 22 h 23"/>
                <a:gd name="T14" fmla="*/ 52 w 54"/>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23">
                  <a:moveTo>
                    <a:pt x="52" y="23"/>
                  </a:moveTo>
                  <a:cubicBezTo>
                    <a:pt x="40" y="23"/>
                    <a:pt x="33" y="19"/>
                    <a:pt x="26" y="17"/>
                  </a:cubicBezTo>
                  <a:cubicBezTo>
                    <a:pt x="18" y="14"/>
                    <a:pt x="9" y="9"/>
                    <a:pt x="3" y="4"/>
                  </a:cubicBezTo>
                  <a:cubicBezTo>
                    <a:pt x="3" y="3"/>
                    <a:pt x="3" y="3"/>
                    <a:pt x="3" y="3"/>
                  </a:cubicBezTo>
                  <a:cubicBezTo>
                    <a:pt x="2" y="2"/>
                    <a:pt x="1" y="1"/>
                    <a:pt x="0" y="0"/>
                  </a:cubicBezTo>
                  <a:cubicBezTo>
                    <a:pt x="9" y="5"/>
                    <a:pt x="39" y="20"/>
                    <a:pt x="49" y="21"/>
                  </a:cubicBezTo>
                  <a:cubicBezTo>
                    <a:pt x="52" y="21"/>
                    <a:pt x="54" y="22"/>
                    <a:pt x="54" y="22"/>
                  </a:cubicBezTo>
                  <a:cubicBezTo>
                    <a:pt x="54" y="23"/>
                    <a:pt x="53" y="23"/>
                    <a:pt x="52" y="23"/>
                  </a:cubicBezTo>
                </a:path>
              </a:pathLst>
            </a:custGeom>
            <a:solidFill>
              <a:srgbClr val="C9332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89" name="îṥļíḋê"/>
            <p:cNvSpPr/>
            <p:nvPr>
              <p:custDataLst>
                <p:tags r:id="rId183"/>
              </p:custDataLst>
            </p:nvPr>
          </p:nvSpPr>
          <p:spPr bwMode="auto">
            <a:xfrm>
              <a:off x="4332890" y="5646588"/>
              <a:ext cx="36091" cy="28071"/>
            </a:xfrm>
            <a:custGeom>
              <a:avLst/>
              <a:gdLst>
                <a:gd name="T0" fmla="*/ 25 w 27"/>
                <a:gd name="T1" fmla="*/ 21 h 21"/>
                <a:gd name="T2" fmla="*/ 27 w 27"/>
                <a:gd name="T3" fmla="*/ 0 h 21"/>
                <a:gd name="T4" fmla="*/ 0 w 27"/>
                <a:gd name="T5" fmla="*/ 0 h 21"/>
                <a:gd name="T6" fmla="*/ 0 w 27"/>
                <a:gd name="T7" fmla="*/ 19 h 21"/>
                <a:gd name="T8" fmla="*/ 25 w 27"/>
                <a:gd name="T9" fmla="*/ 21 h 21"/>
              </a:gdLst>
              <a:ahLst/>
              <a:cxnLst>
                <a:cxn ang="0">
                  <a:pos x="T0" y="T1"/>
                </a:cxn>
                <a:cxn ang="0">
                  <a:pos x="T2" y="T3"/>
                </a:cxn>
                <a:cxn ang="0">
                  <a:pos x="T4" y="T5"/>
                </a:cxn>
                <a:cxn ang="0">
                  <a:pos x="T6" y="T7"/>
                </a:cxn>
                <a:cxn ang="0">
                  <a:pos x="T8" y="T9"/>
                </a:cxn>
              </a:cxnLst>
              <a:rect l="0" t="0" r="r" b="b"/>
              <a:pathLst>
                <a:path w="27" h="21">
                  <a:moveTo>
                    <a:pt x="25" y="21"/>
                  </a:moveTo>
                  <a:lnTo>
                    <a:pt x="27" y="0"/>
                  </a:lnTo>
                  <a:lnTo>
                    <a:pt x="0" y="0"/>
                  </a:lnTo>
                  <a:lnTo>
                    <a:pt x="0" y="19"/>
                  </a:lnTo>
                  <a:lnTo>
                    <a:pt x="25" y="21"/>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90" name="îŝḷíďê"/>
            <p:cNvSpPr/>
            <p:nvPr>
              <p:custDataLst>
                <p:tags r:id="rId184"/>
              </p:custDataLst>
            </p:nvPr>
          </p:nvSpPr>
          <p:spPr bwMode="auto">
            <a:xfrm>
              <a:off x="4332890" y="5671985"/>
              <a:ext cx="130997" cy="60152"/>
            </a:xfrm>
            <a:custGeom>
              <a:avLst/>
              <a:gdLst>
                <a:gd name="T0" fmla="*/ 12 w 47"/>
                <a:gd name="T1" fmla="*/ 1 h 22"/>
                <a:gd name="T2" fmla="*/ 33 w 47"/>
                <a:gd name="T3" fmla="*/ 13 h 22"/>
                <a:gd name="T4" fmla="*/ 28 w 47"/>
                <a:gd name="T5" fmla="*/ 17 h 22"/>
                <a:gd name="T6" fmla="*/ 0 w 47"/>
                <a:gd name="T7" fmla="*/ 0 h 22"/>
                <a:gd name="T8" fmla="*/ 12 w 47"/>
                <a:gd name="T9" fmla="*/ 1 h 22"/>
              </a:gdLst>
              <a:ahLst/>
              <a:cxnLst>
                <a:cxn ang="0">
                  <a:pos x="T0" y="T1"/>
                </a:cxn>
                <a:cxn ang="0">
                  <a:pos x="T2" y="T3"/>
                </a:cxn>
                <a:cxn ang="0">
                  <a:pos x="T4" y="T5"/>
                </a:cxn>
                <a:cxn ang="0">
                  <a:pos x="T6" y="T7"/>
                </a:cxn>
                <a:cxn ang="0">
                  <a:pos x="T8" y="T9"/>
                </a:cxn>
              </a:cxnLst>
              <a:rect l="0" t="0" r="r" b="b"/>
              <a:pathLst>
                <a:path w="47" h="22">
                  <a:moveTo>
                    <a:pt x="12" y="1"/>
                  </a:moveTo>
                  <a:cubicBezTo>
                    <a:pt x="12" y="1"/>
                    <a:pt x="19" y="5"/>
                    <a:pt x="33" y="13"/>
                  </a:cubicBezTo>
                  <a:cubicBezTo>
                    <a:pt x="47" y="22"/>
                    <a:pt x="36" y="20"/>
                    <a:pt x="28" y="17"/>
                  </a:cubicBezTo>
                  <a:cubicBezTo>
                    <a:pt x="13" y="11"/>
                    <a:pt x="0" y="0"/>
                    <a:pt x="0" y="0"/>
                  </a:cubicBezTo>
                  <a:cubicBezTo>
                    <a:pt x="12" y="1"/>
                    <a:pt x="12" y="1"/>
                    <a:pt x="12" y="1"/>
                  </a:cubicBezTo>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91" name="îṡḷíde"/>
            <p:cNvSpPr/>
            <p:nvPr>
              <p:custDataLst>
                <p:tags r:id="rId185"/>
              </p:custDataLst>
            </p:nvPr>
          </p:nvSpPr>
          <p:spPr bwMode="auto">
            <a:xfrm>
              <a:off x="4247342" y="4860607"/>
              <a:ext cx="203179" cy="799348"/>
            </a:xfrm>
            <a:custGeom>
              <a:avLst/>
              <a:gdLst>
                <a:gd name="T0" fmla="*/ 57 w 73"/>
                <a:gd name="T1" fmla="*/ 0 h 288"/>
                <a:gd name="T2" fmla="*/ 14 w 73"/>
                <a:gd name="T3" fmla="*/ 39 h 288"/>
                <a:gd name="T4" fmla="*/ 29 w 73"/>
                <a:gd name="T5" fmla="*/ 165 h 288"/>
                <a:gd name="T6" fmla="*/ 29 w 73"/>
                <a:gd name="T7" fmla="*/ 287 h 288"/>
                <a:gd name="T8" fmla="*/ 46 w 73"/>
                <a:gd name="T9" fmla="*/ 288 h 288"/>
                <a:gd name="T10" fmla="*/ 65 w 73"/>
                <a:gd name="T11" fmla="*/ 164 h 288"/>
                <a:gd name="T12" fmla="*/ 57 w 73"/>
                <a:gd name="T13" fmla="*/ 0 h 288"/>
              </a:gdLst>
              <a:ahLst/>
              <a:cxnLst>
                <a:cxn ang="0">
                  <a:pos x="T0" y="T1"/>
                </a:cxn>
                <a:cxn ang="0">
                  <a:pos x="T2" y="T3"/>
                </a:cxn>
                <a:cxn ang="0">
                  <a:pos x="T4" y="T5"/>
                </a:cxn>
                <a:cxn ang="0">
                  <a:pos x="T6" y="T7"/>
                </a:cxn>
                <a:cxn ang="0">
                  <a:pos x="T8" y="T9"/>
                </a:cxn>
                <a:cxn ang="0">
                  <a:pos x="T10" y="T11"/>
                </a:cxn>
                <a:cxn ang="0">
                  <a:pos x="T12" y="T13"/>
                </a:cxn>
              </a:cxnLst>
              <a:rect l="0" t="0" r="r" b="b"/>
              <a:pathLst>
                <a:path w="73" h="288">
                  <a:moveTo>
                    <a:pt x="57" y="0"/>
                  </a:moveTo>
                  <a:cubicBezTo>
                    <a:pt x="14" y="39"/>
                    <a:pt x="14" y="39"/>
                    <a:pt x="14" y="39"/>
                  </a:cubicBezTo>
                  <a:cubicBezTo>
                    <a:pt x="14" y="39"/>
                    <a:pt x="0" y="62"/>
                    <a:pt x="29" y="165"/>
                  </a:cubicBezTo>
                  <a:cubicBezTo>
                    <a:pt x="29" y="165"/>
                    <a:pt x="13" y="223"/>
                    <a:pt x="29" y="287"/>
                  </a:cubicBezTo>
                  <a:cubicBezTo>
                    <a:pt x="46" y="288"/>
                    <a:pt x="46" y="288"/>
                    <a:pt x="46" y="288"/>
                  </a:cubicBezTo>
                  <a:cubicBezTo>
                    <a:pt x="46" y="288"/>
                    <a:pt x="60" y="181"/>
                    <a:pt x="65" y="164"/>
                  </a:cubicBezTo>
                  <a:cubicBezTo>
                    <a:pt x="71" y="144"/>
                    <a:pt x="73" y="90"/>
                    <a:pt x="57" y="0"/>
                  </a:cubicBezTo>
                  <a:close/>
                </a:path>
              </a:pathLst>
            </a:custGeom>
            <a:solidFill>
              <a:srgbClr val="3D74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92" name="ís1ïḋé"/>
            <p:cNvSpPr/>
            <p:nvPr>
              <p:custDataLst>
                <p:tags r:id="rId186"/>
              </p:custDataLst>
            </p:nvPr>
          </p:nvSpPr>
          <p:spPr bwMode="auto">
            <a:xfrm>
              <a:off x="4119018" y="5710749"/>
              <a:ext cx="498590" cy="68172"/>
            </a:xfrm>
            <a:custGeom>
              <a:avLst/>
              <a:gdLst>
                <a:gd name="T0" fmla="*/ 78 w 179"/>
                <a:gd name="T1" fmla="*/ 0 h 25"/>
                <a:gd name="T2" fmla="*/ 0 w 179"/>
                <a:gd name="T3" fmla="*/ 12 h 25"/>
                <a:gd name="T4" fmla="*/ 89 w 179"/>
                <a:gd name="T5" fmla="*/ 25 h 25"/>
                <a:gd name="T6" fmla="*/ 179 w 179"/>
                <a:gd name="T7" fmla="*/ 12 h 25"/>
                <a:gd name="T8" fmla="*/ 111 w 179"/>
                <a:gd name="T9" fmla="*/ 0 h 25"/>
                <a:gd name="T10" fmla="*/ 134 w 179"/>
                <a:gd name="T11" fmla="*/ 10 h 25"/>
                <a:gd name="T12" fmla="*/ 124 w 179"/>
                <a:gd name="T13" fmla="*/ 16 h 25"/>
                <a:gd name="T14" fmla="*/ 124 w 179"/>
                <a:gd name="T15" fmla="*/ 16 h 25"/>
                <a:gd name="T16" fmla="*/ 124 w 179"/>
                <a:gd name="T17" fmla="*/ 16 h 25"/>
                <a:gd name="T18" fmla="*/ 124 w 179"/>
                <a:gd name="T19" fmla="*/ 16 h 25"/>
                <a:gd name="T20" fmla="*/ 98 w 179"/>
                <a:gd name="T21" fmla="*/ 10 h 25"/>
                <a:gd name="T22" fmla="*/ 78 w 179"/>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25">
                  <a:moveTo>
                    <a:pt x="78" y="0"/>
                  </a:moveTo>
                  <a:cubicBezTo>
                    <a:pt x="34" y="0"/>
                    <a:pt x="0" y="6"/>
                    <a:pt x="0" y="12"/>
                  </a:cubicBezTo>
                  <a:cubicBezTo>
                    <a:pt x="0" y="19"/>
                    <a:pt x="40" y="25"/>
                    <a:pt x="89" y="25"/>
                  </a:cubicBezTo>
                  <a:cubicBezTo>
                    <a:pt x="139" y="25"/>
                    <a:pt x="179" y="19"/>
                    <a:pt x="179" y="12"/>
                  </a:cubicBezTo>
                  <a:cubicBezTo>
                    <a:pt x="179" y="6"/>
                    <a:pt x="150" y="1"/>
                    <a:pt x="111" y="0"/>
                  </a:cubicBezTo>
                  <a:cubicBezTo>
                    <a:pt x="120" y="5"/>
                    <a:pt x="129" y="10"/>
                    <a:pt x="134" y="10"/>
                  </a:cubicBezTo>
                  <a:cubicBezTo>
                    <a:pt x="146" y="11"/>
                    <a:pt x="137" y="15"/>
                    <a:pt x="124" y="16"/>
                  </a:cubicBezTo>
                  <a:cubicBezTo>
                    <a:pt x="124" y="16"/>
                    <a:pt x="124" y="16"/>
                    <a:pt x="124" y="16"/>
                  </a:cubicBezTo>
                  <a:cubicBezTo>
                    <a:pt x="124" y="16"/>
                    <a:pt x="124" y="16"/>
                    <a:pt x="124" y="16"/>
                  </a:cubicBezTo>
                  <a:cubicBezTo>
                    <a:pt x="124" y="16"/>
                    <a:pt x="124" y="16"/>
                    <a:pt x="124" y="16"/>
                  </a:cubicBezTo>
                  <a:cubicBezTo>
                    <a:pt x="111" y="16"/>
                    <a:pt x="105" y="12"/>
                    <a:pt x="98" y="10"/>
                  </a:cubicBezTo>
                  <a:cubicBezTo>
                    <a:pt x="92" y="8"/>
                    <a:pt x="84" y="4"/>
                    <a:pt x="78" y="0"/>
                  </a:cubicBezTo>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93" name="íṣľíḍè"/>
            <p:cNvSpPr/>
            <p:nvPr>
              <p:custDataLst>
                <p:tags r:id="rId187"/>
              </p:custDataLst>
            </p:nvPr>
          </p:nvSpPr>
          <p:spPr bwMode="auto">
            <a:xfrm>
              <a:off x="4335564" y="5708076"/>
              <a:ext cx="189812" cy="46785"/>
            </a:xfrm>
            <a:custGeom>
              <a:avLst/>
              <a:gdLst>
                <a:gd name="T0" fmla="*/ 0 w 68"/>
                <a:gd name="T1" fmla="*/ 1 h 17"/>
                <a:gd name="T2" fmla="*/ 0 w 68"/>
                <a:gd name="T3" fmla="*/ 1 h 17"/>
                <a:gd name="T4" fmla="*/ 20 w 68"/>
                <a:gd name="T5" fmla="*/ 11 h 17"/>
                <a:gd name="T6" fmla="*/ 46 w 68"/>
                <a:gd name="T7" fmla="*/ 17 h 17"/>
                <a:gd name="T8" fmla="*/ 46 w 68"/>
                <a:gd name="T9" fmla="*/ 17 h 17"/>
                <a:gd name="T10" fmla="*/ 46 w 68"/>
                <a:gd name="T11" fmla="*/ 17 h 17"/>
                <a:gd name="T12" fmla="*/ 46 w 68"/>
                <a:gd name="T13" fmla="*/ 17 h 17"/>
                <a:gd name="T14" fmla="*/ 46 w 68"/>
                <a:gd name="T15" fmla="*/ 17 h 17"/>
                <a:gd name="T16" fmla="*/ 20 w 68"/>
                <a:gd name="T17" fmla="*/ 11 h 17"/>
                <a:gd name="T18" fmla="*/ 0 w 68"/>
                <a:gd name="T19" fmla="*/ 1 h 17"/>
                <a:gd name="T20" fmla="*/ 11 w 68"/>
                <a:gd name="T21" fmla="*/ 0 h 17"/>
                <a:gd name="T22" fmla="*/ 7 w 68"/>
                <a:gd name="T23" fmla="*/ 1 h 17"/>
                <a:gd name="T24" fmla="*/ 43 w 68"/>
                <a:gd name="T25" fmla="*/ 15 h 17"/>
                <a:gd name="T26" fmla="*/ 48 w 68"/>
                <a:gd name="T27" fmla="*/ 16 h 17"/>
                <a:gd name="T28" fmla="*/ 46 w 68"/>
                <a:gd name="T29" fmla="*/ 17 h 17"/>
                <a:gd name="T30" fmla="*/ 56 w 68"/>
                <a:gd name="T31" fmla="*/ 11 h 17"/>
                <a:gd name="T32" fmla="*/ 33 w 68"/>
                <a:gd name="T33" fmla="*/ 1 h 17"/>
                <a:gd name="T34" fmla="*/ 33 w 68"/>
                <a:gd name="T35" fmla="*/ 1 h 17"/>
                <a:gd name="T36" fmla="*/ 37 w 68"/>
                <a:gd name="T37" fmla="*/ 6 h 17"/>
                <a:gd name="T38" fmla="*/ 27 w 68"/>
                <a:gd name="T39" fmla="*/ 4 h 17"/>
                <a:gd name="T40" fmla="*/ 19 w 68"/>
                <a:gd name="T41" fmla="*/ 1 h 17"/>
                <a:gd name="T42" fmla="*/ 11 w 68"/>
                <a:gd name="T4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17">
                  <a:moveTo>
                    <a:pt x="0" y="1"/>
                  </a:moveTo>
                  <a:cubicBezTo>
                    <a:pt x="0" y="1"/>
                    <a:pt x="0" y="1"/>
                    <a:pt x="0" y="1"/>
                  </a:cubicBezTo>
                  <a:cubicBezTo>
                    <a:pt x="6" y="5"/>
                    <a:pt x="14" y="9"/>
                    <a:pt x="20" y="11"/>
                  </a:cubicBezTo>
                  <a:cubicBezTo>
                    <a:pt x="27" y="13"/>
                    <a:pt x="33" y="17"/>
                    <a:pt x="46" y="17"/>
                  </a:cubicBezTo>
                  <a:cubicBezTo>
                    <a:pt x="46" y="17"/>
                    <a:pt x="46" y="17"/>
                    <a:pt x="46" y="17"/>
                  </a:cubicBezTo>
                  <a:cubicBezTo>
                    <a:pt x="46" y="17"/>
                    <a:pt x="46" y="17"/>
                    <a:pt x="46" y="17"/>
                  </a:cubicBezTo>
                  <a:cubicBezTo>
                    <a:pt x="46" y="17"/>
                    <a:pt x="46" y="17"/>
                    <a:pt x="46" y="17"/>
                  </a:cubicBezTo>
                  <a:cubicBezTo>
                    <a:pt x="46" y="17"/>
                    <a:pt x="46" y="17"/>
                    <a:pt x="46" y="17"/>
                  </a:cubicBezTo>
                  <a:cubicBezTo>
                    <a:pt x="33" y="17"/>
                    <a:pt x="27" y="13"/>
                    <a:pt x="20" y="11"/>
                  </a:cubicBezTo>
                  <a:cubicBezTo>
                    <a:pt x="14" y="9"/>
                    <a:pt x="6" y="5"/>
                    <a:pt x="0" y="1"/>
                  </a:cubicBezTo>
                  <a:moveTo>
                    <a:pt x="11" y="0"/>
                  </a:moveTo>
                  <a:cubicBezTo>
                    <a:pt x="10" y="0"/>
                    <a:pt x="8" y="0"/>
                    <a:pt x="7" y="1"/>
                  </a:cubicBezTo>
                  <a:cubicBezTo>
                    <a:pt x="20" y="7"/>
                    <a:pt x="36" y="14"/>
                    <a:pt x="43" y="15"/>
                  </a:cubicBezTo>
                  <a:cubicBezTo>
                    <a:pt x="46" y="15"/>
                    <a:pt x="48" y="16"/>
                    <a:pt x="48" y="16"/>
                  </a:cubicBezTo>
                  <a:cubicBezTo>
                    <a:pt x="48" y="17"/>
                    <a:pt x="47" y="17"/>
                    <a:pt x="46" y="17"/>
                  </a:cubicBezTo>
                  <a:cubicBezTo>
                    <a:pt x="59" y="16"/>
                    <a:pt x="68" y="12"/>
                    <a:pt x="56" y="11"/>
                  </a:cubicBezTo>
                  <a:cubicBezTo>
                    <a:pt x="51" y="11"/>
                    <a:pt x="42" y="6"/>
                    <a:pt x="33" y="1"/>
                  </a:cubicBezTo>
                  <a:cubicBezTo>
                    <a:pt x="33" y="1"/>
                    <a:pt x="33" y="1"/>
                    <a:pt x="33" y="1"/>
                  </a:cubicBezTo>
                  <a:cubicBezTo>
                    <a:pt x="39" y="5"/>
                    <a:pt x="40" y="6"/>
                    <a:pt x="37" y="6"/>
                  </a:cubicBezTo>
                  <a:cubicBezTo>
                    <a:pt x="35" y="6"/>
                    <a:pt x="31" y="5"/>
                    <a:pt x="27" y="4"/>
                  </a:cubicBezTo>
                  <a:cubicBezTo>
                    <a:pt x="25" y="3"/>
                    <a:pt x="22" y="2"/>
                    <a:pt x="19" y="1"/>
                  </a:cubicBezTo>
                  <a:cubicBezTo>
                    <a:pt x="17" y="1"/>
                    <a:pt x="14" y="0"/>
                    <a:pt x="11" y="0"/>
                  </a:cubicBezTo>
                </a:path>
              </a:pathLst>
            </a:custGeom>
            <a:solidFill>
              <a:srgbClr val="E63A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94" name="ïS1ïḓe"/>
            <p:cNvSpPr/>
            <p:nvPr>
              <p:custDataLst>
                <p:tags r:id="rId188"/>
              </p:custDataLst>
            </p:nvPr>
          </p:nvSpPr>
          <p:spPr bwMode="auto">
            <a:xfrm>
              <a:off x="4335564" y="5710749"/>
              <a:ext cx="133670" cy="44112"/>
            </a:xfrm>
            <a:custGeom>
              <a:avLst/>
              <a:gdLst>
                <a:gd name="T0" fmla="*/ 7 w 48"/>
                <a:gd name="T1" fmla="*/ 0 h 16"/>
                <a:gd name="T2" fmla="*/ 0 w 48"/>
                <a:gd name="T3" fmla="*/ 0 h 16"/>
                <a:gd name="T4" fmla="*/ 20 w 48"/>
                <a:gd name="T5" fmla="*/ 10 h 16"/>
                <a:gd name="T6" fmla="*/ 46 w 48"/>
                <a:gd name="T7" fmla="*/ 16 h 16"/>
                <a:gd name="T8" fmla="*/ 46 w 48"/>
                <a:gd name="T9" fmla="*/ 16 h 16"/>
                <a:gd name="T10" fmla="*/ 46 w 48"/>
                <a:gd name="T11" fmla="*/ 16 h 16"/>
                <a:gd name="T12" fmla="*/ 46 w 48"/>
                <a:gd name="T13" fmla="*/ 16 h 16"/>
                <a:gd name="T14" fmla="*/ 48 w 48"/>
                <a:gd name="T15" fmla="*/ 15 h 16"/>
                <a:gd name="T16" fmla="*/ 43 w 48"/>
                <a:gd name="T17" fmla="*/ 14 h 16"/>
                <a:gd name="T18" fmla="*/ 7 w 48"/>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16">
                  <a:moveTo>
                    <a:pt x="7" y="0"/>
                  </a:moveTo>
                  <a:cubicBezTo>
                    <a:pt x="5" y="0"/>
                    <a:pt x="3" y="0"/>
                    <a:pt x="0" y="0"/>
                  </a:cubicBezTo>
                  <a:cubicBezTo>
                    <a:pt x="6" y="4"/>
                    <a:pt x="14" y="8"/>
                    <a:pt x="20" y="10"/>
                  </a:cubicBezTo>
                  <a:cubicBezTo>
                    <a:pt x="27" y="12"/>
                    <a:pt x="33" y="16"/>
                    <a:pt x="46" y="16"/>
                  </a:cubicBezTo>
                  <a:cubicBezTo>
                    <a:pt x="46" y="16"/>
                    <a:pt x="46" y="16"/>
                    <a:pt x="46" y="16"/>
                  </a:cubicBezTo>
                  <a:cubicBezTo>
                    <a:pt x="46" y="16"/>
                    <a:pt x="46" y="16"/>
                    <a:pt x="46" y="16"/>
                  </a:cubicBezTo>
                  <a:cubicBezTo>
                    <a:pt x="46" y="16"/>
                    <a:pt x="46" y="16"/>
                    <a:pt x="46" y="16"/>
                  </a:cubicBezTo>
                  <a:cubicBezTo>
                    <a:pt x="47" y="16"/>
                    <a:pt x="48" y="16"/>
                    <a:pt x="48" y="15"/>
                  </a:cubicBezTo>
                  <a:cubicBezTo>
                    <a:pt x="48" y="15"/>
                    <a:pt x="46" y="14"/>
                    <a:pt x="43" y="14"/>
                  </a:cubicBezTo>
                  <a:cubicBezTo>
                    <a:pt x="36" y="13"/>
                    <a:pt x="20" y="6"/>
                    <a:pt x="7" y="0"/>
                  </a:cubicBezTo>
                </a:path>
              </a:pathLst>
            </a:custGeom>
            <a:solidFill>
              <a:srgbClr val="B52E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95" name="isļîďe"/>
            <p:cNvSpPr/>
            <p:nvPr>
              <p:custDataLst>
                <p:tags r:id="rId189"/>
              </p:custDataLst>
            </p:nvPr>
          </p:nvSpPr>
          <p:spPr bwMode="auto">
            <a:xfrm>
              <a:off x="4389032" y="5710749"/>
              <a:ext cx="58815" cy="13367"/>
            </a:xfrm>
            <a:custGeom>
              <a:avLst/>
              <a:gdLst>
                <a:gd name="T0" fmla="*/ 0 w 21"/>
                <a:gd name="T1" fmla="*/ 0 h 5"/>
                <a:gd name="T2" fmla="*/ 8 w 21"/>
                <a:gd name="T3" fmla="*/ 3 h 5"/>
                <a:gd name="T4" fmla="*/ 18 w 21"/>
                <a:gd name="T5" fmla="*/ 5 h 5"/>
                <a:gd name="T6" fmla="*/ 14 w 21"/>
                <a:gd name="T7" fmla="*/ 0 h 5"/>
                <a:gd name="T8" fmla="*/ 0 w 21"/>
                <a:gd name="T9" fmla="*/ 0 h 5"/>
              </a:gdLst>
              <a:ahLst/>
              <a:cxnLst>
                <a:cxn ang="0">
                  <a:pos x="T0" y="T1"/>
                </a:cxn>
                <a:cxn ang="0">
                  <a:pos x="T2" y="T3"/>
                </a:cxn>
                <a:cxn ang="0">
                  <a:pos x="T4" y="T5"/>
                </a:cxn>
                <a:cxn ang="0">
                  <a:pos x="T6" y="T7"/>
                </a:cxn>
                <a:cxn ang="0">
                  <a:pos x="T8" y="T9"/>
                </a:cxn>
              </a:cxnLst>
              <a:rect l="0" t="0" r="r" b="b"/>
              <a:pathLst>
                <a:path w="21" h="5">
                  <a:moveTo>
                    <a:pt x="0" y="0"/>
                  </a:moveTo>
                  <a:cubicBezTo>
                    <a:pt x="3" y="1"/>
                    <a:pt x="6" y="2"/>
                    <a:pt x="8" y="3"/>
                  </a:cubicBezTo>
                  <a:cubicBezTo>
                    <a:pt x="12" y="4"/>
                    <a:pt x="16" y="5"/>
                    <a:pt x="18" y="5"/>
                  </a:cubicBezTo>
                  <a:cubicBezTo>
                    <a:pt x="21" y="5"/>
                    <a:pt x="20" y="4"/>
                    <a:pt x="14" y="0"/>
                  </a:cubicBezTo>
                  <a:cubicBezTo>
                    <a:pt x="9" y="0"/>
                    <a:pt x="5" y="0"/>
                    <a:pt x="0" y="0"/>
                  </a:cubicBezTo>
                </a:path>
              </a:pathLst>
            </a:custGeom>
            <a:solidFill>
              <a:srgbClr val="DAA57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96" name="íṧliḋé"/>
            <p:cNvSpPr/>
            <p:nvPr>
              <p:custDataLst>
                <p:tags r:id="rId190"/>
              </p:custDataLst>
            </p:nvPr>
          </p:nvSpPr>
          <p:spPr bwMode="auto">
            <a:xfrm>
              <a:off x="4252688" y="5677332"/>
              <a:ext cx="211199" cy="82876"/>
            </a:xfrm>
            <a:custGeom>
              <a:avLst/>
              <a:gdLst>
                <a:gd name="T0" fmla="*/ 19 w 76"/>
                <a:gd name="T1" fmla="*/ 1 h 30"/>
                <a:gd name="T2" fmla="*/ 64 w 76"/>
                <a:gd name="T3" fmla="*/ 25 h 30"/>
                <a:gd name="T4" fmla="*/ 54 w 76"/>
                <a:gd name="T5" fmla="*/ 30 h 30"/>
                <a:gd name="T6" fmla="*/ 28 w 76"/>
                <a:gd name="T7" fmla="*/ 25 h 30"/>
                <a:gd name="T8" fmla="*/ 5 w 76"/>
                <a:gd name="T9" fmla="*/ 11 h 30"/>
                <a:gd name="T10" fmla="*/ 4 w 76"/>
                <a:gd name="T11" fmla="*/ 11 h 30"/>
                <a:gd name="T12" fmla="*/ 7 w 76"/>
                <a:gd name="T13" fmla="*/ 0 h 30"/>
                <a:gd name="T14" fmla="*/ 19 w 76"/>
                <a:gd name="T15" fmla="*/ 1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30">
                  <a:moveTo>
                    <a:pt x="19" y="1"/>
                  </a:moveTo>
                  <a:cubicBezTo>
                    <a:pt x="19" y="1"/>
                    <a:pt x="53" y="24"/>
                    <a:pt x="64" y="25"/>
                  </a:cubicBezTo>
                  <a:cubicBezTo>
                    <a:pt x="76" y="26"/>
                    <a:pt x="67" y="30"/>
                    <a:pt x="54" y="30"/>
                  </a:cubicBezTo>
                  <a:cubicBezTo>
                    <a:pt x="41" y="30"/>
                    <a:pt x="35" y="27"/>
                    <a:pt x="28" y="25"/>
                  </a:cubicBezTo>
                  <a:cubicBezTo>
                    <a:pt x="20" y="22"/>
                    <a:pt x="11" y="17"/>
                    <a:pt x="5" y="11"/>
                  </a:cubicBezTo>
                  <a:cubicBezTo>
                    <a:pt x="4" y="11"/>
                    <a:pt x="4" y="11"/>
                    <a:pt x="4" y="11"/>
                  </a:cubicBezTo>
                  <a:cubicBezTo>
                    <a:pt x="0" y="7"/>
                    <a:pt x="1" y="0"/>
                    <a:pt x="7" y="0"/>
                  </a:cubicBezTo>
                  <a:lnTo>
                    <a:pt x="19" y="1"/>
                  </a:lnTo>
                  <a:close/>
                </a:path>
              </a:pathLst>
            </a:custGeom>
            <a:solidFill>
              <a:srgbClr val="FF40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97" name="ïŝ1iḓé"/>
            <p:cNvSpPr/>
            <p:nvPr>
              <p:custDataLst>
                <p:tags r:id="rId191"/>
              </p:custDataLst>
            </p:nvPr>
          </p:nvSpPr>
          <p:spPr bwMode="auto">
            <a:xfrm>
              <a:off x="4272739" y="5654608"/>
              <a:ext cx="36091" cy="25398"/>
            </a:xfrm>
            <a:custGeom>
              <a:avLst/>
              <a:gdLst>
                <a:gd name="T0" fmla="*/ 25 w 27"/>
                <a:gd name="T1" fmla="*/ 19 h 19"/>
                <a:gd name="T2" fmla="*/ 27 w 27"/>
                <a:gd name="T3" fmla="*/ 0 h 19"/>
                <a:gd name="T4" fmla="*/ 0 w 27"/>
                <a:gd name="T5" fmla="*/ 0 h 19"/>
                <a:gd name="T6" fmla="*/ 0 w 27"/>
                <a:gd name="T7" fmla="*/ 17 h 19"/>
                <a:gd name="T8" fmla="*/ 25 w 27"/>
                <a:gd name="T9" fmla="*/ 19 h 19"/>
              </a:gdLst>
              <a:ahLst/>
              <a:cxnLst>
                <a:cxn ang="0">
                  <a:pos x="T0" y="T1"/>
                </a:cxn>
                <a:cxn ang="0">
                  <a:pos x="T2" y="T3"/>
                </a:cxn>
                <a:cxn ang="0">
                  <a:pos x="T4" y="T5"/>
                </a:cxn>
                <a:cxn ang="0">
                  <a:pos x="T6" y="T7"/>
                </a:cxn>
                <a:cxn ang="0">
                  <a:pos x="T8" y="T9"/>
                </a:cxn>
              </a:cxnLst>
              <a:rect l="0" t="0" r="r" b="b"/>
              <a:pathLst>
                <a:path w="27" h="19">
                  <a:moveTo>
                    <a:pt x="25" y="19"/>
                  </a:moveTo>
                  <a:lnTo>
                    <a:pt x="27" y="0"/>
                  </a:lnTo>
                  <a:lnTo>
                    <a:pt x="0" y="0"/>
                  </a:lnTo>
                  <a:lnTo>
                    <a:pt x="0" y="17"/>
                  </a:lnTo>
                  <a:lnTo>
                    <a:pt x="25" y="19"/>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98" name="ïṧlïďé"/>
            <p:cNvSpPr/>
            <p:nvPr>
              <p:custDataLst>
                <p:tags r:id="rId192"/>
              </p:custDataLst>
            </p:nvPr>
          </p:nvSpPr>
          <p:spPr bwMode="auto">
            <a:xfrm>
              <a:off x="4272739" y="5677332"/>
              <a:ext cx="126987" cy="60152"/>
            </a:xfrm>
            <a:custGeom>
              <a:avLst/>
              <a:gdLst>
                <a:gd name="T0" fmla="*/ 12 w 46"/>
                <a:gd name="T1" fmla="*/ 1 h 22"/>
                <a:gd name="T2" fmla="*/ 33 w 46"/>
                <a:gd name="T3" fmla="*/ 14 h 22"/>
                <a:gd name="T4" fmla="*/ 28 w 46"/>
                <a:gd name="T5" fmla="*/ 18 h 22"/>
                <a:gd name="T6" fmla="*/ 0 w 46"/>
                <a:gd name="T7" fmla="*/ 0 h 22"/>
                <a:gd name="T8" fmla="*/ 12 w 46"/>
                <a:gd name="T9" fmla="*/ 1 h 22"/>
              </a:gdLst>
              <a:ahLst/>
              <a:cxnLst>
                <a:cxn ang="0">
                  <a:pos x="T0" y="T1"/>
                </a:cxn>
                <a:cxn ang="0">
                  <a:pos x="T2" y="T3"/>
                </a:cxn>
                <a:cxn ang="0">
                  <a:pos x="T4" y="T5"/>
                </a:cxn>
                <a:cxn ang="0">
                  <a:pos x="T6" y="T7"/>
                </a:cxn>
                <a:cxn ang="0">
                  <a:pos x="T8" y="T9"/>
                </a:cxn>
              </a:cxnLst>
              <a:rect l="0" t="0" r="r" b="b"/>
              <a:pathLst>
                <a:path w="46" h="22">
                  <a:moveTo>
                    <a:pt x="12" y="1"/>
                  </a:moveTo>
                  <a:cubicBezTo>
                    <a:pt x="12" y="1"/>
                    <a:pt x="19" y="6"/>
                    <a:pt x="33" y="14"/>
                  </a:cubicBezTo>
                  <a:cubicBezTo>
                    <a:pt x="46" y="22"/>
                    <a:pt x="36" y="21"/>
                    <a:pt x="28" y="18"/>
                  </a:cubicBezTo>
                  <a:cubicBezTo>
                    <a:pt x="12" y="12"/>
                    <a:pt x="0" y="0"/>
                    <a:pt x="0" y="0"/>
                  </a:cubicBezTo>
                  <a:lnTo>
                    <a:pt x="12" y="1"/>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99" name="íśľíḍê"/>
            <p:cNvSpPr/>
            <p:nvPr>
              <p:custDataLst>
                <p:tags r:id="rId193"/>
              </p:custDataLst>
            </p:nvPr>
          </p:nvSpPr>
          <p:spPr bwMode="auto">
            <a:xfrm>
              <a:off x="4306156" y="4844567"/>
              <a:ext cx="105600" cy="796674"/>
            </a:xfrm>
            <a:custGeom>
              <a:avLst/>
              <a:gdLst>
                <a:gd name="T0" fmla="*/ 15 w 38"/>
                <a:gd name="T1" fmla="*/ 170 h 287"/>
                <a:gd name="T2" fmla="*/ 5 w 38"/>
                <a:gd name="T3" fmla="*/ 17 h 287"/>
                <a:gd name="T4" fmla="*/ 27 w 38"/>
                <a:gd name="T5" fmla="*/ 0 h 287"/>
                <a:gd name="T6" fmla="*/ 27 w 38"/>
                <a:gd name="T7" fmla="*/ 164 h 287"/>
                <a:gd name="T8" fmla="*/ 2 w 38"/>
                <a:gd name="T9" fmla="*/ 287 h 287"/>
                <a:gd name="T10" fmla="*/ 0 w 38"/>
                <a:gd name="T11" fmla="*/ 287 h 287"/>
                <a:gd name="T12" fmla="*/ 15 w 38"/>
                <a:gd name="T13" fmla="*/ 170 h 287"/>
              </a:gdLst>
              <a:ahLst/>
              <a:cxnLst>
                <a:cxn ang="0">
                  <a:pos x="T0" y="T1"/>
                </a:cxn>
                <a:cxn ang="0">
                  <a:pos x="T2" y="T3"/>
                </a:cxn>
                <a:cxn ang="0">
                  <a:pos x="T4" y="T5"/>
                </a:cxn>
                <a:cxn ang="0">
                  <a:pos x="T6" y="T7"/>
                </a:cxn>
                <a:cxn ang="0">
                  <a:pos x="T8" y="T9"/>
                </a:cxn>
                <a:cxn ang="0">
                  <a:pos x="T10" y="T11"/>
                </a:cxn>
                <a:cxn ang="0">
                  <a:pos x="T12" y="T13"/>
                </a:cxn>
              </a:cxnLst>
              <a:rect l="0" t="0" r="r" b="b"/>
              <a:pathLst>
                <a:path w="38" h="287">
                  <a:moveTo>
                    <a:pt x="15" y="170"/>
                  </a:moveTo>
                  <a:cubicBezTo>
                    <a:pt x="20" y="151"/>
                    <a:pt x="21" y="100"/>
                    <a:pt x="5" y="17"/>
                  </a:cubicBezTo>
                  <a:cubicBezTo>
                    <a:pt x="27" y="0"/>
                    <a:pt x="27" y="0"/>
                    <a:pt x="27" y="0"/>
                  </a:cubicBezTo>
                  <a:cubicBezTo>
                    <a:pt x="38" y="90"/>
                    <a:pt x="33" y="144"/>
                    <a:pt x="27" y="164"/>
                  </a:cubicBezTo>
                  <a:cubicBezTo>
                    <a:pt x="21" y="180"/>
                    <a:pt x="2" y="287"/>
                    <a:pt x="2" y="287"/>
                  </a:cubicBezTo>
                  <a:cubicBezTo>
                    <a:pt x="0" y="287"/>
                    <a:pt x="0" y="287"/>
                    <a:pt x="0" y="287"/>
                  </a:cubicBezTo>
                  <a:cubicBezTo>
                    <a:pt x="3" y="261"/>
                    <a:pt x="11" y="184"/>
                    <a:pt x="15" y="170"/>
                  </a:cubicBezTo>
                  <a:close/>
                </a:path>
              </a:pathLst>
            </a:custGeom>
            <a:solidFill>
              <a:srgbClr val="284C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00" name="îšḷîḋê"/>
            <p:cNvSpPr/>
            <p:nvPr>
              <p:custDataLst>
                <p:tags r:id="rId194"/>
              </p:custDataLst>
            </p:nvPr>
          </p:nvSpPr>
          <p:spPr bwMode="auto">
            <a:xfrm>
              <a:off x="4183180" y="4863281"/>
              <a:ext cx="203179" cy="799348"/>
            </a:xfrm>
            <a:custGeom>
              <a:avLst/>
              <a:gdLst>
                <a:gd name="T0" fmla="*/ 58 w 73"/>
                <a:gd name="T1" fmla="*/ 0 h 288"/>
                <a:gd name="T2" fmla="*/ 16 w 73"/>
                <a:gd name="T3" fmla="*/ 37 h 288"/>
                <a:gd name="T4" fmla="*/ 29 w 73"/>
                <a:gd name="T5" fmla="*/ 165 h 288"/>
                <a:gd name="T6" fmla="*/ 29 w 73"/>
                <a:gd name="T7" fmla="*/ 287 h 288"/>
                <a:gd name="T8" fmla="*/ 46 w 73"/>
                <a:gd name="T9" fmla="*/ 288 h 288"/>
                <a:gd name="T10" fmla="*/ 65 w 73"/>
                <a:gd name="T11" fmla="*/ 164 h 288"/>
                <a:gd name="T12" fmla="*/ 58 w 73"/>
                <a:gd name="T13" fmla="*/ 0 h 288"/>
              </a:gdLst>
              <a:ahLst/>
              <a:cxnLst>
                <a:cxn ang="0">
                  <a:pos x="T0" y="T1"/>
                </a:cxn>
                <a:cxn ang="0">
                  <a:pos x="T2" y="T3"/>
                </a:cxn>
                <a:cxn ang="0">
                  <a:pos x="T4" y="T5"/>
                </a:cxn>
                <a:cxn ang="0">
                  <a:pos x="T6" y="T7"/>
                </a:cxn>
                <a:cxn ang="0">
                  <a:pos x="T8" y="T9"/>
                </a:cxn>
                <a:cxn ang="0">
                  <a:pos x="T10" y="T11"/>
                </a:cxn>
                <a:cxn ang="0">
                  <a:pos x="T12" y="T13"/>
                </a:cxn>
              </a:cxnLst>
              <a:rect l="0" t="0" r="r" b="b"/>
              <a:pathLst>
                <a:path w="73" h="288">
                  <a:moveTo>
                    <a:pt x="58" y="0"/>
                  </a:moveTo>
                  <a:cubicBezTo>
                    <a:pt x="16" y="37"/>
                    <a:pt x="16" y="37"/>
                    <a:pt x="16" y="37"/>
                  </a:cubicBezTo>
                  <a:cubicBezTo>
                    <a:pt x="16" y="37"/>
                    <a:pt x="0" y="62"/>
                    <a:pt x="29" y="165"/>
                  </a:cubicBezTo>
                  <a:cubicBezTo>
                    <a:pt x="29" y="165"/>
                    <a:pt x="13" y="223"/>
                    <a:pt x="29" y="287"/>
                  </a:cubicBezTo>
                  <a:cubicBezTo>
                    <a:pt x="46" y="288"/>
                    <a:pt x="46" y="288"/>
                    <a:pt x="46" y="288"/>
                  </a:cubicBezTo>
                  <a:cubicBezTo>
                    <a:pt x="46" y="288"/>
                    <a:pt x="61" y="181"/>
                    <a:pt x="65" y="164"/>
                  </a:cubicBezTo>
                  <a:cubicBezTo>
                    <a:pt x="71" y="144"/>
                    <a:pt x="73" y="90"/>
                    <a:pt x="58" y="0"/>
                  </a:cubicBezTo>
                  <a:close/>
                </a:path>
              </a:pathLst>
            </a:custGeom>
            <a:solidFill>
              <a:srgbClr val="3D74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01" name="îṧlïḍé"/>
            <p:cNvSpPr/>
            <p:nvPr>
              <p:custDataLst>
                <p:tags r:id="rId195"/>
              </p:custDataLst>
            </p:nvPr>
          </p:nvSpPr>
          <p:spPr bwMode="auto">
            <a:xfrm>
              <a:off x="4270066" y="5105224"/>
              <a:ext cx="211199" cy="30745"/>
            </a:xfrm>
            <a:custGeom>
              <a:avLst/>
              <a:gdLst>
                <a:gd name="T0" fmla="*/ 151 w 158"/>
                <a:gd name="T1" fmla="*/ 0 h 23"/>
                <a:gd name="T2" fmla="*/ 158 w 158"/>
                <a:gd name="T3" fmla="*/ 23 h 23"/>
                <a:gd name="T4" fmla="*/ 0 w 158"/>
                <a:gd name="T5" fmla="*/ 2 h 23"/>
                <a:gd name="T6" fmla="*/ 151 w 158"/>
                <a:gd name="T7" fmla="*/ 0 h 23"/>
              </a:gdLst>
              <a:ahLst/>
              <a:cxnLst>
                <a:cxn ang="0">
                  <a:pos x="T0" y="T1"/>
                </a:cxn>
                <a:cxn ang="0">
                  <a:pos x="T2" y="T3"/>
                </a:cxn>
                <a:cxn ang="0">
                  <a:pos x="T4" y="T5"/>
                </a:cxn>
                <a:cxn ang="0">
                  <a:pos x="T6" y="T7"/>
                </a:cxn>
              </a:cxnLst>
              <a:rect l="0" t="0" r="r" b="b"/>
              <a:pathLst>
                <a:path w="158" h="23">
                  <a:moveTo>
                    <a:pt x="151" y="0"/>
                  </a:moveTo>
                  <a:lnTo>
                    <a:pt x="158" y="23"/>
                  </a:lnTo>
                  <a:lnTo>
                    <a:pt x="0" y="2"/>
                  </a:lnTo>
                  <a:lnTo>
                    <a:pt x="151" y="0"/>
                  </a:lnTo>
                  <a:close/>
                </a:path>
              </a:pathLst>
            </a:custGeom>
            <a:solidFill>
              <a:srgbClr val="284C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02" name="íṡľïḍé"/>
            <p:cNvSpPr/>
            <p:nvPr>
              <p:custDataLst>
                <p:tags r:id="rId196"/>
              </p:custDataLst>
            </p:nvPr>
          </p:nvSpPr>
          <p:spPr bwMode="auto">
            <a:xfrm>
              <a:off x="4270066" y="5105224"/>
              <a:ext cx="211199" cy="30745"/>
            </a:xfrm>
            <a:custGeom>
              <a:avLst/>
              <a:gdLst>
                <a:gd name="T0" fmla="*/ 151 w 158"/>
                <a:gd name="T1" fmla="*/ 0 h 23"/>
                <a:gd name="T2" fmla="*/ 158 w 158"/>
                <a:gd name="T3" fmla="*/ 23 h 23"/>
                <a:gd name="T4" fmla="*/ 0 w 158"/>
                <a:gd name="T5" fmla="*/ 2 h 23"/>
              </a:gdLst>
              <a:ahLst/>
              <a:cxnLst>
                <a:cxn ang="0">
                  <a:pos x="T0" y="T1"/>
                </a:cxn>
                <a:cxn ang="0">
                  <a:pos x="T2" y="T3"/>
                </a:cxn>
                <a:cxn ang="0">
                  <a:pos x="T4" y="T5"/>
                </a:cxn>
              </a:cxnLst>
              <a:rect l="0" t="0" r="r" b="b"/>
              <a:pathLst>
                <a:path w="158" h="23">
                  <a:moveTo>
                    <a:pt x="151" y="0"/>
                  </a:moveTo>
                  <a:lnTo>
                    <a:pt x="158" y="23"/>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03" name="íšľíḓê"/>
            <p:cNvSpPr/>
            <p:nvPr>
              <p:custDataLst>
                <p:tags r:id="rId197"/>
              </p:custDataLst>
            </p:nvPr>
          </p:nvSpPr>
          <p:spPr bwMode="auto">
            <a:xfrm>
              <a:off x="4180507" y="4644061"/>
              <a:ext cx="334175" cy="649637"/>
            </a:xfrm>
            <a:custGeom>
              <a:avLst/>
              <a:gdLst>
                <a:gd name="T0" fmla="*/ 76 w 120"/>
                <a:gd name="T1" fmla="*/ 18 h 234"/>
                <a:gd name="T2" fmla="*/ 65 w 120"/>
                <a:gd name="T3" fmla="*/ 5 h 234"/>
                <a:gd name="T4" fmla="*/ 26 w 120"/>
                <a:gd name="T5" fmla="*/ 39 h 234"/>
                <a:gd name="T6" fmla="*/ 0 w 120"/>
                <a:gd name="T7" fmla="*/ 218 h 234"/>
                <a:gd name="T8" fmla="*/ 120 w 120"/>
                <a:gd name="T9" fmla="*/ 203 h 234"/>
                <a:gd name="T10" fmla="*/ 76 w 120"/>
                <a:gd name="T11" fmla="*/ 18 h 234"/>
              </a:gdLst>
              <a:ahLst/>
              <a:cxnLst>
                <a:cxn ang="0">
                  <a:pos x="T0" y="T1"/>
                </a:cxn>
                <a:cxn ang="0">
                  <a:pos x="T2" y="T3"/>
                </a:cxn>
                <a:cxn ang="0">
                  <a:pos x="T4" y="T5"/>
                </a:cxn>
                <a:cxn ang="0">
                  <a:pos x="T6" y="T7"/>
                </a:cxn>
                <a:cxn ang="0">
                  <a:pos x="T8" y="T9"/>
                </a:cxn>
                <a:cxn ang="0">
                  <a:pos x="T10" y="T11"/>
                </a:cxn>
              </a:cxnLst>
              <a:rect l="0" t="0" r="r" b="b"/>
              <a:pathLst>
                <a:path w="120" h="234">
                  <a:moveTo>
                    <a:pt x="76" y="18"/>
                  </a:moveTo>
                  <a:cubicBezTo>
                    <a:pt x="75" y="12"/>
                    <a:pt x="71" y="7"/>
                    <a:pt x="65" y="5"/>
                  </a:cubicBezTo>
                  <a:cubicBezTo>
                    <a:pt x="53" y="1"/>
                    <a:pt x="33" y="0"/>
                    <a:pt x="26" y="39"/>
                  </a:cubicBezTo>
                  <a:cubicBezTo>
                    <a:pt x="18" y="88"/>
                    <a:pt x="0" y="218"/>
                    <a:pt x="0" y="218"/>
                  </a:cubicBezTo>
                  <a:cubicBezTo>
                    <a:pt x="0" y="218"/>
                    <a:pt x="72" y="234"/>
                    <a:pt x="120" y="203"/>
                  </a:cubicBezTo>
                  <a:cubicBezTo>
                    <a:pt x="76" y="18"/>
                    <a:pt x="76" y="18"/>
                    <a:pt x="76" y="18"/>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04" name="ïs1ïḋé"/>
            <p:cNvSpPr/>
            <p:nvPr>
              <p:custDataLst>
                <p:tags r:id="rId198"/>
              </p:custDataLst>
            </p:nvPr>
          </p:nvSpPr>
          <p:spPr bwMode="auto">
            <a:xfrm>
              <a:off x="4219271" y="4725601"/>
              <a:ext cx="164415" cy="307441"/>
            </a:xfrm>
            <a:custGeom>
              <a:avLst/>
              <a:gdLst>
                <a:gd name="T0" fmla="*/ 56 w 59"/>
                <a:gd name="T1" fmla="*/ 38 h 111"/>
                <a:gd name="T2" fmla="*/ 36 w 59"/>
                <a:gd name="T3" fmla="*/ 21 h 111"/>
                <a:gd name="T4" fmla="*/ 59 w 59"/>
                <a:gd name="T5" fmla="*/ 111 h 111"/>
                <a:gd name="T6" fmla="*/ 56 w 59"/>
                <a:gd name="T7" fmla="*/ 38 h 111"/>
              </a:gdLst>
              <a:ahLst/>
              <a:cxnLst>
                <a:cxn ang="0">
                  <a:pos x="T0" y="T1"/>
                </a:cxn>
                <a:cxn ang="0">
                  <a:pos x="T2" y="T3"/>
                </a:cxn>
                <a:cxn ang="0">
                  <a:pos x="T4" y="T5"/>
                </a:cxn>
                <a:cxn ang="0">
                  <a:pos x="T6" y="T7"/>
                </a:cxn>
              </a:cxnLst>
              <a:rect l="0" t="0" r="r" b="b"/>
              <a:pathLst>
                <a:path w="59" h="111">
                  <a:moveTo>
                    <a:pt x="56" y="38"/>
                  </a:moveTo>
                  <a:cubicBezTo>
                    <a:pt x="46" y="22"/>
                    <a:pt x="36" y="21"/>
                    <a:pt x="36" y="21"/>
                  </a:cubicBezTo>
                  <a:cubicBezTo>
                    <a:pt x="0" y="0"/>
                    <a:pt x="27" y="87"/>
                    <a:pt x="59" y="111"/>
                  </a:cubicBezTo>
                  <a:lnTo>
                    <a:pt x="56" y="38"/>
                  </a:lnTo>
                  <a:close/>
                </a:path>
              </a:pathLst>
            </a:custGeom>
            <a:solidFill>
              <a:srgbClr val="C9332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05" name="ïslíḑè"/>
            <p:cNvSpPr/>
            <p:nvPr>
              <p:custDataLst>
                <p:tags r:id="rId199"/>
              </p:custDataLst>
            </p:nvPr>
          </p:nvSpPr>
          <p:spPr bwMode="auto">
            <a:xfrm>
              <a:off x="4314177" y="4533116"/>
              <a:ext cx="61488" cy="169762"/>
            </a:xfrm>
            <a:custGeom>
              <a:avLst/>
              <a:gdLst>
                <a:gd name="T0" fmla="*/ 17 w 22"/>
                <a:gd name="T1" fmla="*/ 0 h 61"/>
                <a:gd name="T2" fmla="*/ 0 w 22"/>
                <a:gd name="T3" fmla="*/ 0 h 61"/>
                <a:gd name="T4" fmla="*/ 2 w 22"/>
                <a:gd name="T5" fmla="*/ 45 h 61"/>
                <a:gd name="T6" fmla="*/ 4 w 22"/>
                <a:gd name="T7" fmla="*/ 49 h 61"/>
                <a:gd name="T8" fmla="*/ 16 w 22"/>
                <a:gd name="T9" fmla="*/ 59 h 61"/>
                <a:gd name="T10" fmla="*/ 17 w 22"/>
                <a:gd name="T11" fmla="*/ 42 h 61"/>
                <a:gd name="T12" fmla="*/ 17 w 22"/>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22" h="61">
                  <a:moveTo>
                    <a:pt x="17" y="0"/>
                  </a:moveTo>
                  <a:cubicBezTo>
                    <a:pt x="0" y="0"/>
                    <a:pt x="0" y="0"/>
                    <a:pt x="0" y="0"/>
                  </a:cubicBezTo>
                  <a:cubicBezTo>
                    <a:pt x="2" y="45"/>
                    <a:pt x="2" y="45"/>
                    <a:pt x="2" y="45"/>
                  </a:cubicBezTo>
                  <a:cubicBezTo>
                    <a:pt x="2" y="47"/>
                    <a:pt x="3" y="48"/>
                    <a:pt x="4" y="49"/>
                  </a:cubicBezTo>
                  <a:cubicBezTo>
                    <a:pt x="12" y="61"/>
                    <a:pt x="16" y="59"/>
                    <a:pt x="16" y="59"/>
                  </a:cubicBezTo>
                  <a:cubicBezTo>
                    <a:pt x="22" y="57"/>
                    <a:pt x="18" y="50"/>
                    <a:pt x="17" y="42"/>
                  </a:cubicBezTo>
                  <a:cubicBezTo>
                    <a:pt x="17" y="0"/>
                    <a:pt x="17" y="0"/>
                    <a:pt x="17" y="0"/>
                  </a:cubicBezTo>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06" name="ïsľiḍê"/>
            <p:cNvSpPr/>
            <p:nvPr>
              <p:custDataLst>
                <p:tags r:id="rId200"/>
              </p:custDataLst>
            </p:nvPr>
          </p:nvSpPr>
          <p:spPr bwMode="auto">
            <a:xfrm>
              <a:off x="4250015" y="4472964"/>
              <a:ext cx="155057" cy="180455"/>
            </a:xfrm>
            <a:custGeom>
              <a:avLst/>
              <a:gdLst>
                <a:gd name="T0" fmla="*/ 40 w 56"/>
                <a:gd name="T1" fmla="*/ 11 h 65"/>
                <a:gd name="T2" fmla="*/ 54 w 56"/>
                <a:gd name="T3" fmla="*/ 49 h 65"/>
                <a:gd name="T4" fmla="*/ 20 w 56"/>
                <a:gd name="T5" fmla="*/ 57 h 65"/>
                <a:gd name="T6" fmla="*/ 3 w 56"/>
                <a:gd name="T7" fmla="*/ 24 h 65"/>
                <a:gd name="T8" fmla="*/ 40 w 56"/>
                <a:gd name="T9" fmla="*/ 11 h 65"/>
              </a:gdLst>
              <a:ahLst/>
              <a:cxnLst>
                <a:cxn ang="0">
                  <a:pos x="T0" y="T1"/>
                </a:cxn>
                <a:cxn ang="0">
                  <a:pos x="T2" y="T3"/>
                </a:cxn>
                <a:cxn ang="0">
                  <a:pos x="T4" y="T5"/>
                </a:cxn>
                <a:cxn ang="0">
                  <a:pos x="T6" y="T7"/>
                </a:cxn>
                <a:cxn ang="0">
                  <a:pos x="T8" y="T9"/>
                </a:cxn>
              </a:cxnLst>
              <a:rect l="0" t="0" r="r" b="b"/>
              <a:pathLst>
                <a:path w="56" h="65">
                  <a:moveTo>
                    <a:pt x="40" y="11"/>
                  </a:moveTo>
                  <a:cubicBezTo>
                    <a:pt x="53" y="21"/>
                    <a:pt x="56" y="37"/>
                    <a:pt x="54" y="49"/>
                  </a:cubicBezTo>
                  <a:cubicBezTo>
                    <a:pt x="51" y="64"/>
                    <a:pt x="33" y="65"/>
                    <a:pt x="20" y="57"/>
                  </a:cubicBezTo>
                  <a:cubicBezTo>
                    <a:pt x="8" y="49"/>
                    <a:pt x="0" y="36"/>
                    <a:pt x="3" y="24"/>
                  </a:cubicBezTo>
                  <a:cubicBezTo>
                    <a:pt x="6" y="8"/>
                    <a:pt x="25" y="0"/>
                    <a:pt x="40" y="11"/>
                  </a:cubicBezTo>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07" name="íSlïḍé"/>
            <p:cNvSpPr/>
            <p:nvPr>
              <p:custDataLst>
                <p:tags r:id="rId201"/>
              </p:custDataLst>
            </p:nvPr>
          </p:nvSpPr>
          <p:spPr bwMode="auto">
            <a:xfrm>
              <a:off x="4177833" y="4467617"/>
              <a:ext cx="200505" cy="183129"/>
            </a:xfrm>
            <a:custGeom>
              <a:avLst/>
              <a:gdLst>
                <a:gd name="T0" fmla="*/ 51 w 72"/>
                <a:gd name="T1" fmla="*/ 20 h 66"/>
                <a:gd name="T2" fmla="*/ 46 w 72"/>
                <a:gd name="T3" fmla="*/ 57 h 66"/>
                <a:gd name="T4" fmla="*/ 44 w 72"/>
                <a:gd name="T5" fmla="*/ 9 h 66"/>
                <a:gd name="T6" fmla="*/ 72 w 72"/>
                <a:gd name="T7" fmla="*/ 20 h 66"/>
                <a:gd name="T8" fmla="*/ 51 w 72"/>
                <a:gd name="T9" fmla="*/ 20 h 66"/>
              </a:gdLst>
              <a:ahLst/>
              <a:cxnLst>
                <a:cxn ang="0">
                  <a:pos x="T0" y="T1"/>
                </a:cxn>
                <a:cxn ang="0">
                  <a:pos x="T2" y="T3"/>
                </a:cxn>
                <a:cxn ang="0">
                  <a:pos x="T4" y="T5"/>
                </a:cxn>
                <a:cxn ang="0">
                  <a:pos x="T6" y="T7"/>
                </a:cxn>
                <a:cxn ang="0">
                  <a:pos x="T8" y="T9"/>
                </a:cxn>
              </a:cxnLst>
              <a:rect l="0" t="0" r="r" b="b"/>
              <a:pathLst>
                <a:path w="72" h="66">
                  <a:moveTo>
                    <a:pt x="51" y="20"/>
                  </a:moveTo>
                  <a:cubicBezTo>
                    <a:pt x="51" y="20"/>
                    <a:pt x="43" y="39"/>
                    <a:pt x="46" y="57"/>
                  </a:cubicBezTo>
                  <a:cubicBezTo>
                    <a:pt x="48" y="66"/>
                    <a:pt x="0" y="29"/>
                    <a:pt x="44" y="9"/>
                  </a:cubicBezTo>
                  <a:cubicBezTo>
                    <a:pt x="62" y="0"/>
                    <a:pt x="72" y="20"/>
                    <a:pt x="72" y="20"/>
                  </a:cubicBezTo>
                  <a:cubicBezTo>
                    <a:pt x="72" y="20"/>
                    <a:pt x="64" y="15"/>
                    <a:pt x="51" y="20"/>
                  </a:cubicBezTo>
                  <a:close/>
                </a:path>
              </a:pathLst>
            </a:custGeom>
            <a:solidFill>
              <a:srgbClr val="7D3F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08" name="iṥḷîďé"/>
            <p:cNvSpPr/>
            <p:nvPr>
              <p:custDataLst>
                <p:tags r:id="rId202"/>
              </p:custDataLst>
            </p:nvPr>
          </p:nvSpPr>
          <p:spPr bwMode="auto">
            <a:xfrm>
              <a:off x="4332890" y="4650745"/>
              <a:ext cx="33418" cy="21387"/>
            </a:xfrm>
            <a:custGeom>
              <a:avLst/>
              <a:gdLst>
                <a:gd name="T0" fmla="*/ 0 w 25"/>
                <a:gd name="T1" fmla="*/ 0 h 16"/>
                <a:gd name="T2" fmla="*/ 25 w 25"/>
                <a:gd name="T3" fmla="*/ 16 h 16"/>
                <a:gd name="T4" fmla="*/ 23 w 25"/>
                <a:gd name="T5" fmla="*/ 6 h 16"/>
                <a:gd name="T6" fmla="*/ 0 w 25"/>
                <a:gd name="T7" fmla="*/ 0 h 16"/>
              </a:gdLst>
              <a:ahLst/>
              <a:cxnLst>
                <a:cxn ang="0">
                  <a:pos x="T0" y="T1"/>
                </a:cxn>
                <a:cxn ang="0">
                  <a:pos x="T2" y="T3"/>
                </a:cxn>
                <a:cxn ang="0">
                  <a:pos x="T4" y="T5"/>
                </a:cxn>
                <a:cxn ang="0">
                  <a:pos x="T6" y="T7"/>
                </a:cxn>
              </a:cxnLst>
              <a:rect l="0" t="0" r="r" b="b"/>
              <a:pathLst>
                <a:path w="25" h="16">
                  <a:moveTo>
                    <a:pt x="0" y="0"/>
                  </a:moveTo>
                  <a:lnTo>
                    <a:pt x="25" y="16"/>
                  </a:lnTo>
                  <a:lnTo>
                    <a:pt x="23" y="6"/>
                  </a:lnTo>
                  <a:lnTo>
                    <a:pt x="0" y="0"/>
                  </a:lnTo>
                  <a:close/>
                </a:path>
              </a:pathLst>
            </a:custGeom>
            <a:solidFill>
              <a:srgbClr val="D9A47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09" name="î$1ïďe"/>
            <p:cNvSpPr/>
            <p:nvPr>
              <p:custDataLst>
                <p:tags r:id="rId203"/>
              </p:custDataLst>
            </p:nvPr>
          </p:nvSpPr>
          <p:spPr bwMode="auto">
            <a:xfrm>
              <a:off x="4332890" y="4650745"/>
              <a:ext cx="33418" cy="21387"/>
            </a:xfrm>
            <a:custGeom>
              <a:avLst/>
              <a:gdLst>
                <a:gd name="T0" fmla="*/ 0 w 25"/>
                <a:gd name="T1" fmla="*/ 0 h 16"/>
                <a:gd name="T2" fmla="*/ 25 w 25"/>
                <a:gd name="T3" fmla="*/ 16 h 16"/>
                <a:gd name="T4" fmla="*/ 23 w 25"/>
                <a:gd name="T5" fmla="*/ 6 h 16"/>
                <a:gd name="T6" fmla="*/ 0 w 25"/>
                <a:gd name="T7" fmla="*/ 0 h 16"/>
              </a:gdLst>
              <a:ahLst/>
              <a:cxnLst>
                <a:cxn ang="0">
                  <a:pos x="T0" y="T1"/>
                </a:cxn>
                <a:cxn ang="0">
                  <a:pos x="T2" y="T3"/>
                </a:cxn>
                <a:cxn ang="0">
                  <a:pos x="T4" y="T5"/>
                </a:cxn>
                <a:cxn ang="0">
                  <a:pos x="T6" y="T7"/>
                </a:cxn>
              </a:cxnLst>
              <a:rect l="0" t="0" r="r" b="b"/>
              <a:pathLst>
                <a:path w="25" h="16">
                  <a:moveTo>
                    <a:pt x="0" y="0"/>
                  </a:moveTo>
                  <a:lnTo>
                    <a:pt x="25" y="16"/>
                  </a:lnTo>
                  <a:lnTo>
                    <a:pt x="23"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10" name="ïṥļîdè"/>
            <p:cNvSpPr/>
            <p:nvPr>
              <p:custDataLst>
                <p:tags r:id="rId204"/>
              </p:custDataLst>
            </p:nvPr>
          </p:nvSpPr>
          <p:spPr bwMode="auto">
            <a:xfrm>
              <a:off x="4275413" y="4447567"/>
              <a:ext cx="100253" cy="147037"/>
            </a:xfrm>
            <a:custGeom>
              <a:avLst/>
              <a:gdLst>
                <a:gd name="T0" fmla="*/ 36 w 36"/>
                <a:gd name="T1" fmla="*/ 25 h 53"/>
                <a:gd name="T2" fmla="*/ 16 w 36"/>
                <a:gd name="T3" fmla="*/ 45 h 53"/>
                <a:gd name="T4" fmla="*/ 1 w 36"/>
                <a:gd name="T5" fmla="*/ 45 h 53"/>
                <a:gd name="T6" fmla="*/ 36 w 36"/>
                <a:gd name="T7" fmla="*/ 25 h 53"/>
              </a:gdLst>
              <a:ahLst/>
              <a:cxnLst>
                <a:cxn ang="0">
                  <a:pos x="T0" y="T1"/>
                </a:cxn>
                <a:cxn ang="0">
                  <a:pos x="T2" y="T3"/>
                </a:cxn>
                <a:cxn ang="0">
                  <a:pos x="T4" y="T5"/>
                </a:cxn>
                <a:cxn ang="0">
                  <a:pos x="T6" y="T7"/>
                </a:cxn>
              </a:cxnLst>
              <a:rect l="0" t="0" r="r" b="b"/>
              <a:pathLst>
                <a:path w="36" h="53">
                  <a:moveTo>
                    <a:pt x="36" y="25"/>
                  </a:moveTo>
                  <a:cubicBezTo>
                    <a:pt x="36" y="25"/>
                    <a:pt x="10" y="28"/>
                    <a:pt x="16" y="45"/>
                  </a:cubicBezTo>
                  <a:cubicBezTo>
                    <a:pt x="20" y="53"/>
                    <a:pt x="0" y="51"/>
                    <a:pt x="1" y="45"/>
                  </a:cubicBezTo>
                  <a:cubicBezTo>
                    <a:pt x="8" y="0"/>
                    <a:pt x="36" y="25"/>
                    <a:pt x="36" y="25"/>
                  </a:cubicBezTo>
                  <a:close/>
                </a:path>
              </a:pathLst>
            </a:custGeom>
            <a:solidFill>
              <a:srgbClr val="7D3F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11" name="isḻiďè"/>
            <p:cNvSpPr/>
            <p:nvPr>
              <p:custDataLst>
                <p:tags r:id="rId205"/>
              </p:custDataLst>
            </p:nvPr>
          </p:nvSpPr>
          <p:spPr bwMode="auto">
            <a:xfrm>
              <a:off x="4247342" y="5241568"/>
              <a:ext cx="191149" cy="36091"/>
            </a:xfrm>
            <a:custGeom>
              <a:avLst/>
              <a:gdLst>
                <a:gd name="T0" fmla="*/ 69 w 69"/>
                <a:gd name="T1" fmla="*/ 0 h 13"/>
                <a:gd name="T2" fmla="*/ 68 w 69"/>
                <a:gd name="T3" fmla="*/ 5 h 13"/>
                <a:gd name="T4" fmla="*/ 2 w 69"/>
                <a:gd name="T5" fmla="*/ 11 h 13"/>
                <a:gd name="T6" fmla="*/ 0 w 69"/>
                <a:gd name="T7" fmla="*/ 6 h 13"/>
                <a:gd name="T8" fmla="*/ 69 w 69"/>
                <a:gd name="T9" fmla="*/ 0 h 13"/>
              </a:gdLst>
              <a:ahLst/>
              <a:cxnLst>
                <a:cxn ang="0">
                  <a:pos x="T0" y="T1"/>
                </a:cxn>
                <a:cxn ang="0">
                  <a:pos x="T2" y="T3"/>
                </a:cxn>
                <a:cxn ang="0">
                  <a:pos x="T4" y="T5"/>
                </a:cxn>
                <a:cxn ang="0">
                  <a:pos x="T6" y="T7"/>
                </a:cxn>
                <a:cxn ang="0">
                  <a:pos x="T8" y="T9"/>
                </a:cxn>
              </a:cxnLst>
              <a:rect l="0" t="0" r="r" b="b"/>
              <a:pathLst>
                <a:path w="69" h="13">
                  <a:moveTo>
                    <a:pt x="69" y="0"/>
                  </a:moveTo>
                  <a:cubicBezTo>
                    <a:pt x="69" y="2"/>
                    <a:pt x="69" y="3"/>
                    <a:pt x="68" y="5"/>
                  </a:cubicBezTo>
                  <a:cubicBezTo>
                    <a:pt x="45" y="12"/>
                    <a:pt x="20" y="13"/>
                    <a:pt x="2" y="11"/>
                  </a:cubicBezTo>
                  <a:cubicBezTo>
                    <a:pt x="1" y="10"/>
                    <a:pt x="1" y="8"/>
                    <a:pt x="0" y="6"/>
                  </a:cubicBezTo>
                  <a:cubicBezTo>
                    <a:pt x="19" y="8"/>
                    <a:pt x="45" y="8"/>
                    <a:pt x="69" y="0"/>
                  </a:cubicBezTo>
                  <a:close/>
                </a:path>
              </a:pathLst>
            </a:custGeom>
            <a:solidFill>
              <a:srgbClr val="284C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12" name="isľíďê"/>
            <p:cNvSpPr/>
            <p:nvPr>
              <p:custDataLst>
                <p:tags r:id="rId206"/>
              </p:custDataLst>
            </p:nvPr>
          </p:nvSpPr>
          <p:spPr bwMode="auto">
            <a:xfrm>
              <a:off x="4213924" y="4983584"/>
              <a:ext cx="5347" cy="26734"/>
            </a:xfrm>
            <a:custGeom>
              <a:avLst/>
              <a:gdLst>
                <a:gd name="T0" fmla="*/ 0 w 2"/>
                <a:gd name="T1" fmla="*/ 10 h 10"/>
                <a:gd name="T2" fmla="*/ 2 w 2"/>
                <a:gd name="T3" fmla="*/ 0 h 10"/>
                <a:gd name="T4" fmla="*/ 0 w 2"/>
                <a:gd name="T5" fmla="*/ 10 h 10"/>
              </a:gdLst>
              <a:ahLst/>
              <a:cxnLst>
                <a:cxn ang="0">
                  <a:pos x="T0" y="T1"/>
                </a:cxn>
                <a:cxn ang="0">
                  <a:pos x="T2" y="T3"/>
                </a:cxn>
                <a:cxn ang="0">
                  <a:pos x="T4" y="T5"/>
                </a:cxn>
              </a:cxnLst>
              <a:rect l="0" t="0" r="r" b="b"/>
              <a:pathLst>
                <a:path w="2" h="10">
                  <a:moveTo>
                    <a:pt x="0" y="10"/>
                  </a:moveTo>
                  <a:cubicBezTo>
                    <a:pt x="1" y="5"/>
                    <a:pt x="1" y="2"/>
                    <a:pt x="2" y="0"/>
                  </a:cubicBezTo>
                  <a:cubicBezTo>
                    <a:pt x="1" y="3"/>
                    <a:pt x="1" y="6"/>
                    <a:pt x="0" y="10"/>
                  </a:cubicBezTo>
                  <a:close/>
                </a:path>
              </a:pathLst>
            </a:custGeom>
            <a:solidFill>
              <a:srgbClr val="284C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9" name="îSļîḓé"/>
            <p:cNvSpPr/>
            <p:nvPr>
              <p:custDataLst>
                <p:tags r:id="rId207"/>
              </p:custDataLst>
            </p:nvPr>
          </p:nvSpPr>
          <p:spPr bwMode="auto">
            <a:xfrm>
              <a:off x="4636322" y="4759018"/>
              <a:ext cx="236597" cy="176445"/>
            </a:xfrm>
            <a:custGeom>
              <a:avLst/>
              <a:gdLst>
                <a:gd name="T0" fmla="*/ 0 w 177"/>
                <a:gd name="T1" fmla="*/ 120 h 132"/>
                <a:gd name="T2" fmla="*/ 10 w 177"/>
                <a:gd name="T3" fmla="*/ 132 h 132"/>
                <a:gd name="T4" fmla="*/ 177 w 177"/>
                <a:gd name="T5" fmla="*/ 14 h 132"/>
                <a:gd name="T6" fmla="*/ 166 w 177"/>
                <a:gd name="T7" fmla="*/ 0 h 132"/>
                <a:gd name="T8" fmla="*/ 0 w 177"/>
                <a:gd name="T9" fmla="*/ 120 h 132"/>
              </a:gdLst>
              <a:ahLst/>
              <a:cxnLst>
                <a:cxn ang="0">
                  <a:pos x="T0" y="T1"/>
                </a:cxn>
                <a:cxn ang="0">
                  <a:pos x="T2" y="T3"/>
                </a:cxn>
                <a:cxn ang="0">
                  <a:pos x="T4" y="T5"/>
                </a:cxn>
                <a:cxn ang="0">
                  <a:pos x="T6" y="T7"/>
                </a:cxn>
                <a:cxn ang="0">
                  <a:pos x="T8" y="T9"/>
                </a:cxn>
              </a:cxnLst>
              <a:rect l="0" t="0" r="r" b="b"/>
              <a:pathLst>
                <a:path w="177" h="132">
                  <a:moveTo>
                    <a:pt x="0" y="120"/>
                  </a:moveTo>
                  <a:lnTo>
                    <a:pt x="10" y="132"/>
                  </a:lnTo>
                  <a:lnTo>
                    <a:pt x="177" y="14"/>
                  </a:lnTo>
                  <a:lnTo>
                    <a:pt x="166" y="0"/>
                  </a:lnTo>
                  <a:lnTo>
                    <a:pt x="0" y="120"/>
                  </a:lnTo>
                  <a:close/>
                </a:path>
              </a:pathLst>
            </a:custGeom>
            <a:solidFill>
              <a:srgbClr val="284C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0" name="ïslîḓè"/>
            <p:cNvSpPr/>
            <p:nvPr>
              <p:custDataLst>
                <p:tags r:id="rId208"/>
              </p:custDataLst>
            </p:nvPr>
          </p:nvSpPr>
          <p:spPr bwMode="auto">
            <a:xfrm>
              <a:off x="4636322" y="4759018"/>
              <a:ext cx="221892" cy="160404"/>
            </a:xfrm>
            <a:custGeom>
              <a:avLst/>
              <a:gdLst>
                <a:gd name="T0" fmla="*/ 4 w 166"/>
                <a:gd name="T1" fmla="*/ 83 h 120"/>
                <a:gd name="T2" fmla="*/ 0 w 166"/>
                <a:gd name="T3" fmla="*/ 120 h 120"/>
                <a:gd name="T4" fmla="*/ 166 w 166"/>
                <a:gd name="T5" fmla="*/ 0 h 120"/>
                <a:gd name="T6" fmla="*/ 114 w 166"/>
                <a:gd name="T7" fmla="*/ 4 h 120"/>
                <a:gd name="T8" fmla="*/ 4 w 166"/>
                <a:gd name="T9" fmla="*/ 83 h 120"/>
              </a:gdLst>
              <a:ahLst/>
              <a:cxnLst>
                <a:cxn ang="0">
                  <a:pos x="T0" y="T1"/>
                </a:cxn>
                <a:cxn ang="0">
                  <a:pos x="T2" y="T3"/>
                </a:cxn>
                <a:cxn ang="0">
                  <a:pos x="T4" y="T5"/>
                </a:cxn>
                <a:cxn ang="0">
                  <a:pos x="T6" y="T7"/>
                </a:cxn>
                <a:cxn ang="0">
                  <a:pos x="T8" y="T9"/>
                </a:cxn>
              </a:cxnLst>
              <a:rect l="0" t="0" r="r" b="b"/>
              <a:pathLst>
                <a:path w="166" h="120">
                  <a:moveTo>
                    <a:pt x="4" y="83"/>
                  </a:moveTo>
                  <a:lnTo>
                    <a:pt x="0" y="120"/>
                  </a:lnTo>
                  <a:lnTo>
                    <a:pt x="166" y="0"/>
                  </a:lnTo>
                  <a:lnTo>
                    <a:pt x="114" y="4"/>
                  </a:lnTo>
                  <a:lnTo>
                    <a:pt x="4" y="8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1" name="ísliḍê"/>
            <p:cNvSpPr/>
            <p:nvPr>
              <p:custDataLst>
                <p:tags r:id="rId209"/>
              </p:custDataLst>
            </p:nvPr>
          </p:nvSpPr>
          <p:spPr bwMode="auto">
            <a:xfrm>
              <a:off x="4193874" y="4692183"/>
              <a:ext cx="481213" cy="376950"/>
            </a:xfrm>
            <a:custGeom>
              <a:avLst/>
              <a:gdLst>
                <a:gd name="T0" fmla="*/ 46 w 173"/>
                <a:gd name="T1" fmla="*/ 10 h 136"/>
                <a:gd name="T2" fmla="*/ 70 w 173"/>
                <a:gd name="T3" fmla="*/ 46 h 136"/>
                <a:gd name="T4" fmla="*/ 87 w 173"/>
                <a:gd name="T5" fmla="*/ 98 h 136"/>
                <a:gd name="T6" fmla="*/ 171 w 173"/>
                <a:gd name="T7" fmla="*/ 69 h 136"/>
                <a:gd name="T8" fmla="*/ 173 w 173"/>
                <a:gd name="T9" fmla="*/ 86 h 136"/>
                <a:gd name="T10" fmla="*/ 70 w 173"/>
                <a:gd name="T11" fmla="*/ 125 h 136"/>
                <a:gd name="T12" fmla="*/ 46 w 173"/>
                <a:gd name="T13" fmla="*/ 10 h 136"/>
              </a:gdLst>
              <a:ahLst/>
              <a:cxnLst>
                <a:cxn ang="0">
                  <a:pos x="T0" y="T1"/>
                </a:cxn>
                <a:cxn ang="0">
                  <a:pos x="T2" y="T3"/>
                </a:cxn>
                <a:cxn ang="0">
                  <a:pos x="T4" y="T5"/>
                </a:cxn>
                <a:cxn ang="0">
                  <a:pos x="T6" y="T7"/>
                </a:cxn>
                <a:cxn ang="0">
                  <a:pos x="T8" y="T9"/>
                </a:cxn>
                <a:cxn ang="0">
                  <a:pos x="T10" y="T11"/>
                </a:cxn>
                <a:cxn ang="0">
                  <a:pos x="T12" y="T13"/>
                </a:cxn>
              </a:cxnLst>
              <a:rect l="0" t="0" r="r" b="b"/>
              <a:pathLst>
                <a:path w="173" h="136">
                  <a:moveTo>
                    <a:pt x="46" y="10"/>
                  </a:moveTo>
                  <a:cubicBezTo>
                    <a:pt x="46" y="10"/>
                    <a:pt x="61" y="13"/>
                    <a:pt x="70" y="46"/>
                  </a:cubicBezTo>
                  <a:cubicBezTo>
                    <a:pt x="79" y="78"/>
                    <a:pt x="87" y="98"/>
                    <a:pt x="87" y="98"/>
                  </a:cubicBezTo>
                  <a:cubicBezTo>
                    <a:pt x="171" y="69"/>
                    <a:pt x="171" y="69"/>
                    <a:pt x="171" y="69"/>
                  </a:cubicBezTo>
                  <a:cubicBezTo>
                    <a:pt x="173" y="86"/>
                    <a:pt x="173" y="86"/>
                    <a:pt x="173" y="86"/>
                  </a:cubicBezTo>
                  <a:cubicBezTo>
                    <a:pt x="173" y="86"/>
                    <a:pt x="88" y="136"/>
                    <a:pt x="70" y="125"/>
                  </a:cubicBezTo>
                  <a:cubicBezTo>
                    <a:pt x="52" y="113"/>
                    <a:pt x="0" y="0"/>
                    <a:pt x="46" y="10"/>
                  </a:cubicBez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2" name="íṧ1ïḑè"/>
            <p:cNvSpPr/>
            <p:nvPr>
              <p:custDataLst>
                <p:tags r:id="rId210"/>
              </p:custDataLst>
            </p:nvPr>
          </p:nvSpPr>
          <p:spPr bwMode="auto">
            <a:xfrm>
              <a:off x="4659046" y="4855260"/>
              <a:ext cx="129660" cy="77529"/>
            </a:xfrm>
            <a:custGeom>
              <a:avLst/>
              <a:gdLst>
                <a:gd name="T0" fmla="*/ 6 w 47"/>
                <a:gd name="T1" fmla="*/ 28 h 28"/>
                <a:gd name="T2" fmla="*/ 30 w 47"/>
                <a:gd name="T3" fmla="*/ 13 h 28"/>
                <a:gd name="T4" fmla="*/ 12 w 47"/>
                <a:gd name="T5" fmla="*/ 12 h 28"/>
                <a:gd name="T6" fmla="*/ 19 w 47"/>
                <a:gd name="T7" fmla="*/ 5 h 28"/>
                <a:gd name="T8" fmla="*/ 0 w 47"/>
                <a:gd name="T9" fmla="*/ 12 h 28"/>
                <a:gd name="T10" fmla="*/ 6 w 47"/>
                <a:gd name="T11" fmla="*/ 28 h 28"/>
              </a:gdLst>
              <a:ahLst/>
              <a:cxnLst>
                <a:cxn ang="0">
                  <a:pos x="T0" y="T1"/>
                </a:cxn>
                <a:cxn ang="0">
                  <a:pos x="T2" y="T3"/>
                </a:cxn>
                <a:cxn ang="0">
                  <a:pos x="T4" y="T5"/>
                </a:cxn>
                <a:cxn ang="0">
                  <a:pos x="T6" y="T7"/>
                </a:cxn>
                <a:cxn ang="0">
                  <a:pos x="T8" y="T9"/>
                </a:cxn>
                <a:cxn ang="0">
                  <a:pos x="T10" y="T11"/>
                </a:cxn>
              </a:cxnLst>
              <a:rect l="0" t="0" r="r" b="b"/>
              <a:pathLst>
                <a:path w="47" h="28">
                  <a:moveTo>
                    <a:pt x="6" y="28"/>
                  </a:moveTo>
                  <a:cubicBezTo>
                    <a:pt x="6" y="28"/>
                    <a:pt x="47" y="13"/>
                    <a:pt x="30" y="13"/>
                  </a:cubicBezTo>
                  <a:cubicBezTo>
                    <a:pt x="22" y="12"/>
                    <a:pt x="14" y="15"/>
                    <a:pt x="12" y="12"/>
                  </a:cubicBezTo>
                  <a:cubicBezTo>
                    <a:pt x="11" y="9"/>
                    <a:pt x="17" y="9"/>
                    <a:pt x="19" y="5"/>
                  </a:cubicBezTo>
                  <a:cubicBezTo>
                    <a:pt x="22" y="0"/>
                    <a:pt x="0" y="12"/>
                    <a:pt x="0" y="12"/>
                  </a:cubicBezTo>
                  <a:lnTo>
                    <a:pt x="6" y="28"/>
                  </a:ln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13" name="îsļíḍê"/>
            <p:cNvSpPr/>
            <p:nvPr>
              <p:custDataLst>
                <p:tags r:id="rId211"/>
              </p:custDataLst>
            </p:nvPr>
          </p:nvSpPr>
          <p:spPr bwMode="auto">
            <a:xfrm>
              <a:off x="4291453" y="4575890"/>
              <a:ext cx="33418" cy="32081"/>
            </a:xfrm>
            <a:custGeom>
              <a:avLst/>
              <a:gdLst>
                <a:gd name="T0" fmla="*/ 4 w 12"/>
                <a:gd name="T1" fmla="*/ 10 h 12"/>
                <a:gd name="T2" fmla="*/ 11 w 12"/>
                <a:gd name="T3" fmla="*/ 9 h 12"/>
                <a:gd name="T4" fmla="*/ 8 w 12"/>
                <a:gd name="T5" fmla="*/ 2 h 12"/>
                <a:gd name="T6" fmla="*/ 1 w 12"/>
                <a:gd name="T7" fmla="*/ 3 h 12"/>
                <a:gd name="T8" fmla="*/ 4 w 12"/>
                <a:gd name="T9" fmla="*/ 10 h 12"/>
              </a:gdLst>
              <a:ahLst/>
              <a:cxnLst>
                <a:cxn ang="0">
                  <a:pos x="T0" y="T1"/>
                </a:cxn>
                <a:cxn ang="0">
                  <a:pos x="T2" y="T3"/>
                </a:cxn>
                <a:cxn ang="0">
                  <a:pos x="T4" y="T5"/>
                </a:cxn>
                <a:cxn ang="0">
                  <a:pos x="T6" y="T7"/>
                </a:cxn>
                <a:cxn ang="0">
                  <a:pos x="T8" y="T9"/>
                </a:cxn>
              </a:cxnLst>
              <a:rect l="0" t="0" r="r" b="b"/>
              <a:pathLst>
                <a:path w="12" h="12">
                  <a:moveTo>
                    <a:pt x="4" y="10"/>
                  </a:moveTo>
                  <a:cubicBezTo>
                    <a:pt x="6" y="12"/>
                    <a:pt x="9" y="12"/>
                    <a:pt x="11" y="9"/>
                  </a:cubicBezTo>
                  <a:cubicBezTo>
                    <a:pt x="12" y="7"/>
                    <a:pt x="11" y="4"/>
                    <a:pt x="8" y="2"/>
                  </a:cubicBezTo>
                  <a:cubicBezTo>
                    <a:pt x="6" y="0"/>
                    <a:pt x="3" y="0"/>
                    <a:pt x="1" y="3"/>
                  </a:cubicBezTo>
                  <a:cubicBezTo>
                    <a:pt x="0" y="5"/>
                    <a:pt x="1" y="8"/>
                    <a:pt x="4" y="10"/>
                  </a:cubicBezTo>
                  <a:close/>
                </a:path>
              </a:pathLst>
            </a:custGeom>
            <a:solidFill>
              <a:srgbClr val="F2B7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14" name="islíḋê"/>
            <p:cNvSpPr/>
            <p:nvPr>
              <p:custDataLst>
                <p:tags r:id="rId212"/>
              </p:custDataLst>
            </p:nvPr>
          </p:nvSpPr>
          <p:spPr bwMode="auto">
            <a:xfrm>
              <a:off x="4097631" y="4439547"/>
              <a:ext cx="205852" cy="382297"/>
            </a:xfrm>
            <a:custGeom>
              <a:avLst/>
              <a:gdLst>
                <a:gd name="T0" fmla="*/ 53 w 74"/>
                <a:gd name="T1" fmla="*/ 7 h 138"/>
                <a:gd name="T2" fmla="*/ 36 w 74"/>
                <a:gd name="T3" fmla="*/ 1 h 138"/>
                <a:gd name="T4" fmla="*/ 6 w 74"/>
                <a:gd name="T5" fmla="*/ 22 h 138"/>
                <a:gd name="T6" fmla="*/ 20 w 74"/>
                <a:gd name="T7" fmla="*/ 65 h 138"/>
                <a:gd name="T8" fmla="*/ 19 w 74"/>
                <a:gd name="T9" fmla="*/ 122 h 138"/>
                <a:gd name="T10" fmla="*/ 29 w 74"/>
                <a:gd name="T11" fmla="*/ 136 h 138"/>
                <a:gd name="T12" fmla="*/ 38 w 74"/>
                <a:gd name="T13" fmla="*/ 125 h 138"/>
                <a:gd name="T14" fmla="*/ 53 w 74"/>
                <a:gd name="T15" fmla="*/ 99 h 138"/>
                <a:gd name="T16" fmla="*/ 50 w 74"/>
                <a:gd name="T17" fmla="*/ 52 h 138"/>
                <a:gd name="T18" fmla="*/ 44 w 74"/>
                <a:gd name="T19" fmla="*/ 29 h 138"/>
                <a:gd name="T20" fmla="*/ 71 w 74"/>
                <a:gd name="T21" fmla="*/ 30 h 138"/>
                <a:gd name="T22" fmla="*/ 53 w 74"/>
                <a:gd name="T23" fmla="*/ 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38">
                  <a:moveTo>
                    <a:pt x="53" y="7"/>
                  </a:moveTo>
                  <a:cubicBezTo>
                    <a:pt x="48" y="3"/>
                    <a:pt x="43" y="0"/>
                    <a:pt x="36" y="1"/>
                  </a:cubicBezTo>
                  <a:cubicBezTo>
                    <a:pt x="23" y="2"/>
                    <a:pt x="10" y="10"/>
                    <a:pt x="6" y="22"/>
                  </a:cubicBezTo>
                  <a:cubicBezTo>
                    <a:pt x="0" y="39"/>
                    <a:pt x="8" y="56"/>
                    <a:pt x="20" y="65"/>
                  </a:cubicBezTo>
                  <a:cubicBezTo>
                    <a:pt x="43" y="82"/>
                    <a:pt x="18" y="111"/>
                    <a:pt x="19" y="122"/>
                  </a:cubicBezTo>
                  <a:cubicBezTo>
                    <a:pt x="21" y="129"/>
                    <a:pt x="26" y="135"/>
                    <a:pt x="29" y="136"/>
                  </a:cubicBezTo>
                  <a:cubicBezTo>
                    <a:pt x="33" y="137"/>
                    <a:pt x="40" y="138"/>
                    <a:pt x="38" y="125"/>
                  </a:cubicBezTo>
                  <a:cubicBezTo>
                    <a:pt x="35" y="109"/>
                    <a:pt x="47" y="105"/>
                    <a:pt x="53" y="99"/>
                  </a:cubicBezTo>
                  <a:cubicBezTo>
                    <a:pt x="65" y="85"/>
                    <a:pt x="60" y="62"/>
                    <a:pt x="50" y="52"/>
                  </a:cubicBezTo>
                  <a:cubicBezTo>
                    <a:pt x="36" y="39"/>
                    <a:pt x="41" y="32"/>
                    <a:pt x="44" y="29"/>
                  </a:cubicBezTo>
                  <a:cubicBezTo>
                    <a:pt x="50" y="24"/>
                    <a:pt x="68" y="36"/>
                    <a:pt x="71" y="30"/>
                  </a:cubicBezTo>
                  <a:cubicBezTo>
                    <a:pt x="74" y="25"/>
                    <a:pt x="63" y="13"/>
                    <a:pt x="53" y="7"/>
                  </a:cubicBezTo>
                  <a:close/>
                </a:path>
              </a:pathLst>
            </a:custGeom>
            <a:solidFill>
              <a:srgbClr val="7D3F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15" name="î$ḷïďê"/>
            <p:cNvSpPr/>
            <p:nvPr>
              <p:custDataLst>
                <p:tags r:id="rId213"/>
              </p:custDataLst>
            </p:nvPr>
          </p:nvSpPr>
          <p:spPr bwMode="auto">
            <a:xfrm>
              <a:off x="4255362" y="4491677"/>
              <a:ext cx="33418" cy="30745"/>
            </a:xfrm>
            <a:custGeom>
              <a:avLst/>
              <a:gdLst>
                <a:gd name="T0" fmla="*/ 12 w 12"/>
                <a:gd name="T1" fmla="*/ 2 h 11"/>
                <a:gd name="T2" fmla="*/ 6 w 12"/>
                <a:gd name="T3" fmla="*/ 6 h 11"/>
                <a:gd name="T4" fmla="*/ 4 w 12"/>
                <a:gd name="T5" fmla="*/ 8 h 11"/>
                <a:gd name="T6" fmla="*/ 1 w 12"/>
                <a:gd name="T7" fmla="*/ 11 h 11"/>
                <a:gd name="T8" fmla="*/ 4 w 12"/>
                <a:gd name="T9" fmla="*/ 3 h 11"/>
                <a:gd name="T10" fmla="*/ 12 w 12"/>
                <a:gd name="T11" fmla="*/ 2 h 11"/>
              </a:gdLst>
              <a:ahLst/>
              <a:cxnLst>
                <a:cxn ang="0">
                  <a:pos x="T0" y="T1"/>
                </a:cxn>
                <a:cxn ang="0">
                  <a:pos x="T2" y="T3"/>
                </a:cxn>
                <a:cxn ang="0">
                  <a:pos x="T4" y="T5"/>
                </a:cxn>
                <a:cxn ang="0">
                  <a:pos x="T6" y="T7"/>
                </a:cxn>
                <a:cxn ang="0">
                  <a:pos x="T8" y="T9"/>
                </a:cxn>
                <a:cxn ang="0">
                  <a:pos x="T10" y="T11"/>
                </a:cxn>
              </a:cxnLst>
              <a:rect l="0" t="0" r="r" b="b"/>
              <a:pathLst>
                <a:path w="12" h="11">
                  <a:moveTo>
                    <a:pt x="12" y="2"/>
                  </a:moveTo>
                  <a:cubicBezTo>
                    <a:pt x="9" y="3"/>
                    <a:pt x="8" y="5"/>
                    <a:pt x="6" y="6"/>
                  </a:cubicBezTo>
                  <a:cubicBezTo>
                    <a:pt x="5" y="7"/>
                    <a:pt x="5" y="7"/>
                    <a:pt x="4" y="8"/>
                  </a:cubicBezTo>
                  <a:cubicBezTo>
                    <a:pt x="3" y="9"/>
                    <a:pt x="2" y="10"/>
                    <a:pt x="1" y="11"/>
                  </a:cubicBezTo>
                  <a:cubicBezTo>
                    <a:pt x="0" y="8"/>
                    <a:pt x="1" y="5"/>
                    <a:pt x="4" y="3"/>
                  </a:cubicBezTo>
                  <a:cubicBezTo>
                    <a:pt x="6" y="1"/>
                    <a:pt x="9" y="0"/>
                    <a:pt x="12" y="2"/>
                  </a:cubicBezTo>
                  <a:close/>
                </a:path>
              </a:pathLst>
            </a:custGeom>
            <a:solidFill>
              <a:srgbClr val="FF40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grpSp>
      <p:sp>
        <p:nvSpPr>
          <p:cNvPr id="216" name="任意多边形 215"/>
          <p:cNvSpPr/>
          <p:nvPr>
            <p:custDataLst>
              <p:tags r:id="rId214"/>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17" name="任意多边形 216"/>
          <p:cNvSpPr/>
          <p:nvPr>
            <p:custDataLst>
              <p:tags r:id="rId215"/>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8"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02  </a:t>
            </a:r>
            <a:r>
              <a:rPr lang="zh-CN" altLang="en-US" sz="3000" dirty="0">
                <a:solidFill>
                  <a:schemeClr val="accent1"/>
                </a:solidFill>
                <a:latin typeface="Times New Roman" panose="02020603050405020304" charset="0"/>
                <a:ea typeface="微软雅黑" panose="020B0503020204020204" pitchFamily="34" charset="-122"/>
                <a:sym typeface="+mn-ea"/>
              </a:rPr>
              <a:t>建立安全生产管理体系</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259"/>
          <p:cNvSpPr>
            <a:spLocks noChangeArrowheads="1"/>
          </p:cNvSpPr>
          <p:nvPr>
            <p:custDataLst>
              <p:tags r:id="rId1"/>
            </p:custDataLst>
          </p:nvPr>
        </p:nvSpPr>
        <p:spPr bwMode="auto">
          <a:xfrm>
            <a:off x="1836727" y="2143395"/>
            <a:ext cx="2196442" cy="186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1500" b="1" cap="all" spc="300" dirty="0">
                <a:solidFill>
                  <a:schemeClr val="accent1"/>
                </a:solidFill>
                <a:latin typeface="Times New Roman" panose="02020603050405020304" charset="0"/>
                <a:cs typeface="Arial" panose="020B0604020202020204" pitchFamily="34" charset="0"/>
              </a:rPr>
              <a:t>03</a:t>
            </a:r>
            <a:endParaRPr lang="en-US" altLang="zh-CN" sz="11500" b="1" cap="all" spc="300" dirty="0">
              <a:solidFill>
                <a:schemeClr val="accent1"/>
              </a:solidFill>
              <a:latin typeface="Times New Roman" panose="02020603050405020304" charset="0"/>
              <a:cs typeface="Arial" panose="020B0604020202020204" pitchFamily="34" charset="0"/>
            </a:endParaRPr>
          </a:p>
        </p:txBody>
      </p:sp>
      <p:sp>
        <p:nvSpPr>
          <p:cNvPr id="6" name="Freeform 6"/>
          <p:cNvSpPr/>
          <p:nvPr>
            <p:custDataLst>
              <p:tags r:id="rId2"/>
            </p:custDataLst>
          </p:nvPr>
        </p:nvSpPr>
        <p:spPr bwMode="auto">
          <a:xfrm>
            <a:off x="354" y="5397910"/>
            <a:ext cx="12858044" cy="1834739"/>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2"/>
          </a:solidFill>
          <a:ln w="0">
            <a:noFill/>
            <a:prstDash val="solid"/>
            <a:round/>
          </a:ln>
        </p:spPr>
        <p:txBody>
          <a:bodyPr vert="horz" wrap="square" lIns="128580" tIns="64290" rIns="128580" bIns="64290" numCol="1" anchor="t" anchorCtr="0" compatLnSpc="1"/>
          <a:lstStyle/>
          <a:p>
            <a:endParaRPr lang="zh-CN" altLang="en-US" sz="1800">
              <a:solidFill>
                <a:schemeClr val="dk1"/>
              </a:solidFill>
            </a:endParaRPr>
          </a:p>
        </p:txBody>
      </p:sp>
      <p:sp>
        <p:nvSpPr>
          <p:cNvPr id="7" name="Freeform 7"/>
          <p:cNvSpPr/>
          <p:nvPr>
            <p:custDataLst>
              <p:tags r:id="rId3"/>
            </p:custDataLst>
          </p:nvPr>
        </p:nvSpPr>
        <p:spPr bwMode="auto">
          <a:xfrm>
            <a:off x="354" y="5128493"/>
            <a:ext cx="12858044" cy="593017"/>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2"/>
          </a:solidFill>
          <a:ln w="0">
            <a:noFill/>
            <a:prstDash val="solid"/>
            <a:round/>
          </a:ln>
        </p:spPr>
        <p:txBody>
          <a:bodyPr vert="horz" wrap="square" lIns="128580" tIns="64290" rIns="128580" bIns="64290" numCol="1" anchor="t" anchorCtr="0" compatLnSpc="1"/>
          <a:lstStyle/>
          <a:p>
            <a:endParaRPr lang="zh-CN" altLang="en-US" sz="1800">
              <a:solidFill>
                <a:schemeClr val="dk1"/>
              </a:solidFill>
            </a:endParaRPr>
          </a:p>
        </p:txBody>
      </p:sp>
      <p:sp>
        <p:nvSpPr>
          <p:cNvPr id="4" name="TextBox 48"/>
          <p:cNvSpPr txBox="1"/>
          <p:nvPr/>
        </p:nvSpPr>
        <p:spPr>
          <a:xfrm>
            <a:off x="5565140" y="2689225"/>
            <a:ext cx="6476365" cy="768985"/>
          </a:xfrm>
          <a:prstGeom prst="rect">
            <a:avLst/>
          </a:prstGeom>
          <a:noFill/>
        </p:spPr>
        <p:txBody>
          <a:bodyPr wrap="square" lIns="0" tIns="0" rIns="0" bIns="0" rtlCol="0">
            <a:spAutoFit/>
          </a:bodyPr>
          <a:lstStyle/>
          <a:p>
            <a:pPr algn="ctr"/>
            <a:r>
              <a:rPr lang="zh-CN" altLang="en-US" sz="5000" b="1">
                <a:solidFill>
                  <a:schemeClr val="accent1"/>
                </a:solidFill>
                <a:latin typeface="Times New Roman" panose="02020603050405020304" charset="0"/>
                <a:ea typeface="微软雅黑" panose="020B0503020204020204" pitchFamily="34" charset="-122"/>
                <a:sym typeface="+mn-ea"/>
              </a:rPr>
              <a:t>杜绝不安全的行为习惯</a:t>
            </a:r>
            <a:endParaRPr lang="zh-CN" altLang="en-US" sz="5000" b="1" dirty="0">
              <a:solidFill>
                <a:schemeClr val="accent1"/>
              </a:solidFill>
              <a:latin typeface="Times New Roman" panose="02020603050405020304" charset="0"/>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10545" y="1231693"/>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解决人的问题</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 name="文本框 1"/>
          <p:cNvSpPr txBox="1"/>
          <p:nvPr>
            <p:custDataLst>
              <p:tags r:id="rId2"/>
            </p:custDataLst>
          </p:nvPr>
        </p:nvSpPr>
        <p:spPr>
          <a:xfrm>
            <a:off x="1664398" y="1874774"/>
            <a:ext cx="5633431" cy="437515"/>
          </a:xfrm>
          <a:prstGeom prst="rect">
            <a:avLst/>
          </a:prstGeom>
          <a:noFill/>
        </p:spPr>
        <p:txBody>
          <a:bodyPr wrap="square" rtlCol="0" anchor="t">
            <a:spAutoFit/>
          </a:bodyPr>
          <a:lstStyle/>
          <a:p>
            <a:pPr algn="l"/>
            <a:r>
              <a:rPr lang="zh-CN" altLang="en-US" sz="2250">
                <a:solidFill>
                  <a:schemeClr val="dk1">
                    <a:lumMod val="75000"/>
                    <a:lumOff val="25000"/>
                  </a:schemeClr>
                </a:solidFill>
                <a:latin typeface="Times New Roman" panose="02020603050405020304" charset="0"/>
                <a:ea typeface="微软雅黑" panose="020B0503020204020204" pitchFamily="34" charset="-122"/>
              </a:rPr>
              <a:t>在所有的因素中人是关键因素</a:t>
            </a:r>
            <a:endParaRPr lang="zh-CN" altLang="en-US" sz="2250">
              <a:solidFill>
                <a:schemeClr val="dk1">
                  <a:lumMod val="75000"/>
                  <a:lumOff val="25000"/>
                </a:schemeClr>
              </a:solidFill>
              <a:latin typeface="Times New Roman" panose="02020603050405020304" charset="0"/>
              <a:ea typeface="微软雅黑" panose="020B0503020204020204" pitchFamily="34" charset="-122"/>
            </a:endParaRPr>
          </a:p>
        </p:txBody>
      </p:sp>
      <p:grpSp>
        <p:nvGrpSpPr>
          <p:cNvPr id="111" name="组合 110"/>
          <p:cNvGrpSpPr/>
          <p:nvPr/>
        </p:nvGrpSpPr>
        <p:grpSpPr>
          <a:xfrm>
            <a:off x="7839831" y="1990640"/>
            <a:ext cx="4554783" cy="4942311"/>
            <a:chOff x="2295" y="2224"/>
            <a:chExt cx="5101" cy="5535"/>
          </a:xfrm>
        </p:grpSpPr>
        <p:sp>
          <p:nvSpPr>
            <p:cNvPr id="7" name="文本框 6"/>
            <p:cNvSpPr txBox="1"/>
            <p:nvPr>
              <p:custDataLst>
                <p:tags r:id="rId3"/>
              </p:custDataLst>
            </p:nvPr>
          </p:nvSpPr>
          <p:spPr>
            <a:xfrm>
              <a:off x="2295" y="2224"/>
              <a:ext cx="1660" cy="489"/>
            </a:xfrm>
            <a:prstGeom prst="roundRect">
              <a:avLst/>
            </a:prstGeom>
            <a:solidFill>
              <a:schemeClr val="accent3"/>
            </a:solidFill>
            <a:ln>
              <a:noFill/>
            </a:ln>
          </p:spPr>
          <p:txBody>
            <a:bodyPr wrap="square" rtlCol="0" anchor="t">
              <a:spAutoFit/>
            </a:bodyPr>
            <a:lstStyle/>
            <a:p>
              <a:pPr algn="ctr"/>
              <a:r>
                <a:rPr lang="zh-CN" altLang="en-US" sz="1970" b="1">
                  <a:solidFill>
                    <a:schemeClr val="lt1"/>
                  </a:solidFill>
                  <a:latin typeface="Times New Roman" panose="02020603050405020304" charset="0"/>
                  <a:ea typeface="微软雅黑" panose="020B0503020204020204" pitchFamily="34" charset="-122"/>
                </a:rPr>
                <a:t>人</a:t>
              </a:r>
              <a:endParaRPr lang="zh-CN" altLang="en-US" sz="1970" b="1">
                <a:solidFill>
                  <a:schemeClr val="lt1"/>
                </a:solidFill>
                <a:latin typeface="Times New Roman" panose="02020603050405020304" charset="0"/>
                <a:ea typeface="微软雅黑" panose="020B0503020204020204" pitchFamily="34" charset="-122"/>
              </a:endParaRPr>
            </a:p>
          </p:txBody>
        </p:sp>
        <p:sp>
          <p:nvSpPr>
            <p:cNvPr id="8" name="文本框 7"/>
            <p:cNvSpPr txBox="1"/>
            <p:nvPr>
              <p:custDataLst>
                <p:tags r:id="rId4"/>
              </p:custDataLst>
            </p:nvPr>
          </p:nvSpPr>
          <p:spPr>
            <a:xfrm>
              <a:off x="2910" y="2871"/>
              <a:ext cx="2276" cy="1085"/>
            </a:xfrm>
            <a:prstGeom prst="rect">
              <a:avLst/>
            </a:prstGeom>
            <a:noFill/>
          </p:spPr>
          <p:txBody>
            <a:bodyPr wrap="square" rtlCol="0" anchor="t">
              <a:spAutoFit/>
            </a:bodyPr>
            <a:lstStyle/>
            <a:p>
              <a:pPr algn="l">
                <a:lnSpc>
                  <a:spcPct val="150000"/>
                </a:lnSpc>
              </a:pPr>
              <a:r>
                <a:rPr lang="zh-CN" altLang="en-US" sz="1900">
                  <a:solidFill>
                    <a:schemeClr val="dk1">
                      <a:lumMod val="75000"/>
                      <a:lumOff val="25000"/>
                    </a:schemeClr>
                  </a:solidFill>
                  <a:latin typeface="Times New Roman" panose="02020603050405020304" charset="0"/>
                  <a:ea typeface="微软雅黑" panose="020B0503020204020204" pitchFamily="34" charset="-122"/>
                </a:rPr>
                <a:t>违章操作</a:t>
              </a:r>
              <a:endParaRPr lang="zh-CN" altLang="en-US" sz="1900">
                <a:solidFill>
                  <a:schemeClr val="dk1">
                    <a:lumMod val="75000"/>
                    <a:lumOff val="25000"/>
                  </a:schemeClr>
                </a:solidFill>
                <a:latin typeface="Times New Roman" panose="02020603050405020304" charset="0"/>
                <a:ea typeface="微软雅黑" panose="020B0503020204020204" pitchFamily="34" charset="-122"/>
              </a:endParaRPr>
            </a:p>
            <a:p>
              <a:pPr algn="l">
                <a:lnSpc>
                  <a:spcPct val="150000"/>
                </a:lnSpc>
              </a:pPr>
              <a:r>
                <a:rPr lang="zh-CN" altLang="en-US" sz="1900">
                  <a:solidFill>
                    <a:schemeClr val="dk1">
                      <a:lumMod val="75000"/>
                      <a:lumOff val="25000"/>
                    </a:schemeClr>
                  </a:solidFill>
                  <a:latin typeface="Times New Roman" panose="02020603050405020304" charset="0"/>
                  <a:ea typeface="微软雅黑" panose="020B0503020204020204" pitchFamily="34" charset="-122"/>
                </a:rPr>
                <a:t>违反劳动纪律</a:t>
              </a:r>
              <a:endParaRPr lang="zh-CN" altLang="en-US" sz="1900">
                <a:solidFill>
                  <a:schemeClr val="dk1">
                    <a:lumMod val="75000"/>
                    <a:lumOff val="25000"/>
                  </a:schemeClr>
                </a:solidFill>
                <a:latin typeface="Times New Roman" panose="02020603050405020304" charset="0"/>
                <a:ea typeface="微软雅黑" panose="020B0503020204020204" pitchFamily="34" charset="-122"/>
              </a:endParaRPr>
            </a:p>
          </p:txBody>
        </p:sp>
        <p:sp>
          <p:nvSpPr>
            <p:cNvPr id="9" name="文本框 8"/>
            <p:cNvSpPr txBox="1"/>
            <p:nvPr>
              <p:custDataLst>
                <p:tags r:id="rId5"/>
              </p:custDataLst>
            </p:nvPr>
          </p:nvSpPr>
          <p:spPr>
            <a:xfrm>
              <a:off x="2295" y="4144"/>
              <a:ext cx="1660" cy="489"/>
            </a:xfrm>
            <a:prstGeom prst="roundRect">
              <a:avLst/>
            </a:prstGeom>
            <a:solidFill>
              <a:schemeClr val="accent4"/>
            </a:solidFill>
            <a:ln>
              <a:noFill/>
            </a:ln>
          </p:spPr>
          <p:txBody>
            <a:bodyPr wrap="square" rtlCol="0" anchor="t">
              <a:spAutoFit/>
            </a:bodyPr>
            <a:lstStyle/>
            <a:p>
              <a:pPr algn="ctr"/>
              <a:r>
                <a:rPr lang="zh-CN" altLang="en-US" sz="1970" b="1">
                  <a:solidFill>
                    <a:schemeClr val="lt1"/>
                  </a:solidFill>
                  <a:latin typeface="Times New Roman" panose="02020603050405020304" charset="0"/>
                  <a:ea typeface="微软雅黑" panose="020B0503020204020204" pitchFamily="34" charset="-122"/>
                </a:rPr>
                <a:t>物</a:t>
              </a:r>
              <a:endParaRPr lang="zh-CN" altLang="en-US" sz="1970" b="1">
                <a:solidFill>
                  <a:schemeClr val="lt1"/>
                </a:solidFill>
                <a:latin typeface="Times New Roman" panose="02020603050405020304" charset="0"/>
                <a:ea typeface="微软雅黑" panose="020B0503020204020204" pitchFamily="34" charset="-122"/>
              </a:endParaRPr>
            </a:p>
          </p:txBody>
        </p:sp>
        <p:sp>
          <p:nvSpPr>
            <p:cNvPr id="10" name="文本框 9"/>
            <p:cNvSpPr txBox="1"/>
            <p:nvPr>
              <p:custDataLst>
                <p:tags r:id="rId6"/>
              </p:custDataLst>
            </p:nvPr>
          </p:nvSpPr>
          <p:spPr>
            <a:xfrm>
              <a:off x="2910" y="4764"/>
              <a:ext cx="3714" cy="1085"/>
            </a:xfrm>
            <a:prstGeom prst="rect">
              <a:avLst/>
            </a:prstGeom>
            <a:noFill/>
          </p:spPr>
          <p:txBody>
            <a:bodyPr wrap="square" rtlCol="0" anchor="t">
              <a:spAutoFit/>
            </a:bodyPr>
            <a:lstStyle/>
            <a:p>
              <a:pPr algn="l">
                <a:lnSpc>
                  <a:spcPct val="150000"/>
                </a:lnSpc>
              </a:pPr>
              <a:r>
                <a:rPr lang="zh-CN" altLang="en-US" sz="1900">
                  <a:solidFill>
                    <a:schemeClr val="dk1">
                      <a:lumMod val="75000"/>
                      <a:lumOff val="25000"/>
                    </a:schemeClr>
                  </a:solidFill>
                  <a:latin typeface="Times New Roman" panose="02020603050405020304" charset="0"/>
                  <a:ea typeface="微软雅黑" panose="020B0503020204020204" pitchFamily="34" charset="-122"/>
                </a:rPr>
                <a:t>设备，工模夹具，环境</a:t>
              </a:r>
              <a:endParaRPr lang="zh-CN" altLang="en-US" sz="1900">
                <a:solidFill>
                  <a:schemeClr val="dk1">
                    <a:lumMod val="75000"/>
                    <a:lumOff val="25000"/>
                  </a:schemeClr>
                </a:solidFill>
                <a:latin typeface="Times New Roman" panose="02020603050405020304" charset="0"/>
                <a:ea typeface="微软雅黑" panose="020B0503020204020204" pitchFamily="34" charset="-122"/>
              </a:endParaRPr>
            </a:p>
            <a:p>
              <a:pPr algn="l">
                <a:lnSpc>
                  <a:spcPct val="150000"/>
                </a:lnSpc>
              </a:pPr>
              <a:r>
                <a:rPr lang="zh-CN" altLang="en-US" sz="1900">
                  <a:solidFill>
                    <a:schemeClr val="dk1">
                      <a:lumMod val="75000"/>
                      <a:lumOff val="25000"/>
                    </a:schemeClr>
                  </a:solidFill>
                  <a:latin typeface="Times New Roman" panose="02020603050405020304" charset="0"/>
                  <a:ea typeface="微软雅黑" panose="020B0503020204020204" pitchFamily="34" charset="-122"/>
                </a:rPr>
                <a:t>主料，辅料，耗材，化学品</a:t>
              </a:r>
              <a:endParaRPr lang="zh-CN" altLang="en-US" sz="1900">
                <a:solidFill>
                  <a:schemeClr val="dk1">
                    <a:lumMod val="75000"/>
                    <a:lumOff val="25000"/>
                  </a:schemeClr>
                </a:solidFill>
                <a:latin typeface="Times New Roman" panose="02020603050405020304" charset="0"/>
                <a:ea typeface="微软雅黑" panose="020B0503020204020204" pitchFamily="34" charset="-122"/>
              </a:endParaRPr>
            </a:p>
          </p:txBody>
        </p:sp>
        <p:sp>
          <p:nvSpPr>
            <p:cNvPr id="11" name="文本框 10"/>
            <p:cNvSpPr txBox="1"/>
            <p:nvPr>
              <p:custDataLst>
                <p:tags r:id="rId7"/>
              </p:custDataLst>
            </p:nvPr>
          </p:nvSpPr>
          <p:spPr>
            <a:xfrm>
              <a:off x="2295" y="6099"/>
              <a:ext cx="1660" cy="489"/>
            </a:xfrm>
            <a:prstGeom prst="roundRect">
              <a:avLst/>
            </a:prstGeom>
            <a:solidFill>
              <a:schemeClr val="accent3"/>
            </a:solidFill>
            <a:ln>
              <a:noFill/>
            </a:ln>
          </p:spPr>
          <p:txBody>
            <a:bodyPr wrap="square" rtlCol="0" anchor="t">
              <a:spAutoFit/>
            </a:bodyPr>
            <a:lstStyle/>
            <a:p>
              <a:pPr algn="ctr"/>
              <a:r>
                <a:rPr lang="zh-CN" altLang="en-US" sz="1970" b="1">
                  <a:solidFill>
                    <a:schemeClr val="lt1"/>
                  </a:solidFill>
                  <a:latin typeface="Times New Roman" panose="02020603050405020304" charset="0"/>
                  <a:ea typeface="微软雅黑" panose="020B0503020204020204" pitchFamily="34" charset="-122"/>
                </a:rPr>
                <a:t>综合</a:t>
              </a:r>
              <a:endParaRPr lang="zh-CN" altLang="en-US" sz="1970" b="1">
                <a:solidFill>
                  <a:schemeClr val="lt1"/>
                </a:solidFill>
                <a:latin typeface="Times New Roman" panose="02020603050405020304" charset="0"/>
                <a:ea typeface="微软雅黑" panose="020B0503020204020204" pitchFamily="34" charset="-122"/>
              </a:endParaRPr>
            </a:p>
          </p:txBody>
        </p:sp>
        <p:sp>
          <p:nvSpPr>
            <p:cNvPr id="12" name="文本框 11"/>
            <p:cNvSpPr txBox="1"/>
            <p:nvPr>
              <p:custDataLst>
                <p:tags r:id="rId8"/>
              </p:custDataLst>
            </p:nvPr>
          </p:nvSpPr>
          <p:spPr>
            <a:xfrm>
              <a:off x="2910" y="6674"/>
              <a:ext cx="4486" cy="1085"/>
            </a:xfrm>
            <a:prstGeom prst="rect">
              <a:avLst/>
            </a:prstGeom>
            <a:noFill/>
          </p:spPr>
          <p:txBody>
            <a:bodyPr wrap="square" rtlCol="0" anchor="t">
              <a:spAutoFit/>
            </a:bodyPr>
            <a:lstStyle/>
            <a:p>
              <a:pPr algn="l">
                <a:lnSpc>
                  <a:spcPct val="150000"/>
                </a:lnSpc>
              </a:pPr>
              <a:r>
                <a:rPr lang="zh-CN" altLang="en-US" sz="1900">
                  <a:solidFill>
                    <a:schemeClr val="dk1">
                      <a:lumMod val="75000"/>
                      <a:lumOff val="25000"/>
                    </a:schemeClr>
                  </a:solidFill>
                  <a:latin typeface="Times New Roman" panose="02020603050405020304" charset="0"/>
                  <a:ea typeface="微软雅黑" panose="020B0503020204020204" pitchFamily="34" charset="-122"/>
                </a:rPr>
                <a:t>人与物综合造成</a:t>
              </a:r>
              <a:endParaRPr lang="zh-CN" altLang="en-US" sz="1900">
                <a:solidFill>
                  <a:schemeClr val="dk1">
                    <a:lumMod val="75000"/>
                    <a:lumOff val="25000"/>
                  </a:schemeClr>
                </a:solidFill>
                <a:latin typeface="Times New Roman" panose="02020603050405020304" charset="0"/>
                <a:ea typeface="微软雅黑" panose="020B0503020204020204" pitchFamily="34" charset="-122"/>
              </a:endParaRPr>
            </a:p>
            <a:p>
              <a:pPr algn="l">
                <a:lnSpc>
                  <a:spcPct val="150000"/>
                </a:lnSpc>
              </a:pPr>
              <a:r>
                <a:rPr lang="zh-CN" altLang="en-US" sz="1900">
                  <a:solidFill>
                    <a:schemeClr val="dk1">
                      <a:lumMod val="75000"/>
                      <a:lumOff val="25000"/>
                    </a:schemeClr>
                  </a:solidFill>
                  <a:latin typeface="Times New Roman" panose="02020603050405020304" charset="0"/>
                  <a:ea typeface="微软雅黑" panose="020B0503020204020204" pitchFamily="34" charset="-122"/>
                </a:rPr>
                <a:t>管理.精神，技术.教育，身体因素</a:t>
              </a:r>
              <a:endParaRPr lang="zh-CN" altLang="en-US" sz="1900">
                <a:solidFill>
                  <a:schemeClr val="dk1">
                    <a:lumMod val="75000"/>
                    <a:lumOff val="25000"/>
                  </a:schemeClr>
                </a:solidFill>
                <a:latin typeface="Times New Roman" panose="02020603050405020304" charset="0"/>
                <a:ea typeface="微软雅黑" panose="020B0503020204020204" pitchFamily="34" charset="-122"/>
              </a:endParaRPr>
            </a:p>
          </p:txBody>
        </p:sp>
      </p:grpSp>
      <p:grpSp>
        <p:nvGrpSpPr>
          <p:cNvPr id="13" name="组合 1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913774" y="2430992"/>
            <a:ext cx="6724579" cy="4738725"/>
            <a:chOff x="2800350" y="1106488"/>
            <a:chExt cx="6591300" cy="4645025"/>
          </a:xfrm>
        </p:grpSpPr>
        <p:sp>
          <p:nvSpPr>
            <p:cNvPr id="14" name="iṩľîḓé"/>
            <p:cNvSpPr/>
            <p:nvPr>
              <p:custDataLst>
                <p:tags r:id="rId9"/>
              </p:custDataLst>
            </p:nvPr>
          </p:nvSpPr>
          <p:spPr bwMode="auto">
            <a:xfrm>
              <a:off x="2800350" y="5576888"/>
              <a:ext cx="6591300" cy="174625"/>
            </a:xfrm>
            <a:prstGeom prst="ellipse">
              <a:avLst/>
            </a:prstGeom>
            <a:solidFill>
              <a:srgbClr val="D5D8E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5" name="isḷíde"/>
            <p:cNvSpPr/>
            <p:nvPr>
              <p:custDataLst>
                <p:tags r:id="rId10"/>
              </p:custDataLst>
            </p:nvPr>
          </p:nvSpPr>
          <p:spPr bwMode="auto">
            <a:xfrm>
              <a:off x="5149850" y="1487488"/>
              <a:ext cx="2884488" cy="4183063"/>
            </a:xfrm>
            <a:custGeom>
              <a:avLst/>
              <a:gdLst>
                <a:gd name="T0" fmla="*/ 809 w 825"/>
                <a:gd name="T1" fmla="*/ 1197 h 1197"/>
                <a:gd name="T2" fmla="*/ 16 w 825"/>
                <a:gd name="T3" fmla="*/ 1197 h 1197"/>
                <a:gd name="T4" fmla="*/ 0 w 825"/>
                <a:gd name="T5" fmla="*/ 1181 h 1197"/>
                <a:gd name="T6" fmla="*/ 0 w 825"/>
                <a:gd name="T7" fmla="*/ 16 h 1197"/>
                <a:gd name="T8" fmla="*/ 16 w 825"/>
                <a:gd name="T9" fmla="*/ 0 h 1197"/>
                <a:gd name="T10" fmla="*/ 809 w 825"/>
                <a:gd name="T11" fmla="*/ 0 h 1197"/>
                <a:gd name="T12" fmla="*/ 825 w 825"/>
                <a:gd name="T13" fmla="*/ 16 h 1197"/>
                <a:gd name="T14" fmla="*/ 825 w 825"/>
                <a:gd name="T15" fmla="*/ 1181 h 1197"/>
                <a:gd name="T16" fmla="*/ 809 w 825"/>
                <a:gd name="T17" fmla="*/ 1197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5" h="1197">
                  <a:moveTo>
                    <a:pt x="809" y="1197"/>
                  </a:moveTo>
                  <a:cubicBezTo>
                    <a:pt x="16" y="1197"/>
                    <a:pt x="16" y="1197"/>
                    <a:pt x="16" y="1197"/>
                  </a:cubicBezTo>
                  <a:cubicBezTo>
                    <a:pt x="7" y="1197"/>
                    <a:pt x="0" y="1190"/>
                    <a:pt x="0" y="1181"/>
                  </a:cubicBezTo>
                  <a:cubicBezTo>
                    <a:pt x="0" y="16"/>
                    <a:pt x="0" y="16"/>
                    <a:pt x="0" y="16"/>
                  </a:cubicBezTo>
                  <a:cubicBezTo>
                    <a:pt x="0" y="7"/>
                    <a:pt x="7" y="0"/>
                    <a:pt x="16" y="0"/>
                  </a:cubicBezTo>
                  <a:cubicBezTo>
                    <a:pt x="809" y="0"/>
                    <a:pt x="809" y="0"/>
                    <a:pt x="809" y="0"/>
                  </a:cubicBezTo>
                  <a:cubicBezTo>
                    <a:pt x="818" y="0"/>
                    <a:pt x="825" y="7"/>
                    <a:pt x="825" y="16"/>
                  </a:cubicBezTo>
                  <a:cubicBezTo>
                    <a:pt x="825" y="1181"/>
                    <a:pt x="825" y="1181"/>
                    <a:pt x="825" y="1181"/>
                  </a:cubicBezTo>
                  <a:cubicBezTo>
                    <a:pt x="825" y="1190"/>
                    <a:pt x="818" y="1197"/>
                    <a:pt x="809" y="1197"/>
                  </a:cubicBezTo>
                </a:path>
              </a:pathLst>
            </a:custGeom>
            <a:solidFill>
              <a:srgbClr val="1F14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6" name="îṣľíďé"/>
            <p:cNvSpPr/>
            <p:nvPr>
              <p:custDataLst>
                <p:tags r:id="rId11"/>
              </p:custDataLst>
            </p:nvPr>
          </p:nvSpPr>
          <p:spPr bwMode="auto">
            <a:xfrm>
              <a:off x="5097463" y="1487488"/>
              <a:ext cx="2887663" cy="4183063"/>
            </a:xfrm>
            <a:custGeom>
              <a:avLst/>
              <a:gdLst>
                <a:gd name="T0" fmla="*/ 810 w 826"/>
                <a:gd name="T1" fmla="*/ 1197 h 1197"/>
                <a:gd name="T2" fmla="*/ 16 w 826"/>
                <a:gd name="T3" fmla="*/ 1197 h 1197"/>
                <a:gd name="T4" fmla="*/ 0 w 826"/>
                <a:gd name="T5" fmla="*/ 1181 h 1197"/>
                <a:gd name="T6" fmla="*/ 0 w 826"/>
                <a:gd name="T7" fmla="*/ 16 h 1197"/>
                <a:gd name="T8" fmla="*/ 16 w 826"/>
                <a:gd name="T9" fmla="*/ 0 h 1197"/>
                <a:gd name="T10" fmla="*/ 810 w 826"/>
                <a:gd name="T11" fmla="*/ 0 h 1197"/>
                <a:gd name="T12" fmla="*/ 826 w 826"/>
                <a:gd name="T13" fmla="*/ 16 h 1197"/>
                <a:gd name="T14" fmla="*/ 826 w 826"/>
                <a:gd name="T15" fmla="*/ 1181 h 1197"/>
                <a:gd name="T16" fmla="*/ 810 w 826"/>
                <a:gd name="T17" fmla="*/ 1197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6" h="1197">
                  <a:moveTo>
                    <a:pt x="810" y="1197"/>
                  </a:moveTo>
                  <a:cubicBezTo>
                    <a:pt x="16" y="1197"/>
                    <a:pt x="16" y="1197"/>
                    <a:pt x="16" y="1197"/>
                  </a:cubicBezTo>
                  <a:cubicBezTo>
                    <a:pt x="8" y="1197"/>
                    <a:pt x="0" y="1190"/>
                    <a:pt x="0" y="1181"/>
                  </a:cubicBezTo>
                  <a:cubicBezTo>
                    <a:pt x="0" y="16"/>
                    <a:pt x="0" y="16"/>
                    <a:pt x="0" y="16"/>
                  </a:cubicBezTo>
                  <a:cubicBezTo>
                    <a:pt x="0" y="7"/>
                    <a:pt x="8" y="0"/>
                    <a:pt x="16" y="0"/>
                  </a:cubicBezTo>
                  <a:cubicBezTo>
                    <a:pt x="810" y="0"/>
                    <a:pt x="810" y="0"/>
                    <a:pt x="810" y="0"/>
                  </a:cubicBezTo>
                  <a:cubicBezTo>
                    <a:pt x="819" y="0"/>
                    <a:pt x="826" y="7"/>
                    <a:pt x="826" y="16"/>
                  </a:cubicBezTo>
                  <a:cubicBezTo>
                    <a:pt x="826" y="1181"/>
                    <a:pt x="826" y="1181"/>
                    <a:pt x="826" y="1181"/>
                  </a:cubicBezTo>
                  <a:cubicBezTo>
                    <a:pt x="826" y="1190"/>
                    <a:pt x="819" y="1197"/>
                    <a:pt x="810" y="119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7" name="iṡļíḑé"/>
            <p:cNvSpPr/>
            <p:nvPr>
              <p:custDataLst>
                <p:tags r:id="rId12"/>
              </p:custDataLst>
            </p:nvPr>
          </p:nvSpPr>
          <p:spPr bwMode="auto">
            <a:xfrm>
              <a:off x="5341938" y="1670051"/>
              <a:ext cx="2497138" cy="3819525"/>
            </a:xfrm>
            <a:prstGeom prst="rect">
              <a:avLst/>
            </a:prstGeom>
            <a:solidFill>
              <a:srgbClr val="C1C6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18" name="iSḻíḑe"/>
            <p:cNvSpPr/>
            <p:nvPr>
              <p:custDataLst>
                <p:tags r:id="rId13"/>
              </p:custDataLst>
            </p:nvPr>
          </p:nvSpPr>
          <p:spPr bwMode="auto">
            <a:xfrm>
              <a:off x="5341938" y="1670051"/>
              <a:ext cx="2497138"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19" name="iṡḷiḓe"/>
            <p:cNvSpPr/>
            <p:nvPr>
              <p:custDataLst>
                <p:tags r:id="rId14"/>
              </p:custDataLst>
            </p:nvPr>
          </p:nvSpPr>
          <p:spPr bwMode="auto">
            <a:xfrm>
              <a:off x="5294313" y="1670051"/>
              <a:ext cx="2495550" cy="381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20" name="isľïdè"/>
            <p:cNvSpPr/>
            <p:nvPr>
              <p:custDataLst>
                <p:tags r:id="rId15"/>
              </p:custDataLst>
            </p:nvPr>
          </p:nvSpPr>
          <p:spPr bwMode="auto">
            <a:xfrm>
              <a:off x="5294313" y="1670051"/>
              <a:ext cx="249555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21" name="iṧ1iḑé"/>
            <p:cNvSpPr/>
            <p:nvPr>
              <p:custDataLst>
                <p:tags r:id="rId16"/>
              </p:custDataLst>
            </p:nvPr>
          </p:nvSpPr>
          <p:spPr bwMode="auto">
            <a:xfrm>
              <a:off x="5937250" y="1389063"/>
              <a:ext cx="1209675" cy="368300"/>
            </a:xfrm>
            <a:custGeom>
              <a:avLst/>
              <a:gdLst>
                <a:gd name="T0" fmla="*/ 346 w 346"/>
                <a:gd name="T1" fmla="*/ 105 h 105"/>
                <a:gd name="T2" fmla="*/ 0 w 346"/>
                <a:gd name="T3" fmla="*/ 105 h 105"/>
                <a:gd name="T4" fmla="*/ 0 w 346"/>
                <a:gd name="T5" fmla="*/ 20 h 105"/>
                <a:gd name="T6" fmla="*/ 20 w 346"/>
                <a:gd name="T7" fmla="*/ 0 h 105"/>
                <a:gd name="T8" fmla="*/ 326 w 346"/>
                <a:gd name="T9" fmla="*/ 0 h 105"/>
                <a:gd name="T10" fmla="*/ 346 w 346"/>
                <a:gd name="T11" fmla="*/ 20 h 105"/>
                <a:gd name="T12" fmla="*/ 346 w 346"/>
                <a:gd name="T13" fmla="*/ 105 h 105"/>
              </a:gdLst>
              <a:ahLst/>
              <a:cxnLst>
                <a:cxn ang="0">
                  <a:pos x="T0" y="T1"/>
                </a:cxn>
                <a:cxn ang="0">
                  <a:pos x="T2" y="T3"/>
                </a:cxn>
                <a:cxn ang="0">
                  <a:pos x="T4" y="T5"/>
                </a:cxn>
                <a:cxn ang="0">
                  <a:pos x="T6" y="T7"/>
                </a:cxn>
                <a:cxn ang="0">
                  <a:pos x="T8" y="T9"/>
                </a:cxn>
                <a:cxn ang="0">
                  <a:pos x="T10" y="T11"/>
                </a:cxn>
                <a:cxn ang="0">
                  <a:pos x="T12" y="T13"/>
                </a:cxn>
              </a:cxnLst>
              <a:rect l="0" t="0" r="r" b="b"/>
              <a:pathLst>
                <a:path w="346" h="105">
                  <a:moveTo>
                    <a:pt x="346" y="105"/>
                  </a:moveTo>
                  <a:cubicBezTo>
                    <a:pt x="0" y="105"/>
                    <a:pt x="0" y="105"/>
                    <a:pt x="0" y="105"/>
                  </a:cubicBezTo>
                  <a:cubicBezTo>
                    <a:pt x="0" y="20"/>
                    <a:pt x="0" y="20"/>
                    <a:pt x="0" y="20"/>
                  </a:cubicBezTo>
                  <a:cubicBezTo>
                    <a:pt x="0" y="9"/>
                    <a:pt x="9" y="0"/>
                    <a:pt x="20" y="0"/>
                  </a:cubicBezTo>
                  <a:cubicBezTo>
                    <a:pt x="326" y="0"/>
                    <a:pt x="326" y="0"/>
                    <a:pt x="326" y="0"/>
                  </a:cubicBezTo>
                  <a:cubicBezTo>
                    <a:pt x="338" y="0"/>
                    <a:pt x="346" y="9"/>
                    <a:pt x="346" y="20"/>
                  </a:cubicBezTo>
                  <a:lnTo>
                    <a:pt x="346" y="105"/>
                  </a:lnTo>
                  <a:close/>
                </a:path>
              </a:pathLst>
            </a:custGeom>
            <a:solidFill>
              <a:srgbClr val="1F14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2" name="íṡlïďé"/>
            <p:cNvSpPr/>
            <p:nvPr>
              <p:custDataLst>
                <p:tags r:id="rId17"/>
              </p:custDataLst>
            </p:nvPr>
          </p:nvSpPr>
          <p:spPr bwMode="auto">
            <a:xfrm>
              <a:off x="6257925" y="1106488"/>
              <a:ext cx="566738" cy="563563"/>
            </a:xfrm>
            <a:custGeom>
              <a:avLst/>
              <a:gdLst>
                <a:gd name="T0" fmla="*/ 81 w 162"/>
                <a:gd name="T1" fmla="*/ 0 h 161"/>
                <a:gd name="T2" fmla="*/ 0 w 162"/>
                <a:gd name="T3" fmla="*/ 81 h 161"/>
                <a:gd name="T4" fmla="*/ 81 w 162"/>
                <a:gd name="T5" fmla="*/ 161 h 161"/>
                <a:gd name="T6" fmla="*/ 162 w 162"/>
                <a:gd name="T7" fmla="*/ 81 h 161"/>
                <a:gd name="T8" fmla="*/ 81 w 162"/>
                <a:gd name="T9" fmla="*/ 0 h 161"/>
                <a:gd name="T10" fmla="*/ 81 w 162"/>
                <a:gd name="T11" fmla="*/ 121 h 161"/>
                <a:gd name="T12" fmla="*/ 41 w 162"/>
                <a:gd name="T13" fmla="*/ 81 h 161"/>
                <a:gd name="T14" fmla="*/ 81 w 162"/>
                <a:gd name="T15" fmla="*/ 40 h 161"/>
                <a:gd name="T16" fmla="*/ 122 w 162"/>
                <a:gd name="T17" fmla="*/ 81 h 161"/>
                <a:gd name="T18" fmla="*/ 81 w 162"/>
                <a:gd name="T19" fmla="*/ 12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61">
                  <a:moveTo>
                    <a:pt x="81" y="0"/>
                  </a:moveTo>
                  <a:cubicBezTo>
                    <a:pt x="37" y="0"/>
                    <a:pt x="0" y="36"/>
                    <a:pt x="0" y="81"/>
                  </a:cubicBezTo>
                  <a:cubicBezTo>
                    <a:pt x="0" y="125"/>
                    <a:pt x="37" y="161"/>
                    <a:pt x="81" y="161"/>
                  </a:cubicBezTo>
                  <a:cubicBezTo>
                    <a:pt x="126" y="161"/>
                    <a:pt x="162" y="125"/>
                    <a:pt x="162" y="81"/>
                  </a:cubicBezTo>
                  <a:cubicBezTo>
                    <a:pt x="162" y="36"/>
                    <a:pt x="126" y="0"/>
                    <a:pt x="81" y="0"/>
                  </a:cubicBezTo>
                  <a:close/>
                  <a:moveTo>
                    <a:pt x="81" y="121"/>
                  </a:moveTo>
                  <a:cubicBezTo>
                    <a:pt x="59" y="121"/>
                    <a:pt x="41" y="103"/>
                    <a:pt x="41" y="81"/>
                  </a:cubicBezTo>
                  <a:cubicBezTo>
                    <a:pt x="41" y="58"/>
                    <a:pt x="59" y="40"/>
                    <a:pt x="81" y="40"/>
                  </a:cubicBezTo>
                  <a:cubicBezTo>
                    <a:pt x="103" y="40"/>
                    <a:pt x="122" y="58"/>
                    <a:pt x="122" y="81"/>
                  </a:cubicBezTo>
                  <a:cubicBezTo>
                    <a:pt x="122" y="103"/>
                    <a:pt x="103" y="121"/>
                    <a:pt x="81" y="121"/>
                  </a:cubicBezTo>
                  <a:close/>
                </a:path>
              </a:pathLst>
            </a:custGeom>
            <a:solidFill>
              <a:srgbClr val="1F14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3" name="íšḻîḍé"/>
            <p:cNvSpPr/>
            <p:nvPr>
              <p:custDataLst>
                <p:tags r:id="rId18"/>
              </p:custDataLst>
            </p:nvPr>
          </p:nvSpPr>
          <p:spPr bwMode="auto">
            <a:xfrm>
              <a:off x="7121525" y="2435226"/>
              <a:ext cx="319088" cy="317500"/>
            </a:xfrm>
            <a:custGeom>
              <a:avLst/>
              <a:gdLst>
                <a:gd name="T0" fmla="*/ 81 w 91"/>
                <a:gd name="T1" fmla="*/ 89 h 91"/>
                <a:gd name="T2" fmla="*/ 81 w 91"/>
                <a:gd name="T3" fmla="*/ 87 h 91"/>
                <a:gd name="T4" fmla="*/ 10 w 91"/>
                <a:gd name="T5" fmla="*/ 87 h 91"/>
                <a:gd name="T6" fmla="*/ 4 w 91"/>
                <a:gd name="T7" fmla="*/ 81 h 91"/>
                <a:gd name="T8" fmla="*/ 4 w 91"/>
                <a:gd name="T9" fmla="*/ 10 h 91"/>
                <a:gd name="T10" fmla="*/ 10 w 91"/>
                <a:gd name="T11" fmla="*/ 4 h 91"/>
                <a:gd name="T12" fmla="*/ 81 w 91"/>
                <a:gd name="T13" fmla="*/ 4 h 91"/>
                <a:gd name="T14" fmla="*/ 87 w 91"/>
                <a:gd name="T15" fmla="*/ 10 h 91"/>
                <a:gd name="T16" fmla="*/ 87 w 91"/>
                <a:gd name="T17" fmla="*/ 81 h 91"/>
                <a:gd name="T18" fmla="*/ 81 w 91"/>
                <a:gd name="T19" fmla="*/ 87 h 91"/>
                <a:gd name="T20" fmla="*/ 81 w 91"/>
                <a:gd name="T21" fmla="*/ 89 h 91"/>
                <a:gd name="T22" fmla="*/ 81 w 91"/>
                <a:gd name="T23" fmla="*/ 91 h 91"/>
                <a:gd name="T24" fmla="*/ 91 w 91"/>
                <a:gd name="T25" fmla="*/ 81 h 91"/>
                <a:gd name="T26" fmla="*/ 91 w 91"/>
                <a:gd name="T27" fmla="*/ 10 h 91"/>
                <a:gd name="T28" fmla="*/ 81 w 91"/>
                <a:gd name="T29" fmla="*/ 0 h 91"/>
                <a:gd name="T30" fmla="*/ 10 w 91"/>
                <a:gd name="T31" fmla="*/ 0 h 91"/>
                <a:gd name="T32" fmla="*/ 0 w 91"/>
                <a:gd name="T33" fmla="*/ 10 h 91"/>
                <a:gd name="T34" fmla="*/ 0 w 91"/>
                <a:gd name="T35" fmla="*/ 81 h 91"/>
                <a:gd name="T36" fmla="*/ 10 w 91"/>
                <a:gd name="T37" fmla="*/ 91 h 91"/>
                <a:gd name="T38" fmla="*/ 81 w 91"/>
                <a:gd name="T39" fmla="*/ 91 h 91"/>
                <a:gd name="T40" fmla="*/ 81 w 91"/>
                <a:gd name="T41" fmla="*/ 8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91">
                  <a:moveTo>
                    <a:pt x="81" y="89"/>
                  </a:moveTo>
                  <a:cubicBezTo>
                    <a:pt x="81" y="87"/>
                    <a:pt x="81" y="87"/>
                    <a:pt x="81" y="87"/>
                  </a:cubicBezTo>
                  <a:cubicBezTo>
                    <a:pt x="10" y="87"/>
                    <a:pt x="10" y="87"/>
                    <a:pt x="10" y="87"/>
                  </a:cubicBezTo>
                  <a:cubicBezTo>
                    <a:pt x="6" y="87"/>
                    <a:pt x="4" y="84"/>
                    <a:pt x="4" y="81"/>
                  </a:cubicBezTo>
                  <a:cubicBezTo>
                    <a:pt x="4" y="10"/>
                    <a:pt x="4" y="10"/>
                    <a:pt x="4" y="10"/>
                  </a:cubicBezTo>
                  <a:cubicBezTo>
                    <a:pt x="4" y="7"/>
                    <a:pt x="6" y="4"/>
                    <a:pt x="10" y="4"/>
                  </a:cubicBezTo>
                  <a:cubicBezTo>
                    <a:pt x="81" y="4"/>
                    <a:pt x="81" y="4"/>
                    <a:pt x="81" y="4"/>
                  </a:cubicBezTo>
                  <a:cubicBezTo>
                    <a:pt x="84" y="4"/>
                    <a:pt x="87" y="7"/>
                    <a:pt x="87" y="10"/>
                  </a:cubicBezTo>
                  <a:cubicBezTo>
                    <a:pt x="87" y="81"/>
                    <a:pt x="87" y="81"/>
                    <a:pt x="87" y="81"/>
                  </a:cubicBezTo>
                  <a:cubicBezTo>
                    <a:pt x="87" y="84"/>
                    <a:pt x="84" y="87"/>
                    <a:pt x="81" y="87"/>
                  </a:cubicBezTo>
                  <a:cubicBezTo>
                    <a:pt x="81" y="89"/>
                    <a:pt x="81" y="89"/>
                    <a:pt x="81" y="89"/>
                  </a:cubicBezTo>
                  <a:cubicBezTo>
                    <a:pt x="81" y="91"/>
                    <a:pt x="81" y="91"/>
                    <a:pt x="81" y="91"/>
                  </a:cubicBezTo>
                  <a:cubicBezTo>
                    <a:pt x="86" y="91"/>
                    <a:pt x="91" y="86"/>
                    <a:pt x="91" y="81"/>
                  </a:cubicBezTo>
                  <a:cubicBezTo>
                    <a:pt x="91" y="10"/>
                    <a:pt x="91" y="10"/>
                    <a:pt x="91" y="10"/>
                  </a:cubicBezTo>
                  <a:cubicBezTo>
                    <a:pt x="91" y="4"/>
                    <a:pt x="86" y="0"/>
                    <a:pt x="81" y="0"/>
                  </a:cubicBezTo>
                  <a:cubicBezTo>
                    <a:pt x="10" y="0"/>
                    <a:pt x="10" y="0"/>
                    <a:pt x="10" y="0"/>
                  </a:cubicBezTo>
                  <a:cubicBezTo>
                    <a:pt x="4" y="0"/>
                    <a:pt x="0" y="4"/>
                    <a:pt x="0" y="10"/>
                  </a:cubicBezTo>
                  <a:cubicBezTo>
                    <a:pt x="0" y="81"/>
                    <a:pt x="0" y="81"/>
                    <a:pt x="0" y="81"/>
                  </a:cubicBezTo>
                  <a:cubicBezTo>
                    <a:pt x="0" y="86"/>
                    <a:pt x="4" y="91"/>
                    <a:pt x="10" y="91"/>
                  </a:cubicBezTo>
                  <a:cubicBezTo>
                    <a:pt x="81" y="91"/>
                    <a:pt x="81" y="91"/>
                    <a:pt x="81" y="91"/>
                  </a:cubicBezTo>
                  <a:lnTo>
                    <a:pt x="81" y="89"/>
                  </a:lnTo>
                  <a:close/>
                </a:path>
              </a:pathLst>
            </a:custGeom>
            <a:solidFill>
              <a:srgbClr val="D5D8E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4" name="ïşļíḋé"/>
            <p:cNvSpPr/>
            <p:nvPr>
              <p:custDataLst>
                <p:tags r:id="rId19"/>
              </p:custDataLst>
            </p:nvPr>
          </p:nvSpPr>
          <p:spPr bwMode="auto">
            <a:xfrm>
              <a:off x="7010400" y="2266951"/>
              <a:ext cx="615950" cy="447675"/>
            </a:xfrm>
            <a:custGeom>
              <a:avLst/>
              <a:gdLst>
                <a:gd name="T0" fmla="*/ 9 w 176"/>
                <a:gd name="T1" fmla="*/ 81 h 128"/>
                <a:gd name="T2" fmla="*/ 52 w 176"/>
                <a:gd name="T3" fmla="*/ 124 h 128"/>
                <a:gd name="T4" fmla="*/ 66 w 176"/>
                <a:gd name="T5" fmla="*/ 124 h 128"/>
                <a:gd name="T6" fmla="*/ 167 w 176"/>
                <a:gd name="T7" fmla="*/ 24 h 128"/>
                <a:gd name="T8" fmla="*/ 153 w 176"/>
                <a:gd name="T9" fmla="*/ 9 h 128"/>
                <a:gd name="T10" fmla="*/ 52 w 176"/>
                <a:gd name="T11" fmla="*/ 110 h 128"/>
                <a:gd name="T12" fmla="*/ 66 w 176"/>
                <a:gd name="T13" fmla="*/ 110 h 128"/>
                <a:gd name="T14" fmla="*/ 23 w 176"/>
                <a:gd name="T15" fmla="*/ 67 h 128"/>
                <a:gd name="T16" fmla="*/ 9 w 176"/>
                <a:gd name="T17" fmla="*/ 8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28">
                  <a:moveTo>
                    <a:pt x="9" y="81"/>
                  </a:moveTo>
                  <a:cubicBezTo>
                    <a:pt x="24" y="96"/>
                    <a:pt x="38" y="110"/>
                    <a:pt x="52" y="124"/>
                  </a:cubicBezTo>
                  <a:cubicBezTo>
                    <a:pt x="56" y="128"/>
                    <a:pt x="63" y="128"/>
                    <a:pt x="66" y="124"/>
                  </a:cubicBezTo>
                  <a:cubicBezTo>
                    <a:pt x="100" y="91"/>
                    <a:pt x="134" y="57"/>
                    <a:pt x="167" y="24"/>
                  </a:cubicBezTo>
                  <a:cubicBezTo>
                    <a:pt x="176" y="14"/>
                    <a:pt x="162" y="0"/>
                    <a:pt x="153" y="9"/>
                  </a:cubicBezTo>
                  <a:cubicBezTo>
                    <a:pt x="119" y="43"/>
                    <a:pt x="86" y="76"/>
                    <a:pt x="52" y="110"/>
                  </a:cubicBezTo>
                  <a:cubicBezTo>
                    <a:pt x="57" y="110"/>
                    <a:pt x="62" y="110"/>
                    <a:pt x="66" y="110"/>
                  </a:cubicBezTo>
                  <a:cubicBezTo>
                    <a:pt x="52" y="96"/>
                    <a:pt x="38" y="81"/>
                    <a:pt x="23" y="67"/>
                  </a:cubicBezTo>
                  <a:cubicBezTo>
                    <a:pt x="14" y="58"/>
                    <a:pt x="0" y="72"/>
                    <a:pt x="9" y="81"/>
                  </a:cubicBezTo>
                  <a:close/>
                </a:path>
              </a:pathLst>
            </a:custGeom>
            <a:solidFill>
              <a:srgbClr val="5A34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5" name="íṣḻíḋê"/>
            <p:cNvSpPr/>
            <p:nvPr>
              <p:custDataLst>
                <p:tags r:id="rId20"/>
              </p:custDataLst>
            </p:nvPr>
          </p:nvSpPr>
          <p:spPr bwMode="auto">
            <a:xfrm>
              <a:off x="7121525" y="3022601"/>
              <a:ext cx="319088" cy="317500"/>
            </a:xfrm>
            <a:custGeom>
              <a:avLst/>
              <a:gdLst>
                <a:gd name="T0" fmla="*/ 81 w 91"/>
                <a:gd name="T1" fmla="*/ 89 h 91"/>
                <a:gd name="T2" fmla="*/ 81 w 91"/>
                <a:gd name="T3" fmla="*/ 87 h 91"/>
                <a:gd name="T4" fmla="*/ 10 w 91"/>
                <a:gd name="T5" fmla="*/ 87 h 91"/>
                <a:gd name="T6" fmla="*/ 4 w 91"/>
                <a:gd name="T7" fmla="*/ 81 h 91"/>
                <a:gd name="T8" fmla="*/ 4 w 91"/>
                <a:gd name="T9" fmla="*/ 10 h 91"/>
                <a:gd name="T10" fmla="*/ 10 w 91"/>
                <a:gd name="T11" fmla="*/ 4 h 91"/>
                <a:gd name="T12" fmla="*/ 81 w 91"/>
                <a:gd name="T13" fmla="*/ 4 h 91"/>
                <a:gd name="T14" fmla="*/ 87 w 91"/>
                <a:gd name="T15" fmla="*/ 10 h 91"/>
                <a:gd name="T16" fmla="*/ 87 w 91"/>
                <a:gd name="T17" fmla="*/ 81 h 91"/>
                <a:gd name="T18" fmla="*/ 81 w 91"/>
                <a:gd name="T19" fmla="*/ 87 h 91"/>
                <a:gd name="T20" fmla="*/ 81 w 91"/>
                <a:gd name="T21" fmla="*/ 89 h 91"/>
                <a:gd name="T22" fmla="*/ 81 w 91"/>
                <a:gd name="T23" fmla="*/ 91 h 91"/>
                <a:gd name="T24" fmla="*/ 91 w 91"/>
                <a:gd name="T25" fmla="*/ 81 h 91"/>
                <a:gd name="T26" fmla="*/ 91 w 91"/>
                <a:gd name="T27" fmla="*/ 10 h 91"/>
                <a:gd name="T28" fmla="*/ 81 w 91"/>
                <a:gd name="T29" fmla="*/ 0 h 91"/>
                <a:gd name="T30" fmla="*/ 10 w 91"/>
                <a:gd name="T31" fmla="*/ 0 h 91"/>
                <a:gd name="T32" fmla="*/ 0 w 91"/>
                <a:gd name="T33" fmla="*/ 10 h 91"/>
                <a:gd name="T34" fmla="*/ 0 w 91"/>
                <a:gd name="T35" fmla="*/ 81 h 91"/>
                <a:gd name="T36" fmla="*/ 10 w 91"/>
                <a:gd name="T37" fmla="*/ 91 h 91"/>
                <a:gd name="T38" fmla="*/ 81 w 91"/>
                <a:gd name="T39" fmla="*/ 91 h 91"/>
                <a:gd name="T40" fmla="*/ 81 w 91"/>
                <a:gd name="T41" fmla="*/ 8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91">
                  <a:moveTo>
                    <a:pt x="81" y="89"/>
                  </a:moveTo>
                  <a:cubicBezTo>
                    <a:pt x="81" y="87"/>
                    <a:pt x="81" y="87"/>
                    <a:pt x="81" y="87"/>
                  </a:cubicBezTo>
                  <a:cubicBezTo>
                    <a:pt x="10" y="87"/>
                    <a:pt x="10" y="87"/>
                    <a:pt x="10" y="87"/>
                  </a:cubicBezTo>
                  <a:cubicBezTo>
                    <a:pt x="6" y="87"/>
                    <a:pt x="4" y="84"/>
                    <a:pt x="4" y="81"/>
                  </a:cubicBezTo>
                  <a:cubicBezTo>
                    <a:pt x="4" y="10"/>
                    <a:pt x="4" y="10"/>
                    <a:pt x="4" y="10"/>
                  </a:cubicBezTo>
                  <a:cubicBezTo>
                    <a:pt x="4" y="7"/>
                    <a:pt x="6" y="4"/>
                    <a:pt x="10" y="4"/>
                  </a:cubicBezTo>
                  <a:cubicBezTo>
                    <a:pt x="81" y="4"/>
                    <a:pt x="81" y="4"/>
                    <a:pt x="81" y="4"/>
                  </a:cubicBezTo>
                  <a:cubicBezTo>
                    <a:pt x="84" y="4"/>
                    <a:pt x="87" y="7"/>
                    <a:pt x="87" y="10"/>
                  </a:cubicBezTo>
                  <a:cubicBezTo>
                    <a:pt x="87" y="81"/>
                    <a:pt x="87" y="81"/>
                    <a:pt x="87" y="81"/>
                  </a:cubicBezTo>
                  <a:cubicBezTo>
                    <a:pt x="87" y="84"/>
                    <a:pt x="84" y="87"/>
                    <a:pt x="81" y="87"/>
                  </a:cubicBezTo>
                  <a:cubicBezTo>
                    <a:pt x="81" y="89"/>
                    <a:pt x="81" y="89"/>
                    <a:pt x="81" y="89"/>
                  </a:cubicBezTo>
                  <a:cubicBezTo>
                    <a:pt x="81" y="91"/>
                    <a:pt x="81" y="91"/>
                    <a:pt x="81" y="91"/>
                  </a:cubicBezTo>
                  <a:cubicBezTo>
                    <a:pt x="86" y="91"/>
                    <a:pt x="91" y="87"/>
                    <a:pt x="91" y="81"/>
                  </a:cubicBezTo>
                  <a:cubicBezTo>
                    <a:pt x="91" y="10"/>
                    <a:pt x="91" y="10"/>
                    <a:pt x="91" y="10"/>
                  </a:cubicBezTo>
                  <a:cubicBezTo>
                    <a:pt x="91" y="5"/>
                    <a:pt x="86" y="0"/>
                    <a:pt x="81" y="0"/>
                  </a:cubicBezTo>
                  <a:cubicBezTo>
                    <a:pt x="10" y="0"/>
                    <a:pt x="10" y="0"/>
                    <a:pt x="10" y="0"/>
                  </a:cubicBezTo>
                  <a:cubicBezTo>
                    <a:pt x="4" y="0"/>
                    <a:pt x="0" y="5"/>
                    <a:pt x="0" y="10"/>
                  </a:cubicBezTo>
                  <a:cubicBezTo>
                    <a:pt x="0" y="81"/>
                    <a:pt x="0" y="81"/>
                    <a:pt x="0" y="81"/>
                  </a:cubicBezTo>
                  <a:cubicBezTo>
                    <a:pt x="0" y="87"/>
                    <a:pt x="4" y="91"/>
                    <a:pt x="10" y="91"/>
                  </a:cubicBezTo>
                  <a:cubicBezTo>
                    <a:pt x="81" y="91"/>
                    <a:pt x="81" y="91"/>
                    <a:pt x="81" y="91"/>
                  </a:cubicBezTo>
                  <a:lnTo>
                    <a:pt x="81" y="89"/>
                  </a:lnTo>
                  <a:close/>
                </a:path>
              </a:pathLst>
            </a:custGeom>
            <a:solidFill>
              <a:srgbClr val="D5D8E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6" name="íslíḋê"/>
            <p:cNvSpPr/>
            <p:nvPr>
              <p:custDataLst>
                <p:tags r:id="rId21"/>
              </p:custDataLst>
            </p:nvPr>
          </p:nvSpPr>
          <p:spPr bwMode="auto">
            <a:xfrm>
              <a:off x="7010400" y="2857501"/>
              <a:ext cx="615950" cy="444500"/>
            </a:xfrm>
            <a:custGeom>
              <a:avLst/>
              <a:gdLst>
                <a:gd name="T0" fmla="*/ 9 w 176"/>
                <a:gd name="T1" fmla="*/ 81 h 127"/>
                <a:gd name="T2" fmla="*/ 52 w 176"/>
                <a:gd name="T3" fmla="*/ 124 h 127"/>
                <a:gd name="T4" fmla="*/ 66 w 176"/>
                <a:gd name="T5" fmla="*/ 124 h 127"/>
                <a:gd name="T6" fmla="*/ 167 w 176"/>
                <a:gd name="T7" fmla="*/ 23 h 127"/>
                <a:gd name="T8" fmla="*/ 153 w 176"/>
                <a:gd name="T9" fmla="*/ 9 h 127"/>
                <a:gd name="T10" fmla="*/ 52 w 176"/>
                <a:gd name="T11" fmla="*/ 109 h 127"/>
                <a:gd name="T12" fmla="*/ 66 w 176"/>
                <a:gd name="T13" fmla="*/ 109 h 127"/>
                <a:gd name="T14" fmla="*/ 23 w 176"/>
                <a:gd name="T15" fmla="*/ 67 h 127"/>
                <a:gd name="T16" fmla="*/ 9 w 176"/>
                <a:gd name="T17" fmla="*/ 8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27">
                  <a:moveTo>
                    <a:pt x="9" y="81"/>
                  </a:moveTo>
                  <a:cubicBezTo>
                    <a:pt x="24" y="95"/>
                    <a:pt x="38" y="109"/>
                    <a:pt x="52" y="124"/>
                  </a:cubicBezTo>
                  <a:cubicBezTo>
                    <a:pt x="56" y="127"/>
                    <a:pt x="63" y="127"/>
                    <a:pt x="66" y="124"/>
                  </a:cubicBezTo>
                  <a:cubicBezTo>
                    <a:pt x="100" y="90"/>
                    <a:pt x="134" y="57"/>
                    <a:pt x="167" y="23"/>
                  </a:cubicBezTo>
                  <a:cubicBezTo>
                    <a:pt x="176" y="14"/>
                    <a:pt x="162" y="0"/>
                    <a:pt x="153" y="9"/>
                  </a:cubicBezTo>
                  <a:cubicBezTo>
                    <a:pt x="119" y="42"/>
                    <a:pt x="86" y="76"/>
                    <a:pt x="52" y="109"/>
                  </a:cubicBezTo>
                  <a:cubicBezTo>
                    <a:pt x="57" y="109"/>
                    <a:pt x="62" y="109"/>
                    <a:pt x="66" y="109"/>
                  </a:cubicBezTo>
                  <a:cubicBezTo>
                    <a:pt x="52" y="95"/>
                    <a:pt x="38" y="81"/>
                    <a:pt x="23" y="67"/>
                  </a:cubicBezTo>
                  <a:cubicBezTo>
                    <a:pt x="14" y="57"/>
                    <a:pt x="0" y="72"/>
                    <a:pt x="9" y="81"/>
                  </a:cubicBezTo>
                  <a:close/>
                </a:path>
              </a:pathLst>
            </a:custGeom>
            <a:solidFill>
              <a:srgbClr val="5A34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7" name="îSļíďe"/>
            <p:cNvSpPr/>
            <p:nvPr>
              <p:custDataLst>
                <p:tags r:id="rId22"/>
              </p:custDataLst>
            </p:nvPr>
          </p:nvSpPr>
          <p:spPr bwMode="auto">
            <a:xfrm>
              <a:off x="7121525" y="3584576"/>
              <a:ext cx="319088" cy="317500"/>
            </a:xfrm>
            <a:custGeom>
              <a:avLst/>
              <a:gdLst>
                <a:gd name="T0" fmla="*/ 81 w 91"/>
                <a:gd name="T1" fmla="*/ 89 h 91"/>
                <a:gd name="T2" fmla="*/ 81 w 91"/>
                <a:gd name="T3" fmla="*/ 87 h 91"/>
                <a:gd name="T4" fmla="*/ 10 w 91"/>
                <a:gd name="T5" fmla="*/ 87 h 91"/>
                <a:gd name="T6" fmla="*/ 4 w 91"/>
                <a:gd name="T7" fmla="*/ 81 h 91"/>
                <a:gd name="T8" fmla="*/ 4 w 91"/>
                <a:gd name="T9" fmla="*/ 10 h 91"/>
                <a:gd name="T10" fmla="*/ 10 w 91"/>
                <a:gd name="T11" fmla="*/ 4 h 91"/>
                <a:gd name="T12" fmla="*/ 81 w 91"/>
                <a:gd name="T13" fmla="*/ 4 h 91"/>
                <a:gd name="T14" fmla="*/ 87 w 91"/>
                <a:gd name="T15" fmla="*/ 10 h 91"/>
                <a:gd name="T16" fmla="*/ 87 w 91"/>
                <a:gd name="T17" fmla="*/ 81 h 91"/>
                <a:gd name="T18" fmla="*/ 81 w 91"/>
                <a:gd name="T19" fmla="*/ 87 h 91"/>
                <a:gd name="T20" fmla="*/ 81 w 91"/>
                <a:gd name="T21" fmla="*/ 89 h 91"/>
                <a:gd name="T22" fmla="*/ 81 w 91"/>
                <a:gd name="T23" fmla="*/ 91 h 91"/>
                <a:gd name="T24" fmla="*/ 91 w 91"/>
                <a:gd name="T25" fmla="*/ 81 h 91"/>
                <a:gd name="T26" fmla="*/ 91 w 91"/>
                <a:gd name="T27" fmla="*/ 10 h 91"/>
                <a:gd name="T28" fmla="*/ 81 w 91"/>
                <a:gd name="T29" fmla="*/ 0 h 91"/>
                <a:gd name="T30" fmla="*/ 10 w 91"/>
                <a:gd name="T31" fmla="*/ 0 h 91"/>
                <a:gd name="T32" fmla="*/ 0 w 91"/>
                <a:gd name="T33" fmla="*/ 10 h 91"/>
                <a:gd name="T34" fmla="*/ 0 w 91"/>
                <a:gd name="T35" fmla="*/ 81 h 91"/>
                <a:gd name="T36" fmla="*/ 10 w 91"/>
                <a:gd name="T37" fmla="*/ 91 h 91"/>
                <a:gd name="T38" fmla="*/ 81 w 91"/>
                <a:gd name="T39" fmla="*/ 91 h 91"/>
                <a:gd name="T40" fmla="*/ 81 w 91"/>
                <a:gd name="T41" fmla="*/ 8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91">
                  <a:moveTo>
                    <a:pt x="81" y="89"/>
                  </a:moveTo>
                  <a:cubicBezTo>
                    <a:pt x="81" y="87"/>
                    <a:pt x="81" y="87"/>
                    <a:pt x="81" y="87"/>
                  </a:cubicBezTo>
                  <a:cubicBezTo>
                    <a:pt x="10" y="87"/>
                    <a:pt x="10" y="87"/>
                    <a:pt x="10" y="87"/>
                  </a:cubicBezTo>
                  <a:cubicBezTo>
                    <a:pt x="6" y="87"/>
                    <a:pt x="4" y="84"/>
                    <a:pt x="4" y="81"/>
                  </a:cubicBezTo>
                  <a:cubicBezTo>
                    <a:pt x="4" y="10"/>
                    <a:pt x="4" y="10"/>
                    <a:pt x="4" y="10"/>
                  </a:cubicBezTo>
                  <a:cubicBezTo>
                    <a:pt x="4" y="7"/>
                    <a:pt x="6" y="4"/>
                    <a:pt x="10" y="4"/>
                  </a:cubicBezTo>
                  <a:cubicBezTo>
                    <a:pt x="81" y="4"/>
                    <a:pt x="81" y="4"/>
                    <a:pt x="81" y="4"/>
                  </a:cubicBezTo>
                  <a:cubicBezTo>
                    <a:pt x="84" y="4"/>
                    <a:pt x="87" y="7"/>
                    <a:pt x="87" y="10"/>
                  </a:cubicBezTo>
                  <a:cubicBezTo>
                    <a:pt x="87" y="81"/>
                    <a:pt x="87" y="81"/>
                    <a:pt x="87" y="81"/>
                  </a:cubicBezTo>
                  <a:cubicBezTo>
                    <a:pt x="87" y="84"/>
                    <a:pt x="84" y="87"/>
                    <a:pt x="81" y="87"/>
                  </a:cubicBezTo>
                  <a:cubicBezTo>
                    <a:pt x="81" y="89"/>
                    <a:pt x="81" y="89"/>
                    <a:pt x="81" y="89"/>
                  </a:cubicBezTo>
                  <a:cubicBezTo>
                    <a:pt x="81" y="91"/>
                    <a:pt x="81" y="91"/>
                    <a:pt x="81" y="91"/>
                  </a:cubicBezTo>
                  <a:cubicBezTo>
                    <a:pt x="86" y="91"/>
                    <a:pt x="91" y="86"/>
                    <a:pt x="91" y="81"/>
                  </a:cubicBezTo>
                  <a:cubicBezTo>
                    <a:pt x="91" y="10"/>
                    <a:pt x="91" y="10"/>
                    <a:pt x="91" y="10"/>
                  </a:cubicBezTo>
                  <a:cubicBezTo>
                    <a:pt x="91" y="4"/>
                    <a:pt x="86" y="0"/>
                    <a:pt x="81" y="0"/>
                  </a:cubicBezTo>
                  <a:cubicBezTo>
                    <a:pt x="10" y="0"/>
                    <a:pt x="10" y="0"/>
                    <a:pt x="10" y="0"/>
                  </a:cubicBezTo>
                  <a:cubicBezTo>
                    <a:pt x="4" y="0"/>
                    <a:pt x="0" y="4"/>
                    <a:pt x="0" y="10"/>
                  </a:cubicBezTo>
                  <a:cubicBezTo>
                    <a:pt x="0" y="81"/>
                    <a:pt x="0" y="81"/>
                    <a:pt x="0" y="81"/>
                  </a:cubicBezTo>
                  <a:cubicBezTo>
                    <a:pt x="0" y="86"/>
                    <a:pt x="4" y="91"/>
                    <a:pt x="10" y="91"/>
                  </a:cubicBezTo>
                  <a:cubicBezTo>
                    <a:pt x="81" y="91"/>
                    <a:pt x="81" y="91"/>
                    <a:pt x="81" y="91"/>
                  </a:cubicBezTo>
                  <a:lnTo>
                    <a:pt x="81" y="89"/>
                  </a:lnTo>
                  <a:close/>
                </a:path>
              </a:pathLst>
            </a:custGeom>
            <a:solidFill>
              <a:srgbClr val="D5D8E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8" name="ïśļiďê"/>
            <p:cNvSpPr/>
            <p:nvPr>
              <p:custDataLst>
                <p:tags r:id="rId23"/>
              </p:custDataLst>
            </p:nvPr>
          </p:nvSpPr>
          <p:spPr bwMode="auto">
            <a:xfrm>
              <a:off x="7010400" y="3416301"/>
              <a:ext cx="615950" cy="447675"/>
            </a:xfrm>
            <a:custGeom>
              <a:avLst/>
              <a:gdLst>
                <a:gd name="T0" fmla="*/ 9 w 176"/>
                <a:gd name="T1" fmla="*/ 81 h 128"/>
                <a:gd name="T2" fmla="*/ 52 w 176"/>
                <a:gd name="T3" fmla="*/ 124 h 128"/>
                <a:gd name="T4" fmla="*/ 66 w 176"/>
                <a:gd name="T5" fmla="*/ 124 h 128"/>
                <a:gd name="T6" fmla="*/ 167 w 176"/>
                <a:gd name="T7" fmla="*/ 24 h 128"/>
                <a:gd name="T8" fmla="*/ 153 w 176"/>
                <a:gd name="T9" fmla="*/ 9 h 128"/>
                <a:gd name="T10" fmla="*/ 52 w 176"/>
                <a:gd name="T11" fmla="*/ 110 h 128"/>
                <a:gd name="T12" fmla="*/ 66 w 176"/>
                <a:gd name="T13" fmla="*/ 110 h 128"/>
                <a:gd name="T14" fmla="*/ 23 w 176"/>
                <a:gd name="T15" fmla="*/ 67 h 128"/>
                <a:gd name="T16" fmla="*/ 9 w 176"/>
                <a:gd name="T17" fmla="*/ 8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28">
                  <a:moveTo>
                    <a:pt x="9" y="81"/>
                  </a:moveTo>
                  <a:cubicBezTo>
                    <a:pt x="24" y="96"/>
                    <a:pt x="38" y="110"/>
                    <a:pt x="52" y="124"/>
                  </a:cubicBezTo>
                  <a:cubicBezTo>
                    <a:pt x="56" y="128"/>
                    <a:pt x="63" y="128"/>
                    <a:pt x="66" y="124"/>
                  </a:cubicBezTo>
                  <a:cubicBezTo>
                    <a:pt x="100" y="91"/>
                    <a:pt x="134" y="57"/>
                    <a:pt x="167" y="24"/>
                  </a:cubicBezTo>
                  <a:cubicBezTo>
                    <a:pt x="176" y="14"/>
                    <a:pt x="162" y="0"/>
                    <a:pt x="153" y="9"/>
                  </a:cubicBezTo>
                  <a:cubicBezTo>
                    <a:pt x="119" y="43"/>
                    <a:pt x="86" y="77"/>
                    <a:pt x="52" y="110"/>
                  </a:cubicBezTo>
                  <a:cubicBezTo>
                    <a:pt x="57" y="110"/>
                    <a:pt x="62" y="110"/>
                    <a:pt x="66" y="110"/>
                  </a:cubicBezTo>
                  <a:cubicBezTo>
                    <a:pt x="52" y="96"/>
                    <a:pt x="38" y="81"/>
                    <a:pt x="23" y="67"/>
                  </a:cubicBezTo>
                  <a:cubicBezTo>
                    <a:pt x="14" y="58"/>
                    <a:pt x="0" y="72"/>
                    <a:pt x="9" y="81"/>
                  </a:cubicBezTo>
                  <a:close/>
                </a:path>
              </a:pathLst>
            </a:custGeom>
            <a:solidFill>
              <a:srgbClr val="5A34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9" name="iśļîde"/>
            <p:cNvSpPr/>
            <p:nvPr>
              <p:custDataLst>
                <p:tags r:id="rId24"/>
              </p:custDataLst>
            </p:nvPr>
          </p:nvSpPr>
          <p:spPr bwMode="auto">
            <a:xfrm>
              <a:off x="7121525" y="4154488"/>
              <a:ext cx="319088" cy="317500"/>
            </a:xfrm>
            <a:custGeom>
              <a:avLst/>
              <a:gdLst>
                <a:gd name="T0" fmla="*/ 81 w 91"/>
                <a:gd name="T1" fmla="*/ 89 h 91"/>
                <a:gd name="T2" fmla="*/ 81 w 91"/>
                <a:gd name="T3" fmla="*/ 87 h 91"/>
                <a:gd name="T4" fmla="*/ 10 w 91"/>
                <a:gd name="T5" fmla="*/ 87 h 91"/>
                <a:gd name="T6" fmla="*/ 4 w 91"/>
                <a:gd name="T7" fmla="*/ 81 h 91"/>
                <a:gd name="T8" fmla="*/ 4 w 91"/>
                <a:gd name="T9" fmla="*/ 10 h 91"/>
                <a:gd name="T10" fmla="*/ 10 w 91"/>
                <a:gd name="T11" fmla="*/ 4 h 91"/>
                <a:gd name="T12" fmla="*/ 81 w 91"/>
                <a:gd name="T13" fmla="*/ 4 h 91"/>
                <a:gd name="T14" fmla="*/ 87 w 91"/>
                <a:gd name="T15" fmla="*/ 10 h 91"/>
                <a:gd name="T16" fmla="*/ 87 w 91"/>
                <a:gd name="T17" fmla="*/ 81 h 91"/>
                <a:gd name="T18" fmla="*/ 81 w 91"/>
                <a:gd name="T19" fmla="*/ 87 h 91"/>
                <a:gd name="T20" fmla="*/ 81 w 91"/>
                <a:gd name="T21" fmla="*/ 89 h 91"/>
                <a:gd name="T22" fmla="*/ 81 w 91"/>
                <a:gd name="T23" fmla="*/ 91 h 91"/>
                <a:gd name="T24" fmla="*/ 91 w 91"/>
                <a:gd name="T25" fmla="*/ 81 h 91"/>
                <a:gd name="T26" fmla="*/ 91 w 91"/>
                <a:gd name="T27" fmla="*/ 10 h 91"/>
                <a:gd name="T28" fmla="*/ 81 w 91"/>
                <a:gd name="T29" fmla="*/ 0 h 91"/>
                <a:gd name="T30" fmla="*/ 10 w 91"/>
                <a:gd name="T31" fmla="*/ 0 h 91"/>
                <a:gd name="T32" fmla="*/ 0 w 91"/>
                <a:gd name="T33" fmla="*/ 10 h 91"/>
                <a:gd name="T34" fmla="*/ 0 w 91"/>
                <a:gd name="T35" fmla="*/ 81 h 91"/>
                <a:gd name="T36" fmla="*/ 10 w 91"/>
                <a:gd name="T37" fmla="*/ 91 h 91"/>
                <a:gd name="T38" fmla="*/ 81 w 91"/>
                <a:gd name="T39" fmla="*/ 91 h 91"/>
                <a:gd name="T40" fmla="*/ 81 w 91"/>
                <a:gd name="T41" fmla="*/ 8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91">
                  <a:moveTo>
                    <a:pt x="81" y="89"/>
                  </a:moveTo>
                  <a:cubicBezTo>
                    <a:pt x="81" y="87"/>
                    <a:pt x="81" y="87"/>
                    <a:pt x="81" y="87"/>
                  </a:cubicBezTo>
                  <a:cubicBezTo>
                    <a:pt x="10" y="87"/>
                    <a:pt x="10" y="87"/>
                    <a:pt x="10" y="87"/>
                  </a:cubicBezTo>
                  <a:cubicBezTo>
                    <a:pt x="6" y="87"/>
                    <a:pt x="4" y="84"/>
                    <a:pt x="4" y="81"/>
                  </a:cubicBezTo>
                  <a:cubicBezTo>
                    <a:pt x="4" y="10"/>
                    <a:pt x="4" y="10"/>
                    <a:pt x="4" y="10"/>
                  </a:cubicBezTo>
                  <a:cubicBezTo>
                    <a:pt x="4" y="7"/>
                    <a:pt x="6" y="4"/>
                    <a:pt x="10" y="4"/>
                  </a:cubicBezTo>
                  <a:cubicBezTo>
                    <a:pt x="81" y="4"/>
                    <a:pt x="81" y="4"/>
                    <a:pt x="81" y="4"/>
                  </a:cubicBezTo>
                  <a:cubicBezTo>
                    <a:pt x="84" y="4"/>
                    <a:pt x="87" y="7"/>
                    <a:pt x="87" y="10"/>
                  </a:cubicBezTo>
                  <a:cubicBezTo>
                    <a:pt x="87" y="81"/>
                    <a:pt x="87" y="81"/>
                    <a:pt x="87" y="81"/>
                  </a:cubicBezTo>
                  <a:cubicBezTo>
                    <a:pt x="87" y="84"/>
                    <a:pt x="84" y="87"/>
                    <a:pt x="81" y="87"/>
                  </a:cubicBezTo>
                  <a:cubicBezTo>
                    <a:pt x="81" y="89"/>
                    <a:pt x="81" y="89"/>
                    <a:pt x="81" y="89"/>
                  </a:cubicBezTo>
                  <a:cubicBezTo>
                    <a:pt x="81" y="91"/>
                    <a:pt x="81" y="91"/>
                    <a:pt x="81" y="91"/>
                  </a:cubicBezTo>
                  <a:cubicBezTo>
                    <a:pt x="86" y="91"/>
                    <a:pt x="91" y="86"/>
                    <a:pt x="91" y="81"/>
                  </a:cubicBezTo>
                  <a:cubicBezTo>
                    <a:pt x="91" y="10"/>
                    <a:pt x="91" y="10"/>
                    <a:pt x="91" y="10"/>
                  </a:cubicBezTo>
                  <a:cubicBezTo>
                    <a:pt x="91" y="5"/>
                    <a:pt x="86" y="0"/>
                    <a:pt x="81" y="0"/>
                  </a:cubicBezTo>
                  <a:cubicBezTo>
                    <a:pt x="10" y="0"/>
                    <a:pt x="10" y="0"/>
                    <a:pt x="10" y="0"/>
                  </a:cubicBezTo>
                  <a:cubicBezTo>
                    <a:pt x="4" y="0"/>
                    <a:pt x="0" y="5"/>
                    <a:pt x="0" y="10"/>
                  </a:cubicBezTo>
                  <a:cubicBezTo>
                    <a:pt x="0" y="81"/>
                    <a:pt x="0" y="81"/>
                    <a:pt x="0" y="81"/>
                  </a:cubicBezTo>
                  <a:cubicBezTo>
                    <a:pt x="0" y="86"/>
                    <a:pt x="4" y="91"/>
                    <a:pt x="10" y="91"/>
                  </a:cubicBezTo>
                  <a:cubicBezTo>
                    <a:pt x="81" y="91"/>
                    <a:pt x="81" y="91"/>
                    <a:pt x="81" y="91"/>
                  </a:cubicBezTo>
                  <a:lnTo>
                    <a:pt x="81" y="89"/>
                  </a:lnTo>
                  <a:close/>
                </a:path>
              </a:pathLst>
            </a:custGeom>
            <a:solidFill>
              <a:srgbClr val="D5D8E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0" name="ïŝļíḓê"/>
            <p:cNvSpPr/>
            <p:nvPr>
              <p:custDataLst>
                <p:tags r:id="rId25"/>
              </p:custDataLst>
            </p:nvPr>
          </p:nvSpPr>
          <p:spPr bwMode="auto">
            <a:xfrm>
              <a:off x="7010400" y="3989388"/>
              <a:ext cx="615950" cy="444500"/>
            </a:xfrm>
            <a:custGeom>
              <a:avLst/>
              <a:gdLst>
                <a:gd name="T0" fmla="*/ 9 w 176"/>
                <a:gd name="T1" fmla="*/ 81 h 127"/>
                <a:gd name="T2" fmla="*/ 52 w 176"/>
                <a:gd name="T3" fmla="*/ 123 h 127"/>
                <a:gd name="T4" fmla="*/ 66 w 176"/>
                <a:gd name="T5" fmla="*/ 123 h 127"/>
                <a:gd name="T6" fmla="*/ 167 w 176"/>
                <a:gd name="T7" fmla="*/ 23 h 127"/>
                <a:gd name="T8" fmla="*/ 153 w 176"/>
                <a:gd name="T9" fmla="*/ 9 h 127"/>
                <a:gd name="T10" fmla="*/ 52 w 176"/>
                <a:gd name="T11" fmla="*/ 109 h 127"/>
                <a:gd name="T12" fmla="*/ 66 w 176"/>
                <a:gd name="T13" fmla="*/ 109 h 127"/>
                <a:gd name="T14" fmla="*/ 23 w 176"/>
                <a:gd name="T15" fmla="*/ 66 h 127"/>
                <a:gd name="T16" fmla="*/ 9 w 176"/>
                <a:gd name="T17" fmla="*/ 8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27">
                  <a:moveTo>
                    <a:pt x="9" y="81"/>
                  </a:moveTo>
                  <a:cubicBezTo>
                    <a:pt x="24" y="95"/>
                    <a:pt x="38" y="109"/>
                    <a:pt x="52" y="123"/>
                  </a:cubicBezTo>
                  <a:cubicBezTo>
                    <a:pt x="56" y="127"/>
                    <a:pt x="63" y="127"/>
                    <a:pt x="66" y="123"/>
                  </a:cubicBezTo>
                  <a:cubicBezTo>
                    <a:pt x="100" y="90"/>
                    <a:pt x="134" y="56"/>
                    <a:pt x="167" y="23"/>
                  </a:cubicBezTo>
                  <a:cubicBezTo>
                    <a:pt x="176" y="14"/>
                    <a:pt x="162" y="0"/>
                    <a:pt x="153" y="9"/>
                  </a:cubicBezTo>
                  <a:cubicBezTo>
                    <a:pt x="119" y="42"/>
                    <a:pt x="86" y="76"/>
                    <a:pt x="52" y="109"/>
                  </a:cubicBezTo>
                  <a:cubicBezTo>
                    <a:pt x="57" y="109"/>
                    <a:pt x="62" y="109"/>
                    <a:pt x="66" y="109"/>
                  </a:cubicBezTo>
                  <a:cubicBezTo>
                    <a:pt x="52" y="95"/>
                    <a:pt x="38" y="81"/>
                    <a:pt x="23" y="66"/>
                  </a:cubicBezTo>
                  <a:cubicBezTo>
                    <a:pt x="14" y="57"/>
                    <a:pt x="0" y="71"/>
                    <a:pt x="9" y="81"/>
                  </a:cubicBezTo>
                  <a:close/>
                </a:path>
              </a:pathLst>
            </a:custGeom>
            <a:solidFill>
              <a:srgbClr val="5A34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1" name="îS1îḑé"/>
            <p:cNvSpPr/>
            <p:nvPr>
              <p:custDataLst>
                <p:tags r:id="rId26"/>
              </p:custDataLst>
            </p:nvPr>
          </p:nvSpPr>
          <p:spPr bwMode="auto">
            <a:xfrm>
              <a:off x="5629275" y="2427288"/>
              <a:ext cx="1279525" cy="49213"/>
            </a:xfrm>
            <a:custGeom>
              <a:avLst/>
              <a:gdLst>
                <a:gd name="T0" fmla="*/ 362 w 366"/>
                <a:gd name="T1" fmla="*/ 14 h 14"/>
                <a:gd name="T2" fmla="*/ 4 w 366"/>
                <a:gd name="T3" fmla="*/ 14 h 14"/>
                <a:gd name="T4" fmla="*/ 0 w 366"/>
                <a:gd name="T5" fmla="*/ 10 h 14"/>
                <a:gd name="T6" fmla="*/ 0 w 366"/>
                <a:gd name="T7" fmla="*/ 4 h 14"/>
                <a:gd name="T8" fmla="*/ 4 w 366"/>
                <a:gd name="T9" fmla="*/ 0 h 14"/>
                <a:gd name="T10" fmla="*/ 362 w 366"/>
                <a:gd name="T11" fmla="*/ 0 h 14"/>
                <a:gd name="T12" fmla="*/ 366 w 366"/>
                <a:gd name="T13" fmla="*/ 4 h 14"/>
                <a:gd name="T14" fmla="*/ 366 w 366"/>
                <a:gd name="T15" fmla="*/ 10 h 14"/>
                <a:gd name="T16" fmla="*/ 362 w 366"/>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14">
                  <a:moveTo>
                    <a:pt x="362" y="14"/>
                  </a:moveTo>
                  <a:cubicBezTo>
                    <a:pt x="4" y="14"/>
                    <a:pt x="4" y="14"/>
                    <a:pt x="4" y="14"/>
                  </a:cubicBezTo>
                  <a:cubicBezTo>
                    <a:pt x="2" y="14"/>
                    <a:pt x="0" y="12"/>
                    <a:pt x="0" y="10"/>
                  </a:cubicBezTo>
                  <a:cubicBezTo>
                    <a:pt x="0" y="4"/>
                    <a:pt x="0" y="4"/>
                    <a:pt x="0" y="4"/>
                  </a:cubicBezTo>
                  <a:cubicBezTo>
                    <a:pt x="0" y="2"/>
                    <a:pt x="2" y="0"/>
                    <a:pt x="4" y="0"/>
                  </a:cubicBezTo>
                  <a:cubicBezTo>
                    <a:pt x="362" y="0"/>
                    <a:pt x="362" y="0"/>
                    <a:pt x="362" y="0"/>
                  </a:cubicBezTo>
                  <a:cubicBezTo>
                    <a:pt x="364" y="0"/>
                    <a:pt x="366" y="2"/>
                    <a:pt x="366" y="4"/>
                  </a:cubicBezTo>
                  <a:cubicBezTo>
                    <a:pt x="366" y="10"/>
                    <a:pt x="366" y="10"/>
                    <a:pt x="366" y="10"/>
                  </a:cubicBezTo>
                  <a:cubicBezTo>
                    <a:pt x="366" y="12"/>
                    <a:pt x="364" y="14"/>
                    <a:pt x="362" y="14"/>
                  </a:cubicBezTo>
                  <a:close/>
                </a:path>
              </a:pathLst>
            </a:custGeom>
            <a:solidFill>
              <a:srgbClr val="C1C6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2" name="íşḷidè"/>
            <p:cNvSpPr/>
            <p:nvPr>
              <p:custDataLst>
                <p:tags r:id="rId27"/>
              </p:custDataLst>
            </p:nvPr>
          </p:nvSpPr>
          <p:spPr bwMode="auto">
            <a:xfrm>
              <a:off x="5629275" y="2557463"/>
              <a:ext cx="1279525" cy="49213"/>
            </a:xfrm>
            <a:custGeom>
              <a:avLst/>
              <a:gdLst>
                <a:gd name="T0" fmla="*/ 362 w 366"/>
                <a:gd name="T1" fmla="*/ 14 h 14"/>
                <a:gd name="T2" fmla="*/ 4 w 366"/>
                <a:gd name="T3" fmla="*/ 14 h 14"/>
                <a:gd name="T4" fmla="*/ 0 w 366"/>
                <a:gd name="T5" fmla="*/ 10 h 14"/>
                <a:gd name="T6" fmla="*/ 0 w 366"/>
                <a:gd name="T7" fmla="*/ 4 h 14"/>
                <a:gd name="T8" fmla="*/ 4 w 366"/>
                <a:gd name="T9" fmla="*/ 0 h 14"/>
                <a:gd name="T10" fmla="*/ 362 w 366"/>
                <a:gd name="T11" fmla="*/ 0 h 14"/>
                <a:gd name="T12" fmla="*/ 366 w 366"/>
                <a:gd name="T13" fmla="*/ 4 h 14"/>
                <a:gd name="T14" fmla="*/ 366 w 366"/>
                <a:gd name="T15" fmla="*/ 10 h 14"/>
                <a:gd name="T16" fmla="*/ 362 w 366"/>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14">
                  <a:moveTo>
                    <a:pt x="362" y="14"/>
                  </a:moveTo>
                  <a:cubicBezTo>
                    <a:pt x="4" y="14"/>
                    <a:pt x="4" y="14"/>
                    <a:pt x="4" y="14"/>
                  </a:cubicBezTo>
                  <a:cubicBezTo>
                    <a:pt x="2" y="14"/>
                    <a:pt x="0" y="12"/>
                    <a:pt x="0" y="10"/>
                  </a:cubicBezTo>
                  <a:cubicBezTo>
                    <a:pt x="0" y="4"/>
                    <a:pt x="0" y="4"/>
                    <a:pt x="0" y="4"/>
                  </a:cubicBezTo>
                  <a:cubicBezTo>
                    <a:pt x="0" y="2"/>
                    <a:pt x="2" y="0"/>
                    <a:pt x="4" y="0"/>
                  </a:cubicBezTo>
                  <a:cubicBezTo>
                    <a:pt x="362" y="0"/>
                    <a:pt x="362" y="0"/>
                    <a:pt x="362" y="0"/>
                  </a:cubicBezTo>
                  <a:cubicBezTo>
                    <a:pt x="364" y="0"/>
                    <a:pt x="366" y="2"/>
                    <a:pt x="366" y="4"/>
                  </a:cubicBezTo>
                  <a:cubicBezTo>
                    <a:pt x="366" y="10"/>
                    <a:pt x="366" y="10"/>
                    <a:pt x="366" y="10"/>
                  </a:cubicBezTo>
                  <a:cubicBezTo>
                    <a:pt x="366" y="12"/>
                    <a:pt x="364" y="14"/>
                    <a:pt x="362" y="14"/>
                  </a:cubicBezTo>
                  <a:close/>
                </a:path>
              </a:pathLst>
            </a:custGeom>
            <a:solidFill>
              <a:srgbClr val="C1C6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3" name="iṡ1íḑê"/>
            <p:cNvSpPr/>
            <p:nvPr>
              <p:custDataLst>
                <p:tags r:id="rId28"/>
              </p:custDataLst>
            </p:nvPr>
          </p:nvSpPr>
          <p:spPr bwMode="auto">
            <a:xfrm>
              <a:off x="5629275" y="2686051"/>
              <a:ext cx="979488" cy="49213"/>
            </a:xfrm>
            <a:custGeom>
              <a:avLst/>
              <a:gdLst>
                <a:gd name="T0" fmla="*/ 276 w 280"/>
                <a:gd name="T1" fmla="*/ 14 h 14"/>
                <a:gd name="T2" fmla="*/ 4 w 280"/>
                <a:gd name="T3" fmla="*/ 14 h 14"/>
                <a:gd name="T4" fmla="*/ 0 w 280"/>
                <a:gd name="T5" fmla="*/ 10 h 14"/>
                <a:gd name="T6" fmla="*/ 0 w 280"/>
                <a:gd name="T7" fmla="*/ 4 h 14"/>
                <a:gd name="T8" fmla="*/ 4 w 280"/>
                <a:gd name="T9" fmla="*/ 0 h 14"/>
                <a:gd name="T10" fmla="*/ 276 w 280"/>
                <a:gd name="T11" fmla="*/ 0 h 14"/>
                <a:gd name="T12" fmla="*/ 280 w 280"/>
                <a:gd name="T13" fmla="*/ 4 h 14"/>
                <a:gd name="T14" fmla="*/ 280 w 280"/>
                <a:gd name="T15" fmla="*/ 10 h 14"/>
                <a:gd name="T16" fmla="*/ 276 w 280"/>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14">
                  <a:moveTo>
                    <a:pt x="276" y="14"/>
                  </a:moveTo>
                  <a:cubicBezTo>
                    <a:pt x="4" y="14"/>
                    <a:pt x="4" y="14"/>
                    <a:pt x="4" y="14"/>
                  </a:cubicBezTo>
                  <a:cubicBezTo>
                    <a:pt x="2" y="14"/>
                    <a:pt x="0" y="12"/>
                    <a:pt x="0" y="10"/>
                  </a:cubicBezTo>
                  <a:cubicBezTo>
                    <a:pt x="0" y="4"/>
                    <a:pt x="0" y="4"/>
                    <a:pt x="0" y="4"/>
                  </a:cubicBezTo>
                  <a:cubicBezTo>
                    <a:pt x="0" y="2"/>
                    <a:pt x="2" y="0"/>
                    <a:pt x="4" y="0"/>
                  </a:cubicBezTo>
                  <a:cubicBezTo>
                    <a:pt x="276" y="0"/>
                    <a:pt x="276" y="0"/>
                    <a:pt x="276" y="0"/>
                  </a:cubicBezTo>
                  <a:cubicBezTo>
                    <a:pt x="278" y="0"/>
                    <a:pt x="280" y="2"/>
                    <a:pt x="280" y="4"/>
                  </a:cubicBezTo>
                  <a:cubicBezTo>
                    <a:pt x="280" y="10"/>
                    <a:pt x="280" y="10"/>
                    <a:pt x="280" y="10"/>
                  </a:cubicBezTo>
                  <a:cubicBezTo>
                    <a:pt x="280" y="12"/>
                    <a:pt x="278" y="14"/>
                    <a:pt x="276" y="14"/>
                  </a:cubicBezTo>
                </a:path>
              </a:pathLst>
            </a:custGeom>
            <a:solidFill>
              <a:srgbClr val="C1C6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4" name="isḷïḋê"/>
            <p:cNvSpPr/>
            <p:nvPr>
              <p:custDataLst>
                <p:tags r:id="rId29"/>
              </p:custDataLst>
            </p:nvPr>
          </p:nvSpPr>
          <p:spPr bwMode="auto">
            <a:xfrm>
              <a:off x="5629275" y="3014663"/>
              <a:ext cx="1279525" cy="52388"/>
            </a:xfrm>
            <a:custGeom>
              <a:avLst/>
              <a:gdLst>
                <a:gd name="T0" fmla="*/ 362 w 366"/>
                <a:gd name="T1" fmla="*/ 15 h 15"/>
                <a:gd name="T2" fmla="*/ 4 w 366"/>
                <a:gd name="T3" fmla="*/ 15 h 15"/>
                <a:gd name="T4" fmla="*/ 0 w 366"/>
                <a:gd name="T5" fmla="*/ 11 h 15"/>
                <a:gd name="T6" fmla="*/ 0 w 366"/>
                <a:gd name="T7" fmla="*/ 4 h 15"/>
                <a:gd name="T8" fmla="*/ 4 w 366"/>
                <a:gd name="T9" fmla="*/ 0 h 15"/>
                <a:gd name="T10" fmla="*/ 362 w 366"/>
                <a:gd name="T11" fmla="*/ 0 h 15"/>
                <a:gd name="T12" fmla="*/ 366 w 366"/>
                <a:gd name="T13" fmla="*/ 4 h 15"/>
                <a:gd name="T14" fmla="*/ 366 w 366"/>
                <a:gd name="T15" fmla="*/ 11 h 15"/>
                <a:gd name="T16" fmla="*/ 362 w 366"/>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15">
                  <a:moveTo>
                    <a:pt x="362" y="15"/>
                  </a:moveTo>
                  <a:cubicBezTo>
                    <a:pt x="4" y="15"/>
                    <a:pt x="4" y="15"/>
                    <a:pt x="4" y="15"/>
                  </a:cubicBezTo>
                  <a:cubicBezTo>
                    <a:pt x="2" y="15"/>
                    <a:pt x="0" y="13"/>
                    <a:pt x="0" y="11"/>
                  </a:cubicBezTo>
                  <a:cubicBezTo>
                    <a:pt x="0" y="4"/>
                    <a:pt x="0" y="4"/>
                    <a:pt x="0" y="4"/>
                  </a:cubicBezTo>
                  <a:cubicBezTo>
                    <a:pt x="0" y="2"/>
                    <a:pt x="2" y="0"/>
                    <a:pt x="4" y="0"/>
                  </a:cubicBezTo>
                  <a:cubicBezTo>
                    <a:pt x="362" y="0"/>
                    <a:pt x="362" y="0"/>
                    <a:pt x="362" y="0"/>
                  </a:cubicBezTo>
                  <a:cubicBezTo>
                    <a:pt x="364" y="0"/>
                    <a:pt x="366" y="2"/>
                    <a:pt x="366" y="4"/>
                  </a:cubicBezTo>
                  <a:cubicBezTo>
                    <a:pt x="366" y="11"/>
                    <a:pt x="366" y="11"/>
                    <a:pt x="366" y="11"/>
                  </a:cubicBezTo>
                  <a:cubicBezTo>
                    <a:pt x="366" y="13"/>
                    <a:pt x="364" y="15"/>
                    <a:pt x="362" y="15"/>
                  </a:cubicBezTo>
                  <a:close/>
                </a:path>
              </a:pathLst>
            </a:custGeom>
            <a:solidFill>
              <a:srgbClr val="C1C6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5" name="iṣ1ïḍè"/>
            <p:cNvSpPr/>
            <p:nvPr>
              <p:custDataLst>
                <p:tags r:id="rId30"/>
              </p:custDataLst>
            </p:nvPr>
          </p:nvSpPr>
          <p:spPr bwMode="auto">
            <a:xfrm>
              <a:off x="5629275" y="3144838"/>
              <a:ext cx="1279525" cy="52388"/>
            </a:xfrm>
            <a:custGeom>
              <a:avLst/>
              <a:gdLst>
                <a:gd name="T0" fmla="*/ 362 w 366"/>
                <a:gd name="T1" fmla="*/ 15 h 15"/>
                <a:gd name="T2" fmla="*/ 4 w 366"/>
                <a:gd name="T3" fmla="*/ 15 h 15"/>
                <a:gd name="T4" fmla="*/ 0 w 366"/>
                <a:gd name="T5" fmla="*/ 11 h 15"/>
                <a:gd name="T6" fmla="*/ 0 w 366"/>
                <a:gd name="T7" fmla="*/ 4 h 15"/>
                <a:gd name="T8" fmla="*/ 4 w 366"/>
                <a:gd name="T9" fmla="*/ 0 h 15"/>
                <a:gd name="T10" fmla="*/ 362 w 366"/>
                <a:gd name="T11" fmla="*/ 0 h 15"/>
                <a:gd name="T12" fmla="*/ 366 w 366"/>
                <a:gd name="T13" fmla="*/ 4 h 15"/>
                <a:gd name="T14" fmla="*/ 366 w 366"/>
                <a:gd name="T15" fmla="*/ 11 h 15"/>
                <a:gd name="T16" fmla="*/ 362 w 366"/>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15">
                  <a:moveTo>
                    <a:pt x="362" y="15"/>
                  </a:moveTo>
                  <a:cubicBezTo>
                    <a:pt x="4" y="15"/>
                    <a:pt x="4" y="15"/>
                    <a:pt x="4" y="15"/>
                  </a:cubicBezTo>
                  <a:cubicBezTo>
                    <a:pt x="2" y="15"/>
                    <a:pt x="0" y="13"/>
                    <a:pt x="0" y="11"/>
                  </a:cubicBezTo>
                  <a:cubicBezTo>
                    <a:pt x="0" y="4"/>
                    <a:pt x="0" y="4"/>
                    <a:pt x="0" y="4"/>
                  </a:cubicBezTo>
                  <a:cubicBezTo>
                    <a:pt x="0" y="2"/>
                    <a:pt x="2" y="0"/>
                    <a:pt x="4" y="0"/>
                  </a:cubicBezTo>
                  <a:cubicBezTo>
                    <a:pt x="362" y="0"/>
                    <a:pt x="362" y="0"/>
                    <a:pt x="362" y="0"/>
                  </a:cubicBezTo>
                  <a:cubicBezTo>
                    <a:pt x="364" y="0"/>
                    <a:pt x="366" y="2"/>
                    <a:pt x="366" y="4"/>
                  </a:cubicBezTo>
                  <a:cubicBezTo>
                    <a:pt x="366" y="11"/>
                    <a:pt x="366" y="11"/>
                    <a:pt x="366" y="11"/>
                  </a:cubicBezTo>
                  <a:cubicBezTo>
                    <a:pt x="366" y="13"/>
                    <a:pt x="364" y="15"/>
                    <a:pt x="362" y="15"/>
                  </a:cubicBezTo>
                  <a:close/>
                </a:path>
              </a:pathLst>
            </a:custGeom>
            <a:solidFill>
              <a:srgbClr val="C1C6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6" name="iślîḓê"/>
            <p:cNvSpPr/>
            <p:nvPr>
              <p:custDataLst>
                <p:tags r:id="rId31"/>
              </p:custDataLst>
            </p:nvPr>
          </p:nvSpPr>
          <p:spPr bwMode="auto">
            <a:xfrm>
              <a:off x="5629275" y="3273426"/>
              <a:ext cx="979488" cy="52388"/>
            </a:xfrm>
            <a:custGeom>
              <a:avLst/>
              <a:gdLst>
                <a:gd name="T0" fmla="*/ 276 w 280"/>
                <a:gd name="T1" fmla="*/ 15 h 15"/>
                <a:gd name="T2" fmla="*/ 4 w 280"/>
                <a:gd name="T3" fmla="*/ 15 h 15"/>
                <a:gd name="T4" fmla="*/ 0 w 280"/>
                <a:gd name="T5" fmla="*/ 11 h 15"/>
                <a:gd name="T6" fmla="*/ 0 w 280"/>
                <a:gd name="T7" fmla="*/ 4 h 15"/>
                <a:gd name="T8" fmla="*/ 4 w 280"/>
                <a:gd name="T9" fmla="*/ 0 h 15"/>
                <a:gd name="T10" fmla="*/ 276 w 280"/>
                <a:gd name="T11" fmla="*/ 0 h 15"/>
                <a:gd name="T12" fmla="*/ 280 w 280"/>
                <a:gd name="T13" fmla="*/ 4 h 15"/>
                <a:gd name="T14" fmla="*/ 280 w 280"/>
                <a:gd name="T15" fmla="*/ 11 h 15"/>
                <a:gd name="T16" fmla="*/ 276 w 280"/>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15">
                  <a:moveTo>
                    <a:pt x="276" y="15"/>
                  </a:moveTo>
                  <a:cubicBezTo>
                    <a:pt x="4" y="15"/>
                    <a:pt x="4" y="15"/>
                    <a:pt x="4" y="15"/>
                  </a:cubicBezTo>
                  <a:cubicBezTo>
                    <a:pt x="2" y="15"/>
                    <a:pt x="0" y="13"/>
                    <a:pt x="0" y="11"/>
                  </a:cubicBezTo>
                  <a:cubicBezTo>
                    <a:pt x="0" y="4"/>
                    <a:pt x="0" y="4"/>
                    <a:pt x="0" y="4"/>
                  </a:cubicBezTo>
                  <a:cubicBezTo>
                    <a:pt x="0" y="2"/>
                    <a:pt x="2" y="0"/>
                    <a:pt x="4" y="0"/>
                  </a:cubicBezTo>
                  <a:cubicBezTo>
                    <a:pt x="276" y="0"/>
                    <a:pt x="276" y="0"/>
                    <a:pt x="276" y="0"/>
                  </a:cubicBezTo>
                  <a:cubicBezTo>
                    <a:pt x="278" y="0"/>
                    <a:pt x="280" y="2"/>
                    <a:pt x="280" y="4"/>
                  </a:cubicBezTo>
                  <a:cubicBezTo>
                    <a:pt x="280" y="11"/>
                    <a:pt x="280" y="11"/>
                    <a:pt x="280" y="11"/>
                  </a:cubicBezTo>
                  <a:cubicBezTo>
                    <a:pt x="280" y="13"/>
                    <a:pt x="278" y="15"/>
                    <a:pt x="276" y="15"/>
                  </a:cubicBezTo>
                  <a:close/>
                </a:path>
              </a:pathLst>
            </a:custGeom>
            <a:solidFill>
              <a:srgbClr val="C1C6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7" name="iṡļïḓê"/>
            <p:cNvSpPr/>
            <p:nvPr>
              <p:custDataLst>
                <p:tags r:id="rId32"/>
              </p:custDataLst>
            </p:nvPr>
          </p:nvSpPr>
          <p:spPr bwMode="auto">
            <a:xfrm>
              <a:off x="5629275" y="3578226"/>
              <a:ext cx="1279525" cy="47625"/>
            </a:xfrm>
            <a:custGeom>
              <a:avLst/>
              <a:gdLst>
                <a:gd name="T0" fmla="*/ 362 w 366"/>
                <a:gd name="T1" fmla="*/ 14 h 14"/>
                <a:gd name="T2" fmla="*/ 4 w 366"/>
                <a:gd name="T3" fmla="*/ 14 h 14"/>
                <a:gd name="T4" fmla="*/ 0 w 366"/>
                <a:gd name="T5" fmla="*/ 10 h 14"/>
                <a:gd name="T6" fmla="*/ 0 w 366"/>
                <a:gd name="T7" fmla="*/ 4 h 14"/>
                <a:gd name="T8" fmla="*/ 4 w 366"/>
                <a:gd name="T9" fmla="*/ 0 h 14"/>
                <a:gd name="T10" fmla="*/ 362 w 366"/>
                <a:gd name="T11" fmla="*/ 0 h 14"/>
                <a:gd name="T12" fmla="*/ 366 w 366"/>
                <a:gd name="T13" fmla="*/ 4 h 14"/>
                <a:gd name="T14" fmla="*/ 366 w 366"/>
                <a:gd name="T15" fmla="*/ 10 h 14"/>
                <a:gd name="T16" fmla="*/ 362 w 366"/>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14">
                  <a:moveTo>
                    <a:pt x="362" y="14"/>
                  </a:moveTo>
                  <a:cubicBezTo>
                    <a:pt x="4" y="14"/>
                    <a:pt x="4" y="14"/>
                    <a:pt x="4" y="14"/>
                  </a:cubicBezTo>
                  <a:cubicBezTo>
                    <a:pt x="2" y="14"/>
                    <a:pt x="0" y="13"/>
                    <a:pt x="0" y="10"/>
                  </a:cubicBezTo>
                  <a:cubicBezTo>
                    <a:pt x="0" y="4"/>
                    <a:pt x="0" y="4"/>
                    <a:pt x="0" y="4"/>
                  </a:cubicBezTo>
                  <a:cubicBezTo>
                    <a:pt x="0" y="2"/>
                    <a:pt x="2" y="0"/>
                    <a:pt x="4" y="0"/>
                  </a:cubicBezTo>
                  <a:cubicBezTo>
                    <a:pt x="362" y="0"/>
                    <a:pt x="362" y="0"/>
                    <a:pt x="362" y="0"/>
                  </a:cubicBezTo>
                  <a:cubicBezTo>
                    <a:pt x="364" y="0"/>
                    <a:pt x="366" y="2"/>
                    <a:pt x="366" y="4"/>
                  </a:cubicBezTo>
                  <a:cubicBezTo>
                    <a:pt x="366" y="10"/>
                    <a:pt x="366" y="10"/>
                    <a:pt x="366" y="10"/>
                  </a:cubicBezTo>
                  <a:cubicBezTo>
                    <a:pt x="366" y="13"/>
                    <a:pt x="364" y="14"/>
                    <a:pt x="362" y="14"/>
                  </a:cubicBezTo>
                  <a:close/>
                </a:path>
              </a:pathLst>
            </a:custGeom>
            <a:solidFill>
              <a:srgbClr val="C1C6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8" name="işliḑê"/>
            <p:cNvSpPr/>
            <p:nvPr>
              <p:custDataLst>
                <p:tags r:id="rId33"/>
              </p:custDataLst>
            </p:nvPr>
          </p:nvSpPr>
          <p:spPr bwMode="auto">
            <a:xfrm>
              <a:off x="5629275" y="3706813"/>
              <a:ext cx="1279525" cy="49213"/>
            </a:xfrm>
            <a:custGeom>
              <a:avLst/>
              <a:gdLst>
                <a:gd name="T0" fmla="*/ 362 w 366"/>
                <a:gd name="T1" fmla="*/ 14 h 14"/>
                <a:gd name="T2" fmla="*/ 4 w 366"/>
                <a:gd name="T3" fmla="*/ 14 h 14"/>
                <a:gd name="T4" fmla="*/ 0 w 366"/>
                <a:gd name="T5" fmla="*/ 10 h 14"/>
                <a:gd name="T6" fmla="*/ 0 w 366"/>
                <a:gd name="T7" fmla="*/ 4 h 14"/>
                <a:gd name="T8" fmla="*/ 4 w 366"/>
                <a:gd name="T9" fmla="*/ 0 h 14"/>
                <a:gd name="T10" fmla="*/ 362 w 366"/>
                <a:gd name="T11" fmla="*/ 0 h 14"/>
                <a:gd name="T12" fmla="*/ 366 w 366"/>
                <a:gd name="T13" fmla="*/ 4 h 14"/>
                <a:gd name="T14" fmla="*/ 366 w 366"/>
                <a:gd name="T15" fmla="*/ 10 h 14"/>
                <a:gd name="T16" fmla="*/ 362 w 366"/>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14">
                  <a:moveTo>
                    <a:pt x="362" y="14"/>
                  </a:moveTo>
                  <a:cubicBezTo>
                    <a:pt x="4" y="14"/>
                    <a:pt x="4" y="14"/>
                    <a:pt x="4" y="14"/>
                  </a:cubicBezTo>
                  <a:cubicBezTo>
                    <a:pt x="2" y="14"/>
                    <a:pt x="0" y="12"/>
                    <a:pt x="0" y="10"/>
                  </a:cubicBezTo>
                  <a:cubicBezTo>
                    <a:pt x="0" y="4"/>
                    <a:pt x="0" y="4"/>
                    <a:pt x="0" y="4"/>
                  </a:cubicBezTo>
                  <a:cubicBezTo>
                    <a:pt x="0" y="2"/>
                    <a:pt x="2" y="0"/>
                    <a:pt x="4" y="0"/>
                  </a:cubicBezTo>
                  <a:cubicBezTo>
                    <a:pt x="362" y="0"/>
                    <a:pt x="362" y="0"/>
                    <a:pt x="362" y="0"/>
                  </a:cubicBezTo>
                  <a:cubicBezTo>
                    <a:pt x="364" y="0"/>
                    <a:pt x="366" y="2"/>
                    <a:pt x="366" y="4"/>
                  </a:cubicBezTo>
                  <a:cubicBezTo>
                    <a:pt x="366" y="10"/>
                    <a:pt x="366" y="10"/>
                    <a:pt x="366" y="10"/>
                  </a:cubicBezTo>
                  <a:cubicBezTo>
                    <a:pt x="366" y="12"/>
                    <a:pt x="364" y="14"/>
                    <a:pt x="362" y="14"/>
                  </a:cubicBezTo>
                  <a:close/>
                </a:path>
              </a:pathLst>
            </a:custGeom>
            <a:solidFill>
              <a:srgbClr val="C1C6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9" name="iṩ1îḋé"/>
            <p:cNvSpPr/>
            <p:nvPr>
              <p:custDataLst>
                <p:tags r:id="rId34"/>
              </p:custDataLst>
            </p:nvPr>
          </p:nvSpPr>
          <p:spPr bwMode="auto">
            <a:xfrm>
              <a:off x="5629275" y="3836988"/>
              <a:ext cx="979488" cy="47625"/>
            </a:xfrm>
            <a:custGeom>
              <a:avLst/>
              <a:gdLst>
                <a:gd name="T0" fmla="*/ 276 w 280"/>
                <a:gd name="T1" fmla="*/ 14 h 14"/>
                <a:gd name="T2" fmla="*/ 4 w 280"/>
                <a:gd name="T3" fmla="*/ 14 h 14"/>
                <a:gd name="T4" fmla="*/ 0 w 280"/>
                <a:gd name="T5" fmla="*/ 10 h 14"/>
                <a:gd name="T6" fmla="*/ 0 w 280"/>
                <a:gd name="T7" fmla="*/ 4 h 14"/>
                <a:gd name="T8" fmla="*/ 4 w 280"/>
                <a:gd name="T9" fmla="*/ 0 h 14"/>
                <a:gd name="T10" fmla="*/ 276 w 280"/>
                <a:gd name="T11" fmla="*/ 0 h 14"/>
                <a:gd name="T12" fmla="*/ 280 w 280"/>
                <a:gd name="T13" fmla="*/ 4 h 14"/>
                <a:gd name="T14" fmla="*/ 280 w 280"/>
                <a:gd name="T15" fmla="*/ 10 h 14"/>
                <a:gd name="T16" fmla="*/ 276 w 280"/>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14">
                  <a:moveTo>
                    <a:pt x="276" y="14"/>
                  </a:moveTo>
                  <a:cubicBezTo>
                    <a:pt x="4" y="14"/>
                    <a:pt x="4" y="14"/>
                    <a:pt x="4" y="14"/>
                  </a:cubicBezTo>
                  <a:cubicBezTo>
                    <a:pt x="2" y="14"/>
                    <a:pt x="0" y="12"/>
                    <a:pt x="0" y="10"/>
                  </a:cubicBezTo>
                  <a:cubicBezTo>
                    <a:pt x="0" y="4"/>
                    <a:pt x="0" y="4"/>
                    <a:pt x="0" y="4"/>
                  </a:cubicBezTo>
                  <a:cubicBezTo>
                    <a:pt x="0" y="2"/>
                    <a:pt x="2" y="0"/>
                    <a:pt x="4" y="0"/>
                  </a:cubicBezTo>
                  <a:cubicBezTo>
                    <a:pt x="276" y="0"/>
                    <a:pt x="276" y="0"/>
                    <a:pt x="276" y="0"/>
                  </a:cubicBezTo>
                  <a:cubicBezTo>
                    <a:pt x="278" y="0"/>
                    <a:pt x="280" y="2"/>
                    <a:pt x="280" y="4"/>
                  </a:cubicBezTo>
                  <a:cubicBezTo>
                    <a:pt x="280" y="10"/>
                    <a:pt x="280" y="10"/>
                    <a:pt x="280" y="10"/>
                  </a:cubicBezTo>
                  <a:cubicBezTo>
                    <a:pt x="280" y="12"/>
                    <a:pt x="278" y="14"/>
                    <a:pt x="276" y="14"/>
                  </a:cubicBezTo>
                  <a:close/>
                </a:path>
              </a:pathLst>
            </a:custGeom>
            <a:solidFill>
              <a:srgbClr val="C1C6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0" name="iŝḷiḍe"/>
            <p:cNvSpPr/>
            <p:nvPr>
              <p:custDataLst>
                <p:tags r:id="rId35"/>
              </p:custDataLst>
            </p:nvPr>
          </p:nvSpPr>
          <p:spPr bwMode="auto">
            <a:xfrm>
              <a:off x="5629275" y="4146551"/>
              <a:ext cx="1279525" cy="52388"/>
            </a:xfrm>
            <a:custGeom>
              <a:avLst/>
              <a:gdLst>
                <a:gd name="T0" fmla="*/ 362 w 366"/>
                <a:gd name="T1" fmla="*/ 15 h 15"/>
                <a:gd name="T2" fmla="*/ 4 w 366"/>
                <a:gd name="T3" fmla="*/ 15 h 15"/>
                <a:gd name="T4" fmla="*/ 0 w 366"/>
                <a:gd name="T5" fmla="*/ 11 h 15"/>
                <a:gd name="T6" fmla="*/ 0 w 366"/>
                <a:gd name="T7" fmla="*/ 4 h 15"/>
                <a:gd name="T8" fmla="*/ 4 w 366"/>
                <a:gd name="T9" fmla="*/ 0 h 15"/>
                <a:gd name="T10" fmla="*/ 362 w 366"/>
                <a:gd name="T11" fmla="*/ 0 h 15"/>
                <a:gd name="T12" fmla="*/ 366 w 366"/>
                <a:gd name="T13" fmla="*/ 4 h 15"/>
                <a:gd name="T14" fmla="*/ 366 w 366"/>
                <a:gd name="T15" fmla="*/ 11 h 15"/>
                <a:gd name="T16" fmla="*/ 362 w 366"/>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15">
                  <a:moveTo>
                    <a:pt x="362" y="15"/>
                  </a:moveTo>
                  <a:cubicBezTo>
                    <a:pt x="4" y="15"/>
                    <a:pt x="4" y="15"/>
                    <a:pt x="4" y="15"/>
                  </a:cubicBezTo>
                  <a:cubicBezTo>
                    <a:pt x="2" y="15"/>
                    <a:pt x="0" y="13"/>
                    <a:pt x="0" y="11"/>
                  </a:cubicBezTo>
                  <a:cubicBezTo>
                    <a:pt x="0" y="4"/>
                    <a:pt x="0" y="4"/>
                    <a:pt x="0" y="4"/>
                  </a:cubicBezTo>
                  <a:cubicBezTo>
                    <a:pt x="0" y="2"/>
                    <a:pt x="2" y="0"/>
                    <a:pt x="4" y="0"/>
                  </a:cubicBezTo>
                  <a:cubicBezTo>
                    <a:pt x="362" y="0"/>
                    <a:pt x="362" y="0"/>
                    <a:pt x="362" y="0"/>
                  </a:cubicBezTo>
                  <a:cubicBezTo>
                    <a:pt x="364" y="0"/>
                    <a:pt x="366" y="2"/>
                    <a:pt x="366" y="4"/>
                  </a:cubicBezTo>
                  <a:cubicBezTo>
                    <a:pt x="366" y="11"/>
                    <a:pt x="366" y="11"/>
                    <a:pt x="366" y="11"/>
                  </a:cubicBezTo>
                  <a:cubicBezTo>
                    <a:pt x="366" y="13"/>
                    <a:pt x="364" y="15"/>
                    <a:pt x="362" y="15"/>
                  </a:cubicBezTo>
                  <a:close/>
                </a:path>
              </a:pathLst>
            </a:custGeom>
            <a:solidFill>
              <a:srgbClr val="C1C6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1" name="îṡļiďé"/>
            <p:cNvSpPr/>
            <p:nvPr>
              <p:custDataLst>
                <p:tags r:id="rId36"/>
              </p:custDataLst>
            </p:nvPr>
          </p:nvSpPr>
          <p:spPr bwMode="auto">
            <a:xfrm>
              <a:off x="5629275" y="4276726"/>
              <a:ext cx="1279525" cy="49213"/>
            </a:xfrm>
            <a:custGeom>
              <a:avLst/>
              <a:gdLst>
                <a:gd name="T0" fmla="*/ 362 w 366"/>
                <a:gd name="T1" fmla="*/ 14 h 14"/>
                <a:gd name="T2" fmla="*/ 4 w 366"/>
                <a:gd name="T3" fmla="*/ 14 h 14"/>
                <a:gd name="T4" fmla="*/ 0 w 366"/>
                <a:gd name="T5" fmla="*/ 10 h 14"/>
                <a:gd name="T6" fmla="*/ 0 w 366"/>
                <a:gd name="T7" fmla="*/ 4 h 14"/>
                <a:gd name="T8" fmla="*/ 4 w 366"/>
                <a:gd name="T9" fmla="*/ 0 h 14"/>
                <a:gd name="T10" fmla="*/ 362 w 366"/>
                <a:gd name="T11" fmla="*/ 0 h 14"/>
                <a:gd name="T12" fmla="*/ 366 w 366"/>
                <a:gd name="T13" fmla="*/ 4 h 14"/>
                <a:gd name="T14" fmla="*/ 366 w 366"/>
                <a:gd name="T15" fmla="*/ 10 h 14"/>
                <a:gd name="T16" fmla="*/ 362 w 366"/>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14">
                  <a:moveTo>
                    <a:pt x="362" y="14"/>
                  </a:moveTo>
                  <a:cubicBezTo>
                    <a:pt x="4" y="14"/>
                    <a:pt x="4" y="14"/>
                    <a:pt x="4" y="14"/>
                  </a:cubicBezTo>
                  <a:cubicBezTo>
                    <a:pt x="2" y="14"/>
                    <a:pt x="0" y="13"/>
                    <a:pt x="0" y="10"/>
                  </a:cubicBezTo>
                  <a:cubicBezTo>
                    <a:pt x="0" y="4"/>
                    <a:pt x="0" y="4"/>
                    <a:pt x="0" y="4"/>
                  </a:cubicBezTo>
                  <a:cubicBezTo>
                    <a:pt x="0" y="2"/>
                    <a:pt x="2" y="0"/>
                    <a:pt x="4" y="0"/>
                  </a:cubicBezTo>
                  <a:cubicBezTo>
                    <a:pt x="362" y="0"/>
                    <a:pt x="362" y="0"/>
                    <a:pt x="362" y="0"/>
                  </a:cubicBezTo>
                  <a:cubicBezTo>
                    <a:pt x="364" y="0"/>
                    <a:pt x="366" y="2"/>
                    <a:pt x="366" y="4"/>
                  </a:cubicBezTo>
                  <a:cubicBezTo>
                    <a:pt x="366" y="10"/>
                    <a:pt x="366" y="10"/>
                    <a:pt x="366" y="10"/>
                  </a:cubicBezTo>
                  <a:cubicBezTo>
                    <a:pt x="366" y="13"/>
                    <a:pt x="364" y="14"/>
                    <a:pt x="362" y="14"/>
                  </a:cubicBezTo>
                  <a:close/>
                </a:path>
              </a:pathLst>
            </a:custGeom>
            <a:solidFill>
              <a:srgbClr val="C1C6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2" name="iṣḷiḋe"/>
            <p:cNvSpPr/>
            <p:nvPr>
              <p:custDataLst>
                <p:tags r:id="rId37"/>
              </p:custDataLst>
            </p:nvPr>
          </p:nvSpPr>
          <p:spPr bwMode="auto">
            <a:xfrm>
              <a:off x="5629275" y="4405313"/>
              <a:ext cx="979488" cy="49213"/>
            </a:xfrm>
            <a:custGeom>
              <a:avLst/>
              <a:gdLst>
                <a:gd name="T0" fmla="*/ 276 w 280"/>
                <a:gd name="T1" fmla="*/ 14 h 14"/>
                <a:gd name="T2" fmla="*/ 4 w 280"/>
                <a:gd name="T3" fmla="*/ 14 h 14"/>
                <a:gd name="T4" fmla="*/ 0 w 280"/>
                <a:gd name="T5" fmla="*/ 10 h 14"/>
                <a:gd name="T6" fmla="*/ 0 w 280"/>
                <a:gd name="T7" fmla="*/ 4 h 14"/>
                <a:gd name="T8" fmla="*/ 4 w 280"/>
                <a:gd name="T9" fmla="*/ 0 h 14"/>
                <a:gd name="T10" fmla="*/ 276 w 280"/>
                <a:gd name="T11" fmla="*/ 0 h 14"/>
                <a:gd name="T12" fmla="*/ 280 w 280"/>
                <a:gd name="T13" fmla="*/ 4 h 14"/>
                <a:gd name="T14" fmla="*/ 280 w 280"/>
                <a:gd name="T15" fmla="*/ 10 h 14"/>
                <a:gd name="T16" fmla="*/ 276 w 280"/>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14">
                  <a:moveTo>
                    <a:pt x="276" y="14"/>
                  </a:moveTo>
                  <a:cubicBezTo>
                    <a:pt x="4" y="14"/>
                    <a:pt x="4" y="14"/>
                    <a:pt x="4" y="14"/>
                  </a:cubicBezTo>
                  <a:cubicBezTo>
                    <a:pt x="2" y="14"/>
                    <a:pt x="0" y="13"/>
                    <a:pt x="0" y="10"/>
                  </a:cubicBezTo>
                  <a:cubicBezTo>
                    <a:pt x="0" y="4"/>
                    <a:pt x="0" y="4"/>
                    <a:pt x="0" y="4"/>
                  </a:cubicBezTo>
                  <a:cubicBezTo>
                    <a:pt x="0" y="2"/>
                    <a:pt x="2" y="0"/>
                    <a:pt x="4" y="0"/>
                  </a:cubicBezTo>
                  <a:cubicBezTo>
                    <a:pt x="276" y="0"/>
                    <a:pt x="276" y="0"/>
                    <a:pt x="276" y="0"/>
                  </a:cubicBezTo>
                  <a:cubicBezTo>
                    <a:pt x="278" y="0"/>
                    <a:pt x="280" y="2"/>
                    <a:pt x="280" y="4"/>
                  </a:cubicBezTo>
                  <a:cubicBezTo>
                    <a:pt x="280" y="10"/>
                    <a:pt x="280" y="10"/>
                    <a:pt x="280" y="10"/>
                  </a:cubicBezTo>
                  <a:cubicBezTo>
                    <a:pt x="280" y="13"/>
                    <a:pt x="278" y="14"/>
                    <a:pt x="276" y="14"/>
                  </a:cubicBezTo>
                  <a:close/>
                </a:path>
              </a:pathLst>
            </a:custGeom>
            <a:solidFill>
              <a:srgbClr val="C1C6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3" name="íślïḓe"/>
            <p:cNvSpPr/>
            <p:nvPr>
              <p:custDataLst>
                <p:tags r:id="rId38"/>
              </p:custDataLst>
            </p:nvPr>
          </p:nvSpPr>
          <p:spPr bwMode="auto">
            <a:xfrm>
              <a:off x="5164138" y="2616201"/>
              <a:ext cx="261938" cy="150813"/>
            </a:xfrm>
            <a:custGeom>
              <a:avLst/>
              <a:gdLst>
                <a:gd name="T0" fmla="*/ 25 w 75"/>
                <a:gd name="T1" fmla="*/ 1 h 43"/>
                <a:gd name="T2" fmla="*/ 69 w 75"/>
                <a:gd name="T3" fmla="*/ 39 h 43"/>
                <a:gd name="T4" fmla="*/ 67 w 75"/>
                <a:gd name="T5" fmla="*/ 42 h 43"/>
                <a:gd name="T6" fmla="*/ 63 w 75"/>
                <a:gd name="T7" fmla="*/ 43 h 43"/>
                <a:gd name="T8" fmla="*/ 40 w 75"/>
                <a:gd name="T9" fmla="*/ 37 h 43"/>
                <a:gd name="T10" fmla="*/ 29 w 75"/>
                <a:gd name="T11" fmla="*/ 26 h 43"/>
                <a:gd name="T12" fmla="*/ 21 w 75"/>
                <a:gd name="T13" fmla="*/ 23 h 43"/>
                <a:gd name="T14" fmla="*/ 7 w 75"/>
                <a:gd name="T15" fmla="*/ 18 h 43"/>
                <a:gd name="T16" fmla="*/ 1 w 75"/>
                <a:gd name="T17" fmla="*/ 13 h 43"/>
                <a:gd name="T18" fmla="*/ 5 w 75"/>
                <a:gd name="T19" fmla="*/ 6 h 43"/>
                <a:gd name="T20" fmla="*/ 25 w 75"/>
                <a:gd name="T21"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43">
                  <a:moveTo>
                    <a:pt x="25" y="1"/>
                  </a:moveTo>
                  <a:cubicBezTo>
                    <a:pt x="43" y="2"/>
                    <a:pt x="75" y="15"/>
                    <a:pt x="69" y="39"/>
                  </a:cubicBezTo>
                  <a:cubicBezTo>
                    <a:pt x="68" y="40"/>
                    <a:pt x="68" y="41"/>
                    <a:pt x="67" y="42"/>
                  </a:cubicBezTo>
                  <a:cubicBezTo>
                    <a:pt x="66" y="43"/>
                    <a:pt x="64" y="43"/>
                    <a:pt x="63" y="43"/>
                  </a:cubicBezTo>
                  <a:cubicBezTo>
                    <a:pt x="55" y="43"/>
                    <a:pt x="46" y="43"/>
                    <a:pt x="40" y="37"/>
                  </a:cubicBezTo>
                  <a:cubicBezTo>
                    <a:pt x="36" y="34"/>
                    <a:pt x="33" y="29"/>
                    <a:pt x="29" y="26"/>
                  </a:cubicBezTo>
                  <a:cubicBezTo>
                    <a:pt x="27" y="25"/>
                    <a:pt x="24" y="24"/>
                    <a:pt x="21" y="23"/>
                  </a:cubicBezTo>
                  <a:cubicBezTo>
                    <a:pt x="17" y="21"/>
                    <a:pt x="12" y="19"/>
                    <a:pt x="7" y="18"/>
                  </a:cubicBezTo>
                  <a:cubicBezTo>
                    <a:pt x="4" y="17"/>
                    <a:pt x="2" y="16"/>
                    <a:pt x="1" y="13"/>
                  </a:cubicBezTo>
                  <a:cubicBezTo>
                    <a:pt x="0" y="10"/>
                    <a:pt x="2" y="7"/>
                    <a:pt x="5" y="6"/>
                  </a:cubicBezTo>
                  <a:cubicBezTo>
                    <a:pt x="10" y="1"/>
                    <a:pt x="18" y="0"/>
                    <a:pt x="25" y="1"/>
                  </a:cubicBezTo>
                </a:path>
              </a:pathLst>
            </a:custGeom>
            <a:solidFill>
              <a:srgbClr val="1F14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4" name="îš1íḓê"/>
            <p:cNvSpPr/>
            <p:nvPr>
              <p:custDataLst>
                <p:tags r:id="rId39"/>
              </p:custDataLst>
            </p:nvPr>
          </p:nvSpPr>
          <p:spPr bwMode="auto">
            <a:xfrm>
              <a:off x="3759200" y="5516563"/>
              <a:ext cx="303213" cy="161925"/>
            </a:xfrm>
            <a:custGeom>
              <a:avLst/>
              <a:gdLst>
                <a:gd name="T0" fmla="*/ 6 w 87"/>
                <a:gd name="T1" fmla="*/ 44 h 46"/>
                <a:gd name="T2" fmla="*/ 6 w 87"/>
                <a:gd name="T3" fmla="*/ 44 h 46"/>
                <a:gd name="T4" fmla="*/ 29 w 87"/>
                <a:gd name="T5" fmla="*/ 46 h 46"/>
                <a:gd name="T6" fmla="*/ 71 w 87"/>
                <a:gd name="T7" fmla="*/ 45 h 46"/>
                <a:gd name="T8" fmla="*/ 84 w 87"/>
                <a:gd name="T9" fmla="*/ 33 h 46"/>
                <a:gd name="T10" fmla="*/ 86 w 87"/>
                <a:gd name="T11" fmla="*/ 7 h 46"/>
                <a:gd name="T12" fmla="*/ 86 w 87"/>
                <a:gd name="T13" fmla="*/ 5 h 46"/>
                <a:gd name="T14" fmla="*/ 83 w 87"/>
                <a:gd name="T15" fmla="*/ 3 h 46"/>
                <a:gd name="T16" fmla="*/ 72 w 87"/>
                <a:gd name="T17" fmla="*/ 1 h 46"/>
                <a:gd name="T18" fmla="*/ 63 w 87"/>
                <a:gd name="T19" fmla="*/ 1 h 46"/>
                <a:gd name="T20" fmla="*/ 58 w 87"/>
                <a:gd name="T21" fmla="*/ 9 h 46"/>
                <a:gd name="T22" fmla="*/ 52 w 87"/>
                <a:gd name="T23" fmla="*/ 16 h 46"/>
                <a:gd name="T24" fmla="*/ 35 w 87"/>
                <a:gd name="T25" fmla="*/ 26 h 46"/>
                <a:gd name="T26" fmla="*/ 16 w 87"/>
                <a:gd name="T27" fmla="*/ 30 h 46"/>
                <a:gd name="T28" fmla="*/ 3 w 87"/>
                <a:gd name="T29" fmla="*/ 35 h 46"/>
                <a:gd name="T30" fmla="*/ 0 w 87"/>
                <a:gd name="T31" fmla="*/ 40 h 46"/>
                <a:gd name="T32" fmla="*/ 6 w 87"/>
                <a:gd name="T33" fmla="*/ 4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46">
                  <a:moveTo>
                    <a:pt x="6" y="44"/>
                  </a:moveTo>
                  <a:cubicBezTo>
                    <a:pt x="6" y="44"/>
                    <a:pt x="6" y="44"/>
                    <a:pt x="6" y="44"/>
                  </a:cubicBezTo>
                  <a:cubicBezTo>
                    <a:pt x="13" y="46"/>
                    <a:pt x="21" y="46"/>
                    <a:pt x="29" y="46"/>
                  </a:cubicBezTo>
                  <a:cubicBezTo>
                    <a:pt x="43" y="46"/>
                    <a:pt x="57" y="46"/>
                    <a:pt x="71" y="45"/>
                  </a:cubicBezTo>
                  <a:cubicBezTo>
                    <a:pt x="79" y="45"/>
                    <a:pt x="83" y="41"/>
                    <a:pt x="84" y="33"/>
                  </a:cubicBezTo>
                  <a:cubicBezTo>
                    <a:pt x="86" y="24"/>
                    <a:pt x="87" y="16"/>
                    <a:pt x="86" y="7"/>
                  </a:cubicBezTo>
                  <a:cubicBezTo>
                    <a:pt x="86" y="7"/>
                    <a:pt x="86" y="6"/>
                    <a:pt x="86" y="5"/>
                  </a:cubicBezTo>
                  <a:cubicBezTo>
                    <a:pt x="85" y="4"/>
                    <a:pt x="84" y="4"/>
                    <a:pt x="83" y="3"/>
                  </a:cubicBezTo>
                  <a:cubicBezTo>
                    <a:pt x="80" y="2"/>
                    <a:pt x="76" y="1"/>
                    <a:pt x="72" y="1"/>
                  </a:cubicBezTo>
                  <a:cubicBezTo>
                    <a:pt x="70" y="1"/>
                    <a:pt x="65" y="0"/>
                    <a:pt x="63" y="1"/>
                  </a:cubicBezTo>
                  <a:cubicBezTo>
                    <a:pt x="61" y="3"/>
                    <a:pt x="60" y="7"/>
                    <a:pt x="58" y="9"/>
                  </a:cubicBezTo>
                  <a:cubicBezTo>
                    <a:pt x="56" y="11"/>
                    <a:pt x="54" y="14"/>
                    <a:pt x="52" y="16"/>
                  </a:cubicBezTo>
                  <a:cubicBezTo>
                    <a:pt x="47" y="21"/>
                    <a:pt x="41" y="24"/>
                    <a:pt x="35" y="26"/>
                  </a:cubicBezTo>
                  <a:cubicBezTo>
                    <a:pt x="29" y="27"/>
                    <a:pt x="23" y="28"/>
                    <a:pt x="16" y="30"/>
                  </a:cubicBezTo>
                  <a:cubicBezTo>
                    <a:pt x="12" y="31"/>
                    <a:pt x="7" y="32"/>
                    <a:pt x="3" y="35"/>
                  </a:cubicBezTo>
                  <a:cubicBezTo>
                    <a:pt x="1" y="36"/>
                    <a:pt x="0" y="38"/>
                    <a:pt x="0" y="40"/>
                  </a:cubicBezTo>
                  <a:cubicBezTo>
                    <a:pt x="0" y="43"/>
                    <a:pt x="3" y="44"/>
                    <a:pt x="6" y="44"/>
                  </a:cubicBezTo>
                </a:path>
              </a:pathLst>
            </a:custGeom>
            <a:solidFill>
              <a:srgbClr val="1F14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5" name="íṣ1îḍê"/>
            <p:cNvSpPr/>
            <p:nvPr>
              <p:custDataLst>
                <p:tags r:id="rId40"/>
              </p:custDataLst>
            </p:nvPr>
          </p:nvSpPr>
          <p:spPr bwMode="auto">
            <a:xfrm>
              <a:off x="4689475" y="5516563"/>
              <a:ext cx="300038" cy="161925"/>
            </a:xfrm>
            <a:custGeom>
              <a:avLst/>
              <a:gdLst>
                <a:gd name="T0" fmla="*/ 81 w 86"/>
                <a:gd name="T1" fmla="*/ 44 h 46"/>
                <a:gd name="T2" fmla="*/ 80 w 86"/>
                <a:gd name="T3" fmla="*/ 44 h 46"/>
                <a:gd name="T4" fmla="*/ 58 w 86"/>
                <a:gd name="T5" fmla="*/ 46 h 46"/>
                <a:gd name="T6" fmla="*/ 16 w 86"/>
                <a:gd name="T7" fmla="*/ 45 h 46"/>
                <a:gd name="T8" fmla="*/ 2 w 86"/>
                <a:gd name="T9" fmla="*/ 33 h 46"/>
                <a:gd name="T10" fmla="*/ 0 w 86"/>
                <a:gd name="T11" fmla="*/ 7 h 46"/>
                <a:gd name="T12" fmla="*/ 1 w 86"/>
                <a:gd name="T13" fmla="*/ 5 h 46"/>
                <a:gd name="T14" fmla="*/ 3 w 86"/>
                <a:gd name="T15" fmla="*/ 3 h 46"/>
                <a:gd name="T16" fmla="*/ 14 w 86"/>
                <a:gd name="T17" fmla="*/ 1 h 46"/>
                <a:gd name="T18" fmla="*/ 23 w 86"/>
                <a:gd name="T19" fmla="*/ 1 h 46"/>
                <a:gd name="T20" fmla="*/ 28 w 86"/>
                <a:gd name="T21" fmla="*/ 9 h 46"/>
                <a:gd name="T22" fmla="*/ 34 w 86"/>
                <a:gd name="T23" fmla="*/ 16 h 46"/>
                <a:gd name="T24" fmla="*/ 51 w 86"/>
                <a:gd name="T25" fmla="*/ 26 h 46"/>
                <a:gd name="T26" fmla="*/ 70 w 86"/>
                <a:gd name="T27" fmla="*/ 30 h 46"/>
                <a:gd name="T28" fmla="*/ 83 w 86"/>
                <a:gd name="T29" fmla="*/ 35 h 46"/>
                <a:gd name="T30" fmla="*/ 86 w 86"/>
                <a:gd name="T31" fmla="*/ 40 h 46"/>
                <a:gd name="T32" fmla="*/ 81 w 86"/>
                <a:gd name="T33" fmla="*/ 4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46">
                  <a:moveTo>
                    <a:pt x="81" y="44"/>
                  </a:moveTo>
                  <a:cubicBezTo>
                    <a:pt x="80" y="44"/>
                    <a:pt x="80" y="44"/>
                    <a:pt x="80" y="44"/>
                  </a:cubicBezTo>
                  <a:cubicBezTo>
                    <a:pt x="73" y="46"/>
                    <a:pt x="65" y="46"/>
                    <a:pt x="58" y="46"/>
                  </a:cubicBezTo>
                  <a:cubicBezTo>
                    <a:pt x="44" y="46"/>
                    <a:pt x="30" y="46"/>
                    <a:pt x="16" y="45"/>
                  </a:cubicBezTo>
                  <a:cubicBezTo>
                    <a:pt x="7" y="45"/>
                    <a:pt x="4" y="41"/>
                    <a:pt x="2" y="33"/>
                  </a:cubicBezTo>
                  <a:cubicBezTo>
                    <a:pt x="0" y="24"/>
                    <a:pt x="0" y="16"/>
                    <a:pt x="0" y="7"/>
                  </a:cubicBezTo>
                  <a:cubicBezTo>
                    <a:pt x="0" y="7"/>
                    <a:pt x="0" y="6"/>
                    <a:pt x="1" y="5"/>
                  </a:cubicBezTo>
                  <a:cubicBezTo>
                    <a:pt x="1" y="4"/>
                    <a:pt x="2" y="4"/>
                    <a:pt x="3" y="3"/>
                  </a:cubicBezTo>
                  <a:cubicBezTo>
                    <a:pt x="7" y="2"/>
                    <a:pt x="10" y="1"/>
                    <a:pt x="14" y="1"/>
                  </a:cubicBezTo>
                  <a:cubicBezTo>
                    <a:pt x="16" y="1"/>
                    <a:pt x="21" y="0"/>
                    <a:pt x="23" y="1"/>
                  </a:cubicBezTo>
                  <a:cubicBezTo>
                    <a:pt x="25" y="3"/>
                    <a:pt x="27" y="7"/>
                    <a:pt x="28" y="9"/>
                  </a:cubicBezTo>
                  <a:cubicBezTo>
                    <a:pt x="30" y="11"/>
                    <a:pt x="32" y="14"/>
                    <a:pt x="34" y="16"/>
                  </a:cubicBezTo>
                  <a:cubicBezTo>
                    <a:pt x="39" y="21"/>
                    <a:pt x="45" y="24"/>
                    <a:pt x="51" y="26"/>
                  </a:cubicBezTo>
                  <a:cubicBezTo>
                    <a:pt x="57" y="27"/>
                    <a:pt x="64" y="28"/>
                    <a:pt x="70" y="30"/>
                  </a:cubicBezTo>
                  <a:cubicBezTo>
                    <a:pt x="75" y="31"/>
                    <a:pt x="79" y="32"/>
                    <a:pt x="83" y="35"/>
                  </a:cubicBezTo>
                  <a:cubicBezTo>
                    <a:pt x="85" y="36"/>
                    <a:pt x="86" y="38"/>
                    <a:pt x="86" y="40"/>
                  </a:cubicBezTo>
                  <a:cubicBezTo>
                    <a:pt x="86" y="43"/>
                    <a:pt x="83" y="44"/>
                    <a:pt x="81" y="44"/>
                  </a:cubicBezTo>
                </a:path>
              </a:pathLst>
            </a:custGeom>
            <a:solidFill>
              <a:srgbClr val="1F14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6" name="iš1îdè"/>
            <p:cNvSpPr/>
            <p:nvPr>
              <p:custDataLst>
                <p:tags r:id="rId41"/>
              </p:custDataLst>
            </p:nvPr>
          </p:nvSpPr>
          <p:spPr bwMode="auto">
            <a:xfrm>
              <a:off x="4311650" y="2235201"/>
              <a:ext cx="593725" cy="604838"/>
            </a:xfrm>
            <a:custGeom>
              <a:avLst/>
              <a:gdLst>
                <a:gd name="T0" fmla="*/ 20 w 170"/>
                <a:gd name="T1" fmla="*/ 57 h 173"/>
                <a:gd name="T2" fmla="*/ 19 w 170"/>
                <a:gd name="T3" fmla="*/ 63 h 173"/>
                <a:gd name="T4" fmla="*/ 5 w 170"/>
                <a:gd name="T5" fmla="*/ 86 h 173"/>
                <a:gd name="T6" fmla="*/ 1 w 170"/>
                <a:gd name="T7" fmla="*/ 109 h 173"/>
                <a:gd name="T8" fmla="*/ 24 w 170"/>
                <a:gd name="T9" fmla="*/ 152 h 173"/>
                <a:gd name="T10" fmla="*/ 32 w 170"/>
                <a:gd name="T11" fmla="*/ 160 h 173"/>
                <a:gd name="T12" fmla="*/ 44 w 170"/>
                <a:gd name="T13" fmla="*/ 165 h 173"/>
                <a:gd name="T14" fmla="*/ 78 w 170"/>
                <a:gd name="T15" fmla="*/ 172 h 173"/>
                <a:gd name="T16" fmla="*/ 95 w 170"/>
                <a:gd name="T17" fmla="*/ 173 h 173"/>
                <a:gd name="T18" fmla="*/ 109 w 170"/>
                <a:gd name="T19" fmla="*/ 168 h 173"/>
                <a:gd name="T20" fmla="*/ 124 w 170"/>
                <a:gd name="T21" fmla="*/ 158 h 173"/>
                <a:gd name="T22" fmla="*/ 136 w 170"/>
                <a:gd name="T23" fmla="*/ 143 h 173"/>
                <a:gd name="T24" fmla="*/ 143 w 170"/>
                <a:gd name="T25" fmla="*/ 130 h 173"/>
                <a:gd name="T26" fmla="*/ 145 w 170"/>
                <a:gd name="T27" fmla="*/ 113 h 173"/>
                <a:gd name="T28" fmla="*/ 151 w 170"/>
                <a:gd name="T29" fmla="*/ 103 h 173"/>
                <a:gd name="T30" fmla="*/ 154 w 170"/>
                <a:gd name="T31" fmla="*/ 70 h 173"/>
                <a:gd name="T32" fmla="*/ 167 w 170"/>
                <a:gd name="T33" fmla="*/ 52 h 173"/>
                <a:gd name="T34" fmla="*/ 167 w 170"/>
                <a:gd name="T35" fmla="*/ 31 h 173"/>
                <a:gd name="T36" fmla="*/ 141 w 170"/>
                <a:gd name="T37" fmla="*/ 7 h 173"/>
                <a:gd name="T38" fmla="*/ 103 w 170"/>
                <a:gd name="T39" fmla="*/ 9 h 173"/>
                <a:gd name="T40" fmla="*/ 96 w 170"/>
                <a:gd name="T41" fmla="*/ 15 h 173"/>
                <a:gd name="T42" fmla="*/ 63 w 170"/>
                <a:gd name="T43" fmla="*/ 23 h 173"/>
                <a:gd name="T44" fmla="*/ 39 w 170"/>
                <a:gd name="T45" fmla="*/ 25 h 173"/>
                <a:gd name="T46" fmla="*/ 21 w 170"/>
                <a:gd name="T47" fmla="*/ 43 h 173"/>
                <a:gd name="T48" fmla="*/ 20 w 170"/>
                <a:gd name="T49" fmla="*/ 5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 h="173">
                  <a:moveTo>
                    <a:pt x="20" y="57"/>
                  </a:moveTo>
                  <a:cubicBezTo>
                    <a:pt x="19" y="59"/>
                    <a:pt x="19" y="61"/>
                    <a:pt x="19" y="63"/>
                  </a:cubicBezTo>
                  <a:cubicBezTo>
                    <a:pt x="17" y="72"/>
                    <a:pt x="10" y="79"/>
                    <a:pt x="5" y="86"/>
                  </a:cubicBezTo>
                  <a:cubicBezTo>
                    <a:pt x="1" y="93"/>
                    <a:pt x="0" y="101"/>
                    <a:pt x="1" y="109"/>
                  </a:cubicBezTo>
                  <a:cubicBezTo>
                    <a:pt x="3" y="125"/>
                    <a:pt x="13" y="140"/>
                    <a:pt x="24" y="152"/>
                  </a:cubicBezTo>
                  <a:cubicBezTo>
                    <a:pt x="26" y="155"/>
                    <a:pt x="29" y="158"/>
                    <a:pt x="32" y="160"/>
                  </a:cubicBezTo>
                  <a:cubicBezTo>
                    <a:pt x="35" y="162"/>
                    <a:pt x="40" y="163"/>
                    <a:pt x="44" y="165"/>
                  </a:cubicBezTo>
                  <a:cubicBezTo>
                    <a:pt x="55" y="168"/>
                    <a:pt x="66" y="171"/>
                    <a:pt x="78" y="172"/>
                  </a:cubicBezTo>
                  <a:cubicBezTo>
                    <a:pt x="83" y="173"/>
                    <a:pt x="89" y="173"/>
                    <a:pt x="95" y="173"/>
                  </a:cubicBezTo>
                  <a:cubicBezTo>
                    <a:pt x="100" y="173"/>
                    <a:pt x="105" y="170"/>
                    <a:pt x="109" y="168"/>
                  </a:cubicBezTo>
                  <a:cubicBezTo>
                    <a:pt x="115" y="165"/>
                    <a:pt x="120" y="162"/>
                    <a:pt x="124" y="158"/>
                  </a:cubicBezTo>
                  <a:cubicBezTo>
                    <a:pt x="129" y="154"/>
                    <a:pt x="133" y="148"/>
                    <a:pt x="136" y="143"/>
                  </a:cubicBezTo>
                  <a:cubicBezTo>
                    <a:pt x="139" y="139"/>
                    <a:pt x="142" y="135"/>
                    <a:pt x="143" y="130"/>
                  </a:cubicBezTo>
                  <a:cubicBezTo>
                    <a:pt x="144" y="124"/>
                    <a:pt x="143" y="118"/>
                    <a:pt x="145" y="113"/>
                  </a:cubicBezTo>
                  <a:cubicBezTo>
                    <a:pt x="146" y="109"/>
                    <a:pt x="149" y="107"/>
                    <a:pt x="151" y="103"/>
                  </a:cubicBezTo>
                  <a:cubicBezTo>
                    <a:pt x="158" y="93"/>
                    <a:pt x="148" y="80"/>
                    <a:pt x="154" y="70"/>
                  </a:cubicBezTo>
                  <a:cubicBezTo>
                    <a:pt x="157" y="63"/>
                    <a:pt x="164" y="59"/>
                    <a:pt x="167" y="52"/>
                  </a:cubicBezTo>
                  <a:cubicBezTo>
                    <a:pt x="170" y="45"/>
                    <a:pt x="170" y="37"/>
                    <a:pt x="167" y="31"/>
                  </a:cubicBezTo>
                  <a:cubicBezTo>
                    <a:pt x="162" y="20"/>
                    <a:pt x="152" y="12"/>
                    <a:pt x="141" y="7"/>
                  </a:cubicBezTo>
                  <a:cubicBezTo>
                    <a:pt x="129" y="2"/>
                    <a:pt x="113" y="0"/>
                    <a:pt x="103" y="9"/>
                  </a:cubicBezTo>
                  <a:cubicBezTo>
                    <a:pt x="100" y="11"/>
                    <a:pt x="99" y="13"/>
                    <a:pt x="96" y="15"/>
                  </a:cubicBezTo>
                  <a:cubicBezTo>
                    <a:pt x="87" y="24"/>
                    <a:pt x="75" y="24"/>
                    <a:pt x="63" y="23"/>
                  </a:cubicBezTo>
                  <a:cubicBezTo>
                    <a:pt x="55" y="23"/>
                    <a:pt x="47" y="22"/>
                    <a:pt x="39" y="25"/>
                  </a:cubicBezTo>
                  <a:cubicBezTo>
                    <a:pt x="31" y="28"/>
                    <a:pt x="23" y="35"/>
                    <a:pt x="21" y="43"/>
                  </a:cubicBezTo>
                  <a:cubicBezTo>
                    <a:pt x="20" y="47"/>
                    <a:pt x="20" y="52"/>
                    <a:pt x="20" y="57"/>
                  </a:cubicBezTo>
                </a:path>
              </a:pathLst>
            </a:custGeom>
            <a:solidFill>
              <a:srgbClr val="1F14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7" name="íS1ídê"/>
            <p:cNvSpPr/>
            <p:nvPr>
              <p:custDataLst>
                <p:tags r:id="rId42"/>
              </p:custDataLst>
            </p:nvPr>
          </p:nvSpPr>
          <p:spPr bwMode="auto">
            <a:xfrm>
              <a:off x="5838825" y="2613026"/>
              <a:ext cx="528638" cy="296863"/>
            </a:xfrm>
            <a:custGeom>
              <a:avLst/>
              <a:gdLst>
                <a:gd name="T0" fmla="*/ 333 w 333"/>
                <a:gd name="T1" fmla="*/ 48 h 187"/>
                <a:gd name="T2" fmla="*/ 0 w 333"/>
                <a:gd name="T3" fmla="*/ 0 h 187"/>
                <a:gd name="T4" fmla="*/ 29 w 333"/>
                <a:gd name="T5" fmla="*/ 187 h 187"/>
                <a:gd name="T6" fmla="*/ 333 w 333"/>
                <a:gd name="T7" fmla="*/ 48 h 187"/>
              </a:gdLst>
              <a:ahLst/>
              <a:cxnLst>
                <a:cxn ang="0">
                  <a:pos x="T0" y="T1"/>
                </a:cxn>
                <a:cxn ang="0">
                  <a:pos x="T2" y="T3"/>
                </a:cxn>
                <a:cxn ang="0">
                  <a:pos x="T4" y="T5"/>
                </a:cxn>
                <a:cxn ang="0">
                  <a:pos x="T6" y="T7"/>
                </a:cxn>
              </a:cxnLst>
              <a:rect l="0" t="0" r="r" b="b"/>
              <a:pathLst>
                <a:path w="333" h="187">
                  <a:moveTo>
                    <a:pt x="333" y="48"/>
                  </a:moveTo>
                  <a:lnTo>
                    <a:pt x="0" y="0"/>
                  </a:lnTo>
                  <a:lnTo>
                    <a:pt x="29" y="187"/>
                  </a:lnTo>
                  <a:lnTo>
                    <a:pt x="333" y="48"/>
                  </a:lnTo>
                  <a:close/>
                </a:path>
              </a:pathLst>
            </a:custGeom>
            <a:solidFill>
              <a:srgbClr val="EEEA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8" name="iS1iḋê"/>
            <p:cNvSpPr/>
            <p:nvPr>
              <p:custDataLst>
                <p:tags r:id="rId43"/>
              </p:custDataLst>
            </p:nvPr>
          </p:nvSpPr>
          <p:spPr bwMode="auto">
            <a:xfrm>
              <a:off x="5838825" y="2613026"/>
              <a:ext cx="528638" cy="296863"/>
            </a:xfrm>
            <a:custGeom>
              <a:avLst/>
              <a:gdLst>
                <a:gd name="T0" fmla="*/ 333 w 333"/>
                <a:gd name="T1" fmla="*/ 48 h 187"/>
                <a:gd name="T2" fmla="*/ 0 w 333"/>
                <a:gd name="T3" fmla="*/ 0 h 187"/>
                <a:gd name="T4" fmla="*/ 29 w 333"/>
                <a:gd name="T5" fmla="*/ 187 h 187"/>
                <a:gd name="T6" fmla="*/ 333 w 333"/>
                <a:gd name="T7" fmla="*/ 48 h 187"/>
              </a:gdLst>
              <a:ahLst/>
              <a:cxnLst>
                <a:cxn ang="0">
                  <a:pos x="T0" y="T1"/>
                </a:cxn>
                <a:cxn ang="0">
                  <a:pos x="T2" y="T3"/>
                </a:cxn>
                <a:cxn ang="0">
                  <a:pos x="T4" y="T5"/>
                </a:cxn>
                <a:cxn ang="0">
                  <a:pos x="T6" y="T7"/>
                </a:cxn>
              </a:cxnLst>
              <a:rect l="0" t="0" r="r" b="b"/>
              <a:pathLst>
                <a:path w="333" h="187">
                  <a:moveTo>
                    <a:pt x="333" y="48"/>
                  </a:moveTo>
                  <a:lnTo>
                    <a:pt x="0" y="0"/>
                  </a:lnTo>
                  <a:lnTo>
                    <a:pt x="29" y="187"/>
                  </a:lnTo>
                  <a:lnTo>
                    <a:pt x="333"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9" name="iśḻîḍè"/>
            <p:cNvSpPr/>
            <p:nvPr>
              <p:custDataLst>
                <p:tags r:id="rId44"/>
              </p:custDataLst>
            </p:nvPr>
          </p:nvSpPr>
          <p:spPr bwMode="auto">
            <a:xfrm>
              <a:off x="6146800" y="2581276"/>
              <a:ext cx="300038" cy="273050"/>
            </a:xfrm>
            <a:custGeom>
              <a:avLst/>
              <a:gdLst>
                <a:gd name="T0" fmla="*/ 5 w 86"/>
                <a:gd name="T1" fmla="*/ 51 h 78"/>
                <a:gd name="T2" fmla="*/ 11 w 86"/>
                <a:gd name="T3" fmla="*/ 65 h 78"/>
                <a:gd name="T4" fmla="*/ 59 w 86"/>
                <a:gd name="T5" fmla="*/ 63 h 78"/>
                <a:gd name="T6" fmla="*/ 86 w 86"/>
                <a:gd name="T7" fmla="*/ 28 h 78"/>
                <a:gd name="T8" fmla="*/ 83 w 86"/>
                <a:gd name="T9" fmla="*/ 15 h 78"/>
                <a:gd name="T10" fmla="*/ 58 w 86"/>
                <a:gd name="T11" fmla="*/ 3 h 78"/>
                <a:gd name="T12" fmla="*/ 25 w 86"/>
                <a:gd name="T13" fmla="*/ 3 h 78"/>
                <a:gd name="T14" fmla="*/ 5 w 86"/>
                <a:gd name="T15" fmla="*/ 51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78">
                  <a:moveTo>
                    <a:pt x="5" y="51"/>
                  </a:moveTo>
                  <a:cubicBezTo>
                    <a:pt x="6" y="56"/>
                    <a:pt x="8" y="61"/>
                    <a:pt x="11" y="65"/>
                  </a:cubicBezTo>
                  <a:cubicBezTo>
                    <a:pt x="22" y="78"/>
                    <a:pt x="47" y="69"/>
                    <a:pt x="59" y="63"/>
                  </a:cubicBezTo>
                  <a:cubicBezTo>
                    <a:pt x="74" y="57"/>
                    <a:pt x="84" y="44"/>
                    <a:pt x="86" y="28"/>
                  </a:cubicBezTo>
                  <a:cubicBezTo>
                    <a:pt x="86" y="23"/>
                    <a:pt x="86" y="19"/>
                    <a:pt x="83" y="15"/>
                  </a:cubicBezTo>
                  <a:cubicBezTo>
                    <a:pt x="78" y="6"/>
                    <a:pt x="66" y="5"/>
                    <a:pt x="58" y="3"/>
                  </a:cubicBezTo>
                  <a:cubicBezTo>
                    <a:pt x="47" y="0"/>
                    <a:pt x="36" y="0"/>
                    <a:pt x="25" y="3"/>
                  </a:cubicBezTo>
                  <a:cubicBezTo>
                    <a:pt x="7" y="9"/>
                    <a:pt x="0" y="32"/>
                    <a:pt x="5" y="51"/>
                  </a:cubicBezTo>
                  <a:close/>
                </a:path>
              </a:pathLst>
            </a:custGeom>
            <a:solidFill>
              <a:srgbClr val="5A34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0" name="ïṩļîḓè"/>
            <p:cNvSpPr/>
            <p:nvPr>
              <p:custDataLst>
                <p:tags r:id="rId45"/>
              </p:custDataLst>
            </p:nvPr>
          </p:nvSpPr>
          <p:spPr bwMode="auto">
            <a:xfrm>
              <a:off x="3462338" y="2613026"/>
              <a:ext cx="2411413" cy="619125"/>
            </a:xfrm>
            <a:custGeom>
              <a:avLst/>
              <a:gdLst>
                <a:gd name="T0" fmla="*/ 1491 w 1519"/>
                <a:gd name="T1" fmla="*/ 0 h 390"/>
                <a:gd name="T2" fmla="*/ 17 w 1519"/>
                <a:gd name="T3" fmla="*/ 185 h 390"/>
                <a:gd name="T4" fmla="*/ 0 w 1519"/>
                <a:gd name="T5" fmla="*/ 390 h 390"/>
                <a:gd name="T6" fmla="*/ 1519 w 1519"/>
                <a:gd name="T7" fmla="*/ 189 h 390"/>
                <a:gd name="T8" fmla="*/ 1491 w 1519"/>
                <a:gd name="T9" fmla="*/ 0 h 390"/>
              </a:gdLst>
              <a:ahLst/>
              <a:cxnLst>
                <a:cxn ang="0">
                  <a:pos x="T0" y="T1"/>
                </a:cxn>
                <a:cxn ang="0">
                  <a:pos x="T2" y="T3"/>
                </a:cxn>
                <a:cxn ang="0">
                  <a:pos x="T4" y="T5"/>
                </a:cxn>
                <a:cxn ang="0">
                  <a:pos x="T6" y="T7"/>
                </a:cxn>
                <a:cxn ang="0">
                  <a:pos x="T8" y="T9"/>
                </a:cxn>
              </a:cxnLst>
              <a:rect l="0" t="0" r="r" b="b"/>
              <a:pathLst>
                <a:path w="1519" h="390">
                  <a:moveTo>
                    <a:pt x="1491" y="0"/>
                  </a:moveTo>
                  <a:lnTo>
                    <a:pt x="17" y="185"/>
                  </a:lnTo>
                  <a:lnTo>
                    <a:pt x="0" y="390"/>
                  </a:lnTo>
                  <a:lnTo>
                    <a:pt x="1519" y="189"/>
                  </a:lnTo>
                  <a:lnTo>
                    <a:pt x="1491" y="0"/>
                  </a:lnTo>
                  <a:close/>
                </a:path>
              </a:pathLst>
            </a:custGeom>
            <a:solidFill>
              <a:srgbClr val="FFBB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1" name="îṩlîdè"/>
            <p:cNvSpPr/>
            <p:nvPr>
              <p:custDataLst>
                <p:tags r:id="rId46"/>
              </p:custDataLst>
            </p:nvPr>
          </p:nvSpPr>
          <p:spPr bwMode="auto">
            <a:xfrm>
              <a:off x="3462338" y="2613026"/>
              <a:ext cx="2411413" cy="619125"/>
            </a:xfrm>
            <a:custGeom>
              <a:avLst/>
              <a:gdLst>
                <a:gd name="T0" fmla="*/ 1491 w 1519"/>
                <a:gd name="T1" fmla="*/ 0 h 390"/>
                <a:gd name="T2" fmla="*/ 17 w 1519"/>
                <a:gd name="T3" fmla="*/ 185 h 390"/>
                <a:gd name="T4" fmla="*/ 0 w 1519"/>
                <a:gd name="T5" fmla="*/ 390 h 390"/>
                <a:gd name="T6" fmla="*/ 1519 w 1519"/>
                <a:gd name="T7" fmla="*/ 189 h 390"/>
                <a:gd name="T8" fmla="*/ 1491 w 1519"/>
                <a:gd name="T9" fmla="*/ 0 h 390"/>
              </a:gdLst>
              <a:ahLst/>
              <a:cxnLst>
                <a:cxn ang="0">
                  <a:pos x="T0" y="T1"/>
                </a:cxn>
                <a:cxn ang="0">
                  <a:pos x="T2" y="T3"/>
                </a:cxn>
                <a:cxn ang="0">
                  <a:pos x="T4" y="T5"/>
                </a:cxn>
                <a:cxn ang="0">
                  <a:pos x="T6" y="T7"/>
                </a:cxn>
                <a:cxn ang="0">
                  <a:pos x="T8" y="T9"/>
                </a:cxn>
              </a:cxnLst>
              <a:rect l="0" t="0" r="r" b="b"/>
              <a:pathLst>
                <a:path w="1519" h="390">
                  <a:moveTo>
                    <a:pt x="1491" y="0"/>
                  </a:moveTo>
                  <a:lnTo>
                    <a:pt x="17" y="185"/>
                  </a:lnTo>
                  <a:lnTo>
                    <a:pt x="0" y="390"/>
                  </a:lnTo>
                  <a:lnTo>
                    <a:pt x="1519" y="189"/>
                  </a:lnTo>
                  <a:lnTo>
                    <a:pt x="149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2" name="iŝlïḑé"/>
            <p:cNvSpPr/>
            <p:nvPr>
              <p:custDataLst>
                <p:tags r:id="rId47"/>
              </p:custDataLst>
            </p:nvPr>
          </p:nvSpPr>
          <p:spPr bwMode="auto">
            <a:xfrm>
              <a:off x="3440113" y="2790826"/>
              <a:ext cx="976313" cy="223838"/>
            </a:xfrm>
            <a:custGeom>
              <a:avLst/>
              <a:gdLst>
                <a:gd name="T0" fmla="*/ 615 w 615"/>
                <a:gd name="T1" fmla="*/ 0 h 141"/>
                <a:gd name="T2" fmla="*/ 31 w 615"/>
                <a:gd name="T3" fmla="*/ 73 h 141"/>
                <a:gd name="T4" fmla="*/ 0 w 615"/>
                <a:gd name="T5" fmla="*/ 141 h 141"/>
                <a:gd name="T6" fmla="*/ 27 w 615"/>
                <a:gd name="T7" fmla="*/ 137 h 141"/>
                <a:gd name="T8" fmla="*/ 31 w 615"/>
                <a:gd name="T9" fmla="*/ 73 h 141"/>
                <a:gd name="T10" fmla="*/ 615 w 615"/>
                <a:gd name="T11" fmla="*/ 0 h 141"/>
                <a:gd name="T12" fmla="*/ 615 w 615"/>
                <a:gd name="T13" fmla="*/ 0 h 141"/>
              </a:gdLst>
              <a:ahLst/>
              <a:cxnLst>
                <a:cxn ang="0">
                  <a:pos x="T0" y="T1"/>
                </a:cxn>
                <a:cxn ang="0">
                  <a:pos x="T2" y="T3"/>
                </a:cxn>
                <a:cxn ang="0">
                  <a:pos x="T4" y="T5"/>
                </a:cxn>
                <a:cxn ang="0">
                  <a:pos x="T6" y="T7"/>
                </a:cxn>
                <a:cxn ang="0">
                  <a:pos x="T8" y="T9"/>
                </a:cxn>
                <a:cxn ang="0">
                  <a:pos x="T10" y="T11"/>
                </a:cxn>
                <a:cxn ang="0">
                  <a:pos x="T12" y="T13"/>
                </a:cxn>
              </a:cxnLst>
              <a:rect l="0" t="0" r="r" b="b"/>
              <a:pathLst>
                <a:path w="615" h="141">
                  <a:moveTo>
                    <a:pt x="615" y="0"/>
                  </a:moveTo>
                  <a:lnTo>
                    <a:pt x="31" y="73"/>
                  </a:lnTo>
                  <a:lnTo>
                    <a:pt x="0" y="141"/>
                  </a:lnTo>
                  <a:lnTo>
                    <a:pt x="27" y="137"/>
                  </a:lnTo>
                  <a:lnTo>
                    <a:pt x="31" y="73"/>
                  </a:lnTo>
                  <a:lnTo>
                    <a:pt x="615" y="0"/>
                  </a:lnTo>
                  <a:lnTo>
                    <a:pt x="61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3" name="i$ḻiḋé"/>
            <p:cNvSpPr/>
            <p:nvPr>
              <p:custDataLst>
                <p:tags r:id="rId48"/>
              </p:custDataLst>
            </p:nvPr>
          </p:nvSpPr>
          <p:spPr bwMode="auto">
            <a:xfrm>
              <a:off x="3440113" y="2790826"/>
              <a:ext cx="976313" cy="223838"/>
            </a:xfrm>
            <a:custGeom>
              <a:avLst/>
              <a:gdLst>
                <a:gd name="T0" fmla="*/ 615 w 615"/>
                <a:gd name="T1" fmla="*/ 0 h 141"/>
                <a:gd name="T2" fmla="*/ 31 w 615"/>
                <a:gd name="T3" fmla="*/ 73 h 141"/>
                <a:gd name="T4" fmla="*/ 0 w 615"/>
                <a:gd name="T5" fmla="*/ 141 h 141"/>
                <a:gd name="T6" fmla="*/ 27 w 615"/>
                <a:gd name="T7" fmla="*/ 137 h 141"/>
                <a:gd name="T8" fmla="*/ 31 w 615"/>
                <a:gd name="T9" fmla="*/ 73 h 141"/>
                <a:gd name="T10" fmla="*/ 615 w 615"/>
                <a:gd name="T11" fmla="*/ 0 h 141"/>
                <a:gd name="T12" fmla="*/ 615 w 615"/>
                <a:gd name="T13" fmla="*/ 0 h 141"/>
              </a:gdLst>
              <a:ahLst/>
              <a:cxnLst>
                <a:cxn ang="0">
                  <a:pos x="T0" y="T1"/>
                </a:cxn>
                <a:cxn ang="0">
                  <a:pos x="T2" y="T3"/>
                </a:cxn>
                <a:cxn ang="0">
                  <a:pos x="T4" y="T5"/>
                </a:cxn>
                <a:cxn ang="0">
                  <a:pos x="T6" y="T7"/>
                </a:cxn>
                <a:cxn ang="0">
                  <a:pos x="T8" y="T9"/>
                </a:cxn>
                <a:cxn ang="0">
                  <a:pos x="T10" y="T11"/>
                </a:cxn>
                <a:cxn ang="0">
                  <a:pos x="T12" y="T13"/>
                </a:cxn>
              </a:cxnLst>
              <a:rect l="0" t="0" r="r" b="b"/>
              <a:pathLst>
                <a:path w="615" h="141">
                  <a:moveTo>
                    <a:pt x="615" y="0"/>
                  </a:moveTo>
                  <a:lnTo>
                    <a:pt x="31" y="73"/>
                  </a:lnTo>
                  <a:lnTo>
                    <a:pt x="0" y="141"/>
                  </a:lnTo>
                  <a:lnTo>
                    <a:pt x="27" y="137"/>
                  </a:lnTo>
                  <a:lnTo>
                    <a:pt x="31" y="73"/>
                  </a:lnTo>
                  <a:lnTo>
                    <a:pt x="615" y="0"/>
                  </a:lnTo>
                  <a:lnTo>
                    <a:pt x="6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4" name="ïśľíḍe"/>
            <p:cNvSpPr/>
            <p:nvPr>
              <p:custDataLst>
                <p:tags r:id="rId49"/>
              </p:custDataLst>
            </p:nvPr>
          </p:nvSpPr>
          <p:spPr bwMode="auto">
            <a:xfrm>
              <a:off x="3482975" y="2613026"/>
              <a:ext cx="2359025" cy="395288"/>
            </a:xfrm>
            <a:custGeom>
              <a:avLst/>
              <a:gdLst>
                <a:gd name="T0" fmla="*/ 1478 w 1486"/>
                <a:gd name="T1" fmla="*/ 0 h 249"/>
                <a:gd name="T2" fmla="*/ 1191 w 1486"/>
                <a:gd name="T3" fmla="*/ 35 h 249"/>
                <a:gd name="T4" fmla="*/ 1094 w 1486"/>
                <a:gd name="T5" fmla="*/ 48 h 249"/>
                <a:gd name="T6" fmla="*/ 819 w 1486"/>
                <a:gd name="T7" fmla="*/ 81 h 249"/>
                <a:gd name="T8" fmla="*/ 588 w 1486"/>
                <a:gd name="T9" fmla="*/ 112 h 249"/>
                <a:gd name="T10" fmla="*/ 4 w 1486"/>
                <a:gd name="T11" fmla="*/ 185 h 249"/>
                <a:gd name="T12" fmla="*/ 0 w 1486"/>
                <a:gd name="T13" fmla="*/ 249 h 249"/>
                <a:gd name="T14" fmla="*/ 1486 w 1486"/>
                <a:gd name="T15" fmla="*/ 64 h 249"/>
                <a:gd name="T16" fmla="*/ 1478 w 1486"/>
                <a:gd name="T17"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6" h="249">
                  <a:moveTo>
                    <a:pt x="1478" y="0"/>
                  </a:moveTo>
                  <a:lnTo>
                    <a:pt x="1191" y="35"/>
                  </a:lnTo>
                  <a:lnTo>
                    <a:pt x="1094" y="48"/>
                  </a:lnTo>
                  <a:lnTo>
                    <a:pt x="819" y="81"/>
                  </a:lnTo>
                  <a:lnTo>
                    <a:pt x="588" y="112"/>
                  </a:lnTo>
                  <a:lnTo>
                    <a:pt x="4" y="185"/>
                  </a:lnTo>
                  <a:lnTo>
                    <a:pt x="0" y="249"/>
                  </a:lnTo>
                  <a:lnTo>
                    <a:pt x="1486" y="64"/>
                  </a:lnTo>
                  <a:lnTo>
                    <a:pt x="1478" y="0"/>
                  </a:lnTo>
                  <a:close/>
                </a:path>
              </a:pathLst>
            </a:custGeom>
            <a:solidFill>
              <a:srgbClr val="FFC9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5" name="iṩľîḑé"/>
            <p:cNvSpPr/>
            <p:nvPr>
              <p:custDataLst>
                <p:tags r:id="rId50"/>
              </p:custDataLst>
            </p:nvPr>
          </p:nvSpPr>
          <p:spPr bwMode="auto">
            <a:xfrm>
              <a:off x="3482975" y="2613026"/>
              <a:ext cx="2359025" cy="395288"/>
            </a:xfrm>
            <a:custGeom>
              <a:avLst/>
              <a:gdLst>
                <a:gd name="T0" fmla="*/ 1478 w 1486"/>
                <a:gd name="T1" fmla="*/ 0 h 249"/>
                <a:gd name="T2" fmla="*/ 1191 w 1486"/>
                <a:gd name="T3" fmla="*/ 35 h 249"/>
                <a:gd name="T4" fmla="*/ 1094 w 1486"/>
                <a:gd name="T5" fmla="*/ 48 h 249"/>
                <a:gd name="T6" fmla="*/ 819 w 1486"/>
                <a:gd name="T7" fmla="*/ 81 h 249"/>
                <a:gd name="T8" fmla="*/ 588 w 1486"/>
                <a:gd name="T9" fmla="*/ 112 h 249"/>
                <a:gd name="T10" fmla="*/ 4 w 1486"/>
                <a:gd name="T11" fmla="*/ 185 h 249"/>
                <a:gd name="T12" fmla="*/ 0 w 1486"/>
                <a:gd name="T13" fmla="*/ 249 h 249"/>
                <a:gd name="T14" fmla="*/ 1486 w 1486"/>
                <a:gd name="T15" fmla="*/ 64 h 249"/>
                <a:gd name="T16" fmla="*/ 1478 w 1486"/>
                <a:gd name="T17"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6" h="249">
                  <a:moveTo>
                    <a:pt x="1478" y="0"/>
                  </a:moveTo>
                  <a:lnTo>
                    <a:pt x="1191" y="35"/>
                  </a:lnTo>
                  <a:lnTo>
                    <a:pt x="1094" y="48"/>
                  </a:lnTo>
                  <a:lnTo>
                    <a:pt x="819" y="81"/>
                  </a:lnTo>
                  <a:lnTo>
                    <a:pt x="588" y="112"/>
                  </a:lnTo>
                  <a:lnTo>
                    <a:pt x="4" y="185"/>
                  </a:lnTo>
                  <a:lnTo>
                    <a:pt x="0" y="249"/>
                  </a:lnTo>
                  <a:lnTo>
                    <a:pt x="1486" y="64"/>
                  </a:lnTo>
                  <a:lnTo>
                    <a:pt x="14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6" name="ïṧlîďé"/>
            <p:cNvSpPr/>
            <p:nvPr>
              <p:custDataLst>
                <p:tags r:id="rId51"/>
              </p:custDataLst>
            </p:nvPr>
          </p:nvSpPr>
          <p:spPr bwMode="auto">
            <a:xfrm>
              <a:off x="3451225" y="3130551"/>
              <a:ext cx="20638" cy="101600"/>
            </a:xfrm>
            <a:custGeom>
              <a:avLst/>
              <a:gdLst>
                <a:gd name="T0" fmla="*/ 13 w 13"/>
                <a:gd name="T1" fmla="*/ 0 h 64"/>
                <a:gd name="T2" fmla="*/ 0 w 13"/>
                <a:gd name="T3" fmla="*/ 0 h 64"/>
                <a:gd name="T4" fmla="*/ 7 w 13"/>
                <a:gd name="T5" fmla="*/ 64 h 64"/>
                <a:gd name="T6" fmla="*/ 13 w 13"/>
                <a:gd name="T7" fmla="*/ 0 h 64"/>
              </a:gdLst>
              <a:ahLst/>
              <a:cxnLst>
                <a:cxn ang="0">
                  <a:pos x="T0" y="T1"/>
                </a:cxn>
                <a:cxn ang="0">
                  <a:pos x="T2" y="T3"/>
                </a:cxn>
                <a:cxn ang="0">
                  <a:pos x="T4" y="T5"/>
                </a:cxn>
                <a:cxn ang="0">
                  <a:pos x="T6" y="T7"/>
                </a:cxn>
              </a:cxnLst>
              <a:rect l="0" t="0" r="r" b="b"/>
              <a:pathLst>
                <a:path w="13" h="64">
                  <a:moveTo>
                    <a:pt x="13" y="0"/>
                  </a:moveTo>
                  <a:lnTo>
                    <a:pt x="0" y="0"/>
                  </a:lnTo>
                  <a:lnTo>
                    <a:pt x="7" y="64"/>
                  </a:lnTo>
                  <a:lnTo>
                    <a:pt x="13" y="0"/>
                  </a:lnTo>
                  <a:close/>
                </a:path>
              </a:pathLst>
            </a:custGeom>
            <a:solidFill>
              <a:srgbClr val="D3D2D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7" name="îṡḻîďé"/>
            <p:cNvSpPr/>
            <p:nvPr>
              <p:custDataLst>
                <p:tags r:id="rId52"/>
              </p:custDataLst>
            </p:nvPr>
          </p:nvSpPr>
          <p:spPr bwMode="auto">
            <a:xfrm>
              <a:off x="3451225" y="3130551"/>
              <a:ext cx="20638" cy="101600"/>
            </a:xfrm>
            <a:custGeom>
              <a:avLst/>
              <a:gdLst>
                <a:gd name="T0" fmla="*/ 13 w 13"/>
                <a:gd name="T1" fmla="*/ 0 h 64"/>
                <a:gd name="T2" fmla="*/ 0 w 13"/>
                <a:gd name="T3" fmla="*/ 0 h 64"/>
                <a:gd name="T4" fmla="*/ 7 w 13"/>
                <a:gd name="T5" fmla="*/ 64 h 64"/>
                <a:gd name="T6" fmla="*/ 13 w 13"/>
                <a:gd name="T7" fmla="*/ 0 h 64"/>
              </a:gdLst>
              <a:ahLst/>
              <a:cxnLst>
                <a:cxn ang="0">
                  <a:pos x="T0" y="T1"/>
                </a:cxn>
                <a:cxn ang="0">
                  <a:pos x="T2" y="T3"/>
                </a:cxn>
                <a:cxn ang="0">
                  <a:pos x="T4" y="T5"/>
                </a:cxn>
                <a:cxn ang="0">
                  <a:pos x="T6" y="T7"/>
                </a:cxn>
              </a:cxnLst>
              <a:rect l="0" t="0" r="r" b="b"/>
              <a:pathLst>
                <a:path w="13" h="64">
                  <a:moveTo>
                    <a:pt x="13" y="0"/>
                  </a:moveTo>
                  <a:lnTo>
                    <a:pt x="0" y="0"/>
                  </a:lnTo>
                  <a:lnTo>
                    <a:pt x="7" y="64"/>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8" name="îṡḷíḍè"/>
            <p:cNvSpPr/>
            <p:nvPr>
              <p:custDataLst>
                <p:tags r:id="rId53"/>
              </p:custDataLst>
            </p:nvPr>
          </p:nvSpPr>
          <p:spPr bwMode="auto">
            <a:xfrm>
              <a:off x="3462338" y="2822576"/>
              <a:ext cx="2411413" cy="409575"/>
            </a:xfrm>
            <a:custGeom>
              <a:avLst/>
              <a:gdLst>
                <a:gd name="T0" fmla="*/ 1510 w 1519"/>
                <a:gd name="T1" fmla="*/ 0 h 258"/>
                <a:gd name="T2" fmla="*/ 6 w 1519"/>
                <a:gd name="T3" fmla="*/ 194 h 258"/>
                <a:gd name="T4" fmla="*/ 0 w 1519"/>
                <a:gd name="T5" fmla="*/ 258 h 258"/>
                <a:gd name="T6" fmla="*/ 1519 w 1519"/>
                <a:gd name="T7" fmla="*/ 57 h 258"/>
                <a:gd name="T8" fmla="*/ 1510 w 1519"/>
                <a:gd name="T9" fmla="*/ 0 h 258"/>
              </a:gdLst>
              <a:ahLst/>
              <a:cxnLst>
                <a:cxn ang="0">
                  <a:pos x="T0" y="T1"/>
                </a:cxn>
                <a:cxn ang="0">
                  <a:pos x="T2" y="T3"/>
                </a:cxn>
                <a:cxn ang="0">
                  <a:pos x="T4" y="T5"/>
                </a:cxn>
                <a:cxn ang="0">
                  <a:pos x="T6" y="T7"/>
                </a:cxn>
                <a:cxn ang="0">
                  <a:pos x="T8" y="T9"/>
                </a:cxn>
              </a:cxnLst>
              <a:rect l="0" t="0" r="r" b="b"/>
              <a:pathLst>
                <a:path w="1519" h="258">
                  <a:moveTo>
                    <a:pt x="1510" y="0"/>
                  </a:moveTo>
                  <a:lnTo>
                    <a:pt x="6" y="194"/>
                  </a:lnTo>
                  <a:lnTo>
                    <a:pt x="0" y="258"/>
                  </a:lnTo>
                  <a:lnTo>
                    <a:pt x="1519" y="57"/>
                  </a:lnTo>
                  <a:lnTo>
                    <a:pt x="1510" y="0"/>
                  </a:lnTo>
                  <a:close/>
                </a:path>
              </a:pathLst>
            </a:custGeom>
            <a:solidFill>
              <a:srgbClr val="D39C0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9" name="îṧlïḓé"/>
            <p:cNvSpPr/>
            <p:nvPr>
              <p:custDataLst>
                <p:tags r:id="rId54"/>
              </p:custDataLst>
            </p:nvPr>
          </p:nvSpPr>
          <p:spPr bwMode="auto">
            <a:xfrm>
              <a:off x="3462338" y="2822576"/>
              <a:ext cx="2411413" cy="409575"/>
            </a:xfrm>
            <a:custGeom>
              <a:avLst/>
              <a:gdLst>
                <a:gd name="T0" fmla="*/ 1510 w 1519"/>
                <a:gd name="T1" fmla="*/ 0 h 258"/>
                <a:gd name="T2" fmla="*/ 6 w 1519"/>
                <a:gd name="T3" fmla="*/ 194 h 258"/>
                <a:gd name="T4" fmla="*/ 0 w 1519"/>
                <a:gd name="T5" fmla="*/ 258 h 258"/>
                <a:gd name="T6" fmla="*/ 1519 w 1519"/>
                <a:gd name="T7" fmla="*/ 57 h 258"/>
                <a:gd name="T8" fmla="*/ 1510 w 1519"/>
                <a:gd name="T9" fmla="*/ 0 h 258"/>
              </a:gdLst>
              <a:ahLst/>
              <a:cxnLst>
                <a:cxn ang="0">
                  <a:pos x="T0" y="T1"/>
                </a:cxn>
                <a:cxn ang="0">
                  <a:pos x="T2" y="T3"/>
                </a:cxn>
                <a:cxn ang="0">
                  <a:pos x="T4" y="T5"/>
                </a:cxn>
                <a:cxn ang="0">
                  <a:pos x="T6" y="T7"/>
                </a:cxn>
                <a:cxn ang="0">
                  <a:pos x="T8" y="T9"/>
                </a:cxn>
              </a:cxnLst>
              <a:rect l="0" t="0" r="r" b="b"/>
              <a:pathLst>
                <a:path w="1519" h="258">
                  <a:moveTo>
                    <a:pt x="1510" y="0"/>
                  </a:moveTo>
                  <a:lnTo>
                    <a:pt x="6" y="194"/>
                  </a:lnTo>
                  <a:lnTo>
                    <a:pt x="0" y="258"/>
                  </a:lnTo>
                  <a:lnTo>
                    <a:pt x="1519" y="57"/>
                  </a:lnTo>
                  <a:lnTo>
                    <a:pt x="15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0" name="ïṡḻiḓé"/>
            <p:cNvSpPr/>
            <p:nvPr>
              <p:custDataLst>
                <p:tags r:id="rId55"/>
              </p:custDataLst>
            </p:nvPr>
          </p:nvSpPr>
          <p:spPr bwMode="auto">
            <a:xfrm>
              <a:off x="3111500" y="2906713"/>
              <a:ext cx="420688" cy="363538"/>
            </a:xfrm>
            <a:custGeom>
              <a:avLst/>
              <a:gdLst>
                <a:gd name="T0" fmla="*/ 108 w 120"/>
                <a:gd name="T1" fmla="*/ 0 h 104"/>
                <a:gd name="T2" fmla="*/ 120 w 120"/>
                <a:gd name="T3" fmla="*/ 90 h 104"/>
                <a:gd name="T4" fmla="*/ 27 w 120"/>
                <a:gd name="T5" fmla="*/ 103 h 104"/>
                <a:gd name="T6" fmla="*/ 10 w 120"/>
                <a:gd name="T7" fmla="*/ 90 h 104"/>
                <a:gd name="T8" fmla="*/ 1 w 120"/>
                <a:gd name="T9" fmla="*/ 27 h 104"/>
                <a:gd name="T10" fmla="*/ 15 w 120"/>
                <a:gd name="T11" fmla="*/ 10 h 104"/>
                <a:gd name="T12" fmla="*/ 108 w 120"/>
                <a:gd name="T13" fmla="*/ 0 h 104"/>
              </a:gdLst>
              <a:ahLst/>
              <a:cxnLst>
                <a:cxn ang="0">
                  <a:pos x="T0" y="T1"/>
                </a:cxn>
                <a:cxn ang="0">
                  <a:pos x="T2" y="T3"/>
                </a:cxn>
                <a:cxn ang="0">
                  <a:pos x="T4" y="T5"/>
                </a:cxn>
                <a:cxn ang="0">
                  <a:pos x="T6" y="T7"/>
                </a:cxn>
                <a:cxn ang="0">
                  <a:pos x="T8" y="T9"/>
                </a:cxn>
                <a:cxn ang="0">
                  <a:pos x="T10" y="T11"/>
                </a:cxn>
                <a:cxn ang="0">
                  <a:pos x="T12" y="T13"/>
                </a:cxn>
              </a:cxnLst>
              <a:rect l="0" t="0" r="r" b="b"/>
              <a:pathLst>
                <a:path w="120" h="104">
                  <a:moveTo>
                    <a:pt x="108" y="0"/>
                  </a:moveTo>
                  <a:cubicBezTo>
                    <a:pt x="120" y="90"/>
                    <a:pt x="120" y="90"/>
                    <a:pt x="120" y="90"/>
                  </a:cubicBezTo>
                  <a:cubicBezTo>
                    <a:pt x="27" y="103"/>
                    <a:pt x="27" y="103"/>
                    <a:pt x="27" y="103"/>
                  </a:cubicBezTo>
                  <a:cubicBezTo>
                    <a:pt x="19" y="104"/>
                    <a:pt x="11" y="98"/>
                    <a:pt x="10" y="90"/>
                  </a:cubicBezTo>
                  <a:cubicBezTo>
                    <a:pt x="1" y="27"/>
                    <a:pt x="1" y="27"/>
                    <a:pt x="1" y="27"/>
                  </a:cubicBezTo>
                  <a:cubicBezTo>
                    <a:pt x="0" y="19"/>
                    <a:pt x="6" y="11"/>
                    <a:pt x="15" y="10"/>
                  </a:cubicBezTo>
                  <a:lnTo>
                    <a:pt x="108" y="0"/>
                  </a:lnTo>
                  <a:close/>
                </a:path>
              </a:pathLst>
            </a:custGeom>
            <a:solidFill>
              <a:srgbClr val="6883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1" name="ïṣ1îdé"/>
            <p:cNvSpPr/>
            <p:nvPr>
              <p:custDataLst>
                <p:tags r:id="rId56"/>
              </p:custDataLst>
            </p:nvPr>
          </p:nvSpPr>
          <p:spPr bwMode="auto">
            <a:xfrm>
              <a:off x="3073400" y="2895601"/>
              <a:ext cx="223838" cy="392113"/>
            </a:xfrm>
            <a:custGeom>
              <a:avLst/>
              <a:gdLst>
                <a:gd name="T0" fmla="*/ 108 w 141"/>
                <a:gd name="T1" fmla="*/ 0 h 247"/>
                <a:gd name="T2" fmla="*/ 141 w 141"/>
                <a:gd name="T3" fmla="*/ 240 h 247"/>
                <a:gd name="T4" fmla="*/ 35 w 141"/>
                <a:gd name="T5" fmla="*/ 247 h 247"/>
                <a:gd name="T6" fmla="*/ 0 w 141"/>
                <a:gd name="T7" fmla="*/ 27 h 247"/>
                <a:gd name="T8" fmla="*/ 108 w 141"/>
                <a:gd name="T9" fmla="*/ 0 h 247"/>
              </a:gdLst>
              <a:ahLst/>
              <a:cxnLst>
                <a:cxn ang="0">
                  <a:pos x="T0" y="T1"/>
                </a:cxn>
                <a:cxn ang="0">
                  <a:pos x="T2" y="T3"/>
                </a:cxn>
                <a:cxn ang="0">
                  <a:pos x="T4" y="T5"/>
                </a:cxn>
                <a:cxn ang="0">
                  <a:pos x="T6" y="T7"/>
                </a:cxn>
                <a:cxn ang="0">
                  <a:pos x="T8" y="T9"/>
                </a:cxn>
              </a:cxnLst>
              <a:rect l="0" t="0" r="r" b="b"/>
              <a:pathLst>
                <a:path w="141" h="247">
                  <a:moveTo>
                    <a:pt x="108" y="0"/>
                  </a:moveTo>
                  <a:lnTo>
                    <a:pt x="141" y="240"/>
                  </a:lnTo>
                  <a:lnTo>
                    <a:pt x="35" y="247"/>
                  </a:lnTo>
                  <a:lnTo>
                    <a:pt x="0" y="27"/>
                  </a:lnTo>
                  <a:lnTo>
                    <a:pt x="108" y="0"/>
                  </a:lnTo>
                  <a:close/>
                </a:path>
              </a:pathLst>
            </a:custGeom>
            <a:solidFill>
              <a:srgbClr val="C95B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2" name="íṥľíḍê"/>
            <p:cNvSpPr/>
            <p:nvPr>
              <p:custDataLst>
                <p:tags r:id="rId57"/>
              </p:custDataLst>
            </p:nvPr>
          </p:nvSpPr>
          <p:spPr bwMode="auto">
            <a:xfrm>
              <a:off x="3311525" y="2881313"/>
              <a:ext cx="150813" cy="403225"/>
            </a:xfrm>
            <a:custGeom>
              <a:avLst/>
              <a:gdLst>
                <a:gd name="T0" fmla="*/ 0 w 95"/>
                <a:gd name="T1" fmla="*/ 7 h 254"/>
                <a:gd name="T2" fmla="*/ 35 w 95"/>
                <a:gd name="T3" fmla="*/ 254 h 254"/>
                <a:gd name="T4" fmla="*/ 95 w 95"/>
                <a:gd name="T5" fmla="*/ 249 h 254"/>
                <a:gd name="T6" fmla="*/ 59 w 95"/>
                <a:gd name="T7" fmla="*/ 0 h 254"/>
                <a:gd name="T8" fmla="*/ 51 w 95"/>
                <a:gd name="T9" fmla="*/ 3 h 254"/>
                <a:gd name="T10" fmla="*/ 84 w 95"/>
                <a:gd name="T11" fmla="*/ 243 h 254"/>
                <a:gd name="T12" fmla="*/ 42 w 95"/>
                <a:gd name="T13" fmla="*/ 245 h 254"/>
                <a:gd name="T14" fmla="*/ 9 w 95"/>
                <a:gd name="T15" fmla="*/ 5 h 254"/>
                <a:gd name="T16" fmla="*/ 0 w 95"/>
                <a:gd name="T17" fmla="*/ 7 h 254"/>
                <a:gd name="T18" fmla="*/ 0 w 95"/>
                <a:gd name="T19" fmla="*/ 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254">
                  <a:moveTo>
                    <a:pt x="0" y="7"/>
                  </a:moveTo>
                  <a:lnTo>
                    <a:pt x="35" y="254"/>
                  </a:lnTo>
                  <a:lnTo>
                    <a:pt x="95" y="249"/>
                  </a:lnTo>
                  <a:lnTo>
                    <a:pt x="59" y="0"/>
                  </a:lnTo>
                  <a:lnTo>
                    <a:pt x="51" y="3"/>
                  </a:lnTo>
                  <a:lnTo>
                    <a:pt x="84" y="243"/>
                  </a:lnTo>
                  <a:lnTo>
                    <a:pt x="42" y="245"/>
                  </a:lnTo>
                  <a:lnTo>
                    <a:pt x="9" y="5"/>
                  </a:lnTo>
                  <a:lnTo>
                    <a:pt x="0" y="7"/>
                  </a:lnTo>
                  <a:lnTo>
                    <a:pt x="0" y="7"/>
                  </a:lnTo>
                  <a:close/>
                </a:path>
              </a:pathLst>
            </a:custGeom>
            <a:solidFill>
              <a:srgbClr val="506D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3" name="ïsľïḑe"/>
            <p:cNvSpPr/>
            <p:nvPr>
              <p:custDataLst>
                <p:tags r:id="rId58"/>
              </p:custDataLst>
            </p:nvPr>
          </p:nvSpPr>
          <p:spPr bwMode="auto">
            <a:xfrm>
              <a:off x="5794375" y="2703513"/>
              <a:ext cx="122238" cy="130175"/>
            </a:xfrm>
            <a:custGeom>
              <a:avLst/>
              <a:gdLst>
                <a:gd name="T0" fmla="*/ 22 w 35"/>
                <a:gd name="T1" fmla="*/ 35 h 37"/>
                <a:gd name="T2" fmla="*/ 2 w 35"/>
                <a:gd name="T3" fmla="*/ 23 h 37"/>
                <a:gd name="T4" fmla="*/ 13 w 35"/>
                <a:gd name="T5" fmla="*/ 3 h 37"/>
                <a:gd name="T6" fmla="*/ 32 w 35"/>
                <a:gd name="T7" fmla="*/ 15 h 37"/>
                <a:gd name="T8" fmla="*/ 22 w 35"/>
                <a:gd name="T9" fmla="*/ 35 h 37"/>
              </a:gdLst>
              <a:ahLst/>
              <a:cxnLst>
                <a:cxn ang="0">
                  <a:pos x="T0" y="T1"/>
                </a:cxn>
                <a:cxn ang="0">
                  <a:pos x="T2" y="T3"/>
                </a:cxn>
                <a:cxn ang="0">
                  <a:pos x="T4" y="T5"/>
                </a:cxn>
                <a:cxn ang="0">
                  <a:pos x="T6" y="T7"/>
                </a:cxn>
                <a:cxn ang="0">
                  <a:pos x="T8" y="T9"/>
                </a:cxn>
              </a:cxnLst>
              <a:rect l="0" t="0" r="r" b="b"/>
              <a:pathLst>
                <a:path w="35" h="37">
                  <a:moveTo>
                    <a:pt x="22" y="35"/>
                  </a:moveTo>
                  <a:cubicBezTo>
                    <a:pt x="14" y="37"/>
                    <a:pt x="5" y="32"/>
                    <a:pt x="2" y="23"/>
                  </a:cubicBezTo>
                  <a:cubicBezTo>
                    <a:pt x="0" y="14"/>
                    <a:pt x="5" y="5"/>
                    <a:pt x="13" y="3"/>
                  </a:cubicBezTo>
                  <a:cubicBezTo>
                    <a:pt x="21" y="0"/>
                    <a:pt x="30" y="6"/>
                    <a:pt x="32" y="15"/>
                  </a:cubicBezTo>
                  <a:cubicBezTo>
                    <a:pt x="35" y="23"/>
                    <a:pt x="30" y="32"/>
                    <a:pt x="22" y="35"/>
                  </a:cubicBezTo>
                  <a:close/>
                </a:path>
              </a:pathLst>
            </a:custGeom>
            <a:solidFill>
              <a:srgbClr val="EEEA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4" name="íŝ1iďê"/>
            <p:cNvSpPr/>
            <p:nvPr>
              <p:custDataLst>
                <p:tags r:id="rId59"/>
              </p:custDataLst>
            </p:nvPr>
          </p:nvSpPr>
          <p:spPr bwMode="auto">
            <a:xfrm>
              <a:off x="5815013" y="2816226"/>
              <a:ext cx="107950" cy="100013"/>
            </a:xfrm>
            <a:custGeom>
              <a:avLst/>
              <a:gdLst>
                <a:gd name="T0" fmla="*/ 19 w 31"/>
                <a:gd name="T1" fmla="*/ 27 h 29"/>
                <a:gd name="T2" fmla="*/ 2 w 31"/>
                <a:gd name="T3" fmla="*/ 19 h 29"/>
                <a:gd name="T4" fmla="*/ 12 w 31"/>
                <a:gd name="T5" fmla="*/ 2 h 29"/>
                <a:gd name="T6" fmla="*/ 29 w 31"/>
                <a:gd name="T7" fmla="*/ 11 h 29"/>
                <a:gd name="T8" fmla="*/ 19 w 31"/>
                <a:gd name="T9" fmla="*/ 27 h 29"/>
              </a:gdLst>
              <a:ahLst/>
              <a:cxnLst>
                <a:cxn ang="0">
                  <a:pos x="T0" y="T1"/>
                </a:cxn>
                <a:cxn ang="0">
                  <a:pos x="T2" y="T3"/>
                </a:cxn>
                <a:cxn ang="0">
                  <a:pos x="T4" y="T5"/>
                </a:cxn>
                <a:cxn ang="0">
                  <a:pos x="T6" y="T7"/>
                </a:cxn>
                <a:cxn ang="0">
                  <a:pos x="T8" y="T9"/>
                </a:cxn>
              </a:cxnLst>
              <a:rect l="0" t="0" r="r" b="b"/>
              <a:pathLst>
                <a:path w="31" h="29">
                  <a:moveTo>
                    <a:pt x="19" y="27"/>
                  </a:moveTo>
                  <a:cubicBezTo>
                    <a:pt x="11" y="29"/>
                    <a:pt x="4" y="25"/>
                    <a:pt x="2" y="19"/>
                  </a:cubicBezTo>
                  <a:cubicBezTo>
                    <a:pt x="0" y="12"/>
                    <a:pt x="4" y="4"/>
                    <a:pt x="12" y="2"/>
                  </a:cubicBezTo>
                  <a:cubicBezTo>
                    <a:pt x="19" y="0"/>
                    <a:pt x="27" y="4"/>
                    <a:pt x="29" y="11"/>
                  </a:cubicBezTo>
                  <a:cubicBezTo>
                    <a:pt x="31" y="18"/>
                    <a:pt x="26" y="25"/>
                    <a:pt x="19" y="27"/>
                  </a:cubicBezTo>
                  <a:close/>
                </a:path>
              </a:pathLst>
            </a:custGeom>
            <a:solidFill>
              <a:srgbClr val="EEEA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5" name="íš1îḓé"/>
            <p:cNvSpPr/>
            <p:nvPr>
              <p:custDataLst>
                <p:tags r:id="rId60"/>
              </p:custDataLst>
            </p:nvPr>
          </p:nvSpPr>
          <p:spPr bwMode="auto">
            <a:xfrm>
              <a:off x="5780088" y="2606676"/>
              <a:ext cx="111125" cy="114300"/>
            </a:xfrm>
            <a:custGeom>
              <a:avLst/>
              <a:gdLst>
                <a:gd name="T0" fmla="*/ 20 w 32"/>
                <a:gd name="T1" fmla="*/ 31 h 33"/>
                <a:gd name="T2" fmla="*/ 2 w 32"/>
                <a:gd name="T3" fmla="*/ 21 h 33"/>
                <a:gd name="T4" fmla="*/ 12 w 32"/>
                <a:gd name="T5" fmla="*/ 2 h 33"/>
                <a:gd name="T6" fmla="*/ 29 w 32"/>
                <a:gd name="T7" fmla="*/ 13 h 33"/>
                <a:gd name="T8" fmla="*/ 20 w 32"/>
                <a:gd name="T9" fmla="*/ 31 h 33"/>
              </a:gdLst>
              <a:ahLst/>
              <a:cxnLst>
                <a:cxn ang="0">
                  <a:pos x="T0" y="T1"/>
                </a:cxn>
                <a:cxn ang="0">
                  <a:pos x="T2" y="T3"/>
                </a:cxn>
                <a:cxn ang="0">
                  <a:pos x="T4" y="T5"/>
                </a:cxn>
                <a:cxn ang="0">
                  <a:pos x="T6" y="T7"/>
                </a:cxn>
                <a:cxn ang="0">
                  <a:pos x="T8" y="T9"/>
                </a:cxn>
              </a:cxnLst>
              <a:rect l="0" t="0" r="r" b="b"/>
              <a:pathLst>
                <a:path w="32" h="33">
                  <a:moveTo>
                    <a:pt x="20" y="31"/>
                  </a:moveTo>
                  <a:cubicBezTo>
                    <a:pt x="13" y="33"/>
                    <a:pt x="5" y="29"/>
                    <a:pt x="2" y="21"/>
                  </a:cubicBezTo>
                  <a:cubicBezTo>
                    <a:pt x="0" y="13"/>
                    <a:pt x="4" y="4"/>
                    <a:pt x="12" y="2"/>
                  </a:cubicBezTo>
                  <a:cubicBezTo>
                    <a:pt x="19" y="0"/>
                    <a:pt x="27" y="5"/>
                    <a:pt x="29" y="13"/>
                  </a:cubicBezTo>
                  <a:cubicBezTo>
                    <a:pt x="32" y="21"/>
                    <a:pt x="28" y="29"/>
                    <a:pt x="20" y="31"/>
                  </a:cubicBezTo>
                  <a:close/>
                </a:path>
              </a:pathLst>
            </a:custGeom>
            <a:solidFill>
              <a:srgbClr val="EEEA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6" name="îṥḷíḓè"/>
            <p:cNvSpPr/>
            <p:nvPr>
              <p:custDataLst>
                <p:tags r:id="rId61"/>
              </p:custDataLst>
            </p:nvPr>
          </p:nvSpPr>
          <p:spPr bwMode="auto">
            <a:xfrm>
              <a:off x="3957638" y="3867151"/>
              <a:ext cx="895350" cy="1703388"/>
            </a:xfrm>
            <a:custGeom>
              <a:avLst/>
              <a:gdLst>
                <a:gd name="T0" fmla="*/ 41 w 256"/>
                <a:gd name="T1" fmla="*/ 335 h 487"/>
                <a:gd name="T2" fmla="*/ 77 w 256"/>
                <a:gd name="T3" fmla="*/ 151 h 487"/>
                <a:gd name="T4" fmla="*/ 84 w 256"/>
                <a:gd name="T5" fmla="*/ 92 h 487"/>
                <a:gd name="T6" fmla="*/ 95 w 256"/>
                <a:gd name="T7" fmla="*/ 20 h 487"/>
                <a:gd name="T8" fmla="*/ 130 w 256"/>
                <a:gd name="T9" fmla="*/ 6 h 487"/>
                <a:gd name="T10" fmla="*/ 213 w 256"/>
                <a:gd name="T11" fmla="*/ 4 h 487"/>
                <a:gd name="T12" fmla="*/ 221 w 256"/>
                <a:gd name="T13" fmla="*/ 3 h 487"/>
                <a:gd name="T14" fmla="*/ 243 w 256"/>
                <a:gd name="T15" fmla="*/ 9 h 487"/>
                <a:gd name="T16" fmla="*/ 250 w 256"/>
                <a:gd name="T17" fmla="*/ 46 h 487"/>
                <a:gd name="T18" fmla="*/ 241 w 256"/>
                <a:gd name="T19" fmla="*/ 344 h 487"/>
                <a:gd name="T20" fmla="*/ 243 w 256"/>
                <a:gd name="T21" fmla="*/ 469 h 487"/>
                <a:gd name="T22" fmla="*/ 232 w 256"/>
                <a:gd name="T23" fmla="*/ 486 h 487"/>
                <a:gd name="T24" fmla="*/ 215 w 256"/>
                <a:gd name="T25" fmla="*/ 484 h 487"/>
                <a:gd name="T26" fmla="*/ 197 w 256"/>
                <a:gd name="T27" fmla="*/ 453 h 487"/>
                <a:gd name="T28" fmla="*/ 188 w 256"/>
                <a:gd name="T29" fmla="*/ 413 h 487"/>
                <a:gd name="T30" fmla="*/ 180 w 256"/>
                <a:gd name="T31" fmla="*/ 338 h 487"/>
                <a:gd name="T32" fmla="*/ 177 w 256"/>
                <a:gd name="T33" fmla="*/ 115 h 487"/>
                <a:gd name="T34" fmla="*/ 154 w 256"/>
                <a:gd name="T35" fmla="*/ 240 h 487"/>
                <a:gd name="T36" fmla="*/ 99 w 256"/>
                <a:gd name="T37" fmla="*/ 367 h 487"/>
                <a:gd name="T38" fmla="*/ 63 w 256"/>
                <a:gd name="T39" fmla="*/ 434 h 487"/>
                <a:gd name="T40" fmla="*/ 43 w 256"/>
                <a:gd name="T41" fmla="*/ 467 h 487"/>
                <a:gd name="T42" fmla="*/ 20 w 256"/>
                <a:gd name="T43" fmla="*/ 486 h 487"/>
                <a:gd name="T44" fmla="*/ 4 w 256"/>
                <a:gd name="T45" fmla="*/ 486 h 487"/>
                <a:gd name="T46" fmla="*/ 0 w 256"/>
                <a:gd name="T47" fmla="*/ 484 h 487"/>
                <a:gd name="T48" fmla="*/ 0 w 256"/>
                <a:gd name="T49" fmla="*/ 481 h 487"/>
                <a:gd name="T50" fmla="*/ 22 w 256"/>
                <a:gd name="T51" fmla="*/ 410 h 487"/>
                <a:gd name="T52" fmla="*/ 41 w 256"/>
                <a:gd name="T53" fmla="*/ 335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6" h="487">
                  <a:moveTo>
                    <a:pt x="41" y="335"/>
                  </a:moveTo>
                  <a:cubicBezTo>
                    <a:pt x="55" y="274"/>
                    <a:pt x="69" y="213"/>
                    <a:pt x="77" y="151"/>
                  </a:cubicBezTo>
                  <a:cubicBezTo>
                    <a:pt x="79" y="131"/>
                    <a:pt x="82" y="112"/>
                    <a:pt x="84" y="92"/>
                  </a:cubicBezTo>
                  <a:cubicBezTo>
                    <a:pt x="87" y="70"/>
                    <a:pt x="91" y="50"/>
                    <a:pt x="95" y="20"/>
                  </a:cubicBezTo>
                  <a:cubicBezTo>
                    <a:pt x="97" y="9"/>
                    <a:pt x="119" y="9"/>
                    <a:pt x="130" y="6"/>
                  </a:cubicBezTo>
                  <a:cubicBezTo>
                    <a:pt x="157" y="0"/>
                    <a:pt x="185" y="3"/>
                    <a:pt x="213" y="4"/>
                  </a:cubicBezTo>
                  <a:cubicBezTo>
                    <a:pt x="215" y="4"/>
                    <a:pt x="218" y="4"/>
                    <a:pt x="221" y="3"/>
                  </a:cubicBezTo>
                  <a:cubicBezTo>
                    <a:pt x="229" y="3"/>
                    <a:pt x="238" y="2"/>
                    <a:pt x="243" y="9"/>
                  </a:cubicBezTo>
                  <a:cubicBezTo>
                    <a:pt x="250" y="18"/>
                    <a:pt x="250" y="35"/>
                    <a:pt x="250" y="46"/>
                  </a:cubicBezTo>
                  <a:cubicBezTo>
                    <a:pt x="256" y="145"/>
                    <a:pt x="244" y="245"/>
                    <a:pt x="241" y="344"/>
                  </a:cubicBezTo>
                  <a:cubicBezTo>
                    <a:pt x="240" y="386"/>
                    <a:pt x="241" y="427"/>
                    <a:pt x="243" y="469"/>
                  </a:cubicBezTo>
                  <a:cubicBezTo>
                    <a:pt x="243" y="477"/>
                    <a:pt x="241" y="485"/>
                    <a:pt x="232" y="486"/>
                  </a:cubicBezTo>
                  <a:cubicBezTo>
                    <a:pt x="228" y="487"/>
                    <a:pt x="219" y="486"/>
                    <a:pt x="215" y="484"/>
                  </a:cubicBezTo>
                  <a:cubicBezTo>
                    <a:pt x="206" y="479"/>
                    <a:pt x="200" y="462"/>
                    <a:pt x="197" y="453"/>
                  </a:cubicBezTo>
                  <a:cubicBezTo>
                    <a:pt x="193" y="440"/>
                    <a:pt x="191" y="427"/>
                    <a:pt x="188" y="413"/>
                  </a:cubicBezTo>
                  <a:cubicBezTo>
                    <a:pt x="184" y="389"/>
                    <a:pt x="182" y="364"/>
                    <a:pt x="180" y="338"/>
                  </a:cubicBezTo>
                  <a:cubicBezTo>
                    <a:pt x="175" y="257"/>
                    <a:pt x="171" y="204"/>
                    <a:pt x="177" y="115"/>
                  </a:cubicBezTo>
                  <a:cubicBezTo>
                    <a:pt x="168" y="163"/>
                    <a:pt x="169" y="194"/>
                    <a:pt x="154" y="240"/>
                  </a:cubicBezTo>
                  <a:cubicBezTo>
                    <a:pt x="140" y="284"/>
                    <a:pt x="120" y="326"/>
                    <a:pt x="99" y="367"/>
                  </a:cubicBezTo>
                  <a:cubicBezTo>
                    <a:pt x="87" y="389"/>
                    <a:pt x="76" y="412"/>
                    <a:pt x="63" y="434"/>
                  </a:cubicBezTo>
                  <a:cubicBezTo>
                    <a:pt x="57" y="445"/>
                    <a:pt x="50" y="456"/>
                    <a:pt x="43" y="467"/>
                  </a:cubicBezTo>
                  <a:cubicBezTo>
                    <a:pt x="37" y="476"/>
                    <a:pt x="32" y="485"/>
                    <a:pt x="20" y="486"/>
                  </a:cubicBezTo>
                  <a:cubicBezTo>
                    <a:pt x="14" y="487"/>
                    <a:pt x="9" y="486"/>
                    <a:pt x="4" y="486"/>
                  </a:cubicBezTo>
                  <a:cubicBezTo>
                    <a:pt x="2" y="486"/>
                    <a:pt x="1" y="485"/>
                    <a:pt x="0" y="484"/>
                  </a:cubicBezTo>
                  <a:cubicBezTo>
                    <a:pt x="0" y="483"/>
                    <a:pt x="0" y="482"/>
                    <a:pt x="0" y="481"/>
                  </a:cubicBezTo>
                  <a:cubicBezTo>
                    <a:pt x="4" y="457"/>
                    <a:pt x="16" y="433"/>
                    <a:pt x="22" y="410"/>
                  </a:cubicBezTo>
                  <a:cubicBezTo>
                    <a:pt x="29" y="385"/>
                    <a:pt x="35" y="360"/>
                    <a:pt x="41" y="335"/>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7" name="í$liďê"/>
            <p:cNvSpPr/>
            <p:nvPr>
              <p:custDataLst>
                <p:tags r:id="rId62"/>
              </p:custDataLst>
            </p:nvPr>
          </p:nvSpPr>
          <p:spPr bwMode="auto">
            <a:xfrm>
              <a:off x="4233863" y="3916363"/>
              <a:ext cx="171450" cy="195263"/>
            </a:xfrm>
            <a:custGeom>
              <a:avLst/>
              <a:gdLst>
                <a:gd name="T0" fmla="*/ 6 w 49"/>
                <a:gd name="T1" fmla="*/ 8 h 56"/>
                <a:gd name="T2" fmla="*/ 11 w 49"/>
                <a:gd name="T3" fmla="*/ 5 h 56"/>
                <a:gd name="T4" fmla="*/ 22 w 49"/>
                <a:gd name="T5" fmla="*/ 2 h 56"/>
                <a:gd name="T6" fmla="*/ 31 w 49"/>
                <a:gd name="T7" fmla="*/ 11 h 56"/>
                <a:gd name="T8" fmla="*/ 40 w 49"/>
                <a:gd name="T9" fmla="*/ 32 h 56"/>
                <a:gd name="T10" fmla="*/ 40 w 49"/>
                <a:gd name="T11" fmla="*/ 51 h 56"/>
                <a:gd name="T12" fmla="*/ 25 w 49"/>
                <a:gd name="T13" fmla="*/ 56 h 56"/>
                <a:gd name="T14" fmla="*/ 22 w 49"/>
                <a:gd name="T15" fmla="*/ 56 h 56"/>
                <a:gd name="T16" fmla="*/ 20 w 49"/>
                <a:gd name="T17" fmla="*/ 54 h 56"/>
                <a:gd name="T18" fmla="*/ 9 w 49"/>
                <a:gd name="T19" fmla="*/ 39 h 56"/>
                <a:gd name="T20" fmla="*/ 1 w 49"/>
                <a:gd name="T21" fmla="*/ 16 h 56"/>
                <a:gd name="T22" fmla="*/ 3 w 49"/>
                <a:gd name="T23" fmla="*/ 11 h 56"/>
                <a:gd name="T24" fmla="*/ 6 w 49"/>
                <a:gd name="T2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6">
                  <a:moveTo>
                    <a:pt x="6" y="8"/>
                  </a:moveTo>
                  <a:cubicBezTo>
                    <a:pt x="8" y="7"/>
                    <a:pt x="9" y="6"/>
                    <a:pt x="11" y="5"/>
                  </a:cubicBezTo>
                  <a:cubicBezTo>
                    <a:pt x="15" y="4"/>
                    <a:pt x="18" y="3"/>
                    <a:pt x="22" y="2"/>
                  </a:cubicBezTo>
                  <a:cubicBezTo>
                    <a:pt x="30" y="0"/>
                    <a:pt x="30" y="5"/>
                    <a:pt x="31" y="11"/>
                  </a:cubicBezTo>
                  <a:cubicBezTo>
                    <a:pt x="33" y="18"/>
                    <a:pt x="38" y="25"/>
                    <a:pt x="40" y="32"/>
                  </a:cubicBezTo>
                  <a:cubicBezTo>
                    <a:pt x="43" y="40"/>
                    <a:pt x="49" y="46"/>
                    <a:pt x="40" y="51"/>
                  </a:cubicBezTo>
                  <a:cubicBezTo>
                    <a:pt x="36" y="54"/>
                    <a:pt x="31" y="56"/>
                    <a:pt x="25" y="56"/>
                  </a:cubicBezTo>
                  <a:cubicBezTo>
                    <a:pt x="24" y="56"/>
                    <a:pt x="23" y="56"/>
                    <a:pt x="22" y="56"/>
                  </a:cubicBezTo>
                  <a:cubicBezTo>
                    <a:pt x="22" y="55"/>
                    <a:pt x="21" y="55"/>
                    <a:pt x="20" y="54"/>
                  </a:cubicBezTo>
                  <a:cubicBezTo>
                    <a:pt x="16" y="49"/>
                    <a:pt x="13" y="44"/>
                    <a:pt x="9" y="39"/>
                  </a:cubicBezTo>
                  <a:cubicBezTo>
                    <a:pt x="4" y="32"/>
                    <a:pt x="0" y="25"/>
                    <a:pt x="1" y="16"/>
                  </a:cubicBezTo>
                  <a:cubicBezTo>
                    <a:pt x="2" y="14"/>
                    <a:pt x="2" y="13"/>
                    <a:pt x="3" y="11"/>
                  </a:cubicBezTo>
                  <a:cubicBezTo>
                    <a:pt x="4" y="10"/>
                    <a:pt x="5" y="9"/>
                    <a:pt x="6" y="8"/>
                  </a:cubicBezTo>
                </a:path>
              </a:pathLst>
            </a:custGeom>
            <a:solidFill>
              <a:srgbClr val="FAB5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8" name="ïśľíḋé"/>
            <p:cNvSpPr/>
            <p:nvPr>
              <p:custDataLst>
                <p:tags r:id="rId63"/>
              </p:custDataLst>
            </p:nvPr>
          </p:nvSpPr>
          <p:spPr bwMode="auto">
            <a:xfrm>
              <a:off x="4262438" y="4003676"/>
              <a:ext cx="188913" cy="122238"/>
            </a:xfrm>
            <a:custGeom>
              <a:avLst/>
              <a:gdLst>
                <a:gd name="T0" fmla="*/ 3 w 54"/>
                <a:gd name="T1" fmla="*/ 34 h 35"/>
                <a:gd name="T2" fmla="*/ 34 w 54"/>
                <a:gd name="T3" fmla="*/ 29 h 35"/>
                <a:gd name="T4" fmla="*/ 53 w 54"/>
                <a:gd name="T5" fmla="*/ 5 h 35"/>
                <a:gd name="T6" fmla="*/ 50 w 54"/>
                <a:gd name="T7" fmla="*/ 3 h 35"/>
                <a:gd name="T8" fmla="*/ 31 w 54"/>
                <a:gd name="T9" fmla="*/ 25 h 35"/>
                <a:gd name="T10" fmla="*/ 3 w 54"/>
                <a:gd name="T11" fmla="*/ 30 h 35"/>
                <a:gd name="T12" fmla="*/ 3 w 5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54" h="35">
                  <a:moveTo>
                    <a:pt x="3" y="34"/>
                  </a:moveTo>
                  <a:cubicBezTo>
                    <a:pt x="14" y="35"/>
                    <a:pt x="24" y="35"/>
                    <a:pt x="34" y="29"/>
                  </a:cubicBezTo>
                  <a:cubicBezTo>
                    <a:pt x="43" y="23"/>
                    <a:pt x="49" y="14"/>
                    <a:pt x="53" y="5"/>
                  </a:cubicBezTo>
                  <a:cubicBezTo>
                    <a:pt x="54" y="2"/>
                    <a:pt x="51" y="0"/>
                    <a:pt x="50" y="3"/>
                  </a:cubicBezTo>
                  <a:cubicBezTo>
                    <a:pt x="46" y="12"/>
                    <a:pt x="40" y="20"/>
                    <a:pt x="31" y="25"/>
                  </a:cubicBezTo>
                  <a:cubicBezTo>
                    <a:pt x="23" y="31"/>
                    <a:pt x="13" y="31"/>
                    <a:pt x="3" y="30"/>
                  </a:cubicBezTo>
                  <a:cubicBezTo>
                    <a:pt x="0" y="30"/>
                    <a:pt x="0" y="34"/>
                    <a:pt x="3" y="34"/>
                  </a:cubicBezTo>
                </a:path>
              </a:pathLst>
            </a:custGeom>
            <a:solidFill>
              <a:srgbClr val="4C83C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9" name="iSḷïďe"/>
            <p:cNvSpPr/>
            <p:nvPr>
              <p:custDataLst>
                <p:tags r:id="rId64"/>
              </p:custDataLst>
            </p:nvPr>
          </p:nvSpPr>
          <p:spPr bwMode="auto">
            <a:xfrm>
              <a:off x="4710113" y="4000501"/>
              <a:ext cx="128588" cy="195263"/>
            </a:xfrm>
            <a:custGeom>
              <a:avLst/>
              <a:gdLst>
                <a:gd name="T0" fmla="*/ 34 w 37"/>
                <a:gd name="T1" fmla="*/ 50 h 56"/>
                <a:gd name="T2" fmla="*/ 5 w 37"/>
                <a:gd name="T3" fmla="*/ 2 h 56"/>
                <a:gd name="T4" fmla="*/ 1 w 37"/>
                <a:gd name="T5" fmla="*/ 3 h 56"/>
                <a:gd name="T6" fmla="*/ 13 w 37"/>
                <a:gd name="T7" fmla="*/ 44 h 56"/>
                <a:gd name="T8" fmla="*/ 35 w 37"/>
                <a:gd name="T9" fmla="*/ 54 h 56"/>
                <a:gd name="T10" fmla="*/ 34 w 37"/>
                <a:gd name="T11" fmla="*/ 50 h 56"/>
              </a:gdLst>
              <a:ahLst/>
              <a:cxnLst>
                <a:cxn ang="0">
                  <a:pos x="T0" y="T1"/>
                </a:cxn>
                <a:cxn ang="0">
                  <a:pos x="T2" y="T3"/>
                </a:cxn>
                <a:cxn ang="0">
                  <a:pos x="T4" y="T5"/>
                </a:cxn>
                <a:cxn ang="0">
                  <a:pos x="T6" y="T7"/>
                </a:cxn>
                <a:cxn ang="0">
                  <a:pos x="T8" y="T9"/>
                </a:cxn>
                <a:cxn ang="0">
                  <a:pos x="T10" y="T11"/>
                </a:cxn>
              </a:cxnLst>
              <a:rect l="0" t="0" r="r" b="b"/>
              <a:pathLst>
                <a:path w="37" h="56">
                  <a:moveTo>
                    <a:pt x="34" y="50"/>
                  </a:moveTo>
                  <a:cubicBezTo>
                    <a:pt x="11" y="54"/>
                    <a:pt x="7" y="18"/>
                    <a:pt x="5" y="2"/>
                  </a:cubicBezTo>
                  <a:cubicBezTo>
                    <a:pt x="4" y="0"/>
                    <a:pt x="0" y="1"/>
                    <a:pt x="1" y="3"/>
                  </a:cubicBezTo>
                  <a:cubicBezTo>
                    <a:pt x="3" y="17"/>
                    <a:pt x="6" y="32"/>
                    <a:pt x="13" y="44"/>
                  </a:cubicBezTo>
                  <a:cubicBezTo>
                    <a:pt x="18" y="53"/>
                    <a:pt x="25" y="56"/>
                    <a:pt x="35" y="54"/>
                  </a:cubicBezTo>
                  <a:cubicBezTo>
                    <a:pt x="37" y="54"/>
                    <a:pt x="36" y="50"/>
                    <a:pt x="34" y="50"/>
                  </a:cubicBezTo>
                </a:path>
              </a:pathLst>
            </a:custGeom>
            <a:solidFill>
              <a:srgbClr val="4C83C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0" name="íṧḷidè"/>
            <p:cNvSpPr/>
            <p:nvPr>
              <p:custDataLst>
                <p:tags r:id="rId65"/>
              </p:custDataLst>
            </p:nvPr>
          </p:nvSpPr>
          <p:spPr bwMode="auto">
            <a:xfrm>
              <a:off x="4291013" y="3875088"/>
              <a:ext cx="411163" cy="1666875"/>
            </a:xfrm>
            <a:custGeom>
              <a:avLst/>
              <a:gdLst>
                <a:gd name="T0" fmla="*/ 107 w 118"/>
                <a:gd name="T1" fmla="*/ 464 h 477"/>
                <a:gd name="T2" fmla="*/ 107 w 118"/>
                <a:gd name="T3" fmla="*/ 465 h 477"/>
                <a:gd name="T4" fmla="*/ 114 w 118"/>
                <a:gd name="T5" fmla="*/ 477 h 477"/>
                <a:gd name="T6" fmla="*/ 114 w 118"/>
                <a:gd name="T7" fmla="*/ 477 h 477"/>
                <a:gd name="T8" fmla="*/ 107 w 118"/>
                <a:gd name="T9" fmla="*/ 464 h 477"/>
                <a:gd name="T10" fmla="*/ 118 w 118"/>
                <a:gd name="T11" fmla="*/ 2 h 477"/>
                <a:gd name="T12" fmla="*/ 117 w 118"/>
                <a:gd name="T13" fmla="*/ 2 h 477"/>
                <a:gd name="T14" fmla="*/ 118 w 118"/>
                <a:gd name="T15" fmla="*/ 2 h 477"/>
                <a:gd name="T16" fmla="*/ 118 w 118"/>
                <a:gd name="T17" fmla="*/ 2 h 477"/>
                <a:gd name="T18" fmla="*/ 118 w 118"/>
                <a:gd name="T19" fmla="*/ 2 h 477"/>
                <a:gd name="T20" fmla="*/ 73 w 118"/>
                <a:gd name="T21" fmla="*/ 0 h 477"/>
                <a:gd name="T22" fmla="*/ 35 w 118"/>
                <a:gd name="T23" fmla="*/ 4 h 477"/>
                <a:gd name="T24" fmla="*/ 0 w 118"/>
                <a:gd name="T25" fmla="*/ 15 h 477"/>
                <a:gd name="T26" fmla="*/ 1 w 118"/>
                <a:gd name="T27" fmla="*/ 15 h 477"/>
                <a:gd name="T28" fmla="*/ 35 w 118"/>
                <a:gd name="T29" fmla="*/ 4 h 477"/>
                <a:gd name="T30" fmla="*/ 74 w 118"/>
                <a:gd name="T31" fmla="*/ 0 h 477"/>
                <a:gd name="T32" fmla="*/ 73 w 118"/>
                <a:gd name="T33"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477">
                  <a:moveTo>
                    <a:pt x="107" y="464"/>
                  </a:moveTo>
                  <a:cubicBezTo>
                    <a:pt x="107" y="464"/>
                    <a:pt x="107" y="464"/>
                    <a:pt x="107" y="465"/>
                  </a:cubicBezTo>
                  <a:cubicBezTo>
                    <a:pt x="109" y="469"/>
                    <a:pt x="111" y="474"/>
                    <a:pt x="114" y="477"/>
                  </a:cubicBezTo>
                  <a:cubicBezTo>
                    <a:pt x="114" y="477"/>
                    <a:pt x="114" y="477"/>
                    <a:pt x="114" y="477"/>
                  </a:cubicBezTo>
                  <a:cubicBezTo>
                    <a:pt x="111" y="473"/>
                    <a:pt x="109" y="469"/>
                    <a:pt x="107" y="464"/>
                  </a:cubicBezTo>
                  <a:moveTo>
                    <a:pt x="118" y="2"/>
                  </a:moveTo>
                  <a:cubicBezTo>
                    <a:pt x="117" y="2"/>
                    <a:pt x="117" y="2"/>
                    <a:pt x="117" y="2"/>
                  </a:cubicBezTo>
                  <a:cubicBezTo>
                    <a:pt x="117" y="2"/>
                    <a:pt x="117" y="2"/>
                    <a:pt x="118" y="2"/>
                  </a:cubicBezTo>
                  <a:cubicBezTo>
                    <a:pt x="118" y="2"/>
                    <a:pt x="118" y="2"/>
                    <a:pt x="118" y="2"/>
                  </a:cubicBezTo>
                  <a:cubicBezTo>
                    <a:pt x="118" y="2"/>
                    <a:pt x="118" y="2"/>
                    <a:pt x="118" y="2"/>
                  </a:cubicBezTo>
                  <a:moveTo>
                    <a:pt x="73" y="0"/>
                  </a:moveTo>
                  <a:cubicBezTo>
                    <a:pt x="60" y="0"/>
                    <a:pt x="48" y="1"/>
                    <a:pt x="35" y="4"/>
                  </a:cubicBezTo>
                  <a:cubicBezTo>
                    <a:pt x="25" y="7"/>
                    <a:pt x="4" y="7"/>
                    <a:pt x="0" y="15"/>
                  </a:cubicBezTo>
                  <a:cubicBezTo>
                    <a:pt x="1" y="15"/>
                    <a:pt x="1" y="15"/>
                    <a:pt x="1" y="15"/>
                  </a:cubicBezTo>
                  <a:cubicBezTo>
                    <a:pt x="5" y="7"/>
                    <a:pt x="25" y="7"/>
                    <a:pt x="35" y="4"/>
                  </a:cubicBezTo>
                  <a:cubicBezTo>
                    <a:pt x="48" y="1"/>
                    <a:pt x="61" y="0"/>
                    <a:pt x="74" y="0"/>
                  </a:cubicBezTo>
                  <a:cubicBezTo>
                    <a:pt x="74" y="0"/>
                    <a:pt x="74" y="0"/>
                    <a:pt x="73" y="0"/>
                  </a:cubicBezTo>
                </a:path>
              </a:pathLst>
            </a:custGeom>
            <a:solidFill>
              <a:srgbClr val="D3D2D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1" name="îŝḷïḑê"/>
            <p:cNvSpPr/>
            <p:nvPr>
              <p:custDataLst>
                <p:tags r:id="rId66"/>
              </p:custDataLst>
            </p:nvPr>
          </p:nvSpPr>
          <p:spPr bwMode="auto">
            <a:xfrm>
              <a:off x="4689475" y="5541963"/>
              <a:ext cx="65088" cy="28575"/>
            </a:xfrm>
            <a:custGeom>
              <a:avLst/>
              <a:gdLst>
                <a:gd name="T0" fmla="*/ 0 w 19"/>
                <a:gd name="T1" fmla="*/ 0 h 8"/>
                <a:gd name="T2" fmla="*/ 0 w 19"/>
                <a:gd name="T3" fmla="*/ 0 h 8"/>
                <a:gd name="T4" fmla="*/ 6 w 19"/>
                <a:gd name="T5" fmla="*/ 5 h 8"/>
                <a:gd name="T6" fmla="*/ 18 w 19"/>
                <a:gd name="T7" fmla="*/ 8 h 8"/>
                <a:gd name="T8" fmla="*/ 19 w 19"/>
                <a:gd name="T9" fmla="*/ 8 h 8"/>
                <a:gd name="T10" fmla="*/ 6 w 19"/>
                <a:gd name="T11" fmla="*/ 5 h 8"/>
                <a:gd name="T12" fmla="*/ 0 w 19"/>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9" h="8">
                  <a:moveTo>
                    <a:pt x="0" y="0"/>
                  </a:moveTo>
                  <a:cubicBezTo>
                    <a:pt x="0" y="0"/>
                    <a:pt x="0" y="0"/>
                    <a:pt x="0" y="0"/>
                  </a:cubicBezTo>
                  <a:cubicBezTo>
                    <a:pt x="2" y="2"/>
                    <a:pt x="4" y="4"/>
                    <a:pt x="6" y="5"/>
                  </a:cubicBezTo>
                  <a:cubicBezTo>
                    <a:pt x="8" y="7"/>
                    <a:pt x="14" y="8"/>
                    <a:pt x="18" y="8"/>
                  </a:cubicBezTo>
                  <a:cubicBezTo>
                    <a:pt x="19" y="8"/>
                    <a:pt x="19" y="8"/>
                    <a:pt x="19" y="8"/>
                  </a:cubicBezTo>
                  <a:cubicBezTo>
                    <a:pt x="14" y="7"/>
                    <a:pt x="9" y="7"/>
                    <a:pt x="6" y="5"/>
                  </a:cubicBezTo>
                  <a:cubicBezTo>
                    <a:pt x="4" y="4"/>
                    <a:pt x="2" y="2"/>
                    <a:pt x="0" y="0"/>
                  </a:cubicBezTo>
                </a:path>
              </a:pathLst>
            </a:custGeom>
            <a:solidFill>
              <a:srgbClr val="20163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2" name="iṡľiḍè"/>
            <p:cNvSpPr/>
            <p:nvPr>
              <p:custDataLst>
                <p:tags r:id="rId67"/>
              </p:custDataLst>
            </p:nvPr>
          </p:nvSpPr>
          <p:spPr bwMode="auto">
            <a:xfrm>
              <a:off x="4294188" y="3875088"/>
              <a:ext cx="558800" cy="1695450"/>
            </a:xfrm>
            <a:custGeom>
              <a:avLst/>
              <a:gdLst>
                <a:gd name="T0" fmla="*/ 149 w 160"/>
                <a:gd name="T1" fmla="*/ 91 h 485"/>
                <a:gd name="T2" fmla="*/ 132 w 160"/>
                <a:gd name="T3" fmla="*/ 80 h 485"/>
                <a:gd name="T4" fmla="*/ 120 w 160"/>
                <a:gd name="T5" fmla="*/ 39 h 485"/>
                <a:gd name="T6" fmla="*/ 122 w 160"/>
                <a:gd name="T7" fmla="*/ 37 h 485"/>
                <a:gd name="T8" fmla="*/ 124 w 160"/>
                <a:gd name="T9" fmla="*/ 38 h 485"/>
                <a:gd name="T10" fmla="*/ 150 w 160"/>
                <a:gd name="T11" fmla="*/ 87 h 485"/>
                <a:gd name="T12" fmla="*/ 153 w 160"/>
                <a:gd name="T13" fmla="*/ 86 h 485"/>
                <a:gd name="T14" fmla="*/ 153 w 160"/>
                <a:gd name="T15" fmla="*/ 86 h 485"/>
                <a:gd name="T16" fmla="*/ 154 w 160"/>
                <a:gd name="T17" fmla="*/ 90 h 485"/>
                <a:gd name="T18" fmla="*/ 149 w 160"/>
                <a:gd name="T19" fmla="*/ 91 h 485"/>
                <a:gd name="T20" fmla="*/ 73 w 160"/>
                <a:gd name="T21" fmla="*/ 0 h 485"/>
                <a:gd name="T22" fmla="*/ 34 w 160"/>
                <a:gd name="T23" fmla="*/ 4 h 485"/>
                <a:gd name="T24" fmla="*/ 0 w 160"/>
                <a:gd name="T25" fmla="*/ 15 h 485"/>
                <a:gd name="T26" fmla="*/ 5 w 160"/>
                <a:gd name="T27" fmla="*/ 14 h 485"/>
                <a:gd name="T28" fmla="*/ 8 w 160"/>
                <a:gd name="T29" fmla="*/ 14 h 485"/>
                <a:gd name="T30" fmla="*/ 14 w 160"/>
                <a:gd name="T31" fmla="*/ 23 h 485"/>
                <a:gd name="T32" fmla="*/ 23 w 160"/>
                <a:gd name="T33" fmla="*/ 44 h 485"/>
                <a:gd name="T34" fmla="*/ 28 w 160"/>
                <a:gd name="T35" fmla="*/ 57 h 485"/>
                <a:gd name="T36" fmla="*/ 29 w 160"/>
                <a:gd name="T37" fmla="*/ 57 h 485"/>
                <a:gd name="T38" fmla="*/ 41 w 160"/>
                <a:gd name="T39" fmla="*/ 40 h 485"/>
                <a:gd name="T40" fmla="*/ 42 w 160"/>
                <a:gd name="T41" fmla="*/ 39 h 485"/>
                <a:gd name="T42" fmla="*/ 44 w 160"/>
                <a:gd name="T43" fmla="*/ 42 h 485"/>
                <a:gd name="T44" fmla="*/ 33 w 160"/>
                <a:gd name="T45" fmla="*/ 58 h 485"/>
                <a:gd name="T46" fmla="*/ 68 w 160"/>
                <a:gd name="T47" fmla="*/ 66 h 485"/>
                <a:gd name="T48" fmla="*/ 131 w 160"/>
                <a:gd name="T49" fmla="*/ 90 h 485"/>
                <a:gd name="T50" fmla="*/ 137 w 160"/>
                <a:gd name="T51" fmla="*/ 127 h 485"/>
                <a:gd name="T52" fmla="*/ 134 w 160"/>
                <a:gd name="T53" fmla="*/ 303 h 485"/>
                <a:gd name="T54" fmla="*/ 121 w 160"/>
                <a:gd name="T55" fmla="*/ 392 h 485"/>
                <a:gd name="T56" fmla="*/ 106 w 160"/>
                <a:gd name="T57" fmla="*/ 464 h 485"/>
                <a:gd name="T58" fmla="*/ 113 w 160"/>
                <a:gd name="T59" fmla="*/ 477 h 485"/>
                <a:gd name="T60" fmla="*/ 119 w 160"/>
                <a:gd name="T61" fmla="*/ 482 h 485"/>
                <a:gd name="T62" fmla="*/ 132 w 160"/>
                <a:gd name="T63" fmla="*/ 485 h 485"/>
                <a:gd name="T64" fmla="*/ 136 w 160"/>
                <a:gd name="T65" fmla="*/ 484 h 485"/>
                <a:gd name="T66" fmla="*/ 147 w 160"/>
                <a:gd name="T67" fmla="*/ 467 h 485"/>
                <a:gd name="T68" fmla="*/ 145 w 160"/>
                <a:gd name="T69" fmla="*/ 342 h 485"/>
                <a:gd name="T70" fmla="*/ 154 w 160"/>
                <a:gd name="T71" fmla="*/ 44 h 485"/>
                <a:gd name="T72" fmla="*/ 153 w 160"/>
                <a:gd name="T73" fmla="*/ 27 h 485"/>
                <a:gd name="T74" fmla="*/ 117 w 160"/>
                <a:gd name="T75" fmla="*/ 2 h 485"/>
                <a:gd name="T76" fmla="*/ 117 w 160"/>
                <a:gd name="T77" fmla="*/ 2 h 485"/>
                <a:gd name="T78" fmla="*/ 116 w 160"/>
                <a:gd name="T79" fmla="*/ 2 h 485"/>
                <a:gd name="T80" fmla="*/ 116 w 160"/>
                <a:gd name="T81" fmla="*/ 2 h 485"/>
                <a:gd name="T82" fmla="*/ 73 w 160"/>
                <a:gd name="T83"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0" h="485">
                  <a:moveTo>
                    <a:pt x="149" y="91"/>
                  </a:moveTo>
                  <a:cubicBezTo>
                    <a:pt x="142" y="91"/>
                    <a:pt x="136" y="87"/>
                    <a:pt x="132" y="80"/>
                  </a:cubicBezTo>
                  <a:cubicBezTo>
                    <a:pt x="125" y="68"/>
                    <a:pt x="122" y="53"/>
                    <a:pt x="120" y="39"/>
                  </a:cubicBezTo>
                  <a:cubicBezTo>
                    <a:pt x="119" y="38"/>
                    <a:pt x="121" y="37"/>
                    <a:pt x="122" y="37"/>
                  </a:cubicBezTo>
                  <a:cubicBezTo>
                    <a:pt x="123" y="37"/>
                    <a:pt x="123" y="37"/>
                    <a:pt x="124" y="38"/>
                  </a:cubicBezTo>
                  <a:cubicBezTo>
                    <a:pt x="126" y="53"/>
                    <a:pt x="130" y="87"/>
                    <a:pt x="150" y="87"/>
                  </a:cubicBezTo>
                  <a:cubicBezTo>
                    <a:pt x="151" y="87"/>
                    <a:pt x="152" y="87"/>
                    <a:pt x="153" y="86"/>
                  </a:cubicBezTo>
                  <a:cubicBezTo>
                    <a:pt x="153" y="86"/>
                    <a:pt x="153" y="86"/>
                    <a:pt x="153" y="86"/>
                  </a:cubicBezTo>
                  <a:cubicBezTo>
                    <a:pt x="155" y="86"/>
                    <a:pt x="156" y="90"/>
                    <a:pt x="154" y="90"/>
                  </a:cubicBezTo>
                  <a:cubicBezTo>
                    <a:pt x="152" y="91"/>
                    <a:pt x="151" y="91"/>
                    <a:pt x="149" y="91"/>
                  </a:cubicBezTo>
                  <a:moveTo>
                    <a:pt x="73" y="0"/>
                  </a:moveTo>
                  <a:cubicBezTo>
                    <a:pt x="60" y="0"/>
                    <a:pt x="47" y="1"/>
                    <a:pt x="34" y="4"/>
                  </a:cubicBezTo>
                  <a:cubicBezTo>
                    <a:pt x="24" y="7"/>
                    <a:pt x="4" y="7"/>
                    <a:pt x="0" y="15"/>
                  </a:cubicBezTo>
                  <a:cubicBezTo>
                    <a:pt x="2" y="15"/>
                    <a:pt x="3" y="14"/>
                    <a:pt x="5" y="14"/>
                  </a:cubicBezTo>
                  <a:cubicBezTo>
                    <a:pt x="6" y="14"/>
                    <a:pt x="7" y="14"/>
                    <a:pt x="8" y="14"/>
                  </a:cubicBezTo>
                  <a:cubicBezTo>
                    <a:pt x="13" y="14"/>
                    <a:pt x="13" y="18"/>
                    <a:pt x="14" y="23"/>
                  </a:cubicBezTo>
                  <a:cubicBezTo>
                    <a:pt x="16" y="30"/>
                    <a:pt x="21" y="37"/>
                    <a:pt x="23" y="44"/>
                  </a:cubicBezTo>
                  <a:cubicBezTo>
                    <a:pt x="25" y="49"/>
                    <a:pt x="28" y="53"/>
                    <a:pt x="28" y="57"/>
                  </a:cubicBezTo>
                  <a:cubicBezTo>
                    <a:pt x="28" y="57"/>
                    <a:pt x="29" y="57"/>
                    <a:pt x="29" y="57"/>
                  </a:cubicBezTo>
                  <a:cubicBezTo>
                    <a:pt x="34" y="52"/>
                    <a:pt x="38" y="46"/>
                    <a:pt x="41" y="40"/>
                  </a:cubicBezTo>
                  <a:cubicBezTo>
                    <a:pt x="41" y="39"/>
                    <a:pt x="41" y="39"/>
                    <a:pt x="42" y="39"/>
                  </a:cubicBezTo>
                  <a:cubicBezTo>
                    <a:pt x="43" y="39"/>
                    <a:pt x="45" y="40"/>
                    <a:pt x="44" y="42"/>
                  </a:cubicBezTo>
                  <a:cubicBezTo>
                    <a:pt x="41" y="48"/>
                    <a:pt x="38" y="54"/>
                    <a:pt x="33" y="58"/>
                  </a:cubicBezTo>
                  <a:cubicBezTo>
                    <a:pt x="45" y="62"/>
                    <a:pt x="56" y="64"/>
                    <a:pt x="68" y="66"/>
                  </a:cubicBezTo>
                  <a:cubicBezTo>
                    <a:pt x="90" y="70"/>
                    <a:pt x="120" y="66"/>
                    <a:pt x="131" y="90"/>
                  </a:cubicBezTo>
                  <a:cubicBezTo>
                    <a:pt x="137" y="101"/>
                    <a:pt x="137" y="114"/>
                    <a:pt x="137" y="127"/>
                  </a:cubicBezTo>
                  <a:cubicBezTo>
                    <a:pt x="138" y="185"/>
                    <a:pt x="139" y="245"/>
                    <a:pt x="134" y="303"/>
                  </a:cubicBezTo>
                  <a:cubicBezTo>
                    <a:pt x="132" y="333"/>
                    <a:pt x="127" y="363"/>
                    <a:pt x="121" y="392"/>
                  </a:cubicBezTo>
                  <a:cubicBezTo>
                    <a:pt x="116" y="415"/>
                    <a:pt x="107" y="440"/>
                    <a:pt x="106" y="464"/>
                  </a:cubicBezTo>
                  <a:cubicBezTo>
                    <a:pt x="108" y="469"/>
                    <a:pt x="110" y="473"/>
                    <a:pt x="113" y="477"/>
                  </a:cubicBezTo>
                  <a:cubicBezTo>
                    <a:pt x="115" y="479"/>
                    <a:pt x="117" y="481"/>
                    <a:pt x="119" y="482"/>
                  </a:cubicBezTo>
                  <a:cubicBezTo>
                    <a:pt x="122" y="484"/>
                    <a:pt x="127" y="484"/>
                    <a:pt x="132" y="485"/>
                  </a:cubicBezTo>
                  <a:cubicBezTo>
                    <a:pt x="133" y="485"/>
                    <a:pt x="135" y="484"/>
                    <a:pt x="136" y="484"/>
                  </a:cubicBezTo>
                  <a:cubicBezTo>
                    <a:pt x="145" y="483"/>
                    <a:pt x="147" y="475"/>
                    <a:pt x="147" y="467"/>
                  </a:cubicBezTo>
                  <a:cubicBezTo>
                    <a:pt x="145" y="425"/>
                    <a:pt x="144" y="384"/>
                    <a:pt x="145" y="342"/>
                  </a:cubicBezTo>
                  <a:cubicBezTo>
                    <a:pt x="148" y="243"/>
                    <a:pt x="160" y="143"/>
                    <a:pt x="154" y="44"/>
                  </a:cubicBezTo>
                  <a:cubicBezTo>
                    <a:pt x="154" y="39"/>
                    <a:pt x="154" y="33"/>
                    <a:pt x="153" y="27"/>
                  </a:cubicBezTo>
                  <a:cubicBezTo>
                    <a:pt x="144" y="15"/>
                    <a:pt x="131" y="7"/>
                    <a:pt x="117" y="2"/>
                  </a:cubicBezTo>
                  <a:cubicBezTo>
                    <a:pt x="117" y="2"/>
                    <a:pt x="117" y="2"/>
                    <a:pt x="117" y="2"/>
                  </a:cubicBezTo>
                  <a:cubicBezTo>
                    <a:pt x="116" y="2"/>
                    <a:pt x="116" y="2"/>
                    <a:pt x="116" y="2"/>
                  </a:cubicBezTo>
                  <a:cubicBezTo>
                    <a:pt x="116" y="2"/>
                    <a:pt x="116" y="2"/>
                    <a:pt x="116" y="2"/>
                  </a:cubicBezTo>
                  <a:cubicBezTo>
                    <a:pt x="102" y="2"/>
                    <a:pt x="87" y="0"/>
                    <a:pt x="73" y="0"/>
                  </a:cubicBezTo>
                </a:path>
              </a:pathLst>
            </a:custGeom>
            <a:solidFill>
              <a:srgbClr val="3C58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3" name="ïśḷíḋé"/>
            <p:cNvSpPr/>
            <p:nvPr>
              <p:custDataLst>
                <p:tags r:id="rId68"/>
              </p:custDataLst>
            </p:nvPr>
          </p:nvSpPr>
          <p:spPr bwMode="auto">
            <a:xfrm>
              <a:off x="4276725" y="3924301"/>
              <a:ext cx="114300" cy="149225"/>
            </a:xfrm>
            <a:custGeom>
              <a:avLst/>
              <a:gdLst>
                <a:gd name="T0" fmla="*/ 13 w 33"/>
                <a:gd name="T1" fmla="*/ 0 h 43"/>
                <a:gd name="T2" fmla="*/ 10 w 33"/>
                <a:gd name="T3" fmla="*/ 0 h 43"/>
                <a:gd name="T4" fmla="*/ 5 w 33"/>
                <a:gd name="T5" fmla="*/ 1 h 43"/>
                <a:gd name="T6" fmla="*/ 4 w 33"/>
                <a:gd name="T7" fmla="*/ 1 h 43"/>
                <a:gd name="T8" fmla="*/ 4 w 33"/>
                <a:gd name="T9" fmla="*/ 4 h 43"/>
                <a:gd name="T10" fmla="*/ 0 w 33"/>
                <a:gd name="T11" fmla="*/ 28 h 43"/>
                <a:gd name="T12" fmla="*/ 17 w 33"/>
                <a:gd name="T13" fmla="*/ 37 h 43"/>
                <a:gd name="T14" fmla="*/ 33 w 33"/>
                <a:gd name="T15" fmla="*/ 43 h 43"/>
                <a:gd name="T16" fmla="*/ 28 w 33"/>
                <a:gd name="T17" fmla="*/ 30 h 43"/>
                <a:gd name="T18" fmla="*/ 19 w 33"/>
                <a:gd name="T19" fmla="*/ 9 h 43"/>
                <a:gd name="T20" fmla="*/ 13 w 33"/>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43">
                  <a:moveTo>
                    <a:pt x="13" y="0"/>
                  </a:moveTo>
                  <a:cubicBezTo>
                    <a:pt x="12" y="0"/>
                    <a:pt x="11" y="0"/>
                    <a:pt x="10" y="0"/>
                  </a:cubicBezTo>
                  <a:cubicBezTo>
                    <a:pt x="8" y="0"/>
                    <a:pt x="7" y="1"/>
                    <a:pt x="5" y="1"/>
                  </a:cubicBezTo>
                  <a:cubicBezTo>
                    <a:pt x="5" y="1"/>
                    <a:pt x="5" y="1"/>
                    <a:pt x="4" y="1"/>
                  </a:cubicBezTo>
                  <a:cubicBezTo>
                    <a:pt x="4" y="2"/>
                    <a:pt x="4" y="3"/>
                    <a:pt x="4" y="4"/>
                  </a:cubicBezTo>
                  <a:cubicBezTo>
                    <a:pt x="2" y="12"/>
                    <a:pt x="1" y="20"/>
                    <a:pt x="0" y="28"/>
                  </a:cubicBezTo>
                  <a:cubicBezTo>
                    <a:pt x="5" y="32"/>
                    <a:pt x="12" y="35"/>
                    <a:pt x="17" y="37"/>
                  </a:cubicBezTo>
                  <a:cubicBezTo>
                    <a:pt x="22" y="39"/>
                    <a:pt x="27" y="41"/>
                    <a:pt x="33" y="43"/>
                  </a:cubicBezTo>
                  <a:cubicBezTo>
                    <a:pt x="33" y="39"/>
                    <a:pt x="30" y="35"/>
                    <a:pt x="28" y="30"/>
                  </a:cubicBezTo>
                  <a:cubicBezTo>
                    <a:pt x="26" y="23"/>
                    <a:pt x="21" y="16"/>
                    <a:pt x="19" y="9"/>
                  </a:cubicBezTo>
                  <a:cubicBezTo>
                    <a:pt x="18" y="4"/>
                    <a:pt x="18" y="0"/>
                    <a:pt x="13" y="0"/>
                  </a:cubicBezTo>
                </a:path>
              </a:pathLst>
            </a:custGeom>
            <a:solidFill>
              <a:srgbClr val="CF97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4" name="íšḷîḑé"/>
            <p:cNvSpPr/>
            <p:nvPr>
              <p:custDataLst>
                <p:tags r:id="rId69"/>
              </p:custDataLst>
            </p:nvPr>
          </p:nvSpPr>
          <p:spPr bwMode="auto">
            <a:xfrm>
              <a:off x="4395788" y="4011613"/>
              <a:ext cx="55563" cy="65088"/>
            </a:xfrm>
            <a:custGeom>
              <a:avLst/>
              <a:gdLst>
                <a:gd name="T0" fmla="*/ 13 w 16"/>
                <a:gd name="T1" fmla="*/ 0 h 19"/>
                <a:gd name="T2" fmla="*/ 12 w 16"/>
                <a:gd name="T3" fmla="*/ 1 h 19"/>
                <a:gd name="T4" fmla="*/ 0 w 16"/>
                <a:gd name="T5" fmla="*/ 18 h 19"/>
                <a:gd name="T6" fmla="*/ 4 w 16"/>
                <a:gd name="T7" fmla="*/ 19 h 19"/>
                <a:gd name="T8" fmla="*/ 15 w 16"/>
                <a:gd name="T9" fmla="*/ 3 h 19"/>
                <a:gd name="T10" fmla="*/ 13 w 16"/>
                <a:gd name="T11" fmla="*/ 0 h 19"/>
              </a:gdLst>
              <a:ahLst/>
              <a:cxnLst>
                <a:cxn ang="0">
                  <a:pos x="T0" y="T1"/>
                </a:cxn>
                <a:cxn ang="0">
                  <a:pos x="T2" y="T3"/>
                </a:cxn>
                <a:cxn ang="0">
                  <a:pos x="T4" y="T5"/>
                </a:cxn>
                <a:cxn ang="0">
                  <a:pos x="T6" y="T7"/>
                </a:cxn>
                <a:cxn ang="0">
                  <a:pos x="T8" y="T9"/>
                </a:cxn>
                <a:cxn ang="0">
                  <a:pos x="T10" y="T11"/>
                </a:cxn>
              </a:cxnLst>
              <a:rect l="0" t="0" r="r" b="b"/>
              <a:pathLst>
                <a:path w="16" h="19">
                  <a:moveTo>
                    <a:pt x="13" y="0"/>
                  </a:moveTo>
                  <a:cubicBezTo>
                    <a:pt x="12" y="0"/>
                    <a:pt x="12" y="0"/>
                    <a:pt x="12" y="1"/>
                  </a:cubicBezTo>
                  <a:cubicBezTo>
                    <a:pt x="9" y="7"/>
                    <a:pt x="5" y="13"/>
                    <a:pt x="0" y="18"/>
                  </a:cubicBezTo>
                  <a:cubicBezTo>
                    <a:pt x="1" y="19"/>
                    <a:pt x="3" y="19"/>
                    <a:pt x="4" y="19"/>
                  </a:cubicBezTo>
                  <a:cubicBezTo>
                    <a:pt x="9" y="15"/>
                    <a:pt x="12" y="9"/>
                    <a:pt x="15" y="3"/>
                  </a:cubicBezTo>
                  <a:cubicBezTo>
                    <a:pt x="16" y="1"/>
                    <a:pt x="14" y="0"/>
                    <a:pt x="13" y="0"/>
                  </a:cubicBezTo>
                </a:path>
              </a:pathLst>
            </a:custGeom>
            <a:solidFill>
              <a:srgbClr val="446FA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5" name="ïšļîďê"/>
            <p:cNvSpPr/>
            <p:nvPr>
              <p:custDataLst>
                <p:tags r:id="rId70"/>
              </p:custDataLst>
            </p:nvPr>
          </p:nvSpPr>
          <p:spPr bwMode="auto">
            <a:xfrm>
              <a:off x="4710113" y="4003676"/>
              <a:ext cx="128588" cy="188913"/>
            </a:xfrm>
            <a:custGeom>
              <a:avLst/>
              <a:gdLst>
                <a:gd name="T0" fmla="*/ 3 w 37"/>
                <a:gd name="T1" fmla="*/ 0 h 54"/>
                <a:gd name="T2" fmla="*/ 1 w 37"/>
                <a:gd name="T3" fmla="*/ 2 h 54"/>
                <a:gd name="T4" fmla="*/ 13 w 37"/>
                <a:gd name="T5" fmla="*/ 43 h 54"/>
                <a:gd name="T6" fmla="*/ 30 w 37"/>
                <a:gd name="T7" fmla="*/ 54 h 54"/>
                <a:gd name="T8" fmla="*/ 35 w 37"/>
                <a:gd name="T9" fmla="*/ 53 h 54"/>
                <a:gd name="T10" fmla="*/ 34 w 37"/>
                <a:gd name="T11" fmla="*/ 49 h 54"/>
                <a:gd name="T12" fmla="*/ 34 w 37"/>
                <a:gd name="T13" fmla="*/ 49 h 54"/>
                <a:gd name="T14" fmla="*/ 31 w 37"/>
                <a:gd name="T15" fmla="*/ 50 h 54"/>
                <a:gd name="T16" fmla="*/ 5 w 37"/>
                <a:gd name="T17" fmla="*/ 1 h 54"/>
                <a:gd name="T18" fmla="*/ 3 w 37"/>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54">
                  <a:moveTo>
                    <a:pt x="3" y="0"/>
                  </a:moveTo>
                  <a:cubicBezTo>
                    <a:pt x="2" y="0"/>
                    <a:pt x="0" y="1"/>
                    <a:pt x="1" y="2"/>
                  </a:cubicBezTo>
                  <a:cubicBezTo>
                    <a:pt x="3" y="16"/>
                    <a:pt x="6" y="31"/>
                    <a:pt x="13" y="43"/>
                  </a:cubicBezTo>
                  <a:cubicBezTo>
                    <a:pt x="17" y="50"/>
                    <a:pt x="23" y="54"/>
                    <a:pt x="30" y="54"/>
                  </a:cubicBezTo>
                  <a:cubicBezTo>
                    <a:pt x="32" y="54"/>
                    <a:pt x="33" y="54"/>
                    <a:pt x="35" y="53"/>
                  </a:cubicBezTo>
                  <a:cubicBezTo>
                    <a:pt x="37" y="53"/>
                    <a:pt x="36" y="49"/>
                    <a:pt x="34" y="49"/>
                  </a:cubicBezTo>
                  <a:cubicBezTo>
                    <a:pt x="34" y="49"/>
                    <a:pt x="34" y="49"/>
                    <a:pt x="34" y="49"/>
                  </a:cubicBezTo>
                  <a:cubicBezTo>
                    <a:pt x="33" y="50"/>
                    <a:pt x="32" y="50"/>
                    <a:pt x="31" y="50"/>
                  </a:cubicBezTo>
                  <a:cubicBezTo>
                    <a:pt x="11" y="50"/>
                    <a:pt x="7" y="16"/>
                    <a:pt x="5" y="1"/>
                  </a:cubicBezTo>
                  <a:cubicBezTo>
                    <a:pt x="4" y="0"/>
                    <a:pt x="4" y="0"/>
                    <a:pt x="3" y="0"/>
                  </a:cubicBezTo>
                </a:path>
              </a:pathLst>
            </a:custGeom>
            <a:solidFill>
              <a:srgbClr val="446FA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6" name="î$1ïḍe"/>
            <p:cNvSpPr/>
            <p:nvPr>
              <p:custDataLst>
                <p:tags r:id="rId71"/>
              </p:custDataLst>
            </p:nvPr>
          </p:nvSpPr>
          <p:spPr bwMode="auto">
            <a:xfrm>
              <a:off x="4811713" y="2965451"/>
              <a:ext cx="617538" cy="223838"/>
            </a:xfrm>
            <a:custGeom>
              <a:avLst/>
              <a:gdLst>
                <a:gd name="T0" fmla="*/ 16 w 177"/>
                <a:gd name="T1" fmla="*/ 22 h 64"/>
                <a:gd name="T2" fmla="*/ 9 w 177"/>
                <a:gd name="T3" fmla="*/ 27 h 64"/>
                <a:gd name="T4" fmla="*/ 15 w 177"/>
                <a:gd name="T5" fmla="*/ 58 h 64"/>
                <a:gd name="T6" fmla="*/ 60 w 177"/>
                <a:gd name="T7" fmla="*/ 56 h 64"/>
                <a:gd name="T8" fmla="*/ 155 w 177"/>
                <a:gd name="T9" fmla="*/ 16 h 64"/>
                <a:gd name="T10" fmla="*/ 171 w 177"/>
                <a:gd name="T11" fmla="*/ 7 h 64"/>
                <a:gd name="T12" fmla="*/ 177 w 177"/>
                <a:gd name="T13" fmla="*/ 0 h 64"/>
                <a:gd name="T14" fmla="*/ 16 w 177"/>
                <a:gd name="T15" fmla="*/ 22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64">
                  <a:moveTo>
                    <a:pt x="16" y="22"/>
                  </a:moveTo>
                  <a:cubicBezTo>
                    <a:pt x="13" y="23"/>
                    <a:pt x="11" y="25"/>
                    <a:pt x="9" y="27"/>
                  </a:cubicBezTo>
                  <a:cubicBezTo>
                    <a:pt x="0" y="36"/>
                    <a:pt x="3" y="53"/>
                    <a:pt x="15" y="58"/>
                  </a:cubicBezTo>
                  <a:cubicBezTo>
                    <a:pt x="29" y="64"/>
                    <a:pt x="46" y="60"/>
                    <a:pt x="60" y="56"/>
                  </a:cubicBezTo>
                  <a:cubicBezTo>
                    <a:pt x="93" y="47"/>
                    <a:pt x="125" y="32"/>
                    <a:pt x="155" y="16"/>
                  </a:cubicBezTo>
                  <a:cubicBezTo>
                    <a:pt x="160" y="13"/>
                    <a:pt x="166" y="11"/>
                    <a:pt x="171" y="7"/>
                  </a:cubicBezTo>
                  <a:cubicBezTo>
                    <a:pt x="174" y="5"/>
                    <a:pt x="176" y="3"/>
                    <a:pt x="177" y="0"/>
                  </a:cubicBezTo>
                  <a:lnTo>
                    <a:pt x="16" y="22"/>
                  </a:lnTo>
                  <a:close/>
                </a:path>
              </a:pathLst>
            </a:custGeom>
            <a:solidFill>
              <a:srgbClr val="FAB5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7" name="isļîḍê"/>
            <p:cNvSpPr/>
            <p:nvPr>
              <p:custDataLst>
                <p:tags r:id="rId72"/>
              </p:custDataLst>
            </p:nvPr>
          </p:nvSpPr>
          <p:spPr bwMode="auto">
            <a:xfrm>
              <a:off x="4294188" y="2970213"/>
              <a:ext cx="614363" cy="1068388"/>
            </a:xfrm>
            <a:custGeom>
              <a:avLst/>
              <a:gdLst>
                <a:gd name="T0" fmla="*/ 168 w 176"/>
                <a:gd name="T1" fmla="*/ 81 h 306"/>
                <a:gd name="T2" fmla="*/ 157 w 176"/>
                <a:gd name="T3" fmla="*/ 45 h 306"/>
                <a:gd name="T4" fmla="*/ 129 w 176"/>
                <a:gd name="T5" fmla="*/ 7 h 306"/>
                <a:gd name="T6" fmla="*/ 80 w 176"/>
                <a:gd name="T7" fmla="*/ 10 h 306"/>
                <a:gd name="T8" fmla="*/ 38 w 176"/>
                <a:gd name="T9" fmla="*/ 25 h 306"/>
                <a:gd name="T10" fmla="*/ 31 w 176"/>
                <a:gd name="T11" fmla="*/ 64 h 306"/>
                <a:gd name="T12" fmla="*/ 37 w 176"/>
                <a:gd name="T13" fmla="*/ 102 h 306"/>
                <a:gd name="T14" fmla="*/ 29 w 176"/>
                <a:gd name="T15" fmla="*/ 173 h 306"/>
                <a:gd name="T16" fmla="*/ 3 w 176"/>
                <a:gd name="T17" fmla="*/ 254 h 306"/>
                <a:gd name="T18" fmla="*/ 0 w 176"/>
                <a:gd name="T19" fmla="*/ 266 h 306"/>
                <a:gd name="T20" fmla="*/ 14 w 176"/>
                <a:gd name="T21" fmla="*/ 282 h 306"/>
                <a:gd name="T22" fmla="*/ 150 w 176"/>
                <a:gd name="T23" fmla="*/ 300 h 306"/>
                <a:gd name="T24" fmla="*/ 161 w 176"/>
                <a:gd name="T25" fmla="*/ 298 h 306"/>
                <a:gd name="T26" fmla="*/ 168 w 176"/>
                <a:gd name="T27" fmla="*/ 285 h 306"/>
                <a:gd name="T28" fmla="*/ 173 w 176"/>
                <a:gd name="T29" fmla="*/ 209 h 306"/>
                <a:gd name="T30" fmla="*/ 168 w 176"/>
                <a:gd name="T31" fmla="*/ 8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306">
                  <a:moveTo>
                    <a:pt x="168" y="81"/>
                  </a:moveTo>
                  <a:cubicBezTo>
                    <a:pt x="165" y="69"/>
                    <a:pt x="162" y="57"/>
                    <a:pt x="157" y="45"/>
                  </a:cubicBezTo>
                  <a:cubicBezTo>
                    <a:pt x="151" y="31"/>
                    <a:pt x="142" y="15"/>
                    <a:pt x="129" y="7"/>
                  </a:cubicBezTo>
                  <a:cubicBezTo>
                    <a:pt x="117" y="0"/>
                    <a:pt x="93" y="7"/>
                    <a:pt x="80" y="10"/>
                  </a:cubicBezTo>
                  <a:cubicBezTo>
                    <a:pt x="68" y="13"/>
                    <a:pt x="49" y="17"/>
                    <a:pt x="38" y="25"/>
                  </a:cubicBezTo>
                  <a:cubicBezTo>
                    <a:pt x="29" y="33"/>
                    <a:pt x="30" y="53"/>
                    <a:pt x="31" y="64"/>
                  </a:cubicBezTo>
                  <a:cubicBezTo>
                    <a:pt x="33" y="77"/>
                    <a:pt x="36" y="90"/>
                    <a:pt x="37" y="102"/>
                  </a:cubicBezTo>
                  <a:cubicBezTo>
                    <a:pt x="39" y="126"/>
                    <a:pt x="34" y="150"/>
                    <a:pt x="29" y="173"/>
                  </a:cubicBezTo>
                  <a:cubicBezTo>
                    <a:pt x="22" y="200"/>
                    <a:pt x="14" y="228"/>
                    <a:pt x="3" y="254"/>
                  </a:cubicBezTo>
                  <a:cubicBezTo>
                    <a:pt x="2" y="258"/>
                    <a:pt x="0" y="262"/>
                    <a:pt x="0" y="266"/>
                  </a:cubicBezTo>
                  <a:cubicBezTo>
                    <a:pt x="1" y="274"/>
                    <a:pt x="8" y="279"/>
                    <a:pt x="14" y="282"/>
                  </a:cubicBezTo>
                  <a:cubicBezTo>
                    <a:pt x="55" y="306"/>
                    <a:pt x="105" y="303"/>
                    <a:pt x="150" y="300"/>
                  </a:cubicBezTo>
                  <a:cubicBezTo>
                    <a:pt x="154" y="300"/>
                    <a:pt x="158" y="300"/>
                    <a:pt x="161" y="298"/>
                  </a:cubicBezTo>
                  <a:cubicBezTo>
                    <a:pt x="165" y="295"/>
                    <a:pt x="167" y="290"/>
                    <a:pt x="168" y="285"/>
                  </a:cubicBezTo>
                  <a:cubicBezTo>
                    <a:pt x="173" y="260"/>
                    <a:pt x="174" y="234"/>
                    <a:pt x="173" y="209"/>
                  </a:cubicBezTo>
                  <a:cubicBezTo>
                    <a:pt x="173" y="167"/>
                    <a:pt x="176" y="123"/>
                    <a:pt x="168" y="81"/>
                  </a:cubicBezTo>
                  <a:close/>
                </a:path>
              </a:pathLst>
            </a:custGeom>
            <a:solidFill>
              <a:srgbClr val="DFEA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8" name="iSļíďé"/>
            <p:cNvSpPr/>
            <p:nvPr>
              <p:custDataLst>
                <p:tags r:id="rId73"/>
              </p:custDataLst>
            </p:nvPr>
          </p:nvSpPr>
          <p:spPr bwMode="auto">
            <a:xfrm>
              <a:off x="4524375" y="2784476"/>
              <a:ext cx="182563" cy="258763"/>
            </a:xfrm>
            <a:custGeom>
              <a:avLst/>
              <a:gdLst>
                <a:gd name="T0" fmla="*/ 32 w 52"/>
                <a:gd name="T1" fmla="*/ 73 h 74"/>
                <a:gd name="T2" fmla="*/ 4 w 52"/>
                <a:gd name="T3" fmla="*/ 64 h 74"/>
                <a:gd name="T4" fmla="*/ 2 w 52"/>
                <a:gd name="T5" fmla="*/ 62 h 74"/>
                <a:gd name="T6" fmla="*/ 0 w 52"/>
                <a:gd name="T7" fmla="*/ 53 h 74"/>
                <a:gd name="T8" fmla="*/ 0 w 52"/>
                <a:gd name="T9" fmla="*/ 44 h 74"/>
                <a:gd name="T10" fmla="*/ 2 w 52"/>
                <a:gd name="T11" fmla="*/ 26 h 74"/>
                <a:gd name="T12" fmla="*/ 4 w 52"/>
                <a:gd name="T13" fmla="*/ 11 h 74"/>
                <a:gd name="T14" fmla="*/ 18 w 52"/>
                <a:gd name="T15" fmla="*/ 2 h 74"/>
                <a:gd name="T16" fmla="*/ 35 w 52"/>
                <a:gd name="T17" fmla="*/ 1 h 74"/>
                <a:gd name="T18" fmla="*/ 40 w 52"/>
                <a:gd name="T19" fmla="*/ 2 h 74"/>
                <a:gd name="T20" fmla="*/ 44 w 52"/>
                <a:gd name="T21" fmla="*/ 18 h 74"/>
                <a:gd name="T22" fmla="*/ 48 w 52"/>
                <a:gd name="T23" fmla="*/ 40 h 74"/>
                <a:gd name="T24" fmla="*/ 50 w 52"/>
                <a:gd name="T25" fmla="*/ 50 h 74"/>
                <a:gd name="T26" fmla="*/ 51 w 52"/>
                <a:gd name="T27" fmla="*/ 58 h 74"/>
                <a:gd name="T28" fmla="*/ 39 w 52"/>
                <a:gd name="T29" fmla="*/ 73 h 74"/>
                <a:gd name="T30" fmla="*/ 37 w 52"/>
                <a:gd name="T31" fmla="*/ 74 h 74"/>
                <a:gd name="T32" fmla="*/ 34 w 52"/>
                <a:gd name="T33" fmla="*/ 74 h 74"/>
                <a:gd name="T34" fmla="*/ 32 w 52"/>
                <a:gd name="T35" fmla="*/ 7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4">
                  <a:moveTo>
                    <a:pt x="32" y="73"/>
                  </a:moveTo>
                  <a:cubicBezTo>
                    <a:pt x="22" y="70"/>
                    <a:pt x="13" y="67"/>
                    <a:pt x="4" y="64"/>
                  </a:cubicBezTo>
                  <a:cubicBezTo>
                    <a:pt x="4" y="63"/>
                    <a:pt x="3" y="63"/>
                    <a:pt x="2" y="62"/>
                  </a:cubicBezTo>
                  <a:cubicBezTo>
                    <a:pt x="0" y="60"/>
                    <a:pt x="0" y="56"/>
                    <a:pt x="0" y="53"/>
                  </a:cubicBezTo>
                  <a:cubicBezTo>
                    <a:pt x="0" y="50"/>
                    <a:pt x="0" y="47"/>
                    <a:pt x="0" y="44"/>
                  </a:cubicBezTo>
                  <a:cubicBezTo>
                    <a:pt x="1" y="38"/>
                    <a:pt x="2" y="32"/>
                    <a:pt x="2" y="26"/>
                  </a:cubicBezTo>
                  <a:cubicBezTo>
                    <a:pt x="2" y="21"/>
                    <a:pt x="2" y="16"/>
                    <a:pt x="4" y="11"/>
                  </a:cubicBezTo>
                  <a:cubicBezTo>
                    <a:pt x="7" y="6"/>
                    <a:pt x="12" y="3"/>
                    <a:pt x="18" y="2"/>
                  </a:cubicBezTo>
                  <a:cubicBezTo>
                    <a:pt x="23" y="0"/>
                    <a:pt x="29" y="0"/>
                    <a:pt x="35" y="1"/>
                  </a:cubicBezTo>
                  <a:cubicBezTo>
                    <a:pt x="37" y="1"/>
                    <a:pt x="39" y="1"/>
                    <a:pt x="40" y="2"/>
                  </a:cubicBezTo>
                  <a:cubicBezTo>
                    <a:pt x="44" y="6"/>
                    <a:pt x="43" y="13"/>
                    <a:pt x="44" y="18"/>
                  </a:cubicBezTo>
                  <a:cubicBezTo>
                    <a:pt x="44" y="25"/>
                    <a:pt x="46" y="33"/>
                    <a:pt x="48" y="40"/>
                  </a:cubicBezTo>
                  <a:cubicBezTo>
                    <a:pt x="48" y="43"/>
                    <a:pt x="49" y="46"/>
                    <a:pt x="50" y="50"/>
                  </a:cubicBezTo>
                  <a:cubicBezTo>
                    <a:pt x="51" y="52"/>
                    <a:pt x="52" y="56"/>
                    <a:pt x="51" y="58"/>
                  </a:cubicBezTo>
                  <a:cubicBezTo>
                    <a:pt x="49" y="64"/>
                    <a:pt x="44" y="69"/>
                    <a:pt x="39" y="73"/>
                  </a:cubicBezTo>
                  <a:cubicBezTo>
                    <a:pt x="38" y="73"/>
                    <a:pt x="38" y="74"/>
                    <a:pt x="37" y="74"/>
                  </a:cubicBezTo>
                  <a:cubicBezTo>
                    <a:pt x="36" y="74"/>
                    <a:pt x="35" y="74"/>
                    <a:pt x="34" y="74"/>
                  </a:cubicBezTo>
                  <a:cubicBezTo>
                    <a:pt x="33" y="73"/>
                    <a:pt x="33" y="73"/>
                    <a:pt x="32" y="73"/>
                  </a:cubicBezTo>
                  <a:close/>
                </a:path>
              </a:pathLst>
            </a:custGeom>
            <a:solidFill>
              <a:srgbClr val="FAB5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9" name="isļiḓe"/>
            <p:cNvSpPr/>
            <p:nvPr>
              <p:custDataLst>
                <p:tags r:id="rId74"/>
              </p:custDataLst>
            </p:nvPr>
          </p:nvSpPr>
          <p:spPr bwMode="auto">
            <a:xfrm>
              <a:off x="4527550" y="2784476"/>
              <a:ext cx="168275" cy="180975"/>
            </a:xfrm>
            <a:custGeom>
              <a:avLst/>
              <a:gdLst>
                <a:gd name="T0" fmla="*/ 7 w 48"/>
                <a:gd name="T1" fmla="*/ 41 h 52"/>
                <a:gd name="T2" fmla="*/ 48 w 48"/>
                <a:gd name="T3" fmla="*/ 49 h 52"/>
                <a:gd name="T4" fmla="*/ 47 w 48"/>
                <a:gd name="T5" fmla="*/ 40 h 52"/>
                <a:gd name="T6" fmla="*/ 43 w 48"/>
                <a:gd name="T7" fmla="*/ 18 h 52"/>
                <a:gd name="T8" fmla="*/ 39 w 48"/>
                <a:gd name="T9" fmla="*/ 2 h 52"/>
                <a:gd name="T10" fmla="*/ 34 w 48"/>
                <a:gd name="T11" fmla="*/ 1 h 52"/>
                <a:gd name="T12" fmla="*/ 17 w 48"/>
                <a:gd name="T13" fmla="*/ 2 h 52"/>
                <a:gd name="T14" fmla="*/ 3 w 48"/>
                <a:gd name="T15" fmla="*/ 11 h 52"/>
                <a:gd name="T16" fmla="*/ 1 w 48"/>
                <a:gd name="T17" fmla="*/ 26 h 52"/>
                <a:gd name="T18" fmla="*/ 0 w 48"/>
                <a:gd name="T19" fmla="*/ 35 h 52"/>
                <a:gd name="T20" fmla="*/ 7 w 48"/>
                <a:gd name="T21"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52">
                  <a:moveTo>
                    <a:pt x="7" y="41"/>
                  </a:moveTo>
                  <a:cubicBezTo>
                    <a:pt x="19" y="48"/>
                    <a:pt x="35" y="52"/>
                    <a:pt x="48" y="49"/>
                  </a:cubicBezTo>
                  <a:cubicBezTo>
                    <a:pt x="48" y="46"/>
                    <a:pt x="47" y="43"/>
                    <a:pt x="47" y="40"/>
                  </a:cubicBezTo>
                  <a:cubicBezTo>
                    <a:pt x="45" y="33"/>
                    <a:pt x="43" y="25"/>
                    <a:pt x="43" y="18"/>
                  </a:cubicBezTo>
                  <a:cubicBezTo>
                    <a:pt x="42" y="13"/>
                    <a:pt x="43" y="6"/>
                    <a:pt x="39" y="2"/>
                  </a:cubicBezTo>
                  <a:cubicBezTo>
                    <a:pt x="37" y="1"/>
                    <a:pt x="36" y="1"/>
                    <a:pt x="34" y="1"/>
                  </a:cubicBezTo>
                  <a:cubicBezTo>
                    <a:pt x="28" y="0"/>
                    <a:pt x="22" y="0"/>
                    <a:pt x="17" y="2"/>
                  </a:cubicBezTo>
                  <a:cubicBezTo>
                    <a:pt x="11" y="3"/>
                    <a:pt x="6" y="6"/>
                    <a:pt x="3" y="11"/>
                  </a:cubicBezTo>
                  <a:cubicBezTo>
                    <a:pt x="1" y="16"/>
                    <a:pt x="1" y="21"/>
                    <a:pt x="1" y="26"/>
                  </a:cubicBezTo>
                  <a:cubicBezTo>
                    <a:pt x="1" y="29"/>
                    <a:pt x="1" y="32"/>
                    <a:pt x="0" y="35"/>
                  </a:cubicBezTo>
                  <a:cubicBezTo>
                    <a:pt x="3" y="37"/>
                    <a:pt x="5" y="39"/>
                    <a:pt x="7" y="41"/>
                  </a:cubicBezTo>
                  <a:close/>
                </a:path>
              </a:pathLst>
            </a:custGeom>
            <a:solidFill>
              <a:srgbClr val="EB97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80" name="îS1ïdê"/>
            <p:cNvSpPr/>
            <p:nvPr>
              <p:custDataLst>
                <p:tags r:id="rId75"/>
              </p:custDataLst>
            </p:nvPr>
          </p:nvSpPr>
          <p:spPr bwMode="auto">
            <a:xfrm>
              <a:off x="4430713" y="2435226"/>
              <a:ext cx="376238" cy="503238"/>
            </a:xfrm>
            <a:custGeom>
              <a:avLst/>
              <a:gdLst>
                <a:gd name="T0" fmla="*/ 3 w 108"/>
                <a:gd name="T1" fmla="*/ 78 h 144"/>
                <a:gd name="T2" fmla="*/ 36 w 108"/>
                <a:gd name="T3" fmla="*/ 131 h 144"/>
                <a:gd name="T4" fmla="*/ 84 w 108"/>
                <a:gd name="T5" fmla="*/ 135 h 144"/>
                <a:gd name="T6" fmla="*/ 108 w 108"/>
                <a:gd name="T7" fmla="*/ 73 h 144"/>
                <a:gd name="T8" fmla="*/ 73 w 108"/>
                <a:gd name="T9" fmla="*/ 9 h 144"/>
                <a:gd name="T10" fmla="*/ 17 w 108"/>
                <a:gd name="T11" fmla="*/ 16 h 144"/>
                <a:gd name="T12" fmla="*/ 3 w 108"/>
                <a:gd name="T13" fmla="*/ 78 h 144"/>
              </a:gdLst>
              <a:ahLst/>
              <a:cxnLst>
                <a:cxn ang="0">
                  <a:pos x="T0" y="T1"/>
                </a:cxn>
                <a:cxn ang="0">
                  <a:pos x="T2" y="T3"/>
                </a:cxn>
                <a:cxn ang="0">
                  <a:pos x="T4" y="T5"/>
                </a:cxn>
                <a:cxn ang="0">
                  <a:pos x="T6" y="T7"/>
                </a:cxn>
                <a:cxn ang="0">
                  <a:pos x="T8" y="T9"/>
                </a:cxn>
                <a:cxn ang="0">
                  <a:pos x="T10" y="T11"/>
                </a:cxn>
                <a:cxn ang="0">
                  <a:pos x="T12" y="T13"/>
                </a:cxn>
              </a:cxnLst>
              <a:rect l="0" t="0" r="r" b="b"/>
              <a:pathLst>
                <a:path w="108" h="144">
                  <a:moveTo>
                    <a:pt x="3" y="78"/>
                  </a:moveTo>
                  <a:cubicBezTo>
                    <a:pt x="6" y="99"/>
                    <a:pt x="18" y="119"/>
                    <a:pt x="36" y="131"/>
                  </a:cubicBezTo>
                  <a:cubicBezTo>
                    <a:pt x="49" y="140"/>
                    <a:pt x="70" y="144"/>
                    <a:pt x="84" y="135"/>
                  </a:cubicBezTo>
                  <a:cubicBezTo>
                    <a:pt x="104" y="123"/>
                    <a:pt x="108" y="94"/>
                    <a:pt x="108" y="73"/>
                  </a:cubicBezTo>
                  <a:cubicBezTo>
                    <a:pt x="107" y="48"/>
                    <a:pt x="97" y="20"/>
                    <a:pt x="73" y="9"/>
                  </a:cubicBezTo>
                  <a:cubicBezTo>
                    <a:pt x="56" y="1"/>
                    <a:pt x="30" y="0"/>
                    <a:pt x="17" y="16"/>
                  </a:cubicBezTo>
                  <a:cubicBezTo>
                    <a:pt x="5" y="33"/>
                    <a:pt x="0" y="57"/>
                    <a:pt x="3" y="78"/>
                  </a:cubicBezTo>
                  <a:close/>
                </a:path>
              </a:pathLst>
            </a:custGeom>
            <a:solidFill>
              <a:srgbClr val="FAB5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81" name="iṩľíḍe"/>
            <p:cNvSpPr/>
            <p:nvPr>
              <p:custDataLst>
                <p:tags r:id="rId76"/>
              </p:custDataLst>
            </p:nvPr>
          </p:nvSpPr>
          <p:spPr bwMode="auto">
            <a:xfrm>
              <a:off x="5027613" y="2616201"/>
              <a:ext cx="287338" cy="153988"/>
            </a:xfrm>
            <a:custGeom>
              <a:avLst/>
              <a:gdLst>
                <a:gd name="T0" fmla="*/ 66 w 82"/>
                <a:gd name="T1" fmla="*/ 9 h 44"/>
                <a:gd name="T2" fmla="*/ 72 w 82"/>
                <a:gd name="T3" fmla="*/ 35 h 44"/>
                <a:gd name="T4" fmla="*/ 63 w 82"/>
                <a:gd name="T5" fmla="*/ 30 h 44"/>
                <a:gd name="T6" fmla="*/ 56 w 82"/>
                <a:gd name="T7" fmla="*/ 23 h 44"/>
                <a:gd name="T8" fmla="*/ 48 w 82"/>
                <a:gd name="T9" fmla="*/ 25 h 44"/>
                <a:gd name="T10" fmla="*/ 19 w 82"/>
                <a:gd name="T11" fmla="*/ 41 h 44"/>
                <a:gd name="T12" fmla="*/ 15 w 82"/>
                <a:gd name="T13" fmla="*/ 43 h 44"/>
                <a:gd name="T14" fmla="*/ 2 w 82"/>
                <a:gd name="T15" fmla="*/ 36 h 44"/>
                <a:gd name="T16" fmla="*/ 3 w 82"/>
                <a:gd name="T17" fmla="*/ 20 h 44"/>
                <a:gd name="T18" fmla="*/ 40 w 82"/>
                <a:gd name="T19" fmla="*/ 0 h 44"/>
                <a:gd name="T20" fmla="*/ 66 w 82"/>
                <a:gd name="T21"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44">
                  <a:moveTo>
                    <a:pt x="66" y="9"/>
                  </a:moveTo>
                  <a:cubicBezTo>
                    <a:pt x="75" y="18"/>
                    <a:pt x="82" y="29"/>
                    <a:pt x="72" y="35"/>
                  </a:cubicBezTo>
                  <a:cubicBezTo>
                    <a:pt x="69" y="36"/>
                    <a:pt x="65" y="33"/>
                    <a:pt x="63" y="30"/>
                  </a:cubicBezTo>
                  <a:cubicBezTo>
                    <a:pt x="61" y="27"/>
                    <a:pt x="59" y="23"/>
                    <a:pt x="56" y="23"/>
                  </a:cubicBezTo>
                  <a:cubicBezTo>
                    <a:pt x="53" y="22"/>
                    <a:pt x="50" y="23"/>
                    <a:pt x="48" y="25"/>
                  </a:cubicBezTo>
                  <a:cubicBezTo>
                    <a:pt x="38" y="30"/>
                    <a:pt x="29" y="36"/>
                    <a:pt x="19" y="41"/>
                  </a:cubicBezTo>
                  <a:cubicBezTo>
                    <a:pt x="18" y="42"/>
                    <a:pt x="16" y="43"/>
                    <a:pt x="15" y="43"/>
                  </a:cubicBezTo>
                  <a:cubicBezTo>
                    <a:pt x="9" y="44"/>
                    <a:pt x="4" y="41"/>
                    <a:pt x="2" y="36"/>
                  </a:cubicBezTo>
                  <a:cubicBezTo>
                    <a:pt x="0" y="31"/>
                    <a:pt x="0" y="25"/>
                    <a:pt x="3" y="20"/>
                  </a:cubicBezTo>
                  <a:cubicBezTo>
                    <a:pt x="11" y="3"/>
                    <a:pt x="23" y="1"/>
                    <a:pt x="40" y="0"/>
                  </a:cubicBezTo>
                  <a:cubicBezTo>
                    <a:pt x="50" y="0"/>
                    <a:pt x="58" y="2"/>
                    <a:pt x="66" y="9"/>
                  </a:cubicBezTo>
                  <a:close/>
                </a:path>
              </a:pathLst>
            </a:custGeom>
            <a:solidFill>
              <a:srgbClr val="FAB5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82" name="íşḻîde"/>
            <p:cNvSpPr/>
            <p:nvPr>
              <p:custDataLst>
                <p:tags r:id="rId77"/>
              </p:custDataLst>
            </p:nvPr>
          </p:nvSpPr>
          <p:spPr bwMode="auto">
            <a:xfrm>
              <a:off x="4381500" y="2403476"/>
              <a:ext cx="346075" cy="407988"/>
            </a:xfrm>
            <a:custGeom>
              <a:avLst/>
              <a:gdLst>
                <a:gd name="T0" fmla="*/ 94 w 99"/>
                <a:gd name="T1" fmla="*/ 16 h 117"/>
                <a:gd name="T2" fmla="*/ 79 w 99"/>
                <a:gd name="T3" fmla="*/ 22 h 117"/>
                <a:gd name="T4" fmla="*/ 57 w 99"/>
                <a:gd name="T5" fmla="*/ 44 h 117"/>
                <a:gd name="T6" fmla="*/ 32 w 99"/>
                <a:gd name="T7" fmla="*/ 59 h 117"/>
                <a:gd name="T8" fmla="*/ 27 w 99"/>
                <a:gd name="T9" fmla="*/ 62 h 117"/>
                <a:gd name="T10" fmla="*/ 26 w 99"/>
                <a:gd name="T11" fmla="*/ 69 h 117"/>
                <a:gd name="T12" fmla="*/ 29 w 99"/>
                <a:gd name="T13" fmla="*/ 107 h 117"/>
                <a:gd name="T14" fmla="*/ 26 w 99"/>
                <a:gd name="T15" fmla="*/ 111 h 117"/>
                <a:gd name="T16" fmla="*/ 9 w 99"/>
                <a:gd name="T17" fmla="*/ 97 h 117"/>
                <a:gd name="T18" fmla="*/ 1 w 99"/>
                <a:gd name="T19" fmla="*/ 72 h 117"/>
                <a:gd name="T20" fmla="*/ 17 w 99"/>
                <a:gd name="T21" fmla="*/ 20 h 117"/>
                <a:gd name="T22" fmla="*/ 66 w 99"/>
                <a:gd name="T23" fmla="*/ 0 h 117"/>
                <a:gd name="T24" fmla="*/ 84 w 99"/>
                <a:gd name="T25" fmla="*/ 3 h 117"/>
                <a:gd name="T26" fmla="*/ 92 w 99"/>
                <a:gd name="T27" fmla="*/ 8 h 117"/>
                <a:gd name="T28" fmla="*/ 97 w 99"/>
                <a:gd name="T29" fmla="*/ 12 h 117"/>
                <a:gd name="T30" fmla="*/ 99 w 99"/>
                <a:gd name="T31" fmla="*/ 16 h 117"/>
                <a:gd name="T32" fmla="*/ 94 w 99"/>
                <a:gd name="T33" fmla="*/ 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 h="117">
                  <a:moveTo>
                    <a:pt x="94" y="16"/>
                  </a:moveTo>
                  <a:cubicBezTo>
                    <a:pt x="88" y="17"/>
                    <a:pt x="83" y="19"/>
                    <a:pt x="79" y="22"/>
                  </a:cubicBezTo>
                  <a:cubicBezTo>
                    <a:pt x="71" y="28"/>
                    <a:pt x="65" y="37"/>
                    <a:pt x="57" y="44"/>
                  </a:cubicBezTo>
                  <a:cubicBezTo>
                    <a:pt x="50" y="51"/>
                    <a:pt x="41" y="55"/>
                    <a:pt x="32" y="59"/>
                  </a:cubicBezTo>
                  <a:cubicBezTo>
                    <a:pt x="30" y="60"/>
                    <a:pt x="29" y="61"/>
                    <a:pt x="27" y="62"/>
                  </a:cubicBezTo>
                  <a:cubicBezTo>
                    <a:pt x="26" y="64"/>
                    <a:pt x="26" y="66"/>
                    <a:pt x="26" y="69"/>
                  </a:cubicBezTo>
                  <a:cubicBezTo>
                    <a:pt x="27" y="82"/>
                    <a:pt x="36" y="94"/>
                    <a:pt x="29" y="107"/>
                  </a:cubicBezTo>
                  <a:cubicBezTo>
                    <a:pt x="28" y="109"/>
                    <a:pt x="27" y="110"/>
                    <a:pt x="26" y="111"/>
                  </a:cubicBezTo>
                  <a:cubicBezTo>
                    <a:pt x="18" y="117"/>
                    <a:pt x="11" y="102"/>
                    <a:pt x="9" y="97"/>
                  </a:cubicBezTo>
                  <a:cubicBezTo>
                    <a:pt x="5" y="89"/>
                    <a:pt x="2" y="81"/>
                    <a:pt x="1" y="72"/>
                  </a:cubicBezTo>
                  <a:cubicBezTo>
                    <a:pt x="0" y="55"/>
                    <a:pt x="3" y="31"/>
                    <a:pt x="17" y="20"/>
                  </a:cubicBezTo>
                  <a:cubicBezTo>
                    <a:pt x="31" y="8"/>
                    <a:pt x="48" y="1"/>
                    <a:pt x="66" y="0"/>
                  </a:cubicBezTo>
                  <a:cubicBezTo>
                    <a:pt x="72" y="0"/>
                    <a:pt x="78" y="1"/>
                    <a:pt x="84" y="3"/>
                  </a:cubicBezTo>
                  <a:cubicBezTo>
                    <a:pt x="87" y="4"/>
                    <a:pt x="90" y="5"/>
                    <a:pt x="92" y="8"/>
                  </a:cubicBezTo>
                  <a:cubicBezTo>
                    <a:pt x="94" y="9"/>
                    <a:pt x="96" y="10"/>
                    <a:pt x="97" y="12"/>
                  </a:cubicBezTo>
                  <a:cubicBezTo>
                    <a:pt x="97" y="12"/>
                    <a:pt x="99" y="16"/>
                    <a:pt x="99" y="16"/>
                  </a:cubicBezTo>
                  <a:cubicBezTo>
                    <a:pt x="97" y="16"/>
                    <a:pt x="95" y="16"/>
                    <a:pt x="94" y="16"/>
                  </a:cubicBezTo>
                  <a:close/>
                </a:path>
              </a:pathLst>
            </a:custGeom>
            <a:solidFill>
              <a:srgbClr val="1F14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83" name="ïšļïḍé"/>
            <p:cNvSpPr/>
            <p:nvPr>
              <p:custDataLst>
                <p:tags r:id="rId78"/>
              </p:custDataLst>
            </p:nvPr>
          </p:nvSpPr>
          <p:spPr bwMode="auto">
            <a:xfrm>
              <a:off x="4611688" y="2759076"/>
              <a:ext cx="157163" cy="101600"/>
            </a:xfrm>
            <a:custGeom>
              <a:avLst/>
              <a:gdLst>
                <a:gd name="T0" fmla="*/ 1 w 45"/>
                <a:gd name="T1" fmla="*/ 10 h 29"/>
                <a:gd name="T2" fmla="*/ 23 w 45"/>
                <a:gd name="T3" fmla="*/ 8 h 29"/>
                <a:gd name="T4" fmla="*/ 45 w 45"/>
                <a:gd name="T5" fmla="*/ 0 h 29"/>
                <a:gd name="T6" fmla="*/ 44 w 45"/>
                <a:gd name="T7" fmla="*/ 9 h 29"/>
                <a:gd name="T8" fmla="*/ 40 w 45"/>
                <a:gd name="T9" fmla="*/ 18 h 29"/>
                <a:gd name="T10" fmla="*/ 9 w 45"/>
                <a:gd name="T11" fmla="*/ 23 h 29"/>
                <a:gd name="T12" fmla="*/ 3 w 45"/>
                <a:gd name="T13" fmla="*/ 17 h 29"/>
                <a:gd name="T14" fmla="*/ 1 w 45"/>
                <a:gd name="T15" fmla="*/ 1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29">
                  <a:moveTo>
                    <a:pt x="1" y="10"/>
                  </a:moveTo>
                  <a:cubicBezTo>
                    <a:pt x="8" y="9"/>
                    <a:pt x="16" y="9"/>
                    <a:pt x="23" y="8"/>
                  </a:cubicBezTo>
                  <a:cubicBezTo>
                    <a:pt x="31" y="6"/>
                    <a:pt x="38" y="3"/>
                    <a:pt x="45" y="0"/>
                  </a:cubicBezTo>
                  <a:cubicBezTo>
                    <a:pt x="45" y="0"/>
                    <a:pt x="44" y="8"/>
                    <a:pt x="44" y="9"/>
                  </a:cubicBezTo>
                  <a:cubicBezTo>
                    <a:pt x="43" y="12"/>
                    <a:pt x="42" y="15"/>
                    <a:pt x="40" y="18"/>
                  </a:cubicBezTo>
                  <a:cubicBezTo>
                    <a:pt x="33" y="27"/>
                    <a:pt x="18" y="29"/>
                    <a:pt x="9" y="23"/>
                  </a:cubicBezTo>
                  <a:cubicBezTo>
                    <a:pt x="6" y="22"/>
                    <a:pt x="4" y="20"/>
                    <a:pt x="3" y="17"/>
                  </a:cubicBezTo>
                  <a:cubicBezTo>
                    <a:pt x="3" y="17"/>
                    <a:pt x="0" y="10"/>
                    <a:pt x="1"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84" name="iṡḻiḍê"/>
            <p:cNvSpPr/>
            <p:nvPr>
              <p:custDataLst>
                <p:tags r:id="rId79"/>
              </p:custDataLst>
            </p:nvPr>
          </p:nvSpPr>
          <p:spPr bwMode="auto">
            <a:xfrm>
              <a:off x="4692650" y="2560638"/>
              <a:ext cx="96838" cy="38100"/>
            </a:xfrm>
            <a:custGeom>
              <a:avLst/>
              <a:gdLst>
                <a:gd name="T0" fmla="*/ 4 w 28"/>
                <a:gd name="T1" fmla="*/ 8 h 11"/>
                <a:gd name="T2" fmla="*/ 23 w 28"/>
                <a:gd name="T3" fmla="*/ 9 h 11"/>
                <a:gd name="T4" fmla="*/ 26 w 28"/>
                <a:gd name="T5" fmla="*/ 7 h 11"/>
                <a:gd name="T6" fmla="*/ 2 w 28"/>
                <a:gd name="T7" fmla="*/ 4 h 11"/>
                <a:gd name="T8" fmla="*/ 4 w 28"/>
                <a:gd name="T9" fmla="*/ 8 h 11"/>
              </a:gdLst>
              <a:ahLst/>
              <a:cxnLst>
                <a:cxn ang="0">
                  <a:pos x="T0" y="T1"/>
                </a:cxn>
                <a:cxn ang="0">
                  <a:pos x="T2" y="T3"/>
                </a:cxn>
                <a:cxn ang="0">
                  <a:pos x="T4" y="T5"/>
                </a:cxn>
                <a:cxn ang="0">
                  <a:pos x="T6" y="T7"/>
                </a:cxn>
                <a:cxn ang="0">
                  <a:pos x="T8" y="T9"/>
                </a:cxn>
              </a:cxnLst>
              <a:rect l="0" t="0" r="r" b="b"/>
              <a:pathLst>
                <a:path w="28" h="11">
                  <a:moveTo>
                    <a:pt x="4" y="8"/>
                  </a:moveTo>
                  <a:cubicBezTo>
                    <a:pt x="10" y="5"/>
                    <a:pt x="18" y="4"/>
                    <a:pt x="23" y="9"/>
                  </a:cubicBezTo>
                  <a:cubicBezTo>
                    <a:pt x="25" y="11"/>
                    <a:pt x="28" y="8"/>
                    <a:pt x="26" y="7"/>
                  </a:cubicBezTo>
                  <a:cubicBezTo>
                    <a:pt x="20" y="0"/>
                    <a:pt x="10" y="0"/>
                    <a:pt x="2" y="4"/>
                  </a:cubicBezTo>
                  <a:cubicBezTo>
                    <a:pt x="0" y="5"/>
                    <a:pt x="2" y="9"/>
                    <a:pt x="4" y="8"/>
                  </a:cubicBezTo>
                  <a:close/>
                </a:path>
              </a:pathLst>
            </a:custGeom>
            <a:solidFill>
              <a:srgbClr val="1F14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85" name="íṥľïḍè"/>
            <p:cNvSpPr/>
            <p:nvPr>
              <p:custDataLst>
                <p:tags r:id="rId80"/>
              </p:custDataLst>
            </p:nvPr>
          </p:nvSpPr>
          <p:spPr bwMode="auto">
            <a:xfrm>
              <a:off x="4035425" y="5140326"/>
              <a:ext cx="38100" cy="157163"/>
            </a:xfrm>
            <a:custGeom>
              <a:avLst/>
              <a:gdLst>
                <a:gd name="T0" fmla="*/ 0 w 11"/>
                <a:gd name="T1" fmla="*/ 45 h 45"/>
                <a:gd name="T2" fmla="*/ 0 w 11"/>
                <a:gd name="T3" fmla="*/ 45 h 45"/>
                <a:gd name="T4" fmla="*/ 0 w 11"/>
                <a:gd name="T5" fmla="*/ 45 h 45"/>
                <a:gd name="T6" fmla="*/ 0 w 11"/>
                <a:gd name="T7" fmla="*/ 44 h 45"/>
                <a:gd name="T8" fmla="*/ 0 w 11"/>
                <a:gd name="T9" fmla="*/ 44 h 45"/>
                <a:gd name="T10" fmla="*/ 0 w 11"/>
                <a:gd name="T11" fmla="*/ 44 h 45"/>
                <a:gd name="T12" fmla="*/ 1 w 11"/>
                <a:gd name="T13" fmla="*/ 44 h 45"/>
                <a:gd name="T14" fmla="*/ 1 w 11"/>
                <a:gd name="T15" fmla="*/ 44 h 45"/>
                <a:gd name="T16" fmla="*/ 1 w 11"/>
                <a:gd name="T17" fmla="*/ 44 h 45"/>
                <a:gd name="T18" fmla="*/ 11 w 11"/>
                <a:gd name="T19" fmla="*/ 0 h 45"/>
                <a:gd name="T20" fmla="*/ 11 w 11"/>
                <a:gd name="T21" fmla="*/ 0 h 45"/>
                <a:gd name="T22" fmla="*/ 1 w 11"/>
                <a:gd name="T23" fmla="*/ 43 h 45"/>
                <a:gd name="T24" fmla="*/ 11 w 11"/>
                <a:gd name="T2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45">
                  <a:moveTo>
                    <a:pt x="0" y="45"/>
                  </a:moveTo>
                  <a:cubicBezTo>
                    <a:pt x="0" y="45"/>
                    <a:pt x="0" y="45"/>
                    <a:pt x="0" y="45"/>
                  </a:cubicBezTo>
                  <a:cubicBezTo>
                    <a:pt x="0" y="45"/>
                    <a:pt x="0" y="45"/>
                    <a:pt x="0" y="45"/>
                  </a:cubicBezTo>
                  <a:moveTo>
                    <a:pt x="0" y="44"/>
                  </a:moveTo>
                  <a:cubicBezTo>
                    <a:pt x="0" y="44"/>
                    <a:pt x="0" y="44"/>
                    <a:pt x="0" y="44"/>
                  </a:cubicBezTo>
                  <a:cubicBezTo>
                    <a:pt x="0" y="44"/>
                    <a:pt x="0" y="44"/>
                    <a:pt x="0" y="44"/>
                  </a:cubicBezTo>
                  <a:moveTo>
                    <a:pt x="1" y="44"/>
                  </a:moveTo>
                  <a:cubicBezTo>
                    <a:pt x="1" y="44"/>
                    <a:pt x="1" y="44"/>
                    <a:pt x="1" y="44"/>
                  </a:cubicBezTo>
                  <a:cubicBezTo>
                    <a:pt x="1" y="44"/>
                    <a:pt x="1" y="44"/>
                    <a:pt x="1" y="44"/>
                  </a:cubicBezTo>
                  <a:moveTo>
                    <a:pt x="11" y="0"/>
                  </a:moveTo>
                  <a:cubicBezTo>
                    <a:pt x="11" y="0"/>
                    <a:pt x="11" y="0"/>
                    <a:pt x="11" y="0"/>
                  </a:cubicBezTo>
                  <a:cubicBezTo>
                    <a:pt x="8" y="15"/>
                    <a:pt x="5" y="29"/>
                    <a:pt x="1" y="43"/>
                  </a:cubicBezTo>
                  <a:cubicBezTo>
                    <a:pt x="5" y="29"/>
                    <a:pt x="8" y="15"/>
                    <a:pt x="11" y="0"/>
                  </a:cubicBezTo>
                </a:path>
              </a:pathLst>
            </a:custGeom>
            <a:solidFill>
              <a:srgbClr val="D3D2D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86" name="is1ïḍê"/>
            <p:cNvSpPr/>
            <p:nvPr>
              <p:custDataLst>
                <p:tags r:id="rId81"/>
              </p:custDataLst>
            </p:nvPr>
          </p:nvSpPr>
          <p:spPr bwMode="auto">
            <a:xfrm>
              <a:off x="3971925" y="5565776"/>
              <a:ext cx="55563" cy="4763"/>
            </a:xfrm>
            <a:custGeom>
              <a:avLst/>
              <a:gdLst>
                <a:gd name="T0" fmla="*/ 11 w 16"/>
                <a:gd name="T1" fmla="*/ 1 h 1"/>
                <a:gd name="T2" fmla="*/ 11 w 16"/>
                <a:gd name="T3" fmla="*/ 1 h 1"/>
                <a:gd name="T4" fmla="*/ 11 w 16"/>
                <a:gd name="T5" fmla="*/ 1 h 1"/>
                <a:gd name="T6" fmla="*/ 11 w 16"/>
                <a:gd name="T7" fmla="*/ 1 h 1"/>
                <a:gd name="T8" fmla="*/ 15 w 16"/>
                <a:gd name="T9" fmla="*/ 0 h 1"/>
                <a:gd name="T10" fmla="*/ 11 w 16"/>
                <a:gd name="T11" fmla="*/ 1 h 1"/>
                <a:gd name="T12" fmla="*/ 15 w 16"/>
                <a:gd name="T13" fmla="*/ 0 h 1"/>
                <a:gd name="T14" fmla="*/ 16 w 16"/>
                <a:gd name="T15" fmla="*/ 0 h 1"/>
                <a:gd name="T16" fmla="*/ 15 w 16"/>
                <a:gd name="T17" fmla="*/ 0 h 1"/>
                <a:gd name="T18" fmla="*/ 16 w 16"/>
                <a:gd name="T19" fmla="*/ 0 h 1"/>
                <a:gd name="T20" fmla="*/ 1 w 16"/>
                <a:gd name="T21" fmla="*/ 0 h 1"/>
                <a:gd name="T22" fmla="*/ 2 w 16"/>
                <a:gd name="T23" fmla="*/ 0 h 1"/>
                <a:gd name="T24" fmla="*/ 1 w 16"/>
                <a:gd name="T25" fmla="*/ 0 h 1"/>
                <a:gd name="T26" fmla="*/ 0 w 16"/>
                <a:gd name="T27" fmla="*/ 0 h 1"/>
                <a:gd name="T28" fmla="*/ 1 w 16"/>
                <a:gd name="T29" fmla="*/ 0 h 1"/>
                <a:gd name="T30" fmla="*/ 0 w 16"/>
                <a:gd name="T31" fmla="*/ 0 h 1"/>
                <a:gd name="T32" fmla="*/ 0 w 16"/>
                <a:gd name="T33" fmla="*/ 0 h 1"/>
                <a:gd name="T34" fmla="*/ 0 w 16"/>
                <a:gd name="T35" fmla="*/ 0 h 1"/>
                <a:gd name="T36" fmla="*/ 0 w 16"/>
                <a:gd name="T3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1">
                  <a:moveTo>
                    <a:pt x="11" y="1"/>
                  </a:moveTo>
                  <a:cubicBezTo>
                    <a:pt x="11" y="1"/>
                    <a:pt x="11" y="1"/>
                    <a:pt x="11" y="1"/>
                  </a:cubicBezTo>
                  <a:cubicBezTo>
                    <a:pt x="11" y="1"/>
                    <a:pt x="11" y="1"/>
                    <a:pt x="11" y="1"/>
                  </a:cubicBezTo>
                  <a:cubicBezTo>
                    <a:pt x="11" y="1"/>
                    <a:pt x="11" y="1"/>
                    <a:pt x="11" y="1"/>
                  </a:cubicBezTo>
                  <a:moveTo>
                    <a:pt x="15" y="0"/>
                  </a:moveTo>
                  <a:cubicBezTo>
                    <a:pt x="14" y="1"/>
                    <a:pt x="12" y="1"/>
                    <a:pt x="11" y="1"/>
                  </a:cubicBezTo>
                  <a:cubicBezTo>
                    <a:pt x="12" y="1"/>
                    <a:pt x="14" y="1"/>
                    <a:pt x="15" y="0"/>
                  </a:cubicBezTo>
                  <a:moveTo>
                    <a:pt x="16" y="0"/>
                  </a:moveTo>
                  <a:cubicBezTo>
                    <a:pt x="15" y="0"/>
                    <a:pt x="15" y="0"/>
                    <a:pt x="15" y="0"/>
                  </a:cubicBezTo>
                  <a:cubicBezTo>
                    <a:pt x="15" y="0"/>
                    <a:pt x="15" y="0"/>
                    <a:pt x="16" y="0"/>
                  </a:cubicBezTo>
                  <a:moveTo>
                    <a:pt x="1" y="0"/>
                  </a:moveTo>
                  <a:cubicBezTo>
                    <a:pt x="1" y="0"/>
                    <a:pt x="1" y="0"/>
                    <a:pt x="2" y="0"/>
                  </a:cubicBezTo>
                  <a:cubicBezTo>
                    <a:pt x="1" y="0"/>
                    <a:pt x="1" y="0"/>
                    <a:pt x="1" y="0"/>
                  </a:cubicBezTo>
                  <a:moveTo>
                    <a:pt x="0" y="0"/>
                  </a:moveTo>
                  <a:cubicBezTo>
                    <a:pt x="1" y="0"/>
                    <a:pt x="1" y="0"/>
                    <a:pt x="1" y="0"/>
                  </a:cubicBezTo>
                  <a:cubicBezTo>
                    <a:pt x="1" y="0"/>
                    <a:pt x="1" y="0"/>
                    <a:pt x="0" y="0"/>
                  </a:cubicBezTo>
                  <a:moveTo>
                    <a:pt x="0" y="0"/>
                  </a:moveTo>
                  <a:cubicBezTo>
                    <a:pt x="0" y="0"/>
                    <a:pt x="0" y="0"/>
                    <a:pt x="0" y="0"/>
                  </a:cubicBezTo>
                  <a:cubicBezTo>
                    <a:pt x="0" y="0"/>
                    <a:pt x="0" y="0"/>
                    <a:pt x="0" y="0"/>
                  </a:cubicBezTo>
                </a:path>
              </a:pathLst>
            </a:custGeom>
            <a:solidFill>
              <a:srgbClr val="20163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87" name="íŝḷíde"/>
            <p:cNvSpPr/>
            <p:nvPr>
              <p:custDataLst>
                <p:tags r:id="rId82"/>
              </p:custDataLst>
            </p:nvPr>
          </p:nvSpPr>
          <p:spPr bwMode="auto">
            <a:xfrm>
              <a:off x="3957638" y="4270376"/>
              <a:ext cx="619125" cy="1300163"/>
            </a:xfrm>
            <a:custGeom>
              <a:avLst/>
              <a:gdLst>
                <a:gd name="T0" fmla="*/ 177 w 177"/>
                <a:gd name="T1" fmla="*/ 0 h 372"/>
                <a:gd name="T2" fmla="*/ 175 w 177"/>
                <a:gd name="T3" fmla="*/ 3 h 372"/>
                <a:gd name="T4" fmla="*/ 169 w 177"/>
                <a:gd name="T5" fmla="*/ 26 h 372"/>
                <a:gd name="T6" fmla="*/ 130 w 177"/>
                <a:gd name="T7" fmla="*/ 126 h 372"/>
                <a:gd name="T8" fmla="*/ 59 w 177"/>
                <a:gd name="T9" fmla="*/ 217 h 372"/>
                <a:gd name="T10" fmla="*/ 33 w 177"/>
                <a:gd name="T11" fmla="*/ 249 h 372"/>
                <a:gd name="T12" fmla="*/ 23 w 177"/>
                <a:gd name="T13" fmla="*/ 292 h 372"/>
                <a:gd name="T14" fmla="*/ 23 w 177"/>
                <a:gd name="T15" fmla="*/ 293 h 372"/>
                <a:gd name="T16" fmla="*/ 23 w 177"/>
                <a:gd name="T17" fmla="*/ 293 h 372"/>
                <a:gd name="T18" fmla="*/ 22 w 177"/>
                <a:gd name="T19" fmla="*/ 293 h 372"/>
                <a:gd name="T20" fmla="*/ 22 w 177"/>
                <a:gd name="T21" fmla="*/ 293 h 372"/>
                <a:gd name="T22" fmla="*/ 22 w 177"/>
                <a:gd name="T23" fmla="*/ 294 h 372"/>
                <a:gd name="T24" fmla="*/ 22 w 177"/>
                <a:gd name="T25" fmla="*/ 294 h 372"/>
                <a:gd name="T26" fmla="*/ 22 w 177"/>
                <a:gd name="T27" fmla="*/ 295 h 372"/>
                <a:gd name="T28" fmla="*/ 22 w 177"/>
                <a:gd name="T29" fmla="*/ 295 h 372"/>
                <a:gd name="T30" fmla="*/ 0 w 177"/>
                <a:gd name="T31" fmla="*/ 366 h 372"/>
                <a:gd name="T32" fmla="*/ 0 w 177"/>
                <a:gd name="T33" fmla="*/ 368 h 372"/>
                <a:gd name="T34" fmla="*/ 0 w 177"/>
                <a:gd name="T35" fmla="*/ 369 h 372"/>
                <a:gd name="T36" fmla="*/ 4 w 177"/>
                <a:gd name="T37" fmla="*/ 371 h 372"/>
                <a:gd name="T38" fmla="*/ 4 w 177"/>
                <a:gd name="T39" fmla="*/ 371 h 372"/>
                <a:gd name="T40" fmla="*/ 4 w 177"/>
                <a:gd name="T41" fmla="*/ 371 h 372"/>
                <a:gd name="T42" fmla="*/ 4 w 177"/>
                <a:gd name="T43" fmla="*/ 371 h 372"/>
                <a:gd name="T44" fmla="*/ 5 w 177"/>
                <a:gd name="T45" fmla="*/ 371 h 372"/>
                <a:gd name="T46" fmla="*/ 5 w 177"/>
                <a:gd name="T47" fmla="*/ 371 h 372"/>
                <a:gd name="T48" fmla="*/ 6 w 177"/>
                <a:gd name="T49" fmla="*/ 371 h 372"/>
                <a:gd name="T50" fmla="*/ 15 w 177"/>
                <a:gd name="T51" fmla="*/ 372 h 372"/>
                <a:gd name="T52" fmla="*/ 15 w 177"/>
                <a:gd name="T53" fmla="*/ 372 h 372"/>
                <a:gd name="T54" fmla="*/ 15 w 177"/>
                <a:gd name="T55" fmla="*/ 372 h 372"/>
                <a:gd name="T56" fmla="*/ 19 w 177"/>
                <a:gd name="T57" fmla="*/ 371 h 372"/>
                <a:gd name="T58" fmla="*/ 19 w 177"/>
                <a:gd name="T59" fmla="*/ 371 h 372"/>
                <a:gd name="T60" fmla="*/ 20 w 177"/>
                <a:gd name="T61" fmla="*/ 371 h 372"/>
                <a:gd name="T62" fmla="*/ 20 w 177"/>
                <a:gd name="T63" fmla="*/ 371 h 372"/>
                <a:gd name="T64" fmla="*/ 43 w 177"/>
                <a:gd name="T65" fmla="*/ 352 h 372"/>
                <a:gd name="T66" fmla="*/ 63 w 177"/>
                <a:gd name="T67" fmla="*/ 319 h 372"/>
                <a:gd name="T68" fmla="*/ 99 w 177"/>
                <a:gd name="T69" fmla="*/ 252 h 372"/>
                <a:gd name="T70" fmla="*/ 154 w 177"/>
                <a:gd name="T71" fmla="*/ 125 h 372"/>
                <a:gd name="T72" fmla="*/ 177 w 177"/>
                <a:gd name="T73" fmla="*/ 0 h 372"/>
                <a:gd name="T74" fmla="*/ 177 w 177"/>
                <a:gd name="T75" fmla="*/ 0 h 372"/>
                <a:gd name="T76" fmla="*/ 177 w 177"/>
                <a:gd name="T7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7" h="372">
                  <a:moveTo>
                    <a:pt x="177" y="0"/>
                  </a:moveTo>
                  <a:cubicBezTo>
                    <a:pt x="176" y="0"/>
                    <a:pt x="175" y="3"/>
                    <a:pt x="175" y="3"/>
                  </a:cubicBezTo>
                  <a:cubicBezTo>
                    <a:pt x="172" y="11"/>
                    <a:pt x="171" y="19"/>
                    <a:pt x="169" y="26"/>
                  </a:cubicBezTo>
                  <a:cubicBezTo>
                    <a:pt x="159" y="60"/>
                    <a:pt x="147" y="95"/>
                    <a:pt x="130" y="126"/>
                  </a:cubicBezTo>
                  <a:cubicBezTo>
                    <a:pt x="111" y="160"/>
                    <a:pt x="84" y="187"/>
                    <a:pt x="59" y="217"/>
                  </a:cubicBezTo>
                  <a:cubicBezTo>
                    <a:pt x="50" y="227"/>
                    <a:pt x="42" y="238"/>
                    <a:pt x="33" y="249"/>
                  </a:cubicBezTo>
                  <a:cubicBezTo>
                    <a:pt x="30" y="264"/>
                    <a:pt x="27" y="278"/>
                    <a:pt x="23" y="292"/>
                  </a:cubicBezTo>
                  <a:cubicBezTo>
                    <a:pt x="23" y="292"/>
                    <a:pt x="23" y="293"/>
                    <a:pt x="23" y="293"/>
                  </a:cubicBezTo>
                  <a:cubicBezTo>
                    <a:pt x="23" y="293"/>
                    <a:pt x="23" y="293"/>
                    <a:pt x="23" y="293"/>
                  </a:cubicBezTo>
                  <a:cubicBezTo>
                    <a:pt x="23" y="293"/>
                    <a:pt x="22" y="293"/>
                    <a:pt x="22" y="293"/>
                  </a:cubicBezTo>
                  <a:cubicBezTo>
                    <a:pt x="22" y="293"/>
                    <a:pt x="22" y="293"/>
                    <a:pt x="22" y="293"/>
                  </a:cubicBezTo>
                  <a:cubicBezTo>
                    <a:pt x="22" y="294"/>
                    <a:pt x="22" y="294"/>
                    <a:pt x="22" y="294"/>
                  </a:cubicBezTo>
                  <a:cubicBezTo>
                    <a:pt x="22" y="294"/>
                    <a:pt x="22" y="294"/>
                    <a:pt x="22" y="294"/>
                  </a:cubicBezTo>
                  <a:cubicBezTo>
                    <a:pt x="22" y="294"/>
                    <a:pt x="22" y="294"/>
                    <a:pt x="22" y="295"/>
                  </a:cubicBezTo>
                  <a:cubicBezTo>
                    <a:pt x="22" y="295"/>
                    <a:pt x="22" y="295"/>
                    <a:pt x="22" y="295"/>
                  </a:cubicBezTo>
                  <a:cubicBezTo>
                    <a:pt x="16" y="318"/>
                    <a:pt x="4" y="342"/>
                    <a:pt x="0" y="366"/>
                  </a:cubicBezTo>
                  <a:cubicBezTo>
                    <a:pt x="0" y="367"/>
                    <a:pt x="0" y="367"/>
                    <a:pt x="0" y="368"/>
                  </a:cubicBezTo>
                  <a:cubicBezTo>
                    <a:pt x="0" y="368"/>
                    <a:pt x="0" y="369"/>
                    <a:pt x="0" y="369"/>
                  </a:cubicBezTo>
                  <a:cubicBezTo>
                    <a:pt x="1" y="370"/>
                    <a:pt x="2" y="371"/>
                    <a:pt x="4" y="371"/>
                  </a:cubicBezTo>
                  <a:cubicBezTo>
                    <a:pt x="4" y="371"/>
                    <a:pt x="4" y="371"/>
                    <a:pt x="4" y="371"/>
                  </a:cubicBezTo>
                  <a:cubicBezTo>
                    <a:pt x="4" y="371"/>
                    <a:pt x="4" y="371"/>
                    <a:pt x="4" y="371"/>
                  </a:cubicBezTo>
                  <a:cubicBezTo>
                    <a:pt x="4" y="371"/>
                    <a:pt x="4" y="371"/>
                    <a:pt x="4" y="371"/>
                  </a:cubicBezTo>
                  <a:cubicBezTo>
                    <a:pt x="5" y="371"/>
                    <a:pt x="5" y="371"/>
                    <a:pt x="5" y="371"/>
                  </a:cubicBezTo>
                  <a:cubicBezTo>
                    <a:pt x="5" y="371"/>
                    <a:pt x="5" y="371"/>
                    <a:pt x="5" y="371"/>
                  </a:cubicBezTo>
                  <a:cubicBezTo>
                    <a:pt x="5" y="371"/>
                    <a:pt x="5" y="371"/>
                    <a:pt x="6" y="371"/>
                  </a:cubicBezTo>
                  <a:cubicBezTo>
                    <a:pt x="9" y="371"/>
                    <a:pt x="12" y="372"/>
                    <a:pt x="15" y="372"/>
                  </a:cubicBezTo>
                  <a:cubicBezTo>
                    <a:pt x="15" y="372"/>
                    <a:pt x="15" y="372"/>
                    <a:pt x="15" y="372"/>
                  </a:cubicBezTo>
                  <a:cubicBezTo>
                    <a:pt x="15" y="372"/>
                    <a:pt x="15" y="372"/>
                    <a:pt x="15" y="372"/>
                  </a:cubicBezTo>
                  <a:cubicBezTo>
                    <a:pt x="16" y="372"/>
                    <a:pt x="18" y="372"/>
                    <a:pt x="19" y="371"/>
                  </a:cubicBezTo>
                  <a:cubicBezTo>
                    <a:pt x="19" y="371"/>
                    <a:pt x="19" y="371"/>
                    <a:pt x="19" y="371"/>
                  </a:cubicBezTo>
                  <a:cubicBezTo>
                    <a:pt x="19" y="371"/>
                    <a:pt x="19" y="371"/>
                    <a:pt x="20" y="371"/>
                  </a:cubicBezTo>
                  <a:cubicBezTo>
                    <a:pt x="20" y="371"/>
                    <a:pt x="20" y="371"/>
                    <a:pt x="20" y="371"/>
                  </a:cubicBezTo>
                  <a:cubicBezTo>
                    <a:pt x="32" y="370"/>
                    <a:pt x="37" y="361"/>
                    <a:pt x="43" y="352"/>
                  </a:cubicBezTo>
                  <a:cubicBezTo>
                    <a:pt x="50" y="341"/>
                    <a:pt x="57" y="330"/>
                    <a:pt x="63" y="319"/>
                  </a:cubicBezTo>
                  <a:cubicBezTo>
                    <a:pt x="76" y="297"/>
                    <a:pt x="87" y="274"/>
                    <a:pt x="99" y="252"/>
                  </a:cubicBezTo>
                  <a:cubicBezTo>
                    <a:pt x="120" y="211"/>
                    <a:pt x="140" y="169"/>
                    <a:pt x="154" y="125"/>
                  </a:cubicBezTo>
                  <a:cubicBezTo>
                    <a:pt x="169" y="79"/>
                    <a:pt x="168" y="48"/>
                    <a:pt x="177" y="0"/>
                  </a:cubicBezTo>
                  <a:cubicBezTo>
                    <a:pt x="177" y="0"/>
                    <a:pt x="177" y="0"/>
                    <a:pt x="177" y="0"/>
                  </a:cubicBezTo>
                  <a:cubicBezTo>
                    <a:pt x="177" y="0"/>
                    <a:pt x="177" y="0"/>
                    <a:pt x="177" y="0"/>
                  </a:cubicBezTo>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88" name="ïṥḻídê"/>
            <p:cNvSpPr/>
            <p:nvPr>
              <p:custDataLst>
                <p:tags r:id="rId83"/>
              </p:custDataLst>
            </p:nvPr>
          </p:nvSpPr>
          <p:spPr bwMode="auto">
            <a:xfrm>
              <a:off x="4576763" y="4270376"/>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cubicBezTo>
                    <a:pt x="0" y="1"/>
                    <a:pt x="0" y="0"/>
                    <a:pt x="0" y="0"/>
                  </a:cubicBezTo>
                </a:path>
              </a:pathLst>
            </a:custGeom>
            <a:solidFill>
              <a:srgbClr val="D3D2D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89" name="îŝḷîďé"/>
            <p:cNvSpPr/>
            <p:nvPr>
              <p:custDataLst>
                <p:tags r:id="rId84"/>
              </p:custDataLst>
            </p:nvPr>
          </p:nvSpPr>
          <p:spPr bwMode="auto">
            <a:xfrm>
              <a:off x="4576763" y="4270376"/>
              <a:ext cx="0" cy="6350"/>
            </a:xfrm>
            <a:custGeom>
              <a:avLst/>
              <a:gdLst>
                <a:gd name="T0" fmla="*/ 0 h 2"/>
                <a:gd name="T1" fmla="*/ 0 h 2"/>
                <a:gd name="T2" fmla="*/ 0 h 2"/>
                <a:gd name="T3" fmla="*/ 0 h 2"/>
                <a:gd name="T4" fmla="*/ 0 h 2"/>
                <a:gd name="T5" fmla="*/ 1 h 2"/>
                <a:gd name="T6" fmla="*/ 2 h 2"/>
                <a:gd name="T7" fmla="*/ 0 h 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2">
                  <a:moveTo>
                    <a:pt x="0" y="0"/>
                  </a:moveTo>
                  <a:cubicBezTo>
                    <a:pt x="0" y="0"/>
                    <a:pt x="0" y="0"/>
                    <a:pt x="0" y="0"/>
                  </a:cubicBezTo>
                  <a:cubicBezTo>
                    <a:pt x="0" y="0"/>
                    <a:pt x="0" y="0"/>
                    <a:pt x="0" y="0"/>
                  </a:cubicBezTo>
                  <a:cubicBezTo>
                    <a:pt x="0" y="0"/>
                    <a:pt x="0" y="0"/>
                    <a:pt x="0" y="0"/>
                  </a:cubicBezTo>
                  <a:cubicBezTo>
                    <a:pt x="0" y="0"/>
                    <a:pt x="0" y="0"/>
                    <a:pt x="0" y="0"/>
                  </a:cubicBezTo>
                  <a:cubicBezTo>
                    <a:pt x="0" y="0"/>
                    <a:pt x="0" y="1"/>
                    <a:pt x="0" y="1"/>
                  </a:cubicBezTo>
                  <a:cubicBezTo>
                    <a:pt x="0" y="1"/>
                    <a:pt x="0" y="1"/>
                    <a:pt x="0" y="2"/>
                  </a:cubicBezTo>
                  <a:cubicBezTo>
                    <a:pt x="0" y="1"/>
                    <a:pt x="0" y="0"/>
                    <a:pt x="0" y="0"/>
                  </a:cubicBezTo>
                </a:path>
              </a:pathLst>
            </a:custGeom>
            <a:solidFill>
              <a:srgbClr val="3C58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90" name="ï$ḻîdê"/>
            <p:cNvSpPr/>
            <p:nvPr>
              <p:custDataLst>
                <p:tags r:id="rId85"/>
              </p:custDataLst>
            </p:nvPr>
          </p:nvSpPr>
          <p:spPr bwMode="auto">
            <a:xfrm>
              <a:off x="4425950" y="3270251"/>
              <a:ext cx="141288" cy="157163"/>
            </a:xfrm>
            <a:custGeom>
              <a:avLst/>
              <a:gdLst>
                <a:gd name="T0" fmla="*/ 39 w 40"/>
                <a:gd name="T1" fmla="*/ 1 h 45"/>
                <a:gd name="T2" fmla="*/ 39 w 40"/>
                <a:gd name="T3" fmla="*/ 20 h 45"/>
                <a:gd name="T4" fmla="*/ 39 w 40"/>
                <a:gd name="T5" fmla="*/ 31 h 45"/>
                <a:gd name="T6" fmla="*/ 32 w 40"/>
                <a:gd name="T7" fmla="*/ 41 h 45"/>
                <a:gd name="T8" fmla="*/ 9 w 40"/>
                <a:gd name="T9" fmla="*/ 33 h 45"/>
                <a:gd name="T10" fmla="*/ 0 w 40"/>
                <a:gd name="T11" fmla="*/ 1 h 45"/>
                <a:gd name="T12" fmla="*/ 39 w 40"/>
                <a:gd name="T13" fmla="*/ 0 h 45"/>
                <a:gd name="T14" fmla="*/ 39 w 40"/>
                <a:gd name="T15" fmla="*/ 1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5">
                  <a:moveTo>
                    <a:pt x="39" y="1"/>
                  </a:moveTo>
                  <a:cubicBezTo>
                    <a:pt x="39" y="7"/>
                    <a:pt x="39" y="13"/>
                    <a:pt x="39" y="20"/>
                  </a:cubicBezTo>
                  <a:cubicBezTo>
                    <a:pt x="39" y="24"/>
                    <a:pt x="40" y="28"/>
                    <a:pt x="39" y="31"/>
                  </a:cubicBezTo>
                  <a:cubicBezTo>
                    <a:pt x="38" y="35"/>
                    <a:pt x="35" y="39"/>
                    <a:pt x="32" y="41"/>
                  </a:cubicBezTo>
                  <a:cubicBezTo>
                    <a:pt x="25" y="45"/>
                    <a:pt x="13" y="39"/>
                    <a:pt x="9" y="33"/>
                  </a:cubicBezTo>
                  <a:cubicBezTo>
                    <a:pt x="3" y="23"/>
                    <a:pt x="1" y="12"/>
                    <a:pt x="0" y="1"/>
                  </a:cubicBezTo>
                  <a:cubicBezTo>
                    <a:pt x="13" y="1"/>
                    <a:pt x="26" y="0"/>
                    <a:pt x="39" y="0"/>
                  </a:cubicBezTo>
                  <a:lnTo>
                    <a:pt x="39" y="1"/>
                  </a:lnTo>
                  <a:close/>
                </a:path>
              </a:pathLst>
            </a:custGeom>
            <a:solidFill>
              <a:srgbClr val="72C3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91" name="ïṩļíḑe"/>
            <p:cNvSpPr/>
            <p:nvPr>
              <p:custDataLst>
                <p:tags r:id="rId86"/>
              </p:custDataLst>
            </p:nvPr>
          </p:nvSpPr>
          <p:spPr bwMode="auto">
            <a:xfrm>
              <a:off x="4395788" y="2717801"/>
              <a:ext cx="96838" cy="125413"/>
            </a:xfrm>
            <a:custGeom>
              <a:avLst/>
              <a:gdLst>
                <a:gd name="T0" fmla="*/ 23 w 28"/>
                <a:gd name="T1" fmla="*/ 12 h 36"/>
                <a:gd name="T2" fmla="*/ 23 w 28"/>
                <a:gd name="T3" fmla="*/ 33 h 36"/>
                <a:gd name="T4" fmla="*/ 5 w 28"/>
                <a:gd name="T5" fmla="*/ 23 h 36"/>
                <a:gd name="T6" fmla="*/ 6 w 28"/>
                <a:gd name="T7" fmla="*/ 3 h 36"/>
                <a:gd name="T8" fmla="*/ 23 w 28"/>
                <a:gd name="T9" fmla="*/ 12 h 36"/>
              </a:gdLst>
              <a:ahLst/>
              <a:cxnLst>
                <a:cxn ang="0">
                  <a:pos x="T0" y="T1"/>
                </a:cxn>
                <a:cxn ang="0">
                  <a:pos x="T2" y="T3"/>
                </a:cxn>
                <a:cxn ang="0">
                  <a:pos x="T4" y="T5"/>
                </a:cxn>
                <a:cxn ang="0">
                  <a:pos x="T6" y="T7"/>
                </a:cxn>
                <a:cxn ang="0">
                  <a:pos x="T8" y="T9"/>
                </a:cxn>
              </a:cxnLst>
              <a:rect l="0" t="0" r="r" b="b"/>
              <a:pathLst>
                <a:path w="28" h="36">
                  <a:moveTo>
                    <a:pt x="23" y="12"/>
                  </a:moveTo>
                  <a:cubicBezTo>
                    <a:pt x="28" y="21"/>
                    <a:pt x="28" y="30"/>
                    <a:pt x="23" y="33"/>
                  </a:cubicBezTo>
                  <a:cubicBezTo>
                    <a:pt x="18" y="36"/>
                    <a:pt x="10" y="31"/>
                    <a:pt x="5" y="23"/>
                  </a:cubicBezTo>
                  <a:cubicBezTo>
                    <a:pt x="0" y="15"/>
                    <a:pt x="1" y="6"/>
                    <a:pt x="6" y="3"/>
                  </a:cubicBezTo>
                  <a:cubicBezTo>
                    <a:pt x="11" y="0"/>
                    <a:pt x="19" y="4"/>
                    <a:pt x="23" y="12"/>
                  </a:cubicBezTo>
                  <a:close/>
                </a:path>
              </a:pathLst>
            </a:custGeom>
            <a:solidFill>
              <a:srgbClr val="FAB5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92" name="iSļîḑé"/>
            <p:cNvSpPr/>
            <p:nvPr>
              <p:custDataLst>
                <p:tags r:id="rId87"/>
              </p:custDataLst>
            </p:nvPr>
          </p:nvSpPr>
          <p:spPr bwMode="auto">
            <a:xfrm>
              <a:off x="4559300" y="2647951"/>
              <a:ext cx="46038" cy="73025"/>
            </a:xfrm>
            <a:custGeom>
              <a:avLst/>
              <a:gdLst>
                <a:gd name="T0" fmla="*/ 12 w 13"/>
                <a:gd name="T1" fmla="*/ 9 h 21"/>
                <a:gd name="T2" fmla="*/ 9 w 13"/>
                <a:gd name="T3" fmla="*/ 20 h 21"/>
                <a:gd name="T4" fmla="*/ 1 w 13"/>
                <a:gd name="T5" fmla="*/ 12 h 21"/>
                <a:gd name="T6" fmla="*/ 4 w 13"/>
                <a:gd name="T7" fmla="*/ 1 h 21"/>
                <a:gd name="T8" fmla="*/ 12 w 13"/>
                <a:gd name="T9" fmla="*/ 9 h 21"/>
              </a:gdLst>
              <a:ahLst/>
              <a:cxnLst>
                <a:cxn ang="0">
                  <a:pos x="T0" y="T1"/>
                </a:cxn>
                <a:cxn ang="0">
                  <a:pos x="T2" y="T3"/>
                </a:cxn>
                <a:cxn ang="0">
                  <a:pos x="T4" y="T5"/>
                </a:cxn>
                <a:cxn ang="0">
                  <a:pos x="T6" y="T7"/>
                </a:cxn>
                <a:cxn ang="0">
                  <a:pos x="T8" y="T9"/>
                </a:cxn>
              </a:cxnLst>
              <a:rect l="0" t="0" r="r" b="b"/>
              <a:pathLst>
                <a:path w="13" h="21">
                  <a:moveTo>
                    <a:pt x="12" y="9"/>
                  </a:moveTo>
                  <a:cubicBezTo>
                    <a:pt x="13" y="15"/>
                    <a:pt x="11" y="20"/>
                    <a:pt x="9" y="20"/>
                  </a:cubicBezTo>
                  <a:cubicBezTo>
                    <a:pt x="6" y="21"/>
                    <a:pt x="3" y="17"/>
                    <a:pt x="1" y="12"/>
                  </a:cubicBezTo>
                  <a:cubicBezTo>
                    <a:pt x="0" y="6"/>
                    <a:pt x="2" y="1"/>
                    <a:pt x="4" y="1"/>
                  </a:cubicBezTo>
                  <a:cubicBezTo>
                    <a:pt x="7" y="0"/>
                    <a:pt x="11" y="4"/>
                    <a:pt x="12" y="9"/>
                  </a:cubicBezTo>
                  <a:close/>
                </a:path>
              </a:pathLst>
            </a:custGeom>
            <a:solidFill>
              <a:srgbClr val="1F14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93" name="ïŝlïḋê"/>
            <p:cNvSpPr/>
            <p:nvPr>
              <p:custDataLst>
                <p:tags r:id="rId88"/>
              </p:custDataLst>
            </p:nvPr>
          </p:nvSpPr>
          <p:spPr bwMode="auto">
            <a:xfrm>
              <a:off x="4719638" y="2616201"/>
              <a:ext cx="42863" cy="69850"/>
            </a:xfrm>
            <a:custGeom>
              <a:avLst/>
              <a:gdLst>
                <a:gd name="T0" fmla="*/ 11 w 12"/>
                <a:gd name="T1" fmla="*/ 9 h 20"/>
                <a:gd name="T2" fmla="*/ 7 w 12"/>
                <a:gd name="T3" fmla="*/ 20 h 20"/>
                <a:gd name="T4" fmla="*/ 1 w 12"/>
                <a:gd name="T5" fmla="*/ 10 h 20"/>
                <a:gd name="T6" fmla="*/ 5 w 12"/>
                <a:gd name="T7" fmla="*/ 0 h 20"/>
                <a:gd name="T8" fmla="*/ 11 w 12"/>
                <a:gd name="T9" fmla="*/ 9 h 20"/>
              </a:gdLst>
              <a:ahLst/>
              <a:cxnLst>
                <a:cxn ang="0">
                  <a:pos x="T0" y="T1"/>
                </a:cxn>
                <a:cxn ang="0">
                  <a:pos x="T2" y="T3"/>
                </a:cxn>
                <a:cxn ang="0">
                  <a:pos x="T4" y="T5"/>
                </a:cxn>
                <a:cxn ang="0">
                  <a:pos x="T6" y="T7"/>
                </a:cxn>
                <a:cxn ang="0">
                  <a:pos x="T8" y="T9"/>
                </a:cxn>
              </a:cxnLst>
              <a:rect l="0" t="0" r="r" b="b"/>
              <a:pathLst>
                <a:path w="12" h="20">
                  <a:moveTo>
                    <a:pt x="11" y="9"/>
                  </a:moveTo>
                  <a:cubicBezTo>
                    <a:pt x="12" y="15"/>
                    <a:pt x="10" y="19"/>
                    <a:pt x="7" y="20"/>
                  </a:cubicBezTo>
                  <a:cubicBezTo>
                    <a:pt x="4" y="20"/>
                    <a:pt x="1" y="16"/>
                    <a:pt x="1" y="10"/>
                  </a:cubicBezTo>
                  <a:cubicBezTo>
                    <a:pt x="0" y="5"/>
                    <a:pt x="2" y="0"/>
                    <a:pt x="5" y="0"/>
                  </a:cubicBezTo>
                  <a:cubicBezTo>
                    <a:pt x="8" y="0"/>
                    <a:pt x="11" y="4"/>
                    <a:pt x="11" y="9"/>
                  </a:cubicBezTo>
                  <a:close/>
                </a:path>
              </a:pathLst>
            </a:custGeom>
            <a:solidFill>
              <a:srgbClr val="1F14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94" name="ïšľíḋé"/>
            <p:cNvSpPr/>
            <p:nvPr>
              <p:custDataLst>
                <p:tags r:id="rId89"/>
              </p:custDataLst>
            </p:nvPr>
          </p:nvSpPr>
          <p:spPr bwMode="auto">
            <a:xfrm>
              <a:off x="4510088" y="2595563"/>
              <a:ext cx="87313" cy="66675"/>
            </a:xfrm>
            <a:custGeom>
              <a:avLst/>
              <a:gdLst>
                <a:gd name="T0" fmla="*/ 23 w 25"/>
                <a:gd name="T1" fmla="*/ 1 h 19"/>
                <a:gd name="T2" fmla="*/ 1 w 25"/>
                <a:gd name="T3" fmla="*/ 15 h 19"/>
                <a:gd name="T4" fmla="*/ 5 w 25"/>
                <a:gd name="T5" fmla="*/ 16 h 19"/>
                <a:gd name="T6" fmla="*/ 23 w 25"/>
                <a:gd name="T7" fmla="*/ 5 h 19"/>
                <a:gd name="T8" fmla="*/ 23 w 25"/>
                <a:gd name="T9" fmla="*/ 1 h 19"/>
              </a:gdLst>
              <a:ahLst/>
              <a:cxnLst>
                <a:cxn ang="0">
                  <a:pos x="T0" y="T1"/>
                </a:cxn>
                <a:cxn ang="0">
                  <a:pos x="T2" y="T3"/>
                </a:cxn>
                <a:cxn ang="0">
                  <a:pos x="T4" y="T5"/>
                </a:cxn>
                <a:cxn ang="0">
                  <a:pos x="T6" y="T7"/>
                </a:cxn>
                <a:cxn ang="0">
                  <a:pos x="T8" y="T9"/>
                </a:cxn>
              </a:cxnLst>
              <a:rect l="0" t="0" r="r" b="b"/>
              <a:pathLst>
                <a:path w="25" h="19">
                  <a:moveTo>
                    <a:pt x="23" y="1"/>
                  </a:moveTo>
                  <a:cubicBezTo>
                    <a:pt x="13" y="0"/>
                    <a:pt x="5" y="7"/>
                    <a:pt x="1" y="15"/>
                  </a:cubicBezTo>
                  <a:cubicBezTo>
                    <a:pt x="0" y="17"/>
                    <a:pt x="4" y="19"/>
                    <a:pt x="5" y="16"/>
                  </a:cubicBezTo>
                  <a:cubicBezTo>
                    <a:pt x="8" y="9"/>
                    <a:pt x="15" y="4"/>
                    <a:pt x="23" y="5"/>
                  </a:cubicBezTo>
                  <a:cubicBezTo>
                    <a:pt x="25" y="5"/>
                    <a:pt x="25" y="1"/>
                    <a:pt x="23" y="1"/>
                  </a:cubicBezTo>
                  <a:close/>
                </a:path>
              </a:pathLst>
            </a:custGeom>
            <a:solidFill>
              <a:srgbClr val="1F14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95" name="îṡlíďe"/>
            <p:cNvSpPr/>
            <p:nvPr>
              <p:custDataLst>
                <p:tags r:id="rId90"/>
              </p:custDataLst>
            </p:nvPr>
          </p:nvSpPr>
          <p:spPr bwMode="auto">
            <a:xfrm>
              <a:off x="4654550" y="2973388"/>
              <a:ext cx="73025" cy="128588"/>
            </a:xfrm>
            <a:custGeom>
              <a:avLst/>
              <a:gdLst>
                <a:gd name="T0" fmla="*/ 30 w 46"/>
                <a:gd name="T1" fmla="*/ 0 h 81"/>
                <a:gd name="T2" fmla="*/ 0 w 46"/>
                <a:gd name="T3" fmla="*/ 44 h 81"/>
                <a:gd name="T4" fmla="*/ 46 w 46"/>
                <a:gd name="T5" fmla="*/ 81 h 81"/>
                <a:gd name="T6" fmla="*/ 46 w 46"/>
                <a:gd name="T7" fmla="*/ 9 h 81"/>
                <a:gd name="T8" fmla="*/ 30 w 46"/>
                <a:gd name="T9" fmla="*/ 0 h 81"/>
              </a:gdLst>
              <a:ahLst/>
              <a:cxnLst>
                <a:cxn ang="0">
                  <a:pos x="T0" y="T1"/>
                </a:cxn>
                <a:cxn ang="0">
                  <a:pos x="T2" y="T3"/>
                </a:cxn>
                <a:cxn ang="0">
                  <a:pos x="T4" y="T5"/>
                </a:cxn>
                <a:cxn ang="0">
                  <a:pos x="T6" y="T7"/>
                </a:cxn>
                <a:cxn ang="0">
                  <a:pos x="T8" y="T9"/>
                </a:cxn>
              </a:cxnLst>
              <a:rect l="0" t="0" r="r" b="b"/>
              <a:pathLst>
                <a:path w="46" h="81">
                  <a:moveTo>
                    <a:pt x="30" y="0"/>
                  </a:moveTo>
                  <a:lnTo>
                    <a:pt x="0" y="44"/>
                  </a:lnTo>
                  <a:lnTo>
                    <a:pt x="46" y="81"/>
                  </a:lnTo>
                  <a:lnTo>
                    <a:pt x="46" y="9"/>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96" name="ïṣļïḑé"/>
            <p:cNvSpPr/>
            <p:nvPr>
              <p:custDataLst>
                <p:tags r:id="rId91"/>
              </p:custDataLst>
            </p:nvPr>
          </p:nvSpPr>
          <p:spPr bwMode="auto">
            <a:xfrm>
              <a:off x="4460875" y="2982913"/>
              <a:ext cx="193675" cy="144463"/>
            </a:xfrm>
            <a:custGeom>
              <a:avLst/>
              <a:gdLst>
                <a:gd name="T0" fmla="*/ 0 w 122"/>
                <a:gd name="T1" fmla="*/ 29 h 91"/>
                <a:gd name="T2" fmla="*/ 42 w 122"/>
                <a:gd name="T3" fmla="*/ 0 h 91"/>
                <a:gd name="T4" fmla="*/ 122 w 122"/>
                <a:gd name="T5" fmla="*/ 38 h 91"/>
                <a:gd name="T6" fmla="*/ 102 w 122"/>
                <a:gd name="T7" fmla="*/ 91 h 91"/>
                <a:gd name="T8" fmla="*/ 0 w 122"/>
                <a:gd name="T9" fmla="*/ 29 h 91"/>
              </a:gdLst>
              <a:ahLst/>
              <a:cxnLst>
                <a:cxn ang="0">
                  <a:pos x="T0" y="T1"/>
                </a:cxn>
                <a:cxn ang="0">
                  <a:pos x="T2" y="T3"/>
                </a:cxn>
                <a:cxn ang="0">
                  <a:pos x="T4" y="T5"/>
                </a:cxn>
                <a:cxn ang="0">
                  <a:pos x="T6" y="T7"/>
                </a:cxn>
                <a:cxn ang="0">
                  <a:pos x="T8" y="T9"/>
                </a:cxn>
              </a:cxnLst>
              <a:rect l="0" t="0" r="r" b="b"/>
              <a:pathLst>
                <a:path w="122" h="91">
                  <a:moveTo>
                    <a:pt x="0" y="29"/>
                  </a:moveTo>
                  <a:lnTo>
                    <a:pt x="42" y="0"/>
                  </a:lnTo>
                  <a:lnTo>
                    <a:pt x="122" y="38"/>
                  </a:lnTo>
                  <a:lnTo>
                    <a:pt x="102" y="91"/>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97" name="íśḻïḍe"/>
            <p:cNvSpPr/>
            <p:nvPr>
              <p:custDataLst>
                <p:tags r:id="rId92"/>
              </p:custDataLst>
            </p:nvPr>
          </p:nvSpPr>
          <p:spPr bwMode="auto">
            <a:xfrm>
              <a:off x="4262438" y="2976563"/>
              <a:ext cx="398463" cy="985838"/>
            </a:xfrm>
            <a:custGeom>
              <a:avLst/>
              <a:gdLst>
                <a:gd name="T0" fmla="*/ 18 w 114"/>
                <a:gd name="T1" fmla="*/ 282 h 282"/>
                <a:gd name="T2" fmla="*/ 0 w 114"/>
                <a:gd name="T3" fmla="*/ 263 h 282"/>
                <a:gd name="T4" fmla="*/ 0 w 114"/>
                <a:gd name="T5" fmla="*/ 251 h 282"/>
                <a:gd name="T6" fmla="*/ 25 w 114"/>
                <a:gd name="T7" fmla="*/ 165 h 282"/>
                <a:gd name="T8" fmla="*/ 39 w 114"/>
                <a:gd name="T9" fmla="*/ 89 h 282"/>
                <a:gd name="T10" fmla="*/ 26 w 114"/>
                <a:gd name="T11" fmla="*/ 28 h 282"/>
                <a:gd name="T12" fmla="*/ 26 w 114"/>
                <a:gd name="T13" fmla="*/ 27 h 282"/>
                <a:gd name="T14" fmla="*/ 27 w 114"/>
                <a:gd name="T15" fmla="*/ 26 h 282"/>
                <a:gd name="T16" fmla="*/ 44 w 114"/>
                <a:gd name="T17" fmla="*/ 13 h 282"/>
                <a:gd name="T18" fmla="*/ 66 w 114"/>
                <a:gd name="T19" fmla="*/ 2 h 282"/>
                <a:gd name="T20" fmla="*/ 73 w 114"/>
                <a:gd name="T21" fmla="*/ 0 h 282"/>
                <a:gd name="T22" fmla="*/ 88 w 114"/>
                <a:gd name="T23" fmla="*/ 26 h 282"/>
                <a:gd name="T24" fmla="*/ 78 w 114"/>
                <a:gd name="T25" fmla="*/ 204 h 282"/>
                <a:gd name="T26" fmla="*/ 30 w 114"/>
                <a:gd name="T27" fmla="*/ 276 h 282"/>
                <a:gd name="T28" fmla="*/ 24 w 114"/>
                <a:gd name="T29" fmla="*/ 281 h 282"/>
                <a:gd name="T30" fmla="*/ 18 w 114"/>
                <a:gd name="T31"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282">
                  <a:moveTo>
                    <a:pt x="18" y="282"/>
                  </a:moveTo>
                  <a:cubicBezTo>
                    <a:pt x="7" y="282"/>
                    <a:pt x="0" y="273"/>
                    <a:pt x="0" y="263"/>
                  </a:cubicBezTo>
                  <a:cubicBezTo>
                    <a:pt x="0" y="259"/>
                    <a:pt x="0" y="255"/>
                    <a:pt x="0" y="251"/>
                  </a:cubicBezTo>
                  <a:cubicBezTo>
                    <a:pt x="2" y="221"/>
                    <a:pt x="14" y="193"/>
                    <a:pt x="25" y="165"/>
                  </a:cubicBezTo>
                  <a:cubicBezTo>
                    <a:pt x="34" y="141"/>
                    <a:pt x="39" y="115"/>
                    <a:pt x="39" y="89"/>
                  </a:cubicBezTo>
                  <a:cubicBezTo>
                    <a:pt x="38" y="69"/>
                    <a:pt x="34" y="48"/>
                    <a:pt x="26" y="28"/>
                  </a:cubicBezTo>
                  <a:cubicBezTo>
                    <a:pt x="26" y="28"/>
                    <a:pt x="26" y="27"/>
                    <a:pt x="26" y="27"/>
                  </a:cubicBezTo>
                  <a:cubicBezTo>
                    <a:pt x="26" y="27"/>
                    <a:pt x="26" y="26"/>
                    <a:pt x="27" y="26"/>
                  </a:cubicBezTo>
                  <a:cubicBezTo>
                    <a:pt x="31" y="20"/>
                    <a:pt x="38" y="16"/>
                    <a:pt x="44" y="13"/>
                  </a:cubicBezTo>
                  <a:cubicBezTo>
                    <a:pt x="51" y="9"/>
                    <a:pt x="58" y="5"/>
                    <a:pt x="66" y="2"/>
                  </a:cubicBezTo>
                  <a:cubicBezTo>
                    <a:pt x="67" y="2"/>
                    <a:pt x="72" y="0"/>
                    <a:pt x="73" y="0"/>
                  </a:cubicBezTo>
                  <a:cubicBezTo>
                    <a:pt x="79" y="2"/>
                    <a:pt x="86" y="21"/>
                    <a:pt x="88" y="26"/>
                  </a:cubicBezTo>
                  <a:cubicBezTo>
                    <a:pt x="114" y="82"/>
                    <a:pt x="103" y="149"/>
                    <a:pt x="78" y="204"/>
                  </a:cubicBezTo>
                  <a:cubicBezTo>
                    <a:pt x="65" y="230"/>
                    <a:pt x="51" y="256"/>
                    <a:pt x="30" y="276"/>
                  </a:cubicBezTo>
                  <a:cubicBezTo>
                    <a:pt x="28" y="278"/>
                    <a:pt x="26" y="280"/>
                    <a:pt x="24" y="281"/>
                  </a:cubicBezTo>
                  <a:cubicBezTo>
                    <a:pt x="22" y="281"/>
                    <a:pt x="20" y="282"/>
                    <a:pt x="18" y="282"/>
                  </a:cubicBezTo>
                  <a:close/>
                </a:path>
              </a:pathLst>
            </a:custGeom>
            <a:solidFill>
              <a:srgbClr val="1F14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98" name="íSliḓe"/>
            <p:cNvSpPr/>
            <p:nvPr>
              <p:custDataLst>
                <p:tags r:id="rId93"/>
              </p:custDataLst>
            </p:nvPr>
          </p:nvSpPr>
          <p:spPr bwMode="auto">
            <a:xfrm>
              <a:off x="4044950" y="3052763"/>
              <a:ext cx="392113" cy="996950"/>
            </a:xfrm>
            <a:custGeom>
              <a:avLst/>
              <a:gdLst>
                <a:gd name="T0" fmla="*/ 21 w 112"/>
                <a:gd name="T1" fmla="*/ 105 h 285"/>
                <a:gd name="T2" fmla="*/ 3 w 112"/>
                <a:gd name="T3" fmla="*/ 144 h 285"/>
                <a:gd name="T4" fmla="*/ 10 w 112"/>
                <a:gd name="T5" fmla="*/ 195 h 285"/>
                <a:gd name="T6" fmla="*/ 54 w 112"/>
                <a:gd name="T7" fmla="*/ 283 h 285"/>
                <a:gd name="T8" fmla="*/ 57 w 112"/>
                <a:gd name="T9" fmla="*/ 285 h 285"/>
                <a:gd name="T10" fmla="*/ 59 w 112"/>
                <a:gd name="T11" fmla="*/ 284 h 285"/>
                <a:gd name="T12" fmla="*/ 86 w 112"/>
                <a:gd name="T13" fmla="*/ 267 h 285"/>
                <a:gd name="T14" fmla="*/ 89 w 112"/>
                <a:gd name="T15" fmla="*/ 263 h 285"/>
                <a:gd name="T16" fmla="*/ 88 w 112"/>
                <a:gd name="T17" fmla="*/ 256 h 285"/>
                <a:gd name="T18" fmla="*/ 64 w 112"/>
                <a:gd name="T19" fmla="*/ 196 h 285"/>
                <a:gd name="T20" fmla="*/ 56 w 112"/>
                <a:gd name="T21" fmla="*/ 168 h 285"/>
                <a:gd name="T22" fmla="*/ 67 w 112"/>
                <a:gd name="T23" fmla="*/ 128 h 285"/>
                <a:gd name="T24" fmla="*/ 95 w 112"/>
                <a:gd name="T25" fmla="*/ 96 h 285"/>
                <a:gd name="T26" fmla="*/ 105 w 112"/>
                <a:gd name="T27" fmla="*/ 84 h 285"/>
                <a:gd name="T28" fmla="*/ 109 w 112"/>
                <a:gd name="T29" fmla="*/ 36 h 285"/>
                <a:gd name="T30" fmla="*/ 96 w 112"/>
                <a:gd name="T31" fmla="*/ 0 h 285"/>
                <a:gd name="T32" fmla="*/ 90 w 112"/>
                <a:gd name="T33" fmla="*/ 3 h 285"/>
                <a:gd name="T34" fmla="*/ 55 w 112"/>
                <a:gd name="T35" fmla="*/ 48 h 285"/>
                <a:gd name="T36" fmla="*/ 24 w 112"/>
                <a:gd name="T37" fmla="*/ 100 h 285"/>
                <a:gd name="T38" fmla="*/ 21 w 112"/>
                <a:gd name="T39" fmla="*/ 10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285">
                  <a:moveTo>
                    <a:pt x="21" y="105"/>
                  </a:moveTo>
                  <a:cubicBezTo>
                    <a:pt x="14" y="117"/>
                    <a:pt x="5" y="130"/>
                    <a:pt x="3" y="144"/>
                  </a:cubicBezTo>
                  <a:cubicBezTo>
                    <a:pt x="0" y="162"/>
                    <a:pt x="5" y="178"/>
                    <a:pt x="10" y="195"/>
                  </a:cubicBezTo>
                  <a:cubicBezTo>
                    <a:pt x="21" y="226"/>
                    <a:pt x="36" y="255"/>
                    <a:pt x="54" y="283"/>
                  </a:cubicBezTo>
                  <a:cubicBezTo>
                    <a:pt x="55" y="284"/>
                    <a:pt x="56" y="285"/>
                    <a:pt x="57" y="285"/>
                  </a:cubicBezTo>
                  <a:cubicBezTo>
                    <a:pt x="58" y="285"/>
                    <a:pt x="59" y="285"/>
                    <a:pt x="59" y="284"/>
                  </a:cubicBezTo>
                  <a:cubicBezTo>
                    <a:pt x="68" y="278"/>
                    <a:pt x="77" y="273"/>
                    <a:pt x="86" y="267"/>
                  </a:cubicBezTo>
                  <a:cubicBezTo>
                    <a:pt x="87" y="266"/>
                    <a:pt x="88" y="265"/>
                    <a:pt x="89" y="263"/>
                  </a:cubicBezTo>
                  <a:cubicBezTo>
                    <a:pt x="90" y="261"/>
                    <a:pt x="89" y="258"/>
                    <a:pt x="88" y="256"/>
                  </a:cubicBezTo>
                  <a:cubicBezTo>
                    <a:pt x="80" y="236"/>
                    <a:pt x="72" y="216"/>
                    <a:pt x="64" y="196"/>
                  </a:cubicBezTo>
                  <a:cubicBezTo>
                    <a:pt x="61" y="187"/>
                    <a:pt x="57" y="178"/>
                    <a:pt x="56" y="168"/>
                  </a:cubicBezTo>
                  <a:cubicBezTo>
                    <a:pt x="55" y="154"/>
                    <a:pt x="60" y="140"/>
                    <a:pt x="67" y="128"/>
                  </a:cubicBezTo>
                  <a:cubicBezTo>
                    <a:pt x="75" y="115"/>
                    <a:pt x="85" y="105"/>
                    <a:pt x="95" y="96"/>
                  </a:cubicBezTo>
                  <a:cubicBezTo>
                    <a:pt x="99" y="92"/>
                    <a:pt x="103" y="89"/>
                    <a:pt x="105" y="84"/>
                  </a:cubicBezTo>
                  <a:cubicBezTo>
                    <a:pt x="112" y="69"/>
                    <a:pt x="111" y="52"/>
                    <a:pt x="109" y="36"/>
                  </a:cubicBezTo>
                  <a:cubicBezTo>
                    <a:pt x="108" y="28"/>
                    <a:pt x="110" y="0"/>
                    <a:pt x="96" y="0"/>
                  </a:cubicBezTo>
                  <a:cubicBezTo>
                    <a:pt x="94" y="1"/>
                    <a:pt x="92" y="2"/>
                    <a:pt x="90" y="3"/>
                  </a:cubicBezTo>
                  <a:cubicBezTo>
                    <a:pt x="75" y="15"/>
                    <a:pt x="65" y="32"/>
                    <a:pt x="55" y="48"/>
                  </a:cubicBezTo>
                  <a:cubicBezTo>
                    <a:pt x="45" y="66"/>
                    <a:pt x="34" y="83"/>
                    <a:pt x="24" y="100"/>
                  </a:cubicBezTo>
                  <a:cubicBezTo>
                    <a:pt x="23" y="102"/>
                    <a:pt x="22" y="103"/>
                    <a:pt x="21" y="105"/>
                  </a:cubicBezTo>
                  <a:close/>
                </a:path>
              </a:pathLst>
            </a:custGeom>
            <a:solidFill>
              <a:srgbClr val="1F14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99" name="íşḻïďe"/>
            <p:cNvSpPr/>
            <p:nvPr>
              <p:custDataLst>
                <p:tags r:id="rId94"/>
              </p:custDataLst>
            </p:nvPr>
          </p:nvSpPr>
          <p:spPr bwMode="auto">
            <a:xfrm>
              <a:off x="4727575" y="2965451"/>
              <a:ext cx="715963" cy="1087438"/>
            </a:xfrm>
            <a:custGeom>
              <a:avLst/>
              <a:gdLst>
                <a:gd name="T0" fmla="*/ 55 w 205"/>
                <a:gd name="T1" fmla="*/ 235 h 311"/>
                <a:gd name="T2" fmla="*/ 54 w 205"/>
                <a:gd name="T3" fmla="*/ 112 h 311"/>
                <a:gd name="T4" fmla="*/ 51 w 205"/>
                <a:gd name="T5" fmla="*/ 81 h 311"/>
                <a:gd name="T6" fmla="*/ 55 w 205"/>
                <a:gd name="T7" fmla="*/ 71 h 311"/>
                <a:gd name="T8" fmla="*/ 69 w 205"/>
                <a:gd name="T9" fmla="*/ 66 h 311"/>
                <a:gd name="T10" fmla="*/ 145 w 205"/>
                <a:gd name="T11" fmla="*/ 38 h 311"/>
                <a:gd name="T12" fmla="*/ 205 w 205"/>
                <a:gd name="T13" fmla="*/ 0 h 311"/>
                <a:gd name="T14" fmla="*/ 134 w 205"/>
                <a:gd name="T15" fmla="*/ 9 h 311"/>
                <a:gd name="T16" fmla="*/ 39 w 205"/>
                <a:gd name="T17" fmla="*/ 14 h 311"/>
                <a:gd name="T18" fmla="*/ 0 w 205"/>
                <a:gd name="T19" fmla="*/ 6 h 311"/>
                <a:gd name="T20" fmla="*/ 10 w 205"/>
                <a:gd name="T21" fmla="*/ 43 h 311"/>
                <a:gd name="T22" fmla="*/ 12 w 205"/>
                <a:gd name="T23" fmla="*/ 88 h 311"/>
                <a:gd name="T24" fmla="*/ 14 w 205"/>
                <a:gd name="T25" fmla="*/ 176 h 311"/>
                <a:gd name="T26" fmla="*/ 6 w 205"/>
                <a:gd name="T27" fmla="*/ 311 h 311"/>
                <a:gd name="T28" fmla="*/ 35 w 205"/>
                <a:gd name="T29" fmla="*/ 308 h 311"/>
                <a:gd name="T30" fmla="*/ 40 w 205"/>
                <a:gd name="T31" fmla="*/ 306 h 311"/>
                <a:gd name="T32" fmla="*/ 43 w 205"/>
                <a:gd name="T33" fmla="*/ 301 h 311"/>
                <a:gd name="T34" fmla="*/ 54 w 205"/>
                <a:gd name="T35" fmla="*/ 263 h 311"/>
                <a:gd name="T36" fmla="*/ 55 w 205"/>
                <a:gd name="T37" fmla="*/ 235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5" h="311">
                  <a:moveTo>
                    <a:pt x="55" y="235"/>
                  </a:moveTo>
                  <a:cubicBezTo>
                    <a:pt x="56" y="194"/>
                    <a:pt x="56" y="153"/>
                    <a:pt x="54" y="112"/>
                  </a:cubicBezTo>
                  <a:cubicBezTo>
                    <a:pt x="53" y="101"/>
                    <a:pt x="52" y="91"/>
                    <a:pt x="51" y="81"/>
                  </a:cubicBezTo>
                  <a:cubicBezTo>
                    <a:pt x="51" y="74"/>
                    <a:pt x="50" y="74"/>
                    <a:pt x="55" y="71"/>
                  </a:cubicBezTo>
                  <a:cubicBezTo>
                    <a:pt x="59" y="68"/>
                    <a:pt x="65" y="67"/>
                    <a:pt x="69" y="66"/>
                  </a:cubicBezTo>
                  <a:cubicBezTo>
                    <a:pt x="94" y="57"/>
                    <a:pt x="119" y="47"/>
                    <a:pt x="145" y="38"/>
                  </a:cubicBezTo>
                  <a:cubicBezTo>
                    <a:pt x="167" y="29"/>
                    <a:pt x="189" y="18"/>
                    <a:pt x="205" y="0"/>
                  </a:cubicBezTo>
                  <a:cubicBezTo>
                    <a:pt x="182" y="5"/>
                    <a:pt x="158" y="7"/>
                    <a:pt x="134" y="9"/>
                  </a:cubicBezTo>
                  <a:cubicBezTo>
                    <a:pt x="103" y="12"/>
                    <a:pt x="71" y="15"/>
                    <a:pt x="39" y="14"/>
                  </a:cubicBezTo>
                  <a:cubicBezTo>
                    <a:pt x="26" y="14"/>
                    <a:pt x="11" y="11"/>
                    <a:pt x="0" y="6"/>
                  </a:cubicBezTo>
                  <a:cubicBezTo>
                    <a:pt x="4" y="17"/>
                    <a:pt x="10" y="31"/>
                    <a:pt x="10" y="43"/>
                  </a:cubicBezTo>
                  <a:cubicBezTo>
                    <a:pt x="11" y="58"/>
                    <a:pt x="12" y="73"/>
                    <a:pt x="12" y="88"/>
                  </a:cubicBezTo>
                  <a:cubicBezTo>
                    <a:pt x="13" y="117"/>
                    <a:pt x="14" y="147"/>
                    <a:pt x="14" y="176"/>
                  </a:cubicBezTo>
                  <a:cubicBezTo>
                    <a:pt x="14" y="222"/>
                    <a:pt x="10" y="265"/>
                    <a:pt x="6" y="311"/>
                  </a:cubicBezTo>
                  <a:cubicBezTo>
                    <a:pt x="16" y="311"/>
                    <a:pt x="26" y="311"/>
                    <a:pt x="35" y="308"/>
                  </a:cubicBezTo>
                  <a:cubicBezTo>
                    <a:pt x="37" y="308"/>
                    <a:pt x="39" y="307"/>
                    <a:pt x="40" y="306"/>
                  </a:cubicBezTo>
                  <a:cubicBezTo>
                    <a:pt x="42" y="305"/>
                    <a:pt x="42" y="303"/>
                    <a:pt x="43" y="301"/>
                  </a:cubicBezTo>
                  <a:cubicBezTo>
                    <a:pt x="48" y="289"/>
                    <a:pt x="52" y="276"/>
                    <a:pt x="54" y="263"/>
                  </a:cubicBezTo>
                  <a:cubicBezTo>
                    <a:pt x="55" y="254"/>
                    <a:pt x="55" y="245"/>
                    <a:pt x="55" y="235"/>
                  </a:cubicBezTo>
                  <a:close/>
                </a:path>
              </a:pathLst>
            </a:custGeom>
            <a:solidFill>
              <a:srgbClr val="1F14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00" name="íṡlïḓè"/>
            <p:cNvSpPr/>
            <p:nvPr>
              <p:custDataLst>
                <p:tags r:id="rId95"/>
              </p:custDataLst>
            </p:nvPr>
          </p:nvSpPr>
          <p:spPr bwMode="auto">
            <a:xfrm>
              <a:off x="4486275" y="2976563"/>
              <a:ext cx="174625" cy="730250"/>
            </a:xfrm>
            <a:custGeom>
              <a:avLst/>
              <a:gdLst>
                <a:gd name="T0" fmla="*/ 14 w 50"/>
                <a:gd name="T1" fmla="*/ 204 h 209"/>
                <a:gd name="T2" fmla="*/ 24 w 50"/>
                <a:gd name="T3" fmla="*/ 26 h 209"/>
                <a:gd name="T4" fmla="*/ 9 w 50"/>
                <a:gd name="T5" fmla="*/ 0 h 209"/>
                <a:gd name="T6" fmla="*/ 2 w 50"/>
                <a:gd name="T7" fmla="*/ 2 h 209"/>
                <a:gd name="T8" fmla="*/ 0 w 50"/>
                <a:gd name="T9" fmla="*/ 3 h 209"/>
                <a:gd name="T10" fmla="*/ 4 w 50"/>
                <a:gd name="T11" fmla="*/ 10 h 209"/>
                <a:gd name="T12" fmla="*/ 9 w 50"/>
                <a:gd name="T13" fmla="*/ 28 h 209"/>
                <a:gd name="T14" fmla="*/ 11 w 50"/>
                <a:gd name="T15" fmla="*/ 108 h 209"/>
                <a:gd name="T16" fmla="*/ 22 w 50"/>
                <a:gd name="T17" fmla="*/ 109 h 209"/>
                <a:gd name="T18" fmla="*/ 17 w 50"/>
                <a:gd name="T19" fmla="*/ 120 h 209"/>
                <a:gd name="T20" fmla="*/ 15 w 50"/>
                <a:gd name="T21" fmla="*/ 145 h 209"/>
                <a:gd name="T22" fmla="*/ 11 w 50"/>
                <a:gd name="T23" fmla="*/ 209 h 209"/>
                <a:gd name="T24" fmla="*/ 14 w 50"/>
                <a:gd name="T25" fmla="*/ 2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209">
                  <a:moveTo>
                    <a:pt x="14" y="204"/>
                  </a:moveTo>
                  <a:cubicBezTo>
                    <a:pt x="39" y="149"/>
                    <a:pt x="50" y="82"/>
                    <a:pt x="24" y="26"/>
                  </a:cubicBezTo>
                  <a:cubicBezTo>
                    <a:pt x="22" y="21"/>
                    <a:pt x="15" y="2"/>
                    <a:pt x="9" y="0"/>
                  </a:cubicBezTo>
                  <a:cubicBezTo>
                    <a:pt x="8" y="0"/>
                    <a:pt x="3" y="2"/>
                    <a:pt x="2" y="2"/>
                  </a:cubicBezTo>
                  <a:cubicBezTo>
                    <a:pt x="1" y="3"/>
                    <a:pt x="1" y="3"/>
                    <a:pt x="0" y="3"/>
                  </a:cubicBezTo>
                  <a:cubicBezTo>
                    <a:pt x="1" y="5"/>
                    <a:pt x="2" y="7"/>
                    <a:pt x="4" y="10"/>
                  </a:cubicBezTo>
                  <a:cubicBezTo>
                    <a:pt x="6" y="16"/>
                    <a:pt x="7" y="22"/>
                    <a:pt x="9" y="28"/>
                  </a:cubicBezTo>
                  <a:cubicBezTo>
                    <a:pt x="15" y="54"/>
                    <a:pt x="15" y="81"/>
                    <a:pt x="11" y="108"/>
                  </a:cubicBezTo>
                  <a:cubicBezTo>
                    <a:pt x="15" y="108"/>
                    <a:pt x="19" y="108"/>
                    <a:pt x="22" y="109"/>
                  </a:cubicBezTo>
                  <a:cubicBezTo>
                    <a:pt x="22" y="113"/>
                    <a:pt x="18" y="117"/>
                    <a:pt x="17" y="120"/>
                  </a:cubicBezTo>
                  <a:cubicBezTo>
                    <a:pt x="13" y="128"/>
                    <a:pt x="14" y="137"/>
                    <a:pt x="15" y="145"/>
                  </a:cubicBezTo>
                  <a:cubicBezTo>
                    <a:pt x="18" y="166"/>
                    <a:pt x="16" y="188"/>
                    <a:pt x="11" y="209"/>
                  </a:cubicBezTo>
                  <a:cubicBezTo>
                    <a:pt x="12" y="207"/>
                    <a:pt x="13" y="205"/>
                    <a:pt x="14" y="204"/>
                  </a:cubicBezTo>
                  <a:close/>
                </a:path>
              </a:pathLst>
            </a:custGeom>
            <a:solidFill>
              <a:srgbClr val="2741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01" name="ïṣ1íḓê"/>
            <p:cNvSpPr/>
            <p:nvPr>
              <p:custDataLst>
                <p:tags r:id="rId96"/>
              </p:custDataLst>
            </p:nvPr>
          </p:nvSpPr>
          <p:spPr bwMode="auto">
            <a:xfrm>
              <a:off x="4727575" y="2987676"/>
              <a:ext cx="125413" cy="677863"/>
            </a:xfrm>
            <a:custGeom>
              <a:avLst/>
              <a:gdLst>
                <a:gd name="T0" fmla="*/ 36 w 36"/>
                <a:gd name="T1" fmla="*/ 110 h 194"/>
                <a:gd name="T2" fmla="*/ 27 w 36"/>
                <a:gd name="T3" fmla="*/ 53 h 194"/>
                <a:gd name="T4" fmla="*/ 11 w 36"/>
                <a:gd name="T5" fmla="*/ 4 h 194"/>
                <a:gd name="T6" fmla="*/ 0 w 36"/>
                <a:gd name="T7" fmla="*/ 0 h 194"/>
                <a:gd name="T8" fmla="*/ 10 w 36"/>
                <a:gd name="T9" fmla="*/ 37 h 194"/>
                <a:gd name="T10" fmla="*/ 12 w 36"/>
                <a:gd name="T11" fmla="*/ 82 h 194"/>
                <a:gd name="T12" fmla="*/ 14 w 36"/>
                <a:gd name="T13" fmla="*/ 170 h 194"/>
                <a:gd name="T14" fmla="*/ 13 w 36"/>
                <a:gd name="T15" fmla="*/ 194 h 194"/>
                <a:gd name="T16" fmla="*/ 30 w 36"/>
                <a:gd name="T17" fmla="*/ 142 h 194"/>
                <a:gd name="T18" fmla="*/ 29 w 36"/>
                <a:gd name="T19" fmla="*/ 109 h 194"/>
                <a:gd name="T20" fmla="*/ 36 w 36"/>
                <a:gd name="T21" fmla="*/ 11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194">
                  <a:moveTo>
                    <a:pt x="36" y="110"/>
                  </a:moveTo>
                  <a:cubicBezTo>
                    <a:pt x="33" y="91"/>
                    <a:pt x="30" y="72"/>
                    <a:pt x="27" y="53"/>
                  </a:cubicBezTo>
                  <a:cubicBezTo>
                    <a:pt x="25" y="35"/>
                    <a:pt x="19" y="20"/>
                    <a:pt x="11" y="4"/>
                  </a:cubicBezTo>
                  <a:cubicBezTo>
                    <a:pt x="7" y="3"/>
                    <a:pt x="3" y="1"/>
                    <a:pt x="0" y="0"/>
                  </a:cubicBezTo>
                  <a:cubicBezTo>
                    <a:pt x="4" y="11"/>
                    <a:pt x="10" y="25"/>
                    <a:pt x="10" y="37"/>
                  </a:cubicBezTo>
                  <a:cubicBezTo>
                    <a:pt x="11" y="52"/>
                    <a:pt x="12" y="67"/>
                    <a:pt x="12" y="82"/>
                  </a:cubicBezTo>
                  <a:cubicBezTo>
                    <a:pt x="13" y="111"/>
                    <a:pt x="14" y="141"/>
                    <a:pt x="14" y="170"/>
                  </a:cubicBezTo>
                  <a:cubicBezTo>
                    <a:pt x="14" y="178"/>
                    <a:pt x="14" y="186"/>
                    <a:pt x="13" y="194"/>
                  </a:cubicBezTo>
                  <a:cubicBezTo>
                    <a:pt x="19" y="177"/>
                    <a:pt x="27" y="160"/>
                    <a:pt x="30" y="142"/>
                  </a:cubicBezTo>
                  <a:cubicBezTo>
                    <a:pt x="31" y="131"/>
                    <a:pt x="30" y="120"/>
                    <a:pt x="29" y="109"/>
                  </a:cubicBezTo>
                  <a:cubicBezTo>
                    <a:pt x="31" y="110"/>
                    <a:pt x="33" y="110"/>
                    <a:pt x="36" y="110"/>
                  </a:cubicBezTo>
                  <a:close/>
                </a:path>
              </a:pathLst>
            </a:custGeom>
            <a:solidFill>
              <a:srgbClr val="2741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02" name="iş1îḍê"/>
            <p:cNvSpPr/>
            <p:nvPr>
              <p:custDataLst>
                <p:tags r:id="rId97"/>
              </p:custDataLst>
            </p:nvPr>
          </p:nvSpPr>
          <p:spPr bwMode="auto">
            <a:xfrm>
              <a:off x="4625975" y="3070226"/>
              <a:ext cx="104775" cy="923925"/>
            </a:xfrm>
            <a:custGeom>
              <a:avLst/>
              <a:gdLst>
                <a:gd name="T0" fmla="*/ 12 w 30"/>
                <a:gd name="T1" fmla="*/ 3 h 264"/>
                <a:gd name="T2" fmla="*/ 21 w 30"/>
                <a:gd name="T3" fmla="*/ 133 h 264"/>
                <a:gd name="T4" fmla="*/ 0 w 30"/>
                <a:gd name="T5" fmla="*/ 260 h 264"/>
                <a:gd name="T6" fmla="*/ 4 w 30"/>
                <a:gd name="T7" fmla="*/ 261 h 264"/>
                <a:gd name="T8" fmla="*/ 25 w 30"/>
                <a:gd name="T9" fmla="*/ 133 h 264"/>
                <a:gd name="T10" fmla="*/ 16 w 30"/>
                <a:gd name="T11" fmla="*/ 2 h 264"/>
                <a:gd name="T12" fmla="*/ 12 w 30"/>
                <a:gd name="T13" fmla="*/ 3 h 264"/>
              </a:gdLst>
              <a:ahLst/>
              <a:cxnLst>
                <a:cxn ang="0">
                  <a:pos x="T0" y="T1"/>
                </a:cxn>
                <a:cxn ang="0">
                  <a:pos x="T2" y="T3"/>
                </a:cxn>
                <a:cxn ang="0">
                  <a:pos x="T4" y="T5"/>
                </a:cxn>
                <a:cxn ang="0">
                  <a:pos x="T6" y="T7"/>
                </a:cxn>
                <a:cxn ang="0">
                  <a:pos x="T8" y="T9"/>
                </a:cxn>
                <a:cxn ang="0">
                  <a:pos x="T10" y="T11"/>
                </a:cxn>
                <a:cxn ang="0">
                  <a:pos x="T12" y="T13"/>
                </a:cxn>
              </a:cxnLst>
              <a:rect l="0" t="0" r="r" b="b"/>
              <a:pathLst>
                <a:path w="30" h="264">
                  <a:moveTo>
                    <a:pt x="12" y="3"/>
                  </a:moveTo>
                  <a:cubicBezTo>
                    <a:pt x="26" y="44"/>
                    <a:pt x="23" y="90"/>
                    <a:pt x="21" y="133"/>
                  </a:cubicBezTo>
                  <a:cubicBezTo>
                    <a:pt x="19" y="176"/>
                    <a:pt x="8" y="218"/>
                    <a:pt x="0" y="260"/>
                  </a:cubicBezTo>
                  <a:cubicBezTo>
                    <a:pt x="0" y="263"/>
                    <a:pt x="4" y="264"/>
                    <a:pt x="4" y="261"/>
                  </a:cubicBezTo>
                  <a:cubicBezTo>
                    <a:pt x="12" y="218"/>
                    <a:pt x="23" y="177"/>
                    <a:pt x="25" y="133"/>
                  </a:cubicBezTo>
                  <a:cubicBezTo>
                    <a:pt x="27" y="90"/>
                    <a:pt x="30" y="43"/>
                    <a:pt x="16" y="2"/>
                  </a:cubicBezTo>
                  <a:cubicBezTo>
                    <a:pt x="15" y="0"/>
                    <a:pt x="12" y="1"/>
                    <a:pt x="1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03" name="iṧľíďe"/>
            <p:cNvSpPr/>
            <p:nvPr>
              <p:custDataLst>
                <p:tags r:id="rId98"/>
              </p:custDataLst>
            </p:nvPr>
          </p:nvSpPr>
          <p:spPr bwMode="auto">
            <a:xfrm>
              <a:off x="7713663" y="4433888"/>
              <a:ext cx="1268413" cy="1265238"/>
            </a:xfrm>
            <a:custGeom>
              <a:avLst/>
              <a:gdLst>
                <a:gd name="T0" fmla="*/ 268 w 363"/>
                <a:gd name="T1" fmla="*/ 18 h 362"/>
                <a:gd name="T2" fmla="*/ 216 w 363"/>
                <a:gd name="T3" fmla="*/ 0 h 362"/>
                <a:gd name="T4" fmla="*/ 188 w 363"/>
                <a:gd name="T5" fmla="*/ 49 h 362"/>
                <a:gd name="T6" fmla="*/ 190 w 363"/>
                <a:gd name="T7" fmla="*/ 50 h 362"/>
                <a:gd name="T8" fmla="*/ 159 w 363"/>
                <a:gd name="T9" fmla="*/ 51 h 362"/>
                <a:gd name="T10" fmla="*/ 161 w 363"/>
                <a:gd name="T11" fmla="*/ 50 h 362"/>
                <a:gd name="T12" fmla="*/ 128 w 363"/>
                <a:gd name="T13" fmla="*/ 4 h 362"/>
                <a:gd name="T14" fmla="*/ 78 w 363"/>
                <a:gd name="T15" fmla="*/ 28 h 362"/>
                <a:gd name="T16" fmla="*/ 93 w 363"/>
                <a:gd name="T17" fmla="*/ 83 h 362"/>
                <a:gd name="T18" fmla="*/ 94 w 363"/>
                <a:gd name="T19" fmla="*/ 82 h 362"/>
                <a:gd name="T20" fmla="*/ 74 w 363"/>
                <a:gd name="T21" fmla="*/ 105 h 362"/>
                <a:gd name="T22" fmla="*/ 74 w 363"/>
                <a:gd name="T23" fmla="*/ 103 h 362"/>
                <a:gd name="T24" fmla="*/ 19 w 363"/>
                <a:gd name="T25" fmla="*/ 94 h 362"/>
                <a:gd name="T26" fmla="*/ 0 w 363"/>
                <a:gd name="T27" fmla="*/ 146 h 362"/>
                <a:gd name="T28" fmla="*/ 49 w 363"/>
                <a:gd name="T29" fmla="*/ 174 h 362"/>
                <a:gd name="T30" fmla="*/ 50 w 363"/>
                <a:gd name="T31" fmla="*/ 172 h 362"/>
                <a:gd name="T32" fmla="*/ 52 w 363"/>
                <a:gd name="T33" fmla="*/ 203 h 362"/>
                <a:gd name="T34" fmla="*/ 51 w 363"/>
                <a:gd name="T35" fmla="*/ 201 h 362"/>
                <a:gd name="T36" fmla="*/ 5 w 363"/>
                <a:gd name="T37" fmla="*/ 234 h 362"/>
                <a:gd name="T38" fmla="*/ 29 w 363"/>
                <a:gd name="T39" fmla="*/ 285 h 362"/>
                <a:gd name="T40" fmla="*/ 83 w 363"/>
                <a:gd name="T41" fmla="*/ 269 h 362"/>
                <a:gd name="T42" fmla="*/ 82 w 363"/>
                <a:gd name="T43" fmla="*/ 268 h 362"/>
                <a:gd name="T44" fmla="*/ 105 w 363"/>
                <a:gd name="T45" fmla="*/ 288 h 362"/>
                <a:gd name="T46" fmla="*/ 104 w 363"/>
                <a:gd name="T47" fmla="*/ 288 h 362"/>
                <a:gd name="T48" fmla="*/ 94 w 363"/>
                <a:gd name="T49" fmla="*/ 343 h 362"/>
                <a:gd name="T50" fmla="*/ 147 w 363"/>
                <a:gd name="T51" fmla="*/ 362 h 362"/>
                <a:gd name="T52" fmla="*/ 174 w 363"/>
                <a:gd name="T53" fmla="*/ 313 h 362"/>
                <a:gd name="T54" fmla="*/ 173 w 363"/>
                <a:gd name="T55" fmla="*/ 312 h 362"/>
                <a:gd name="T56" fmla="*/ 203 w 363"/>
                <a:gd name="T57" fmla="*/ 310 h 362"/>
                <a:gd name="T58" fmla="*/ 202 w 363"/>
                <a:gd name="T59" fmla="*/ 311 h 362"/>
                <a:gd name="T60" fmla="*/ 235 w 363"/>
                <a:gd name="T61" fmla="*/ 358 h 362"/>
                <a:gd name="T62" fmla="*/ 285 w 363"/>
                <a:gd name="T63" fmla="*/ 333 h 362"/>
                <a:gd name="T64" fmla="*/ 270 w 363"/>
                <a:gd name="T65" fmla="*/ 279 h 362"/>
                <a:gd name="T66" fmla="*/ 268 w 363"/>
                <a:gd name="T67" fmla="*/ 280 h 362"/>
                <a:gd name="T68" fmla="*/ 289 w 363"/>
                <a:gd name="T69" fmla="*/ 257 h 362"/>
                <a:gd name="T70" fmla="*/ 288 w 363"/>
                <a:gd name="T71" fmla="*/ 259 h 362"/>
                <a:gd name="T72" fmla="*/ 344 w 363"/>
                <a:gd name="T73" fmla="*/ 268 h 362"/>
                <a:gd name="T74" fmla="*/ 363 w 363"/>
                <a:gd name="T75" fmla="*/ 215 h 362"/>
                <a:gd name="T76" fmla="*/ 313 w 363"/>
                <a:gd name="T77" fmla="*/ 188 h 362"/>
                <a:gd name="T78" fmla="*/ 312 w 363"/>
                <a:gd name="T79" fmla="*/ 189 h 362"/>
                <a:gd name="T80" fmla="*/ 311 w 363"/>
                <a:gd name="T81" fmla="*/ 159 h 362"/>
                <a:gd name="T82" fmla="*/ 312 w 363"/>
                <a:gd name="T83" fmla="*/ 160 h 362"/>
                <a:gd name="T84" fmla="*/ 358 w 363"/>
                <a:gd name="T85" fmla="*/ 128 h 362"/>
                <a:gd name="T86" fmla="*/ 334 w 363"/>
                <a:gd name="T87" fmla="*/ 77 h 362"/>
                <a:gd name="T88" fmla="*/ 279 w 363"/>
                <a:gd name="T89" fmla="*/ 92 h 362"/>
                <a:gd name="T90" fmla="*/ 280 w 363"/>
                <a:gd name="T91" fmla="*/ 94 h 362"/>
                <a:gd name="T92" fmla="*/ 257 w 363"/>
                <a:gd name="T93" fmla="*/ 73 h 362"/>
                <a:gd name="T94" fmla="*/ 259 w 363"/>
                <a:gd name="T95" fmla="*/ 74 h 362"/>
                <a:gd name="T96" fmla="*/ 268 w 363"/>
                <a:gd name="T97" fmla="*/ 18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3" h="362">
                  <a:moveTo>
                    <a:pt x="268" y="18"/>
                  </a:moveTo>
                  <a:cubicBezTo>
                    <a:pt x="216" y="0"/>
                    <a:pt x="216" y="0"/>
                    <a:pt x="216" y="0"/>
                  </a:cubicBezTo>
                  <a:cubicBezTo>
                    <a:pt x="188" y="49"/>
                    <a:pt x="188" y="49"/>
                    <a:pt x="188" y="49"/>
                  </a:cubicBezTo>
                  <a:cubicBezTo>
                    <a:pt x="190" y="50"/>
                    <a:pt x="190" y="50"/>
                    <a:pt x="190" y="50"/>
                  </a:cubicBezTo>
                  <a:cubicBezTo>
                    <a:pt x="179" y="49"/>
                    <a:pt x="169" y="49"/>
                    <a:pt x="159" y="51"/>
                  </a:cubicBezTo>
                  <a:cubicBezTo>
                    <a:pt x="161" y="50"/>
                    <a:pt x="161" y="50"/>
                    <a:pt x="161" y="50"/>
                  </a:cubicBezTo>
                  <a:cubicBezTo>
                    <a:pt x="128" y="4"/>
                    <a:pt x="128" y="4"/>
                    <a:pt x="128" y="4"/>
                  </a:cubicBezTo>
                  <a:cubicBezTo>
                    <a:pt x="78" y="28"/>
                    <a:pt x="78" y="28"/>
                    <a:pt x="78" y="28"/>
                  </a:cubicBezTo>
                  <a:cubicBezTo>
                    <a:pt x="93" y="83"/>
                    <a:pt x="93" y="83"/>
                    <a:pt x="93" y="83"/>
                  </a:cubicBezTo>
                  <a:cubicBezTo>
                    <a:pt x="94" y="82"/>
                    <a:pt x="94" y="82"/>
                    <a:pt x="94" y="82"/>
                  </a:cubicBezTo>
                  <a:cubicBezTo>
                    <a:pt x="87" y="89"/>
                    <a:pt x="80" y="96"/>
                    <a:pt x="74" y="105"/>
                  </a:cubicBezTo>
                  <a:cubicBezTo>
                    <a:pt x="74" y="103"/>
                    <a:pt x="74" y="103"/>
                    <a:pt x="74" y="103"/>
                  </a:cubicBezTo>
                  <a:cubicBezTo>
                    <a:pt x="19" y="94"/>
                    <a:pt x="19" y="94"/>
                    <a:pt x="19" y="94"/>
                  </a:cubicBezTo>
                  <a:cubicBezTo>
                    <a:pt x="0" y="146"/>
                    <a:pt x="0" y="146"/>
                    <a:pt x="0" y="146"/>
                  </a:cubicBezTo>
                  <a:cubicBezTo>
                    <a:pt x="49" y="174"/>
                    <a:pt x="49" y="174"/>
                    <a:pt x="49" y="174"/>
                  </a:cubicBezTo>
                  <a:cubicBezTo>
                    <a:pt x="50" y="172"/>
                    <a:pt x="50" y="172"/>
                    <a:pt x="50" y="172"/>
                  </a:cubicBezTo>
                  <a:cubicBezTo>
                    <a:pt x="49" y="183"/>
                    <a:pt x="50" y="193"/>
                    <a:pt x="52" y="203"/>
                  </a:cubicBezTo>
                  <a:cubicBezTo>
                    <a:pt x="51" y="201"/>
                    <a:pt x="51" y="201"/>
                    <a:pt x="51" y="201"/>
                  </a:cubicBezTo>
                  <a:cubicBezTo>
                    <a:pt x="5" y="234"/>
                    <a:pt x="5" y="234"/>
                    <a:pt x="5" y="234"/>
                  </a:cubicBezTo>
                  <a:cubicBezTo>
                    <a:pt x="29" y="285"/>
                    <a:pt x="29" y="285"/>
                    <a:pt x="29" y="285"/>
                  </a:cubicBezTo>
                  <a:cubicBezTo>
                    <a:pt x="83" y="269"/>
                    <a:pt x="83" y="269"/>
                    <a:pt x="83" y="269"/>
                  </a:cubicBezTo>
                  <a:cubicBezTo>
                    <a:pt x="82" y="268"/>
                    <a:pt x="82" y="268"/>
                    <a:pt x="82" y="268"/>
                  </a:cubicBezTo>
                  <a:cubicBezTo>
                    <a:pt x="89" y="275"/>
                    <a:pt x="97" y="282"/>
                    <a:pt x="105" y="288"/>
                  </a:cubicBezTo>
                  <a:cubicBezTo>
                    <a:pt x="104" y="288"/>
                    <a:pt x="104" y="288"/>
                    <a:pt x="104" y="288"/>
                  </a:cubicBezTo>
                  <a:cubicBezTo>
                    <a:pt x="94" y="343"/>
                    <a:pt x="94" y="343"/>
                    <a:pt x="94" y="343"/>
                  </a:cubicBezTo>
                  <a:cubicBezTo>
                    <a:pt x="147" y="362"/>
                    <a:pt x="147" y="362"/>
                    <a:pt x="147" y="362"/>
                  </a:cubicBezTo>
                  <a:cubicBezTo>
                    <a:pt x="174" y="313"/>
                    <a:pt x="174" y="313"/>
                    <a:pt x="174" y="313"/>
                  </a:cubicBezTo>
                  <a:cubicBezTo>
                    <a:pt x="173" y="312"/>
                    <a:pt x="173" y="312"/>
                    <a:pt x="173" y="312"/>
                  </a:cubicBezTo>
                  <a:cubicBezTo>
                    <a:pt x="183" y="313"/>
                    <a:pt x="193" y="312"/>
                    <a:pt x="203" y="310"/>
                  </a:cubicBezTo>
                  <a:cubicBezTo>
                    <a:pt x="202" y="311"/>
                    <a:pt x="202" y="311"/>
                    <a:pt x="202" y="311"/>
                  </a:cubicBezTo>
                  <a:cubicBezTo>
                    <a:pt x="235" y="358"/>
                    <a:pt x="235" y="358"/>
                    <a:pt x="235" y="358"/>
                  </a:cubicBezTo>
                  <a:cubicBezTo>
                    <a:pt x="285" y="333"/>
                    <a:pt x="285" y="333"/>
                    <a:pt x="285" y="333"/>
                  </a:cubicBezTo>
                  <a:cubicBezTo>
                    <a:pt x="270" y="279"/>
                    <a:pt x="270" y="279"/>
                    <a:pt x="270" y="279"/>
                  </a:cubicBezTo>
                  <a:cubicBezTo>
                    <a:pt x="268" y="280"/>
                    <a:pt x="268" y="280"/>
                    <a:pt x="268" y="280"/>
                  </a:cubicBezTo>
                  <a:cubicBezTo>
                    <a:pt x="276" y="273"/>
                    <a:pt x="283" y="265"/>
                    <a:pt x="289" y="257"/>
                  </a:cubicBezTo>
                  <a:cubicBezTo>
                    <a:pt x="288" y="259"/>
                    <a:pt x="288" y="259"/>
                    <a:pt x="288" y="259"/>
                  </a:cubicBezTo>
                  <a:cubicBezTo>
                    <a:pt x="344" y="268"/>
                    <a:pt x="344" y="268"/>
                    <a:pt x="344" y="268"/>
                  </a:cubicBezTo>
                  <a:cubicBezTo>
                    <a:pt x="363" y="215"/>
                    <a:pt x="363" y="215"/>
                    <a:pt x="363" y="215"/>
                  </a:cubicBezTo>
                  <a:cubicBezTo>
                    <a:pt x="313" y="188"/>
                    <a:pt x="313" y="188"/>
                    <a:pt x="313" y="188"/>
                  </a:cubicBezTo>
                  <a:cubicBezTo>
                    <a:pt x="312" y="189"/>
                    <a:pt x="312" y="189"/>
                    <a:pt x="312" y="189"/>
                  </a:cubicBezTo>
                  <a:cubicBezTo>
                    <a:pt x="313" y="179"/>
                    <a:pt x="313" y="169"/>
                    <a:pt x="311" y="159"/>
                  </a:cubicBezTo>
                  <a:cubicBezTo>
                    <a:pt x="312" y="160"/>
                    <a:pt x="312" y="160"/>
                    <a:pt x="312" y="160"/>
                  </a:cubicBezTo>
                  <a:cubicBezTo>
                    <a:pt x="358" y="128"/>
                    <a:pt x="358" y="128"/>
                    <a:pt x="358" y="128"/>
                  </a:cubicBezTo>
                  <a:cubicBezTo>
                    <a:pt x="334" y="77"/>
                    <a:pt x="334" y="77"/>
                    <a:pt x="334" y="77"/>
                  </a:cubicBezTo>
                  <a:cubicBezTo>
                    <a:pt x="279" y="92"/>
                    <a:pt x="279" y="92"/>
                    <a:pt x="279" y="92"/>
                  </a:cubicBezTo>
                  <a:cubicBezTo>
                    <a:pt x="280" y="94"/>
                    <a:pt x="280" y="94"/>
                    <a:pt x="280" y="94"/>
                  </a:cubicBezTo>
                  <a:cubicBezTo>
                    <a:pt x="273" y="86"/>
                    <a:pt x="266" y="79"/>
                    <a:pt x="257" y="73"/>
                  </a:cubicBezTo>
                  <a:cubicBezTo>
                    <a:pt x="259" y="74"/>
                    <a:pt x="259" y="74"/>
                    <a:pt x="259" y="74"/>
                  </a:cubicBezTo>
                  <a:lnTo>
                    <a:pt x="268" y="18"/>
                  </a:lnTo>
                  <a:close/>
                </a:path>
              </a:pathLst>
            </a:custGeom>
            <a:solidFill>
              <a:srgbClr val="6A8F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04" name="íṣļiďê"/>
            <p:cNvSpPr/>
            <p:nvPr>
              <p:custDataLst>
                <p:tags r:id="rId99"/>
              </p:custDataLst>
            </p:nvPr>
          </p:nvSpPr>
          <p:spPr bwMode="auto">
            <a:xfrm>
              <a:off x="7897813" y="4614863"/>
              <a:ext cx="898525" cy="898525"/>
            </a:xfrm>
            <a:custGeom>
              <a:avLst/>
              <a:gdLst>
                <a:gd name="T0" fmla="*/ 166 w 257"/>
                <a:gd name="T1" fmla="*/ 21 h 257"/>
                <a:gd name="T2" fmla="*/ 236 w 257"/>
                <a:gd name="T3" fmla="*/ 167 h 257"/>
                <a:gd name="T4" fmla="*/ 90 w 257"/>
                <a:gd name="T5" fmla="*/ 236 h 257"/>
                <a:gd name="T6" fmla="*/ 21 w 257"/>
                <a:gd name="T7" fmla="*/ 91 h 257"/>
                <a:gd name="T8" fmla="*/ 166 w 257"/>
                <a:gd name="T9" fmla="*/ 21 h 257"/>
              </a:gdLst>
              <a:ahLst/>
              <a:cxnLst>
                <a:cxn ang="0">
                  <a:pos x="T0" y="T1"/>
                </a:cxn>
                <a:cxn ang="0">
                  <a:pos x="T2" y="T3"/>
                </a:cxn>
                <a:cxn ang="0">
                  <a:pos x="T4" y="T5"/>
                </a:cxn>
                <a:cxn ang="0">
                  <a:pos x="T6" y="T7"/>
                </a:cxn>
                <a:cxn ang="0">
                  <a:pos x="T8" y="T9"/>
                </a:cxn>
              </a:cxnLst>
              <a:rect l="0" t="0" r="r" b="b"/>
              <a:pathLst>
                <a:path w="257" h="257">
                  <a:moveTo>
                    <a:pt x="166" y="21"/>
                  </a:moveTo>
                  <a:cubicBezTo>
                    <a:pt x="226" y="42"/>
                    <a:pt x="257" y="108"/>
                    <a:pt x="236" y="167"/>
                  </a:cubicBezTo>
                  <a:cubicBezTo>
                    <a:pt x="215" y="226"/>
                    <a:pt x="150" y="257"/>
                    <a:pt x="90" y="236"/>
                  </a:cubicBezTo>
                  <a:cubicBezTo>
                    <a:pt x="31" y="215"/>
                    <a:pt x="0" y="150"/>
                    <a:pt x="21" y="91"/>
                  </a:cubicBezTo>
                  <a:cubicBezTo>
                    <a:pt x="42" y="31"/>
                    <a:pt x="107" y="0"/>
                    <a:pt x="166" y="21"/>
                  </a:cubicBezTo>
                  <a:close/>
                </a:path>
              </a:pathLst>
            </a:custGeom>
            <a:solidFill>
              <a:srgbClr val="A0B3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05" name="íşḷíḍe"/>
            <p:cNvSpPr/>
            <p:nvPr>
              <p:custDataLst>
                <p:tags r:id="rId100"/>
              </p:custDataLst>
            </p:nvPr>
          </p:nvSpPr>
          <p:spPr bwMode="auto">
            <a:xfrm>
              <a:off x="8010525" y="4727576"/>
              <a:ext cx="674688" cy="674688"/>
            </a:xfrm>
            <a:custGeom>
              <a:avLst/>
              <a:gdLst>
                <a:gd name="T0" fmla="*/ 125 w 193"/>
                <a:gd name="T1" fmla="*/ 16 h 193"/>
                <a:gd name="T2" fmla="*/ 177 w 193"/>
                <a:gd name="T3" fmla="*/ 125 h 193"/>
                <a:gd name="T4" fmla="*/ 68 w 193"/>
                <a:gd name="T5" fmla="*/ 178 h 193"/>
                <a:gd name="T6" fmla="*/ 15 w 193"/>
                <a:gd name="T7" fmla="*/ 68 h 193"/>
                <a:gd name="T8" fmla="*/ 125 w 193"/>
                <a:gd name="T9" fmla="*/ 16 h 193"/>
              </a:gdLst>
              <a:ahLst/>
              <a:cxnLst>
                <a:cxn ang="0">
                  <a:pos x="T0" y="T1"/>
                </a:cxn>
                <a:cxn ang="0">
                  <a:pos x="T2" y="T3"/>
                </a:cxn>
                <a:cxn ang="0">
                  <a:pos x="T4" y="T5"/>
                </a:cxn>
                <a:cxn ang="0">
                  <a:pos x="T6" y="T7"/>
                </a:cxn>
                <a:cxn ang="0">
                  <a:pos x="T8" y="T9"/>
                </a:cxn>
              </a:cxnLst>
              <a:rect l="0" t="0" r="r" b="b"/>
              <a:pathLst>
                <a:path w="193" h="193">
                  <a:moveTo>
                    <a:pt x="125" y="16"/>
                  </a:moveTo>
                  <a:cubicBezTo>
                    <a:pt x="169" y="32"/>
                    <a:pt x="193" y="81"/>
                    <a:pt x="177" y="125"/>
                  </a:cubicBezTo>
                  <a:cubicBezTo>
                    <a:pt x="161" y="170"/>
                    <a:pt x="112" y="193"/>
                    <a:pt x="68" y="178"/>
                  </a:cubicBezTo>
                  <a:cubicBezTo>
                    <a:pt x="23" y="162"/>
                    <a:pt x="0" y="113"/>
                    <a:pt x="15" y="68"/>
                  </a:cubicBezTo>
                  <a:cubicBezTo>
                    <a:pt x="31" y="24"/>
                    <a:pt x="80" y="0"/>
                    <a:pt x="125" y="16"/>
                  </a:cubicBezTo>
                  <a:close/>
                </a:path>
              </a:pathLst>
            </a:custGeom>
            <a:solidFill>
              <a:srgbClr val="5A82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06" name="íṥľîḋê"/>
            <p:cNvSpPr/>
            <p:nvPr>
              <p:custDataLst>
                <p:tags r:id="rId101"/>
              </p:custDataLst>
            </p:nvPr>
          </p:nvSpPr>
          <p:spPr bwMode="auto">
            <a:xfrm>
              <a:off x="8112125" y="4832351"/>
              <a:ext cx="468313" cy="468313"/>
            </a:xfrm>
            <a:custGeom>
              <a:avLst/>
              <a:gdLst>
                <a:gd name="T0" fmla="*/ 87 w 134"/>
                <a:gd name="T1" fmla="*/ 11 h 134"/>
                <a:gd name="T2" fmla="*/ 123 w 134"/>
                <a:gd name="T3" fmla="*/ 87 h 134"/>
                <a:gd name="T4" fmla="*/ 47 w 134"/>
                <a:gd name="T5" fmla="*/ 123 h 134"/>
                <a:gd name="T6" fmla="*/ 11 w 134"/>
                <a:gd name="T7" fmla="*/ 47 h 134"/>
                <a:gd name="T8" fmla="*/ 87 w 134"/>
                <a:gd name="T9" fmla="*/ 11 h 134"/>
              </a:gdLst>
              <a:ahLst/>
              <a:cxnLst>
                <a:cxn ang="0">
                  <a:pos x="T0" y="T1"/>
                </a:cxn>
                <a:cxn ang="0">
                  <a:pos x="T2" y="T3"/>
                </a:cxn>
                <a:cxn ang="0">
                  <a:pos x="T4" y="T5"/>
                </a:cxn>
                <a:cxn ang="0">
                  <a:pos x="T6" y="T7"/>
                </a:cxn>
                <a:cxn ang="0">
                  <a:pos x="T8" y="T9"/>
                </a:cxn>
              </a:cxnLst>
              <a:rect l="0" t="0" r="r" b="b"/>
              <a:pathLst>
                <a:path w="134" h="134">
                  <a:moveTo>
                    <a:pt x="87" y="11"/>
                  </a:moveTo>
                  <a:cubicBezTo>
                    <a:pt x="118" y="22"/>
                    <a:pt x="134" y="56"/>
                    <a:pt x="123" y="87"/>
                  </a:cubicBezTo>
                  <a:cubicBezTo>
                    <a:pt x="112" y="118"/>
                    <a:pt x="78" y="134"/>
                    <a:pt x="47" y="123"/>
                  </a:cubicBezTo>
                  <a:cubicBezTo>
                    <a:pt x="16" y="112"/>
                    <a:pt x="0" y="78"/>
                    <a:pt x="11" y="47"/>
                  </a:cubicBezTo>
                  <a:cubicBezTo>
                    <a:pt x="22" y="16"/>
                    <a:pt x="56" y="0"/>
                    <a:pt x="87"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07" name="ïslídê"/>
            <p:cNvSpPr/>
            <p:nvPr>
              <p:custDataLst>
                <p:tags r:id="rId102"/>
              </p:custDataLst>
            </p:nvPr>
          </p:nvSpPr>
          <p:spPr bwMode="auto">
            <a:xfrm>
              <a:off x="7713663" y="3556001"/>
              <a:ext cx="849313" cy="849313"/>
            </a:xfrm>
            <a:custGeom>
              <a:avLst/>
              <a:gdLst>
                <a:gd name="T0" fmla="*/ 192 w 243"/>
                <a:gd name="T1" fmla="*/ 20 h 243"/>
                <a:gd name="T2" fmla="*/ 158 w 243"/>
                <a:gd name="T3" fmla="*/ 4 h 243"/>
                <a:gd name="T4" fmla="*/ 136 w 243"/>
                <a:gd name="T5" fmla="*/ 35 h 243"/>
                <a:gd name="T6" fmla="*/ 137 w 243"/>
                <a:gd name="T7" fmla="*/ 35 h 243"/>
                <a:gd name="T8" fmla="*/ 116 w 243"/>
                <a:gd name="T9" fmla="*/ 34 h 243"/>
                <a:gd name="T10" fmla="*/ 118 w 243"/>
                <a:gd name="T11" fmla="*/ 33 h 243"/>
                <a:gd name="T12" fmla="*/ 99 w 243"/>
                <a:gd name="T13" fmla="*/ 0 h 243"/>
                <a:gd name="T14" fmla="*/ 64 w 243"/>
                <a:gd name="T15" fmla="*/ 13 h 243"/>
                <a:gd name="T16" fmla="*/ 70 w 243"/>
                <a:gd name="T17" fmla="*/ 50 h 243"/>
                <a:gd name="T18" fmla="*/ 71 w 243"/>
                <a:gd name="T19" fmla="*/ 50 h 243"/>
                <a:gd name="T20" fmla="*/ 56 w 243"/>
                <a:gd name="T21" fmla="*/ 63 h 243"/>
                <a:gd name="T22" fmla="*/ 56 w 243"/>
                <a:gd name="T23" fmla="*/ 62 h 243"/>
                <a:gd name="T24" fmla="*/ 20 w 243"/>
                <a:gd name="T25" fmla="*/ 52 h 243"/>
                <a:gd name="T26" fmla="*/ 3 w 243"/>
                <a:gd name="T27" fmla="*/ 85 h 243"/>
                <a:gd name="T28" fmla="*/ 34 w 243"/>
                <a:gd name="T29" fmla="*/ 108 h 243"/>
                <a:gd name="T30" fmla="*/ 35 w 243"/>
                <a:gd name="T31" fmla="*/ 106 h 243"/>
                <a:gd name="T32" fmla="*/ 34 w 243"/>
                <a:gd name="T33" fmla="*/ 127 h 243"/>
                <a:gd name="T34" fmla="*/ 33 w 243"/>
                <a:gd name="T35" fmla="*/ 126 h 243"/>
                <a:gd name="T36" fmla="*/ 0 w 243"/>
                <a:gd name="T37" fmla="*/ 144 h 243"/>
                <a:gd name="T38" fmla="*/ 12 w 243"/>
                <a:gd name="T39" fmla="*/ 180 h 243"/>
                <a:gd name="T40" fmla="*/ 50 w 243"/>
                <a:gd name="T41" fmla="*/ 173 h 243"/>
                <a:gd name="T42" fmla="*/ 49 w 243"/>
                <a:gd name="T43" fmla="*/ 172 h 243"/>
                <a:gd name="T44" fmla="*/ 63 w 243"/>
                <a:gd name="T45" fmla="*/ 188 h 243"/>
                <a:gd name="T46" fmla="*/ 62 w 243"/>
                <a:gd name="T47" fmla="*/ 187 h 243"/>
                <a:gd name="T48" fmla="*/ 52 w 243"/>
                <a:gd name="T49" fmla="*/ 224 h 243"/>
                <a:gd name="T50" fmla="*/ 85 w 243"/>
                <a:gd name="T51" fmla="*/ 240 h 243"/>
                <a:gd name="T52" fmla="*/ 107 w 243"/>
                <a:gd name="T53" fmla="*/ 209 h 243"/>
                <a:gd name="T54" fmla="*/ 106 w 243"/>
                <a:gd name="T55" fmla="*/ 209 h 243"/>
                <a:gd name="T56" fmla="*/ 127 w 243"/>
                <a:gd name="T57" fmla="*/ 210 h 243"/>
                <a:gd name="T58" fmla="*/ 126 w 243"/>
                <a:gd name="T59" fmla="*/ 210 h 243"/>
                <a:gd name="T60" fmla="*/ 144 w 243"/>
                <a:gd name="T61" fmla="*/ 243 h 243"/>
                <a:gd name="T62" fmla="*/ 179 w 243"/>
                <a:gd name="T63" fmla="*/ 231 h 243"/>
                <a:gd name="T64" fmla="*/ 173 w 243"/>
                <a:gd name="T65" fmla="*/ 194 h 243"/>
                <a:gd name="T66" fmla="*/ 172 w 243"/>
                <a:gd name="T67" fmla="*/ 194 h 243"/>
                <a:gd name="T68" fmla="*/ 188 w 243"/>
                <a:gd name="T69" fmla="*/ 180 h 243"/>
                <a:gd name="T70" fmla="*/ 187 w 243"/>
                <a:gd name="T71" fmla="*/ 181 h 243"/>
                <a:gd name="T72" fmla="*/ 223 w 243"/>
                <a:gd name="T73" fmla="*/ 192 h 243"/>
                <a:gd name="T74" fmla="*/ 240 w 243"/>
                <a:gd name="T75" fmla="*/ 158 h 243"/>
                <a:gd name="T76" fmla="*/ 209 w 243"/>
                <a:gd name="T77" fmla="*/ 136 h 243"/>
                <a:gd name="T78" fmla="*/ 208 w 243"/>
                <a:gd name="T79" fmla="*/ 137 h 243"/>
                <a:gd name="T80" fmla="*/ 210 w 243"/>
                <a:gd name="T81" fmla="*/ 117 h 243"/>
                <a:gd name="T82" fmla="*/ 210 w 243"/>
                <a:gd name="T83" fmla="*/ 118 h 243"/>
                <a:gd name="T84" fmla="*/ 243 w 243"/>
                <a:gd name="T85" fmla="*/ 99 h 243"/>
                <a:gd name="T86" fmla="*/ 231 w 243"/>
                <a:gd name="T87" fmla="*/ 64 h 243"/>
                <a:gd name="T88" fmla="*/ 193 w 243"/>
                <a:gd name="T89" fmla="*/ 70 h 243"/>
                <a:gd name="T90" fmla="*/ 194 w 243"/>
                <a:gd name="T91" fmla="*/ 71 h 243"/>
                <a:gd name="T92" fmla="*/ 180 w 243"/>
                <a:gd name="T93" fmla="*/ 56 h 243"/>
                <a:gd name="T94" fmla="*/ 181 w 243"/>
                <a:gd name="T95" fmla="*/ 56 h 243"/>
                <a:gd name="T96" fmla="*/ 192 w 243"/>
                <a:gd name="T97" fmla="*/ 2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3" h="243">
                  <a:moveTo>
                    <a:pt x="192" y="20"/>
                  </a:moveTo>
                  <a:cubicBezTo>
                    <a:pt x="158" y="4"/>
                    <a:pt x="158" y="4"/>
                    <a:pt x="158" y="4"/>
                  </a:cubicBezTo>
                  <a:cubicBezTo>
                    <a:pt x="136" y="35"/>
                    <a:pt x="136" y="35"/>
                    <a:pt x="136" y="35"/>
                  </a:cubicBezTo>
                  <a:cubicBezTo>
                    <a:pt x="137" y="35"/>
                    <a:pt x="137" y="35"/>
                    <a:pt x="137" y="35"/>
                  </a:cubicBezTo>
                  <a:cubicBezTo>
                    <a:pt x="130" y="34"/>
                    <a:pt x="123" y="33"/>
                    <a:pt x="116" y="34"/>
                  </a:cubicBezTo>
                  <a:cubicBezTo>
                    <a:pt x="118" y="33"/>
                    <a:pt x="118" y="33"/>
                    <a:pt x="118" y="33"/>
                  </a:cubicBezTo>
                  <a:cubicBezTo>
                    <a:pt x="99" y="0"/>
                    <a:pt x="99" y="0"/>
                    <a:pt x="99" y="0"/>
                  </a:cubicBezTo>
                  <a:cubicBezTo>
                    <a:pt x="64" y="13"/>
                    <a:pt x="64" y="13"/>
                    <a:pt x="64" y="13"/>
                  </a:cubicBezTo>
                  <a:cubicBezTo>
                    <a:pt x="70" y="50"/>
                    <a:pt x="70" y="50"/>
                    <a:pt x="70" y="50"/>
                  </a:cubicBezTo>
                  <a:cubicBezTo>
                    <a:pt x="71" y="50"/>
                    <a:pt x="71" y="50"/>
                    <a:pt x="71" y="50"/>
                  </a:cubicBezTo>
                  <a:cubicBezTo>
                    <a:pt x="66" y="54"/>
                    <a:pt x="60" y="58"/>
                    <a:pt x="56" y="63"/>
                  </a:cubicBezTo>
                  <a:cubicBezTo>
                    <a:pt x="56" y="62"/>
                    <a:pt x="56" y="62"/>
                    <a:pt x="56" y="62"/>
                  </a:cubicBezTo>
                  <a:cubicBezTo>
                    <a:pt x="20" y="52"/>
                    <a:pt x="20" y="52"/>
                    <a:pt x="20" y="52"/>
                  </a:cubicBezTo>
                  <a:cubicBezTo>
                    <a:pt x="3" y="85"/>
                    <a:pt x="3" y="85"/>
                    <a:pt x="3" y="85"/>
                  </a:cubicBezTo>
                  <a:cubicBezTo>
                    <a:pt x="34" y="108"/>
                    <a:pt x="34" y="108"/>
                    <a:pt x="34" y="108"/>
                  </a:cubicBezTo>
                  <a:cubicBezTo>
                    <a:pt x="35" y="106"/>
                    <a:pt x="35" y="106"/>
                    <a:pt x="35" y="106"/>
                  </a:cubicBezTo>
                  <a:cubicBezTo>
                    <a:pt x="34" y="113"/>
                    <a:pt x="33" y="120"/>
                    <a:pt x="34" y="127"/>
                  </a:cubicBezTo>
                  <a:cubicBezTo>
                    <a:pt x="33" y="126"/>
                    <a:pt x="33" y="126"/>
                    <a:pt x="33" y="126"/>
                  </a:cubicBezTo>
                  <a:cubicBezTo>
                    <a:pt x="0" y="144"/>
                    <a:pt x="0" y="144"/>
                    <a:pt x="0" y="144"/>
                  </a:cubicBezTo>
                  <a:cubicBezTo>
                    <a:pt x="12" y="180"/>
                    <a:pt x="12" y="180"/>
                    <a:pt x="12" y="180"/>
                  </a:cubicBezTo>
                  <a:cubicBezTo>
                    <a:pt x="50" y="173"/>
                    <a:pt x="50" y="173"/>
                    <a:pt x="50" y="173"/>
                  </a:cubicBezTo>
                  <a:cubicBezTo>
                    <a:pt x="49" y="172"/>
                    <a:pt x="49" y="172"/>
                    <a:pt x="49" y="172"/>
                  </a:cubicBezTo>
                  <a:cubicBezTo>
                    <a:pt x="53" y="178"/>
                    <a:pt x="58" y="183"/>
                    <a:pt x="63" y="188"/>
                  </a:cubicBezTo>
                  <a:cubicBezTo>
                    <a:pt x="62" y="187"/>
                    <a:pt x="62" y="187"/>
                    <a:pt x="62" y="187"/>
                  </a:cubicBezTo>
                  <a:cubicBezTo>
                    <a:pt x="52" y="224"/>
                    <a:pt x="52" y="224"/>
                    <a:pt x="52" y="224"/>
                  </a:cubicBezTo>
                  <a:cubicBezTo>
                    <a:pt x="85" y="240"/>
                    <a:pt x="85" y="240"/>
                    <a:pt x="85" y="240"/>
                  </a:cubicBezTo>
                  <a:cubicBezTo>
                    <a:pt x="107" y="209"/>
                    <a:pt x="107" y="209"/>
                    <a:pt x="107" y="209"/>
                  </a:cubicBezTo>
                  <a:cubicBezTo>
                    <a:pt x="106" y="209"/>
                    <a:pt x="106" y="209"/>
                    <a:pt x="106" y="209"/>
                  </a:cubicBezTo>
                  <a:cubicBezTo>
                    <a:pt x="113" y="210"/>
                    <a:pt x="120" y="210"/>
                    <a:pt x="127" y="210"/>
                  </a:cubicBezTo>
                  <a:cubicBezTo>
                    <a:pt x="126" y="210"/>
                    <a:pt x="126" y="210"/>
                    <a:pt x="126" y="210"/>
                  </a:cubicBezTo>
                  <a:cubicBezTo>
                    <a:pt x="144" y="243"/>
                    <a:pt x="144" y="243"/>
                    <a:pt x="144" y="243"/>
                  </a:cubicBezTo>
                  <a:cubicBezTo>
                    <a:pt x="179" y="231"/>
                    <a:pt x="179" y="231"/>
                    <a:pt x="179" y="231"/>
                  </a:cubicBezTo>
                  <a:cubicBezTo>
                    <a:pt x="173" y="194"/>
                    <a:pt x="173" y="194"/>
                    <a:pt x="173" y="194"/>
                  </a:cubicBezTo>
                  <a:cubicBezTo>
                    <a:pt x="172" y="194"/>
                    <a:pt x="172" y="194"/>
                    <a:pt x="172" y="194"/>
                  </a:cubicBezTo>
                  <a:cubicBezTo>
                    <a:pt x="178" y="190"/>
                    <a:pt x="183" y="186"/>
                    <a:pt x="188" y="180"/>
                  </a:cubicBezTo>
                  <a:cubicBezTo>
                    <a:pt x="187" y="181"/>
                    <a:pt x="187" y="181"/>
                    <a:pt x="187" y="181"/>
                  </a:cubicBezTo>
                  <a:cubicBezTo>
                    <a:pt x="223" y="192"/>
                    <a:pt x="223" y="192"/>
                    <a:pt x="223" y="192"/>
                  </a:cubicBezTo>
                  <a:cubicBezTo>
                    <a:pt x="240" y="158"/>
                    <a:pt x="240" y="158"/>
                    <a:pt x="240" y="158"/>
                  </a:cubicBezTo>
                  <a:cubicBezTo>
                    <a:pt x="209" y="136"/>
                    <a:pt x="209" y="136"/>
                    <a:pt x="209" y="136"/>
                  </a:cubicBezTo>
                  <a:cubicBezTo>
                    <a:pt x="208" y="137"/>
                    <a:pt x="208" y="137"/>
                    <a:pt x="208" y="137"/>
                  </a:cubicBezTo>
                  <a:cubicBezTo>
                    <a:pt x="210" y="130"/>
                    <a:pt x="210" y="123"/>
                    <a:pt x="210" y="117"/>
                  </a:cubicBezTo>
                  <a:cubicBezTo>
                    <a:pt x="210" y="118"/>
                    <a:pt x="210" y="118"/>
                    <a:pt x="210" y="118"/>
                  </a:cubicBezTo>
                  <a:cubicBezTo>
                    <a:pt x="243" y="99"/>
                    <a:pt x="243" y="99"/>
                    <a:pt x="243" y="99"/>
                  </a:cubicBezTo>
                  <a:cubicBezTo>
                    <a:pt x="231" y="64"/>
                    <a:pt x="231" y="64"/>
                    <a:pt x="231" y="64"/>
                  </a:cubicBezTo>
                  <a:cubicBezTo>
                    <a:pt x="193" y="70"/>
                    <a:pt x="193" y="70"/>
                    <a:pt x="193" y="70"/>
                  </a:cubicBezTo>
                  <a:cubicBezTo>
                    <a:pt x="194" y="71"/>
                    <a:pt x="194" y="71"/>
                    <a:pt x="194" y="71"/>
                  </a:cubicBezTo>
                  <a:cubicBezTo>
                    <a:pt x="190" y="66"/>
                    <a:pt x="185" y="61"/>
                    <a:pt x="180" y="56"/>
                  </a:cubicBezTo>
                  <a:cubicBezTo>
                    <a:pt x="181" y="56"/>
                    <a:pt x="181" y="56"/>
                    <a:pt x="181" y="56"/>
                  </a:cubicBezTo>
                  <a:lnTo>
                    <a:pt x="192" y="20"/>
                  </a:lnTo>
                  <a:close/>
                </a:path>
              </a:pathLst>
            </a:custGeom>
            <a:solidFill>
              <a:srgbClr val="6A8F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08" name="işļïďe"/>
            <p:cNvSpPr/>
            <p:nvPr>
              <p:custDataLst>
                <p:tags r:id="rId103"/>
              </p:custDataLst>
            </p:nvPr>
          </p:nvSpPr>
          <p:spPr bwMode="auto">
            <a:xfrm>
              <a:off x="7832725" y="3678238"/>
              <a:ext cx="611188" cy="609600"/>
            </a:xfrm>
            <a:custGeom>
              <a:avLst/>
              <a:gdLst>
                <a:gd name="T0" fmla="*/ 121 w 175"/>
                <a:gd name="T1" fmla="*/ 18 h 174"/>
                <a:gd name="T2" fmla="*/ 156 w 175"/>
                <a:gd name="T3" fmla="*/ 120 h 174"/>
                <a:gd name="T4" fmla="*/ 54 w 175"/>
                <a:gd name="T5" fmla="*/ 156 h 174"/>
                <a:gd name="T6" fmla="*/ 19 w 175"/>
                <a:gd name="T7" fmla="*/ 54 h 174"/>
                <a:gd name="T8" fmla="*/ 121 w 175"/>
                <a:gd name="T9" fmla="*/ 18 h 174"/>
              </a:gdLst>
              <a:ahLst/>
              <a:cxnLst>
                <a:cxn ang="0">
                  <a:pos x="T0" y="T1"/>
                </a:cxn>
                <a:cxn ang="0">
                  <a:pos x="T2" y="T3"/>
                </a:cxn>
                <a:cxn ang="0">
                  <a:pos x="T4" y="T5"/>
                </a:cxn>
                <a:cxn ang="0">
                  <a:pos x="T6" y="T7"/>
                </a:cxn>
                <a:cxn ang="0">
                  <a:pos x="T8" y="T9"/>
                </a:cxn>
              </a:cxnLst>
              <a:rect l="0" t="0" r="r" b="b"/>
              <a:pathLst>
                <a:path w="175" h="174">
                  <a:moveTo>
                    <a:pt x="121" y="18"/>
                  </a:moveTo>
                  <a:cubicBezTo>
                    <a:pt x="159" y="36"/>
                    <a:pt x="175" y="82"/>
                    <a:pt x="156" y="120"/>
                  </a:cubicBezTo>
                  <a:cubicBezTo>
                    <a:pt x="138" y="158"/>
                    <a:pt x="92" y="174"/>
                    <a:pt x="54" y="156"/>
                  </a:cubicBezTo>
                  <a:cubicBezTo>
                    <a:pt x="16" y="137"/>
                    <a:pt x="0" y="92"/>
                    <a:pt x="19" y="54"/>
                  </a:cubicBezTo>
                  <a:cubicBezTo>
                    <a:pt x="37" y="16"/>
                    <a:pt x="83" y="0"/>
                    <a:pt x="121" y="18"/>
                  </a:cubicBezTo>
                  <a:close/>
                </a:path>
              </a:pathLst>
            </a:custGeom>
            <a:solidFill>
              <a:srgbClr val="A0B3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09" name="îSľiḍe"/>
            <p:cNvSpPr/>
            <p:nvPr>
              <p:custDataLst>
                <p:tags r:id="rId104"/>
              </p:custDataLst>
            </p:nvPr>
          </p:nvSpPr>
          <p:spPr bwMode="auto">
            <a:xfrm>
              <a:off x="7908925" y="3752851"/>
              <a:ext cx="457200" cy="457200"/>
            </a:xfrm>
            <a:custGeom>
              <a:avLst/>
              <a:gdLst>
                <a:gd name="T0" fmla="*/ 91 w 131"/>
                <a:gd name="T1" fmla="*/ 14 h 131"/>
                <a:gd name="T2" fmla="*/ 117 w 131"/>
                <a:gd name="T3" fmla="*/ 91 h 131"/>
                <a:gd name="T4" fmla="*/ 41 w 131"/>
                <a:gd name="T5" fmla="*/ 118 h 131"/>
                <a:gd name="T6" fmla="*/ 14 w 131"/>
                <a:gd name="T7" fmla="*/ 41 h 131"/>
                <a:gd name="T8" fmla="*/ 91 w 131"/>
                <a:gd name="T9" fmla="*/ 14 h 131"/>
              </a:gdLst>
              <a:ahLst/>
              <a:cxnLst>
                <a:cxn ang="0">
                  <a:pos x="T0" y="T1"/>
                </a:cxn>
                <a:cxn ang="0">
                  <a:pos x="T2" y="T3"/>
                </a:cxn>
                <a:cxn ang="0">
                  <a:pos x="T4" y="T5"/>
                </a:cxn>
                <a:cxn ang="0">
                  <a:pos x="T6" y="T7"/>
                </a:cxn>
                <a:cxn ang="0">
                  <a:pos x="T8" y="T9"/>
                </a:cxn>
              </a:cxnLst>
              <a:rect l="0" t="0" r="r" b="b"/>
              <a:pathLst>
                <a:path w="131" h="131">
                  <a:moveTo>
                    <a:pt x="91" y="14"/>
                  </a:moveTo>
                  <a:cubicBezTo>
                    <a:pt x="119" y="28"/>
                    <a:pt x="131" y="62"/>
                    <a:pt x="117" y="91"/>
                  </a:cubicBezTo>
                  <a:cubicBezTo>
                    <a:pt x="103" y="119"/>
                    <a:pt x="69" y="131"/>
                    <a:pt x="41" y="118"/>
                  </a:cubicBezTo>
                  <a:cubicBezTo>
                    <a:pt x="12" y="104"/>
                    <a:pt x="0" y="69"/>
                    <a:pt x="14" y="41"/>
                  </a:cubicBezTo>
                  <a:cubicBezTo>
                    <a:pt x="28" y="12"/>
                    <a:pt x="62" y="0"/>
                    <a:pt x="91" y="14"/>
                  </a:cubicBezTo>
                  <a:close/>
                </a:path>
              </a:pathLst>
            </a:custGeom>
            <a:solidFill>
              <a:srgbClr val="5A82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10" name="îŝḷidé"/>
            <p:cNvSpPr/>
            <p:nvPr>
              <p:custDataLst>
                <p:tags r:id="rId105"/>
              </p:custDataLst>
            </p:nvPr>
          </p:nvSpPr>
          <p:spPr bwMode="auto">
            <a:xfrm>
              <a:off x="7978775" y="3822701"/>
              <a:ext cx="317500" cy="317500"/>
            </a:xfrm>
            <a:custGeom>
              <a:avLst/>
              <a:gdLst>
                <a:gd name="T0" fmla="*/ 63 w 91"/>
                <a:gd name="T1" fmla="*/ 10 h 91"/>
                <a:gd name="T2" fmla="*/ 82 w 91"/>
                <a:gd name="T3" fmla="*/ 63 h 91"/>
                <a:gd name="T4" fmla="*/ 28 w 91"/>
                <a:gd name="T5" fmla="*/ 82 h 91"/>
                <a:gd name="T6" fmla="*/ 10 w 91"/>
                <a:gd name="T7" fmla="*/ 28 h 91"/>
                <a:gd name="T8" fmla="*/ 63 w 91"/>
                <a:gd name="T9" fmla="*/ 10 h 91"/>
              </a:gdLst>
              <a:ahLst/>
              <a:cxnLst>
                <a:cxn ang="0">
                  <a:pos x="T0" y="T1"/>
                </a:cxn>
                <a:cxn ang="0">
                  <a:pos x="T2" y="T3"/>
                </a:cxn>
                <a:cxn ang="0">
                  <a:pos x="T4" y="T5"/>
                </a:cxn>
                <a:cxn ang="0">
                  <a:pos x="T6" y="T7"/>
                </a:cxn>
                <a:cxn ang="0">
                  <a:pos x="T8" y="T9"/>
                </a:cxn>
              </a:cxnLst>
              <a:rect l="0" t="0" r="r" b="b"/>
              <a:pathLst>
                <a:path w="91" h="91">
                  <a:moveTo>
                    <a:pt x="63" y="10"/>
                  </a:moveTo>
                  <a:cubicBezTo>
                    <a:pt x="83" y="20"/>
                    <a:pt x="91" y="43"/>
                    <a:pt x="82" y="63"/>
                  </a:cubicBezTo>
                  <a:cubicBezTo>
                    <a:pt x="72" y="83"/>
                    <a:pt x="48" y="91"/>
                    <a:pt x="28" y="82"/>
                  </a:cubicBezTo>
                  <a:cubicBezTo>
                    <a:pt x="8" y="72"/>
                    <a:pt x="0" y="48"/>
                    <a:pt x="10" y="28"/>
                  </a:cubicBezTo>
                  <a:cubicBezTo>
                    <a:pt x="19" y="9"/>
                    <a:pt x="43" y="0"/>
                    <a:pt x="63"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grpSp>
      <p:sp>
        <p:nvSpPr>
          <p:cNvPr id="4" name="任意多边形 3"/>
          <p:cNvSpPr/>
          <p:nvPr>
            <p:custDataLst>
              <p:tags r:id="rId106"/>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任意多边形 4"/>
          <p:cNvSpPr/>
          <p:nvPr>
            <p:custDataLst>
              <p:tags r:id="rId107"/>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03  </a:t>
            </a:r>
            <a:r>
              <a:rPr lang="zh-CN" altLang="en-US" sz="3000">
                <a:solidFill>
                  <a:schemeClr val="accent1"/>
                </a:solidFill>
                <a:latin typeface="Times New Roman" panose="02020603050405020304" charset="0"/>
                <a:ea typeface="微软雅黑" panose="020B0503020204020204" pitchFamily="34" charset="-122"/>
                <a:sym typeface="+mn-ea"/>
              </a:rPr>
              <a:t>杜绝不安全的行为习惯</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10545" y="1159938"/>
            <a:ext cx="9170286"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条条规章血写成，人人必须严执行</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 name="文本框 1"/>
          <p:cNvSpPr txBox="1"/>
          <p:nvPr>
            <p:custDataLst>
              <p:tags r:id="rId2"/>
            </p:custDataLst>
          </p:nvPr>
        </p:nvSpPr>
        <p:spPr>
          <a:xfrm>
            <a:off x="1069320" y="1835486"/>
            <a:ext cx="6384376" cy="437515"/>
          </a:xfrm>
          <a:prstGeom prst="rect">
            <a:avLst/>
          </a:prstGeom>
          <a:noFill/>
        </p:spPr>
        <p:txBody>
          <a:bodyPr wrap="square" rtlCol="0" anchor="t">
            <a:spAutoFit/>
          </a:bodyPr>
          <a:lstStyle/>
          <a:p>
            <a:pPr algn="l"/>
            <a:r>
              <a:rPr lang="zh-CN" altLang="en-US" sz="2250">
                <a:solidFill>
                  <a:schemeClr val="dk1">
                    <a:lumMod val="75000"/>
                    <a:lumOff val="25000"/>
                  </a:schemeClr>
                </a:solidFill>
                <a:latin typeface="Times New Roman" panose="02020603050405020304" charset="0"/>
                <a:ea typeface="微软雅黑" panose="020B0503020204020204" pitchFamily="34" charset="-122"/>
              </a:rPr>
              <a:t>凡安全事故</a:t>
            </a:r>
            <a:r>
              <a:rPr lang="en-US" altLang="zh-CN" sz="2250">
                <a:solidFill>
                  <a:schemeClr val="dk1">
                    <a:lumMod val="75000"/>
                    <a:lumOff val="25000"/>
                  </a:schemeClr>
                </a:solidFill>
                <a:latin typeface="Times New Roman" panose="02020603050405020304" charset="0"/>
                <a:ea typeface="微软雅黑" panose="020B0503020204020204" pitchFamily="34" charset="-122"/>
              </a:rPr>
              <a:t>，</a:t>
            </a:r>
            <a:r>
              <a:rPr lang="zh-CN" altLang="en-US" sz="2250">
                <a:solidFill>
                  <a:schemeClr val="dk1">
                    <a:lumMod val="75000"/>
                    <a:lumOff val="25000"/>
                  </a:schemeClr>
                </a:solidFill>
                <a:latin typeface="Times New Roman" panose="02020603050405020304" charset="0"/>
                <a:ea typeface="微软雅黑" panose="020B0503020204020204" pitchFamily="34" charset="-122"/>
              </a:rPr>
              <a:t>均为责任事故</a:t>
            </a:r>
            <a:r>
              <a:rPr lang="en-US" altLang="zh-CN" sz="2250">
                <a:solidFill>
                  <a:schemeClr val="dk1">
                    <a:lumMod val="75000"/>
                    <a:lumOff val="25000"/>
                  </a:schemeClr>
                </a:solidFill>
                <a:latin typeface="Times New Roman" panose="02020603050405020304" charset="0"/>
                <a:ea typeface="微软雅黑" panose="020B0503020204020204" pitchFamily="34" charset="-122"/>
              </a:rPr>
              <a:t>，</a:t>
            </a:r>
            <a:r>
              <a:rPr lang="zh-CN" altLang="en-US" sz="2250">
                <a:solidFill>
                  <a:schemeClr val="dk1">
                    <a:lumMod val="75000"/>
                    <a:lumOff val="25000"/>
                  </a:schemeClr>
                </a:solidFill>
                <a:latin typeface="Times New Roman" panose="02020603050405020304" charset="0"/>
                <a:ea typeface="微软雅黑" panose="020B0503020204020204" pitchFamily="34" charset="-122"/>
              </a:rPr>
              <a:t>没有无辜事故</a:t>
            </a:r>
            <a:endParaRPr lang="zh-CN" altLang="en-US" sz="2250">
              <a:solidFill>
                <a:schemeClr val="dk1">
                  <a:lumMod val="75000"/>
                  <a:lumOff val="25000"/>
                </a:schemeClr>
              </a:solidFill>
              <a:latin typeface="Times New Roman" panose="02020603050405020304" charset="0"/>
              <a:ea typeface="微软雅黑" panose="020B0503020204020204" pitchFamily="34" charset="-122"/>
            </a:endParaRPr>
          </a:p>
        </p:txBody>
      </p:sp>
      <p:graphicFrame>
        <p:nvGraphicFramePr>
          <p:cNvPr id="13" name="Group 3"/>
          <p:cNvGraphicFramePr>
            <a:graphicFrameLocks noGrp="1"/>
          </p:cNvGraphicFramePr>
          <p:nvPr/>
        </p:nvGraphicFramePr>
        <p:xfrm>
          <a:off x="1633824" y="2577109"/>
          <a:ext cx="10417175" cy="4148455"/>
        </p:xfrm>
        <a:graphic>
          <a:graphicData uri="http://schemas.openxmlformats.org/drawingml/2006/table">
            <a:tbl>
              <a:tblPr>
                <a:tableStyleId>{5940675A-B579-460E-94D1-54222C63F5DA}</a:tableStyleId>
              </a:tblPr>
              <a:tblGrid>
                <a:gridCol w="2294890"/>
                <a:gridCol w="2228215"/>
                <a:gridCol w="2323465"/>
                <a:gridCol w="3570605"/>
              </a:tblGrid>
              <a:tr h="1195070">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kumimoji="0" lang="zh-CN" altLang="en-US" sz="1900" u="none" strike="noStrike" cap="none" normalizeH="0" baseline="0" dirty="0">
                          <a:ln>
                            <a:noFill/>
                          </a:ln>
                          <a:effectLst/>
                          <a:latin typeface="Times New Roman" panose="02020603050405020304" charset="0"/>
                          <a:ea typeface="微软雅黑" panose="020B0503020204020204" pitchFamily="34" charset="-122"/>
                        </a:rPr>
                        <a:t>分类</a:t>
                      </a:r>
                      <a:endParaRPr kumimoji="0" lang="zh-CN" altLang="en-US" sz="1900" u="none" strike="noStrike" cap="none" normalizeH="0" baseline="0" dirty="0">
                        <a:ln>
                          <a:noFill/>
                        </a:ln>
                        <a:effectLst/>
                        <a:latin typeface="Times New Roman" panose="02020603050405020304" charset="0"/>
                        <a:ea typeface="微软雅黑" panose="020B0503020204020204" pitchFamily="34" charset="-122"/>
                      </a:endParaRPr>
                    </a:p>
                  </a:txBody>
                  <a:tcPr marL="128580" marR="128580" marT="64290" marB="6429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kumimoji="0" lang="zh-CN" altLang="en-US" sz="1900" u="none" strike="noStrike" cap="none" normalizeH="0" baseline="0">
                          <a:ln>
                            <a:noFill/>
                          </a:ln>
                          <a:effectLst/>
                          <a:latin typeface="Times New Roman" panose="02020603050405020304" charset="0"/>
                          <a:ea typeface="微软雅黑" panose="020B0503020204020204" pitchFamily="34" charset="-122"/>
                        </a:rPr>
                        <a:t>死亡人数</a:t>
                      </a:r>
                      <a:endParaRPr kumimoji="0" lang="zh-CN" altLang="en-US" sz="1900" u="none" strike="noStrike" cap="none" normalizeH="0" baseline="0">
                        <a:ln>
                          <a:noFill/>
                        </a:ln>
                        <a:effectLst/>
                        <a:latin typeface="Times New Roman" panose="02020603050405020304" charset="0"/>
                        <a:ea typeface="微软雅黑" panose="020B0503020204020204" pitchFamily="34" charset="-122"/>
                      </a:endParaRPr>
                    </a:p>
                  </a:txBody>
                  <a:tcPr marL="128580" marR="128580" marT="64290" marB="6429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kumimoji="0" lang="zh-CN" altLang="en-US" sz="1900" u="none" strike="noStrike" cap="none" normalizeH="0" baseline="0">
                          <a:ln>
                            <a:noFill/>
                          </a:ln>
                          <a:effectLst/>
                          <a:latin typeface="Times New Roman" panose="02020603050405020304" charset="0"/>
                          <a:ea typeface="微软雅黑" panose="020B0503020204020204" pitchFamily="34" charset="-122"/>
                        </a:rPr>
                        <a:t>重伤人数</a:t>
                      </a:r>
                      <a:endParaRPr kumimoji="0" lang="zh-CN" altLang="en-US" sz="1900" u="none" strike="noStrike" cap="none" normalizeH="0" baseline="0">
                        <a:ln>
                          <a:noFill/>
                        </a:ln>
                        <a:effectLst/>
                        <a:latin typeface="Times New Roman" panose="02020603050405020304" charset="0"/>
                        <a:ea typeface="微软雅黑" panose="020B0503020204020204" pitchFamily="34" charset="-122"/>
                      </a:endParaRPr>
                    </a:p>
                  </a:txBody>
                  <a:tcPr marL="128580" marR="128580" marT="64290" marB="6429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kumimoji="0" lang="zh-CN" altLang="en-US" sz="1900" u="none" strike="noStrike" cap="none" normalizeH="0" baseline="0">
                          <a:ln>
                            <a:noFill/>
                          </a:ln>
                          <a:effectLst/>
                          <a:latin typeface="Times New Roman" panose="02020603050405020304" charset="0"/>
                          <a:ea typeface="微软雅黑" panose="020B0503020204020204" pitchFamily="34" charset="-122"/>
                        </a:rPr>
                        <a:t>直接经济损失</a:t>
                      </a:r>
                      <a:endParaRPr kumimoji="0" lang="zh-CN" altLang="en-US" sz="1900" u="none" strike="noStrike" cap="none" normalizeH="0" baseline="0">
                        <a:ln>
                          <a:noFill/>
                        </a:ln>
                        <a:effectLst/>
                        <a:latin typeface="Times New Roman" panose="02020603050405020304" charset="0"/>
                        <a:ea typeface="微软雅黑" panose="020B0503020204020204" pitchFamily="34" charset="-122"/>
                      </a:endParaRPr>
                    </a:p>
                  </a:txBody>
                  <a:tcPr marL="128580" marR="128580" marT="64290" marB="64290" anchor="ctr" horzOverflow="overflow"/>
                </a:tc>
              </a:tr>
              <a:tr h="664210">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kumimoji="0" lang="zh-CN" altLang="en-US" sz="1900" u="none" strike="noStrike" cap="none" normalizeH="0" baseline="0">
                          <a:ln>
                            <a:noFill/>
                          </a:ln>
                          <a:effectLst/>
                          <a:latin typeface="Times New Roman" panose="02020603050405020304" charset="0"/>
                          <a:ea typeface="微软雅黑" panose="020B0503020204020204" pitchFamily="34" charset="-122"/>
                        </a:rPr>
                        <a:t>一般事故</a:t>
                      </a:r>
                      <a:endParaRPr kumimoji="0" lang="zh-CN" altLang="en-US" sz="1900" u="none" strike="noStrike" cap="none" normalizeH="0" baseline="0">
                        <a:ln>
                          <a:noFill/>
                        </a:ln>
                        <a:effectLst/>
                        <a:latin typeface="Times New Roman" panose="02020603050405020304" charset="0"/>
                        <a:ea typeface="微软雅黑" panose="020B0503020204020204" pitchFamily="34" charset="-122"/>
                      </a:endParaRPr>
                    </a:p>
                  </a:txBody>
                  <a:tcPr marL="128580" marR="128580" marT="64290" marB="6429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kumimoji="0" lang="en-US" sz="1900" u="none" strike="noStrike" cap="none" normalizeH="0" baseline="0">
                          <a:ln>
                            <a:noFill/>
                          </a:ln>
                          <a:effectLst/>
                          <a:latin typeface="Times New Roman" panose="02020603050405020304" charset="0"/>
                          <a:ea typeface="微软雅黑" panose="020B0503020204020204" pitchFamily="34" charset="-122"/>
                          <a:cs typeface="微软雅黑" panose="020B0503020204020204" pitchFamily="34" charset="-122"/>
                        </a:rPr>
                        <a:t>&lt;3</a:t>
                      </a:r>
                      <a:r>
                        <a:rPr kumimoji="0" lang="zh-CN" altLang="en-US" sz="1900" u="none" strike="noStrike" cap="none" normalizeH="0" baseline="0">
                          <a:ln>
                            <a:noFill/>
                          </a:ln>
                          <a:effectLst/>
                          <a:latin typeface="Times New Roman" panose="02020603050405020304" charset="0"/>
                          <a:ea typeface="微软雅黑" panose="020B0503020204020204" pitchFamily="34" charset="-122"/>
                          <a:cs typeface="微软雅黑" panose="020B0503020204020204" pitchFamily="34" charset="-122"/>
                        </a:rPr>
                        <a:t>人</a:t>
                      </a:r>
                      <a:endParaRPr kumimoji="0" lang="zh-CN" altLang="en-US" sz="1900" u="none" strike="noStrike" cap="none" normalizeH="0" baseline="0">
                        <a:ln>
                          <a:noFill/>
                        </a:ln>
                        <a:effectLst/>
                        <a:latin typeface="Times New Roman" panose="02020603050405020304" charset="0"/>
                        <a:ea typeface="微软雅黑" panose="020B0503020204020204" pitchFamily="34" charset="-122"/>
                        <a:cs typeface="微软雅黑" panose="020B0503020204020204" pitchFamily="34" charset="-122"/>
                      </a:endParaRPr>
                    </a:p>
                  </a:txBody>
                  <a:tcPr marL="128580" marR="128580" marT="64290" marB="6429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kumimoji="0" lang="en-US" sz="1900" u="none" strike="noStrike" cap="none" normalizeH="0" baseline="0">
                          <a:ln>
                            <a:noFill/>
                          </a:ln>
                          <a:effectLst/>
                          <a:latin typeface="Times New Roman" panose="02020603050405020304" charset="0"/>
                          <a:ea typeface="微软雅黑" panose="020B0503020204020204" pitchFamily="34" charset="-122"/>
                          <a:cs typeface="微软雅黑" panose="020B0503020204020204" pitchFamily="34" charset="-122"/>
                        </a:rPr>
                        <a:t>&lt;10</a:t>
                      </a:r>
                      <a:r>
                        <a:rPr kumimoji="0" lang="zh-CN" altLang="en-US" sz="1900" u="none" strike="noStrike" cap="none" normalizeH="0" baseline="0">
                          <a:ln>
                            <a:noFill/>
                          </a:ln>
                          <a:effectLst/>
                          <a:latin typeface="Times New Roman" panose="02020603050405020304" charset="0"/>
                          <a:ea typeface="微软雅黑" panose="020B0503020204020204" pitchFamily="34" charset="-122"/>
                          <a:cs typeface="微软雅黑" panose="020B0503020204020204" pitchFamily="34" charset="-122"/>
                        </a:rPr>
                        <a:t>人</a:t>
                      </a:r>
                      <a:endParaRPr kumimoji="0" lang="zh-CN" altLang="en-US" sz="1900" u="none" strike="noStrike" cap="none" normalizeH="0" baseline="0">
                        <a:ln>
                          <a:noFill/>
                        </a:ln>
                        <a:effectLst/>
                        <a:latin typeface="Times New Roman" panose="02020603050405020304" charset="0"/>
                        <a:ea typeface="微软雅黑" panose="020B0503020204020204" pitchFamily="34" charset="-122"/>
                        <a:cs typeface="微软雅黑" panose="020B0503020204020204" pitchFamily="34" charset="-122"/>
                      </a:endParaRPr>
                    </a:p>
                  </a:txBody>
                  <a:tcPr marL="128580" marR="128580" marT="64290" marB="6429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kumimoji="0" lang="en-US" sz="1900" u="none" strike="noStrike" cap="none" normalizeH="0" baseline="0">
                          <a:ln>
                            <a:noFill/>
                          </a:ln>
                          <a:effectLst/>
                          <a:latin typeface="Times New Roman" panose="02020603050405020304" charset="0"/>
                          <a:ea typeface="微软雅黑" panose="020B0503020204020204" pitchFamily="34" charset="-122"/>
                          <a:cs typeface="微软雅黑" panose="020B0503020204020204" pitchFamily="34" charset="-122"/>
                        </a:rPr>
                        <a:t>&lt;1</a:t>
                      </a:r>
                      <a:r>
                        <a:rPr kumimoji="0" lang="zh-CN" altLang="en-US" sz="1900" u="none" strike="noStrike" cap="none" normalizeH="0" baseline="0">
                          <a:ln>
                            <a:noFill/>
                          </a:ln>
                          <a:effectLst/>
                          <a:latin typeface="Times New Roman" panose="02020603050405020304" charset="0"/>
                          <a:ea typeface="微软雅黑" panose="020B0503020204020204" pitchFamily="34" charset="-122"/>
                          <a:cs typeface="微软雅黑" panose="020B0503020204020204" pitchFamily="34" charset="-122"/>
                        </a:rPr>
                        <a:t>千万元</a:t>
                      </a:r>
                      <a:endParaRPr kumimoji="0" lang="zh-CN" altLang="en-US" sz="1900" u="none" strike="noStrike" cap="none" normalizeH="0" baseline="0">
                        <a:ln>
                          <a:noFill/>
                        </a:ln>
                        <a:effectLst/>
                        <a:latin typeface="Times New Roman" panose="02020603050405020304" charset="0"/>
                        <a:ea typeface="微软雅黑" panose="020B0503020204020204" pitchFamily="34" charset="-122"/>
                        <a:cs typeface="微软雅黑" panose="020B0503020204020204" pitchFamily="34" charset="-122"/>
                      </a:endParaRPr>
                    </a:p>
                  </a:txBody>
                  <a:tcPr marL="128580" marR="128580" marT="64290" marB="64290" anchor="ctr" horzOverflow="overflow"/>
                </a:tc>
              </a:tr>
              <a:tr h="694055">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kumimoji="0" lang="zh-CN" altLang="en-US" sz="1900" u="none" strike="noStrike" cap="none" normalizeH="0" baseline="0">
                          <a:ln>
                            <a:noFill/>
                          </a:ln>
                          <a:effectLst/>
                          <a:latin typeface="Times New Roman" panose="02020603050405020304" charset="0"/>
                          <a:ea typeface="微软雅黑" panose="020B0503020204020204" pitchFamily="34" charset="-122"/>
                        </a:rPr>
                        <a:t>较大事故</a:t>
                      </a:r>
                      <a:endParaRPr kumimoji="0" lang="zh-CN" altLang="en-US" sz="1900" u="none" strike="noStrike" cap="none" normalizeH="0" baseline="0">
                        <a:ln>
                          <a:noFill/>
                        </a:ln>
                        <a:effectLst/>
                        <a:latin typeface="Times New Roman" panose="02020603050405020304" charset="0"/>
                        <a:ea typeface="微软雅黑" panose="020B0503020204020204" pitchFamily="34" charset="-122"/>
                      </a:endParaRPr>
                    </a:p>
                  </a:txBody>
                  <a:tcPr marL="128580" marR="128580" marT="64290" marB="6429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kumimoji="0" lang="en-US" sz="1900" u="none" strike="noStrike" cap="none" normalizeH="0" baseline="0">
                          <a:ln>
                            <a:noFill/>
                          </a:ln>
                          <a:effectLst/>
                          <a:latin typeface="Times New Roman" panose="02020603050405020304" charset="0"/>
                          <a:ea typeface="微软雅黑" panose="020B0503020204020204" pitchFamily="34" charset="-122"/>
                          <a:cs typeface="微软雅黑" panose="020B0503020204020204" pitchFamily="34" charset="-122"/>
                        </a:rPr>
                        <a:t>3~9</a:t>
                      </a:r>
                      <a:r>
                        <a:rPr kumimoji="0" lang="zh-CN" altLang="en-US" sz="1900" u="none" strike="noStrike" cap="none" normalizeH="0" baseline="0">
                          <a:ln>
                            <a:noFill/>
                          </a:ln>
                          <a:effectLst/>
                          <a:latin typeface="Times New Roman" panose="02020603050405020304" charset="0"/>
                          <a:ea typeface="微软雅黑" panose="020B0503020204020204" pitchFamily="34" charset="-122"/>
                          <a:cs typeface="微软雅黑" panose="020B0503020204020204" pitchFamily="34" charset="-122"/>
                        </a:rPr>
                        <a:t>人</a:t>
                      </a:r>
                      <a:endParaRPr kumimoji="0" lang="zh-CN" altLang="en-US" sz="1900" u="none" strike="noStrike" cap="none" normalizeH="0" baseline="0">
                        <a:ln>
                          <a:noFill/>
                        </a:ln>
                        <a:effectLst/>
                        <a:latin typeface="Times New Roman" panose="02020603050405020304" charset="0"/>
                        <a:ea typeface="微软雅黑" panose="020B0503020204020204" pitchFamily="34" charset="-122"/>
                        <a:cs typeface="微软雅黑" panose="020B0503020204020204" pitchFamily="34" charset="-122"/>
                      </a:endParaRPr>
                    </a:p>
                  </a:txBody>
                  <a:tcPr marL="128580" marR="128580" marT="64290" marB="6429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kumimoji="0" lang="en-US" sz="1900" u="none" strike="noStrike" cap="none" normalizeH="0" baseline="0">
                          <a:ln>
                            <a:noFill/>
                          </a:ln>
                          <a:effectLst/>
                          <a:latin typeface="Times New Roman" panose="02020603050405020304" charset="0"/>
                          <a:ea typeface="微软雅黑" panose="020B0503020204020204" pitchFamily="34" charset="-122"/>
                          <a:cs typeface="微软雅黑" panose="020B0503020204020204" pitchFamily="34" charset="-122"/>
                        </a:rPr>
                        <a:t>10~49</a:t>
                      </a:r>
                      <a:r>
                        <a:rPr kumimoji="0" lang="zh-CN" altLang="en-US" sz="1900" u="none" strike="noStrike" cap="none" normalizeH="0" baseline="0">
                          <a:ln>
                            <a:noFill/>
                          </a:ln>
                          <a:effectLst/>
                          <a:latin typeface="Times New Roman" panose="02020603050405020304" charset="0"/>
                          <a:ea typeface="微软雅黑" panose="020B0503020204020204" pitchFamily="34" charset="-122"/>
                          <a:cs typeface="微软雅黑" panose="020B0503020204020204" pitchFamily="34" charset="-122"/>
                        </a:rPr>
                        <a:t>人</a:t>
                      </a:r>
                      <a:endParaRPr kumimoji="0" lang="zh-CN" altLang="en-US" sz="1900" u="none" strike="noStrike" cap="none" normalizeH="0" baseline="0">
                        <a:ln>
                          <a:noFill/>
                        </a:ln>
                        <a:effectLst/>
                        <a:latin typeface="Times New Roman" panose="02020603050405020304" charset="0"/>
                        <a:ea typeface="微软雅黑" panose="020B0503020204020204" pitchFamily="34" charset="-122"/>
                        <a:cs typeface="微软雅黑" panose="020B0503020204020204" pitchFamily="34" charset="-122"/>
                      </a:endParaRPr>
                    </a:p>
                  </a:txBody>
                  <a:tcPr marL="128580" marR="128580" marT="64290" marB="6429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kumimoji="0" lang="en-US" sz="1900" u="none" strike="noStrike" cap="none" normalizeH="0" baseline="0">
                          <a:ln>
                            <a:noFill/>
                          </a:ln>
                          <a:effectLst/>
                          <a:latin typeface="Times New Roman" panose="02020603050405020304" charset="0"/>
                          <a:ea typeface="微软雅黑" panose="020B0503020204020204" pitchFamily="34" charset="-122"/>
                          <a:cs typeface="微软雅黑" panose="020B0503020204020204" pitchFamily="34" charset="-122"/>
                        </a:rPr>
                        <a:t>1</a:t>
                      </a:r>
                      <a:r>
                        <a:rPr kumimoji="0" lang="zh-CN" altLang="en-US" sz="1900" u="none" strike="noStrike" cap="none" normalizeH="0" baseline="0">
                          <a:ln>
                            <a:noFill/>
                          </a:ln>
                          <a:effectLst/>
                          <a:latin typeface="Times New Roman" panose="02020603050405020304" charset="0"/>
                          <a:ea typeface="微软雅黑" panose="020B0503020204020204" pitchFamily="34" charset="-122"/>
                          <a:cs typeface="微软雅黑" panose="020B0503020204020204" pitchFamily="34" charset="-122"/>
                        </a:rPr>
                        <a:t>千万</a:t>
                      </a:r>
                      <a:r>
                        <a:rPr kumimoji="0" lang="en-US" sz="1900" u="none" strike="noStrike" cap="none" normalizeH="0" baseline="0">
                          <a:ln>
                            <a:noFill/>
                          </a:ln>
                          <a:effectLst/>
                          <a:latin typeface="Times New Roman" panose="02020603050405020304" charset="0"/>
                          <a:ea typeface="微软雅黑" panose="020B0503020204020204" pitchFamily="34" charset="-122"/>
                          <a:cs typeface="微软雅黑" panose="020B0503020204020204" pitchFamily="34" charset="-122"/>
                        </a:rPr>
                        <a:t>~5</a:t>
                      </a:r>
                      <a:r>
                        <a:rPr kumimoji="0" lang="zh-CN" altLang="en-US" sz="1900" u="none" strike="noStrike" cap="none" normalizeH="0" baseline="0">
                          <a:ln>
                            <a:noFill/>
                          </a:ln>
                          <a:effectLst/>
                          <a:latin typeface="Times New Roman" panose="02020603050405020304" charset="0"/>
                          <a:ea typeface="微软雅黑" panose="020B0503020204020204" pitchFamily="34" charset="-122"/>
                          <a:cs typeface="微软雅黑" panose="020B0503020204020204" pitchFamily="34" charset="-122"/>
                        </a:rPr>
                        <a:t>千万元</a:t>
                      </a:r>
                      <a:endParaRPr kumimoji="0" lang="zh-CN" altLang="en-US" sz="1900" u="none" strike="noStrike" cap="none" normalizeH="0" baseline="0">
                        <a:ln>
                          <a:noFill/>
                        </a:ln>
                        <a:effectLst/>
                        <a:latin typeface="Times New Roman" panose="02020603050405020304" charset="0"/>
                        <a:ea typeface="微软雅黑" panose="020B0503020204020204" pitchFamily="34" charset="-122"/>
                        <a:cs typeface="微软雅黑" panose="020B0503020204020204" pitchFamily="34" charset="-122"/>
                      </a:endParaRPr>
                    </a:p>
                  </a:txBody>
                  <a:tcPr marL="128580" marR="128580" marT="64290" marB="64290" anchor="ctr" horzOverflow="overflow"/>
                </a:tc>
              </a:tr>
              <a:tr h="664210">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kumimoji="0" lang="zh-CN" altLang="en-US" sz="1900" u="none" strike="noStrike" cap="none" normalizeH="0" baseline="0">
                          <a:ln>
                            <a:noFill/>
                          </a:ln>
                          <a:effectLst/>
                          <a:latin typeface="Times New Roman" panose="02020603050405020304" charset="0"/>
                          <a:ea typeface="微软雅黑" panose="020B0503020204020204" pitchFamily="34" charset="-122"/>
                        </a:rPr>
                        <a:t>重大事故</a:t>
                      </a:r>
                      <a:endParaRPr kumimoji="0" lang="zh-CN" altLang="en-US" sz="1900" u="none" strike="noStrike" cap="none" normalizeH="0" baseline="0">
                        <a:ln>
                          <a:noFill/>
                        </a:ln>
                        <a:effectLst/>
                        <a:latin typeface="Times New Roman" panose="02020603050405020304" charset="0"/>
                        <a:ea typeface="微软雅黑" panose="020B0503020204020204" pitchFamily="34" charset="-122"/>
                      </a:endParaRPr>
                    </a:p>
                  </a:txBody>
                  <a:tcPr marL="128580" marR="128580" marT="64290" marB="6429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kumimoji="0" lang="en-US" sz="1900" u="none" strike="noStrike" cap="none" normalizeH="0" baseline="0">
                          <a:ln>
                            <a:noFill/>
                          </a:ln>
                          <a:effectLst/>
                          <a:latin typeface="Times New Roman" panose="02020603050405020304" charset="0"/>
                          <a:ea typeface="微软雅黑" panose="020B0503020204020204" pitchFamily="34" charset="-122"/>
                          <a:cs typeface="微软雅黑" panose="020B0503020204020204" pitchFamily="34" charset="-122"/>
                        </a:rPr>
                        <a:t>10~29</a:t>
                      </a:r>
                      <a:r>
                        <a:rPr kumimoji="0" lang="zh-CN" altLang="en-US" sz="1900" u="none" strike="noStrike" cap="none" normalizeH="0" baseline="0">
                          <a:ln>
                            <a:noFill/>
                          </a:ln>
                          <a:effectLst/>
                          <a:latin typeface="Times New Roman" panose="02020603050405020304" charset="0"/>
                          <a:ea typeface="微软雅黑" panose="020B0503020204020204" pitchFamily="34" charset="-122"/>
                          <a:cs typeface="微软雅黑" panose="020B0503020204020204" pitchFamily="34" charset="-122"/>
                        </a:rPr>
                        <a:t>人</a:t>
                      </a:r>
                      <a:endParaRPr kumimoji="0" lang="zh-CN" altLang="en-US" sz="1900" u="none" strike="noStrike" cap="none" normalizeH="0" baseline="0">
                        <a:ln>
                          <a:noFill/>
                        </a:ln>
                        <a:effectLst/>
                        <a:latin typeface="Times New Roman" panose="02020603050405020304" charset="0"/>
                        <a:ea typeface="微软雅黑" panose="020B0503020204020204" pitchFamily="34" charset="-122"/>
                        <a:cs typeface="微软雅黑" panose="020B0503020204020204" pitchFamily="34" charset="-122"/>
                      </a:endParaRPr>
                    </a:p>
                  </a:txBody>
                  <a:tcPr marL="128580" marR="128580" marT="64290" marB="6429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kumimoji="0" lang="en-US" sz="1900" u="none" strike="noStrike" cap="none" normalizeH="0" baseline="0">
                          <a:ln>
                            <a:noFill/>
                          </a:ln>
                          <a:effectLst/>
                          <a:latin typeface="Times New Roman" panose="02020603050405020304" charset="0"/>
                          <a:ea typeface="微软雅黑" panose="020B0503020204020204" pitchFamily="34" charset="-122"/>
                          <a:cs typeface="微软雅黑" panose="020B0503020204020204" pitchFamily="34" charset="-122"/>
                        </a:rPr>
                        <a:t>50~99</a:t>
                      </a:r>
                      <a:r>
                        <a:rPr kumimoji="0" lang="zh-CN" altLang="en-US" sz="1900" u="none" strike="noStrike" cap="none" normalizeH="0" baseline="0">
                          <a:ln>
                            <a:noFill/>
                          </a:ln>
                          <a:effectLst/>
                          <a:latin typeface="Times New Roman" panose="02020603050405020304" charset="0"/>
                          <a:ea typeface="微软雅黑" panose="020B0503020204020204" pitchFamily="34" charset="-122"/>
                          <a:cs typeface="微软雅黑" panose="020B0503020204020204" pitchFamily="34" charset="-122"/>
                        </a:rPr>
                        <a:t>人</a:t>
                      </a:r>
                      <a:endParaRPr kumimoji="0" lang="zh-CN" altLang="en-US" sz="1900" u="none" strike="noStrike" cap="none" normalizeH="0" baseline="0">
                        <a:ln>
                          <a:noFill/>
                        </a:ln>
                        <a:effectLst/>
                        <a:latin typeface="Times New Roman" panose="02020603050405020304" charset="0"/>
                        <a:ea typeface="微软雅黑" panose="020B0503020204020204" pitchFamily="34" charset="-122"/>
                        <a:cs typeface="微软雅黑" panose="020B0503020204020204" pitchFamily="34" charset="-122"/>
                      </a:endParaRPr>
                    </a:p>
                  </a:txBody>
                  <a:tcPr marL="128580" marR="128580" marT="64290" marB="6429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kumimoji="0" lang="en-US" sz="1900" u="none" strike="noStrike" cap="none" normalizeH="0" baseline="0">
                          <a:ln>
                            <a:noFill/>
                          </a:ln>
                          <a:effectLst/>
                          <a:latin typeface="Times New Roman" panose="02020603050405020304" charset="0"/>
                          <a:ea typeface="微软雅黑" panose="020B0503020204020204" pitchFamily="34" charset="-122"/>
                          <a:cs typeface="微软雅黑" panose="020B0503020204020204" pitchFamily="34" charset="-122"/>
                        </a:rPr>
                        <a:t>5</a:t>
                      </a:r>
                      <a:r>
                        <a:rPr kumimoji="0" lang="zh-CN" altLang="en-US" sz="1900" u="none" strike="noStrike" cap="none" normalizeH="0" baseline="0">
                          <a:ln>
                            <a:noFill/>
                          </a:ln>
                          <a:effectLst/>
                          <a:latin typeface="Times New Roman" panose="02020603050405020304" charset="0"/>
                          <a:ea typeface="微软雅黑" panose="020B0503020204020204" pitchFamily="34" charset="-122"/>
                          <a:cs typeface="微软雅黑" panose="020B0503020204020204" pitchFamily="34" charset="-122"/>
                        </a:rPr>
                        <a:t>千万</a:t>
                      </a:r>
                      <a:r>
                        <a:rPr kumimoji="0" lang="en-US" sz="1900" u="none" strike="noStrike" cap="none" normalizeH="0" baseline="0">
                          <a:ln>
                            <a:noFill/>
                          </a:ln>
                          <a:effectLst/>
                          <a:latin typeface="Times New Roman" panose="02020603050405020304" charset="0"/>
                          <a:ea typeface="微软雅黑" panose="020B0503020204020204" pitchFamily="34" charset="-122"/>
                          <a:cs typeface="微软雅黑" panose="020B0503020204020204" pitchFamily="34" charset="-122"/>
                        </a:rPr>
                        <a:t>~1</a:t>
                      </a:r>
                      <a:r>
                        <a:rPr kumimoji="0" lang="zh-CN" altLang="en-US" sz="1900" u="none" strike="noStrike" cap="none" normalizeH="0" baseline="0">
                          <a:ln>
                            <a:noFill/>
                          </a:ln>
                          <a:effectLst/>
                          <a:latin typeface="Times New Roman" panose="02020603050405020304" charset="0"/>
                          <a:ea typeface="微软雅黑" panose="020B0503020204020204" pitchFamily="34" charset="-122"/>
                          <a:cs typeface="微软雅黑" panose="020B0503020204020204" pitchFamily="34" charset="-122"/>
                        </a:rPr>
                        <a:t>亿元</a:t>
                      </a:r>
                      <a:endParaRPr kumimoji="0" lang="zh-CN" altLang="en-US" sz="1900" u="none" strike="noStrike" cap="none" normalizeH="0" baseline="0">
                        <a:ln>
                          <a:noFill/>
                        </a:ln>
                        <a:effectLst/>
                        <a:latin typeface="Times New Roman" panose="02020603050405020304" charset="0"/>
                        <a:ea typeface="微软雅黑" panose="020B0503020204020204" pitchFamily="34" charset="-122"/>
                        <a:cs typeface="微软雅黑" panose="020B0503020204020204" pitchFamily="34" charset="-122"/>
                      </a:endParaRPr>
                    </a:p>
                  </a:txBody>
                  <a:tcPr marL="128580" marR="128580" marT="64290" marB="64290" anchor="ctr" horzOverflow="overflow"/>
                </a:tc>
              </a:tr>
              <a:tr h="930910">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kumimoji="0" lang="zh-CN" altLang="en-US" sz="1900" u="none" strike="noStrike" cap="none" normalizeH="0" baseline="0">
                          <a:ln>
                            <a:noFill/>
                          </a:ln>
                          <a:effectLst/>
                          <a:latin typeface="Times New Roman" panose="02020603050405020304" charset="0"/>
                          <a:ea typeface="微软雅黑" panose="020B0503020204020204" pitchFamily="34" charset="-122"/>
                        </a:rPr>
                        <a:t>特别重大事故</a:t>
                      </a:r>
                      <a:endParaRPr kumimoji="0" lang="zh-CN" altLang="en-US" sz="1900" u="none" strike="noStrike" cap="none" normalizeH="0" baseline="0">
                        <a:ln>
                          <a:noFill/>
                        </a:ln>
                        <a:effectLst/>
                        <a:latin typeface="Times New Roman" panose="02020603050405020304" charset="0"/>
                        <a:ea typeface="微软雅黑" panose="020B0503020204020204" pitchFamily="34" charset="-122"/>
                      </a:endParaRPr>
                    </a:p>
                  </a:txBody>
                  <a:tcPr marL="128580" marR="128580" marT="64290" marB="6429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kumimoji="0" lang="en-US" sz="1900" u="none" strike="noStrike" cap="none" normalizeH="0" baseline="0" dirty="0">
                          <a:ln>
                            <a:noFill/>
                          </a:ln>
                          <a:effectLst/>
                          <a:latin typeface="Times New Roman" panose="02020603050405020304" charset="0"/>
                          <a:ea typeface="微软雅黑" panose="020B0503020204020204" pitchFamily="34" charset="-122"/>
                          <a:cs typeface="微软雅黑" panose="020B0503020204020204" pitchFamily="34" charset="-122"/>
                        </a:rPr>
                        <a:t>≥30</a:t>
                      </a:r>
                      <a:r>
                        <a:rPr kumimoji="0" lang="zh-CN" altLang="en-US" sz="1900" u="none" strike="noStrike" cap="none" normalizeH="0" baseline="0" dirty="0">
                          <a:ln>
                            <a:noFill/>
                          </a:ln>
                          <a:effectLst/>
                          <a:latin typeface="Times New Roman" panose="02020603050405020304" charset="0"/>
                          <a:ea typeface="微软雅黑" panose="020B0503020204020204" pitchFamily="34" charset="-122"/>
                          <a:cs typeface="微软雅黑" panose="020B0503020204020204" pitchFamily="34" charset="-122"/>
                        </a:rPr>
                        <a:t>人</a:t>
                      </a:r>
                      <a:endParaRPr kumimoji="0" lang="zh-CN" altLang="en-US" sz="1900" u="none" strike="noStrike" cap="none" normalizeH="0" baseline="0" dirty="0">
                        <a:ln>
                          <a:noFill/>
                        </a:ln>
                        <a:effectLst/>
                        <a:latin typeface="Times New Roman" panose="02020603050405020304" charset="0"/>
                        <a:ea typeface="微软雅黑" panose="020B0503020204020204" pitchFamily="34" charset="-122"/>
                        <a:cs typeface="微软雅黑" panose="020B0503020204020204" pitchFamily="34" charset="-122"/>
                      </a:endParaRPr>
                    </a:p>
                  </a:txBody>
                  <a:tcPr marL="128580" marR="128580" marT="64290" marB="6429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kumimoji="0" lang="en-US" sz="1900" u="none" strike="noStrike" cap="none" normalizeH="0" baseline="0">
                          <a:ln>
                            <a:noFill/>
                          </a:ln>
                          <a:effectLst/>
                          <a:latin typeface="Times New Roman" panose="02020603050405020304" charset="0"/>
                          <a:ea typeface="微软雅黑" panose="020B0503020204020204" pitchFamily="34" charset="-122"/>
                          <a:cs typeface="微软雅黑" panose="020B0503020204020204" pitchFamily="34" charset="-122"/>
                        </a:rPr>
                        <a:t>≥100</a:t>
                      </a:r>
                      <a:r>
                        <a:rPr kumimoji="0" lang="zh-CN" altLang="en-US" sz="1900" u="none" strike="noStrike" cap="none" normalizeH="0" baseline="0">
                          <a:ln>
                            <a:noFill/>
                          </a:ln>
                          <a:effectLst/>
                          <a:latin typeface="Times New Roman" panose="02020603050405020304" charset="0"/>
                          <a:ea typeface="微软雅黑" panose="020B0503020204020204" pitchFamily="34" charset="-122"/>
                          <a:cs typeface="微软雅黑" panose="020B0503020204020204" pitchFamily="34" charset="-122"/>
                        </a:rPr>
                        <a:t>人</a:t>
                      </a:r>
                      <a:endParaRPr kumimoji="0" lang="zh-CN" altLang="en-US" sz="1900" u="none" strike="noStrike" cap="none" normalizeH="0" baseline="0">
                        <a:ln>
                          <a:noFill/>
                        </a:ln>
                        <a:effectLst/>
                        <a:latin typeface="Times New Roman" panose="02020603050405020304" charset="0"/>
                        <a:ea typeface="微软雅黑" panose="020B0503020204020204" pitchFamily="34" charset="-122"/>
                        <a:cs typeface="微软雅黑" panose="020B0503020204020204" pitchFamily="34" charset="-122"/>
                      </a:endParaRPr>
                    </a:p>
                  </a:txBody>
                  <a:tcPr marL="128580" marR="128580" marT="64290" marB="6429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kumimoji="0" lang="en-US" sz="1900" u="none" strike="noStrike" cap="none" normalizeH="0" baseline="0" dirty="0">
                          <a:ln>
                            <a:noFill/>
                          </a:ln>
                          <a:effectLst/>
                          <a:latin typeface="Times New Roman" panose="02020603050405020304" charset="0"/>
                          <a:ea typeface="微软雅黑" panose="020B0503020204020204" pitchFamily="34" charset="-122"/>
                          <a:cs typeface="微软雅黑" panose="020B0503020204020204" pitchFamily="34" charset="-122"/>
                        </a:rPr>
                        <a:t>≥ 1</a:t>
                      </a:r>
                      <a:r>
                        <a:rPr kumimoji="0" lang="zh-CN" altLang="en-US" sz="1900" u="none" strike="noStrike" cap="none" normalizeH="0" baseline="0" dirty="0">
                          <a:ln>
                            <a:noFill/>
                          </a:ln>
                          <a:effectLst/>
                          <a:latin typeface="Times New Roman" panose="02020603050405020304" charset="0"/>
                          <a:ea typeface="微软雅黑" panose="020B0503020204020204" pitchFamily="34" charset="-122"/>
                          <a:cs typeface="微软雅黑" panose="020B0503020204020204" pitchFamily="34" charset="-122"/>
                        </a:rPr>
                        <a:t>亿元</a:t>
                      </a:r>
                      <a:endParaRPr kumimoji="0" lang="zh-CN" altLang="en-US" sz="1900" u="none" strike="noStrike" cap="none" normalizeH="0" baseline="0" dirty="0">
                        <a:ln>
                          <a:noFill/>
                        </a:ln>
                        <a:effectLst/>
                        <a:latin typeface="Times New Roman" panose="02020603050405020304" charset="0"/>
                        <a:ea typeface="微软雅黑" panose="020B0503020204020204" pitchFamily="34" charset="-122"/>
                        <a:cs typeface="微软雅黑" panose="020B0503020204020204" pitchFamily="34" charset="-122"/>
                      </a:endParaRPr>
                    </a:p>
                  </a:txBody>
                  <a:tcPr marL="128580" marR="128580" marT="64290" marB="64290" anchor="ctr" horzOverflow="overflow"/>
                </a:tc>
              </a:tr>
            </a:tbl>
          </a:graphicData>
        </a:graphic>
      </p:graphicFrame>
      <p:sp>
        <p:nvSpPr>
          <p:cNvPr id="4" name="任意多边形 3"/>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任意多边形 4"/>
          <p:cNvSpPr/>
          <p:nvPr>
            <p:custDataLst>
              <p:tags r:id="rId4"/>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03  </a:t>
            </a:r>
            <a:r>
              <a:rPr lang="zh-CN" altLang="en-US" sz="3000">
                <a:solidFill>
                  <a:schemeClr val="accent1"/>
                </a:solidFill>
                <a:latin typeface="Times New Roman" panose="02020603050405020304" charset="0"/>
                <a:ea typeface="微软雅黑" panose="020B0503020204020204" pitchFamily="34" charset="-122"/>
                <a:sym typeface="+mn-ea"/>
              </a:rPr>
              <a:t>杜绝不安全的行为习惯</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10545" y="1088183"/>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战战兢兢，如履薄冰---什么是安全生产?</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grpSp>
        <p:nvGrpSpPr>
          <p:cNvPr id="2" name="组合 1"/>
          <p:cNvGrpSpPr/>
          <p:nvPr/>
        </p:nvGrpSpPr>
        <p:grpSpPr>
          <a:xfrm>
            <a:off x="3518207" y="1707727"/>
            <a:ext cx="8772044" cy="5467303"/>
            <a:chOff x="2807" y="2793"/>
            <a:chExt cx="9765" cy="7800"/>
          </a:xfrm>
        </p:grpSpPr>
        <p:sp>
          <p:nvSpPr>
            <p:cNvPr id="13" name="AutoShape 783"/>
            <p:cNvSpPr>
              <a:spLocks noChangeArrowheads="1"/>
            </p:cNvSpPr>
            <p:nvPr>
              <p:custDataLst>
                <p:tags r:id="rId2"/>
              </p:custDataLst>
            </p:nvPr>
          </p:nvSpPr>
          <p:spPr bwMode="auto">
            <a:xfrm>
              <a:off x="5430" y="2923"/>
              <a:ext cx="3288" cy="2223"/>
            </a:xfrm>
            <a:prstGeom prst="parallelogram">
              <a:avLst>
                <a:gd name="adj" fmla="val 46793"/>
              </a:avLst>
            </a:prstGeom>
            <a:gradFill rotWithShape="1">
              <a:gsLst>
                <a:gs pos="0">
                  <a:srgbClr val="FFFFFF">
                    <a:alpha val="20000"/>
                  </a:srgbClr>
                </a:gs>
                <a:gs pos="100000">
                  <a:srgbClr val="000000"/>
                </a:gs>
              </a:gsLst>
              <a:lin ang="5400000" scaled="0"/>
            </a:gradFill>
            <a:ln w="9525">
              <a:miter lim="800000"/>
            </a:ln>
            <a:scene3d>
              <a:camera prst="legacyObliqueTopRight"/>
              <a:lightRig rig="legacyFlat3" dir="b"/>
            </a:scene3d>
            <a:sp3d extrusionH="163500" prstMaterial="legacyMatte">
              <a:bevelT w="13500" h="13500" prst="angle"/>
              <a:bevelB w="13500" h="13500" prst="angle"/>
              <a:extrusionClr>
                <a:schemeClr val="bg1"/>
              </a:extrusionClr>
            </a:sp3d>
          </p:spPr>
          <p:txBody>
            <a:bodyPr wrap="none" anchor="ctr">
              <a:flatTx/>
            </a:bodyPr>
            <a:lstStyle/>
            <a:p>
              <a:pPr algn="ctr"/>
              <a:endParaRPr lang="zh-CN" altLang="zh-CN" sz="1830" b="1">
                <a:solidFill>
                  <a:schemeClr val="dk1"/>
                </a:solidFill>
                <a:effectLst/>
                <a:latin typeface="微软雅黑" panose="020B0503020204020204" pitchFamily="34" charset="-122"/>
                <a:ea typeface="微软雅黑" panose="020B0503020204020204" pitchFamily="34" charset="-122"/>
              </a:endParaRPr>
            </a:p>
          </p:txBody>
        </p:sp>
        <p:sp>
          <p:nvSpPr>
            <p:cNvPr id="14" name="AutoShape 781"/>
            <p:cNvSpPr>
              <a:spLocks noChangeArrowheads="1"/>
            </p:cNvSpPr>
            <p:nvPr>
              <p:custDataLst>
                <p:tags r:id="rId3"/>
              </p:custDataLst>
            </p:nvPr>
          </p:nvSpPr>
          <p:spPr bwMode="auto">
            <a:xfrm rot="10800000">
              <a:off x="4212" y="2932"/>
              <a:ext cx="2120" cy="2223"/>
            </a:xfrm>
            <a:prstGeom prst="triangle">
              <a:avLst>
                <a:gd name="adj" fmla="val 50000"/>
              </a:avLst>
            </a:prstGeom>
            <a:gradFill rotWithShape="1">
              <a:gsLst>
                <a:gs pos="0">
                  <a:schemeClr val="bg1">
                    <a:alpha val="20000"/>
                  </a:schemeClr>
                </a:gs>
                <a:gs pos="100000">
                  <a:srgbClr val="000000"/>
                </a:gs>
              </a:gsLst>
              <a:lin ang="5400000" scaled="1"/>
            </a:gradFill>
            <a:ln w="9525">
              <a:miter lim="800000"/>
            </a:ln>
            <a:scene3d>
              <a:camera prst="legacyObliqueTopRight"/>
              <a:lightRig rig="legacyFlat3" dir="b"/>
            </a:scene3d>
            <a:sp3d extrusionH="163500" prstMaterial="legacyMatte">
              <a:bevelT w="13500" h="13500" prst="angle"/>
              <a:bevelB w="13500" h="13500" prst="angle"/>
              <a:extrusionClr>
                <a:schemeClr val="bg1"/>
              </a:extrusionClr>
            </a:sp3d>
          </p:spPr>
          <p:txBody>
            <a:bodyPr wrap="none" anchor="ctr">
              <a:flatTx/>
            </a:bodyPr>
            <a:lstStyle/>
            <a:p>
              <a:pPr algn="ctr"/>
              <a:endParaRPr lang="zh-CN" altLang="zh-CN" sz="1830">
                <a:solidFill>
                  <a:schemeClr val="dk1"/>
                </a:solidFill>
                <a:effectLst/>
                <a:latin typeface="微软雅黑" panose="020B0503020204020204" pitchFamily="34" charset="-122"/>
                <a:ea typeface="微软雅黑" panose="020B0503020204020204" pitchFamily="34" charset="-122"/>
              </a:endParaRPr>
            </a:p>
          </p:txBody>
        </p:sp>
        <p:sp>
          <p:nvSpPr>
            <p:cNvPr id="15" name="AutoShape 742"/>
            <p:cNvSpPr>
              <a:spLocks noChangeArrowheads="1"/>
            </p:cNvSpPr>
            <p:nvPr>
              <p:custDataLst>
                <p:tags r:id="rId4"/>
              </p:custDataLst>
            </p:nvPr>
          </p:nvSpPr>
          <p:spPr bwMode="auto">
            <a:xfrm flipV="1">
              <a:off x="5202" y="8766"/>
              <a:ext cx="7370" cy="181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102 w 21600"/>
                <a:gd name="T13" fmla="*/ 3102 h 21600"/>
                <a:gd name="T14" fmla="*/ 18498 w 21600"/>
                <a:gd name="T15" fmla="*/ 18498 h 21600"/>
              </a:gdLst>
              <a:ahLst/>
              <a:cxnLst>
                <a:cxn ang="T8">
                  <a:pos x="T0" y="T1"/>
                </a:cxn>
                <a:cxn ang="T9">
                  <a:pos x="T2" y="T3"/>
                </a:cxn>
                <a:cxn ang="T10">
                  <a:pos x="T4" y="T5"/>
                </a:cxn>
                <a:cxn ang="T11">
                  <a:pos x="T6" y="T7"/>
                </a:cxn>
              </a:cxnLst>
              <a:rect l="T12" t="T13" r="T14" b="T15"/>
              <a:pathLst>
                <a:path w="21600" h="21600">
                  <a:moveTo>
                    <a:pt x="0" y="0"/>
                  </a:moveTo>
                  <a:lnTo>
                    <a:pt x="2604" y="21600"/>
                  </a:lnTo>
                  <a:lnTo>
                    <a:pt x="18996" y="21600"/>
                  </a:lnTo>
                  <a:lnTo>
                    <a:pt x="21600" y="0"/>
                  </a:lnTo>
                  <a:close/>
                </a:path>
              </a:pathLst>
            </a:custGeom>
            <a:gradFill>
              <a:gsLst>
                <a:gs pos="0">
                  <a:srgbClr val="14CD68"/>
                </a:gs>
                <a:gs pos="100000">
                  <a:srgbClr val="0B6E38"/>
                </a:gs>
              </a:gsLst>
              <a:path path="shape">
                <a:fillToRect l="50000" t="50000" r="50000" b="50000"/>
              </a:path>
              <a:tileRect/>
            </a:gradFill>
            <a:ln w="9525">
              <a:round/>
            </a:ln>
            <a:scene3d>
              <a:camera prst="legacyObliqueTopRight"/>
              <a:lightRig rig="legacyFlat3" dir="b"/>
            </a:scene3d>
            <a:sp3d extrusionH="163500" prstMaterial="legacyMatte">
              <a:bevelT w="13500" h="13500" prst="angle"/>
              <a:bevelB w="13500" h="13500" prst="angle"/>
              <a:extrusionClr>
                <a:srgbClr val="FF9900"/>
              </a:extrusionClr>
            </a:sp3d>
          </p:spPr>
          <p:txBody>
            <a:bodyPr wrap="none" anchor="ctr">
              <a:flatTx/>
            </a:bodyPr>
            <a:lstStyle/>
            <a:p>
              <a:pPr algn="ctr"/>
              <a:endParaRPr lang="zh-CN" altLang="en-US" sz="1830" dirty="0">
                <a:solidFill>
                  <a:schemeClr val="dk1"/>
                </a:solidFill>
                <a:effectLst/>
                <a:latin typeface="微软雅黑" panose="020B0503020204020204" pitchFamily="34" charset="-122"/>
                <a:ea typeface="微软雅黑" panose="020B0503020204020204" pitchFamily="34" charset="-122"/>
              </a:endParaRPr>
            </a:p>
          </p:txBody>
        </p:sp>
        <p:sp>
          <p:nvSpPr>
            <p:cNvPr id="16" name="AutoShape 743"/>
            <p:cNvSpPr>
              <a:spLocks noChangeArrowheads="1"/>
            </p:cNvSpPr>
            <p:nvPr>
              <p:custDataLst>
                <p:tags r:id="rId5"/>
              </p:custDataLst>
            </p:nvPr>
          </p:nvSpPr>
          <p:spPr bwMode="auto">
            <a:xfrm flipV="1">
              <a:off x="6095" y="6961"/>
              <a:ext cx="5585" cy="181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479 w 21600"/>
                <a:gd name="T13" fmla="*/ 3479 h 21600"/>
                <a:gd name="T14" fmla="*/ 18121 w 21600"/>
                <a:gd name="T15" fmla="*/ 18121 h 21600"/>
              </a:gdLst>
              <a:ahLst/>
              <a:cxnLst>
                <a:cxn ang="T8">
                  <a:pos x="T0" y="T1"/>
                </a:cxn>
                <a:cxn ang="T9">
                  <a:pos x="T2" y="T3"/>
                </a:cxn>
                <a:cxn ang="T10">
                  <a:pos x="T4" y="T5"/>
                </a:cxn>
                <a:cxn ang="T11">
                  <a:pos x="T6" y="T7"/>
                </a:cxn>
              </a:cxnLst>
              <a:rect l="T12" t="T13" r="T14" b="T15"/>
              <a:pathLst>
                <a:path w="21600" h="21600">
                  <a:moveTo>
                    <a:pt x="0" y="0"/>
                  </a:moveTo>
                  <a:lnTo>
                    <a:pt x="3358" y="21600"/>
                  </a:lnTo>
                  <a:lnTo>
                    <a:pt x="18242" y="21600"/>
                  </a:lnTo>
                  <a:lnTo>
                    <a:pt x="21600" y="0"/>
                  </a:lnTo>
                  <a:close/>
                </a:path>
              </a:pathLst>
            </a:custGeom>
            <a:gradFill>
              <a:gsLst>
                <a:gs pos="0">
                  <a:srgbClr val="007BD3"/>
                </a:gs>
                <a:gs pos="100000">
                  <a:srgbClr val="034373"/>
                </a:gs>
              </a:gsLst>
              <a:path path="shape">
                <a:fillToRect l="50000" t="50000" r="50000" b="50000"/>
              </a:path>
              <a:tileRect/>
            </a:gradFill>
            <a:ln w="9525">
              <a:round/>
            </a:ln>
            <a:scene3d>
              <a:camera prst="legacyObliqueTopRight"/>
              <a:lightRig rig="legacyFlat3" dir="b"/>
            </a:scene3d>
            <a:sp3d extrusionH="163500" prstMaterial="legacyMatte">
              <a:bevelT w="13500" h="13500" prst="angle"/>
              <a:bevelB w="13500" h="13500" prst="angle"/>
              <a:extrusionClr>
                <a:srgbClr val="A50021"/>
              </a:extrusionClr>
            </a:sp3d>
          </p:spPr>
          <p:txBody>
            <a:bodyPr wrap="none" anchor="ctr">
              <a:flatTx/>
            </a:bodyPr>
            <a:lstStyle/>
            <a:p>
              <a:pPr algn="ctr"/>
              <a:endParaRPr lang="zh-CN" altLang="en-US" sz="1830">
                <a:solidFill>
                  <a:schemeClr val="dk1"/>
                </a:solidFill>
                <a:effectLst/>
                <a:latin typeface="微软雅黑" panose="020B0503020204020204" pitchFamily="34" charset="-122"/>
                <a:ea typeface="微软雅黑" panose="020B0503020204020204" pitchFamily="34" charset="-122"/>
              </a:endParaRPr>
            </a:p>
          </p:txBody>
        </p:sp>
        <p:sp>
          <p:nvSpPr>
            <p:cNvPr id="17" name="AutoShape 744"/>
            <p:cNvSpPr>
              <a:spLocks noChangeArrowheads="1"/>
            </p:cNvSpPr>
            <p:nvPr>
              <p:custDataLst>
                <p:tags r:id="rId6"/>
              </p:custDataLst>
            </p:nvPr>
          </p:nvSpPr>
          <p:spPr bwMode="auto">
            <a:xfrm flipV="1">
              <a:off x="6957" y="5146"/>
              <a:ext cx="3860" cy="1810"/>
            </a:xfrm>
            <a:custGeom>
              <a:avLst/>
              <a:gdLst>
                <a:gd name="G0" fmla="+- 4882 0 0"/>
                <a:gd name="G1" fmla="+- 21600 0 4882"/>
                <a:gd name="G2" fmla="*/ 4882 1 2"/>
                <a:gd name="G3" fmla="+- 21600 0 G2"/>
                <a:gd name="G4" fmla="+/ 4882 21600 2"/>
                <a:gd name="G5" fmla="+/ G1 0 2"/>
                <a:gd name="G6" fmla="*/ 21600 21600 4882"/>
                <a:gd name="G7" fmla="*/ G6 1 2"/>
                <a:gd name="G8" fmla="+- 21600 0 G7"/>
                <a:gd name="G9" fmla="*/ 21600 1 2"/>
                <a:gd name="G10" fmla="+- 4882 0 G9"/>
                <a:gd name="G11" fmla="?: G10 G8 0"/>
                <a:gd name="G12" fmla="?: G10 G7 21600"/>
                <a:gd name="T0" fmla="*/ 19159 w 21600"/>
                <a:gd name="T1" fmla="*/ 10800 h 21600"/>
                <a:gd name="T2" fmla="*/ 10800 w 21600"/>
                <a:gd name="T3" fmla="*/ 21600 h 21600"/>
                <a:gd name="T4" fmla="*/ 2441 w 21600"/>
                <a:gd name="T5" fmla="*/ 10800 h 21600"/>
                <a:gd name="T6" fmla="*/ 10800 w 21600"/>
                <a:gd name="T7" fmla="*/ 0 h 21600"/>
                <a:gd name="T8" fmla="*/ 4241 w 21600"/>
                <a:gd name="T9" fmla="*/ 4241 h 21600"/>
                <a:gd name="T10" fmla="*/ 17359 w 21600"/>
                <a:gd name="T11" fmla="*/ 17359 h 21600"/>
              </a:gdLst>
              <a:ahLst/>
              <a:cxnLst>
                <a:cxn ang="0">
                  <a:pos x="T0" y="T1"/>
                </a:cxn>
                <a:cxn ang="0">
                  <a:pos x="T2" y="T3"/>
                </a:cxn>
                <a:cxn ang="0">
                  <a:pos x="T4" y="T5"/>
                </a:cxn>
                <a:cxn ang="0">
                  <a:pos x="T6" y="T7"/>
                </a:cxn>
              </a:cxnLst>
              <a:rect l="T8" t="T9" r="T10" b="T11"/>
              <a:pathLst>
                <a:path w="21600" h="21600">
                  <a:moveTo>
                    <a:pt x="0" y="0"/>
                  </a:moveTo>
                  <a:lnTo>
                    <a:pt x="4882" y="21600"/>
                  </a:lnTo>
                  <a:lnTo>
                    <a:pt x="16718" y="21600"/>
                  </a:lnTo>
                  <a:lnTo>
                    <a:pt x="21600" y="0"/>
                  </a:lnTo>
                  <a:close/>
                </a:path>
              </a:pathLst>
            </a:custGeom>
            <a:solidFill>
              <a:schemeClr val="accent3"/>
            </a:solidFill>
            <a:ln w="9525" algn="ctr">
              <a:noFill/>
              <a:miter lim="800000"/>
            </a:ln>
            <a:effectLst/>
            <a:scene3d>
              <a:camera prst="legacyObliqueTopRight"/>
              <a:lightRig rig="legacyFlat3" dir="b"/>
            </a:scene3d>
            <a:sp3d extrusionH="163500" prstMaterial="legacyMatte">
              <a:bevelT w="13500" h="13500" prst="angle"/>
              <a:bevelB w="13500" h="13500" prst="angle"/>
              <a:extrusionClr>
                <a:schemeClr val="folHlink"/>
              </a:extrusionClr>
            </a:sp3d>
          </p:spPr>
          <p:txBody>
            <a:bodyPr wrap="none" anchor="ctr">
              <a:flatTx/>
            </a:bodyPr>
            <a:lstStyle/>
            <a:p>
              <a:pPr algn="ctr">
                <a:defRPr/>
              </a:pPr>
              <a:endParaRPr lang="zh-CN" altLang="en-US" sz="1830" dirty="0">
                <a:solidFill>
                  <a:schemeClr val="dk1"/>
                </a:solidFill>
                <a:effectLst/>
                <a:latin typeface="微软雅黑" panose="020B0503020204020204" pitchFamily="34" charset="-122"/>
                <a:ea typeface="微软雅黑" panose="020B0503020204020204" pitchFamily="34" charset="-122"/>
              </a:endParaRPr>
            </a:p>
          </p:txBody>
        </p:sp>
        <p:sp>
          <p:nvSpPr>
            <p:cNvPr id="18" name="AutoShape 745"/>
            <p:cNvSpPr>
              <a:spLocks noChangeArrowheads="1"/>
            </p:cNvSpPr>
            <p:nvPr>
              <p:custDataLst>
                <p:tags r:id="rId7"/>
              </p:custDataLst>
            </p:nvPr>
          </p:nvSpPr>
          <p:spPr bwMode="auto">
            <a:xfrm>
              <a:off x="7827" y="2923"/>
              <a:ext cx="2120" cy="2223"/>
            </a:xfrm>
            <a:prstGeom prst="triangle">
              <a:avLst>
                <a:gd name="adj" fmla="val 50000"/>
              </a:avLst>
            </a:prstGeom>
            <a:solidFill>
              <a:schemeClr val="accent4"/>
            </a:solidFill>
            <a:ln w="9525">
              <a:miter lim="800000"/>
            </a:ln>
            <a:scene3d>
              <a:camera prst="legacyObliqueTopRight"/>
              <a:lightRig rig="legacyFlat3" dir="b"/>
            </a:scene3d>
            <a:sp3d extrusionH="163500" prstMaterial="legacyMatte">
              <a:bevelT w="13500" h="13500" prst="angle"/>
              <a:bevelB w="13500" h="13500" prst="angle"/>
              <a:extrusionClr>
                <a:srgbClr val="FFFFCC"/>
              </a:extrusionClr>
            </a:sp3d>
          </p:spPr>
          <p:txBody>
            <a:bodyPr wrap="none" anchor="ctr">
              <a:flatTx/>
            </a:bodyPr>
            <a:lstStyle/>
            <a:p>
              <a:pPr algn="ctr"/>
              <a:endParaRPr lang="zh-CN" altLang="zh-CN" sz="1830">
                <a:solidFill>
                  <a:schemeClr val="dk1"/>
                </a:solidFill>
                <a:effectLst/>
                <a:latin typeface="微软雅黑" panose="020B0503020204020204" pitchFamily="34" charset="-122"/>
                <a:ea typeface="微软雅黑" panose="020B0503020204020204" pitchFamily="34" charset="-122"/>
              </a:endParaRPr>
            </a:p>
          </p:txBody>
        </p:sp>
        <p:sp>
          <p:nvSpPr>
            <p:cNvPr id="19" name="Rectangle 746"/>
            <p:cNvSpPr>
              <a:spLocks noChangeArrowheads="1"/>
            </p:cNvSpPr>
            <p:nvPr>
              <p:custDataLst>
                <p:tags r:id="rId8"/>
              </p:custDataLst>
            </p:nvPr>
          </p:nvSpPr>
          <p:spPr bwMode="auto">
            <a:xfrm>
              <a:off x="5975" y="9418"/>
              <a:ext cx="5847" cy="401"/>
            </a:xfrm>
            <a:prstGeom prst="rect">
              <a:avLst/>
            </a:prstGeom>
            <a:noFill/>
            <a:ln w="9525">
              <a:noFill/>
              <a:miter lim="800000"/>
            </a:ln>
            <a:effectLst>
              <a:outerShdw dist="17961" dir="2700000" algn="ctr" rotWithShape="0">
                <a:schemeClr val="dk1">
                  <a:alpha val="50000"/>
                </a:schemeClr>
              </a:outerShdw>
            </a:effectLst>
          </p:spPr>
          <p:txBody>
            <a:bodyPr wrap="square" lIns="0" tIns="0" rIns="0" bIns="0">
              <a:spAutoFit/>
            </a:bodyPr>
            <a:lstStyle/>
            <a:p>
              <a:pPr algn="ctr">
                <a:defRPr/>
              </a:pPr>
              <a:r>
                <a:rPr lang="zh-CN" altLang="en-US" sz="1830" b="1" dirty="0">
                  <a:solidFill>
                    <a:schemeClr val="lt1"/>
                  </a:solidFill>
                  <a:effectLst/>
                  <a:latin typeface="Times New Roman" panose="02020603050405020304" charset="0"/>
                  <a:ea typeface="微软雅黑" panose="020B0503020204020204" pitchFamily="34" charset="-122"/>
                </a:rPr>
                <a:t>保证生产经营活动顺利进行</a:t>
              </a:r>
              <a:endParaRPr lang="zh-CN" altLang="en-US" sz="1830" b="1" dirty="0">
                <a:solidFill>
                  <a:schemeClr val="lt1"/>
                </a:solidFill>
                <a:effectLst/>
                <a:latin typeface="Times New Roman" panose="02020603050405020304" charset="0"/>
                <a:ea typeface="微软雅黑" panose="020B0503020204020204" pitchFamily="34" charset="-122"/>
              </a:endParaRPr>
            </a:p>
          </p:txBody>
        </p:sp>
        <p:sp>
          <p:nvSpPr>
            <p:cNvPr id="20" name="Rectangle 747"/>
            <p:cNvSpPr>
              <a:spLocks noChangeArrowheads="1"/>
            </p:cNvSpPr>
            <p:nvPr>
              <p:custDataLst>
                <p:tags r:id="rId9"/>
              </p:custDataLst>
            </p:nvPr>
          </p:nvSpPr>
          <p:spPr bwMode="auto">
            <a:xfrm>
              <a:off x="7260" y="7661"/>
              <a:ext cx="2923" cy="401"/>
            </a:xfrm>
            <a:prstGeom prst="rect">
              <a:avLst/>
            </a:prstGeom>
            <a:noFill/>
            <a:ln w="9525">
              <a:noFill/>
              <a:miter lim="800000"/>
            </a:ln>
            <a:effectLst>
              <a:outerShdw dist="17961" dir="2700000" algn="ctr" rotWithShape="0">
                <a:schemeClr val="dk1">
                  <a:alpha val="50000"/>
                </a:schemeClr>
              </a:outerShdw>
            </a:effectLst>
          </p:spPr>
          <p:txBody>
            <a:bodyPr wrap="square" lIns="0" tIns="0" rIns="0" bIns="0">
              <a:spAutoFit/>
            </a:bodyPr>
            <a:lstStyle/>
            <a:p>
              <a:pPr algn="ctr">
                <a:defRPr/>
              </a:pPr>
              <a:r>
                <a:rPr lang="zh-CN" altLang="en-US" sz="1830" b="1" dirty="0">
                  <a:solidFill>
                    <a:schemeClr val="lt1"/>
                  </a:solidFill>
                  <a:effectLst/>
                  <a:latin typeface="Times New Roman" panose="02020603050405020304" charset="0"/>
                  <a:ea typeface="微软雅黑" panose="020B0503020204020204" pitchFamily="34" charset="-122"/>
                </a:rPr>
                <a:t>环境免遭破坏</a:t>
              </a:r>
              <a:endParaRPr lang="zh-CN" altLang="en-US" sz="1830" b="1" dirty="0">
                <a:solidFill>
                  <a:schemeClr val="lt1"/>
                </a:solidFill>
                <a:effectLst/>
                <a:latin typeface="Times New Roman" panose="02020603050405020304" charset="0"/>
                <a:ea typeface="微软雅黑" panose="020B0503020204020204" pitchFamily="34" charset="-122"/>
              </a:endParaRPr>
            </a:p>
          </p:txBody>
        </p:sp>
        <p:sp>
          <p:nvSpPr>
            <p:cNvPr id="21" name="Rectangle 748"/>
            <p:cNvSpPr>
              <a:spLocks noChangeArrowheads="1"/>
            </p:cNvSpPr>
            <p:nvPr>
              <p:custDataLst>
                <p:tags r:id="rId10"/>
              </p:custDataLst>
            </p:nvPr>
          </p:nvSpPr>
          <p:spPr bwMode="auto">
            <a:xfrm>
              <a:off x="7640" y="5504"/>
              <a:ext cx="2436" cy="803"/>
            </a:xfrm>
            <a:prstGeom prst="rect">
              <a:avLst/>
            </a:prstGeom>
            <a:noFill/>
            <a:ln w="9525">
              <a:noFill/>
              <a:miter lim="800000"/>
            </a:ln>
            <a:effectLst>
              <a:outerShdw dist="17961" dir="2700000" algn="ctr" rotWithShape="0">
                <a:schemeClr val="dk1">
                  <a:alpha val="50000"/>
                </a:schemeClr>
              </a:outerShdw>
            </a:effectLst>
          </p:spPr>
          <p:txBody>
            <a:bodyPr wrap="square" lIns="0" tIns="0" rIns="0" bIns="0">
              <a:spAutoFit/>
            </a:bodyPr>
            <a:lstStyle/>
            <a:p>
              <a:pPr algn="ctr">
                <a:defRPr/>
              </a:pPr>
              <a:r>
                <a:rPr lang="zh-CN" altLang="en-US" sz="1830" b="1" dirty="0">
                  <a:solidFill>
                    <a:schemeClr val="lt1"/>
                  </a:solidFill>
                  <a:effectLst/>
                  <a:latin typeface="Times New Roman" panose="02020603050405020304" charset="0"/>
                  <a:ea typeface="微软雅黑" panose="020B0503020204020204" pitchFamily="34" charset="-122"/>
                </a:rPr>
                <a:t>设施和设备</a:t>
              </a:r>
              <a:endParaRPr lang="en-US" altLang="zh-CN" sz="1830" b="1" dirty="0">
                <a:solidFill>
                  <a:schemeClr val="lt1"/>
                </a:solidFill>
                <a:effectLst/>
                <a:latin typeface="Times New Roman" panose="02020603050405020304" charset="0"/>
                <a:ea typeface="微软雅黑" panose="020B0503020204020204" pitchFamily="34" charset="-122"/>
              </a:endParaRPr>
            </a:p>
            <a:p>
              <a:pPr algn="ctr">
                <a:defRPr/>
              </a:pPr>
              <a:r>
                <a:rPr lang="zh-CN" altLang="en-US" sz="1830" b="1" dirty="0">
                  <a:solidFill>
                    <a:schemeClr val="lt1"/>
                  </a:solidFill>
                  <a:effectLst/>
                  <a:latin typeface="Times New Roman" panose="02020603050405020304" charset="0"/>
                  <a:ea typeface="微软雅黑" panose="020B0503020204020204" pitchFamily="34" charset="-122"/>
                </a:rPr>
                <a:t>免受破坏</a:t>
              </a:r>
              <a:endParaRPr lang="zh-CN" altLang="en-US" sz="1830" b="1" dirty="0">
                <a:solidFill>
                  <a:schemeClr val="lt1"/>
                </a:solidFill>
                <a:effectLst/>
                <a:latin typeface="Times New Roman" panose="02020603050405020304" charset="0"/>
                <a:ea typeface="微软雅黑" panose="020B0503020204020204" pitchFamily="34" charset="-122"/>
              </a:endParaRPr>
            </a:p>
          </p:txBody>
        </p:sp>
        <p:sp>
          <p:nvSpPr>
            <p:cNvPr id="22" name="Rectangle 771"/>
            <p:cNvSpPr>
              <a:spLocks noChangeArrowheads="1"/>
            </p:cNvSpPr>
            <p:nvPr>
              <p:custDataLst>
                <p:tags r:id="rId11"/>
              </p:custDataLst>
            </p:nvPr>
          </p:nvSpPr>
          <p:spPr bwMode="auto">
            <a:xfrm>
              <a:off x="8151" y="3653"/>
              <a:ext cx="1462" cy="1204"/>
            </a:xfrm>
            <a:prstGeom prst="rect">
              <a:avLst/>
            </a:prstGeom>
            <a:noFill/>
            <a:ln w="9525">
              <a:noFill/>
              <a:miter lim="800000"/>
            </a:ln>
            <a:effectLst>
              <a:outerShdw dist="17961" dir="2700000" algn="ctr" rotWithShape="0">
                <a:schemeClr val="dk1">
                  <a:alpha val="50000"/>
                </a:schemeClr>
              </a:outerShdw>
            </a:effectLst>
          </p:spPr>
          <p:txBody>
            <a:bodyPr wrap="square" lIns="0" tIns="0" rIns="0" bIns="0">
              <a:spAutoFit/>
            </a:bodyPr>
            <a:lstStyle/>
            <a:p>
              <a:pPr algn="ctr">
                <a:defRPr/>
              </a:pPr>
              <a:r>
                <a:rPr lang="zh-CN" altLang="en-US" sz="1830" b="1" dirty="0">
                  <a:solidFill>
                    <a:schemeClr val="lt1"/>
                  </a:solidFill>
                  <a:effectLst/>
                  <a:latin typeface="Times New Roman" panose="02020603050405020304" charset="0"/>
                  <a:ea typeface="微软雅黑" panose="020B0503020204020204" pitchFamily="34" charset="-122"/>
                </a:rPr>
                <a:t>人身</a:t>
              </a:r>
              <a:endParaRPr lang="en-US" altLang="zh-CN" sz="1830" b="1" dirty="0">
                <a:solidFill>
                  <a:schemeClr val="lt1"/>
                </a:solidFill>
                <a:effectLst/>
                <a:latin typeface="Times New Roman" panose="02020603050405020304" charset="0"/>
                <a:ea typeface="微软雅黑" panose="020B0503020204020204" pitchFamily="34" charset="-122"/>
              </a:endParaRPr>
            </a:p>
            <a:p>
              <a:pPr algn="ctr">
                <a:defRPr/>
              </a:pPr>
              <a:r>
                <a:rPr lang="zh-CN" altLang="en-US" sz="1830" b="1" dirty="0">
                  <a:solidFill>
                    <a:schemeClr val="lt1"/>
                  </a:solidFill>
                  <a:effectLst/>
                  <a:latin typeface="Times New Roman" panose="02020603050405020304" charset="0"/>
                  <a:ea typeface="微软雅黑" panose="020B0503020204020204" pitchFamily="34" charset="-122"/>
                </a:rPr>
                <a:t>安全</a:t>
              </a:r>
              <a:endParaRPr lang="en-US" altLang="zh-CN" sz="1830" b="1" dirty="0">
                <a:solidFill>
                  <a:schemeClr val="lt1"/>
                </a:solidFill>
                <a:effectLst/>
                <a:latin typeface="Times New Roman" panose="02020603050405020304" charset="0"/>
                <a:ea typeface="微软雅黑" panose="020B0503020204020204" pitchFamily="34" charset="-122"/>
              </a:endParaRPr>
            </a:p>
            <a:p>
              <a:pPr algn="ctr">
                <a:defRPr/>
              </a:pPr>
              <a:r>
                <a:rPr lang="zh-CN" altLang="en-US" sz="1830" b="1" dirty="0">
                  <a:solidFill>
                    <a:schemeClr val="lt1"/>
                  </a:solidFill>
                  <a:effectLst/>
                  <a:latin typeface="Times New Roman" panose="02020603050405020304" charset="0"/>
                  <a:ea typeface="微软雅黑" panose="020B0503020204020204" pitchFamily="34" charset="-122"/>
                </a:rPr>
                <a:t>与健康</a:t>
              </a:r>
              <a:endParaRPr lang="zh-CN" altLang="en-US" sz="1830" b="1" dirty="0">
                <a:solidFill>
                  <a:schemeClr val="lt1"/>
                </a:solidFill>
                <a:effectLst/>
                <a:latin typeface="Times New Roman" panose="02020603050405020304" charset="0"/>
                <a:ea typeface="微软雅黑" panose="020B0503020204020204" pitchFamily="34" charset="-122"/>
              </a:endParaRPr>
            </a:p>
          </p:txBody>
        </p:sp>
        <p:sp>
          <p:nvSpPr>
            <p:cNvPr id="23" name="AutoShape 784"/>
            <p:cNvSpPr>
              <a:spLocks noChangeArrowheads="1"/>
            </p:cNvSpPr>
            <p:nvPr>
              <p:custDataLst>
                <p:tags r:id="rId12"/>
              </p:custDataLst>
            </p:nvPr>
          </p:nvSpPr>
          <p:spPr bwMode="auto">
            <a:xfrm>
              <a:off x="4690" y="5105"/>
              <a:ext cx="3120" cy="1808"/>
            </a:xfrm>
            <a:prstGeom prst="parallelogram">
              <a:avLst>
                <a:gd name="adj" fmla="val 48684"/>
              </a:avLst>
            </a:prstGeom>
            <a:gradFill rotWithShape="1">
              <a:gsLst>
                <a:gs pos="0">
                  <a:srgbClr val="FFFFFF">
                    <a:alpha val="20000"/>
                  </a:srgbClr>
                </a:gs>
                <a:gs pos="100000">
                  <a:srgbClr val="000000"/>
                </a:gs>
              </a:gsLst>
              <a:lin ang="5400000" scaled="0"/>
            </a:gradFill>
            <a:ln w="9525">
              <a:miter lim="800000"/>
            </a:ln>
            <a:scene3d>
              <a:camera prst="legacyObliqueTopRight"/>
              <a:lightRig rig="legacyFlat3" dir="b"/>
            </a:scene3d>
            <a:sp3d extrusionH="163500" prstMaterial="legacyMatte">
              <a:bevelT w="13500" h="13500" prst="angle"/>
              <a:bevelB w="13500" h="13500" prst="angle"/>
              <a:extrusionClr>
                <a:schemeClr val="bg1"/>
              </a:extrusionClr>
            </a:sp3d>
          </p:spPr>
          <p:txBody>
            <a:bodyPr wrap="none" anchor="ctr">
              <a:flatTx/>
            </a:bodyPr>
            <a:lstStyle/>
            <a:p>
              <a:pPr algn="ctr"/>
              <a:endParaRPr lang="zh-CN" altLang="zh-CN" sz="1830" dirty="0">
                <a:solidFill>
                  <a:schemeClr val="dk1"/>
                </a:solidFill>
                <a:effectLst/>
                <a:latin typeface="微软雅黑" panose="020B0503020204020204" pitchFamily="34" charset="-122"/>
                <a:ea typeface="微软雅黑" panose="020B0503020204020204" pitchFamily="34" charset="-122"/>
              </a:endParaRPr>
            </a:p>
          </p:txBody>
        </p:sp>
        <p:sp>
          <p:nvSpPr>
            <p:cNvPr id="24" name="AutoShape 786"/>
            <p:cNvSpPr>
              <a:spLocks noChangeArrowheads="1"/>
            </p:cNvSpPr>
            <p:nvPr>
              <p:custDataLst>
                <p:tags r:id="rId13"/>
              </p:custDataLst>
            </p:nvPr>
          </p:nvSpPr>
          <p:spPr bwMode="auto">
            <a:xfrm>
              <a:off x="2807" y="6961"/>
              <a:ext cx="4097" cy="3615"/>
            </a:xfrm>
            <a:prstGeom prst="parallelogram">
              <a:avLst>
                <a:gd name="adj" fmla="val 50969"/>
              </a:avLst>
            </a:prstGeom>
            <a:gradFill rotWithShape="1">
              <a:gsLst>
                <a:gs pos="0">
                  <a:srgbClr val="FFFFFF">
                    <a:alpha val="20000"/>
                  </a:srgbClr>
                </a:gs>
                <a:gs pos="100000">
                  <a:srgbClr val="000000"/>
                </a:gs>
              </a:gsLst>
              <a:lin ang="5400000" scaled="0"/>
            </a:gradFill>
            <a:ln w="9525">
              <a:miter lim="800000"/>
            </a:ln>
            <a:scene3d>
              <a:camera prst="legacyObliqueTopRight"/>
              <a:lightRig rig="legacyFlat3" dir="b"/>
            </a:scene3d>
            <a:sp3d extrusionH="163500" prstMaterial="legacyMatte">
              <a:bevelT w="13500" h="13500" prst="angle"/>
              <a:bevelB w="13500" h="13500" prst="angle"/>
              <a:extrusionClr>
                <a:schemeClr val="bg1"/>
              </a:extrusionClr>
            </a:sp3d>
          </p:spPr>
          <p:txBody>
            <a:bodyPr wrap="none" anchor="ctr">
              <a:flatTx/>
            </a:bodyPr>
            <a:lstStyle/>
            <a:p>
              <a:pPr algn="ctr"/>
              <a:endParaRPr lang="zh-CN" altLang="zh-CN" sz="1830">
                <a:solidFill>
                  <a:schemeClr val="dk1"/>
                </a:solidFill>
                <a:effectLst/>
                <a:latin typeface="微软雅黑" panose="020B0503020204020204" pitchFamily="34" charset="-122"/>
                <a:ea typeface="微软雅黑" panose="020B0503020204020204" pitchFamily="34" charset="-122"/>
              </a:endParaRPr>
            </a:p>
          </p:txBody>
        </p:sp>
        <p:sp>
          <p:nvSpPr>
            <p:cNvPr id="25" name="Rectangle 790"/>
            <p:cNvSpPr>
              <a:spLocks noChangeArrowheads="1"/>
            </p:cNvSpPr>
            <p:nvPr>
              <p:custDataLst>
                <p:tags r:id="rId14"/>
              </p:custDataLst>
            </p:nvPr>
          </p:nvSpPr>
          <p:spPr bwMode="auto">
            <a:xfrm>
              <a:off x="4828" y="3342"/>
              <a:ext cx="974" cy="803"/>
            </a:xfrm>
            <a:prstGeom prst="rect">
              <a:avLst/>
            </a:prstGeom>
            <a:noFill/>
            <a:ln w="9525">
              <a:noFill/>
              <a:miter lim="800000"/>
            </a:ln>
            <a:effectLst>
              <a:outerShdw dist="17961" dir="2700000" algn="ctr" rotWithShape="0">
                <a:schemeClr val="dk1">
                  <a:alpha val="50000"/>
                </a:schemeClr>
              </a:outerShdw>
            </a:effectLst>
          </p:spPr>
          <p:txBody>
            <a:bodyPr wrap="square" lIns="0" tIns="0" rIns="0" bIns="0">
              <a:spAutoFit/>
            </a:bodyPr>
            <a:lstStyle/>
            <a:p>
              <a:pPr algn="ctr">
                <a:defRPr/>
              </a:pPr>
              <a:r>
                <a:rPr lang="zh-CN" altLang="en-US" sz="1830" b="1" dirty="0">
                  <a:solidFill>
                    <a:schemeClr val="lt1"/>
                  </a:solidFill>
                  <a:effectLst/>
                  <a:latin typeface="Times New Roman" panose="02020603050405020304" charset="0"/>
                  <a:ea typeface="微软雅黑" panose="020B0503020204020204" pitchFamily="34" charset="-122"/>
                </a:rPr>
                <a:t>安全</a:t>
              </a:r>
              <a:endParaRPr lang="en-US" altLang="zh-CN" sz="1830" b="1" dirty="0">
                <a:solidFill>
                  <a:schemeClr val="lt1"/>
                </a:solidFill>
                <a:effectLst/>
                <a:latin typeface="Times New Roman" panose="02020603050405020304" charset="0"/>
                <a:ea typeface="微软雅黑" panose="020B0503020204020204" pitchFamily="34" charset="-122"/>
              </a:endParaRPr>
            </a:p>
            <a:p>
              <a:pPr algn="ctr">
                <a:defRPr/>
              </a:pPr>
              <a:r>
                <a:rPr lang="zh-CN" altLang="en-US" sz="1830" b="1" dirty="0">
                  <a:solidFill>
                    <a:schemeClr val="lt1"/>
                  </a:solidFill>
                  <a:effectLst/>
                  <a:latin typeface="Times New Roman" panose="02020603050405020304" charset="0"/>
                  <a:ea typeface="微软雅黑" panose="020B0503020204020204" pitchFamily="34" charset="-122"/>
                </a:rPr>
                <a:t>生产</a:t>
              </a:r>
              <a:endParaRPr lang="zh-CN" altLang="en-US" sz="1830" b="1" dirty="0">
                <a:solidFill>
                  <a:schemeClr val="lt1"/>
                </a:solidFill>
                <a:effectLst/>
                <a:latin typeface="Times New Roman" panose="02020603050405020304" charset="0"/>
                <a:ea typeface="微软雅黑" panose="020B0503020204020204" pitchFamily="34" charset="-122"/>
              </a:endParaRPr>
            </a:p>
          </p:txBody>
        </p:sp>
        <p:sp>
          <p:nvSpPr>
            <p:cNvPr id="26" name="Oval 795"/>
            <p:cNvSpPr>
              <a:spLocks noChangeArrowheads="1"/>
            </p:cNvSpPr>
            <p:nvPr>
              <p:custDataLst>
                <p:tags r:id="rId15"/>
              </p:custDataLst>
            </p:nvPr>
          </p:nvSpPr>
          <p:spPr bwMode="auto">
            <a:xfrm flipV="1">
              <a:off x="5762" y="5023"/>
              <a:ext cx="1700" cy="113"/>
            </a:xfrm>
            <a:prstGeom prst="ellipse">
              <a:avLst/>
            </a:prstGeom>
            <a:gradFill rotWithShape="1">
              <a:gsLst>
                <a:gs pos="0">
                  <a:srgbClr val="FFFFFF"/>
                </a:gs>
                <a:gs pos="100000">
                  <a:srgbClr val="FFFFFF">
                    <a:alpha val="0"/>
                  </a:srgbClr>
                </a:gs>
              </a:gsLst>
              <a:path path="shape">
                <a:fillToRect l="50000" t="50000" r="50000" b="50000"/>
              </a:path>
              <a:tileRect/>
            </a:gradFill>
            <a:ln w="9525">
              <a:noFill/>
              <a:round/>
            </a:ln>
            <a:effectLst/>
          </p:spPr>
          <p:txBody>
            <a:bodyPr wrap="none" anchor="ctr"/>
            <a:lstStyle/>
            <a:p>
              <a:pPr algn="ctr">
                <a:defRPr/>
              </a:pPr>
              <a:endParaRPr lang="zh-CN" altLang="en-US" sz="1830">
                <a:solidFill>
                  <a:schemeClr val="dk1"/>
                </a:solidFill>
                <a:effectLst/>
                <a:latin typeface="微软雅黑" panose="020B0503020204020204" pitchFamily="34" charset="-122"/>
                <a:ea typeface="微软雅黑" panose="020B0503020204020204" pitchFamily="34" charset="-122"/>
              </a:endParaRPr>
            </a:p>
          </p:txBody>
        </p:sp>
        <p:sp>
          <p:nvSpPr>
            <p:cNvPr id="27" name="Oval 796"/>
            <p:cNvSpPr>
              <a:spLocks noChangeArrowheads="1"/>
            </p:cNvSpPr>
            <p:nvPr>
              <p:custDataLst>
                <p:tags r:id="rId16"/>
              </p:custDataLst>
            </p:nvPr>
          </p:nvSpPr>
          <p:spPr bwMode="auto">
            <a:xfrm flipV="1">
              <a:off x="6745" y="2793"/>
              <a:ext cx="1700" cy="113"/>
            </a:xfrm>
            <a:prstGeom prst="ellipse">
              <a:avLst/>
            </a:prstGeom>
            <a:gradFill rotWithShape="1">
              <a:gsLst>
                <a:gs pos="0">
                  <a:srgbClr val="FFFFFF"/>
                </a:gs>
                <a:gs pos="100000">
                  <a:srgbClr val="FFFFFF">
                    <a:alpha val="0"/>
                  </a:srgbClr>
                </a:gs>
              </a:gsLst>
              <a:path path="shape">
                <a:fillToRect l="50000" t="50000" r="50000" b="50000"/>
              </a:path>
              <a:tileRect/>
            </a:gradFill>
            <a:ln w="9525">
              <a:noFill/>
              <a:round/>
            </a:ln>
            <a:effectLst/>
          </p:spPr>
          <p:txBody>
            <a:bodyPr wrap="none" anchor="ctr"/>
            <a:lstStyle/>
            <a:p>
              <a:pPr algn="ctr">
                <a:defRPr/>
              </a:pPr>
              <a:endParaRPr lang="zh-CN" altLang="en-US" sz="1830">
                <a:solidFill>
                  <a:schemeClr val="dk1"/>
                </a:solidFill>
                <a:effectLst/>
                <a:latin typeface="微软雅黑" panose="020B0503020204020204" pitchFamily="34" charset="-122"/>
                <a:ea typeface="微软雅黑" panose="020B0503020204020204" pitchFamily="34" charset="-122"/>
              </a:endParaRPr>
            </a:p>
          </p:txBody>
        </p:sp>
        <p:sp>
          <p:nvSpPr>
            <p:cNvPr id="29" name="Oval 797"/>
            <p:cNvSpPr>
              <a:spLocks noChangeArrowheads="1"/>
            </p:cNvSpPr>
            <p:nvPr>
              <p:custDataLst>
                <p:tags r:id="rId17"/>
              </p:custDataLst>
            </p:nvPr>
          </p:nvSpPr>
          <p:spPr bwMode="auto">
            <a:xfrm flipV="1">
              <a:off x="4842" y="6838"/>
              <a:ext cx="1700" cy="113"/>
            </a:xfrm>
            <a:prstGeom prst="ellipse">
              <a:avLst/>
            </a:prstGeom>
            <a:gradFill rotWithShape="1">
              <a:gsLst>
                <a:gs pos="0">
                  <a:srgbClr val="FFFFFF"/>
                </a:gs>
                <a:gs pos="100000">
                  <a:srgbClr val="FFFFFF">
                    <a:alpha val="0"/>
                  </a:srgbClr>
                </a:gs>
              </a:gsLst>
              <a:path path="shape">
                <a:fillToRect l="50000" t="50000" r="50000" b="50000"/>
              </a:path>
              <a:tileRect/>
            </a:gradFill>
            <a:ln w="9525">
              <a:noFill/>
              <a:round/>
            </a:ln>
            <a:effectLst/>
          </p:spPr>
          <p:txBody>
            <a:bodyPr wrap="none" anchor="ctr"/>
            <a:lstStyle/>
            <a:p>
              <a:pPr algn="ctr">
                <a:defRPr/>
              </a:pPr>
              <a:endParaRPr lang="zh-CN" altLang="en-US" sz="1830">
                <a:solidFill>
                  <a:schemeClr val="dk1"/>
                </a:solidFill>
                <a:effectLst/>
                <a:latin typeface="微软雅黑" panose="020B0503020204020204" pitchFamily="34" charset="-122"/>
                <a:ea typeface="微软雅黑" panose="020B0503020204020204" pitchFamily="34" charset="-122"/>
              </a:endParaRPr>
            </a:p>
          </p:txBody>
        </p:sp>
        <p:sp>
          <p:nvSpPr>
            <p:cNvPr id="34" name="Rectangle 798"/>
            <p:cNvSpPr>
              <a:spLocks noChangeArrowheads="1"/>
            </p:cNvSpPr>
            <p:nvPr>
              <p:custDataLst>
                <p:tags r:id="rId18"/>
              </p:custDataLst>
            </p:nvPr>
          </p:nvSpPr>
          <p:spPr bwMode="auto">
            <a:xfrm>
              <a:off x="6535" y="3276"/>
              <a:ext cx="969" cy="883"/>
            </a:xfrm>
            <a:prstGeom prst="rect">
              <a:avLst/>
            </a:prstGeom>
            <a:noFill/>
            <a:ln w="9525">
              <a:noFill/>
              <a:miter lim="800000"/>
            </a:ln>
            <a:effectLst>
              <a:outerShdw dist="17961" dir="2700000" algn="ctr" rotWithShape="0">
                <a:schemeClr val="dk1"/>
              </a:outerShdw>
            </a:effectLst>
          </p:spPr>
          <p:txBody>
            <a:bodyPr wrap="square" lIns="0" tIns="0" rIns="0" bIns="0">
              <a:spAutoFit/>
            </a:bodyPr>
            <a:lstStyle/>
            <a:p>
              <a:pPr algn="ctr">
                <a:lnSpc>
                  <a:spcPct val="110000"/>
                </a:lnSpc>
                <a:defRPr/>
              </a:pPr>
              <a:r>
                <a:rPr lang="zh-CN" altLang="en-US" sz="1830" b="1" dirty="0">
                  <a:solidFill>
                    <a:schemeClr val="lt1">
                      <a:lumMod val="50000"/>
                    </a:schemeClr>
                  </a:solidFill>
                  <a:effectLst/>
                  <a:latin typeface="Times New Roman" panose="02020603050405020304" charset="0"/>
                  <a:ea typeface="微软雅黑" panose="020B0503020204020204" pitchFamily="34" charset="-122"/>
                </a:rPr>
                <a:t>预防</a:t>
              </a:r>
              <a:endParaRPr lang="en-US" altLang="zh-CN" sz="1830" b="1" dirty="0">
                <a:solidFill>
                  <a:schemeClr val="lt1">
                    <a:lumMod val="50000"/>
                  </a:schemeClr>
                </a:solidFill>
                <a:effectLst/>
                <a:latin typeface="Times New Roman" panose="02020603050405020304" charset="0"/>
                <a:ea typeface="微软雅黑" panose="020B0503020204020204" pitchFamily="34" charset="-122"/>
              </a:endParaRPr>
            </a:p>
            <a:p>
              <a:pPr algn="ctr">
                <a:lnSpc>
                  <a:spcPct val="110000"/>
                </a:lnSpc>
                <a:defRPr/>
              </a:pPr>
              <a:r>
                <a:rPr lang="zh-CN" altLang="en-US" sz="1830" b="1" dirty="0">
                  <a:solidFill>
                    <a:schemeClr val="lt1">
                      <a:lumMod val="50000"/>
                    </a:schemeClr>
                  </a:solidFill>
                  <a:effectLst/>
                  <a:latin typeface="Times New Roman" panose="02020603050405020304" charset="0"/>
                  <a:ea typeface="微软雅黑" panose="020B0503020204020204" pitchFamily="34" charset="-122"/>
                </a:rPr>
                <a:t>措施</a:t>
              </a:r>
              <a:endParaRPr lang="zh-CN" altLang="en-US" sz="1830" b="1" dirty="0">
                <a:solidFill>
                  <a:schemeClr val="lt1">
                    <a:lumMod val="50000"/>
                  </a:schemeClr>
                </a:solidFill>
                <a:effectLst/>
                <a:latin typeface="Times New Roman" panose="02020603050405020304" charset="0"/>
                <a:ea typeface="微软雅黑" panose="020B0503020204020204" pitchFamily="34" charset="-122"/>
              </a:endParaRPr>
            </a:p>
          </p:txBody>
        </p:sp>
        <p:sp>
          <p:nvSpPr>
            <p:cNvPr id="35" name="Rectangle 799"/>
            <p:cNvSpPr>
              <a:spLocks noChangeArrowheads="1"/>
            </p:cNvSpPr>
            <p:nvPr>
              <p:custDataLst>
                <p:tags r:id="rId19"/>
              </p:custDataLst>
            </p:nvPr>
          </p:nvSpPr>
          <p:spPr bwMode="auto">
            <a:xfrm>
              <a:off x="5743" y="5342"/>
              <a:ext cx="969" cy="883"/>
            </a:xfrm>
            <a:prstGeom prst="rect">
              <a:avLst/>
            </a:prstGeom>
            <a:noFill/>
            <a:ln w="9525">
              <a:noFill/>
              <a:miter lim="800000"/>
            </a:ln>
            <a:effectLst>
              <a:outerShdw dist="17961" dir="2700000" algn="ctr" rotWithShape="0">
                <a:schemeClr val="dk1"/>
              </a:outerShdw>
            </a:effectLst>
          </p:spPr>
          <p:txBody>
            <a:bodyPr wrap="square" lIns="0" tIns="0" rIns="0" bIns="0">
              <a:spAutoFit/>
            </a:bodyPr>
            <a:lstStyle/>
            <a:p>
              <a:pPr algn="ctr">
                <a:lnSpc>
                  <a:spcPct val="110000"/>
                </a:lnSpc>
                <a:defRPr/>
              </a:pPr>
              <a:r>
                <a:rPr lang="zh-CN" altLang="en-US" sz="1830" b="1" dirty="0">
                  <a:solidFill>
                    <a:schemeClr val="lt1">
                      <a:lumMod val="50000"/>
                    </a:schemeClr>
                  </a:solidFill>
                  <a:effectLst/>
                  <a:latin typeface="Times New Roman" panose="02020603050405020304" charset="0"/>
                  <a:ea typeface="微软雅黑" panose="020B0503020204020204" pitchFamily="34" charset="-122"/>
                </a:rPr>
                <a:t>控制</a:t>
              </a:r>
              <a:endParaRPr lang="en-US" altLang="zh-CN" sz="1830" b="1" dirty="0">
                <a:solidFill>
                  <a:schemeClr val="lt1">
                    <a:lumMod val="50000"/>
                  </a:schemeClr>
                </a:solidFill>
                <a:effectLst/>
                <a:latin typeface="Times New Roman" panose="02020603050405020304" charset="0"/>
                <a:ea typeface="微软雅黑" panose="020B0503020204020204" pitchFamily="34" charset="-122"/>
              </a:endParaRPr>
            </a:p>
            <a:p>
              <a:pPr algn="ctr">
                <a:lnSpc>
                  <a:spcPct val="110000"/>
                </a:lnSpc>
                <a:defRPr/>
              </a:pPr>
              <a:r>
                <a:rPr lang="zh-CN" altLang="en-US" sz="1830" b="1" dirty="0">
                  <a:solidFill>
                    <a:schemeClr val="lt1">
                      <a:lumMod val="50000"/>
                    </a:schemeClr>
                  </a:solidFill>
                  <a:effectLst/>
                  <a:latin typeface="Times New Roman" panose="02020603050405020304" charset="0"/>
                  <a:ea typeface="微软雅黑" panose="020B0503020204020204" pitchFamily="34" charset="-122"/>
                </a:rPr>
                <a:t>措施</a:t>
              </a:r>
              <a:endParaRPr lang="zh-CN" altLang="en-US" sz="1830" b="1" dirty="0">
                <a:solidFill>
                  <a:schemeClr val="lt1">
                    <a:lumMod val="50000"/>
                  </a:schemeClr>
                </a:solidFill>
                <a:effectLst/>
                <a:latin typeface="Times New Roman" panose="02020603050405020304" charset="0"/>
                <a:ea typeface="微软雅黑" panose="020B0503020204020204" pitchFamily="34" charset="-122"/>
              </a:endParaRPr>
            </a:p>
          </p:txBody>
        </p:sp>
        <p:sp>
          <p:nvSpPr>
            <p:cNvPr id="36" name="Rectangle 800"/>
            <p:cNvSpPr>
              <a:spLocks noChangeArrowheads="1"/>
            </p:cNvSpPr>
            <p:nvPr>
              <p:custDataLst>
                <p:tags r:id="rId20"/>
              </p:custDataLst>
            </p:nvPr>
          </p:nvSpPr>
          <p:spPr bwMode="auto">
            <a:xfrm>
              <a:off x="3770" y="7634"/>
              <a:ext cx="2423" cy="1767"/>
            </a:xfrm>
            <a:prstGeom prst="rect">
              <a:avLst/>
            </a:prstGeom>
            <a:noFill/>
            <a:ln w="9525">
              <a:noFill/>
              <a:miter lim="800000"/>
            </a:ln>
            <a:effectLst>
              <a:outerShdw dist="17961" dir="2700000" algn="ctr" rotWithShape="0">
                <a:schemeClr val="dk1"/>
              </a:outerShdw>
            </a:effectLst>
          </p:spPr>
          <p:txBody>
            <a:bodyPr wrap="square" lIns="0" tIns="0" rIns="0" bIns="0">
              <a:spAutoFit/>
            </a:bodyPr>
            <a:lstStyle/>
            <a:p>
              <a:pPr algn="ctr">
                <a:lnSpc>
                  <a:spcPct val="110000"/>
                </a:lnSpc>
                <a:defRPr/>
              </a:pPr>
              <a:r>
                <a:rPr lang="zh-CN" altLang="en-US" sz="1830" b="1" dirty="0">
                  <a:solidFill>
                    <a:schemeClr val="lt1">
                      <a:lumMod val="50000"/>
                    </a:schemeClr>
                  </a:solidFill>
                  <a:effectLst/>
                  <a:latin typeface="Times New Roman" panose="02020603050405020304" charset="0"/>
                  <a:ea typeface="微软雅黑" panose="020B0503020204020204" pitchFamily="34" charset="-122"/>
                </a:rPr>
                <a:t>使生产过程</a:t>
              </a:r>
              <a:endParaRPr lang="en-US" altLang="zh-CN" sz="1830" b="1" dirty="0">
                <a:solidFill>
                  <a:schemeClr val="lt1">
                    <a:lumMod val="50000"/>
                  </a:schemeClr>
                </a:solidFill>
                <a:effectLst/>
                <a:latin typeface="Times New Roman" panose="02020603050405020304" charset="0"/>
                <a:ea typeface="微软雅黑" panose="020B0503020204020204" pitchFamily="34" charset="-122"/>
              </a:endParaRPr>
            </a:p>
            <a:p>
              <a:pPr algn="ctr">
                <a:lnSpc>
                  <a:spcPct val="110000"/>
                </a:lnSpc>
                <a:defRPr/>
              </a:pPr>
              <a:r>
                <a:rPr lang="zh-CN" altLang="en-US" sz="1830" b="1" dirty="0">
                  <a:solidFill>
                    <a:schemeClr val="lt1">
                      <a:lumMod val="50000"/>
                    </a:schemeClr>
                  </a:solidFill>
                  <a:effectLst/>
                  <a:latin typeface="Times New Roman" panose="02020603050405020304" charset="0"/>
                  <a:ea typeface="微软雅黑" panose="020B0503020204020204" pitchFamily="34" charset="-122"/>
                </a:rPr>
                <a:t>在规定的</a:t>
              </a:r>
              <a:endParaRPr lang="en-US" altLang="zh-CN" sz="1830" b="1" dirty="0">
                <a:solidFill>
                  <a:schemeClr val="lt1">
                    <a:lumMod val="50000"/>
                  </a:schemeClr>
                </a:solidFill>
                <a:effectLst/>
                <a:latin typeface="Times New Roman" panose="02020603050405020304" charset="0"/>
                <a:ea typeface="微软雅黑" panose="020B0503020204020204" pitchFamily="34" charset="-122"/>
              </a:endParaRPr>
            </a:p>
            <a:p>
              <a:pPr algn="ctr">
                <a:lnSpc>
                  <a:spcPct val="110000"/>
                </a:lnSpc>
                <a:defRPr/>
              </a:pPr>
              <a:r>
                <a:rPr lang="zh-CN" altLang="en-US" sz="1830" b="1" dirty="0">
                  <a:solidFill>
                    <a:schemeClr val="lt1">
                      <a:lumMod val="50000"/>
                    </a:schemeClr>
                  </a:solidFill>
                  <a:effectLst/>
                  <a:latin typeface="Times New Roman" panose="02020603050405020304" charset="0"/>
                  <a:ea typeface="微软雅黑" panose="020B0503020204020204" pitchFamily="34" charset="-122"/>
                </a:rPr>
                <a:t>条件下</a:t>
              </a:r>
              <a:endParaRPr lang="en-US" altLang="zh-CN" sz="1830" b="1" dirty="0">
                <a:solidFill>
                  <a:schemeClr val="lt1">
                    <a:lumMod val="50000"/>
                  </a:schemeClr>
                </a:solidFill>
                <a:effectLst/>
                <a:latin typeface="Times New Roman" panose="02020603050405020304" charset="0"/>
                <a:ea typeface="微软雅黑" panose="020B0503020204020204" pitchFamily="34" charset="-122"/>
              </a:endParaRPr>
            </a:p>
            <a:p>
              <a:pPr algn="ctr">
                <a:lnSpc>
                  <a:spcPct val="110000"/>
                </a:lnSpc>
                <a:defRPr/>
              </a:pPr>
              <a:r>
                <a:rPr lang="zh-CN" altLang="en-US" sz="1830" b="1" dirty="0">
                  <a:solidFill>
                    <a:schemeClr val="lt1">
                      <a:lumMod val="50000"/>
                    </a:schemeClr>
                  </a:solidFill>
                  <a:effectLst/>
                  <a:latin typeface="Times New Roman" panose="02020603050405020304" charset="0"/>
                  <a:ea typeface="微软雅黑" panose="020B0503020204020204" pitchFamily="34" charset="-122"/>
                </a:rPr>
                <a:t>进行</a:t>
              </a:r>
              <a:endParaRPr lang="zh-CN" altLang="en-US" sz="1830" b="1" dirty="0">
                <a:solidFill>
                  <a:schemeClr val="lt1">
                    <a:lumMod val="50000"/>
                  </a:schemeClr>
                </a:solidFill>
                <a:effectLst/>
                <a:latin typeface="Times New Roman" panose="02020603050405020304" charset="0"/>
                <a:ea typeface="微软雅黑" panose="020B0503020204020204" pitchFamily="34" charset="-122"/>
              </a:endParaRPr>
            </a:p>
          </p:txBody>
        </p:sp>
        <p:sp>
          <p:nvSpPr>
            <p:cNvPr id="37" name="Rectangle 804"/>
            <p:cNvSpPr>
              <a:spLocks noChangeArrowheads="1"/>
            </p:cNvSpPr>
            <p:nvPr>
              <p:custDataLst>
                <p:tags r:id="rId21"/>
              </p:custDataLst>
            </p:nvPr>
          </p:nvSpPr>
          <p:spPr bwMode="auto">
            <a:xfrm>
              <a:off x="5202" y="10481"/>
              <a:ext cx="7370" cy="112"/>
            </a:xfrm>
            <a:prstGeom prst="rect">
              <a:avLst/>
            </a:prstGeom>
            <a:gradFill rotWithShape="1">
              <a:gsLst>
                <a:gs pos="0">
                  <a:srgbClr val="000000"/>
                </a:gs>
                <a:gs pos="100000">
                  <a:srgbClr val="000000">
                    <a:alpha val="0"/>
                  </a:srgbClr>
                </a:gs>
              </a:gsLst>
              <a:path path="shape">
                <a:fillToRect l="50000" t="50000" r="50000" b="50000"/>
              </a:path>
              <a:tileRect/>
            </a:gradFill>
            <a:ln w="9525">
              <a:noFill/>
              <a:miter lim="800000"/>
            </a:ln>
            <a:effectLst/>
          </p:spPr>
          <p:txBody>
            <a:bodyPr wrap="none" anchor="ctr"/>
            <a:lstStyle/>
            <a:p>
              <a:pPr algn="ctr">
                <a:defRPr/>
              </a:pPr>
              <a:endParaRPr lang="zh-CN" altLang="zh-CN" sz="1830">
                <a:solidFill>
                  <a:schemeClr val="dk1"/>
                </a:solidFill>
                <a:effectLst/>
                <a:latin typeface="微软雅黑" panose="020B0503020204020204" pitchFamily="34" charset="-122"/>
                <a:ea typeface="微软雅黑" panose="020B0503020204020204" pitchFamily="34" charset="-122"/>
              </a:endParaRPr>
            </a:p>
          </p:txBody>
        </p:sp>
        <p:sp>
          <p:nvSpPr>
            <p:cNvPr id="38" name="Rectangle 805"/>
            <p:cNvSpPr>
              <a:spLocks noChangeArrowheads="1"/>
            </p:cNvSpPr>
            <p:nvPr>
              <p:custDataLst>
                <p:tags r:id="rId22"/>
              </p:custDataLst>
            </p:nvPr>
          </p:nvSpPr>
          <p:spPr bwMode="auto">
            <a:xfrm>
              <a:off x="5770" y="8688"/>
              <a:ext cx="6235" cy="113"/>
            </a:xfrm>
            <a:prstGeom prst="rect">
              <a:avLst/>
            </a:prstGeom>
            <a:gradFill rotWithShape="1">
              <a:gsLst>
                <a:gs pos="0">
                  <a:srgbClr val="000000"/>
                </a:gs>
                <a:gs pos="100000">
                  <a:srgbClr val="000000">
                    <a:alpha val="0"/>
                  </a:srgbClr>
                </a:gs>
              </a:gsLst>
              <a:path path="shape">
                <a:fillToRect l="50000" t="50000" r="50000" b="50000"/>
              </a:path>
              <a:tileRect/>
            </a:gradFill>
            <a:ln w="9525">
              <a:noFill/>
              <a:miter lim="800000"/>
            </a:ln>
            <a:effectLst/>
          </p:spPr>
          <p:txBody>
            <a:bodyPr wrap="none" anchor="ctr"/>
            <a:lstStyle/>
            <a:p>
              <a:pPr algn="ctr">
                <a:defRPr/>
              </a:pPr>
              <a:endParaRPr lang="zh-CN" altLang="zh-CN" sz="1830">
                <a:solidFill>
                  <a:schemeClr val="dk1"/>
                </a:solidFill>
                <a:effectLst/>
                <a:latin typeface="微软雅黑" panose="020B0503020204020204" pitchFamily="34" charset="-122"/>
                <a:ea typeface="微软雅黑" panose="020B0503020204020204" pitchFamily="34" charset="-122"/>
              </a:endParaRPr>
            </a:p>
          </p:txBody>
        </p:sp>
        <p:sp>
          <p:nvSpPr>
            <p:cNvPr id="39" name="Rectangle 806"/>
            <p:cNvSpPr>
              <a:spLocks noChangeArrowheads="1"/>
            </p:cNvSpPr>
            <p:nvPr>
              <p:custDataLst>
                <p:tags r:id="rId23"/>
              </p:custDataLst>
            </p:nvPr>
          </p:nvSpPr>
          <p:spPr bwMode="auto">
            <a:xfrm>
              <a:off x="6932" y="6873"/>
              <a:ext cx="3855" cy="113"/>
            </a:xfrm>
            <a:prstGeom prst="rect">
              <a:avLst/>
            </a:prstGeom>
            <a:gradFill rotWithShape="1">
              <a:gsLst>
                <a:gs pos="0">
                  <a:srgbClr val="000000"/>
                </a:gs>
                <a:gs pos="100000">
                  <a:srgbClr val="000000">
                    <a:alpha val="0"/>
                  </a:srgbClr>
                </a:gs>
              </a:gsLst>
              <a:path path="shape">
                <a:fillToRect l="50000" t="50000" r="50000" b="50000"/>
              </a:path>
              <a:tileRect/>
            </a:gradFill>
            <a:ln w="9525">
              <a:noFill/>
              <a:miter lim="800000"/>
            </a:ln>
            <a:effectLst/>
          </p:spPr>
          <p:txBody>
            <a:bodyPr wrap="none" anchor="ctr"/>
            <a:lstStyle/>
            <a:p>
              <a:pPr algn="ctr">
                <a:defRPr/>
              </a:pPr>
              <a:endParaRPr lang="zh-CN" altLang="zh-CN" sz="1830">
                <a:solidFill>
                  <a:schemeClr val="dk1"/>
                </a:solidFill>
                <a:effectLst/>
                <a:latin typeface="微软雅黑" panose="020B0503020204020204" pitchFamily="34" charset="-122"/>
                <a:ea typeface="微软雅黑" panose="020B0503020204020204" pitchFamily="34" charset="-122"/>
              </a:endParaRPr>
            </a:p>
          </p:txBody>
        </p:sp>
        <p:sp>
          <p:nvSpPr>
            <p:cNvPr id="40" name="Rectangle 807"/>
            <p:cNvSpPr>
              <a:spLocks noChangeArrowheads="1"/>
            </p:cNvSpPr>
            <p:nvPr>
              <p:custDataLst>
                <p:tags r:id="rId24"/>
              </p:custDataLst>
            </p:nvPr>
          </p:nvSpPr>
          <p:spPr bwMode="auto">
            <a:xfrm>
              <a:off x="7885" y="5076"/>
              <a:ext cx="2040" cy="112"/>
            </a:xfrm>
            <a:prstGeom prst="rect">
              <a:avLst/>
            </a:prstGeom>
            <a:gradFill rotWithShape="1">
              <a:gsLst>
                <a:gs pos="0">
                  <a:srgbClr val="000000"/>
                </a:gs>
                <a:gs pos="100000">
                  <a:srgbClr val="000000">
                    <a:alpha val="0"/>
                  </a:srgbClr>
                </a:gs>
              </a:gsLst>
              <a:path path="shape">
                <a:fillToRect l="50000" t="50000" r="50000" b="50000"/>
              </a:path>
              <a:tileRect/>
            </a:gradFill>
            <a:ln w="9525">
              <a:noFill/>
              <a:miter lim="800000"/>
            </a:ln>
            <a:effectLst/>
          </p:spPr>
          <p:txBody>
            <a:bodyPr wrap="none" anchor="ctr"/>
            <a:lstStyle/>
            <a:p>
              <a:pPr algn="ctr">
                <a:defRPr/>
              </a:pPr>
              <a:endParaRPr lang="zh-CN" altLang="zh-CN" sz="1830">
                <a:solidFill>
                  <a:schemeClr val="dk1"/>
                </a:solidFill>
                <a:effectLst/>
                <a:latin typeface="微软雅黑" panose="020B0503020204020204" pitchFamily="34" charset="-122"/>
                <a:ea typeface="微软雅黑" panose="020B0503020204020204" pitchFamily="34" charset="-122"/>
              </a:endParaRPr>
            </a:p>
          </p:txBody>
        </p:sp>
      </p:grpSp>
      <p:sp>
        <p:nvSpPr>
          <p:cNvPr id="4" name="文本框 3"/>
          <p:cNvSpPr txBox="1"/>
          <p:nvPr>
            <p:custDataLst>
              <p:tags r:id="rId25"/>
            </p:custDataLst>
          </p:nvPr>
        </p:nvSpPr>
        <p:spPr>
          <a:xfrm>
            <a:off x="621575" y="3006925"/>
            <a:ext cx="3571679" cy="1014730"/>
          </a:xfrm>
          <a:prstGeom prst="rect">
            <a:avLst/>
          </a:prstGeom>
          <a:noFill/>
        </p:spPr>
        <p:txBody>
          <a:bodyPr wrap="square" rtlCol="0" anchor="t">
            <a:spAutoFit/>
          </a:bodyPr>
          <a:lstStyle/>
          <a:p>
            <a:pPr algn="ctr">
              <a:lnSpc>
                <a:spcPct val="150000"/>
              </a:lnSpc>
            </a:pPr>
            <a:r>
              <a:rPr lang="zh-CN" altLang="en-US" sz="2000" b="1">
                <a:solidFill>
                  <a:schemeClr val="dk1">
                    <a:lumMod val="75000"/>
                    <a:lumOff val="25000"/>
                  </a:schemeClr>
                </a:solidFill>
                <a:latin typeface="Times New Roman" panose="02020603050405020304" charset="0"/>
                <a:ea typeface="微软雅黑" panose="020B0503020204020204" pitchFamily="34" charset="-122"/>
              </a:rPr>
              <a:t>讲讲你所亲历的</a:t>
            </a:r>
            <a:endParaRPr lang="zh-CN" altLang="en-US" sz="2000" b="1">
              <a:solidFill>
                <a:schemeClr val="dk1">
                  <a:lumMod val="75000"/>
                  <a:lumOff val="25000"/>
                </a:schemeClr>
              </a:solidFill>
              <a:latin typeface="Times New Roman" panose="02020603050405020304" charset="0"/>
              <a:ea typeface="微软雅黑" panose="020B0503020204020204" pitchFamily="34" charset="-122"/>
            </a:endParaRPr>
          </a:p>
          <a:p>
            <a:pPr algn="ctr">
              <a:lnSpc>
                <a:spcPct val="150000"/>
              </a:lnSpc>
            </a:pPr>
            <a:r>
              <a:rPr lang="zh-CN" altLang="en-US" sz="2000" b="1">
                <a:solidFill>
                  <a:schemeClr val="dk1">
                    <a:lumMod val="75000"/>
                    <a:lumOff val="25000"/>
                  </a:schemeClr>
                </a:solidFill>
                <a:latin typeface="Times New Roman" panose="02020603050405020304" charset="0"/>
                <a:ea typeface="微软雅黑" panose="020B0503020204020204" pitchFamily="34" charset="-122"/>
              </a:rPr>
              <a:t>安全事故!</a:t>
            </a:r>
            <a:endParaRPr lang="zh-CN" altLang="en-US" sz="2000" b="1">
              <a:solidFill>
                <a:schemeClr val="dk1">
                  <a:lumMod val="75000"/>
                  <a:lumOff val="25000"/>
                </a:schemeClr>
              </a:solidFill>
              <a:latin typeface="Times New Roman" panose="02020603050405020304" charset="0"/>
              <a:ea typeface="微软雅黑" panose="020B0503020204020204" pitchFamily="34" charset="-122"/>
            </a:endParaRPr>
          </a:p>
        </p:txBody>
      </p:sp>
      <p:sp>
        <p:nvSpPr>
          <p:cNvPr id="10" name="任意多边形 9"/>
          <p:cNvSpPr/>
          <p:nvPr>
            <p:custDataLst>
              <p:tags r:id="rId26"/>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任意多边形 10"/>
          <p:cNvSpPr/>
          <p:nvPr>
            <p:custDataLst>
              <p:tags r:id="rId27"/>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01  </a:t>
            </a:r>
            <a:r>
              <a:rPr lang="zh-CN" altLang="en-US" sz="3000">
                <a:solidFill>
                  <a:schemeClr val="accent1"/>
                </a:solidFill>
                <a:latin typeface="Times New Roman" panose="02020603050405020304" charset="0"/>
                <a:ea typeface="微软雅黑" panose="020B0503020204020204" pitchFamily="34" charset="-122"/>
                <a:sym typeface="+mn-ea"/>
              </a:rPr>
              <a:t>让安全成为企业文化</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10545" y="1303448"/>
            <a:ext cx="10147140"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条条规章血写成，人人必须严执行</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 name="文本框 1"/>
          <p:cNvSpPr txBox="1"/>
          <p:nvPr/>
        </p:nvSpPr>
        <p:spPr>
          <a:xfrm>
            <a:off x="1069320" y="1998961"/>
            <a:ext cx="10882906" cy="437515"/>
          </a:xfrm>
          <a:prstGeom prst="rect">
            <a:avLst/>
          </a:prstGeom>
          <a:noFill/>
        </p:spPr>
        <p:txBody>
          <a:bodyPr wrap="square" rtlCol="0" anchor="t">
            <a:spAutoFit/>
          </a:bodyPr>
          <a:lstStyle/>
          <a:p>
            <a:pPr algn="l"/>
            <a:r>
              <a:rPr lang="zh-CN" altLang="en-US" sz="2250">
                <a:solidFill>
                  <a:srgbClr val="000000"/>
                </a:solidFill>
                <a:latin typeface="Times New Roman" panose="02020603050405020304" charset="0"/>
                <a:ea typeface="微软雅黑" panose="020B0503020204020204" pitchFamily="34" charset="-122"/>
              </a:rPr>
              <a:t>国家对安全事故的调查处理是“</a:t>
            </a:r>
            <a:r>
              <a:rPr lang="zh-CN" altLang="en-US" sz="2250" b="1">
                <a:solidFill>
                  <a:srgbClr val="000000"/>
                </a:solidFill>
                <a:latin typeface="Times New Roman" panose="02020603050405020304" charset="0"/>
                <a:ea typeface="微软雅黑" panose="020B0503020204020204" pitchFamily="34" charset="-122"/>
              </a:rPr>
              <a:t>有责任推论</a:t>
            </a:r>
            <a:r>
              <a:rPr lang="zh-CN" altLang="en-US" sz="2250">
                <a:solidFill>
                  <a:srgbClr val="000000"/>
                </a:solidFill>
                <a:latin typeface="Times New Roman" panose="02020603050405020304" charset="0"/>
                <a:ea typeface="微软雅黑" panose="020B0503020204020204" pitchFamily="34" charset="-122"/>
              </a:rPr>
              <a:t>”企业在事故发生后惟有“自证无辜”</a:t>
            </a:r>
            <a:endParaRPr lang="zh-CN" altLang="en-US" sz="2250">
              <a:solidFill>
                <a:srgbClr val="000000"/>
              </a:solidFill>
              <a:latin typeface="Times New Roman" panose="02020603050405020304" charset="0"/>
              <a:ea typeface="微软雅黑" panose="020B0503020204020204" pitchFamily="34" charset="-122"/>
            </a:endParaRPr>
          </a:p>
        </p:txBody>
      </p:sp>
      <p:graphicFrame>
        <p:nvGraphicFramePr>
          <p:cNvPr id="13" name="Group 3"/>
          <p:cNvGraphicFramePr>
            <a:graphicFrameLocks noGrp="1"/>
          </p:cNvGraphicFramePr>
          <p:nvPr/>
        </p:nvGraphicFramePr>
        <p:xfrm>
          <a:off x="1503387" y="2890917"/>
          <a:ext cx="10082530" cy="3812540"/>
        </p:xfrm>
        <a:graphic>
          <a:graphicData uri="http://schemas.openxmlformats.org/drawingml/2006/table">
            <a:tbl>
              <a:tblPr>
                <a:tableStyleId>{5940675A-B579-460E-94D1-54222C63F5DA}</a:tableStyleId>
              </a:tblPr>
              <a:tblGrid>
                <a:gridCol w="1744980"/>
                <a:gridCol w="2197735"/>
                <a:gridCol w="2317115"/>
                <a:gridCol w="2252980"/>
                <a:gridCol w="1569720"/>
              </a:tblGrid>
              <a:tr h="655955">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kumimoji="0" lang="zh-CN" altLang="en-US" sz="1900" u="none" strike="noStrike" cap="none" normalizeH="0" baseline="0" dirty="0">
                          <a:ln>
                            <a:noFill/>
                          </a:ln>
                          <a:effectLst/>
                          <a:latin typeface="Times New Roman" panose="02020603050405020304" charset="0"/>
                          <a:ea typeface="微软雅黑" panose="020B0503020204020204" pitchFamily="34" charset="-122"/>
                        </a:rPr>
                        <a:t>分类</a:t>
                      </a:r>
                      <a:endParaRPr kumimoji="0" lang="zh-CN" altLang="en-US" sz="1900" u="none" strike="noStrike" cap="none" normalizeH="0" baseline="0" dirty="0">
                        <a:ln>
                          <a:noFill/>
                        </a:ln>
                        <a:effectLst/>
                        <a:latin typeface="Times New Roman" panose="02020603050405020304" charset="0"/>
                        <a:ea typeface="微软雅黑" panose="020B0503020204020204" pitchFamily="34" charset="-122"/>
                      </a:endParaRPr>
                    </a:p>
                  </a:txBody>
                  <a:tcPr marL="128580" marR="128580" marT="64290" marB="6429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lang="zh-CN" altLang="zh-CN" sz="1900" kern="1200" dirty="0">
                          <a:latin typeface="Times New Roman" panose="02020603050405020304" charset="0"/>
                          <a:ea typeface="微软雅黑" panose="020B0503020204020204" pitchFamily="34" charset="-122"/>
                        </a:rPr>
                        <a:t>事故</a:t>
                      </a:r>
                      <a:r>
                        <a:rPr lang="zh-CN" altLang="en-US" sz="1900" kern="1200" dirty="0">
                          <a:latin typeface="Times New Roman" panose="02020603050405020304" charset="0"/>
                          <a:ea typeface="微软雅黑" panose="020B0503020204020204" pitchFamily="34" charset="-122"/>
                        </a:rPr>
                        <a:t>起</a:t>
                      </a:r>
                      <a:endParaRPr kumimoji="0" lang="zh-CN" altLang="en-US" sz="1900" u="none" strike="noStrike" kern="1200" cap="none" normalizeH="0" baseline="0" dirty="0">
                        <a:ln>
                          <a:noFill/>
                        </a:ln>
                        <a:effectLst/>
                        <a:latin typeface="Times New Roman" panose="02020603050405020304" charset="0"/>
                        <a:ea typeface="微软雅黑" panose="020B0503020204020204" pitchFamily="34" charset="-122"/>
                      </a:endParaRPr>
                    </a:p>
                  </a:txBody>
                  <a:tcPr marL="128580" marR="128580" marT="64290" marB="6429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kumimoji="0" lang="zh-CN" altLang="en-US" sz="1900" u="none" strike="noStrike" cap="none" normalizeH="0" baseline="0" dirty="0">
                          <a:ln>
                            <a:noFill/>
                          </a:ln>
                          <a:effectLst/>
                          <a:latin typeface="Times New Roman" panose="02020603050405020304" charset="0"/>
                          <a:ea typeface="微软雅黑" panose="020B0503020204020204" pitchFamily="34" charset="-122"/>
                          <a:cs typeface="微软雅黑" panose="020B0503020204020204" pitchFamily="34" charset="-122"/>
                        </a:rPr>
                        <a:t>同比</a:t>
                      </a:r>
                      <a:r>
                        <a:rPr kumimoji="0" lang="en-US" altLang="zh-CN" sz="1900" u="none" strike="noStrike" cap="none" normalizeH="0" baseline="0" dirty="0">
                          <a:ln>
                            <a:noFill/>
                          </a:ln>
                          <a:effectLst/>
                          <a:latin typeface="Times New Roman" panose="02020603050405020304" charset="0"/>
                          <a:ea typeface="微软雅黑" panose="020B0503020204020204" pitchFamily="34" charset="-122"/>
                          <a:cs typeface="微软雅黑" panose="020B0503020204020204" pitchFamily="34" charset="-122"/>
                        </a:rPr>
                        <a:t>14</a:t>
                      </a:r>
                      <a:endParaRPr kumimoji="0" lang="en-US" altLang="zh-CN" sz="1900" u="none" strike="noStrike" cap="none" normalizeH="0" baseline="0" dirty="0">
                        <a:ln>
                          <a:noFill/>
                        </a:ln>
                        <a:effectLst/>
                        <a:latin typeface="Times New Roman" panose="02020603050405020304" charset="0"/>
                        <a:ea typeface="微软雅黑" panose="020B0503020204020204" pitchFamily="34" charset="-122"/>
                        <a:cs typeface="微软雅黑" panose="020B0503020204020204" pitchFamily="34" charset="-122"/>
                      </a:endParaRPr>
                    </a:p>
                  </a:txBody>
                  <a:tcPr marL="128580" marR="128580" marT="64290" marB="6429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kumimoji="0" lang="zh-CN" altLang="en-US" sz="1900" u="none" strike="noStrike" cap="none" normalizeH="0" baseline="0" dirty="0">
                          <a:ln>
                            <a:noFill/>
                          </a:ln>
                          <a:effectLst/>
                          <a:latin typeface="Times New Roman" panose="02020603050405020304" charset="0"/>
                          <a:ea typeface="微软雅黑" panose="020B0503020204020204" pitchFamily="34" charset="-122"/>
                        </a:rPr>
                        <a:t>死亡人数</a:t>
                      </a:r>
                      <a:endParaRPr kumimoji="0" lang="zh-CN" altLang="en-US" sz="1900" u="none" strike="noStrike" cap="none" normalizeH="0" baseline="0" dirty="0">
                        <a:ln>
                          <a:noFill/>
                        </a:ln>
                        <a:effectLst/>
                        <a:latin typeface="Times New Roman" panose="02020603050405020304" charset="0"/>
                        <a:ea typeface="微软雅黑" panose="020B0503020204020204" pitchFamily="34" charset="-122"/>
                      </a:endParaRPr>
                    </a:p>
                  </a:txBody>
                  <a:tcPr marL="128580" marR="128580" marT="64290" marB="6429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kumimoji="0" lang="zh-CN" altLang="en-US" sz="1900" u="none" strike="noStrike" cap="none" normalizeH="0" baseline="0" dirty="0">
                          <a:ln>
                            <a:noFill/>
                          </a:ln>
                          <a:effectLst/>
                          <a:latin typeface="Times New Roman" panose="02020603050405020304" charset="0"/>
                          <a:ea typeface="微软雅黑" panose="020B0503020204020204" pitchFamily="34" charset="-122"/>
                          <a:cs typeface="微软雅黑" panose="020B0503020204020204" pitchFamily="34" charset="-122"/>
                        </a:rPr>
                        <a:t>同比</a:t>
                      </a:r>
                      <a:r>
                        <a:rPr kumimoji="0" lang="en-US" altLang="zh-CN" sz="1900" u="none" strike="noStrike" cap="none" normalizeH="0" baseline="0" dirty="0">
                          <a:ln>
                            <a:noFill/>
                          </a:ln>
                          <a:effectLst/>
                          <a:latin typeface="Times New Roman" panose="02020603050405020304" charset="0"/>
                          <a:ea typeface="微软雅黑" panose="020B0503020204020204" pitchFamily="34" charset="-122"/>
                          <a:cs typeface="微软雅黑" panose="020B0503020204020204" pitchFamily="34" charset="-122"/>
                        </a:rPr>
                        <a:t>14</a:t>
                      </a:r>
                      <a:endParaRPr kumimoji="0" lang="en-US" altLang="zh-CN" sz="1900" u="none" strike="noStrike" cap="none" normalizeH="0" baseline="0" dirty="0">
                        <a:ln>
                          <a:noFill/>
                        </a:ln>
                        <a:effectLst/>
                        <a:latin typeface="Times New Roman" panose="02020603050405020304" charset="0"/>
                        <a:ea typeface="微软雅黑" panose="020B0503020204020204" pitchFamily="34" charset="-122"/>
                        <a:cs typeface="微软雅黑" panose="020B0503020204020204" pitchFamily="34" charset="-122"/>
                      </a:endParaRPr>
                    </a:p>
                  </a:txBody>
                  <a:tcPr marL="128580" marR="128580" marT="64290" marB="64290" anchor="ctr" horzOverflow="overflow"/>
                </a:tc>
              </a:tr>
              <a:tr h="501650">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lang="zh-CN" altLang="zh-CN" sz="1900" kern="1200" dirty="0">
                          <a:latin typeface="Times New Roman" panose="02020603050405020304" charset="0"/>
                          <a:ea typeface="微软雅黑" panose="020B0503020204020204" pitchFamily="34" charset="-122"/>
                        </a:rPr>
                        <a:t>总的事故</a:t>
                      </a:r>
                      <a:endParaRPr kumimoji="0" lang="zh-CN" altLang="zh-CN" sz="1900" u="none" strike="noStrike" kern="1200" cap="none" normalizeH="0" baseline="0" dirty="0">
                        <a:ln>
                          <a:noFill/>
                        </a:ln>
                        <a:effectLst/>
                        <a:latin typeface="Times New Roman" panose="02020603050405020304" charset="0"/>
                        <a:ea typeface="微软雅黑" panose="020B0503020204020204" pitchFamily="34" charset="-122"/>
                      </a:endParaRPr>
                    </a:p>
                  </a:txBody>
                  <a:tcPr marL="128580" marR="128580" marT="64290" marB="6429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lang="en-US" altLang="zh-CN" sz="1900" kern="1200" dirty="0">
                          <a:latin typeface="Times New Roman" panose="02020603050405020304" charset="0"/>
                          <a:ea typeface="微软雅黑" panose="020B0503020204020204" pitchFamily="34" charset="-122"/>
                          <a:cs typeface="微软雅黑" panose="020B0503020204020204" pitchFamily="34" charset="-122"/>
                        </a:rPr>
                        <a:t>13.9</a:t>
                      </a:r>
                      <a:r>
                        <a:rPr lang="zh-CN" altLang="zh-CN" sz="1900" kern="1200" dirty="0">
                          <a:latin typeface="Times New Roman" panose="02020603050405020304" charset="0"/>
                          <a:ea typeface="微软雅黑" panose="020B0503020204020204" pitchFamily="34" charset="-122"/>
                          <a:cs typeface="微软雅黑" panose="020B0503020204020204" pitchFamily="34" charset="-122"/>
                        </a:rPr>
                        <a:t>万起</a:t>
                      </a:r>
                      <a:endParaRPr kumimoji="0" lang="zh-CN" altLang="zh-CN" sz="1900" u="none" strike="noStrike" kern="1200" cap="none" normalizeH="0" baseline="0" dirty="0">
                        <a:ln>
                          <a:noFill/>
                        </a:ln>
                        <a:effectLst/>
                        <a:latin typeface="Times New Roman" panose="02020603050405020304" charset="0"/>
                        <a:ea typeface="微软雅黑" panose="020B0503020204020204" pitchFamily="34" charset="-122"/>
                        <a:cs typeface="微软雅黑" panose="020B0503020204020204" pitchFamily="34" charset="-122"/>
                      </a:endParaRPr>
                    </a:p>
                  </a:txBody>
                  <a:tcPr marL="128580" marR="128580" marT="64290" marB="6429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defRPr/>
                      </a:pPr>
                      <a:r>
                        <a:rPr lang="en-US" altLang="zh-CN" sz="1900" kern="1200" dirty="0">
                          <a:latin typeface="Times New Roman" panose="02020603050405020304" charset="0"/>
                          <a:ea typeface="微软雅黑" panose="020B0503020204020204" pitchFamily="34" charset="-122"/>
                        </a:rPr>
                        <a:t>-7.5%</a:t>
                      </a:r>
                      <a:endParaRPr lang="en-US" altLang="zh-CN" sz="1900" kern="1200" dirty="0">
                        <a:latin typeface="Times New Roman" panose="02020603050405020304" charset="0"/>
                        <a:ea typeface="微软雅黑" panose="020B0503020204020204" pitchFamily="34" charset="-122"/>
                      </a:endParaRPr>
                    </a:p>
                  </a:txBody>
                  <a:tcPr marL="128580" marR="128580" marT="64290" marB="6429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defRPr/>
                      </a:pPr>
                      <a:r>
                        <a:rPr lang="en-US" altLang="zh-CN" sz="1900" kern="1200" dirty="0">
                          <a:latin typeface="Times New Roman" panose="02020603050405020304" charset="0"/>
                          <a:ea typeface="微软雅黑" panose="020B0503020204020204" pitchFamily="34" charset="-122"/>
                          <a:cs typeface="微软雅黑" panose="020B0503020204020204" pitchFamily="34" charset="-122"/>
                        </a:rPr>
                        <a:t>2.6</a:t>
                      </a:r>
                      <a:r>
                        <a:rPr lang="zh-CN" altLang="zh-CN" sz="1900" kern="1200" dirty="0">
                          <a:latin typeface="Times New Roman" panose="02020603050405020304" charset="0"/>
                          <a:ea typeface="微软雅黑" panose="020B0503020204020204" pitchFamily="34" charset="-122"/>
                          <a:cs typeface="微软雅黑" panose="020B0503020204020204" pitchFamily="34" charset="-122"/>
                        </a:rPr>
                        <a:t>万</a:t>
                      </a:r>
                      <a:endParaRPr lang="zh-CN" altLang="zh-CN" sz="1900" kern="1200" dirty="0">
                        <a:latin typeface="Times New Roman" panose="02020603050405020304" charset="0"/>
                        <a:ea typeface="微软雅黑" panose="020B0503020204020204" pitchFamily="34" charset="-122"/>
                        <a:cs typeface="微软雅黑" panose="020B0503020204020204" pitchFamily="34" charset="-122"/>
                      </a:endParaRPr>
                    </a:p>
                  </a:txBody>
                  <a:tcPr marL="128580" marR="128580" marT="64290" marB="6429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defRPr/>
                      </a:pPr>
                      <a:r>
                        <a:rPr lang="en-US" altLang="zh-CN" sz="1900" kern="1200" dirty="0">
                          <a:latin typeface="Times New Roman" panose="02020603050405020304" charset="0"/>
                          <a:ea typeface="微软雅黑" panose="020B0503020204020204" pitchFamily="34" charset="-122"/>
                        </a:rPr>
                        <a:t>-5.5%</a:t>
                      </a:r>
                      <a:endParaRPr lang="en-US" altLang="zh-CN" sz="1900" kern="1200" dirty="0">
                        <a:latin typeface="Times New Roman" panose="02020603050405020304" charset="0"/>
                        <a:ea typeface="微软雅黑" panose="020B0503020204020204" pitchFamily="34" charset="-122"/>
                      </a:endParaRPr>
                    </a:p>
                  </a:txBody>
                  <a:tcPr marL="128580" marR="128580" marT="64290" marB="64290" anchor="ctr" horzOverflow="overflow"/>
                </a:tc>
              </a:tr>
              <a:tr h="501650">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lang="zh-CN" altLang="zh-CN" sz="1900" kern="1200" dirty="0">
                          <a:latin typeface="Times New Roman" panose="02020603050405020304" charset="0"/>
                          <a:ea typeface="微软雅黑" panose="020B0503020204020204" pitchFamily="34" charset="-122"/>
                        </a:rPr>
                        <a:t>较大事故</a:t>
                      </a:r>
                      <a:endParaRPr kumimoji="0" lang="zh-CN" altLang="zh-CN" sz="1900" u="none" strike="noStrike" kern="1200" cap="none" normalizeH="0" baseline="0" dirty="0">
                        <a:ln>
                          <a:noFill/>
                        </a:ln>
                        <a:effectLst/>
                        <a:latin typeface="Times New Roman" panose="02020603050405020304" charset="0"/>
                        <a:ea typeface="微软雅黑" panose="020B0503020204020204" pitchFamily="34" charset="-122"/>
                      </a:endParaRPr>
                    </a:p>
                  </a:txBody>
                  <a:tcPr marL="128580" marR="128580" marT="64290" marB="6429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lang="en-US" altLang="zh-CN" sz="1900" kern="1200" dirty="0">
                          <a:latin typeface="Times New Roman" panose="02020603050405020304" charset="0"/>
                          <a:ea typeface="微软雅黑" panose="020B0503020204020204" pitchFamily="34" charset="-122"/>
                          <a:cs typeface="微软雅黑" panose="020B0503020204020204" pitchFamily="34" charset="-122"/>
                        </a:rPr>
                        <a:t>498</a:t>
                      </a:r>
                      <a:r>
                        <a:rPr lang="zh-CN" altLang="zh-CN" sz="1900" kern="1200" dirty="0">
                          <a:latin typeface="Times New Roman" panose="02020603050405020304" charset="0"/>
                          <a:ea typeface="微软雅黑" panose="020B0503020204020204" pitchFamily="34" charset="-122"/>
                          <a:cs typeface="微软雅黑" panose="020B0503020204020204" pitchFamily="34" charset="-122"/>
                        </a:rPr>
                        <a:t>起</a:t>
                      </a:r>
                      <a:endParaRPr kumimoji="0" lang="zh-CN" altLang="zh-CN" sz="1900" u="none" strike="noStrike" kern="1200" cap="none" normalizeH="0" baseline="0" dirty="0">
                        <a:ln>
                          <a:noFill/>
                        </a:ln>
                        <a:effectLst/>
                        <a:latin typeface="Times New Roman" panose="02020603050405020304" charset="0"/>
                        <a:ea typeface="微软雅黑" panose="020B0503020204020204" pitchFamily="34" charset="-122"/>
                        <a:cs typeface="微软雅黑" panose="020B0503020204020204" pitchFamily="34" charset="-122"/>
                      </a:endParaRPr>
                    </a:p>
                  </a:txBody>
                  <a:tcPr marL="128580" marR="128580" marT="64290" marB="6429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defRPr/>
                      </a:pPr>
                      <a:r>
                        <a:rPr lang="en-US" altLang="zh-CN" sz="1900" kern="1200" dirty="0">
                          <a:latin typeface="Times New Roman" panose="02020603050405020304" charset="0"/>
                          <a:ea typeface="微软雅黑" panose="020B0503020204020204" pitchFamily="34" charset="-122"/>
                        </a:rPr>
                        <a:t>-11.7%</a:t>
                      </a:r>
                      <a:endParaRPr lang="en-US" altLang="zh-CN" sz="1900" kern="1200" dirty="0">
                        <a:latin typeface="Times New Roman" panose="02020603050405020304" charset="0"/>
                        <a:ea typeface="微软雅黑" panose="020B0503020204020204" pitchFamily="34" charset="-122"/>
                      </a:endParaRPr>
                    </a:p>
                  </a:txBody>
                  <a:tcPr marL="128580" marR="128580" marT="64290" marB="6429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lang="en-US" altLang="zh-CN" sz="1900" kern="1200" dirty="0">
                          <a:latin typeface="Times New Roman" panose="02020603050405020304" charset="0"/>
                          <a:ea typeface="微软雅黑" panose="020B0503020204020204" pitchFamily="34" charset="-122"/>
                        </a:rPr>
                        <a:t>2136</a:t>
                      </a:r>
                      <a:endParaRPr kumimoji="0" lang="en-US" altLang="zh-CN" sz="1900" u="none" strike="noStrike" kern="1200" cap="none" normalizeH="0" baseline="0" dirty="0">
                        <a:ln>
                          <a:noFill/>
                        </a:ln>
                        <a:effectLst/>
                        <a:latin typeface="Times New Roman" panose="02020603050405020304" charset="0"/>
                        <a:ea typeface="微软雅黑" panose="020B0503020204020204" pitchFamily="34" charset="-122"/>
                      </a:endParaRPr>
                    </a:p>
                  </a:txBody>
                  <a:tcPr marL="128580" marR="128580" marT="64290" marB="6429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defRPr/>
                      </a:pPr>
                      <a:r>
                        <a:rPr lang="en-US" altLang="zh-CN" sz="1900" kern="1200" dirty="0">
                          <a:latin typeface="Times New Roman" panose="02020603050405020304" charset="0"/>
                          <a:ea typeface="微软雅黑" panose="020B0503020204020204" pitchFamily="34" charset="-122"/>
                        </a:rPr>
                        <a:t>-8.8%</a:t>
                      </a:r>
                      <a:endParaRPr lang="en-US" altLang="zh-CN" sz="1900" kern="1200" dirty="0">
                        <a:latin typeface="Times New Roman" panose="02020603050405020304" charset="0"/>
                        <a:ea typeface="微软雅黑" panose="020B0503020204020204" pitchFamily="34" charset="-122"/>
                      </a:endParaRPr>
                    </a:p>
                  </a:txBody>
                  <a:tcPr marL="128580" marR="128580" marT="64290" marB="64290" anchor="ctr" horzOverflow="overflow"/>
                </a:tc>
              </a:tr>
              <a:tr h="826135">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lang="zh-CN" altLang="zh-CN" sz="1900" kern="1200" dirty="0">
                          <a:latin typeface="Times New Roman" panose="02020603050405020304" charset="0"/>
                          <a:ea typeface="微软雅黑" panose="020B0503020204020204" pitchFamily="34" charset="-122"/>
                        </a:rPr>
                        <a:t>工矿商贸安全</a:t>
                      </a:r>
                      <a:endParaRPr kumimoji="0" lang="zh-CN" altLang="zh-CN" sz="1900" u="none" strike="noStrike" kern="1200" cap="none" normalizeH="0" baseline="0" dirty="0">
                        <a:ln>
                          <a:noFill/>
                        </a:ln>
                        <a:effectLst/>
                        <a:latin typeface="Times New Roman" panose="02020603050405020304" charset="0"/>
                        <a:ea typeface="微软雅黑" panose="020B0503020204020204" pitchFamily="34" charset="-122"/>
                      </a:endParaRPr>
                    </a:p>
                  </a:txBody>
                  <a:tcPr marL="128580" marR="128580" marT="64290" marB="6429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defRPr/>
                      </a:pPr>
                      <a:r>
                        <a:rPr lang="en-US" altLang="zh-CN" sz="1900" kern="1200" dirty="0">
                          <a:latin typeface="Times New Roman" panose="02020603050405020304" charset="0"/>
                          <a:ea typeface="微软雅黑" panose="020B0503020204020204" pitchFamily="34" charset="-122"/>
                          <a:cs typeface="微软雅黑" panose="020B0503020204020204" pitchFamily="34" charset="-122"/>
                        </a:rPr>
                        <a:t>2</a:t>
                      </a:r>
                      <a:r>
                        <a:rPr lang="zh-CN" altLang="zh-CN" sz="1900" kern="1200" dirty="0">
                          <a:latin typeface="Times New Roman" panose="02020603050405020304" charset="0"/>
                          <a:ea typeface="微软雅黑" panose="020B0503020204020204" pitchFamily="34" charset="-122"/>
                          <a:cs typeface="微软雅黑" panose="020B0503020204020204" pitchFamily="34" charset="-122"/>
                        </a:rPr>
                        <a:t>起</a:t>
                      </a:r>
                      <a:endParaRPr lang="zh-CN" altLang="zh-CN" sz="1900" kern="1200" dirty="0">
                        <a:latin typeface="Times New Roman" panose="02020603050405020304" charset="0"/>
                        <a:ea typeface="微软雅黑" panose="020B0503020204020204" pitchFamily="34" charset="-122"/>
                        <a:cs typeface="微软雅黑" panose="020B0503020204020204" pitchFamily="34" charset="-122"/>
                      </a:endParaRPr>
                    </a:p>
                  </a:txBody>
                  <a:tcPr marL="128580" marR="128580" marT="64290" marB="6429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defRPr/>
                      </a:pPr>
                      <a:r>
                        <a:rPr lang="en-US" altLang="zh-CN" sz="1900" kern="1200" dirty="0">
                          <a:latin typeface="Times New Roman" panose="02020603050405020304" charset="0"/>
                          <a:ea typeface="微软雅黑" panose="020B0503020204020204" pitchFamily="34" charset="-122"/>
                        </a:rPr>
                        <a:t>-77.8%</a:t>
                      </a:r>
                      <a:endParaRPr lang="en-US" altLang="zh-CN" sz="1900" kern="1200" dirty="0">
                        <a:latin typeface="Times New Roman" panose="02020603050405020304" charset="0"/>
                        <a:ea typeface="微软雅黑" panose="020B0503020204020204" pitchFamily="34" charset="-122"/>
                      </a:endParaRPr>
                    </a:p>
                  </a:txBody>
                  <a:tcPr marL="128580" marR="128580" marT="64290" marB="6429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defRPr/>
                      </a:pPr>
                      <a:r>
                        <a:rPr lang="en-US" altLang="zh-CN" sz="1900" kern="1200" dirty="0">
                          <a:latin typeface="Times New Roman" panose="02020603050405020304" charset="0"/>
                          <a:ea typeface="微软雅黑" panose="020B0503020204020204" pitchFamily="34" charset="-122"/>
                          <a:cs typeface="微软雅黑" panose="020B0503020204020204" pitchFamily="34" charset="-122"/>
                        </a:rPr>
                        <a:t>31</a:t>
                      </a:r>
                      <a:r>
                        <a:rPr lang="zh-CN" altLang="zh-CN" sz="1900" kern="1200" dirty="0">
                          <a:latin typeface="Times New Roman" panose="02020603050405020304" charset="0"/>
                          <a:ea typeface="微软雅黑" panose="020B0503020204020204" pitchFamily="34" charset="-122"/>
                          <a:cs typeface="微软雅黑" panose="020B0503020204020204" pitchFamily="34" charset="-122"/>
                        </a:rPr>
                        <a:t>人</a:t>
                      </a:r>
                      <a:endParaRPr lang="zh-CN" altLang="zh-CN" sz="1900" kern="1200" dirty="0">
                        <a:latin typeface="Times New Roman" panose="02020603050405020304" charset="0"/>
                        <a:ea typeface="微软雅黑" panose="020B0503020204020204" pitchFamily="34" charset="-122"/>
                        <a:cs typeface="微软雅黑" panose="020B0503020204020204" pitchFamily="34" charset="-122"/>
                      </a:endParaRPr>
                    </a:p>
                  </a:txBody>
                  <a:tcPr marL="128580" marR="128580" marT="64290" marB="6429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defRPr/>
                      </a:pPr>
                      <a:r>
                        <a:rPr lang="en-US" altLang="zh-CN" sz="1900" kern="1200" dirty="0">
                          <a:latin typeface="Times New Roman" panose="02020603050405020304" charset="0"/>
                          <a:ea typeface="微软雅黑" panose="020B0503020204020204" pitchFamily="34" charset="-122"/>
                        </a:rPr>
                        <a:t>-75.8%</a:t>
                      </a:r>
                      <a:endParaRPr lang="en-US" altLang="zh-CN" sz="1900" kern="1200" dirty="0">
                        <a:latin typeface="Times New Roman" panose="02020603050405020304" charset="0"/>
                        <a:ea typeface="微软雅黑" panose="020B0503020204020204" pitchFamily="34" charset="-122"/>
                      </a:endParaRPr>
                    </a:p>
                  </a:txBody>
                  <a:tcPr marL="128580" marR="128580" marT="64290" marB="64290" anchor="ctr" horzOverflow="overflow"/>
                </a:tc>
              </a:tr>
              <a:tr h="501650">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lang="zh-CN" altLang="zh-CN" sz="1900" kern="1200" dirty="0">
                          <a:latin typeface="Times New Roman" panose="02020603050405020304" charset="0"/>
                          <a:ea typeface="微软雅黑" panose="020B0503020204020204" pitchFamily="34" charset="-122"/>
                        </a:rPr>
                        <a:t>煤矿情况</a:t>
                      </a:r>
                      <a:endParaRPr kumimoji="0" lang="zh-CN" altLang="zh-CN" sz="1900" u="none" strike="noStrike" kern="1200" cap="none" normalizeH="0" baseline="0" dirty="0">
                        <a:ln>
                          <a:noFill/>
                        </a:ln>
                        <a:effectLst/>
                        <a:latin typeface="Times New Roman" panose="02020603050405020304" charset="0"/>
                        <a:ea typeface="微软雅黑" panose="020B0503020204020204" pitchFamily="34" charset="-122"/>
                      </a:endParaRPr>
                    </a:p>
                  </a:txBody>
                  <a:tcPr marL="128580" marR="128580" marT="64290" marB="6429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defRPr/>
                      </a:pPr>
                      <a:r>
                        <a:rPr lang="en-US" altLang="zh-CN" sz="1900" kern="1200" dirty="0">
                          <a:latin typeface="Times New Roman" panose="02020603050405020304" charset="0"/>
                          <a:ea typeface="微软雅黑" panose="020B0503020204020204" pitchFamily="34" charset="-122"/>
                          <a:cs typeface="微软雅黑" panose="020B0503020204020204" pitchFamily="34" charset="-122"/>
                        </a:rPr>
                        <a:t>179</a:t>
                      </a:r>
                      <a:r>
                        <a:rPr lang="zh-CN" altLang="zh-CN" sz="1900" kern="1200" dirty="0">
                          <a:latin typeface="Times New Roman" panose="02020603050405020304" charset="0"/>
                          <a:ea typeface="微软雅黑" panose="020B0503020204020204" pitchFamily="34" charset="-122"/>
                          <a:cs typeface="微软雅黑" panose="020B0503020204020204" pitchFamily="34" charset="-122"/>
                        </a:rPr>
                        <a:t>起</a:t>
                      </a:r>
                      <a:endParaRPr lang="zh-CN" altLang="zh-CN" sz="1900" kern="1200" dirty="0">
                        <a:latin typeface="Times New Roman" panose="02020603050405020304" charset="0"/>
                        <a:ea typeface="微软雅黑" panose="020B0503020204020204" pitchFamily="34" charset="-122"/>
                        <a:cs typeface="微软雅黑" panose="020B0503020204020204" pitchFamily="34" charset="-122"/>
                      </a:endParaRPr>
                    </a:p>
                  </a:txBody>
                  <a:tcPr marL="128580" marR="128580" marT="64290" marB="6429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defRPr/>
                      </a:pPr>
                      <a:r>
                        <a:rPr lang="en-US" altLang="zh-CN" sz="1900" kern="1200" dirty="0">
                          <a:latin typeface="Times New Roman" panose="02020603050405020304" charset="0"/>
                          <a:ea typeface="微软雅黑" panose="020B0503020204020204" pitchFamily="34" charset="-122"/>
                        </a:rPr>
                        <a:t>-28.1%</a:t>
                      </a:r>
                      <a:endParaRPr lang="en-US" altLang="zh-CN" sz="1900" kern="1200" dirty="0">
                        <a:latin typeface="Times New Roman" panose="02020603050405020304" charset="0"/>
                        <a:ea typeface="微软雅黑" panose="020B0503020204020204" pitchFamily="34" charset="-122"/>
                      </a:endParaRPr>
                    </a:p>
                  </a:txBody>
                  <a:tcPr marL="128580" marR="128580" marT="64290" marB="6429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defRPr/>
                      </a:pPr>
                      <a:r>
                        <a:rPr lang="en-US" altLang="zh-CN" sz="1900" kern="1200" dirty="0">
                          <a:latin typeface="Times New Roman" panose="02020603050405020304" charset="0"/>
                          <a:ea typeface="微软雅黑" panose="020B0503020204020204" pitchFamily="34" charset="-122"/>
                          <a:cs typeface="微软雅黑" panose="020B0503020204020204" pitchFamily="34" charset="-122"/>
                        </a:rPr>
                        <a:t>305</a:t>
                      </a:r>
                      <a:r>
                        <a:rPr lang="zh-CN" altLang="zh-CN" sz="1900" kern="1200" dirty="0">
                          <a:latin typeface="Times New Roman" panose="02020603050405020304" charset="0"/>
                          <a:ea typeface="微软雅黑" panose="020B0503020204020204" pitchFamily="34" charset="-122"/>
                          <a:cs typeface="微软雅黑" panose="020B0503020204020204" pitchFamily="34" charset="-122"/>
                        </a:rPr>
                        <a:t>人</a:t>
                      </a:r>
                      <a:endParaRPr lang="zh-CN" altLang="zh-CN" sz="1900" kern="1200" dirty="0">
                        <a:latin typeface="Times New Roman" panose="02020603050405020304" charset="0"/>
                        <a:ea typeface="微软雅黑" panose="020B0503020204020204" pitchFamily="34" charset="-122"/>
                        <a:cs typeface="微软雅黑" panose="020B0503020204020204" pitchFamily="34" charset="-122"/>
                      </a:endParaRPr>
                    </a:p>
                  </a:txBody>
                  <a:tcPr marL="128580" marR="128580" marT="64290" marB="6429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defRPr/>
                      </a:pPr>
                      <a:r>
                        <a:rPr lang="en-US" altLang="zh-CN" sz="1900" kern="1200" dirty="0">
                          <a:latin typeface="Times New Roman" panose="02020603050405020304" charset="0"/>
                          <a:ea typeface="微软雅黑" panose="020B0503020204020204" pitchFamily="34" charset="-122"/>
                        </a:rPr>
                        <a:t>-29.9%</a:t>
                      </a:r>
                      <a:endParaRPr lang="en-US" altLang="zh-CN" sz="1900" kern="1200" dirty="0">
                        <a:latin typeface="Times New Roman" panose="02020603050405020304" charset="0"/>
                        <a:ea typeface="微软雅黑" panose="020B0503020204020204" pitchFamily="34" charset="-122"/>
                      </a:endParaRPr>
                    </a:p>
                  </a:txBody>
                  <a:tcPr marL="128580" marR="128580" marT="64290" marB="64290" anchor="ctr" horzOverflow="overflow"/>
                </a:tc>
              </a:tr>
              <a:tr h="825500">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r>
                        <a:rPr kumimoji="0" lang="zh-CN" altLang="en-US" sz="1900" u="none" strike="noStrike" kern="1200" cap="none" normalizeH="0" baseline="0" dirty="0">
                          <a:ln>
                            <a:noFill/>
                          </a:ln>
                          <a:effectLst/>
                          <a:latin typeface="Times New Roman" panose="02020603050405020304" charset="0"/>
                          <a:ea typeface="微软雅黑" panose="020B0503020204020204" pitchFamily="34" charset="-122"/>
                        </a:rPr>
                        <a:t>煤矿重大事故</a:t>
                      </a:r>
                      <a:endParaRPr kumimoji="0" lang="zh-CN" altLang="en-US" sz="1900" u="none" strike="noStrike" kern="1200" cap="none" normalizeH="0" baseline="0" dirty="0">
                        <a:ln>
                          <a:noFill/>
                        </a:ln>
                        <a:effectLst/>
                        <a:latin typeface="Times New Roman" panose="02020603050405020304" charset="0"/>
                        <a:ea typeface="微软雅黑" panose="020B0503020204020204" pitchFamily="34" charset="-122"/>
                      </a:endParaRPr>
                    </a:p>
                  </a:txBody>
                  <a:tcPr marL="128580" marR="128580" marT="64290" marB="6429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defRPr/>
                      </a:pPr>
                      <a:r>
                        <a:rPr lang="en-US" altLang="zh-CN" sz="1900" kern="1200" dirty="0">
                          <a:latin typeface="Times New Roman" panose="02020603050405020304" charset="0"/>
                          <a:ea typeface="微软雅黑" panose="020B0503020204020204" pitchFamily="34" charset="-122"/>
                          <a:cs typeface="微软雅黑" panose="020B0503020204020204" pitchFamily="34" charset="-122"/>
                        </a:rPr>
                        <a:t>1</a:t>
                      </a:r>
                      <a:r>
                        <a:rPr lang="zh-CN" altLang="zh-CN" sz="1900" kern="1200" dirty="0">
                          <a:latin typeface="Times New Roman" panose="02020603050405020304" charset="0"/>
                          <a:ea typeface="微软雅黑" panose="020B0503020204020204" pitchFamily="34" charset="-122"/>
                          <a:cs typeface="微软雅黑" panose="020B0503020204020204" pitchFamily="34" charset="-122"/>
                        </a:rPr>
                        <a:t>起</a:t>
                      </a:r>
                      <a:endParaRPr lang="zh-CN" altLang="zh-CN" sz="1900" kern="1200" dirty="0">
                        <a:latin typeface="Times New Roman" panose="02020603050405020304" charset="0"/>
                        <a:ea typeface="微软雅黑" panose="020B0503020204020204" pitchFamily="34" charset="-122"/>
                        <a:cs typeface="微软雅黑" panose="020B0503020204020204" pitchFamily="34" charset="-122"/>
                      </a:endParaRPr>
                    </a:p>
                  </a:txBody>
                  <a:tcPr marL="128580" marR="128580" marT="64290" marB="6429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defRPr/>
                      </a:pPr>
                      <a:r>
                        <a:rPr lang="en-US" altLang="zh-CN" sz="1900" kern="1200" dirty="0">
                          <a:latin typeface="Times New Roman" panose="02020603050405020304" charset="0"/>
                          <a:ea typeface="微软雅黑" panose="020B0503020204020204" pitchFamily="34" charset="-122"/>
                        </a:rPr>
                        <a:t>-83.3%%</a:t>
                      </a:r>
                      <a:endParaRPr lang="en-US" altLang="zh-CN" sz="1900" kern="1200" dirty="0">
                        <a:latin typeface="Times New Roman" panose="02020603050405020304" charset="0"/>
                        <a:ea typeface="微软雅黑" panose="020B0503020204020204" pitchFamily="34" charset="-122"/>
                      </a:endParaRPr>
                    </a:p>
                  </a:txBody>
                  <a:tcPr marL="128580" marR="128580" marT="64290" marB="6429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defRPr/>
                      </a:pPr>
                      <a:r>
                        <a:rPr lang="en-US" altLang="zh-CN" sz="1900" kern="1200" dirty="0">
                          <a:latin typeface="Times New Roman" panose="02020603050405020304" charset="0"/>
                          <a:ea typeface="微软雅黑" panose="020B0503020204020204" pitchFamily="34" charset="-122"/>
                          <a:cs typeface="微软雅黑" panose="020B0503020204020204" pitchFamily="34" charset="-122"/>
                        </a:rPr>
                        <a:t>21</a:t>
                      </a:r>
                      <a:r>
                        <a:rPr lang="zh-CN" altLang="zh-CN" sz="1900" kern="1200" dirty="0">
                          <a:latin typeface="Times New Roman" panose="02020603050405020304" charset="0"/>
                          <a:ea typeface="微软雅黑" panose="020B0503020204020204" pitchFamily="34" charset="-122"/>
                          <a:cs typeface="微软雅黑" panose="020B0503020204020204" pitchFamily="34" charset="-122"/>
                        </a:rPr>
                        <a:t>人</a:t>
                      </a:r>
                      <a:endParaRPr lang="zh-CN" altLang="zh-CN" sz="1900" kern="1200" dirty="0">
                        <a:latin typeface="Times New Roman" panose="02020603050405020304" charset="0"/>
                        <a:ea typeface="微软雅黑" panose="020B0503020204020204" pitchFamily="34" charset="-122"/>
                        <a:cs typeface="微软雅黑" panose="020B0503020204020204" pitchFamily="34" charset="-122"/>
                      </a:endParaRPr>
                    </a:p>
                  </a:txBody>
                  <a:tcPr marL="128580" marR="128580" marT="64290" marB="6429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defRPr/>
                      </a:pPr>
                      <a:r>
                        <a:rPr lang="en-US" altLang="zh-CN" sz="1900" kern="1200" dirty="0">
                          <a:latin typeface="Times New Roman" panose="02020603050405020304" charset="0"/>
                          <a:ea typeface="微软雅黑" panose="020B0503020204020204" pitchFamily="34" charset="-122"/>
                        </a:rPr>
                        <a:t>-77.7%</a:t>
                      </a:r>
                      <a:endParaRPr lang="en-US" altLang="zh-CN" sz="1900" kern="1200" dirty="0">
                        <a:latin typeface="Times New Roman" panose="02020603050405020304" charset="0"/>
                        <a:ea typeface="微软雅黑" panose="020B0503020204020204" pitchFamily="34" charset="-122"/>
                      </a:endParaRPr>
                    </a:p>
                  </a:txBody>
                  <a:tcPr marL="128580" marR="128580" marT="64290" marB="64290" anchor="ctr" horzOverflow="overflow"/>
                </a:tc>
              </a:tr>
            </a:tbl>
          </a:graphicData>
        </a:graphic>
      </p:graphicFrame>
      <p:sp>
        <p:nvSpPr>
          <p:cNvPr id="4" name="任意多边形 3"/>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任意多边形 4"/>
          <p:cNvSpPr/>
          <p:nvPr>
            <p:custDataLst>
              <p:tags r:id="rId3"/>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03  </a:t>
            </a:r>
            <a:r>
              <a:rPr lang="zh-CN" altLang="en-US" sz="3000">
                <a:solidFill>
                  <a:schemeClr val="accent1"/>
                </a:solidFill>
                <a:latin typeface="Times New Roman" panose="02020603050405020304" charset="0"/>
                <a:ea typeface="微软雅黑" panose="020B0503020204020204" pitchFamily="34" charset="-122"/>
                <a:sym typeface="+mn-ea"/>
              </a:rPr>
              <a:t>杜绝不安全的行为习惯</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10545" y="1159938"/>
            <a:ext cx="9652463"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条条规章血写成，人人必须严执行</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 name="文本框 1"/>
          <p:cNvSpPr txBox="1"/>
          <p:nvPr>
            <p:custDataLst>
              <p:tags r:id="rId2"/>
            </p:custDataLst>
          </p:nvPr>
        </p:nvSpPr>
        <p:spPr>
          <a:xfrm>
            <a:off x="1141075" y="1628900"/>
            <a:ext cx="6758510" cy="437515"/>
          </a:xfrm>
          <a:prstGeom prst="rect">
            <a:avLst/>
          </a:prstGeom>
          <a:noFill/>
        </p:spPr>
        <p:txBody>
          <a:bodyPr wrap="square" rtlCol="0" anchor="t">
            <a:spAutoFit/>
          </a:bodyPr>
          <a:lstStyle/>
          <a:p>
            <a:pPr algn="l"/>
            <a:r>
              <a:rPr lang="zh-CN" altLang="en-US" sz="2250">
                <a:solidFill>
                  <a:schemeClr val="dk1">
                    <a:lumMod val="75000"/>
                    <a:lumOff val="25000"/>
                  </a:schemeClr>
                </a:solidFill>
                <a:latin typeface="Times New Roman" panose="02020603050405020304" charset="0"/>
                <a:ea typeface="微软雅黑" panose="020B0503020204020204" pitchFamily="34" charset="-122"/>
              </a:rPr>
              <a:t>从这个案例中你能总结出什么教训</a:t>
            </a:r>
            <a:endParaRPr lang="zh-CN" altLang="en-US" sz="2250">
              <a:solidFill>
                <a:schemeClr val="dk1">
                  <a:lumMod val="75000"/>
                  <a:lumOff val="25000"/>
                </a:schemeClr>
              </a:solidFill>
              <a:latin typeface="Times New Roman" panose="02020603050405020304" charset="0"/>
              <a:ea typeface="微软雅黑" panose="020B0503020204020204" pitchFamily="34" charset="-122"/>
            </a:endParaRPr>
          </a:p>
        </p:txBody>
      </p:sp>
      <p:grpSp>
        <p:nvGrpSpPr>
          <p:cNvPr id="24" name="组合 23"/>
          <p:cNvGrpSpPr/>
          <p:nvPr>
            <p:custDataLst>
              <p:tags r:id="rId3"/>
            </p:custDataLst>
          </p:nvPr>
        </p:nvGrpSpPr>
        <p:grpSpPr>
          <a:xfrm>
            <a:off x="6340226" y="2261837"/>
            <a:ext cx="6158424" cy="4608200"/>
            <a:chOff x="4504" y="2917"/>
            <a:chExt cx="8394" cy="6282"/>
          </a:xfrm>
        </p:grpSpPr>
        <p:grpSp>
          <p:nvGrpSpPr>
            <p:cNvPr id="5" name="组合 4"/>
            <p:cNvGrpSpPr/>
            <p:nvPr/>
          </p:nvGrpSpPr>
          <p:grpSpPr>
            <a:xfrm>
              <a:off x="4504" y="2917"/>
              <a:ext cx="7465" cy="781"/>
              <a:chOff x="4504" y="2917"/>
              <a:chExt cx="7465" cy="781"/>
            </a:xfrm>
          </p:grpSpPr>
          <p:sp>
            <p:nvSpPr>
              <p:cNvPr id="6" name="TextBox 20"/>
              <p:cNvSpPr txBox="1"/>
              <p:nvPr>
                <p:custDataLst>
                  <p:tags r:id="rId4"/>
                </p:custDataLst>
              </p:nvPr>
            </p:nvSpPr>
            <p:spPr>
              <a:xfrm>
                <a:off x="5691" y="2917"/>
                <a:ext cx="6278" cy="781"/>
              </a:xfrm>
              <a:prstGeom prst="rect">
                <a:avLst/>
              </a:prstGeom>
              <a:noFill/>
              <a:effectLst/>
            </p:spPr>
            <p:txBody>
              <a:bodyPr wrap="square" rtlCol="0">
                <a:normAutofit/>
              </a:bodyPr>
              <a:lstStyle/>
              <a:p>
                <a:pPr marL="0" lvl="0" indent="0" algn="l">
                  <a:lnSpc>
                    <a:spcPct val="100000"/>
                  </a:lnSpc>
                  <a:spcBef>
                    <a:spcPts val="0"/>
                  </a:spcBef>
                  <a:spcAft>
                    <a:spcPts val="0"/>
                  </a:spcAft>
                  <a:buSzPct val="100000"/>
                </a:pPr>
                <a:r>
                  <a:rPr lang="zh-CN" altLang="en-US" sz="1900" b="1">
                    <a:solidFill>
                      <a:schemeClr val="accent1"/>
                    </a:solidFill>
                    <a:latin typeface="Times New Roman" panose="02020603050405020304" charset="0"/>
                    <a:ea typeface="微软雅黑" panose="020B0503020204020204" pitchFamily="34" charset="-122"/>
                  </a:rPr>
                  <a:t>10年前，在一个海绵制品厂辅导--- ---</a:t>
                </a:r>
                <a:endParaRPr lang="zh-CN" altLang="en-US" sz="1900" b="1">
                  <a:solidFill>
                    <a:schemeClr val="accent1"/>
                  </a:solidFill>
                  <a:latin typeface="Times New Roman" panose="02020603050405020304" charset="0"/>
                  <a:ea typeface="微软雅黑" panose="020B0503020204020204" pitchFamily="34" charset="-122"/>
                </a:endParaRPr>
              </a:p>
            </p:txBody>
          </p:sp>
          <p:sp>
            <p:nvSpPr>
              <p:cNvPr id="7" name="矩形 8"/>
              <p:cNvSpPr/>
              <p:nvPr>
                <p:custDataLst>
                  <p:tags r:id="rId5"/>
                </p:custDataLst>
              </p:nvPr>
            </p:nvSpPr>
            <p:spPr>
              <a:xfrm>
                <a:off x="4504" y="2976"/>
                <a:ext cx="815" cy="662"/>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110" b="1" dirty="0">
                    <a:solidFill>
                      <a:schemeClr val="accent1"/>
                    </a:solidFill>
                    <a:sym typeface="Arial" panose="020B0604020202020204" pitchFamily="34" charset="0"/>
                  </a:rPr>
                  <a:t>01</a:t>
                </a:r>
                <a:endParaRPr lang="en-US" altLang="zh-CN" sz="2110" b="1" dirty="0">
                  <a:solidFill>
                    <a:schemeClr val="accent1"/>
                  </a:solidFill>
                  <a:sym typeface="Arial" panose="020B0604020202020204" pitchFamily="34" charset="0"/>
                </a:endParaRPr>
              </a:p>
            </p:txBody>
          </p:sp>
        </p:grpSp>
        <p:grpSp>
          <p:nvGrpSpPr>
            <p:cNvPr id="8" name="组合 7"/>
            <p:cNvGrpSpPr/>
            <p:nvPr/>
          </p:nvGrpSpPr>
          <p:grpSpPr>
            <a:xfrm>
              <a:off x="4504" y="4292"/>
              <a:ext cx="8394" cy="781"/>
              <a:chOff x="4504" y="4292"/>
              <a:chExt cx="8394" cy="781"/>
            </a:xfrm>
          </p:grpSpPr>
          <p:sp>
            <p:nvSpPr>
              <p:cNvPr id="9" name="TextBox 20"/>
              <p:cNvSpPr txBox="1"/>
              <p:nvPr>
                <p:custDataLst>
                  <p:tags r:id="rId6"/>
                </p:custDataLst>
              </p:nvPr>
            </p:nvSpPr>
            <p:spPr>
              <a:xfrm>
                <a:off x="5691" y="4292"/>
                <a:ext cx="7207" cy="781"/>
              </a:xfrm>
              <a:prstGeom prst="rect">
                <a:avLst/>
              </a:prstGeom>
              <a:noFill/>
              <a:effectLst/>
            </p:spPr>
            <p:txBody>
              <a:bodyPr wrap="square" rtlCol="0">
                <a:normAutofit/>
              </a:bodyPr>
              <a:lstStyle/>
              <a:p>
                <a:pPr marL="0" lvl="0" indent="0" algn="l">
                  <a:lnSpc>
                    <a:spcPct val="100000"/>
                  </a:lnSpc>
                  <a:spcBef>
                    <a:spcPts val="0"/>
                  </a:spcBef>
                  <a:spcAft>
                    <a:spcPts val="0"/>
                  </a:spcAft>
                  <a:buSzPct val="100000"/>
                </a:pPr>
                <a:r>
                  <a:rPr lang="zh-CN" altLang="en-US" sz="1900" b="1">
                    <a:solidFill>
                      <a:schemeClr val="accent2"/>
                    </a:solidFill>
                    <a:latin typeface="Times New Roman" panose="02020603050405020304" charset="0"/>
                    <a:ea typeface="微软雅黑" panose="020B0503020204020204" pitchFamily="34" charset="-122"/>
                  </a:rPr>
                  <a:t>看到员工将海绵包搬上旋转的圆盘机--- ---</a:t>
                </a:r>
                <a:endParaRPr lang="zh-CN" altLang="en-US" sz="1900" b="1">
                  <a:solidFill>
                    <a:schemeClr val="accent2"/>
                  </a:solidFill>
                  <a:latin typeface="Times New Roman" panose="02020603050405020304" charset="0"/>
                  <a:ea typeface="微软雅黑" panose="020B0503020204020204" pitchFamily="34" charset="-122"/>
                </a:endParaRPr>
              </a:p>
            </p:txBody>
          </p:sp>
          <p:sp>
            <p:nvSpPr>
              <p:cNvPr id="10" name="矩形 8"/>
              <p:cNvSpPr/>
              <p:nvPr>
                <p:custDataLst>
                  <p:tags r:id="rId7"/>
                </p:custDataLst>
              </p:nvPr>
            </p:nvSpPr>
            <p:spPr>
              <a:xfrm>
                <a:off x="4504" y="4352"/>
                <a:ext cx="815" cy="662"/>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110" b="1" dirty="0">
                    <a:solidFill>
                      <a:schemeClr val="accent2"/>
                    </a:solidFill>
                    <a:sym typeface="Arial" panose="020B0604020202020204" pitchFamily="34" charset="0"/>
                  </a:rPr>
                  <a:t>02</a:t>
                </a:r>
                <a:endParaRPr lang="en-US" altLang="zh-CN" sz="2110" b="1" dirty="0">
                  <a:solidFill>
                    <a:schemeClr val="accent2"/>
                  </a:solidFill>
                  <a:sym typeface="Arial" panose="020B0604020202020204" pitchFamily="34" charset="0"/>
                </a:endParaRPr>
              </a:p>
            </p:txBody>
          </p:sp>
        </p:grpSp>
        <p:grpSp>
          <p:nvGrpSpPr>
            <p:cNvPr id="20" name="组合 19"/>
            <p:cNvGrpSpPr/>
            <p:nvPr/>
          </p:nvGrpSpPr>
          <p:grpSpPr>
            <a:xfrm>
              <a:off x="4504" y="5668"/>
              <a:ext cx="7465" cy="781"/>
              <a:chOff x="4504" y="5668"/>
              <a:chExt cx="7465" cy="781"/>
            </a:xfrm>
          </p:grpSpPr>
          <p:sp>
            <p:nvSpPr>
              <p:cNvPr id="11" name="TextBox 20"/>
              <p:cNvSpPr txBox="1"/>
              <p:nvPr>
                <p:custDataLst>
                  <p:tags r:id="rId8"/>
                </p:custDataLst>
              </p:nvPr>
            </p:nvSpPr>
            <p:spPr>
              <a:xfrm>
                <a:off x="5691" y="5668"/>
                <a:ext cx="6278" cy="781"/>
              </a:xfrm>
              <a:prstGeom prst="rect">
                <a:avLst/>
              </a:prstGeom>
              <a:noFill/>
              <a:effectLst/>
            </p:spPr>
            <p:txBody>
              <a:bodyPr wrap="square" rtlCol="0">
                <a:normAutofit/>
              </a:bodyPr>
              <a:lstStyle/>
              <a:p>
                <a:pPr marL="0" lvl="0" indent="0" algn="l">
                  <a:lnSpc>
                    <a:spcPct val="100000"/>
                  </a:lnSpc>
                  <a:spcBef>
                    <a:spcPts val="0"/>
                  </a:spcBef>
                  <a:spcAft>
                    <a:spcPts val="0"/>
                  </a:spcAft>
                  <a:buSzPct val="100000"/>
                </a:pPr>
                <a:r>
                  <a:rPr lang="zh-CN" altLang="en-US" sz="1900" b="1">
                    <a:solidFill>
                      <a:schemeClr val="accent1"/>
                    </a:solidFill>
                    <a:latin typeface="Times New Roman" panose="02020603050405020304" charset="0"/>
                    <a:ea typeface="微软雅黑" panose="020B0503020204020204" pitchFamily="34" charset="-122"/>
                  </a:rPr>
                  <a:t>我制止了这种违章作业，编写了操作规程!</a:t>
                </a:r>
                <a:endParaRPr lang="zh-CN" altLang="en-US" sz="1900" b="1">
                  <a:solidFill>
                    <a:schemeClr val="accent1"/>
                  </a:solidFill>
                  <a:latin typeface="Times New Roman" panose="02020603050405020304" charset="0"/>
                  <a:ea typeface="微软雅黑" panose="020B0503020204020204" pitchFamily="34" charset="-122"/>
                </a:endParaRPr>
              </a:p>
            </p:txBody>
          </p:sp>
          <p:sp>
            <p:nvSpPr>
              <p:cNvPr id="12" name="矩形 8"/>
              <p:cNvSpPr/>
              <p:nvPr>
                <p:custDataLst>
                  <p:tags r:id="rId9"/>
                </p:custDataLst>
              </p:nvPr>
            </p:nvSpPr>
            <p:spPr>
              <a:xfrm>
                <a:off x="4504" y="5727"/>
                <a:ext cx="815" cy="662"/>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110" b="1" dirty="0">
                    <a:solidFill>
                      <a:schemeClr val="accent1"/>
                    </a:solidFill>
                    <a:sym typeface="Arial" panose="020B0604020202020204" pitchFamily="34" charset="0"/>
                  </a:rPr>
                  <a:t>03</a:t>
                </a:r>
                <a:endParaRPr lang="en-US" altLang="zh-CN" sz="2110" b="1" dirty="0">
                  <a:solidFill>
                    <a:schemeClr val="accent1"/>
                  </a:solidFill>
                  <a:sym typeface="Arial" panose="020B0604020202020204" pitchFamily="34" charset="0"/>
                </a:endParaRPr>
              </a:p>
            </p:txBody>
          </p:sp>
        </p:grpSp>
        <p:grpSp>
          <p:nvGrpSpPr>
            <p:cNvPr id="23" name="组合 22"/>
            <p:cNvGrpSpPr/>
            <p:nvPr/>
          </p:nvGrpSpPr>
          <p:grpSpPr>
            <a:xfrm>
              <a:off x="4504" y="7043"/>
              <a:ext cx="7465" cy="781"/>
              <a:chOff x="4504" y="7043"/>
              <a:chExt cx="7465" cy="781"/>
            </a:xfrm>
          </p:grpSpPr>
          <p:sp>
            <p:nvSpPr>
              <p:cNvPr id="14" name="TextBox 20"/>
              <p:cNvSpPr txBox="1"/>
              <p:nvPr>
                <p:custDataLst>
                  <p:tags r:id="rId10"/>
                </p:custDataLst>
              </p:nvPr>
            </p:nvSpPr>
            <p:spPr>
              <a:xfrm>
                <a:off x="5691" y="7043"/>
                <a:ext cx="6278" cy="781"/>
              </a:xfrm>
              <a:prstGeom prst="rect">
                <a:avLst/>
              </a:prstGeom>
              <a:noFill/>
              <a:effectLst/>
            </p:spPr>
            <p:txBody>
              <a:bodyPr wrap="square" rtlCol="0">
                <a:normAutofit/>
              </a:bodyPr>
              <a:lstStyle/>
              <a:p>
                <a:pPr marL="0" lvl="0" indent="0" algn="l">
                  <a:lnSpc>
                    <a:spcPct val="100000"/>
                  </a:lnSpc>
                  <a:spcBef>
                    <a:spcPts val="0"/>
                  </a:spcBef>
                  <a:spcAft>
                    <a:spcPts val="0"/>
                  </a:spcAft>
                  <a:buSzPct val="100000"/>
                </a:pPr>
                <a:r>
                  <a:rPr lang="zh-CN" altLang="en-US" sz="1900" b="1">
                    <a:solidFill>
                      <a:schemeClr val="accent2"/>
                    </a:solidFill>
                    <a:latin typeface="Times New Roman" panose="02020603050405020304" charset="0"/>
                    <a:ea typeface="微软雅黑" panose="020B0503020204020204" pitchFamily="34" charset="-122"/>
                  </a:rPr>
                  <a:t>对干部员工进行了培训，并出了通告!</a:t>
                </a:r>
                <a:endParaRPr lang="zh-CN" altLang="en-US" sz="1900" b="1">
                  <a:solidFill>
                    <a:schemeClr val="accent2"/>
                  </a:solidFill>
                  <a:latin typeface="Times New Roman" panose="02020603050405020304" charset="0"/>
                  <a:ea typeface="微软雅黑" panose="020B0503020204020204" pitchFamily="34" charset="-122"/>
                </a:endParaRPr>
              </a:p>
            </p:txBody>
          </p:sp>
          <p:sp>
            <p:nvSpPr>
              <p:cNvPr id="15" name="矩形 8"/>
              <p:cNvSpPr/>
              <p:nvPr>
                <p:custDataLst>
                  <p:tags r:id="rId11"/>
                </p:custDataLst>
              </p:nvPr>
            </p:nvSpPr>
            <p:spPr>
              <a:xfrm>
                <a:off x="4504" y="7102"/>
                <a:ext cx="815" cy="662"/>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110" b="1" dirty="0">
                    <a:solidFill>
                      <a:schemeClr val="accent2"/>
                    </a:solidFill>
                    <a:sym typeface="Arial" panose="020B0604020202020204" pitchFamily="34" charset="0"/>
                  </a:rPr>
                  <a:t>04</a:t>
                </a:r>
                <a:endParaRPr lang="en-US" altLang="zh-CN" sz="2110" b="1" dirty="0">
                  <a:solidFill>
                    <a:schemeClr val="accent2"/>
                  </a:solidFill>
                  <a:sym typeface="Arial" panose="020B0604020202020204" pitchFamily="34" charset="0"/>
                </a:endParaRPr>
              </a:p>
            </p:txBody>
          </p:sp>
        </p:grpSp>
        <p:grpSp>
          <p:nvGrpSpPr>
            <p:cNvPr id="22" name="组合 21"/>
            <p:cNvGrpSpPr/>
            <p:nvPr/>
          </p:nvGrpSpPr>
          <p:grpSpPr>
            <a:xfrm>
              <a:off x="4504" y="8418"/>
              <a:ext cx="7465" cy="781"/>
              <a:chOff x="4504" y="8418"/>
              <a:chExt cx="7465" cy="781"/>
            </a:xfrm>
          </p:grpSpPr>
          <p:sp>
            <p:nvSpPr>
              <p:cNvPr id="17" name="TextBox 20"/>
              <p:cNvSpPr txBox="1"/>
              <p:nvPr>
                <p:custDataLst>
                  <p:tags r:id="rId12"/>
                </p:custDataLst>
              </p:nvPr>
            </p:nvSpPr>
            <p:spPr>
              <a:xfrm>
                <a:off x="5691" y="8418"/>
                <a:ext cx="6278" cy="781"/>
              </a:xfrm>
              <a:prstGeom prst="rect">
                <a:avLst/>
              </a:prstGeom>
              <a:noFill/>
              <a:effectLst/>
            </p:spPr>
            <p:txBody>
              <a:bodyPr wrap="square" rtlCol="0">
                <a:normAutofit/>
              </a:bodyPr>
              <a:lstStyle/>
              <a:p>
                <a:pPr marL="0" lvl="0" indent="0" algn="l">
                  <a:lnSpc>
                    <a:spcPct val="100000"/>
                  </a:lnSpc>
                  <a:spcBef>
                    <a:spcPts val="0"/>
                  </a:spcBef>
                  <a:spcAft>
                    <a:spcPts val="0"/>
                  </a:spcAft>
                  <a:buSzPct val="100000"/>
                </a:pPr>
                <a:r>
                  <a:rPr lang="zh-CN" altLang="en-US" sz="1900" b="1">
                    <a:solidFill>
                      <a:schemeClr val="accent1"/>
                    </a:solidFill>
                    <a:latin typeface="Times New Roman" panose="02020603050405020304" charset="0"/>
                    <a:ea typeface="微软雅黑" panose="020B0503020204020204" pitchFamily="34" charset="-122"/>
                  </a:rPr>
                  <a:t>但是半年之后，还是出事了，出大事了---</a:t>
                </a:r>
                <a:endParaRPr lang="zh-CN" altLang="en-US" sz="1900" b="1">
                  <a:solidFill>
                    <a:schemeClr val="accent1"/>
                  </a:solidFill>
                  <a:latin typeface="Times New Roman" panose="02020603050405020304" charset="0"/>
                  <a:ea typeface="微软雅黑" panose="020B0503020204020204" pitchFamily="34" charset="-122"/>
                </a:endParaRPr>
              </a:p>
            </p:txBody>
          </p:sp>
          <p:sp>
            <p:nvSpPr>
              <p:cNvPr id="18" name="矩形 8"/>
              <p:cNvSpPr/>
              <p:nvPr>
                <p:custDataLst>
                  <p:tags r:id="rId13"/>
                </p:custDataLst>
              </p:nvPr>
            </p:nvSpPr>
            <p:spPr>
              <a:xfrm>
                <a:off x="4504" y="8478"/>
                <a:ext cx="815" cy="662"/>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110" b="1" dirty="0">
                    <a:solidFill>
                      <a:schemeClr val="accent1"/>
                    </a:solidFill>
                    <a:sym typeface="Arial" panose="020B0604020202020204" pitchFamily="34" charset="0"/>
                  </a:rPr>
                  <a:t>05</a:t>
                </a:r>
                <a:endParaRPr lang="en-US" altLang="zh-CN" sz="2110" b="1" dirty="0">
                  <a:solidFill>
                    <a:schemeClr val="accent1"/>
                  </a:solidFill>
                  <a:sym typeface="Arial" panose="020B0604020202020204" pitchFamily="34" charset="0"/>
                </a:endParaRPr>
              </a:p>
            </p:txBody>
          </p:sp>
        </p:grpSp>
      </p:grpSp>
      <p:grpSp>
        <p:nvGrpSpPr>
          <p:cNvPr id="210" name="组合 209"/>
          <p:cNvGrpSpPr/>
          <p:nvPr/>
        </p:nvGrpSpPr>
        <p:grpSpPr>
          <a:xfrm>
            <a:off x="520175" y="2270766"/>
            <a:ext cx="5827194" cy="4302087"/>
            <a:chOff x="-110" y="2551"/>
            <a:chExt cx="6526" cy="4818"/>
          </a:xfrm>
        </p:grpSpPr>
        <p:sp>
          <p:nvSpPr>
            <p:cNvPr id="16" name="iṣļïdê"/>
            <p:cNvSpPr/>
            <p:nvPr>
              <p:custDataLst>
                <p:tags r:id="rId14"/>
              </p:custDataLst>
            </p:nvPr>
          </p:nvSpPr>
          <p:spPr bwMode="auto">
            <a:xfrm>
              <a:off x="-110" y="6825"/>
              <a:ext cx="2594" cy="475"/>
            </a:xfrm>
            <a:prstGeom prst="ellipse">
              <a:avLst/>
            </a:pr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9" name="íṩļîḍê"/>
            <p:cNvSpPr/>
            <p:nvPr>
              <p:custDataLst>
                <p:tags r:id="rId15"/>
              </p:custDataLst>
            </p:nvPr>
          </p:nvSpPr>
          <p:spPr bwMode="auto">
            <a:xfrm>
              <a:off x="1902" y="6755"/>
              <a:ext cx="4514" cy="614"/>
            </a:xfrm>
            <a:prstGeom prst="ellipse">
              <a:avLst/>
            </a:pr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09" name="íşľíḍe"/>
            <p:cNvSpPr/>
            <p:nvPr>
              <p:custDataLst>
                <p:tags r:id="rId16"/>
              </p:custDataLst>
            </p:nvPr>
          </p:nvSpPr>
          <p:spPr bwMode="auto">
            <a:xfrm>
              <a:off x="2385" y="3468"/>
              <a:ext cx="2869" cy="3592"/>
            </a:xfrm>
            <a:custGeom>
              <a:avLst/>
              <a:gdLst>
                <a:gd name="T0" fmla="*/ 684 w 730"/>
                <a:gd name="T1" fmla="*/ 915 h 915"/>
                <a:gd name="T2" fmla="*/ 46 w 730"/>
                <a:gd name="T3" fmla="*/ 915 h 915"/>
                <a:gd name="T4" fmla="*/ 0 w 730"/>
                <a:gd name="T5" fmla="*/ 869 h 915"/>
                <a:gd name="T6" fmla="*/ 0 w 730"/>
                <a:gd name="T7" fmla="*/ 46 h 915"/>
                <a:gd name="T8" fmla="*/ 46 w 730"/>
                <a:gd name="T9" fmla="*/ 0 h 915"/>
                <a:gd name="T10" fmla="*/ 684 w 730"/>
                <a:gd name="T11" fmla="*/ 0 h 915"/>
                <a:gd name="T12" fmla="*/ 730 w 730"/>
                <a:gd name="T13" fmla="*/ 46 h 915"/>
                <a:gd name="T14" fmla="*/ 730 w 730"/>
                <a:gd name="T15" fmla="*/ 869 h 915"/>
                <a:gd name="T16" fmla="*/ 684 w 730"/>
                <a:gd name="T17" fmla="*/ 915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0" h="915">
                  <a:moveTo>
                    <a:pt x="684" y="915"/>
                  </a:moveTo>
                  <a:cubicBezTo>
                    <a:pt x="46" y="915"/>
                    <a:pt x="46" y="915"/>
                    <a:pt x="46" y="915"/>
                  </a:cubicBezTo>
                  <a:cubicBezTo>
                    <a:pt x="20" y="915"/>
                    <a:pt x="0" y="895"/>
                    <a:pt x="0" y="869"/>
                  </a:cubicBezTo>
                  <a:cubicBezTo>
                    <a:pt x="0" y="46"/>
                    <a:pt x="0" y="46"/>
                    <a:pt x="0" y="46"/>
                  </a:cubicBezTo>
                  <a:cubicBezTo>
                    <a:pt x="0" y="21"/>
                    <a:pt x="20" y="0"/>
                    <a:pt x="46" y="0"/>
                  </a:cubicBezTo>
                  <a:cubicBezTo>
                    <a:pt x="684" y="0"/>
                    <a:pt x="684" y="0"/>
                    <a:pt x="684" y="0"/>
                  </a:cubicBezTo>
                  <a:cubicBezTo>
                    <a:pt x="709" y="0"/>
                    <a:pt x="730" y="21"/>
                    <a:pt x="730" y="46"/>
                  </a:cubicBezTo>
                  <a:cubicBezTo>
                    <a:pt x="730" y="869"/>
                    <a:pt x="730" y="869"/>
                    <a:pt x="730" y="869"/>
                  </a:cubicBezTo>
                  <a:cubicBezTo>
                    <a:pt x="730" y="895"/>
                    <a:pt x="709" y="915"/>
                    <a:pt x="684" y="915"/>
                  </a:cubicBez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10" name="ïslïḍè"/>
            <p:cNvSpPr/>
            <p:nvPr>
              <p:custDataLst>
                <p:tags r:id="rId17"/>
              </p:custDataLst>
            </p:nvPr>
          </p:nvSpPr>
          <p:spPr bwMode="auto">
            <a:xfrm>
              <a:off x="2987" y="3222"/>
              <a:ext cx="1712" cy="381"/>
            </a:xfrm>
            <a:custGeom>
              <a:avLst/>
              <a:gdLst>
                <a:gd name="T0" fmla="*/ 436 w 436"/>
                <a:gd name="T1" fmla="*/ 97 h 97"/>
                <a:gd name="T2" fmla="*/ 0 w 436"/>
                <a:gd name="T3" fmla="*/ 97 h 97"/>
                <a:gd name="T4" fmla="*/ 0 w 436"/>
                <a:gd name="T5" fmla="*/ 28 h 97"/>
                <a:gd name="T6" fmla="*/ 27 w 436"/>
                <a:gd name="T7" fmla="*/ 0 h 97"/>
                <a:gd name="T8" fmla="*/ 409 w 436"/>
                <a:gd name="T9" fmla="*/ 0 h 97"/>
                <a:gd name="T10" fmla="*/ 436 w 436"/>
                <a:gd name="T11" fmla="*/ 28 h 97"/>
                <a:gd name="T12" fmla="*/ 436 w 436"/>
                <a:gd name="T13" fmla="*/ 97 h 97"/>
              </a:gdLst>
              <a:ahLst/>
              <a:cxnLst>
                <a:cxn ang="0">
                  <a:pos x="T0" y="T1"/>
                </a:cxn>
                <a:cxn ang="0">
                  <a:pos x="T2" y="T3"/>
                </a:cxn>
                <a:cxn ang="0">
                  <a:pos x="T4" y="T5"/>
                </a:cxn>
                <a:cxn ang="0">
                  <a:pos x="T6" y="T7"/>
                </a:cxn>
                <a:cxn ang="0">
                  <a:pos x="T8" y="T9"/>
                </a:cxn>
                <a:cxn ang="0">
                  <a:pos x="T10" y="T11"/>
                </a:cxn>
                <a:cxn ang="0">
                  <a:pos x="T12" y="T13"/>
                </a:cxn>
              </a:cxnLst>
              <a:rect l="0" t="0" r="r" b="b"/>
              <a:pathLst>
                <a:path w="436" h="97">
                  <a:moveTo>
                    <a:pt x="436" y="97"/>
                  </a:moveTo>
                  <a:cubicBezTo>
                    <a:pt x="0" y="97"/>
                    <a:pt x="0" y="97"/>
                    <a:pt x="0" y="97"/>
                  </a:cubicBezTo>
                  <a:cubicBezTo>
                    <a:pt x="0" y="28"/>
                    <a:pt x="0" y="28"/>
                    <a:pt x="0" y="28"/>
                  </a:cubicBezTo>
                  <a:cubicBezTo>
                    <a:pt x="0" y="13"/>
                    <a:pt x="12" y="0"/>
                    <a:pt x="27" y="0"/>
                  </a:cubicBezTo>
                  <a:cubicBezTo>
                    <a:pt x="409" y="0"/>
                    <a:pt x="409" y="0"/>
                    <a:pt x="409" y="0"/>
                  </a:cubicBezTo>
                  <a:cubicBezTo>
                    <a:pt x="424" y="0"/>
                    <a:pt x="436" y="13"/>
                    <a:pt x="436" y="28"/>
                  </a:cubicBezTo>
                  <a:lnTo>
                    <a:pt x="436" y="97"/>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11" name="ïṩľiḋe"/>
            <p:cNvSpPr/>
            <p:nvPr>
              <p:custDataLst>
                <p:tags r:id="rId18"/>
              </p:custDataLst>
            </p:nvPr>
          </p:nvSpPr>
          <p:spPr bwMode="auto">
            <a:xfrm>
              <a:off x="3218" y="3336"/>
              <a:ext cx="70" cy="267"/>
            </a:xfrm>
            <a:custGeom>
              <a:avLst/>
              <a:gdLst>
                <a:gd name="T0" fmla="*/ 18 w 18"/>
                <a:gd name="T1" fmla="*/ 68 h 68"/>
                <a:gd name="T2" fmla="*/ 17 w 18"/>
                <a:gd name="T3" fmla="*/ 63 h 68"/>
                <a:gd name="T4" fmla="*/ 17 w 18"/>
                <a:gd name="T5" fmla="*/ 0 h 68"/>
                <a:gd name="T6" fmla="*/ 0 w 18"/>
                <a:gd name="T7" fmla="*/ 0 h 68"/>
                <a:gd name="T8" fmla="*/ 0 w 18"/>
                <a:gd name="T9" fmla="*/ 68 h 68"/>
                <a:gd name="T10" fmla="*/ 18 w 18"/>
                <a:gd name="T11" fmla="*/ 68 h 68"/>
              </a:gdLst>
              <a:ahLst/>
              <a:cxnLst>
                <a:cxn ang="0">
                  <a:pos x="T0" y="T1"/>
                </a:cxn>
                <a:cxn ang="0">
                  <a:pos x="T2" y="T3"/>
                </a:cxn>
                <a:cxn ang="0">
                  <a:pos x="T4" y="T5"/>
                </a:cxn>
                <a:cxn ang="0">
                  <a:pos x="T6" y="T7"/>
                </a:cxn>
                <a:cxn ang="0">
                  <a:pos x="T8" y="T9"/>
                </a:cxn>
                <a:cxn ang="0">
                  <a:pos x="T10" y="T11"/>
                </a:cxn>
              </a:cxnLst>
              <a:rect l="0" t="0" r="r" b="b"/>
              <a:pathLst>
                <a:path w="18" h="68">
                  <a:moveTo>
                    <a:pt x="18" y="68"/>
                  </a:moveTo>
                  <a:cubicBezTo>
                    <a:pt x="17" y="67"/>
                    <a:pt x="17" y="65"/>
                    <a:pt x="17" y="63"/>
                  </a:cubicBezTo>
                  <a:cubicBezTo>
                    <a:pt x="17" y="0"/>
                    <a:pt x="17" y="0"/>
                    <a:pt x="17" y="0"/>
                  </a:cubicBezTo>
                  <a:cubicBezTo>
                    <a:pt x="0" y="0"/>
                    <a:pt x="0" y="0"/>
                    <a:pt x="0" y="0"/>
                  </a:cubicBezTo>
                  <a:cubicBezTo>
                    <a:pt x="0" y="68"/>
                    <a:pt x="0" y="68"/>
                    <a:pt x="0" y="68"/>
                  </a:cubicBezTo>
                  <a:lnTo>
                    <a:pt x="18" y="68"/>
                  </a:lnTo>
                  <a:close/>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12" name="îṧ1íḋê"/>
            <p:cNvSpPr/>
            <p:nvPr>
              <p:custDataLst>
                <p:tags r:id="rId19"/>
              </p:custDataLst>
            </p:nvPr>
          </p:nvSpPr>
          <p:spPr bwMode="auto">
            <a:xfrm>
              <a:off x="4459" y="3336"/>
              <a:ext cx="70" cy="267"/>
            </a:xfrm>
            <a:custGeom>
              <a:avLst/>
              <a:gdLst>
                <a:gd name="T0" fmla="*/ 18 w 18"/>
                <a:gd name="T1" fmla="*/ 0 h 68"/>
                <a:gd name="T2" fmla="*/ 1 w 18"/>
                <a:gd name="T3" fmla="*/ 0 h 68"/>
                <a:gd name="T4" fmla="*/ 1 w 18"/>
                <a:gd name="T5" fmla="*/ 63 h 68"/>
                <a:gd name="T6" fmla="*/ 0 w 18"/>
                <a:gd name="T7" fmla="*/ 68 h 68"/>
                <a:gd name="T8" fmla="*/ 18 w 18"/>
                <a:gd name="T9" fmla="*/ 68 h 68"/>
                <a:gd name="T10" fmla="*/ 18 w 18"/>
                <a:gd name="T11" fmla="*/ 0 h 68"/>
              </a:gdLst>
              <a:ahLst/>
              <a:cxnLst>
                <a:cxn ang="0">
                  <a:pos x="T0" y="T1"/>
                </a:cxn>
                <a:cxn ang="0">
                  <a:pos x="T2" y="T3"/>
                </a:cxn>
                <a:cxn ang="0">
                  <a:pos x="T4" y="T5"/>
                </a:cxn>
                <a:cxn ang="0">
                  <a:pos x="T6" y="T7"/>
                </a:cxn>
                <a:cxn ang="0">
                  <a:pos x="T8" y="T9"/>
                </a:cxn>
                <a:cxn ang="0">
                  <a:pos x="T10" y="T11"/>
                </a:cxn>
              </a:cxnLst>
              <a:rect l="0" t="0" r="r" b="b"/>
              <a:pathLst>
                <a:path w="18" h="68">
                  <a:moveTo>
                    <a:pt x="18" y="0"/>
                  </a:moveTo>
                  <a:cubicBezTo>
                    <a:pt x="1" y="0"/>
                    <a:pt x="1" y="0"/>
                    <a:pt x="1" y="0"/>
                  </a:cubicBezTo>
                  <a:cubicBezTo>
                    <a:pt x="1" y="63"/>
                    <a:pt x="1" y="63"/>
                    <a:pt x="1" y="63"/>
                  </a:cubicBezTo>
                  <a:cubicBezTo>
                    <a:pt x="1" y="65"/>
                    <a:pt x="1" y="67"/>
                    <a:pt x="0" y="68"/>
                  </a:cubicBezTo>
                  <a:cubicBezTo>
                    <a:pt x="18" y="68"/>
                    <a:pt x="18" y="68"/>
                    <a:pt x="18" y="68"/>
                  </a:cubicBezTo>
                  <a:lnTo>
                    <a:pt x="18" y="0"/>
                  </a:lnTo>
                  <a:close/>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13" name="îS1îḋè"/>
            <p:cNvSpPr/>
            <p:nvPr>
              <p:custDataLst>
                <p:tags r:id="rId20"/>
              </p:custDataLst>
            </p:nvPr>
          </p:nvSpPr>
          <p:spPr bwMode="auto">
            <a:xfrm>
              <a:off x="2558" y="3611"/>
              <a:ext cx="2571" cy="3344"/>
            </a:xfrm>
            <a:custGeom>
              <a:avLst/>
              <a:gdLst>
                <a:gd name="T0" fmla="*/ 614 w 654"/>
                <a:gd name="T1" fmla="*/ 852 h 852"/>
                <a:gd name="T2" fmla="*/ 40 w 654"/>
                <a:gd name="T3" fmla="*/ 852 h 852"/>
                <a:gd name="T4" fmla="*/ 0 w 654"/>
                <a:gd name="T5" fmla="*/ 812 h 852"/>
                <a:gd name="T6" fmla="*/ 0 w 654"/>
                <a:gd name="T7" fmla="*/ 40 h 852"/>
                <a:gd name="T8" fmla="*/ 40 w 654"/>
                <a:gd name="T9" fmla="*/ 0 h 852"/>
                <a:gd name="T10" fmla="*/ 614 w 654"/>
                <a:gd name="T11" fmla="*/ 0 h 852"/>
                <a:gd name="T12" fmla="*/ 654 w 654"/>
                <a:gd name="T13" fmla="*/ 40 h 852"/>
                <a:gd name="T14" fmla="*/ 654 w 654"/>
                <a:gd name="T15" fmla="*/ 812 h 852"/>
                <a:gd name="T16" fmla="*/ 614 w 654"/>
                <a:gd name="T17" fmla="*/ 852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4" h="852">
                  <a:moveTo>
                    <a:pt x="614" y="852"/>
                  </a:moveTo>
                  <a:cubicBezTo>
                    <a:pt x="40" y="852"/>
                    <a:pt x="40" y="852"/>
                    <a:pt x="40" y="852"/>
                  </a:cubicBezTo>
                  <a:cubicBezTo>
                    <a:pt x="18" y="852"/>
                    <a:pt x="0" y="834"/>
                    <a:pt x="0" y="812"/>
                  </a:cubicBezTo>
                  <a:cubicBezTo>
                    <a:pt x="0" y="40"/>
                    <a:pt x="0" y="40"/>
                    <a:pt x="0" y="40"/>
                  </a:cubicBezTo>
                  <a:cubicBezTo>
                    <a:pt x="0" y="18"/>
                    <a:pt x="18" y="0"/>
                    <a:pt x="40" y="0"/>
                  </a:cubicBezTo>
                  <a:cubicBezTo>
                    <a:pt x="614" y="0"/>
                    <a:pt x="614" y="0"/>
                    <a:pt x="614" y="0"/>
                  </a:cubicBezTo>
                  <a:cubicBezTo>
                    <a:pt x="636" y="0"/>
                    <a:pt x="654" y="18"/>
                    <a:pt x="654" y="40"/>
                  </a:cubicBezTo>
                  <a:cubicBezTo>
                    <a:pt x="654" y="812"/>
                    <a:pt x="654" y="812"/>
                    <a:pt x="654" y="812"/>
                  </a:cubicBezTo>
                  <a:cubicBezTo>
                    <a:pt x="654" y="834"/>
                    <a:pt x="636" y="852"/>
                    <a:pt x="614" y="852"/>
                  </a:cubicBezTo>
                  <a:close/>
                </a:path>
              </a:pathLst>
            </a:custGeom>
            <a:solidFill>
              <a:srgbClr val="F9F9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14" name="íŝļîḋè"/>
            <p:cNvSpPr/>
            <p:nvPr>
              <p:custDataLst>
                <p:tags r:id="rId21"/>
              </p:custDataLst>
            </p:nvPr>
          </p:nvSpPr>
          <p:spPr bwMode="auto">
            <a:xfrm>
              <a:off x="3737" y="3108"/>
              <a:ext cx="243" cy="223"/>
            </a:xfrm>
            <a:custGeom>
              <a:avLst/>
              <a:gdLst>
                <a:gd name="T0" fmla="*/ 7 w 62"/>
                <a:gd name="T1" fmla="*/ 48 h 57"/>
                <a:gd name="T2" fmla="*/ 31 w 62"/>
                <a:gd name="T3" fmla="*/ 13 h 57"/>
                <a:gd name="T4" fmla="*/ 55 w 62"/>
                <a:gd name="T5" fmla="*/ 48 h 57"/>
                <a:gd name="T6" fmla="*/ 54 w 62"/>
                <a:gd name="T7" fmla="*/ 57 h 57"/>
                <a:gd name="T8" fmla="*/ 62 w 62"/>
                <a:gd name="T9" fmla="*/ 34 h 57"/>
                <a:gd name="T10" fmla="*/ 31 w 62"/>
                <a:gd name="T11" fmla="*/ 0 h 57"/>
                <a:gd name="T12" fmla="*/ 0 w 62"/>
                <a:gd name="T13" fmla="*/ 34 h 57"/>
                <a:gd name="T14" fmla="*/ 8 w 62"/>
                <a:gd name="T15" fmla="*/ 57 h 57"/>
                <a:gd name="T16" fmla="*/ 7 w 62"/>
                <a:gd name="T17" fmla="*/ 4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57">
                  <a:moveTo>
                    <a:pt x="7" y="48"/>
                  </a:moveTo>
                  <a:cubicBezTo>
                    <a:pt x="7" y="29"/>
                    <a:pt x="18" y="13"/>
                    <a:pt x="31" y="13"/>
                  </a:cubicBezTo>
                  <a:cubicBezTo>
                    <a:pt x="45" y="13"/>
                    <a:pt x="55" y="29"/>
                    <a:pt x="55" y="48"/>
                  </a:cubicBezTo>
                  <a:cubicBezTo>
                    <a:pt x="55" y="51"/>
                    <a:pt x="55" y="54"/>
                    <a:pt x="54" y="57"/>
                  </a:cubicBezTo>
                  <a:cubicBezTo>
                    <a:pt x="59" y="51"/>
                    <a:pt x="62" y="43"/>
                    <a:pt x="62" y="34"/>
                  </a:cubicBezTo>
                  <a:cubicBezTo>
                    <a:pt x="62" y="15"/>
                    <a:pt x="48" y="0"/>
                    <a:pt x="31" y="0"/>
                  </a:cubicBezTo>
                  <a:cubicBezTo>
                    <a:pt x="14" y="0"/>
                    <a:pt x="0" y="15"/>
                    <a:pt x="0" y="34"/>
                  </a:cubicBezTo>
                  <a:cubicBezTo>
                    <a:pt x="0" y="43"/>
                    <a:pt x="3" y="51"/>
                    <a:pt x="8" y="57"/>
                  </a:cubicBezTo>
                  <a:cubicBezTo>
                    <a:pt x="7" y="54"/>
                    <a:pt x="7" y="51"/>
                    <a:pt x="7" y="48"/>
                  </a:cubicBez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15" name="iṧliḍè"/>
            <p:cNvSpPr/>
            <p:nvPr>
              <p:custDataLst>
                <p:tags r:id="rId22"/>
              </p:custDataLst>
            </p:nvPr>
          </p:nvSpPr>
          <p:spPr bwMode="auto">
            <a:xfrm>
              <a:off x="2724" y="4168"/>
              <a:ext cx="2239" cy="639"/>
            </a:xfrm>
            <a:custGeom>
              <a:avLst/>
              <a:gdLst>
                <a:gd name="T0" fmla="*/ 524 w 570"/>
                <a:gd name="T1" fmla="*/ 163 h 163"/>
                <a:gd name="T2" fmla="*/ 46 w 570"/>
                <a:gd name="T3" fmla="*/ 163 h 163"/>
                <a:gd name="T4" fmla="*/ 0 w 570"/>
                <a:gd name="T5" fmla="*/ 118 h 163"/>
                <a:gd name="T6" fmla="*/ 0 w 570"/>
                <a:gd name="T7" fmla="*/ 46 h 163"/>
                <a:gd name="T8" fmla="*/ 46 w 570"/>
                <a:gd name="T9" fmla="*/ 0 h 163"/>
                <a:gd name="T10" fmla="*/ 524 w 570"/>
                <a:gd name="T11" fmla="*/ 0 h 163"/>
                <a:gd name="T12" fmla="*/ 570 w 570"/>
                <a:gd name="T13" fmla="*/ 46 h 163"/>
                <a:gd name="T14" fmla="*/ 570 w 570"/>
                <a:gd name="T15" fmla="*/ 118 h 163"/>
                <a:gd name="T16" fmla="*/ 524 w 570"/>
                <a:gd name="T1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0" h="163">
                  <a:moveTo>
                    <a:pt x="524" y="163"/>
                  </a:moveTo>
                  <a:cubicBezTo>
                    <a:pt x="46" y="163"/>
                    <a:pt x="46" y="163"/>
                    <a:pt x="46" y="163"/>
                  </a:cubicBezTo>
                  <a:cubicBezTo>
                    <a:pt x="21" y="163"/>
                    <a:pt x="0" y="143"/>
                    <a:pt x="0" y="118"/>
                  </a:cubicBezTo>
                  <a:cubicBezTo>
                    <a:pt x="0" y="46"/>
                    <a:pt x="0" y="46"/>
                    <a:pt x="0" y="46"/>
                  </a:cubicBezTo>
                  <a:cubicBezTo>
                    <a:pt x="0" y="20"/>
                    <a:pt x="21" y="0"/>
                    <a:pt x="46" y="0"/>
                  </a:cubicBezTo>
                  <a:cubicBezTo>
                    <a:pt x="524" y="0"/>
                    <a:pt x="524" y="0"/>
                    <a:pt x="524" y="0"/>
                  </a:cubicBezTo>
                  <a:cubicBezTo>
                    <a:pt x="549" y="0"/>
                    <a:pt x="570" y="20"/>
                    <a:pt x="570" y="46"/>
                  </a:cubicBezTo>
                  <a:cubicBezTo>
                    <a:pt x="570" y="118"/>
                    <a:pt x="570" y="118"/>
                    <a:pt x="570" y="118"/>
                  </a:cubicBezTo>
                  <a:cubicBezTo>
                    <a:pt x="570" y="143"/>
                    <a:pt x="549" y="163"/>
                    <a:pt x="524" y="163"/>
                  </a:cubicBezTo>
                  <a:close/>
                </a:path>
              </a:pathLst>
            </a:custGeom>
            <a:solidFill>
              <a:srgbClr val="5A34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16" name="ïsḷíďé"/>
            <p:cNvSpPr/>
            <p:nvPr>
              <p:custDataLst>
                <p:tags r:id="rId23"/>
              </p:custDataLst>
            </p:nvPr>
          </p:nvSpPr>
          <p:spPr bwMode="auto">
            <a:xfrm>
              <a:off x="2873" y="4328"/>
              <a:ext cx="1430" cy="23"/>
            </a:xfrm>
            <a:prstGeom prst="rect">
              <a:avLst/>
            </a:prstGeom>
            <a:solidFill>
              <a:srgbClr val="30303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117" name="í$ḻîḍe"/>
            <p:cNvSpPr/>
            <p:nvPr>
              <p:custDataLst>
                <p:tags r:id="rId24"/>
              </p:custDataLst>
            </p:nvPr>
          </p:nvSpPr>
          <p:spPr bwMode="auto">
            <a:xfrm>
              <a:off x="2873" y="4478"/>
              <a:ext cx="1430" cy="23"/>
            </a:xfrm>
            <a:prstGeom prst="rect">
              <a:avLst/>
            </a:prstGeom>
            <a:solidFill>
              <a:srgbClr val="30303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118" name="ïşḷíḓè"/>
            <p:cNvSpPr/>
            <p:nvPr>
              <p:custDataLst>
                <p:tags r:id="rId25"/>
              </p:custDataLst>
            </p:nvPr>
          </p:nvSpPr>
          <p:spPr bwMode="auto">
            <a:xfrm>
              <a:off x="2873" y="4622"/>
              <a:ext cx="1430" cy="23"/>
            </a:xfrm>
            <a:prstGeom prst="rect">
              <a:avLst/>
            </a:prstGeom>
            <a:solidFill>
              <a:srgbClr val="30303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119" name="ï$ḻîḑê"/>
            <p:cNvSpPr/>
            <p:nvPr>
              <p:custDataLst>
                <p:tags r:id="rId26"/>
              </p:custDataLst>
            </p:nvPr>
          </p:nvSpPr>
          <p:spPr bwMode="auto">
            <a:xfrm>
              <a:off x="4429" y="4270"/>
              <a:ext cx="23" cy="436"/>
            </a:xfrm>
            <a:prstGeom prst="rect">
              <a:avLst/>
            </a:prstGeom>
            <a:solidFill>
              <a:srgbClr val="30303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120" name="î$1ïďé"/>
            <p:cNvSpPr/>
            <p:nvPr>
              <p:custDataLst>
                <p:tags r:id="rId27"/>
              </p:custDataLst>
            </p:nvPr>
          </p:nvSpPr>
          <p:spPr bwMode="auto">
            <a:xfrm>
              <a:off x="4582" y="4384"/>
              <a:ext cx="255" cy="208"/>
            </a:xfrm>
            <a:custGeom>
              <a:avLst/>
              <a:gdLst>
                <a:gd name="T0" fmla="*/ 0 w 152"/>
                <a:gd name="T1" fmla="*/ 32 h 124"/>
                <a:gd name="T2" fmla="*/ 26 w 152"/>
                <a:gd name="T3" fmla="*/ 21 h 124"/>
                <a:gd name="T4" fmla="*/ 47 w 152"/>
                <a:gd name="T5" fmla="*/ 79 h 124"/>
                <a:gd name="T6" fmla="*/ 126 w 152"/>
                <a:gd name="T7" fmla="*/ 0 h 124"/>
                <a:gd name="T8" fmla="*/ 152 w 152"/>
                <a:gd name="T9" fmla="*/ 25 h 124"/>
                <a:gd name="T10" fmla="*/ 47 w 152"/>
                <a:gd name="T11" fmla="*/ 124 h 124"/>
                <a:gd name="T12" fmla="*/ 0 w 152"/>
                <a:gd name="T13" fmla="*/ 32 h 124"/>
              </a:gdLst>
              <a:ahLst/>
              <a:cxnLst>
                <a:cxn ang="0">
                  <a:pos x="T0" y="T1"/>
                </a:cxn>
                <a:cxn ang="0">
                  <a:pos x="T2" y="T3"/>
                </a:cxn>
                <a:cxn ang="0">
                  <a:pos x="T4" y="T5"/>
                </a:cxn>
                <a:cxn ang="0">
                  <a:pos x="T6" y="T7"/>
                </a:cxn>
                <a:cxn ang="0">
                  <a:pos x="T8" y="T9"/>
                </a:cxn>
                <a:cxn ang="0">
                  <a:pos x="T10" y="T11"/>
                </a:cxn>
                <a:cxn ang="0">
                  <a:pos x="T12" y="T13"/>
                </a:cxn>
              </a:cxnLst>
              <a:rect l="0" t="0" r="r" b="b"/>
              <a:pathLst>
                <a:path w="152" h="124">
                  <a:moveTo>
                    <a:pt x="0" y="32"/>
                  </a:moveTo>
                  <a:lnTo>
                    <a:pt x="26" y="21"/>
                  </a:lnTo>
                  <a:lnTo>
                    <a:pt x="47" y="79"/>
                  </a:lnTo>
                  <a:lnTo>
                    <a:pt x="126" y="0"/>
                  </a:lnTo>
                  <a:lnTo>
                    <a:pt x="152" y="25"/>
                  </a:lnTo>
                  <a:lnTo>
                    <a:pt x="47" y="124"/>
                  </a:lnTo>
                  <a:lnTo>
                    <a:pt x="0" y="32"/>
                  </a:lnTo>
                  <a:close/>
                </a:path>
              </a:pathLst>
            </a:custGeom>
            <a:solidFill>
              <a:srgbClr val="3030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21" name="îṩľïḓe"/>
            <p:cNvSpPr/>
            <p:nvPr>
              <p:custDataLst>
                <p:tags r:id="rId28"/>
              </p:custDataLst>
            </p:nvPr>
          </p:nvSpPr>
          <p:spPr bwMode="auto">
            <a:xfrm>
              <a:off x="2724" y="5031"/>
              <a:ext cx="2239" cy="639"/>
            </a:xfrm>
            <a:custGeom>
              <a:avLst/>
              <a:gdLst>
                <a:gd name="T0" fmla="*/ 524 w 570"/>
                <a:gd name="T1" fmla="*/ 163 h 163"/>
                <a:gd name="T2" fmla="*/ 46 w 570"/>
                <a:gd name="T3" fmla="*/ 163 h 163"/>
                <a:gd name="T4" fmla="*/ 0 w 570"/>
                <a:gd name="T5" fmla="*/ 118 h 163"/>
                <a:gd name="T6" fmla="*/ 0 w 570"/>
                <a:gd name="T7" fmla="*/ 45 h 163"/>
                <a:gd name="T8" fmla="*/ 46 w 570"/>
                <a:gd name="T9" fmla="*/ 0 h 163"/>
                <a:gd name="T10" fmla="*/ 524 w 570"/>
                <a:gd name="T11" fmla="*/ 0 h 163"/>
                <a:gd name="T12" fmla="*/ 570 w 570"/>
                <a:gd name="T13" fmla="*/ 45 h 163"/>
                <a:gd name="T14" fmla="*/ 570 w 570"/>
                <a:gd name="T15" fmla="*/ 118 h 163"/>
                <a:gd name="T16" fmla="*/ 524 w 570"/>
                <a:gd name="T1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0" h="163">
                  <a:moveTo>
                    <a:pt x="524" y="163"/>
                  </a:moveTo>
                  <a:cubicBezTo>
                    <a:pt x="46" y="163"/>
                    <a:pt x="46" y="163"/>
                    <a:pt x="46" y="163"/>
                  </a:cubicBezTo>
                  <a:cubicBezTo>
                    <a:pt x="21" y="163"/>
                    <a:pt x="0" y="143"/>
                    <a:pt x="0" y="118"/>
                  </a:cubicBezTo>
                  <a:cubicBezTo>
                    <a:pt x="0" y="45"/>
                    <a:pt x="0" y="45"/>
                    <a:pt x="0" y="45"/>
                  </a:cubicBezTo>
                  <a:cubicBezTo>
                    <a:pt x="0" y="20"/>
                    <a:pt x="21" y="0"/>
                    <a:pt x="46" y="0"/>
                  </a:cubicBezTo>
                  <a:cubicBezTo>
                    <a:pt x="524" y="0"/>
                    <a:pt x="524" y="0"/>
                    <a:pt x="524" y="0"/>
                  </a:cubicBezTo>
                  <a:cubicBezTo>
                    <a:pt x="549" y="0"/>
                    <a:pt x="570" y="20"/>
                    <a:pt x="570" y="45"/>
                  </a:cubicBezTo>
                  <a:cubicBezTo>
                    <a:pt x="570" y="118"/>
                    <a:pt x="570" y="118"/>
                    <a:pt x="570" y="118"/>
                  </a:cubicBezTo>
                  <a:cubicBezTo>
                    <a:pt x="570" y="143"/>
                    <a:pt x="549" y="163"/>
                    <a:pt x="524" y="163"/>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22" name="is1íḋê"/>
            <p:cNvSpPr/>
            <p:nvPr>
              <p:custDataLst>
                <p:tags r:id="rId29"/>
              </p:custDataLst>
            </p:nvPr>
          </p:nvSpPr>
          <p:spPr bwMode="auto">
            <a:xfrm>
              <a:off x="2873" y="5192"/>
              <a:ext cx="1430" cy="23"/>
            </a:xfrm>
            <a:prstGeom prst="rect">
              <a:avLst/>
            </a:prstGeom>
            <a:solidFill>
              <a:srgbClr val="30303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123" name="îṥlíďè"/>
            <p:cNvSpPr/>
            <p:nvPr>
              <p:custDataLst>
                <p:tags r:id="rId30"/>
              </p:custDataLst>
            </p:nvPr>
          </p:nvSpPr>
          <p:spPr bwMode="auto">
            <a:xfrm>
              <a:off x="2873" y="5341"/>
              <a:ext cx="1430" cy="23"/>
            </a:xfrm>
            <a:prstGeom prst="rect">
              <a:avLst/>
            </a:prstGeom>
            <a:solidFill>
              <a:srgbClr val="30303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124" name="ïṧḻïde"/>
            <p:cNvSpPr/>
            <p:nvPr>
              <p:custDataLst>
                <p:tags r:id="rId31"/>
              </p:custDataLst>
            </p:nvPr>
          </p:nvSpPr>
          <p:spPr bwMode="auto">
            <a:xfrm>
              <a:off x="2873" y="5486"/>
              <a:ext cx="1430" cy="23"/>
            </a:xfrm>
            <a:prstGeom prst="rect">
              <a:avLst/>
            </a:prstGeom>
            <a:solidFill>
              <a:srgbClr val="30303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125" name="ísļiḓé"/>
            <p:cNvSpPr/>
            <p:nvPr>
              <p:custDataLst>
                <p:tags r:id="rId32"/>
              </p:custDataLst>
            </p:nvPr>
          </p:nvSpPr>
          <p:spPr bwMode="auto">
            <a:xfrm>
              <a:off x="4429" y="5133"/>
              <a:ext cx="23" cy="436"/>
            </a:xfrm>
            <a:prstGeom prst="rect">
              <a:avLst/>
            </a:prstGeom>
            <a:solidFill>
              <a:srgbClr val="30303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126" name="íṥlídê"/>
            <p:cNvSpPr/>
            <p:nvPr>
              <p:custDataLst>
                <p:tags r:id="rId33"/>
              </p:custDataLst>
            </p:nvPr>
          </p:nvSpPr>
          <p:spPr bwMode="auto">
            <a:xfrm>
              <a:off x="4582" y="5247"/>
              <a:ext cx="255" cy="208"/>
            </a:xfrm>
            <a:custGeom>
              <a:avLst/>
              <a:gdLst>
                <a:gd name="T0" fmla="*/ 0 w 152"/>
                <a:gd name="T1" fmla="*/ 30 h 124"/>
                <a:gd name="T2" fmla="*/ 26 w 152"/>
                <a:gd name="T3" fmla="*/ 21 h 124"/>
                <a:gd name="T4" fmla="*/ 47 w 152"/>
                <a:gd name="T5" fmla="*/ 79 h 124"/>
                <a:gd name="T6" fmla="*/ 126 w 152"/>
                <a:gd name="T7" fmla="*/ 0 h 124"/>
                <a:gd name="T8" fmla="*/ 152 w 152"/>
                <a:gd name="T9" fmla="*/ 25 h 124"/>
                <a:gd name="T10" fmla="*/ 47 w 152"/>
                <a:gd name="T11" fmla="*/ 124 h 124"/>
                <a:gd name="T12" fmla="*/ 0 w 152"/>
                <a:gd name="T13" fmla="*/ 30 h 124"/>
              </a:gdLst>
              <a:ahLst/>
              <a:cxnLst>
                <a:cxn ang="0">
                  <a:pos x="T0" y="T1"/>
                </a:cxn>
                <a:cxn ang="0">
                  <a:pos x="T2" y="T3"/>
                </a:cxn>
                <a:cxn ang="0">
                  <a:pos x="T4" y="T5"/>
                </a:cxn>
                <a:cxn ang="0">
                  <a:pos x="T6" y="T7"/>
                </a:cxn>
                <a:cxn ang="0">
                  <a:pos x="T8" y="T9"/>
                </a:cxn>
                <a:cxn ang="0">
                  <a:pos x="T10" y="T11"/>
                </a:cxn>
                <a:cxn ang="0">
                  <a:pos x="T12" y="T13"/>
                </a:cxn>
              </a:cxnLst>
              <a:rect l="0" t="0" r="r" b="b"/>
              <a:pathLst>
                <a:path w="152" h="124">
                  <a:moveTo>
                    <a:pt x="0" y="30"/>
                  </a:moveTo>
                  <a:lnTo>
                    <a:pt x="26" y="21"/>
                  </a:lnTo>
                  <a:lnTo>
                    <a:pt x="47" y="79"/>
                  </a:lnTo>
                  <a:lnTo>
                    <a:pt x="126" y="0"/>
                  </a:lnTo>
                  <a:lnTo>
                    <a:pt x="152" y="25"/>
                  </a:lnTo>
                  <a:lnTo>
                    <a:pt x="47" y="124"/>
                  </a:lnTo>
                  <a:lnTo>
                    <a:pt x="0" y="30"/>
                  </a:lnTo>
                  <a:close/>
                </a:path>
              </a:pathLst>
            </a:custGeom>
            <a:solidFill>
              <a:srgbClr val="3030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27" name="îSlîḋé"/>
            <p:cNvSpPr/>
            <p:nvPr>
              <p:custDataLst>
                <p:tags r:id="rId34"/>
              </p:custDataLst>
            </p:nvPr>
          </p:nvSpPr>
          <p:spPr bwMode="auto">
            <a:xfrm>
              <a:off x="2724" y="5910"/>
              <a:ext cx="2239" cy="641"/>
            </a:xfrm>
            <a:custGeom>
              <a:avLst/>
              <a:gdLst>
                <a:gd name="T0" fmla="*/ 524 w 570"/>
                <a:gd name="T1" fmla="*/ 163 h 163"/>
                <a:gd name="T2" fmla="*/ 46 w 570"/>
                <a:gd name="T3" fmla="*/ 163 h 163"/>
                <a:gd name="T4" fmla="*/ 0 w 570"/>
                <a:gd name="T5" fmla="*/ 118 h 163"/>
                <a:gd name="T6" fmla="*/ 0 w 570"/>
                <a:gd name="T7" fmla="*/ 45 h 163"/>
                <a:gd name="T8" fmla="*/ 46 w 570"/>
                <a:gd name="T9" fmla="*/ 0 h 163"/>
                <a:gd name="T10" fmla="*/ 524 w 570"/>
                <a:gd name="T11" fmla="*/ 0 h 163"/>
                <a:gd name="T12" fmla="*/ 570 w 570"/>
                <a:gd name="T13" fmla="*/ 45 h 163"/>
                <a:gd name="T14" fmla="*/ 570 w 570"/>
                <a:gd name="T15" fmla="*/ 118 h 163"/>
                <a:gd name="T16" fmla="*/ 524 w 570"/>
                <a:gd name="T1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0" h="163">
                  <a:moveTo>
                    <a:pt x="524" y="163"/>
                  </a:moveTo>
                  <a:cubicBezTo>
                    <a:pt x="46" y="163"/>
                    <a:pt x="46" y="163"/>
                    <a:pt x="46" y="163"/>
                  </a:cubicBezTo>
                  <a:cubicBezTo>
                    <a:pt x="21" y="163"/>
                    <a:pt x="0" y="143"/>
                    <a:pt x="0" y="118"/>
                  </a:cubicBezTo>
                  <a:cubicBezTo>
                    <a:pt x="0" y="45"/>
                    <a:pt x="0" y="45"/>
                    <a:pt x="0" y="45"/>
                  </a:cubicBezTo>
                  <a:cubicBezTo>
                    <a:pt x="0" y="20"/>
                    <a:pt x="21" y="0"/>
                    <a:pt x="46" y="0"/>
                  </a:cubicBezTo>
                  <a:cubicBezTo>
                    <a:pt x="524" y="0"/>
                    <a:pt x="524" y="0"/>
                    <a:pt x="524" y="0"/>
                  </a:cubicBezTo>
                  <a:cubicBezTo>
                    <a:pt x="549" y="0"/>
                    <a:pt x="570" y="20"/>
                    <a:pt x="570" y="45"/>
                  </a:cubicBezTo>
                  <a:cubicBezTo>
                    <a:pt x="570" y="118"/>
                    <a:pt x="570" y="118"/>
                    <a:pt x="570" y="118"/>
                  </a:cubicBezTo>
                  <a:cubicBezTo>
                    <a:pt x="570" y="143"/>
                    <a:pt x="549" y="163"/>
                    <a:pt x="524" y="163"/>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28" name="íṥ1ïḋê"/>
            <p:cNvSpPr/>
            <p:nvPr>
              <p:custDataLst>
                <p:tags r:id="rId35"/>
              </p:custDataLst>
            </p:nvPr>
          </p:nvSpPr>
          <p:spPr bwMode="auto">
            <a:xfrm>
              <a:off x="2873" y="6071"/>
              <a:ext cx="1430" cy="23"/>
            </a:xfrm>
            <a:prstGeom prst="rect">
              <a:avLst/>
            </a:prstGeom>
            <a:solidFill>
              <a:srgbClr val="30303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129" name="ísľïde"/>
            <p:cNvSpPr/>
            <p:nvPr>
              <p:custDataLst>
                <p:tags r:id="rId36"/>
              </p:custDataLst>
            </p:nvPr>
          </p:nvSpPr>
          <p:spPr bwMode="auto">
            <a:xfrm>
              <a:off x="2873" y="6220"/>
              <a:ext cx="1430" cy="23"/>
            </a:xfrm>
            <a:prstGeom prst="rect">
              <a:avLst/>
            </a:prstGeom>
            <a:solidFill>
              <a:srgbClr val="30303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130" name="îšľíḍé"/>
            <p:cNvSpPr/>
            <p:nvPr>
              <p:custDataLst>
                <p:tags r:id="rId37"/>
              </p:custDataLst>
            </p:nvPr>
          </p:nvSpPr>
          <p:spPr bwMode="auto">
            <a:xfrm>
              <a:off x="2873" y="6366"/>
              <a:ext cx="1430" cy="23"/>
            </a:xfrm>
            <a:prstGeom prst="rect">
              <a:avLst/>
            </a:prstGeom>
            <a:solidFill>
              <a:srgbClr val="30303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131" name="îsľídé"/>
            <p:cNvSpPr/>
            <p:nvPr>
              <p:custDataLst>
                <p:tags r:id="rId38"/>
              </p:custDataLst>
            </p:nvPr>
          </p:nvSpPr>
          <p:spPr bwMode="auto">
            <a:xfrm>
              <a:off x="4429" y="6012"/>
              <a:ext cx="23" cy="436"/>
            </a:xfrm>
            <a:prstGeom prst="rect">
              <a:avLst/>
            </a:prstGeom>
            <a:solidFill>
              <a:srgbClr val="30303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132" name="îSļíḓê"/>
            <p:cNvSpPr/>
            <p:nvPr>
              <p:custDataLst>
                <p:tags r:id="rId39"/>
              </p:custDataLst>
            </p:nvPr>
          </p:nvSpPr>
          <p:spPr bwMode="auto">
            <a:xfrm>
              <a:off x="4582" y="6126"/>
              <a:ext cx="255" cy="208"/>
            </a:xfrm>
            <a:custGeom>
              <a:avLst/>
              <a:gdLst>
                <a:gd name="T0" fmla="*/ 0 w 152"/>
                <a:gd name="T1" fmla="*/ 30 h 124"/>
                <a:gd name="T2" fmla="*/ 26 w 152"/>
                <a:gd name="T3" fmla="*/ 21 h 124"/>
                <a:gd name="T4" fmla="*/ 47 w 152"/>
                <a:gd name="T5" fmla="*/ 80 h 124"/>
                <a:gd name="T6" fmla="*/ 126 w 152"/>
                <a:gd name="T7" fmla="*/ 0 h 124"/>
                <a:gd name="T8" fmla="*/ 152 w 152"/>
                <a:gd name="T9" fmla="*/ 23 h 124"/>
                <a:gd name="T10" fmla="*/ 47 w 152"/>
                <a:gd name="T11" fmla="*/ 124 h 124"/>
                <a:gd name="T12" fmla="*/ 0 w 152"/>
                <a:gd name="T13" fmla="*/ 30 h 124"/>
              </a:gdLst>
              <a:ahLst/>
              <a:cxnLst>
                <a:cxn ang="0">
                  <a:pos x="T0" y="T1"/>
                </a:cxn>
                <a:cxn ang="0">
                  <a:pos x="T2" y="T3"/>
                </a:cxn>
                <a:cxn ang="0">
                  <a:pos x="T4" y="T5"/>
                </a:cxn>
                <a:cxn ang="0">
                  <a:pos x="T6" y="T7"/>
                </a:cxn>
                <a:cxn ang="0">
                  <a:pos x="T8" y="T9"/>
                </a:cxn>
                <a:cxn ang="0">
                  <a:pos x="T10" y="T11"/>
                </a:cxn>
                <a:cxn ang="0">
                  <a:pos x="T12" y="T13"/>
                </a:cxn>
              </a:cxnLst>
              <a:rect l="0" t="0" r="r" b="b"/>
              <a:pathLst>
                <a:path w="152" h="124">
                  <a:moveTo>
                    <a:pt x="0" y="30"/>
                  </a:moveTo>
                  <a:lnTo>
                    <a:pt x="26" y="21"/>
                  </a:lnTo>
                  <a:lnTo>
                    <a:pt x="47" y="80"/>
                  </a:lnTo>
                  <a:lnTo>
                    <a:pt x="126" y="0"/>
                  </a:lnTo>
                  <a:lnTo>
                    <a:pt x="152" y="23"/>
                  </a:lnTo>
                  <a:lnTo>
                    <a:pt x="47" y="124"/>
                  </a:lnTo>
                  <a:lnTo>
                    <a:pt x="0" y="30"/>
                  </a:lnTo>
                  <a:close/>
                </a:path>
              </a:pathLst>
            </a:custGeom>
            <a:solidFill>
              <a:srgbClr val="3030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33" name="iśļíḍé"/>
            <p:cNvSpPr/>
            <p:nvPr>
              <p:custDataLst>
                <p:tags r:id="rId40"/>
              </p:custDataLst>
            </p:nvPr>
          </p:nvSpPr>
          <p:spPr bwMode="auto">
            <a:xfrm>
              <a:off x="3198" y="3336"/>
              <a:ext cx="1313" cy="372"/>
            </a:xfrm>
            <a:custGeom>
              <a:avLst/>
              <a:gdLst>
                <a:gd name="T0" fmla="*/ 317 w 334"/>
                <a:gd name="T1" fmla="*/ 0 h 95"/>
                <a:gd name="T2" fmla="*/ 317 w 334"/>
                <a:gd name="T3" fmla="*/ 63 h 95"/>
                <a:gd name="T4" fmla="*/ 308 w 334"/>
                <a:gd name="T5" fmla="*/ 72 h 95"/>
                <a:gd name="T6" fmla="*/ 26 w 334"/>
                <a:gd name="T7" fmla="*/ 72 h 95"/>
                <a:gd name="T8" fmla="*/ 16 w 334"/>
                <a:gd name="T9" fmla="*/ 63 h 95"/>
                <a:gd name="T10" fmla="*/ 16 w 334"/>
                <a:gd name="T11" fmla="*/ 0 h 95"/>
                <a:gd name="T12" fmla="*/ 0 w 334"/>
                <a:gd name="T13" fmla="*/ 0 h 95"/>
                <a:gd name="T14" fmla="*/ 0 w 334"/>
                <a:gd name="T15" fmla="*/ 71 h 95"/>
                <a:gd name="T16" fmla="*/ 23 w 334"/>
                <a:gd name="T17" fmla="*/ 95 h 95"/>
                <a:gd name="T18" fmla="*/ 310 w 334"/>
                <a:gd name="T19" fmla="*/ 95 h 95"/>
                <a:gd name="T20" fmla="*/ 334 w 334"/>
                <a:gd name="T21" fmla="*/ 71 h 95"/>
                <a:gd name="T22" fmla="*/ 334 w 334"/>
                <a:gd name="T23" fmla="*/ 0 h 95"/>
                <a:gd name="T24" fmla="*/ 317 w 334"/>
                <a:gd name="T2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95">
                  <a:moveTo>
                    <a:pt x="317" y="0"/>
                  </a:moveTo>
                  <a:cubicBezTo>
                    <a:pt x="317" y="63"/>
                    <a:pt x="317" y="63"/>
                    <a:pt x="317" y="63"/>
                  </a:cubicBezTo>
                  <a:cubicBezTo>
                    <a:pt x="317" y="68"/>
                    <a:pt x="313" y="72"/>
                    <a:pt x="308" y="72"/>
                  </a:cubicBezTo>
                  <a:cubicBezTo>
                    <a:pt x="26" y="72"/>
                    <a:pt x="26" y="72"/>
                    <a:pt x="26" y="72"/>
                  </a:cubicBezTo>
                  <a:cubicBezTo>
                    <a:pt x="20" y="72"/>
                    <a:pt x="16" y="68"/>
                    <a:pt x="16" y="63"/>
                  </a:cubicBezTo>
                  <a:cubicBezTo>
                    <a:pt x="16" y="0"/>
                    <a:pt x="16" y="0"/>
                    <a:pt x="16" y="0"/>
                  </a:cubicBezTo>
                  <a:cubicBezTo>
                    <a:pt x="0" y="0"/>
                    <a:pt x="0" y="0"/>
                    <a:pt x="0" y="0"/>
                  </a:cubicBezTo>
                  <a:cubicBezTo>
                    <a:pt x="0" y="71"/>
                    <a:pt x="0" y="71"/>
                    <a:pt x="0" y="71"/>
                  </a:cubicBezTo>
                  <a:cubicBezTo>
                    <a:pt x="0" y="85"/>
                    <a:pt x="10" y="95"/>
                    <a:pt x="23" y="95"/>
                  </a:cubicBezTo>
                  <a:cubicBezTo>
                    <a:pt x="310" y="95"/>
                    <a:pt x="310" y="95"/>
                    <a:pt x="310" y="95"/>
                  </a:cubicBezTo>
                  <a:cubicBezTo>
                    <a:pt x="323" y="95"/>
                    <a:pt x="334" y="85"/>
                    <a:pt x="334" y="71"/>
                  </a:cubicBezTo>
                  <a:cubicBezTo>
                    <a:pt x="334" y="0"/>
                    <a:pt x="334" y="0"/>
                    <a:pt x="334" y="0"/>
                  </a:cubicBezTo>
                  <a:lnTo>
                    <a:pt x="317"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34" name="iṡḻîḑé"/>
            <p:cNvSpPr/>
            <p:nvPr>
              <p:custDataLst>
                <p:tags r:id="rId41"/>
              </p:custDataLst>
            </p:nvPr>
          </p:nvSpPr>
          <p:spPr bwMode="auto">
            <a:xfrm>
              <a:off x="732" y="3535"/>
              <a:ext cx="307" cy="205"/>
            </a:xfrm>
            <a:custGeom>
              <a:avLst/>
              <a:gdLst>
                <a:gd name="T0" fmla="*/ 49 w 183"/>
                <a:gd name="T1" fmla="*/ 0 h 122"/>
                <a:gd name="T2" fmla="*/ 159 w 183"/>
                <a:gd name="T3" fmla="*/ 2 h 122"/>
                <a:gd name="T4" fmla="*/ 183 w 183"/>
                <a:gd name="T5" fmla="*/ 122 h 122"/>
                <a:gd name="T6" fmla="*/ 0 w 183"/>
                <a:gd name="T7" fmla="*/ 108 h 122"/>
                <a:gd name="T8" fmla="*/ 49 w 183"/>
                <a:gd name="T9" fmla="*/ 0 h 122"/>
              </a:gdLst>
              <a:ahLst/>
              <a:cxnLst>
                <a:cxn ang="0">
                  <a:pos x="T0" y="T1"/>
                </a:cxn>
                <a:cxn ang="0">
                  <a:pos x="T2" y="T3"/>
                </a:cxn>
                <a:cxn ang="0">
                  <a:pos x="T4" y="T5"/>
                </a:cxn>
                <a:cxn ang="0">
                  <a:pos x="T6" y="T7"/>
                </a:cxn>
                <a:cxn ang="0">
                  <a:pos x="T8" y="T9"/>
                </a:cxn>
              </a:cxnLst>
              <a:rect l="0" t="0" r="r" b="b"/>
              <a:pathLst>
                <a:path w="183" h="122">
                  <a:moveTo>
                    <a:pt x="49" y="0"/>
                  </a:moveTo>
                  <a:lnTo>
                    <a:pt x="159" y="2"/>
                  </a:lnTo>
                  <a:lnTo>
                    <a:pt x="183" y="122"/>
                  </a:lnTo>
                  <a:lnTo>
                    <a:pt x="0" y="108"/>
                  </a:lnTo>
                  <a:lnTo>
                    <a:pt x="49" y="0"/>
                  </a:lnTo>
                  <a:close/>
                </a:path>
              </a:pathLst>
            </a:custGeom>
            <a:solidFill>
              <a:srgbClr val="3D3D5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35" name="íṣľíďe"/>
            <p:cNvSpPr/>
            <p:nvPr>
              <p:custDataLst>
                <p:tags r:id="rId42"/>
              </p:custDataLst>
            </p:nvPr>
          </p:nvSpPr>
          <p:spPr bwMode="auto">
            <a:xfrm>
              <a:off x="1902" y="3217"/>
              <a:ext cx="141" cy="3686"/>
            </a:xfrm>
            <a:prstGeom prst="rect">
              <a:avLst/>
            </a:prstGeom>
            <a:solidFill>
              <a:srgbClr val="F4A94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136" name="îṡļîďe"/>
            <p:cNvSpPr/>
            <p:nvPr>
              <p:custDataLst>
                <p:tags r:id="rId43"/>
              </p:custDataLst>
            </p:nvPr>
          </p:nvSpPr>
          <p:spPr bwMode="auto">
            <a:xfrm>
              <a:off x="1902" y="3217"/>
              <a:ext cx="141" cy="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137" name="iSľíḋe"/>
            <p:cNvSpPr/>
            <p:nvPr>
              <p:custDataLst>
                <p:tags r:id="rId44"/>
              </p:custDataLst>
            </p:nvPr>
          </p:nvSpPr>
          <p:spPr bwMode="auto">
            <a:xfrm>
              <a:off x="375" y="6554"/>
              <a:ext cx="357" cy="506"/>
            </a:xfrm>
            <a:custGeom>
              <a:avLst/>
              <a:gdLst>
                <a:gd name="T0" fmla="*/ 49 w 91"/>
                <a:gd name="T1" fmla="*/ 3 h 129"/>
                <a:gd name="T2" fmla="*/ 49 w 91"/>
                <a:gd name="T3" fmla="*/ 71 h 129"/>
                <a:gd name="T4" fmla="*/ 32 w 91"/>
                <a:gd name="T5" fmla="*/ 93 h 129"/>
                <a:gd name="T6" fmla="*/ 0 w 91"/>
                <a:gd name="T7" fmla="*/ 129 h 129"/>
                <a:gd name="T8" fmla="*/ 89 w 91"/>
                <a:gd name="T9" fmla="*/ 126 h 129"/>
                <a:gd name="T10" fmla="*/ 89 w 91"/>
                <a:gd name="T11" fmla="*/ 79 h 129"/>
                <a:gd name="T12" fmla="*/ 80 w 91"/>
                <a:gd name="T13" fmla="*/ 66 h 129"/>
                <a:gd name="T14" fmla="*/ 80 w 91"/>
                <a:gd name="T15" fmla="*/ 0 h 129"/>
                <a:gd name="T16" fmla="*/ 49 w 91"/>
                <a:gd name="T17"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129">
                  <a:moveTo>
                    <a:pt x="49" y="3"/>
                  </a:moveTo>
                  <a:cubicBezTo>
                    <a:pt x="49" y="3"/>
                    <a:pt x="48" y="68"/>
                    <a:pt x="49" y="71"/>
                  </a:cubicBezTo>
                  <a:cubicBezTo>
                    <a:pt x="50" y="74"/>
                    <a:pt x="36" y="89"/>
                    <a:pt x="32" y="93"/>
                  </a:cubicBezTo>
                  <a:cubicBezTo>
                    <a:pt x="27" y="97"/>
                    <a:pt x="3" y="97"/>
                    <a:pt x="0" y="129"/>
                  </a:cubicBezTo>
                  <a:cubicBezTo>
                    <a:pt x="0" y="129"/>
                    <a:pt x="77" y="129"/>
                    <a:pt x="89" y="126"/>
                  </a:cubicBezTo>
                  <a:cubicBezTo>
                    <a:pt x="89" y="126"/>
                    <a:pt x="91" y="84"/>
                    <a:pt x="89" y="79"/>
                  </a:cubicBezTo>
                  <a:cubicBezTo>
                    <a:pt x="87" y="74"/>
                    <a:pt x="80" y="72"/>
                    <a:pt x="80" y="66"/>
                  </a:cubicBezTo>
                  <a:cubicBezTo>
                    <a:pt x="81" y="60"/>
                    <a:pt x="80" y="0"/>
                    <a:pt x="80" y="0"/>
                  </a:cubicBezTo>
                  <a:cubicBezTo>
                    <a:pt x="49" y="3"/>
                    <a:pt x="49" y="3"/>
                    <a:pt x="49" y="3"/>
                  </a:cubicBezTo>
                </a:path>
              </a:pathLst>
            </a:custGeom>
            <a:solidFill>
              <a:srgbClr val="FFC7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38" name="íSľîďê"/>
            <p:cNvSpPr/>
            <p:nvPr>
              <p:custDataLst>
                <p:tags r:id="rId45"/>
              </p:custDataLst>
            </p:nvPr>
          </p:nvSpPr>
          <p:spPr bwMode="auto">
            <a:xfrm>
              <a:off x="1027" y="6554"/>
              <a:ext cx="357" cy="506"/>
            </a:xfrm>
            <a:custGeom>
              <a:avLst/>
              <a:gdLst>
                <a:gd name="T0" fmla="*/ 42 w 91"/>
                <a:gd name="T1" fmla="*/ 3 h 129"/>
                <a:gd name="T2" fmla="*/ 42 w 91"/>
                <a:gd name="T3" fmla="*/ 71 h 129"/>
                <a:gd name="T4" fmla="*/ 59 w 91"/>
                <a:gd name="T5" fmla="*/ 93 h 129"/>
                <a:gd name="T6" fmla="*/ 91 w 91"/>
                <a:gd name="T7" fmla="*/ 129 h 129"/>
                <a:gd name="T8" fmla="*/ 2 w 91"/>
                <a:gd name="T9" fmla="*/ 126 h 129"/>
                <a:gd name="T10" fmla="*/ 2 w 91"/>
                <a:gd name="T11" fmla="*/ 79 h 129"/>
                <a:gd name="T12" fmla="*/ 11 w 91"/>
                <a:gd name="T13" fmla="*/ 66 h 129"/>
                <a:gd name="T14" fmla="*/ 11 w 91"/>
                <a:gd name="T15" fmla="*/ 0 h 129"/>
                <a:gd name="T16" fmla="*/ 42 w 91"/>
                <a:gd name="T17"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129">
                  <a:moveTo>
                    <a:pt x="42" y="3"/>
                  </a:moveTo>
                  <a:cubicBezTo>
                    <a:pt x="42" y="3"/>
                    <a:pt x="43" y="68"/>
                    <a:pt x="42" y="71"/>
                  </a:cubicBezTo>
                  <a:cubicBezTo>
                    <a:pt x="41" y="74"/>
                    <a:pt x="55" y="89"/>
                    <a:pt x="59" y="93"/>
                  </a:cubicBezTo>
                  <a:cubicBezTo>
                    <a:pt x="64" y="97"/>
                    <a:pt x="88" y="97"/>
                    <a:pt x="91" y="129"/>
                  </a:cubicBezTo>
                  <a:cubicBezTo>
                    <a:pt x="91" y="129"/>
                    <a:pt x="14" y="129"/>
                    <a:pt x="2" y="126"/>
                  </a:cubicBezTo>
                  <a:cubicBezTo>
                    <a:pt x="2" y="126"/>
                    <a:pt x="0" y="84"/>
                    <a:pt x="2" y="79"/>
                  </a:cubicBezTo>
                  <a:cubicBezTo>
                    <a:pt x="4" y="74"/>
                    <a:pt x="11" y="72"/>
                    <a:pt x="11" y="66"/>
                  </a:cubicBezTo>
                  <a:cubicBezTo>
                    <a:pt x="10" y="60"/>
                    <a:pt x="11" y="0"/>
                    <a:pt x="11" y="0"/>
                  </a:cubicBezTo>
                  <a:cubicBezTo>
                    <a:pt x="42" y="3"/>
                    <a:pt x="42" y="3"/>
                    <a:pt x="42" y="3"/>
                  </a:cubicBezTo>
                </a:path>
              </a:pathLst>
            </a:custGeom>
            <a:solidFill>
              <a:srgbClr val="FFC7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39" name="îśľïḋe"/>
            <p:cNvSpPr/>
            <p:nvPr>
              <p:custDataLst>
                <p:tags r:id="rId46"/>
              </p:custDataLst>
            </p:nvPr>
          </p:nvSpPr>
          <p:spPr bwMode="auto">
            <a:xfrm>
              <a:off x="1662" y="3661"/>
              <a:ext cx="302" cy="545"/>
            </a:xfrm>
            <a:custGeom>
              <a:avLst/>
              <a:gdLst>
                <a:gd name="T0" fmla="*/ 61 w 77"/>
                <a:gd name="T1" fmla="*/ 77 h 139"/>
                <a:gd name="T2" fmla="*/ 63 w 77"/>
                <a:gd name="T3" fmla="*/ 40 h 139"/>
                <a:gd name="T4" fmla="*/ 71 w 77"/>
                <a:gd name="T5" fmla="*/ 12 h 139"/>
                <a:gd name="T6" fmla="*/ 34 w 77"/>
                <a:gd name="T7" fmla="*/ 49 h 139"/>
                <a:gd name="T8" fmla="*/ 30 w 77"/>
                <a:gd name="T9" fmla="*/ 84 h 139"/>
                <a:gd name="T10" fmla="*/ 0 w 77"/>
                <a:gd name="T11" fmla="*/ 108 h 139"/>
                <a:gd name="T12" fmla="*/ 22 w 77"/>
                <a:gd name="T13" fmla="*/ 139 h 139"/>
                <a:gd name="T14" fmla="*/ 61 w 77"/>
                <a:gd name="T15" fmla="*/ 109 h 139"/>
                <a:gd name="T16" fmla="*/ 61 w 77"/>
                <a:gd name="T17" fmla="*/ 7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139">
                  <a:moveTo>
                    <a:pt x="61" y="77"/>
                  </a:moveTo>
                  <a:cubicBezTo>
                    <a:pt x="61" y="77"/>
                    <a:pt x="66" y="68"/>
                    <a:pt x="63" y="40"/>
                  </a:cubicBezTo>
                  <a:cubicBezTo>
                    <a:pt x="63" y="40"/>
                    <a:pt x="77" y="25"/>
                    <a:pt x="71" y="12"/>
                  </a:cubicBezTo>
                  <a:cubicBezTo>
                    <a:pt x="65" y="0"/>
                    <a:pt x="49" y="39"/>
                    <a:pt x="34" y="49"/>
                  </a:cubicBezTo>
                  <a:cubicBezTo>
                    <a:pt x="34" y="49"/>
                    <a:pt x="28" y="76"/>
                    <a:pt x="30" y="84"/>
                  </a:cubicBezTo>
                  <a:cubicBezTo>
                    <a:pt x="0" y="108"/>
                    <a:pt x="0" y="108"/>
                    <a:pt x="0" y="108"/>
                  </a:cubicBezTo>
                  <a:cubicBezTo>
                    <a:pt x="22" y="139"/>
                    <a:pt x="22" y="139"/>
                    <a:pt x="22" y="139"/>
                  </a:cubicBezTo>
                  <a:cubicBezTo>
                    <a:pt x="61" y="109"/>
                    <a:pt x="61" y="109"/>
                    <a:pt x="61" y="109"/>
                  </a:cubicBezTo>
                  <a:lnTo>
                    <a:pt x="61" y="77"/>
                  </a:lnTo>
                  <a:close/>
                </a:path>
              </a:pathLst>
            </a:custGeom>
            <a:solidFill>
              <a:srgbClr val="FFC7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40" name="îşļïďè"/>
            <p:cNvSpPr/>
            <p:nvPr>
              <p:custDataLst>
                <p:tags r:id="rId47"/>
              </p:custDataLst>
            </p:nvPr>
          </p:nvSpPr>
          <p:spPr bwMode="auto">
            <a:xfrm>
              <a:off x="229" y="4671"/>
              <a:ext cx="240" cy="592"/>
            </a:xfrm>
            <a:custGeom>
              <a:avLst/>
              <a:gdLst>
                <a:gd name="T0" fmla="*/ 46 w 61"/>
                <a:gd name="T1" fmla="*/ 13 h 151"/>
                <a:gd name="T2" fmla="*/ 39 w 61"/>
                <a:gd name="T3" fmla="*/ 61 h 151"/>
                <a:gd name="T4" fmla="*/ 55 w 61"/>
                <a:gd name="T5" fmla="*/ 105 h 151"/>
                <a:gd name="T6" fmla="*/ 41 w 61"/>
                <a:gd name="T7" fmla="*/ 105 h 151"/>
                <a:gd name="T8" fmla="*/ 26 w 61"/>
                <a:gd name="T9" fmla="*/ 113 h 151"/>
                <a:gd name="T10" fmla="*/ 35 w 61"/>
                <a:gd name="T11" fmla="*/ 145 h 151"/>
                <a:gd name="T12" fmla="*/ 24 w 61"/>
                <a:gd name="T13" fmla="*/ 150 h 151"/>
                <a:gd name="T14" fmla="*/ 15 w 61"/>
                <a:gd name="T15" fmla="*/ 143 h 151"/>
                <a:gd name="T16" fmla="*/ 7 w 61"/>
                <a:gd name="T17" fmla="*/ 142 h 151"/>
                <a:gd name="T18" fmla="*/ 1 w 61"/>
                <a:gd name="T19" fmla="*/ 133 h 151"/>
                <a:gd name="T20" fmla="*/ 6 w 61"/>
                <a:gd name="T21" fmla="*/ 64 h 151"/>
                <a:gd name="T22" fmla="*/ 13 w 61"/>
                <a:gd name="T23" fmla="*/ 15 h 151"/>
                <a:gd name="T24" fmla="*/ 22 w 61"/>
                <a:gd name="T25" fmla="*/ 0 h 151"/>
                <a:gd name="T26" fmla="*/ 46 w 61"/>
                <a:gd name="T27" fmla="*/ 1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151">
                  <a:moveTo>
                    <a:pt x="46" y="13"/>
                  </a:moveTo>
                  <a:cubicBezTo>
                    <a:pt x="46" y="13"/>
                    <a:pt x="42" y="49"/>
                    <a:pt x="39" y="61"/>
                  </a:cubicBezTo>
                  <a:cubicBezTo>
                    <a:pt x="39" y="61"/>
                    <a:pt x="61" y="83"/>
                    <a:pt x="55" y="105"/>
                  </a:cubicBezTo>
                  <a:cubicBezTo>
                    <a:pt x="49" y="126"/>
                    <a:pt x="45" y="114"/>
                    <a:pt x="41" y="105"/>
                  </a:cubicBezTo>
                  <a:cubicBezTo>
                    <a:pt x="37" y="95"/>
                    <a:pt x="27" y="101"/>
                    <a:pt x="26" y="113"/>
                  </a:cubicBezTo>
                  <a:cubicBezTo>
                    <a:pt x="25" y="125"/>
                    <a:pt x="29" y="141"/>
                    <a:pt x="35" y="145"/>
                  </a:cubicBezTo>
                  <a:cubicBezTo>
                    <a:pt x="41" y="149"/>
                    <a:pt x="27" y="151"/>
                    <a:pt x="24" y="150"/>
                  </a:cubicBezTo>
                  <a:cubicBezTo>
                    <a:pt x="20" y="148"/>
                    <a:pt x="17" y="147"/>
                    <a:pt x="15" y="143"/>
                  </a:cubicBezTo>
                  <a:cubicBezTo>
                    <a:pt x="12" y="139"/>
                    <a:pt x="12" y="151"/>
                    <a:pt x="7" y="142"/>
                  </a:cubicBezTo>
                  <a:cubicBezTo>
                    <a:pt x="2" y="133"/>
                    <a:pt x="1" y="142"/>
                    <a:pt x="1" y="133"/>
                  </a:cubicBezTo>
                  <a:cubicBezTo>
                    <a:pt x="0" y="125"/>
                    <a:pt x="1" y="80"/>
                    <a:pt x="6" y="64"/>
                  </a:cubicBezTo>
                  <a:cubicBezTo>
                    <a:pt x="11" y="48"/>
                    <a:pt x="12" y="21"/>
                    <a:pt x="13" y="15"/>
                  </a:cubicBezTo>
                  <a:cubicBezTo>
                    <a:pt x="14" y="10"/>
                    <a:pt x="22" y="0"/>
                    <a:pt x="22" y="0"/>
                  </a:cubicBezTo>
                  <a:lnTo>
                    <a:pt x="46" y="13"/>
                  </a:lnTo>
                  <a:close/>
                </a:path>
              </a:pathLst>
            </a:custGeom>
            <a:solidFill>
              <a:srgbClr val="FFC7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41" name="íṡlíďè"/>
            <p:cNvSpPr/>
            <p:nvPr>
              <p:custDataLst>
                <p:tags r:id="rId48"/>
              </p:custDataLst>
            </p:nvPr>
          </p:nvSpPr>
          <p:spPr bwMode="auto">
            <a:xfrm>
              <a:off x="457" y="4827"/>
              <a:ext cx="825" cy="1838"/>
            </a:xfrm>
            <a:custGeom>
              <a:avLst/>
              <a:gdLst>
                <a:gd name="T0" fmla="*/ 0 w 210"/>
                <a:gd name="T1" fmla="*/ 10 h 468"/>
                <a:gd name="T2" fmla="*/ 13 w 210"/>
                <a:gd name="T3" fmla="*/ 453 h 468"/>
                <a:gd name="T4" fmla="*/ 69 w 210"/>
                <a:gd name="T5" fmla="*/ 453 h 468"/>
                <a:gd name="T6" fmla="*/ 76 w 210"/>
                <a:gd name="T7" fmla="*/ 115 h 468"/>
                <a:gd name="T8" fmla="*/ 104 w 210"/>
                <a:gd name="T9" fmla="*/ 92 h 468"/>
                <a:gd name="T10" fmla="*/ 125 w 210"/>
                <a:gd name="T11" fmla="*/ 121 h 468"/>
                <a:gd name="T12" fmla="*/ 136 w 210"/>
                <a:gd name="T13" fmla="*/ 453 h 468"/>
                <a:gd name="T14" fmla="*/ 195 w 210"/>
                <a:gd name="T15" fmla="*/ 456 h 468"/>
                <a:gd name="T16" fmla="*/ 210 w 210"/>
                <a:gd name="T17" fmla="*/ 7 h 468"/>
                <a:gd name="T18" fmla="*/ 111 w 210"/>
                <a:gd name="T19" fmla="*/ 2 h 468"/>
                <a:gd name="T20" fmla="*/ 0 w 210"/>
                <a:gd name="T21" fmla="*/ 1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0" h="468">
                  <a:moveTo>
                    <a:pt x="0" y="10"/>
                  </a:moveTo>
                  <a:cubicBezTo>
                    <a:pt x="0" y="10"/>
                    <a:pt x="11" y="438"/>
                    <a:pt x="13" y="453"/>
                  </a:cubicBezTo>
                  <a:cubicBezTo>
                    <a:pt x="15" y="468"/>
                    <a:pt x="65" y="462"/>
                    <a:pt x="69" y="453"/>
                  </a:cubicBezTo>
                  <a:cubicBezTo>
                    <a:pt x="73" y="444"/>
                    <a:pt x="71" y="133"/>
                    <a:pt x="76" y="115"/>
                  </a:cubicBezTo>
                  <a:cubicBezTo>
                    <a:pt x="81" y="97"/>
                    <a:pt x="93" y="91"/>
                    <a:pt x="104" y="92"/>
                  </a:cubicBezTo>
                  <a:cubicBezTo>
                    <a:pt x="115" y="93"/>
                    <a:pt x="124" y="105"/>
                    <a:pt x="125" y="121"/>
                  </a:cubicBezTo>
                  <a:cubicBezTo>
                    <a:pt x="126" y="137"/>
                    <a:pt x="135" y="446"/>
                    <a:pt x="136" y="453"/>
                  </a:cubicBezTo>
                  <a:cubicBezTo>
                    <a:pt x="137" y="460"/>
                    <a:pt x="182" y="463"/>
                    <a:pt x="195" y="456"/>
                  </a:cubicBezTo>
                  <a:cubicBezTo>
                    <a:pt x="208" y="449"/>
                    <a:pt x="210" y="14"/>
                    <a:pt x="210" y="7"/>
                  </a:cubicBezTo>
                  <a:cubicBezTo>
                    <a:pt x="210" y="0"/>
                    <a:pt x="111" y="2"/>
                    <a:pt x="111" y="2"/>
                  </a:cubicBezTo>
                  <a:lnTo>
                    <a:pt x="0" y="10"/>
                  </a:lnTo>
                  <a:close/>
                </a:path>
              </a:pathLst>
            </a:custGeom>
            <a:solidFill>
              <a:srgbClr val="C490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42" name="iślídè"/>
            <p:cNvSpPr/>
            <p:nvPr>
              <p:custDataLst>
                <p:tags r:id="rId49"/>
              </p:custDataLst>
            </p:nvPr>
          </p:nvSpPr>
          <p:spPr bwMode="auto">
            <a:xfrm>
              <a:off x="457" y="4827"/>
              <a:ext cx="825" cy="295"/>
            </a:xfrm>
            <a:custGeom>
              <a:avLst/>
              <a:gdLst>
                <a:gd name="T0" fmla="*/ 111 w 210"/>
                <a:gd name="T1" fmla="*/ 2 h 75"/>
                <a:gd name="T2" fmla="*/ 0 w 210"/>
                <a:gd name="T3" fmla="*/ 10 h 75"/>
                <a:gd name="T4" fmla="*/ 1 w 210"/>
                <a:gd name="T5" fmla="*/ 55 h 75"/>
                <a:gd name="T6" fmla="*/ 30 w 210"/>
                <a:gd name="T7" fmla="*/ 63 h 75"/>
                <a:gd name="T8" fmla="*/ 68 w 210"/>
                <a:gd name="T9" fmla="*/ 40 h 75"/>
                <a:gd name="T10" fmla="*/ 68 w 210"/>
                <a:gd name="T11" fmla="*/ 36 h 75"/>
                <a:gd name="T12" fmla="*/ 139 w 210"/>
                <a:gd name="T13" fmla="*/ 33 h 75"/>
                <a:gd name="T14" fmla="*/ 139 w 210"/>
                <a:gd name="T15" fmla="*/ 38 h 75"/>
                <a:gd name="T16" fmla="*/ 171 w 210"/>
                <a:gd name="T17" fmla="*/ 70 h 75"/>
                <a:gd name="T18" fmla="*/ 210 w 210"/>
                <a:gd name="T19" fmla="*/ 27 h 75"/>
                <a:gd name="T20" fmla="*/ 210 w 210"/>
                <a:gd name="T21" fmla="*/ 26 h 75"/>
                <a:gd name="T22" fmla="*/ 210 w 210"/>
                <a:gd name="T23" fmla="*/ 7 h 75"/>
                <a:gd name="T24" fmla="*/ 111 w 210"/>
                <a:gd name="T25" fmla="*/ 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75">
                  <a:moveTo>
                    <a:pt x="111" y="2"/>
                  </a:moveTo>
                  <a:cubicBezTo>
                    <a:pt x="0" y="10"/>
                    <a:pt x="0" y="10"/>
                    <a:pt x="0" y="10"/>
                  </a:cubicBezTo>
                  <a:cubicBezTo>
                    <a:pt x="0" y="10"/>
                    <a:pt x="1" y="28"/>
                    <a:pt x="1" y="55"/>
                  </a:cubicBezTo>
                  <a:cubicBezTo>
                    <a:pt x="11" y="61"/>
                    <a:pt x="23" y="65"/>
                    <a:pt x="30" y="63"/>
                  </a:cubicBezTo>
                  <a:cubicBezTo>
                    <a:pt x="41" y="60"/>
                    <a:pt x="65" y="46"/>
                    <a:pt x="68" y="40"/>
                  </a:cubicBezTo>
                  <a:cubicBezTo>
                    <a:pt x="68" y="39"/>
                    <a:pt x="68" y="38"/>
                    <a:pt x="68" y="36"/>
                  </a:cubicBezTo>
                  <a:cubicBezTo>
                    <a:pt x="91" y="37"/>
                    <a:pt x="123" y="35"/>
                    <a:pt x="139" y="33"/>
                  </a:cubicBezTo>
                  <a:cubicBezTo>
                    <a:pt x="139" y="36"/>
                    <a:pt x="139" y="38"/>
                    <a:pt x="139" y="38"/>
                  </a:cubicBezTo>
                  <a:cubicBezTo>
                    <a:pt x="141" y="46"/>
                    <a:pt x="159" y="75"/>
                    <a:pt x="171" y="70"/>
                  </a:cubicBezTo>
                  <a:cubicBezTo>
                    <a:pt x="183" y="64"/>
                    <a:pt x="209" y="33"/>
                    <a:pt x="210" y="27"/>
                  </a:cubicBezTo>
                  <a:cubicBezTo>
                    <a:pt x="210" y="27"/>
                    <a:pt x="210" y="27"/>
                    <a:pt x="210" y="26"/>
                  </a:cubicBezTo>
                  <a:cubicBezTo>
                    <a:pt x="210" y="15"/>
                    <a:pt x="210" y="8"/>
                    <a:pt x="210" y="7"/>
                  </a:cubicBezTo>
                  <a:cubicBezTo>
                    <a:pt x="210" y="0"/>
                    <a:pt x="111" y="2"/>
                    <a:pt x="111" y="2"/>
                  </a:cubicBezTo>
                  <a:close/>
                </a:path>
              </a:pathLst>
            </a:custGeom>
            <a:solidFill>
              <a:srgbClr val="B583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43" name="iŝ1ïḋè"/>
            <p:cNvSpPr/>
            <p:nvPr>
              <p:custDataLst>
                <p:tags r:id="rId50"/>
              </p:custDataLst>
            </p:nvPr>
          </p:nvSpPr>
          <p:spPr bwMode="auto">
            <a:xfrm>
              <a:off x="583" y="3673"/>
              <a:ext cx="480" cy="1271"/>
            </a:xfrm>
            <a:custGeom>
              <a:avLst/>
              <a:gdLst>
                <a:gd name="T0" fmla="*/ 43 w 122"/>
                <a:gd name="T1" fmla="*/ 0 h 324"/>
                <a:gd name="T2" fmla="*/ 122 w 122"/>
                <a:gd name="T3" fmla="*/ 4 h 324"/>
                <a:gd name="T4" fmla="*/ 116 w 122"/>
                <a:gd name="T5" fmla="*/ 315 h 324"/>
                <a:gd name="T6" fmla="*/ 15 w 122"/>
                <a:gd name="T7" fmla="*/ 315 h 324"/>
                <a:gd name="T8" fmla="*/ 43 w 122"/>
                <a:gd name="T9" fmla="*/ 0 h 324"/>
              </a:gdLst>
              <a:ahLst/>
              <a:cxnLst>
                <a:cxn ang="0">
                  <a:pos x="T0" y="T1"/>
                </a:cxn>
                <a:cxn ang="0">
                  <a:pos x="T2" y="T3"/>
                </a:cxn>
                <a:cxn ang="0">
                  <a:pos x="T4" y="T5"/>
                </a:cxn>
                <a:cxn ang="0">
                  <a:pos x="T6" y="T7"/>
                </a:cxn>
                <a:cxn ang="0">
                  <a:pos x="T8" y="T9"/>
                </a:cxn>
              </a:cxnLst>
              <a:rect l="0" t="0" r="r" b="b"/>
              <a:pathLst>
                <a:path w="122" h="324">
                  <a:moveTo>
                    <a:pt x="43" y="0"/>
                  </a:moveTo>
                  <a:cubicBezTo>
                    <a:pt x="122" y="4"/>
                    <a:pt x="122" y="4"/>
                    <a:pt x="122" y="4"/>
                  </a:cubicBezTo>
                  <a:cubicBezTo>
                    <a:pt x="116" y="315"/>
                    <a:pt x="116" y="315"/>
                    <a:pt x="116" y="315"/>
                  </a:cubicBezTo>
                  <a:cubicBezTo>
                    <a:pt x="116" y="315"/>
                    <a:pt x="31" y="324"/>
                    <a:pt x="15" y="315"/>
                  </a:cubicBezTo>
                  <a:cubicBezTo>
                    <a:pt x="0" y="306"/>
                    <a:pt x="43" y="0"/>
                    <a:pt x="43" y="0"/>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44" name="íṧḷîḓé"/>
            <p:cNvSpPr/>
            <p:nvPr>
              <p:custDataLst>
                <p:tags r:id="rId51"/>
              </p:custDataLst>
            </p:nvPr>
          </p:nvSpPr>
          <p:spPr bwMode="auto">
            <a:xfrm>
              <a:off x="814" y="3433"/>
              <a:ext cx="176" cy="350"/>
            </a:xfrm>
            <a:custGeom>
              <a:avLst/>
              <a:gdLst>
                <a:gd name="T0" fmla="*/ 0 w 45"/>
                <a:gd name="T1" fmla="*/ 7 h 89"/>
                <a:gd name="T2" fmla="*/ 0 w 45"/>
                <a:gd name="T3" fmla="*/ 70 h 89"/>
                <a:gd name="T4" fmla="*/ 45 w 45"/>
                <a:gd name="T5" fmla="*/ 70 h 89"/>
                <a:gd name="T6" fmla="*/ 42 w 45"/>
                <a:gd name="T7" fmla="*/ 0 h 89"/>
                <a:gd name="T8" fmla="*/ 0 w 45"/>
                <a:gd name="T9" fmla="*/ 0 h 89"/>
                <a:gd name="T10" fmla="*/ 0 w 45"/>
                <a:gd name="T11" fmla="*/ 7 h 89"/>
              </a:gdLst>
              <a:ahLst/>
              <a:cxnLst>
                <a:cxn ang="0">
                  <a:pos x="T0" y="T1"/>
                </a:cxn>
                <a:cxn ang="0">
                  <a:pos x="T2" y="T3"/>
                </a:cxn>
                <a:cxn ang="0">
                  <a:pos x="T4" y="T5"/>
                </a:cxn>
                <a:cxn ang="0">
                  <a:pos x="T6" y="T7"/>
                </a:cxn>
                <a:cxn ang="0">
                  <a:pos x="T8" y="T9"/>
                </a:cxn>
                <a:cxn ang="0">
                  <a:pos x="T10" y="T11"/>
                </a:cxn>
              </a:cxnLst>
              <a:rect l="0" t="0" r="r" b="b"/>
              <a:pathLst>
                <a:path w="45" h="89">
                  <a:moveTo>
                    <a:pt x="0" y="7"/>
                  </a:moveTo>
                  <a:cubicBezTo>
                    <a:pt x="0" y="70"/>
                    <a:pt x="0" y="70"/>
                    <a:pt x="0" y="70"/>
                  </a:cubicBezTo>
                  <a:cubicBezTo>
                    <a:pt x="0" y="70"/>
                    <a:pt x="28" y="89"/>
                    <a:pt x="45" y="70"/>
                  </a:cubicBezTo>
                  <a:cubicBezTo>
                    <a:pt x="45" y="70"/>
                    <a:pt x="42" y="12"/>
                    <a:pt x="42" y="0"/>
                  </a:cubicBezTo>
                  <a:cubicBezTo>
                    <a:pt x="0" y="0"/>
                    <a:pt x="0" y="0"/>
                    <a:pt x="0" y="0"/>
                  </a:cubicBezTo>
                  <a:lnTo>
                    <a:pt x="0" y="7"/>
                  </a:lnTo>
                  <a:close/>
                </a:path>
              </a:pathLst>
            </a:custGeom>
            <a:solidFill>
              <a:srgbClr val="FFC7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45" name="îŝ1îde"/>
            <p:cNvSpPr/>
            <p:nvPr>
              <p:custDataLst>
                <p:tags r:id="rId52"/>
              </p:custDataLst>
            </p:nvPr>
          </p:nvSpPr>
          <p:spPr bwMode="auto">
            <a:xfrm>
              <a:off x="990" y="3539"/>
              <a:ext cx="312" cy="1539"/>
            </a:xfrm>
            <a:custGeom>
              <a:avLst/>
              <a:gdLst>
                <a:gd name="T0" fmla="*/ 73 w 79"/>
                <a:gd name="T1" fmla="*/ 100 h 392"/>
                <a:gd name="T2" fmla="*/ 74 w 79"/>
                <a:gd name="T3" fmla="*/ 344 h 392"/>
                <a:gd name="T4" fmla="*/ 35 w 79"/>
                <a:gd name="T5" fmla="*/ 386 h 392"/>
                <a:gd name="T6" fmla="*/ 3 w 79"/>
                <a:gd name="T7" fmla="*/ 355 h 392"/>
                <a:gd name="T8" fmla="*/ 3 w 79"/>
                <a:gd name="T9" fmla="*/ 80 h 392"/>
                <a:gd name="T10" fmla="*/ 0 w 79"/>
                <a:gd name="T11" fmla="*/ 0 h 392"/>
                <a:gd name="T12" fmla="*/ 79 w 79"/>
                <a:gd name="T13" fmla="*/ 46 h 392"/>
                <a:gd name="T14" fmla="*/ 73 w 79"/>
                <a:gd name="T15" fmla="*/ 100 h 3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392">
                  <a:moveTo>
                    <a:pt x="73" y="100"/>
                  </a:moveTo>
                  <a:cubicBezTo>
                    <a:pt x="73" y="100"/>
                    <a:pt x="75" y="338"/>
                    <a:pt x="74" y="344"/>
                  </a:cubicBezTo>
                  <a:cubicBezTo>
                    <a:pt x="73" y="350"/>
                    <a:pt x="47" y="381"/>
                    <a:pt x="35" y="386"/>
                  </a:cubicBezTo>
                  <a:cubicBezTo>
                    <a:pt x="23" y="392"/>
                    <a:pt x="5" y="363"/>
                    <a:pt x="3" y="355"/>
                  </a:cubicBezTo>
                  <a:cubicBezTo>
                    <a:pt x="2" y="347"/>
                    <a:pt x="3" y="82"/>
                    <a:pt x="3" y="80"/>
                  </a:cubicBezTo>
                  <a:cubicBezTo>
                    <a:pt x="4" y="78"/>
                    <a:pt x="0" y="0"/>
                    <a:pt x="0" y="0"/>
                  </a:cubicBezTo>
                  <a:cubicBezTo>
                    <a:pt x="0" y="0"/>
                    <a:pt x="61" y="26"/>
                    <a:pt x="79" y="46"/>
                  </a:cubicBezTo>
                  <a:lnTo>
                    <a:pt x="73" y="100"/>
                  </a:lnTo>
                  <a:close/>
                </a:path>
              </a:pathLst>
            </a:custGeom>
            <a:solidFill>
              <a:srgbClr val="3D3D5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46" name="îṩ1idê"/>
            <p:cNvSpPr/>
            <p:nvPr>
              <p:custDataLst>
                <p:tags r:id="rId53"/>
              </p:custDataLst>
            </p:nvPr>
          </p:nvSpPr>
          <p:spPr bwMode="auto">
            <a:xfrm>
              <a:off x="417" y="3567"/>
              <a:ext cx="397" cy="1472"/>
            </a:xfrm>
            <a:custGeom>
              <a:avLst/>
              <a:gdLst>
                <a:gd name="T0" fmla="*/ 101 w 101"/>
                <a:gd name="T1" fmla="*/ 0 h 375"/>
                <a:gd name="T2" fmla="*/ 20 w 101"/>
                <a:gd name="T3" fmla="*/ 28 h 375"/>
                <a:gd name="T4" fmla="*/ 1 w 101"/>
                <a:gd name="T5" fmla="*/ 351 h 375"/>
                <a:gd name="T6" fmla="*/ 40 w 101"/>
                <a:gd name="T7" fmla="*/ 373 h 375"/>
                <a:gd name="T8" fmla="*/ 78 w 101"/>
                <a:gd name="T9" fmla="*/ 349 h 375"/>
                <a:gd name="T10" fmla="*/ 101 w 101"/>
                <a:gd name="T11" fmla="*/ 0 h 375"/>
              </a:gdLst>
              <a:ahLst/>
              <a:cxnLst>
                <a:cxn ang="0">
                  <a:pos x="T0" y="T1"/>
                </a:cxn>
                <a:cxn ang="0">
                  <a:pos x="T2" y="T3"/>
                </a:cxn>
                <a:cxn ang="0">
                  <a:pos x="T4" y="T5"/>
                </a:cxn>
                <a:cxn ang="0">
                  <a:pos x="T6" y="T7"/>
                </a:cxn>
                <a:cxn ang="0">
                  <a:pos x="T8" y="T9"/>
                </a:cxn>
                <a:cxn ang="0">
                  <a:pos x="T10" y="T11"/>
                </a:cxn>
              </a:cxnLst>
              <a:rect l="0" t="0" r="r" b="b"/>
              <a:pathLst>
                <a:path w="101" h="375">
                  <a:moveTo>
                    <a:pt x="101" y="0"/>
                  </a:moveTo>
                  <a:cubicBezTo>
                    <a:pt x="101" y="0"/>
                    <a:pt x="42" y="11"/>
                    <a:pt x="20" y="28"/>
                  </a:cubicBezTo>
                  <a:cubicBezTo>
                    <a:pt x="20" y="28"/>
                    <a:pt x="0" y="337"/>
                    <a:pt x="1" y="351"/>
                  </a:cubicBezTo>
                  <a:cubicBezTo>
                    <a:pt x="1" y="365"/>
                    <a:pt x="29" y="375"/>
                    <a:pt x="40" y="373"/>
                  </a:cubicBezTo>
                  <a:cubicBezTo>
                    <a:pt x="51" y="370"/>
                    <a:pt x="75" y="356"/>
                    <a:pt x="78" y="349"/>
                  </a:cubicBezTo>
                  <a:cubicBezTo>
                    <a:pt x="81" y="343"/>
                    <a:pt x="101" y="0"/>
                    <a:pt x="101" y="0"/>
                  </a:cubicBezTo>
                  <a:close/>
                </a:path>
              </a:pathLst>
            </a:custGeom>
            <a:solidFill>
              <a:srgbClr val="3D3D5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47" name="ïS1iḍé"/>
            <p:cNvSpPr/>
            <p:nvPr>
              <p:custDataLst>
                <p:tags r:id="rId54"/>
              </p:custDataLst>
            </p:nvPr>
          </p:nvSpPr>
          <p:spPr bwMode="auto">
            <a:xfrm>
              <a:off x="990" y="3520"/>
              <a:ext cx="158" cy="334"/>
            </a:xfrm>
            <a:custGeom>
              <a:avLst/>
              <a:gdLst>
                <a:gd name="T0" fmla="*/ 0 w 40"/>
                <a:gd name="T1" fmla="*/ 5 h 85"/>
                <a:gd name="T2" fmla="*/ 18 w 40"/>
                <a:gd name="T3" fmla="*/ 9 h 85"/>
                <a:gd name="T4" fmla="*/ 37 w 40"/>
                <a:gd name="T5" fmla="*/ 52 h 85"/>
                <a:gd name="T6" fmla="*/ 22 w 40"/>
                <a:gd name="T7" fmla="*/ 65 h 85"/>
                <a:gd name="T8" fmla="*/ 3 w 40"/>
                <a:gd name="T9" fmla="*/ 85 h 85"/>
                <a:gd name="T10" fmla="*/ 0 w 40"/>
                <a:gd name="T11" fmla="*/ 5 h 85"/>
              </a:gdLst>
              <a:ahLst/>
              <a:cxnLst>
                <a:cxn ang="0">
                  <a:pos x="T0" y="T1"/>
                </a:cxn>
                <a:cxn ang="0">
                  <a:pos x="T2" y="T3"/>
                </a:cxn>
                <a:cxn ang="0">
                  <a:pos x="T4" y="T5"/>
                </a:cxn>
                <a:cxn ang="0">
                  <a:pos x="T6" y="T7"/>
                </a:cxn>
                <a:cxn ang="0">
                  <a:pos x="T8" y="T9"/>
                </a:cxn>
                <a:cxn ang="0">
                  <a:pos x="T10" y="T11"/>
                </a:cxn>
              </a:cxnLst>
              <a:rect l="0" t="0" r="r" b="b"/>
              <a:pathLst>
                <a:path w="40" h="85">
                  <a:moveTo>
                    <a:pt x="0" y="5"/>
                  </a:moveTo>
                  <a:cubicBezTo>
                    <a:pt x="0" y="5"/>
                    <a:pt x="10" y="0"/>
                    <a:pt x="18" y="9"/>
                  </a:cubicBezTo>
                  <a:cubicBezTo>
                    <a:pt x="25" y="17"/>
                    <a:pt x="35" y="45"/>
                    <a:pt x="37" y="52"/>
                  </a:cubicBezTo>
                  <a:cubicBezTo>
                    <a:pt x="40" y="59"/>
                    <a:pt x="13" y="53"/>
                    <a:pt x="22" y="65"/>
                  </a:cubicBezTo>
                  <a:cubicBezTo>
                    <a:pt x="31" y="77"/>
                    <a:pt x="3" y="66"/>
                    <a:pt x="3" y="85"/>
                  </a:cubicBezTo>
                  <a:lnTo>
                    <a:pt x="0" y="5"/>
                  </a:lnTo>
                  <a:close/>
                </a:path>
              </a:pathLst>
            </a:custGeom>
            <a:solidFill>
              <a:srgbClr val="5B5B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48" name="î$liḓé"/>
            <p:cNvSpPr/>
            <p:nvPr>
              <p:custDataLst>
                <p:tags r:id="rId55"/>
              </p:custDataLst>
            </p:nvPr>
          </p:nvSpPr>
          <p:spPr bwMode="auto">
            <a:xfrm>
              <a:off x="673" y="3532"/>
              <a:ext cx="141" cy="337"/>
            </a:xfrm>
            <a:custGeom>
              <a:avLst/>
              <a:gdLst>
                <a:gd name="T0" fmla="*/ 36 w 36"/>
                <a:gd name="T1" fmla="*/ 1 h 86"/>
                <a:gd name="T2" fmla="*/ 19 w 36"/>
                <a:gd name="T3" fmla="*/ 9 h 86"/>
                <a:gd name="T4" fmla="*/ 2 w 36"/>
                <a:gd name="T5" fmla="*/ 53 h 86"/>
                <a:gd name="T6" fmla="*/ 17 w 36"/>
                <a:gd name="T7" fmla="*/ 68 h 86"/>
                <a:gd name="T8" fmla="*/ 31 w 36"/>
                <a:gd name="T9" fmla="*/ 85 h 86"/>
                <a:gd name="T10" fmla="*/ 36 w 36"/>
                <a:gd name="T11" fmla="*/ 1 h 86"/>
              </a:gdLst>
              <a:ahLst/>
              <a:cxnLst>
                <a:cxn ang="0">
                  <a:pos x="T0" y="T1"/>
                </a:cxn>
                <a:cxn ang="0">
                  <a:pos x="T2" y="T3"/>
                </a:cxn>
                <a:cxn ang="0">
                  <a:pos x="T4" y="T5"/>
                </a:cxn>
                <a:cxn ang="0">
                  <a:pos x="T6" y="T7"/>
                </a:cxn>
                <a:cxn ang="0">
                  <a:pos x="T8" y="T9"/>
                </a:cxn>
                <a:cxn ang="0">
                  <a:pos x="T10" y="T11"/>
                </a:cxn>
              </a:cxnLst>
              <a:rect l="0" t="0" r="r" b="b"/>
              <a:pathLst>
                <a:path w="36" h="86">
                  <a:moveTo>
                    <a:pt x="36" y="1"/>
                  </a:moveTo>
                  <a:cubicBezTo>
                    <a:pt x="36" y="1"/>
                    <a:pt x="23" y="0"/>
                    <a:pt x="19" y="9"/>
                  </a:cubicBezTo>
                  <a:cubicBezTo>
                    <a:pt x="15" y="18"/>
                    <a:pt x="0" y="50"/>
                    <a:pt x="2" y="53"/>
                  </a:cubicBezTo>
                  <a:cubicBezTo>
                    <a:pt x="4" y="56"/>
                    <a:pt x="27" y="50"/>
                    <a:pt x="17" y="68"/>
                  </a:cubicBezTo>
                  <a:cubicBezTo>
                    <a:pt x="6" y="86"/>
                    <a:pt x="33" y="64"/>
                    <a:pt x="31" y="85"/>
                  </a:cubicBezTo>
                  <a:lnTo>
                    <a:pt x="36" y="1"/>
                  </a:lnTo>
                  <a:close/>
                </a:path>
              </a:pathLst>
            </a:custGeom>
            <a:solidFill>
              <a:srgbClr val="5B5B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49" name="iṧḷiḑe"/>
            <p:cNvSpPr/>
            <p:nvPr>
              <p:custDataLst>
                <p:tags r:id="rId56"/>
              </p:custDataLst>
            </p:nvPr>
          </p:nvSpPr>
          <p:spPr bwMode="auto">
            <a:xfrm>
              <a:off x="559" y="3948"/>
              <a:ext cx="164" cy="243"/>
            </a:xfrm>
            <a:custGeom>
              <a:avLst/>
              <a:gdLst>
                <a:gd name="T0" fmla="*/ 0 w 42"/>
                <a:gd name="T1" fmla="*/ 0 h 62"/>
                <a:gd name="T2" fmla="*/ 42 w 42"/>
                <a:gd name="T3" fmla="*/ 0 h 62"/>
                <a:gd name="T4" fmla="*/ 42 w 42"/>
                <a:gd name="T5" fmla="*/ 46 h 62"/>
                <a:gd name="T6" fmla="*/ 18 w 42"/>
                <a:gd name="T7" fmla="*/ 62 h 62"/>
                <a:gd name="T8" fmla="*/ 0 w 42"/>
                <a:gd name="T9" fmla="*/ 44 h 62"/>
                <a:gd name="T10" fmla="*/ 0 w 42"/>
                <a:gd name="T11" fmla="*/ 0 h 62"/>
              </a:gdLst>
              <a:ahLst/>
              <a:cxnLst>
                <a:cxn ang="0">
                  <a:pos x="T0" y="T1"/>
                </a:cxn>
                <a:cxn ang="0">
                  <a:pos x="T2" y="T3"/>
                </a:cxn>
                <a:cxn ang="0">
                  <a:pos x="T4" y="T5"/>
                </a:cxn>
                <a:cxn ang="0">
                  <a:pos x="T6" y="T7"/>
                </a:cxn>
                <a:cxn ang="0">
                  <a:pos x="T8" y="T9"/>
                </a:cxn>
                <a:cxn ang="0">
                  <a:pos x="T10" y="T11"/>
                </a:cxn>
              </a:cxnLst>
              <a:rect l="0" t="0" r="r" b="b"/>
              <a:pathLst>
                <a:path w="42" h="62">
                  <a:moveTo>
                    <a:pt x="0" y="0"/>
                  </a:moveTo>
                  <a:cubicBezTo>
                    <a:pt x="42" y="0"/>
                    <a:pt x="42" y="0"/>
                    <a:pt x="42" y="0"/>
                  </a:cubicBezTo>
                  <a:cubicBezTo>
                    <a:pt x="42" y="46"/>
                    <a:pt x="42" y="46"/>
                    <a:pt x="42" y="46"/>
                  </a:cubicBezTo>
                  <a:cubicBezTo>
                    <a:pt x="42" y="46"/>
                    <a:pt x="21" y="62"/>
                    <a:pt x="18" y="62"/>
                  </a:cubicBezTo>
                  <a:cubicBezTo>
                    <a:pt x="15" y="61"/>
                    <a:pt x="4" y="48"/>
                    <a:pt x="0" y="44"/>
                  </a:cubicBezTo>
                  <a:lnTo>
                    <a:pt x="0" y="0"/>
                  </a:lnTo>
                  <a:close/>
                </a:path>
              </a:pathLst>
            </a:custGeom>
            <a:solidFill>
              <a:srgbClr val="1D1D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50" name="îṧḷîḑe"/>
            <p:cNvSpPr/>
            <p:nvPr>
              <p:custDataLst>
                <p:tags r:id="rId57"/>
              </p:custDataLst>
            </p:nvPr>
          </p:nvSpPr>
          <p:spPr bwMode="auto">
            <a:xfrm>
              <a:off x="1081" y="3963"/>
              <a:ext cx="166" cy="243"/>
            </a:xfrm>
            <a:custGeom>
              <a:avLst/>
              <a:gdLst>
                <a:gd name="T0" fmla="*/ 0 w 42"/>
                <a:gd name="T1" fmla="*/ 0 h 62"/>
                <a:gd name="T2" fmla="*/ 42 w 42"/>
                <a:gd name="T3" fmla="*/ 0 h 62"/>
                <a:gd name="T4" fmla="*/ 42 w 42"/>
                <a:gd name="T5" fmla="*/ 46 h 62"/>
                <a:gd name="T6" fmla="*/ 18 w 42"/>
                <a:gd name="T7" fmla="*/ 62 h 62"/>
                <a:gd name="T8" fmla="*/ 0 w 42"/>
                <a:gd name="T9" fmla="*/ 44 h 62"/>
                <a:gd name="T10" fmla="*/ 0 w 42"/>
                <a:gd name="T11" fmla="*/ 0 h 62"/>
              </a:gdLst>
              <a:ahLst/>
              <a:cxnLst>
                <a:cxn ang="0">
                  <a:pos x="T0" y="T1"/>
                </a:cxn>
                <a:cxn ang="0">
                  <a:pos x="T2" y="T3"/>
                </a:cxn>
                <a:cxn ang="0">
                  <a:pos x="T4" y="T5"/>
                </a:cxn>
                <a:cxn ang="0">
                  <a:pos x="T6" y="T7"/>
                </a:cxn>
                <a:cxn ang="0">
                  <a:pos x="T8" y="T9"/>
                </a:cxn>
                <a:cxn ang="0">
                  <a:pos x="T10" y="T11"/>
                </a:cxn>
              </a:cxnLst>
              <a:rect l="0" t="0" r="r" b="b"/>
              <a:pathLst>
                <a:path w="42" h="62">
                  <a:moveTo>
                    <a:pt x="0" y="0"/>
                  </a:moveTo>
                  <a:cubicBezTo>
                    <a:pt x="42" y="0"/>
                    <a:pt x="42" y="0"/>
                    <a:pt x="42" y="0"/>
                  </a:cubicBezTo>
                  <a:cubicBezTo>
                    <a:pt x="42" y="46"/>
                    <a:pt x="42" y="46"/>
                    <a:pt x="42" y="46"/>
                  </a:cubicBezTo>
                  <a:cubicBezTo>
                    <a:pt x="42" y="46"/>
                    <a:pt x="20" y="62"/>
                    <a:pt x="18" y="62"/>
                  </a:cubicBezTo>
                  <a:cubicBezTo>
                    <a:pt x="15" y="61"/>
                    <a:pt x="4" y="48"/>
                    <a:pt x="0" y="44"/>
                  </a:cubicBezTo>
                  <a:lnTo>
                    <a:pt x="0" y="0"/>
                  </a:lnTo>
                  <a:close/>
                </a:path>
              </a:pathLst>
            </a:custGeom>
            <a:solidFill>
              <a:srgbClr val="1D1D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51" name="iŝ1íḓé"/>
            <p:cNvSpPr/>
            <p:nvPr>
              <p:custDataLst>
                <p:tags r:id="rId58"/>
              </p:custDataLst>
            </p:nvPr>
          </p:nvSpPr>
          <p:spPr bwMode="auto">
            <a:xfrm>
              <a:off x="252" y="3676"/>
              <a:ext cx="243" cy="1083"/>
            </a:xfrm>
            <a:custGeom>
              <a:avLst/>
              <a:gdLst>
                <a:gd name="T0" fmla="*/ 62 w 62"/>
                <a:gd name="T1" fmla="*/ 0 h 276"/>
                <a:gd name="T2" fmla="*/ 42 w 62"/>
                <a:gd name="T3" fmla="*/ 53 h 276"/>
                <a:gd name="T4" fmla="*/ 0 w 62"/>
                <a:gd name="T5" fmla="*/ 276 h 276"/>
                <a:gd name="T6" fmla="*/ 52 w 62"/>
                <a:gd name="T7" fmla="*/ 276 h 276"/>
                <a:gd name="T8" fmla="*/ 62 w 62"/>
                <a:gd name="T9" fmla="*/ 0 h 276"/>
              </a:gdLst>
              <a:ahLst/>
              <a:cxnLst>
                <a:cxn ang="0">
                  <a:pos x="T0" y="T1"/>
                </a:cxn>
                <a:cxn ang="0">
                  <a:pos x="T2" y="T3"/>
                </a:cxn>
                <a:cxn ang="0">
                  <a:pos x="T4" y="T5"/>
                </a:cxn>
                <a:cxn ang="0">
                  <a:pos x="T6" y="T7"/>
                </a:cxn>
                <a:cxn ang="0">
                  <a:pos x="T8" y="T9"/>
                </a:cxn>
              </a:cxnLst>
              <a:rect l="0" t="0" r="r" b="b"/>
              <a:pathLst>
                <a:path w="62" h="276">
                  <a:moveTo>
                    <a:pt x="62" y="0"/>
                  </a:moveTo>
                  <a:cubicBezTo>
                    <a:pt x="62" y="0"/>
                    <a:pt x="53" y="6"/>
                    <a:pt x="42" y="53"/>
                  </a:cubicBezTo>
                  <a:cubicBezTo>
                    <a:pt x="29" y="111"/>
                    <a:pt x="0" y="276"/>
                    <a:pt x="0" y="276"/>
                  </a:cubicBezTo>
                  <a:cubicBezTo>
                    <a:pt x="52" y="276"/>
                    <a:pt x="52" y="276"/>
                    <a:pt x="52" y="276"/>
                  </a:cubicBezTo>
                  <a:lnTo>
                    <a:pt x="62" y="0"/>
                  </a:lnTo>
                  <a:close/>
                </a:path>
              </a:pathLst>
            </a:custGeom>
            <a:solidFill>
              <a:srgbClr val="3D3D5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52" name="íSļiďe"/>
            <p:cNvSpPr/>
            <p:nvPr>
              <p:custDataLst>
                <p:tags r:id="rId59"/>
              </p:custDataLst>
            </p:nvPr>
          </p:nvSpPr>
          <p:spPr bwMode="auto">
            <a:xfrm>
              <a:off x="1247" y="3673"/>
              <a:ext cx="550" cy="937"/>
            </a:xfrm>
            <a:custGeom>
              <a:avLst/>
              <a:gdLst>
                <a:gd name="T0" fmla="*/ 0 w 140"/>
                <a:gd name="T1" fmla="*/ 0 h 239"/>
                <a:gd name="T2" fmla="*/ 34 w 140"/>
                <a:gd name="T3" fmla="*/ 56 h 239"/>
                <a:gd name="T4" fmla="*/ 54 w 140"/>
                <a:gd name="T5" fmla="*/ 135 h 239"/>
                <a:gd name="T6" fmla="*/ 110 w 140"/>
                <a:gd name="T7" fmla="*/ 93 h 239"/>
                <a:gd name="T8" fmla="*/ 140 w 140"/>
                <a:gd name="T9" fmla="*/ 144 h 239"/>
                <a:gd name="T10" fmla="*/ 53 w 140"/>
                <a:gd name="T11" fmla="*/ 227 h 239"/>
                <a:gd name="T12" fmla="*/ 9 w 140"/>
                <a:gd name="T13" fmla="*/ 201 h 239"/>
                <a:gd name="T14" fmla="*/ 0 w 140"/>
                <a:gd name="T15" fmla="*/ 0 h 2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239">
                  <a:moveTo>
                    <a:pt x="0" y="0"/>
                  </a:moveTo>
                  <a:cubicBezTo>
                    <a:pt x="0" y="0"/>
                    <a:pt x="17" y="6"/>
                    <a:pt x="34" y="56"/>
                  </a:cubicBezTo>
                  <a:cubicBezTo>
                    <a:pt x="51" y="106"/>
                    <a:pt x="54" y="135"/>
                    <a:pt x="54" y="135"/>
                  </a:cubicBezTo>
                  <a:cubicBezTo>
                    <a:pt x="110" y="93"/>
                    <a:pt x="110" y="93"/>
                    <a:pt x="110" y="93"/>
                  </a:cubicBezTo>
                  <a:cubicBezTo>
                    <a:pt x="140" y="144"/>
                    <a:pt x="140" y="144"/>
                    <a:pt x="140" y="144"/>
                  </a:cubicBezTo>
                  <a:cubicBezTo>
                    <a:pt x="53" y="227"/>
                    <a:pt x="53" y="227"/>
                    <a:pt x="53" y="227"/>
                  </a:cubicBezTo>
                  <a:cubicBezTo>
                    <a:pt x="53" y="227"/>
                    <a:pt x="9" y="239"/>
                    <a:pt x="9" y="201"/>
                  </a:cubicBezTo>
                  <a:cubicBezTo>
                    <a:pt x="9" y="163"/>
                    <a:pt x="0" y="0"/>
                    <a:pt x="0" y="0"/>
                  </a:cubicBezTo>
                  <a:close/>
                </a:path>
              </a:pathLst>
            </a:custGeom>
            <a:solidFill>
              <a:srgbClr val="3D3D5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53" name="íśľiďè"/>
            <p:cNvSpPr/>
            <p:nvPr>
              <p:custDataLst>
                <p:tags r:id="rId60"/>
              </p:custDataLst>
            </p:nvPr>
          </p:nvSpPr>
          <p:spPr bwMode="auto">
            <a:xfrm>
              <a:off x="1253" y="3866"/>
              <a:ext cx="29" cy="612"/>
            </a:xfrm>
            <a:custGeom>
              <a:avLst/>
              <a:gdLst>
                <a:gd name="T0" fmla="*/ 7 w 7"/>
                <a:gd name="T1" fmla="*/ 156 h 156"/>
                <a:gd name="T2" fmla="*/ 6 w 7"/>
                <a:gd name="T3" fmla="*/ 149 h 156"/>
                <a:gd name="T4" fmla="*/ 5 w 7"/>
                <a:gd name="T5" fmla="*/ 132 h 156"/>
                <a:gd name="T6" fmla="*/ 3 w 7"/>
                <a:gd name="T7" fmla="*/ 107 h 156"/>
                <a:gd name="T8" fmla="*/ 2 w 7"/>
                <a:gd name="T9" fmla="*/ 78 h 156"/>
                <a:gd name="T10" fmla="*/ 1 w 7"/>
                <a:gd name="T11" fmla="*/ 49 h 156"/>
                <a:gd name="T12" fmla="*/ 0 w 7"/>
                <a:gd name="T13" fmla="*/ 24 h 156"/>
                <a:gd name="T14" fmla="*/ 0 w 7"/>
                <a:gd name="T15" fmla="*/ 7 h 156"/>
                <a:gd name="T16" fmla="*/ 0 w 7"/>
                <a:gd name="T17" fmla="*/ 0 h 156"/>
                <a:gd name="T18" fmla="*/ 1 w 7"/>
                <a:gd name="T19" fmla="*/ 7 h 156"/>
                <a:gd name="T20" fmla="*/ 3 w 7"/>
                <a:gd name="T21" fmla="*/ 24 h 156"/>
                <a:gd name="T22" fmla="*/ 4 w 7"/>
                <a:gd name="T23" fmla="*/ 49 h 156"/>
                <a:gd name="T24" fmla="*/ 6 w 7"/>
                <a:gd name="T25" fmla="*/ 78 h 156"/>
                <a:gd name="T26" fmla="*/ 7 w 7"/>
                <a:gd name="T27" fmla="*/ 106 h 156"/>
                <a:gd name="T28" fmla="*/ 7 w 7"/>
                <a:gd name="T29" fmla="*/ 131 h 156"/>
                <a:gd name="T30" fmla="*/ 7 w 7"/>
                <a:gd name="T31" fmla="*/ 149 h 156"/>
                <a:gd name="T32" fmla="*/ 7 w 7"/>
                <a:gd name="T33"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156">
                  <a:moveTo>
                    <a:pt x="7" y="156"/>
                  </a:moveTo>
                  <a:cubicBezTo>
                    <a:pt x="7" y="156"/>
                    <a:pt x="7" y="153"/>
                    <a:pt x="6" y="149"/>
                  </a:cubicBezTo>
                  <a:cubicBezTo>
                    <a:pt x="6" y="145"/>
                    <a:pt x="5" y="139"/>
                    <a:pt x="5" y="132"/>
                  </a:cubicBezTo>
                  <a:cubicBezTo>
                    <a:pt x="4" y="124"/>
                    <a:pt x="4" y="116"/>
                    <a:pt x="3" y="107"/>
                  </a:cubicBezTo>
                  <a:cubicBezTo>
                    <a:pt x="3" y="97"/>
                    <a:pt x="2" y="88"/>
                    <a:pt x="2" y="78"/>
                  </a:cubicBezTo>
                  <a:cubicBezTo>
                    <a:pt x="1" y="68"/>
                    <a:pt x="1" y="59"/>
                    <a:pt x="1" y="49"/>
                  </a:cubicBezTo>
                  <a:cubicBezTo>
                    <a:pt x="0" y="40"/>
                    <a:pt x="0" y="32"/>
                    <a:pt x="0" y="24"/>
                  </a:cubicBezTo>
                  <a:cubicBezTo>
                    <a:pt x="0" y="17"/>
                    <a:pt x="0" y="11"/>
                    <a:pt x="0" y="7"/>
                  </a:cubicBezTo>
                  <a:cubicBezTo>
                    <a:pt x="0" y="2"/>
                    <a:pt x="0" y="0"/>
                    <a:pt x="0" y="0"/>
                  </a:cubicBezTo>
                  <a:cubicBezTo>
                    <a:pt x="0" y="0"/>
                    <a:pt x="1" y="2"/>
                    <a:pt x="1" y="7"/>
                  </a:cubicBezTo>
                  <a:cubicBezTo>
                    <a:pt x="1" y="11"/>
                    <a:pt x="2" y="17"/>
                    <a:pt x="3" y="24"/>
                  </a:cubicBezTo>
                  <a:cubicBezTo>
                    <a:pt x="3" y="32"/>
                    <a:pt x="4" y="40"/>
                    <a:pt x="4" y="49"/>
                  </a:cubicBezTo>
                  <a:cubicBezTo>
                    <a:pt x="5" y="58"/>
                    <a:pt x="5" y="68"/>
                    <a:pt x="6" y="78"/>
                  </a:cubicBezTo>
                  <a:cubicBezTo>
                    <a:pt x="6" y="88"/>
                    <a:pt x="6" y="97"/>
                    <a:pt x="7" y="106"/>
                  </a:cubicBezTo>
                  <a:cubicBezTo>
                    <a:pt x="7" y="116"/>
                    <a:pt x="7" y="124"/>
                    <a:pt x="7" y="131"/>
                  </a:cubicBezTo>
                  <a:cubicBezTo>
                    <a:pt x="7" y="139"/>
                    <a:pt x="7" y="145"/>
                    <a:pt x="7" y="149"/>
                  </a:cubicBezTo>
                  <a:cubicBezTo>
                    <a:pt x="7" y="153"/>
                    <a:pt x="7" y="156"/>
                    <a:pt x="7" y="156"/>
                  </a:cubicBezTo>
                  <a:close/>
                </a:path>
              </a:pathLst>
            </a:custGeom>
            <a:solidFill>
              <a:srgbClr val="1D1D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54" name="íṣḻîḑè"/>
            <p:cNvSpPr/>
            <p:nvPr>
              <p:custDataLst>
                <p:tags r:id="rId61"/>
              </p:custDataLst>
            </p:nvPr>
          </p:nvSpPr>
          <p:spPr bwMode="auto">
            <a:xfrm>
              <a:off x="428" y="3866"/>
              <a:ext cx="79" cy="780"/>
            </a:xfrm>
            <a:custGeom>
              <a:avLst/>
              <a:gdLst>
                <a:gd name="T0" fmla="*/ 0 w 20"/>
                <a:gd name="T1" fmla="*/ 199 h 199"/>
                <a:gd name="T2" fmla="*/ 0 w 20"/>
                <a:gd name="T3" fmla="*/ 191 h 199"/>
                <a:gd name="T4" fmla="*/ 2 w 20"/>
                <a:gd name="T5" fmla="*/ 168 h 199"/>
                <a:gd name="T6" fmla="*/ 4 w 20"/>
                <a:gd name="T7" fmla="*/ 136 h 199"/>
                <a:gd name="T8" fmla="*/ 8 w 20"/>
                <a:gd name="T9" fmla="*/ 99 h 199"/>
                <a:gd name="T10" fmla="*/ 12 w 20"/>
                <a:gd name="T11" fmla="*/ 63 h 199"/>
                <a:gd name="T12" fmla="*/ 16 w 20"/>
                <a:gd name="T13" fmla="*/ 31 h 199"/>
                <a:gd name="T14" fmla="*/ 19 w 20"/>
                <a:gd name="T15" fmla="*/ 8 h 199"/>
                <a:gd name="T16" fmla="*/ 20 w 20"/>
                <a:gd name="T17" fmla="*/ 0 h 199"/>
                <a:gd name="T18" fmla="*/ 20 w 20"/>
                <a:gd name="T19" fmla="*/ 9 h 199"/>
                <a:gd name="T20" fmla="*/ 18 w 20"/>
                <a:gd name="T21" fmla="*/ 31 h 199"/>
                <a:gd name="T22" fmla="*/ 15 w 20"/>
                <a:gd name="T23" fmla="*/ 63 h 199"/>
                <a:gd name="T24" fmla="*/ 12 w 20"/>
                <a:gd name="T25" fmla="*/ 100 h 199"/>
                <a:gd name="T26" fmla="*/ 8 w 20"/>
                <a:gd name="T27" fmla="*/ 136 h 199"/>
                <a:gd name="T28" fmla="*/ 4 w 20"/>
                <a:gd name="T29" fmla="*/ 168 h 199"/>
                <a:gd name="T30" fmla="*/ 1 w 20"/>
                <a:gd name="T31" fmla="*/ 191 h 199"/>
                <a:gd name="T32" fmla="*/ 0 w 20"/>
                <a:gd name="T33"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99">
                  <a:moveTo>
                    <a:pt x="0" y="199"/>
                  </a:moveTo>
                  <a:cubicBezTo>
                    <a:pt x="0" y="199"/>
                    <a:pt x="0" y="196"/>
                    <a:pt x="0" y="191"/>
                  </a:cubicBezTo>
                  <a:cubicBezTo>
                    <a:pt x="1" y="185"/>
                    <a:pt x="1" y="177"/>
                    <a:pt x="2" y="168"/>
                  </a:cubicBezTo>
                  <a:cubicBezTo>
                    <a:pt x="3" y="159"/>
                    <a:pt x="3" y="148"/>
                    <a:pt x="4" y="136"/>
                  </a:cubicBezTo>
                  <a:cubicBezTo>
                    <a:pt x="5" y="124"/>
                    <a:pt x="7" y="112"/>
                    <a:pt x="8" y="99"/>
                  </a:cubicBezTo>
                  <a:cubicBezTo>
                    <a:pt x="9" y="87"/>
                    <a:pt x="11" y="75"/>
                    <a:pt x="12" y="63"/>
                  </a:cubicBezTo>
                  <a:cubicBezTo>
                    <a:pt x="13" y="51"/>
                    <a:pt x="15" y="40"/>
                    <a:pt x="16" y="31"/>
                  </a:cubicBezTo>
                  <a:cubicBezTo>
                    <a:pt x="17" y="22"/>
                    <a:pt x="18" y="14"/>
                    <a:pt x="19" y="8"/>
                  </a:cubicBezTo>
                  <a:cubicBezTo>
                    <a:pt x="20" y="3"/>
                    <a:pt x="20" y="0"/>
                    <a:pt x="20" y="0"/>
                  </a:cubicBezTo>
                  <a:cubicBezTo>
                    <a:pt x="20" y="0"/>
                    <a:pt x="20" y="3"/>
                    <a:pt x="20" y="9"/>
                  </a:cubicBezTo>
                  <a:cubicBezTo>
                    <a:pt x="19" y="14"/>
                    <a:pt x="19" y="22"/>
                    <a:pt x="18" y="31"/>
                  </a:cubicBezTo>
                  <a:cubicBezTo>
                    <a:pt x="17" y="41"/>
                    <a:pt x="16" y="52"/>
                    <a:pt x="15" y="63"/>
                  </a:cubicBezTo>
                  <a:cubicBezTo>
                    <a:pt x="14" y="75"/>
                    <a:pt x="13" y="87"/>
                    <a:pt x="12" y="100"/>
                  </a:cubicBezTo>
                  <a:cubicBezTo>
                    <a:pt x="10" y="112"/>
                    <a:pt x="9" y="125"/>
                    <a:pt x="8" y="136"/>
                  </a:cubicBezTo>
                  <a:cubicBezTo>
                    <a:pt x="7" y="148"/>
                    <a:pt x="5" y="159"/>
                    <a:pt x="4" y="168"/>
                  </a:cubicBezTo>
                  <a:cubicBezTo>
                    <a:pt x="3" y="178"/>
                    <a:pt x="2" y="185"/>
                    <a:pt x="1" y="191"/>
                  </a:cubicBezTo>
                  <a:cubicBezTo>
                    <a:pt x="0" y="196"/>
                    <a:pt x="0" y="199"/>
                    <a:pt x="0" y="199"/>
                  </a:cubicBezTo>
                  <a:close/>
                </a:path>
              </a:pathLst>
            </a:custGeom>
            <a:solidFill>
              <a:srgbClr val="1D1D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55" name="iṩḻïḍè"/>
            <p:cNvSpPr/>
            <p:nvPr>
              <p:custDataLst>
                <p:tags r:id="rId62"/>
              </p:custDataLst>
            </p:nvPr>
          </p:nvSpPr>
          <p:spPr bwMode="auto">
            <a:xfrm>
              <a:off x="272" y="4686"/>
              <a:ext cx="137" cy="114"/>
            </a:xfrm>
            <a:custGeom>
              <a:avLst/>
              <a:gdLst>
                <a:gd name="T0" fmla="*/ 32 w 35"/>
                <a:gd name="T1" fmla="*/ 29 h 29"/>
                <a:gd name="T2" fmla="*/ 35 w 35"/>
                <a:gd name="T3" fmla="*/ 9 h 29"/>
                <a:gd name="T4" fmla="*/ 18 w 35"/>
                <a:gd name="T5" fmla="*/ 0 h 29"/>
                <a:gd name="T6" fmla="*/ 8 w 35"/>
                <a:gd name="T7" fmla="*/ 0 h 29"/>
                <a:gd name="T8" fmla="*/ 2 w 35"/>
                <a:gd name="T9" fmla="*/ 11 h 29"/>
                <a:gd name="T10" fmla="*/ 0 w 35"/>
                <a:gd name="T11" fmla="*/ 29 h 29"/>
                <a:gd name="T12" fmla="*/ 32 w 35"/>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35" h="29">
                  <a:moveTo>
                    <a:pt x="32" y="29"/>
                  </a:moveTo>
                  <a:cubicBezTo>
                    <a:pt x="34" y="18"/>
                    <a:pt x="35" y="9"/>
                    <a:pt x="35" y="9"/>
                  </a:cubicBezTo>
                  <a:cubicBezTo>
                    <a:pt x="18" y="0"/>
                    <a:pt x="18" y="0"/>
                    <a:pt x="18" y="0"/>
                  </a:cubicBezTo>
                  <a:cubicBezTo>
                    <a:pt x="8" y="0"/>
                    <a:pt x="8" y="0"/>
                    <a:pt x="8" y="0"/>
                  </a:cubicBezTo>
                  <a:cubicBezTo>
                    <a:pt x="6" y="3"/>
                    <a:pt x="3" y="8"/>
                    <a:pt x="2" y="11"/>
                  </a:cubicBezTo>
                  <a:cubicBezTo>
                    <a:pt x="2" y="14"/>
                    <a:pt x="1" y="21"/>
                    <a:pt x="0" y="29"/>
                  </a:cubicBezTo>
                  <a:lnTo>
                    <a:pt x="32" y="29"/>
                  </a:lnTo>
                  <a:close/>
                </a:path>
              </a:pathLst>
            </a:custGeom>
            <a:solidFill>
              <a:srgbClr val="F7B5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56" name="i$ľïḓé"/>
            <p:cNvSpPr/>
            <p:nvPr>
              <p:custDataLst>
                <p:tags r:id="rId63"/>
              </p:custDataLst>
            </p:nvPr>
          </p:nvSpPr>
          <p:spPr bwMode="auto">
            <a:xfrm>
              <a:off x="1560" y="3998"/>
              <a:ext cx="267" cy="362"/>
            </a:xfrm>
            <a:custGeom>
              <a:avLst/>
              <a:gdLst>
                <a:gd name="T0" fmla="*/ 0 w 159"/>
                <a:gd name="T1" fmla="*/ 52 h 216"/>
                <a:gd name="T2" fmla="*/ 92 w 159"/>
                <a:gd name="T3" fmla="*/ 216 h 216"/>
                <a:gd name="T4" fmla="*/ 159 w 159"/>
                <a:gd name="T5" fmla="*/ 166 h 216"/>
                <a:gd name="T6" fmla="*/ 63 w 159"/>
                <a:gd name="T7" fmla="*/ 0 h 216"/>
                <a:gd name="T8" fmla="*/ 0 w 159"/>
                <a:gd name="T9" fmla="*/ 52 h 216"/>
              </a:gdLst>
              <a:ahLst/>
              <a:cxnLst>
                <a:cxn ang="0">
                  <a:pos x="T0" y="T1"/>
                </a:cxn>
                <a:cxn ang="0">
                  <a:pos x="T2" y="T3"/>
                </a:cxn>
                <a:cxn ang="0">
                  <a:pos x="T4" y="T5"/>
                </a:cxn>
                <a:cxn ang="0">
                  <a:pos x="T6" y="T7"/>
                </a:cxn>
                <a:cxn ang="0">
                  <a:pos x="T8" y="T9"/>
                </a:cxn>
              </a:cxnLst>
              <a:rect l="0" t="0" r="r" b="b"/>
              <a:pathLst>
                <a:path w="159" h="216">
                  <a:moveTo>
                    <a:pt x="0" y="52"/>
                  </a:moveTo>
                  <a:lnTo>
                    <a:pt x="92" y="216"/>
                  </a:lnTo>
                  <a:lnTo>
                    <a:pt x="159" y="166"/>
                  </a:lnTo>
                  <a:lnTo>
                    <a:pt x="63" y="0"/>
                  </a:lnTo>
                  <a:lnTo>
                    <a:pt x="0" y="52"/>
                  </a:lnTo>
                  <a:close/>
                </a:path>
              </a:pathLst>
            </a:custGeom>
            <a:solidFill>
              <a:srgbClr val="5B5B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57" name="í$ľîḓé"/>
            <p:cNvSpPr/>
            <p:nvPr>
              <p:custDataLst>
                <p:tags r:id="rId64"/>
              </p:custDataLst>
            </p:nvPr>
          </p:nvSpPr>
          <p:spPr bwMode="auto">
            <a:xfrm>
              <a:off x="1662" y="4033"/>
              <a:ext cx="141" cy="173"/>
            </a:xfrm>
            <a:custGeom>
              <a:avLst/>
              <a:gdLst>
                <a:gd name="T0" fmla="*/ 52 w 84"/>
                <a:gd name="T1" fmla="*/ 103 h 103"/>
                <a:gd name="T2" fmla="*/ 84 w 84"/>
                <a:gd name="T3" fmla="*/ 78 h 103"/>
                <a:gd name="T4" fmla="*/ 38 w 84"/>
                <a:gd name="T5" fmla="*/ 0 h 103"/>
                <a:gd name="T6" fmla="*/ 0 w 84"/>
                <a:gd name="T7" fmla="*/ 31 h 103"/>
                <a:gd name="T8" fmla="*/ 52 w 84"/>
                <a:gd name="T9" fmla="*/ 103 h 103"/>
              </a:gdLst>
              <a:ahLst/>
              <a:cxnLst>
                <a:cxn ang="0">
                  <a:pos x="T0" y="T1"/>
                </a:cxn>
                <a:cxn ang="0">
                  <a:pos x="T2" y="T3"/>
                </a:cxn>
                <a:cxn ang="0">
                  <a:pos x="T4" y="T5"/>
                </a:cxn>
                <a:cxn ang="0">
                  <a:pos x="T6" y="T7"/>
                </a:cxn>
                <a:cxn ang="0">
                  <a:pos x="T8" y="T9"/>
                </a:cxn>
              </a:cxnLst>
              <a:rect l="0" t="0" r="r" b="b"/>
              <a:pathLst>
                <a:path w="84" h="103">
                  <a:moveTo>
                    <a:pt x="52" y="103"/>
                  </a:moveTo>
                  <a:lnTo>
                    <a:pt x="84" y="78"/>
                  </a:lnTo>
                  <a:lnTo>
                    <a:pt x="38" y="0"/>
                  </a:lnTo>
                  <a:lnTo>
                    <a:pt x="0" y="31"/>
                  </a:lnTo>
                  <a:lnTo>
                    <a:pt x="52" y="103"/>
                  </a:lnTo>
                  <a:close/>
                </a:path>
              </a:pathLst>
            </a:custGeom>
            <a:solidFill>
              <a:srgbClr val="F7B5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58" name="ïšḷîḓè"/>
            <p:cNvSpPr/>
            <p:nvPr>
              <p:custDataLst>
                <p:tags r:id="rId65"/>
              </p:custDataLst>
            </p:nvPr>
          </p:nvSpPr>
          <p:spPr bwMode="auto">
            <a:xfrm>
              <a:off x="1065" y="6554"/>
              <a:ext cx="126" cy="114"/>
            </a:xfrm>
            <a:custGeom>
              <a:avLst/>
              <a:gdLst>
                <a:gd name="T0" fmla="*/ 32 w 32"/>
                <a:gd name="T1" fmla="*/ 29 h 29"/>
                <a:gd name="T2" fmla="*/ 32 w 32"/>
                <a:gd name="T3" fmla="*/ 3 h 29"/>
                <a:gd name="T4" fmla="*/ 1 w 32"/>
                <a:gd name="T5" fmla="*/ 0 h 29"/>
                <a:gd name="T6" fmla="*/ 0 w 32"/>
                <a:gd name="T7" fmla="*/ 29 h 29"/>
                <a:gd name="T8" fmla="*/ 32 w 32"/>
                <a:gd name="T9" fmla="*/ 29 h 29"/>
              </a:gdLst>
              <a:ahLst/>
              <a:cxnLst>
                <a:cxn ang="0">
                  <a:pos x="T0" y="T1"/>
                </a:cxn>
                <a:cxn ang="0">
                  <a:pos x="T2" y="T3"/>
                </a:cxn>
                <a:cxn ang="0">
                  <a:pos x="T4" y="T5"/>
                </a:cxn>
                <a:cxn ang="0">
                  <a:pos x="T6" y="T7"/>
                </a:cxn>
                <a:cxn ang="0">
                  <a:pos x="T8" y="T9"/>
                </a:cxn>
              </a:cxnLst>
              <a:rect l="0" t="0" r="r" b="b"/>
              <a:pathLst>
                <a:path w="32" h="29">
                  <a:moveTo>
                    <a:pt x="32" y="29"/>
                  </a:moveTo>
                  <a:cubicBezTo>
                    <a:pt x="32" y="15"/>
                    <a:pt x="32" y="3"/>
                    <a:pt x="32" y="3"/>
                  </a:cubicBezTo>
                  <a:cubicBezTo>
                    <a:pt x="1" y="0"/>
                    <a:pt x="1" y="0"/>
                    <a:pt x="1" y="0"/>
                  </a:cubicBezTo>
                  <a:cubicBezTo>
                    <a:pt x="1" y="0"/>
                    <a:pt x="0" y="14"/>
                    <a:pt x="0" y="29"/>
                  </a:cubicBezTo>
                  <a:lnTo>
                    <a:pt x="32" y="29"/>
                  </a:lnTo>
                  <a:close/>
                </a:path>
              </a:pathLst>
            </a:custGeom>
            <a:solidFill>
              <a:srgbClr val="F7B5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59" name="ïṥḷiḍe"/>
            <p:cNvSpPr/>
            <p:nvPr>
              <p:custDataLst>
                <p:tags r:id="rId66"/>
              </p:custDataLst>
            </p:nvPr>
          </p:nvSpPr>
          <p:spPr bwMode="auto">
            <a:xfrm>
              <a:off x="562" y="6554"/>
              <a:ext cx="126" cy="114"/>
            </a:xfrm>
            <a:custGeom>
              <a:avLst/>
              <a:gdLst>
                <a:gd name="T0" fmla="*/ 1 w 32"/>
                <a:gd name="T1" fmla="*/ 3 h 29"/>
                <a:gd name="T2" fmla="*/ 0 w 32"/>
                <a:gd name="T3" fmla="*/ 29 h 29"/>
                <a:gd name="T4" fmla="*/ 32 w 32"/>
                <a:gd name="T5" fmla="*/ 29 h 29"/>
                <a:gd name="T6" fmla="*/ 32 w 32"/>
                <a:gd name="T7" fmla="*/ 0 h 29"/>
                <a:gd name="T8" fmla="*/ 1 w 32"/>
                <a:gd name="T9" fmla="*/ 3 h 29"/>
              </a:gdLst>
              <a:ahLst/>
              <a:cxnLst>
                <a:cxn ang="0">
                  <a:pos x="T0" y="T1"/>
                </a:cxn>
                <a:cxn ang="0">
                  <a:pos x="T2" y="T3"/>
                </a:cxn>
                <a:cxn ang="0">
                  <a:pos x="T4" y="T5"/>
                </a:cxn>
                <a:cxn ang="0">
                  <a:pos x="T6" y="T7"/>
                </a:cxn>
                <a:cxn ang="0">
                  <a:pos x="T8" y="T9"/>
                </a:cxn>
              </a:cxnLst>
              <a:rect l="0" t="0" r="r" b="b"/>
              <a:pathLst>
                <a:path w="32" h="29">
                  <a:moveTo>
                    <a:pt x="1" y="3"/>
                  </a:moveTo>
                  <a:cubicBezTo>
                    <a:pt x="1" y="3"/>
                    <a:pt x="0" y="15"/>
                    <a:pt x="0" y="29"/>
                  </a:cubicBezTo>
                  <a:cubicBezTo>
                    <a:pt x="32" y="29"/>
                    <a:pt x="32" y="29"/>
                    <a:pt x="32" y="29"/>
                  </a:cubicBezTo>
                  <a:cubicBezTo>
                    <a:pt x="32" y="14"/>
                    <a:pt x="32" y="0"/>
                    <a:pt x="32" y="0"/>
                  </a:cubicBezTo>
                  <a:lnTo>
                    <a:pt x="1" y="3"/>
                  </a:lnTo>
                  <a:close/>
                </a:path>
              </a:pathLst>
            </a:custGeom>
            <a:solidFill>
              <a:srgbClr val="F7B5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60" name="íṣ1ïde"/>
            <p:cNvSpPr/>
            <p:nvPr>
              <p:custDataLst>
                <p:tags r:id="rId67"/>
              </p:custDataLst>
            </p:nvPr>
          </p:nvSpPr>
          <p:spPr bwMode="auto">
            <a:xfrm>
              <a:off x="375" y="6820"/>
              <a:ext cx="357" cy="240"/>
            </a:xfrm>
            <a:custGeom>
              <a:avLst/>
              <a:gdLst>
                <a:gd name="T0" fmla="*/ 66 w 91"/>
                <a:gd name="T1" fmla="*/ 20 h 61"/>
                <a:gd name="T2" fmla="*/ 60 w 91"/>
                <a:gd name="T3" fmla="*/ 5 h 61"/>
                <a:gd name="T4" fmla="*/ 48 w 91"/>
                <a:gd name="T5" fmla="*/ 0 h 61"/>
                <a:gd name="T6" fmla="*/ 49 w 91"/>
                <a:gd name="T7" fmla="*/ 3 h 61"/>
                <a:gd name="T8" fmla="*/ 32 w 91"/>
                <a:gd name="T9" fmla="*/ 25 h 61"/>
                <a:gd name="T10" fmla="*/ 0 w 91"/>
                <a:gd name="T11" fmla="*/ 61 h 61"/>
                <a:gd name="T12" fmla="*/ 89 w 91"/>
                <a:gd name="T13" fmla="*/ 58 h 61"/>
                <a:gd name="T14" fmla="*/ 89 w 91"/>
                <a:gd name="T15" fmla="*/ 11 h 61"/>
                <a:gd name="T16" fmla="*/ 82 w 91"/>
                <a:gd name="T17" fmla="*/ 4 h 61"/>
                <a:gd name="T18" fmla="*/ 66 w 91"/>
                <a:gd name="T19"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61">
                  <a:moveTo>
                    <a:pt x="66" y="20"/>
                  </a:moveTo>
                  <a:cubicBezTo>
                    <a:pt x="62" y="16"/>
                    <a:pt x="67" y="11"/>
                    <a:pt x="60" y="5"/>
                  </a:cubicBezTo>
                  <a:cubicBezTo>
                    <a:pt x="57" y="2"/>
                    <a:pt x="53" y="1"/>
                    <a:pt x="48" y="0"/>
                  </a:cubicBezTo>
                  <a:cubicBezTo>
                    <a:pt x="48" y="2"/>
                    <a:pt x="49" y="2"/>
                    <a:pt x="49" y="3"/>
                  </a:cubicBezTo>
                  <a:cubicBezTo>
                    <a:pt x="50" y="6"/>
                    <a:pt x="36" y="21"/>
                    <a:pt x="32" y="25"/>
                  </a:cubicBezTo>
                  <a:cubicBezTo>
                    <a:pt x="27" y="29"/>
                    <a:pt x="3" y="29"/>
                    <a:pt x="0" y="61"/>
                  </a:cubicBezTo>
                  <a:cubicBezTo>
                    <a:pt x="0" y="61"/>
                    <a:pt x="77" y="61"/>
                    <a:pt x="89" y="58"/>
                  </a:cubicBezTo>
                  <a:cubicBezTo>
                    <a:pt x="89" y="58"/>
                    <a:pt x="91" y="16"/>
                    <a:pt x="89" y="11"/>
                  </a:cubicBezTo>
                  <a:cubicBezTo>
                    <a:pt x="88" y="8"/>
                    <a:pt x="85" y="6"/>
                    <a:pt x="82" y="4"/>
                  </a:cubicBezTo>
                  <a:cubicBezTo>
                    <a:pt x="84" y="22"/>
                    <a:pt x="70" y="23"/>
                    <a:pt x="66" y="20"/>
                  </a:cubicBezTo>
                </a:path>
              </a:pathLst>
            </a:custGeom>
            <a:solidFill>
              <a:srgbClr val="3D3D5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61" name="îṡļíďê"/>
            <p:cNvSpPr/>
            <p:nvPr>
              <p:custDataLst>
                <p:tags r:id="rId68"/>
              </p:custDataLst>
            </p:nvPr>
          </p:nvSpPr>
          <p:spPr bwMode="auto">
            <a:xfrm>
              <a:off x="1027" y="6820"/>
              <a:ext cx="357" cy="240"/>
            </a:xfrm>
            <a:custGeom>
              <a:avLst/>
              <a:gdLst>
                <a:gd name="T0" fmla="*/ 25 w 91"/>
                <a:gd name="T1" fmla="*/ 20 h 61"/>
                <a:gd name="T2" fmla="*/ 31 w 91"/>
                <a:gd name="T3" fmla="*/ 5 h 61"/>
                <a:gd name="T4" fmla="*/ 42 w 91"/>
                <a:gd name="T5" fmla="*/ 0 h 61"/>
                <a:gd name="T6" fmla="*/ 42 w 91"/>
                <a:gd name="T7" fmla="*/ 3 h 61"/>
                <a:gd name="T8" fmla="*/ 59 w 91"/>
                <a:gd name="T9" fmla="*/ 25 h 61"/>
                <a:gd name="T10" fmla="*/ 91 w 91"/>
                <a:gd name="T11" fmla="*/ 61 h 61"/>
                <a:gd name="T12" fmla="*/ 2 w 91"/>
                <a:gd name="T13" fmla="*/ 58 h 61"/>
                <a:gd name="T14" fmla="*/ 2 w 91"/>
                <a:gd name="T15" fmla="*/ 11 h 61"/>
                <a:gd name="T16" fmla="*/ 8 w 91"/>
                <a:gd name="T17" fmla="*/ 4 h 61"/>
                <a:gd name="T18" fmla="*/ 25 w 91"/>
                <a:gd name="T19"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61">
                  <a:moveTo>
                    <a:pt x="25" y="20"/>
                  </a:moveTo>
                  <a:cubicBezTo>
                    <a:pt x="29" y="16"/>
                    <a:pt x="24" y="11"/>
                    <a:pt x="31" y="5"/>
                  </a:cubicBezTo>
                  <a:cubicBezTo>
                    <a:pt x="34" y="2"/>
                    <a:pt x="38" y="1"/>
                    <a:pt x="42" y="0"/>
                  </a:cubicBezTo>
                  <a:cubicBezTo>
                    <a:pt x="42" y="2"/>
                    <a:pt x="42" y="2"/>
                    <a:pt x="42" y="3"/>
                  </a:cubicBezTo>
                  <a:cubicBezTo>
                    <a:pt x="41" y="6"/>
                    <a:pt x="55" y="21"/>
                    <a:pt x="59" y="25"/>
                  </a:cubicBezTo>
                  <a:cubicBezTo>
                    <a:pt x="64" y="29"/>
                    <a:pt x="88" y="29"/>
                    <a:pt x="91" y="61"/>
                  </a:cubicBezTo>
                  <a:cubicBezTo>
                    <a:pt x="91" y="61"/>
                    <a:pt x="14" y="61"/>
                    <a:pt x="2" y="58"/>
                  </a:cubicBezTo>
                  <a:cubicBezTo>
                    <a:pt x="2" y="58"/>
                    <a:pt x="0" y="16"/>
                    <a:pt x="2" y="11"/>
                  </a:cubicBezTo>
                  <a:cubicBezTo>
                    <a:pt x="3" y="8"/>
                    <a:pt x="6" y="6"/>
                    <a:pt x="8" y="4"/>
                  </a:cubicBezTo>
                  <a:cubicBezTo>
                    <a:pt x="7" y="22"/>
                    <a:pt x="21" y="23"/>
                    <a:pt x="25" y="20"/>
                  </a:cubicBezTo>
                </a:path>
              </a:pathLst>
            </a:custGeom>
            <a:solidFill>
              <a:srgbClr val="3D3D5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62" name="îṡľîḓê"/>
            <p:cNvSpPr/>
            <p:nvPr>
              <p:custDataLst>
                <p:tags r:id="rId69"/>
              </p:custDataLst>
            </p:nvPr>
          </p:nvSpPr>
          <p:spPr bwMode="auto">
            <a:xfrm>
              <a:off x="1902" y="6817"/>
              <a:ext cx="141" cy="91"/>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163" name="ïṥḷiḑé"/>
            <p:cNvSpPr/>
            <p:nvPr>
              <p:custDataLst>
                <p:tags r:id="rId70"/>
              </p:custDataLst>
            </p:nvPr>
          </p:nvSpPr>
          <p:spPr bwMode="auto">
            <a:xfrm>
              <a:off x="1902" y="6817"/>
              <a:ext cx="14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164" name="îṥḷîdê"/>
            <p:cNvSpPr/>
            <p:nvPr>
              <p:custDataLst>
                <p:tags r:id="rId71"/>
              </p:custDataLst>
            </p:nvPr>
          </p:nvSpPr>
          <p:spPr bwMode="auto">
            <a:xfrm>
              <a:off x="1902" y="6908"/>
              <a:ext cx="141" cy="126"/>
            </a:xfrm>
            <a:custGeom>
              <a:avLst/>
              <a:gdLst>
                <a:gd name="T0" fmla="*/ 18 w 36"/>
                <a:gd name="T1" fmla="*/ 32 h 32"/>
                <a:gd name="T2" fmla="*/ 0 w 36"/>
                <a:gd name="T3" fmla="*/ 14 h 32"/>
                <a:gd name="T4" fmla="*/ 0 w 36"/>
                <a:gd name="T5" fmla="*/ 0 h 32"/>
                <a:gd name="T6" fmla="*/ 36 w 36"/>
                <a:gd name="T7" fmla="*/ 0 h 32"/>
                <a:gd name="T8" fmla="*/ 36 w 36"/>
                <a:gd name="T9" fmla="*/ 14 h 32"/>
                <a:gd name="T10" fmla="*/ 18 w 36"/>
                <a:gd name="T11" fmla="*/ 32 h 32"/>
              </a:gdLst>
              <a:ahLst/>
              <a:cxnLst>
                <a:cxn ang="0">
                  <a:pos x="T0" y="T1"/>
                </a:cxn>
                <a:cxn ang="0">
                  <a:pos x="T2" y="T3"/>
                </a:cxn>
                <a:cxn ang="0">
                  <a:pos x="T4" y="T5"/>
                </a:cxn>
                <a:cxn ang="0">
                  <a:pos x="T6" y="T7"/>
                </a:cxn>
                <a:cxn ang="0">
                  <a:pos x="T8" y="T9"/>
                </a:cxn>
                <a:cxn ang="0">
                  <a:pos x="T10" y="T11"/>
                </a:cxn>
              </a:cxnLst>
              <a:rect l="0" t="0" r="r" b="b"/>
              <a:pathLst>
                <a:path w="36" h="32">
                  <a:moveTo>
                    <a:pt x="18" y="32"/>
                  </a:moveTo>
                  <a:cubicBezTo>
                    <a:pt x="8" y="32"/>
                    <a:pt x="0" y="24"/>
                    <a:pt x="0" y="14"/>
                  </a:cubicBezTo>
                  <a:cubicBezTo>
                    <a:pt x="0" y="0"/>
                    <a:pt x="0" y="0"/>
                    <a:pt x="0" y="0"/>
                  </a:cubicBezTo>
                  <a:cubicBezTo>
                    <a:pt x="36" y="0"/>
                    <a:pt x="36" y="0"/>
                    <a:pt x="36" y="0"/>
                  </a:cubicBezTo>
                  <a:cubicBezTo>
                    <a:pt x="36" y="14"/>
                    <a:pt x="36" y="14"/>
                    <a:pt x="36" y="14"/>
                  </a:cubicBezTo>
                  <a:cubicBezTo>
                    <a:pt x="36" y="24"/>
                    <a:pt x="28" y="32"/>
                    <a:pt x="18" y="32"/>
                  </a:cubicBezTo>
                </a:path>
              </a:pathLst>
            </a:custGeom>
            <a:solidFill>
              <a:srgbClr val="FF6D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65" name="îSḷíḑe"/>
            <p:cNvSpPr/>
            <p:nvPr>
              <p:custDataLst>
                <p:tags r:id="rId72"/>
              </p:custDataLst>
            </p:nvPr>
          </p:nvSpPr>
          <p:spPr bwMode="auto">
            <a:xfrm>
              <a:off x="1902" y="2970"/>
              <a:ext cx="141" cy="247"/>
            </a:xfrm>
            <a:custGeom>
              <a:avLst/>
              <a:gdLst>
                <a:gd name="T0" fmla="*/ 0 w 84"/>
                <a:gd name="T1" fmla="*/ 147 h 147"/>
                <a:gd name="T2" fmla="*/ 42 w 84"/>
                <a:gd name="T3" fmla="*/ 0 h 147"/>
                <a:gd name="T4" fmla="*/ 84 w 84"/>
                <a:gd name="T5" fmla="*/ 147 h 147"/>
                <a:gd name="T6" fmla="*/ 0 w 84"/>
                <a:gd name="T7" fmla="*/ 147 h 147"/>
              </a:gdLst>
              <a:ahLst/>
              <a:cxnLst>
                <a:cxn ang="0">
                  <a:pos x="T0" y="T1"/>
                </a:cxn>
                <a:cxn ang="0">
                  <a:pos x="T2" y="T3"/>
                </a:cxn>
                <a:cxn ang="0">
                  <a:pos x="T4" y="T5"/>
                </a:cxn>
                <a:cxn ang="0">
                  <a:pos x="T6" y="T7"/>
                </a:cxn>
              </a:cxnLst>
              <a:rect l="0" t="0" r="r" b="b"/>
              <a:pathLst>
                <a:path w="84" h="147">
                  <a:moveTo>
                    <a:pt x="0" y="147"/>
                  </a:moveTo>
                  <a:lnTo>
                    <a:pt x="42" y="0"/>
                  </a:lnTo>
                  <a:lnTo>
                    <a:pt x="84" y="147"/>
                  </a:lnTo>
                  <a:lnTo>
                    <a:pt x="0" y="147"/>
                  </a:lnTo>
                  <a:close/>
                </a:path>
              </a:pathLst>
            </a:custGeom>
            <a:solidFill>
              <a:srgbClr val="EECB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66" name="îṣ1ídè"/>
            <p:cNvSpPr/>
            <p:nvPr>
              <p:custDataLst>
                <p:tags r:id="rId73"/>
              </p:custDataLst>
            </p:nvPr>
          </p:nvSpPr>
          <p:spPr bwMode="auto">
            <a:xfrm>
              <a:off x="1902" y="2970"/>
              <a:ext cx="141" cy="247"/>
            </a:xfrm>
            <a:custGeom>
              <a:avLst/>
              <a:gdLst>
                <a:gd name="T0" fmla="*/ 0 w 84"/>
                <a:gd name="T1" fmla="*/ 147 h 147"/>
                <a:gd name="T2" fmla="*/ 42 w 84"/>
                <a:gd name="T3" fmla="*/ 0 h 147"/>
                <a:gd name="T4" fmla="*/ 84 w 84"/>
                <a:gd name="T5" fmla="*/ 147 h 147"/>
                <a:gd name="T6" fmla="*/ 0 w 84"/>
                <a:gd name="T7" fmla="*/ 147 h 147"/>
              </a:gdLst>
              <a:ahLst/>
              <a:cxnLst>
                <a:cxn ang="0">
                  <a:pos x="T0" y="T1"/>
                </a:cxn>
                <a:cxn ang="0">
                  <a:pos x="T2" y="T3"/>
                </a:cxn>
                <a:cxn ang="0">
                  <a:pos x="T4" y="T5"/>
                </a:cxn>
                <a:cxn ang="0">
                  <a:pos x="T6" y="T7"/>
                </a:cxn>
              </a:cxnLst>
              <a:rect l="0" t="0" r="r" b="b"/>
              <a:pathLst>
                <a:path w="84" h="147">
                  <a:moveTo>
                    <a:pt x="0" y="147"/>
                  </a:moveTo>
                  <a:lnTo>
                    <a:pt x="42" y="0"/>
                  </a:lnTo>
                  <a:lnTo>
                    <a:pt x="84" y="147"/>
                  </a:lnTo>
                  <a:lnTo>
                    <a:pt x="0" y="1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67" name="iŝḻïdè"/>
            <p:cNvSpPr/>
            <p:nvPr>
              <p:custDataLst>
                <p:tags r:id="rId74"/>
              </p:custDataLst>
            </p:nvPr>
          </p:nvSpPr>
          <p:spPr bwMode="auto">
            <a:xfrm>
              <a:off x="1946" y="2970"/>
              <a:ext cx="59" cy="106"/>
            </a:xfrm>
            <a:custGeom>
              <a:avLst/>
              <a:gdLst>
                <a:gd name="T0" fmla="*/ 0 w 15"/>
                <a:gd name="T1" fmla="*/ 26 h 27"/>
                <a:gd name="T2" fmla="*/ 8 w 15"/>
                <a:gd name="T3" fmla="*/ 27 h 27"/>
                <a:gd name="T4" fmla="*/ 15 w 15"/>
                <a:gd name="T5" fmla="*/ 26 h 27"/>
                <a:gd name="T6" fmla="*/ 7 w 15"/>
                <a:gd name="T7" fmla="*/ 0 h 27"/>
                <a:gd name="T8" fmla="*/ 0 w 15"/>
                <a:gd name="T9" fmla="*/ 26 h 27"/>
              </a:gdLst>
              <a:ahLst/>
              <a:cxnLst>
                <a:cxn ang="0">
                  <a:pos x="T0" y="T1"/>
                </a:cxn>
                <a:cxn ang="0">
                  <a:pos x="T2" y="T3"/>
                </a:cxn>
                <a:cxn ang="0">
                  <a:pos x="T4" y="T5"/>
                </a:cxn>
                <a:cxn ang="0">
                  <a:pos x="T6" y="T7"/>
                </a:cxn>
                <a:cxn ang="0">
                  <a:pos x="T8" y="T9"/>
                </a:cxn>
              </a:cxnLst>
              <a:rect l="0" t="0" r="r" b="b"/>
              <a:pathLst>
                <a:path w="15" h="27">
                  <a:moveTo>
                    <a:pt x="0" y="26"/>
                  </a:moveTo>
                  <a:cubicBezTo>
                    <a:pt x="2" y="27"/>
                    <a:pt x="5" y="27"/>
                    <a:pt x="8" y="27"/>
                  </a:cubicBezTo>
                  <a:cubicBezTo>
                    <a:pt x="10" y="27"/>
                    <a:pt x="13" y="27"/>
                    <a:pt x="15" y="26"/>
                  </a:cubicBezTo>
                  <a:cubicBezTo>
                    <a:pt x="7" y="0"/>
                    <a:pt x="7" y="0"/>
                    <a:pt x="7" y="0"/>
                  </a:cubicBezTo>
                  <a:lnTo>
                    <a:pt x="0" y="26"/>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68" name="ï$ḷïḋê"/>
            <p:cNvSpPr/>
            <p:nvPr>
              <p:custDataLst>
                <p:tags r:id="rId75"/>
              </p:custDataLst>
            </p:nvPr>
          </p:nvSpPr>
          <p:spPr bwMode="auto">
            <a:xfrm>
              <a:off x="814" y="3492"/>
              <a:ext cx="169" cy="114"/>
            </a:xfrm>
            <a:custGeom>
              <a:avLst/>
              <a:gdLst>
                <a:gd name="T0" fmla="*/ 101 w 101"/>
                <a:gd name="T1" fmla="*/ 28 h 68"/>
                <a:gd name="T2" fmla="*/ 0 w 101"/>
                <a:gd name="T3" fmla="*/ 68 h 68"/>
                <a:gd name="T4" fmla="*/ 0 w 101"/>
                <a:gd name="T5" fmla="*/ 0 h 68"/>
                <a:gd name="T6" fmla="*/ 101 w 101"/>
                <a:gd name="T7" fmla="*/ 0 h 68"/>
                <a:gd name="T8" fmla="*/ 101 w 101"/>
                <a:gd name="T9" fmla="*/ 28 h 68"/>
              </a:gdLst>
              <a:ahLst/>
              <a:cxnLst>
                <a:cxn ang="0">
                  <a:pos x="T0" y="T1"/>
                </a:cxn>
                <a:cxn ang="0">
                  <a:pos x="T2" y="T3"/>
                </a:cxn>
                <a:cxn ang="0">
                  <a:pos x="T4" y="T5"/>
                </a:cxn>
                <a:cxn ang="0">
                  <a:pos x="T6" y="T7"/>
                </a:cxn>
                <a:cxn ang="0">
                  <a:pos x="T8" y="T9"/>
                </a:cxn>
              </a:cxnLst>
              <a:rect l="0" t="0" r="r" b="b"/>
              <a:pathLst>
                <a:path w="101" h="68">
                  <a:moveTo>
                    <a:pt x="101" y="28"/>
                  </a:moveTo>
                  <a:lnTo>
                    <a:pt x="0" y="68"/>
                  </a:lnTo>
                  <a:lnTo>
                    <a:pt x="0" y="0"/>
                  </a:lnTo>
                  <a:lnTo>
                    <a:pt x="101" y="0"/>
                  </a:lnTo>
                  <a:lnTo>
                    <a:pt x="101" y="28"/>
                  </a:lnTo>
                  <a:close/>
                </a:path>
              </a:pathLst>
            </a:custGeom>
            <a:solidFill>
              <a:srgbClr val="F7B5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69" name="is1îḋé"/>
            <p:cNvSpPr/>
            <p:nvPr>
              <p:custDataLst>
                <p:tags r:id="rId76"/>
              </p:custDataLst>
            </p:nvPr>
          </p:nvSpPr>
          <p:spPr bwMode="auto">
            <a:xfrm>
              <a:off x="554" y="2865"/>
              <a:ext cx="84" cy="352"/>
            </a:xfrm>
            <a:custGeom>
              <a:avLst/>
              <a:gdLst>
                <a:gd name="T0" fmla="*/ 0 w 50"/>
                <a:gd name="T1" fmla="*/ 0 h 210"/>
                <a:gd name="T2" fmla="*/ 0 w 50"/>
                <a:gd name="T3" fmla="*/ 166 h 210"/>
                <a:gd name="T4" fmla="*/ 38 w 50"/>
                <a:gd name="T5" fmla="*/ 210 h 210"/>
                <a:gd name="T6" fmla="*/ 45 w 50"/>
                <a:gd name="T7" fmla="*/ 105 h 210"/>
                <a:gd name="T8" fmla="*/ 50 w 50"/>
                <a:gd name="T9" fmla="*/ 21 h 210"/>
                <a:gd name="T10" fmla="*/ 0 w 50"/>
                <a:gd name="T11" fmla="*/ 0 h 210"/>
              </a:gdLst>
              <a:ahLst/>
              <a:cxnLst>
                <a:cxn ang="0">
                  <a:pos x="T0" y="T1"/>
                </a:cxn>
                <a:cxn ang="0">
                  <a:pos x="T2" y="T3"/>
                </a:cxn>
                <a:cxn ang="0">
                  <a:pos x="T4" y="T5"/>
                </a:cxn>
                <a:cxn ang="0">
                  <a:pos x="T6" y="T7"/>
                </a:cxn>
                <a:cxn ang="0">
                  <a:pos x="T8" y="T9"/>
                </a:cxn>
                <a:cxn ang="0">
                  <a:pos x="T10" y="T11"/>
                </a:cxn>
              </a:cxnLst>
              <a:rect l="0" t="0" r="r" b="b"/>
              <a:pathLst>
                <a:path w="50" h="210">
                  <a:moveTo>
                    <a:pt x="0" y="0"/>
                  </a:moveTo>
                  <a:lnTo>
                    <a:pt x="0" y="166"/>
                  </a:lnTo>
                  <a:lnTo>
                    <a:pt x="38" y="210"/>
                  </a:lnTo>
                  <a:lnTo>
                    <a:pt x="45" y="105"/>
                  </a:lnTo>
                  <a:lnTo>
                    <a:pt x="50" y="21"/>
                  </a:lnTo>
                  <a:lnTo>
                    <a:pt x="0" y="0"/>
                  </a:lnTo>
                  <a:close/>
                </a:path>
              </a:pathLst>
            </a:custGeom>
            <a:solidFill>
              <a:srgbClr val="3519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70" name="íşlïḓê"/>
            <p:cNvSpPr/>
            <p:nvPr>
              <p:custDataLst>
                <p:tags r:id="rId77"/>
              </p:custDataLst>
            </p:nvPr>
          </p:nvSpPr>
          <p:spPr bwMode="auto">
            <a:xfrm>
              <a:off x="1148" y="2809"/>
              <a:ext cx="79" cy="361"/>
            </a:xfrm>
            <a:custGeom>
              <a:avLst/>
              <a:gdLst>
                <a:gd name="T0" fmla="*/ 47 w 47"/>
                <a:gd name="T1" fmla="*/ 0 h 215"/>
                <a:gd name="T2" fmla="*/ 21 w 47"/>
                <a:gd name="T3" fmla="*/ 215 h 215"/>
                <a:gd name="T4" fmla="*/ 0 w 47"/>
                <a:gd name="T5" fmla="*/ 208 h 215"/>
                <a:gd name="T6" fmla="*/ 2 w 47"/>
                <a:gd name="T7" fmla="*/ 40 h 215"/>
                <a:gd name="T8" fmla="*/ 24 w 47"/>
                <a:gd name="T9" fmla="*/ 0 h 215"/>
                <a:gd name="T10" fmla="*/ 47 w 47"/>
                <a:gd name="T11" fmla="*/ 0 h 215"/>
              </a:gdLst>
              <a:ahLst/>
              <a:cxnLst>
                <a:cxn ang="0">
                  <a:pos x="T0" y="T1"/>
                </a:cxn>
                <a:cxn ang="0">
                  <a:pos x="T2" y="T3"/>
                </a:cxn>
                <a:cxn ang="0">
                  <a:pos x="T4" y="T5"/>
                </a:cxn>
                <a:cxn ang="0">
                  <a:pos x="T6" y="T7"/>
                </a:cxn>
                <a:cxn ang="0">
                  <a:pos x="T8" y="T9"/>
                </a:cxn>
                <a:cxn ang="0">
                  <a:pos x="T10" y="T11"/>
                </a:cxn>
              </a:cxnLst>
              <a:rect l="0" t="0" r="r" b="b"/>
              <a:pathLst>
                <a:path w="47" h="215">
                  <a:moveTo>
                    <a:pt x="47" y="0"/>
                  </a:moveTo>
                  <a:lnTo>
                    <a:pt x="21" y="215"/>
                  </a:lnTo>
                  <a:lnTo>
                    <a:pt x="0" y="208"/>
                  </a:lnTo>
                  <a:lnTo>
                    <a:pt x="2" y="40"/>
                  </a:lnTo>
                  <a:lnTo>
                    <a:pt x="24" y="0"/>
                  </a:lnTo>
                  <a:lnTo>
                    <a:pt x="47" y="0"/>
                  </a:lnTo>
                  <a:close/>
                </a:path>
              </a:pathLst>
            </a:custGeom>
            <a:solidFill>
              <a:srgbClr val="3519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71" name="ïśḷíde"/>
            <p:cNvSpPr/>
            <p:nvPr>
              <p:custDataLst>
                <p:tags r:id="rId78"/>
              </p:custDataLst>
            </p:nvPr>
          </p:nvSpPr>
          <p:spPr bwMode="auto">
            <a:xfrm>
              <a:off x="1092" y="3081"/>
              <a:ext cx="161" cy="164"/>
            </a:xfrm>
            <a:prstGeom prst="ellipse">
              <a:avLst/>
            </a:prstGeom>
            <a:solidFill>
              <a:srgbClr val="FFC7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72" name="îŝľídê"/>
            <p:cNvSpPr/>
            <p:nvPr>
              <p:custDataLst>
                <p:tags r:id="rId79"/>
              </p:custDataLst>
            </p:nvPr>
          </p:nvSpPr>
          <p:spPr bwMode="auto">
            <a:xfrm>
              <a:off x="527" y="3081"/>
              <a:ext cx="161" cy="164"/>
            </a:xfrm>
            <a:prstGeom prst="ellipse">
              <a:avLst/>
            </a:prstGeom>
            <a:solidFill>
              <a:srgbClr val="FFC7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73" name="îṣļíďê"/>
            <p:cNvSpPr/>
            <p:nvPr>
              <p:custDataLst>
                <p:tags r:id="rId80"/>
              </p:custDataLst>
            </p:nvPr>
          </p:nvSpPr>
          <p:spPr bwMode="auto">
            <a:xfrm>
              <a:off x="609" y="2700"/>
              <a:ext cx="567" cy="832"/>
            </a:xfrm>
            <a:custGeom>
              <a:avLst/>
              <a:gdLst>
                <a:gd name="T0" fmla="*/ 72 w 144"/>
                <a:gd name="T1" fmla="*/ 212 h 212"/>
                <a:gd name="T2" fmla="*/ 72 w 144"/>
                <a:gd name="T3" fmla="*/ 212 h 212"/>
                <a:gd name="T4" fmla="*/ 0 w 144"/>
                <a:gd name="T5" fmla="*/ 140 h 212"/>
                <a:gd name="T6" fmla="*/ 0 w 144"/>
                <a:gd name="T7" fmla="*/ 72 h 212"/>
                <a:gd name="T8" fmla="*/ 72 w 144"/>
                <a:gd name="T9" fmla="*/ 0 h 212"/>
                <a:gd name="T10" fmla="*/ 144 w 144"/>
                <a:gd name="T11" fmla="*/ 72 h 212"/>
                <a:gd name="T12" fmla="*/ 144 w 144"/>
                <a:gd name="T13" fmla="*/ 140 h 212"/>
                <a:gd name="T14" fmla="*/ 72 w 144"/>
                <a:gd name="T15" fmla="*/ 212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212">
                  <a:moveTo>
                    <a:pt x="72" y="212"/>
                  </a:moveTo>
                  <a:cubicBezTo>
                    <a:pt x="72" y="212"/>
                    <a:pt x="72" y="212"/>
                    <a:pt x="72" y="212"/>
                  </a:cubicBezTo>
                  <a:cubicBezTo>
                    <a:pt x="32" y="212"/>
                    <a:pt x="0" y="180"/>
                    <a:pt x="0" y="140"/>
                  </a:cubicBezTo>
                  <a:cubicBezTo>
                    <a:pt x="0" y="72"/>
                    <a:pt x="0" y="72"/>
                    <a:pt x="0" y="72"/>
                  </a:cubicBezTo>
                  <a:cubicBezTo>
                    <a:pt x="0" y="32"/>
                    <a:pt x="32" y="0"/>
                    <a:pt x="72" y="0"/>
                  </a:cubicBezTo>
                  <a:cubicBezTo>
                    <a:pt x="111" y="0"/>
                    <a:pt x="144" y="32"/>
                    <a:pt x="144" y="72"/>
                  </a:cubicBezTo>
                  <a:cubicBezTo>
                    <a:pt x="144" y="140"/>
                    <a:pt x="144" y="140"/>
                    <a:pt x="144" y="140"/>
                  </a:cubicBezTo>
                  <a:cubicBezTo>
                    <a:pt x="144" y="180"/>
                    <a:pt x="111" y="212"/>
                    <a:pt x="72" y="212"/>
                  </a:cubicBezTo>
                  <a:close/>
                </a:path>
              </a:pathLst>
            </a:custGeom>
            <a:solidFill>
              <a:srgbClr val="FFC7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74" name="iṥḷïdé"/>
            <p:cNvSpPr/>
            <p:nvPr>
              <p:custDataLst>
                <p:tags r:id="rId81"/>
              </p:custDataLst>
            </p:nvPr>
          </p:nvSpPr>
          <p:spPr bwMode="auto">
            <a:xfrm>
              <a:off x="433" y="2551"/>
              <a:ext cx="825" cy="475"/>
            </a:xfrm>
            <a:custGeom>
              <a:avLst/>
              <a:gdLst>
                <a:gd name="T0" fmla="*/ 179 w 210"/>
                <a:gd name="T1" fmla="*/ 30 h 121"/>
                <a:gd name="T2" fmla="*/ 119 w 210"/>
                <a:gd name="T3" fmla="*/ 1 h 121"/>
                <a:gd name="T4" fmla="*/ 51 w 210"/>
                <a:gd name="T5" fmla="*/ 30 h 121"/>
                <a:gd name="T6" fmla="*/ 22 w 210"/>
                <a:gd name="T7" fmla="*/ 82 h 121"/>
                <a:gd name="T8" fmla="*/ 97 w 210"/>
                <a:gd name="T9" fmla="*/ 79 h 121"/>
                <a:gd name="T10" fmla="*/ 149 w 210"/>
                <a:gd name="T11" fmla="*/ 51 h 121"/>
                <a:gd name="T12" fmla="*/ 179 w 210"/>
                <a:gd name="T13" fmla="*/ 89 h 121"/>
                <a:gd name="T14" fmla="*/ 189 w 210"/>
                <a:gd name="T15" fmla="*/ 110 h 121"/>
                <a:gd name="T16" fmla="*/ 201 w 210"/>
                <a:gd name="T17" fmla="*/ 75 h 121"/>
                <a:gd name="T18" fmla="*/ 179 w 210"/>
                <a:gd name="T19" fmla="*/ 3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121">
                  <a:moveTo>
                    <a:pt x="179" y="30"/>
                  </a:moveTo>
                  <a:cubicBezTo>
                    <a:pt x="179" y="30"/>
                    <a:pt x="162" y="0"/>
                    <a:pt x="119" y="1"/>
                  </a:cubicBezTo>
                  <a:cubicBezTo>
                    <a:pt x="75" y="2"/>
                    <a:pt x="56" y="26"/>
                    <a:pt x="51" y="30"/>
                  </a:cubicBezTo>
                  <a:cubicBezTo>
                    <a:pt x="47" y="34"/>
                    <a:pt x="0" y="43"/>
                    <a:pt x="22" y="82"/>
                  </a:cubicBezTo>
                  <a:cubicBezTo>
                    <a:pt x="45" y="121"/>
                    <a:pt x="85" y="89"/>
                    <a:pt x="97" y="79"/>
                  </a:cubicBezTo>
                  <a:cubicBezTo>
                    <a:pt x="110" y="69"/>
                    <a:pt x="128" y="82"/>
                    <a:pt x="149" y="51"/>
                  </a:cubicBezTo>
                  <a:cubicBezTo>
                    <a:pt x="149" y="51"/>
                    <a:pt x="160" y="93"/>
                    <a:pt x="179" y="89"/>
                  </a:cubicBezTo>
                  <a:cubicBezTo>
                    <a:pt x="179" y="89"/>
                    <a:pt x="179" y="104"/>
                    <a:pt x="189" y="110"/>
                  </a:cubicBezTo>
                  <a:cubicBezTo>
                    <a:pt x="201" y="75"/>
                    <a:pt x="201" y="75"/>
                    <a:pt x="201" y="75"/>
                  </a:cubicBezTo>
                  <a:cubicBezTo>
                    <a:pt x="201" y="75"/>
                    <a:pt x="210" y="46"/>
                    <a:pt x="179" y="30"/>
                  </a:cubicBezTo>
                  <a:close/>
                </a:path>
              </a:pathLst>
            </a:custGeom>
            <a:solidFill>
              <a:srgbClr val="3519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75" name="iSľîḓe"/>
            <p:cNvSpPr/>
            <p:nvPr>
              <p:custDataLst>
                <p:tags r:id="rId82"/>
              </p:custDataLst>
            </p:nvPr>
          </p:nvSpPr>
          <p:spPr bwMode="auto">
            <a:xfrm>
              <a:off x="913" y="3005"/>
              <a:ext cx="231" cy="231"/>
            </a:xfrm>
            <a:custGeom>
              <a:avLst/>
              <a:gdLst>
                <a:gd name="T0" fmla="*/ 57 w 59"/>
                <a:gd name="T1" fmla="*/ 30 h 59"/>
                <a:gd name="T2" fmla="*/ 55 w 59"/>
                <a:gd name="T3" fmla="*/ 30 h 59"/>
                <a:gd name="T4" fmla="*/ 48 w 59"/>
                <a:gd name="T5" fmla="*/ 48 h 59"/>
                <a:gd name="T6" fmla="*/ 30 w 59"/>
                <a:gd name="T7" fmla="*/ 55 h 59"/>
                <a:gd name="T8" fmla="*/ 12 w 59"/>
                <a:gd name="T9" fmla="*/ 48 h 59"/>
                <a:gd name="T10" fmla="*/ 4 w 59"/>
                <a:gd name="T11" fmla="*/ 30 h 59"/>
                <a:gd name="T12" fmla="*/ 12 w 59"/>
                <a:gd name="T13" fmla="*/ 12 h 59"/>
                <a:gd name="T14" fmla="*/ 30 w 59"/>
                <a:gd name="T15" fmla="*/ 4 h 59"/>
                <a:gd name="T16" fmla="*/ 48 w 59"/>
                <a:gd name="T17" fmla="*/ 12 h 59"/>
                <a:gd name="T18" fmla="*/ 55 w 59"/>
                <a:gd name="T19" fmla="*/ 30 h 59"/>
                <a:gd name="T20" fmla="*/ 57 w 59"/>
                <a:gd name="T21" fmla="*/ 30 h 59"/>
                <a:gd name="T22" fmla="*/ 59 w 59"/>
                <a:gd name="T23" fmla="*/ 30 h 59"/>
                <a:gd name="T24" fmla="*/ 30 w 59"/>
                <a:gd name="T25" fmla="*/ 0 h 59"/>
                <a:gd name="T26" fmla="*/ 0 w 59"/>
                <a:gd name="T27" fmla="*/ 30 h 59"/>
                <a:gd name="T28" fmla="*/ 30 w 59"/>
                <a:gd name="T29" fmla="*/ 59 h 59"/>
                <a:gd name="T30" fmla="*/ 59 w 59"/>
                <a:gd name="T31" fmla="*/ 30 h 59"/>
                <a:gd name="T32" fmla="*/ 57 w 59"/>
                <a:gd name="T3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59">
                  <a:moveTo>
                    <a:pt x="57" y="30"/>
                  </a:moveTo>
                  <a:cubicBezTo>
                    <a:pt x="55" y="30"/>
                    <a:pt x="55" y="30"/>
                    <a:pt x="55" y="30"/>
                  </a:cubicBezTo>
                  <a:cubicBezTo>
                    <a:pt x="55" y="37"/>
                    <a:pt x="52" y="43"/>
                    <a:pt x="48" y="48"/>
                  </a:cubicBezTo>
                  <a:cubicBezTo>
                    <a:pt x="43" y="52"/>
                    <a:pt x="37" y="55"/>
                    <a:pt x="30" y="55"/>
                  </a:cubicBezTo>
                  <a:cubicBezTo>
                    <a:pt x="23" y="55"/>
                    <a:pt x="16" y="52"/>
                    <a:pt x="12" y="48"/>
                  </a:cubicBezTo>
                  <a:cubicBezTo>
                    <a:pt x="7" y="43"/>
                    <a:pt x="4" y="37"/>
                    <a:pt x="4" y="30"/>
                  </a:cubicBezTo>
                  <a:cubicBezTo>
                    <a:pt x="4" y="23"/>
                    <a:pt x="7" y="16"/>
                    <a:pt x="12" y="12"/>
                  </a:cubicBezTo>
                  <a:cubicBezTo>
                    <a:pt x="16" y="7"/>
                    <a:pt x="23" y="4"/>
                    <a:pt x="30" y="4"/>
                  </a:cubicBezTo>
                  <a:cubicBezTo>
                    <a:pt x="37" y="4"/>
                    <a:pt x="43" y="7"/>
                    <a:pt x="48" y="12"/>
                  </a:cubicBezTo>
                  <a:cubicBezTo>
                    <a:pt x="52" y="16"/>
                    <a:pt x="55" y="23"/>
                    <a:pt x="55" y="30"/>
                  </a:cubicBezTo>
                  <a:cubicBezTo>
                    <a:pt x="57" y="30"/>
                    <a:pt x="57" y="30"/>
                    <a:pt x="57" y="30"/>
                  </a:cubicBezTo>
                  <a:cubicBezTo>
                    <a:pt x="59" y="30"/>
                    <a:pt x="59" y="30"/>
                    <a:pt x="59" y="30"/>
                  </a:cubicBezTo>
                  <a:cubicBezTo>
                    <a:pt x="59" y="13"/>
                    <a:pt x="46" y="0"/>
                    <a:pt x="30" y="0"/>
                  </a:cubicBezTo>
                  <a:cubicBezTo>
                    <a:pt x="13" y="0"/>
                    <a:pt x="0" y="13"/>
                    <a:pt x="0" y="30"/>
                  </a:cubicBezTo>
                  <a:cubicBezTo>
                    <a:pt x="0" y="46"/>
                    <a:pt x="13" y="59"/>
                    <a:pt x="30" y="59"/>
                  </a:cubicBezTo>
                  <a:cubicBezTo>
                    <a:pt x="46" y="59"/>
                    <a:pt x="59" y="46"/>
                    <a:pt x="59" y="30"/>
                  </a:cubicBezTo>
                  <a:lnTo>
                    <a:pt x="57" y="3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76" name="iṡ1idé"/>
            <p:cNvSpPr/>
            <p:nvPr>
              <p:custDataLst>
                <p:tags r:id="rId83"/>
              </p:custDataLst>
            </p:nvPr>
          </p:nvSpPr>
          <p:spPr bwMode="auto">
            <a:xfrm>
              <a:off x="629" y="3002"/>
              <a:ext cx="231" cy="231"/>
            </a:xfrm>
            <a:custGeom>
              <a:avLst/>
              <a:gdLst>
                <a:gd name="T0" fmla="*/ 57 w 59"/>
                <a:gd name="T1" fmla="*/ 29 h 59"/>
                <a:gd name="T2" fmla="*/ 55 w 59"/>
                <a:gd name="T3" fmla="*/ 29 h 59"/>
                <a:gd name="T4" fmla="*/ 48 w 59"/>
                <a:gd name="T5" fmla="*/ 47 h 59"/>
                <a:gd name="T6" fmla="*/ 30 w 59"/>
                <a:gd name="T7" fmla="*/ 55 h 59"/>
                <a:gd name="T8" fmla="*/ 12 w 59"/>
                <a:gd name="T9" fmla="*/ 47 h 59"/>
                <a:gd name="T10" fmla="*/ 4 w 59"/>
                <a:gd name="T11" fmla="*/ 29 h 59"/>
                <a:gd name="T12" fmla="*/ 12 w 59"/>
                <a:gd name="T13" fmla="*/ 11 h 59"/>
                <a:gd name="T14" fmla="*/ 30 w 59"/>
                <a:gd name="T15" fmla="*/ 4 h 59"/>
                <a:gd name="T16" fmla="*/ 48 w 59"/>
                <a:gd name="T17" fmla="*/ 11 h 59"/>
                <a:gd name="T18" fmla="*/ 55 w 59"/>
                <a:gd name="T19" fmla="*/ 29 h 59"/>
                <a:gd name="T20" fmla="*/ 57 w 59"/>
                <a:gd name="T21" fmla="*/ 29 h 59"/>
                <a:gd name="T22" fmla="*/ 59 w 59"/>
                <a:gd name="T23" fmla="*/ 29 h 59"/>
                <a:gd name="T24" fmla="*/ 30 w 59"/>
                <a:gd name="T25" fmla="*/ 0 h 59"/>
                <a:gd name="T26" fmla="*/ 0 w 59"/>
                <a:gd name="T27" fmla="*/ 29 h 59"/>
                <a:gd name="T28" fmla="*/ 30 w 59"/>
                <a:gd name="T29" fmla="*/ 59 h 59"/>
                <a:gd name="T30" fmla="*/ 59 w 59"/>
                <a:gd name="T31" fmla="*/ 29 h 59"/>
                <a:gd name="T32" fmla="*/ 57 w 59"/>
                <a:gd name="T33"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59">
                  <a:moveTo>
                    <a:pt x="57" y="29"/>
                  </a:moveTo>
                  <a:cubicBezTo>
                    <a:pt x="55" y="29"/>
                    <a:pt x="55" y="29"/>
                    <a:pt x="55" y="29"/>
                  </a:cubicBezTo>
                  <a:cubicBezTo>
                    <a:pt x="55" y="36"/>
                    <a:pt x="52" y="43"/>
                    <a:pt x="48" y="47"/>
                  </a:cubicBezTo>
                  <a:cubicBezTo>
                    <a:pt x="43" y="52"/>
                    <a:pt x="37" y="55"/>
                    <a:pt x="30" y="55"/>
                  </a:cubicBezTo>
                  <a:cubicBezTo>
                    <a:pt x="23" y="55"/>
                    <a:pt x="16" y="52"/>
                    <a:pt x="12" y="47"/>
                  </a:cubicBezTo>
                  <a:cubicBezTo>
                    <a:pt x="7" y="43"/>
                    <a:pt x="4" y="36"/>
                    <a:pt x="4" y="29"/>
                  </a:cubicBezTo>
                  <a:cubicBezTo>
                    <a:pt x="4" y="22"/>
                    <a:pt x="7" y="16"/>
                    <a:pt x="12" y="11"/>
                  </a:cubicBezTo>
                  <a:cubicBezTo>
                    <a:pt x="16" y="7"/>
                    <a:pt x="23" y="4"/>
                    <a:pt x="30" y="4"/>
                  </a:cubicBezTo>
                  <a:cubicBezTo>
                    <a:pt x="37" y="4"/>
                    <a:pt x="43" y="7"/>
                    <a:pt x="48" y="11"/>
                  </a:cubicBezTo>
                  <a:cubicBezTo>
                    <a:pt x="52" y="16"/>
                    <a:pt x="55" y="22"/>
                    <a:pt x="55" y="29"/>
                  </a:cubicBezTo>
                  <a:cubicBezTo>
                    <a:pt x="57" y="29"/>
                    <a:pt x="57" y="29"/>
                    <a:pt x="57" y="29"/>
                  </a:cubicBezTo>
                  <a:cubicBezTo>
                    <a:pt x="59" y="29"/>
                    <a:pt x="59" y="29"/>
                    <a:pt x="59" y="29"/>
                  </a:cubicBezTo>
                  <a:cubicBezTo>
                    <a:pt x="59" y="13"/>
                    <a:pt x="46" y="0"/>
                    <a:pt x="30" y="0"/>
                  </a:cubicBezTo>
                  <a:cubicBezTo>
                    <a:pt x="13" y="0"/>
                    <a:pt x="0" y="13"/>
                    <a:pt x="0" y="29"/>
                  </a:cubicBezTo>
                  <a:cubicBezTo>
                    <a:pt x="0" y="46"/>
                    <a:pt x="13" y="59"/>
                    <a:pt x="30" y="59"/>
                  </a:cubicBezTo>
                  <a:cubicBezTo>
                    <a:pt x="46" y="59"/>
                    <a:pt x="59" y="46"/>
                    <a:pt x="59" y="29"/>
                  </a:cubicBezTo>
                  <a:lnTo>
                    <a:pt x="57" y="29"/>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77" name="îṩ1îḍé"/>
            <p:cNvSpPr/>
            <p:nvPr>
              <p:custDataLst>
                <p:tags r:id="rId84"/>
              </p:custDataLst>
            </p:nvPr>
          </p:nvSpPr>
          <p:spPr bwMode="auto">
            <a:xfrm>
              <a:off x="1018" y="3096"/>
              <a:ext cx="27" cy="74"/>
            </a:xfrm>
            <a:prstGeom prst="ellipse">
              <a:avLst/>
            </a:pr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78" name="íş1iďé"/>
            <p:cNvSpPr/>
            <p:nvPr>
              <p:custDataLst>
                <p:tags r:id="rId85"/>
              </p:custDataLst>
            </p:nvPr>
          </p:nvSpPr>
          <p:spPr bwMode="auto">
            <a:xfrm>
              <a:off x="712" y="3084"/>
              <a:ext cx="27" cy="74"/>
            </a:xfrm>
            <a:prstGeom prst="ellipse">
              <a:avLst/>
            </a:pr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79" name="ïs1íḑe"/>
            <p:cNvSpPr/>
            <p:nvPr>
              <p:custDataLst>
                <p:tags r:id="rId86"/>
              </p:custDataLst>
            </p:nvPr>
          </p:nvSpPr>
          <p:spPr bwMode="auto">
            <a:xfrm>
              <a:off x="849" y="3096"/>
              <a:ext cx="79" cy="27"/>
            </a:xfrm>
            <a:custGeom>
              <a:avLst/>
              <a:gdLst>
                <a:gd name="T0" fmla="*/ 2 w 20"/>
                <a:gd name="T1" fmla="*/ 7 h 7"/>
                <a:gd name="T2" fmla="*/ 2 w 20"/>
                <a:gd name="T3" fmla="*/ 7 h 7"/>
                <a:gd name="T4" fmla="*/ 11 w 20"/>
                <a:gd name="T5" fmla="*/ 4 h 7"/>
                <a:gd name="T6" fmla="*/ 17 w 20"/>
                <a:gd name="T7" fmla="*/ 7 h 7"/>
                <a:gd name="T8" fmla="*/ 20 w 20"/>
                <a:gd name="T9" fmla="*/ 4 h 7"/>
                <a:gd name="T10" fmla="*/ 11 w 20"/>
                <a:gd name="T11" fmla="*/ 0 h 7"/>
                <a:gd name="T12" fmla="*/ 0 w 20"/>
                <a:gd name="T13" fmla="*/ 4 h 7"/>
                <a:gd name="T14" fmla="*/ 2 w 20"/>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7">
                  <a:moveTo>
                    <a:pt x="2" y="7"/>
                  </a:moveTo>
                  <a:cubicBezTo>
                    <a:pt x="2" y="7"/>
                    <a:pt x="2" y="7"/>
                    <a:pt x="2" y="7"/>
                  </a:cubicBezTo>
                  <a:cubicBezTo>
                    <a:pt x="3" y="7"/>
                    <a:pt x="7" y="4"/>
                    <a:pt x="11" y="4"/>
                  </a:cubicBezTo>
                  <a:cubicBezTo>
                    <a:pt x="13" y="4"/>
                    <a:pt x="15" y="5"/>
                    <a:pt x="17" y="7"/>
                  </a:cubicBezTo>
                  <a:cubicBezTo>
                    <a:pt x="20" y="4"/>
                    <a:pt x="20" y="4"/>
                    <a:pt x="20" y="4"/>
                  </a:cubicBezTo>
                  <a:cubicBezTo>
                    <a:pt x="17" y="1"/>
                    <a:pt x="13" y="0"/>
                    <a:pt x="11" y="0"/>
                  </a:cubicBezTo>
                  <a:cubicBezTo>
                    <a:pt x="5" y="0"/>
                    <a:pt x="0" y="4"/>
                    <a:pt x="0" y="4"/>
                  </a:cubicBezTo>
                  <a:cubicBezTo>
                    <a:pt x="2" y="7"/>
                    <a:pt x="2" y="7"/>
                    <a:pt x="2" y="7"/>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80" name="iS1iḋe"/>
            <p:cNvSpPr/>
            <p:nvPr>
              <p:custDataLst>
                <p:tags r:id="rId87"/>
              </p:custDataLst>
            </p:nvPr>
          </p:nvSpPr>
          <p:spPr bwMode="auto">
            <a:xfrm>
              <a:off x="752" y="3348"/>
              <a:ext cx="153" cy="86"/>
            </a:xfrm>
            <a:custGeom>
              <a:avLst/>
              <a:gdLst>
                <a:gd name="T0" fmla="*/ 0 w 39"/>
                <a:gd name="T1" fmla="*/ 1 h 22"/>
                <a:gd name="T2" fmla="*/ 6 w 39"/>
                <a:gd name="T3" fmla="*/ 12 h 22"/>
                <a:gd name="T4" fmla="*/ 34 w 39"/>
                <a:gd name="T5" fmla="*/ 22 h 22"/>
                <a:gd name="T6" fmla="*/ 39 w 39"/>
                <a:gd name="T7" fmla="*/ 22 h 22"/>
                <a:gd name="T8" fmla="*/ 39 w 39"/>
                <a:gd name="T9" fmla="*/ 18 h 22"/>
                <a:gd name="T10" fmla="*/ 34 w 39"/>
                <a:gd name="T11" fmla="*/ 18 h 22"/>
                <a:gd name="T12" fmla="*/ 9 w 39"/>
                <a:gd name="T13" fmla="*/ 9 h 22"/>
                <a:gd name="T14" fmla="*/ 5 w 39"/>
                <a:gd name="T15" fmla="*/ 3 h 22"/>
                <a:gd name="T16" fmla="*/ 4 w 39"/>
                <a:gd name="T17" fmla="*/ 1 h 22"/>
                <a:gd name="T18" fmla="*/ 4 w 39"/>
                <a:gd name="T19" fmla="*/ 0 h 22"/>
                <a:gd name="T20" fmla="*/ 4 w 39"/>
                <a:gd name="T21" fmla="*/ 0 h 22"/>
                <a:gd name="T22" fmla="*/ 4 w 39"/>
                <a:gd name="T23" fmla="*/ 0 h 22"/>
                <a:gd name="T24" fmla="*/ 3 w 39"/>
                <a:gd name="T25" fmla="*/ 0 h 22"/>
                <a:gd name="T26" fmla="*/ 4 w 39"/>
                <a:gd name="T27" fmla="*/ 0 h 22"/>
                <a:gd name="T28" fmla="*/ 4 w 39"/>
                <a:gd name="T29" fmla="*/ 0 h 22"/>
                <a:gd name="T30" fmla="*/ 3 w 39"/>
                <a:gd name="T31" fmla="*/ 0 h 22"/>
                <a:gd name="T32" fmla="*/ 4 w 39"/>
                <a:gd name="T33" fmla="*/ 0 h 22"/>
                <a:gd name="T34" fmla="*/ 0 w 39"/>
                <a:gd name="T35"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2">
                  <a:moveTo>
                    <a:pt x="0" y="1"/>
                  </a:moveTo>
                  <a:cubicBezTo>
                    <a:pt x="0" y="1"/>
                    <a:pt x="1" y="7"/>
                    <a:pt x="6" y="12"/>
                  </a:cubicBezTo>
                  <a:cubicBezTo>
                    <a:pt x="11" y="17"/>
                    <a:pt x="20" y="22"/>
                    <a:pt x="34" y="22"/>
                  </a:cubicBezTo>
                  <a:cubicBezTo>
                    <a:pt x="36" y="22"/>
                    <a:pt x="37" y="22"/>
                    <a:pt x="39" y="22"/>
                  </a:cubicBezTo>
                  <a:cubicBezTo>
                    <a:pt x="39" y="18"/>
                    <a:pt x="39" y="18"/>
                    <a:pt x="39" y="18"/>
                  </a:cubicBezTo>
                  <a:cubicBezTo>
                    <a:pt x="37" y="18"/>
                    <a:pt x="36" y="18"/>
                    <a:pt x="34" y="18"/>
                  </a:cubicBezTo>
                  <a:cubicBezTo>
                    <a:pt x="21" y="18"/>
                    <a:pt x="13" y="13"/>
                    <a:pt x="9" y="9"/>
                  </a:cubicBezTo>
                  <a:cubicBezTo>
                    <a:pt x="7" y="7"/>
                    <a:pt x="5" y="5"/>
                    <a:pt x="5" y="3"/>
                  </a:cubicBezTo>
                  <a:cubicBezTo>
                    <a:pt x="4" y="2"/>
                    <a:pt x="4" y="1"/>
                    <a:pt x="4" y="1"/>
                  </a:cubicBezTo>
                  <a:cubicBezTo>
                    <a:pt x="4" y="0"/>
                    <a:pt x="4" y="0"/>
                    <a:pt x="4" y="0"/>
                  </a:cubicBezTo>
                  <a:cubicBezTo>
                    <a:pt x="4" y="0"/>
                    <a:pt x="4" y="0"/>
                    <a:pt x="4" y="0"/>
                  </a:cubicBezTo>
                  <a:cubicBezTo>
                    <a:pt x="4" y="0"/>
                    <a:pt x="4" y="0"/>
                    <a:pt x="4" y="0"/>
                  </a:cubicBezTo>
                  <a:cubicBezTo>
                    <a:pt x="3" y="0"/>
                    <a:pt x="3" y="0"/>
                    <a:pt x="3" y="0"/>
                  </a:cubicBezTo>
                  <a:cubicBezTo>
                    <a:pt x="4" y="0"/>
                    <a:pt x="4" y="0"/>
                    <a:pt x="4" y="0"/>
                  </a:cubicBezTo>
                  <a:cubicBezTo>
                    <a:pt x="4" y="0"/>
                    <a:pt x="4" y="0"/>
                    <a:pt x="4" y="0"/>
                  </a:cubicBezTo>
                  <a:cubicBezTo>
                    <a:pt x="3" y="0"/>
                    <a:pt x="3" y="0"/>
                    <a:pt x="3" y="0"/>
                  </a:cubicBezTo>
                  <a:cubicBezTo>
                    <a:pt x="4" y="0"/>
                    <a:pt x="4" y="0"/>
                    <a:pt x="4" y="0"/>
                  </a:cubicBezTo>
                  <a:cubicBezTo>
                    <a:pt x="0" y="1"/>
                    <a:pt x="0" y="1"/>
                    <a:pt x="0" y="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81" name="îSḻíḋé"/>
            <p:cNvSpPr/>
            <p:nvPr>
              <p:custDataLst>
                <p:tags r:id="rId88"/>
              </p:custDataLst>
            </p:nvPr>
          </p:nvSpPr>
          <p:spPr bwMode="auto">
            <a:xfrm>
              <a:off x="574" y="2908"/>
              <a:ext cx="70" cy="173"/>
            </a:xfrm>
            <a:custGeom>
              <a:avLst/>
              <a:gdLst>
                <a:gd name="T0" fmla="*/ 18 w 18"/>
                <a:gd name="T1" fmla="*/ 10 h 44"/>
                <a:gd name="T2" fmla="*/ 9 w 18"/>
                <a:gd name="T3" fmla="*/ 44 h 44"/>
                <a:gd name="T4" fmla="*/ 0 w 18"/>
                <a:gd name="T5" fmla="*/ 40 h 44"/>
                <a:gd name="T6" fmla="*/ 0 w 18"/>
                <a:gd name="T7" fmla="*/ 9 h 44"/>
                <a:gd name="T8" fmla="*/ 5 w 18"/>
                <a:gd name="T9" fmla="*/ 0 h 44"/>
                <a:gd name="T10" fmla="*/ 18 w 18"/>
                <a:gd name="T11" fmla="*/ 10 h 44"/>
              </a:gdLst>
              <a:ahLst/>
              <a:cxnLst>
                <a:cxn ang="0">
                  <a:pos x="T0" y="T1"/>
                </a:cxn>
                <a:cxn ang="0">
                  <a:pos x="T2" y="T3"/>
                </a:cxn>
                <a:cxn ang="0">
                  <a:pos x="T4" y="T5"/>
                </a:cxn>
                <a:cxn ang="0">
                  <a:pos x="T6" y="T7"/>
                </a:cxn>
                <a:cxn ang="0">
                  <a:pos x="T8" y="T9"/>
                </a:cxn>
                <a:cxn ang="0">
                  <a:pos x="T10" y="T11"/>
                </a:cxn>
              </a:cxnLst>
              <a:rect l="0" t="0" r="r" b="b"/>
              <a:pathLst>
                <a:path w="18" h="44">
                  <a:moveTo>
                    <a:pt x="18" y="10"/>
                  </a:moveTo>
                  <a:cubicBezTo>
                    <a:pt x="18" y="10"/>
                    <a:pt x="12" y="41"/>
                    <a:pt x="9" y="44"/>
                  </a:cubicBezTo>
                  <a:cubicBezTo>
                    <a:pt x="0" y="40"/>
                    <a:pt x="0" y="40"/>
                    <a:pt x="0" y="40"/>
                  </a:cubicBezTo>
                  <a:cubicBezTo>
                    <a:pt x="0" y="9"/>
                    <a:pt x="0" y="9"/>
                    <a:pt x="0" y="9"/>
                  </a:cubicBezTo>
                  <a:cubicBezTo>
                    <a:pt x="5" y="0"/>
                    <a:pt x="5" y="0"/>
                    <a:pt x="5" y="0"/>
                  </a:cubicBezTo>
                  <a:lnTo>
                    <a:pt x="18" y="10"/>
                  </a:lnTo>
                  <a:close/>
                </a:path>
              </a:pathLst>
            </a:custGeom>
            <a:solidFill>
              <a:srgbClr val="3519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82" name="ïṣļïḓè"/>
            <p:cNvSpPr/>
            <p:nvPr>
              <p:custDataLst>
                <p:tags r:id="rId89"/>
              </p:custDataLst>
            </p:nvPr>
          </p:nvSpPr>
          <p:spPr bwMode="auto">
            <a:xfrm>
              <a:off x="688" y="2586"/>
              <a:ext cx="184" cy="132"/>
            </a:xfrm>
            <a:custGeom>
              <a:avLst/>
              <a:gdLst>
                <a:gd name="T0" fmla="*/ 31 w 47"/>
                <a:gd name="T1" fmla="*/ 0 h 34"/>
                <a:gd name="T2" fmla="*/ 0 w 47"/>
                <a:gd name="T3" fmla="*/ 15 h 34"/>
                <a:gd name="T4" fmla="*/ 3 w 47"/>
                <a:gd name="T5" fmla="*/ 18 h 34"/>
                <a:gd name="T6" fmla="*/ 22 w 47"/>
                <a:gd name="T7" fmla="*/ 12 h 34"/>
                <a:gd name="T8" fmla="*/ 5 w 47"/>
                <a:gd name="T9" fmla="*/ 22 h 34"/>
                <a:gd name="T10" fmla="*/ 14 w 47"/>
                <a:gd name="T11" fmla="*/ 31 h 34"/>
                <a:gd name="T12" fmla="*/ 29 w 47"/>
                <a:gd name="T13" fmla="*/ 24 h 34"/>
                <a:gd name="T14" fmla="*/ 16 w 47"/>
                <a:gd name="T15" fmla="*/ 33 h 34"/>
                <a:gd name="T16" fmla="*/ 17 w 47"/>
                <a:gd name="T17" fmla="*/ 34 h 34"/>
                <a:gd name="T18" fmla="*/ 47 w 47"/>
                <a:gd name="T19" fmla="*/ 22 h 34"/>
                <a:gd name="T20" fmla="*/ 40 w 47"/>
                <a:gd name="T21" fmla="*/ 14 h 34"/>
                <a:gd name="T22" fmla="*/ 25 w 47"/>
                <a:gd name="T23" fmla="*/ 19 h 34"/>
                <a:gd name="T24" fmla="*/ 38 w 47"/>
                <a:gd name="T25" fmla="*/ 8 h 34"/>
                <a:gd name="T26" fmla="*/ 31 w 47"/>
                <a:gd name="T2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34">
                  <a:moveTo>
                    <a:pt x="31" y="0"/>
                  </a:moveTo>
                  <a:cubicBezTo>
                    <a:pt x="31" y="0"/>
                    <a:pt x="14" y="1"/>
                    <a:pt x="0" y="15"/>
                  </a:cubicBezTo>
                  <a:cubicBezTo>
                    <a:pt x="3" y="18"/>
                    <a:pt x="3" y="18"/>
                    <a:pt x="3" y="18"/>
                  </a:cubicBezTo>
                  <a:cubicBezTo>
                    <a:pt x="22" y="12"/>
                    <a:pt x="22" y="12"/>
                    <a:pt x="22" y="12"/>
                  </a:cubicBezTo>
                  <a:cubicBezTo>
                    <a:pt x="5" y="22"/>
                    <a:pt x="5" y="22"/>
                    <a:pt x="5" y="22"/>
                  </a:cubicBezTo>
                  <a:cubicBezTo>
                    <a:pt x="14" y="31"/>
                    <a:pt x="14" y="31"/>
                    <a:pt x="14" y="31"/>
                  </a:cubicBezTo>
                  <a:cubicBezTo>
                    <a:pt x="29" y="24"/>
                    <a:pt x="29" y="24"/>
                    <a:pt x="29" y="24"/>
                  </a:cubicBezTo>
                  <a:cubicBezTo>
                    <a:pt x="16" y="33"/>
                    <a:pt x="16" y="33"/>
                    <a:pt x="16" y="33"/>
                  </a:cubicBezTo>
                  <a:cubicBezTo>
                    <a:pt x="17" y="34"/>
                    <a:pt x="17" y="34"/>
                    <a:pt x="17" y="34"/>
                  </a:cubicBezTo>
                  <a:cubicBezTo>
                    <a:pt x="47" y="22"/>
                    <a:pt x="47" y="22"/>
                    <a:pt x="47" y="22"/>
                  </a:cubicBezTo>
                  <a:cubicBezTo>
                    <a:pt x="40" y="14"/>
                    <a:pt x="40" y="14"/>
                    <a:pt x="40" y="14"/>
                  </a:cubicBezTo>
                  <a:cubicBezTo>
                    <a:pt x="25" y="19"/>
                    <a:pt x="25" y="19"/>
                    <a:pt x="25" y="19"/>
                  </a:cubicBezTo>
                  <a:cubicBezTo>
                    <a:pt x="38" y="8"/>
                    <a:pt x="38" y="8"/>
                    <a:pt x="38" y="8"/>
                  </a:cubicBezTo>
                  <a:lnTo>
                    <a:pt x="31" y="0"/>
                  </a:lnTo>
                  <a:close/>
                </a:path>
              </a:pathLst>
            </a:custGeom>
            <a:solidFill>
              <a:srgbClr val="5635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83" name="ïṩliḑe"/>
            <p:cNvSpPr/>
            <p:nvPr>
              <p:custDataLst>
                <p:tags r:id="rId90"/>
              </p:custDataLst>
            </p:nvPr>
          </p:nvSpPr>
          <p:spPr bwMode="auto">
            <a:xfrm>
              <a:off x="205" y="4645"/>
              <a:ext cx="223" cy="114"/>
            </a:xfrm>
            <a:prstGeom prst="rect">
              <a:avLst/>
            </a:prstGeom>
            <a:solidFill>
              <a:srgbClr val="5B5B8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184" name="îšlïḑé"/>
            <p:cNvSpPr/>
            <p:nvPr>
              <p:custDataLst>
                <p:tags r:id="rId91"/>
              </p:custDataLst>
            </p:nvPr>
          </p:nvSpPr>
          <p:spPr bwMode="auto">
            <a:xfrm>
              <a:off x="468" y="6487"/>
              <a:ext cx="298" cy="154"/>
            </a:xfrm>
            <a:prstGeom prst="rect">
              <a:avLst/>
            </a:prstGeom>
            <a:solidFill>
              <a:srgbClr val="DCA85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185" name="ïŝḷïďê"/>
            <p:cNvSpPr/>
            <p:nvPr>
              <p:custDataLst>
                <p:tags r:id="rId92"/>
              </p:custDataLst>
            </p:nvPr>
          </p:nvSpPr>
          <p:spPr bwMode="auto">
            <a:xfrm>
              <a:off x="960" y="6487"/>
              <a:ext cx="298" cy="154"/>
            </a:xfrm>
            <a:prstGeom prst="rect">
              <a:avLst/>
            </a:prstGeom>
            <a:solidFill>
              <a:srgbClr val="DCA85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186" name="îṩlidè"/>
            <p:cNvSpPr/>
            <p:nvPr>
              <p:custDataLst>
                <p:tags r:id="rId93"/>
              </p:custDataLst>
            </p:nvPr>
          </p:nvSpPr>
          <p:spPr bwMode="auto">
            <a:xfrm>
              <a:off x="1030" y="7037"/>
              <a:ext cx="354" cy="50"/>
            </a:xfrm>
            <a:custGeom>
              <a:avLst/>
              <a:gdLst>
                <a:gd name="T0" fmla="*/ 90 w 90"/>
                <a:gd name="T1" fmla="*/ 4 h 13"/>
                <a:gd name="T2" fmla="*/ 0 w 90"/>
                <a:gd name="T3" fmla="*/ 0 h 13"/>
                <a:gd name="T4" fmla="*/ 0 w 90"/>
                <a:gd name="T5" fmla="*/ 6 h 13"/>
                <a:gd name="T6" fmla="*/ 90 w 90"/>
                <a:gd name="T7" fmla="*/ 9 h 13"/>
                <a:gd name="T8" fmla="*/ 90 w 90"/>
                <a:gd name="T9" fmla="*/ 4 h 13"/>
              </a:gdLst>
              <a:ahLst/>
              <a:cxnLst>
                <a:cxn ang="0">
                  <a:pos x="T0" y="T1"/>
                </a:cxn>
                <a:cxn ang="0">
                  <a:pos x="T2" y="T3"/>
                </a:cxn>
                <a:cxn ang="0">
                  <a:pos x="T4" y="T5"/>
                </a:cxn>
                <a:cxn ang="0">
                  <a:pos x="T6" y="T7"/>
                </a:cxn>
                <a:cxn ang="0">
                  <a:pos x="T8" y="T9"/>
                </a:cxn>
              </a:cxnLst>
              <a:rect l="0" t="0" r="r" b="b"/>
              <a:pathLst>
                <a:path w="90" h="13">
                  <a:moveTo>
                    <a:pt x="90" y="4"/>
                  </a:moveTo>
                  <a:cubicBezTo>
                    <a:pt x="90" y="4"/>
                    <a:pt x="11" y="5"/>
                    <a:pt x="0" y="0"/>
                  </a:cubicBezTo>
                  <a:cubicBezTo>
                    <a:pt x="0" y="6"/>
                    <a:pt x="0" y="6"/>
                    <a:pt x="0" y="6"/>
                  </a:cubicBezTo>
                  <a:cubicBezTo>
                    <a:pt x="0" y="6"/>
                    <a:pt x="81" y="13"/>
                    <a:pt x="90" y="9"/>
                  </a:cubicBezTo>
                  <a:cubicBezTo>
                    <a:pt x="90" y="4"/>
                    <a:pt x="90" y="4"/>
                    <a:pt x="90" y="4"/>
                  </a:cubicBezTo>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87" name="îşḷíḍe"/>
            <p:cNvSpPr/>
            <p:nvPr>
              <p:custDataLst>
                <p:tags r:id="rId94"/>
              </p:custDataLst>
            </p:nvPr>
          </p:nvSpPr>
          <p:spPr bwMode="auto">
            <a:xfrm>
              <a:off x="375" y="6891"/>
              <a:ext cx="235" cy="169"/>
            </a:xfrm>
            <a:custGeom>
              <a:avLst/>
              <a:gdLst>
                <a:gd name="T0" fmla="*/ 0 w 60"/>
                <a:gd name="T1" fmla="*/ 43 h 43"/>
                <a:gd name="T2" fmla="*/ 58 w 60"/>
                <a:gd name="T3" fmla="*/ 42 h 43"/>
                <a:gd name="T4" fmla="*/ 60 w 60"/>
                <a:gd name="T5" fmla="*/ 40 h 43"/>
                <a:gd name="T6" fmla="*/ 32 w 60"/>
                <a:gd name="T7" fmla="*/ 7 h 43"/>
                <a:gd name="T8" fmla="*/ 0 w 60"/>
                <a:gd name="T9" fmla="*/ 43 h 43"/>
              </a:gdLst>
              <a:ahLst/>
              <a:cxnLst>
                <a:cxn ang="0">
                  <a:pos x="T0" y="T1"/>
                </a:cxn>
                <a:cxn ang="0">
                  <a:pos x="T2" y="T3"/>
                </a:cxn>
                <a:cxn ang="0">
                  <a:pos x="T4" y="T5"/>
                </a:cxn>
                <a:cxn ang="0">
                  <a:pos x="T6" y="T7"/>
                </a:cxn>
                <a:cxn ang="0">
                  <a:pos x="T8" y="T9"/>
                </a:cxn>
              </a:cxnLst>
              <a:rect l="0" t="0" r="r" b="b"/>
              <a:pathLst>
                <a:path w="60" h="43">
                  <a:moveTo>
                    <a:pt x="0" y="43"/>
                  </a:moveTo>
                  <a:cubicBezTo>
                    <a:pt x="0" y="43"/>
                    <a:pt x="32" y="43"/>
                    <a:pt x="58" y="42"/>
                  </a:cubicBezTo>
                  <a:cubicBezTo>
                    <a:pt x="60" y="40"/>
                    <a:pt x="60" y="40"/>
                    <a:pt x="60" y="40"/>
                  </a:cubicBezTo>
                  <a:cubicBezTo>
                    <a:pt x="55" y="0"/>
                    <a:pt x="32" y="7"/>
                    <a:pt x="32" y="7"/>
                  </a:cubicBezTo>
                  <a:cubicBezTo>
                    <a:pt x="27" y="11"/>
                    <a:pt x="3" y="11"/>
                    <a:pt x="0" y="43"/>
                  </a:cubicBezTo>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88" name="ïsľîḑe"/>
            <p:cNvSpPr/>
            <p:nvPr>
              <p:custDataLst>
                <p:tags r:id="rId95"/>
              </p:custDataLst>
            </p:nvPr>
          </p:nvSpPr>
          <p:spPr bwMode="auto">
            <a:xfrm>
              <a:off x="375" y="7037"/>
              <a:ext cx="349" cy="50"/>
            </a:xfrm>
            <a:custGeom>
              <a:avLst/>
              <a:gdLst>
                <a:gd name="T0" fmla="*/ 0 w 89"/>
                <a:gd name="T1" fmla="*/ 4 h 13"/>
                <a:gd name="T2" fmla="*/ 89 w 89"/>
                <a:gd name="T3" fmla="*/ 0 h 13"/>
                <a:gd name="T4" fmla="*/ 89 w 89"/>
                <a:gd name="T5" fmla="*/ 6 h 13"/>
                <a:gd name="T6" fmla="*/ 0 w 89"/>
                <a:gd name="T7" fmla="*/ 9 h 13"/>
                <a:gd name="T8" fmla="*/ 0 w 89"/>
                <a:gd name="T9" fmla="*/ 4 h 13"/>
              </a:gdLst>
              <a:ahLst/>
              <a:cxnLst>
                <a:cxn ang="0">
                  <a:pos x="T0" y="T1"/>
                </a:cxn>
                <a:cxn ang="0">
                  <a:pos x="T2" y="T3"/>
                </a:cxn>
                <a:cxn ang="0">
                  <a:pos x="T4" y="T5"/>
                </a:cxn>
                <a:cxn ang="0">
                  <a:pos x="T6" y="T7"/>
                </a:cxn>
                <a:cxn ang="0">
                  <a:pos x="T8" y="T9"/>
                </a:cxn>
              </a:cxnLst>
              <a:rect l="0" t="0" r="r" b="b"/>
              <a:pathLst>
                <a:path w="89" h="13">
                  <a:moveTo>
                    <a:pt x="0" y="4"/>
                  </a:moveTo>
                  <a:cubicBezTo>
                    <a:pt x="0" y="4"/>
                    <a:pt x="79" y="5"/>
                    <a:pt x="89" y="0"/>
                  </a:cubicBezTo>
                  <a:cubicBezTo>
                    <a:pt x="89" y="6"/>
                    <a:pt x="89" y="6"/>
                    <a:pt x="89" y="6"/>
                  </a:cubicBezTo>
                  <a:cubicBezTo>
                    <a:pt x="89" y="6"/>
                    <a:pt x="9" y="13"/>
                    <a:pt x="0" y="9"/>
                  </a:cubicBezTo>
                  <a:cubicBezTo>
                    <a:pt x="0" y="4"/>
                    <a:pt x="0" y="4"/>
                    <a:pt x="0" y="4"/>
                  </a:cubicBezTo>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89" name="ïşļïḑè"/>
            <p:cNvSpPr/>
            <p:nvPr>
              <p:custDataLst>
                <p:tags r:id="rId96"/>
              </p:custDataLst>
            </p:nvPr>
          </p:nvSpPr>
          <p:spPr bwMode="auto">
            <a:xfrm>
              <a:off x="609" y="6840"/>
              <a:ext cx="17" cy="32"/>
            </a:xfrm>
            <a:custGeom>
              <a:avLst/>
              <a:gdLst>
                <a:gd name="T0" fmla="*/ 0 w 4"/>
                <a:gd name="T1" fmla="*/ 0 h 8"/>
                <a:gd name="T2" fmla="*/ 2 w 4"/>
                <a:gd name="T3" fmla="*/ 7 h 8"/>
                <a:gd name="T4" fmla="*/ 4 w 4"/>
                <a:gd name="T5" fmla="*/ 8 h 8"/>
                <a:gd name="T6" fmla="*/ 0 w 4"/>
                <a:gd name="T7" fmla="*/ 0 h 8"/>
              </a:gdLst>
              <a:ahLst/>
              <a:cxnLst>
                <a:cxn ang="0">
                  <a:pos x="T0" y="T1"/>
                </a:cxn>
                <a:cxn ang="0">
                  <a:pos x="T2" y="T3"/>
                </a:cxn>
                <a:cxn ang="0">
                  <a:pos x="T4" y="T5"/>
                </a:cxn>
                <a:cxn ang="0">
                  <a:pos x="T6" y="T7"/>
                </a:cxn>
              </a:cxnLst>
              <a:rect l="0" t="0" r="r" b="b"/>
              <a:pathLst>
                <a:path w="4" h="8">
                  <a:moveTo>
                    <a:pt x="0" y="0"/>
                  </a:moveTo>
                  <a:cubicBezTo>
                    <a:pt x="1" y="3"/>
                    <a:pt x="0" y="5"/>
                    <a:pt x="2" y="7"/>
                  </a:cubicBezTo>
                  <a:cubicBezTo>
                    <a:pt x="3" y="8"/>
                    <a:pt x="3" y="8"/>
                    <a:pt x="4" y="8"/>
                  </a:cubicBezTo>
                  <a:cubicBezTo>
                    <a:pt x="4" y="6"/>
                    <a:pt x="3" y="3"/>
                    <a:pt x="0" y="0"/>
                  </a:cubicBezTo>
                </a:path>
              </a:pathLst>
            </a:custGeom>
            <a:solidFill>
              <a:srgbClr val="3B3B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90" name="ïŝľíḍè"/>
            <p:cNvSpPr/>
            <p:nvPr>
              <p:custDataLst>
                <p:tags r:id="rId97"/>
              </p:custDataLst>
            </p:nvPr>
          </p:nvSpPr>
          <p:spPr bwMode="auto">
            <a:xfrm>
              <a:off x="720" y="6861"/>
              <a:ext cx="7" cy="62"/>
            </a:xfrm>
            <a:custGeom>
              <a:avLst/>
              <a:gdLst>
                <a:gd name="T0" fmla="*/ 0 w 2"/>
                <a:gd name="T1" fmla="*/ 0 h 16"/>
                <a:gd name="T2" fmla="*/ 0 w 2"/>
                <a:gd name="T3" fmla="*/ 0 h 16"/>
                <a:gd name="T4" fmla="*/ 0 w 2"/>
                <a:gd name="T5" fmla="*/ 0 h 16"/>
                <a:gd name="T6" fmla="*/ 0 w 2"/>
                <a:gd name="T7" fmla="*/ 0 h 16"/>
                <a:gd name="T8" fmla="*/ 0 w 2"/>
                <a:gd name="T9" fmla="*/ 0 h 16"/>
                <a:gd name="T10" fmla="*/ 0 w 2"/>
                <a:gd name="T11" fmla="*/ 0 h 16"/>
                <a:gd name="T12" fmla="*/ 0 w 2"/>
                <a:gd name="T13" fmla="*/ 0 h 16"/>
                <a:gd name="T14" fmla="*/ 0 w 2"/>
                <a:gd name="T15" fmla="*/ 0 h 16"/>
                <a:gd name="T16" fmla="*/ 1 w 2"/>
                <a:gd name="T17" fmla="*/ 0 h 16"/>
                <a:gd name="T18" fmla="*/ 1 w 2"/>
                <a:gd name="T19" fmla="*/ 0 h 16"/>
                <a:gd name="T20" fmla="*/ 1 w 2"/>
                <a:gd name="T21" fmla="*/ 0 h 16"/>
                <a:gd name="T22" fmla="*/ 1 w 2"/>
                <a:gd name="T23" fmla="*/ 0 h 16"/>
                <a:gd name="T24" fmla="*/ 1 w 2"/>
                <a:gd name="T25" fmla="*/ 0 h 16"/>
                <a:gd name="T26" fmla="*/ 1 w 2"/>
                <a:gd name="T27" fmla="*/ 0 h 16"/>
                <a:gd name="T28" fmla="*/ 1 w 2"/>
                <a:gd name="T29" fmla="*/ 0 h 16"/>
                <a:gd name="T30" fmla="*/ 1 w 2"/>
                <a:gd name="T31" fmla="*/ 0 h 16"/>
                <a:gd name="T32" fmla="*/ 1 w 2"/>
                <a:gd name="T33" fmla="*/ 0 h 16"/>
                <a:gd name="T34" fmla="*/ 1 w 2"/>
                <a:gd name="T35" fmla="*/ 0 h 16"/>
                <a:gd name="T36" fmla="*/ 1 w 2"/>
                <a:gd name="T37" fmla="*/ 0 h 16"/>
                <a:gd name="T38" fmla="*/ 1 w 2"/>
                <a:gd name="T39" fmla="*/ 1 h 16"/>
                <a:gd name="T40" fmla="*/ 1 w 2"/>
                <a:gd name="T41" fmla="*/ 1 h 16"/>
                <a:gd name="T42" fmla="*/ 1 w 2"/>
                <a:gd name="T43" fmla="*/ 1 h 16"/>
                <a:gd name="T44" fmla="*/ 1 w 2"/>
                <a:gd name="T45" fmla="*/ 1 h 16"/>
                <a:gd name="T46" fmla="*/ 1 w 2"/>
                <a:gd name="T47" fmla="*/ 1 h 16"/>
                <a:gd name="T48" fmla="*/ 1 w 2"/>
                <a:gd name="T49" fmla="*/ 1 h 16"/>
                <a:gd name="T50" fmla="*/ 1 w 2"/>
                <a:gd name="T51" fmla="*/ 1 h 16"/>
                <a:gd name="T52" fmla="*/ 1 w 2"/>
                <a:gd name="T53" fmla="*/ 1 h 16"/>
                <a:gd name="T54" fmla="*/ 1 w 2"/>
                <a:gd name="T55" fmla="*/ 1 h 16"/>
                <a:gd name="T56" fmla="*/ 1 w 2"/>
                <a:gd name="T57" fmla="*/ 1 h 16"/>
                <a:gd name="T58" fmla="*/ 1 w 2"/>
                <a:gd name="T59" fmla="*/ 1 h 16"/>
                <a:gd name="T60" fmla="*/ 1 w 2"/>
                <a:gd name="T61" fmla="*/ 1 h 16"/>
                <a:gd name="T62" fmla="*/ 1 w 2"/>
                <a:gd name="T63" fmla="*/ 1 h 16"/>
                <a:gd name="T64" fmla="*/ 1 w 2"/>
                <a:gd name="T65" fmla="*/ 1 h 16"/>
                <a:gd name="T66" fmla="*/ 1 w 2"/>
                <a:gd name="T67" fmla="*/ 1 h 16"/>
                <a:gd name="T68" fmla="*/ 1 w 2"/>
                <a:gd name="T69" fmla="*/ 1 h 16"/>
                <a:gd name="T70" fmla="*/ 1 w 2"/>
                <a:gd name="T71" fmla="*/ 1 h 16"/>
                <a:gd name="T72" fmla="*/ 2 w 2"/>
                <a:gd name="T73" fmla="*/ 16 h 16"/>
                <a:gd name="T74" fmla="*/ 0 w 2"/>
                <a:gd name="T75" fmla="*/ 0 h 16"/>
                <a:gd name="T76" fmla="*/ 0 w 2"/>
                <a:gd name="T7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 h="16">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2" y="3"/>
                    <a:pt x="2" y="9"/>
                    <a:pt x="2" y="16"/>
                  </a:cubicBezTo>
                  <a:cubicBezTo>
                    <a:pt x="2" y="9"/>
                    <a:pt x="2" y="3"/>
                    <a:pt x="1" y="1"/>
                  </a:cubicBezTo>
                  <a:cubicBezTo>
                    <a:pt x="1" y="1"/>
                    <a:pt x="1" y="0"/>
                    <a:pt x="0" y="0"/>
                  </a:cubicBezTo>
                  <a:moveTo>
                    <a:pt x="0" y="0"/>
                  </a:moveTo>
                  <a:cubicBezTo>
                    <a:pt x="0" y="0"/>
                    <a:pt x="0" y="0"/>
                    <a:pt x="0" y="0"/>
                  </a:cubicBezTo>
                  <a:cubicBezTo>
                    <a:pt x="0" y="0"/>
                    <a:pt x="0" y="0"/>
                    <a:pt x="0" y="0"/>
                  </a:cubicBezTo>
                </a:path>
              </a:pathLst>
            </a:custGeom>
            <a:solidFill>
              <a:srgbClr val="81B1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91" name="işḷîḋè"/>
            <p:cNvSpPr/>
            <p:nvPr>
              <p:custDataLst>
                <p:tags r:id="rId98"/>
              </p:custDataLst>
            </p:nvPr>
          </p:nvSpPr>
          <p:spPr bwMode="auto">
            <a:xfrm>
              <a:off x="720" y="6861"/>
              <a:ext cx="3" cy="3"/>
            </a:xfrm>
            <a:custGeom>
              <a:avLst/>
              <a:gdLst>
                <a:gd name="T0" fmla="*/ 1 w 1"/>
                <a:gd name="T1" fmla="*/ 1 h 1"/>
                <a:gd name="T2" fmla="*/ 1 w 1"/>
                <a:gd name="T3" fmla="*/ 1 h 1"/>
                <a:gd name="T4" fmla="*/ 1 w 1"/>
                <a:gd name="T5" fmla="*/ 1 h 1"/>
                <a:gd name="T6" fmla="*/ 1 w 1"/>
                <a:gd name="T7" fmla="*/ 1 h 1"/>
                <a:gd name="T8" fmla="*/ 1 w 1"/>
                <a:gd name="T9" fmla="*/ 1 h 1"/>
                <a:gd name="T10" fmla="*/ 1 w 1"/>
                <a:gd name="T11" fmla="*/ 1 h 1"/>
                <a:gd name="T12" fmla="*/ 1 w 1"/>
                <a:gd name="T13" fmla="*/ 1 h 1"/>
                <a:gd name="T14" fmla="*/ 1 w 1"/>
                <a:gd name="T15" fmla="*/ 1 h 1"/>
                <a:gd name="T16" fmla="*/ 1 w 1"/>
                <a:gd name="T17" fmla="*/ 1 h 1"/>
                <a:gd name="T18" fmla="*/ 1 w 1"/>
                <a:gd name="T19" fmla="*/ 1 h 1"/>
                <a:gd name="T20" fmla="*/ 1 w 1"/>
                <a:gd name="T21" fmla="*/ 1 h 1"/>
                <a:gd name="T22" fmla="*/ 1 w 1"/>
                <a:gd name="T23" fmla="*/ 1 h 1"/>
                <a:gd name="T24" fmla="*/ 1 w 1"/>
                <a:gd name="T25" fmla="*/ 1 h 1"/>
                <a:gd name="T26" fmla="*/ 1 w 1"/>
                <a:gd name="T27" fmla="*/ 1 h 1"/>
                <a:gd name="T28" fmla="*/ 1 w 1"/>
                <a:gd name="T29" fmla="*/ 1 h 1"/>
                <a:gd name="T30" fmla="*/ 1 w 1"/>
                <a:gd name="T31" fmla="*/ 1 h 1"/>
                <a:gd name="T32" fmla="*/ 1 w 1"/>
                <a:gd name="T33" fmla="*/ 1 h 1"/>
                <a:gd name="T34" fmla="*/ 1 w 1"/>
                <a:gd name="T35" fmla="*/ 1 h 1"/>
                <a:gd name="T36" fmla="*/ 1 w 1"/>
                <a:gd name="T37" fmla="*/ 1 h 1"/>
                <a:gd name="T38" fmla="*/ 1 w 1"/>
                <a:gd name="T39" fmla="*/ 1 h 1"/>
                <a:gd name="T40" fmla="*/ 1 w 1"/>
                <a:gd name="T41" fmla="*/ 1 h 1"/>
                <a:gd name="T42" fmla="*/ 1 w 1"/>
                <a:gd name="T43" fmla="*/ 1 h 1"/>
                <a:gd name="T44" fmla="*/ 1 w 1"/>
                <a:gd name="T45" fmla="*/ 1 h 1"/>
                <a:gd name="T46" fmla="*/ 1 w 1"/>
                <a:gd name="T47" fmla="*/ 1 h 1"/>
                <a:gd name="T48" fmla="*/ 1 w 1"/>
                <a:gd name="T49" fmla="*/ 1 h 1"/>
                <a:gd name="T50" fmla="*/ 1 w 1"/>
                <a:gd name="T51" fmla="*/ 0 h 1"/>
                <a:gd name="T52" fmla="*/ 1 w 1"/>
                <a:gd name="T53" fmla="*/ 0 h 1"/>
                <a:gd name="T54" fmla="*/ 1 w 1"/>
                <a:gd name="T55" fmla="*/ 0 h 1"/>
                <a:gd name="T56" fmla="*/ 1 w 1"/>
                <a:gd name="T57" fmla="*/ 0 h 1"/>
                <a:gd name="T58" fmla="*/ 1 w 1"/>
                <a:gd name="T59" fmla="*/ 0 h 1"/>
                <a:gd name="T60" fmla="*/ 1 w 1"/>
                <a:gd name="T61" fmla="*/ 0 h 1"/>
                <a:gd name="T62" fmla="*/ 1 w 1"/>
                <a:gd name="T63" fmla="*/ 0 h 1"/>
                <a:gd name="T64" fmla="*/ 1 w 1"/>
                <a:gd name="T65" fmla="*/ 0 h 1"/>
                <a:gd name="T66" fmla="*/ 1 w 1"/>
                <a:gd name="T67" fmla="*/ 0 h 1"/>
                <a:gd name="T68" fmla="*/ 1 w 1"/>
                <a:gd name="T69" fmla="*/ 0 h 1"/>
                <a:gd name="T70" fmla="*/ 1 w 1"/>
                <a:gd name="T71" fmla="*/ 0 h 1"/>
                <a:gd name="T72" fmla="*/ 1 w 1"/>
                <a:gd name="T73" fmla="*/ 0 h 1"/>
                <a:gd name="T74" fmla="*/ 1 w 1"/>
                <a:gd name="T75" fmla="*/ 0 h 1"/>
                <a:gd name="T76" fmla="*/ 1 w 1"/>
                <a:gd name="T77" fmla="*/ 0 h 1"/>
                <a:gd name="T78" fmla="*/ 1 w 1"/>
                <a:gd name="T79" fmla="*/ 0 h 1"/>
                <a:gd name="T80" fmla="*/ 0 w 1"/>
                <a:gd name="T81" fmla="*/ 0 h 1"/>
                <a:gd name="T82" fmla="*/ 0 w 1"/>
                <a:gd name="T83" fmla="*/ 0 h 1"/>
                <a:gd name="T84" fmla="*/ 0 w 1"/>
                <a:gd name="T85" fmla="*/ 0 h 1"/>
                <a:gd name="T86" fmla="*/ 0 w 1"/>
                <a:gd name="T87" fmla="*/ 0 h 1"/>
                <a:gd name="T88" fmla="*/ 0 w 1"/>
                <a:gd name="T89" fmla="*/ 0 h 1"/>
                <a:gd name="T90" fmla="*/ 0 w 1"/>
                <a:gd name="T91" fmla="*/ 0 h 1"/>
                <a:gd name="T92" fmla="*/ 0 w 1"/>
                <a:gd name="T93" fmla="*/ 0 h 1"/>
                <a:gd name="T94" fmla="*/ 0 w 1"/>
                <a:gd name="T95" fmla="*/ 0 h 1"/>
                <a:gd name="T96" fmla="*/ 0 w 1"/>
                <a:gd name="T97" fmla="*/ 0 h 1"/>
                <a:gd name="T98" fmla="*/ 0 w 1"/>
                <a:gd name="T99" fmla="*/ 0 h 1"/>
                <a:gd name="T100" fmla="*/ 0 w 1"/>
                <a:gd name="T101" fmla="*/ 0 h 1"/>
                <a:gd name="T102" fmla="*/ 0 w 1"/>
                <a:gd name="T103" fmla="*/ 0 h 1"/>
                <a:gd name="T104" fmla="*/ 0 w 1"/>
                <a:gd name="T105" fmla="*/ 0 h 1"/>
                <a:gd name="T106" fmla="*/ 0 w 1"/>
                <a:gd name="T107" fmla="*/ 0 h 1"/>
                <a:gd name="T108" fmla="*/ 0 w 1"/>
                <a:gd name="T10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 h="1">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1"/>
                    <a:pt x="1" y="1"/>
                  </a:cubicBezTo>
                  <a:cubicBezTo>
                    <a:pt x="1" y="1"/>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1" y="0"/>
                    <a:pt x="1" y="0"/>
                    <a:pt x="1" y="0"/>
                  </a:cubicBezTo>
                  <a:cubicBezTo>
                    <a:pt x="1" y="0"/>
                    <a:pt x="1"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E0B1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92" name="iŝľïḑé"/>
            <p:cNvSpPr/>
            <p:nvPr>
              <p:custDataLst>
                <p:tags r:id="rId99"/>
              </p:custDataLst>
            </p:nvPr>
          </p:nvSpPr>
          <p:spPr bwMode="auto">
            <a:xfrm>
              <a:off x="606" y="6849"/>
              <a:ext cx="121" cy="200"/>
            </a:xfrm>
            <a:custGeom>
              <a:avLst/>
              <a:gdLst>
                <a:gd name="T0" fmla="*/ 26 w 31"/>
                <a:gd name="T1" fmla="*/ 44 h 51"/>
                <a:gd name="T2" fmla="*/ 1 w 31"/>
                <a:gd name="T3" fmla="*/ 51 h 51"/>
                <a:gd name="T4" fmla="*/ 30 w 31"/>
                <a:gd name="T5" fmla="*/ 48 h 51"/>
                <a:gd name="T6" fmla="*/ 30 w 31"/>
                <a:gd name="T7" fmla="*/ 4 h 51"/>
                <a:gd name="T8" fmla="*/ 30 w 31"/>
                <a:gd name="T9" fmla="*/ 4 h 51"/>
                <a:gd name="T10" fmla="*/ 30 w 31"/>
                <a:gd name="T11" fmla="*/ 4 h 51"/>
                <a:gd name="T12" fmla="*/ 30 w 31"/>
                <a:gd name="T13" fmla="*/ 4 h 51"/>
                <a:gd name="T14" fmla="*/ 30 w 31"/>
                <a:gd name="T15" fmla="*/ 4 h 51"/>
                <a:gd name="T16" fmla="*/ 30 w 31"/>
                <a:gd name="T17" fmla="*/ 4 h 51"/>
                <a:gd name="T18" fmla="*/ 30 w 31"/>
                <a:gd name="T19" fmla="*/ 4 h 51"/>
                <a:gd name="T20" fmla="*/ 30 w 31"/>
                <a:gd name="T21" fmla="*/ 4 h 51"/>
                <a:gd name="T22" fmla="*/ 30 w 31"/>
                <a:gd name="T23" fmla="*/ 4 h 51"/>
                <a:gd name="T24" fmla="*/ 30 w 31"/>
                <a:gd name="T25" fmla="*/ 4 h 51"/>
                <a:gd name="T26" fmla="*/ 30 w 31"/>
                <a:gd name="T27" fmla="*/ 4 h 51"/>
                <a:gd name="T28" fmla="*/ 30 w 31"/>
                <a:gd name="T29" fmla="*/ 4 h 51"/>
                <a:gd name="T30" fmla="*/ 30 w 31"/>
                <a:gd name="T31" fmla="*/ 4 h 51"/>
                <a:gd name="T32" fmla="*/ 30 w 31"/>
                <a:gd name="T33" fmla="*/ 4 h 51"/>
                <a:gd name="T34" fmla="*/ 30 w 31"/>
                <a:gd name="T35" fmla="*/ 4 h 51"/>
                <a:gd name="T36" fmla="*/ 30 w 31"/>
                <a:gd name="T37" fmla="*/ 4 h 51"/>
                <a:gd name="T38" fmla="*/ 30 w 31"/>
                <a:gd name="T39" fmla="*/ 4 h 51"/>
                <a:gd name="T40" fmla="*/ 30 w 31"/>
                <a:gd name="T41" fmla="*/ 3 h 51"/>
                <a:gd name="T42" fmla="*/ 30 w 31"/>
                <a:gd name="T43" fmla="*/ 3 h 51"/>
                <a:gd name="T44" fmla="*/ 30 w 31"/>
                <a:gd name="T45" fmla="*/ 3 h 51"/>
                <a:gd name="T46" fmla="*/ 30 w 31"/>
                <a:gd name="T47" fmla="*/ 3 h 51"/>
                <a:gd name="T48" fmla="*/ 30 w 31"/>
                <a:gd name="T49" fmla="*/ 3 h 51"/>
                <a:gd name="T50" fmla="*/ 30 w 31"/>
                <a:gd name="T51" fmla="*/ 3 h 51"/>
                <a:gd name="T52" fmla="*/ 30 w 31"/>
                <a:gd name="T53" fmla="*/ 3 h 51"/>
                <a:gd name="T54" fmla="*/ 30 w 31"/>
                <a:gd name="T55" fmla="*/ 3 h 51"/>
                <a:gd name="T56" fmla="*/ 30 w 31"/>
                <a:gd name="T57" fmla="*/ 3 h 51"/>
                <a:gd name="T58" fmla="*/ 30 w 31"/>
                <a:gd name="T59" fmla="*/ 3 h 51"/>
                <a:gd name="T60" fmla="*/ 30 w 31"/>
                <a:gd name="T61" fmla="*/ 3 h 51"/>
                <a:gd name="T62" fmla="*/ 29 w 31"/>
                <a:gd name="T63" fmla="*/ 3 h 51"/>
                <a:gd name="T64" fmla="*/ 29 w 31"/>
                <a:gd name="T65" fmla="*/ 3 h 51"/>
                <a:gd name="T66" fmla="*/ 29 w 31"/>
                <a:gd name="T67" fmla="*/ 3 h 51"/>
                <a:gd name="T68" fmla="*/ 29 w 31"/>
                <a:gd name="T69" fmla="*/ 3 h 51"/>
                <a:gd name="T70" fmla="*/ 29 w 31"/>
                <a:gd name="T71" fmla="*/ 3 h 51"/>
                <a:gd name="T72" fmla="*/ 29 w 31"/>
                <a:gd name="T73" fmla="*/ 3 h 51"/>
                <a:gd name="T74" fmla="*/ 29 w 31"/>
                <a:gd name="T75" fmla="*/ 3 h 51"/>
                <a:gd name="T76" fmla="*/ 29 w 31"/>
                <a:gd name="T77" fmla="*/ 3 h 51"/>
                <a:gd name="T78" fmla="*/ 29 w 31"/>
                <a:gd name="T79" fmla="*/ 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 h="51">
                  <a:moveTo>
                    <a:pt x="27" y="0"/>
                  </a:moveTo>
                  <a:cubicBezTo>
                    <a:pt x="28" y="11"/>
                    <a:pt x="26" y="44"/>
                    <a:pt x="26" y="44"/>
                  </a:cubicBezTo>
                  <a:cubicBezTo>
                    <a:pt x="23" y="45"/>
                    <a:pt x="12" y="45"/>
                    <a:pt x="0" y="46"/>
                  </a:cubicBezTo>
                  <a:cubicBezTo>
                    <a:pt x="1" y="47"/>
                    <a:pt x="1" y="49"/>
                    <a:pt x="1" y="51"/>
                  </a:cubicBezTo>
                  <a:cubicBezTo>
                    <a:pt x="15" y="51"/>
                    <a:pt x="27" y="50"/>
                    <a:pt x="30" y="48"/>
                  </a:cubicBezTo>
                  <a:cubicBezTo>
                    <a:pt x="30" y="48"/>
                    <a:pt x="30" y="48"/>
                    <a:pt x="30" y="48"/>
                  </a:cubicBezTo>
                  <a:cubicBezTo>
                    <a:pt x="31" y="42"/>
                    <a:pt x="31" y="29"/>
                    <a:pt x="31" y="19"/>
                  </a:cubicBezTo>
                  <a:cubicBezTo>
                    <a:pt x="31" y="12"/>
                    <a:pt x="31" y="6"/>
                    <a:pt x="30" y="4"/>
                  </a:cubicBezTo>
                  <a:cubicBezTo>
                    <a:pt x="30" y="4"/>
                    <a:pt x="30" y="4"/>
                    <a:pt x="30" y="4"/>
                  </a:cubicBezTo>
                  <a:cubicBezTo>
                    <a:pt x="30" y="4"/>
                    <a:pt x="30" y="4"/>
                    <a:pt x="30" y="4"/>
                  </a:cubicBezTo>
                  <a:cubicBezTo>
                    <a:pt x="30" y="4"/>
                    <a:pt x="30" y="4"/>
                    <a:pt x="30" y="4"/>
                  </a:cubicBezTo>
                  <a:cubicBezTo>
                    <a:pt x="30" y="4"/>
                    <a:pt x="30" y="4"/>
                    <a:pt x="30" y="4"/>
                  </a:cubicBezTo>
                  <a:cubicBezTo>
                    <a:pt x="30" y="4"/>
                    <a:pt x="30" y="4"/>
                    <a:pt x="30" y="4"/>
                  </a:cubicBezTo>
                  <a:cubicBezTo>
                    <a:pt x="30" y="4"/>
                    <a:pt x="30" y="4"/>
                    <a:pt x="30" y="4"/>
                  </a:cubicBezTo>
                  <a:cubicBezTo>
                    <a:pt x="30" y="4"/>
                    <a:pt x="30" y="4"/>
                    <a:pt x="30" y="4"/>
                  </a:cubicBezTo>
                  <a:cubicBezTo>
                    <a:pt x="30" y="4"/>
                    <a:pt x="30" y="4"/>
                    <a:pt x="30" y="4"/>
                  </a:cubicBezTo>
                  <a:cubicBezTo>
                    <a:pt x="30" y="4"/>
                    <a:pt x="30" y="4"/>
                    <a:pt x="30" y="4"/>
                  </a:cubicBezTo>
                  <a:cubicBezTo>
                    <a:pt x="30" y="4"/>
                    <a:pt x="30" y="4"/>
                    <a:pt x="30" y="4"/>
                  </a:cubicBezTo>
                  <a:cubicBezTo>
                    <a:pt x="30" y="4"/>
                    <a:pt x="30" y="4"/>
                    <a:pt x="30" y="4"/>
                  </a:cubicBezTo>
                  <a:cubicBezTo>
                    <a:pt x="30" y="4"/>
                    <a:pt x="30" y="4"/>
                    <a:pt x="30" y="4"/>
                  </a:cubicBezTo>
                  <a:cubicBezTo>
                    <a:pt x="30" y="4"/>
                    <a:pt x="30" y="4"/>
                    <a:pt x="30" y="4"/>
                  </a:cubicBezTo>
                  <a:cubicBezTo>
                    <a:pt x="30" y="4"/>
                    <a:pt x="30" y="4"/>
                    <a:pt x="30" y="4"/>
                  </a:cubicBezTo>
                  <a:cubicBezTo>
                    <a:pt x="30" y="4"/>
                    <a:pt x="30" y="4"/>
                    <a:pt x="30" y="4"/>
                  </a:cubicBezTo>
                  <a:cubicBezTo>
                    <a:pt x="30" y="4"/>
                    <a:pt x="30" y="4"/>
                    <a:pt x="30" y="4"/>
                  </a:cubicBezTo>
                  <a:cubicBezTo>
                    <a:pt x="30" y="4"/>
                    <a:pt x="30" y="4"/>
                    <a:pt x="30" y="4"/>
                  </a:cubicBezTo>
                  <a:cubicBezTo>
                    <a:pt x="30" y="4"/>
                    <a:pt x="30" y="4"/>
                    <a:pt x="30" y="4"/>
                  </a:cubicBezTo>
                  <a:cubicBezTo>
                    <a:pt x="30" y="4"/>
                    <a:pt x="30" y="4"/>
                    <a:pt x="30" y="4"/>
                  </a:cubicBezTo>
                  <a:cubicBezTo>
                    <a:pt x="30" y="4"/>
                    <a:pt x="30" y="4"/>
                    <a:pt x="30" y="4"/>
                  </a:cubicBezTo>
                  <a:cubicBezTo>
                    <a:pt x="30" y="4"/>
                    <a:pt x="30" y="4"/>
                    <a:pt x="30" y="4"/>
                  </a:cubicBezTo>
                  <a:cubicBezTo>
                    <a:pt x="30" y="4"/>
                    <a:pt x="30" y="4"/>
                    <a:pt x="30" y="4"/>
                  </a:cubicBezTo>
                  <a:cubicBezTo>
                    <a:pt x="30" y="4"/>
                    <a:pt x="30" y="4"/>
                    <a:pt x="30" y="4"/>
                  </a:cubicBezTo>
                  <a:cubicBezTo>
                    <a:pt x="30" y="4"/>
                    <a:pt x="30" y="4"/>
                    <a:pt x="30" y="4"/>
                  </a:cubicBezTo>
                  <a:cubicBezTo>
                    <a:pt x="30" y="4"/>
                    <a:pt x="30" y="4"/>
                    <a:pt x="30" y="4"/>
                  </a:cubicBezTo>
                  <a:cubicBezTo>
                    <a:pt x="30" y="4"/>
                    <a:pt x="30" y="4"/>
                    <a:pt x="30" y="4"/>
                  </a:cubicBezTo>
                  <a:cubicBezTo>
                    <a:pt x="30" y="4"/>
                    <a:pt x="30" y="4"/>
                    <a:pt x="30" y="4"/>
                  </a:cubicBezTo>
                  <a:cubicBezTo>
                    <a:pt x="30" y="4"/>
                    <a:pt x="30" y="4"/>
                    <a:pt x="30" y="4"/>
                  </a:cubicBezTo>
                  <a:cubicBezTo>
                    <a:pt x="30" y="4"/>
                    <a:pt x="30" y="4"/>
                    <a:pt x="30" y="4"/>
                  </a:cubicBezTo>
                  <a:cubicBezTo>
                    <a:pt x="30" y="4"/>
                    <a:pt x="30" y="4"/>
                    <a:pt x="30" y="4"/>
                  </a:cubicBezTo>
                  <a:cubicBezTo>
                    <a:pt x="30" y="4"/>
                    <a:pt x="30" y="4"/>
                    <a:pt x="30" y="4"/>
                  </a:cubicBezTo>
                  <a:cubicBezTo>
                    <a:pt x="30" y="4"/>
                    <a:pt x="30" y="4"/>
                    <a:pt x="30" y="4"/>
                  </a:cubicBezTo>
                  <a:cubicBezTo>
                    <a:pt x="30" y="4"/>
                    <a:pt x="30" y="4"/>
                    <a:pt x="30" y="4"/>
                  </a:cubicBezTo>
                  <a:cubicBezTo>
                    <a:pt x="30" y="4"/>
                    <a:pt x="30" y="3"/>
                    <a:pt x="30" y="3"/>
                  </a:cubicBezTo>
                  <a:cubicBezTo>
                    <a:pt x="30" y="3"/>
                    <a:pt x="30" y="3"/>
                    <a:pt x="30" y="3"/>
                  </a:cubicBezTo>
                  <a:cubicBezTo>
                    <a:pt x="30" y="3"/>
                    <a:pt x="30" y="3"/>
                    <a:pt x="30" y="3"/>
                  </a:cubicBezTo>
                  <a:cubicBezTo>
                    <a:pt x="30" y="3"/>
                    <a:pt x="30" y="3"/>
                    <a:pt x="30" y="3"/>
                  </a:cubicBezTo>
                  <a:cubicBezTo>
                    <a:pt x="30" y="3"/>
                    <a:pt x="30" y="3"/>
                    <a:pt x="30" y="3"/>
                  </a:cubicBezTo>
                  <a:cubicBezTo>
                    <a:pt x="30" y="3"/>
                    <a:pt x="30" y="3"/>
                    <a:pt x="30" y="3"/>
                  </a:cubicBezTo>
                  <a:cubicBezTo>
                    <a:pt x="30" y="3"/>
                    <a:pt x="30" y="3"/>
                    <a:pt x="30" y="3"/>
                  </a:cubicBezTo>
                  <a:cubicBezTo>
                    <a:pt x="30" y="3"/>
                    <a:pt x="30" y="3"/>
                    <a:pt x="30" y="3"/>
                  </a:cubicBezTo>
                  <a:cubicBezTo>
                    <a:pt x="30" y="3"/>
                    <a:pt x="30" y="3"/>
                    <a:pt x="30" y="3"/>
                  </a:cubicBezTo>
                  <a:cubicBezTo>
                    <a:pt x="30" y="3"/>
                    <a:pt x="30" y="3"/>
                    <a:pt x="30" y="3"/>
                  </a:cubicBezTo>
                  <a:cubicBezTo>
                    <a:pt x="30" y="3"/>
                    <a:pt x="30" y="3"/>
                    <a:pt x="30" y="3"/>
                  </a:cubicBezTo>
                  <a:cubicBezTo>
                    <a:pt x="30" y="3"/>
                    <a:pt x="30" y="3"/>
                    <a:pt x="30" y="3"/>
                  </a:cubicBezTo>
                  <a:cubicBezTo>
                    <a:pt x="30" y="3"/>
                    <a:pt x="30" y="3"/>
                    <a:pt x="30" y="3"/>
                  </a:cubicBezTo>
                  <a:cubicBezTo>
                    <a:pt x="30" y="3"/>
                    <a:pt x="30" y="3"/>
                    <a:pt x="30" y="3"/>
                  </a:cubicBezTo>
                  <a:cubicBezTo>
                    <a:pt x="30" y="3"/>
                    <a:pt x="30" y="3"/>
                    <a:pt x="30" y="3"/>
                  </a:cubicBezTo>
                  <a:cubicBezTo>
                    <a:pt x="30" y="3"/>
                    <a:pt x="30" y="3"/>
                    <a:pt x="30" y="3"/>
                  </a:cubicBezTo>
                  <a:cubicBezTo>
                    <a:pt x="30" y="3"/>
                    <a:pt x="30" y="3"/>
                    <a:pt x="30" y="3"/>
                  </a:cubicBezTo>
                  <a:cubicBezTo>
                    <a:pt x="30" y="3"/>
                    <a:pt x="30" y="3"/>
                    <a:pt x="30" y="3"/>
                  </a:cubicBezTo>
                  <a:cubicBezTo>
                    <a:pt x="30" y="3"/>
                    <a:pt x="30" y="3"/>
                    <a:pt x="30" y="3"/>
                  </a:cubicBezTo>
                  <a:cubicBezTo>
                    <a:pt x="30" y="3"/>
                    <a:pt x="30" y="3"/>
                    <a:pt x="30" y="3"/>
                  </a:cubicBezTo>
                  <a:cubicBezTo>
                    <a:pt x="30" y="3"/>
                    <a:pt x="30" y="3"/>
                    <a:pt x="30" y="3"/>
                  </a:cubicBezTo>
                  <a:cubicBezTo>
                    <a:pt x="30" y="3"/>
                    <a:pt x="30" y="3"/>
                    <a:pt x="30" y="3"/>
                  </a:cubicBezTo>
                  <a:cubicBezTo>
                    <a:pt x="30" y="3"/>
                    <a:pt x="30" y="3"/>
                    <a:pt x="29" y="3"/>
                  </a:cubicBezTo>
                  <a:cubicBezTo>
                    <a:pt x="29" y="3"/>
                    <a:pt x="29" y="3"/>
                    <a:pt x="29" y="3"/>
                  </a:cubicBezTo>
                  <a:cubicBezTo>
                    <a:pt x="29" y="3"/>
                    <a:pt x="29" y="3"/>
                    <a:pt x="29" y="3"/>
                  </a:cubicBezTo>
                  <a:cubicBezTo>
                    <a:pt x="29" y="3"/>
                    <a:pt x="29" y="3"/>
                    <a:pt x="29" y="3"/>
                  </a:cubicBezTo>
                  <a:cubicBezTo>
                    <a:pt x="29" y="3"/>
                    <a:pt x="29" y="3"/>
                    <a:pt x="29" y="3"/>
                  </a:cubicBezTo>
                  <a:cubicBezTo>
                    <a:pt x="29" y="3"/>
                    <a:pt x="29" y="3"/>
                    <a:pt x="29" y="3"/>
                  </a:cubicBezTo>
                  <a:cubicBezTo>
                    <a:pt x="29" y="3"/>
                    <a:pt x="29" y="3"/>
                    <a:pt x="29" y="3"/>
                  </a:cubicBezTo>
                  <a:cubicBezTo>
                    <a:pt x="29" y="3"/>
                    <a:pt x="29" y="3"/>
                    <a:pt x="29" y="3"/>
                  </a:cubicBezTo>
                  <a:cubicBezTo>
                    <a:pt x="29" y="3"/>
                    <a:pt x="29" y="3"/>
                    <a:pt x="29" y="3"/>
                  </a:cubicBezTo>
                  <a:cubicBezTo>
                    <a:pt x="29" y="3"/>
                    <a:pt x="29" y="3"/>
                    <a:pt x="29" y="3"/>
                  </a:cubicBezTo>
                  <a:cubicBezTo>
                    <a:pt x="29" y="3"/>
                    <a:pt x="29" y="3"/>
                    <a:pt x="29" y="3"/>
                  </a:cubicBezTo>
                  <a:cubicBezTo>
                    <a:pt x="29" y="3"/>
                    <a:pt x="29" y="3"/>
                    <a:pt x="29" y="3"/>
                  </a:cubicBezTo>
                  <a:cubicBezTo>
                    <a:pt x="29" y="3"/>
                    <a:pt x="29" y="3"/>
                    <a:pt x="29" y="3"/>
                  </a:cubicBezTo>
                  <a:cubicBezTo>
                    <a:pt x="29" y="3"/>
                    <a:pt x="29" y="3"/>
                    <a:pt x="29" y="3"/>
                  </a:cubicBezTo>
                  <a:cubicBezTo>
                    <a:pt x="29" y="3"/>
                    <a:pt x="29" y="3"/>
                    <a:pt x="29" y="3"/>
                  </a:cubicBezTo>
                  <a:cubicBezTo>
                    <a:pt x="29" y="3"/>
                    <a:pt x="29" y="3"/>
                    <a:pt x="29" y="3"/>
                  </a:cubicBezTo>
                  <a:cubicBezTo>
                    <a:pt x="29" y="3"/>
                    <a:pt x="29" y="3"/>
                    <a:pt x="29" y="3"/>
                  </a:cubicBezTo>
                  <a:cubicBezTo>
                    <a:pt x="29" y="2"/>
                    <a:pt x="28" y="1"/>
                    <a:pt x="27" y="0"/>
                  </a:cubicBezTo>
                </a:path>
              </a:pathLst>
            </a:custGeom>
            <a:solidFill>
              <a:srgbClr val="3B3B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93" name="í$ľïďè"/>
            <p:cNvSpPr/>
            <p:nvPr>
              <p:custDataLst>
                <p:tags r:id="rId100"/>
              </p:custDataLst>
            </p:nvPr>
          </p:nvSpPr>
          <p:spPr bwMode="auto">
            <a:xfrm>
              <a:off x="375" y="7028"/>
              <a:ext cx="235" cy="23"/>
            </a:xfrm>
            <a:custGeom>
              <a:avLst/>
              <a:gdLst>
                <a:gd name="T0" fmla="*/ 59 w 60"/>
                <a:gd name="T1" fmla="*/ 0 h 6"/>
                <a:gd name="T2" fmla="*/ 1 w 60"/>
                <a:gd name="T3" fmla="*/ 1 h 6"/>
                <a:gd name="T4" fmla="*/ 0 w 60"/>
                <a:gd name="T5" fmla="*/ 6 h 6"/>
                <a:gd name="T6" fmla="*/ 14 w 60"/>
                <a:gd name="T7" fmla="*/ 6 h 6"/>
                <a:gd name="T8" fmla="*/ 60 w 60"/>
                <a:gd name="T9" fmla="*/ 5 h 6"/>
                <a:gd name="T10" fmla="*/ 59 w 60"/>
                <a:gd name="T11" fmla="*/ 0 h 6"/>
              </a:gdLst>
              <a:ahLst/>
              <a:cxnLst>
                <a:cxn ang="0">
                  <a:pos x="T0" y="T1"/>
                </a:cxn>
                <a:cxn ang="0">
                  <a:pos x="T2" y="T3"/>
                </a:cxn>
                <a:cxn ang="0">
                  <a:pos x="T4" y="T5"/>
                </a:cxn>
                <a:cxn ang="0">
                  <a:pos x="T6" y="T7"/>
                </a:cxn>
                <a:cxn ang="0">
                  <a:pos x="T8" y="T9"/>
                </a:cxn>
                <a:cxn ang="0">
                  <a:pos x="T10" y="T11"/>
                </a:cxn>
              </a:cxnLst>
              <a:rect l="0" t="0" r="r" b="b"/>
              <a:pathLst>
                <a:path w="60" h="6">
                  <a:moveTo>
                    <a:pt x="59" y="0"/>
                  </a:moveTo>
                  <a:cubicBezTo>
                    <a:pt x="39" y="1"/>
                    <a:pt x="12" y="1"/>
                    <a:pt x="1" y="1"/>
                  </a:cubicBezTo>
                  <a:cubicBezTo>
                    <a:pt x="1" y="2"/>
                    <a:pt x="1" y="4"/>
                    <a:pt x="0" y="6"/>
                  </a:cubicBezTo>
                  <a:cubicBezTo>
                    <a:pt x="2" y="6"/>
                    <a:pt x="7" y="6"/>
                    <a:pt x="14" y="6"/>
                  </a:cubicBezTo>
                  <a:cubicBezTo>
                    <a:pt x="26" y="6"/>
                    <a:pt x="45" y="6"/>
                    <a:pt x="60" y="5"/>
                  </a:cubicBezTo>
                  <a:cubicBezTo>
                    <a:pt x="60" y="3"/>
                    <a:pt x="60" y="1"/>
                    <a:pt x="59" y="0"/>
                  </a:cubicBezTo>
                </a:path>
              </a:pathLst>
            </a:custGeom>
            <a:solidFill>
              <a:srgbClr val="CFCFC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94" name="í$1íďê"/>
            <p:cNvSpPr/>
            <p:nvPr>
              <p:custDataLst>
                <p:tags r:id="rId101"/>
              </p:custDataLst>
            </p:nvPr>
          </p:nvSpPr>
          <p:spPr bwMode="auto">
            <a:xfrm>
              <a:off x="375" y="7037"/>
              <a:ext cx="349" cy="23"/>
            </a:xfrm>
            <a:custGeom>
              <a:avLst/>
              <a:gdLst>
                <a:gd name="T0" fmla="*/ 89 w 89"/>
                <a:gd name="T1" fmla="*/ 0 h 6"/>
                <a:gd name="T2" fmla="*/ 60 w 89"/>
                <a:gd name="T3" fmla="*/ 3 h 6"/>
                <a:gd name="T4" fmla="*/ 14 w 89"/>
                <a:gd name="T5" fmla="*/ 4 h 6"/>
                <a:gd name="T6" fmla="*/ 0 w 89"/>
                <a:gd name="T7" fmla="*/ 4 h 6"/>
                <a:gd name="T8" fmla="*/ 0 w 89"/>
                <a:gd name="T9" fmla="*/ 6 h 6"/>
                <a:gd name="T10" fmla="*/ 89 w 89"/>
                <a:gd name="T11" fmla="*/ 3 h 6"/>
                <a:gd name="T12" fmla="*/ 89 w 89"/>
                <a:gd name="T13" fmla="*/ 0 h 6"/>
                <a:gd name="T14" fmla="*/ 89 w 89"/>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6">
                  <a:moveTo>
                    <a:pt x="89" y="0"/>
                  </a:moveTo>
                  <a:cubicBezTo>
                    <a:pt x="86" y="2"/>
                    <a:pt x="74" y="3"/>
                    <a:pt x="60" y="3"/>
                  </a:cubicBezTo>
                  <a:cubicBezTo>
                    <a:pt x="45" y="4"/>
                    <a:pt x="26" y="4"/>
                    <a:pt x="14" y="4"/>
                  </a:cubicBezTo>
                  <a:cubicBezTo>
                    <a:pt x="7" y="4"/>
                    <a:pt x="2" y="4"/>
                    <a:pt x="0" y="4"/>
                  </a:cubicBezTo>
                  <a:cubicBezTo>
                    <a:pt x="0" y="5"/>
                    <a:pt x="0" y="5"/>
                    <a:pt x="0" y="6"/>
                  </a:cubicBezTo>
                  <a:cubicBezTo>
                    <a:pt x="0" y="6"/>
                    <a:pt x="77" y="6"/>
                    <a:pt x="89" y="3"/>
                  </a:cubicBezTo>
                  <a:cubicBezTo>
                    <a:pt x="89" y="3"/>
                    <a:pt x="89" y="2"/>
                    <a:pt x="89" y="0"/>
                  </a:cubicBezTo>
                  <a:cubicBezTo>
                    <a:pt x="89" y="0"/>
                    <a:pt x="89" y="0"/>
                    <a:pt x="89" y="0"/>
                  </a:cubicBezTo>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95" name="íŝḷïḋè"/>
            <p:cNvSpPr/>
            <p:nvPr>
              <p:custDataLst>
                <p:tags r:id="rId102"/>
              </p:custDataLst>
            </p:nvPr>
          </p:nvSpPr>
          <p:spPr bwMode="auto">
            <a:xfrm>
              <a:off x="650" y="6943"/>
              <a:ext cx="50" cy="74"/>
            </a:xfrm>
            <a:prstGeom prst="ellipse">
              <a:avLst/>
            </a:pr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96" name="ïśļíḋè"/>
            <p:cNvSpPr/>
            <p:nvPr>
              <p:custDataLst>
                <p:tags r:id="rId103"/>
              </p:custDataLst>
            </p:nvPr>
          </p:nvSpPr>
          <p:spPr bwMode="auto">
            <a:xfrm>
              <a:off x="1148" y="6891"/>
              <a:ext cx="236" cy="169"/>
            </a:xfrm>
            <a:custGeom>
              <a:avLst/>
              <a:gdLst>
                <a:gd name="T0" fmla="*/ 60 w 60"/>
                <a:gd name="T1" fmla="*/ 43 h 43"/>
                <a:gd name="T2" fmla="*/ 1 w 60"/>
                <a:gd name="T3" fmla="*/ 42 h 43"/>
                <a:gd name="T4" fmla="*/ 0 w 60"/>
                <a:gd name="T5" fmla="*/ 40 h 43"/>
                <a:gd name="T6" fmla="*/ 28 w 60"/>
                <a:gd name="T7" fmla="*/ 7 h 43"/>
                <a:gd name="T8" fmla="*/ 60 w 60"/>
                <a:gd name="T9" fmla="*/ 43 h 43"/>
              </a:gdLst>
              <a:ahLst/>
              <a:cxnLst>
                <a:cxn ang="0">
                  <a:pos x="T0" y="T1"/>
                </a:cxn>
                <a:cxn ang="0">
                  <a:pos x="T2" y="T3"/>
                </a:cxn>
                <a:cxn ang="0">
                  <a:pos x="T4" y="T5"/>
                </a:cxn>
                <a:cxn ang="0">
                  <a:pos x="T6" y="T7"/>
                </a:cxn>
                <a:cxn ang="0">
                  <a:pos x="T8" y="T9"/>
                </a:cxn>
              </a:cxnLst>
              <a:rect l="0" t="0" r="r" b="b"/>
              <a:pathLst>
                <a:path w="60" h="43">
                  <a:moveTo>
                    <a:pt x="60" y="43"/>
                  </a:moveTo>
                  <a:cubicBezTo>
                    <a:pt x="60" y="43"/>
                    <a:pt x="27" y="43"/>
                    <a:pt x="1" y="42"/>
                  </a:cubicBezTo>
                  <a:cubicBezTo>
                    <a:pt x="0" y="40"/>
                    <a:pt x="0" y="40"/>
                    <a:pt x="0" y="40"/>
                  </a:cubicBezTo>
                  <a:cubicBezTo>
                    <a:pt x="5" y="0"/>
                    <a:pt x="28" y="7"/>
                    <a:pt x="28" y="7"/>
                  </a:cubicBezTo>
                  <a:cubicBezTo>
                    <a:pt x="33" y="11"/>
                    <a:pt x="57" y="11"/>
                    <a:pt x="60" y="43"/>
                  </a:cubicBezTo>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97" name="îśḻïḑê"/>
            <p:cNvSpPr/>
            <p:nvPr>
              <p:custDataLst>
                <p:tags r:id="rId104"/>
              </p:custDataLst>
            </p:nvPr>
          </p:nvSpPr>
          <p:spPr bwMode="auto">
            <a:xfrm>
              <a:off x="1133" y="6840"/>
              <a:ext cx="15" cy="32"/>
            </a:xfrm>
            <a:custGeom>
              <a:avLst/>
              <a:gdLst>
                <a:gd name="T0" fmla="*/ 4 w 4"/>
                <a:gd name="T1" fmla="*/ 0 h 8"/>
                <a:gd name="T2" fmla="*/ 0 w 4"/>
                <a:gd name="T3" fmla="*/ 8 h 8"/>
                <a:gd name="T4" fmla="*/ 1 w 4"/>
                <a:gd name="T5" fmla="*/ 7 h 8"/>
                <a:gd name="T6" fmla="*/ 4 w 4"/>
                <a:gd name="T7" fmla="*/ 0 h 8"/>
              </a:gdLst>
              <a:ahLst/>
              <a:cxnLst>
                <a:cxn ang="0">
                  <a:pos x="T0" y="T1"/>
                </a:cxn>
                <a:cxn ang="0">
                  <a:pos x="T2" y="T3"/>
                </a:cxn>
                <a:cxn ang="0">
                  <a:pos x="T4" y="T5"/>
                </a:cxn>
                <a:cxn ang="0">
                  <a:pos x="T6" y="T7"/>
                </a:cxn>
              </a:cxnLst>
              <a:rect l="0" t="0" r="r" b="b"/>
              <a:pathLst>
                <a:path w="4" h="8">
                  <a:moveTo>
                    <a:pt x="4" y="0"/>
                  </a:moveTo>
                  <a:cubicBezTo>
                    <a:pt x="1" y="3"/>
                    <a:pt x="0" y="6"/>
                    <a:pt x="0" y="8"/>
                  </a:cubicBezTo>
                  <a:cubicBezTo>
                    <a:pt x="0" y="8"/>
                    <a:pt x="1" y="8"/>
                    <a:pt x="1" y="7"/>
                  </a:cubicBezTo>
                  <a:cubicBezTo>
                    <a:pt x="3" y="5"/>
                    <a:pt x="3" y="3"/>
                    <a:pt x="4" y="0"/>
                  </a:cubicBezTo>
                </a:path>
              </a:pathLst>
            </a:custGeom>
            <a:solidFill>
              <a:srgbClr val="3B3B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98" name="ïSľiḍè"/>
            <p:cNvSpPr/>
            <p:nvPr>
              <p:custDataLst>
                <p:tags r:id="rId105"/>
              </p:custDataLst>
            </p:nvPr>
          </p:nvSpPr>
          <p:spPr bwMode="auto">
            <a:xfrm>
              <a:off x="1030" y="6849"/>
              <a:ext cx="117" cy="200"/>
            </a:xfrm>
            <a:custGeom>
              <a:avLst/>
              <a:gdLst>
                <a:gd name="T0" fmla="*/ 4 w 30"/>
                <a:gd name="T1" fmla="*/ 0 h 51"/>
                <a:gd name="T2" fmla="*/ 1 w 30"/>
                <a:gd name="T3" fmla="*/ 4 h 51"/>
                <a:gd name="T4" fmla="*/ 1 w 30"/>
                <a:gd name="T5" fmla="*/ 4 h 51"/>
                <a:gd name="T6" fmla="*/ 0 w 30"/>
                <a:gd name="T7" fmla="*/ 19 h 51"/>
                <a:gd name="T8" fmla="*/ 0 w 30"/>
                <a:gd name="T9" fmla="*/ 48 h 51"/>
                <a:gd name="T10" fmla="*/ 0 w 30"/>
                <a:gd name="T11" fmla="*/ 48 h 51"/>
                <a:gd name="T12" fmla="*/ 30 w 30"/>
                <a:gd name="T13" fmla="*/ 51 h 51"/>
                <a:gd name="T14" fmla="*/ 30 w 30"/>
                <a:gd name="T15" fmla="*/ 46 h 51"/>
                <a:gd name="T16" fmla="*/ 4 w 30"/>
                <a:gd name="T17" fmla="*/ 44 h 51"/>
                <a:gd name="T18" fmla="*/ 4 w 30"/>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51">
                  <a:moveTo>
                    <a:pt x="4" y="0"/>
                  </a:moveTo>
                  <a:cubicBezTo>
                    <a:pt x="2" y="1"/>
                    <a:pt x="1" y="3"/>
                    <a:pt x="1" y="4"/>
                  </a:cubicBezTo>
                  <a:cubicBezTo>
                    <a:pt x="1" y="4"/>
                    <a:pt x="1" y="4"/>
                    <a:pt x="1" y="4"/>
                  </a:cubicBezTo>
                  <a:cubicBezTo>
                    <a:pt x="0" y="6"/>
                    <a:pt x="0" y="12"/>
                    <a:pt x="0" y="19"/>
                  </a:cubicBezTo>
                  <a:cubicBezTo>
                    <a:pt x="0" y="29"/>
                    <a:pt x="0" y="42"/>
                    <a:pt x="0" y="48"/>
                  </a:cubicBezTo>
                  <a:cubicBezTo>
                    <a:pt x="0" y="48"/>
                    <a:pt x="0" y="48"/>
                    <a:pt x="0" y="48"/>
                  </a:cubicBezTo>
                  <a:cubicBezTo>
                    <a:pt x="4" y="50"/>
                    <a:pt x="16" y="51"/>
                    <a:pt x="30" y="51"/>
                  </a:cubicBezTo>
                  <a:cubicBezTo>
                    <a:pt x="30" y="49"/>
                    <a:pt x="30" y="47"/>
                    <a:pt x="30" y="46"/>
                  </a:cubicBezTo>
                  <a:cubicBezTo>
                    <a:pt x="18" y="45"/>
                    <a:pt x="8" y="45"/>
                    <a:pt x="4" y="44"/>
                  </a:cubicBezTo>
                  <a:cubicBezTo>
                    <a:pt x="4" y="44"/>
                    <a:pt x="3" y="11"/>
                    <a:pt x="4" y="0"/>
                  </a:cubicBezTo>
                </a:path>
              </a:pathLst>
            </a:custGeom>
            <a:solidFill>
              <a:srgbClr val="3B3B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99" name="ïṧḷïdè"/>
            <p:cNvSpPr/>
            <p:nvPr>
              <p:custDataLst>
                <p:tags r:id="rId106"/>
              </p:custDataLst>
            </p:nvPr>
          </p:nvSpPr>
          <p:spPr bwMode="auto">
            <a:xfrm>
              <a:off x="1030" y="7037"/>
              <a:ext cx="354" cy="23"/>
            </a:xfrm>
            <a:custGeom>
              <a:avLst/>
              <a:gdLst>
                <a:gd name="T0" fmla="*/ 89 w 90"/>
                <a:gd name="T1" fmla="*/ 6 h 6"/>
                <a:gd name="T2" fmla="*/ 90 w 90"/>
                <a:gd name="T3" fmla="*/ 6 h 6"/>
                <a:gd name="T4" fmla="*/ 89 w 90"/>
                <a:gd name="T5" fmla="*/ 6 h 6"/>
                <a:gd name="T6" fmla="*/ 89 w 90"/>
                <a:gd name="T7" fmla="*/ 6 h 6"/>
                <a:gd name="T8" fmla="*/ 89 w 90"/>
                <a:gd name="T9" fmla="*/ 6 h 6"/>
                <a:gd name="T10" fmla="*/ 89 w 90"/>
                <a:gd name="T11" fmla="*/ 6 h 6"/>
                <a:gd name="T12" fmla="*/ 88 w 90"/>
                <a:gd name="T13" fmla="*/ 6 h 6"/>
                <a:gd name="T14" fmla="*/ 89 w 90"/>
                <a:gd name="T15" fmla="*/ 6 h 6"/>
                <a:gd name="T16" fmla="*/ 88 w 90"/>
                <a:gd name="T17" fmla="*/ 6 h 6"/>
                <a:gd name="T18" fmla="*/ 0 w 90"/>
                <a:gd name="T19" fmla="*/ 0 h 6"/>
                <a:gd name="T20" fmla="*/ 0 w 90"/>
                <a:gd name="T21" fmla="*/ 0 h 6"/>
                <a:gd name="T22" fmla="*/ 1 w 90"/>
                <a:gd name="T23" fmla="*/ 3 h 6"/>
                <a:gd name="T24" fmla="*/ 88 w 90"/>
                <a:gd name="T25" fmla="*/ 6 h 6"/>
                <a:gd name="T26" fmla="*/ 31 w 90"/>
                <a:gd name="T27" fmla="*/ 5 h 6"/>
                <a:gd name="T28" fmla="*/ 30 w 90"/>
                <a:gd name="T29" fmla="*/ 3 h 6"/>
                <a:gd name="T30" fmla="*/ 30 w 90"/>
                <a:gd name="T31" fmla="*/ 3 h 6"/>
                <a:gd name="T32" fmla="*/ 0 w 90"/>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
                  <a:moveTo>
                    <a:pt x="89" y="6"/>
                  </a:moveTo>
                  <a:cubicBezTo>
                    <a:pt x="89" y="6"/>
                    <a:pt x="90" y="6"/>
                    <a:pt x="90" y="6"/>
                  </a:cubicBezTo>
                  <a:cubicBezTo>
                    <a:pt x="90" y="6"/>
                    <a:pt x="89" y="6"/>
                    <a:pt x="89" y="6"/>
                  </a:cubicBezTo>
                  <a:moveTo>
                    <a:pt x="89" y="6"/>
                  </a:moveTo>
                  <a:cubicBezTo>
                    <a:pt x="89" y="6"/>
                    <a:pt x="89" y="6"/>
                    <a:pt x="89" y="6"/>
                  </a:cubicBezTo>
                  <a:cubicBezTo>
                    <a:pt x="89" y="6"/>
                    <a:pt x="89" y="6"/>
                    <a:pt x="89" y="6"/>
                  </a:cubicBezTo>
                  <a:moveTo>
                    <a:pt x="88" y="6"/>
                  </a:moveTo>
                  <a:cubicBezTo>
                    <a:pt x="88" y="6"/>
                    <a:pt x="89" y="6"/>
                    <a:pt x="89" y="6"/>
                  </a:cubicBezTo>
                  <a:cubicBezTo>
                    <a:pt x="89" y="6"/>
                    <a:pt x="88" y="6"/>
                    <a:pt x="88" y="6"/>
                  </a:cubicBezTo>
                  <a:moveTo>
                    <a:pt x="0" y="0"/>
                  </a:moveTo>
                  <a:cubicBezTo>
                    <a:pt x="0" y="0"/>
                    <a:pt x="0" y="0"/>
                    <a:pt x="0" y="0"/>
                  </a:cubicBezTo>
                  <a:cubicBezTo>
                    <a:pt x="1" y="2"/>
                    <a:pt x="1" y="3"/>
                    <a:pt x="1" y="3"/>
                  </a:cubicBezTo>
                  <a:cubicBezTo>
                    <a:pt x="12" y="6"/>
                    <a:pt x="77" y="6"/>
                    <a:pt x="88" y="6"/>
                  </a:cubicBezTo>
                  <a:cubicBezTo>
                    <a:pt x="82" y="6"/>
                    <a:pt x="54" y="6"/>
                    <a:pt x="31" y="5"/>
                  </a:cubicBezTo>
                  <a:cubicBezTo>
                    <a:pt x="30" y="3"/>
                    <a:pt x="30" y="3"/>
                    <a:pt x="30" y="3"/>
                  </a:cubicBezTo>
                  <a:cubicBezTo>
                    <a:pt x="30" y="3"/>
                    <a:pt x="30" y="3"/>
                    <a:pt x="30" y="3"/>
                  </a:cubicBezTo>
                  <a:cubicBezTo>
                    <a:pt x="16" y="3"/>
                    <a:pt x="4" y="2"/>
                    <a:pt x="0" y="0"/>
                  </a:cubicBezTo>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00" name="íṥ1ïḋé"/>
            <p:cNvSpPr/>
            <p:nvPr>
              <p:custDataLst>
                <p:tags r:id="rId107"/>
              </p:custDataLst>
            </p:nvPr>
          </p:nvSpPr>
          <p:spPr bwMode="auto">
            <a:xfrm>
              <a:off x="1148" y="7028"/>
              <a:ext cx="236" cy="32"/>
            </a:xfrm>
            <a:custGeom>
              <a:avLst/>
              <a:gdLst>
                <a:gd name="T0" fmla="*/ 0 w 60"/>
                <a:gd name="T1" fmla="*/ 0 h 8"/>
                <a:gd name="T2" fmla="*/ 0 w 60"/>
                <a:gd name="T3" fmla="*/ 5 h 8"/>
                <a:gd name="T4" fmla="*/ 0 w 60"/>
                <a:gd name="T5" fmla="*/ 5 h 8"/>
                <a:gd name="T6" fmla="*/ 1 w 60"/>
                <a:gd name="T7" fmla="*/ 7 h 8"/>
                <a:gd name="T8" fmla="*/ 58 w 60"/>
                <a:gd name="T9" fmla="*/ 8 h 8"/>
                <a:gd name="T10" fmla="*/ 58 w 60"/>
                <a:gd name="T11" fmla="*/ 8 h 8"/>
                <a:gd name="T12" fmla="*/ 59 w 60"/>
                <a:gd name="T13" fmla="*/ 8 h 8"/>
                <a:gd name="T14" fmla="*/ 59 w 60"/>
                <a:gd name="T15" fmla="*/ 8 h 8"/>
                <a:gd name="T16" fmla="*/ 59 w 60"/>
                <a:gd name="T17" fmla="*/ 8 h 8"/>
                <a:gd name="T18" fmla="*/ 59 w 60"/>
                <a:gd name="T19" fmla="*/ 8 h 8"/>
                <a:gd name="T20" fmla="*/ 60 w 60"/>
                <a:gd name="T21" fmla="*/ 8 h 8"/>
                <a:gd name="T22" fmla="*/ 60 w 60"/>
                <a:gd name="T23" fmla="*/ 8 h 8"/>
                <a:gd name="T24" fmla="*/ 58 w 60"/>
                <a:gd name="T25" fmla="*/ 1 h 8"/>
                <a:gd name="T26" fmla="*/ 0 w 60"/>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8">
                  <a:moveTo>
                    <a:pt x="0" y="0"/>
                  </a:moveTo>
                  <a:cubicBezTo>
                    <a:pt x="0" y="1"/>
                    <a:pt x="0" y="3"/>
                    <a:pt x="0" y="5"/>
                  </a:cubicBezTo>
                  <a:cubicBezTo>
                    <a:pt x="0" y="5"/>
                    <a:pt x="0" y="5"/>
                    <a:pt x="0" y="5"/>
                  </a:cubicBezTo>
                  <a:cubicBezTo>
                    <a:pt x="1" y="7"/>
                    <a:pt x="1" y="7"/>
                    <a:pt x="1" y="7"/>
                  </a:cubicBezTo>
                  <a:cubicBezTo>
                    <a:pt x="24" y="8"/>
                    <a:pt x="52" y="8"/>
                    <a:pt x="58" y="8"/>
                  </a:cubicBezTo>
                  <a:cubicBezTo>
                    <a:pt x="58" y="8"/>
                    <a:pt x="58" y="8"/>
                    <a:pt x="58" y="8"/>
                  </a:cubicBezTo>
                  <a:cubicBezTo>
                    <a:pt x="58" y="8"/>
                    <a:pt x="59" y="8"/>
                    <a:pt x="59" y="8"/>
                  </a:cubicBezTo>
                  <a:cubicBezTo>
                    <a:pt x="59" y="8"/>
                    <a:pt x="59" y="8"/>
                    <a:pt x="59" y="8"/>
                  </a:cubicBezTo>
                  <a:cubicBezTo>
                    <a:pt x="59" y="8"/>
                    <a:pt x="59" y="8"/>
                    <a:pt x="59" y="8"/>
                  </a:cubicBezTo>
                  <a:cubicBezTo>
                    <a:pt x="59" y="8"/>
                    <a:pt x="59" y="8"/>
                    <a:pt x="59" y="8"/>
                  </a:cubicBezTo>
                  <a:cubicBezTo>
                    <a:pt x="59" y="8"/>
                    <a:pt x="60" y="8"/>
                    <a:pt x="60" y="8"/>
                  </a:cubicBezTo>
                  <a:cubicBezTo>
                    <a:pt x="60" y="8"/>
                    <a:pt x="60" y="8"/>
                    <a:pt x="60" y="8"/>
                  </a:cubicBezTo>
                  <a:cubicBezTo>
                    <a:pt x="59" y="6"/>
                    <a:pt x="59" y="3"/>
                    <a:pt x="58" y="1"/>
                  </a:cubicBezTo>
                  <a:cubicBezTo>
                    <a:pt x="48" y="1"/>
                    <a:pt x="21" y="1"/>
                    <a:pt x="0" y="0"/>
                  </a:cubicBezTo>
                </a:path>
              </a:pathLst>
            </a:custGeom>
            <a:solidFill>
              <a:srgbClr val="CFCFC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01" name="îṡľidè"/>
            <p:cNvSpPr/>
            <p:nvPr>
              <p:custDataLst>
                <p:tags r:id="rId108"/>
              </p:custDataLst>
            </p:nvPr>
          </p:nvSpPr>
          <p:spPr bwMode="auto">
            <a:xfrm>
              <a:off x="1057" y="6943"/>
              <a:ext cx="52" cy="74"/>
            </a:xfrm>
            <a:prstGeom prst="ellipse">
              <a:avLst/>
            </a:pr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02" name="i$ḻiḍé"/>
            <p:cNvSpPr/>
            <p:nvPr>
              <p:custDataLst>
                <p:tags r:id="rId109"/>
              </p:custDataLst>
            </p:nvPr>
          </p:nvSpPr>
          <p:spPr bwMode="auto">
            <a:xfrm>
              <a:off x="1973" y="3217"/>
              <a:ext cx="70" cy="3600"/>
            </a:xfrm>
            <a:custGeom>
              <a:avLst/>
              <a:gdLst>
                <a:gd name="T0" fmla="*/ 42 w 42"/>
                <a:gd name="T1" fmla="*/ 0 h 2147"/>
                <a:gd name="T2" fmla="*/ 42 w 42"/>
                <a:gd name="T3" fmla="*/ 0 h 2147"/>
                <a:gd name="T4" fmla="*/ 0 w 42"/>
                <a:gd name="T5" fmla="*/ 3 h 2147"/>
                <a:gd name="T6" fmla="*/ 0 w 42"/>
                <a:gd name="T7" fmla="*/ 2147 h 2147"/>
                <a:gd name="T8" fmla="*/ 42 w 42"/>
                <a:gd name="T9" fmla="*/ 2147 h 2147"/>
                <a:gd name="T10" fmla="*/ 42 w 42"/>
                <a:gd name="T11" fmla="*/ 0 h 2147"/>
              </a:gdLst>
              <a:ahLst/>
              <a:cxnLst>
                <a:cxn ang="0">
                  <a:pos x="T0" y="T1"/>
                </a:cxn>
                <a:cxn ang="0">
                  <a:pos x="T2" y="T3"/>
                </a:cxn>
                <a:cxn ang="0">
                  <a:pos x="T4" y="T5"/>
                </a:cxn>
                <a:cxn ang="0">
                  <a:pos x="T6" y="T7"/>
                </a:cxn>
                <a:cxn ang="0">
                  <a:pos x="T8" y="T9"/>
                </a:cxn>
                <a:cxn ang="0">
                  <a:pos x="T10" y="T11"/>
                </a:cxn>
              </a:cxnLst>
              <a:rect l="0" t="0" r="r" b="b"/>
              <a:pathLst>
                <a:path w="42" h="2147">
                  <a:moveTo>
                    <a:pt x="42" y="0"/>
                  </a:moveTo>
                  <a:lnTo>
                    <a:pt x="42" y="0"/>
                  </a:lnTo>
                  <a:lnTo>
                    <a:pt x="0" y="3"/>
                  </a:lnTo>
                  <a:lnTo>
                    <a:pt x="0" y="2147"/>
                  </a:lnTo>
                  <a:lnTo>
                    <a:pt x="42" y="2147"/>
                  </a:lnTo>
                  <a:lnTo>
                    <a:pt x="42" y="0"/>
                  </a:lnTo>
                  <a:close/>
                </a:path>
              </a:pathLst>
            </a:custGeom>
            <a:solidFill>
              <a:srgbClr val="D797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03" name="îśļiḑê"/>
            <p:cNvSpPr/>
            <p:nvPr>
              <p:custDataLst>
                <p:tags r:id="rId110"/>
              </p:custDataLst>
            </p:nvPr>
          </p:nvSpPr>
          <p:spPr bwMode="auto">
            <a:xfrm>
              <a:off x="1973" y="3217"/>
              <a:ext cx="70" cy="3600"/>
            </a:xfrm>
            <a:custGeom>
              <a:avLst/>
              <a:gdLst>
                <a:gd name="T0" fmla="*/ 42 w 42"/>
                <a:gd name="T1" fmla="*/ 0 h 2147"/>
                <a:gd name="T2" fmla="*/ 42 w 42"/>
                <a:gd name="T3" fmla="*/ 0 h 2147"/>
                <a:gd name="T4" fmla="*/ 0 w 42"/>
                <a:gd name="T5" fmla="*/ 3 h 2147"/>
                <a:gd name="T6" fmla="*/ 0 w 42"/>
                <a:gd name="T7" fmla="*/ 2147 h 2147"/>
                <a:gd name="T8" fmla="*/ 42 w 42"/>
                <a:gd name="T9" fmla="*/ 2147 h 2147"/>
                <a:gd name="T10" fmla="*/ 42 w 42"/>
                <a:gd name="T11" fmla="*/ 0 h 2147"/>
              </a:gdLst>
              <a:ahLst/>
              <a:cxnLst>
                <a:cxn ang="0">
                  <a:pos x="T0" y="T1"/>
                </a:cxn>
                <a:cxn ang="0">
                  <a:pos x="T2" y="T3"/>
                </a:cxn>
                <a:cxn ang="0">
                  <a:pos x="T4" y="T5"/>
                </a:cxn>
                <a:cxn ang="0">
                  <a:pos x="T6" y="T7"/>
                </a:cxn>
                <a:cxn ang="0">
                  <a:pos x="T8" y="T9"/>
                </a:cxn>
                <a:cxn ang="0">
                  <a:pos x="T10" y="T11"/>
                </a:cxn>
              </a:cxnLst>
              <a:rect l="0" t="0" r="r" b="b"/>
              <a:pathLst>
                <a:path w="42" h="2147">
                  <a:moveTo>
                    <a:pt x="42" y="0"/>
                  </a:moveTo>
                  <a:lnTo>
                    <a:pt x="42" y="0"/>
                  </a:lnTo>
                  <a:lnTo>
                    <a:pt x="0" y="3"/>
                  </a:lnTo>
                  <a:lnTo>
                    <a:pt x="0" y="2147"/>
                  </a:lnTo>
                  <a:lnTo>
                    <a:pt x="42" y="2147"/>
                  </a:lnTo>
                  <a:lnTo>
                    <a:pt x="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04" name="îṡlíďè"/>
            <p:cNvSpPr/>
            <p:nvPr>
              <p:custDataLst>
                <p:tags r:id="rId111"/>
              </p:custDataLst>
            </p:nvPr>
          </p:nvSpPr>
          <p:spPr bwMode="auto">
            <a:xfrm>
              <a:off x="1973" y="6817"/>
              <a:ext cx="70" cy="91"/>
            </a:xfrm>
            <a:custGeom>
              <a:avLst/>
              <a:gdLst>
                <a:gd name="T0" fmla="*/ 42 w 42"/>
                <a:gd name="T1" fmla="*/ 0 h 54"/>
                <a:gd name="T2" fmla="*/ 42 w 42"/>
                <a:gd name="T3" fmla="*/ 0 h 54"/>
                <a:gd name="T4" fmla="*/ 0 w 42"/>
                <a:gd name="T5" fmla="*/ 0 h 54"/>
                <a:gd name="T6" fmla="*/ 0 w 42"/>
                <a:gd name="T7" fmla="*/ 54 h 54"/>
                <a:gd name="T8" fmla="*/ 42 w 42"/>
                <a:gd name="T9" fmla="*/ 54 h 54"/>
                <a:gd name="T10" fmla="*/ 42 w 42"/>
                <a:gd name="T11" fmla="*/ 0 h 54"/>
              </a:gdLst>
              <a:ahLst/>
              <a:cxnLst>
                <a:cxn ang="0">
                  <a:pos x="T0" y="T1"/>
                </a:cxn>
                <a:cxn ang="0">
                  <a:pos x="T2" y="T3"/>
                </a:cxn>
                <a:cxn ang="0">
                  <a:pos x="T4" y="T5"/>
                </a:cxn>
                <a:cxn ang="0">
                  <a:pos x="T6" y="T7"/>
                </a:cxn>
                <a:cxn ang="0">
                  <a:pos x="T8" y="T9"/>
                </a:cxn>
                <a:cxn ang="0">
                  <a:pos x="T10" y="T11"/>
                </a:cxn>
              </a:cxnLst>
              <a:rect l="0" t="0" r="r" b="b"/>
              <a:pathLst>
                <a:path w="42" h="54">
                  <a:moveTo>
                    <a:pt x="42" y="0"/>
                  </a:moveTo>
                  <a:lnTo>
                    <a:pt x="42" y="0"/>
                  </a:lnTo>
                  <a:lnTo>
                    <a:pt x="0" y="0"/>
                  </a:lnTo>
                  <a:lnTo>
                    <a:pt x="0" y="54"/>
                  </a:lnTo>
                  <a:lnTo>
                    <a:pt x="42" y="54"/>
                  </a:lnTo>
                  <a:lnTo>
                    <a:pt x="42" y="0"/>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05" name="îşliďé"/>
            <p:cNvSpPr/>
            <p:nvPr>
              <p:custDataLst>
                <p:tags r:id="rId112"/>
              </p:custDataLst>
            </p:nvPr>
          </p:nvSpPr>
          <p:spPr bwMode="auto">
            <a:xfrm>
              <a:off x="1973" y="6817"/>
              <a:ext cx="70" cy="91"/>
            </a:xfrm>
            <a:custGeom>
              <a:avLst/>
              <a:gdLst>
                <a:gd name="T0" fmla="*/ 42 w 42"/>
                <a:gd name="T1" fmla="*/ 0 h 54"/>
                <a:gd name="T2" fmla="*/ 42 w 42"/>
                <a:gd name="T3" fmla="*/ 0 h 54"/>
                <a:gd name="T4" fmla="*/ 0 w 42"/>
                <a:gd name="T5" fmla="*/ 0 h 54"/>
                <a:gd name="T6" fmla="*/ 0 w 42"/>
                <a:gd name="T7" fmla="*/ 54 h 54"/>
                <a:gd name="T8" fmla="*/ 42 w 42"/>
                <a:gd name="T9" fmla="*/ 54 h 54"/>
                <a:gd name="T10" fmla="*/ 42 w 42"/>
                <a:gd name="T11" fmla="*/ 0 h 54"/>
              </a:gdLst>
              <a:ahLst/>
              <a:cxnLst>
                <a:cxn ang="0">
                  <a:pos x="T0" y="T1"/>
                </a:cxn>
                <a:cxn ang="0">
                  <a:pos x="T2" y="T3"/>
                </a:cxn>
                <a:cxn ang="0">
                  <a:pos x="T4" y="T5"/>
                </a:cxn>
                <a:cxn ang="0">
                  <a:pos x="T6" y="T7"/>
                </a:cxn>
                <a:cxn ang="0">
                  <a:pos x="T8" y="T9"/>
                </a:cxn>
                <a:cxn ang="0">
                  <a:pos x="T10" y="T11"/>
                </a:cxn>
              </a:cxnLst>
              <a:rect l="0" t="0" r="r" b="b"/>
              <a:pathLst>
                <a:path w="42" h="54">
                  <a:moveTo>
                    <a:pt x="42" y="0"/>
                  </a:moveTo>
                  <a:lnTo>
                    <a:pt x="42" y="0"/>
                  </a:lnTo>
                  <a:lnTo>
                    <a:pt x="0" y="0"/>
                  </a:lnTo>
                  <a:lnTo>
                    <a:pt x="0" y="54"/>
                  </a:lnTo>
                  <a:lnTo>
                    <a:pt x="42" y="54"/>
                  </a:lnTo>
                  <a:lnTo>
                    <a:pt x="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06" name="íŝ1íḍe"/>
            <p:cNvSpPr/>
            <p:nvPr>
              <p:custDataLst>
                <p:tags r:id="rId113"/>
              </p:custDataLst>
            </p:nvPr>
          </p:nvSpPr>
          <p:spPr bwMode="auto">
            <a:xfrm>
              <a:off x="1993" y="3758"/>
              <a:ext cx="114" cy="67"/>
            </a:xfrm>
            <a:custGeom>
              <a:avLst/>
              <a:gdLst>
                <a:gd name="T0" fmla="*/ 12 w 29"/>
                <a:gd name="T1" fmla="*/ 1 h 17"/>
                <a:gd name="T2" fmla="*/ 1 w 29"/>
                <a:gd name="T3" fmla="*/ 5 h 17"/>
                <a:gd name="T4" fmla="*/ 9 w 29"/>
                <a:gd name="T5" fmla="*/ 17 h 17"/>
                <a:gd name="T6" fmla="*/ 27 w 29"/>
                <a:gd name="T7" fmla="*/ 13 h 17"/>
                <a:gd name="T8" fmla="*/ 25 w 29"/>
                <a:gd name="T9" fmla="*/ 1 h 17"/>
                <a:gd name="T10" fmla="*/ 12 w 29"/>
                <a:gd name="T11" fmla="*/ 1 h 17"/>
              </a:gdLst>
              <a:ahLst/>
              <a:cxnLst>
                <a:cxn ang="0">
                  <a:pos x="T0" y="T1"/>
                </a:cxn>
                <a:cxn ang="0">
                  <a:pos x="T2" y="T3"/>
                </a:cxn>
                <a:cxn ang="0">
                  <a:pos x="T4" y="T5"/>
                </a:cxn>
                <a:cxn ang="0">
                  <a:pos x="T6" y="T7"/>
                </a:cxn>
                <a:cxn ang="0">
                  <a:pos x="T8" y="T9"/>
                </a:cxn>
                <a:cxn ang="0">
                  <a:pos x="T10" y="T11"/>
                </a:cxn>
              </a:cxnLst>
              <a:rect l="0" t="0" r="r" b="b"/>
              <a:pathLst>
                <a:path w="29" h="17">
                  <a:moveTo>
                    <a:pt x="12" y="1"/>
                  </a:moveTo>
                  <a:cubicBezTo>
                    <a:pt x="12" y="1"/>
                    <a:pt x="2" y="0"/>
                    <a:pt x="1" y="5"/>
                  </a:cubicBezTo>
                  <a:cubicBezTo>
                    <a:pt x="0" y="10"/>
                    <a:pt x="3" y="17"/>
                    <a:pt x="9" y="17"/>
                  </a:cubicBezTo>
                  <a:cubicBezTo>
                    <a:pt x="15" y="17"/>
                    <a:pt x="25" y="16"/>
                    <a:pt x="27" y="13"/>
                  </a:cubicBezTo>
                  <a:cubicBezTo>
                    <a:pt x="29" y="9"/>
                    <a:pt x="28" y="1"/>
                    <a:pt x="25" y="1"/>
                  </a:cubicBezTo>
                  <a:cubicBezTo>
                    <a:pt x="21" y="0"/>
                    <a:pt x="12" y="1"/>
                    <a:pt x="12" y="1"/>
                  </a:cubicBezTo>
                  <a:close/>
                </a:path>
              </a:pathLst>
            </a:custGeom>
            <a:solidFill>
              <a:srgbClr val="FFC7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07" name="îṧ1iďe"/>
            <p:cNvSpPr/>
            <p:nvPr>
              <p:custDataLst>
                <p:tags r:id="rId114"/>
              </p:custDataLst>
            </p:nvPr>
          </p:nvSpPr>
          <p:spPr bwMode="auto">
            <a:xfrm>
              <a:off x="1993" y="3825"/>
              <a:ext cx="114" cy="64"/>
            </a:xfrm>
            <a:custGeom>
              <a:avLst/>
              <a:gdLst>
                <a:gd name="T0" fmla="*/ 12 w 29"/>
                <a:gd name="T1" fmla="*/ 0 h 16"/>
                <a:gd name="T2" fmla="*/ 1 w 29"/>
                <a:gd name="T3" fmla="*/ 4 h 16"/>
                <a:gd name="T4" fmla="*/ 9 w 29"/>
                <a:gd name="T5" fmla="*/ 16 h 16"/>
                <a:gd name="T6" fmla="*/ 27 w 29"/>
                <a:gd name="T7" fmla="*/ 12 h 16"/>
                <a:gd name="T8" fmla="*/ 25 w 29"/>
                <a:gd name="T9" fmla="*/ 0 h 16"/>
                <a:gd name="T10" fmla="*/ 12 w 29"/>
                <a:gd name="T11" fmla="*/ 0 h 16"/>
              </a:gdLst>
              <a:ahLst/>
              <a:cxnLst>
                <a:cxn ang="0">
                  <a:pos x="T0" y="T1"/>
                </a:cxn>
                <a:cxn ang="0">
                  <a:pos x="T2" y="T3"/>
                </a:cxn>
                <a:cxn ang="0">
                  <a:pos x="T4" y="T5"/>
                </a:cxn>
                <a:cxn ang="0">
                  <a:pos x="T6" y="T7"/>
                </a:cxn>
                <a:cxn ang="0">
                  <a:pos x="T8" y="T9"/>
                </a:cxn>
                <a:cxn ang="0">
                  <a:pos x="T10" y="T11"/>
                </a:cxn>
              </a:cxnLst>
              <a:rect l="0" t="0" r="r" b="b"/>
              <a:pathLst>
                <a:path w="29" h="16">
                  <a:moveTo>
                    <a:pt x="12" y="0"/>
                  </a:moveTo>
                  <a:cubicBezTo>
                    <a:pt x="12" y="0"/>
                    <a:pt x="2" y="0"/>
                    <a:pt x="1" y="4"/>
                  </a:cubicBezTo>
                  <a:cubicBezTo>
                    <a:pt x="0" y="9"/>
                    <a:pt x="3" y="16"/>
                    <a:pt x="9" y="16"/>
                  </a:cubicBezTo>
                  <a:cubicBezTo>
                    <a:pt x="15" y="16"/>
                    <a:pt x="25" y="16"/>
                    <a:pt x="27" y="12"/>
                  </a:cubicBezTo>
                  <a:cubicBezTo>
                    <a:pt x="29" y="9"/>
                    <a:pt x="28" y="1"/>
                    <a:pt x="25" y="0"/>
                  </a:cubicBezTo>
                  <a:cubicBezTo>
                    <a:pt x="21" y="0"/>
                    <a:pt x="12" y="0"/>
                    <a:pt x="12" y="0"/>
                  </a:cubicBezTo>
                  <a:close/>
                </a:path>
              </a:pathLst>
            </a:custGeom>
            <a:solidFill>
              <a:srgbClr val="FFC7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08" name="íšľiḍé"/>
            <p:cNvSpPr/>
            <p:nvPr>
              <p:custDataLst>
                <p:tags r:id="rId115"/>
              </p:custDataLst>
            </p:nvPr>
          </p:nvSpPr>
          <p:spPr bwMode="auto">
            <a:xfrm>
              <a:off x="1993" y="3889"/>
              <a:ext cx="114" cy="67"/>
            </a:xfrm>
            <a:custGeom>
              <a:avLst/>
              <a:gdLst>
                <a:gd name="T0" fmla="*/ 12 w 29"/>
                <a:gd name="T1" fmla="*/ 1 h 17"/>
                <a:gd name="T2" fmla="*/ 1 w 29"/>
                <a:gd name="T3" fmla="*/ 5 h 17"/>
                <a:gd name="T4" fmla="*/ 9 w 29"/>
                <a:gd name="T5" fmla="*/ 17 h 17"/>
                <a:gd name="T6" fmla="*/ 27 w 29"/>
                <a:gd name="T7" fmla="*/ 13 h 17"/>
                <a:gd name="T8" fmla="*/ 25 w 29"/>
                <a:gd name="T9" fmla="*/ 1 h 17"/>
                <a:gd name="T10" fmla="*/ 12 w 29"/>
                <a:gd name="T11" fmla="*/ 1 h 17"/>
              </a:gdLst>
              <a:ahLst/>
              <a:cxnLst>
                <a:cxn ang="0">
                  <a:pos x="T0" y="T1"/>
                </a:cxn>
                <a:cxn ang="0">
                  <a:pos x="T2" y="T3"/>
                </a:cxn>
                <a:cxn ang="0">
                  <a:pos x="T4" y="T5"/>
                </a:cxn>
                <a:cxn ang="0">
                  <a:pos x="T6" y="T7"/>
                </a:cxn>
                <a:cxn ang="0">
                  <a:pos x="T8" y="T9"/>
                </a:cxn>
                <a:cxn ang="0">
                  <a:pos x="T10" y="T11"/>
                </a:cxn>
              </a:cxnLst>
              <a:rect l="0" t="0" r="r" b="b"/>
              <a:pathLst>
                <a:path w="29" h="17">
                  <a:moveTo>
                    <a:pt x="12" y="1"/>
                  </a:moveTo>
                  <a:cubicBezTo>
                    <a:pt x="12" y="1"/>
                    <a:pt x="2" y="0"/>
                    <a:pt x="1" y="5"/>
                  </a:cubicBezTo>
                  <a:cubicBezTo>
                    <a:pt x="0" y="10"/>
                    <a:pt x="3" y="17"/>
                    <a:pt x="9" y="17"/>
                  </a:cubicBezTo>
                  <a:cubicBezTo>
                    <a:pt x="15" y="17"/>
                    <a:pt x="25" y="16"/>
                    <a:pt x="27" y="13"/>
                  </a:cubicBezTo>
                  <a:cubicBezTo>
                    <a:pt x="29" y="9"/>
                    <a:pt x="28" y="1"/>
                    <a:pt x="25" y="1"/>
                  </a:cubicBezTo>
                  <a:cubicBezTo>
                    <a:pt x="21" y="0"/>
                    <a:pt x="12" y="1"/>
                    <a:pt x="12" y="1"/>
                  </a:cubicBezTo>
                  <a:close/>
                </a:path>
              </a:pathLst>
            </a:custGeom>
            <a:solidFill>
              <a:srgbClr val="FFC7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09" name="îśḻiḋê"/>
            <p:cNvSpPr/>
            <p:nvPr>
              <p:custDataLst>
                <p:tags r:id="rId116"/>
              </p:custDataLst>
            </p:nvPr>
          </p:nvSpPr>
          <p:spPr bwMode="auto">
            <a:xfrm>
              <a:off x="1984" y="3951"/>
              <a:ext cx="117" cy="67"/>
            </a:xfrm>
            <a:custGeom>
              <a:avLst/>
              <a:gdLst>
                <a:gd name="T0" fmla="*/ 12 w 30"/>
                <a:gd name="T1" fmla="*/ 1 h 17"/>
                <a:gd name="T2" fmla="*/ 2 w 30"/>
                <a:gd name="T3" fmla="*/ 5 h 17"/>
                <a:gd name="T4" fmla="*/ 10 w 30"/>
                <a:gd name="T5" fmla="*/ 17 h 17"/>
                <a:gd name="T6" fmla="*/ 28 w 30"/>
                <a:gd name="T7" fmla="*/ 13 h 17"/>
                <a:gd name="T8" fmla="*/ 25 w 30"/>
                <a:gd name="T9" fmla="*/ 1 h 17"/>
                <a:gd name="T10" fmla="*/ 12 w 30"/>
                <a:gd name="T11" fmla="*/ 1 h 17"/>
              </a:gdLst>
              <a:ahLst/>
              <a:cxnLst>
                <a:cxn ang="0">
                  <a:pos x="T0" y="T1"/>
                </a:cxn>
                <a:cxn ang="0">
                  <a:pos x="T2" y="T3"/>
                </a:cxn>
                <a:cxn ang="0">
                  <a:pos x="T4" y="T5"/>
                </a:cxn>
                <a:cxn ang="0">
                  <a:pos x="T6" y="T7"/>
                </a:cxn>
                <a:cxn ang="0">
                  <a:pos x="T8" y="T9"/>
                </a:cxn>
                <a:cxn ang="0">
                  <a:pos x="T10" y="T11"/>
                </a:cxn>
              </a:cxnLst>
              <a:rect l="0" t="0" r="r" b="b"/>
              <a:pathLst>
                <a:path w="30" h="17">
                  <a:moveTo>
                    <a:pt x="12" y="1"/>
                  </a:moveTo>
                  <a:cubicBezTo>
                    <a:pt x="12" y="1"/>
                    <a:pt x="3" y="0"/>
                    <a:pt x="2" y="5"/>
                  </a:cubicBezTo>
                  <a:cubicBezTo>
                    <a:pt x="0" y="10"/>
                    <a:pt x="4" y="17"/>
                    <a:pt x="10" y="17"/>
                  </a:cubicBezTo>
                  <a:cubicBezTo>
                    <a:pt x="16" y="17"/>
                    <a:pt x="26" y="16"/>
                    <a:pt x="28" y="13"/>
                  </a:cubicBezTo>
                  <a:cubicBezTo>
                    <a:pt x="30" y="9"/>
                    <a:pt x="29" y="2"/>
                    <a:pt x="25" y="1"/>
                  </a:cubicBezTo>
                  <a:cubicBezTo>
                    <a:pt x="22" y="1"/>
                    <a:pt x="12" y="1"/>
                    <a:pt x="12" y="1"/>
                  </a:cubicBezTo>
                  <a:close/>
                </a:path>
              </a:pathLst>
            </a:custGeom>
            <a:solidFill>
              <a:srgbClr val="FFC7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grpSp>
      <p:sp>
        <p:nvSpPr>
          <p:cNvPr id="4" name="任意多边形 3"/>
          <p:cNvSpPr/>
          <p:nvPr>
            <p:custDataLst>
              <p:tags r:id="rId117"/>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任意多边形 12"/>
          <p:cNvSpPr/>
          <p:nvPr>
            <p:custDataLst>
              <p:tags r:id="rId118"/>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03  </a:t>
            </a:r>
            <a:r>
              <a:rPr lang="zh-CN" altLang="en-US" sz="3000">
                <a:solidFill>
                  <a:schemeClr val="accent1"/>
                </a:solidFill>
                <a:latin typeface="Times New Roman" panose="02020603050405020304" charset="0"/>
                <a:ea typeface="微软雅黑" panose="020B0503020204020204" pitchFamily="34" charset="-122"/>
                <a:sym typeface="+mn-ea"/>
              </a:rPr>
              <a:t>杜绝不安全的行为习惯</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ustDataLst>
      <p:tags r:id="rId119"/>
    </p:custDataLst>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47680" y="1159938"/>
            <a:ext cx="1036233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宁烦十次保安全， 不省一次去冒险</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 name="文本框 1"/>
          <p:cNvSpPr txBox="1"/>
          <p:nvPr>
            <p:custDataLst>
              <p:tags r:id="rId2"/>
            </p:custDataLst>
          </p:nvPr>
        </p:nvSpPr>
        <p:spPr>
          <a:xfrm>
            <a:off x="1454883" y="1777124"/>
            <a:ext cx="8098782" cy="437515"/>
          </a:xfrm>
          <a:prstGeom prst="rect">
            <a:avLst/>
          </a:prstGeom>
          <a:noFill/>
        </p:spPr>
        <p:txBody>
          <a:bodyPr wrap="square" rtlCol="0" anchor="t">
            <a:spAutoFit/>
          </a:bodyPr>
          <a:lstStyle/>
          <a:p>
            <a:pPr algn="l"/>
            <a:r>
              <a:rPr lang="zh-CN" altLang="en-US" sz="2250">
                <a:solidFill>
                  <a:schemeClr val="dk1">
                    <a:lumMod val="75000"/>
                    <a:lumOff val="25000"/>
                  </a:schemeClr>
                </a:solidFill>
                <a:latin typeface="Times New Roman" panose="02020603050405020304" charset="0"/>
                <a:ea typeface="微软雅黑" panose="020B0503020204020204" pitchFamily="34" charset="-122"/>
              </a:rPr>
              <a:t>从技术/利益/文化的层面分析这个事故并提出解决方案!</a:t>
            </a:r>
            <a:endParaRPr lang="zh-CN" altLang="en-US" sz="2250">
              <a:solidFill>
                <a:schemeClr val="dk1">
                  <a:lumMod val="75000"/>
                  <a:lumOff val="25000"/>
                </a:schemeClr>
              </a:solidFill>
              <a:latin typeface="Times New Roman" panose="02020603050405020304" charset="0"/>
              <a:ea typeface="微软雅黑" panose="020B0503020204020204" pitchFamily="34" charset="-122"/>
            </a:endParaRPr>
          </a:p>
        </p:txBody>
      </p:sp>
      <p:grpSp>
        <p:nvGrpSpPr>
          <p:cNvPr id="6" name="组合 5"/>
          <p:cNvGrpSpPr/>
          <p:nvPr/>
        </p:nvGrpSpPr>
        <p:grpSpPr>
          <a:xfrm>
            <a:off x="1770584" y="2307376"/>
            <a:ext cx="9839976" cy="4516388"/>
            <a:chOff x="1109" y="1203"/>
            <a:chExt cx="7200" cy="3618"/>
          </a:xfrm>
        </p:grpSpPr>
        <p:sp>
          <p:nvSpPr>
            <p:cNvPr id="8" name="任意多边形 7"/>
            <p:cNvSpPr/>
            <p:nvPr>
              <p:custDataLst>
                <p:tags r:id="rId3"/>
              </p:custDataLst>
            </p:nvPr>
          </p:nvSpPr>
          <p:spPr bwMode="auto">
            <a:xfrm flipH="1">
              <a:off x="1109" y="1417"/>
              <a:ext cx="1423" cy="1173"/>
            </a:xfrm>
            <a:custGeom>
              <a:avLst/>
              <a:gdLst>
                <a:gd name="connsiteX0" fmla="*/ 359281 w 1620483"/>
                <a:gd name="connsiteY0" fmla="*/ 790768 h 1335661"/>
                <a:gd name="connsiteX1" fmla="*/ 348308 w 1620483"/>
                <a:gd name="connsiteY1" fmla="*/ 803168 h 1335661"/>
                <a:gd name="connsiteX2" fmla="*/ 336627 w 1620483"/>
                <a:gd name="connsiteY2" fmla="*/ 815568 h 1335661"/>
                <a:gd name="connsiteX3" fmla="*/ 324946 w 1620483"/>
                <a:gd name="connsiteY3" fmla="*/ 828677 h 1335661"/>
                <a:gd name="connsiteX4" fmla="*/ 313265 w 1620483"/>
                <a:gd name="connsiteY4" fmla="*/ 842140 h 1335661"/>
                <a:gd name="connsiteX5" fmla="*/ 307247 w 1620483"/>
                <a:gd name="connsiteY5" fmla="*/ 849226 h 1335661"/>
                <a:gd name="connsiteX6" fmla="*/ 301584 w 1620483"/>
                <a:gd name="connsiteY6" fmla="*/ 856666 h 1335661"/>
                <a:gd name="connsiteX7" fmla="*/ 295920 w 1620483"/>
                <a:gd name="connsiteY7" fmla="*/ 864106 h 1335661"/>
                <a:gd name="connsiteX8" fmla="*/ 290611 w 1620483"/>
                <a:gd name="connsiteY8" fmla="*/ 872254 h 1335661"/>
                <a:gd name="connsiteX9" fmla="*/ 285655 w 1620483"/>
                <a:gd name="connsiteY9" fmla="*/ 880403 h 1335661"/>
                <a:gd name="connsiteX10" fmla="*/ 280700 w 1620483"/>
                <a:gd name="connsiteY10" fmla="*/ 889260 h 1335661"/>
                <a:gd name="connsiteX11" fmla="*/ 276098 w 1620483"/>
                <a:gd name="connsiteY11" fmla="*/ 898471 h 1335661"/>
                <a:gd name="connsiteX12" fmla="*/ 271496 w 1620483"/>
                <a:gd name="connsiteY12" fmla="*/ 908037 h 1335661"/>
                <a:gd name="connsiteX13" fmla="*/ 205658 w 1620483"/>
                <a:gd name="connsiteY13" fmla="*/ 1119901 h 1335661"/>
                <a:gd name="connsiteX14" fmla="*/ 139819 w 1620483"/>
                <a:gd name="connsiteY14" fmla="*/ 1102541 h 1335661"/>
                <a:gd name="connsiteX15" fmla="*/ 200348 w 1620483"/>
                <a:gd name="connsiteY15" fmla="*/ 912643 h 1335661"/>
                <a:gd name="connsiteX16" fmla="*/ 207073 w 1620483"/>
                <a:gd name="connsiteY16" fmla="*/ 900243 h 1335661"/>
                <a:gd name="connsiteX17" fmla="*/ 214153 w 1620483"/>
                <a:gd name="connsiteY17" fmla="*/ 888551 h 1335661"/>
                <a:gd name="connsiteX18" fmla="*/ 221586 w 1620483"/>
                <a:gd name="connsiteY18" fmla="*/ 877569 h 1335661"/>
                <a:gd name="connsiteX19" fmla="*/ 229728 w 1620483"/>
                <a:gd name="connsiteY19" fmla="*/ 867294 h 1335661"/>
                <a:gd name="connsiteX20" fmla="*/ 238223 w 1620483"/>
                <a:gd name="connsiteY20" fmla="*/ 857728 h 1335661"/>
                <a:gd name="connsiteX21" fmla="*/ 247072 w 1620483"/>
                <a:gd name="connsiteY21" fmla="*/ 848517 h 1335661"/>
                <a:gd name="connsiteX22" fmla="*/ 256629 w 1620483"/>
                <a:gd name="connsiteY22" fmla="*/ 840014 h 1335661"/>
                <a:gd name="connsiteX23" fmla="*/ 266541 w 1620483"/>
                <a:gd name="connsiteY23" fmla="*/ 832574 h 1335661"/>
                <a:gd name="connsiteX24" fmla="*/ 276806 w 1620483"/>
                <a:gd name="connsiteY24" fmla="*/ 825488 h 1335661"/>
                <a:gd name="connsiteX25" fmla="*/ 287425 w 1620483"/>
                <a:gd name="connsiteY25" fmla="*/ 818757 h 1335661"/>
                <a:gd name="connsiteX26" fmla="*/ 298398 w 1620483"/>
                <a:gd name="connsiteY26" fmla="*/ 812734 h 1335661"/>
                <a:gd name="connsiteX27" fmla="*/ 309725 w 1620483"/>
                <a:gd name="connsiteY27" fmla="*/ 807420 h 1335661"/>
                <a:gd name="connsiteX28" fmla="*/ 321406 w 1620483"/>
                <a:gd name="connsiteY28" fmla="*/ 802460 h 1335661"/>
                <a:gd name="connsiteX29" fmla="*/ 333795 w 1620483"/>
                <a:gd name="connsiteY29" fmla="*/ 797854 h 1335661"/>
                <a:gd name="connsiteX30" fmla="*/ 346184 w 1620483"/>
                <a:gd name="connsiteY30" fmla="*/ 793957 h 1335661"/>
                <a:gd name="connsiteX31" fmla="*/ 997847 w 1620483"/>
                <a:gd name="connsiteY31" fmla="*/ 565442 h 1335661"/>
                <a:gd name="connsiteX32" fmla="*/ 651662 w 1620483"/>
                <a:gd name="connsiteY32" fmla="*/ 565442 h 1335661"/>
                <a:gd name="connsiteX33" fmla="*/ 651662 w 1620483"/>
                <a:gd name="connsiteY33" fmla="*/ 650471 h 1335661"/>
                <a:gd name="connsiteX34" fmla="*/ 643167 w 1620483"/>
                <a:gd name="connsiteY34" fmla="*/ 655785 h 1335661"/>
                <a:gd name="connsiteX35" fmla="*/ 634671 w 1620483"/>
                <a:gd name="connsiteY35" fmla="*/ 661808 h 1335661"/>
                <a:gd name="connsiteX36" fmla="*/ 626176 w 1620483"/>
                <a:gd name="connsiteY36" fmla="*/ 667476 h 1335661"/>
                <a:gd name="connsiteX37" fmla="*/ 618035 w 1620483"/>
                <a:gd name="connsiteY37" fmla="*/ 673854 h 1335661"/>
                <a:gd name="connsiteX38" fmla="*/ 609893 w 1620483"/>
                <a:gd name="connsiteY38" fmla="*/ 680585 h 1335661"/>
                <a:gd name="connsiteX39" fmla="*/ 602460 w 1620483"/>
                <a:gd name="connsiteY39" fmla="*/ 687317 h 1335661"/>
                <a:gd name="connsiteX40" fmla="*/ 595027 w 1620483"/>
                <a:gd name="connsiteY40" fmla="*/ 694402 h 1335661"/>
                <a:gd name="connsiteX41" fmla="*/ 587947 w 1620483"/>
                <a:gd name="connsiteY41" fmla="*/ 701488 h 1335661"/>
                <a:gd name="connsiteX42" fmla="*/ 511489 w 1620483"/>
                <a:gd name="connsiteY42" fmla="*/ 701488 h 1335661"/>
                <a:gd name="connsiteX43" fmla="*/ 511489 w 1620483"/>
                <a:gd name="connsiteY43" fmla="*/ 701842 h 1335661"/>
                <a:gd name="connsiteX44" fmla="*/ 495914 w 1620483"/>
                <a:gd name="connsiteY44" fmla="*/ 701842 h 1335661"/>
                <a:gd name="connsiteX45" fmla="*/ 480694 w 1620483"/>
                <a:gd name="connsiteY45" fmla="*/ 702197 h 1335661"/>
                <a:gd name="connsiteX46" fmla="*/ 465827 w 1620483"/>
                <a:gd name="connsiteY46" fmla="*/ 702905 h 1335661"/>
                <a:gd name="connsiteX47" fmla="*/ 451314 w 1620483"/>
                <a:gd name="connsiteY47" fmla="*/ 703968 h 1335661"/>
                <a:gd name="connsiteX48" fmla="*/ 436447 w 1620483"/>
                <a:gd name="connsiteY48" fmla="*/ 705385 h 1335661"/>
                <a:gd name="connsiteX49" fmla="*/ 422288 w 1620483"/>
                <a:gd name="connsiteY49" fmla="*/ 706802 h 1335661"/>
                <a:gd name="connsiteX50" fmla="*/ 408129 w 1620483"/>
                <a:gd name="connsiteY50" fmla="*/ 709637 h 1335661"/>
                <a:gd name="connsiteX51" fmla="*/ 393971 w 1620483"/>
                <a:gd name="connsiteY51" fmla="*/ 712117 h 1335661"/>
                <a:gd name="connsiteX52" fmla="*/ 380166 w 1620483"/>
                <a:gd name="connsiteY52" fmla="*/ 714951 h 1335661"/>
                <a:gd name="connsiteX53" fmla="*/ 366715 w 1620483"/>
                <a:gd name="connsiteY53" fmla="*/ 718139 h 1335661"/>
                <a:gd name="connsiteX54" fmla="*/ 353264 w 1620483"/>
                <a:gd name="connsiteY54" fmla="*/ 722391 h 1335661"/>
                <a:gd name="connsiteX55" fmla="*/ 339813 w 1620483"/>
                <a:gd name="connsiteY55" fmla="*/ 726642 h 1335661"/>
                <a:gd name="connsiteX56" fmla="*/ 327070 w 1620483"/>
                <a:gd name="connsiteY56" fmla="*/ 731602 h 1335661"/>
                <a:gd name="connsiteX57" fmla="*/ 314327 w 1620483"/>
                <a:gd name="connsiteY57" fmla="*/ 736562 h 1335661"/>
                <a:gd name="connsiteX58" fmla="*/ 301938 w 1620483"/>
                <a:gd name="connsiteY58" fmla="*/ 742585 h 1335661"/>
                <a:gd name="connsiteX59" fmla="*/ 289195 w 1620483"/>
                <a:gd name="connsiteY59" fmla="*/ 748962 h 1335661"/>
                <a:gd name="connsiteX60" fmla="*/ 276098 w 1620483"/>
                <a:gd name="connsiteY60" fmla="*/ 756402 h 1335661"/>
                <a:gd name="connsiteX61" fmla="*/ 262647 w 1620483"/>
                <a:gd name="connsiteY61" fmla="*/ 764197 h 1335661"/>
                <a:gd name="connsiteX62" fmla="*/ 249550 w 1620483"/>
                <a:gd name="connsiteY62" fmla="*/ 773054 h 1335661"/>
                <a:gd name="connsiteX63" fmla="*/ 237161 w 1620483"/>
                <a:gd name="connsiteY63" fmla="*/ 782265 h 1335661"/>
                <a:gd name="connsiteX64" fmla="*/ 225480 w 1620483"/>
                <a:gd name="connsiteY64" fmla="*/ 792185 h 1335661"/>
                <a:gd name="connsiteX65" fmla="*/ 213799 w 1620483"/>
                <a:gd name="connsiteY65" fmla="*/ 802814 h 1335661"/>
                <a:gd name="connsiteX66" fmla="*/ 202826 w 1620483"/>
                <a:gd name="connsiteY66" fmla="*/ 813797 h 1335661"/>
                <a:gd name="connsiteX67" fmla="*/ 191853 w 1620483"/>
                <a:gd name="connsiteY67" fmla="*/ 825488 h 1335661"/>
                <a:gd name="connsiteX68" fmla="*/ 181941 w 1620483"/>
                <a:gd name="connsiteY68" fmla="*/ 837534 h 1335661"/>
                <a:gd name="connsiteX69" fmla="*/ 172384 w 1620483"/>
                <a:gd name="connsiteY69" fmla="*/ 849934 h 1335661"/>
                <a:gd name="connsiteX70" fmla="*/ 163181 w 1620483"/>
                <a:gd name="connsiteY70" fmla="*/ 863397 h 1335661"/>
                <a:gd name="connsiteX71" fmla="*/ 154332 w 1620483"/>
                <a:gd name="connsiteY71" fmla="*/ 877569 h 1335661"/>
                <a:gd name="connsiteX72" fmla="*/ 146544 w 1620483"/>
                <a:gd name="connsiteY72" fmla="*/ 892449 h 1335661"/>
                <a:gd name="connsiteX73" fmla="*/ 138403 w 1620483"/>
                <a:gd name="connsiteY73" fmla="*/ 907683 h 1335661"/>
                <a:gd name="connsiteX74" fmla="*/ 131324 w 1620483"/>
                <a:gd name="connsiteY74" fmla="*/ 923626 h 1335661"/>
                <a:gd name="connsiteX75" fmla="*/ 124598 w 1620483"/>
                <a:gd name="connsiteY75" fmla="*/ 940277 h 1335661"/>
                <a:gd name="connsiteX76" fmla="*/ 123536 w 1620483"/>
                <a:gd name="connsiteY76" fmla="*/ 944174 h 1335661"/>
                <a:gd name="connsiteX77" fmla="*/ 121058 w 1620483"/>
                <a:gd name="connsiteY77" fmla="*/ 953386 h 1335661"/>
                <a:gd name="connsiteX78" fmla="*/ 78228 w 1620483"/>
                <a:gd name="connsiteY78" fmla="*/ 1110689 h 1335661"/>
                <a:gd name="connsiteX79" fmla="*/ 37167 w 1620483"/>
                <a:gd name="connsiteY79" fmla="*/ 1099706 h 1335661"/>
                <a:gd name="connsiteX80" fmla="*/ 0 w 1620483"/>
                <a:gd name="connsiteY80" fmla="*/ 1239650 h 1335661"/>
                <a:gd name="connsiteX81" fmla="*/ 357511 w 1620483"/>
                <a:gd name="connsiteY81" fmla="*/ 1335661 h 1335661"/>
                <a:gd name="connsiteX82" fmla="*/ 394679 w 1620483"/>
                <a:gd name="connsiteY82" fmla="*/ 1196072 h 1335661"/>
                <a:gd name="connsiteX83" fmla="*/ 357865 w 1620483"/>
                <a:gd name="connsiteY83" fmla="*/ 1186507 h 1335661"/>
                <a:gd name="connsiteX84" fmla="*/ 397510 w 1620483"/>
                <a:gd name="connsiteY84" fmla="*/ 1039123 h 1335661"/>
                <a:gd name="connsiteX85" fmla="*/ 399988 w 1620483"/>
                <a:gd name="connsiteY85" fmla="*/ 1033100 h 1335661"/>
                <a:gd name="connsiteX86" fmla="*/ 403174 w 1620483"/>
                <a:gd name="connsiteY86" fmla="*/ 1027432 h 1335661"/>
                <a:gd name="connsiteX87" fmla="*/ 406360 w 1620483"/>
                <a:gd name="connsiteY87" fmla="*/ 1022472 h 1335661"/>
                <a:gd name="connsiteX88" fmla="*/ 409899 w 1620483"/>
                <a:gd name="connsiteY88" fmla="*/ 1018220 h 1335661"/>
                <a:gd name="connsiteX89" fmla="*/ 413085 w 1620483"/>
                <a:gd name="connsiteY89" fmla="*/ 1014323 h 1335661"/>
                <a:gd name="connsiteX90" fmla="*/ 416979 w 1620483"/>
                <a:gd name="connsiteY90" fmla="*/ 1010780 h 1335661"/>
                <a:gd name="connsiteX91" fmla="*/ 420518 w 1620483"/>
                <a:gd name="connsiteY91" fmla="*/ 1008300 h 1335661"/>
                <a:gd name="connsiteX92" fmla="*/ 424766 w 1620483"/>
                <a:gd name="connsiteY92" fmla="*/ 1005466 h 1335661"/>
                <a:gd name="connsiteX93" fmla="*/ 432200 w 1620483"/>
                <a:gd name="connsiteY93" fmla="*/ 1001923 h 1335661"/>
                <a:gd name="connsiteX94" fmla="*/ 441049 w 1620483"/>
                <a:gd name="connsiteY94" fmla="*/ 999089 h 1335661"/>
                <a:gd name="connsiteX95" fmla="*/ 450252 w 1620483"/>
                <a:gd name="connsiteY95" fmla="*/ 996609 h 1335661"/>
                <a:gd name="connsiteX96" fmla="*/ 460871 w 1620483"/>
                <a:gd name="connsiteY96" fmla="*/ 994837 h 1335661"/>
                <a:gd name="connsiteX97" fmla="*/ 471490 w 1620483"/>
                <a:gd name="connsiteY97" fmla="*/ 993066 h 1335661"/>
                <a:gd name="connsiteX98" fmla="*/ 483171 w 1620483"/>
                <a:gd name="connsiteY98" fmla="*/ 992357 h 1335661"/>
                <a:gd name="connsiteX99" fmla="*/ 495561 w 1620483"/>
                <a:gd name="connsiteY99" fmla="*/ 992003 h 1335661"/>
                <a:gd name="connsiteX100" fmla="*/ 508303 w 1620483"/>
                <a:gd name="connsiteY100" fmla="*/ 992003 h 1335661"/>
                <a:gd name="connsiteX101" fmla="*/ 511489 w 1620483"/>
                <a:gd name="connsiteY101" fmla="*/ 992712 h 1335661"/>
                <a:gd name="connsiteX102" fmla="*/ 524232 w 1620483"/>
                <a:gd name="connsiteY102" fmla="*/ 992712 h 1335661"/>
                <a:gd name="connsiteX103" fmla="*/ 528480 w 1620483"/>
                <a:gd name="connsiteY103" fmla="*/ 1003695 h 1335661"/>
                <a:gd name="connsiteX104" fmla="*/ 533082 w 1620483"/>
                <a:gd name="connsiteY104" fmla="*/ 1013969 h 1335661"/>
                <a:gd name="connsiteX105" fmla="*/ 538037 w 1620483"/>
                <a:gd name="connsiteY105" fmla="*/ 1024598 h 1335661"/>
                <a:gd name="connsiteX106" fmla="*/ 543701 w 1620483"/>
                <a:gd name="connsiteY106" fmla="*/ 1034872 h 1335661"/>
                <a:gd name="connsiteX107" fmla="*/ 549364 w 1620483"/>
                <a:gd name="connsiteY107" fmla="*/ 1044792 h 1335661"/>
                <a:gd name="connsiteX108" fmla="*/ 555736 w 1620483"/>
                <a:gd name="connsiteY108" fmla="*/ 1054712 h 1335661"/>
                <a:gd name="connsiteX109" fmla="*/ 562461 w 1620483"/>
                <a:gd name="connsiteY109" fmla="*/ 1064278 h 1335661"/>
                <a:gd name="connsiteX110" fmla="*/ 569541 w 1620483"/>
                <a:gd name="connsiteY110" fmla="*/ 1073489 h 1335661"/>
                <a:gd name="connsiteX111" fmla="*/ 576974 w 1620483"/>
                <a:gd name="connsiteY111" fmla="*/ 1082701 h 1335661"/>
                <a:gd name="connsiteX112" fmla="*/ 584407 w 1620483"/>
                <a:gd name="connsiteY112" fmla="*/ 1091558 h 1335661"/>
                <a:gd name="connsiteX113" fmla="*/ 592903 w 1620483"/>
                <a:gd name="connsiteY113" fmla="*/ 1099706 h 1335661"/>
                <a:gd name="connsiteX114" fmla="*/ 601044 w 1620483"/>
                <a:gd name="connsiteY114" fmla="*/ 1107855 h 1335661"/>
                <a:gd name="connsiteX115" fmla="*/ 609893 w 1620483"/>
                <a:gd name="connsiteY115" fmla="*/ 1115649 h 1335661"/>
                <a:gd name="connsiteX116" fmla="*/ 619097 w 1620483"/>
                <a:gd name="connsiteY116" fmla="*/ 1123089 h 1335661"/>
                <a:gd name="connsiteX117" fmla="*/ 628654 w 1620483"/>
                <a:gd name="connsiteY117" fmla="*/ 1130175 h 1335661"/>
                <a:gd name="connsiteX118" fmla="*/ 638565 w 1620483"/>
                <a:gd name="connsiteY118" fmla="*/ 1137261 h 1335661"/>
                <a:gd name="connsiteX119" fmla="*/ 648476 w 1620483"/>
                <a:gd name="connsiteY119" fmla="*/ 1143638 h 1335661"/>
                <a:gd name="connsiteX120" fmla="*/ 658388 w 1620483"/>
                <a:gd name="connsiteY120" fmla="*/ 1150015 h 1335661"/>
                <a:gd name="connsiteX121" fmla="*/ 669361 w 1620483"/>
                <a:gd name="connsiteY121" fmla="*/ 1155684 h 1335661"/>
                <a:gd name="connsiteX122" fmla="*/ 680334 w 1620483"/>
                <a:gd name="connsiteY122" fmla="*/ 1161352 h 1335661"/>
                <a:gd name="connsiteX123" fmla="*/ 690953 w 1620483"/>
                <a:gd name="connsiteY123" fmla="*/ 1166312 h 1335661"/>
                <a:gd name="connsiteX124" fmla="*/ 702280 w 1620483"/>
                <a:gd name="connsiteY124" fmla="*/ 1170918 h 1335661"/>
                <a:gd name="connsiteX125" fmla="*/ 713961 w 1620483"/>
                <a:gd name="connsiteY125" fmla="*/ 1175169 h 1335661"/>
                <a:gd name="connsiteX126" fmla="*/ 725642 w 1620483"/>
                <a:gd name="connsiteY126" fmla="*/ 1179421 h 1335661"/>
                <a:gd name="connsiteX127" fmla="*/ 737323 w 1620483"/>
                <a:gd name="connsiteY127" fmla="*/ 1182609 h 1335661"/>
                <a:gd name="connsiteX128" fmla="*/ 749712 w 1620483"/>
                <a:gd name="connsiteY128" fmla="*/ 1185444 h 1335661"/>
                <a:gd name="connsiteX129" fmla="*/ 762101 w 1620483"/>
                <a:gd name="connsiteY129" fmla="*/ 1187924 h 1335661"/>
                <a:gd name="connsiteX130" fmla="*/ 774844 w 1620483"/>
                <a:gd name="connsiteY130" fmla="*/ 1190049 h 1335661"/>
                <a:gd name="connsiteX131" fmla="*/ 787233 w 1620483"/>
                <a:gd name="connsiteY131" fmla="*/ 1191821 h 1335661"/>
                <a:gd name="connsiteX132" fmla="*/ 800330 w 1620483"/>
                <a:gd name="connsiteY132" fmla="*/ 1192884 h 1335661"/>
                <a:gd name="connsiteX133" fmla="*/ 813073 w 1620483"/>
                <a:gd name="connsiteY133" fmla="*/ 1193947 h 1335661"/>
                <a:gd name="connsiteX134" fmla="*/ 826170 w 1620483"/>
                <a:gd name="connsiteY134" fmla="*/ 1193947 h 1335661"/>
                <a:gd name="connsiteX135" fmla="*/ 838913 w 1620483"/>
                <a:gd name="connsiteY135" fmla="*/ 1193947 h 1335661"/>
                <a:gd name="connsiteX136" fmla="*/ 852010 w 1620483"/>
                <a:gd name="connsiteY136" fmla="*/ 1192884 h 1335661"/>
                <a:gd name="connsiteX137" fmla="*/ 865107 w 1620483"/>
                <a:gd name="connsiteY137" fmla="*/ 1191821 h 1335661"/>
                <a:gd name="connsiteX138" fmla="*/ 877496 w 1620483"/>
                <a:gd name="connsiteY138" fmla="*/ 1190049 h 1335661"/>
                <a:gd name="connsiteX139" fmla="*/ 890239 w 1620483"/>
                <a:gd name="connsiteY139" fmla="*/ 1187924 h 1335661"/>
                <a:gd name="connsiteX140" fmla="*/ 902628 w 1620483"/>
                <a:gd name="connsiteY140" fmla="*/ 1185444 h 1335661"/>
                <a:gd name="connsiteX141" fmla="*/ 914663 w 1620483"/>
                <a:gd name="connsiteY141" fmla="*/ 1182609 h 1335661"/>
                <a:gd name="connsiteX142" fmla="*/ 926344 w 1620483"/>
                <a:gd name="connsiteY142" fmla="*/ 1179421 h 1335661"/>
                <a:gd name="connsiteX143" fmla="*/ 938025 w 1620483"/>
                <a:gd name="connsiteY143" fmla="*/ 1175169 h 1335661"/>
                <a:gd name="connsiteX144" fmla="*/ 949706 w 1620483"/>
                <a:gd name="connsiteY144" fmla="*/ 1170918 h 1335661"/>
                <a:gd name="connsiteX145" fmla="*/ 961034 w 1620483"/>
                <a:gd name="connsiteY145" fmla="*/ 1166312 h 1335661"/>
                <a:gd name="connsiteX146" fmla="*/ 972007 w 1620483"/>
                <a:gd name="connsiteY146" fmla="*/ 1161352 h 1335661"/>
                <a:gd name="connsiteX147" fmla="*/ 982980 w 1620483"/>
                <a:gd name="connsiteY147" fmla="*/ 1155684 h 1335661"/>
                <a:gd name="connsiteX148" fmla="*/ 993599 w 1620483"/>
                <a:gd name="connsiteY148" fmla="*/ 1150015 h 1335661"/>
                <a:gd name="connsiteX149" fmla="*/ 1003864 w 1620483"/>
                <a:gd name="connsiteY149" fmla="*/ 1143638 h 1335661"/>
                <a:gd name="connsiteX150" fmla="*/ 1013775 w 1620483"/>
                <a:gd name="connsiteY150" fmla="*/ 1137261 h 1335661"/>
                <a:gd name="connsiteX151" fmla="*/ 1023333 w 1620483"/>
                <a:gd name="connsiteY151" fmla="*/ 1130175 h 1335661"/>
                <a:gd name="connsiteX152" fmla="*/ 1032890 w 1620483"/>
                <a:gd name="connsiteY152" fmla="*/ 1123089 h 1335661"/>
                <a:gd name="connsiteX153" fmla="*/ 1042093 w 1620483"/>
                <a:gd name="connsiteY153" fmla="*/ 1115649 h 1335661"/>
                <a:gd name="connsiteX154" fmla="*/ 1050942 w 1620483"/>
                <a:gd name="connsiteY154" fmla="*/ 1107855 h 1335661"/>
                <a:gd name="connsiteX155" fmla="*/ 1059438 w 1620483"/>
                <a:gd name="connsiteY155" fmla="*/ 1099706 h 1335661"/>
                <a:gd name="connsiteX156" fmla="*/ 1067579 w 1620483"/>
                <a:gd name="connsiteY156" fmla="*/ 1091558 h 1335661"/>
                <a:gd name="connsiteX157" fmla="*/ 1075366 w 1620483"/>
                <a:gd name="connsiteY157" fmla="*/ 1082701 h 1335661"/>
                <a:gd name="connsiteX158" fmla="*/ 1082800 w 1620483"/>
                <a:gd name="connsiteY158" fmla="*/ 1073489 h 1335661"/>
                <a:gd name="connsiteX159" fmla="*/ 1089879 w 1620483"/>
                <a:gd name="connsiteY159" fmla="*/ 1064278 h 1335661"/>
                <a:gd name="connsiteX160" fmla="*/ 1096605 w 1620483"/>
                <a:gd name="connsiteY160" fmla="*/ 1054712 h 1335661"/>
                <a:gd name="connsiteX161" fmla="*/ 1102976 w 1620483"/>
                <a:gd name="connsiteY161" fmla="*/ 1044792 h 1335661"/>
                <a:gd name="connsiteX162" fmla="*/ 1108640 w 1620483"/>
                <a:gd name="connsiteY162" fmla="*/ 1034872 h 1335661"/>
                <a:gd name="connsiteX163" fmla="*/ 1113949 w 1620483"/>
                <a:gd name="connsiteY163" fmla="*/ 1024598 h 1335661"/>
                <a:gd name="connsiteX164" fmla="*/ 1119259 w 1620483"/>
                <a:gd name="connsiteY164" fmla="*/ 1013969 h 1335661"/>
                <a:gd name="connsiteX165" fmla="*/ 1123861 w 1620483"/>
                <a:gd name="connsiteY165" fmla="*/ 1003695 h 1335661"/>
                <a:gd name="connsiteX166" fmla="*/ 1127754 w 1620483"/>
                <a:gd name="connsiteY166" fmla="*/ 992712 h 1335661"/>
                <a:gd name="connsiteX167" fmla="*/ 1327394 w 1620483"/>
                <a:gd name="connsiteY167" fmla="*/ 992712 h 1335661"/>
                <a:gd name="connsiteX168" fmla="*/ 1327394 w 1620483"/>
                <a:gd name="connsiteY168" fmla="*/ 1101123 h 1335661"/>
                <a:gd name="connsiteX169" fmla="*/ 1620483 w 1620483"/>
                <a:gd name="connsiteY169" fmla="*/ 1101123 h 1335661"/>
                <a:gd name="connsiteX170" fmla="*/ 1620483 w 1620483"/>
                <a:gd name="connsiteY170" fmla="*/ 615042 h 1335661"/>
                <a:gd name="connsiteX171" fmla="*/ 1327394 w 1620483"/>
                <a:gd name="connsiteY171" fmla="*/ 615042 h 1335661"/>
                <a:gd name="connsiteX172" fmla="*/ 1327394 w 1620483"/>
                <a:gd name="connsiteY172" fmla="*/ 701488 h 1335661"/>
                <a:gd name="connsiteX173" fmla="*/ 1064393 w 1620483"/>
                <a:gd name="connsiteY173" fmla="*/ 701488 h 1335661"/>
                <a:gd name="connsiteX174" fmla="*/ 1056960 w 1620483"/>
                <a:gd name="connsiteY174" fmla="*/ 694048 h 1335661"/>
                <a:gd name="connsiteX175" fmla="*/ 1049172 w 1620483"/>
                <a:gd name="connsiteY175" fmla="*/ 686962 h 1335661"/>
                <a:gd name="connsiteX176" fmla="*/ 1041385 w 1620483"/>
                <a:gd name="connsiteY176" fmla="*/ 679876 h 1335661"/>
                <a:gd name="connsiteX177" fmla="*/ 1032890 w 1620483"/>
                <a:gd name="connsiteY177" fmla="*/ 673145 h 1335661"/>
                <a:gd name="connsiteX178" fmla="*/ 1024748 w 1620483"/>
                <a:gd name="connsiteY178" fmla="*/ 666768 h 1335661"/>
                <a:gd name="connsiteX179" fmla="*/ 1015899 w 1620483"/>
                <a:gd name="connsiteY179" fmla="*/ 660391 h 1335661"/>
                <a:gd name="connsiteX180" fmla="*/ 1007050 w 1620483"/>
                <a:gd name="connsiteY180" fmla="*/ 654722 h 1335661"/>
                <a:gd name="connsiteX181" fmla="*/ 997847 w 1620483"/>
                <a:gd name="connsiteY181" fmla="*/ 648699 h 1335661"/>
                <a:gd name="connsiteX182" fmla="*/ 269726 w 1620483"/>
                <a:gd name="connsiteY182" fmla="*/ 51726 h 1335661"/>
                <a:gd name="connsiteX183" fmla="*/ 678918 w 1620483"/>
                <a:gd name="connsiteY183" fmla="*/ 88572 h 1335661"/>
                <a:gd name="connsiteX184" fmla="*/ 676086 w 1620483"/>
                <a:gd name="connsiteY184" fmla="*/ 105578 h 1335661"/>
                <a:gd name="connsiteX185" fmla="*/ 258753 w 1620483"/>
                <a:gd name="connsiteY185" fmla="*/ 122229 h 1335661"/>
                <a:gd name="connsiteX186" fmla="*/ 1359252 w 1620483"/>
                <a:gd name="connsiteY186" fmla="*/ 51726 h 1335661"/>
                <a:gd name="connsiteX187" fmla="*/ 1369871 w 1620483"/>
                <a:gd name="connsiteY187" fmla="*/ 122229 h 1335661"/>
                <a:gd name="connsiteX188" fmla="*/ 952892 w 1620483"/>
                <a:gd name="connsiteY188" fmla="*/ 105578 h 1335661"/>
                <a:gd name="connsiteX189" fmla="*/ 949706 w 1620483"/>
                <a:gd name="connsiteY189" fmla="*/ 88572 h 1335661"/>
                <a:gd name="connsiteX190" fmla="*/ 812011 w 1620483"/>
                <a:gd name="connsiteY190" fmla="*/ 0 h 1335661"/>
                <a:gd name="connsiteX191" fmla="*/ 803162 w 1620483"/>
                <a:gd name="connsiteY191" fmla="*/ 354 h 1335661"/>
                <a:gd name="connsiteX192" fmla="*/ 794667 w 1620483"/>
                <a:gd name="connsiteY192" fmla="*/ 1063 h 1335661"/>
                <a:gd name="connsiteX193" fmla="*/ 786879 w 1620483"/>
                <a:gd name="connsiteY193" fmla="*/ 2480 h 1335661"/>
                <a:gd name="connsiteX194" fmla="*/ 778738 w 1620483"/>
                <a:gd name="connsiteY194" fmla="*/ 4606 h 1335661"/>
                <a:gd name="connsiteX195" fmla="*/ 770951 w 1620483"/>
                <a:gd name="connsiteY195" fmla="*/ 6732 h 1335661"/>
                <a:gd name="connsiteX196" fmla="*/ 763517 w 1620483"/>
                <a:gd name="connsiteY196" fmla="*/ 9566 h 1335661"/>
                <a:gd name="connsiteX197" fmla="*/ 755730 w 1620483"/>
                <a:gd name="connsiteY197" fmla="*/ 13109 h 1335661"/>
                <a:gd name="connsiteX198" fmla="*/ 748650 w 1620483"/>
                <a:gd name="connsiteY198" fmla="*/ 16652 h 1335661"/>
                <a:gd name="connsiteX199" fmla="*/ 741925 w 1620483"/>
                <a:gd name="connsiteY199" fmla="*/ 20903 h 1335661"/>
                <a:gd name="connsiteX200" fmla="*/ 735553 w 1620483"/>
                <a:gd name="connsiteY200" fmla="*/ 25509 h 1335661"/>
                <a:gd name="connsiteX201" fmla="*/ 729182 w 1620483"/>
                <a:gd name="connsiteY201" fmla="*/ 30469 h 1335661"/>
                <a:gd name="connsiteX202" fmla="*/ 723164 w 1620483"/>
                <a:gd name="connsiteY202" fmla="*/ 35429 h 1335661"/>
                <a:gd name="connsiteX203" fmla="*/ 717855 w 1620483"/>
                <a:gd name="connsiteY203" fmla="*/ 41452 h 1335661"/>
                <a:gd name="connsiteX204" fmla="*/ 712899 w 1620483"/>
                <a:gd name="connsiteY204" fmla="*/ 47120 h 1335661"/>
                <a:gd name="connsiteX205" fmla="*/ 707943 w 1620483"/>
                <a:gd name="connsiteY205" fmla="*/ 53497 h 1335661"/>
                <a:gd name="connsiteX206" fmla="*/ 703696 w 1620483"/>
                <a:gd name="connsiteY206" fmla="*/ 60229 h 1335661"/>
                <a:gd name="connsiteX207" fmla="*/ 245302 w 1620483"/>
                <a:gd name="connsiteY207" fmla="*/ 11692 h 1335661"/>
                <a:gd name="connsiteX208" fmla="*/ 239285 w 1620483"/>
                <a:gd name="connsiteY208" fmla="*/ 24092 h 1335661"/>
                <a:gd name="connsiteX209" fmla="*/ 233621 w 1620483"/>
                <a:gd name="connsiteY209" fmla="*/ 37200 h 1335661"/>
                <a:gd name="connsiteX210" fmla="*/ 228666 w 1620483"/>
                <a:gd name="connsiteY210" fmla="*/ 50309 h 1335661"/>
                <a:gd name="connsiteX211" fmla="*/ 225126 w 1620483"/>
                <a:gd name="connsiteY211" fmla="*/ 63417 h 1335661"/>
                <a:gd name="connsiteX212" fmla="*/ 221586 w 1620483"/>
                <a:gd name="connsiteY212" fmla="*/ 76880 h 1335661"/>
                <a:gd name="connsiteX213" fmla="*/ 219108 w 1620483"/>
                <a:gd name="connsiteY213" fmla="*/ 90343 h 1335661"/>
                <a:gd name="connsiteX214" fmla="*/ 217339 w 1620483"/>
                <a:gd name="connsiteY214" fmla="*/ 104160 h 1335661"/>
                <a:gd name="connsiteX215" fmla="*/ 216631 w 1620483"/>
                <a:gd name="connsiteY215" fmla="*/ 117978 h 1335661"/>
                <a:gd name="connsiteX216" fmla="*/ 216631 w 1620483"/>
                <a:gd name="connsiteY216" fmla="*/ 131795 h 1335661"/>
                <a:gd name="connsiteX217" fmla="*/ 217339 w 1620483"/>
                <a:gd name="connsiteY217" fmla="*/ 145966 h 1335661"/>
                <a:gd name="connsiteX218" fmla="*/ 219462 w 1620483"/>
                <a:gd name="connsiteY218" fmla="*/ 160492 h 1335661"/>
                <a:gd name="connsiteX219" fmla="*/ 222648 w 1620483"/>
                <a:gd name="connsiteY219" fmla="*/ 175372 h 1335661"/>
                <a:gd name="connsiteX220" fmla="*/ 226542 w 1620483"/>
                <a:gd name="connsiteY220" fmla="*/ 189898 h 1335661"/>
                <a:gd name="connsiteX221" fmla="*/ 231851 w 1620483"/>
                <a:gd name="connsiteY221" fmla="*/ 205486 h 1335661"/>
                <a:gd name="connsiteX222" fmla="*/ 237869 w 1620483"/>
                <a:gd name="connsiteY222" fmla="*/ 220367 h 1335661"/>
                <a:gd name="connsiteX223" fmla="*/ 245302 w 1620483"/>
                <a:gd name="connsiteY223" fmla="*/ 235955 h 1335661"/>
                <a:gd name="connsiteX224" fmla="*/ 705820 w 1620483"/>
                <a:gd name="connsiteY224" fmla="*/ 198401 h 1335661"/>
                <a:gd name="connsiteX225" fmla="*/ 711129 w 1620483"/>
                <a:gd name="connsiteY225" fmla="*/ 206195 h 1335661"/>
                <a:gd name="connsiteX226" fmla="*/ 717501 w 1620483"/>
                <a:gd name="connsiteY226" fmla="*/ 213281 h 1335661"/>
                <a:gd name="connsiteX227" fmla="*/ 724226 w 1620483"/>
                <a:gd name="connsiteY227" fmla="*/ 220012 h 1335661"/>
                <a:gd name="connsiteX228" fmla="*/ 731306 w 1620483"/>
                <a:gd name="connsiteY228" fmla="*/ 226389 h 1335661"/>
                <a:gd name="connsiteX229" fmla="*/ 738739 w 1620483"/>
                <a:gd name="connsiteY229" fmla="*/ 232058 h 1335661"/>
                <a:gd name="connsiteX230" fmla="*/ 746527 w 1620483"/>
                <a:gd name="connsiteY230" fmla="*/ 237018 h 1335661"/>
                <a:gd name="connsiteX231" fmla="*/ 755022 w 1620483"/>
                <a:gd name="connsiteY231" fmla="*/ 241624 h 1335661"/>
                <a:gd name="connsiteX232" fmla="*/ 763871 w 1620483"/>
                <a:gd name="connsiteY232" fmla="*/ 245521 h 1335661"/>
                <a:gd name="connsiteX233" fmla="*/ 763871 w 1620483"/>
                <a:gd name="connsiteY233" fmla="*/ 380150 h 1335661"/>
                <a:gd name="connsiteX234" fmla="*/ 585823 w 1620483"/>
                <a:gd name="connsiteY234" fmla="*/ 380150 h 1335661"/>
                <a:gd name="connsiteX235" fmla="*/ 585823 w 1620483"/>
                <a:gd name="connsiteY235" fmla="*/ 505213 h 1335661"/>
                <a:gd name="connsiteX236" fmla="*/ 1052358 w 1620483"/>
                <a:gd name="connsiteY236" fmla="*/ 505213 h 1335661"/>
                <a:gd name="connsiteX237" fmla="*/ 1052358 w 1620483"/>
                <a:gd name="connsiteY237" fmla="*/ 380150 h 1335661"/>
                <a:gd name="connsiteX238" fmla="*/ 861921 w 1620483"/>
                <a:gd name="connsiteY238" fmla="*/ 380150 h 1335661"/>
                <a:gd name="connsiteX239" fmla="*/ 861921 w 1620483"/>
                <a:gd name="connsiteY239" fmla="*/ 244812 h 1335661"/>
                <a:gd name="connsiteX240" fmla="*/ 870417 w 1620483"/>
                <a:gd name="connsiteY240" fmla="*/ 240561 h 1335661"/>
                <a:gd name="connsiteX241" fmla="*/ 878912 w 1620483"/>
                <a:gd name="connsiteY241" fmla="*/ 235955 h 1335661"/>
                <a:gd name="connsiteX242" fmla="*/ 886345 w 1620483"/>
                <a:gd name="connsiteY242" fmla="*/ 230995 h 1335661"/>
                <a:gd name="connsiteX243" fmla="*/ 893425 w 1620483"/>
                <a:gd name="connsiteY243" fmla="*/ 225327 h 1335661"/>
                <a:gd name="connsiteX244" fmla="*/ 900504 w 1620483"/>
                <a:gd name="connsiteY244" fmla="*/ 219304 h 1335661"/>
                <a:gd name="connsiteX245" fmla="*/ 906876 w 1620483"/>
                <a:gd name="connsiteY245" fmla="*/ 212572 h 1335661"/>
                <a:gd name="connsiteX246" fmla="*/ 912539 w 1620483"/>
                <a:gd name="connsiteY246" fmla="*/ 205486 h 1335661"/>
                <a:gd name="connsiteX247" fmla="*/ 918203 w 1620483"/>
                <a:gd name="connsiteY247" fmla="*/ 197692 h 1335661"/>
                <a:gd name="connsiteX248" fmla="*/ 1383676 w 1620483"/>
                <a:gd name="connsiteY248" fmla="*/ 235955 h 1335661"/>
                <a:gd name="connsiteX249" fmla="*/ 1390755 w 1620483"/>
                <a:gd name="connsiteY249" fmla="*/ 220367 h 1335661"/>
                <a:gd name="connsiteX250" fmla="*/ 1397127 w 1620483"/>
                <a:gd name="connsiteY250" fmla="*/ 205486 h 1335661"/>
                <a:gd name="connsiteX251" fmla="*/ 1402436 w 1620483"/>
                <a:gd name="connsiteY251" fmla="*/ 189898 h 1335661"/>
                <a:gd name="connsiteX252" fmla="*/ 1406330 w 1620483"/>
                <a:gd name="connsiteY252" fmla="*/ 175372 h 1335661"/>
                <a:gd name="connsiteX253" fmla="*/ 1409162 w 1620483"/>
                <a:gd name="connsiteY253" fmla="*/ 160492 h 1335661"/>
                <a:gd name="connsiteX254" fmla="*/ 1411286 w 1620483"/>
                <a:gd name="connsiteY254" fmla="*/ 145966 h 1335661"/>
                <a:gd name="connsiteX255" fmla="*/ 1412702 w 1620483"/>
                <a:gd name="connsiteY255" fmla="*/ 131795 h 1335661"/>
                <a:gd name="connsiteX256" fmla="*/ 1412702 w 1620483"/>
                <a:gd name="connsiteY256" fmla="*/ 117978 h 1335661"/>
                <a:gd name="connsiteX257" fmla="*/ 1411640 w 1620483"/>
                <a:gd name="connsiteY257" fmla="*/ 104160 h 1335661"/>
                <a:gd name="connsiteX258" fmla="*/ 1410224 w 1620483"/>
                <a:gd name="connsiteY258" fmla="*/ 90343 h 1335661"/>
                <a:gd name="connsiteX259" fmla="*/ 1407746 w 1620483"/>
                <a:gd name="connsiteY259" fmla="*/ 76880 h 1335661"/>
                <a:gd name="connsiteX260" fmla="*/ 1404206 w 1620483"/>
                <a:gd name="connsiteY260" fmla="*/ 63417 h 1335661"/>
                <a:gd name="connsiteX261" fmla="*/ 1399959 w 1620483"/>
                <a:gd name="connsiteY261" fmla="*/ 50309 h 1335661"/>
                <a:gd name="connsiteX262" fmla="*/ 1395357 w 1620483"/>
                <a:gd name="connsiteY262" fmla="*/ 37200 h 1335661"/>
                <a:gd name="connsiteX263" fmla="*/ 1389693 w 1620483"/>
                <a:gd name="connsiteY263" fmla="*/ 24092 h 1335661"/>
                <a:gd name="connsiteX264" fmla="*/ 1383676 w 1620483"/>
                <a:gd name="connsiteY264" fmla="*/ 11692 h 1335661"/>
                <a:gd name="connsiteX265" fmla="*/ 920327 w 1620483"/>
                <a:gd name="connsiteY265" fmla="*/ 60937 h 1335661"/>
                <a:gd name="connsiteX266" fmla="*/ 916079 w 1620483"/>
                <a:gd name="connsiteY266" fmla="*/ 54206 h 1335661"/>
                <a:gd name="connsiteX267" fmla="*/ 911123 w 1620483"/>
                <a:gd name="connsiteY267" fmla="*/ 47829 h 1335661"/>
                <a:gd name="connsiteX268" fmla="*/ 905814 w 1620483"/>
                <a:gd name="connsiteY268" fmla="*/ 41806 h 1335661"/>
                <a:gd name="connsiteX269" fmla="*/ 900504 w 1620483"/>
                <a:gd name="connsiteY269" fmla="*/ 35783 h 1335661"/>
                <a:gd name="connsiteX270" fmla="*/ 894133 w 1620483"/>
                <a:gd name="connsiteY270" fmla="*/ 30469 h 1335661"/>
                <a:gd name="connsiteX271" fmla="*/ 888469 w 1620483"/>
                <a:gd name="connsiteY271" fmla="*/ 25509 h 1335661"/>
                <a:gd name="connsiteX272" fmla="*/ 881744 w 1620483"/>
                <a:gd name="connsiteY272" fmla="*/ 20903 h 1335661"/>
                <a:gd name="connsiteX273" fmla="*/ 875018 w 1620483"/>
                <a:gd name="connsiteY273" fmla="*/ 16652 h 1335661"/>
                <a:gd name="connsiteX274" fmla="*/ 867939 w 1620483"/>
                <a:gd name="connsiteY274" fmla="*/ 13109 h 1335661"/>
                <a:gd name="connsiteX275" fmla="*/ 860506 w 1620483"/>
                <a:gd name="connsiteY275" fmla="*/ 9566 h 1335661"/>
                <a:gd name="connsiteX276" fmla="*/ 852718 w 1620483"/>
                <a:gd name="connsiteY276" fmla="*/ 6732 h 1335661"/>
                <a:gd name="connsiteX277" fmla="*/ 844931 w 1620483"/>
                <a:gd name="connsiteY277" fmla="*/ 4606 h 1335661"/>
                <a:gd name="connsiteX278" fmla="*/ 837143 w 1620483"/>
                <a:gd name="connsiteY278" fmla="*/ 2480 h 1335661"/>
                <a:gd name="connsiteX279" fmla="*/ 828648 w 1620483"/>
                <a:gd name="connsiteY279" fmla="*/ 1063 h 1335661"/>
                <a:gd name="connsiteX280" fmla="*/ 820153 w 1620483"/>
                <a:gd name="connsiteY280" fmla="*/ 354 h 133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1620483" h="1335661">
                  <a:moveTo>
                    <a:pt x="359281" y="790768"/>
                  </a:moveTo>
                  <a:lnTo>
                    <a:pt x="348308" y="803168"/>
                  </a:lnTo>
                  <a:lnTo>
                    <a:pt x="336627" y="815568"/>
                  </a:lnTo>
                  <a:lnTo>
                    <a:pt x="324946" y="828677"/>
                  </a:lnTo>
                  <a:lnTo>
                    <a:pt x="313265" y="842140"/>
                  </a:lnTo>
                  <a:lnTo>
                    <a:pt x="307247" y="849226"/>
                  </a:lnTo>
                  <a:lnTo>
                    <a:pt x="301584" y="856666"/>
                  </a:lnTo>
                  <a:lnTo>
                    <a:pt x="295920" y="864106"/>
                  </a:lnTo>
                  <a:lnTo>
                    <a:pt x="290611" y="872254"/>
                  </a:lnTo>
                  <a:lnTo>
                    <a:pt x="285655" y="880403"/>
                  </a:lnTo>
                  <a:lnTo>
                    <a:pt x="280700" y="889260"/>
                  </a:lnTo>
                  <a:lnTo>
                    <a:pt x="276098" y="898471"/>
                  </a:lnTo>
                  <a:lnTo>
                    <a:pt x="271496" y="908037"/>
                  </a:lnTo>
                  <a:lnTo>
                    <a:pt x="205658" y="1119901"/>
                  </a:lnTo>
                  <a:lnTo>
                    <a:pt x="139819" y="1102541"/>
                  </a:lnTo>
                  <a:lnTo>
                    <a:pt x="200348" y="912643"/>
                  </a:lnTo>
                  <a:lnTo>
                    <a:pt x="207073" y="900243"/>
                  </a:lnTo>
                  <a:lnTo>
                    <a:pt x="214153" y="888551"/>
                  </a:lnTo>
                  <a:lnTo>
                    <a:pt x="221586" y="877569"/>
                  </a:lnTo>
                  <a:lnTo>
                    <a:pt x="229728" y="867294"/>
                  </a:lnTo>
                  <a:lnTo>
                    <a:pt x="238223" y="857728"/>
                  </a:lnTo>
                  <a:lnTo>
                    <a:pt x="247072" y="848517"/>
                  </a:lnTo>
                  <a:lnTo>
                    <a:pt x="256629" y="840014"/>
                  </a:lnTo>
                  <a:lnTo>
                    <a:pt x="266541" y="832574"/>
                  </a:lnTo>
                  <a:lnTo>
                    <a:pt x="276806" y="825488"/>
                  </a:lnTo>
                  <a:lnTo>
                    <a:pt x="287425" y="818757"/>
                  </a:lnTo>
                  <a:lnTo>
                    <a:pt x="298398" y="812734"/>
                  </a:lnTo>
                  <a:lnTo>
                    <a:pt x="309725" y="807420"/>
                  </a:lnTo>
                  <a:lnTo>
                    <a:pt x="321406" y="802460"/>
                  </a:lnTo>
                  <a:lnTo>
                    <a:pt x="333795" y="797854"/>
                  </a:lnTo>
                  <a:lnTo>
                    <a:pt x="346184" y="793957"/>
                  </a:lnTo>
                  <a:close/>
                  <a:moveTo>
                    <a:pt x="997847" y="565442"/>
                  </a:moveTo>
                  <a:lnTo>
                    <a:pt x="651662" y="565442"/>
                  </a:lnTo>
                  <a:lnTo>
                    <a:pt x="651662" y="650471"/>
                  </a:lnTo>
                  <a:lnTo>
                    <a:pt x="643167" y="655785"/>
                  </a:lnTo>
                  <a:lnTo>
                    <a:pt x="634671" y="661808"/>
                  </a:lnTo>
                  <a:lnTo>
                    <a:pt x="626176" y="667476"/>
                  </a:lnTo>
                  <a:lnTo>
                    <a:pt x="618035" y="673854"/>
                  </a:lnTo>
                  <a:lnTo>
                    <a:pt x="609893" y="680585"/>
                  </a:lnTo>
                  <a:lnTo>
                    <a:pt x="602460" y="687317"/>
                  </a:lnTo>
                  <a:lnTo>
                    <a:pt x="595027" y="694402"/>
                  </a:lnTo>
                  <a:lnTo>
                    <a:pt x="587947" y="701488"/>
                  </a:lnTo>
                  <a:lnTo>
                    <a:pt x="511489" y="701488"/>
                  </a:lnTo>
                  <a:lnTo>
                    <a:pt x="511489" y="701842"/>
                  </a:lnTo>
                  <a:lnTo>
                    <a:pt x="495914" y="701842"/>
                  </a:lnTo>
                  <a:lnTo>
                    <a:pt x="480694" y="702197"/>
                  </a:lnTo>
                  <a:lnTo>
                    <a:pt x="465827" y="702905"/>
                  </a:lnTo>
                  <a:lnTo>
                    <a:pt x="451314" y="703968"/>
                  </a:lnTo>
                  <a:lnTo>
                    <a:pt x="436447" y="705385"/>
                  </a:lnTo>
                  <a:lnTo>
                    <a:pt x="422288" y="706802"/>
                  </a:lnTo>
                  <a:lnTo>
                    <a:pt x="408129" y="709637"/>
                  </a:lnTo>
                  <a:lnTo>
                    <a:pt x="393971" y="712117"/>
                  </a:lnTo>
                  <a:lnTo>
                    <a:pt x="380166" y="714951"/>
                  </a:lnTo>
                  <a:lnTo>
                    <a:pt x="366715" y="718139"/>
                  </a:lnTo>
                  <a:lnTo>
                    <a:pt x="353264" y="722391"/>
                  </a:lnTo>
                  <a:lnTo>
                    <a:pt x="339813" y="726642"/>
                  </a:lnTo>
                  <a:lnTo>
                    <a:pt x="327070" y="731602"/>
                  </a:lnTo>
                  <a:lnTo>
                    <a:pt x="314327" y="736562"/>
                  </a:lnTo>
                  <a:lnTo>
                    <a:pt x="301938" y="742585"/>
                  </a:lnTo>
                  <a:lnTo>
                    <a:pt x="289195" y="748962"/>
                  </a:lnTo>
                  <a:lnTo>
                    <a:pt x="276098" y="756402"/>
                  </a:lnTo>
                  <a:lnTo>
                    <a:pt x="262647" y="764197"/>
                  </a:lnTo>
                  <a:lnTo>
                    <a:pt x="249550" y="773054"/>
                  </a:lnTo>
                  <a:lnTo>
                    <a:pt x="237161" y="782265"/>
                  </a:lnTo>
                  <a:lnTo>
                    <a:pt x="225480" y="792185"/>
                  </a:lnTo>
                  <a:lnTo>
                    <a:pt x="213799" y="802814"/>
                  </a:lnTo>
                  <a:lnTo>
                    <a:pt x="202826" y="813797"/>
                  </a:lnTo>
                  <a:lnTo>
                    <a:pt x="191853" y="825488"/>
                  </a:lnTo>
                  <a:lnTo>
                    <a:pt x="181941" y="837534"/>
                  </a:lnTo>
                  <a:lnTo>
                    <a:pt x="172384" y="849934"/>
                  </a:lnTo>
                  <a:lnTo>
                    <a:pt x="163181" y="863397"/>
                  </a:lnTo>
                  <a:lnTo>
                    <a:pt x="154332" y="877569"/>
                  </a:lnTo>
                  <a:lnTo>
                    <a:pt x="146544" y="892449"/>
                  </a:lnTo>
                  <a:lnTo>
                    <a:pt x="138403" y="907683"/>
                  </a:lnTo>
                  <a:lnTo>
                    <a:pt x="131324" y="923626"/>
                  </a:lnTo>
                  <a:lnTo>
                    <a:pt x="124598" y="940277"/>
                  </a:lnTo>
                  <a:lnTo>
                    <a:pt x="123536" y="944174"/>
                  </a:lnTo>
                  <a:lnTo>
                    <a:pt x="121058" y="953386"/>
                  </a:lnTo>
                  <a:lnTo>
                    <a:pt x="78228" y="1110689"/>
                  </a:lnTo>
                  <a:lnTo>
                    <a:pt x="37167" y="1099706"/>
                  </a:lnTo>
                  <a:lnTo>
                    <a:pt x="0" y="1239650"/>
                  </a:lnTo>
                  <a:lnTo>
                    <a:pt x="357511" y="1335661"/>
                  </a:lnTo>
                  <a:lnTo>
                    <a:pt x="394679" y="1196072"/>
                  </a:lnTo>
                  <a:lnTo>
                    <a:pt x="357865" y="1186507"/>
                  </a:lnTo>
                  <a:lnTo>
                    <a:pt x="397510" y="1039123"/>
                  </a:lnTo>
                  <a:lnTo>
                    <a:pt x="399988" y="1033100"/>
                  </a:lnTo>
                  <a:lnTo>
                    <a:pt x="403174" y="1027432"/>
                  </a:lnTo>
                  <a:lnTo>
                    <a:pt x="406360" y="1022472"/>
                  </a:lnTo>
                  <a:lnTo>
                    <a:pt x="409899" y="1018220"/>
                  </a:lnTo>
                  <a:lnTo>
                    <a:pt x="413085" y="1014323"/>
                  </a:lnTo>
                  <a:lnTo>
                    <a:pt x="416979" y="1010780"/>
                  </a:lnTo>
                  <a:lnTo>
                    <a:pt x="420518" y="1008300"/>
                  </a:lnTo>
                  <a:lnTo>
                    <a:pt x="424766" y="1005466"/>
                  </a:lnTo>
                  <a:lnTo>
                    <a:pt x="432200" y="1001923"/>
                  </a:lnTo>
                  <a:lnTo>
                    <a:pt x="441049" y="999089"/>
                  </a:lnTo>
                  <a:lnTo>
                    <a:pt x="450252" y="996609"/>
                  </a:lnTo>
                  <a:lnTo>
                    <a:pt x="460871" y="994837"/>
                  </a:lnTo>
                  <a:lnTo>
                    <a:pt x="471490" y="993066"/>
                  </a:lnTo>
                  <a:lnTo>
                    <a:pt x="483171" y="992357"/>
                  </a:lnTo>
                  <a:lnTo>
                    <a:pt x="495561" y="992003"/>
                  </a:lnTo>
                  <a:lnTo>
                    <a:pt x="508303" y="992003"/>
                  </a:lnTo>
                  <a:lnTo>
                    <a:pt x="511489" y="992712"/>
                  </a:lnTo>
                  <a:lnTo>
                    <a:pt x="524232" y="992712"/>
                  </a:lnTo>
                  <a:lnTo>
                    <a:pt x="528480" y="1003695"/>
                  </a:lnTo>
                  <a:lnTo>
                    <a:pt x="533082" y="1013969"/>
                  </a:lnTo>
                  <a:lnTo>
                    <a:pt x="538037" y="1024598"/>
                  </a:lnTo>
                  <a:lnTo>
                    <a:pt x="543701" y="1034872"/>
                  </a:lnTo>
                  <a:lnTo>
                    <a:pt x="549364" y="1044792"/>
                  </a:lnTo>
                  <a:lnTo>
                    <a:pt x="555736" y="1054712"/>
                  </a:lnTo>
                  <a:lnTo>
                    <a:pt x="562461" y="1064278"/>
                  </a:lnTo>
                  <a:lnTo>
                    <a:pt x="569541" y="1073489"/>
                  </a:lnTo>
                  <a:lnTo>
                    <a:pt x="576974" y="1082701"/>
                  </a:lnTo>
                  <a:lnTo>
                    <a:pt x="584407" y="1091558"/>
                  </a:lnTo>
                  <a:lnTo>
                    <a:pt x="592903" y="1099706"/>
                  </a:lnTo>
                  <a:lnTo>
                    <a:pt x="601044" y="1107855"/>
                  </a:lnTo>
                  <a:lnTo>
                    <a:pt x="609893" y="1115649"/>
                  </a:lnTo>
                  <a:lnTo>
                    <a:pt x="619097" y="1123089"/>
                  </a:lnTo>
                  <a:lnTo>
                    <a:pt x="628654" y="1130175"/>
                  </a:lnTo>
                  <a:lnTo>
                    <a:pt x="638565" y="1137261"/>
                  </a:lnTo>
                  <a:lnTo>
                    <a:pt x="648476" y="1143638"/>
                  </a:lnTo>
                  <a:lnTo>
                    <a:pt x="658388" y="1150015"/>
                  </a:lnTo>
                  <a:lnTo>
                    <a:pt x="669361" y="1155684"/>
                  </a:lnTo>
                  <a:lnTo>
                    <a:pt x="680334" y="1161352"/>
                  </a:lnTo>
                  <a:lnTo>
                    <a:pt x="690953" y="1166312"/>
                  </a:lnTo>
                  <a:lnTo>
                    <a:pt x="702280" y="1170918"/>
                  </a:lnTo>
                  <a:lnTo>
                    <a:pt x="713961" y="1175169"/>
                  </a:lnTo>
                  <a:lnTo>
                    <a:pt x="725642" y="1179421"/>
                  </a:lnTo>
                  <a:lnTo>
                    <a:pt x="737323" y="1182609"/>
                  </a:lnTo>
                  <a:lnTo>
                    <a:pt x="749712" y="1185444"/>
                  </a:lnTo>
                  <a:lnTo>
                    <a:pt x="762101" y="1187924"/>
                  </a:lnTo>
                  <a:lnTo>
                    <a:pt x="774844" y="1190049"/>
                  </a:lnTo>
                  <a:lnTo>
                    <a:pt x="787233" y="1191821"/>
                  </a:lnTo>
                  <a:lnTo>
                    <a:pt x="800330" y="1192884"/>
                  </a:lnTo>
                  <a:lnTo>
                    <a:pt x="813073" y="1193947"/>
                  </a:lnTo>
                  <a:lnTo>
                    <a:pt x="826170" y="1193947"/>
                  </a:lnTo>
                  <a:lnTo>
                    <a:pt x="838913" y="1193947"/>
                  </a:lnTo>
                  <a:lnTo>
                    <a:pt x="852010" y="1192884"/>
                  </a:lnTo>
                  <a:lnTo>
                    <a:pt x="865107" y="1191821"/>
                  </a:lnTo>
                  <a:lnTo>
                    <a:pt x="877496" y="1190049"/>
                  </a:lnTo>
                  <a:lnTo>
                    <a:pt x="890239" y="1187924"/>
                  </a:lnTo>
                  <a:lnTo>
                    <a:pt x="902628" y="1185444"/>
                  </a:lnTo>
                  <a:lnTo>
                    <a:pt x="914663" y="1182609"/>
                  </a:lnTo>
                  <a:lnTo>
                    <a:pt x="926344" y="1179421"/>
                  </a:lnTo>
                  <a:lnTo>
                    <a:pt x="938025" y="1175169"/>
                  </a:lnTo>
                  <a:lnTo>
                    <a:pt x="949706" y="1170918"/>
                  </a:lnTo>
                  <a:lnTo>
                    <a:pt x="961034" y="1166312"/>
                  </a:lnTo>
                  <a:lnTo>
                    <a:pt x="972007" y="1161352"/>
                  </a:lnTo>
                  <a:lnTo>
                    <a:pt x="982980" y="1155684"/>
                  </a:lnTo>
                  <a:lnTo>
                    <a:pt x="993599" y="1150015"/>
                  </a:lnTo>
                  <a:lnTo>
                    <a:pt x="1003864" y="1143638"/>
                  </a:lnTo>
                  <a:lnTo>
                    <a:pt x="1013775" y="1137261"/>
                  </a:lnTo>
                  <a:lnTo>
                    <a:pt x="1023333" y="1130175"/>
                  </a:lnTo>
                  <a:lnTo>
                    <a:pt x="1032890" y="1123089"/>
                  </a:lnTo>
                  <a:lnTo>
                    <a:pt x="1042093" y="1115649"/>
                  </a:lnTo>
                  <a:lnTo>
                    <a:pt x="1050942" y="1107855"/>
                  </a:lnTo>
                  <a:lnTo>
                    <a:pt x="1059438" y="1099706"/>
                  </a:lnTo>
                  <a:lnTo>
                    <a:pt x="1067579" y="1091558"/>
                  </a:lnTo>
                  <a:lnTo>
                    <a:pt x="1075366" y="1082701"/>
                  </a:lnTo>
                  <a:lnTo>
                    <a:pt x="1082800" y="1073489"/>
                  </a:lnTo>
                  <a:lnTo>
                    <a:pt x="1089879" y="1064278"/>
                  </a:lnTo>
                  <a:lnTo>
                    <a:pt x="1096605" y="1054712"/>
                  </a:lnTo>
                  <a:lnTo>
                    <a:pt x="1102976" y="1044792"/>
                  </a:lnTo>
                  <a:lnTo>
                    <a:pt x="1108640" y="1034872"/>
                  </a:lnTo>
                  <a:lnTo>
                    <a:pt x="1113949" y="1024598"/>
                  </a:lnTo>
                  <a:lnTo>
                    <a:pt x="1119259" y="1013969"/>
                  </a:lnTo>
                  <a:lnTo>
                    <a:pt x="1123861" y="1003695"/>
                  </a:lnTo>
                  <a:lnTo>
                    <a:pt x="1127754" y="992712"/>
                  </a:lnTo>
                  <a:lnTo>
                    <a:pt x="1327394" y="992712"/>
                  </a:lnTo>
                  <a:lnTo>
                    <a:pt x="1327394" y="1101123"/>
                  </a:lnTo>
                  <a:lnTo>
                    <a:pt x="1620483" y="1101123"/>
                  </a:lnTo>
                  <a:lnTo>
                    <a:pt x="1620483" y="615042"/>
                  </a:lnTo>
                  <a:lnTo>
                    <a:pt x="1327394" y="615042"/>
                  </a:lnTo>
                  <a:lnTo>
                    <a:pt x="1327394" y="701488"/>
                  </a:lnTo>
                  <a:lnTo>
                    <a:pt x="1064393" y="701488"/>
                  </a:lnTo>
                  <a:lnTo>
                    <a:pt x="1056960" y="694048"/>
                  </a:lnTo>
                  <a:lnTo>
                    <a:pt x="1049172" y="686962"/>
                  </a:lnTo>
                  <a:lnTo>
                    <a:pt x="1041385" y="679876"/>
                  </a:lnTo>
                  <a:lnTo>
                    <a:pt x="1032890" y="673145"/>
                  </a:lnTo>
                  <a:lnTo>
                    <a:pt x="1024748" y="666768"/>
                  </a:lnTo>
                  <a:lnTo>
                    <a:pt x="1015899" y="660391"/>
                  </a:lnTo>
                  <a:lnTo>
                    <a:pt x="1007050" y="654722"/>
                  </a:lnTo>
                  <a:lnTo>
                    <a:pt x="997847" y="648699"/>
                  </a:lnTo>
                  <a:close/>
                  <a:moveTo>
                    <a:pt x="269726" y="51726"/>
                  </a:moveTo>
                  <a:lnTo>
                    <a:pt x="678918" y="88572"/>
                  </a:lnTo>
                  <a:lnTo>
                    <a:pt x="676086" y="105578"/>
                  </a:lnTo>
                  <a:lnTo>
                    <a:pt x="258753" y="122229"/>
                  </a:lnTo>
                  <a:close/>
                  <a:moveTo>
                    <a:pt x="1359252" y="51726"/>
                  </a:moveTo>
                  <a:lnTo>
                    <a:pt x="1369871" y="122229"/>
                  </a:lnTo>
                  <a:lnTo>
                    <a:pt x="952892" y="105578"/>
                  </a:lnTo>
                  <a:lnTo>
                    <a:pt x="949706" y="88572"/>
                  </a:lnTo>
                  <a:close/>
                  <a:moveTo>
                    <a:pt x="812011" y="0"/>
                  </a:moveTo>
                  <a:lnTo>
                    <a:pt x="803162" y="354"/>
                  </a:lnTo>
                  <a:lnTo>
                    <a:pt x="794667" y="1063"/>
                  </a:lnTo>
                  <a:lnTo>
                    <a:pt x="786879" y="2480"/>
                  </a:lnTo>
                  <a:lnTo>
                    <a:pt x="778738" y="4606"/>
                  </a:lnTo>
                  <a:lnTo>
                    <a:pt x="770951" y="6732"/>
                  </a:lnTo>
                  <a:lnTo>
                    <a:pt x="763517" y="9566"/>
                  </a:lnTo>
                  <a:lnTo>
                    <a:pt x="755730" y="13109"/>
                  </a:lnTo>
                  <a:lnTo>
                    <a:pt x="748650" y="16652"/>
                  </a:lnTo>
                  <a:lnTo>
                    <a:pt x="741925" y="20903"/>
                  </a:lnTo>
                  <a:lnTo>
                    <a:pt x="735553" y="25509"/>
                  </a:lnTo>
                  <a:lnTo>
                    <a:pt x="729182" y="30469"/>
                  </a:lnTo>
                  <a:lnTo>
                    <a:pt x="723164" y="35429"/>
                  </a:lnTo>
                  <a:lnTo>
                    <a:pt x="717855" y="41452"/>
                  </a:lnTo>
                  <a:lnTo>
                    <a:pt x="712899" y="47120"/>
                  </a:lnTo>
                  <a:lnTo>
                    <a:pt x="707943" y="53497"/>
                  </a:lnTo>
                  <a:lnTo>
                    <a:pt x="703696" y="60229"/>
                  </a:lnTo>
                  <a:lnTo>
                    <a:pt x="245302" y="11692"/>
                  </a:lnTo>
                  <a:lnTo>
                    <a:pt x="239285" y="24092"/>
                  </a:lnTo>
                  <a:lnTo>
                    <a:pt x="233621" y="37200"/>
                  </a:lnTo>
                  <a:lnTo>
                    <a:pt x="228666" y="50309"/>
                  </a:lnTo>
                  <a:lnTo>
                    <a:pt x="225126" y="63417"/>
                  </a:lnTo>
                  <a:lnTo>
                    <a:pt x="221586" y="76880"/>
                  </a:lnTo>
                  <a:lnTo>
                    <a:pt x="219108" y="90343"/>
                  </a:lnTo>
                  <a:lnTo>
                    <a:pt x="217339" y="104160"/>
                  </a:lnTo>
                  <a:lnTo>
                    <a:pt x="216631" y="117978"/>
                  </a:lnTo>
                  <a:lnTo>
                    <a:pt x="216631" y="131795"/>
                  </a:lnTo>
                  <a:lnTo>
                    <a:pt x="217339" y="145966"/>
                  </a:lnTo>
                  <a:lnTo>
                    <a:pt x="219462" y="160492"/>
                  </a:lnTo>
                  <a:lnTo>
                    <a:pt x="222648" y="175372"/>
                  </a:lnTo>
                  <a:lnTo>
                    <a:pt x="226542" y="189898"/>
                  </a:lnTo>
                  <a:lnTo>
                    <a:pt x="231851" y="205486"/>
                  </a:lnTo>
                  <a:lnTo>
                    <a:pt x="237869" y="220367"/>
                  </a:lnTo>
                  <a:lnTo>
                    <a:pt x="245302" y="235955"/>
                  </a:lnTo>
                  <a:lnTo>
                    <a:pt x="705820" y="198401"/>
                  </a:lnTo>
                  <a:lnTo>
                    <a:pt x="711129" y="206195"/>
                  </a:lnTo>
                  <a:lnTo>
                    <a:pt x="717501" y="213281"/>
                  </a:lnTo>
                  <a:lnTo>
                    <a:pt x="724226" y="220012"/>
                  </a:lnTo>
                  <a:lnTo>
                    <a:pt x="731306" y="226389"/>
                  </a:lnTo>
                  <a:lnTo>
                    <a:pt x="738739" y="232058"/>
                  </a:lnTo>
                  <a:lnTo>
                    <a:pt x="746527" y="237018"/>
                  </a:lnTo>
                  <a:lnTo>
                    <a:pt x="755022" y="241624"/>
                  </a:lnTo>
                  <a:lnTo>
                    <a:pt x="763871" y="245521"/>
                  </a:lnTo>
                  <a:lnTo>
                    <a:pt x="763871" y="380150"/>
                  </a:lnTo>
                  <a:lnTo>
                    <a:pt x="585823" y="380150"/>
                  </a:lnTo>
                  <a:lnTo>
                    <a:pt x="585823" y="505213"/>
                  </a:lnTo>
                  <a:lnTo>
                    <a:pt x="1052358" y="505213"/>
                  </a:lnTo>
                  <a:lnTo>
                    <a:pt x="1052358" y="380150"/>
                  </a:lnTo>
                  <a:lnTo>
                    <a:pt x="861921" y="380150"/>
                  </a:lnTo>
                  <a:lnTo>
                    <a:pt x="861921" y="244812"/>
                  </a:lnTo>
                  <a:lnTo>
                    <a:pt x="870417" y="240561"/>
                  </a:lnTo>
                  <a:lnTo>
                    <a:pt x="878912" y="235955"/>
                  </a:lnTo>
                  <a:lnTo>
                    <a:pt x="886345" y="230995"/>
                  </a:lnTo>
                  <a:lnTo>
                    <a:pt x="893425" y="225327"/>
                  </a:lnTo>
                  <a:lnTo>
                    <a:pt x="900504" y="219304"/>
                  </a:lnTo>
                  <a:lnTo>
                    <a:pt x="906876" y="212572"/>
                  </a:lnTo>
                  <a:lnTo>
                    <a:pt x="912539" y="205486"/>
                  </a:lnTo>
                  <a:lnTo>
                    <a:pt x="918203" y="197692"/>
                  </a:lnTo>
                  <a:lnTo>
                    <a:pt x="1383676" y="235955"/>
                  </a:lnTo>
                  <a:lnTo>
                    <a:pt x="1390755" y="220367"/>
                  </a:lnTo>
                  <a:lnTo>
                    <a:pt x="1397127" y="205486"/>
                  </a:lnTo>
                  <a:lnTo>
                    <a:pt x="1402436" y="189898"/>
                  </a:lnTo>
                  <a:lnTo>
                    <a:pt x="1406330" y="175372"/>
                  </a:lnTo>
                  <a:lnTo>
                    <a:pt x="1409162" y="160492"/>
                  </a:lnTo>
                  <a:lnTo>
                    <a:pt x="1411286" y="145966"/>
                  </a:lnTo>
                  <a:lnTo>
                    <a:pt x="1412702" y="131795"/>
                  </a:lnTo>
                  <a:lnTo>
                    <a:pt x="1412702" y="117978"/>
                  </a:lnTo>
                  <a:lnTo>
                    <a:pt x="1411640" y="104160"/>
                  </a:lnTo>
                  <a:lnTo>
                    <a:pt x="1410224" y="90343"/>
                  </a:lnTo>
                  <a:lnTo>
                    <a:pt x="1407746" y="76880"/>
                  </a:lnTo>
                  <a:lnTo>
                    <a:pt x="1404206" y="63417"/>
                  </a:lnTo>
                  <a:lnTo>
                    <a:pt x="1399959" y="50309"/>
                  </a:lnTo>
                  <a:lnTo>
                    <a:pt x="1395357" y="37200"/>
                  </a:lnTo>
                  <a:lnTo>
                    <a:pt x="1389693" y="24092"/>
                  </a:lnTo>
                  <a:lnTo>
                    <a:pt x="1383676" y="11692"/>
                  </a:lnTo>
                  <a:lnTo>
                    <a:pt x="920327" y="60937"/>
                  </a:lnTo>
                  <a:lnTo>
                    <a:pt x="916079" y="54206"/>
                  </a:lnTo>
                  <a:lnTo>
                    <a:pt x="911123" y="47829"/>
                  </a:lnTo>
                  <a:lnTo>
                    <a:pt x="905814" y="41806"/>
                  </a:lnTo>
                  <a:lnTo>
                    <a:pt x="900504" y="35783"/>
                  </a:lnTo>
                  <a:lnTo>
                    <a:pt x="894133" y="30469"/>
                  </a:lnTo>
                  <a:lnTo>
                    <a:pt x="888469" y="25509"/>
                  </a:lnTo>
                  <a:lnTo>
                    <a:pt x="881744" y="20903"/>
                  </a:lnTo>
                  <a:lnTo>
                    <a:pt x="875018" y="16652"/>
                  </a:lnTo>
                  <a:lnTo>
                    <a:pt x="867939" y="13109"/>
                  </a:lnTo>
                  <a:lnTo>
                    <a:pt x="860506" y="9566"/>
                  </a:lnTo>
                  <a:lnTo>
                    <a:pt x="852718" y="6732"/>
                  </a:lnTo>
                  <a:lnTo>
                    <a:pt x="844931" y="4606"/>
                  </a:lnTo>
                  <a:lnTo>
                    <a:pt x="837143" y="2480"/>
                  </a:lnTo>
                  <a:lnTo>
                    <a:pt x="828648" y="1063"/>
                  </a:lnTo>
                  <a:lnTo>
                    <a:pt x="820153" y="354"/>
                  </a:lnTo>
                  <a:close/>
                </a:path>
              </a:pathLst>
            </a:custGeom>
            <a:solidFill>
              <a:schemeClr val="lt1"/>
            </a:solidFill>
            <a:ln>
              <a:noFill/>
            </a:ln>
          </p:spPr>
          <p:txBody>
            <a:bodyPr wrap="square" anchor="ctr">
              <a:normAutofit/>
              <a:scene3d>
                <a:camera prst="orthographicFront"/>
                <a:lightRig rig="threePt" dir="t"/>
              </a:scene3d>
              <a:sp3d>
                <a:contourClr>
                  <a:srgbClr val="FFFFFF"/>
                </a:contourClr>
              </a:sp3d>
            </a:bodyPr>
            <a:lstStyle/>
            <a:p>
              <a:pPr algn="ctr">
                <a:defRPr/>
              </a:pPr>
              <a:endParaRPr lang="zh-CN" altLang="en-US" sz="1900" b="1">
                <a:solidFill>
                  <a:schemeClr val="dk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任意多边形 9"/>
            <p:cNvSpPr/>
            <p:nvPr>
              <p:custDataLst>
                <p:tags r:id="rId4"/>
              </p:custDataLst>
            </p:nvPr>
          </p:nvSpPr>
          <p:spPr bwMode="auto">
            <a:xfrm flipH="1">
              <a:off x="2205" y="2607"/>
              <a:ext cx="337" cy="514"/>
            </a:xfrm>
            <a:custGeom>
              <a:avLst/>
              <a:gdLst>
                <a:gd name="connsiteX0" fmla="*/ 78936 w 384060"/>
                <a:gd name="connsiteY0" fmla="*/ 272801 h 585990"/>
                <a:gd name="connsiteX1" fmla="*/ 85307 w 384060"/>
                <a:gd name="connsiteY1" fmla="*/ 298664 h 585990"/>
                <a:gd name="connsiteX2" fmla="*/ 91679 w 384060"/>
                <a:gd name="connsiteY2" fmla="*/ 322401 h 585990"/>
                <a:gd name="connsiteX3" fmla="*/ 98404 w 384060"/>
                <a:gd name="connsiteY3" fmla="*/ 344721 h 585990"/>
                <a:gd name="connsiteX4" fmla="*/ 104776 w 384060"/>
                <a:gd name="connsiteY4" fmla="*/ 365624 h 585990"/>
                <a:gd name="connsiteX5" fmla="*/ 111501 w 384060"/>
                <a:gd name="connsiteY5" fmla="*/ 385110 h 585990"/>
                <a:gd name="connsiteX6" fmla="*/ 118581 w 384060"/>
                <a:gd name="connsiteY6" fmla="*/ 403178 h 585990"/>
                <a:gd name="connsiteX7" fmla="*/ 125660 w 384060"/>
                <a:gd name="connsiteY7" fmla="*/ 420538 h 585990"/>
                <a:gd name="connsiteX8" fmla="*/ 133447 w 384060"/>
                <a:gd name="connsiteY8" fmla="*/ 436835 h 585990"/>
                <a:gd name="connsiteX9" fmla="*/ 141589 w 384060"/>
                <a:gd name="connsiteY9" fmla="*/ 452070 h 585990"/>
                <a:gd name="connsiteX10" fmla="*/ 150084 w 384060"/>
                <a:gd name="connsiteY10" fmla="*/ 466950 h 585990"/>
                <a:gd name="connsiteX11" fmla="*/ 159995 w 384060"/>
                <a:gd name="connsiteY11" fmla="*/ 481121 h 585990"/>
                <a:gd name="connsiteX12" fmla="*/ 169907 w 384060"/>
                <a:gd name="connsiteY12" fmla="*/ 494938 h 585990"/>
                <a:gd name="connsiteX13" fmla="*/ 180880 w 384060"/>
                <a:gd name="connsiteY13" fmla="*/ 508401 h 585990"/>
                <a:gd name="connsiteX14" fmla="*/ 192561 w 384060"/>
                <a:gd name="connsiteY14" fmla="*/ 521510 h 585990"/>
                <a:gd name="connsiteX15" fmla="*/ 205304 w 384060"/>
                <a:gd name="connsiteY15" fmla="*/ 534973 h 585990"/>
                <a:gd name="connsiteX16" fmla="*/ 219109 w 384060"/>
                <a:gd name="connsiteY16" fmla="*/ 548436 h 585990"/>
                <a:gd name="connsiteX17" fmla="*/ 203888 w 384060"/>
                <a:gd name="connsiteY17" fmla="*/ 548082 h 585990"/>
                <a:gd name="connsiteX18" fmla="*/ 189021 w 384060"/>
                <a:gd name="connsiteY18" fmla="*/ 546664 h 585990"/>
                <a:gd name="connsiteX19" fmla="*/ 175216 w 384060"/>
                <a:gd name="connsiteY19" fmla="*/ 544893 h 585990"/>
                <a:gd name="connsiteX20" fmla="*/ 162119 w 384060"/>
                <a:gd name="connsiteY20" fmla="*/ 542059 h 585990"/>
                <a:gd name="connsiteX21" fmla="*/ 149730 w 384060"/>
                <a:gd name="connsiteY21" fmla="*/ 538870 h 585990"/>
                <a:gd name="connsiteX22" fmla="*/ 138049 w 384060"/>
                <a:gd name="connsiteY22" fmla="*/ 534619 h 585990"/>
                <a:gd name="connsiteX23" fmla="*/ 127076 w 384060"/>
                <a:gd name="connsiteY23" fmla="*/ 529659 h 585990"/>
                <a:gd name="connsiteX24" fmla="*/ 116811 w 384060"/>
                <a:gd name="connsiteY24" fmla="*/ 523990 h 585990"/>
                <a:gd name="connsiteX25" fmla="*/ 107254 w 384060"/>
                <a:gd name="connsiteY25" fmla="*/ 517967 h 585990"/>
                <a:gd name="connsiteX26" fmla="*/ 98404 w 384060"/>
                <a:gd name="connsiteY26" fmla="*/ 511236 h 585990"/>
                <a:gd name="connsiteX27" fmla="*/ 90617 w 384060"/>
                <a:gd name="connsiteY27" fmla="*/ 504150 h 585990"/>
                <a:gd name="connsiteX28" fmla="*/ 83183 w 384060"/>
                <a:gd name="connsiteY28" fmla="*/ 496001 h 585990"/>
                <a:gd name="connsiteX29" fmla="*/ 76812 w 384060"/>
                <a:gd name="connsiteY29" fmla="*/ 487853 h 585990"/>
                <a:gd name="connsiteX30" fmla="*/ 70440 w 384060"/>
                <a:gd name="connsiteY30" fmla="*/ 478996 h 585990"/>
                <a:gd name="connsiteX31" fmla="*/ 65485 w 384060"/>
                <a:gd name="connsiteY31" fmla="*/ 469784 h 585990"/>
                <a:gd name="connsiteX32" fmla="*/ 60883 w 384060"/>
                <a:gd name="connsiteY32" fmla="*/ 460218 h 585990"/>
                <a:gd name="connsiteX33" fmla="*/ 56990 w 384060"/>
                <a:gd name="connsiteY33" fmla="*/ 449944 h 585990"/>
                <a:gd name="connsiteX34" fmla="*/ 53804 w 384060"/>
                <a:gd name="connsiteY34" fmla="*/ 439670 h 585990"/>
                <a:gd name="connsiteX35" fmla="*/ 51326 w 384060"/>
                <a:gd name="connsiteY35" fmla="*/ 429041 h 585990"/>
                <a:gd name="connsiteX36" fmla="*/ 49556 w 384060"/>
                <a:gd name="connsiteY36" fmla="*/ 417704 h 585990"/>
                <a:gd name="connsiteX37" fmla="*/ 48140 w 384060"/>
                <a:gd name="connsiteY37" fmla="*/ 406721 h 585990"/>
                <a:gd name="connsiteX38" fmla="*/ 47786 w 384060"/>
                <a:gd name="connsiteY38" fmla="*/ 395384 h 585990"/>
                <a:gd name="connsiteX39" fmla="*/ 47786 w 384060"/>
                <a:gd name="connsiteY39" fmla="*/ 383692 h 585990"/>
                <a:gd name="connsiteX40" fmla="*/ 48494 w 384060"/>
                <a:gd name="connsiteY40" fmla="*/ 371292 h 585990"/>
                <a:gd name="connsiteX41" fmla="*/ 50264 w 384060"/>
                <a:gd name="connsiteY41" fmla="*/ 359247 h 585990"/>
                <a:gd name="connsiteX42" fmla="*/ 52388 w 384060"/>
                <a:gd name="connsiteY42" fmla="*/ 347201 h 585990"/>
                <a:gd name="connsiteX43" fmla="*/ 55220 w 384060"/>
                <a:gd name="connsiteY43" fmla="*/ 335155 h 585990"/>
                <a:gd name="connsiteX44" fmla="*/ 58759 w 384060"/>
                <a:gd name="connsiteY44" fmla="*/ 322401 h 585990"/>
                <a:gd name="connsiteX45" fmla="*/ 63007 w 384060"/>
                <a:gd name="connsiteY45" fmla="*/ 310001 h 585990"/>
                <a:gd name="connsiteX46" fmla="*/ 67609 w 384060"/>
                <a:gd name="connsiteY46" fmla="*/ 297246 h 585990"/>
                <a:gd name="connsiteX47" fmla="*/ 72918 w 384060"/>
                <a:gd name="connsiteY47" fmla="*/ 285201 h 585990"/>
                <a:gd name="connsiteX48" fmla="*/ 202472 w 384060"/>
                <a:gd name="connsiteY48" fmla="*/ 85737 h 585990"/>
                <a:gd name="connsiteX49" fmla="*/ 216277 w 384060"/>
                <a:gd name="connsiteY49" fmla="*/ 100263 h 585990"/>
                <a:gd name="connsiteX50" fmla="*/ 229374 w 384060"/>
                <a:gd name="connsiteY50" fmla="*/ 114434 h 585990"/>
                <a:gd name="connsiteX51" fmla="*/ 241409 w 384060"/>
                <a:gd name="connsiteY51" fmla="*/ 128960 h 585990"/>
                <a:gd name="connsiteX52" fmla="*/ 252736 w 384060"/>
                <a:gd name="connsiteY52" fmla="*/ 142777 h 585990"/>
                <a:gd name="connsiteX53" fmla="*/ 263355 w 384060"/>
                <a:gd name="connsiteY53" fmla="*/ 156949 h 585990"/>
                <a:gd name="connsiteX54" fmla="*/ 273266 w 384060"/>
                <a:gd name="connsiteY54" fmla="*/ 170766 h 585990"/>
                <a:gd name="connsiteX55" fmla="*/ 281762 w 384060"/>
                <a:gd name="connsiteY55" fmla="*/ 184583 h 585990"/>
                <a:gd name="connsiteX56" fmla="*/ 290257 w 384060"/>
                <a:gd name="connsiteY56" fmla="*/ 197692 h 585990"/>
                <a:gd name="connsiteX57" fmla="*/ 297690 w 384060"/>
                <a:gd name="connsiteY57" fmla="*/ 211155 h 585990"/>
                <a:gd name="connsiteX58" fmla="*/ 304770 w 384060"/>
                <a:gd name="connsiteY58" fmla="*/ 224618 h 585990"/>
                <a:gd name="connsiteX59" fmla="*/ 310787 w 384060"/>
                <a:gd name="connsiteY59" fmla="*/ 238081 h 585990"/>
                <a:gd name="connsiteX60" fmla="*/ 316097 w 384060"/>
                <a:gd name="connsiteY60" fmla="*/ 250835 h 585990"/>
                <a:gd name="connsiteX61" fmla="*/ 321053 w 384060"/>
                <a:gd name="connsiteY61" fmla="*/ 263944 h 585990"/>
                <a:gd name="connsiteX62" fmla="*/ 325300 w 384060"/>
                <a:gd name="connsiteY62" fmla="*/ 276344 h 585990"/>
                <a:gd name="connsiteX63" fmla="*/ 329194 w 384060"/>
                <a:gd name="connsiteY63" fmla="*/ 289452 h 585990"/>
                <a:gd name="connsiteX64" fmla="*/ 332380 w 384060"/>
                <a:gd name="connsiteY64" fmla="*/ 301852 h 585990"/>
                <a:gd name="connsiteX65" fmla="*/ 334857 w 384060"/>
                <a:gd name="connsiteY65" fmla="*/ 314252 h 585990"/>
                <a:gd name="connsiteX66" fmla="*/ 336981 w 384060"/>
                <a:gd name="connsiteY66" fmla="*/ 326298 h 585990"/>
                <a:gd name="connsiteX67" fmla="*/ 338397 w 384060"/>
                <a:gd name="connsiteY67" fmla="*/ 338344 h 585990"/>
                <a:gd name="connsiteX68" fmla="*/ 339459 w 384060"/>
                <a:gd name="connsiteY68" fmla="*/ 350389 h 585990"/>
                <a:gd name="connsiteX69" fmla="*/ 340521 w 384060"/>
                <a:gd name="connsiteY69" fmla="*/ 362081 h 585990"/>
                <a:gd name="connsiteX70" fmla="*/ 340521 w 384060"/>
                <a:gd name="connsiteY70" fmla="*/ 373418 h 585990"/>
                <a:gd name="connsiteX71" fmla="*/ 340521 w 384060"/>
                <a:gd name="connsiteY71" fmla="*/ 385110 h 585990"/>
                <a:gd name="connsiteX72" fmla="*/ 339459 w 384060"/>
                <a:gd name="connsiteY72" fmla="*/ 396447 h 585990"/>
                <a:gd name="connsiteX73" fmla="*/ 338751 w 384060"/>
                <a:gd name="connsiteY73" fmla="*/ 407430 h 585990"/>
                <a:gd name="connsiteX74" fmla="*/ 337689 w 384060"/>
                <a:gd name="connsiteY74" fmla="*/ 418413 h 585990"/>
                <a:gd name="connsiteX75" fmla="*/ 335919 w 384060"/>
                <a:gd name="connsiteY75" fmla="*/ 429041 h 585990"/>
                <a:gd name="connsiteX76" fmla="*/ 333796 w 384060"/>
                <a:gd name="connsiteY76" fmla="*/ 439670 h 585990"/>
                <a:gd name="connsiteX77" fmla="*/ 331672 w 384060"/>
                <a:gd name="connsiteY77" fmla="*/ 449944 h 585990"/>
                <a:gd name="connsiteX78" fmla="*/ 329194 w 384060"/>
                <a:gd name="connsiteY78" fmla="*/ 460573 h 585990"/>
                <a:gd name="connsiteX79" fmla="*/ 326362 w 384060"/>
                <a:gd name="connsiteY79" fmla="*/ 470493 h 585990"/>
                <a:gd name="connsiteX80" fmla="*/ 323176 w 384060"/>
                <a:gd name="connsiteY80" fmla="*/ 480058 h 585990"/>
                <a:gd name="connsiteX81" fmla="*/ 316451 w 384060"/>
                <a:gd name="connsiteY81" fmla="*/ 453487 h 585990"/>
                <a:gd name="connsiteX82" fmla="*/ 309371 w 384060"/>
                <a:gd name="connsiteY82" fmla="*/ 425853 h 585990"/>
                <a:gd name="connsiteX83" fmla="*/ 294151 w 384060"/>
                <a:gd name="connsiteY83" fmla="*/ 370230 h 585990"/>
                <a:gd name="connsiteX84" fmla="*/ 277868 w 384060"/>
                <a:gd name="connsiteY84" fmla="*/ 314607 h 585990"/>
                <a:gd name="connsiteX85" fmla="*/ 260877 w 384060"/>
                <a:gd name="connsiteY85" fmla="*/ 260401 h 585990"/>
                <a:gd name="connsiteX86" fmla="*/ 244595 w 384060"/>
                <a:gd name="connsiteY86" fmla="*/ 209029 h 585990"/>
                <a:gd name="connsiteX87" fmla="*/ 229374 w 384060"/>
                <a:gd name="connsiteY87" fmla="*/ 162263 h 585990"/>
                <a:gd name="connsiteX88" fmla="*/ 214861 w 384060"/>
                <a:gd name="connsiteY88" fmla="*/ 120457 h 585990"/>
                <a:gd name="connsiteX89" fmla="*/ 197516 w 384060"/>
                <a:gd name="connsiteY89" fmla="*/ 0 h 585990"/>
                <a:gd name="connsiteX90" fmla="*/ 186543 w 384060"/>
                <a:gd name="connsiteY90" fmla="*/ 12400 h 585990"/>
                <a:gd name="connsiteX91" fmla="*/ 174508 w 384060"/>
                <a:gd name="connsiteY91" fmla="*/ 26571 h 585990"/>
                <a:gd name="connsiteX92" fmla="*/ 158933 w 384060"/>
                <a:gd name="connsiteY92" fmla="*/ 46057 h 585990"/>
                <a:gd name="connsiteX93" fmla="*/ 140881 w 384060"/>
                <a:gd name="connsiteY93" fmla="*/ 69794 h 585990"/>
                <a:gd name="connsiteX94" fmla="*/ 131324 w 384060"/>
                <a:gd name="connsiteY94" fmla="*/ 82903 h 585990"/>
                <a:gd name="connsiteX95" fmla="*/ 121412 w 384060"/>
                <a:gd name="connsiteY95" fmla="*/ 97074 h 585990"/>
                <a:gd name="connsiteX96" fmla="*/ 111501 w 384060"/>
                <a:gd name="connsiteY96" fmla="*/ 111954 h 585990"/>
                <a:gd name="connsiteX97" fmla="*/ 100882 w 384060"/>
                <a:gd name="connsiteY97" fmla="*/ 127543 h 585990"/>
                <a:gd name="connsiteX98" fmla="*/ 90617 w 384060"/>
                <a:gd name="connsiteY98" fmla="*/ 143840 h 585990"/>
                <a:gd name="connsiteX99" fmla="*/ 79998 w 384060"/>
                <a:gd name="connsiteY99" fmla="*/ 160846 h 585990"/>
                <a:gd name="connsiteX100" fmla="*/ 70086 w 384060"/>
                <a:gd name="connsiteY100" fmla="*/ 178206 h 585990"/>
                <a:gd name="connsiteX101" fmla="*/ 60529 w 384060"/>
                <a:gd name="connsiteY101" fmla="*/ 196275 h 585990"/>
                <a:gd name="connsiteX102" fmla="*/ 50618 w 384060"/>
                <a:gd name="connsiteY102" fmla="*/ 214698 h 585990"/>
                <a:gd name="connsiteX103" fmla="*/ 42123 w 384060"/>
                <a:gd name="connsiteY103" fmla="*/ 233475 h 585990"/>
                <a:gd name="connsiteX104" fmla="*/ 33627 w 384060"/>
                <a:gd name="connsiteY104" fmla="*/ 252252 h 585990"/>
                <a:gd name="connsiteX105" fmla="*/ 25840 w 384060"/>
                <a:gd name="connsiteY105" fmla="*/ 271384 h 585990"/>
                <a:gd name="connsiteX106" fmla="*/ 19115 w 384060"/>
                <a:gd name="connsiteY106" fmla="*/ 290869 h 585990"/>
                <a:gd name="connsiteX107" fmla="*/ 13097 w 384060"/>
                <a:gd name="connsiteY107" fmla="*/ 310001 h 585990"/>
                <a:gd name="connsiteX108" fmla="*/ 10265 w 384060"/>
                <a:gd name="connsiteY108" fmla="*/ 319567 h 585990"/>
                <a:gd name="connsiteX109" fmla="*/ 8141 w 384060"/>
                <a:gd name="connsiteY109" fmla="*/ 329132 h 585990"/>
                <a:gd name="connsiteX110" fmla="*/ 6018 w 384060"/>
                <a:gd name="connsiteY110" fmla="*/ 338698 h 585990"/>
                <a:gd name="connsiteX111" fmla="*/ 4248 w 384060"/>
                <a:gd name="connsiteY111" fmla="*/ 348264 h 585990"/>
                <a:gd name="connsiteX112" fmla="*/ 2832 w 384060"/>
                <a:gd name="connsiteY112" fmla="*/ 358184 h 585990"/>
                <a:gd name="connsiteX113" fmla="*/ 1416 w 384060"/>
                <a:gd name="connsiteY113" fmla="*/ 367395 h 585990"/>
                <a:gd name="connsiteX114" fmla="*/ 1062 w 384060"/>
                <a:gd name="connsiteY114" fmla="*/ 376961 h 585990"/>
                <a:gd name="connsiteX115" fmla="*/ 0 w 384060"/>
                <a:gd name="connsiteY115" fmla="*/ 386172 h 585990"/>
                <a:gd name="connsiteX116" fmla="*/ 0 w 384060"/>
                <a:gd name="connsiteY116" fmla="*/ 395738 h 585990"/>
                <a:gd name="connsiteX117" fmla="*/ 708 w 384060"/>
                <a:gd name="connsiteY117" fmla="*/ 404950 h 585990"/>
                <a:gd name="connsiteX118" fmla="*/ 1062 w 384060"/>
                <a:gd name="connsiteY118" fmla="*/ 414161 h 585990"/>
                <a:gd name="connsiteX119" fmla="*/ 2124 w 384060"/>
                <a:gd name="connsiteY119" fmla="*/ 423018 h 585990"/>
                <a:gd name="connsiteX120" fmla="*/ 3540 w 384060"/>
                <a:gd name="connsiteY120" fmla="*/ 432230 h 585990"/>
                <a:gd name="connsiteX121" fmla="*/ 5664 w 384060"/>
                <a:gd name="connsiteY121" fmla="*/ 440733 h 585990"/>
                <a:gd name="connsiteX122" fmla="*/ 7787 w 384060"/>
                <a:gd name="connsiteY122" fmla="*/ 449590 h 585990"/>
                <a:gd name="connsiteX123" fmla="*/ 10619 w 384060"/>
                <a:gd name="connsiteY123" fmla="*/ 458093 h 585990"/>
                <a:gd name="connsiteX124" fmla="*/ 13451 w 384060"/>
                <a:gd name="connsiteY124" fmla="*/ 466241 h 585990"/>
                <a:gd name="connsiteX125" fmla="*/ 16991 w 384060"/>
                <a:gd name="connsiteY125" fmla="*/ 474744 h 585990"/>
                <a:gd name="connsiteX126" fmla="*/ 20530 w 384060"/>
                <a:gd name="connsiteY126" fmla="*/ 482184 h 585990"/>
                <a:gd name="connsiteX127" fmla="*/ 24778 w 384060"/>
                <a:gd name="connsiteY127" fmla="*/ 489978 h 585990"/>
                <a:gd name="connsiteX128" fmla="*/ 29026 w 384060"/>
                <a:gd name="connsiteY128" fmla="*/ 497418 h 585990"/>
                <a:gd name="connsiteX129" fmla="*/ 33627 w 384060"/>
                <a:gd name="connsiteY129" fmla="*/ 504150 h 585990"/>
                <a:gd name="connsiteX130" fmla="*/ 38229 w 384060"/>
                <a:gd name="connsiteY130" fmla="*/ 510881 h 585990"/>
                <a:gd name="connsiteX131" fmla="*/ 43185 w 384060"/>
                <a:gd name="connsiteY131" fmla="*/ 516904 h 585990"/>
                <a:gd name="connsiteX132" fmla="*/ 48494 w 384060"/>
                <a:gd name="connsiteY132" fmla="*/ 523281 h 585990"/>
                <a:gd name="connsiteX133" fmla="*/ 54158 w 384060"/>
                <a:gd name="connsiteY133" fmla="*/ 529304 h 585990"/>
                <a:gd name="connsiteX134" fmla="*/ 59467 w 384060"/>
                <a:gd name="connsiteY134" fmla="*/ 534619 h 585990"/>
                <a:gd name="connsiteX135" fmla="*/ 65485 w 384060"/>
                <a:gd name="connsiteY135" fmla="*/ 539933 h 585990"/>
                <a:gd name="connsiteX136" fmla="*/ 71502 w 384060"/>
                <a:gd name="connsiteY136" fmla="*/ 544893 h 585990"/>
                <a:gd name="connsiteX137" fmla="*/ 77874 w 384060"/>
                <a:gd name="connsiteY137" fmla="*/ 549499 h 585990"/>
                <a:gd name="connsiteX138" fmla="*/ 84245 w 384060"/>
                <a:gd name="connsiteY138" fmla="*/ 553750 h 585990"/>
                <a:gd name="connsiteX139" fmla="*/ 90971 w 384060"/>
                <a:gd name="connsiteY139" fmla="*/ 558002 h 585990"/>
                <a:gd name="connsiteX140" fmla="*/ 97696 w 384060"/>
                <a:gd name="connsiteY140" fmla="*/ 561899 h 585990"/>
                <a:gd name="connsiteX141" fmla="*/ 104422 w 384060"/>
                <a:gd name="connsiteY141" fmla="*/ 565442 h 585990"/>
                <a:gd name="connsiteX142" fmla="*/ 110793 w 384060"/>
                <a:gd name="connsiteY142" fmla="*/ 568630 h 585990"/>
                <a:gd name="connsiteX143" fmla="*/ 118227 w 384060"/>
                <a:gd name="connsiteY143" fmla="*/ 571819 h 585990"/>
                <a:gd name="connsiteX144" fmla="*/ 125306 w 384060"/>
                <a:gd name="connsiteY144" fmla="*/ 574299 h 585990"/>
                <a:gd name="connsiteX145" fmla="*/ 132740 w 384060"/>
                <a:gd name="connsiteY145" fmla="*/ 576779 h 585990"/>
                <a:gd name="connsiteX146" fmla="*/ 139819 w 384060"/>
                <a:gd name="connsiteY146" fmla="*/ 578904 h 585990"/>
                <a:gd name="connsiteX147" fmla="*/ 147252 w 384060"/>
                <a:gd name="connsiteY147" fmla="*/ 580676 h 585990"/>
                <a:gd name="connsiteX148" fmla="*/ 154686 w 384060"/>
                <a:gd name="connsiteY148" fmla="*/ 582093 h 585990"/>
                <a:gd name="connsiteX149" fmla="*/ 162473 w 384060"/>
                <a:gd name="connsiteY149" fmla="*/ 583510 h 585990"/>
                <a:gd name="connsiteX150" fmla="*/ 169907 w 384060"/>
                <a:gd name="connsiteY150" fmla="*/ 584927 h 585990"/>
                <a:gd name="connsiteX151" fmla="*/ 177340 w 384060"/>
                <a:gd name="connsiteY151" fmla="*/ 585282 h 585990"/>
                <a:gd name="connsiteX152" fmla="*/ 184773 w 384060"/>
                <a:gd name="connsiteY152" fmla="*/ 585636 h 585990"/>
                <a:gd name="connsiteX153" fmla="*/ 192561 w 384060"/>
                <a:gd name="connsiteY153" fmla="*/ 585990 h 585990"/>
                <a:gd name="connsiteX154" fmla="*/ 200348 w 384060"/>
                <a:gd name="connsiteY154" fmla="*/ 585990 h 585990"/>
                <a:gd name="connsiteX155" fmla="*/ 207782 w 384060"/>
                <a:gd name="connsiteY155" fmla="*/ 585636 h 585990"/>
                <a:gd name="connsiteX156" fmla="*/ 215569 w 384060"/>
                <a:gd name="connsiteY156" fmla="*/ 584927 h 585990"/>
                <a:gd name="connsiteX157" fmla="*/ 223002 w 384060"/>
                <a:gd name="connsiteY157" fmla="*/ 583864 h 585990"/>
                <a:gd name="connsiteX158" fmla="*/ 230436 w 384060"/>
                <a:gd name="connsiteY158" fmla="*/ 582802 h 585990"/>
                <a:gd name="connsiteX159" fmla="*/ 237869 w 384060"/>
                <a:gd name="connsiteY159" fmla="*/ 581030 h 585990"/>
                <a:gd name="connsiteX160" fmla="*/ 245303 w 384060"/>
                <a:gd name="connsiteY160" fmla="*/ 579259 h 585990"/>
                <a:gd name="connsiteX161" fmla="*/ 252736 w 384060"/>
                <a:gd name="connsiteY161" fmla="*/ 577133 h 585990"/>
                <a:gd name="connsiteX162" fmla="*/ 259815 w 384060"/>
                <a:gd name="connsiteY162" fmla="*/ 575007 h 585990"/>
                <a:gd name="connsiteX163" fmla="*/ 266895 w 384060"/>
                <a:gd name="connsiteY163" fmla="*/ 572527 h 585990"/>
                <a:gd name="connsiteX164" fmla="*/ 273974 w 384060"/>
                <a:gd name="connsiteY164" fmla="*/ 569693 h 585990"/>
                <a:gd name="connsiteX165" fmla="*/ 280700 w 384060"/>
                <a:gd name="connsiteY165" fmla="*/ 566504 h 585990"/>
                <a:gd name="connsiteX166" fmla="*/ 287425 w 384060"/>
                <a:gd name="connsiteY166" fmla="*/ 562962 h 585990"/>
                <a:gd name="connsiteX167" fmla="*/ 294151 w 384060"/>
                <a:gd name="connsiteY167" fmla="*/ 559419 h 585990"/>
                <a:gd name="connsiteX168" fmla="*/ 300168 w 384060"/>
                <a:gd name="connsiteY168" fmla="*/ 555522 h 585990"/>
                <a:gd name="connsiteX169" fmla="*/ 306894 w 384060"/>
                <a:gd name="connsiteY169" fmla="*/ 551270 h 585990"/>
                <a:gd name="connsiteX170" fmla="*/ 312911 w 384060"/>
                <a:gd name="connsiteY170" fmla="*/ 546664 h 585990"/>
                <a:gd name="connsiteX171" fmla="*/ 318575 w 384060"/>
                <a:gd name="connsiteY171" fmla="*/ 542059 h 585990"/>
                <a:gd name="connsiteX172" fmla="*/ 324592 w 384060"/>
                <a:gd name="connsiteY172" fmla="*/ 537099 h 585990"/>
                <a:gd name="connsiteX173" fmla="*/ 330256 w 384060"/>
                <a:gd name="connsiteY173" fmla="*/ 531784 h 585990"/>
                <a:gd name="connsiteX174" fmla="*/ 335565 w 384060"/>
                <a:gd name="connsiteY174" fmla="*/ 525761 h 585990"/>
                <a:gd name="connsiteX175" fmla="*/ 340875 w 384060"/>
                <a:gd name="connsiteY175" fmla="*/ 520093 h 585990"/>
                <a:gd name="connsiteX176" fmla="*/ 345477 w 384060"/>
                <a:gd name="connsiteY176" fmla="*/ 514070 h 585990"/>
                <a:gd name="connsiteX177" fmla="*/ 350078 w 384060"/>
                <a:gd name="connsiteY177" fmla="*/ 507693 h 585990"/>
                <a:gd name="connsiteX178" fmla="*/ 354680 w 384060"/>
                <a:gd name="connsiteY178" fmla="*/ 500961 h 585990"/>
                <a:gd name="connsiteX179" fmla="*/ 358928 w 384060"/>
                <a:gd name="connsiteY179" fmla="*/ 493876 h 585990"/>
                <a:gd name="connsiteX180" fmla="*/ 362467 w 384060"/>
                <a:gd name="connsiteY180" fmla="*/ 486790 h 585990"/>
                <a:gd name="connsiteX181" fmla="*/ 366007 w 384060"/>
                <a:gd name="connsiteY181" fmla="*/ 479350 h 585990"/>
                <a:gd name="connsiteX182" fmla="*/ 369193 w 384060"/>
                <a:gd name="connsiteY182" fmla="*/ 471556 h 585990"/>
                <a:gd name="connsiteX183" fmla="*/ 372378 w 384060"/>
                <a:gd name="connsiteY183" fmla="*/ 463407 h 585990"/>
                <a:gd name="connsiteX184" fmla="*/ 375210 w 384060"/>
                <a:gd name="connsiteY184" fmla="*/ 455258 h 585990"/>
                <a:gd name="connsiteX185" fmla="*/ 377334 w 384060"/>
                <a:gd name="connsiteY185" fmla="*/ 446755 h 585990"/>
                <a:gd name="connsiteX186" fmla="*/ 379458 w 384060"/>
                <a:gd name="connsiteY186" fmla="*/ 437898 h 585990"/>
                <a:gd name="connsiteX187" fmla="*/ 380874 w 384060"/>
                <a:gd name="connsiteY187" fmla="*/ 428687 h 585990"/>
                <a:gd name="connsiteX188" fmla="*/ 382290 w 384060"/>
                <a:gd name="connsiteY188" fmla="*/ 419475 h 585990"/>
                <a:gd name="connsiteX189" fmla="*/ 382998 w 384060"/>
                <a:gd name="connsiteY189" fmla="*/ 410264 h 585990"/>
                <a:gd name="connsiteX190" fmla="*/ 383352 w 384060"/>
                <a:gd name="connsiteY190" fmla="*/ 400698 h 585990"/>
                <a:gd name="connsiteX191" fmla="*/ 384060 w 384060"/>
                <a:gd name="connsiteY191" fmla="*/ 391487 h 585990"/>
                <a:gd name="connsiteX192" fmla="*/ 384060 w 384060"/>
                <a:gd name="connsiteY192" fmla="*/ 382275 h 585990"/>
                <a:gd name="connsiteX193" fmla="*/ 383352 w 384060"/>
                <a:gd name="connsiteY193" fmla="*/ 372710 h 585990"/>
                <a:gd name="connsiteX194" fmla="*/ 382644 w 384060"/>
                <a:gd name="connsiteY194" fmla="*/ 363498 h 585990"/>
                <a:gd name="connsiteX195" fmla="*/ 381936 w 384060"/>
                <a:gd name="connsiteY195" fmla="*/ 353932 h 585990"/>
                <a:gd name="connsiteX196" fmla="*/ 380520 w 384060"/>
                <a:gd name="connsiteY196" fmla="*/ 344367 h 585990"/>
                <a:gd name="connsiteX197" fmla="*/ 379458 w 384060"/>
                <a:gd name="connsiteY197" fmla="*/ 335155 h 585990"/>
                <a:gd name="connsiteX198" fmla="*/ 375564 w 384060"/>
                <a:gd name="connsiteY198" fmla="*/ 316378 h 585990"/>
                <a:gd name="connsiteX199" fmla="*/ 370963 w 384060"/>
                <a:gd name="connsiteY199" fmla="*/ 297246 h 585990"/>
                <a:gd name="connsiteX200" fmla="*/ 364945 w 384060"/>
                <a:gd name="connsiteY200" fmla="*/ 278824 h 585990"/>
                <a:gd name="connsiteX201" fmla="*/ 358928 w 384060"/>
                <a:gd name="connsiteY201" fmla="*/ 260401 h 585990"/>
                <a:gd name="connsiteX202" fmla="*/ 352202 w 384060"/>
                <a:gd name="connsiteY202" fmla="*/ 242332 h 585990"/>
                <a:gd name="connsiteX203" fmla="*/ 344769 w 384060"/>
                <a:gd name="connsiteY203" fmla="*/ 224263 h 585990"/>
                <a:gd name="connsiteX204" fmla="*/ 336273 w 384060"/>
                <a:gd name="connsiteY204" fmla="*/ 206549 h 585990"/>
                <a:gd name="connsiteX205" fmla="*/ 327778 w 384060"/>
                <a:gd name="connsiteY205" fmla="*/ 189543 h 585990"/>
                <a:gd name="connsiteX206" fmla="*/ 319283 w 384060"/>
                <a:gd name="connsiteY206" fmla="*/ 172892 h 585990"/>
                <a:gd name="connsiteX207" fmla="*/ 310079 w 384060"/>
                <a:gd name="connsiteY207" fmla="*/ 156240 h 585990"/>
                <a:gd name="connsiteX208" fmla="*/ 300876 w 384060"/>
                <a:gd name="connsiteY208" fmla="*/ 140652 h 585990"/>
                <a:gd name="connsiteX209" fmla="*/ 291673 w 384060"/>
                <a:gd name="connsiteY209" fmla="*/ 125417 h 585990"/>
                <a:gd name="connsiteX210" fmla="*/ 281762 w 384060"/>
                <a:gd name="connsiteY210" fmla="*/ 110892 h 585990"/>
                <a:gd name="connsiteX211" fmla="*/ 272558 w 384060"/>
                <a:gd name="connsiteY211" fmla="*/ 97074 h 585990"/>
                <a:gd name="connsiteX212" fmla="*/ 263355 w 384060"/>
                <a:gd name="connsiteY212" fmla="*/ 83966 h 585990"/>
                <a:gd name="connsiteX213" fmla="*/ 246011 w 384060"/>
                <a:gd name="connsiteY213" fmla="*/ 59874 h 585990"/>
                <a:gd name="connsiteX214" fmla="*/ 230436 w 384060"/>
                <a:gd name="connsiteY214" fmla="*/ 39326 h 585990"/>
                <a:gd name="connsiteX215" fmla="*/ 216631 w 384060"/>
                <a:gd name="connsiteY215" fmla="*/ 23028 h 585990"/>
                <a:gd name="connsiteX216" fmla="*/ 206366 w 384060"/>
                <a:gd name="connsiteY216" fmla="*/ 10274 h 5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384060" h="585990">
                  <a:moveTo>
                    <a:pt x="78936" y="272801"/>
                  </a:moveTo>
                  <a:lnTo>
                    <a:pt x="85307" y="298664"/>
                  </a:lnTo>
                  <a:lnTo>
                    <a:pt x="91679" y="322401"/>
                  </a:lnTo>
                  <a:lnTo>
                    <a:pt x="98404" y="344721"/>
                  </a:lnTo>
                  <a:lnTo>
                    <a:pt x="104776" y="365624"/>
                  </a:lnTo>
                  <a:lnTo>
                    <a:pt x="111501" y="385110"/>
                  </a:lnTo>
                  <a:lnTo>
                    <a:pt x="118581" y="403178"/>
                  </a:lnTo>
                  <a:lnTo>
                    <a:pt x="125660" y="420538"/>
                  </a:lnTo>
                  <a:lnTo>
                    <a:pt x="133447" y="436835"/>
                  </a:lnTo>
                  <a:lnTo>
                    <a:pt x="141589" y="452070"/>
                  </a:lnTo>
                  <a:lnTo>
                    <a:pt x="150084" y="466950"/>
                  </a:lnTo>
                  <a:lnTo>
                    <a:pt x="159995" y="481121"/>
                  </a:lnTo>
                  <a:lnTo>
                    <a:pt x="169907" y="494938"/>
                  </a:lnTo>
                  <a:lnTo>
                    <a:pt x="180880" y="508401"/>
                  </a:lnTo>
                  <a:lnTo>
                    <a:pt x="192561" y="521510"/>
                  </a:lnTo>
                  <a:lnTo>
                    <a:pt x="205304" y="534973"/>
                  </a:lnTo>
                  <a:lnTo>
                    <a:pt x="219109" y="548436"/>
                  </a:lnTo>
                  <a:lnTo>
                    <a:pt x="203888" y="548082"/>
                  </a:lnTo>
                  <a:lnTo>
                    <a:pt x="189021" y="546664"/>
                  </a:lnTo>
                  <a:lnTo>
                    <a:pt x="175216" y="544893"/>
                  </a:lnTo>
                  <a:lnTo>
                    <a:pt x="162119" y="542059"/>
                  </a:lnTo>
                  <a:lnTo>
                    <a:pt x="149730" y="538870"/>
                  </a:lnTo>
                  <a:lnTo>
                    <a:pt x="138049" y="534619"/>
                  </a:lnTo>
                  <a:lnTo>
                    <a:pt x="127076" y="529659"/>
                  </a:lnTo>
                  <a:lnTo>
                    <a:pt x="116811" y="523990"/>
                  </a:lnTo>
                  <a:lnTo>
                    <a:pt x="107254" y="517967"/>
                  </a:lnTo>
                  <a:lnTo>
                    <a:pt x="98404" y="511236"/>
                  </a:lnTo>
                  <a:lnTo>
                    <a:pt x="90617" y="504150"/>
                  </a:lnTo>
                  <a:lnTo>
                    <a:pt x="83183" y="496001"/>
                  </a:lnTo>
                  <a:lnTo>
                    <a:pt x="76812" y="487853"/>
                  </a:lnTo>
                  <a:lnTo>
                    <a:pt x="70440" y="478996"/>
                  </a:lnTo>
                  <a:lnTo>
                    <a:pt x="65485" y="469784"/>
                  </a:lnTo>
                  <a:lnTo>
                    <a:pt x="60883" y="460218"/>
                  </a:lnTo>
                  <a:lnTo>
                    <a:pt x="56990" y="449944"/>
                  </a:lnTo>
                  <a:lnTo>
                    <a:pt x="53804" y="439670"/>
                  </a:lnTo>
                  <a:lnTo>
                    <a:pt x="51326" y="429041"/>
                  </a:lnTo>
                  <a:lnTo>
                    <a:pt x="49556" y="417704"/>
                  </a:lnTo>
                  <a:lnTo>
                    <a:pt x="48140" y="406721"/>
                  </a:lnTo>
                  <a:lnTo>
                    <a:pt x="47786" y="395384"/>
                  </a:lnTo>
                  <a:lnTo>
                    <a:pt x="47786" y="383692"/>
                  </a:lnTo>
                  <a:lnTo>
                    <a:pt x="48494" y="371292"/>
                  </a:lnTo>
                  <a:lnTo>
                    <a:pt x="50264" y="359247"/>
                  </a:lnTo>
                  <a:lnTo>
                    <a:pt x="52388" y="347201"/>
                  </a:lnTo>
                  <a:lnTo>
                    <a:pt x="55220" y="335155"/>
                  </a:lnTo>
                  <a:lnTo>
                    <a:pt x="58759" y="322401"/>
                  </a:lnTo>
                  <a:lnTo>
                    <a:pt x="63007" y="310001"/>
                  </a:lnTo>
                  <a:lnTo>
                    <a:pt x="67609" y="297246"/>
                  </a:lnTo>
                  <a:lnTo>
                    <a:pt x="72918" y="285201"/>
                  </a:lnTo>
                  <a:close/>
                  <a:moveTo>
                    <a:pt x="202472" y="85737"/>
                  </a:moveTo>
                  <a:lnTo>
                    <a:pt x="216277" y="100263"/>
                  </a:lnTo>
                  <a:lnTo>
                    <a:pt x="229374" y="114434"/>
                  </a:lnTo>
                  <a:lnTo>
                    <a:pt x="241409" y="128960"/>
                  </a:lnTo>
                  <a:lnTo>
                    <a:pt x="252736" y="142777"/>
                  </a:lnTo>
                  <a:lnTo>
                    <a:pt x="263355" y="156949"/>
                  </a:lnTo>
                  <a:lnTo>
                    <a:pt x="273266" y="170766"/>
                  </a:lnTo>
                  <a:lnTo>
                    <a:pt x="281762" y="184583"/>
                  </a:lnTo>
                  <a:lnTo>
                    <a:pt x="290257" y="197692"/>
                  </a:lnTo>
                  <a:lnTo>
                    <a:pt x="297690" y="211155"/>
                  </a:lnTo>
                  <a:lnTo>
                    <a:pt x="304770" y="224618"/>
                  </a:lnTo>
                  <a:lnTo>
                    <a:pt x="310787" y="238081"/>
                  </a:lnTo>
                  <a:lnTo>
                    <a:pt x="316097" y="250835"/>
                  </a:lnTo>
                  <a:lnTo>
                    <a:pt x="321053" y="263944"/>
                  </a:lnTo>
                  <a:lnTo>
                    <a:pt x="325300" y="276344"/>
                  </a:lnTo>
                  <a:lnTo>
                    <a:pt x="329194" y="289452"/>
                  </a:lnTo>
                  <a:lnTo>
                    <a:pt x="332380" y="301852"/>
                  </a:lnTo>
                  <a:lnTo>
                    <a:pt x="334857" y="314252"/>
                  </a:lnTo>
                  <a:lnTo>
                    <a:pt x="336981" y="326298"/>
                  </a:lnTo>
                  <a:lnTo>
                    <a:pt x="338397" y="338344"/>
                  </a:lnTo>
                  <a:lnTo>
                    <a:pt x="339459" y="350389"/>
                  </a:lnTo>
                  <a:lnTo>
                    <a:pt x="340521" y="362081"/>
                  </a:lnTo>
                  <a:lnTo>
                    <a:pt x="340521" y="373418"/>
                  </a:lnTo>
                  <a:lnTo>
                    <a:pt x="340521" y="385110"/>
                  </a:lnTo>
                  <a:lnTo>
                    <a:pt x="339459" y="396447"/>
                  </a:lnTo>
                  <a:lnTo>
                    <a:pt x="338751" y="407430"/>
                  </a:lnTo>
                  <a:lnTo>
                    <a:pt x="337689" y="418413"/>
                  </a:lnTo>
                  <a:lnTo>
                    <a:pt x="335919" y="429041"/>
                  </a:lnTo>
                  <a:lnTo>
                    <a:pt x="333796" y="439670"/>
                  </a:lnTo>
                  <a:lnTo>
                    <a:pt x="331672" y="449944"/>
                  </a:lnTo>
                  <a:lnTo>
                    <a:pt x="329194" y="460573"/>
                  </a:lnTo>
                  <a:lnTo>
                    <a:pt x="326362" y="470493"/>
                  </a:lnTo>
                  <a:lnTo>
                    <a:pt x="323176" y="480058"/>
                  </a:lnTo>
                  <a:lnTo>
                    <a:pt x="316451" y="453487"/>
                  </a:lnTo>
                  <a:lnTo>
                    <a:pt x="309371" y="425853"/>
                  </a:lnTo>
                  <a:lnTo>
                    <a:pt x="294151" y="370230"/>
                  </a:lnTo>
                  <a:lnTo>
                    <a:pt x="277868" y="314607"/>
                  </a:lnTo>
                  <a:lnTo>
                    <a:pt x="260877" y="260401"/>
                  </a:lnTo>
                  <a:lnTo>
                    <a:pt x="244595" y="209029"/>
                  </a:lnTo>
                  <a:lnTo>
                    <a:pt x="229374" y="162263"/>
                  </a:lnTo>
                  <a:lnTo>
                    <a:pt x="214861" y="120457"/>
                  </a:lnTo>
                  <a:close/>
                  <a:moveTo>
                    <a:pt x="197516" y="0"/>
                  </a:moveTo>
                  <a:lnTo>
                    <a:pt x="186543" y="12400"/>
                  </a:lnTo>
                  <a:lnTo>
                    <a:pt x="174508" y="26571"/>
                  </a:lnTo>
                  <a:lnTo>
                    <a:pt x="158933" y="46057"/>
                  </a:lnTo>
                  <a:lnTo>
                    <a:pt x="140881" y="69794"/>
                  </a:lnTo>
                  <a:lnTo>
                    <a:pt x="131324" y="82903"/>
                  </a:lnTo>
                  <a:lnTo>
                    <a:pt x="121412" y="97074"/>
                  </a:lnTo>
                  <a:lnTo>
                    <a:pt x="111501" y="111954"/>
                  </a:lnTo>
                  <a:lnTo>
                    <a:pt x="100882" y="127543"/>
                  </a:lnTo>
                  <a:lnTo>
                    <a:pt x="90617" y="143840"/>
                  </a:lnTo>
                  <a:lnTo>
                    <a:pt x="79998" y="160846"/>
                  </a:lnTo>
                  <a:lnTo>
                    <a:pt x="70086" y="178206"/>
                  </a:lnTo>
                  <a:lnTo>
                    <a:pt x="60529" y="196275"/>
                  </a:lnTo>
                  <a:lnTo>
                    <a:pt x="50618" y="214698"/>
                  </a:lnTo>
                  <a:lnTo>
                    <a:pt x="42123" y="233475"/>
                  </a:lnTo>
                  <a:lnTo>
                    <a:pt x="33627" y="252252"/>
                  </a:lnTo>
                  <a:lnTo>
                    <a:pt x="25840" y="271384"/>
                  </a:lnTo>
                  <a:lnTo>
                    <a:pt x="19115" y="290869"/>
                  </a:lnTo>
                  <a:lnTo>
                    <a:pt x="13097" y="310001"/>
                  </a:lnTo>
                  <a:lnTo>
                    <a:pt x="10265" y="319567"/>
                  </a:lnTo>
                  <a:lnTo>
                    <a:pt x="8141" y="329132"/>
                  </a:lnTo>
                  <a:lnTo>
                    <a:pt x="6018" y="338698"/>
                  </a:lnTo>
                  <a:lnTo>
                    <a:pt x="4248" y="348264"/>
                  </a:lnTo>
                  <a:lnTo>
                    <a:pt x="2832" y="358184"/>
                  </a:lnTo>
                  <a:lnTo>
                    <a:pt x="1416" y="367395"/>
                  </a:lnTo>
                  <a:lnTo>
                    <a:pt x="1062" y="376961"/>
                  </a:lnTo>
                  <a:lnTo>
                    <a:pt x="0" y="386172"/>
                  </a:lnTo>
                  <a:lnTo>
                    <a:pt x="0" y="395738"/>
                  </a:lnTo>
                  <a:lnTo>
                    <a:pt x="708" y="404950"/>
                  </a:lnTo>
                  <a:lnTo>
                    <a:pt x="1062" y="414161"/>
                  </a:lnTo>
                  <a:lnTo>
                    <a:pt x="2124" y="423018"/>
                  </a:lnTo>
                  <a:lnTo>
                    <a:pt x="3540" y="432230"/>
                  </a:lnTo>
                  <a:lnTo>
                    <a:pt x="5664" y="440733"/>
                  </a:lnTo>
                  <a:lnTo>
                    <a:pt x="7787" y="449590"/>
                  </a:lnTo>
                  <a:lnTo>
                    <a:pt x="10619" y="458093"/>
                  </a:lnTo>
                  <a:lnTo>
                    <a:pt x="13451" y="466241"/>
                  </a:lnTo>
                  <a:lnTo>
                    <a:pt x="16991" y="474744"/>
                  </a:lnTo>
                  <a:lnTo>
                    <a:pt x="20530" y="482184"/>
                  </a:lnTo>
                  <a:lnTo>
                    <a:pt x="24778" y="489978"/>
                  </a:lnTo>
                  <a:lnTo>
                    <a:pt x="29026" y="497418"/>
                  </a:lnTo>
                  <a:lnTo>
                    <a:pt x="33627" y="504150"/>
                  </a:lnTo>
                  <a:lnTo>
                    <a:pt x="38229" y="510881"/>
                  </a:lnTo>
                  <a:lnTo>
                    <a:pt x="43185" y="516904"/>
                  </a:lnTo>
                  <a:lnTo>
                    <a:pt x="48494" y="523281"/>
                  </a:lnTo>
                  <a:lnTo>
                    <a:pt x="54158" y="529304"/>
                  </a:lnTo>
                  <a:lnTo>
                    <a:pt x="59467" y="534619"/>
                  </a:lnTo>
                  <a:lnTo>
                    <a:pt x="65485" y="539933"/>
                  </a:lnTo>
                  <a:lnTo>
                    <a:pt x="71502" y="544893"/>
                  </a:lnTo>
                  <a:lnTo>
                    <a:pt x="77874" y="549499"/>
                  </a:lnTo>
                  <a:lnTo>
                    <a:pt x="84245" y="553750"/>
                  </a:lnTo>
                  <a:lnTo>
                    <a:pt x="90971" y="558002"/>
                  </a:lnTo>
                  <a:lnTo>
                    <a:pt x="97696" y="561899"/>
                  </a:lnTo>
                  <a:lnTo>
                    <a:pt x="104422" y="565442"/>
                  </a:lnTo>
                  <a:lnTo>
                    <a:pt x="110793" y="568630"/>
                  </a:lnTo>
                  <a:lnTo>
                    <a:pt x="118227" y="571819"/>
                  </a:lnTo>
                  <a:lnTo>
                    <a:pt x="125306" y="574299"/>
                  </a:lnTo>
                  <a:lnTo>
                    <a:pt x="132740" y="576779"/>
                  </a:lnTo>
                  <a:lnTo>
                    <a:pt x="139819" y="578904"/>
                  </a:lnTo>
                  <a:lnTo>
                    <a:pt x="147252" y="580676"/>
                  </a:lnTo>
                  <a:lnTo>
                    <a:pt x="154686" y="582093"/>
                  </a:lnTo>
                  <a:lnTo>
                    <a:pt x="162473" y="583510"/>
                  </a:lnTo>
                  <a:lnTo>
                    <a:pt x="169907" y="584927"/>
                  </a:lnTo>
                  <a:lnTo>
                    <a:pt x="177340" y="585282"/>
                  </a:lnTo>
                  <a:lnTo>
                    <a:pt x="184773" y="585636"/>
                  </a:lnTo>
                  <a:lnTo>
                    <a:pt x="192561" y="585990"/>
                  </a:lnTo>
                  <a:lnTo>
                    <a:pt x="200348" y="585990"/>
                  </a:lnTo>
                  <a:lnTo>
                    <a:pt x="207782" y="585636"/>
                  </a:lnTo>
                  <a:lnTo>
                    <a:pt x="215569" y="584927"/>
                  </a:lnTo>
                  <a:lnTo>
                    <a:pt x="223002" y="583864"/>
                  </a:lnTo>
                  <a:lnTo>
                    <a:pt x="230436" y="582802"/>
                  </a:lnTo>
                  <a:lnTo>
                    <a:pt x="237869" y="581030"/>
                  </a:lnTo>
                  <a:lnTo>
                    <a:pt x="245303" y="579259"/>
                  </a:lnTo>
                  <a:lnTo>
                    <a:pt x="252736" y="577133"/>
                  </a:lnTo>
                  <a:lnTo>
                    <a:pt x="259815" y="575007"/>
                  </a:lnTo>
                  <a:lnTo>
                    <a:pt x="266895" y="572527"/>
                  </a:lnTo>
                  <a:lnTo>
                    <a:pt x="273974" y="569693"/>
                  </a:lnTo>
                  <a:lnTo>
                    <a:pt x="280700" y="566504"/>
                  </a:lnTo>
                  <a:lnTo>
                    <a:pt x="287425" y="562962"/>
                  </a:lnTo>
                  <a:lnTo>
                    <a:pt x="294151" y="559419"/>
                  </a:lnTo>
                  <a:lnTo>
                    <a:pt x="300168" y="555522"/>
                  </a:lnTo>
                  <a:lnTo>
                    <a:pt x="306894" y="551270"/>
                  </a:lnTo>
                  <a:lnTo>
                    <a:pt x="312911" y="546664"/>
                  </a:lnTo>
                  <a:lnTo>
                    <a:pt x="318575" y="542059"/>
                  </a:lnTo>
                  <a:lnTo>
                    <a:pt x="324592" y="537099"/>
                  </a:lnTo>
                  <a:lnTo>
                    <a:pt x="330256" y="531784"/>
                  </a:lnTo>
                  <a:lnTo>
                    <a:pt x="335565" y="525761"/>
                  </a:lnTo>
                  <a:lnTo>
                    <a:pt x="340875" y="520093"/>
                  </a:lnTo>
                  <a:lnTo>
                    <a:pt x="345477" y="514070"/>
                  </a:lnTo>
                  <a:lnTo>
                    <a:pt x="350078" y="507693"/>
                  </a:lnTo>
                  <a:lnTo>
                    <a:pt x="354680" y="500961"/>
                  </a:lnTo>
                  <a:lnTo>
                    <a:pt x="358928" y="493876"/>
                  </a:lnTo>
                  <a:lnTo>
                    <a:pt x="362467" y="486790"/>
                  </a:lnTo>
                  <a:lnTo>
                    <a:pt x="366007" y="479350"/>
                  </a:lnTo>
                  <a:lnTo>
                    <a:pt x="369193" y="471556"/>
                  </a:lnTo>
                  <a:lnTo>
                    <a:pt x="372378" y="463407"/>
                  </a:lnTo>
                  <a:lnTo>
                    <a:pt x="375210" y="455258"/>
                  </a:lnTo>
                  <a:lnTo>
                    <a:pt x="377334" y="446755"/>
                  </a:lnTo>
                  <a:lnTo>
                    <a:pt x="379458" y="437898"/>
                  </a:lnTo>
                  <a:lnTo>
                    <a:pt x="380874" y="428687"/>
                  </a:lnTo>
                  <a:lnTo>
                    <a:pt x="382290" y="419475"/>
                  </a:lnTo>
                  <a:lnTo>
                    <a:pt x="382998" y="410264"/>
                  </a:lnTo>
                  <a:lnTo>
                    <a:pt x="383352" y="400698"/>
                  </a:lnTo>
                  <a:lnTo>
                    <a:pt x="384060" y="391487"/>
                  </a:lnTo>
                  <a:lnTo>
                    <a:pt x="384060" y="382275"/>
                  </a:lnTo>
                  <a:lnTo>
                    <a:pt x="383352" y="372710"/>
                  </a:lnTo>
                  <a:lnTo>
                    <a:pt x="382644" y="363498"/>
                  </a:lnTo>
                  <a:lnTo>
                    <a:pt x="381936" y="353932"/>
                  </a:lnTo>
                  <a:lnTo>
                    <a:pt x="380520" y="344367"/>
                  </a:lnTo>
                  <a:lnTo>
                    <a:pt x="379458" y="335155"/>
                  </a:lnTo>
                  <a:lnTo>
                    <a:pt x="375564" y="316378"/>
                  </a:lnTo>
                  <a:lnTo>
                    <a:pt x="370963" y="297246"/>
                  </a:lnTo>
                  <a:lnTo>
                    <a:pt x="364945" y="278824"/>
                  </a:lnTo>
                  <a:lnTo>
                    <a:pt x="358928" y="260401"/>
                  </a:lnTo>
                  <a:lnTo>
                    <a:pt x="352202" y="242332"/>
                  </a:lnTo>
                  <a:lnTo>
                    <a:pt x="344769" y="224263"/>
                  </a:lnTo>
                  <a:lnTo>
                    <a:pt x="336273" y="206549"/>
                  </a:lnTo>
                  <a:lnTo>
                    <a:pt x="327778" y="189543"/>
                  </a:lnTo>
                  <a:lnTo>
                    <a:pt x="319283" y="172892"/>
                  </a:lnTo>
                  <a:lnTo>
                    <a:pt x="310079" y="156240"/>
                  </a:lnTo>
                  <a:lnTo>
                    <a:pt x="300876" y="140652"/>
                  </a:lnTo>
                  <a:lnTo>
                    <a:pt x="291673" y="125417"/>
                  </a:lnTo>
                  <a:lnTo>
                    <a:pt x="281762" y="110892"/>
                  </a:lnTo>
                  <a:lnTo>
                    <a:pt x="272558" y="97074"/>
                  </a:lnTo>
                  <a:lnTo>
                    <a:pt x="263355" y="83966"/>
                  </a:lnTo>
                  <a:lnTo>
                    <a:pt x="246011" y="59874"/>
                  </a:lnTo>
                  <a:lnTo>
                    <a:pt x="230436" y="39326"/>
                  </a:lnTo>
                  <a:lnTo>
                    <a:pt x="216631" y="23028"/>
                  </a:lnTo>
                  <a:lnTo>
                    <a:pt x="206366" y="1027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square" anchor="ctr">
              <a:normAutofit/>
              <a:scene3d>
                <a:camera prst="orthographicFront"/>
                <a:lightRig rig="threePt" dir="t"/>
              </a:scene3d>
              <a:sp3d>
                <a:contourClr>
                  <a:srgbClr val="FFFFFF"/>
                </a:contourClr>
              </a:sp3d>
            </a:bodyPr>
            <a:lstStyle/>
            <a:p>
              <a:pPr algn="ctr">
                <a:defRPr/>
              </a:pPr>
              <a:endParaRPr lang="zh-CN" altLang="en-US" sz="1900" b="1">
                <a:solidFill>
                  <a:schemeClr val="dk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任意多边形 10"/>
            <p:cNvSpPr/>
            <p:nvPr>
              <p:custDataLst>
                <p:tags r:id="rId5"/>
              </p:custDataLst>
            </p:nvPr>
          </p:nvSpPr>
          <p:spPr bwMode="auto">
            <a:xfrm flipH="1">
              <a:off x="2394" y="3199"/>
              <a:ext cx="337" cy="514"/>
            </a:xfrm>
            <a:custGeom>
              <a:avLst/>
              <a:gdLst>
                <a:gd name="connsiteX0" fmla="*/ 78936 w 384060"/>
                <a:gd name="connsiteY0" fmla="*/ 272801 h 585990"/>
                <a:gd name="connsiteX1" fmla="*/ 85307 w 384060"/>
                <a:gd name="connsiteY1" fmla="*/ 298664 h 585990"/>
                <a:gd name="connsiteX2" fmla="*/ 91679 w 384060"/>
                <a:gd name="connsiteY2" fmla="*/ 322401 h 585990"/>
                <a:gd name="connsiteX3" fmla="*/ 98404 w 384060"/>
                <a:gd name="connsiteY3" fmla="*/ 344721 h 585990"/>
                <a:gd name="connsiteX4" fmla="*/ 104776 w 384060"/>
                <a:gd name="connsiteY4" fmla="*/ 365624 h 585990"/>
                <a:gd name="connsiteX5" fmla="*/ 111501 w 384060"/>
                <a:gd name="connsiteY5" fmla="*/ 385110 h 585990"/>
                <a:gd name="connsiteX6" fmla="*/ 118581 w 384060"/>
                <a:gd name="connsiteY6" fmla="*/ 403178 h 585990"/>
                <a:gd name="connsiteX7" fmla="*/ 125660 w 384060"/>
                <a:gd name="connsiteY7" fmla="*/ 420538 h 585990"/>
                <a:gd name="connsiteX8" fmla="*/ 133447 w 384060"/>
                <a:gd name="connsiteY8" fmla="*/ 436835 h 585990"/>
                <a:gd name="connsiteX9" fmla="*/ 141589 w 384060"/>
                <a:gd name="connsiteY9" fmla="*/ 452070 h 585990"/>
                <a:gd name="connsiteX10" fmla="*/ 150084 w 384060"/>
                <a:gd name="connsiteY10" fmla="*/ 466950 h 585990"/>
                <a:gd name="connsiteX11" fmla="*/ 159995 w 384060"/>
                <a:gd name="connsiteY11" fmla="*/ 481121 h 585990"/>
                <a:gd name="connsiteX12" fmla="*/ 169907 w 384060"/>
                <a:gd name="connsiteY12" fmla="*/ 494938 h 585990"/>
                <a:gd name="connsiteX13" fmla="*/ 180880 w 384060"/>
                <a:gd name="connsiteY13" fmla="*/ 508401 h 585990"/>
                <a:gd name="connsiteX14" fmla="*/ 192561 w 384060"/>
                <a:gd name="connsiteY14" fmla="*/ 521510 h 585990"/>
                <a:gd name="connsiteX15" fmla="*/ 205304 w 384060"/>
                <a:gd name="connsiteY15" fmla="*/ 534973 h 585990"/>
                <a:gd name="connsiteX16" fmla="*/ 219109 w 384060"/>
                <a:gd name="connsiteY16" fmla="*/ 548436 h 585990"/>
                <a:gd name="connsiteX17" fmla="*/ 203888 w 384060"/>
                <a:gd name="connsiteY17" fmla="*/ 548082 h 585990"/>
                <a:gd name="connsiteX18" fmla="*/ 189021 w 384060"/>
                <a:gd name="connsiteY18" fmla="*/ 546664 h 585990"/>
                <a:gd name="connsiteX19" fmla="*/ 175216 w 384060"/>
                <a:gd name="connsiteY19" fmla="*/ 544893 h 585990"/>
                <a:gd name="connsiteX20" fmla="*/ 162119 w 384060"/>
                <a:gd name="connsiteY20" fmla="*/ 542059 h 585990"/>
                <a:gd name="connsiteX21" fmla="*/ 149730 w 384060"/>
                <a:gd name="connsiteY21" fmla="*/ 538870 h 585990"/>
                <a:gd name="connsiteX22" fmla="*/ 138049 w 384060"/>
                <a:gd name="connsiteY22" fmla="*/ 534619 h 585990"/>
                <a:gd name="connsiteX23" fmla="*/ 127076 w 384060"/>
                <a:gd name="connsiteY23" fmla="*/ 529659 h 585990"/>
                <a:gd name="connsiteX24" fmla="*/ 116811 w 384060"/>
                <a:gd name="connsiteY24" fmla="*/ 523990 h 585990"/>
                <a:gd name="connsiteX25" fmla="*/ 107254 w 384060"/>
                <a:gd name="connsiteY25" fmla="*/ 517967 h 585990"/>
                <a:gd name="connsiteX26" fmla="*/ 98404 w 384060"/>
                <a:gd name="connsiteY26" fmla="*/ 511236 h 585990"/>
                <a:gd name="connsiteX27" fmla="*/ 90617 w 384060"/>
                <a:gd name="connsiteY27" fmla="*/ 504150 h 585990"/>
                <a:gd name="connsiteX28" fmla="*/ 83183 w 384060"/>
                <a:gd name="connsiteY28" fmla="*/ 496001 h 585990"/>
                <a:gd name="connsiteX29" fmla="*/ 76812 w 384060"/>
                <a:gd name="connsiteY29" fmla="*/ 487853 h 585990"/>
                <a:gd name="connsiteX30" fmla="*/ 70440 w 384060"/>
                <a:gd name="connsiteY30" fmla="*/ 478996 h 585990"/>
                <a:gd name="connsiteX31" fmla="*/ 65485 w 384060"/>
                <a:gd name="connsiteY31" fmla="*/ 469784 h 585990"/>
                <a:gd name="connsiteX32" fmla="*/ 60883 w 384060"/>
                <a:gd name="connsiteY32" fmla="*/ 460218 h 585990"/>
                <a:gd name="connsiteX33" fmla="*/ 56990 w 384060"/>
                <a:gd name="connsiteY33" fmla="*/ 449944 h 585990"/>
                <a:gd name="connsiteX34" fmla="*/ 53804 w 384060"/>
                <a:gd name="connsiteY34" fmla="*/ 439670 h 585990"/>
                <a:gd name="connsiteX35" fmla="*/ 51326 w 384060"/>
                <a:gd name="connsiteY35" fmla="*/ 429041 h 585990"/>
                <a:gd name="connsiteX36" fmla="*/ 49556 w 384060"/>
                <a:gd name="connsiteY36" fmla="*/ 417704 h 585990"/>
                <a:gd name="connsiteX37" fmla="*/ 48140 w 384060"/>
                <a:gd name="connsiteY37" fmla="*/ 406721 h 585990"/>
                <a:gd name="connsiteX38" fmla="*/ 47786 w 384060"/>
                <a:gd name="connsiteY38" fmla="*/ 395384 h 585990"/>
                <a:gd name="connsiteX39" fmla="*/ 47786 w 384060"/>
                <a:gd name="connsiteY39" fmla="*/ 383692 h 585990"/>
                <a:gd name="connsiteX40" fmla="*/ 48494 w 384060"/>
                <a:gd name="connsiteY40" fmla="*/ 371292 h 585990"/>
                <a:gd name="connsiteX41" fmla="*/ 50264 w 384060"/>
                <a:gd name="connsiteY41" fmla="*/ 359247 h 585990"/>
                <a:gd name="connsiteX42" fmla="*/ 52388 w 384060"/>
                <a:gd name="connsiteY42" fmla="*/ 347201 h 585990"/>
                <a:gd name="connsiteX43" fmla="*/ 55220 w 384060"/>
                <a:gd name="connsiteY43" fmla="*/ 335155 h 585990"/>
                <a:gd name="connsiteX44" fmla="*/ 58759 w 384060"/>
                <a:gd name="connsiteY44" fmla="*/ 322401 h 585990"/>
                <a:gd name="connsiteX45" fmla="*/ 63007 w 384060"/>
                <a:gd name="connsiteY45" fmla="*/ 310001 h 585990"/>
                <a:gd name="connsiteX46" fmla="*/ 67609 w 384060"/>
                <a:gd name="connsiteY46" fmla="*/ 297246 h 585990"/>
                <a:gd name="connsiteX47" fmla="*/ 72918 w 384060"/>
                <a:gd name="connsiteY47" fmla="*/ 285201 h 585990"/>
                <a:gd name="connsiteX48" fmla="*/ 202472 w 384060"/>
                <a:gd name="connsiteY48" fmla="*/ 85737 h 585990"/>
                <a:gd name="connsiteX49" fmla="*/ 216277 w 384060"/>
                <a:gd name="connsiteY49" fmla="*/ 100263 h 585990"/>
                <a:gd name="connsiteX50" fmla="*/ 229374 w 384060"/>
                <a:gd name="connsiteY50" fmla="*/ 114434 h 585990"/>
                <a:gd name="connsiteX51" fmla="*/ 241409 w 384060"/>
                <a:gd name="connsiteY51" fmla="*/ 128960 h 585990"/>
                <a:gd name="connsiteX52" fmla="*/ 252736 w 384060"/>
                <a:gd name="connsiteY52" fmla="*/ 142777 h 585990"/>
                <a:gd name="connsiteX53" fmla="*/ 263355 w 384060"/>
                <a:gd name="connsiteY53" fmla="*/ 156949 h 585990"/>
                <a:gd name="connsiteX54" fmla="*/ 273266 w 384060"/>
                <a:gd name="connsiteY54" fmla="*/ 170766 h 585990"/>
                <a:gd name="connsiteX55" fmla="*/ 281762 w 384060"/>
                <a:gd name="connsiteY55" fmla="*/ 184583 h 585990"/>
                <a:gd name="connsiteX56" fmla="*/ 290257 w 384060"/>
                <a:gd name="connsiteY56" fmla="*/ 197692 h 585990"/>
                <a:gd name="connsiteX57" fmla="*/ 297690 w 384060"/>
                <a:gd name="connsiteY57" fmla="*/ 211155 h 585990"/>
                <a:gd name="connsiteX58" fmla="*/ 304770 w 384060"/>
                <a:gd name="connsiteY58" fmla="*/ 224618 h 585990"/>
                <a:gd name="connsiteX59" fmla="*/ 310787 w 384060"/>
                <a:gd name="connsiteY59" fmla="*/ 238081 h 585990"/>
                <a:gd name="connsiteX60" fmla="*/ 316097 w 384060"/>
                <a:gd name="connsiteY60" fmla="*/ 250835 h 585990"/>
                <a:gd name="connsiteX61" fmla="*/ 321053 w 384060"/>
                <a:gd name="connsiteY61" fmla="*/ 263944 h 585990"/>
                <a:gd name="connsiteX62" fmla="*/ 325300 w 384060"/>
                <a:gd name="connsiteY62" fmla="*/ 276344 h 585990"/>
                <a:gd name="connsiteX63" fmla="*/ 329194 w 384060"/>
                <a:gd name="connsiteY63" fmla="*/ 289452 h 585990"/>
                <a:gd name="connsiteX64" fmla="*/ 332380 w 384060"/>
                <a:gd name="connsiteY64" fmla="*/ 301852 h 585990"/>
                <a:gd name="connsiteX65" fmla="*/ 334857 w 384060"/>
                <a:gd name="connsiteY65" fmla="*/ 314252 h 585990"/>
                <a:gd name="connsiteX66" fmla="*/ 336981 w 384060"/>
                <a:gd name="connsiteY66" fmla="*/ 326298 h 585990"/>
                <a:gd name="connsiteX67" fmla="*/ 338397 w 384060"/>
                <a:gd name="connsiteY67" fmla="*/ 338344 h 585990"/>
                <a:gd name="connsiteX68" fmla="*/ 339459 w 384060"/>
                <a:gd name="connsiteY68" fmla="*/ 350389 h 585990"/>
                <a:gd name="connsiteX69" fmla="*/ 340521 w 384060"/>
                <a:gd name="connsiteY69" fmla="*/ 362081 h 585990"/>
                <a:gd name="connsiteX70" fmla="*/ 340521 w 384060"/>
                <a:gd name="connsiteY70" fmla="*/ 373418 h 585990"/>
                <a:gd name="connsiteX71" fmla="*/ 340521 w 384060"/>
                <a:gd name="connsiteY71" fmla="*/ 385110 h 585990"/>
                <a:gd name="connsiteX72" fmla="*/ 339459 w 384060"/>
                <a:gd name="connsiteY72" fmla="*/ 396447 h 585990"/>
                <a:gd name="connsiteX73" fmla="*/ 338751 w 384060"/>
                <a:gd name="connsiteY73" fmla="*/ 407430 h 585990"/>
                <a:gd name="connsiteX74" fmla="*/ 337689 w 384060"/>
                <a:gd name="connsiteY74" fmla="*/ 418413 h 585990"/>
                <a:gd name="connsiteX75" fmla="*/ 335919 w 384060"/>
                <a:gd name="connsiteY75" fmla="*/ 429041 h 585990"/>
                <a:gd name="connsiteX76" fmla="*/ 333796 w 384060"/>
                <a:gd name="connsiteY76" fmla="*/ 439670 h 585990"/>
                <a:gd name="connsiteX77" fmla="*/ 331672 w 384060"/>
                <a:gd name="connsiteY77" fmla="*/ 449944 h 585990"/>
                <a:gd name="connsiteX78" fmla="*/ 329194 w 384060"/>
                <a:gd name="connsiteY78" fmla="*/ 460573 h 585990"/>
                <a:gd name="connsiteX79" fmla="*/ 326362 w 384060"/>
                <a:gd name="connsiteY79" fmla="*/ 470493 h 585990"/>
                <a:gd name="connsiteX80" fmla="*/ 323176 w 384060"/>
                <a:gd name="connsiteY80" fmla="*/ 480058 h 585990"/>
                <a:gd name="connsiteX81" fmla="*/ 316451 w 384060"/>
                <a:gd name="connsiteY81" fmla="*/ 453487 h 585990"/>
                <a:gd name="connsiteX82" fmla="*/ 309371 w 384060"/>
                <a:gd name="connsiteY82" fmla="*/ 425853 h 585990"/>
                <a:gd name="connsiteX83" fmla="*/ 294151 w 384060"/>
                <a:gd name="connsiteY83" fmla="*/ 370230 h 585990"/>
                <a:gd name="connsiteX84" fmla="*/ 277868 w 384060"/>
                <a:gd name="connsiteY84" fmla="*/ 314607 h 585990"/>
                <a:gd name="connsiteX85" fmla="*/ 260877 w 384060"/>
                <a:gd name="connsiteY85" fmla="*/ 260401 h 585990"/>
                <a:gd name="connsiteX86" fmla="*/ 244595 w 384060"/>
                <a:gd name="connsiteY86" fmla="*/ 209029 h 585990"/>
                <a:gd name="connsiteX87" fmla="*/ 229374 w 384060"/>
                <a:gd name="connsiteY87" fmla="*/ 162263 h 585990"/>
                <a:gd name="connsiteX88" fmla="*/ 214861 w 384060"/>
                <a:gd name="connsiteY88" fmla="*/ 120457 h 585990"/>
                <a:gd name="connsiteX89" fmla="*/ 197516 w 384060"/>
                <a:gd name="connsiteY89" fmla="*/ 0 h 585990"/>
                <a:gd name="connsiteX90" fmla="*/ 186543 w 384060"/>
                <a:gd name="connsiteY90" fmla="*/ 12400 h 585990"/>
                <a:gd name="connsiteX91" fmla="*/ 174508 w 384060"/>
                <a:gd name="connsiteY91" fmla="*/ 26571 h 585990"/>
                <a:gd name="connsiteX92" fmla="*/ 158933 w 384060"/>
                <a:gd name="connsiteY92" fmla="*/ 46057 h 585990"/>
                <a:gd name="connsiteX93" fmla="*/ 140881 w 384060"/>
                <a:gd name="connsiteY93" fmla="*/ 69794 h 585990"/>
                <a:gd name="connsiteX94" fmla="*/ 131324 w 384060"/>
                <a:gd name="connsiteY94" fmla="*/ 82903 h 585990"/>
                <a:gd name="connsiteX95" fmla="*/ 121412 w 384060"/>
                <a:gd name="connsiteY95" fmla="*/ 97074 h 585990"/>
                <a:gd name="connsiteX96" fmla="*/ 111501 w 384060"/>
                <a:gd name="connsiteY96" fmla="*/ 111954 h 585990"/>
                <a:gd name="connsiteX97" fmla="*/ 100882 w 384060"/>
                <a:gd name="connsiteY97" fmla="*/ 127543 h 585990"/>
                <a:gd name="connsiteX98" fmla="*/ 90617 w 384060"/>
                <a:gd name="connsiteY98" fmla="*/ 143840 h 585990"/>
                <a:gd name="connsiteX99" fmla="*/ 79998 w 384060"/>
                <a:gd name="connsiteY99" fmla="*/ 160846 h 585990"/>
                <a:gd name="connsiteX100" fmla="*/ 70086 w 384060"/>
                <a:gd name="connsiteY100" fmla="*/ 178206 h 585990"/>
                <a:gd name="connsiteX101" fmla="*/ 60529 w 384060"/>
                <a:gd name="connsiteY101" fmla="*/ 196275 h 585990"/>
                <a:gd name="connsiteX102" fmla="*/ 50618 w 384060"/>
                <a:gd name="connsiteY102" fmla="*/ 214698 h 585990"/>
                <a:gd name="connsiteX103" fmla="*/ 42123 w 384060"/>
                <a:gd name="connsiteY103" fmla="*/ 233475 h 585990"/>
                <a:gd name="connsiteX104" fmla="*/ 33627 w 384060"/>
                <a:gd name="connsiteY104" fmla="*/ 252252 h 585990"/>
                <a:gd name="connsiteX105" fmla="*/ 25840 w 384060"/>
                <a:gd name="connsiteY105" fmla="*/ 271384 h 585990"/>
                <a:gd name="connsiteX106" fmla="*/ 19115 w 384060"/>
                <a:gd name="connsiteY106" fmla="*/ 290869 h 585990"/>
                <a:gd name="connsiteX107" fmla="*/ 13097 w 384060"/>
                <a:gd name="connsiteY107" fmla="*/ 310001 h 585990"/>
                <a:gd name="connsiteX108" fmla="*/ 10265 w 384060"/>
                <a:gd name="connsiteY108" fmla="*/ 319567 h 585990"/>
                <a:gd name="connsiteX109" fmla="*/ 8141 w 384060"/>
                <a:gd name="connsiteY109" fmla="*/ 329132 h 585990"/>
                <a:gd name="connsiteX110" fmla="*/ 6018 w 384060"/>
                <a:gd name="connsiteY110" fmla="*/ 338698 h 585990"/>
                <a:gd name="connsiteX111" fmla="*/ 4248 w 384060"/>
                <a:gd name="connsiteY111" fmla="*/ 348264 h 585990"/>
                <a:gd name="connsiteX112" fmla="*/ 2832 w 384060"/>
                <a:gd name="connsiteY112" fmla="*/ 358184 h 585990"/>
                <a:gd name="connsiteX113" fmla="*/ 1416 w 384060"/>
                <a:gd name="connsiteY113" fmla="*/ 367395 h 585990"/>
                <a:gd name="connsiteX114" fmla="*/ 1062 w 384060"/>
                <a:gd name="connsiteY114" fmla="*/ 376961 h 585990"/>
                <a:gd name="connsiteX115" fmla="*/ 0 w 384060"/>
                <a:gd name="connsiteY115" fmla="*/ 386172 h 585990"/>
                <a:gd name="connsiteX116" fmla="*/ 0 w 384060"/>
                <a:gd name="connsiteY116" fmla="*/ 395738 h 585990"/>
                <a:gd name="connsiteX117" fmla="*/ 708 w 384060"/>
                <a:gd name="connsiteY117" fmla="*/ 404950 h 585990"/>
                <a:gd name="connsiteX118" fmla="*/ 1062 w 384060"/>
                <a:gd name="connsiteY118" fmla="*/ 414161 h 585990"/>
                <a:gd name="connsiteX119" fmla="*/ 2124 w 384060"/>
                <a:gd name="connsiteY119" fmla="*/ 423018 h 585990"/>
                <a:gd name="connsiteX120" fmla="*/ 3540 w 384060"/>
                <a:gd name="connsiteY120" fmla="*/ 432230 h 585990"/>
                <a:gd name="connsiteX121" fmla="*/ 5664 w 384060"/>
                <a:gd name="connsiteY121" fmla="*/ 440733 h 585990"/>
                <a:gd name="connsiteX122" fmla="*/ 7787 w 384060"/>
                <a:gd name="connsiteY122" fmla="*/ 449590 h 585990"/>
                <a:gd name="connsiteX123" fmla="*/ 10619 w 384060"/>
                <a:gd name="connsiteY123" fmla="*/ 458093 h 585990"/>
                <a:gd name="connsiteX124" fmla="*/ 13451 w 384060"/>
                <a:gd name="connsiteY124" fmla="*/ 466241 h 585990"/>
                <a:gd name="connsiteX125" fmla="*/ 16991 w 384060"/>
                <a:gd name="connsiteY125" fmla="*/ 474744 h 585990"/>
                <a:gd name="connsiteX126" fmla="*/ 20530 w 384060"/>
                <a:gd name="connsiteY126" fmla="*/ 482184 h 585990"/>
                <a:gd name="connsiteX127" fmla="*/ 24778 w 384060"/>
                <a:gd name="connsiteY127" fmla="*/ 489978 h 585990"/>
                <a:gd name="connsiteX128" fmla="*/ 29026 w 384060"/>
                <a:gd name="connsiteY128" fmla="*/ 497418 h 585990"/>
                <a:gd name="connsiteX129" fmla="*/ 33627 w 384060"/>
                <a:gd name="connsiteY129" fmla="*/ 504150 h 585990"/>
                <a:gd name="connsiteX130" fmla="*/ 38229 w 384060"/>
                <a:gd name="connsiteY130" fmla="*/ 510881 h 585990"/>
                <a:gd name="connsiteX131" fmla="*/ 43185 w 384060"/>
                <a:gd name="connsiteY131" fmla="*/ 516904 h 585990"/>
                <a:gd name="connsiteX132" fmla="*/ 48494 w 384060"/>
                <a:gd name="connsiteY132" fmla="*/ 523281 h 585990"/>
                <a:gd name="connsiteX133" fmla="*/ 54158 w 384060"/>
                <a:gd name="connsiteY133" fmla="*/ 529304 h 585990"/>
                <a:gd name="connsiteX134" fmla="*/ 59467 w 384060"/>
                <a:gd name="connsiteY134" fmla="*/ 534619 h 585990"/>
                <a:gd name="connsiteX135" fmla="*/ 65485 w 384060"/>
                <a:gd name="connsiteY135" fmla="*/ 539933 h 585990"/>
                <a:gd name="connsiteX136" fmla="*/ 71502 w 384060"/>
                <a:gd name="connsiteY136" fmla="*/ 544893 h 585990"/>
                <a:gd name="connsiteX137" fmla="*/ 77874 w 384060"/>
                <a:gd name="connsiteY137" fmla="*/ 549499 h 585990"/>
                <a:gd name="connsiteX138" fmla="*/ 84245 w 384060"/>
                <a:gd name="connsiteY138" fmla="*/ 553750 h 585990"/>
                <a:gd name="connsiteX139" fmla="*/ 90971 w 384060"/>
                <a:gd name="connsiteY139" fmla="*/ 558002 h 585990"/>
                <a:gd name="connsiteX140" fmla="*/ 97696 w 384060"/>
                <a:gd name="connsiteY140" fmla="*/ 561899 h 585990"/>
                <a:gd name="connsiteX141" fmla="*/ 104422 w 384060"/>
                <a:gd name="connsiteY141" fmla="*/ 565442 h 585990"/>
                <a:gd name="connsiteX142" fmla="*/ 110793 w 384060"/>
                <a:gd name="connsiteY142" fmla="*/ 568630 h 585990"/>
                <a:gd name="connsiteX143" fmla="*/ 118227 w 384060"/>
                <a:gd name="connsiteY143" fmla="*/ 571819 h 585990"/>
                <a:gd name="connsiteX144" fmla="*/ 125306 w 384060"/>
                <a:gd name="connsiteY144" fmla="*/ 574299 h 585990"/>
                <a:gd name="connsiteX145" fmla="*/ 132740 w 384060"/>
                <a:gd name="connsiteY145" fmla="*/ 576779 h 585990"/>
                <a:gd name="connsiteX146" fmla="*/ 139819 w 384060"/>
                <a:gd name="connsiteY146" fmla="*/ 578904 h 585990"/>
                <a:gd name="connsiteX147" fmla="*/ 147252 w 384060"/>
                <a:gd name="connsiteY147" fmla="*/ 580676 h 585990"/>
                <a:gd name="connsiteX148" fmla="*/ 154686 w 384060"/>
                <a:gd name="connsiteY148" fmla="*/ 582093 h 585990"/>
                <a:gd name="connsiteX149" fmla="*/ 162473 w 384060"/>
                <a:gd name="connsiteY149" fmla="*/ 583510 h 585990"/>
                <a:gd name="connsiteX150" fmla="*/ 169907 w 384060"/>
                <a:gd name="connsiteY150" fmla="*/ 584927 h 585990"/>
                <a:gd name="connsiteX151" fmla="*/ 177340 w 384060"/>
                <a:gd name="connsiteY151" fmla="*/ 585282 h 585990"/>
                <a:gd name="connsiteX152" fmla="*/ 184773 w 384060"/>
                <a:gd name="connsiteY152" fmla="*/ 585636 h 585990"/>
                <a:gd name="connsiteX153" fmla="*/ 192561 w 384060"/>
                <a:gd name="connsiteY153" fmla="*/ 585990 h 585990"/>
                <a:gd name="connsiteX154" fmla="*/ 200348 w 384060"/>
                <a:gd name="connsiteY154" fmla="*/ 585990 h 585990"/>
                <a:gd name="connsiteX155" fmla="*/ 207782 w 384060"/>
                <a:gd name="connsiteY155" fmla="*/ 585636 h 585990"/>
                <a:gd name="connsiteX156" fmla="*/ 215569 w 384060"/>
                <a:gd name="connsiteY156" fmla="*/ 584927 h 585990"/>
                <a:gd name="connsiteX157" fmla="*/ 223002 w 384060"/>
                <a:gd name="connsiteY157" fmla="*/ 583864 h 585990"/>
                <a:gd name="connsiteX158" fmla="*/ 230436 w 384060"/>
                <a:gd name="connsiteY158" fmla="*/ 582802 h 585990"/>
                <a:gd name="connsiteX159" fmla="*/ 237869 w 384060"/>
                <a:gd name="connsiteY159" fmla="*/ 581030 h 585990"/>
                <a:gd name="connsiteX160" fmla="*/ 245303 w 384060"/>
                <a:gd name="connsiteY160" fmla="*/ 579259 h 585990"/>
                <a:gd name="connsiteX161" fmla="*/ 252736 w 384060"/>
                <a:gd name="connsiteY161" fmla="*/ 577133 h 585990"/>
                <a:gd name="connsiteX162" fmla="*/ 259815 w 384060"/>
                <a:gd name="connsiteY162" fmla="*/ 575007 h 585990"/>
                <a:gd name="connsiteX163" fmla="*/ 266895 w 384060"/>
                <a:gd name="connsiteY163" fmla="*/ 572527 h 585990"/>
                <a:gd name="connsiteX164" fmla="*/ 273974 w 384060"/>
                <a:gd name="connsiteY164" fmla="*/ 569693 h 585990"/>
                <a:gd name="connsiteX165" fmla="*/ 280700 w 384060"/>
                <a:gd name="connsiteY165" fmla="*/ 566504 h 585990"/>
                <a:gd name="connsiteX166" fmla="*/ 287425 w 384060"/>
                <a:gd name="connsiteY166" fmla="*/ 562962 h 585990"/>
                <a:gd name="connsiteX167" fmla="*/ 294151 w 384060"/>
                <a:gd name="connsiteY167" fmla="*/ 559419 h 585990"/>
                <a:gd name="connsiteX168" fmla="*/ 300168 w 384060"/>
                <a:gd name="connsiteY168" fmla="*/ 555522 h 585990"/>
                <a:gd name="connsiteX169" fmla="*/ 306894 w 384060"/>
                <a:gd name="connsiteY169" fmla="*/ 551270 h 585990"/>
                <a:gd name="connsiteX170" fmla="*/ 312911 w 384060"/>
                <a:gd name="connsiteY170" fmla="*/ 546664 h 585990"/>
                <a:gd name="connsiteX171" fmla="*/ 318575 w 384060"/>
                <a:gd name="connsiteY171" fmla="*/ 542059 h 585990"/>
                <a:gd name="connsiteX172" fmla="*/ 324592 w 384060"/>
                <a:gd name="connsiteY172" fmla="*/ 537099 h 585990"/>
                <a:gd name="connsiteX173" fmla="*/ 330256 w 384060"/>
                <a:gd name="connsiteY173" fmla="*/ 531784 h 585990"/>
                <a:gd name="connsiteX174" fmla="*/ 335565 w 384060"/>
                <a:gd name="connsiteY174" fmla="*/ 525761 h 585990"/>
                <a:gd name="connsiteX175" fmla="*/ 340875 w 384060"/>
                <a:gd name="connsiteY175" fmla="*/ 520093 h 585990"/>
                <a:gd name="connsiteX176" fmla="*/ 345477 w 384060"/>
                <a:gd name="connsiteY176" fmla="*/ 514070 h 585990"/>
                <a:gd name="connsiteX177" fmla="*/ 350078 w 384060"/>
                <a:gd name="connsiteY177" fmla="*/ 507693 h 585990"/>
                <a:gd name="connsiteX178" fmla="*/ 354680 w 384060"/>
                <a:gd name="connsiteY178" fmla="*/ 500961 h 585990"/>
                <a:gd name="connsiteX179" fmla="*/ 358928 w 384060"/>
                <a:gd name="connsiteY179" fmla="*/ 493876 h 585990"/>
                <a:gd name="connsiteX180" fmla="*/ 362467 w 384060"/>
                <a:gd name="connsiteY180" fmla="*/ 486790 h 585990"/>
                <a:gd name="connsiteX181" fmla="*/ 366007 w 384060"/>
                <a:gd name="connsiteY181" fmla="*/ 479350 h 585990"/>
                <a:gd name="connsiteX182" fmla="*/ 369193 w 384060"/>
                <a:gd name="connsiteY182" fmla="*/ 471556 h 585990"/>
                <a:gd name="connsiteX183" fmla="*/ 372378 w 384060"/>
                <a:gd name="connsiteY183" fmla="*/ 463407 h 585990"/>
                <a:gd name="connsiteX184" fmla="*/ 375210 w 384060"/>
                <a:gd name="connsiteY184" fmla="*/ 455258 h 585990"/>
                <a:gd name="connsiteX185" fmla="*/ 377334 w 384060"/>
                <a:gd name="connsiteY185" fmla="*/ 446755 h 585990"/>
                <a:gd name="connsiteX186" fmla="*/ 379458 w 384060"/>
                <a:gd name="connsiteY186" fmla="*/ 437898 h 585990"/>
                <a:gd name="connsiteX187" fmla="*/ 380874 w 384060"/>
                <a:gd name="connsiteY187" fmla="*/ 428687 h 585990"/>
                <a:gd name="connsiteX188" fmla="*/ 382290 w 384060"/>
                <a:gd name="connsiteY188" fmla="*/ 419475 h 585990"/>
                <a:gd name="connsiteX189" fmla="*/ 382998 w 384060"/>
                <a:gd name="connsiteY189" fmla="*/ 410264 h 585990"/>
                <a:gd name="connsiteX190" fmla="*/ 383352 w 384060"/>
                <a:gd name="connsiteY190" fmla="*/ 400698 h 585990"/>
                <a:gd name="connsiteX191" fmla="*/ 384060 w 384060"/>
                <a:gd name="connsiteY191" fmla="*/ 391487 h 585990"/>
                <a:gd name="connsiteX192" fmla="*/ 384060 w 384060"/>
                <a:gd name="connsiteY192" fmla="*/ 382275 h 585990"/>
                <a:gd name="connsiteX193" fmla="*/ 383352 w 384060"/>
                <a:gd name="connsiteY193" fmla="*/ 372710 h 585990"/>
                <a:gd name="connsiteX194" fmla="*/ 382644 w 384060"/>
                <a:gd name="connsiteY194" fmla="*/ 363498 h 585990"/>
                <a:gd name="connsiteX195" fmla="*/ 381936 w 384060"/>
                <a:gd name="connsiteY195" fmla="*/ 353932 h 585990"/>
                <a:gd name="connsiteX196" fmla="*/ 380520 w 384060"/>
                <a:gd name="connsiteY196" fmla="*/ 344367 h 585990"/>
                <a:gd name="connsiteX197" fmla="*/ 379458 w 384060"/>
                <a:gd name="connsiteY197" fmla="*/ 335155 h 585990"/>
                <a:gd name="connsiteX198" fmla="*/ 375564 w 384060"/>
                <a:gd name="connsiteY198" fmla="*/ 316378 h 585990"/>
                <a:gd name="connsiteX199" fmla="*/ 370963 w 384060"/>
                <a:gd name="connsiteY199" fmla="*/ 297246 h 585990"/>
                <a:gd name="connsiteX200" fmla="*/ 364945 w 384060"/>
                <a:gd name="connsiteY200" fmla="*/ 278824 h 585990"/>
                <a:gd name="connsiteX201" fmla="*/ 358928 w 384060"/>
                <a:gd name="connsiteY201" fmla="*/ 260401 h 585990"/>
                <a:gd name="connsiteX202" fmla="*/ 352202 w 384060"/>
                <a:gd name="connsiteY202" fmla="*/ 242332 h 585990"/>
                <a:gd name="connsiteX203" fmla="*/ 344769 w 384060"/>
                <a:gd name="connsiteY203" fmla="*/ 224263 h 585990"/>
                <a:gd name="connsiteX204" fmla="*/ 336273 w 384060"/>
                <a:gd name="connsiteY204" fmla="*/ 206549 h 585990"/>
                <a:gd name="connsiteX205" fmla="*/ 327778 w 384060"/>
                <a:gd name="connsiteY205" fmla="*/ 189543 h 585990"/>
                <a:gd name="connsiteX206" fmla="*/ 319283 w 384060"/>
                <a:gd name="connsiteY206" fmla="*/ 172892 h 585990"/>
                <a:gd name="connsiteX207" fmla="*/ 310079 w 384060"/>
                <a:gd name="connsiteY207" fmla="*/ 156240 h 585990"/>
                <a:gd name="connsiteX208" fmla="*/ 300876 w 384060"/>
                <a:gd name="connsiteY208" fmla="*/ 140652 h 585990"/>
                <a:gd name="connsiteX209" fmla="*/ 291673 w 384060"/>
                <a:gd name="connsiteY209" fmla="*/ 125417 h 585990"/>
                <a:gd name="connsiteX210" fmla="*/ 281762 w 384060"/>
                <a:gd name="connsiteY210" fmla="*/ 110892 h 585990"/>
                <a:gd name="connsiteX211" fmla="*/ 272558 w 384060"/>
                <a:gd name="connsiteY211" fmla="*/ 97074 h 585990"/>
                <a:gd name="connsiteX212" fmla="*/ 263355 w 384060"/>
                <a:gd name="connsiteY212" fmla="*/ 83966 h 585990"/>
                <a:gd name="connsiteX213" fmla="*/ 246011 w 384060"/>
                <a:gd name="connsiteY213" fmla="*/ 59874 h 585990"/>
                <a:gd name="connsiteX214" fmla="*/ 230436 w 384060"/>
                <a:gd name="connsiteY214" fmla="*/ 39326 h 585990"/>
                <a:gd name="connsiteX215" fmla="*/ 216631 w 384060"/>
                <a:gd name="connsiteY215" fmla="*/ 23028 h 585990"/>
                <a:gd name="connsiteX216" fmla="*/ 206366 w 384060"/>
                <a:gd name="connsiteY216" fmla="*/ 10274 h 5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384060" h="585990">
                  <a:moveTo>
                    <a:pt x="78936" y="272801"/>
                  </a:moveTo>
                  <a:lnTo>
                    <a:pt x="85307" y="298664"/>
                  </a:lnTo>
                  <a:lnTo>
                    <a:pt x="91679" y="322401"/>
                  </a:lnTo>
                  <a:lnTo>
                    <a:pt x="98404" y="344721"/>
                  </a:lnTo>
                  <a:lnTo>
                    <a:pt x="104776" y="365624"/>
                  </a:lnTo>
                  <a:lnTo>
                    <a:pt x="111501" y="385110"/>
                  </a:lnTo>
                  <a:lnTo>
                    <a:pt x="118581" y="403178"/>
                  </a:lnTo>
                  <a:lnTo>
                    <a:pt x="125660" y="420538"/>
                  </a:lnTo>
                  <a:lnTo>
                    <a:pt x="133447" y="436835"/>
                  </a:lnTo>
                  <a:lnTo>
                    <a:pt x="141589" y="452070"/>
                  </a:lnTo>
                  <a:lnTo>
                    <a:pt x="150084" y="466950"/>
                  </a:lnTo>
                  <a:lnTo>
                    <a:pt x="159995" y="481121"/>
                  </a:lnTo>
                  <a:lnTo>
                    <a:pt x="169907" y="494938"/>
                  </a:lnTo>
                  <a:lnTo>
                    <a:pt x="180880" y="508401"/>
                  </a:lnTo>
                  <a:lnTo>
                    <a:pt x="192561" y="521510"/>
                  </a:lnTo>
                  <a:lnTo>
                    <a:pt x="205304" y="534973"/>
                  </a:lnTo>
                  <a:lnTo>
                    <a:pt x="219109" y="548436"/>
                  </a:lnTo>
                  <a:lnTo>
                    <a:pt x="203888" y="548082"/>
                  </a:lnTo>
                  <a:lnTo>
                    <a:pt x="189021" y="546664"/>
                  </a:lnTo>
                  <a:lnTo>
                    <a:pt x="175216" y="544893"/>
                  </a:lnTo>
                  <a:lnTo>
                    <a:pt x="162119" y="542059"/>
                  </a:lnTo>
                  <a:lnTo>
                    <a:pt x="149730" y="538870"/>
                  </a:lnTo>
                  <a:lnTo>
                    <a:pt x="138049" y="534619"/>
                  </a:lnTo>
                  <a:lnTo>
                    <a:pt x="127076" y="529659"/>
                  </a:lnTo>
                  <a:lnTo>
                    <a:pt x="116811" y="523990"/>
                  </a:lnTo>
                  <a:lnTo>
                    <a:pt x="107254" y="517967"/>
                  </a:lnTo>
                  <a:lnTo>
                    <a:pt x="98404" y="511236"/>
                  </a:lnTo>
                  <a:lnTo>
                    <a:pt x="90617" y="504150"/>
                  </a:lnTo>
                  <a:lnTo>
                    <a:pt x="83183" y="496001"/>
                  </a:lnTo>
                  <a:lnTo>
                    <a:pt x="76812" y="487853"/>
                  </a:lnTo>
                  <a:lnTo>
                    <a:pt x="70440" y="478996"/>
                  </a:lnTo>
                  <a:lnTo>
                    <a:pt x="65485" y="469784"/>
                  </a:lnTo>
                  <a:lnTo>
                    <a:pt x="60883" y="460218"/>
                  </a:lnTo>
                  <a:lnTo>
                    <a:pt x="56990" y="449944"/>
                  </a:lnTo>
                  <a:lnTo>
                    <a:pt x="53804" y="439670"/>
                  </a:lnTo>
                  <a:lnTo>
                    <a:pt x="51326" y="429041"/>
                  </a:lnTo>
                  <a:lnTo>
                    <a:pt x="49556" y="417704"/>
                  </a:lnTo>
                  <a:lnTo>
                    <a:pt x="48140" y="406721"/>
                  </a:lnTo>
                  <a:lnTo>
                    <a:pt x="47786" y="395384"/>
                  </a:lnTo>
                  <a:lnTo>
                    <a:pt x="47786" y="383692"/>
                  </a:lnTo>
                  <a:lnTo>
                    <a:pt x="48494" y="371292"/>
                  </a:lnTo>
                  <a:lnTo>
                    <a:pt x="50264" y="359247"/>
                  </a:lnTo>
                  <a:lnTo>
                    <a:pt x="52388" y="347201"/>
                  </a:lnTo>
                  <a:lnTo>
                    <a:pt x="55220" y="335155"/>
                  </a:lnTo>
                  <a:lnTo>
                    <a:pt x="58759" y="322401"/>
                  </a:lnTo>
                  <a:lnTo>
                    <a:pt x="63007" y="310001"/>
                  </a:lnTo>
                  <a:lnTo>
                    <a:pt x="67609" y="297246"/>
                  </a:lnTo>
                  <a:lnTo>
                    <a:pt x="72918" y="285201"/>
                  </a:lnTo>
                  <a:close/>
                  <a:moveTo>
                    <a:pt x="202472" y="85737"/>
                  </a:moveTo>
                  <a:lnTo>
                    <a:pt x="216277" y="100263"/>
                  </a:lnTo>
                  <a:lnTo>
                    <a:pt x="229374" y="114434"/>
                  </a:lnTo>
                  <a:lnTo>
                    <a:pt x="241409" y="128960"/>
                  </a:lnTo>
                  <a:lnTo>
                    <a:pt x="252736" y="142777"/>
                  </a:lnTo>
                  <a:lnTo>
                    <a:pt x="263355" y="156949"/>
                  </a:lnTo>
                  <a:lnTo>
                    <a:pt x="273266" y="170766"/>
                  </a:lnTo>
                  <a:lnTo>
                    <a:pt x="281762" y="184583"/>
                  </a:lnTo>
                  <a:lnTo>
                    <a:pt x="290257" y="197692"/>
                  </a:lnTo>
                  <a:lnTo>
                    <a:pt x="297690" y="211155"/>
                  </a:lnTo>
                  <a:lnTo>
                    <a:pt x="304770" y="224618"/>
                  </a:lnTo>
                  <a:lnTo>
                    <a:pt x="310787" y="238081"/>
                  </a:lnTo>
                  <a:lnTo>
                    <a:pt x="316097" y="250835"/>
                  </a:lnTo>
                  <a:lnTo>
                    <a:pt x="321053" y="263944"/>
                  </a:lnTo>
                  <a:lnTo>
                    <a:pt x="325300" y="276344"/>
                  </a:lnTo>
                  <a:lnTo>
                    <a:pt x="329194" y="289452"/>
                  </a:lnTo>
                  <a:lnTo>
                    <a:pt x="332380" y="301852"/>
                  </a:lnTo>
                  <a:lnTo>
                    <a:pt x="334857" y="314252"/>
                  </a:lnTo>
                  <a:lnTo>
                    <a:pt x="336981" y="326298"/>
                  </a:lnTo>
                  <a:lnTo>
                    <a:pt x="338397" y="338344"/>
                  </a:lnTo>
                  <a:lnTo>
                    <a:pt x="339459" y="350389"/>
                  </a:lnTo>
                  <a:lnTo>
                    <a:pt x="340521" y="362081"/>
                  </a:lnTo>
                  <a:lnTo>
                    <a:pt x="340521" y="373418"/>
                  </a:lnTo>
                  <a:lnTo>
                    <a:pt x="340521" y="385110"/>
                  </a:lnTo>
                  <a:lnTo>
                    <a:pt x="339459" y="396447"/>
                  </a:lnTo>
                  <a:lnTo>
                    <a:pt x="338751" y="407430"/>
                  </a:lnTo>
                  <a:lnTo>
                    <a:pt x="337689" y="418413"/>
                  </a:lnTo>
                  <a:lnTo>
                    <a:pt x="335919" y="429041"/>
                  </a:lnTo>
                  <a:lnTo>
                    <a:pt x="333796" y="439670"/>
                  </a:lnTo>
                  <a:lnTo>
                    <a:pt x="331672" y="449944"/>
                  </a:lnTo>
                  <a:lnTo>
                    <a:pt x="329194" y="460573"/>
                  </a:lnTo>
                  <a:lnTo>
                    <a:pt x="326362" y="470493"/>
                  </a:lnTo>
                  <a:lnTo>
                    <a:pt x="323176" y="480058"/>
                  </a:lnTo>
                  <a:lnTo>
                    <a:pt x="316451" y="453487"/>
                  </a:lnTo>
                  <a:lnTo>
                    <a:pt x="309371" y="425853"/>
                  </a:lnTo>
                  <a:lnTo>
                    <a:pt x="294151" y="370230"/>
                  </a:lnTo>
                  <a:lnTo>
                    <a:pt x="277868" y="314607"/>
                  </a:lnTo>
                  <a:lnTo>
                    <a:pt x="260877" y="260401"/>
                  </a:lnTo>
                  <a:lnTo>
                    <a:pt x="244595" y="209029"/>
                  </a:lnTo>
                  <a:lnTo>
                    <a:pt x="229374" y="162263"/>
                  </a:lnTo>
                  <a:lnTo>
                    <a:pt x="214861" y="120457"/>
                  </a:lnTo>
                  <a:close/>
                  <a:moveTo>
                    <a:pt x="197516" y="0"/>
                  </a:moveTo>
                  <a:lnTo>
                    <a:pt x="186543" y="12400"/>
                  </a:lnTo>
                  <a:lnTo>
                    <a:pt x="174508" y="26571"/>
                  </a:lnTo>
                  <a:lnTo>
                    <a:pt x="158933" y="46057"/>
                  </a:lnTo>
                  <a:lnTo>
                    <a:pt x="140881" y="69794"/>
                  </a:lnTo>
                  <a:lnTo>
                    <a:pt x="131324" y="82903"/>
                  </a:lnTo>
                  <a:lnTo>
                    <a:pt x="121412" y="97074"/>
                  </a:lnTo>
                  <a:lnTo>
                    <a:pt x="111501" y="111954"/>
                  </a:lnTo>
                  <a:lnTo>
                    <a:pt x="100882" y="127543"/>
                  </a:lnTo>
                  <a:lnTo>
                    <a:pt x="90617" y="143840"/>
                  </a:lnTo>
                  <a:lnTo>
                    <a:pt x="79998" y="160846"/>
                  </a:lnTo>
                  <a:lnTo>
                    <a:pt x="70086" y="178206"/>
                  </a:lnTo>
                  <a:lnTo>
                    <a:pt x="60529" y="196275"/>
                  </a:lnTo>
                  <a:lnTo>
                    <a:pt x="50618" y="214698"/>
                  </a:lnTo>
                  <a:lnTo>
                    <a:pt x="42123" y="233475"/>
                  </a:lnTo>
                  <a:lnTo>
                    <a:pt x="33627" y="252252"/>
                  </a:lnTo>
                  <a:lnTo>
                    <a:pt x="25840" y="271384"/>
                  </a:lnTo>
                  <a:lnTo>
                    <a:pt x="19115" y="290869"/>
                  </a:lnTo>
                  <a:lnTo>
                    <a:pt x="13097" y="310001"/>
                  </a:lnTo>
                  <a:lnTo>
                    <a:pt x="10265" y="319567"/>
                  </a:lnTo>
                  <a:lnTo>
                    <a:pt x="8141" y="329132"/>
                  </a:lnTo>
                  <a:lnTo>
                    <a:pt x="6018" y="338698"/>
                  </a:lnTo>
                  <a:lnTo>
                    <a:pt x="4248" y="348264"/>
                  </a:lnTo>
                  <a:lnTo>
                    <a:pt x="2832" y="358184"/>
                  </a:lnTo>
                  <a:lnTo>
                    <a:pt x="1416" y="367395"/>
                  </a:lnTo>
                  <a:lnTo>
                    <a:pt x="1062" y="376961"/>
                  </a:lnTo>
                  <a:lnTo>
                    <a:pt x="0" y="386172"/>
                  </a:lnTo>
                  <a:lnTo>
                    <a:pt x="0" y="395738"/>
                  </a:lnTo>
                  <a:lnTo>
                    <a:pt x="708" y="404950"/>
                  </a:lnTo>
                  <a:lnTo>
                    <a:pt x="1062" y="414161"/>
                  </a:lnTo>
                  <a:lnTo>
                    <a:pt x="2124" y="423018"/>
                  </a:lnTo>
                  <a:lnTo>
                    <a:pt x="3540" y="432230"/>
                  </a:lnTo>
                  <a:lnTo>
                    <a:pt x="5664" y="440733"/>
                  </a:lnTo>
                  <a:lnTo>
                    <a:pt x="7787" y="449590"/>
                  </a:lnTo>
                  <a:lnTo>
                    <a:pt x="10619" y="458093"/>
                  </a:lnTo>
                  <a:lnTo>
                    <a:pt x="13451" y="466241"/>
                  </a:lnTo>
                  <a:lnTo>
                    <a:pt x="16991" y="474744"/>
                  </a:lnTo>
                  <a:lnTo>
                    <a:pt x="20530" y="482184"/>
                  </a:lnTo>
                  <a:lnTo>
                    <a:pt x="24778" y="489978"/>
                  </a:lnTo>
                  <a:lnTo>
                    <a:pt x="29026" y="497418"/>
                  </a:lnTo>
                  <a:lnTo>
                    <a:pt x="33627" y="504150"/>
                  </a:lnTo>
                  <a:lnTo>
                    <a:pt x="38229" y="510881"/>
                  </a:lnTo>
                  <a:lnTo>
                    <a:pt x="43185" y="516904"/>
                  </a:lnTo>
                  <a:lnTo>
                    <a:pt x="48494" y="523281"/>
                  </a:lnTo>
                  <a:lnTo>
                    <a:pt x="54158" y="529304"/>
                  </a:lnTo>
                  <a:lnTo>
                    <a:pt x="59467" y="534619"/>
                  </a:lnTo>
                  <a:lnTo>
                    <a:pt x="65485" y="539933"/>
                  </a:lnTo>
                  <a:lnTo>
                    <a:pt x="71502" y="544893"/>
                  </a:lnTo>
                  <a:lnTo>
                    <a:pt x="77874" y="549499"/>
                  </a:lnTo>
                  <a:lnTo>
                    <a:pt x="84245" y="553750"/>
                  </a:lnTo>
                  <a:lnTo>
                    <a:pt x="90971" y="558002"/>
                  </a:lnTo>
                  <a:lnTo>
                    <a:pt x="97696" y="561899"/>
                  </a:lnTo>
                  <a:lnTo>
                    <a:pt x="104422" y="565442"/>
                  </a:lnTo>
                  <a:lnTo>
                    <a:pt x="110793" y="568630"/>
                  </a:lnTo>
                  <a:lnTo>
                    <a:pt x="118227" y="571819"/>
                  </a:lnTo>
                  <a:lnTo>
                    <a:pt x="125306" y="574299"/>
                  </a:lnTo>
                  <a:lnTo>
                    <a:pt x="132740" y="576779"/>
                  </a:lnTo>
                  <a:lnTo>
                    <a:pt x="139819" y="578904"/>
                  </a:lnTo>
                  <a:lnTo>
                    <a:pt x="147252" y="580676"/>
                  </a:lnTo>
                  <a:lnTo>
                    <a:pt x="154686" y="582093"/>
                  </a:lnTo>
                  <a:lnTo>
                    <a:pt x="162473" y="583510"/>
                  </a:lnTo>
                  <a:lnTo>
                    <a:pt x="169907" y="584927"/>
                  </a:lnTo>
                  <a:lnTo>
                    <a:pt x="177340" y="585282"/>
                  </a:lnTo>
                  <a:lnTo>
                    <a:pt x="184773" y="585636"/>
                  </a:lnTo>
                  <a:lnTo>
                    <a:pt x="192561" y="585990"/>
                  </a:lnTo>
                  <a:lnTo>
                    <a:pt x="200348" y="585990"/>
                  </a:lnTo>
                  <a:lnTo>
                    <a:pt x="207782" y="585636"/>
                  </a:lnTo>
                  <a:lnTo>
                    <a:pt x="215569" y="584927"/>
                  </a:lnTo>
                  <a:lnTo>
                    <a:pt x="223002" y="583864"/>
                  </a:lnTo>
                  <a:lnTo>
                    <a:pt x="230436" y="582802"/>
                  </a:lnTo>
                  <a:lnTo>
                    <a:pt x="237869" y="581030"/>
                  </a:lnTo>
                  <a:lnTo>
                    <a:pt x="245303" y="579259"/>
                  </a:lnTo>
                  <a:lnTo>
                    <a:pt x="252736" y="577133"/>
                  </a:lnTo>
                  <a:lnTo>
                    <a:pt x="259815" y="575007"/>
                  </a:lnTo>
                  <a:lnTo>
                    <a:pt x="266895" y="572527"/>
                  </a:lnTo>
                  <a:lnTo>
                    <a:pt x="273974" y="569693"/>
                  </a:lnTo>
                  <a:lnTo>
                    <a:pt x="280700" y="566504"/>
                  </a:lnTo>
                  <a:lnTo>
                    <a:pt x="287425" y="562962"/>
                  </a:lnTo>
                  <a:lnTo>
                    <a:pt x="294151" y="559419"/>
                  </a:lnTo>
                  <a:lnTo>
                    <a:pt x="300168" y="555522"/>
                  </a:lnTo>
                  <a:lnTo>
                    <a:pt x="306894" y="551270"/>
                  </a:lnTo>
                  <a:lnTo>
                    <a:pt x="312911" y="546664"/>
                  </a:lnTo>
                  <a:lnTo>
                    <a:pt x="318575" y="542059"/>
                  </a:lnTo>
                  <a:lnTo>
                    <a:pt x="324592" y="537099"/>
                  </a:lnTo>
                  <a:lnTo>
                    <a:pt x="330256" y="531784"/>
                  </a:lnTo>
                  <a:lnTo>
                    <a:pt x="335565" y="525761"/>
                  </a:lnTo>
                  <a:lnTo>
                    <a:pt x="340875" y="520093"/>
                  </a:lnTo>
                  <a:lnTo>
                    <a:pt x="345477" y="514070"/>
                  </a:lnTo>
                  <a:lnTo>
                    <a:pt x="350078" y="507693"/>
                  </a:lnTo>
                  <a:lnTo>
                    <a:pt x="354680" y="500961"/>
                  </a:lnTo>
                  <a:lnTo>
                    <a:pt x="358928" y="493876"/>
                  </a:lnTo>
                  <a:lnTo>
                    <a:pt x="362467" y="486790"/>
                  </a:lnTo>
                  <a:lnTo>
                    <a:pt x="366007" y="479350"/>
                  </a:lnTo>
                  <a:lnTo>
                    <a:pt x="369193" y="471556"/>
                  </a:lnTo>
                  <a:lnTo>
                    <a:pt x="372378" y="463407"/>
                  </a:lnTo>
                  <a:lnTo>
                    <a:pt x="375210" y="455258"/>
                  </a:lnTo>
                  <a:lnTo>
                    <a:pt x="377334" y="446755"/>
                  </a:lnTo>
                  <a:lnTo>
                    <a:pt x="379458" y="437898"/>
                  </a:lnTo>
                  <a:lnTo>
                    <a:pt x="380874" y="428687"/>
                  </a:lnTo>
                  <a:lnTo>
                    <a:pt x="382290" y="419475"/>
                  </a:lnTo>
                  <a:lnTo>
                    <a:pt x="382998" y="410264"/>
                  </a:lnTo>
                  <a:lnTo>
                    <a:pt x="383352" y="400698"/>
                  </a:lnTo>
                  <a:lnTo>
                    <a:pt x="384060" y="391487"/>
                  </a:lnTo>
                  <a:lnTo>
                    <a:pt x="384060" y="382275"/>
                  </a:lnTo>
                  <a:lnTo>
                    <a:pt x="383352" y="372710"/>
                  </a:lnTo>
                  <a:lnTo>
                    <a:pt x="382644" y="363498"/>
                  </a:lnTo>
                  <a:lnTo>
                    <a:pt x="381936" y="353932"/>
                  </a:lnTo>
                  <a:lnTo>
                    <a:pt x="380520" y="344367"/>
                  </a:lnTo>
                  <a:lnTo>
                    <a:pt x="379458" y="335155"/>
                  </a:lnTo>
                  <a:lnTo>
                    <a:pt x="375564" y="316378"/>
                  </a:lnTo>
                  <a:lnTo>
                    <a:pt x="370963" y="297246"/>
                  </a:lnTo>
                  <a:lnTo>
                    <a:pt x="364945" y="278824"/>
                  </a:lnTo>
                  <a:lnTo>
                    <a:pt x="358928" y="260401"/>
                  </a:lnTo>
                  <a:lnTo>
                    <a:pt x="352202" y="242332"/>
                  </a:lnTo>
                  <a:lnTo>
                    <a:pt x="344769" y="224263"/>
                  </a:lnTo>
                  <a:lnTo>
                    <a:pt x="336273" y="206549"/>
                  </a:lnTo>
                  <a:lnTo>
                    <a:pt x="327778" y="189543"/>
                  </a:lnTo>
                  <a:lnTo>
                    <a:pt x="319283" y="172892"/>
                  </a:lnTo>
                  <a:lnTo>
                    <a:pt x="310079" y="156240"/>
                  </a:lnTo>
                  <a:lnTo>
                    <a:pt x="300876" y="140652"/>
                  </a:lnTo>
                  <a:lnTo>
                    <a:pt x="291673" y="125417"/>
                  </a:lnTo>
                  <a:lnTo>
                    <a:pt x="281762" y="110892"/>
                  </a:lnTo>
                  <a:lnTo>
                    <a:pt x="272558" y="97074"/>
                  </a:lnTo>
                  <a:lnTo>
                    <a:pt x="263355" y="83966"/>
                  </a:lnTo>
                  <a:lnTo>
                    <a:pt x="246011" y="59874"/>
                  </a:lnTo>
                  <a:lnTo>
                    <a:pt x="230436" y="39326"/>
                  </a:lnTo>
                  <a:lnTo>
                    <a:pt x="216631" y="23028"/>
                  </a:lnTo>
                  <a:lnTo>
                    <a:pt x="206366" y="10274"/>
                  </a:lnTo>
                  <a:close/>
                </a:path>
              </a:pathLst>
            </a:custGeom>
            <a:solidFill>
              <a:schemeClr val="accent2"/>
            </a:solidFill>
            <a:ln>
              <a:noFill/>
            </a:ln>
          </p:spPr>
          <p:txBody>
            <a:bodyPr wrap="square" anchor="ctr">
              <a:normAutofit/>
              <a:scene3d>
                <a:camera prst="orthographicFront"/>
                <a:lightRig rig="threePt" dir="t"/>
              </a:scene3d>
              <a:sp3d>
                <a:contourClr>
                  <a:srgbClr val="FFFFFF"/>
                </a:contourClr>
              </a:sp3d>
            </a:bodyPr>
            <a:lstStyle/>
            <a:p>
              <a:pPr algn="ctr">
                <a:defRPr/>
              </a:pPr>
              <a:endParaRPr lang="zh-CN" altLang="en-US" sz="1900" b="1">
                <a:solidFill>
                  <a:schemeClr val="dk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任意多边形 11"/>
            <p:cNvSpPr/>
            <p:nvPr>
              <p:custDataLst>
                <p:tags r:id="rId6"/>
              </p:custDataLst>
            </p:nvPr>
          </p:nvSpPr>
          <p:spPr bwMode="auto">
            <a:xfrm flipH="1">
              <a:off x="2069" y="3477"/>
              <a:ext cx="337" cy="514"/>
            </a:xfrm>
            <a:custGeom>
              <a:avLst/>
              <a:gdLst>
                <a:gd name="connsiteX0" fmla="*/ 78936 w 384060"/>
                <a:gd name="connsiteY0" fmla="*/ 272801 h 585990"/>
                <a:gd name="connsiteX1" fmla="*/ 85307 w 384060"/>
                <a:gd name="connsiteY1" fmla="*/ 298664 h 585990"/>
                <a:gd name="connsiteX2" fmla="*/ 91679 w 384060"/>
                <a:gd name="connsiteY2" fmla="*/ 322401 h 585990"/>
                <a:gd name="connsiteX3" fmla="*/ 98404 w 384060"/>
                <a:gd name="connsiteY3" fmla="*/ 344721 h 585990"/>
                <a:gd name="connsiteX4" fmla="*/ 104776 w 384060"/>
                <a:gd name="connsiteY4" fmla="*/ 365624 h 585990"/>
                <a:gd name="connsiteX5" fmla="*/ 111501 w 384060"/>
                <a:gd name="connsiteY5" fmla="*/ 385110 h 585990"/>
                <a:gd name="connsiteX6" fmla="*/ 118581 w 384060"/>
                <a:gd name="connsiteY6" fmla="*/ 403178 h 585990"/>
                <a:gd name="connsiteX7" fmla="*/ 125660 w 384060"/>
                <a:gd name="connsiteY7" fmla="*/ 420538 h 585990"/>
                <a:gd name="connsiteX8" fmla="*/ 133447 w 384060"/>
                <a:gd name="connsiteY8" fmla="*/ 436835 h 585990"/>
                <a:gd name="connsiteX9" fmla="*/ 141589 w 384060"/>
                <a:gd name="connsiteY9" fmla="*/ 452070 h 585990"/>
                <a:gd name="connsiteX10" fmla="*/ 150084 w 384060"/>
                <a:gd name="connsiteY10" fmla="*/ 466950 h 585990"/>
                <a:gd name="connsiteX11" fmla="*/ 159995 w 384060"/>
                <a:gd name="connsiteY11" fmla="*/ 481121 h 585990"/>
                <a:gd name="connsiteX12" fmla="*/ 169907 w 384060"/>
                <a:gd name="connsiteY12" fmla="*/ 494938 h 585990"/>
                <a:gd name="connsiteX13" fmla="*/ 180880 w 384060"/>
                <a:gd name="connsiteY13" fmla="*/ 508401 h 585990"/>
                <a:gd name="connsiteX14" fmla="*/ 192561 w 384060"/>
                <a:gd name="connsiteY14" fmla="*/ 521510 h 585990"/>
                <a:gd name="connsiteX15" fmla="*/ 205304 w 384060"/>
                <a:gd name="connsiteY15" fmla="*/ 534973 h 585990"/>
                <a:gd name="connsiteX16" fmla="*/ 219109 w 384060"/>
                <a:gd name="connsiteY16" fmla="*/ 548436 h 585990"/>
                <a:gd name="connsiteX17" fmla="*/ 203888 w 384060"/>
                <a:gd name="connsiteY17" fmla="*/ 548082 h 585990"/>
                <a:gd name="connsiteX18" fmla="*/ 189021 w 384060"/>
                <a:gd name="connsiteY18" fmla="*/ 546664 h 585990"/>
                <a:gd name="connsiteX19" fmla="*/ 175216 w 384060"/>
                <a:gd name="connsiteY19" fmla="*/ 544893 h 585990"/>
                <a:gd name="connsiteX20" fmla="*/ 162119 w 384060"/>
                <a:gd name="connsiteY20" fmla="*/ 542059 h 585990"/>
                <a:gd name="connsiteX21" fmla="*/ 149730 w 384060"/>
                <a:gd name="connsiteY21" fmla="*/ 538870 h 585990"/>
                <a:gd name="connsiteX22" fmla="*/ 138049 w 384060"/>
                <a:gd name="connsiteY22" fmla="*/ 534619 h 585990"/>
                <a:gd name="connsiteX23" fmla="*/ 127076 w 384060"/>
                <a:gd name="connsiteY23" fmla="*/ 529659 h 585990"/>
                <a:gd name="connsiteX24" fmla="*/ 116811 w 384060"/>
                <a:gd name="connsiteY24" fmla="*/ 523990 h 585990"/>
                <a:gd name="connsiteX25" fmla="*/ 107254 w 384060"/>
                <a:gd name="connsiteY25" fmla="*/ 517967 h 585990"/>
                <a:gd name="connsiteX26" fmla="*/ 98404 w 384060"/>
                <a:gd name="connsiteY26" fmla="*/ 511236 h 585990"/>
                <a:gd name="connsiteX27" fmla="*/ 90617 w 384060"/>
                <a:gd name="connsiteY27" fmla="*/ 504150 h 585990"/>
                <a:gd name="connsiteX28" fmla="*/ 83183 w 384060"/>
                <a:gd name="connsiteY28" fmla="*/ 496001 h 585990"/>
                <a:gd name="connsiteX29" fmla="*/ 76812 w 384060"/>
                <a:gd name="connsiteY29" fmla="*/ 487853 h 585990"/>
                <a:gd name="connsiteX30" fmla="*/ 70440 w 384060"/>
                <a:gd name="connsiteY30" fmla="*/ 478996 h 585990"/>
                <a:gd name="connsiteX31" fmla="*/ 65485 w 384060"/>
                <a:gd name="connsiteY31" fmla="*/ 469784 h 585990"/>
                <a:gd name="connsiteX32" fmla="*/ 60883 w 384060"/>
                <a:gd name="connsiteY32" fmla="*/ 460218 h 585990"/>
                <a:gd name="connsiteX33" fmla="*/ 56990 w 384060"/>
                <a:gd name="connsiteY33" fmla="*/ 449944 h 585990"/>
                <a:gd name="connsiteX34" fmla="*/ 53804 w 384060"/>
                <a:gd name="connsiteY34" fmla="*/ 439670 h 585990"/>
                <a:gd name="connsiteX35" fmla="*/ 51326 w 384060"/>
                <a:gd name="connsiteY35" fmla="*/ 429041 h 585990"/>
                <a:gd name="connsiteX36" fmla="*/ 49556 w 384060"/>
                <a:gd name="connsiteY36" fmla="*/ 417704 h 585990"/>
                <a:gd name="connsiteX37" fmla="*/ 48140 w 384060"/>
                <a:gd name="connsiteY37" fmla="*/ 406721 h 585990"/>
                <a:gd name="connsiteX38" fmla="*/ 47786 w 384060"/>
                <a:gd name="connsiteY38" fmla="*/ 395384 h 585990"/>
                <a:gd name="connsiteX39" fmla="*/ 47786 w 384060"/>
                <a:gd name="connsiteY39" fmla="*/ 383692 h 585990"/>
                <a:gd name="connsiteX40" fmla="*/ 48494 w 384060"/>
                <a:gd name="connsiteY40" fmla="*/ 371292 h 585990"/>
                <a:gd name="connsiteX41" fmla="*/ 50264 w 384060"/>
                <a:gd name="connsiteY41" fmla="*/ 359247 h 585990"/>
                <a:gd name="connsiteX42" fmla="*/ 52388 w 384060"/>
                <a:gd name="connsiteY42" fmla="*/ 347201 h 585990"/>
                <a:gd name="connsiteX43" fmla="*/ 55220 w 384060"/>
                <a:gd name="connsiteY43" fmla="*/ 335155 h 585990"/>
                <a:gd name="connsiteX44" fmla="*/ 58759 w 384060"/>
                <a:gd name="connsiteY44" fmla="*/ 322401 h 585990"/>
                <a:gd name="connsiteX45" fmla="*/ 63007 w 384060"/>
                <a:gd name="connsiteY45" fmla="*/ 310001 h 585990"/>
                <a:gd name="connsiteX46" fmla="*/ 67609 w 384060"/>
                <a:gd name="connsiteY46" fmla="*/ 297246 h 585990"/>
                <a:gd name="connsiteX47" fmla="*/ 72918 w 384060"/>
                <a:gd name="connsiteY47" fmla="*/ 285201 h 585990"/>
                <a:gd name="connsiteX48" fmla="*/ 202472 w 384060"/>
                <a:gd name="connsiteY48" fmla="*/ 85737 h 585990"/>
                <a:gd name="connsiteX49" fmla="*/ 216277 w 384060"/>
                <a:gd name="connsiteY49" fmla="*/ 100263 h 585990"/>
                <a:gd name="connsiteX50" fmla="*/ 229374 w 384060"/>
                <a:gd name="connsiteY50" fmla="*/ 114434 h 585990"/>
                <a:gd name="connsiteX51" fmla="*/ 241409 w 384060"/>
                <a:gd name="connsiteY51" fmla="*/ 128960 h 585990"/>
                <a:gd name="connsiteX52" fmla="*/ 252736 w 384060"/>
                <a:gd name="connsiteY52" fmla="*/ 142777 h 585990"/>
                <a:gd name="connsiteX53" fmla="*/ 263355 w 384060"/>
                <a:gd name="connsiteY53" fmla="*/ 156949 h 585990"/>
                <a:gd name="connsiteX54" fmla="*/ 273266 w 384060"/>
                <a:gd name="connsiteY54" fmla="*/ 170766 h 585990"/>
                <a:gd name="connsiteX55" fmla="*/ 281762 w 384060"/>
                <a:gd name="connsiteY55" fmla="*/ 184583 h 585990"/>
                <a:gd name="connsiteX56" fmla="*/ 290257 w 384060"/>
                <a:gd name="connsiteY56" fmla="*/ 197692 h 585990"/>
                <a:gd name="connsiteX57" fmla="*/ 297690 w 384060"/>
                <a:gd name="connsiteY57" fmla="*/ 211155 h 585990"/>
                <a:gd name="connsiteX58" fmla="*/ 304770 w 384060"/>
                <a:gd name="connsiteY58" fmla="*/ 224618 h 585990"/>
                <a:gd name="connsiteX59" fmla="*/ 310787 w 384060"/>
                <a:gd name="connsiteY59" fmla="*/ 238081 h 585990"/>
                <a:gd name="connsiteX60" fmla="*/ 316097 w 384060"/>
                <a:gd name="connsiteY60" fmla="*/ 250835 h 585990"/>
                <a:gd name="connsiteX61" fmla="*/ 321053 w 384060"/>
                <a:gd name="connsiteY61" fmla="*/ 263944 h 585990"/>
                <a:gd name="connsiteX62" fmla="*/ 325300 w 384060"/>
                <a:gd name="connsiteY62" fmla="*/ 276344 h 585990"/>
                <a:gd name="connsiteX63" fmla="*/ 329194 w 384060"/>
                <a:gd name="connsiteY63" fmla="*/ 289452 h 585990"/>
                <a:gd name="connsiteX64" fmla="*/ 332380 w 384060"/>
                <a:gd name="connsiteY64" fmla="*/ 301852 h 585990"/>
                <a:gd name="connsiteX65" fmla="*/ 334857 w 384060"/>
                <a:gd name="connsiteY65" fmla="*/ 314252 h 585990"/>
                <a:gd name="connsiteX66" fmla="*/ 336981 w 384060"/>
                <a:gd name="connsiteY66" fmla="*/ 326298 h 585990"/>
                <a:gd name="connsiteX67" fmla="*/ 338397 w 384060"/>
                <a:gd name="connsiteY67" fmla="*/ 338344 h 585990"/>
                <a:gd name="connsiteX68" fmla="*/ 339459 w 384060"/>
                <a:gd name="connsiteY68" fmla="*/ 350389 h 585990"/>
                <a:gd name="connsiteX69" fmla="*/ 340521 w 384060"/>
                <a:gd name="connsiteY69" fmla="*/ 362081 h 585990"/>
                <a:gd name="connsiteX70" fmla="*/ 340521 w 384060"/>
                <a:gd name="connsiteY70" fmla="*/ 373418 h 585990"/>
                <a:gd name="connsiteX71" fmla="*/ 340521 w 384060"/>
                <a:gd name="connsiteY71" fmla="*/ 385110 h 585990"/>
                <a:gd name="connsiteX72" fmla="*/ 339459 w 384060"/>
                <a:gd name="connsiteY72" fmla="*/ 396447 h 585990"/>
                <a:gd name="connsiteX73" fmla="*/ 338751 w 384060"/>
                <a:gd name="connsiteY73" fmla="*/ 407430 h 585990"/>
                <a:gd name="connsiteX74" fmla="*/ 337689 w 384060"/>
                <a:gd name="connsiteY74" fmla="*/ 418413 h 585990"/>
                <a:gd name="connsiteX75" fmla="*/ 335919 w 384060"/>
                <a:gd name="connsiteY75" fmla="*/ 429041 h 585990"/>
                <a:gd name="connsiteX76" fmla="*/ 333796 w 384060"/>
                <a:gd name="connsiteY76" fmla="*/ 439670 h 585990"/>
                <a:gd name="connsiteX77" fmla="*/ 331672 w 384060"/>
                <a:gd name="connsiteY77" fmla="*/ 449944 h 585990"/>
                <a:gd name="connsiteX78" fmla="*/ 329194 w 384060"/>
                <a:gd name="connsiteY78" fmla="*/ 460573 h 585990"/>
                <a:gd name="connsiteX79" fmla="*/ 326362 w 384060"/>
                <a:gd name="connsiteY79" fmla="*/ 470493 h 585990"/>
                <a:gd name="connsiteX80" fmla="*/ 323176 w 384060"/>
                <a:gd name="connsiteY80" fmla="*/ 480058 h 585990"/>
                <a:gd name="connsiteX81" fmla="*/ 316451 w 384060"/>
                <a:gd name="connsiteY81" fmla="*/ 453487 h 585990"/>
                <a:gd name="connsiteX82" fmla="*/ 309371 w 384060"/>
                <a:gd name="connsiteY82" fmla="*/ 425853 h 585990"/>
                <a:gd name="connsiteX83" fmla="*/ 294151 w 384060"/>
                <a:gd name="connsiteY83" fmla="*/ 370230 h 585990"/>
                <a:gd name="connsiteX84" fmla="*/ 277868 w 384060"/>
                <a:gd name="connsiteY84" fmla="*/ 314607 h 585990"/>
                <a:gd name="connsiteX85" fmla="*/ 260877 w 384060"/>
                <a:gd name="connsiteY85" fmla="*/ 260401 h 585990"/>
                <a:gd name="connsiteX86" fmla="*/ 244595 w 384060"/>
                <a:gd name="connsiteY86" fmla="*/ 209029 h 585990"/>
                <a:gd name="connsiteX87" fmla="*/ 229374 w 384060"/>
                <a:gd name="connsiteY87" fmla="*/ 162263 h 585990"/>
                <a:gd name="connsiteX88" fmla="*/ 214861 w 384060"/>
                <a:gd name="connsiteY88" fmla="*/ 120457 h 585990"/>
                <a:gd name="connsiteX89" fmla="*/ 197516 w 384060"/>
                <a:gd name="connsiteY89" fmla="*/ 0 h 585990"/>
                <a:gd name="connsiteX90" fmla="*/ 186543 w 384060"/>
                <a:gd name="connsiteY90" fmla="*/ 12400 h 585990"/>
                <a:gd name="connsiteX91" fmla="*/ 174508 w 384060"/>
                <a:gd name="connsiteY91" fmla="*/ 26571 h 585990"/>
                <a:gd name="connsiteX92" fmla="*/ 158933 w 384060"/>
                <a:gd name="connsiteY92" fmla="*/ 46057 h 585990"/>
                <a:gd name="connsiteX93" fmla="*/ 140881 w 384060"/>
                <a:gd name="connsiteY93" fmla="*/ 69794 h 585990"/>
                <a:gd name="connsiteX94" fmla="*/ 131324 w 384060"/>
                <a:gd name="connsiteY94" fmla="*/ 82903 h 585990"/>
                <a:gd name="connsiteX95" fmla="*/ 121412 w 384060"/>
                <a:gd name="connsiteY95" fmla="*/ 97074 h 585990"/>
                <a:gd name="connsiteX96" fmla="*/ 111501 w 384060"/>
                <a:gd name="connsiteY96" fmla="*/ 111954 h 585990"/>
                <a:gd name="connsiteX97" fmla="*/ 100882 w 384060"/>
                <a:gd name="connsiteY97" fmla="*/ 127543 h 585990"/>
                <a:gd name="connsiteX98" fmla="*/ 90617 w 384060"/>
                <a:gd name="connsiteY98" fmla="*/ 143840 h 585990"/>
                <a:gd name="connsiteX99" fmla="*/ 79998 w 384060"/>
                <a:gd name="connsiteY99" fmla="*/ 160846 h 585990"/>
                <a:gd name="connsiteX100" fmla="*/ 70086 w 384060"/>
                <a:gd name="connsiteY100" fmla="*/ 178206 h 585990"/>
                <a:gd name="connsiteX101" fmla="*/ 60529 w 384060"/>
                <a:gd name="connsiteY101" fmla="*/ 196275 h 585990"/>
                <a:gd name="connsiteX102" fmla="*/ 50618 w 384060"/>
                <a:gd name="connsiteY102" fmla="*/ 214698 h 585990"/>
                <a:gd name="connsiteX103" fmla="*/ 42123 w 384060"/>
                <a:gd name="connsiteY103" fmla="*/ 233475 h 585990"/>
                <a:gd name="connsiteX104" fmla="*/ 33627 w 384060"/>
                <a:gd name="connsiteY104" fmla="*/ 252252 h 585990"/>
                <a:gd name="connsiteX105" fmla="*/ 25840 w 384060"/>
                <a:gd name="connsiteY105" fmla="*/ 271384 h 585990"/>
                <a:gd name="connsiteX106" fmla="*/ 19115 w 384060"/>
                <a:gd name="connsiteY106" fmla="*/ 290869 h 585990"/>
                <a:gd name="connsiteX107" fmla="*/ 13097 w 384060"/>
                <a:gd name="connsiteY107" fmla="*/ 310001 h 585990"/>
                <a:gd name="connsiteX108" fmla="*/ 10265 w 384060"/>
                <a:gd name="connsiteY108" fmla="*/ 319567 h 585990"/>
                <a:gd name="connsiteX109" fmla="*/ 8141 w 384060"/>
                <a:gd name="connsiteY109" fmla="*/ 329132 h 585990"/>
                <a:gd name="connsiteX110" fmla="*/ 6018 w 384060"/>
                <a:gd name="connsiteY110" fmla="*/ 338698 h 585990"/>
                <a:gd name="connsiteX111" fmla="*/ 4248 w 384060"/>
                <a:gd name="connsiteY111" fmla="*/ 348264 h 585990"/>
                <a:gd name="connsiteX112" fmla="*/ 2832 w 384060"/>
                <a:gd name="connsiteY112" fmla="*/ 358184 h 585990"/>
                <a:gd name="connsiteX113" fmla="*/ 1416 w 384060"/>
                <a:gd name="connsiteY113" fmla="*/ 367395 h 585990"/>
                <a:gd name="connsiteX114" fmla="*/ 1062 w 384060"/>
                <a:gd name="connsiteY114" fmla="*/ 376961 h 585990"/>
                <a:gd name="connsiteX115" fmla="*/ 0 w 384060"/>
                <a:gd name="connsiteY115" fmla="*/ 386172 h 585990"/>
                <a:gd name="connsiteX116" fmla="*/ 0 w 384060"/>
                <a:gd name="connsiteY116" fmla="*/ 395738 h 585990"/>
                <a:gd name="connsiteX117" fmla="*/ 708 w 384060"/>
                <a:gd name="connsiteY117" fmla="*/ 404950 h 585990"/>
                <a:gd name="connsiteX118" fmla="*/ 1062 w 384060"/>
                <a:gd name="connsiteY118" fmla="*/ 414161 h 585990"/>
                <a:gd name="connsiteX119" fmla="*/ 2124 w 384060"/>
                <a:gd name="connsiteY119" fmla="*/ 423018 h 585990"/>
                <a:gd name="connsiteX120" fmla="*/ 3540 w 384060"/>
                <a:gd name="connsiteY120" fmla="*/ 432230 h 585990"/>
                <a:gd name="connsiteX121" fmla="*/ 5664 w 384060"/>
                <a:gd name="connsiteY121" fmla="*/ 440733 h 585990"/>
                <a:gd name="connsiteX122" fmla="*/ 7787 w 384060"/>
                <a:gd name="connsiteY122" fmla="*/ 449590 h 585990"/>
                <a:gd name="connsiteX123" fmla="*/ 10619 w 384060"/>
                <a:gd name="connsiteY123" fmla="*/ 458093 h 585990"/>
                <a:gd name="connsiteX124" fmla="*/ 13451 w 384060"/>
                <a:gd name="connsiteY124" fmla="*/ 466241 h 585990"/>
                <a:gd name="connsiteX125" fmla="*/ 16991 w 384060"/>
                <a:gd name="connsiteY125" fmla="*/ 474744 h 585990"/>
                <a:gd name="connsiteX126" fmla="*/ 20530 w 384060"/>
                <a:gd name="connsiteY126" fmla="*/ 482184 h 585990"/>
                <a:gd name="connsiteX127" fmla="*/ 24778 w 384060"/>
                <a:gd name="connsiteY127" fmla="*/ 489978 h 585990"/>
                <a:gd name="connsiteX128" fmla="*/ 29026 w 384060"/>
                <a:gd name="connsiteY128" fmla="*/ 497418 h 585990"/>
                <a:gd name="connsiteX129" fmla="*/ 33627 w 384060"/>
                <a:gd name="connsiteY129" fmla="*/ 504150 h 585990"/>
                <a:gd name="connsiteX130" fmla="*/ 38229 w 384060"/>
                <a:gd name="connsiteY130" fmla="*/ 510881 h 585990"/>
                <a:gd name="connsiteX131" fmla="*/ 43185 w 384060"/>
                <a:gd name="connsiteY131" fmla="*/ 516904 h 585990"/>
                <a:gd name="connsiteX132" fmla="*/ 48494 w 384060"/>
                <a:gd name="connsiteY132" fmla="*/ 523281 h 585990"/>
                <a:gd name="connsiteX133" fmla="*/ 54158 w 384060"/>
                <a:gd name="connsiteY133" fmla="*/ 529304 h 585990"/>
                <a:gd name="connsiteX134" fmla="*/ 59467 w 384060"/>
                <a:gd name="connsiteY134" fmla="*/ 534619 h 585990"/>
                <a:gd name="connsiteX135" fmla="*/ 65485 w 384060"/>
                <a:gd name="connsiteY135" fmla="*/ 539933 h 585990"/>
                <a:gd name="connsiteX136" fmla="*/ 71502 w 384060"/>
                <a:gd name="connsiteY136" fmla="*/ 544893 h 585990"/>
                <a:gd name="connsiteX137" fmla="*/ 77874 w 384060"/>
                <a:gd name="connsiteY137" fmla="*/ 549499 h 585990"/>
                <a:gd name="connsiteX138" fmla="*/ 84245 w 384060"/>
                <a:gd name="connsiteY138" fmla="*/ 553750 h 585990"/>
                <a:gd name="connsiteX139" fmla="*/ 90971 w 384060"/>
                <a:gd name="connsiteY139" fmla="*/ 558002 h 585990"/>
                <a:gd name="connsiteX140" fmla="*/ 97696 w 384060"/>
                <a:gd name="connsiteY140" fmla="*/ 561899 h 585990"/>
                <a:gd name="connsiteX141" fmla="*/ 104422 w 384060"/>
                <a:gd name="connsiteY141" fmla="*/ 565442 h 585990"/>
                <a:gd name="connsiteX142" fmla="*/ 110793 w 384060"/>
                <a:gd name="connsiteY142" fmla="*/ 568630 h 585990"/>
                <a:gd name="connsiteX143" fmla="*/ 118227 w 384060"/>
                <a:gd name="connsiteY143" fmla="*/ 571819 h 585990"/>
                <a:gd name="connsiteX144" fmla="*/ 125306 w 384060"/>
                <a:gd name="connsiteY144" fmla="*/ 574299 h 585990"/>
                <a:gd name="connsiteX145" fmla="*/ 132740 w 384060"/>
                <a:gd name="connsiteY145" fmla="*/ 576779 h 585990"/>
                <a:gd name="connsiteX146" fmla="*/ 139819 w 384060"/>
                <a:gd name="connsiteY146" fmla="*/ 578904 h 585990"/>
                <a:gd name="connsiteX147" fmla="*/ 147252 w 384060"/>
                <a:gd name="connsiteY147" fmla="*/ 580676 h 585990"/>
                <a:gd name="connsiteX148" fmla="*/ 154686 w 384060"/>
                <a:gd name="connsiteY148" fmla="*/ 582093 h 585990"/>
                <a:gd name="connsiteX149" fmla="*/ 162473 w 384060"/>
                <a:gd name="connsiteY149" fmla="*/ 583510 h 585990"/>
                <a:gd name="connsiteX150" fmla="*/ 169907 w 384060"/>
                <a:gd name="connsiteY150" fmla="*/ 584927 h 585990"/>
                <a:gd name="connsiteX151" fmla="*/ 177340 w 384060"/>
                <a:gd name="connsiteY151" fmla="*/ 585282 h 585990"/>
                <a:gd name="connsiteX152" fmla="*/ 184773 w 384060"/>
                <a:gd name="connsiteY152" fmla="*/ 585636 h 585990"/>
                <a:gd name="connsiteX153" fmla="*/ 192561 w 384060"/>
                <a:gd name="connsiteY153" fmla="*/ 585990 h 585990"/>
                <a:gd name="connsiteX154" fmla="*/ 200348 w 384060"/>
                <a:gd name="connsiteY154" fmla="*/ 585990 h 585990"/>
                <a:gd name="connsiteX155" fmla="*/ 207782 w 384060"/>
                <a:gd name="connsiteY155" fmla="*/ 585636 h 585990"/>
                <a:gd name="connsiteX156" fmla="*/ 215569 w 384060"/>
                <a:gd name="connsiteY156" fmla="*/ 584927 h 585990"/>
                <a:gd name="connsiteX157" fmla="*/ 223002 w 384060"/>
                <a:gd name="connsiteY157" fmla="*/ 583864 h 585990"/>
                <a:gd name="connsiteX158" fmla="*/ 230436 w 384060"/>
                <a:gd name="connsiteY158" fmla="*/ 582802 h 585990"/>
                <a:gd name="connsiteX159" fmla="*/ 237869 w 384060"/>
                <a:gd name="connsiteY159" fmla="*/ 581030 h 585990"/>
                <a:gd name="connsiteX160" fmla="*/ 245303 w 384060"/>
                <a:gd name="connsiteY160" fmla="*/ 579259 h 585990"/>
                <a:gd name="connsiteX161" fmla="*/ 252736 w 384060"/>
                <a:gd name="connsiteY161" fmla="*/ 577133 h 585990"/>
                <a:gd name="connsiteX162" fmla="*/ 259815 w 384060"/>
                <a:gd name="connsiteY162" fmla="*/ 575007 h 585990"/>
                <a:gd name="connsiteX163" fmla="*/ 266895 w 384060"/>
                <a:gd name="connsiteY163" fmla="*/ 572527 h 585990"/>
                <a:gd name="connsiteX164" fmla="*/ 273974 w 384060"/>
                <a:gd name="connsiteY164" fmla="*/ 569693 h 585990"/>
                <a:gd name="connsiteX165" fmla="*/ 280700 w 384060"/>
                <a:gd name="connsiteY165" fmla="*/ 566504 h 585990"/>
                <a:gd name="connsiteX166" fmla="*/ 287425 w 384060"/>
                <a:gd name="connsiteY166" fmla="*/ 562962 h 585990"/>
                <a:gd name="connsiteX167" fmla="*/ 294151 w 384060"/>
                <a:gd name="connsiteY167" fmla="*/ 559419 h 585990"/>
                <a:gd name="connsiteX168" fmla="*/ 300168 w 384060"/>
                <a:gd name="connsiteY168" fmla="*/ 555522 h 585990"/>
                <a:gd name="connsiteX169" fmla="*/ 306894 w 384060"/>
                <a:gd name="connsiteY169" fmla="*/ 551270 h 585990"/>
                <a:gd name="connsiteX170" fmla="*/ 312911 w 384060"/>
                <a:gd name="connsiteY170" fmla="*/ 546664 h 585990"/>
                <a:gd name="connsiteX171" fmla="*/ 318575 w 384060"/>
                <a:gd name="connsiteY171" fmla="*/ 542059 h 585990"/>
                <a:gd name="connsiteX172" fmla="*/ 324592 w 384060"/>
                <a:gd name="connsiteY172" fmla="*/ 537099 h 585990"/>
                <a:gd name="connsiteX173" fmla="*/ 330256 w 384060"/>
                <a:gd name="connsiteY173" fmla="*/ 531784 h 585990"/>
                <a:gd name="connsiteX174" fmla="*/ 335565 w 384060"/>
                <a:gd name="connsiteY174" fmla="*/ 525761 h 585990"/>
                <a:gd name="connsiteX175" fmla="*/ 340875 w 384060"/>
                <a:gd name="connsiteY175" fmla="*/ 520093 h 585990"/>
                <a:gd name="connsiteX176" fmla="*/ 345477 w 384060"/>
                <a:gd name="connsiteY176" fmla="*/ 514070 h 585990"/>
                <a:gd name="connsiteX177" fmla="*/ 350078 w 384060"/>
                <a:gd name="connsiteY177" fmla="*/ 507693 h 585990"/>
                <a:gd name="connsiteX178" fmla="*/ 354680 w 384060"/>
                <a:gd name="connsiteY178" fmla="*/ 500961 h 585990"/>
                <a:gd name="connsiteX179" fmla="*/ 358928 w 384060"/>
                <a:gd name="connsiteY179" fmla="*/ 493876 h 585990"/>
                <a:gd name="connsiteX180" fmla="*/ 362467 w 384060"/>
                <a:gd name="connsiteY180" fmla="*/ 486790 h 585990"/>
                <a:gd name="connsiteX181" fmla="*/ 366007 w 384060"/>
                <a:gd name="connsiteY181" fmla="*/ 479350 h 585990"/>
                <a:gd name="connsiteX182" fmla="*/ 369193 w 384060"/>
                <a:gd name="connsiteY182" fmla="*/ 471556 h 585990"/>
                <a:gd name="connsiteX183" fmla="*/ 372378 w 384060"/>
                <a:gd name="connsiteY183" fmla="*/ 463407 h 585990"/>
                <a:gd name="connsiteX184" fmla="*/ 375210 w 384060"/>
                <a:gd name="connsiteY184" fmla="*/ 455258 h 585990"/>
                <a:gd name="connsiteX185" fmla="*/ 377334 w 384060"/>
                <a:gd name="connsiteY185" fmla="*/ 446755 h 585990"/>
                <a:gd name="connsiteX186" fmla="*/ 379458 w 384060"/>
                <a:gd name="connsiteY186" fmla="*/ 437898 h 585990"/>
                <a:gd name="connsiteX187" fmla="*/ 380874 w 384060"/>
                <a:gd name="connsiteY187" fmla="*/ 428687 h 585990"/>
                <a:gd name="connsiteX188" fmla="*/ 382290 w 384060"/>
                <a:gd name="connsiteY188" fmla="*/ 419475 h 585990"/>
                <a:gd name="connsiteX189" fmla="*/ 382998 w 384060"/>
                <a:gd name="connsiteY189" fmla="*/ 410264 h 585990"/>
                <a:gd name="connsiteX190" fmla="*/ 383352 w 384060"/>
                <a:gd name="connsiteY190" fmla="*/ 400698 h 585990"/>
                <a:gd name="connsiteX191" fmla="*/ 384060 w 384060"/>
                <a:gd name="connsiteY191" fmla="*/ 391487 h 585990"/>
                <a:gd name="connsiteX192" fmla="*/ 384060 w 384060"/>
                <a:gd name="connsiteY192" fmla="*/ 382275 h 585990"/>
                <a:gd name="connsiteX193" fmla="*/ 383352 w 384060"/>
                <a:gd name="connsiteY193" fmla="*/ 372710 h 585990"/>
                <a:gd name="connsiteX194" fmla="*/ 382644 w 384060"/>
                <a:gd name="connsiteY194" fmla="*/ 363498 h 585990"/>
                <a:gd name="connsiteX195" fmla="*/ 381936 w 384060"/>
                <a:gd name="connsiteY195" fmla="*/ 353932 h 585990"/>
                <a:gd name="connsiteX196" fmla="*/ 380520 w 384060"/>
                <a:gd name="connsiteY196" fmla="*/ 344367 h 585990"/>
                <a:gd name="connsiteX197" fmla="*/ 379458 w 384060"/>
                <a:gd name="connsiteY197" fmla="*/ 335155 h 585990"/>
                <a:gd name="connsiteX198" fmla="*/ 375564 w 384060"/>
                <a:gd name="connsiteY198" fmla="*/ 316378 h 585990"/>
                <a:gd name="connsiteX199" fmla="*/ 370963 w 384060"/>
                <a:gd name="connsiteY199" fmla="*/ 297246 h 585990"/>
                <a:gd name="connsiteX200" fmla="*/ 364945 w 384060"/>
                <a:gd name="connsiteY200" fmla="*/ 278824 h 585990"/>
                <a:gd name="connsiteX201" fmla="*/ 358928 w 384060"/>
                <a:gd name="connsiteY201" fmla="*/ 260401 h 585990"/>
                <a:gd name="connsiteX202" fmla="*/ 352202 w 384060"/>
                <a:gd name="connsiteY202" fmla="*/ 242332 h 585990"/>
                <a:gd name="connsiteX203" fmla="*/ 344769 w 384060"/>
                <a:gd name="connsiteY203" fmla="*/ 224263 h 585990"/>
                <a:gd name="connsiteX204" fmla="*/ 336273 w 384060"/>
                <a:gd name="connsiteY204" fmla="*/ 206549 h 585990"/>
                <a:gd name="connsiteX205" fmla="*/ 327778 w 384060"/>
                <a:gd name="connsiteY205" fmla="*/ 189543 h 585990"/>
                <a:gd name="connsiteX206" fmla="*/ 319283 w 384060"/>
                <a:gd name="connsiteY206" fmla="*/ 172892 h 585990"/>
                <a:gd name="connsiteX207" fmla="*/ 310079 w 384060"/>
                <a:gd name="connsiteY207" fmla="*/ 156240 h 585990"/>
                <a:gd name="connsiteX208" fmla="*/ 300876 w 384060"/>
                <a:gd name="connsiteY208" fmla="*/ 140652 h 585990"/>
                <a:gd name="connsiteX209" fmla="*/ 291673 w 384060"/>
                <a:gd name="connsiteY209" fmla="*/ 125417 h 585990"/>
                <a:gd name="connsiteX210" fmla="*/ 281762 w 384060"/>
                <a:gd name="connsiteY210" fmla="*/ 110892 h 585990"/>
                <a:gd name="connsiteX211" fmla="*/ 272558 w 384060"/>
                <a:gd name="connsiteY211" fmla="*/ 97074 h 585990"/>
                <a:gd name="connsiteX212" fmla="*/ 263355 w 384060"/>
                <a:gd name="connsiteY212" fmla="*/ 83966 h 585990"/>
                <a:gd name="connsiteX213" fmla="*/ 246011 w 384060"/>
                <a:gd name="connsiteY213" fmla="*/ 59874 h 585990"/>
                <a:gd name="connsiteX214" fmla="*/ 230436 w 384060"/>
                <a:gd name="connsiteY214" fmla="*/ 39326 h 585990"/>
                <a:gd name="connsiteX215" fmla="*/ 216631 w 384060"/>
                <a:gd name="connsiteY215" fmla="*/ 23028 h 585990"/>
                <a:gd name="connsiteX216" fmla="*/ 206366 w 384060"/>
                <a:gd name="connsiteY216" fmla="*/ 10274 h 5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384060" h="585990">
                  <a:moveTo>
                    <a:pt x="78936" y="272801"/>
                  </a:moveTo>
                  <a:lnTo>
                    <a:pt x="85307" y="298664"/>
                  </a:lnTo>
                  <a:lnTo>
                    <a:pt x="91679" y="322401"/>
                  </a:lnTo>
                  <a:lnTo>
                    <a:pt x="98404" y="344721"/>
                  </a:lnTo>
                  <a:lnTo>
                    <a:pt x="104776" y="365624"/>
                  </a:lnTo>
                  <a:lnTo>
                    <a:pt x="111501" y="385110"/>
                  </a:lnTo>
                  <a:lnTo>
                    <a:pt x="118581" y="403178"/>
                  </a:lnTo>
                  <a:lnTo>
                    <a:pt x="125660" y="420538"/>
                  </a:lnTo>
                  <a:lnTo>
                    <a:pt x="133447" y="436835"/>
                  </a:lnTo>
                  <a:lnTo>
                    <a:pt x="141589" y="452070"/>
                  </a:lnTo>
                  <a:lnTo>
                    <a:pt x="150084" y="466950"/>
                  </a:lnTo>
                  <a:lnTo>
                    <a:pt x="159995" y="481121"/>
                  </a:lnTo>
                  <a:lnTo>
                    <a:pt x="169907" y="494938"/>
                  </a:lnTo>
                  <a:lnTo>
                    <a:pt x="180880" y="508401"/>
                  </a:lnTo>
                  <a:lnTo>
                    <a:pt x="192561" y="521510"/>
                  </a:lnTo>
                  <a:lnTo>
                    <a:pt x="205304" y="534973"/>
                  </a:lnTo>
                  <a:lnTo>
                    <a:pt x="219109" y="548436"/>
                  </a:lnTo>
                  <a:lnTo>
                    <a:pt x="203888" y="548082"/>
                  </a:lnTo>
                  <a:lnTo>
                    <a:pt x="189021" y="546664"/>
                  </a:lnTo>
                  <a:lnTo>
                    <a:pt x="175216" y="544893"/>
                  </a:lnTo>
                  <a:lnTo>
                    <a:pt x="162119" y="542059"/>
                  </a:lnTo>
                  <a:lnTo>
                    <a:pt x="149730" y="538870"/>
                  </a:lnTo>
                  <a:lnTo>
                    <a:pt x="138049" y="534619"/>
                  </a:lnTo>
                  <a:lnTo>
                    <a:pt x="127076" y="529659"/>
                  </a:lnTo>
                  <a:lnTo>
                    <a:pt x="116811" y="523990"/>
                  </a:lnTo>
                  <a:lnTo>
                    <a:pt x="107254" y="517967"/>
                  </a:lnTo>
                  <a:lnTo>
                    <a:pt x="98404" y="511236"/>
                  </a:lnTo>
                  <a:lnTo>
                    <a:pt x="90617" y="504150"/>
                  </a:lnTo>
                  <a:lnTo>
                    <a:pt x="83183" y="496001"/>
                  </a:lnTo>
                  <a:lnTo>
                    <a:pt x="76812" y="487853"/>
                  </a:lnTo>
                  <a:lnTo>
                    <a:pt x="70440" y="478996"/>
                  </a:lnTo>
                  <a:lnTo>
                    <a:pt x="65485" y="469784"/>
                  </a:lnTo>
                  <a:lnTo>
                    <a:pt x="60883" y="460218"/>
                  </a:lnTo>
                  <a:lnTo>
                    <a:pt x="56990" y="449944"/>
                  </a:lnTo>
                  <a:lnTo>
                    <a:pt x="53804" y="439670"/>
                  </a:lnTo>
                  <a:lnTo>
                    <a:pt x="51326" y="429041"/>
                  </a:lnTo>
                  <a:lnTo>
                    <a:pt x="49556" y="417704"/>
                  </a:lnTo>
                  <a:lnTo>
                    <a:pt x="48140" y="406721"/>
                  </a:lnTo>
                  <a:lnTo>
                    <a:pt x="47786" y="395384"/>
                  </a:lnTo>
                  <a:lnTo>
                    <a:pt x="47786" y="383692"/>
                  </a:lnTo>
                  <a:lnTo>
                    <a:pt x="48494" y="371292"/>
                  </a:lnTo>
                  <a:lnTo>
                    <a:pt x="50264" y="359247"/>
                  </a:lnTo>
                  <a:lnTo>
                    <a:pt x="52388" y="347201"/>
                  </a:lnTo>
                  <a:lnTo>
                    <a:pt x="55220" y="335155"/>
                  </a:lnTo>
                  <a:lnTo>
                    <a:pt x="58759" y="322401"/>
                  </a:lnTo>
                  <a:lnTo>
                    <a:pt x="63007" y="310001"/>
                  </a:lnTo>
                  <a:lnTo>
                    <a:pt x="67609" y="297246"/>
                  </a:lnTo>
                  <a:lnTo>
                    <a:pt x="72918" y="285201"/>
                  </a:lnTo>
                  <a:close/>
                  <a:moveTo>
                    <a:pt x="202472" y="85737"/>
                  </a:moveTo>
                  <a:lnTo>
                    <a:pt x="216277" y="100263"/>
                  </a:lnTo>
                  <a:lnTo>
                    <a:pt x="229374" y="114434"/>
                  </a:lnTo>
                  <a:lnTo>
                    <a:pt x="241409" y="128960"/>
                  </a:lnTo>
                  <a:lnTo>
                    <a:pt x="252736" y="142777"/>
                  </a:lnTo>
                  <a:lnTo>
                    <a:pt x="263355" y="156949"/>
                  </a:lnTo>
                  <a:lnTo>
                    <a:pt x="273266" y="170766"/>
                  </a:lnTo>
                  <a:lnTo>
                    <a:pt x="281762" y="184583"/>
                  </a:lnTo>
                  <a:lnTo>
                    <a:pt x="290257" y="197692"/>
                  </a:lnTo>
                  <a:lnTo>
                    <a:pt x="297690" y="211155"/>
                  </a:lnTo>
                  <a:lnTo>
                    <a:pt x="304770" y="224618"/>
                  </a:lnTo>
                  <a:lnTo>
                    <a:pt x="310787" y="238081"/>
                  </a:lnTo>
                  <a:lnTo>
                    <a:pt x="316097" y="250835"/>
                  </a:lnTo>
                  <a:lnTo>
                    <a:pt x="321053" y="263944"/>
                  </a:lnTo>
                  <a:lnTo>
                    <a:pt x="325300" y="276344"/>
                  </a:lnTo>
                  <a:lnTo>
                    <a:pt x="329194" y="289452"/>
                  </a:lnTo>
                  <a:lnTo>
                    <a:pt x="332380" y="301852"/>
                  </a:lnTo>
                  <a:lnTo>
                    <a:pt x="334857" y="314252"/>
                  </a:lnTo>
                  <a:lnTo>
                    <a:pt x="336981" y="326298"/>
                  </a:lnTo>
                  <a:lnTo>
                    <a:pt x="338397" y="338344"/>
                  </a:lnTo>
                  <a:lnTo>
                    <a:pt x="339459" y="350389"/>
                  </a:lnTo>
                  <a:lnTo>
                    <a:pt x="340521" y="362081"/>
                  </a:lnTo>
                  <a:lnTo>
                    <a:pt x="340521" y="373418"/>
                  </a:lnTo>
                  <a:lnTo>
                    <a:pt x="340521" y="385110"/>
                  </a:lnTo>
                  <a:lnTo>
                    <a:pt x="339459" y="396447"/>
                  </a:lnTo>
                  <a:lnTo>
                    <a:pt x="338751" y="407430"/>
                  </a:lnTo>
                  <a:lnTo>
                    <a:pt x="337689" y="418413"/>
                  </a:lnTo>
                  <a:lnTo>
                    <a:pt x="335919" y="429041"/>
                  </a:lnTo>
                  <a:lnTo>
                    <a:pt x="333796" y="439670"/>
                  </a:lnTo>
                  <a:lnTo>
                    <a:pt x="331672" y="449944"/>
                  </a:lnTo>
                  <a:lnTo>
                    <a:pt x="329194" y="460573"/>
                  </a:lnTo>
                  <a:lnTo>
                    <a:pt x="326362" y="470493"/>
                  </a:lnTo>
                  <a:lnTo>
                    <a:pt x="323176" y="480058"/>
                  </a:lnTo>
                  <a:lnTo>
                    <a:pt x="316451" y="453487"/>
                  </a:lnTo>
                  <a:lnTo>
                    <a:pt x="309371" y="425853"/>
                  </a:lnTo>
                  <a:lnTo>
                    <a:pt x="294151" y="370230"/>
                  </a:lnTo>
                  <a:lnTo>
                    <a:pt x="277868" y="314607"/>
                  </a:lnTo>
                  <a:lnTo>
                    <a:pt x="260877" y="260401"/>
                  </a:lnTo>
                  <a:lnTo>
                    <a:pt x="244595" y="209029"/>
                  </a:lnTo>
                  <a:lnTo>
                    <a:pt x="229374" y="162263"/>
                  </a:lnTo>
                  <a:lnTo>
                    <a:pt x="214861" y="120457"/>
                  </a:lnTo>
                  <a:close/>
                  <a:moveTo>
                    <a:pt x="197516" y="0"/>
                  </a:moveTo>
                  <a:lnTo>
                    <a:pt x="186543" y="12400"/>
                  </a:lnTo>
                  <a:lnTo>
                    <a:pt x="174508" y="26571"/>
                  </a:lnTo>
                  <a:lnTo>
                    <a:pt x="158933" y="46057"/>
                  </a:lnTo>
                  <a:lnTo>
                    <a:pt x="140881" y="69794"/>
                  </a:lnTo>
                  <a:lnTo>
                    <a:pt x="131324" y="82903"/>
                  </a:lnTo>
                  <a:lnTo>
                    <a:pt x="121412" y="97074"/>
                  </a:lnTo>
                  <a:lnTo>
                    <a:pt x="111501" y="111954"/>
                  </a:lnTo>
                  <a:lnTo>
                    <a:pt x="100882" y="127543"/>
                  </a:lnTo>
                  <a:lnTo>
                    <a:pt x="90617" y="143840"/>
                  </a:lnTo>
                  <a:lnTo>
                    <a:pt x="79998" y="160846"/>
                  </a:lnTo>
                  <a:lnTo>
                    <a:pt x="70086" y="178206"/>
                  </a:lnTo>
                  <a:lnTo>
                    <a:pt x="60529" y="196275"/>
                  </a:lnTo>
                  <a:lnTo>
                    <a:pt x="50618" y="214698"/>
                  </a:lnTo>
                  <a:lnTo>
                    <a:pt x="42123" y="233475"/>
                  </a:lnTo>
                  <a:lnTo>
                    <a:pt x="33627" y="252252"/>
                  </a:lnTo>
                  <a:lnTo>
                    <a:pt x="25840" y="271384"/>
                  </a:lnTo>
                  <a:lnTo>
                    <a:pt x="19115" y="290869"/>
                  </a:lnTo>
                  <a:lnTo>
                    <a:pt x="13097" y="310001"/>
                  </a:lnTo>
                  <a:lnTo>
                    <a:pt x="10265" y="319567"/>
                  </a:lnTo>
                  <a:lnTo>
                    <a:pt x="8141" y="329132"/>
                  </a:lnTo>
                  <a:lnTo>
                    <a:pt x="6018" y="338698"/>
                  </a:lnTo>
                  <a:lnTo>
                    <a:pt x="4248" y="348264"/>
                  </a:lnTo>
                  <a:lnTo>
                    <a:pt x="2832" y="358184"/>
                  </a:lnTo>
                  <a:lnTo>
                    <a:pt x="1416" y="367395"/>
                  </a:lnTo>
                  <a:lnTo>
                    <a:pt x="1062" y="376961"/>
                  </a:lnTo>
                  <a:lnTo>
                    <a:pt x="0" y="386172"/>
                  </a:lnTo>
                  <a:lnTo>
                    <a:pt x="0" y="395738"/>
                  </a:lnTo>
                  <a:lnTo>
                    <a:pt x="708" y="404950"/>
                  </a:lnTo>
                  <a:lnTo>
                    <a:pt x="1062" y="414161"/>
                  </a:lnTo>
                  <a:lnTo>
                    <a:pt x="2124" y="423018"/>
                  </a:lnTo>
                  <a:lnTo>
                    <a:pt x="3540" y="432230"/>
                  </a:lnTo>
                  <a:lnTo>
                    <a:pt x="5664" y="440733"/>
                  </a:lnTo>
                  <a:lnTo>
                    <a:pt x="7787" y="449590"/>
                  </a:lnTo>
                  <a:lnTo>
                    <a:pt x="10619" y="458093"/>
                  </a:lnTo>
                  <a:lnTo>
                    <a:pt x="13451" y="466241"/>
                  </a:lnTo>
                  <a:lnTo>
                    <a:pt x="16991" y="474744"/>
                  </a:lnTo>
                  <a:lnTo>
                    <a:pt x="20530" y="482184"/>
                  </a:lnTo>
                  <a:lnTo>
                    <a:pt x="24778" y="489978"/>
                  </a:lnTo>
                  <a:lnTo>
                    <a:pt x="29026" y="497418"/>
                  </a:lnTo>
                  <a:lnTo>
                    <a:pt x="33627" y="504150"/>
                  </a:lnTo>
                  <a:lnTo>
                    <a:pt x="38229" y="510881"/>
                  </a:lnTo>
                  <a:lnTo>
                    <a:pt x="43185" y="516904"/>
                  </a:lnTo>
                  <a:lnTo>
                    <a:pt x="48494" y="523281"/>
                  </a:lnTo>
                  <a:lnTo>
                    <a:pt x="54158" y="529304"/>
                  </a:lnTo>
                  <a:lnTo>
                    <a:pt x="59467" y="534619"/>
                  </a:lnTo>
                  <a:lnTo>
                    <a:pt x="65485" y="539933"/>
                  </a:lnTo>
                  <a:lnTo>
                    <a:pt x="71502" y="544893"/>
                  </a:lnTo>
                  <a:lnTo>
                    <a:pt x="77874" y="549499"/>
                  </a:lnTo>
                  <a:lnTo>
                    <a:pt x="84245" y="553750"/>
                  </a:lnTo>
                  <a:lnTo>
                    <a:pt x="90971" y="558002"/>
                  </a:lnTo>
                  <a:lnTo>
                    <a:pt x="97696" y="561899"/>
                  </a:lnTo>
                  <a:lnTo>
                    <a:pt x="104422" y="565442"/>
                  </a:lnTo>
                  <a:lnTo>
                    <a:pt x="110793" y="568630"/>
                  </a:lnTo>
                  <a:lnTo>
                    <a:pt x="118227" y="571819"/>
                  </a:lnTo>
                  <a:lnTo>
                    <a:pt x="125306" y="574299"/>
                  </a:lnTo>
                  <a:lnTo>
                    <a:pt x="132740" y="576779"/>
                  </a:lnTo>
                  <a:lnTo>
                    <a:pt x="139819" y="578904"/>
                  </a:lnTo>
                  <a:lnTo>
                    <a:pt x="147252" y="580676"/>
                  </a:lnTo>
                  <a:lnTo>
                    <a:pt x="154686" y="582093"/>
                  </a:lnTo>
                  <a:lnTo>
                    <a:pt x="162473" y="583510"/>
                  </a:lnTo>
                  <a:lnTo>
                    <a:pt x="169907" y="584927"/>
                  </a:lnTo>
                  <a:lnTo>
                    <a:pt x="177340" y="585282"/>
                  </a:lnTo>
                  <a:lnTo>
                    <a:pt x="184773" y="585636"/>
                  </a:lnTo>
                  <a:lnTo>
                    <a:pt x="192561" y="585990"/>
                  </a:lnTo>
                  <a:lnTo>
                    <a:pt x="200348" y="585990"/>
                  </a:lnTo>
                  <a:lnTo>
                    <a:pt x="207782" y="585636"/>
                  </a:lnTo>
                  <a:lnTo>
                    <a:pt x="215569" y="584927"/>
                  </a:lnTo>
                  <a:lnTo>
                    <a:pt x="223002" y="583864"/>
                  </a:lnTo>
                  <a:lnTo>
                    <a:pt x="230436" y="582802"/>
                  </a:lnTo>
                  <a:lnTo>
                    <a:pt x="237869" y="581030"/>
                  </a:lnTo>
                  <a:lnTo>
                    <a:pt x="245303" y="579259"/>
                  </a:lnTo>
                  <a:lnTo>
                    <a:pt x="252736" y="577133"/>
                  </a:lnTo>
                  <a:lnTo>
                    <a:pt x="259815" y="575007"/>
                  </a:lnTo>
                  <a:lnTo>
                    <a:pt x="266895" y="572527"/>
                  </a:lnTo>
                  <a:lnTo>
                    <a:pt x="273974" y="569693"/>
                  </a:lnTo>
                  <a:lnTo>
                    <a:pt x="280700" y="566504"/>
                  </a:lnTo>
                  <a:lnTo>
                    <a:pt x="287425" y="562962"/>
                  </a:lnTo>
                  <a:lnTo>
                    <a:pt x="294151" y="559419"/>
                  </a:lnTo>
                  <a:lnTo>
                    <a:pt x="300168" y="555522"/>
                  </a:lnTo>
                  <a:lnTo>
                    <a:pt x="306894" y="551270"/>
                  </a:lnTo>
                  <a:lnTo>
                    <a:pt x="312911" y="546664"/>
                  </a:lnTo>
                  <a:lnTo>
                    <a:pt x="318575" y="542059"/>
                  </a:lnTo>
                  <a:lnTo>
                    <a:pt x="324592" y="537099"/>
                  </a:lnTo>
                  <a:lnTo>
                    <a:pt x="330256" y="531784"/>
                  </a:lnTo>
                  <a:lnTo>
                    <a:pt x="335565" y="525761"/>
                  </a:lnTo>
                  <a:lnTo>
                    <a:pt x="340875" y="520093"/>
                  </a:lnTo>
                  <a:lnTo>
                    <a:pt x="345477" y="514070"/>
                  </a:lnTo>
                  <a:lnTo>
                    <a:pt x="350078" y="507693"/>
                  </a:lnTo>
                  <a:lnTo>
                    <a:pt x="354680" y="500961"/>
                  </a:lnTo>
                  <a:lnTo>
                    <a:pt x="358928" y="493876"/>
                  </a:lnTo>
                  <a:lnTo>
                    <a:pt x="362467" y="486790"/>
                  </a:lnTo>
                  <a:lnTo>
                    <a:pt x="366007" y="479350"/>
                  </a:lnTo>
                  <a:lnTo>
                    <a:pt x="369193" y="471556"/>
                  </a:lnTo>
                  <a:lnTo>
                    <a:pt x="372378" y="463407"/>
                  </a:lnTo>
                  <a:lnTo>
                    <a:pt x="375210" y="455258"/>
                  </a:lnTo>
                  <a:lnTo>
                    <a:pt x="377334" y="446755"/>
                  </a:lnTo>
                  <a:lnTo>
                    <a:pt x="379458" y="437898"/>
                  </a:lnTo>
                  <a:lnTo>
                    <a:pt x="380874" y="428687"/>
                  </a:lnTo>
                  <a:lnTo>
                    <a:pt x="382290" y="419475"/>
                  </a:lnTo>
                  <a:lnTo>
                    <a:pt x="382998" y="410264"/>
                  </a:lnTo>
                  <a:lnTo>
                    <a:pt x="383352" y="400698"/>
                  </a:lnTo>
                  <a:lnTo>
                    <a:pt x="384060" y="391487"/>
                  </a:lnTo>
                  <a:lnTo>
                    <a:pt x="384060" y="382275"/>
                  </a:lnTo>
                  <a:lnTo>
                    <a:pt x="383352" y="372710"/>
                  </a:lnTo>
                  <a:lnTo>
                    <a:pt x="382644" y="363498"/>
                  </a:lnTo>
                  <a:lnTo>
                    <a:pt x="381936" y="353932"/>
                  </a:lnTo>
                  <a:lnTo>
                    <a:pt x="380520" y="344367"/>
                  </a:lnTo>
                  <a:lnTo>
                    <a:pt x="379458" y="335155"/>
                  </a:lnTo>
                  <a:lnTo>
                    <a:pt x="375564" y="316378"/>
                  </a:lnTo>
                  <a:lnTo>
                    <a:pt x="370963" y="297246"/>
                  </a:lnTo>
                  <a:lnTo>
                    <a:pt x="364945" y="278824"/>
                  </a:lnTo>
                  <a:lnTo>
                    <a:pt x="358928" y="260401"/>
                  </a:lnTo>
                  <a:lnTo>
                    <a:pt x="352202" y="242332"/>
                  </a:lnTo>
                  <a:lnTo>
                    <a:pt x="344769" y="224263"/>
                  </a:lnTo>
                  <a:lnTo>
                    <a:pt x="336273" y="206549"/>
                  </a:lnTo>
                  <a:lnTo>
                    <a:pt x="327778" y="189543"/>
                  </a:lnTo>
                  <a:lnTo>
                    <a:pt x="319283" y="172892"/>
                  </a:lnTo>
                  <a:lnTo>
                    <a:pt x="310079" y="156240"/>
                  </a:lnTo>
                  <a:lnTo>
                    <a:pt x="300876" y="140652"/>
                  </a:lnTo>
                  <a:lnTo>
                    <a:pt x="291673" y="125417"/>
                  </a:lnTo>
                  <a:lnTo>
                    <a:pt x="281762" y="110892"/>
                  </a:lnTo>
                  <a:lnTo>
                    <a:pt x="272558" y="97074"/>
                  </a:lnTo>
                  <a:lnTo>
                    <a:pt x="263355" y="83966"/>
                  </a:lnTo>
                  <a:lnTo>
                    <a:pt x="246011" y="59874"/>
                  </a:lnTo>
                  <a:lnTo>
                    <a:pt x="230436" y="39326"/>
                  </a:lnTo>
                  <a:lnTo>
                    <a:pt x="216631" y="23028"/>
                  </a:lnTo>
                  <a:lnTo>
                    <a:pt x="206366" y="10274"/>
                  </a:lnTo>
                  <a:close/>
                </a:path>
              </a:pathLst>
            </a:custGeom>
            <a:solidFill>
              <a:schemeClr val="accent3"/>
            </a:solidFill>
            <a:ln>
              <a:noFill/>
            </a:ln>
          </p:spPr>
          <p:txBody>
            <a:bodyPr wrap="square" anchor="ctr">
              <a:normAutofit/>
              <a:scene3d>
                <a:camera prst="orthographicFront"/>
                <a:lightRig rig="threePt" dir="t"/>
              </a:scene3d>
              <a:sp3d>
                <a:contourClr>
                  <a:srgbClr val="FFFFFF"/>
                </a:contourClr>
              </a:sp3d>
            </a:bodyPr>
            <a:lstStyle/>
            <a:p>
              <a:pPr algn="ctr">
                <a:defRPr/>
              </a:pPr>
              <a:endParaRPr lang="zh-CN" altLang="en-US" sz="1900" b="1">
                <a:solidFill>
                  <a:schemeClr val="dk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任意多边形 12"/>
            <p:cNvSpPr/>
            <p:nvPr>
              <p:custDataLst>
                <p:tags r:id="rId7"/>
              </p:custDataLst>
            </p:nvPr>
          </p:nvSpPr>
          <p:spPr bwMode="auto">
            <a:xfrm flipH="1">
              <a:off x="2510" y="3900"/>
              <a:ext cx="337" cy="514"/>
            </a:xfrm>
            <a:custGeom>
              <a:avLst/>
              <a:gdLst>
                <a:gd name="connsiteX0" fmla="*/ 78936 w 384060"/>
                <a:gd name="connsiteY0" fmla="*/ 272801 h 585990"/>
                <a:gd name="connsiteX1" fmla="*/ 85307 w 384060"/>
                <a:gd name="connsiteY1" fmla="*/ 298664 h 585990"/>
                <a:gd name="connsiteX2" fmla="*/ 91679 w 384060"/>
                <a:gd name="connsiteY2" fmla="*/ 322401 h 585990"/>
                <a:gd name="connsiteX3" fmla="*/ 98404 w 384060"/>
                <a:gd name="connsiteY3" fmla="*/ 344721 h 585990"/>
                <a:gd name="connsiteX4" fmla="*/ 104776 w 384060"/>
                <a:gd name="connsiteY4" fmla="*/ 365624 h 585990"/>
                <a:gd name="connsiteX5" fmla="*/ 111501 w 384060"/>
                <a:gd name="connsiteY5" fmla="*/ 385110 h 585990"/>
                <a:gd name="connsiteX6" fmla="*/ 118581 w 384060"/>
                <a:gd name="connsiteY6" fmla="*/ 403178 h 585990"/>
                <a:gd name="connsiteX7" fmla="*/ 125660 w 384060"/>
                <a:gd name="connsiteY7" fmla="*/ 420538 h 585990"/>
                <a:gd name="connsiteX8" fmla="*/ 133447 w 384060"/>
                <a:gd name="connsiteY8" fmla="*/ 436835 h 585990"/>
                <a:gd name="connsiteX9" fmla="*/ 141589 w 384060"/>
                <a:gd name="connsiteY9" fmla="*/ 452070 h 585990"/>
                <a:gd name="connsiteX10" fmla="*/ 150084 w 384060"/>
                <a:gd name="connsiteY10" fmla="*/ 466950 h 585990"/>
                <a:gd name="connsiteX11" fmla="*/ 159995 w 384060"/>
                <a:gd name="connsiteY11" fmla="*/ 481121 h 585990"/>
                <a:gd name="connsiteX12" fmla="*/ 169907 w 384060"/>
                <a:gd name="connsiteY12" fmla="*/ 494938 h 585990"/>
                <a:gd name="connsiteX13" fmla="*/ 180880 w 384060"/>
                <a:gd name="connsiteY13" fmla="*/ 508401 h 585990"/>
                <a:gd name="connsiteX14" fmla="*/ 192561 w 384060"/>
                <a:gd name="connsiteY14" fmla="*/ 521510 h 585990"/>
                <a:gd name="connsiteX15" fmla="*/ 205304 w 384060"/>
                <a:gd name="connsiteY15" fmla="*/ 534973 h 585990"/>
                <a:gd name="connsiteX16" fmla="*/ 219109 w 384060"/>
                <a:gd name="connsiteY16" fmla="*/ 548436 h 585990"/>
                <a:gd name="connsiteX17" fmla="*/ 203888 w 384060"/>
                <a:gd name="connsiteY17" fmla="*/ 548082 h 585990"/>
                <a:gd name="connsiteX18" fmla="*/ 189021 w 384060"/>
                <a:gd name="connsiteY18" fmla="*/ 546664 h 585990"/>
                <a:gd name="connsiteX19" fmla="*/ 175216 w 384060"/>
                <a:gd name="connsiteY19" fmla="*/ 544893 h 585990"/>
                <a:gd name="connsiteX20" fmla="*/ 162119 w 384060"/>
                <a:gd name="connsiteY20" fmla="*/ 542059 h 585990"/>
                <a:gd name="connsiteX21" fmla="*/ 149730 w 384060"/>
                <a:gd name="connsiteY21" fmla="*/ 538870 h 585990"/>
                <a:gd name="connsiteX22" fmla="*/ 138049 w 384060"/>
                <a:gd name="connsiteY22" fmla="*/ 534619 h 585990"/>
                <a:gd name="connsiteX23" fmla="*/ 127076 w 384060"/>
                <a:gd name="connsiteY23" fmla="*/ 529659 h 585990"/>
                <a:gd name="connsiteX24" fmla="*/ 116811 w 384060"/>
                <a:gd name="connsiteY24" fmla="*/ 523990 h 585990"/>
                <a:gd name="connsiteX25" fmla="*/ 107254 w 384060"/>
                <a:gd name="connsiteY25" fmla="*/ 517967 h 585990"/>
                <a:gd name="connsiteX26" fmla="*/ 98404 w 384060"/>
                <a:gd name="connsiteY26" fmla="*/ 511236 h 585990"/>
                <a:gd name="connsiteX27" fmla="*/ 90617 w 384060"/>
                <a:gd name="connsiteY27" fmla="*/ 504150 h 585990"/>
                <a:gd name="connsiteX28" fmla="*/ 83183 w 384060"/>
                <a:gd name="connsiteY28" fmla="*/ 496001 h 585990"/>
                <a:gd name="connsiteX29" fmla="*/ 76812 w 384060"/>
                <a:gd name="connsiteY29" fmla="*/ 487853 h 585990"/>
                <a:gd name="connsiteX30" fmla="*/ 70440 w 384060"/>
                <a:gd name="connsiteY30" fmla="*/ 478996 h 585990"/>
                <a:gd name="connsiteX31" fmla="*/ 65485 w 384060"/>
                <a:gd name="connsiteY31" fmla="*/ 469784 h 585990"/>
                <a:gd name="connsiteX32" fmla="*/ 60883 w 384060"/>
                <a:gd name="connsiteY32" fmla="*/ 460218 h 585990"/>
                <a:gd name="connsiteX33" fmla="*/ 56990 w 384060"/>
                <a:gd name="connsiteY33" fmla="*/ 449944 h 585990"/>
                <a:gd name="connsiteX34" fmla="*/ 53804 w 384060"/>
                <a:gd name="connsiteY34" fmla="*/ 439670 h 585990"/>
                <a:gd name="connsiteX35" fmla="*/ 51326 w 384060"/>
                <a:gd name="connsiteY35" fmla="*/ 429041 h 585990"/>
                <a:gd name="connsiteX36" fmla="*/ 49556 w 384060"/>
                <a:gd name="connsiteY36" fmla="*/ 417704 h 585990"/>
                <a:gd name="connsiteX37" fmla="*/ 48140 w 384060"/>
                <a:gd name="connsiteY37" fmla="*/ 406721 h 585990"/>
                <a:gd name="connsiteX38" fmla="*/ 47786 w 384060"/>
                <a:gd name="connsiteY38" fmla="*/ 395384 h 585990"/>
                <a:gd name="connsiteX39" fmla="*/ 47786 w 384060"/>
                <a:gd name="connsiteY39" fmla="*/ 383692 h 585990"/>
                <a:gd name="connsiteX40" fmla="*/ 48494 w 384060"/>
                <a:gd name="connsiteY40" fmla="*/ 371292 h 585990"/>
                <a:gd name="connsiteX41" fmla="*/ 50264 w 384060"/>
                <a:gd name="connsiteY41" fmla="*/ 359247 h 585990"/>
                <a:gd name="connsiteX42" fmla="*/ 52388 w 384060"/>
                <a:gd name="connsiteY42" fmla="*/ 347201 h 585990"/>
                <a:gd name="connsiteX43" fmla="*/ 55220 w 384060"/>
                <a:gd name="connsiteY43" fmla="*/ 335155 h 585990"/>
                <a:gd name="connsiteX44" fmla="*/ 58759 w 384060"/>
                <a:gd name="connsiteY44" fmla="*/ 322401 h 585990"/>
                <a:gd name="connsiteX45" fmla="*/ 63007 w 384060"/>
                <a:gd name="connsiteY45" fmla="*/ 310001 h 585990"/>
                <a:gd name="connsiteX46" fmla="*/ 67609 w 384060"/>
                <a:gd name="connsiteY46" fmla="*/ 297246 h 585990"/>
                <a:gd name="connsiteX47" fmla="*/ 72918 w 384060"/>
                <a:gd name="connsiteY47" fmla="*/ 285201 h 585990"/>
                <a:gd name="connsiteX48" fmla="*/ 202472 w 384060"/>
                <a:gd name="connsiteY48" fmla="*/ 85737 h 585990"/>
                <a:gd name="connsiteX49" fmla="*/ 216277 w 384060"/>
                <a:gd name="connsiteY49" fmla="*/ 100263 h 585990"/>
                <a:gd name="connsiteX50" fmla="*/ 229374 w 384060"/>
                <a:gd name="connsiteY50" fmla="*/ 114434 h 585990"/>
                <a:gd name="connsiteX51" fmla="*/ 241409 w 384060"/>
                <a:gd name="connsiteY51" fmla="*/ 128960 h 585990"/>
                <a:gd name="connsiteX52" fmla="*/ 252736 w 384060"/>
                <a:gd name="connsiteY52" fmla="*/ 142777 h 585990"/>
                <a:gd name="connsiteX53" fmla="*/ 263355 w 384060"/>
                <a:gd name="connsiteY53" fmla="*/ 156949 h 585990"/>
                <a:gd name="connsiteX54" fmla="*/ 273266 w 384060"/>
                <a:gd name="connsiteY54" fmla="*/ 170766 h 585990"/>
                <a:gd name="connsiteX55" fmla="*/ 281762 w 384060"/>
                <a:gd name="connsiteY55" fmla="*/ 184583 h 585990"/>
                <a:gd name="connsiteX56" fmla="*/ 290257 w 384060"/>
                <a:gd name="connsiteY56" fmla="*/ 197692 h 585990"/>
                <a:gd name="connsiteX57" fmla="*/ 297690 w 384060"/>
                <a:gd name="connsiteY57" fmla="*/ 211155 h 585990"/>
                <a:gd name="connsiteX58" fmla="*/ 304770 w 384060"/>
                <a:gd name="connsiteY58" fmla="*/ 224618 h 585990"/>
                <a:gd name="connsiteX59" fmla="*/ 310787 w 384060"/>
                <a:gd name="connsiteY59" fmla="*/ 238081 h 585990"/>
                <a:gd name="connsiteX60" fmla="*/ 316097 w 384060"/>
                <a:gd name="connsiteY60" fmla="*/ 250835 h 585990"/>
                <a:gd name="connsiteX61" fmla="*/ 321053 w 384060"/>
                <a:gd name="connsiteY61" fmla="*/ 263944 h 585990"/>
                <a:gd name="connsiteX62" fmla="*/ 325300 w 384060"/>
                <a:gd name="connsiteY62" fmla="*/ 276344 h 585990"/>
                <a:gd name="connsiteX63" fmla="*/ 329194 w 384060"/>
                <a:gd name="connsiteY63" fmla="*/ 289452 h 585990"/>
                <a:gd name="connsiteX64" fmla="*/ 332380 w 384060"/>
                <a:gd name="connsiteY64" fmla="*/ 301852 h 585990"/>
                <a:gd name="connsiteX65" fmla="*/ 334857 w 384060"/>
                <a:gd name="connsiteY65" fmla="*/ 314252 h 585990"/>
                <a:gd name="connsiteX66" fmla="*/ 336981 w 384060"/>
                <a:gd name="connsiteY66" fmla="*/ 326298 h 585990"/>
                <a:gd name="connsiteX67" fmla="*/ 338397 w 384060"/>
                <a:gd name="connsiteY67" fmla="*/ 338344 h 585990"/>
                <a:gd name="connsiteX68" fmla="*/ 339459 w 384060"/>
                <a:gd name="connsiteY68" fmla="*/ 350389 h 585990"/>
                <a:gd name="connsiteX69" fmla="*/ 340521 w 384060"/>
                <a:gd name="connsiteY69" fmla="*/ 362081 h 585990"/>
                <a:gd name="connsiteX70" fmla="*/ 340521 w 384060"/>
                <a:gd name="connsiteY70" fmla="*/ 373418 h 585990"/>
                <a:gd name="connsiteX71" fmla="*/ 340521 w 384060"/>
                <a:gd name="connsiteY71" fmla="*/ 385110 h 585990"/>
                <a:gd name="connsiteX72" fmla="*/ 339459 w 384060"/>
                <a:gd name="connsiteY72" fmla="*/ 396447 h 585990"/>
                <a:gd name="connsiteX73" fmla="*/ 338751 w 384060"/>
                <a:gd name="connsiteY73" fmla="*/ 407430 h 585990"/>
                <a:gd name="connsiteX74" fmla="*/ 337689 w 384060"/>
                <a:gd name="connsiteY74" fmla="*/ 418413 h 585990"/>
                <a:gd name="connsiteX75" fmla="*/ 335919 w 384060"/>
                <a:gd name="connsiteY75" fmla="*/ 429041 h 585990"/>
                <a:gd name="connsiteX76" fmla="*/ 333796 w 384060"/>
                <a:gd name="connsiteY76" fmla="*/ 439670 h 585990"/>
                <a:gd name="connsiteX77" fmla="*/ 331672 w 384060"/>
                <a:gd name="connsiteY77" fmla="*/ 449944 h 585990"/>
                <a:gd name="connsiteX78" fmla="*/ 329194 w 384060"/>
                <a:gd name="connsiteY78" fmla="*/ 460573 h 585990"/>
                <a:gd name="connsiteX79" fmla="*/ 326362 w 384060"/>
                <a:gd name="connsiteY79" fmla="*/ 470493 h 585990"/>
                <a:gd name="connsiteX80" fmla="*/ 323176 w 384060"/>
                <a:gd name="connsiteY80" fmla="*/ 480058 h 585990"/>
                <a:gd name="connsiteX81" fmla="*/ 316451 w 384060"/>
                <a:gd name="connsiteY81" fmla="*/ 453487 h 585990"/>
                <a:gd name="connsiteX82" fmla="*/ 309371 w 384060"/>
                <a:gd name="connsiteY82" fmla="*/ 425853 h 585990"/>
                <a:gd name="connsiteX83" fmla="*/ 294151 w 384060"/>
                <a:gd name="connsiteY83" fmla="*/ 370230 h 585990"/>
                <a:gd name="connsiteX84" fmla="*/ 277868 w 384060"/>
                <a:gd name="connsiteY84" fmla="*/ 314607 h 585990"/>
                <a:gd name="connsiteX85" fmla="*/ 260877 w 384060"/>
                <a:gd name="connsiteY85" fmla="*/ 260401 h 585990"/>
                <a:gd name="connsiteX86" fmla="*/ 244595 w 384060"/>
                <a:gd name="connsiteY86" fmla="*/ 209029 h 585990"/>
                <a:gd name="connsiteX87" fmla="*/ 229374 w 384060"/>
                <a:gd name="connsiteY87" fmla="*/ 162263 h 585990"/>
                <a:gd name="connsiteX88" fmla="*/ 214861 w 384060"/>
                <a:gd name="connsiteY88" fmla="*/ 120457 h 585990"/>
                <a:gd name="connsiteX89" fmla="*/ 197516 w 384060"/>
                <a:gd name="connsiteY89" fmla="*/ 0 h 585990"/>
                <a:gd name="connsiteX90" fmla="*/ 186543 w 384060"/>
                <a:gd name="connsiteY90" fmla="*/ 12400 h 585990"/>
                <a:gd name="connsiteX91" fmla="*/ 174508 w 384060"/>
                <a:gd name="connsiteY91" fmla="*/ 26571 h 585990"/>
                <a:gd name="connsiteX92" fmla="*/ 158933 w 384060"/>
                <a:gd name="connsiteY92" fmla="*/ 46057 h 585990"/>
                <a:gd name="connsiteX93" fmla="*/ 140881 w 384060"/>
                <a:gd name="connsiteY93" fmla="*/ 69794 h 585990"/>
                <a:gd name="connsiteX94" fmla="*/ 131324 w 384060"/>
                <a:gd name="connsiteY94" fmla="*/ 82903 h 585990"/>
                <a:gd name="connsiteX95" fmla="*/ 121412 w 384060"/>
                <a:gd name="connsiteY95" fmla="*/ 97074 h 585990"/>
                <a:gd name="connsiteX96" fmla="*/ 111501 w 384060"/>
                <a:gd name="connsiteY96" fmla="*/ 111954 h 585990"/>
                <a:gd name="connsiteX97" fmla="*/ 100882 w 384060"/>
                <a:gd name="connsiteY97" fmla="*/ 127543 h 585990"/>
                <a:gd name="connsiteX98" fmla="*/ 90617 w 384060"/>
                <a:gd name="connsiteY98" fmla="*/ 143840 h 585990"/>
                <a:gd name="connsiteX99" fmla="*/ 79998 w 384060"/>
                <a:gd name="connsiteY99" fmla="*/ 160846 h 585990"/>
                <a:gd name="connsiteX100" fmla="*/ 70086 w 384060"/>
                <a:gd name="connsiteY100" fmla="*/ 178206 h 585990"/>
                <a:gd name="connsiteX101" fmla="*/ 60529 w 384060"/>
                <a:gd name="connsiteY101" fmla="*/ 196275 h 585990"/>
                <a:gd name="connsiteX102" fmla="*/ 50618 w 384060"/>
                <a:gd name="connsiteY102" fmla="*/ 214698 h 585990"/>
                <a:gd name="connsiteX103" fmla="*/ 42123 w 384060"/>
                <a:gd name="connsiteY103" fmla="*/ 233475 h 585990"/>
                <a:gd name="connsiteX104" fmla="*/ 33627 w 384060"/>
                <a:gd name="connsiteY104" fmla="*/ 252252 h 585990"/>
                <a:gd name="connsiteX105" fmla="*/ 25840 w 384060"/>
                <a:gd name="connsiteY105" fmla="*/ 271384 h 585990"/>
                <a:gd name="connsiteX106" fmla="*/ 19115 w 384060"/>
                <a:gd name="connsiteY106" fmla="*/ 290869 h 585990"/>
                <a:gd name="connsiteX107" fmla="*/ 13097 w 384060"/>
                <a:gd name="connsiteY107" fmla="*/ 310001 h 585990"/>
                <a:gd name="connsiteX108" fmla="*/ 10265 w 384060"/>
                <a:gd name="connsiteY108" fmla="*/ 319567 h 585990"/>
                <a:gd name="connsiteX109" fmla="*/ 8141 w 384060"/>
                <a:gd name="connsiteY109" fmla="*/ 329132 h 585990"/>
                <a:gd name="connsiteX110" fmla="*/ 6018 w 384060"/>
                <a:gd name="connsiteY110" fmla="*/ 338698 h 585990"/>
                <a:gd name="connsiteX111" fmla="*/ 4248 w 384060"/>
                <a:gd name="connsiteY111" fmla="*/ 348264 h 585990"/>
                <a:gd name="connsiteX112" fmla="*/ 2832 w 384060"/>
                <a:gd name="connsiteY112" fmla="*/ 358184 h 585990"/>
                <a:gd name="connsiteX113" fmla="*/ 1416 w 384060"/>
                <a:gd name="connsiteY113" fmla="*/ 367395 h 585990"/>
                <a:gd name="connsiteX114" fmla="*/ 1062 w 384060"/>
                <a:gd name="connsiteY114" fmla="*/ 376961 h 585990"/>
                <a:gd name="connsiteX115" fmla="*/ 0 w 384060"/>
                <a:gd name="connsiteY115" fmla="*/ 386172 h 585990"/>
                <a:gd name="connsiteX116" fmla="*/ 0 w 384060"/>
                <a:gd name="connsiteY116" fmla="*/ 395738 h 585990"/>
                <a:gd name="connsiteX117" fmla="*/ 708 w 384060"/>
                <a:gd name="connsiteY117" fmla="*/ 404950 h 585990"/>
                <a:gd name="connsiteX118" fmla="*/ 1062 w 384060"/>
                <a:gd name="connsiteY118" fmla="*/ 414161 h 585990"/>
                <a:gd name="connsiteX119" fmla="*/ 2124 w 384060"/>
                <a:gd name="connsiteY119" fmla="*/ 423018 h 585990"/>
                <a:gd name="connsiteX120" fmla="*/ 3540 w 384060"/>
                <a:gd name="connsiteY120" fmla="*/ 432230 h 585990"/>
                <a:gd name="connsiteX121" fmla="*/ 5664 w 384060"/>
                <a:gd name="connsiteY121" fmla="*/ 440733 h 585990"/>
                <a:gd name="connsiteX122" fmla="*/ 7787 w 384060"/>
                <a:gd name="connsiteY122" fmla="*/ 449590 h 585990"/>
                <a:gd name="connsiteX123" fmla="*/ 10619 w 384060"/>
                <a:gd name="connsiteY123" fmla="*/ 458093 h 585990"/>
                <a:gd name="connsiteX124" fmla="*/ 13451 w 384060"/>
                <a:gd name="connsiteY124" fmla="*/ 466241 h 585990"/>
                <a:gd name="connsiteX125" fmla="*/ 16991 w 384060"/>
                <a:gd name="connsiteY125" fmla="*/ 474744 h 585990"/>
                <a:gd name="connsiteX126" fmla="*/ 20530 w 384060"/>
                <a:gd name="connsiteY126" fmla="*/ 482184 h 585990"/>
                <a:gd name="connsiteX127" fmla="*/ 24778 w 384060"/>
                <a:gd name="connsiteY127" fmla="*/ 489978 h 585990"/>
                <a:gd name="connsiteX128" fmla="*/ 29026 w 384060"/>
                <a:gd name="connsiteY128" fmla="*/ 497418 h 585990"/>
                <a:gd name="connsiteX129" fmla="*/ 33627 w 384060"/>
                <a:gd name="connsiteY129" fmla="*/ 504150 h 585990"/>
                <a:gd name="connsiteX130" fmla="*/ 38229 w 384060"/>
                <a:gd name="connsiteY130" fmla="*/ 510881 h 585990"/>
                <a:gd name="connsiteX131" fmla="*/ 43185 w 384060"/>
                <a:gd name="connsiteY131" fmla="*/ 516904 h 585990"/>
                <a:gd name="connsiteX132" fmla="*/ 48494 w 384060"/>
                <a:gd name="connsiteY132" fmla="*/ 523281 h 585990"/>
                <a:gd name="connsiteX133" fmla="*/ 54158 w 384060"/>
                <a:gd name="connsiteY133" fmla="*/ 529304 h 585990"/>
                <a:gd name="connsiteX134" fmla="*/ 59467 w 384060"/>
                <a:gd name="connsiteY134" fmla="*/ 534619 h 585990"/>
                <a:gd name="connsiteX135" fmla="*/ 65485 w 384060"/>
                <a:gd name="connsiteY135" fmla="*/ 539933 h 585990"/>
                <a:gd name="connsiteX136" fmla="*/ 71502 w 384060"/>
                <a:gd name="connsiteY136" fmla="*/ 544893 h 585990"/>
                <a:gd name="connsiteX137" fmla="*/ 77874 w 384060"/>
                <a:gd name="connsiteY137" fmla="*/ 549499 h 585990"/>
                <a:gd name="connsiteX138" fmla="*/ 84245 w 384060"/>
                <a:gd name="connsiteY138" fmla="*/ 553750 h 585990"/>
                <a:gd name="connsiteX139" fmla="*/ 90971 w 384060"/>
                <a:gd name="connsiteY139" fmla="*/ 558002 h 585990"/>
                <a:gd name="connsiteX140" fmla="*/ 97696 w 384060"/>
                <a:gd name="connsiteY140" fmla="*/ 561899 h 585990"/>
                <a:gd name="connsiteX141" fmla="*/ 104422 w 384060"/>
                <a:gd name="connsiteY141" fmla="*/ 565442 h 585990"/>
                <a:gd name="connsiteX142" fmla="*/ 110793 w 384060"/>
                <a:gd name="connsiteY142" fmla="*/ 568630 h 585990"/>
                <a:gd name="connsiteX143" fmla="*/ 118227 w 384060"/>
                <a:gd name="connsiteY143" fmla="*/ 571819 h 585990"/>
                <a:gd name="connsiteX144" fmla="*/ 125306 w 384060"/>
                <a:gd name="connsiteY144" fmla="*/ 574299 h 585990"/>
                <a:gd name="connsiteX145" fmla="*/ 132740 w 384060"/>
                <a:gd name="connsiteY145" fmla="*/ 576779 h 585990"/>
                <a:gd name="connsiteX146" fmla="*/ 139819 w 384060"/>
                <a:gd name="connsiteY146" fmla="*/ 578904 h 585990"/>
                <a:gd name="connsiteX147" fmla="*/ 147252 w 384060"/>
                <a:gd name="connsiteY147" fmla="*/ 580676 h 585990"/>
                <a:gd name="connsiteX148" fmla="*/ 154686 w 384060"/>
                <a:gd name="connsiteY148" fmla="*/ 582093 h 585990"/>
                <a:gd name="connsiteX149" fmla="*/ 162473 w 384060"/>
                <a:gd name="connsiteY149" fmla="*/ 583510 h 585990"/>
                <a:gd name="connsiteX150" fmla="*/ 169907 w 384060"/>
                <a:gd name="connsiteY150" fmla="*/ 584927 h 585990"/>
                <a:gd name="connsiteX151" fmla="*/ 177340 w 384060"/>
                <a:gd name="connsiteY151" fmla="*/ 585282 h 585990"/>
                <a:gd name="connsiteX152" fmla="*/ 184773 w 384060"/>
                <a:gd name="connsiteY152" fmla="*/ 585636 h 585990"/>
                <a:gd name="connsiteX153" fmla="*/ 192561 w 384060"/>
                <a:gd name="connsiteY153" fmla="*/ 585990 h 585990"/>
                <a:gd name="connsiteX154" fmla="*/ 200348 w 384060"/>
                <a:gd name="connsiteY154" fmla="*/ 585990 h 585990"/>
                <a:gd name="connsiteX155" fmla="*/ 207782 w 384060"/>
                <a:gd name="connsiteY155" fmla="*/ 585636 h 585990"/>
                <a:gd name="connsiteX156" fmla="*/ 215569 w 384060"/>
                <a:gd name="connsiteY156" fmla="*/ 584927 h 585990"/>
                <a:gd name="connsiteX157" fmla="*/ 223002 w 384060"/>
                <a:gd name="connsiteY157" fmla="*/ 583864 h 585990"/>
                <a:gd name="connsiteX158" fmla="*/ 230436 w 384060"/>
                <a:gd name="connsiteY158" fmla="*/ 582802 h 585990"/>
                <a:gd name="connsiteX159" fmla="*/ 237869 w 384060"/>
                <a:gd name="connsiteY159" fmla="*/ 581030 h 585990"/>
                <a:gd name="connsiteX160" fmla="*/ 245303 w 384060"/>
                <a:gd name="connsiteY160" fmla="*/ 579259 h 585990"/>
                <a:gd name="connsiteX161" fmla="*/ 252736 w 384060"/>
                <a:gd name="connsiteY161" fmla="*/ 577133 h 585990"/>
                <a:gd name="connsiteX162" fmla="*/ 259815 w 384060"/>
                <a:gd name="connsiteY162" fmla="*/ 575007 h 585990"/>
                <a:gd name="connsiteX163" fmla="*/ 266895 w 384060"/>
                <a:gd name="connsiteY163" fmla="*/ 572527 h 585990"/>
                <a:gd name="connsiteX164" fmla="*/ 273974 w 384060"/>
                <a:gd name="connsiteY164" fmla="*/ 569693 h 585990"/>
                <a:gd name="connsiteX165" fmla="*/ 280700 w 384060"/>
                <a:gd name="connsiteY165" fmla="*/ 566504 h 585990"/>
                <a:gd name="connsiteX166" fmla="*/ 287425 w 384060"/>
                <a:gd name="connsiteY166" fmla="*/ 562962 h 585990"/>
                <a:gd name="connsiteX167" fmla="*/ 294151 w 384060"/>
                <a:gd name="connsiteY167" fmla="*/ 559419 h 585990"/>
                <a:gd name="connsiteX168" fmla="*/ 300168 w 384060"/>
                <a:gd name="connsiteY168" fmla="*/ 555522 h 585990"/>
                <a:gd name="connsiteX169" fmla="*/ 306894 w 384060"/>
                <a:gd name="connsiteY169" fmla="*/ 551270 h 585990"/>
                <a:gd name="connsiteX170" fmla="*/ 312911 w 384060"/>
                <a:gd name="connsiteY170" fmla="*/ 546664 h 585990"/>
                <a:gd name="connsiteX171" fmla="*/ 318575 w 384060"/>
                <a:gd name="connsiteY171" fmla="*/ 542059 h 585990"/>
                <a:gd name="connsiteX172" fmla="*/ 324592 w 384060"/>
                <a:gd name="connsiteY172" fmla="*/ 537099 h 585990"/>
                <a:gd name="connsiteX173" fmla="*/ 330256 w 384060"/>
                <a:gd name="connsiteY173" fmla="*/ 531784 h 585990"/>
                <a:gd name="connsiteX174" fmla="*/ 335565 w 384060"/>
                <a:gd name="connsiteY174" fmla="*/ 525761 h 585990"/>
                <a:gd name="connsiteX175" fmla="*/ 340875 w 384060"/>
                <a:gd name="connsiteY175" fmla="*/ 520093 h 585990"/>
                <a:gd name="connsiteX176" fmla="*/ 345477 w 384060"/>
                <a:gd name="connsiteY176" fmla="*/ 514070 h 585990"/>
                <a:gd name="connsiteX177" fmla="*/ 350078 w 384060"/>
                <a:gd name="connsiteY177" fmla="*/ 507693 h 585990"/>
                <a:gd name="connsiteX178" fmla="*/ 354680 w 384060"/>
                <a:gd name="connsiteY178" fmla="*/ 500961 h 585990"/>
                <a:gd name="connsiteX179" fmla="*/ 358928 w 384060"/>
                <a:gd name="connsiteY179" fmla="*/ 493876 h 585990"/>
                <a:gd name="connsiteX180" fmla="*/ 362467 w 384060"/>
                <a:gd name="connsiteY180" fmla="*/ 486790 h 585990"/>
                <a:gd name="connsiteX181" fmla="*/ 366007 w 384060"/>
                <a:gd name="connsiteY181" fmla="*/ 479350 h 585990"/>
                <a:gd name="connsiteX182" fmla="*/ 369193 w 384060"/>
                <a:gd name="connsiteY182" fmla="*/ 471556 h 585990"/>
                <a:gd name="connsiteX183" fmla="*/ 372378 w 384060"/>
                <a:gd name="connsiteY183" fmla="*/ 463407 h 585990"/>
                <a:gd name="connsiteX184" fmla="*/ 375210 w 384060"/>
                <a:gd name="connsiteY184" fmla="*/ 455258 h 585990"/>
                <a:gd name="connsiteX185" fmla="*/ 377334 w 384060"/>
                <a:gd name="connsiteY185" fmla="*/ 446755 h 585990"/>
                <a:gd name="connsiteX186" fmla="*/ 379458 w 384060"/>
                <a:gd name="connsiteY186" fmla="*/ 437898 h 585990"/>
                <a:gd name="connsiteX187" fmla="*/ 380874 w 384060"/>
                <a:gd name="connsiteY187" fmla="*/ 428687 h 585990"/>
                <a:gd name="connsiteX188" fmla="*/ 382290 w 384060"/>
                <a:gd name="connsiteY188" fmla="*/ 419475 h 585990"/>
                <a:gd name="connsiteX189" fmla="*/ 382998 w 384060"/>
                <a:gd name="connsiteY189" fmla="*/ 410264 h 585990"/>
                <a:gd name="connsiteX190" fmla="*/ 383352 w 384060"/>
                <a:gd name="connsiteY190" fmla="*/ 400698 h 585990"/>
                <a:gd name="connsiteX191" fmla="*/ 384060 w 384060"/>
                <a:gd name="connsiteY191" fmla="*/ 391487 h 585990"/>
                <a:gd name="connsiteX192" fmla="*/ 384060 w 384060"/>
                <a:gd name="connsiteY192" fmla="*/ 382275 h 585990"/>
                <a:gd name="connsiteX193" fmla="*/ 383352 w 384060"/>
                <a:gd name="connsiteY193" fmla="*/ 372710 h 585990"/>
                <a:gd name="connsiteX194" fmla="*/ 382644 w 384060"/>
                <a:gd name="connsiteY194" fmla="*/ 363498 h 585990"/>
                <a:gd name="connsiteX195" fmla="*/ 381936 w 384060"/>
                <a:gd name="connsiteY195" fmla="*/ 353932 h 585990"/>
                <a:gd name="connsiteX196" fmla="*/ 380520 w 384060"/>
                <a:gd name="connsiteY196" fmla="*/ 344367 h 585990"/>
                <a:gd name="connsiteX197" fmla="*/ 379458 w 384060"/>
                <a:gd name="connsiteY197" fmla="*/ 335155 h 585990"/>
                <a:gd name="connsiteX198" fmla="*/ 375564 w 384060"/>
                <a:gd name="connsiteY198" fmla="*/ 316378 h 585990"/>
                <a:gd name="connsiteX199" fmla="*/ 370963 w 384060"/>
                <a:gd name="connsiteY199" fmla="*/ 297246 h 585990"/>
                <a:gd name="connsiteX200" fmla="*/ 364945 w 384060"/>
                <a:gd name="connsiteY200" fmla="*/ 278824 h 585990"/>
                <a:gd name="connsiteX201" fmla="*/ 358928 w 384060"/>
                <a:gd name="connsiteY201" fmla="*/ 260401 h 585990"/>
                <a:gd name="connsiteX202" fmla="*/ 352202 w 384060"/>
                <a:gd name="connsiteY202" fmla="*/ 242332 h 585990"/>
                <a:gd name="connsiteX203" fmla="*/ 344769 w 384060"/>
                <a:gd name="connsiteY203" fmla="*/ 224263 h 585990"/>
                <a:gd name="connsiteX204" fmla="*/ 336273 w 384060"/>
                <a:gd name="connsiteY204" fmla="*/ 206549 h 585990"/>
                <a:gd name="connsiteX205" fmla="*/ 327778 w 384060"/>
                <a:gd name="connsiteY205" fmla="*/ 189543 h 585990"/>
                <a:gd name="connsiteX206" fmla="*/ 319283 w 384060"/>
                <a:gd name="connsiteY206" fmla="*/ 172892 h 585990"/>
                <a:gd name="connsiteX207" fmla="*/ 310079 w 384060"/>
                <a:gd name="connsiteY207" fmla="*/ 156240 h 585990"/>
                <a:gd name="connsiteX208" fmla="*/ 300876 w 384060"/>
                <a:gd name="connsiteY208" fmla="*/ 140652 h 585990"/>
                <a:gd name="connsiteX209" fmla="*/ 291673 w 384060"/>
                <a:gd name="connsiteY209" fmla="*/ 125417 h 585990"/>
                <a:gd name="connsiteX210" fmla="*/ 281762 w 384060"/>
                <a:gd name="connsiteY210" fmla="*/ 110892 h 585990"/>
                <a:gd name="connsiteX211" fmla="*/ 272558 w 384060"/>
                <a:gd name="connsiteY211" fmla="*/ 97074 h 585990"/>
                <a:gd name="connsiteX212" fmla="*/ 263355 w 384060"/>
                <a:gd name="connsiteY212" fmla="*/ 83966 h 585990"/>
                <a:gd name="connsiteX213" fmla="*/ 246011 w 384060"/>
                <a:gd name="connsiteY213" fmla="*/ 59874 h 585990"/>
                <a:gd name="connsiteX214" fmla="*/ 230436 w 384060"/>
                <a:gd name="connsiteY214" fmla="*/ 39326 h 585990"/>
                <a:gd name="connsiteX215" fmla="*/ 216631 w 384060"/>
                <a:gd name="connsiteY215" fmla="*/ 23028 h 585990"/>
                <a:gd name="connsiteX216" fmla="*/ 206366 w 384060"/>
                <a:gd name="connsiteY216" fmla="*/ 10274 h 5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384060" h="585990">
                  <a:moveTo>
                    <a:pt x="78936" y="272801"/>
                  </a:moveTo>
                  <a:lnTo>
                    <a:pt x="85307" y="298664"/>
                  </a:lnTo>
                  <a:lnTo>
                    <a:pt x="91679" y="322401"/>
                  </a:lnTo>
                  <a:lnTo>
                    <a:pt x="98404" y="344721"/>
                  </a:lnTo>
                  <a:lnTo>
                    <a:pt x="104776" y="365624"/>
                  </a:lnTo>
                  <a:lnTo>
                    <a:pt x="111501" y="385110"/>
                  </a:lnTo>
                  <a:lnTo>
                    <a:pt x="118581" y="403178"/>
                  </a:lnTo>
                  <a:lnTo>
                    <a:pt x="125660" y="420538"/>
                  </a:lnTo>
                  <a:lnTo>
                    <a:pt x="133447" y="436835"/>
                  </a:lnTo>
                  <a:lnTo>
                    <a:pt x="141589" y="452070"/>
                  </a:lnTo>
                  <a:lnTo>
                    <a:pt x="150084" y="466950"/>
                  </a:lnTo>
                  <a:lnTo>
                    <a:pt x="159995" y="481121"/>
                  </a:lnTo>
                  <a:lnTo>
                    <a:pt x="169907" y="494938"/>
                  </a:lnTo>
                  <a:lnTo>
                    <a:pt x="180880" y="508401"/>
                  </a:lnTo>
                  <a:lnTo>
                    <a:pt x="192561" y="521510"/>
                  </a:lnTo>
                  <a:lnTo>
                    <a:pt x="205304" y="534973"/>
                  </a:lnTo>
                  <a:lnTo>
                    <a:pt x="219109" y="548436"/>
                  </a:lnTo>
                  <a:lnTo>
                    <a:pt x="203888" y="548082"/>
                  </a:lnTo>
                  <a:lnTo>
                    <a:pt x="189021" y="546664"/>
                  </a:lnTo>
                  <a:lnTo>
                    <a:pt x="175216" y="544893"/>
                  </a:lnTo>
                  <a:lnTo>
                    <a:pt x="162119" y="542059"/>
                  </a:lnTo>
                  <a:lnTo>
                    <a:pt x="149730" y="538870"/>
                  </a:lnTo>
                  <a:lnTo>
                    <a:pt x="138049" y="534619"/>
                  </a:lnTo>
                  <a:lnTo>
                    <a:pt x="127076" y="529659"/>
                  </a:lnTo>
                  <a:lnTo>
                    <a:pt x="116811" y="523990"/>
                  </a:lnTo>
                  <a:lnTo>
                    <a:pt x="107254" y="517967"/>
                  </a:lnTo>
                  <a:lnTo>
                    <a:pt x="98404" y="511236"/>
                  </a:lnTo>
                  <a:lnTo>
                    <a:pt x="90617" y="504150"/>
                  </a:lnTo>
                  <a:lnTo>
                    <a:pt x="83183" y="496001"/>
                  </a:lnTo>
                  <a:lnTo>
                    <a:pt x="76812" y="487853"/>
                  </a:lnTo>
                  <a:lnTo>
                    <a:pt x="70440" y="478996"/>
                  </a:lnTo>
                  <a:lnTo>
                    <a:pt x="65485" y="469784"/>
                  </a:lnTo>
                  <a:lnTo>
                    <a:pt x="60883" y="460218"/>
                  </a:lnTo>
                  <a:lnTo>
                    <a:pt x="56990" y="449944"/>
                  </a:lnTo>
                  <a:lnTo>
                    <a:pt x="53804" y="439670"/>
                  </a:lnTo>
                  <a:lnTo>
                    <a:pt x="51326" y="429041"/>
                  </a:lnTo>
                  <a:lnTo>
                    <a:pt x="49556" y="417704"/>
                  </a:lnTo>
                  <a:lnTo>
                    <a:pt x="48140" y="406721"/>
                  </a:lnTo>
                  <a:lnTo>
                    <a:pt x="47786" y="395384"/>
                  </a:lnTo>
                  <a:lnTo>
                    <a:pt x="47786" y="383692"/>
                  </a:lnTo>
                  <a:lnTo>
                    <a:pt x="48494" y="371292"/>
                  </a:lnTo>
                  <a:lnTo>
                    <a:pt x="50264" y="359247"/>
                  </a:lnTo>
                  <a:lnTo>
                    <a:pt x="52388" y="347201"/>
                  </a:lnTo>
                  <a:lnTo>
                    <a:pt x="55220" y="335155"/>
                  </a:lnTo>
                  <a:lnTo>
                    <a:pt x="58759" y="322401"/>
                  </a:lnTo>
                  <a:lnTo>
                    <a:pt x="63007" y="310001"/>
                  </a:lnTo>
                  <a:lnTo>
                    <a:pt x="67609" y="297246"/>
                  </a:lnTo>
                  <a:lnTo>
                    <a:pt x="72918" y="285201"/>
                  </a:lnTo>
                  <a:close/>
                  <a:moveTo>
                    <a:pt x="202472" y="85737"/>
                  </a:moveTo>
                  <a:lnTo>
                    <a:pt x="216277" y="100263"/>
                  </a:lnTo>
                  <a:lnTo>
                    <a:pt x="229374" y="114434"/>
                  </a:lnTo>
                  <a:lnTo>
                    <a:pt x="241409" y="128960"/>
                  </a:lnTo>
                  <a:lnTo>
                    <a:pt x="252736" y="142777"/>
                  </a:lnTo>
                  <a:lnTo>
                    <a:pt x="263355" y="156949"/>
                  </a:lnTo>
                  <a:lnTo>
                    <a:pt x="273266" y="170766"/>
                  </a:lnTo>
                  <a:lnTo>
                    <a:pt x="281762" y="184583"/>
                  </a:lnTo>
                  <a:lnTo>
                    <a:pt x="290257" y="197692"/>
                  </a:lnTo>
                  <a:lnTo>
                    <a:pt x="297690" y="211155"/>
                  </a:lnTo>
                  <a:lnTo>
                    <a:pt x="304770" y="224618"/>
                  </a:lnTo>
                  <a:lnTo>
                    <a:pt x="310787" y="238081"/>
                  </a:lnTo>
                  <a:lnTo>
                    <a:pt x="316097" y="250835"/>
                  </a:lnTo>
                  <a:lnTo>
                    <a:pt x="321053" y="263944"/>
                  </a:lnTo>
                  <a:lnTo>
                    <a:pt x="325300" y="276344"/>
                  </a:lnTo>
                  <a:lnTo>
                    <a:pt x="329194" y="289452"/>
                  </a:lnTo>
                  <a:lnTo>
                    <a:pt x="332380" y="301852"/>
                  </a:lnTo>
                  <a:lnTo>
                    <a:pt x="334857" y="314252"/>
                  </a:lnTo>
                  <a:lnTo>
                    <a:pt x="336981" y="326298"/>
                  </a:lnTo>
                  <a:lnTo>
                    <a:pt x="338397" y="338344"/>
                  </a:lnTo>
                  <a:lnTo>
                    <a:pt x="339459" y="350389"/>
                  </a:lnTo>
                  <a:lnTo>
                    <a:pt x="340521" y="362081"/>
                  </a:lnTo>
                  <a:lnTo>
                    <a:pt x="340521" y="373418"/>
                  </a:lnTo>
                  <a:lnTo>
                    <a:pt x="340521" y="385110"/>
                  </a:lnTo>
                  <a:lnTo>
                    <a:pt x="339459" y="396447"/>
                  </a:lnTo>
                  <a:lnTo>
                    <a:pt x="338751" y="407430"/>
                  </a:lnTo>
                  <a:lnTo>
                    <a:pt x="337689" y="418413"/>
                  </a:lnTo>
                  <a:lnTo>
                    <a:pt x="335919" y="429041"/>
                  </a:lnTo>
                  <a:lnTo>
                    <a:pt x="333796" y="439670"/>
                  </a:lnTo>
                  <a:lnTo>
                    <a:pt x="331672" y="449944"/>
                  </a:lnTo>
                  <a:lnTo>
                    <a:pt x="329194" y="460573"/>
                  </a:lnTo>
                  <a:lnTo>
                    <a:pt x="326362" y="470493"/>
                  </a:lnTo>
                  <a:lnTo>
                    <a:pt x="323176" y="480058"/>
                  </a:lnTo>
                  <a:lnTo>
                    <a:pt x="316451" y="453487"/>
                  </a:lnTo>
                  <a:lnTo>
                    <a:pt x="309371" y="425853"/>
                  </a:lnTo>
                  <a:lnTo>
                    <a:pt x="294151" y="370230"/>
                  </a:lnTo>
                  <a:lnTo>
                    <a:pt x="277868" y="314607"/>
                  </a:lnTo>
                  <a:lnTo>
                    <a:pt x="260877" y="260401"/>
                  </a:lnTo>
                  <a:lnTo>
                    <a:pt x="244595" y="209029"/>
                  </a:lnTo>
                  <a:lnTo>
                    <a:pt x="229374" y="162263"/>
                  </a:lnTo>
                  <a:lnTo>
                    <a:pt x="214861" y="120457"/>
                  </a:lnTo>
                  <a:close/>
                  <a:moveTo>
                    <a:pt x="197516" y="0"/>
                  </a:moveTo>
                  <a:lnTo>
                    <a:pt x="186543" y="12400"/>
                  </a:lnTo>
                  <a:lnTo>
                    <a:pt x="174508" y="26571"/>
                  </a:lnTo>
                  <a:lnTo>
                    <a:pt x="158933" y="46057"/>
                  </a:lnTo>
                  <a:lnTo>
                    <a:pt x="140881" y="69794"/>
                  </a:lnTo>
                  <a:lnTo>
                    <a:pt x="131324" y="82903"/>
                  </a:lnTo>
                  <a:lnTo>
                    <a:pt x="121412" y="97074"/>
                  </a:lnTo>
                  <a:lnTo>
                    <a:pt x="111501" y="111954"/>
                  </a:lnTo>
                  <a:lnTo>
                    <a:pt x="100882" y="127543"/>
                  </a:lnTo>
                  <a:lnTo>
                    <a:pt x="90617" y="143840"/>
                  </a:lnTo>
                  <a:lnTo>
                    <a:pt x="79998" y="160846"/>
                  </a:lnTo>
                  <a:lnTo>
                    <a:pt x="70086" y="178206"/>
                  </a:lnTo>
                  <a:lnTo>
                    <a:pt x="60529" y="196275"/>
                  </a:lnTo>
                  <a:lnTo>
                    <a:pt x="50618" y="214698"/>
                  </a:lnTo>
                  <a:lnTo>
                    <a:pt x="42123" y="233475"/>
                  </a:lnTo>
                  <a:lnTo>
                    <a:pt x="33627" y="252252"/>
                  </a:lnTo>
                  <a:lnTo>
                    <a:pt x="25840" y="271384"/>
                  </a:lnTo>
                  <a:lnTo>
                    <a:pt x="19115" y="290869"/>
                  </a:lnTo>
                  <a:lnTo>
                    <a:pt x="13097" y="310001"/>
                  </a:lnTo>
                  <a:lnTo>
                    <a:pt x="10265" y="319567"/>
                  </a:lnTo>
                  <a:lnTo>
                    <a:pt x="8141" y="329132"/>
                  </a:lnTo>
                  <a:lnTo>
                    <a:pt x="6018" y="338698"/>
                  </a:lnTo>
                  <a:lnTo>
                    <a:pt x="4248" y="348264"/>
                  </a:lnTo>
                  <a:lnTo>
                    <a:pt x="2832" y="358184"/>
                  </a:lnTo>
                  <a:lnTo>
                    <a:pt x="1416" y="367395"/>
                  </a:lnTo>
                  <a:lnTo>
                    <a:pt x="1062" y="376961"/>
                  </a:lnTo>
                  <a:lnTo>
                    <a:pt x="0" y="386172"/>
                  </a:lnTo>
                  <a:lnTo>
                    <a:pt x="0" y="395738"/>
                  </a:lnTo>
                  <a:lnTo>
                    <a:pt x="708" y="404950"/>
                  </a:lnTo>
                  <a:lnTo>
                    <a:pt x="1062" y="414161"/>
                  </a:lnTo>
                  <a:lnTo>
                    <a:pt x="2124" y="423018"/>
                  </a:lnTo>
                  <a:lnTo>
                    <a:pt x="3540" y="432230"/>
                  </a:lnTo>
                  <a:lnTo>
                    <a:pt x="5664" y="440733"/>
                  </a:lnTo>
                  <a:lnTo>
                    <a:pt x="7787" y="449590"/>
                  </a:lnTo>
                  <a:lnTo>
                    <a:pt x="10619" y="458093"/>
                  </a:lnTo>
                  <a:lnTo>
                    <a:pt x="13451" y="466241"/>
                  </a:lnTo>
                  <a:lnTo>
                    <a:pt x="16991" y="474744"/>
                  </a:lnTo>
                  <a:lnTo>
                    <a:pt x="20530" y="482184"/>
                  </a:lnTo>
                  <a:lnTo>
                    <a:pt x="24778" y="489978"/>
                  </a:lnTo>
                  <a:lnTo>
                    <a:pt x="29026" y="497418"/>
                  </a:lnTo>
                  <a:lnTo>
                    <a:pt x="33627" y="504150"/>
                  </a:lnTo>
                  <a:lnTo>
                    <a:pt x="38229" y="510881"/>
                  </a:lnTo>
                  <a:lnTo>
                    <a:pt x="43185" y="516904"/>
                  </a:lnTo>
                  <a:lnTo>
                    <a:pt x="48494" y="523281"/>
                  </a:lnTo>
                  <a:lnTo>
                    <a:pt x="54158" y="529304"/>
                  </a:lnTo>
                  <a:lnTo>
                    <a:pt x="59467" y="534619"/>
                  </a:lnTo>
                  <a:lnTo>
                    <a:pt x="65485" y="539933"/>
                  </a:lnTo>
                  <a:lnTo>
                    <a:pt x="71502" y="544893"/>
                  </a:lnTo>
                  <a:lnTo>
                    <a:pt x="77874" y="549499"/>
                  </a:lnTo>
                  <a:lnTo>
                    <a:pt x="84245" y="553750"/>
                  </a:lnTo>
                  <a:lnTo>
                    <a:pt x="90971" y="558002"/>
                  </a:lnTo>
                  <a:lnTo>
                    <a:pt x="97696" y="561899"/>
                  </a:lnTo>
                  <a:lnTo>
                    <a:pt x="104422" y="565442"/>
                  </a:lnTo>
                  <a:lnTo>
                    <a:pt x="110793" y="568630"/>
                  </a:lnTo>
                  <a:lnTo>
                    <a:pt x="118227" y="571819"/>
                  </a:lnTo>
                  <a:lnTo>
                    <a:pt x="125306" y="574299"/>
                  </a:lnTo>
                  <a:lnTo>
                    <a:pt x="132740" y="576779"/>
                  </a:lnTo>
                  <a:lnTo>
                    <a:pt x="139819" y="578904"/>
                  </a:lnTo>
                  <a:lnTo>
                    <a:pt x="147252" y="580676"/>
                  </a:lnTo>
                  <a:lnTo>
                    <a:pt x="154686" y="582093"/>
                  </a:lnTo>
                  <a:lnTo>
                    <a:pt x="162473" y="583510"/>
                  </a:lnTo>
                  <a:lnTo>
                    <a:pt x="169907" y="584927"/>
                  </a:lnTo>
                  <a:lnTo>
                    <a:pt x="177340" y="585282"/>
                  </a:lnTo>
                  <a:lnTo>
                    <a:pt x="184773" y="585636"/>
                  </a:lnTo>
                  <a:lnTo>
                    <a:pt x="192561" y="585990"/>
                  </a:lnTo>
                  <a:lnTo>
                    <a:pt x="200348" y="585990"/>
                  </a:lnTo>
                  <a:lnTo>
                    <a:pt x="207782" y="585636"/>
                  </a:lnTo>
                  <a:lnTo>
                    <a:pt x="215569" y="584927"/>
                  </a:lnTo>
                  <a:lnTo>
                    <a:pt x="223002" y="583864"/>
                  </a:lnTo>
                  <a:lnTo>
                    <a:pt x="230436" y="582802"/>
                  </a:lnTo>
                  <a:lnTo>
                    <a:pt x="237869" y="581030"/>
                  </a:lnTo>
                  <a:lnTo>
                    <a:pt x="245303" y="579259"/>
                  </a:lnTo>
                  <a:lnTo>
                    <a:pt x="252736" y="577133"/>
                  </a:lnTo>
                  <a:lnTo>
                    <a:pt x="259815" y="575007"/>
                  </a:lnTo>
                  <a:lnTo>
                    <a:pt x="266895" y="572527"/>
                  </a:lnTo>
                  <a:lnTo>
                    <a:pt x="273974" y="569693"/>
                  </a:lnTo>
                  <a:lnTo>
                    <a:pt x="280700" y="566504"/>
                  </a:lnTo>
                  <a:lnTo>
                    <a:pt x="287425" y="562962"/>
                  </a:lnTo>
                  <a:lnTo>
                    <a:pt x="294151" y="559419"/>
                  </a:lnTo>
                  <a:lnTo>
                    <a:pt x="300168" y="555522"/>
                  </a:lnTo>
                  <a:lnTo>
                    <a:pt x="306894" y="551270"/>
                  </a:lnTo>
                  <a:lnTo>
                    <a:pt x="312911" y="546664"/>
                  </a:lnTo>
                  <a:lnTo>
                    <a:pt x="318575" y="542059"/>
                  </a:lnTo>
                  <a:lnTo>
                    <a:pt x="324592" y="537099"/>
                  </a:lnTo>
                  <a:lnTo>
                    <a:pt x="330256" y="531784"/>
                  </a:lnTo>
                  <a:lnTo>
                    <a:pt x="335565" y="525761"/>
                  </a:lnTo>
                  <a:lnTo>
                    <a:pt x="340875" y="520093"/>
                  </a:lnTo>
                  <a:lnTo>
                    <a:pt x="345477" y="514070"/>
                  </a:lnTo>
                  <a:lnTo>
                    <a:pt x="350078" y="507693"/>
                  </a:lnTo>
                  <a:lnTo>
                    <a:pt x="354680" y="500961"/>
                  </a:lnTo>
                  <a:lnTo>
                    <a:pt x="358928" y="493876"/>
                  </a:lnTo>
                  <a:lnTo>
                    <a:pt x="362467" y="486790"/>
                  </a:lnTo>
                  <a:lnTo>
                    <a:pt x="366007" y="479350"/>
                  </a:lnTo>
                  <a:lnTo>
                    <a:pt x="369193" y="471556"/>
                  </a:lnTo>
                  <a:lnTo>
                    <a:pt x="372378" y="463407"/>
                  </a:lnTo>
                  <a:lnTo>
                    <a:pt x="375210" y="455258"/>
                  </a:lnTo>
                  <a:lnTo>
                    <a:pt x="377334" y="446755"/>
                  </a:lnTo>
                  <a:lnTo>
                    <a:pt x="379458" y="437898"/>
                  </a:lnTo>
                  <a:lnTo>
                    <a:pt x="380874" y="428687"/>
                  </a:lnTo>
                  <a:lnTo>
                    <a:pt x="382290" y="419475"/>
                  </a:lnTo>
                  <a:lnTo>
                    <a:pt x="382998" y="410264"/>
                  </a:lnTo>
                  <a:lnTo>
                    <a:pt x="383352" y="400698"/>
                  </a:lnTo>
                  <a:lnTo>
                    <a:pt x="384060" y="391487"/>
                  </a:lnTo>
                  <a:lnTo>
                    <a:pt x="384060" y="382275"/>
                  </a:lnTo>
                  <a:lnTo>
                    <a:pt x="383352" y="372710"/>
                  </a:lnTo>
                  <a:lnTo>
                    <a:pt x="382644" y="363498"/>
                  </a:lnTo>
                  <a:lnTo>
                    <a:pt x="381936" y="353932"/>
                  </a:lnTo>
                  <a:lnTo>
                    <a:pt x="380520" y="344367"/>
                  </a:lnTo>
                  <a:lnTo>
                    <a:pt x="379458" y="335155"/>
                  </a:lnTo>
                  <a:lnTo>
                    <a:pt x="375564" y="316378"/>
                  </a:lnTo>
                  <a:lnTo>
                    <a:pt x="370963" y="297246"/>
                  </a:lnTo>
                  <a:lnTo>
                    <a:pt x="364945" y="278824"/>
                  </a:lnTo>
                  <a:lnTo>
                    <a:pt x="358928" y="260401"/>
                  </a:lnTo>
                  <a:lnTo>
                    <a:pt x="352202" y="242332"/>
                  </a:lnTo>
                  <a:lnTo>
                    <a:pt x="344769" y="224263"/>
                  </a:lnTo>
                  <a:lnTo>
                    <a:pt x="336273" y="206549"/>
                  </a:lnTo>
                  <a:lnTo>
                    <a:pt x="327778" y="189543"/>
                  </a:lnTo>
                  <a:lnTo>
                    <a:pt x="319283" y="172892"/>
                  </a:lnTo>
                  <a:lnTo>
                    <a:pt x="310079" y="156240"/>
                  </a:lnTo>
                  <a:lnTo>
                    <a:pt x="300876" y="140652"/>
                  </a:lnTo>
                  <a:lnTo>
                    <a:pt x="291673" y="125417"/>
                  </a:lnTo>
                  <a:lnTo>
                    <a:pt x="281762" y="110892"/>
                  </a:lnTo>
                  <a:lnTo>
                    <a:pt x="272558" y="97074"/>
                  </a:lnTo>
                  <a:lnTo>
                    <a:pt x="263355" y="83966"/>
                  </a:lnTo>
                  <a:lnTo>
                    <a:pt x="246011" y="59874"/>
                  </a:lnTo>
                  <a:lnTo>
                    <a:pt x="230436" y="39326"/>
                  </a:lnTo>
                  <a:lnTo>
                    <a:pt x="216631" y="23028"/>
                  </a:lnTo>
                  <a:lnTo>
                    <a:pt x="206366" y="10274"/>
                  </a:lnTo>
                  <a:close/>
                </a:path>
              </a:pathLst>
            </a:custGeom>
            <a:solidFill>
              <a:schemeClr val="accent1"/>
            </a:solidFill>
            <a:ln>
              <a:noFill/>
            </a:ln>
          </p:spPr>
          <p:txBody>
            <a:bodyPr wrap="square" anchor="ctr">
              <a:normAutofit/>
              <a:scene3d>
                <a:camera prst="orthographicFront"/>
                <a:lightRig rig="threePt" dir="t"/>
              </a:scene3d>
              <a:sp3d>
                <a:contourClr>
                  <a:srgbClr val="FFFFFF"/>
                </a:contourClr>
              </a:sp3d>
            </a:bodyPr>
            <a:lstStyle/>
            <a:p>
              <a:pPr algn="ctr">
                <a:defRPr/>
              </a:pPr>
              <a:endParaRPr lang="zh-CN" altLang="en-US" sz="1900" b="1">
                <a:solidFill>
                  <a:schemeClr val="dk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任意多边形 13"/>
            <p:cNvSpPr/>
            <p:nvPr>
              <p:custDataLst>
                <p:tags r:id="rId8"/>
              </p:custDataLst>
            </p:nvPr>
          </p:nvSpPr>
          <p:spPr bwMode="auto">
            <a:xfrm flipH="1">
              <a:off x="2000" y="4076"/>
              <a:ext cx="337" cy="514"/>
            </a:xfrm>
            <a:custGeom>
              <a:avLst/>
              <a:gdLst>
                <a:gd name="connsiteX0" fmla="*/ 78936 w 384060"/>
                <a:gd name="connsiteY0" fmla="*/ 272801 h 585990"/>
                <a:gd name="connsiteX1" fmla="*/ 85307 w 384060"/>
                <a:gd name="connsiteY1" fmla="*/ 298664 h 585990"/>
                <a:gd name="connsiteX2" fmla="*/ 91679 w 384060"/>
                <a:gd name="connsiteY2" fmla="*/ 322401 h 585990"/>
                <a:gd name="connsiteX3" fmla="*/ 98404 w 384060"/>
                <a:gd name="connsiteY3" fmla="*/ 344721 h 585990"/>
                <a:gd name="connsiteX4" fmla="*/ 104776 w 384060"/>
                <a:gd name="connsiteY4" fmla="*/ 365624 h 585990"/>
                <a:gd name="connsiteX5" fmla="*/ 111501 w 384060"/>
                <a:gd name="connsiteY5" fmla="*/ 385110 h 585990"/>
                <a:gd name="connsiteX6" fmla="*/ 118581 w 384060"/>
                <a:gd name="connsiteY6" fmla="*/ 403178 h 585990"/>
                <a:gd name="connsiteX7" fmla="*/ 125660 w 384060"/>
                <a:gd name="connsiteY7" fmla="*/ 420538 h 585990"/>
                <a:gd name="connsiteX8" fmla="*/ 133447 w 384060"/>
                <a:gd name="connsiteY8" fmla="*/ 436835 h 585990"/>
                <a:gd name="connsiteX9" fmla="*/ 141589 w 384060"/>
                <a:gd name="connsiteY9" fmla="*/ 452070 h 585990"/>
                <a:gd name="connsiteX10" fmla="*/ 150084 w 384060"/>
                <a:gd name="connsiteY10" fmla="*/ 466950 h 585990"/>
                <a:gd name="connsiteX11" fmla="*/ 159995 w 384060"/>
                <a:gd name="connsiteY11" fmla="*/ 481121 h 585990"/>
                <a:gd name="connsiteX12" fmla="*/ 169907 w 384060"/>
                <a:gd name="connsiteY12" fmla="*/ 494938 h 585990"/>
                <a:gd name="connsiteX13" fmla="*/ 180880 w 384060"/>
                <a:gd name="connsiteY13" fmla="*/ 508401 h 585990"/>
                <a:gd name="connsiteX14" fmla="*/ 192561 w 384060"/>
                <a:gd name="connsiteY14" fmla="*/ 521510 h 585990"/>
                <a:gd name="connsiteX15" fmla="*/ 205304 w 384060"/>
                <a:gd name="connsiteY15" fmla="*/ 534973 h 585990"/>
                <a:gd name="connsiteX16" fmla="*/ 219109 w 384060"/>
                <a:gd name="connsiteY16" fmla="*/ 548436 h 585990"/>
                <a:gd name="connsiteX17" fmla="*/ 203888 w 384060"/>
                <a:gd name="connsiteY17" fmla="*/ 548082 h 585990"/>
                <a:gd name="connsiteX18" fmla="*/ 189021 w 384060"/>
                <a:gd name="connsiteY18" fmla="*/ 546664 h 585990"/>
                <a:gd name="connsiteX19" fmla="*/ 175216 w 384060"/>
                <a:gd name="connsiteY19" fmla="*/ 544893 h 585990"/>
                <a:gd name="connsiteX20" fmla="*/ 162119 w 384060"/>
                <a:gd name="connsiteY20" fmla="*/ 542059 h 585990"/>
                <a:gd name="connsiteX21" fmla="*/ 149730 w 384060"/>
                <a:gd name="connsiteY21" fmla="*/ 538870 h 585990"/>
                <a:gd name="connsiteX22" fmla="*/ 138049 w 384060"/>
                <a:gd name="connsiteY22" fmla="*/ 534619 h 585990"/>
                <a:gd name="connsiteX23" fmla="*/ 127076 w 384060"/>
                <a:gd name="connsiteY23" fmla="*/ 529659 h 585990"/>
                <a:gd name="connsiteX24" fmla="*/ 116811 w 384060"/>
                <a:gd name="connsiteY24" fmla="*/ 523990 h 585990"/>
                <a:gd name="connsiteX25" fmla="*/ 107254 w 384060"/>
                <a:gd name="connsiteY25" fmla="*/ 517967 h 585990"/>
                <a:gd name="connsiteX26" fmla="*/ 98404 w 384060"/>
                <a:gd name="connsiteY26" fmla="*/ 511236 h 585990"/>
                <a:gd name="connsiteX27" fmla="*/ 90617 w 384060"/>
                <a:gd name="connsiteY27" fmla="*/ 504150 h 585990"/>
                <a:gd name="connsiteX28" fmla="*/ 83183 w 384060"/>
                <a:gd name="connsiteY28" fmla="*/ 496001 h 585990"/>
                <a:gd name="connsiteX29" fmla="*/ 76812 w 384060"/>
                <a:gd name="connsiteY29" fmla="*/ 487853 h 585990"/>
                <a:gd name="connsiteX30" fmla="*/ 70440 w 384060"/>
                <a:gd name="connsiteY30" fmla="*/ 478996 h 585990"/>
                <a:gd name="connsiteX31" fmla="*/ 65485 w 384060"/>
                <a:gd name="connsiteY31" fmla="*/ 469784 h 585990"/>
                <a:gd name="connsiteX32" fmla="*/ 60883 w 384060"/>
                <a:gd name="connsiteY32" fmla="*/ 460218 h 585990"/>
                <a:gd name="connsiteX33" fmla="*/ 56990 w 384060"/>
                <a:gd name="connsiteY33" fmla="*/ 449944 h 585990"/>
                <a:gd name="connsiteX34" fmla="*/ 53804 w 384060"/>
                <a:gd name="connsiteY34" fmla="*/ 439670 h 585990"/>
                <a:gd name="connsiteX35" fmla="*/ 51326 w 384060"/>
                <a:gd name="connsiteY35" fmla="*/ 429041 h 585990"/>
                <a:gd name="connsiteX36" fmla="*/ 49556 w 384060"/>
                <a:gd name="connsiteY36" fmla="*/ 417704 h 585990"/>
                <a:gd name="connsiteX37" fmla="*/ 48140 w 384060"/>
                <a:gd name="connsiteY37" fmla="*/ 406721 h 585990"/>
                <a:gd name="connsiteX38" fmla="*/ 47786 w 384060"/>
                <a:gd name="connsiteY38" fmla="*/ 395384 h 585990"/>
                <a:gd name="connsiteX39" fmla="*/ 47786 w 384060"/>
                <a:gd name="connsiteY39" fmla="*/ 383692 h 585990"/>
                <a:gd name="connsiteX40" fmla="*/ 48494 w 384060"/>
                <a:gd name="connsiteY40" fmla="*/ 371292 h 585990"/>
                <a:gd name="connsiteX41" fmla="*/ 50264 w 384060"/>
                <a:gd name="connsiteY41" fmla="*/ 359247 h 585990"/>
                <a:gd name="connsiteX42" fmla="*/ 52388 w 384060"/>
                <a:gd name="connsiteY42" fmla="*/ 347201 h 585990"/>
                <a:gd name="connsiteX43" fmla="*/ 55220 w 384060"/>
                <a:gd name="connsiteY43" fmla="*/ 335155 h 585990"/>
                <a:gd name="connsiteX44" fmla="*/ 58759 w 384060"/>
                <a:gd name="connsiteY44" fmla="*/ 322401 h 585990"/>
                <a:gd name="connsiteX45" fmla="*/ 63007 w 384060"/>
                <a:gd name="connsiteY45" fmla="*/ 310001 h 585990"/>
                <a:gd name="connsiteX46" fmla="*/ 67609 w 384060"/>
                <a:gd name="connsiteY46" fmla="*/ 297246 h 585990"/>
                <a:gd name="connsiteX47" fmla="*/ 72918 w 384060"/>
                <a:gd name="connsiteY47" fmla="*/ 285201 h 585990"/>
                <a:gd name="connsiteX48" fmla="*/ 202472 w 384060"/>
                <a:gd name="connsiteY48" fmla="*/ 85737 h 585990"/>
                <a:gd name="connsiteX49" fmla="*/ 216277 w 384060"/>
                <a:gd name="connsiteY49" fmla="*/ 100263 h 585990"/>
                <a:gd name="connsiteX50" fmla="*/ 229374 w 384060"/>
                <a:gd name="connsiteY50" fmla="*/ 114434 h 585990"/>
                <a:gd name="connsiteX51" fmla="*/ 241409 w 384060"/>
                <a:gd name="connsiteY51" fmla="*/ 128960 h 585990"/>
                <a:gd name="connsiteX52" fmla="*/ 252736 w 384060"/>
                <a:gd name="connsiteY52" fmla="*/ 142777 h 585990"/>
                <a:gd name="connsiteX53" fmla="*/ 263355 w 384060"/>
                <a:gd name="connsiteY53" fmla="*/ 156949 h 585990"/>
                <a:gd name="connsiteX54" fmla="*/ 273266 w 384060"/>
                <a:gd name="connsiteY54" fmla="*/ 170766 h 585990"/>
                <a:gd name="connsiteX55" fmla="*/ 281762 w 384060"/>
                <a:gd name="connsiteY55" fmla="*/ 184583 h 585990"/>
                <a:gd name="connsiteX56" fmla="*/ 290257 w 384060"/>
                <a:gd name="connsiteY56" fmla="*/ 197692 h 585990"/>
                <a:gd name="connsiteX57" fmla="*/ 297690 w 384060"/>
                <a:gd name="connsiteY57" fmla="*/ 211155 h 585990"/>
                <a:gd name="connsiteX58" fmla="*/ 304770 w 384060"/>
                <a:gd name="connsiteY58" fmla="*/ 224618 h 585990"/>
                <a:gd name="connsiteX59" fmla="*/ 310787 w 384060"/>
                <a:gd name="connsiteY59" fmla="*/ 238081 h 585990"/>
                <a:gd name="connsiteX60" fmla="*/ 316097 w 384060"/>
                <a:gd name="connsiteY60" fmla="*/ 250835 h 585990"/>
                <a:gd name="connsiteX61" fmla="*/ 321053 w 384060"/>
                <a:gd name="connsiteY61" fmla="*/ 263944 h 585990"/>
                <a:gd name="connsiteX62" fmla="*/ 325300 w 384060"/>
                <a:gd name="connsiteY62" fmla="*/ 276344 h 585990"/>
                <a:gd name="connsiteX63" fmla="*/ 329194 w 384060"/>
                <a:gd name="connsiteY63" fmla="*/ 289452 h 585990"/>
                <a:gd name="connsiteX64" fmla="*/ 332380 w 384060"/>
                <a:gd name="connsiteY64" fmla="*/ 301852 h 585990"/>
                <a:gd name="connsiteX65" fmla="*/ 334857 w 384060"/>
                <a:gd name="connsiteY65" fmla="*/ 314252 h 585990"/>
                <a:gd name="connsiteX66" fmla="*/ 336981 w 384060"/>
                <a:gd name="connsiteY66" fmla="*/ 326298 h 585990"/>
                <a:gd name="connsiteX67" fmla="*/ 338397 w 384060"/>
                <a:gd name="connsiteY67" fmla="*/ 338344 h 585990"/>
                <a:gd name="connsiteX68" fmla="*/ 339459 w 384060"/>
                <a:gd name="connsiteY68" fmla="*/ 350389 h 585990"/>
                <a:gd name="connsiteX69" fmla="*/ 340521 w 384060"/>
                <a:gd name="connsiteY69" fmla="*/ 362081 h 585990"/>
                <a:gd name="connsiteX70" fmla="*/ 340521 w 384060"/>
                <a:gd name="connsiteY70" fmla="*/ 373418 h 585990"/>
                <a:gd name="connsiteX71" fmla="*/ 340521 w 384060"/>
                <a:gd name="connsiteY71" fmla="*/ 385110 h 585990"/>
                <a:gd name="connsiteX72" fmla="*/ 339459 w 384060"/>
                <a:gd name="connsiteY72" fmla="*/ 396447 h 585990"/>
                <a:gd name="connsiteX73" fmla="*/ 338751 w 384060"/>
                <a:gd name="connsiteY73" fmla="*/ 407430 h 585990"/>
                <a:gd name="connsiteX74" fmla="*/ 337689 w 384060"/>
                <a:gd name="connsiteY74" fmla="*/ 418413 h 585990"/>
                <a:gd name="connsiteX75" fmla="*/ 335919 w 384060"/>
                <a:gd name="connsiteY75" fmla="*/ 429041 h 585990"/>
                <a:gd name="connsiteX76" fmla="*/ 333796 w 384060"/>
                <a:gd name="connsiteY76" fmla="*/ 439670 h 585990"/>
                <a:gd name="connsiteX77" fmla="*/ 331672 w 384060"/>
                <a:gd name="connsiteY77" fmla="*/ 449944 h 585990"/>
                <a:gd name="connsiteX78" fmla="*/ 329194 w 384060"/>
                <a:gd name="connsiteY78" fmla="*/ 460573 h 585990"/>
                <a:gd name="connsiteX79" fmla="*/ 326362 w 384060"/>
                <a:gd name="connsiteY79" fmla="*/ 470493 h 585990"/>
                <a:gd name="connsiteX80" fmla="*/ 323176 w 384060"/>
                <a:gd name="connsiteY80" fmla="*/ 480058 h 585990"/>
                <a:gd name="connsiteX81" fmla="*/ 316451 w 384060"/>
                <a:gd name="connsiteY81" fmla="*/ 453487 h 585990"/>
                <a:gd name="connsiteX82" fmla="*/ 309371 w 384060"/>
                <a:gd name="connsiteY82" fmla="*/ 425853 h 585990"/>
                <a:gd name="connsiteX83" fmla="*/ 294151 w 384060"/>
                <a:gd name="connsiteY83" fmla="*/ 370230 h 585990"/>
                <a:gd name="connsiteX84" fmla="*/ 277868 w 384060"/>
                <a:gd name="connsiteY84" fmla="*/ 314607 h 585990"/>
                <a:gd name="connsiteX85" fmla="*/ 260877 w 384060"/>
                <a:gd name="connsiteY85" fmla="*/ 260401 h 585990"/>
                <a:gd name="connsiteX86" fmla="*/ 244595 w 384060"/>
                <a:gd name="connsiteY86" fmla="*/ 209029 h 585990"/>
                <a:gd name="connsiteX87" fmla="*/ 229374 w 384060"/>
                <a:gd name="connsiteY87" fmla="*/ 162263 h 585990"/>
                <a:gd name="connsiteX88" fmla="*/ 214861 w 384060"/>
                <a:gd name="connsiteY88" fmla="*/ 120457 h 585990"/>
                <a:gd name="connsiteX89" fmla="*/ 197516 w 384060"/>
                <a:gd name="connsiteY89" fmla="*/ 0 h 585990"/>
                <a:gd name="connsiteX90" fmla="*/ 186543 w 384060"/>
                <a:gd name="connsiteY90" fmla="*/ 12400 h 585990"/>
                <a:gd name="connsiteX91" fmla="*/ 174508 w 384060"/>
                <a:gd name="connsiteY91" fmla="*/ 26571 h 585990"/>
                <a:gd name="connsiteX92" fmla="*/ 158933 w 384060"/>
                <a:gd name="connsiteY92" fmla="*/ 46057 h 585990"/>
                <a:gd name="connsiteX93" fmla="*/ 140881 w 384060"/>
                <a:gd name="connsiteY93" fmla="*/ 69794 h 585990"/>
                <a:gd name="connsiteX94" fmla="*/ 131324 w 384060"/>
                <a:gd name="connsiteY94" fmla="*/ 82903 h 585990"/>
                <a:gd name="connsiteX95" fmla="*/ 121412 w 384060"/>
                <a:gd name="connsiteY95" fmla="*/ 97074 h 585990"/>
                <a:gd name="connsiteX96" fmla="*/ 111501 w 384060"/>
                <a:gd name="connsiteY96" fmla="*/ 111954 h 585990"/>
                <a:gd name="connsiteX97" fmla="*/ 100882 w 384060"/>
                <a:gd name="connsiteY97" fmla="*/ 127543 h 585990"/>
                <a:gd name="connsiteX98" fmla="*/ 90617 w 384060"/>
                <a:gd name="connsiteY98" fmla="*/ 143840 h 585990"/>
                <a:gd name="connsiteX99" fmla="*/ 79998 w 384060"/>
                <a:gd name="connsiteY99" fmla="*/ 160846 h 585990"/>
                <a:gd name="connsiteX100" fmla="*/ 70086 w 384060"/>
                <a:gd name="connsiteY100" fmla="*/ 178206 h 585990"/>
                <a:gd name="connsiteX101" fmla="*/ 60529 w 384060"/>
                <a:gd name="connsiteY101" fmla="*/ 196275 h 585990"/>
                <a:gd name="connsiteX102" fmla="*/ 50618 w 384060"/>
                <a:gd name="connsiteY102" fmla="*/ 214698 h 585990"/>
                <a:gd name="connsiteX103" fmla="*/ 42123 w 384060"/>
                <a:gd name="connsiteY103" fmla="*/ 233475 h 585990"/>
                <a:gd name="connsiteX104" fmla="*/ 33627 w 384060"/>
                <a:gd name="connsiteY104" fmla="*/ 252252 h 585990"/>
                <a:gd name="connsiteX105" fmla="*/ 25840 w 384060"/>
                <a:gd name="connsiteY105" fmla="*/ 271384 h 585990"/>
                <a:gd name="connsiteX106" fmla="*/ 19115 w 384060"/>
                <a:gd name="connsiteY106" fmla="*/ 290869 h 585990"/>
                <a:gd name="connsiteX107" fmla="*/ 13097 w 384060"/>
                <a:gd name="connsiteY107" fmla="*/ 310001 h 585990"/>
                <a:gd name="connsiteX108" fmla="*/ 10265 w 384060"/>
                <a:gd name="connsiteY108" fmla="*/ 319567 h 585990"/>
                <a:gd name="connsiteX109" fmla="*/ 8141 w 384060"/>
                <a:gd name="connsiteY109" fmla="*/ 329132 h 585990"/>
                <a:gd name="connsiteX110" fmla="*/ 6018 w 384060"/>
                <a:gd name="connsiteY110" fmla="*/ 338698 h 585990"/>
                <a:gd name="connsiteX111" fmla="*/ 4248 w 384060"/>
                <a:gd name="connsiteY111" fmla="*/ 348264 h 585990"/>
                <a:gd name="connsiteX112" fmla="*/ 2832 w 384060"/>
                <a:gd name="connsiteY112" fmla="*/ 358184 h 585990"/>
                <a:gd name="connsiteX113" fmla="*/ 1416 w 384060"/>
                <a:gd name="connsiteY113" fmla="*/ 367395 h 585990"/>
                <a:gd name="connsiteX114" fmla="*/ 1062 w 384060"/>
                <a:gd name="connsiteY114" fmla="*/ 376961 h 585990"/>
                <a:gd name="connsiteX115" fmla="*/ 0 w 384060"/>
                <a:gd name="connsiteY115" fmla="*/ 386172 h 585990"/>
                <a:gd name="connsiteX116" fmla="*/ 0 w 384060"/>
                <a:gd name="connsiteY116" fmla="*/ 395738 h 585990"/>
                <a:gd name="connsiteX117" fmla="*/ 708 w 384060"/>
                <a:gd name="connsiteY117" fmla="*/ 404950 h 585990"/>
                <a:gd name="connsiteX118" fmla="*/ 1062 w 384060"/>
                <a:gd name="connsiteY118" fmla="*/ 414161 h 585990"/>
                <a:gd name="connsiteX119" fmla="*/ 2124 w 384060"/>
                <a:gd name="connsiteY119" fmla="*/ 423018 h 585990"/>
                <a:gd name="connsiteX120" fmla="*/ 3540 w 384060"/>
                <a:gd name="connsiteY120" fmla="*/ 432230 h 585990"/>
                <a:gd name="connsiteX121" fmla="*/ 5664 w 384060"/>
                <a:gd name="connsiteY121" fmla="*/ 440733 h 585990"/>
                <a:gd name="connsiteX122" fmla="*/ 7787 w 384060"/>
                <a:gd name="connsiteY122" fmla="*/ 449590 h 585990"/>
                <a:gd name="connsiteX123" fmla="*/ 10619 w 384060"/>
                <a:gd name="connsiteY123" fmla="*/ 458093 h 585990"/>
                <a:gd name="connsiteX124" fmla="*/ 13451 w 384060"/>
                <a:gd name="connsiteY124" fmla="*/ 466241 h 585990"/>
                <a:gd name="connsiteX125" fmla="*/ 16991 w 384060"/>
                <a:gd name="connsiteY125" fmla="*/ 474744 h 585990"/>
                <a:gd name="connsiteX126" fmla="*/ 20530 w 384060"/>
                <a:gd name="connsiteY126" fmla="*/ 482184 h 585990"/>
                <a:gd name="connsiteX127" fmla="*/ 24778 w 384060"/>
                <a:gd name="connsiteY127" fmla="*/ 489978 h 585990"/>
                <a:gd name="connsiteX128" fmla="*/ 29026 w 384060"/>
                <a:gd name="connsiteY128" fmla="*/ 497418 h 585990"/>
                <a:gd name="connsiteX129" fmla="*/ 33627 w 384060"/>
                <a:gd name="connsiteY129" fmla="*/ 504150 h 585990"/>
                <a:gd name="connsiteX130" fmla="*/ 38229 w 384060"/>
                <a:gd name="connsiteY130" fmla="*/ 510881 h 585990"/>
                <a:gd name="connsiteX131" fmla="*/ 43185 w 384060"/>
                <a:gd name="connsiteY131" fmla="*/ 516904 h 585990"/>
                <a:gd name="connsiteX132" fmla="*/ 48494 w 384060"/>
                <a:gd name="connsiteY132" fmla="*/ 523281 h 585990"/>
                <a:gd name="connsiteX133" fmla="*/ 54158 w 384060"/>
                <a:gd name="connsiteY133" fmla="*/ 529304 h 585990"/>
                <a:gd name="connsiteX134" fmla="*/ 59467 w 384060"/>
                <a:gd name="connsiteY134" fmla="*/ 534619 h 585990"/>
                <a:gd name="connsiteX135" fmla="*/ 65485 w 384060"/>
                <a:gd name="connsiteY135" fmla="*/ 539933 h 585990"/>
                <a:gd name="connsiteX136" fmla="*/ 71502 w 384060"/>
                <a:gd name="connsiteY136" fmla="*/ 544893 h 585990"/>
                <a:gd name="connsiteX137" fmla="*/ 77874 w 384060"/>
                <a:gd name="connsiteY137" fmla="*/ 549499 h 585990"/>
                <a:gd name="connsiteX138" fmla="*/ 84245 w 384060"/>
                <a:gd name="connsiteY138" fmla="*/ 553750 h 585990"/>
                <a:gd name="connsiteX139" fmla="*/ 90971 w 384060"/>
                <a:gd name="connsiteY139" fmla="*/ 558002 h 585990"/>
                <a:gd name="connsiteX140" fmla="*/ 97696 w 384060"/>
                <a:gd name="connsiteY140" fmla="*/ 561899 h 585990"/>
                <a:gd name="connsiteX141" fmla="*/ 104422 w 384060"/>
                <a:gd name="connsiteY141" fmla="*/ 565442 h 585990"/>
                <a:gd name="connsiteX142" fmla="*/ 110793 w 384060"/>
                <a:gd name="connsiteY142" fmla="*/ 568630 h 585990"/>
                <a:gd name="connsiteX143" fmla="*/ 118227 w 384060"/>
                <a:gd name="connsiteY143" fmla="*/ 571819 h 585990"/>
                <a:gd name="connsiteX144" fmla="*/ 125306 w 384060"/>
                <a:gd name="connsiteY144" fmla="*/ 574299 h 585990"/>
                <a:gd name="connsiteX145" fmla="*/ 132740 w 384060"/>
                <a:gd name="connsiteY145" fmla="*/ 576779 h 585990"/>
                <a:gd name="connsiteX146" fmla="*/ 139819 w 384060"/>
                <a:gd name="connsiteY146" fmla="*/ 578904 h 585990"/>
                <a:gd name="connsiteX147" fmla="*/ 147252 w 384060"/>
                <a:gd name="connsiteY147" fmla="*/ 580676 h 585990"/>
                <a:gd name="connsiteX148" fmla="*/ 154686 w 384060"/>
                <a:gd name="connsiteY148" fmla="*/ 582093 h 585990"/>
                <a:gd name="connsiteX149" fmla="*/ 162473 w 384060"/>
                <a:gd name="connsiteY149" fmla="*/ 583510 h 585990"/>
                <a:gd name="connsiteX150" fmla="*/ 169907 w 384060"/>
                <a:gd name="connsiteY150" fmla="*/ 584927 h 585990"/>
                <a:gd name="connsiteX151" fmla="*/ 177340 w 384060"/>
                <a:gd name="connsiteY151" fmla="*/ 585282 h 585990"/>
                <a:gd name="connsiteX152" fmla="*/ 184773 w 384060"/>
                <a:gd name="connsiteY152" fmla="*/ 585636 h 585990"/>
                <a:gd name="connsiteX153" fmla="*/ 192561 w 384060"/>
                <a:gd name="connsiteY153" fmla="*/ 585990 h 585990"/>
                <a:gd name="connsiteX154" fmla="*/ 200348 w 384060"/>
                <a:gd name="connsiteY154" fmla="*/ 585990 h 585990"/>
                <a:gd name="connsiteX155" fmla="*/ 207782 w 384060"/>
                <a:gd name="connsiteY155" fmla="*/ 585636 h 585990"/>
                <a:gd name="connsiteX156" fmla="*/ 215569 w 384060"/>
                <a:gd name="connsiteY156" fmla="*/ 584927 h 585990"/>
                <a:gd name="connsiteX157" fmla="*/ 223002 w 384060"/>
                <a:gd name="connsiteY157" fmla="*/ 583864 h 585990"/>
                <a:gd name="connsiteX158" fmla="*/ 230436 w 384060"/>
                <a:gd name="connsiteY158" fmla="*/ 582802 h 585990"/>
                <a:gd name="connsiteX159" fmla="*/ 237869 w 384060"/>
                <a:gd name="connsiteY159" fmla="*/ 581030 h 585990"/>
                <a:gd name="connsiteX160" fmla="*/ 245303 w 384060"/>
                <a:gd name="connsiteY160" fmla="*/ 579259 h 585990"/>
                <a:gd name="connsiteX161" fmla="*/ 252736 w 384060"/>
                <a:gd name="connsiteY161" fmla="*/ 577133 h 585990"/>
                <a:gd name="connsiteX162" fmla="*/ 259815 w 384060"/>
                <a:gd name="connsiteY162" fmla="*/ 575007 h 585990"/>
                <a:gd name="connsiteX163" fmla="*/ 266895 w 384060"/>
                <a:gd name="connsiteY163" fmla="*/ 572527 h 585990"/>
                <a:gd name="connsiteX164" fmla="*/ 273974 w 384060"/>
                <a:gd name="connsiteY164" fmla="*/ 569693 h 585990"/>
                <a:gd name="connsiteX165" fmla="*/ 280700 w 384060"/>
                <a:gd name="connsiteY165" fmla="*/ 566504 h 585990"/>
                <a:gd name="connsiteX166" fmla="*/ 287425 w 384060"/>
                <a:gd name="connsiteY166" fmla="*/ 562962 h 585990"/>
                <a:gd name="connsiteX167" fmla="*/ 294151 w 384060"/>
                <a:gd name="connsiteY167" fmla="*/ 559419 h 585990"/>
                <a:gd name="connsiteX168" fmla="*/ 300168 w 384060"/>
                <a:gd name="connsiteY168" fmla="*/ 555522 h 585990"/>
                <a:gd name="connsiteX169" fmla="*/ 306894 w 384060"/>
                <a:gd name="connsiteY169" fmla="*/ 551270 h 585990"/>
                <a:gd name="connsiteX170" fmla="*/ 312911 w 384060"/>
                <a:gd name="connsiteY170" fmla="*/ 546664 h 585990"/>
                <a:gd name="connsiteX171" fmla="*/ 318575 w 384060"/>
                <a:gd name="connsiteY171" fmla="*/ 542059 h 585990"/>
                <a:gd name="connsiteX172" fmla="*/ 324592 w 384060"/>
                <a:gd name="connsiteY172" fmla="*/ 537099 h 585990"/>
                <a:gd name="connsiteX173" fmla="*/ 330256 w 384060"/>
                <a:gd name="connsiteY173" fmla="*/ 531784 h 585990"/>
                <a:gd name="connsiteX174" fmla="*/ 335565 w 384060"/>
                <a:gd name="connsiteY174" fmla="*/ 525761 h 585990"/>
                <a:gd name="connsiteX175" fmla="*/ 340875 w 384060"/>
                <a:gd name="connsiteY175" fmla="*/ 520093 h 585990"/>
                <a:gd name="connsiteX176" fmla="*/ 345477 w 384060"/>
                <a:gd name="connsiteY176" fmla="*/ 514070 h 585990"/>
                <a:gd name="connsiteX177" fmla="*/ 350078 w 384060"/>
                <a:gd name="connsiteY177" fmla="*/ 507693 h 585990"/>
                <a:gd name="connsiteX178" fmla="*/ 354680 w 384060"/>
                <a:gd name="connsiteY178" fmla="*/ 500961 h 585990"/>
                <a:gd name="connsiteX179" fmla="*/ 358928 w 384060"/>
                <a:gd name="connsiteY179" fmla="*/ 493876 h 585990"/>
                <a:gd name="connsiteX180" fmla="*/ 362467 w 384060"/>
                <a:gd name="connsiteY180" fmla="*/ 486790 h 585990"/>
                <a:gd name="connsiteX181" fmla="*/ 366007 w 384060"/>
                <a:gd name="connsiteY181" fmla="*/ 479350 h 585990"/>
                <a:gd name="connsiteX182" fmla="*/ 369193 w 384060"/>
                <a:gd name="connsiteY182" fmla="*/ 471556 h 585990"/>
                <a:gd name="connsiteX183" fmla="*/ 372378 w 384060"/>
                <a:gd name="connsiteY183" fmla="*/ 463407 h 585990"/>
                <a:gd name="connsiteX184" fmla="*/ 375210 w 384060"/>
                <a:gd name="connsiteY184" fmla="*/ 455258 h 585990"/>
                <a:gd name="connsiteX185" fmla="*/ 377334 w 384060"/>
                <a:gd name="connsiteY185" fmla="*/ 446755 h 585990"/>
                <a:gd name="connsiteX186" fmla="*/ 379458 w 384060"/>
                <a:gd name="connsiteY186" fmla="*/ 437898 h 585990"/>
                <a:gd name="connsiteX187" fmla="*/ 380874 w 384060"/>
                <a:gd name="connsiteY187" fmla="*/ 428687 h 585990"/>
                <a:gd name="connsiteX188" fmla="*/ 382290 w 384060"/>
                <a:gd name="connsiteY188" fmla="*/ 419475 h 585990"/>
                <a:gd name="connsiteX189" fmla="*/ 382998 w 384060"/>
                <a:gd name="connsiteY189" fmla="*/ 410264 h 585990"/>
                <a:gd name="connsiteX190" fmla="*/ 383352 w 384060"/>
                <a:gd name="connsiteY190" fmla="*/ 400698 h 585990"/>
                <a:gd name="connsiteX191" fmla="*/ 384060 w 384060"/>
                <a:gd name="connsiteY191" fmla="*/ 391487 h 585990"/>
                <a:gd name="connsiteX192" fmla="*/ 384060 w 384060"/>
                <a:gd name="connsiteY192" fmla="*/ 382275 h 585990"/>
                <a:gd name="connsiteX193" fmla="*/ 383352 w 384060"/>
                <a:gd name="connsiteY193" fmla="*/ 372710 h 585990"/>
                <a:gd name="connsiteX194" fmla="*/ 382644 w 384060"/>
                <a:gd name="connsiteY194" fmla="*/ 363498 h 585990"/>
                <a:gd name="connsiteX195" fmla="*/ 381936 w 384060"/>
                <a:gd name="connsiteY195" fmla="*/ 353932 h 585990"/>
                <a:gd name="connsiteX196" fmla="*/ 380520 w 384060"/>
                <a:gd name="connsiteY196" fmla="*/ 344367 h 585990"/>
                <a:gd name="connsiteX197" fmla="*/ 379458 w 384060"/>
                <a:gd name="connsiteY197" fmla="*/ 335155 h 585990"/>
                <a:gd name="connsiteX198" fmla="*/ 375564 w 384060"/>
                <a:gd name="connsiteY198" fmla="*/ 316378 h 585990"/>
                <a:gd name="connsiteX199" fmla="*/ 370963 w 384060"/>
                <a:gd name="connsiteY199" fmla="*/ 297246 h 585990"/>
                <a:gd name="connsiteX200" fmla="*/ 364945 w 384060"/>
                <a:gd name="connsiteY200" fmla="*/ 278824 h 585990"/>
                <a:gd name="connsiteX201" fmla="*/ 358928 w 384060"/>
                <a:gd name="connsiteY201" fmla="*/ 260401 h 585990"/>
                <a:gd name="connsiteX202" fmla="*/ 352202 w 384060"/>
                <a:gd name="connsiteY202" fmla="*/ 242332 h 585990"/>
                <a:gd name="connsiteX203" fmla="*/ 344769 w 384060"/>
                <a:gd name="connsiteY203" fmla="*/ 224263 h 585990"/>
                <a:gd name="connsiteX204" fmla="*/ 336273 w 384060"/>
                <a:gd name="connsiteY204" fmla="*/ 206549 h 585990"/>
                <a:gd name="connsiteX205" fmla="*/ 327778 w 384060"/>
                <a:gd name="connsiteY205" fmla="*/ 189543 h 585990"/>
                <a:gd name="connsiteX206" fmla="*/ 319283 w 384060"/>
                <a:gd name="connsiteY206" fmla="*/ 172892 h 585990"/>
                <a:gd name="connsiteX207" fmla="*/ 310079 w 384060"/>
                <a:gd name="connsiteY207" fmla="*/ 156240 h 585990"/>
                <a:gd name="connsiteX208" fmla="*/ 300876 w 384060"/>
                <a:gd name="connsiteY208" fmla="*/ 140652 h 585990"/>
                <a:gd name="connsiteX209" fmla="*/ 291673 w 384060"/>
                <a:gd name="connsiteY209" fmla="*/ 125417 h 585990"/>
                <a:gd name="connsiteX210" fmla="*/ 281762 w 384060"/>
                <a:gd name="connsiteY210" fmla="*/ 110892 h 585990"/>
                <a:gd name="connsiteX211" fmla="*/ 272558 w 384060"/>
                <a:gd name="connsiteY211" fmla="*/ 97074 h 585990"/>
                <a:gd name="connsiteX212" fmla="*/ 263355 w 384060"/>
                <a:gd name="connsiteY212" fmla="*/ 83966 h 585990"/>
                <a:gd name="connsiteX213" fmla="*/ 246011 w 384060"/>
                <a:gd name="connsiteY213" fmla="*/ 59874 h 585990"/>
                <a:gd name="connsiteX214" fmla="*/ 230436 w 384060"/>
                <a:gd name="connsiteY214" fmla="*/ 39326 h 585990"/>
                <a:gd name="connsiteX215" fmla="*/ 216631 w 384060"/>
                <a:gd name="connsiteY215" fmla="*/ 23028 h 585990"/>
                <a:gd name="connsiteX216" fmla="*/ 206366 w 384060"/>
                <a:gd name="connsiteY216" fmla="*/ 10274 h 5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384060" h="585990">
                  <a:moveTo>
                    <a:pt x="78936" y="272801"/>
                  </a:moveTo>
                  <a:lnTo>
                    <a:pt x="85307" y="298664"/>
                  </a:lnTo>
                  <a:lnTo>
                    <a:pt x="91679" y="322401"/>
                  </a:lnTo>
                  <a:lnTo>
                    <a:pt x="98404" y="344721"/>
                  </a:lnTo>
                  <a:lnTo>
                    <a:pt x="104776" y="365624"/>
                  </a:lnTo>
                  <a:lnTo>
                    <a:pt x="111501" y="385110"/>
                  </a:lnTo>
                  <a:lnTo>
                    <a:pt x="118581" y="403178"/>
                  </a:lnTo>
                  <a:lnTo>
                    <a:pt x="125660" y="420538"/>
                  </a:lnTo>
                  <a:lnTo>
                    <a:pt x="133447" y="436835"/>
                  </a:lnTo>
                  <a:lnTo>
                    <a:pt x="141589" y="452070"/>
                  </a:lnTo>
                  <a:lnTo>
                    <a:pt x="150084" y="466950"/>
                  </a:lnTo>
                  <a:lnTo>
                    <a:pt x="159995" y="481121"/>
                  </a:lnTo>
                  <a:lnTo>
                    <a:pt x="169907" y="494938"/>
                  </a:lnTo>
                  <a:lnTo>
                    <a:pt x="180880" y="508401"/>
                  </a:lnTo>
                  <a:lnTo>
                    <a:pt x="192561" y="521510"/>
                  </a:lnTo>
                  <a:lnTo>
                    <a:pt x="205304" y="534973"/>
                  </a:lnTo>
                  <a:lnTo>
                    <a:pt x="219109" y="548436"/>
                  </a:lnTo>
                  <a:lnTo>
                    <a:pt x="203888" y="548082"/>
                  </a:lnTo>
                  <a:lnTo>
                    <a:pt x="189021" y="546664"/>
                  </a:lnTo>
                  <a:lnTo>
                    <a:pt x="175216" y="544893"/>
                  </a:lnTo>
                  <a:lnTo>
                    <a:pt x="162119" y="542059"/>
                  </a:lnTo>
                  <a:lnTo>
                    <a:pt x="149730" y="538870"/>
                  </a:lnTo>
                  <a:lnTo>
                    <a:pt x="138049" y="534619"/>
                  </a:lnTo>
                  <a:lnTo>
                    <a:pt x="127076" y="529659"/>
                  </a:lnTo>
                  <a:lnTo>
                    <a:pt x="116811" y="523990"/>
                  </a:lnTo>
                  <a:lnTo>
                    <a:pt x="107254" y="517967"/>
                  </a:lnTo>
                  <a:lnTo>
                    <a:pt x="98404" y="511236"/>
                  </a:lnTo>
                  <a:lnTo>
                    <a:pt x="90617" y="504150"/>
                  </a:lnTo>
                  <a:lnTo>
                    <a:pt x="83183" y="496001"/>
                  </a:lnTo>
                  <a:lnTo>
                    <a:pt x="76812" y="487853"/>
                  </a:lnTo>
                  <a:lnTo>
                    <a:pt x="70440" y="478996"/>
                  </a:lnTo>
                  <a:lnTo>
                    <a:pt x="65485" y="469784"/>
                  </a:lnTo>
                  <a:lnTo>
                    <a:pt x="60883" y="460218"/>
                  </a:lnTo>
                  <a:lnTo>
                    <a:pt x="56990" y="449944"/>
                  </a:lnTo>
                  <a:lnTo>
                    <a:pt x="53804" y="439670"/>
                  </a:lnTo>
                  <a:lnTo>
                    <a:pt x="51326" y="429041"/>
                  </a:lnTo>
                  <a:lnTo>
                    <a:pt x="49556" y="417704"/>
                  </a:lnTo>
                  <a:lnTo>
                    <a:pt x="48140" y="406721"/>
                  </a:lnTo>
                  <a:lnTo>
                    <a:pt x="47786" y="395384"/>
                  </a:lnTo>
                  <a:lnTo>
                    <a:pt x="47786" y="383692"/>
                  </a:lnTo>
                  <a:lnTo>
                    <a:pt x="48494" y="371292"/>
                  </a:lnTo>
                  <a:lnTo>
                    <a:pt x="50264" y="359247"/>
                  </a:lnTo>
                  <a:lnTo>
                    <a:pt x="52388" y="347201"/>
                  </a:lnTo>
                  <a:lnTo>
                    <a:pt x="55220" y="335155"/>
                  </a:lnTo>
                  <a:lnTo>
                    <a:pt x="58759" y="322401"/>
                  </a:lnTo>
                  <a:lnTo>
                    <a:pt x="63007" y="310001"/>
                  </a:lnTo>
                  <a:lnTo>
                    <a:pt x="67609" y="297246"/>
                  </a:lnTo>
                  <a:lnTo>
                    <a:pt x="72918" y="285201"/>
                  </a:lnTo>
                  <a:close/>
                  <a:moveTo>
                    <a:pt x="202472" y="85737"/>
                  </a:moveTo>
                  <a:lnTo>
                    <a:pt x="216277" y="100263"/>
                  </a:lnTo>
                  <a:lnTo>
                    <a:pt x="229374" y="114434"/>
                  </a:lnTo>
                  <a:lnTo>
                    <a:pt x="241409" y="128960"/>
                  </a:lnTo>
                  <a:lnTo>
                    <a:pt x="252736" y="142777"/>
                  </a:lnTo>
                  <a:lnTo>
                    <a:pt x="263355" y="156949"/>
                  </a:lnTo>
                  <a:lnTo>
                    <a:pt x="273266" y="170766"/>
                  </a:lnTo>
                  <a:lnTo>
                    <a:pt x="281762" y="184583"/>
                  </a:lnTo>
                  <a:lnTo>
                    <a:pt x="290257" y="197692"/>
                  </a:lnTo>
                  <a:lnTo>
                    <a:pt x="297690" y="211155"/>
                  </a:lnTo>
                  <a:lnTo>
                    <a:pt x="304770" y="224618"/>
                  </a:lnTo>
                  <a:lnTo>
                    <a:pt x="310787" y="238081"/>
                  </a:lnTo>
                  <a:lnTo>
                    <a:pt x="316097" y="250835"/>
                  </a:lnTo>
                  <a:lnTo>
                    <a:pt x="321053" y="263944"/>
                  </a:lnTo>
                  <a:lnTo>
                    <a:pt x="325300" y="276344"/>
                  </a:lnTo>
                  <a:lnTo>
                    <a:pt x="329194" y="289452"/>
                  </a:lnTo>
                  <a:lnTo>
                    <a:pt x="332380" y="301852"/>
                  </a:lnTo>
                  <a:lnTo>
                    <a:pt x="334857" y="314252"/>
                  </a:lnTo>
                  <a:lnTo>
                    <a:pt x="336981" y="326298"/>
                  </a:lnTo>
                  <a:lnTo>
                    <a:pt x="338397" y="338344"/>
                  </a:lnTo>
                  <a:lnTo>
                    <a:pt x="339459" y="350389"/>
                  </a:lnTo>
                  <a:lnTo>
                    <a:pt x="340521" y="362081"/>
                  </a:lnTo>
                  <a:lnTo>
                    <a:pt x="340521" y="373418"/>
                  </a:lnTo>
                  <a:lnTo>
                    <a:pt x="340521" y="385110"/>
                  </a:lnTo>
                  <a:lnTo>
                    <a:pt x="339459" y="396447"/>
                  </a:lnTo>
                  <a:lnTo>
                    <a:pt x="338751" y="407430"/>
                  </a:lnTo>
                  <a:lnTo>
                    <a:pt x="337689" y="418413"/>
                  </a:lnTo>
                  <a:lnTo>
                    <a:pt x="335919" y="429041"/>
                  </a:lnTo>
                  <a:lnTo>
                    <a:pt x="333796" y="439670"/>
                  </a:lnTo>
                  <a:lnTo>
                    <a:pt x="331672" y="449944"/>
                  </a:lnTo>
                  <a:lnTo>
                    <a:pt x="329194" y="460573"/>
                  </a:lnTo>
                  <a:lnTo>
                    <a:pt x="326362" y="470493"/>
                  </a:lnTo>
                  <a:lnTo>
                    <a:pt x="323176" y="480058"/>
                  </a:lnTo>
                  <a:lnTo>
                    <a:pt x="316451" y="453487"/>
                  </a:lnTo>
                  <a:lnTo>
                    <a:pt x="309371" y="425853"/>
                  </a:lnTo>
                  <a:lnTo>
                    <a:pt x="294151" y="370230"/>
                  </a:lnTo>
                  <a:lnTo>
                    <a:pt x="277868" y="314607"/>
                  </a:lnTo>
                  <a:lnTo>
                    <a:pt x="260877" y="260401"/>
                  </a:lnTo>
                  <a:lnTo>
                    <a:pt x="244595" y="209029"/>
                  </a:lnTo>
                  <a:lnTo>
                    <a:pt x="229374" y="162263"/>
                  </a:lnTo>
                  <a:lnTo>
                    <a:pt x="214861" y="120457"/>
                  </a:lnTo>
                  <a:close/>
                  <a:moveTo>
                    <a:pt x="197516" y="0"/>
                  </a:moveTo>
                  <a:lnTo>
                    <a:pt x="186543" y="12400"/>
                  </a:lnTo>
                  <a:lnTo>
                    <a:pt x="174508" y="26571"/>
                  </a:lnTo>
                  <a:lnTo>
                    <a:pt x="158933" y="46057"/>
                  </a:lnTo>
                  <a:lnTo>
                    <a:pt x="140881" y="69794"/>
                  </a:lnTo>
                  <a:lnTo>
                    <a:pt x="131324" y="82903"/>
                  </a:lnTo>
                  <a:lnTo>
                    <a:pt x="121412" y="97074"/>
                  </a:lnTo>
                  <a:lnTo>
                    <a:pt x="111501" y="111954"/>
                  </a:lnTo>
                  <a:lnTo>
                    <a:pt x="100882" y="127543"/>
                  </a:lnTo>
                  <a:lnTo>
                    <a:pt x="90617" y="143840"/>
                  </a:lnTo>
                  <a:lnTo>
                    <a:pt x="79998" y="160846"/>
                  </a:lnTo>
                  <a:lnTo>
                    <a:pt x="70086" y="178206"/>
                  </a:lnTo>
                  <a:lnTo>
                    <a:pt x="60529" y="196275"/>
                  </a:lnTo>
                  <a:lnTo>
                    <a:pt x="50618" y="214698"/>
                  </a:lnTo>
                  <a:lnTo>
                    <a:pt x="42123" y="233475"/>
                  </a:lnTo>
                  <a:lnTo>
                    <a:pt x="33627" y="252252"/>
                  </a:lnTo>
                  <a:lnTo>
                    <a:pt x="25840" y="271384"/>
                  </a:lnTo>
                  <a:lnTo>
                    <a:pt x="19115" y="290869"/>
                  </a:lnTo>
                  <a:lnTo>
                    <a:pt x="13097" y="310001"/>
                  </a:lnTo>
                  <a:lnTo>
                    <a:pt x="10265" y="319567"/>
                  </a:lnTo>
                  <a:lnTo>
                    <a:pt x="8141" y="329132"/>
                  </a:lnTo>
                  <a:lnTo>
                    <a:pt x="6018" y="338698"/>
                  </a:lnTo>
                  <a:lnTo>
                    <a:pt x="4248" y="348264"/>
                  </a:lnTo>
                  <a:lnTo>
                    <a:pt x="2832" y="358184"/>
                  </a:lnTo>
                  <a:lnTo>
                    <a:pt x="1416" y="367395"/>
                  </a:lnTo>
                  <a:lnTo>
                    <a:pt x="1062" y="376961"/>
                  </a:lnTo>
                  <a:lnTo>
                    <a:pt x="0" y="386172"/>
                  </a:lnTo>
                  <a:lnTo>
                    <a:pt x="0" y="395738"/>
                  </a:lnTo>
                  <a:lnTo>
                    <a:pt x="708" y="404950"/>
                  </a:lnTo>
                  <a:lnTo>
                    <a:pt x="1062" y="414161"/>
                  </a:lnTo>
                  <a:lnTo>
                    <a:pt x="2124" y="423018"/>
                  </a:lnTo>
                  <a:lnTo>
                    <a:pt x="3540" y="432230"/>
                  </a:lnTo>
                  <a:lnTo>
                    <a:pt x="5664" y="440733"/>
                  </a:lnTo>
                  <a:lnTo>
                    <a:pt x="7787" y="449590"/>
                  </a:lnTo>
                  <a:lnTo>
                    <a:pt x="10619" y="458093"/>
                  </a:lnTo>
                  <a:lnTo>
                    <a:pt x="13451" y="466241"/>
                  </a:lnTo>
                  <a:lnTo>
                    <a:pt x="16991" y="474744"/>
                  </a:lnTo>
                  <a:lnTo>
                    <a:pt x="20530" y="482184"/>
                  </a:lnTo>
                  <a:lnTo>
                    <a:pt x="24778" y="489978"/>
                  </a:lnTo>
                  <a:lnTo>
                    <a:pt x="29026" y="497418"/>
                  </a:lnTo>
                  <a:lnTo>
                    <a:pt x="33627" y="504150"/>
                  </a:lnTo>
                  <a:lnTo>
                    <a:pt x="38229" y="510881"/>
                  </a:lnTo>
                  <a:lnTo>
                    <a:pt x="43185" y="516904"/>
                  </a:lnTo>
                  <a:lnTo>
                    <a:pt x="48494" y="523281"/>
                  </a:lnTo>
                  <a:lnTo>
                    <a:pt x="54158" y="529304"/>
                  </a:lnTo>
                  <a:lnTo>
                    <a:pt x="59467" y="534619"/>
                  </a:lnTo>
                  <a:lnTo>
                    <a:pt x="65485" y="539933"/>
                  </a:lnTo>
                  <a:lnTo>
                    <a:pt x="71502" y="544893"/>
                  </a:lnTo>
                  <a:lnTo>
                    <a:pt x="77874" y="549499"/>
                  </a:lnTo>
                  <a:lnTo>
                    <a:pt x="84245" y="553750"/>
                  </a:lnTo>
                  <a:lnTo>
                    <a:pt x="90971" y="558002"/>
                  </a:lnTo>
                  <a:lnTo>
                    <a:pt x="97696" y="561899"/>
                  </a:lnTo>
                  <a:lnTo>
                    <a:pt x="104422" y="565442"/>
                  </a:lnTo>
                  <a:lnTo>
                    <a:pt x="110793" y="568630"/>
                  </a:lnTo>
                  <a:lnTo>
                    <a:pt x="118227" y="571819"/>
                  </a:lnTo>
                  <a:lnTo>
                    <a:pt x="125306" y="574299"/>
                  </a:lnTo>
                  <a:lnTo>
                    <a:pt x="132740" y="576779"/>
                  </a:lnTo>
                  <a:lnTo>
                    <a:pt x="139819" y="578904"/>
                  </a:lnTo>
                  <a:lnTo>
                    <a:pt x="147252" y="580676"/>
                  </a:lnTo>
                  <a:lnTo>
                    <a:pt x="154686" y="582093"/>
                  </a:lnTo>
                  <a:lnTo>
                    <a:pt x="162473" y="583510"/>
                  </a:lnTo>
                  <a:lnTo>
                    <a:pt x="169907" y="584927"/>
                  </a:lnTo>
                  <a:lnTo>
                    <a:pt x="177340" y="585282"/>
                  </a:lnTo>
                  <a:lnTo>
                    <a:pt x="184773" y="585636"/>
                  </a:lnTo>
                  <a:lnTo>
                    <a:pt x="192561" y="585990"/>
                  </a:lnTo>
                  <a:lnTo>
                    <a:pt x="200348" y="585990"/>
                  </a:lnTo>
                  <a:lnTo>
                    <a:pt x="207782" y="585636"/>
                  </a:lnTo>
                  <a:lnTo>
                    <a:pt x="215569" y="584927"/>
                  </a:lnTo>
                  <a:lnTo>
                    <a:pt x="223002" y="583864"/>
                  </a:lnTo>
                  <a:lnTo>
                    <a:pt x="230436" y="582802"/>
                  </a:lnTo>
                  <a:lnTo>
                    <a:pt x="237869" y="581030"/>
                  </a:lnTo>
                  <a:lnTo>
                    <a:pt x="245303" y="579259"/>
                  </a:lnTo>
                  <a:lnTo>
                    <a:pt x="252736" y="577133"/>
                  </a:lnTo>
                  <a:lnTo>
                    <a:pt x="259815" y="575007"/>
                  </a:lnTo>
                  <a:lnTo>
                    <a:pt x="266895" y="572527"/>
                  </a:lnTo>
                  <a:lnTo>
                    <a:pt x="273974" y="569693"/>
                  </a:lnTo>
                  <a:lnTo>
                    <a:pt x="280700" y="566504"/>
                  </a:lnTo>
                  <a:lnTo>
                    <a:pt x="287425" y="562962"/>
                  </a:lnTo>
                  <a:lnTo>
                    <a:pt x="294151" y="559419"/>
                  </a:lnTo>
                  <a:lnTo>
                    <a:pt x="300168" y="555522"/>
                  </a:lnTo>
                  <a:lnTo>
                    <a:pt x="306894" y="551270"/>
                  </a:lnTo>
                  <a:lnTo>
                    <a:pt x="312911" y="546664"/>
                  </a:lnTo>
                  <a:lnTo>
                    <a:pt x="318575" y="542059"/>
                  </a:lnTo>
                  <a:lnTo>
                    <a:pt x="324592" y="537099"/>
                  </a:lnTo>
                  <a:lnTo>
                    <a:pt x="330256" y="531784"/>
                  </a:lnTo>
                  <a:lnTo>
                    <a:pt x="335565" y="525761"/>
                  </a:lnTo>
                  <a:lnTo>
                    <a:pt x="340875" y="520093"/>
                  </a:lnTo>
                  <a:lnTo>
                    <a:pt x="345477" y="514070"/>
                  </a:lnTo>
                  <a:lnTo>
                    <a:pt x="350078" y="507693"/>
                  </a:lnTo>
                  <a:lnTo>
                    <a:pt x="354680" y="500961"/>
                  </a:lnTo>
                  <a:lnTo>
                    <a:pt x="358928" y="493876"/>
                  </a:lnTo>
                  <a:lnTo>
                    <a:pt x="362467" y="486790"/>
                  </a:lnTo>
                  <a:lnTo>
                    <a:pt x="366007" y="479350"/>
                  </a:lnTo>
                  <a:lnTo>
                    <a:pt x="369193" y="471556"/>
                  </a:lnTo>
                  <a:lnTo>
                    <a:pt x="372378" y="463407"/>
                  </a:lnTo>
                  <a:lnTo>
                    <a:pt x="375210" y="455258"/>
                  </a:lnTo>
                  <a:lnTo>
                    <a:pt x="377334" y="446755"/>
                  </a:lnTo>
                  <a:lnTo>
                    <a:pt x="379458" y="437898"/>
                  </a:lnTo>
                  <a:lnTo>
                    <a:pt x="380874" y="428687"/>
                  </a:lnTo>
                  <a:lnTo>
                    <a:pt x="382290" y="419475"/>
                  </a:lnTo>
                  <a:lnTo>
                    <a:pt x="382998" y="410264"/>
                  </a:lnTo>
                  <a:lnTo>
                    <a:pt x="383352" y="400698"/>
                  </a:lnTo>
                  <a:lnTo>
                    <a:pt x="384060" y="391487"/>
                  </a:lnTo>
                  <a:lnTo>
                    <a:pt x="384060" y="382275"/>
                  </a:lnTo>
                  <a:lnTo>
                    <a:pt x="383352" y="372710"/>
                  </a:lnTo>
                  <a:lnTo>
                    <a:pt x="382644" y="363498"/>
                  </a:lnTo>
                  <a:lnTo>
                    <a:pt x="381936" y="353932"/>
                  </a:lnTo>
                  <a:lnTo>
                    <a:pt x="380520" y="344367"/>
                  </a:lnTo>
                  <a:lnTo>
                    <a:pt x="379458" y="335155"/>
                  </a:lnTo>
                  <a:lnTo>
                    <a:pt x="375564" y="316378"/>
                  </a:lnTo>
                  <a:lnTo>
                    <a:pt x="370963" y="297246"/>
                  </a:lnTo>
                  <a:lnTo>
                    <a:pt x="364945" y="278824"/>
                  </a:lnTo>
                  <a:lnTo>
                    <a:pt x="358928" y="260401"/>
                  </a:lnTo>
                  <a:lnTo>
                    <a:pt x="352202" y="242332"/>
                  </a:lnTo>
                  <a:lnTo>
                    <a:pt x="344769" y="224263"/>
                  </a:lnTo>
                  <a:lnTo>
                    <a:pt x="336273" y="206549"/>
                  </a:lnTo>
                  <a:lnTo>
                    <a:pt x="327778" y="189543"/>
                  </a:lnTo>
                  <a:lnTo>
                    <a:pt x="319283" y="172892"/>
                  </a:lnTo>
                  <a:lnTo>
                    <a:pt x="310079" y="156240"/>
                  </a:lnTo>
                  <a:lnTo>
                    <a:pt x="300876" y="140652"/>
                  </a:lnTo>
                  <a:lnTo>
                    <a:pt x="291673" y="125417"/>
                  </a:lnTo>
                  <a:lnTo>
                    <a:pt x="281762" y="110892"/>
                  </a:lnTo>
                  <a:lnTo>
                    <a:pt x="272558" y="97074"/>
                  </a:lnTo>
                  <a:lnTo>
                    <a:pt x="263355" y="83966"/>
                  </a:lnTo>
                  <a:lnTo>
                    <a:pt x="246011" y="59874"/>
                  </a:lnTo>
                  <a:lnTo>
                    <a:pt x="230436" y="39326"/>
                  </a:lnTo>
                  <a:lnTo>
                    <a:pt x="216631" y="23028"/>
                  </a:lnTo>
                  <a:lnTo>
                    <a:pt x="206366" y="10274"/>
                  </a:lnTo>
                  <a:close/>
                </a:path>
              </a:pathLst>
            </a:custGeom>
            <a:solidFill>
              <a:schemeClr val="accent2"/>
            </a:solidFill>
            <a:ln>
              <a:noFill/>
            </a:ln>
          </p:spPr>
          <p:txBody>
            <a:bodyPr wrap="square" anchor="ctr">
              <a:normAutofit/>
              <a:scene3d>
                <a:camera prst="orthographicFront"/>
                <a:lightRig rig="threePt" dir="t"/>
              </a:scene3d>
              <a:sp3d>
                <a:contourClr>
                  <a:srgbClr val="FFFFFF"/>
                </a:contourClr>
              </a:sp3d>
            </a:bodyPr>
            <a:lstStyle/>
            <a:p>
              <a:pPr algn="ctr">
                <a:defRPr/>
              </a:pPr>
              <a:endParaRPr lang="zh-CN" altLang="en-US" sz="1900" b="1">
                <a:solidFill>
                  <a:schemeClr val="dk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 name="矩形 15"/>
            <p:cNvSpPr/>
            <p:nvPr>
              <p:custDataLst>
                <p:tags r:id="rId9"/>
              </p:custDataLst>
            </p:nvPr>
          </p:nvSpPr>
          <p:spPr>
            <a:xfrm>
              <a:off x="4535" y="1278"/>
              <a:ext cx="3774" cy="364"/>
            </a:xfrm>
            <a:prstGeom prst="rect">
              <a:avLst/>
            </a:prstGeom>
          </p:spPr>
          <p:txBody>
            <a:bodyPr wrap="square" anchor="ctr">
              <a:noAutofit/>
            </a:bodyPr>
            <a:lstStyle/>
            <a:p>
              <a:pPr marL="0" lvl="0" indent="0" algn="just">
                <a:lnSpc>
                  <a:spcPct val="130000"/>
                </a:lnSpc>
                <a:spcBef>
                  <a:spcPts val="0"/>
                </a:spcBef>
                <a:spcAft>
                  <a:spcPts val="0"/>
                </a:spcAft>
                <a:buSzPct val="100000"/>
              </a:pPr>
              <a:r>
                <a:rPr lang="zh-CN" altLang="en-US" sz="1900" b="1" kern="0">
                  <a:solidFill>
                    <a:schemeClr val="dk1"/>
                  </a:solidFill>
                  <a:latin typeface="Times New Roman" panose="02020603050405020304" charset="0"/>
                  <a:ea typeface="微软雅黑" panose="020B0503020204020204" pitchFamily="34" charset="-122"/>
                  <a:cs typeface="微软雅黑" panose="020B0503020204020204" pitchFamily="34" charset="-122"/>
                </a:rPr>
                <a:t>剪板机有两个按钮，同时按下，才能---</a:t>
              </a:r>
              <a:endParaRPr lang="zh-CN" altLang="en-US" sz="1900" b="1" kern="0">
                <a:solidFill>
                  <a:schemeClr val="dk1"/>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17" name="任意多边形 16"/>
            <p:cNvSpPr/>
            <p:nvPr>
              <p:custDataLst>
                <p:tags r:id="rId10"/>
              </p:custDataLst>
            </p:nvPr>
          </p:nvSpPr>
          <p:spPr bwMode="auto">
            <a:xfrm flipH="1">
              <a:off x="4198" y="1203"/>
              <a:ext cx="337" cy="514"/>
            </a:xfrm>
            <a:custGeom>
              <a:avLst/>
              <a:gdLst>
                <a:gd name="connsiteX0" fmla="*/ 78936 w 384060"/>
                <a:gd name="connsiteY0" fmla="*/ 272801 h 585990"/>
                <a:gd name="connsiteX1" fmla="*/ 85307 w 384060"/>
                <a:gd name="connsiteY1" fmla="*/ 298664 h 585990"/>
                <a:gd name="connsiteX2" fmla="*/ 91679 w 384060"/>
                <a:gd name="connsiteY2" fmla="*/ 322401 h 585990"/>
                <a:gd name="connsiteX3" fmla="*/ 98404 w 384060"/>
                <a:gd name="connsiteY3" fmla="*/ 344721 h 585990"/>
                <a:gd name="connsiteX4" fmla="*/ 104776 w 384060"/>
                <a:gd name="connsiteY4" fmla="*/ 365624 h 585990"/>
                <a:gd name="connsiteX5" fmla="*/ 111501 w 384060"/>
                <a:gd name="connsiteY5" fmla="*/ 385110 h 585990"/>
                <a:gd name="connsiteX6" fmla="*/ 118581 w 384060"/>
                <a:gd name="connsiteY6" fmla="*/ 403178 h 585990"/>
                <a:gd name="connsiteX7" fmla="*/ 125660 w 384060"/>
                <a:gd name="connsiteY7" fmla="*/ 420538 h 585990"/>
                <a:gd name="connsiteX8" fmla="*/ 133447 w 384060"/>
                <a:gd name="connsiteY8" fmla="*/ 436835 h 585990"/>
                <a:gd name="connsiteX9" fmla="*/ 141589 w 384060"/>
                <a:gd name="connsiteY9" fmla="*/ 452070 h 585990"/>
                <a:gd name="connsiteX10" fmla="*/ 150084 w 384060"/>
                <a:gd name="connsiteY10" fmla="*/ 466950 h 585990"/>
                <a:gd name="connsiteX11" fmla="*/ 159995 w 384060"/>
                <a:gd name="connsiteY11" fmla="*/ 481121 h 585990"/>
                <a:gd name="connsiteX12" fmla="*/ 169907 w 384060"/>
                <a:gd name="connsiteY12" fmla="*/ 494938 h 585990"/>
                <a:gd name="connsiteX13" fmla="*/ 180880 w 384060"/>
                <a:gd name="connsiteY13" fmla="*/ 508401 h 585990"/>
                <a:gd name="connsiteX14" fmla="*/ 192561 w 384060"/>
                <a:gd name="connsiteY14" fmla="*/ 521510 h 585990"/>
                <a:gd name="connsiteX15" fmla="*/ 205304 w 384060"/>
                <a:gd name="connsiteY15" fmla="*/ 534973 h 585990"/>
                <a:gd name="connsiteX16" fmla="*/ 219109 w 384060"/>
                <a:gd name="connsiteY16" fmla="*/ 548436 h 585990"/>
                <a:gd name="connsiteX17" fmla="*/ 203888 w 384060"/>
                <a:gd name="connsiteY17" fmla="*/ 548082 h 585990"/>
                <a:gd name="connsiteX18" fmla="*/ 189021 w 384060"/>
                <a:gd name="connsiteY18" fmla="*/ 546664 h 585990"/>
                <a:gd name="connsiteX19" fmla="*/ 175216 w 384060"/>
                <a:gd name="connsiteY19" fmla="*/ 544893 h 585990"/>
                <a:gd name="connsiteX20" fmla="*/ 162119 w 384060"/>
                <a:gd name="connsiteY20" fmla="*/ 542059 h 585990"/>
                <a:gd name="connsiteX21" fmla="*/ 149730 w 384060"/>
                <a:gd name="connsiteY21" fmla="*/ 538870 h 585990"/>
                <a:gd name="connsiteX22" fmla="*/ 138049 w 384060"/>
                <a:gd name="connsiteY22" fmla="*/ 534619 h 585990"/>
                <a:gd name="connsiteX23" fmla="*/ 127076 w 384060"/>
                <a:gd name="connsiteY23" fmla="*/ 529659 h 585990"/>
                <a:gd name="connsiteX24" fmla="*/ 116811 w 384060"/>
                <a:gd name="connsiteY24" fmla="*/ 523990 h 585990"/>
                <a:gd name="connsiteX25" fmla="*/ 107254 w 384060"/>
                <a:gd name="connsiteY25" fmla="*/ 517967 h 585990"/>
                <a:gd name="connsiteX26" fmla="*/ 98404 w 384060"/>
                <a:gd name="connsiteY26" fmla="*/ 511236 h 585990"/>
                <a:gd name="connsiteX27" fmla="*/ 90617 w 384060"/>
                <a:gd name="connsiteY27" fmla="*/ 504150 h 585990"/>
                <a:gd name="connsiteX28" fmla="*/ 83183 w 384060"/>
                <a:gd name="connsiteY28" fmla="*/ 496001 h 585990"/>
                <a:gd name="connsiteX29" fmla="*/ 76812 w 384060"/>
                <a:gd name="connsiteY29" fmla="*/ 487853 h 585990"/>
                <a:gd name="connsiteX30" fmla="*/ 70440 w 384060"/>
                <a:gd name="connsiteY30" fmla="*/ 478996 h 585990"/>
                <a:gd name="connsiteX31" fmla="*/ 65485 w 384060"/>
                <a:gd name="connsiteY31" fmla="*/ 469784 h 585990"/>
                <a:gd name="connsiteX32" fmla="*/ 60883 w 384060"/>
                <a:gd name="connsiteY32" fmla="*/ 460218 h 585990"/>
                <a:gd name="connsiteX33" fmla="*/ 56990 w 384060"/>
                <a:gd name="connsiteY33" fmla="*/ 449944 h 585990"/>
                <a:gd name="connsiteX34" fmla="*/ 53804 w 384060"/>
                <a:gd name="connsiteY34" fmla="*/ 439670 h 585990"/>
                <a:gd name="connsiteX35" fmla="*/ 51326 w 384060"/>
                <a:gd name="connsiteY35" fmla="*/ 429041 h 585990"/>
                <a:gd name="connsiteX36" fmla="*/ 49556 w 384060"/>
                <a:gd name="connsiteY36" fmla="*/ 417704 h 585990"/>
                <a:gd name="connsiteX37" fmla="*/ 48140 w 384060"/>
                <a:gd name="connsiteY37" fmla="*/ 406721 h 585990"/>
                <a:gd name="connsiteX38" fmla="*/ 47786 w 384060"/>
                <a:gd name="connsiteY38" fmla="*/ 395384 h 585990"/>
                <a:gd name="connsiteX39" fmla="*/ 47786 w 384060"/>
                <a:gd name="connsiteY39" fmla="*/ 383692 h 585990"/>
                <a:gd name="connsiteX40" fmla="*/ 48494 w 384060"/>
                <a:gd name="connsiteY40" fmla="*/ 371292 h 585990"/>
                <a:gd name="connsiteX41" fmla="*/ 50264 w 384060"/>
                <a:gd name="connsiteY41" fmla="*/ 359247 h 585990"/>
                <a:gd name="connsiteX42" fmla="*/ 52388 w 384060"/>
                <a:gd name="connsiteY42" fmla="*/ 347201 h 585990"/>
                <a:gd name="connsiteX43" fmla="*/ 55220 w 384060"/>
                <a:gd name="connsiteY43" fmla="*/ 335155 h 585990"/>
                <a:gd name="connsiteX44" fmla="*/ 58759 w 384060"/>
                <a:gd name="connsiteY44" fmla="*/ 322401 h 585990"/>
                <a:gd name="connsiteX45" fmla="*/ 63007 w 384060"/>
                <a:gd name="connsiteY45" fmla="*/ 310001 h 585990"/>
                <a:gd name="connsiteX46" fmla="*/ 67609 w 384060"/>
                <a:gd name="connsiteY46" fmla="*/ 297246 h 585990"/>
                <a:gd name="connsiteX47" fmla="*/ 72918 w 384060"/>
                <a:gd name="connsiteY47" fmla="*/ 285201 h 585990"/>
                <a:gd name="connsiteX48" fmla="*/ 202472 w 384060"/>
                <a:gd name="connsiteY48" fmla="*/ 85737 h 585990"/>
                <a:gd name="connsiteX49" fmla="*/ 216277 w 384060"/>
                <a:gd name="connsiteY49" fmla="*/ 100263 h 585990"/>
                <a:gd name="connsiteX50" fmla="*/ 229374 w 384060"/>
                <a:gd name="connsiteY50" fmla="*/ 114434 h 585990"/>
                <a:gd name="connsiteX51" fmla="*/ 241409 w 384060"/>
                <a:gd name="connsiteY51" fmla="*/ 128960 h 585990"/>
                <a:gd name="connsiteX52" fmla="*/ 252736 w 384060"/>
                <a:gd name="connsiteY52" fmla="*/ 142777 h 585990"/>
                <a:gd name="connsiteX53" fmla="*/ 263355 w 384060"/>
                <a:gd name="connsiteY53" fmla="*/ 156949 h 585990"/>
                <a:gd name="connsiteX54" fmla="*/ 273266 w 384060"/>
                <a:gd name="connsiteY54" fmla="*/ 170766 h 585990"/>
                <a:gd name="connsiteX55" fmla="*/ 281762 w 384060"/>
                <a:gd name="connsiteY55" fmla="*/ 184583 h 585990"/>
                <a:gd name="connsiteX56" fmla="*/ 290257 w 384060"/>
                <a:gd name="connsiteY56" fmla="*/ 197692 h 585990"/>
                <a:gd name="connsiteX57" fmla="*/ 297690 w 384060"/>
                <a:gd name="connsiteY57" fmla="*/ 211155 h 585990"/>
                <a:gd name="connsiteX58" fmla="*/ 304770 w 384060"/>
                <a:gd name="connsiteY58" fmla="*/ 224618 h 585990"/>
                <a:gd name="connsiteX59" fmla="*/ 310787 w 384060"/>
                <a:gd name="connsiteY59" fmla="*/ 238081 h 585990"/>
                <a:gd name="connsiteX60" fmla="*/ 316097 w 384060"/>
                <a:gd name="connsiteY60" fmla="*/ 250835 h 585990"/>
                <a:gd name="connsiteX61" fmla="*/ 321053 w 384060"/>
                <a:gd name="connsiteY61" fmla="*/ 263944 h 585990"/>
                <a:gd name="connsiteX62" fmla="*/ 325300 w 384060"/>
                <a:gd name="connsiteY62" fmla="*/ 276344 h 585990"/>
                <a:gd name="connsiteX63" fmla="*/ 329194 w 384060"/>
                <a:gd name="connsiteY63" fmla="*/ 289452 h 585990"/>
                <a:gd name="connsiteX64" fmla="*/ 332380 w 384060"/>
                <a:gd name="connsiteY64" fmla="*/ 301852 h 585990"/>
                <a:gd name="connsiteX65" fmla="*/ 334857 w 384060"/>
                <a:gd name="connsiteY65" fmla="*/ 314252 h 585990"/>
                <a:gd name="connsiteX66" fmla="*/ 336981 w 384060"/>
                <a:gd name="connsiteY66" fmla="*/ 326298 h 585990"/>
                <a:gd name="connsiteX67" fmla="*/ 338397 w 384060"/>
                <a:gd name="connsiteY67" fmla="*/ 338344 h 585990"/>
                <a:gd name="connsiteX68" fmla="*/ 339459 w 384060"/>
                <a:gd name="connsiteY68" fmla="*/ 350389 h 585990"/>
                <a:gd name="connsiteX69" fmla="*/ 340521 w 384060"/>
                <a:gd name="connsiteY69" fmla="*/ 362081 h 585990"/>
                <a:gd name="connsiteX70" fmla="*/ 340521 w 384060"/>
                <a:gd name="connsiteY70" fmla="*/ 373418 h 585990"/>
                <a:gd name="connsiteX71" fmla="*/ 340521 w 384060"/>
                <a:gd name="connsiteY71" fmla="*/ 385110 h 585990"/>
                <a:gd name="connsiteX72" fmla="*/ 339459 w 384060"/>
                <a:gd name="connsiteY72" fmla="*/ 396447 h 585990"/>
                <a:gd name="connsiteX73" fmla="*/ 338751 w 384060"/>
                <a:gd name="connsiteY73" fmla="*/ 407430 h 585990"/>
                <a:gd name="connsiteX74" fmla="*/ 337689 w 384060"/>
                <a:gd name="connsiteY74" fmla="*/ 418413 h 585990"/>
                <a:gd name="connsiteX75" fmla="*/ 335919 w 384060"/>
                <a:gd name="connsiteY75" fmla="*/ 429041 h 585990"/>
                <a:gd name="connsiteX76" fmla="*/ 333796 w 384060"/>
                <a:gd name="connsiteY76" fmla="*/ 439670 h 585990"/>
                <a:gd name="connsiteX77" fmla="*/ 331672 w 384060"/>
                <a:gd name="connsiteY77" fmla="*/ 449944 h 585990"/>
                <a:gd name="connsiteX78" fmla="*/ 329194 w 384060"/>
                <a:gd name="connsiteY78" fmla="*/ 460573 h 585990"/>
                <a:gd name="connsiteX79" fmla="*/ 326362 w 384060"/>
                <a:gd name="connsiteY79" fmla="*/ 470493 h 585990"/>
                <a:gd name="connsiteX80" fmla="*/ 323176 w 384060"/>
                <a:gd name="connsiteY80" fmla="*/ 480058 h 585990"/>
                <a:gd name="connsiteX81" fmla="*/ 316451 w 384060"/>
                <a:gd name="connsiteY81" fmla="*/ 453487 h 585990"/>
                <a:gd name="connsiteX82" fmla="*/ 309371 w 384060"/>
                <a:gd name="connsiteY82" fmla="*/ 425853 h 585990"/>
                <a:gd name="connsiteX83" fmla="*/ 294151 w 384060"/>
                <a:gd name="connsiteY83" fmla="*/ 370230 h 585990"/>
                <a:gd name="connsiteX84" fmla="*/ 277868 w 384060"/>
                <a:gd name="connsiteY84" fmla="*/ 314607 h 585990"/>
                <a:gd name="connsiteX85" fmla="*/ 260877 w 384060"/>
                <a:gd name="connsiteY85" fmla="*/ 260401 h 585990"/>
                <a:gd name="connsiteX86" fmla="*/ 244595 w 384060"/>
                <a:gd name="connsiteY86" fmla="*/ 209029 h 585990"/>
                <a:gd name="connsiteX87" fmla="*/ 229374 w 384060"/>
                <a:gd name="connsiteY87" fmla="*/ 162263 h 585990"/>
                <a:gd name="connsiteX88" fmla="*/ 214861 w 384060"/>
                <a:gd name="connsiteY88" fmla="*/ 120457 h 585990"/>
                <a:gd name="connsiteX89" fmla="*/ 197516 w 384060"/>
                <a:gd name="connsiteY89" fmla="*/ 0 h 585990"/>
                <a:gd name="connsiteX90" fmla="*/ 186543 w 384060"/>
                <a:gd name="connsiteY90" fmla="*/ 12400 h 585990"/>
                <a:gd name="connsiteX91" fmla="*/ 174508 w 384060"/>
                <a:gd name="connsiteY91" fmla="*/ 26571 h 585990"/>
                <a:gd name="connsiteX92" fmla="*/ 158933 w 384060"/>
                <a:gd name="connsiteY92" fmla="*/ 46057 h 585990"/>
                <a:gd name="connsiteX93" fmla="*/ 140881 w 384060"/>
                <a:gd name="connsiteY93" fmla="*/ 69794 h 585990"/>
                <a:gd name="connsiteX94" fmla="*/ 131324 w 384060"/>
                <a:gd name="connsiteY94" fmla="*/ 82903 h 585990"/>
                <a:gd name="connsiteX95" fmla="*/ 121412 w 384060"/>
                <a:gd name="connsiteY95" fmla="*/ 97074 h 585990"/>
                <a:gd name="connsiteX96" fmla="*/ 111501 w 384060"/>
                <a:gd name="connsiteY96" fmla="*/ 111954 h 585990"/>
                <a:gd name="connsiteX97" fmla="*/ 100882 w 384060"/>
                <a:gd name="connsiteY97" fmla="*/ 127543 h 585990"/>
                <a:gd name="connsiteX98" fmla="*/ 90617 w 384060"/>
                <a:gd name="connsiteY98" fmla="*/ 143840 h 585990"/>
                <a:gd name="connsiteX99" fmla="*/ 79998 w 384060"/>
                <a:gd name="connsiteY99" fmla="*/ 160846 h 585990"/>
                <a:gd name="connsiteX100" fmla="*/ 70086 w 384060"/>
                <a:gd name="connsiteY100" fmla="*/ 178206 h 585990"/>
                <a:gd name="connsiteX101" fmla="*/ 60529 w 384060"/>
                <a:gd name="connsiteY101" fmla="*/ 196275 h 585990"/>
                <a:gd name="connsiteX102" fmla="*/ 50618 w 384060"/>
                <a:gd name="connsiteY102" fmla="*/ 214698 h 585990"/>
                <a:gd name="connsiteX103" fmla="*/ 42123 w 384060"/>
                <a:gd name="connsiteY103" fmla="*/ 233475 h 585990"/>
                <a:gd name="connsiteX104" fmla="*/ 33627 w 384060"/>
                <a:gd name="connsiteY104" fmla="*/ 252252 h 585990"/>
                <a:gd name="connsiteX105" fmla="*/ 25840 w 384060"/>
                <a:gd name="connsiteY105" fmla="*/ 271384 h 585990"/>
                <a:gd name="connsiteX106" fmla="*/ 19115 w 384060"/>
                <a:gd name="connsiteY106" fmla="*/ 290869 h 585990"/>
                <a:gd name="connsiteX107" fmla="*/ 13097 w 384060"/>
                <a:gd name="connsiteY107" fmla="*/ 310001 h 585990"/>
                <a:gd name="connsiteX108" fmla="*/ 10265 w 384060"/>
                <a:gd name="connsiteY108" fmla="*/ 319567 h 585990"/>
                <a:gd name="connsiteX109" fmla="*/ 8141 w 384060"/>
                <a:gd name="connsiteY109" fmla="*/ 329132 h 585990"/>
                <a:gd name="connsiteX110" fmla="*/ 6018 w 384060"/>
                <a:gd name="connsiteY110" fmla="*/ 338698 h 585990"/>
                <a:gd name="connsiteX111" fmla="*/ 4248 w 384060"/>
                <a:gd name="connsiteY111" fmla="*/ 348264 h 585990"/>
                <a:gd name="connsiteX112" fmla="*/ 2832 w 384060"/>
                <a:gd name="connsiteY112" fmla="*/ 358184 h 585990"/>
                <a:gd name="connsiteX113" fmla="*/ 1416 w 384060"/>
                <a:gd name="connsiteY113" fmla="*/ 367395 h 585990"/>
                <a:gd name="connsiteX114" fmla="*/ 1062 w 384060"/>
                <a:gd name="connsiteY114" fmla="*/ 376961 h 585990"/>
                <a:gd name="connsiteX115" fmla="*/ 0 w 384060"/>
                <a:gd name="connsiteY115" fmla="*/ 386172 h 585990"/>
                <a:gd name="connsiteX116" fmla="*/ 0 w 384060"/>
                <a:gd name="connsiteY116" fmla="*/ 395738 h 585990"/>
                <a:gd name="connsiteX117" fmla="*/ 708 w 384060"/>
                <a:gd name="connsiteY117" fmla="*/ 404950 h 585990"/>
                <a:gd name="connsiteX118" fmla="*/ 1062 w 384060"/>
                <a:gd name="connsiteY118" fmla="*/ 414161 h 585990"/>
                <a:gd name="connsiteX119" fmla="*/ 2124 w 384060"/>
                <a:gd name="connsiteY119" fmla="*/ 423018 h 585990"/>
                <a:gd name="connsiteX120" fmla="*/ 3540 w 384060"/>
                <a:gd name="connsiteY120" fmla="*/ 432230 h 585990"/>
                <a:gd name="connsiteX121" fmla="*/ 5664 w 384060"/>
                <a:gd name="connsiteY121" fmla="*/ 440733 h 585990"/>
                <a:gd name="connsiteX122" fmla="*/ 7787 w 384060"/>
                <a:gd name="connsiteY122" fmla="*/ 449590 h 585990"/>
                <a:gd name="connsiteX123" fmla="*/ 10619 w 384060"/>
                <a:gd name="connsiteY123" fmla="*/ 458093 h 585990"/>
                <a:gd name="connsiteX124" fmla="*/ 13451 w 384060"/>
                <a:gd name="connsiteY124" fmla="*/ 466241 h 585990"/>
                <a:gd name="connsiteX125" fmla="*/ 16991 w 384060"/>
                <a:gd name="connsiteY125" fmla="*/ 474744 h 585990"/>
                <a:gd name="connsiteX126" fmla="*/ 20530 w 384060"/>
                <a:gd name="connsiteY126" fmla="*/ 482184 h 585990"/>
                <a:gd name="connsiteX127" fmla="*/ 24778 w 384060"/>
                <a:gd name="connsiteY127" fmla="*/ 489978 h 585990"/>
                <a:gd name="connsiteX128" fmla="*/ 29026 w 384060"/>
                <a:gd name="connsiteY128" fmla="*/ 497418 h 585990"/>
                <a:gd name="connsiteX129" fmla="*/ 33627 w 384060"/>
                <a:gd name="connsiteY129" fmla="*/ 504150 h 585990"/>
                <a:gd name="connsiteX130" fmla="*/ 38229 w 384060"/>
                <a:gd name="connsiteY130" fmla="*/ 510881 h 585990"/>
                <a:gd name="connsiteX131" fmla="*/ 43185 w 384060"/>
                <a:gd name="connsiteY131" fmla="*/ 516904 h 585990"/>
                <a:gd name="connsiteX132" fmla="*/ 48494 w 384060"/>
                <a:gd name="connsiteY132" fmla="*/ 523281 h 585990"/>
                <a:gd name="connsiteX133" fmla="*/ 54158 w 384060"/>
                <a:gd name="connsiteY133" fmla="*/ 529304 h 585990"/>
                <a:gd name="connsiteX134" fmla="*/ 59467 w 384060"/>
                <a:gd name="connsiteY134" fmla="*/ 534619 h 585990"/>
                <a:gd name="connsiteX135" fmla="*/ 65485 w 384060"/>
                <a:gd name="connsiteY135" fmla="*/ 539933 h 585990"/>
                <a:gd name="connsiteX136" fmla="*/ 71502 w 384060"/>
                <a:gd name="connsiteY136" fmla="*/ 544893 h 585990"/>
                <a:gd name="connsiteX137" fmla="*/ 77874 w 384060"/>
                <a:gd name="connsiteY137" fmla="*/ 549499 h 585990"/>
                <a:gd name="connsiteX138" fmla="*/ 84245 w 384060"/>
                <a:gd name="connsiteY138" fmla="*/ 553750 h 585990"/>
                <a:gd name="connsiteX139" fmla="*/ 90971 w 384060"/>
                <a:gd name="connsiteY139" fmla="*/ 558002 h 585990"/>
                <a:gd name="connsiteX140" fmla="*/ 97696 w 384060"/>
                <a:gd name="connsiteY140" fmla="*/ 561899 h 585990"/>
                <a:gd name="connsiteX141" fmla="*/ 104422 w 384060"/>
                <a:gd name="connsiteY141" fmla="*/ 565442 h 585990"/>
                <a:gd name="connsiteX142" fmla="*/ 110793 w 384060"/>
                <a:gd name="connsiteY142" fmla="*/ 568630 h 585990"/>
                <a:gd name="connsiteX143" fmla="*/ 118227 w 384060"/>
                <a:gd name="connsiteY143" fmla="*/ 571819 h 585990"/>
                <a:gd name="connsiteX144" fmla="*/ 125306 w 384060"/>
                <a:gd name="connsiteY144" fmla="*/ 574299 h 585990"/>
                <a:gd name="connsiteX145" fmla="*/ 132740 w 384060"/>
                <a:gd name="connsiteY145" fmla="*/ 576779 h 585990"/>
                <a:gd name="connsiteX146" fmla="*/ 139819 w 384060"/>
                <a:gd name="connsiteY146" fmla="*/ 578904 h 585990"/>
                <a:gd name="connsiteX147" fmla="*/ 147252 w 384060"/>
                <a:gd name="connsiteY147" fmla="*/ 580676 h 585990"/>
                <a:gd name="connsiteX148" fmla="*/ 154686 w 384060"/>
                <a:gd name="connsiteY148" fmla="*/ 582093 h 585990"/>
                <a:gd name="connsiteX149" fmla="*/ 162473 w 384060"/>
                <a:gd name="connsiteY149" fmla="*/ 583510 h 585990"/>
                <a:gd name="connsiteX150" fmla="*/ 169907 w 384060"/>
                <a:gd name="connsiteY150" fmla="*/ 584927 h 585990"/>
                <a:gd name="connsiteX151" fmla="*/ 177340 w 384060"/>
                <a:gd name="connsiteY151" fmla="*/ 585282 h 585990"/>
                <a:gd name="connsiteX152" fmla="*/ 184773 w 384060"/>
                <a:gd name="connsiteY152" fmla="*/ 585636 h 585990"/>
                <a:gd name="connsiteX153" fmla="*/ 192561 w 384060"/>
                <a:gd name="connsiteY153" fmla="*/ 585990 h 585990"/>
                <a:gd name="connsiteX154" fmla="*/ 200348 w 384060"/>
                <a:gd name="connsiteY154" fmla="*/ 585990 h 585990"/>
                <a:gd name="connsiteX155" fmla="*/ 207782 w 384060"/>
                <a:gd name="connsiteY155" fmla="*/ 585636 h 585990"/>
                <a:gd name="connsiteX156" fmla="*/ 215569 w 384060"/>
                <a:gd name="connsiteY156" fmla="*/ 584927 h 585990"/>
                <a:gd name="connsiteX157" fmla="*/ 223002 w 384060"/>
                <a:gd name="connsiteY157" fmla="*/ 583864 h 585990"/>
                <a:gd name="connsiteX158" fmla="*/ 230436 w 384060"/>
                <a:gd name="connsiteY158" fmla="*/ 582802 h 585990"/>
                <a:gd name="connsiteX159" fmla="*/ 237869 w 384060"/>
                <a:gd name="connsiteY159" fmla="*/ 581030 h 585990"/>
                <a:gd name="connsiteX160" fmla="*/ 245303 w 384060"/>
                <a:gd name="connsiteY160" fmla="*/ 579259 h 585990"/>
                <a:gd name="connsiteX161" fmla="*/ 252736 w 384060"/>
                <a:gd name="connsiteY161" fmla="*/ 577133 h 585990"/>
                <a:gd name="connsiteX162" fmla="*/ 259815 w 384060"/>
                <a:gd name="connsiteY162" fmla="*/ 575007 h 585990"/>
                <a:gd name="connsiteX163" fmla="*/ 266895 w 384060"/>
                <a:gd name="connsiteY163" fmla="*/ 572527 h 585990"/>
                <a:gd name="connsiteX164" fmla="*/ 273974 w 384060"/>
                <a:gd name="connsiteY164" fmla="*/ 569693 h 585990"/>
                <a:gd name="connsiteX165" fmla="*/ 280700 w 384060"/>
                <a:gd name="connsiteY165" fmla="*/ 566504 h 585990"/>
                <a:gd name="connsiteX166" fmla="*/ 287425 w 384060"/>
                <a:gd name="connsiteY166" fmla="*/ 562962 h 585990"/>
                <a:gd name="connsiteX167" fmla="*/ 294151 w 384060"/>
                <a:gd name="connsiteY167" fmla="*/ 559419 h 585990"/>
                <a:gd name="connsiteX168" fmla="*/ 300168 w 384060"/>
                <a:gd name="connsiteY168" fmla="*/ 555522 h 585990"/>
                <a:gd name="connsiteX169" fmla="*/ 306894 w 384060"/>
                <a:gd name="connsiteY169" fmla="*/ 551270 h 585990"/>
                <a:gd name="connsiteX170" fmla="*/ 312911 w 384060"/>
                <a:gd name="connsiteY170" fmla="*/ 546664 h 585990"/>
                <a:gd name="connsiteX171" fmla="*/ 318575 w 384060"/>
                <a:gd name="connsiteY171" fmla="*/ 542059 h 585990"/>
                <a:gd name="connsiteX172" fmla="*/ 324592 w 384060"/>
                <a:gd name="connsiteY172" fmla="*/ 537099 h 585990"/>
                <a:gd name="connsiteX173" fmla="*/ 330256 w 384060"/>
                <a:gd name="connsiteY173" fmla="*/ 531784 h 585990"/>
                <a:gd name="connsiteX174" fmla="*/ 335565 w 384060"/>
                <a:gd name="connsiteY174" fmla="*/ 525761 h 585990"/>
                <a:gd name="connsiteX175" fmla="*/ 340875 w 384060"/>
                <a:gd name="connsiteY175" fmla="*/ 520093 h 585990"/>
                <a:gd name="connsiteX176" fmla="*/ 345477 w 384060"/>
                <a:gd name="connsiteY176" fmla="*/ 514070 h 585990"/>
                <a:gd name="connsiteX177" fmla="*/ 350078 w 384060"/>
                <a:gd name="connsiteY177" fmla="*/ 507693 h 585990"/>
                <a:gd name="connsiteX178" fmla="*/ 354680 w 384060"/>
                <a:gd name="connsiteY178" fmla="*/ 500961 h 585990"/>
                <a:gd name="connsiteX179" fmla="*/ 358928 w 384060"/>
                <a:gd name="connsiteY179" fmla="*/ 493876 h 585990"/>
                <a:gd name="connsiteX180" fmla="*/ 362467 w 384060"/>
                <a:gd name="connsiteY180" fmla="*/ 486790 h 585990"/>
                <a:gd name="connsiteX181" fmla="*/ 366007 w 384060"/>
                <a:gd name="connsiteY181" fmla="*/ 479350 h 585990"/>
                <a:gd name="connsiteX182" fmla="*/ 369193 w 384060"/>
                <a:gd name="connsiteY182" fmla="*/ 471556 h 585990"/>
                <a:gd name="connsiteX183" fmla="*/ 372378 w 384060"/>
                <a:gd name="connsiteY183" fmla="*/ 463407 h 585990"/>
                <a:gd name="connsiteX184" fmla="*/ 375210 w 384060"/>
                <a:gd name="connsiteY184" fmla="*/ 455258 h 585990"/>
                <a:gd name="connsiteX185" fmla="*/ 377334 w 384060"/>
                <a:gd name="connsiteY185" fmla="*/ 446755 h 585990"/>
                <a:gd name="connsiteX186" fmla="*/ 379458 w 384060"/>
                <a:gd name="connsiteY186" fmla="*/ 437898 h 585990"/>
                <a:gd name="connsiteX187" fmla="*/ 380874 w 384060"/>
                <a:gd name="connsiteY187" fmla="*/ 428687 h 585990"/>
                <a:gd name="connsiteX188" fmla="*/ 382290 w 384060"/>
                <a:gd name="connsiteY188" fmla="*/ 419475 h 585990"/>
                <a:gd name="connsiteX189" fmla="*/ 382998 w 384060"/>
                <a:gd name="connsiteY189" fmla="*/ 410264 h 585990"/>
                <a:gd name="connsiteX190" fmla="*/ 383352 w 384060"/>
                <a:gd name="connsiteY190" fmla="*/ 400698 h 585990"/>
                <a:gd name="connsiteX191" fmla="*/ 384060 w 384060"/>
                <a:gd name="connsiteY191" fmla="*/ 391487 h 585990"/>
                <a:gd name="connsiteX192" fmla="*/ 384060 w 384060"/>
                <a:gd name="connsiteY192" fmla="*/ 382275 h 585990"/>
                <a:gd name="connsiteX193" fmla="*/ 383352 w 384060"/>
                <a:gd name="connsiteY193" fmla="*/ 372710 h 585990"/>
                <a:gd name="connsiteX194" fmla="*/ 382644 w 384060"/>
                <a:gd name="connsiteY194" fmla="*/ 363498 h 585990"/>
                <a:gd name="connsiteX195" fmla="*/ 381936 w 384060"/>
                <a:gd name="connsiteY195" fmla="*/ 353932 h 585990"/>
                <a:gd name="connsiteX196" fmla="*/ 380520 w 384060"/>
                <a:gd name="connsiteY196" fmla="*/ 344367 h 585990"/>
                <a:gd name="connsiteX197" fmla="*/ 379458 w 384060"/>
                <a:gd name="connsiteY197" fmla="*/ 335155 h 585990"/>
                <a:gd name="connsiteX198" fmla="*/ 375564 w 384060"/>
                <a:gd name="connsiteY198" fmla="*/ 316378 h 585990"/>
                <a:gd name="connsiteX199" fmla="*/ 370963 w 384060"/>
                <a:gd name="connsiteY199" fmla="*/ 297246 h 585990"/>
                <a:gd name="connsiteX200" fmla="*/ 364945 w 384060"/>
                <a:gd name="connsiteY200" fmla="*/ 278824 h 585990"/>
                <a:gd name="connsiteX201" fmla="*/ 358928 w 384060"/>
                <a:gd name="connsiteY201" fmla="*/ 260401 h 585990"/>
                <a:gd name="connsiteX202" fmla="*/ 352202 w 384060"/>
                <a:gd name="connsiteY202" fmla="*/ 242332 h 585990"/>
                <a:gd name="connsiteX203" fmla="*/ 344769 w 384060"/>
                <a:gd name="connsiteY203" fmla="*/ 224263 h 585990"/>
                <a:gd name="connsiteX204" fmla="*/ 336273 w 384060"/>
                <a:gd name="connsiteY204" fmla="*/ 206549 h 585990"/>
                <a:gd name="connsiteX205" fmla="*/ 327778 w 384060"/>
                <a:gd name="connsiteY205" fmla="*/ 189543 h 585990"/>
                <a:gd name="connsiteX206" fmla="*/ 319283 w 384060"/>
                <a:gd name="connsiteY206" fmla="*/ 172892 h 585990"/>
                <a:gd name="connsiteX207" fmla="*/ 310079 w 384060"/>
                <a:gd name="connsiteY207" fmla="*/ 156240 h 585990"/>
                <a:gd name="connsiteX208" fmla="*/ 300876 w 384060"/>
                <a:gd name="connsiteY208" fmla="*/ 140652 h 585990"/>
                <a:gd name="connsiteX209" fmla="*/ 291673 w 384060"/>
                <a:gd name="connsiteY209" fmla="*/ 125417 h 585990"/>
                <a:gd name="connsiteX210" fmla="*/ 281762 w 384060"/>
                <a:gd name="connsiteY210" fmla="*/ 110892 h 585990"/>
                <a:gd name="connsiteX211" fmla="*/ 272558 w 384060"/>
                <a:gd name="connsiteY211" fmla="*/ 97074 h 585990"/>
                <a:gd name="connsiteX212" fmla="*/ 263355 w 384060"/>
                <a:gd name="connsiteY212" fmla="*/ 83966 h 585990"/>
                <a:gd name="connsiteX213" fmla="*/ 246011 w 384060"/>
                <a:gd name="connsiteY213" fmla="*/ 59874 h 585990"/>
                <a:gd name="connsiteX214" fmla="*/ 230436 w 384060"/>
                <a:gd name="connsiteY214" fmla="*/ 39326 h 585990"/>
                <a:gd name="connsiteX215" fmla="*/ 216631 w 384060"/>
                <a:gd name="connsiteY215" fmla="*/ 23028 h 585990"/>
                <a:gd name="connsiteX216" fmla="*/ 206366 w 384060"/>
                <a:gd name="connsiteY216" fmla="*/ 10274 h 5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384060" h="585990">
                  <a:moveTo>
                    <a:pt x="78936" y="272801"/>
                  </a:moveTo>
                  <a:lnTo>
                    <a:pt x="85307" y="298664"/>
                  </a:lnTo>
                  <a:lnTo>
                    <a:pt x="91679" y="322401"/>
                  </a:lnTo>
                  <a:lnTo>
                    <a:pt x="98404" y="344721"/>
                  </a:lnTo>
                  <a:lnTo>
                    <a:pt x="104776" y="365624"/>
                  </a:lnTo>
                  <a:lnTo>
                    <a:pt x="111501" y="385110"/>
                  </a:lnTo>
                  <a:lnTo>
                    <a:pt x="118581" y="403178"/>
                  </a:lnTo>
                  <a:lnTo>
                    <a:pt x="125660" y="420538"/>
                  </a:lnTo>
                  <a:lnTo>
                    <a:pt x="133447" y="436835"/>
                  </a:lnTo>
                  <a:lnTo>
                    <a:pt x="141589" y="452070"/>
                  </a:lnTo>
                  <a:lnTo>
                    <a:pt x="150084" y="466950"/>
                  </a:lnTo>
                  <a:lnTo>
                    <a:pt x="159995" y="481121"/>
                  </a:lnTo>
                  <a:lnTo>
                    <a:pt x="169907" y="494938"/>
                  </a:lnTo>
                  <a:lnTo>
                    <a:pt x="180880" y="508401"/>
                  </a:lnTo>
                  <a:lnTo>
                    <a:pt x="192561" y="521510"/>
                  </a:lnTo>
                  <a:lnTo>
                    <a:pt x="205304" y="534973"/>
                  </a:lnTo>
                  <a:lnTo>
                    <a:pt x="219109" y="548436"/>
                  </a:lnTo>
                  <a:lnTo>
                    <a:pt x="203888" y="548082"/>
                  </a:lnTo>
                  <a:lnTo>
                    <a:pt x="189021" y="546664"/>
                  </a:lnTo>
                  <a:lnTo>
                    <a:pt x="175216" y="544893"/>
                  </a:lnTo>
                  <a:lnTo>
                    <a:pt x="162119" y="542059"/>
                  </a:lnTo>
                  <a:lnTo>
                    <a:pt x="149730" y="538870"/>
                  </a:lnTo>
                  <a:lnTo>
                    <a:pt x="138049" y="534619"/>
                  </a:lnTo>
                  <a:lnTo>
                    <a:pt x="127076" y="529659"/>
                  </a:lnTo>
                  <a:lnTo>
                    <a:pt x="116811" y="523990"/>
                  </a:lnTo>
                  <a:lnTo>
                    <a:pt x="107254" y="517967"/>
                  </a:lnTo>
                  <a:lnTo>
                    <a:pt x="98404" y="511236"/>
                  </a:lnTo>
                  <a:lnTo>
                    <a:pt x="90617" y="504150"/>
                  </a:lnTo>
                  <a:lnTo>
                    <a:pt x="83183" y="496001"/>
                  </a:lnTo>
                  <a:lnTo>
                    <a:pt x="76812" y="487853"/>
                  </a:lnTo>
                  <a:lnTo>
                    <a:pt x="70440" y="478996"/>
                  </a:lnTo>
                  <a:lnTo>
                    <a:pt x="65485" y="469784"/>
                  </a:lnTo>
                  <a:lnTo>
                    <a:pt x="60883" y="460218"/>
                  </a:lnTo>
                  <a:lnTo>
                    <a:pt x="56990" y="449944"/>
                  </a:lnTo>
                  <a:lnTo>
                    <a:pt x="53804" y="439670"/>
                  </a:lnTo>
                  <a:lnTo>
                    <a:pt x="51326" y="429041"/>
                  </a:lnTo>
                  <a:lnTo>
                    <a:pt x="49556" y="417704"/>
                  </a:lnTo>
                  <a:lnTo>
                    <a:pt x="48140" y="406721"/>
                  </a:lnTo>
                  <a:lnTo>
                    <a:pt x="47786" y="395384"/>
                  </a:lnTo>
                  <a:lnTo>
                    <a:pt x="47786" y="383692"/>
                  </a:lnTo>
                  <a:lnTo>
                    <a:pt x="48494" y="371292"/>
                  </a:lnTo>
                  <a:lnTo>
                    <a:pt x="50264" y="359247"/>
                  </a:lnTo>
                  <a:lnTo>
                    <a:pt x="52388" y="347201"/>
                  </a:lnTo>
                  <a:lnTo>
                    <a:pt x="55220" y="335155"/>
                  </a:lnTo>
                  <a:lnTo>
                    <a:pt x="58759" y="322401"/>
                  </a:lnTo>
                  <a:lnTo>
                    <a:pt x="63007" y="310001"/>
                  </a:lnTo>
                  <a:lnTo>
                    <a:pt x="67609" y="297246"/>
                  </a:lnTo>
                  <a:lnTo>
                    <a:pt x="72918" y="285201"/>
                  </a:lnTo>
                  <a:close/>
                  <a:moveTo>
                    <a:pt x="202472" y="85737"/>
                  </a:moveTo>
                  <a:lnTo>
                    <a:pt x="216277" y="100263"/>
                  </a:lnTo>
                  <a:lnTo>
                    <a:pt x="229374" y="114434"/>
                  </a:lnTo>
                  <a:lnTo>
                    <a:pt x="241409" y="128960"/>
                  </a:lnTo>
                  <a:lnTo>
                    <a:pt x="252736" y="142777"/>
                  </a:lnTo>
                  <a:lnTo>
                    <a:pt x="263355" y="156949"/>
                  </a:lnTo>
                  <a:lnTo>
                    <a:pt x="273266" y="170766"/>
                  </a:lnTo>
                  <a:lnTo>
                    <a:pt x="281762" y="184583"/>
                  </a:lnTo>
                  <a:lnTo>
                    <a:pt x="290257" y="197692"/>
                  </a:lnTo>
                  <a:lnTo>
                    <a:pt x="297690" y="211155"/>
                  </a:lnTo>
                  <a:lnTo>
                    <a:pt x="304770" y="224618"/>
                  </a:lnTo>
                  <a:lnTo>
                    <a:pt x="310787" y="238081"/>
                  </a:lnTo>
                  <a:lnTo>
                    <a:pt x="316097" y="250835"/>
                  </a:lnTo>
                  <a:lnTo>
                    <a:pt x="321053" y="263944"/>
                  </a:lnTo>
                  <a:lnTo>
                    <a:pt x="325300" y="276344"/>
                  </a:lnTo>
                  <a:lnTo>
                    <a:pt x="329194" y="289452"/>
                  </a:lnTo>
                  <a:lnTo>
                    <a:pt x="332380" y="301852"/>
                  </a:lnTo>
                  <a:lnTo>
                    <a:pt x="334857" y="314252"/>
                  </a:lnTo>
                  <a:lnTo>
                    <a:pt x="336981" y="326298"/>
                  </a:lnTo>
                  <a:lnTo>
                    <a:pt x="338397" y="338344"/>
                  </a:lnTo>
                  <a:lnTo>
                    <a:pt x="339459" y="350389"/>
                  </a:lnTo>
                  <a:lnTo>
                    <a:pt x="340521" y="362081"/>
                  </a:lnTo>
                  <a:lnTo>
                    <a:pt x="340521" y="373418"/>
                  </a:lnTo>
                  <a:lnTo>
                    <a:pt x="340521" y="385110"/>
                  </a:lnTo>
                  <a:lnTo>
                    <a:pt x="339459" y="396447"/>
                  </a:lnTo>
                  <a:lnTo>
                    <a:pt x="338751" y="407430"/>
                  </a:lnTo>
                  <a:lnTo>
                    <a:pt x="337689" y="418413"/>
                  </a:lnTo>
                  <a:lnTo>
                    <a:pt x="335919" y="429041"/>
                  </a:lnTo>
                  <a:lnTo>
                    <a:pt x="333796" y="439670"/>
                  </a:lnTo>
                  <a:lnTo>
                    <a:pt x="331672" y="449944"/>
                  </a:lnTo>
                  <a:lnTo>
                    <a:pt x="329194" y="460573"/>
                  </a:lnTo>
                  <a:lnTo>
                    <a:pt x="326362" y="470493"/>
                  </a:lnTo>
                  <a:lnTo>
                    <a:pt x="323176" y="480058"/>
                  </a:lnTo>
                  <a:lnTo>
                    <a:pt x="316451" y="453487"/>
                  </a:lnTo>
                  <a:lnTo>
                    <a:pt x="309371" y="425853"/>
                  </a:lnTo>
                  <a:lnTo>
                    <a:pt x="294151" y="370230"/>
                  </a:lnTo>
                  <a:lnTo>
                    <a:pt x="277868" y="314607"/>
                  </a:lnTo>
                  <a:lnTo>
                    <a:pt x="260877" y="260401"/>
                  </a:lnTo>
                  <a:lnTo>
                    <a:pt x="244595" y="209029"/>
                  </a:lnTo>
                  <a:lnTo>
                    <a:pt x="229374" y="162263"/>
                  </a:lnTo>
                  <a:lnTo>
                    <a:pt x="214861" y="120457"/>
                  </a:lnTo>
                  <a:close/>
                  <a:moveTo>
                    <a:pt x="197516" y="0"/>
                  </a:moveTo>
                  <a:lnTo>
                    <a:pt x="186543" y="12400"/>
                  </a:lnTo>
                  <a:lnTo>
                    <a:pt x="174508" y="26571"/>
                  </a:lnTo>
                  <a:lnTo>
                    <a:pt x="158933" y="46057"/>
                  </a:lnTo>
                  <a:lnTo>
                    <a:pt x="140881" y="69794"/>
                  </a:lnTo>
                  <a:lnTo>
                    <a:pt x="131324" y="82903"/>
                  </a:lnTo>
                  <a:lnTo>
                    <a:pt x="121412" y="97074"/>
                  </a:lnTo>
                  <a:lnTo>
                    <a:pt x="111501" y="111954"/>
                  </a:lnTo>
                  <a:lnTo>
                    <a:pt x="100882" y="127543"/>
                  </a:lnTo>
                  <a:lnTo>
                    <a:pt x="90617" y="143840"/>
                  </a:lnTo>
                  <a:lnTo>
                    <a:pt x="79998" y="160846"/>
                  </a:lnTo>
                  <a:lnTo>
                    <a:pt x="70086" y="178206"/>
                  </a:lnTo>
                  <a:lnTo>
                    <a:pt x="60529" y="196275"/>
                  </a:lnTo>
                  <a:lnTo>
                    <a:pt x="50618" y="214698"/>
                  </a:lnTo>
                  <a:lnTo>
                    <a:pt x="42123" y="233475"/>
                  </a:lnTo>
                  <a:lnTo>
                    <a:pt x="33627" y="252252"/>
                  </a:lnTo>
                  <a:lnTo>
                    <a:pt x="25840" y="271384"/>
                  </a:lnTo>
                  <a:lnTo>
                    <a:pt x="19115" y="290869"/>
                  </a:lnTo>
                  <a:lnTo>
                    <a:pt x="13097" y="310001"/>
                  </a:lnTo>
                  <a:lnTo>
                    <a:pt x="10265" y="319567"/>
                  </a:lnTo>
                  <a:lnTo>
                    <a:pt x="8141" y="329132"/>
                  </a:lnTo>
                  <a:lnTo>
                    <a:pt x="6018" y="338698"/>
                  </a:lnTo>
                  <a:lnTo>
                    <a:pt x="4248" y="348264"/>
                  </a:lnTo>
                  <a:lnTo>
                    <a:pt x="2832" y="358184"/>
                  </a:lnTo>
                  <a:lnTo>
                    <a:pt x="1416" y="367395"/>
                  </a:lnTo>
                  <a:lnTo>
                    <a:pt x="1062" y="376961"/>
                  </a:lnTo>
                  <a:lnTo>
                    <a:pt x="0" y="386172"/>
                  </a:lnTo>
                  <a:lnTo>
                    <a:pt x="0" y="395738"/>
                  </a:lnTo>
                  <a:lnTo>
                    <a:pt x="708" y="404950"/>
                  </a:lnTo>
                  <a:lnTo>
                    <a:pt x="1062" y="414161"/>
                  </a:lnTo>
                  <a:lnTo>
                    <a:pt x="2124" y="423018"/>
                  </a:lnTo>
                  <a:lnTo>
                    <a:pt x="3540" y="432230"/>
                  </a:lnTo>
                  <a:lnTo>
                    <a:pt x="5664" y="440733"/>
                  </a:lnTo>
                  <a:lnTo>
                    <a:pt x="7787" y="449590"/>
                  </a:lnTo>
                  <a:lnTo>
                    <a:pt x="10619" y="458093"/>
                  </a:lnTo>
                  <a:lnTo>
                    <a:pt x="13451" y="466241"/>
                  </a:lnTo>
                  <a:lnTo>
                    <a:pt x="16991" y="474744"/>
                  </a:lnTo>
                  <a:lnTo>
                    <a:pt x="20530" y="482184"/>
                  </a:lnTo>
                  <a:lnTo>
                    <a:pt x="24778" y="489978"/>
                  </a:lnTo>
                  <a:lnTo>
                    <a:pt x="29026" y="497418"/>
                  </a:lnTo>
                  <a:lnTo>
                    <a:pt x="33627" y="504150"/>
                  </a:lnTo>
                  <a:lnTo>
                    <a:pt x="38229" y="510881"/>
                  </a:lnTo>
                  <a:lnTo>
                    <a:pt x="43185" y="516904"/>
                  </a:lnTo>
                  <a:lnTo>
                    <a:pt x="48494" y="523281"/>
                  </a:lnTo>
                  <a:lnTo>
                    <a:pt x="54158" y="529304"/>
                  </a:lnTo>
                  <a:lnTo>
                    <a:pt x="59467" y="534619"/>
                  </a:lnTo>
                  <a:lnTo>
                    <a:pt x="65485" y="539933"/>
                  </a:lnTo>
                  <a:lnTo>
                    <a:pt x="71502" y="544893"/>
                  </a:lnTo>
                  <a:lnTo>
                    <a:pt x="77874" y="549499"/>
                  </a:lnTo>
                  <a:lnTo>
                    <a:pt x="84245" y="553750"/>
                  </a:lnTo>
                  <a:lnTo>
                    <a:pt x="90971" y="558002"/>
                  </a:lnTo>
                  <a:lnTo>
                    <a:pt x="97696" y="561899"/>
                  </a:lnTo>
                  <a:lnTo>
                    <a:pt x="104422" y="565442"/>
                  </a:lnTo>
                  <a:lnTo>
                    <a:pt x="110793" y="568630"/>
                  </a:lnTo>
                  <a:lnTo>
                    <a:pt x="118227" y="571819"/>
                  </a:lnTo>
                  <a:lnTo>
                    <a:pt x="125306" y="574299"/>
                  </a:lnTo>
                  <a:lnTo>
                    <a:pt x="132740" y="576779"/>
                  </a:lnTo>
                  <a:lnTo>
                    <a:pt x="139819" y="578904"/>
                  </a:lnTo>
                  <a:lnTo>
                    <a:pt x="147252" y="580676"/>
                  </a:lnTo>
                  <a:lnTo>
                    <a:pt x="154686" y="582093"/>
                  </a:lnTo>
                  <a:lnTo>
                    <a:pt x="162473" y="583510"/>
                  </a:lnTo>
                  <a:lnTo>
                    <a:pt x="169907" y="584927"/>
                  </a:lnTo>
                  <a:lnTo>
                    <a:pt x="177340" y="585282"/>
                  </a:lnTo>
                  <a:lnTo>
                    <a:pt x="184773" y="585636"/>
                  </a:lnTo>
                  <a:lnTo>
                    <a:pt x="192561" y="585990"/>
                  </a:lnTo>
                  <a:lnTo>
                    <a:pt x="200348" y="585990"/>
                  </a:lnTo>
                  <a:lnTo>
                    <a:pt x="207782" y="585636"/>
                  </a:lnTo>
                  <a:lnTo>
                    <a:pt x="215569" y="584927"/>
                  </a:lnTo>
                  <a:lnTo>
                    <a:pt x="223002" y="583864"/>
                  </a:lnTo>
                  <a:lnTo>
                    <a:pt x="230436" y="582802"/>
                  </a:lnTo>
                  <a:lnTo>
                    <a:pt x="237869" y="581030"/>
                  </a:lnTo>
                  <a:lnTo>
                    <a:pt x="245303" y="579259"/>
                  </a:lnTo>
                  <a:lnTo>
                    <a:pt x="252736" y="577133"/>
                  </a:lnTo>
                  <a:lnTo>
                    <a:pt x="259815" y="575007"/>
                  </a:lnTo>
                  <a:lnTo>
                    <a:pt x="266895" y="572527"/>
                  </a:lnTo>
                  <a:lnTo>
                    <a:pt x="273974" y="569693"/>
                  </a:lnTo>
                  <a:lnTo>
                    <a:pt x="280700" y="566504"/>
                  </a:lnTo>
                  <a:lnTo>
                    <a:pt x="287425" y="562962"/>
                  </a:lnTo>
                  <a:lnTo>
                    <a:pt x="294151" y="559419"/>
                  </a:lnTo>
                  <a:lnTo>
                    <a:pt x="300168" y="555522"/>
                  </a:lnTo>
                  <a:lnTo>
                    <a:pt x="306894" y="551270"/>
                  </a:lnTo>
                  <a:lnTo>
                    <a:pt x="312911" y="546664"/>
                  </a:lnTo>
                  <a:lnTo>
                    <a:pt x="318575" y="542059"/>
                  </a:lnTo>
                  <a:lnTo>
                    <a:pt x="324592" y="537099"/>
                  </a:lnTo>
                  <a:lnTo>
                    <a:pt x="330256" y="531784"/>
                  </a:lnTo>
                  <a:lnTo>
                    <a:pt x="335565" y="525761"/>
                  </a:lnTo>
                  <a:lnTo>
                    <a:pt x="340875" y="520093"/>
                  </a:lnTo>
                  <a:lnTo>
                    <a:pt x="345477" y="514070"/>
                  </a:lnTo>
                  <a:lnTo>
                    <a:pt x="350078" y="507693"/>
                  </a:lnTo>
                  <a:lnTo>
                    <a:pt x="354680" y="500961"/>
                  </a:lnTo>
                  <a:lnTo>
                    <a:pt x="358928" y="493876"/>
                  </a:lnTo>
                  <a:lnTo>
                    <a:pt x="362467" y="486790"/>
                  </a:lnTo>
                  <a:lnTo>
                    <a:pt x="366007" y="479350"/>
                  </a:lnTo>
                  <a:lnTo>
                    <a:pt x="369193" y="471556"/>
                  </a:lnTo>
                  <a:lnTo>
                    <a:pt x="372378" y="463407"/>
                  </a:lnTo>
                  <a:lnTo>
                    <a:pt x="375210" y="455258"/>
                  </a:lnTo>
                  <a:lnTo>
                    <a:pt x="377334" y="446755"/>
                  </a:lnTo>
                  <a:lnTo>
                    <a:pt x="379458" y="437898"/>
                  </a:lnTo>
                  <a:lnTo>
                    <a:pt x="380874" y="428687"/>
                  </a:lnTo>
                  <a:lnTo>
                    <a:pt x="382290" y="419475"/>
                  </a:lnTo>
                  <a:lnTo>
                    <a:pt x="382998" y="410264"/>
                  </a:lnTo>
                  <a:lnTo>
                    <a:pt x="383352" y="400698"/>
                  </a:lnTo>
                  <a:lnTo>
                    <a:pt x="384060" y="391487"/>
                  </a:lnTo>
                  <a:lnTo>
                    <a:pt x="384060" y="382275"/>
                  </a:lnTo>
                  <a:lnTo>
                    <a:pt x="383352" y="372710"/>
                  </a:lnTo>
                  <a:lnTo>
                    <a:pt x="382644" y="363498"/>
                  </a:lnTo>
                  <a:lnTo>
                    <a:pt x="381936" y="353932"/>
                  </a:lnTo>
                  <a:lnTo>
                    <a:pt x="380520" y="344367"/>
                  </a:lnTo>
                  <a:lnTo>
                    <a:pt x="379458" y="335155"/>
                  </a:lnTo>
                  <a:lnTo>
                    <a:pt x="375564" y="316378"/>
                  </a:lnTo>
                  <a:lnTo>
                    <a:pt x="370963" y="297246"/>
                  </a:lnTo>
                  <a:lnTo>
                    <a:pt x="364945" y="278824"/>
                  </a:lnTo>
                  <a:lnTo>
                    <a:pt x="358928" y="260401"/>
                  </a:lnTo>
                  <a:lnTo>
                    <a:pt x="352202" y="242332"/>
                  </a:lnTo>
                  <a:lnTo>
                    <a:pt x="344769" y="224263"/>
                  </a:lnTo>
                  <a:lnTo>
                    <a:pt x="336273" y="206549"/>
                  </a:lnTo>
                  <a:lnTo>
                    <a:pt x="327778" y="189543"/>
                  </a:lnTo>
                  <a:lnTo>
                    <a:pt x="319283" y="172892"/>
                  </a:lnTo>
                  <a:lnTo>
                    <a:pt x="310079" y="156240"/>
                  </a:lnTo>
                  <a:lnTo>
                    <a:pt x="300876" y="140652"/>
                  </a:lnTo>
                  <a:lnTo>
                    <a:pt x="291673" y="125417"/>
                  </a:lnTo>
                  <a:lnTo>
                    <a:pt x="281762" y="110892"/>
                  </a:lnTo>
                  <a:lnTo>
                    <a:pt x="272558" y="97074"/>
                  </a:lnTo>
                  <a:lnTo>
                    <a:pt x="263355" y="83966"/>
                  </a:lnTo>
                  <a:lnTo>
                    <a:pt x="246011" y="59874"/>
                  </a:lnTo>
                  <a:lnTo>
                    <a:pt x="230436" y="39326"/>
                  </a:lnTo>
                  <a:lnTo>
                    <a:pt x="216631" y="23028"/>
                  </a:lnTo>
                  <a:lnTo>
                    <a:pt x="206366" y="1027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square" anchor="ctr">
              <a:normAutofit/>
              <a:scene3d>
                <a:camera prst="orthographicFront"/>
                <a:lightRig rig="threePt" dir="t"/>
              </a:scene3d>
              <a:sp3d>
                <a:contourClr>
                  <a:srgbClr val="FFFFFF"/>
                </a:contourClr>
              </a:sp3d>
            </a:bodyPr>
            <a:lstStyle/>
            <a:p>
              <a:pPr algn="ctr">
                <a:defRPr/>
              </a:pPr>
              <a:endParaRPr lang="zh-CN" altLang="en-US" sz="1900" b="1">
                <a:solidFill>
                  <a:schemeClr val="dk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矩形 19"/>
            <p:cNvSpPr/>
            <p:nvPr>
              <p:custDataLst>
                <p:tags r:id="rId11"/>
              </p:custDataLst>
            </p:nvPr>
          </p:nvSpPr>
          <p:spPr>
            <a:xfrm>
              <a:off x="4535" y="2054"/>
              <a:ext cx="3774" cy="364"/>
            </a:xfrm>
            <a:prstGeom prst="rect">
              <a:avLst/>
            </a:prstGeom>
          </p:spPr>
          <p:txBody>
            <a:bodyPr wrap="square" anchor="ctr">
              <a:noAutofit/>
            </a:bodyPr>
            <a:lstStyle/>
            <a:p>
              <a:pPr marL="0" lvl="0" indent="0" algn="just">
                <a:lnSpc>
                  <a:spcPct val="130000"/>
                </a:lnSpc>
                <a:spcBef>
                  <a:spcPts val="0"/>
                </a:spcBef>
                <a:spcAft>
                  <a:spcPts val="0"/>
                </a:spcAft>
                <a:buSzPct val="100000"/>
              </a:pPr>
              <a:r>
                <a:rPr lang="zh-CN" altLang="en-US" sz="1900" b="1" kern="0">
                  <a:solidFill>
                    <a:schemeClr val="dk1"/>
                  </a:solidFill>
                  <a:latin typeface="Times New Roman" panose="02020603050405020304" charset="0"/>
                  <a:ea typeface="微软雅黑" panose="020B0503020204020204" pitchFamily="34" charset="-122"/>
                  <a:cs typeface="微软雅黑" panose="020B0503020204020204" pitchFamily="34" charset="-122"/>
                </a:rPr>
                <a:t>员工计件赶速度，接通了一个按钮---</a:t>
              </a:r>
              <a:endParaRPr lang="zh-CN" altLang="en-US" sz="1900" b="1" kern="0">
                <a:solidFill>
                  <a:schemeClr val="dk1"/>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1" name="任意多边形 20"/>
            <p:cNvSpPr/>
            <p:nvPr>
              <p:custDataLst>
                <p:tags r:id="rId12"/>
              </p:custDataLst>
            </p:nvPr>
          </p:nvSpPr>
          <p:spPr bwMode="auto">
            <a:xfrm flipH="1">
              <a:off x="4198" y="1979"/>
              <a:ext cx="337" cy="514"/>
            </a:xfrm>
            <a:custGeom>
              <a:avLst/>
              <a:gdLst>
                <a:gd name="connsiteX0" fmla="*/ 78936 w 384060"/>
                <a:gd name="connsiteY0" fmla="*/ 272801 h 585990"/>
                <a:gd name="connsiteX1" fmla="*/ 85307 w 384060"/>
                <a:gd name="connsiteY1" fmla="*/ 298664 h 585990"/>
                <a:gd name="connsiteX2" fmla="*/ 91679 w 384060"/>
                <a:gd name="connsiteY2" fmla="*/ 322401 h 585990"/>
                <a:gd name="connsiteX3" fmla="*/ 98404 w 384060"/>
                <a:gd name="connsiteY3" fmla="*/ 344721 h 585990"/>
                <a:gd name="connsiteX4" fmla="*/ 104776 w 384060"/>
                <a:gd name="connsiteY4" fmla="*/ 365624 h 585990"/>
                <a:gd name="connsiteX5" fmla="*/ 111501 w 384060"/>
                <a:gd name="connsiteY5" fmla="*/ 385110 h 585990"/>
                <a:gd name="connsiteX6" fmla="*/ 118581 w 384060"/>
                <a:gd name="connsiteY6" fmla="*/ 403178 h 585990"/>
                <a:gd name="connsiteX7" fmla="*/ 125660 w 384060"/>
                <a:gd name="connsiteY7" fmla="*/ 420538 h 585990"/>
                <a:gd name="connsiteX8" fmla="*/ 133447 w 384060"/>
                <a:gd name="connsiteY8" fmla="*/ 436835 h 585990"/>
                <a:gd name="connsiteX9" fmla="*/ 141589 w 384060"/>
                <a:gd name="connsiteY9" fmla="*/ 452070 h 585990"/>
                <a:gd name="connsiteX10" fmla="*/ 150084 w 384060"/>
                <a:gd name="connsiteY10" fmla="*/ 466950 h 585990"/>
                <a:gd name="connsiteX11" fmla="*/ 159995 w 384060"/>
                <a:gd name="connsiteY11" fmla="*/ 481121 h 585990"/>
                <a:gd name="connsiteX12" fmla="*/ 169907 w 384060"/>
                <a:gd name="connsiteY12" fmla="*/ 494938 h 585990"/>
                <a:gd name="connsiteX13" fmla="*/ 180880 w 384060"/>
                <a:gd name="connsiteY13" fmla="*/ 508401 h 585990"/>
                <a:gd name="connsiteX14" fmla="*/ 192561 w 384060"/>
                <a:gd name="connsiteY14" fmla="*/ 521510 h 585990"/>
                <a:gd name="connsiteX15" fmla="*/ 205304 w 384060"/>
                <a:gd name="connsiteY15" fmla="*/ 534973 h 585990"/>
                <a:gd name="connsiteX16" fmla="*/ 219109 w 384060"/>
                <a:gd name="connsiteY16" fmla="*/ 548436 h 585990"/>
                <a:gd name="connsiteX17" fmla="*/ 203888 w 384060"/>
                <a:gd name="connsiteY17" fmla="*/ 548082 h 585990"/>
                <a:gd name="connsiteX18" fmla="*/ 189021 w 384060"/>
                <a:gd name="connsiteY18" fmla="*/ 546664 h 585990"/>
                <a:gd name="connsiteX19" fmla="*/ 175216 w 384060"/>
                <a:gd name="connsiteY19" fmla="*/ 544893 h 585990"/>
                <a:gd name="connsiteX20" fmla="*/ 162119 w 384060"/>
                <a:gd name="connsiteY20" fmla="*/ 542059 h 585990"/>
                <a:gd name="connsiteX21" fmla="*/ 149730 w 384060"/>
                <a:gd name="connsiteY21" fmla="*/ 538870 h 585990"/>
                <a:gd name="connsiteX22" fmla="*/ 138049 w 384060"/>
                <a:gd name="connsiteY22" fmla="*/ 534619 h 585990"/>
                <a:gd name="connsiteX23" fmla="*/ 127076 w 384060"/>
                <a:gd name="connsiteY23" fmla="*/ 529659 h 585990"/>
                <a:gd name="connsiteX24" fmla="*/ 116811 w 384060"/>
                <a:gd name="connsiteY24" fmla="*/ 523990 h 585990"/>
                <a:gd name="connsiteX25" fmla="*/ 107254 w 384060"/>
                <a:gd name="connsiteY25" fmla="*/ 517967 h 585990"/>
                <a:gd name="connsiteX26" fmla="*/ 98404 w 384060"/>
                <a:gd name="connsiteY26" fmla="*/ 511236 h 585990"/>
                <a:gd name="connsiteX27" fmla="*/ 90617 w 384060"/>
                <a:gd name="connsiteY27" fmla="*/ 504150 h 585990"/>
                <a:gd name="connsiteX28" fmla="*/ 83183 w 384060"/>
                <a:gd name="connsiteY28" fmla="*/ 496001 h 585990"/>
                <a:gd name="connsiteX29" fmla="*/ 76812 w 384060"/>
                <a:gd name="connsiteY29" fmla="*/ 487853 h 585990"/>
                <a:gd name="connsiteX30" fmla="*/ 70440 w 384060"/>
                <a:gd name="connsiteY30" fmla="*/ 478996 h 585990"/>
                <a:gd name="connsiteX31" fmla="*/ 65485 w 384060"/>
                <a:gd name="connsiteY31" fmla="*/ 469784 h 585990"/>
                <a:gd name="connsiteX32" fmla="*/ 60883 w 384060"/>
                <a:gd name="connsiteY32" fmla="*/ 460218 h 585990"/>
                <a:gd name="connsiteX33" fmla="*/ 56990 w 384060"/>
                <a:gd name="connsiteY33" fmla="*/ 449944 h 585990"/>
                <a:gd name="connsiteX34" fmla="*/ 53804 w 384060"/>
                <a:gd name="connsiteY34" fmla="*/ 439670 h 585990"/>
                <a:gd name="connsiteX35" fmla="*/ 51326 w 384060"/>
                <a:gd name="connsiteY35" fmla="*/ 429041 h 585990"/>
                <a:gd name="connsiteX36" fmla="*/ 49556 w 384060"/>
                <a:gd name="connsiteY36" fmla="*/ 417704 h 585990"/>
                <a:gd name="connsiteX37" fmla="*/ 48140 w 384060"/>
                <a:gd name="connsiteY37" fmla="*/ 406721 h 585990"/>
                <a:gd name="connsiteX38" fmla="*/ 47786 w 384060"/>
                <a:gd name="connsiteY38" fmla="*/ 395384 h 585990"/>
                <a:gd name="connsiteX39" fmla="*/ 47786 w 384060"/>
                <a:gd name="connsiteY39" fmla="*/ 383692 h 585990"/>
                <a:gd name="connsiteX40" fmla="*/ 48494 w 384060"/>
                <a:gd name="connsiteY40" fmla="*/ 371292 h 585990"/>
                <a:gd name="connsiteX41" fmla="*/ 50264 w 384060"/>
                <a:gd name="connsiteY41" fmla="*/ 359247 h 585990"/>
                <a:gd name="connsiteX42" fmla="*/ 52388 w 384060"/>
                <a:gd name="connsiteY42" fmla="*/ 347201 h 585990"/>
                <a:gd name="connsiteX43" fmla="*/ 55220 w 384060"/>
                <a:gd name="connsiteY43" fmla="*/ 335155 h 585990"/>
                <a:gd name="connsiteX44" fmla="*/ 58759 w 384060"/>
                <a:gd name="connsiteY44" fmla="*/ 322401 h 585990"/>
                <a:gd name="connsiteX45" fmla="*/ 63007 w 384060"/>
                <a:gd name="connsiteY45" fmla="*/ 310001 h 585990"/>
                <a:gd name="connsiteX46" fmla="*/ 67609 w 384060"/>
                <a:gd name="connsiteY46" fmla="*/ 297246 h 585990"/>
                <a:gd name="connsiteX47" fmla="*/ 72918 w 384060"/>
                <a:gd name="connsiteY47" fmla="*/ 285201 h 585990"/>
                <a:gd name="connsiteX48" fmla="*/ 202472 w 384060"/>
                <a:gd name="connsiteY48" fmla="*/ 85737 h 585990"/>
                <a:gd name="connsiteX49" fmla="*/ 216277 w 384060"/>
                <a:gd name="connsiteY49" fmla="*/ 100263 h 585990"/>
                <a:gd name="connsiteX50" fmla="*/ 229374 w 384060"/>
                <a:gd name="connsiteY50" fmla="*/ 114434 h 585990"/>
                <a:gd name="connsiteX51" fmla="*/ 241409 w 384060"/>
                <a:gd name="connsiteY51" fmla="*/ 128960 h 585990"/>
                <a:gd name="connsiteX52" fmla="*/ 252736 w 384060"/>
                <a:gd name="connsiteY52" fmla="*/ 142777 h 585990"/>
                <a:gd name="connsiteX53" fmla="*/ 263355 w 384060"/>
                <a:gd name="connsiteY53" fmla="*/ 156949 h 585990"/>
                <a:gd name="connsiteX54" fmla="*/ 273266 w 384060"/>
                <a:gd name="connsiteY54" fmla="*/ 170766 h 585990"/>
                <a:gd name="connsiteX55" fmla="*/ 281762 w 384060"/>
                <a:gd name="connsiteY55" fmla="*/ 184583 h 585990"/>
                <a:gd name="connsiteX56" fmla="*/ 290257 w 384060"/>
                <a:gd name="connsiteY56" fmla="*/ 197692 h 585990"/>
                <a:gd name="connsiteX57" fmla="*/ 297690 w 384060"/>
                <a:gd name="connsiteY57" fmla="*/ 211155 h 585990"/>
                <a:gd name="connsiteX58" fmla="*/ 304770 w 384060"/>
                <a:gd name="connsiteY58" fmla="*/ 224618 h 585990"/>
                <a:gd name="connsiteX59" fmla="*/ 310787 w 384060"/>
                <a:gd name="connsiteY59" fmla="*/ 238081 h 585990"/>
                <a:gd name="connsiteX60" fmla="*/ 316097 w 384060"/>
                <a:gd name="connsiteY60" fmla="*/ 250835 h 585990"/>
                <a:gd name="connsiteX61" fmla="*/ 321053 w 384060"/>
                <a:gd name="connsiteY61" fmla="*/ 263944 h 585990"/>
                <a:gd name="connsiteX62" fmla="*/ 325300 w 384060"/>
                <a:gd name="connsiteY62" fmla="*/ 276344 h 585990"/>
                <a:gd name="connsiteX63" fmla="*/ 329194 w 384060"/>
                <a:gd name="connsiteY63" fmla="*/ 289452 h 585990"/>
                <a:gd name="connsiteX64" fmla="*/ 332380 w 384060"/>
                <a:gd name="connsiteY64" fmla="*/ 301852 h 585990"/>
                <a:gd name="connsiteX65" fmla="*/ 334857 w 384060"/>
                <a:gd name="connsiteY65" fmla="*/ 314252 h 585990"/>
                <a:gd name="connsiteX66" fmla="*/ 336981 w 384060"/>
                <a:gd name="connsiteY66" fmla="*/ 326298 h 585990"/>
                <a:gd name="connsiteX67" fmla="*/ 338397 w 384060"/>
                <a:gd name="connsiteY67" fmla="*/ 338344 h 585990"/>
                <a:gd name="connsiteX68" fmla="*/ 339459 w 384060"/>
                <a:gd name="connsiteY68" fmla="*/ 350389 h 585990"/>
                <a:gd name="connsiteX69" fmla="*/ 340521 w 384060"/>
                <a:gd name="connsiteY69" fmla="*/ 362081 h 585990"/>
                <a:gd name="connsiteX70" fmla="*/ 340521 w 384060"/>
                <a:gd name="connsiteY70" fmla="*/ 373418 h 585990"/>
                <a:gd name="connsiteX71" fmla="*/ 340521 w 384060"/>
                <a:gd name="connsiteY71" fmla="*/ 385110 h 585990"/>
                <a:gd name="connsiteX72" fmla="*/ 339459 w 384060"/>
                <a:gd name="connsiteY72" fmla="*/ 396447 h 585990"/>
                <a:gd name="connsiteX73" fmla="*/ 338751 w 384060"/>
                <a:gd name="connsiteY73" fmla="*/ 407430 h 585990"/>
                <a:gd name="connsiteX74" fmla="*/ 337689 w 384060"/>
                <a:gd name="connsiteY74" fmla="*/ 418413 h 585990"/>
                <a:gd name="connsiteX75" fmla="*/ 335919 w 384060"/>
                <a:gd name="connsiteY75" fmla="*/ 429041 h 585990"/>
                <a:gd name="connsiteX76" fmla="*/ 333796 w 384060"/>
                <a:gd name="connsiteY76" fmla="*/ 439670 h 585990"/>
                <a:gd name="connsiteX77" fmla="*/ 331672 w 384060"/>
                <a:gd name="connsiteY77" fmla="*/ 449944 h 585990"/>
                <a:gd name="connsiteX78" fmla="*/ 329194 w 384060"/>
                <a:gd name="connsiteY78" fmla="*/ 460573 h 585990"/>
                <a:gd name="connsiteX79" fmla="*/ 326362 w 384060"/>
                <a:gd name="connsiteY79" fmla="*/ 470493 h 585990"/>
                <a:gd name="connsiteX80" fmla="*/ 323176 w 384060"/>
                <a:gd name="connsiteY80" fmla="*/ 480058 h 585990"/>
                <a:gd name="connsiteX81" fmla="*/ 316451 w 384060"/>
                <a:gd name="connsiteY81" fmla="*/ 453487 h 585990"/>
                <a:gd name="connsiteX82" fmla="*/ 309371 w 384060"/>
                <a:gd name="connsiteY82" fmla="*/ 425853 h 585990"/>
                <a:gd name="connsiteX83" fmla="*/ 294151 w 384060"/>
                <a:gd name="connsiteY83" fmla="*/ 370230 h 585990"/>
                <a:gd name="connsiteX84" fmla="*/ 277868 w 384060"/>
                <a:gd name="connsiteY84" fmla="*/ 314607 h 585990"/>
                <a:gd name="connsiteX85" fmla="*/ 260877 w 384060"/>
                <a:gd name="connsiteY85" fmla="*/ 260401 h 585990"/>
                <a:gd name="connsiteX86" fmla="*/ 244595 w 384060"/>
                <a:gd name="connsiteY86" fmla="*/ 209029 h 585990"/>
                <a:gd name="connsiteX87" fmla="*/ 229374 w 384060"/>
                <a:gd name="connsiteY87" fmla="*/ 162263 h 585990"/>
                <a:gd name="connsiteX88" fmla="*/ 214861 w 384060"/>
                <a:gd name="connsiteY88" fmla="*/ 120457 h 585990"/>
                <a:gd name="connsiteX89" fmla="*/ 197516 w 384060"/>
                <a:gd name="connsiteY89" fmla="*/ 0 h 585990"/>
                <a:gd name="connsiteX90" fmla="*/ 186543 w 384060"/>
                <a:gd name="connsiteY90" fmla="*/ 12400 h 585990"/>
                <a:gd name="connsiteX91" fmla="*/ 174508 w 384060"/>
                <a:gd name="connsiteY91" fmla="*/ 26571 h 585990"/>
                <a:gd name="connsiteX92" fmla="*/ 158933 w 384060"/>
                <a:gd name="connsiteY92" fmla="*/ 46057 h 585990"/>
                <a:gd name="connsiteX93" fmla="*/ 140881 w 384060"/>
                <a:gd name="connsiteY93" fmla="*/ 69794 h 585990"/>
                <a:gd name="connsiteX94" fmla="*/ 131324 w 384060"/>
                <a:gd name="connsiteY94" fmla="*/ 82903 h 585990"/>
                <a:gd name="connsiteX95" fmla="*/ 121412 w 384060"/>
                <a:gd name="connsiteY95" fmla="*/ 97074 h 585990"/>
                <a:gd name="connsiteX96" fmla="*/ 111501 w 384060"/>
                <a:gd name="connsiteY96" fmla="*/ 111954 h 585990"/>
                <a:gd name="connsiteX97" fmla="*/ 100882 w 384060"/>
                <a:gd name="connsiteY97" fmla="*/ 127543 h 585990"/>
                <a:gd name="connsiteX98" fmla="*/ 90617 w 384060"/>
                <a:gd name="connsiteY98" fmla="*/ 143840 h 585990"/>
                <a:gd name="connsiteX99" fmla="*/ 79998 w 384060"/>
                <a:gd name="connsiteY99" fmla="*/ 160846 h 585990"/>
                <a:gd name="connsiteX100" fmla="*/ 70086 w 384060"/>
                <a:gd name="connsiteY100" fmla="*/ 178206 h 585990"/>
                <a:gd name="connsiteX101" fmla="*/ 60529 w 384060"/>
                <a:gd name="connsiteY101" fmla="*/ 196275 h 585990"/>
                <a:gd name="connsiteX102" fmla="*/ 50618 w 384060"/>
                <a:gd name="connsiteY102" fmla="*/ 214698 h 585990"/>
                <a:gd name="connsiteX103" fmla="*/ 42123 w 384060"/>
                <a:gd name="connsiteY103" fmla="*/ 233475 h 585990"/>
                <a:gd name="connsiteX104" fmla="*/ 33627 w 384060"/>
                <a:gd name="connsiteY104" fmla="*/ 252252 h 585990"/>
                <a:gd name="connsiteX105" fmla="*/ 25840 w 384060"/>
                <a:gd name="connsiteY105" fmla="*/ 271384 h 585990"/>
                <a:gd name="connsiteX106" fmla="*/ 19115 w 384060"/>
                <a:gd name="connsiteY106" fmla="*/ 290869 h 585990"/>
                <a:gd name="connsiteX107" fmla="*/ 13097 w 384060"/>
                <a:gd name="connsiteY107" fmla="*/ 310001 h 585990"/>
                <a:gd name="connsiteX108" fmla="*/ 10265 w 384060"/>
                <a:gd name="connsiteY108" fmla="*/ 319567 h 585990"/>
                <a:gd name="connsiteX109" fmla="*/ 8141 w 384060"/>
                <a:gd name="connsiteY109" fmla="*/ 329132 h 585990"/>
                <a:gd name="connsiteX110" fmla="*/ 6018 w 384060"/>
                <a:gd name="connsiteY110" fmla="*/ 338698 h 585990"/>
                <a:gd name="connsiteX111" fmla="*/ 4248 w 384060"/>
                <a:gd name="connsiteY111" fmla="*/ 348264 h 585990"/>
                <a:gd name="connsiteX112" fmla="*/ 2832 w 384060"/>
                <a:gd name="connsiteY112" fmla="*/ 358184 h 585990"/>
                <a:gd name="connsiteX113" fmla="*/ 1416 w 384060"/>
                <a:gd name="connsiteY113" fmla="*/ 367395 h 585990"/>
                <a:gd name="connsiteX114" fmla="*/ 1062 w 384060"/>
                <a:gd name="connsiteY114" fmla="*/ 376961 h 585990"/>
                <a:gd name="connsiteX115" fmla="*/ 0 w 384060"/>
                <a:gd name="connsiteY115" fmla="*/ 386172 h 585990"/>
                <a:gd name="connsiteX116" fmla="*/ 0 w 384060"/>
                <a:gd name="connsiteY116" fmla="*/ 395738 h 585990"/>
                <a:gd name="connsiteX117" fmla="*/ 708 w 384060"/>
                <a:gd name="connsiteY117" fmla="*/ 404950 h 585990"/>
                <a:gd name="connsiteX118" fmla="*/ 1062 w 384060"/>
                <a:gd name="connsiteY118" fmla="*/ 414161 h 585990"/>
                <a:gd name="connsiteX119" fmla="*/ 2124 w 384060"/>
                <a:gd name="connsiteY119" fmla="*/ 423018 h 585990"/>
                <a:gd name="connsiteX120" fmla="*/ 3540 w 384060"/>
                <a:gd name="connsiteY120" fmla="*/ 432230 h 585990"/>
                <a:gd name="connsiteX121" fmla="*/ 5664 w 384060"/>
                <a:gd name="connsiteY121" fmla="*/ 440733 h 585990"/>
                <a:gd name="connsiteX122" fmla="*/ 7787 w 384060"/>
                <a:gd name="connsiteY122" fmla="*/ 449590 h 585990"/>
                <a:gd name="connsiteX123" fmla="*/ 10619 w 384060"/>
                <a:gd name="connsiteY123" fmla="*/ 458093 h 585990"/>
                <a:gd name="connsiteX124" fmla="*/ 13451 w 384060"/>
                <a:gd name="connsiteY124" fmla="*/ 466241 h 585990"/>
                <a:gd name="connsiteX125" fmla="*/ 16991 w 384060"/>
                <a:gd name="connsiteY125" fmla="*/ 474744 h 585990"/>
                <a:gd name="connsiteX126" fmla="*/ 20530 w 384060"/>
                <a:gd name="connsiteY126" fmla="*/ 482184 h 585990"/>
                <a:gd name="connsiteX127" fmla="*/ 24778 w 384060"/>
                <a:gd name="connsiteY127" fmla="*/ 489978 h 585990"/>
                <a:gd name="connsiteX128" fmla="*/ 29026 w 384060"/>
                <a:gd name="connsiteY128" fmla="*/ 497418 h 585990"/>
                <a:gd name="connsiteX129" fmla="*/ 33627 w 384060"/>
                <a:gd name="connsiteY129" fmla="*/ 504150 h 585990"/>
                <a:gd name="connsiteX130" fmla="*/ 38229 w 384060"/>
                <a:gd name="connsiteY130" fmla="*/ 510881 h 585990"/>
                <a:gd name="connsiteX131" fmla="*/ 43185 w 384060"/>
                <a:gd name="connsiteY131" fmla="*/ 516904 h 585990"/>
                <a:gd name="connsiteX132" fmla="*/ 48494 w 384060"/>
                <a:gd name="connsiteY132" fmla="*/ 523281 h 585990"/>
                <a:gd name="connsiteX133" fmla="*/ 54158 w 384060"/>
                <a:gd name="connsiteY133" fmla="*/ 529304 h 585990"/>
                <a:gd name="connsiteX134" fmla="*/ 59467 w 384060"/>
                <a:gd name="connsiteY134" fmla="*/ 534619 h 585990"/>
                <a:gd name="connsiteX135" fmla="*/ 65485 w 384060"/>
                <a:gd name="connsiteY135" fmla="*/ 539933 h 585990"/>
                <a:gd name="connsiteX136" fmla="*/ 71502 w 384060"/>
                <a:gd name="connsiteY136" fmla="*/ 544893 h 585990"/>
                <a:gd name="connsiteX137" fmla="*/ 77874 w 384060"/>
                <a:gd name="connsiteY137" fmla="*/ 549499 h 585990"/>
                <a:gd name="connsiteX138" fmla="*/ 84245 w 384060"/>
                <a:gd name="connsiteY138" fmla="*/ 553750 h 585990"/>
                <a:gd name="connsiteX139" fmla="*/ 90971 w 384060"/>
                <a:gd name="connsiteY139" fmla="*/ 558002 h 585990"/>
                <a:gd name="connsiteX140" fmla="*/ 97696 w 384060"/>
                <a:gd name="connsiteY140" fmla="*/ 561899 h 585990"/>
                <a:gd name="connsiteX141" fmla="*/ 104422 w 384060"/>
                <a:gd name="connsiteY141" fmla="*/ 565442 h 585990"/>
                <a:gd name="connsiteX142" fmla="*/ 110793 w 384060"/>
                <a:gd name="connsiteY142" fmla="*/ 568630 h 585990"/>
                <a:gd name="connsiteX143" fmla="*/ 118227 w 384060"/>
                <a:gd name="connsiteY143" fmla="*/ 571819 h 585990"/>
                <a:gd name="connsiteX144" fmla="*/ 125306 w 384060"/>
                <a:gd name="connsiteY144" fmla="*/ 574299 h 585990"/>
                <a:gd name="connsiteX145" fmla="*/ 132740 w 384060"/>
                <a:gd name="connsiteY145" fmla="*/ 576779 h 585990"/>
                <a:gd name="connsiteX146" fmla="*/ 139819 w 384060"/>
                <a:gd name="connsiteY146" fmla="*/ 578904 h 585990"/>
                <a:gd name="connsiteX147" fmla="*/ 147252 w 384060"/>
                <a:gd name="connsiteY147" fmla="*/ 580676 h 585990"/>
                <a:gd name="connsiteX148" fmla="*/ 154686 w 384060"/>
                <a:gd name="connsiteY148" fmla="*/ 582093 h 585990"/>
                <a:gd name="connsiteX149" fmla="*/ 162473 w 384060"/>
                <a:gd name="connsiteY149" fmla="*/ 583510 h 585990"/>
                <a:gd name="connsiteX150" fmla="*/ 169907 w 384060"/>
                <a:gd name="connsiteY150" fmla="*/ 584927 h 585990"/>
                <a:gd name="connsiteX151" fmla="*/ 177340 w 384060"/>
                <a:gd name="connsiteY151" fmla="*/ 585282 h 585990"/>
                <a:gd name="connsiteX152" fmla="*/ 184773 w 384060"/>
                <a:gd name="connsiteY152" fmla="*/ 585636 h 585990"/>
                <a:gd name="connsiteX153" fmla="*/ 192561 w 384060"/>
                <a:gd name="connsiteY153" fmla="*/ 585990 h 585990"/>
                <a:gd name="connsiteX154" fmla="*/ 200348 w 384060"/>
                <a:gd name="connsiteY154" fmla="*/ 585990 h 585990"/>
                <a:gd name="connsiteX155" fmla="*/ 207782 w 384060"/>
                <a:gd name="connsiteY155" fmla="*/ 585636 h 585990"/>
                <a:gd name="connsiteX156" fmla="*/ 215569 w 384060"/>
                <a:gd name="connsiteY156" fmla="*/ 584927 h 585990"/>
                <a:gd name="connsiteX157" fmla="*/ 223002 w 384060"/>
                <a:gd name="connsiteY157" fmla="*/ 583864 h 585990"/>
                <a:gd name="connsiteX158" fmla="*/ 230436 w 384060"/>
                <a:gd name="connsiteY158" fmla="*/ 582802 h 585990"/>
                <a:gd name="connsiteX159" fmla="*/ 237869 w 384060"/>
                <a:gd name="connsiteY159" fmla="*/ 581030 h 585990"/>
                <a:gd name="connsiteX160" fmla="*/ 245303 w 384060"/>
                <a:gd name="connsiteY160" fmla="*/ 579259 h 585990"/>
                <a:gd name="connsiteX161" fmla="*/ 252736 w 384060"/>
                <a:gd name="connsiteY161" fmla="*/ 577133 h 585990"/>
                <a:gd name="connsiteX162" fmla="*/ 259815 w 384060"/>
                <a:gd name="connsiteY162" fmla="*/ 575007 h 585990"/>
                <a:gd name="connsiteX163" fmla="*/ 266895 w 384060"/>
                <a:gd name="connsiteY163" fmla="*/ 572527 h 585990"/>
                <a:gd name="connsiteX164" fmla="*/ 273974 w 384060"/>
                <a:gd name="connsiteY164" fmla="*/ 569693 h 585990"/>
                <a:gd name="connsiteX165" fmla="*/ 280700 w 384060"/>
                <a:gd name="connsiteY165" fmla="*/ 566504 h 585990"/>
                <a:gd name="connsiteX166" fmla="*/ 287425 w 384060"/>
                <a:gd name="connsiteY166" fmla="*/ 562962 h 585990"/>
                <a:gd name="connsiteX167" fmla="*/ 294151 w 384060"/>
                <a:gd name="connsiteY167" fmla="*/ 559419 h 585990"/>
                <a:gd name="connsiteX168" fmla="*/ 300168 w 384060"/>
                <a:gd name="connsiteY168" fmla="*/ 555522 h 585990"/>
                <a:gd name="connsiteX169" fmla="*/ 306894 w 384060"/>
                <a:gd name="connsiteY169" fmla="*/ 551270 h 585990"/>
                <a:gd name="connsiteX170" fmla="*/ 312911 w 384060"/>
                <a:gd name="connsiteY170" fmla="*/ 546664 h 585990"/>
                <a:gd name="connsiteX171" fmla="*/ 318575 w 384060"/>
                <a:gd name="connsiteY171" fmla="*/ 542059 h 585990"/>
                <a:gd name="connsiteX172" fmla="*/ 324592 w 384060"/>
                <a:gd name="connsiteY172" fmla="*/ 537099 h 585990"/>
                <a:gd name="connsiteX173" fmla="*/ 330256 w 384060"/>
                <a:gd name="connsiteY173" fmla="*/ 531784 h 585990"/>
                <a:gd name="connsiteX174" fmla="*/ 335565 w 384060"/>
                <a:gd name="connsiteY174" fmla="*/ 525761 h 585990"/>
                <a:gd name="connsiteX175" fmla="*/ 340875 w 384060"/>
                <a:gd name="connsiteY175" fmla="*/ 520093 h 585990"/>
                <a:gd name="connsiteX176" fmla="*/ 345477 w 384060"/>
                <a:gd name="connsiteY176" fmla="*/ 514070 h 585990"/>
                <a:gd name="connsiteX177" fmla="*/ 350078 w 384060"/>
                <a:gd name="connsiteY177" fmla="*/ 507693 h 585990"/>
                <a:gd name="connsiteX178" fmla="*/ 354680 w 384060"/>
                <a:gd name="connsiteY178" fmla="*/ 500961 h 585990"/>
                <a:gd name="connsiteX179" fmla="*/ 358928 w 384060"/>
                <a:gd name="connsiteY179" fmla="*/ 493876 h 585990"/>
                <a:gd name="connsiteX180" fmla="*/ 362467 w 384060"/>
                <a:gd name="connsiteY180" fmla="*/ 486790 h 585990"/>
                <a:gd name="connsiteX181" fmla="*/ 366007 w 384060"/>
                <a:gd name="connsiteY181" fmla="*/ 479350 h 585990"/>
                <a:gd name="connsiteX182" fmla="*/ 369193 w 384060"/>
                <a:gd name="connsiteY182" fmla="*/ 471556 h 585990"/>
                <a:gd name="connsiteX183" fmla="*/ 372378 w 384060"/>
                <a:gd name="connsiteY183" fmla="*/ 463407 h 585990"/>
                <a:gd name="connsiteX184" fmla="*/ 375210 w 384060"/>
                <a:gd name="connsiteY184" fmla="*/ 455258 h 585990"/>
                <a:gd name="connsiteX185" fmla="*/ 377334 w 384060"/>
                <a:gd name="connsiteY185" fmla="*/ 446755 h 585990"/>
                <a:gd name="connsiteX186" fmla="*/ 379458 w 384060"/>
                <a:gd name="connsiteY186" fmla="*/ 437898 h 585990"/>
                <a:gd name="connsiteX187" fmla="*/ 380874 w 384060"/>
                <a:gd name="connsiteY187" fmla="*/ 428687 h 585990"/>
                <a:gd name="connsiteX188" fmla="*/ 382290 w 384060"/>
                <a:gd name="connsiteY188" fmla="*/ 419475 h 585990"/>
                <a:gd name="connsiteX189" fmla="*/ 382998 w 384060"/>
                <a:gd name="connsiteY189" fmla="*/ 410264 h 585990"/>
                <a:gd name="connsiteX190" fmla="*/ 383352 w 384060"/>
                <a:gd name="connsiteY190" fmla="*/ 400698 h 585990"/>
                <a:gd name="connsiteX191" fmla="*/ 384060 w 384060"/>
                <a:gd name="connsiteY191" fmla="*/ 391487 h 585990"/>
                <a:gd name="connsiteX192" fmla="*/ 384060 w 384060"/>
                <a:gd name="connsiteY192" fmla="*/ 382275 h 585990"/>
                <a:gd name="connsiteX193" fmla="*/ 383352 w 384060"/>
                <a:gd name="connsiteY193" fmla="*/ 372710 h 585990"/>
                <a:gd name="connsiteX194" fmla="*/ 382644 w 384060"/>
                <a:gd name="connsiteY194" fmla="*/ 363498 h 585990"/>
                <a:gd name="connsiteX195" fmla="*/ 381936 w 384060"/>
                <a:gd name="connsiteY195" fmla="*/ 353932 h 585990"/>
                <a:gd name="connsiteX196" fmla="*/ 380520 w 384060"/>
                <a:gd name="connsiteY196" fmla="*/ 344367 h 585990"/>
                <a:gd name="connsiteX197" fmla="*/ 379458 w 384060"/>
                <a:gd name="connsiteY197" fmla="*/ 335155 h 585990"/>
                <a:gd name="connsiteX198" fmla="*/ 375564 w 384060"/>
                <a:gd name="connsiteY198" fmla="*/ 316378 h 585990"/>
                <a:gd name="connsiteX199" fmla="*/ 370963 w 384060"/>
                <a:gd name="connsiteY199" fmla="*/ 297246 h 585990"/>
                <a:gd name="connsiteX200" fmla="*/ 364945 w 384060"/>
                <a:gd name="connsiteY200" fmla="*/ 278824 h 585990"/>
                <a:gd name="connsiteX201" fmla="*/ 358928 w 384060"/>
                <a:gd name="connsiteY201" fmla="*/ 260401 h 585990"/>
                <a:gd name="connsiteX202" fmla="*/ 352202 w 384060"/>
                <a:gd name="connsiteY202" fmla="*/ 242332 h 585990"/>
                <a:gd name="connsiteX203" fmla="*/ 344769 w 384060"/>
                <a:gd name="connsiteY203" fmla="*/ 224263 h 585990"/>
                <a:gd name="connsiteX204" fmla="*/ 336273 w 384060"/>
                <a:gd name="connsiteY204" fmla="*/ 206549 h 585990"/>
                <a:gd name="connsiteX205" fmla="*/ 327778 w 384060"/>
                <a:gd name="connsiteY205" fmla="*/ 189543 h 585990"/>
                <a:gd name="connsiteX206" fmla="*/ 319283 w 384060"/>
                <a:gd name="connsiteY206" fmla="*/ 172892 h 585990"/>
                <a:gd name="connsiteX207" fmla="*/ 310079 w 384060"/>
                <a:gd name="connsiteY207" fmla="*/ 156240 h 585990"/>
                <a:gd name="connsiteX208" fmla="*/ 300876 w 384060"/>
                <a:gd name="connsiteY208" fmla="*/ 140652 h 585990"/>
                <a:gd name="connsiteX209" fmla="*/ 291673 w 384060"/>
                <a:gd name="connsiteY209" fmla="*/ 125417 h 585990"/>
                <a:gd name="connsiteX210" fmla="*/ 281762 w 384060"/>
                <a:gd name="connsiteY210" fmla="*/ 110892 h 585990"/>
                <a:gd name="connsiteX211" fmla="*/ 272558 w 384060"/>
                <a:gd name="connsiteY211" fmla="*/ 97074 h 585990"/>
                <a:gd name="connsiteX212" fmla="*/ 263355 w 384060"/>
                <a:gd name="connsiteY212" fmla="*/ 83966 h 585990"/>
                <a:gd name="connsiteX213" fmla="*/ 246011 w 384060"/>
                <a:gd name="connsiteY213" fmla="*/ 59874 h 585990"/>
                <a:gd name="connsiteX214" fmla="*/ 230436 w 384060"/>
                <a:gd name="connsiteY214" fmla="*/ 39326 h 585990"/>
                <a:gd name="connsiteX215" fmla="*/ 216631 w 384060"/>
                <a:gd name="connsiteY215" fmla="*/ 23028 h 585990"/>
                <a:gd name="connsiteX216" fmla="*/ 206366 w 384060"/>
                <a:gd name="connsiteY216" fmla="*/ 10274 h 5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384060" h="585990">
                  <a:moveTo>
                    <a:pt x="78936" y="272801"/>
                  </a:moveTo>
                  <a:lnTo>
                    <a:pt x="85307" y="298664"/>
                  </a:lnTo>
                  <a:lnTo>
                    <a:pt x="91679" y="322401"/>
                  </a:lnTo>
                  <a:lnTo>
                    <a:pt x="98404" y="344721"/>
                  </a:lnTo>
                  <a:lnTo>
                    <a:pt x="104776" y="365624"/>
                  </a:lnTo>
                  <a:lnTo>
                    <a:pt x="111501" y="385110"/>
                  </a:lnTo>
                  <a:lnTo>
                    <a:pt x="118581" y="403178"/>
                  </a:lnTo>
                  <a:lnTo>
                    <a:pt x="125660" y="420538"/>
                  </a:lnTo>
                  <a:lnTo>
                    <a:pt x="133447" y="436835"/>
                  </a:lnTo>
                  <a:lnTo>
                    <a:pt x="141589" y="452070"/>
                  </a:lnTo>
                  <a:lnTo>
                    <a:pt x="150084" y="466950"/>
                  </a:lnTo>
                  <a:lnTo>
                    <a:pt x="159995" y="481121"/>
                  </a:lnTo>
                  <a:lnTo>
                    <a:pt x="169907" y="494938"/>
                  </a:lnTo>
                  <a:lnTo>
                    <a:pt x="180880" y="508401"/>
                  </a:lnTo>
                  <a:lnTo>
                    <a:pt x="192561" y="521510"/>
                  </a:lnTo>
                  <a:lnTo>
                    <a:pt x="205304" y="534973"/>
                  </a:lnTo>
                  <a:lnTo>
                    <a:pt x="219109" y="548436"/>
                  </a:lnTo>
                  <a:lnTo>
                    <a:pt x="203888" y="548082"/>
                  </a:lnTo>
                  <a:lnTo>
                    <a:pt x="189021" y="546664"/>
                  </a:lnTo>
                  <a:lnTo>
                    <a:pt x="175216" y="544893"/>
                  </a:lnTo>
                  <a:lnTo>
                    <a:pt x="162119" y="542059"/>
                  </a:lnTo>
                  <a:lnTo>
                    <a:pt x="149730" y="538870"/>
                  </a:lnTo>
                  <a:lnTo>
                    <a:pt x="138049" y="534619"/>
                  </a:lnTo>
                  <a:lnTo>
                    <a:pt x="127076" y="529659"/>
                  </a:lnTo>
                  <a:lnTo>
                    <a:pt x="116811" y="523990"/>
                  </a:lnTo>
                  <a:lnTo>
                    <a:pt x="107254" y="517967"/>
                  </a:lnTo>
                  <a:lnTo>
                    <a:pt x="98404" y="511236"/>
                  </a:lnTo>
                  <a:lnTo>
                    <a:pt x="90617" y="504150"/>
                  </a:lnTo>
                  <a:lnTo>
                    <a:pt x="83183" y="496001"/>
                  </a:lnTo>
                  <a:lnTo>
                    <a:pt x="76812" y="487853"/>
                  </a:lnTo>
                  <a:lnTo>
                    <a:pt x="70440" y="478996"/>
                  </a:lnTo>
                  <a:lnTo>
                    <a:pt x="65485" y="469784"/>
                  </a:lnTo>
                  <a:lnTo>
                    <a:pt x="60883" y="460218"/>
                  </a:lnTo>
                  <a:lnTo>
                    <a:pt x="56990" y="449944"/>
                  </a:lnTo>
                  <a:lnTo>
                    <a:pt x="53804" y="439670"/>
                  </a:lnTo>
                  <a:lnTo>
                    <a:pt x="51326" y="429041"/>
                  </a:lnTo>
                  <a:lnTo>
                    <a:pt x="49556" y="417704"/>
                  </a:lnTo>
                  <a:lnTo>
                    <a:pt x="48140" y="406721"/>
                  </a:lnTo>
                  <a:lnTo>
                    <a:pt x="47786" y="395384"/>
                  </a:lnTo>
                  <a:lnTo>
                    <a:pt x="47786" y="383692"/>
                  </a:lnTo>
                  <a:lnTo>
                    <a:pt x="48494" y="371292"/>
                  </a:lnTo>
                  <a:lnTo>
                    <a:pt x="50264" y="359247"/>
                  </a:lnTo>
                  <a:lnTo>
                    <a:pt x="52388" y="347201"/>
                  </a:lnTo>
                  <a:lnTo>
                    <a:pt x="55220" y="335155"/>
                  </a:lnTo>
                  <a:lnTo>
                    <a:pt x="58759" y="322401"/>
                  </a:lnTo>
                  <a:lnTo>
                    <a:pt x="63007" y="310001"/>
                  </a:lnTo>
                  <a:lnTo>
                    <a:pt x="67609" y="297246"/>
                  </a:lnTo>
                  <a:lnTo>
                    <a:pt x="72918" y="285201"/>
                  </a:lnTo>
                  <a:close/>
                  <a:moveTo>
                    <a:pt x="202472" y="85737"/>
                  </a:moveTo>
                  <a:lnTo>
                    <a:pt x="216277" y="100263"/>
                  </a:lnTo>
                  <a:lnTo>
                    <a:pt x="229374" y="114434"/>
                  </a:lnTo>
                  <a:lnTo>
                    <a:pt x="241409" y="128960"/>
                  </a:lnTo>
                  <a:lnTo>
                    <a:pt x="252736" y="142777"/>
                  </a:lnTo>
                  <a:lnTo>
                    <a:pt x="263355" y="156949"/>
                  </a:lnTo>
                  <a:lnTo>
                    <a:pt x="273266" y="170766"/>
                  </a:lnTo>
                  <a:lnTo>
                    <a:pt x="281762" y="184583"/>
                  </a:lnTo>
                  <a:lnTo>
                    <a:pt x="290257" y="197692"/>
                  </a:lnTo>
                  <a:lnTo>
                    <a:pt x="297690" y="211155"/>
                  </a:lnTo>
                  <a:lnTo>
                    <a:pt x="304770" y="224618"/>
                  </a:lnTo>
                  <a:lnTo>
                    <a:pt x="310787" y="238081"/>
                  </a:lnTo>
                  <a:lnTo>
                    <a:pt x="316097" y="250835"/>
                  </a:lnTo>
                  <a:lnTo>
                    <a:pt x="321053" y="263944"/>
                  </a:lnTo>
                  <a:lnTo>
                    <a:pt x="325300" y="276344"/>
                  </a:lnTo>
                  <a:lnTo>
                    <a:pt x="329194" y="289452"/>
                  </a:lnTo>
                  <a:lnTo>
                    <a:pt x="332380" y="301852"/>
                  </a:lnTo>
                  <a:lnTo>
                    <a:pt x="334857" y="314252"/>
                  </a:lnTo>
                  <a:lnTo>
                    <a:pt x="336981" y="326298"/>
                  </a:lnTo>
                  <a:lnTo>
                    <a:pt x="338397" y="338344"/>
                  </a:lnTo>
                  <a:lnTo>
                    <a:pt x="339459" y="350389"/>
                  </a:lnTo>
                  <a:lnTo>
                    <a:pt x="340521" y="362081"/>
                  </a:lnTo>
                  <a:lnTo>
                    <a:pt x="340521" y="373418"/>
                  </a:lnTo>
                  <a:lnTo>
                    <a:pt x="340521" y="385110"/>
                  </a:lnTo>
                  <a:lnTo>
                    <a:pt x="339459" y="396447"/>
                  </a:lnTo>
                  <a:lnTo>
                    <a:pt x="338751" y="407430"/>
                  </a:lnTo>
                  <a:lnTo>
                    <a:pt x="337689" y="418413"/>
                  </a:lnTo>
                  <a:lnTo>
                    <a:pt x="335919" y="429041"/>
                  </a:lnTo>
                  <a:lnTo>
                    <a:pt x="333796" y="439670"/>
                  </a:lnTo>
                  <a:lnTo>
                    <a:pt x="331672" y="449944"/>
                  </a:lnTo>
                  <a:lnTo>
                    <a:pt x="329194" y="460573"/>
                  </a:lnTo>
                  <a:lnTo>
                    <a:pt x="326362" y="470493"/>
                  </a:lnTo>
                  <a:lnTo>
                    <a:pt x="323176" y="480058"/>
                  </a:lnTo>
                  <a:lnTo>
                    <a:pt x="316451" y="453487"/>
                  </a:lnTo>
                  <a:lnTo>
                    <a:pt x="309371" y="425853"/>
                  </a:lnTo>
                  <a:lnTo>
                    <a:pt x="294151" y="370230"/>
                  </a:lnTo>
                  <a:lnTo>
                    <a:pt x="277868" y="314607"/>
                  </a:lnTo>
                  <a:lnTo>
                    <a:pt x="260877" y="260401"/>
                  </a:lnTo>
                  <a:lnTo>
                    <a:pt x="244595" y="209029"/>
                  </a:lnTo>
                  <a:lnTo>
                    <a:pt x="229374" y="162263"/>
                  </a:lnTo>
                  <a:lnTo>
                    <a:pt x="214861" y="120457"/>
                  </a:lnTo>
                  <a:close/>
                  <a:moveTo>
                    <a:pt x="197516" y="0"/>
                  </a:moveTo>
                  <a:lnTo>
                    <a:pt x="186543" y="12400"/>
                  </a:lnTo>
                  <a:lnTo>
                    <a:pt x="174508" y="26571"/>
                  </a:lnTo>
                  <a:lnTo>
                    <a:pt x="158933" y="46057"/>
                  </a:lnTo>
                  <a:lnTo>
                    <a:pt x="140881" y="69794"/>
                  </a:lnTo>
                  <a:lnTo>
                    <a:pt x="131324" y="82903"/>
                  </a:lnTo>
                  <a:lnTo>
                    <a:pt x="121412" y="97074"/>
                  </a:lnTo>
                  <a:lnTo>
                    <a:pt x="111501" y="111954"/>
                  </a:lnTo>
                  <a:lnTo>
                    <a:pt x="100882" y="127543"/>
                  </a:lnTo>
                  <a:lnTo>
                    <a:pt x="90617" y="143840"/>
                  </a:lnTo>
                  <a:lnTo>
                    <a:pt x="79998" y="160846"/>
                  </a:lnTo>
                  <a:lnTo>
                    <a:pt x="70086" y="178206"/>
                  </a:lnTo>
                  <a:lnTo>
                    <a:pt x="60529" y="196275"/>
                  </a:lnTo>
                  <a:lnTo>
                    <a:pt x="50618" y="214698"/>
                  </a:lnTo>
                  <a:lnTo>
                    <a:pt x="42123" y="233475"/>
                  </a:lnTo>
                  <a:lnTo>
                    <a:pt x="33627" y="252252"/>
                  </a:lnTo>
                  <a:lnTo>
                    <a:pt x="25840" y="271384"/>
                  </a:lnTo>
                  <a:lnTo>
                    <a:pt x="19115" y="290869"/>
                  </a:lnTo>
                  <a:lnTo>
                    <a:pt x="13097" y="310001"/>
                  </a:lnTo>
                  <a:lnTo>
                    <a:pt x="10265" y="319567"/>
                  </a:lnTo>
                  <a:lnTo>
                    <a:pt x="8141" y="329132"/>
                  </a:lnTo>
                  <a:lnTo>
                    <a:pt x="6018" y="338698"/>
                  </a:lnTo>
                  <a:lnTo>
                    <a:pt x="4248" y="348264"/>
                  </a:lnTo>
                  <a:lnTo>
                    <a:pt x="2832" y="358184"/>
                  </a:lnTo>
                  <a:lnTo>
                    <a:pt x="1416" y="367395"/>
                  </a:lnTo>
                  <a:lnTo>
                    <a:pt x="1062" y="376961"/>
                  </a:lnTo>
                  <a:lnTo>
                    <a:pt x="0" y="386172"/>
                  </a:lnTo>
                  <a:lnTo>
                    <a:pt x="0" y="395738"/>
                  </a:lnTo>
                  <a:lnTo>
                    <a:pt x="708" y="404950"/>
                  </a:lnTo>
                  <a:lnTo>
                    <a:pt x="1062" y="414161"/>
                  </a:lnTo>
                  <a:lnTo>
                    <a:pt x="2124" y="423018"/>
                  </a:lnTo>
                  <a:lnTo>
                    <a:pt x="3540" y="432230"/>
                  </a:lnTo>
                  <a:lnTo>
                    <a:pt x="5664" y="440733"/>
                  </a:lnTo>
                  <a:lnTo>
                    <a:pt x="7787" y="449590"/>
                  </a:lnTo>
                  <a:lnTo>
                    <a:pt x="10619" y="458093"/>
                  </a:lnTo>
                  <a:lnTo>
                    <a:pt x="13451" y="466241"/>
                  </a:lnTo>
                  <a:lnTo>
                    <a:pt x="16991" y="474744"/>
                  </a:lnTo>
                  <a:lnTo>
                    <a:pt x="20530" y="482184"/>
                  </a:lnTo>
                  <a:lnTo>
                    <a:pt x="24778" y="489978"/>
                  </a:lnTo>
                  <a:lnTo>
                    <a:pt x="29026" y="497418"/>
                  </a:lnTo>
                  <a:lnTo>
                    <a:pt x="33627" y="504150"/>
                  </a:lnTo>
                  <a:lnTo>
                    <a:pt x="38229" y="510881"/>
                  </a:lnTo>
                  <a:lnTo>
                    <a:pt x="43185" y="516904"/>
                  </a:lnTo>
                  <a:lnTo>
                    <a:pt x="48494" y="523281"/>
                  </a:lnTo>
                  <a:lnTo>
                    <a:pt x="54158" y="529304"/>
                  </a:lnTo>
                  <a:lnTo>
                    <a:pt x="59467" y="534619"/>
                  </a:lnTo>
                  <a:lnTo>
                    <a:pt x="65485" y="539933"/>
                  </a:lnTo>
                  <a:lnTo>
                    <a:pt x="71502" y="544893"/>
                  </a:lnTo>
                  <a:lnTo>
                    <a:pt x="77874" y="549499"/>
                  </a:lnTo>
                  <a:lnTo>
                    <a:pt x="84245" y="553750"/>
                  </a:lnTo>
                  <a:lnTo>
                    <a:pt x="90971" y="558002"/>
                  </a:lnTo>
                  <a:lnTo>
                    <a:pt x="97696" y="561899"/>
                  </a:lnTo>
                  <a:lnTo>
                    <a:pt x="104422" y="565442"/>
                  </a:lnTo>
                  <a:lnTo>
                    <a:pt x="110793" y="568630"/>
                  </a:lnTo>
                  <a:lnTo>
                    <a:pt x="118227" y="571819"/>
                  </a:lnTo>
                  <a:lnTo>
                    <a:pt x="125306" y="574299"/>
                  </a:lnTo>
                  <a:lnTo>
                    <a:pt x="132740" y="576779"/>
                  </a:lnTo>
                  <a:lnTo>
                    <a:pt x="139819" y="578904"/>
                  </a:lnTo>
                  <a:lnTo>
                    <a:pt x="147252" y="580676"/>
                  </a:lnTo>
                  <a:lnTo>
                    <a:pt x="154686" y="582093"/>
                  </a:lnTo>
                  <a:lnTo>
                    <a:pt x="162473" y="583510"/>
                  </a:lnTo>
                  <a:lnTo>
                    <a:pt x="169907" y="584927"/>
                  </a:lnTo>
                  <a:lnTo>
                    <a:pt x="177340" y="585282"/>
                  </a:lnTo>
                  <a:lnTo>
                    <a:pt x="184773" y="585636"/>
                  </a:lnTo>
                  <a:lnTo>
                    <a:pt x="192561" y="585990"/>
                  </a:lnTo>
                  <a:lnTo>
                    <a:pt x="200348" y="585990"/>
                  </a:lnTo>
                  <a:lnTo>
                    <a:pt x="207782" y="585636"/>
                  </a:lnTo>
                  <a:lnTo>
                    <a:pt x="215569" y="584927"/>
                  </a:lnTo>
                  <a:lnTo>
                    <a:pt x="223002" y="583864"/>
                  </a:lnTo>
                  <a:lnTo>
                    <a:pt x="230436" y="582802"/>
                  </a:lnTo>
                  <a:lnTo>
                    <a:pt x="237869" y="581030"/>
                  </a:lnTo>
                  <a:lnTo>
                    <a:pt x="245303" y="579259"/>
                  </a:lnTo>
                  <a:lnTo>
                    <a:pt x="252736" y="577133"/>
                  </a:lnTo>
                  <a:lnTo>
                    <a:pt x="259815" y="575007"/>
                  </a:lnTo>
                  <a:lnTo>
                    <a:pt x="266895" y="572527"/>
                  </a:lnTo>
                  <a:lnTo>
                    <a:pt x="273974" y="569693"/>
                  </a:lnTo>
                  <a:lnTo>
                    <a:pt x="280700" y="566504"/>
                  </a:lnTo>
                  <a:lnTo>
                    <a:pt x="287425" y="562962"/>
                  </a:lnTo>
                  <a:lnTo>
                    <a:pt x="294151" y="559419"/>
                  </a:lnTo>
                  <a:lnTo>
                    <a:pt x="300168" y="555522"/>
                  </a:lnTo>
                  <a:lnTo>
                    <a:pt x="306894" y="551270"/>
                  </a:lnTo>
                  <a:lnTo>
                    <a:pt x="312911" y="546664"/>
                  </a:lnTo>
                  <a:lnTo>
                    <a:pt x="318575" y="542059"/>
                  </a:lnTo>
                  <a:lnTo>
                    <a:pt x="324592" y="537099"/>
                  </a:lnTo>
                  <a:lnTo>
                    <a:pt x="330256" y="531784"/>
                  </a:lnTo>
                  <a:lnTo>
                    <a:pt x="335565" y="525761"/>
                  </a:lnTo>
                  <a:lnTo>
                    <a:pt x="340875" y="520093"/>
                  </a:lnTo>
                  <a:lnTo>
                    <a:pt x="345477" y="514070"/>
                  </a:lnTo>
                  <a:lnTo>
                    <a:pt x="350078" y="507693"/>
                  </a:lnTo>
                  <a:lnTo>
                    <a:pt x="354680" y="500961"/>
                  </a:lnTo>
                  <a:lnTo>
                    <a:pt x="358928" y="493876"/>
                  </a:lnTo>
                  <a:lnTo>
                    <a:pt x="362467" y="486790"/>
                  </a:lnTo>
                  <a:lnTo>
                    <a:pt x="366007" y="479350"/>
                  </a:lnTo>
                  <a:lnTo>
                    <a:pt x="369193" y="471556"/>
                  </a:lnTo>
                  <a:lnTo>
                    <a:pt x="372378" y="463407"/>
                  </a:lnTo>
                  <a:lnTo>
                    <a:pt x="375210" y="455258"/>
                  </a:lnTo>
                  <a:lnTo>
                    <a:pt x="377334" y="446755"/>
                  </a:lnTo>
                  <a:lnTo>
                    <a:pt x="379458" y="437898"/>
                  </a:lnTo>
                  <a:lnTo>
                    <a:pt x="380874" y="428687"/>
                  </a:lnTo>
                  <a:lnTo>
                    <a:pt x="382290" y="419475"/>
                  </a:lnTo>
                  <a:lnTo>
                    <a:pt x="382998" y="410264"/>
                  </a:lnTo>
                  <a:lnTo>
                    <a:pt x="383352" y="400698"/>
                  </a:lnTo>
                  <a:lnTo>
                    <a:pt x="384060" y="391487"/>
                  </a:lnTo>
                  <a:lnTo>
                    <a:pt x="384060" y="382275"/>
                  </a:lnTo>
                  <a:lnTo>
                    <a:pt x="383352" y="372710"/>
                  </a:lnTo>
                  <a:lnTo>
                    <a:pt x="382644" y="363498"/>
                  </a:lnTo>
                  <a:lnTo>
                    <a:pt x="381936" y="353932"/>
                  </a:lnTo>
                  <a:lnTo>
                    <a:pt x="380520" y="344367"/>
                  </a:lnTo>
                  <a:lnTo>
                    <a:pt x="379458" y="335155"/>
                  </a:lnTo>
                  <a:lnTo>
                    <a:pt x="375564" y="316378"/>
                  </a:lnTo>
                  <a:lnTo>
                    <a:pt x="370963" y="297246"/>
                  </a:lnTo>
                  <a:lnTo>
                    <a:pt x="364945" y="278824"/>
                  </a:lnTo>
                  <a:lnTo>
                    <a:pt x="358928" y="260401"/>
                  </a:lnTo>
                  <a:lnTo>
                    <a:pt x="352202" y="242332"/>
                  </a:lnTo>
                  <a:lnTo>
                    <a:pt x="344769" y="224263"/>
                  </a:lnTo>
                  <a:lnTo>
                    <a:pt x="336273" y="206549"/>
                  </a:lnTo>
                  <a:lnTo>
                    <a:pt x="327778" y="189543"/>
                  </a:lnTo>
                  <a:lnTo>
                    <a:pt x="319283" y="172892"/>
                  </a:lnTo>
                  <a:lnTo>
                    <a:pt x="310079" y="156240"/>
                  </a:lnTo>
                  <a:lnTo>
                    <a:pt x="300876" y="140652"/>
                  </a:lnTo>
                  <a:lnTo>
                    <a:pt x="291673" y="125417"/>
                  </a:lnTo>
                  <a:lnTo>
                    <a:pt x="281762" y="110892"/>
                  </a:lnTo>
                  <a:lnTo>
                    <a:pt x="272558" y="97074"/>
                  </a:lnTo>
                  <a:lnTo>
                    <a:pt x="263355" y="83966"/>
                  </a:lnTo>
                  <a:lnTo>
                    <a:pt x="246011" y="59874"/>
                  </a:lnTo>
                  <a:lnTo>
                    <a:pt x="230436" y="39326"/>
                  </a:lnTo>
                  <a:lnTo>
                    <a:pt x="216631" y="23028"/>
                  </a:lnTo>
                  <a:lnTo>
                    <a:pt x="206366" y="10274"/>
                  </a:lnTo>
                  <a:close/>
                </a:path>
              </a:pathLst>
            </a:custGeom>
            <a:solidFill>
              <a:schemeClr val="accent2"/>
            </a:solidFill>
            <a:ln>
              <a:noFill/>
            </a:ln>
          </p:spPr>
          <p:txBody>
            <a:bodyPr wrap="square" anchor="ctr">
              <a:normAutofit/>
              <a:scene3d>
                <a:camera prst="orthographicFront"/>
                <a:lightRig rig="threePt" dir="t"/>
              </a:scene3d>
              <a:sp3d>
                <a:contourClr>
                  <a:srgbClr val="FFFFFF"/>
                </a:contourClr>
              </a:sp3d>
            </a:bodyPr>
            <a:lstStyle/>
            <a:p>
              <a:pPr algn="ctr">
                <a:defRPr/>
              </a:pPr>
              <a:endParaRPr lang="zh-CN" altLang="en-US" sz="1900" b="1">
                <a:solidFill>
                  <a:schemeClr val="dk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3" name="矩形 22"/>
            <p:cNvSpPr/>
            <p:nvPr>
              <p:custDataLst>
                <p:tags r:id="rId13"/>
              </p:custDataLst>
            </p:nvPr>
          </p:nvSpPr>
          <p:spPr>
            <a:xfrm>
              <a:off x="4535" y="2830"/>
              <a:ext cx="3774" cy="364"/>
            </a:xfrm>
            <a:prstGeom prst="rect">
              <a:avLst/>
            </a:prstGeom>
          </p:spPr>
          <p:txBody>
            <a:bodyPr wrap="square" anchor="ctr">
              <a:noAutofit/>
            </a:bodyPr>
            <a:lstStyle/>
            <a:p>
              <a:pPr marL="0" lvl="0" indent="0" algn="just">
                <a:lnSpc>
                  <a:spcPct val="130000"/>
                </a:lnSpc>
                <a:spcBef>
                  <a:spcPts val="0"/>
                </a:spcBef>
                <a:spcAft>
                  <a:spcPts val="0"/>
                </a:spcAft>
                <a:buSzPct val="100000"/>
              </a:pPr>
              <a:r>
                <a:rPr lang="zh-CN" altLang="en-US" sz="1900" b="1" kern="0">
                  <a:solidFill>
                    <a:schemeClr val="dk1"/>
                  </a:solidFill>
                  <a:latin typeface="Times New Roman" panose="02020603050405020304" charset="0"/>
                  <a:ea typeface="微软雅黑" panose="020B0503020204020204" pitchFamily="34" charset="-122"/>
                  <a:cs typeface="微软雅黑" panose="020B0503020204020204" pitchFamily="34" charset="-122"/>
                </a:rPr>
                <a:t>地上很滑，员工摔倒了---</a:t>
              </a:r>
              <a:endParaRPr lang="zh-CN" altLang="en-US" sz="1900" b="1" kern="0">
                <a:solidFill>
                  <a:schemeClr val="dk1"/>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4" name="任意多边形 23"/>
            <p:cNvSpPr/>
            <p:nvPr>
              <p:custDataLst>
                <p:tags r:id="rId14"/>
              </p:custDataLst>
            </p:nvPr>
          </p:nvSpPr>
          <p:spPr bwMode="auto">
            <a:xfrm flipH="1">
              <a:off x="4198" y="2755"/>
              <a:ext cx="337" cy="514"/>
            </a:xfrm>
            <a:custGeom>
              <a:avLst/>
              <a:gdLst>
                <a:gd name="connsiteX0" fmla="*/ 78936 w 384060"/>
                <a:gd name="connsiteY0" fmla="*/ 272801 h 585990"/>
                <a:gd name="connsiteX1" fmla="*/ 85307 w 384060"/>
                <a:gd name="connsiteY1" fmla="*/ 298664 h 585990"/>
                <a:gd name="connsiteX2" fmla="*/ 91679 w 384060"/>
                <a:gd name="connsiteY2" fmla="*/ 322401 h 585990"/>
                <a:gd name="connsiteX3" fmla="*/ 98404 w 384060"/>
                <a:gd name="connsiteY3" fmla="*/ 344721 h 585990"/>
                <a:gd name="connsiteX4" fmla="*/ 104776 w 384060"/>
                <a:gd name="connsiteY4" fmla="*/ 365624 h 585990"/>
                <a:gd name="connsiteX5" fmla="*/ 111501 w 384060"/>
                <a:gd name="connsiteY5" fmla="*/ 385110 h 585990"/>
                <a:gd name="connsiteX6" fmla="*/ 118581 w 384060"/>
                <a:gd name="connsiteY6" fmla="*/ 403178 h 585990"/>
                <a:gd name="connsiteX7" fmla="*/ 125660 w 384060"/>
                <a:gd name="connsiteY7" fmla="*/ 420538 h 585990"/>
                <a:gd name="connsiteX8" fmla="*/ 133447 w 384060"/>
                <a:gd name="connsiteY8" fmla="*/ 436835 h 585990"/>
                <a:gd name="connsiteX9" fmla="*/ 141589 w 384060"/>
                <a:gd name="connsiteY9" fmla="*/ 452070 h 585990"/>
                <a:gd name="connsiteX10" fmla="*/ 150084 w 384060"/>
                <a:gd name="connsiteY10" fmla="*/ 466950 h 585990"/>
                <a:gd name="connsiteX11" fmla="*/ 159995 w 384060"/>
                <a:gd name="connsiteY11" fmla="*/ 481121 h 585990"/>
                <a:gd name="connsiteX12" fmla="*/ 169907 w 384060"/>
                <a:gd name="connsiteY12" fmla="*/ 494938 h 585990"/>
                <a:gd name="connsiteX13" fmla="*/ 180880 w 384060"/>
                <a:gd name="connsiteY13" fmla="*/ 508401 h 585990"/>
                <a:gd name="connsiteX14" fmla="*/ 192561 w 384060"/>
                <a:gd name="connsiteY14" fmla="*/ 521510 h 585990"/>
                <a:gd name="connsiteX15" fmla="*/ 205304 w 384060"/>
                <a:gd name="connsiteY15" fmla="*/ 534973 h 585990"/>
                <a:gd name="connsiteX16" fmla="*/ 219109 w 384060"/>
                <a:gd name="connsiteY16" fmla="*/ 548436 h 585990"/>
                <a:gd name="connsiteX17" fmla="*/ 203888 w 384060"/>
                <a:gd name="connsiteY17" fmla="*/ 548082 h 585990"/>
                <a:gd name="connsiteX18" fmla="*/ 189021 w 384060"/>
                <a:gd name="connsiteY18" fmla="*/ 546664 h 585990"/>
                <a:gd name="connsiteX19" fmla="*/ 175216 w 384060"/>
                <a:gd name="connsiteY19" fmla="*/ 544893 h 585990"/>
                <a:gd name="connsiteX20" fmla="*/ 162119 w 384060"/>
                <a:gd name="connsiteY20" fmla="*/ 542059 h 585990"/>
                <a:gd name="connsiteX21" fmla="*/ 149730 w 384060"/>
                <a:gd name="connsiteY21" fmla="*/ 538870 h 585990"/>
                <a:gd name="connsiteX22" fmla="*/ 138049 w 384060"/>
                <a:gd name="connsiteY22" fmla="*/ 534619 h 585990"/>
                <a:gd name="connsiteX23" fmla="*/ 127076 w 384060"/>
                <a:gd name="connsiteY23" fmla="*/ 529659 h 585990"/>
                <a:gd name="connsiteX24" fmla="*/ 116811 w 384060"/>
                <a:gd name="connsiteY24" fmla="*/ 523990 h 585990"/>
                <a:gd name="connsiteX25" fmla="*/ 107254 w 384060"/>
                <a:gd name="connsiteY25" fmla="*/ 517967 h 585990"/>
                <a:gd name="connsiteX26" fmla="*/ 98404 w 384060"/>
                <a:gd name="connsiteY26" fmla="*/ 511236 h 585990"/>
                <a:gd name="connsiteX27" fmla="*/ 90617 w 384060"/>
                <a:gd name="connsiteY27" fmla="*/ 504150 h 585990"/>
                <a:gd name="connsiteX28" fmla="*/ 83183 w 384060"/>
                <a:gd name="connsiteY28" fmla="*/ 496001 h 585990"/>
                <a:gd name="connsiteX29" fmla="*/ 76812 w 384060"/>
                <a:gd name="connsiteY29" fmla="*/ 487853 h 585990"/>
                <a:gd name="connsiteX30" fmla="*/ 70440 w 384060"/>
                <a:gd name="connsiteY30" fmla="*/ 478996 h 585990"/>
                <a:gd name="connsiteX31" fmla="*/ 65485 w 384060"/>
                <a:gd name="connsiteY31" fmla="*/ 469784 h 585990"/>
                <a:gd name="connsiteX32" fmla="*/ 60883 w 384060"/>
                <a:gd name="connsiteY32" fmla="*/ 460218 h 585990"/>
                <a:gd name="connsiteX33" fmla="*/ 56990 w 384060"/>
                <a:gd name="connsiteY33" fmla="*/ 449944 h 585990"/>
                <a:gd name="connsiteX34" fmla="*/ 53804 w 384060"/>
                <a:gd name="connsiteY34" fmla="*/ 439670 h 585990"/>
                <a:gd name="connsiteX35" fmla="*/ 51326 w 384060"/>
                <a:gd name="connsiteY35" fmla="*/ 429041 h 585990"/>
                <a:gd name="connsiteX36" fmla="*/ 49556 w 384060"/>
                <a:gd name="connsiteY36" fmla="*/ 417704 h 585990"/>
                <a:gd name="connsiteX37" fmla="*/ 48140 w 384060"/>
                <a:gd name="connsiteY37" fmla="*/ 406721 h 585990"/>
                <a:gd name="connsiteX38" fmla="*/ 47786 w 384060"/>
                <a:gd name="connsiteY38" fmla="*/ 395384 h 585990"/>
                <a:gd name="connsiteX39" fmla="*/ 47786 w 384060"/>
                <a:gd name="connsiteY39" fmla="*/ 383692 h 585990"/>
                <a:gd name="connsiteX40" fmla="*/ 48494 w 384060"/>
                <a:gd name="connsiteY40" fmla="*/ 371292 h 585990"/>
                <a:gd name="connsiteX41" fmla="*/ 50264 w 384060"/>
                <a:gd name="connsiteY41" fmla="*/ 359247 h 585990"/>
                <a:gd name="connsiteX42" fmla="*/ 52388 w 384060"/>
                <a:gd name="connsiteY42" fmla="*/ 347201 h 585990"/>
                <a:gd name="connsiteX43" fmla="*/ 55220 w 384060"/>
                <a:gd name="connsiteY43" fmla="*/ 335155 h 585990"/>
                <a:gd name="connsiteX44" fmla="*/ 58759 w 384060"/>
                <a:gd name="connsiteY44" fmla="*/ 322401 h 585990"/>
                <a:gd name="connsiteX45" fmla="*/ 63007 w 384060"/>
                <a:gd name="connsiteY45" fmla="*/ 310001 h 585990"/>
                <a:gd name="connsiteX46" fmla="*/ 67609 w 384060"/>
                <a:gd name="connsiteY46" fmla="*/ 297246 h 585990"/>
                <a:gd name="connsiteX47" fmla="*/ 72918 w 384060"/>
                <a:gd name="connsiteY47" fmla="*/ 285201 h 585990"/>
                <a:gd name="connsiteX48" fmla="*/ 202472 w 384060"/>
                <a:gd name="connsiteY48" fmla="*/ 85737 h 585990"/>
                <a:gd name="connsiteX49" fmla="*/ 216277 w 384060"/>
                <a:gd name="connsiteY49" fmla="*/ 100263 h 585990"/>
                <a:gd name="connsiteX50" fmla="*/ 229374 w 384060"/>
                <a:gd name="connsiteY50" fmla="*/ 114434 h 585990"/>
                <a:gd name="connsiteX51" fmla="*/ 241409 w 384060"/>
                <a:gd name="connsiteY51" fmla="*/ 128960 h 585990"/>
                <a:gd name="connsiteX52" fmla="*/ 252736 w 384060"/>
                <a:gd name="connsiteY52" fmla="*/ 142777 h 585990"/>
                <a:gd name="connsiteX53" fmla="*/ 263355 w 384060"/>
                <a:gd name="connsiteY53" fmla="*/ 156949 h 585990"/>
                <a:gd name="connsiteX54" fmla="*/ 273266 w 384060"/>
                <a:gd name="connsiteY54" fmla="*/ 170766 h 585990"/>
                <a:gd name="connsiteX55" fmla="*/ 281762 w 384060"/>
                <a:gd name="connsiteY55" fmla="*/ 184583 h 585990"/>
                <a:gd name="connsiteX56" fmla="*/ 290257 w 384060"/>
                <a:gd name="connsiteY56" fmla="*/ 197692 h 585990"/>
                <a:gd name="connsiteX57" fmla="*/ 297690 w 384060"/>
                <a:gd name="connsiteY57" fmla="*/ 211155 h 585990"/>
                <a:gd name="connsiteX58" fmla="*/ 304770 w 384060"/>
                <a:gd name="connsiteY58" fmla="*/ 224618 h 585990"/>
                <a:gd name="connsiteX59" fmla="*/ 310787 w 384060"/>
                <a:gd name="connsiteY59" fmla="*/ 238081 h 585990"/>
                <a:gd name="connsiteX60" fmla="*/ 316097 w 384060"/>
                <a:gd name="connsiteY60" fmla="*/ 250835 h 585990"/>
                <a:gd name="connsiteX61" fmla="*/ 321053 w 384060"/>
                <a:gd name="connsiteY61" fmla="*/ 263944 h 585990"/>
                <a:gd name="connsiteX62" fmla="*/ 325300 w 384060"/>
                <a:gd name="connsiteY62" fmla="*/ 276344 h 585990"/>
                <a:gd name="connsiteX63" fmla="*/ 329194 w 384060"/>
                <a:gd name="connsiteY63" fmla="*/ 289452 h 585990"/>
                <a:gd name="connsiteX64" fmla="*/ 332380 w 384060"/>
                <a:gd name="connsiteY64" fmla="*/ 301852 h 585990"/>
                <a:gd name="connsiteX65" fmla="*/ 334857 w 384060"/>
                <a:gd name="connsiteY65" fmla="*/ 314252 h 585990"/>
                <a:gd name="connsiteX66" fmla="*/ 336981 w 384060"/>
                <a:gd name="connsiteY66" fmla="*/ 326298 h 585990"/>
                <a:gd name="connsiteX67" fmla="*/ 338397 w 384060"/>
                <a:gd name="connsiteY67" fmla="*/ 338344 h 585990"/>
                <a:gd name="connsiteX68" fmla="*/ 339459 w 384060"/>
                <a:gd name="connsiteY68" fmla="*/ 350389 h 585990"/>
                <a:gd name="connsiteX69" fmla="*/ 340521 w 384060"/>
                <a:gd name="connsiteY69" fmla="*/ 362081 h 585990"/>
                <a:gd name="connsiteX70" fmla="*/ 340521 w 384060"/>
                <a:gd name="connsiteY70" fmla="*/ 373418 h 585990"/>
                <a:gd name="connsiteX71" fmla="*/ 340521 w 384060"/>
                <a:gd name="connsiteY71" fmla="*/ 385110 h 585990"/>
                <a:gd name="connsiteX72" fmla="*/ 339459 w 384060"/>
                <a:gd name="connsiteY72" fmla="*/ 396447 h 585990"/>
                <a:gd name="connsiteX73" fmla="*/ 338751 w 384060"/>
                <a:gd name="connsiteY73" fmla="*/ 407430 h 585990"/>
                <a:gd name="connsiteX74" fmla="*/ 337689 w 384060"/>
                <a:gd name="connsiteY74" fmla="*/ 418413 h 585990"/>
                <a:gd name="connsiteX75" fmla="*/ 335919 w 384060"/>
                <a:gd name="connsiteY75" fmla="*/ 429041 h 585990"/>
                <a:gd name="connsiteX76" fmla="*/ 333796 w 384060"/>
                <a:gd name="connsiteY76" fmla="*/ 439670 h 585990"/>
                <a:gd name="connsiteX77" fmla="*/ 331672 w 384060"/>
                <a:gd name="connsiteY77" fmla="*/ 449944 h 585990"/>
                <a:gd name="connsiteX78" fmla="*/ 329194 w 384060"/>
                <a:gd name="connsiteY78" fmla="*/ 460573 h 585990"/>
                <a:gd name="connsiteX79" fmla="*/ 326362 w 384060"/>
                <a:gd name="connsiteY79" fmla="*/ 470493 h 585990"/>
                <a:gd name="connsiteX80" fmla="*/ 323176 w 384060"/>
                <a:gd name="connsiteY80" fmla="*/ 480058 h 585990"/>
                <a:gd name="connsiteX81" fmla="*/ 316451 w 384060"/>
                <a:gd name="connsiteY81" fmla="*/ 453487 h 585990"/>
                <a:gd name="connsiteX82" fmla="*/ 309371 w 384060"/>
                <a:gd name="connsiteY82" fmla="*/ 425853 h 585990"/>
                <a:gd name="connsiteX83" fmla="*/ 294151 w 384060"/>
                <a:gd name="connsiteY83" fmla="*/ 370230 h 585990"/>
                <a:gd name="connsiteX84" fmla="*/ 277868 w 384060"/>
                <a:gd name="connsiteY84" fmla="*/ 314607 h 585990"/>
                <a:gd name="connsiteX85" fmla="*/ 260877 w 384060"/>
                <a:gd name="connsiteY85" fmla="*/ 260401 h 585990"/>
                <a:gd name="connsiteX86" fmla="*/ 244595 w 384060"/>
                <a:gd name="connsiteY86" fmla="*/ 209029 h 585990"/>
                <a:gd name="connsiteX87" fmla="*/ 229374 w 384060"/>
                <a:gd name="connsiteY87" fmla="*/ 162263 h 585990"/>
                <a:gd name="connsiteX88" fmla="*/ 214861 w 384060"/>
                <a:gd name="connsiteY88" fmla="*/ 120457 h 585990"/>
                <a:gd name="connsiteX89" fmla="*/ 197516 w 384060"/>
                <a:gd name="connsiteY89" fmla="*/ 0 h 585990"/>
                <a:gd name="connsiteX90" fmla="*/ 186543 w 384060"/>
                <a:gd name="connsiteY90" fmla="*/ 12400 h 585990"/>
                <a:gd name="connsiteX91" fmla="*/ 174508 w 384060"/>
                <a:gd name="connsiteY91" fmla="*/ 26571 h 585990"/>
                <a:gd name="connsiteX92" fmla="*/ 158933 w 384060"/>
                <a:gd name="connsiteY92" fmla="*/ 46057 h 585990"/>
                <a:gd name="connsiteX93" fmla="*/ 140881 w 384060"/>
                <a:gd name="connsiteY93" fmla="*/ 69794 h 585990"/>
                <a:gd name="connsiteX94" fmla="*/ 131324 w 384060"/>
                <a:gd name="connsiteY94" fmla="*/ 82903 h 585990"/>
                <a:gd name="connsiteX95" fmla="*/ 121412 w 384060"/>
                <a:gd name="connsiteY95" fmla="*/ 97074 h 585990"/>
                <a:gd name="connsiteX96" fmla="*/ 111501 w 384060"/>
                <a:gd name="connsiteY96" fmla="*/ 111954 h 585990"/>
                <a:gd name="connsiteX97" fmla="*/ 100882 w 384060"/>
                <a:gd name="connsiteY97" fmla="*/ 127543 h 585990"/>
                <a:gd name="connsiteX98" fmla="*/ 90617 w 384060"/>
                <a:gd name="connsiteY98" fmla="*/ 143840 h 585990"/>
                <a:gd name="connsiteX99" fmla="*/ 79998 w 384060"/>
                <a:gd name="connsiteY99" fmla="*/ 160846 h 585990"/>
                <a:gd name="connsiteX100" fmla="*/ 70086 w 384060"/>
                <a:gd name="connsiteY100" fmla="*/ 178206 h 585990"/>
                <a:gd name="connsiteX101" fmla="*/ 60529 w 384060"/>
                <a:gd name="connsiteY101" fmla="*/ 196275 h 585990"/>
                <a:gd name="connsiteX102" fmla="*/ 50618 w 384060"/>
                <a:gd name="connsiteY102" fmla="*/ 214698 h 585990"/>
                <a:gd name="connsiteX103" fmla="*/ 42123 w 384060"/>
                <a:gd name="connsiteY103" fmla="*/ 233475 h 585990"/>
                <a:gd name="connsiteX104" fmla="*/ 33627 w 384060"/>
                <a:gd name="connsiteY104" fmla="*/ 252252 h 585990"/>
                <a:gd name="connsiteX105" fmla="*/ 25840 w 384060"/>
                <a:gd name="connsiteY105" fmla="*/ 271384 h 585990"/>
                <a:gd name="connsiteX106" fmla="*/ 19115 w 384060"/>
                <a:gd name="connsiteY106" fmla="*/ 290869 h 585990"/>
                <a:gd name="connsiteX107" fmla="*/ 13097 w 384060"/>
                <a:gd name="connsiteY107" fmla="*/ 310001 h 585990"/>
                <a:gd name="connsiteX108" fmla="*/ 10265 w 384060"/>
                <a:gd name="connsiteY108" fmla="*/ 319567 h 585990"/>
                <a:gd name="connsiteX109" fmla="*/ 8141 w 384060"/>
                <a:gd name="connsiteY109" fmla="*/ 329132 h 585990"/>
                <a:gd name="connsiteX110" fmla="*/ 6018 w 384060"/>
                <a:gd name="connsiteY110" fmla="*/ 338698 h 585990"/>
                <a:gd name="connsiteX111" fmla="*/ 4248 w 384060"/>
                <a:gd name="connsiteY111" fmla="*/ 348264 h 585990"/>
                <a:gd name="connsiteX112" fmla="*/ 2832 w 384060"/>
                <a:gd name="connsiteY112" fmla="*/ 358184 h 585990"/>
                <a:gd name="connsiteX113" fmla="*/ 1416 w 384060"/>
                <a:gd name="connsiteY113" fmla="*/ 367395 h 585990"/>
                <a:gd name="connsiteX114" fmla="*/ 1062 w 384060"/>
                <a:gd name="connsiteY114" fmla="*/ 376961 h 585990"/>
                <a:gd name="connsiteX115" fmla="*/ 0 w 384060"/>
                <a:gd name="connsiteY115" fmla="*/ 386172 h 585990"/>
                <a:gd name="connsiteX116" fmla="*/ 0 w 384060"/>
                <a:gd name="connsiteY116" fmla="*/ 395738 h 585990"/>
                <a:gd name="connsiteX117" fmla="*/ 708 w 384060"/>
                <a:gd name="connsiteY117" fmla="*/ 404950 h 585990"/>
                <a:gd name="connsiteX118" fmla="*/ 1062 w 384060"/>
                <a:gd name="connsiteY118" fmla="*/ 414161 h 585990"/>
                <a:gd name="connsiteX119" fmla="*/ 2124 w 384060"/>
                <a:gd name="connsiteY119" fmla="*/ 423018 h 585990"/>
                <a:gd name="connsiteX120" fmla="*/ 3540 w 384060"/>
                <a:gd name="connsiteY120" fmla="*/ 432230 h 585990"/>
                <a:gd name="connsiteX121" fmla="*/ 5664 w 384060"/>
                <a:gd name="connsiteY121" fmla="*/ 440733 h 585990"/>
                <a:gd name="connsiteX122" fmla="*/ 7787 w 384060"/>
                <a:gd name="connsiteY122" fmla="*/ 449590 h 585990"/>
                <a:gd name="connsiteX123" fmla="*/ 10619 w 384060"/>
                <a:gd name="connsiteY123" fmla="*/ 458093 h 585990"/>
                <a:gd name="connsiteX124" fmla="*/ 13451 w 384060"/>
                <a:gd name="connsiteY124" fmla="*/ 466241 h 585990"/>
                <a:gd name="connsiteX125" fmla="*/ 16991 w 384060"/>
                <a:gd name="connsiteY125" fmla="*/ 474744 h 585990"/>
                <a:gd name="connsiteX126" fmla="*/ 20530 w 384060"/>
                <a:gd name="connsiteY126" fmla="*/ 482184 h 585990"/>
                <a:gd name="connsiteX127" fmla="*/ 24778 w 384060"/>
                <a:gd name="connsiteY127" fmla="*/ 489978 h 585990"/>
                <a:gd name="connsiteX128" fmla="*/ 29026 w 384060"/>
                <a:gd name="connsiteY128" fmla="*/ 497418 h 585990"/>
                <a:gd name="connsiteX129" fmla="*/ 33627 w 384060"/>
                <a:gd name="connsiteY129" fmla="*/ 504150 h 585990"/>
                <a:gd name="connsiteX130" fmla="*/ 38229 w 384060"/>
                <a:gd name="connsiteY130" fmla="*/ 510881 h 585990"/>
                <a:gd name="connsiteX131" fmla="*/ 43185 w 384060"/>
                <a:gd name="connsiteY131" fmla="*/ 516904 h 585990"/>
                <a:gd name="connsiteX132" fmla="*/ 48494 w 384060"/>
                <a:gd name="connsiteY132" fmla="*/ 523281 h 585990"/>
                <a:gd name="connsiteX133" fmla="*/ 54158 w 384060"/>
                <a:gd name="connsiteY133" fmla="*/ 529304 h 585990"/>
                <a:gd name="connsiteX134" fmla="*/ 59467 w 384060"/>
                <a:gd name="connsiteY134" fmla="*/ 534619 h 585990"/>
                <a:gd name="connsiteX135" fmla="*/ 65485 w 384060"/>
                <a:gd name="connsiteY135" fmla="*/ 539933 h 585990"/>
                <a:gd name="connsiteX136" fmla="*/ 71502 w 384060"/>
                <a:gd name="connsiteY136" fmla="*/ 544893 h 585990"/>
                <a:gd name="connsiteX137" fmla="*/ 77874 w 384060"/>
                <a:gd name="connsiteY137" fmla="*/ 549499 h 585990"/>
                <a:gd name="connsiteX138" fmla="*/ 84245 w 384060"/>
                <a:gd name="connsiteY138" fmla="*/ 553750 h 585990"/>
                <a:gd name="connsiteX139" fmla="*/ 90971 w 384060"/>
                <a:gd name="connsiteY139" fmla="*/ 558002 h 585990"/>
                <a:gd name="connsiteX140" fmla="*/ 97696 w 384060"/>
                <a:gd name="connsiteY140" fmla="*/ 561899 h 585990"/>
                <a:gd name="connsiteX141" fmla="*/ 104422 w 384060"/>
                <a:gd name="connsiteY141" fmla="*/ 565442 h 585990"/>
                <a:gd name="connsiteX142" fmla="*/ 110793 w 384060"/>
                <a:gd name="connsiteY142" fmla="*/ 568630 h 585990"/>
                <a:gd name="connsiteX143" fmla="*/ 118227 w 384060"/>
                <a:gd name="connsiteY143" fmla="*/ 571819 h 585990"/>
                <a:gd name="connsiteX144" fmla="*/ 125306 w 384060"/>
                <a:gd name="connsiteY144" fmla="*/ 574299 h 585990"/>
                <a:gd name="connsiteX145" fmla="*/ 132740 w 384060"/>
                <a:gd name="connsiteY145" fmla="*/ 576779 h 585990"/>
                <a:gd name="connsiteX146" fmla="*/ 139819 w 384060"/>
                <a:gd name="connsiteY146" fmla="*/ 578904 h 585990"/>
                <a:gd name="connsiteX147" fmla="*/ 147252 w 384060"/>
                <a:gd name="connsiteY147" fmla="*/ 580676 h 585990"/>
                <a:gd name="connsiteX148" fmla="*/ 154686 w 384060"/>
                <a:gd name="connsiteY148" fmla="*/ 582093 h 585990"/>
                <a:gd name="connsiteX149" fmla="*/ 162473 w 384060"/>
                <a:gd name="connsiteY149" fmla="*/ 583510 h 585990"/>
                <a:gd name="connsiteX150" fmla="*/ 169907 w 384060"/>
                <a:gd name="connsiteY150" fmla="*/ 584927 h 585990"/>
                <a:gd name="connsiteX151" fmla="*/ 177340 w 384060"/>
                <a:gd name="connsiteY151" fmla="*/ 585282 h 585990"/>
                <a:gd name="connsiteX152" fmla="*/ 184773 w 384060"/>
                <a:gd name="connsiteY152" fmla="*/ 585636 h 585990"/>
                <a:gd name="connsiteX153" fmla="*/ 192561 w 384060"/>
                <a:gd name="connsiteY153" fmla="*/ 585990 h 585990"/>
                <a:gd name="connsiteX154" fmla="*/ 200348 w 384060"/>
                <a:gd name="connsiteY154" fmla="*/ 585990 h 585990"/>
                <a:gd name="connsiteX155" fmla="*/ 207782 w 384060"/>
                <a:gd name="connsiteY155" fmla="*/ 585636 h 585990"/>
                <a:gd name="connsiteX156" fmla="*/ 215569 w 384060"/>
                <a:gd name="connsiteY156" fmla="*/ 584927 h 585990"/>
                <a:gd name="connsiteX157" fmla="*/ 223002 w 384060"/>
                <a:gd name="connsiteY157" fmla="*/ 583864 h 585990"/>
                <a:gd name="connsiteX158" fmla="*/ 230436 w 384060"/>
                <a:gd name="connsiteY158" fmla="*/ 582802 h 585990"/>
                <a:gd name="connsiteX159" fmla="*/ 237869 w 384060"/>
                <a:gd name="connsiteY159" fmla="*/ 581030 h 585990"/>
                <a:gd name="connsiteX160" fmla="*/ 245303 w 384060"/>
                <a:gd name="connsiteY160" fmla="*/ 579259 h 585990"/>
                <a:gd name="connsiteX161" fmla="*/ 252736 w 384060"/>
                <a:gd name="connsiteY161" fmla="*/ 577133 h 585990"/>
                <a:gd name="connsiteX162" fmla="*/ 259815 w 384060"/>
                <a:gd name="connsiteY162" fmla="*/ 575007 h 585990"/>
                <a:gd name="connsiteX163" fmla="*/ 266895 w 384060"/>
                <a:gd name="connsiteY163" fmla="*/ 572527 h 585990"/>
                <a:gd name="connsiteX164" fmla="*/ 273974 w 384060"/>
                <a:gd name="connsiteY164" fmla="*/ 569693 h 585990"/>
                <a:gd name="connsiteX165" fmla="*/ 280700 w 384060"/>
                <a:gd name="connsiteY165" fmla="*/ 566504 h 585990"/>
                <a:gd name="connsiteX166" fmla="*/ 287425 w 384060"/>
                <a:gd name="connsiteY166" fmla="*/ 562962 h 585990"/>
                <a:gd name="connsiteX167" fmla="*/ 294151 w 384060"/>
                <a:gd name="connsiteY167" fmla="*/ 559419 h 585990"/>
                <a:gd name="connsiteX168" fmla="*/ 300168 w 384060"/>
                <a:gd name="connsiteY168" fmla="*/ 555522 h 585990"/>
                <a:gd name="connsiteX169" fmla="*/ 306894 w 384060"/>
                <a:gd name="connsiteY169" fmla="*/ 551270 h 585990"/>
                <a:gd name="connsiteX170" fmla="*/ 312911 w 384060"/>
                <a:gd name="connsiteY170" fmla="*/ 546664 h 585990"/>
                <a:gd name="connsiteX171" fmla="*/ 318575 w 384060"/>
                <a:gd name="connsiteY171" fmla="*/ 542059 h 585990"/>
                <a:gd name="connsiteX172" fmla="*/ 324592 w 384060"/>
                <a:gd name="connsiteY172" fmla="*/ 537099 h 585990"/>
                <a:gd name="connsiteX173" fmla="*/ 330256 w 384060"/>
                <a:gd name="connsiteY173" fmla="*/ 531784 h 585990"/>
                <a:gd name="connsiteX174" fmla="*/ 335565 w 384060"/>
                <a:gd name="connsiteY174" fmla="*/ 525761 h 585990"/>
                <a:gd name="connsiteX175" fmla="*/ 340875 w 384060"/>
                <a:gd name="connsiteY175" fmla="*/ 520093 h 585990"/>
                <a:gd name="connsiteX176" fmla="*/ 345477 w 384060"/>
                <a:gd name="connsiteY176" fmla="*/ 514070 h 585990"/>
                <a:gd name="connsiteX177" fmla="*/ 350078 w 384060"/>
                <a:gd name="connsiteY177" fmla="*/ 507693 h 585990"/>
                <a:gd name="connsiteX178" fmla="*/ 354680 w 384060"/>
                <a:gd name="connsiteY178" fmla="*/ 500961 h 585990"/>
                <a:gd name="connsiteX179" fmla="*/ 358928 w 384060"/>
                <a:gd name="connsiteY179" fmla="*/ 493876 h 585990"/>
                <a:gd name="connsiteX180" fmla="*/ 362467 w 384060"/>
                <a:gd name="connsiteY180" fmla="*/ 486790 h 585990"/>
                <a:gd name="connsiteX181" fmla="*/ 366007 w 384060"/>
                <a:gd name="connsiteY181" fmla="*/ 479350 h 585990"/>
                <a:gd name="connsiteX182" fmla="*/ 369193 w 384060"/>
                <a:gd name="connsiteY182" fmla="*/ 471556 h 585990"/>
                <a:gd name="connsiteX183" fmla="*/ 372378 w 384060"/>
                <a:gd name="connsiteY183" fmla="*/ 463407 h 585990"/>
                <a:gd name="connsiteX184" fmla="*/ 375210 w 384060"/>
                <a:gd name="connsiteY184" fmla="*/ 455258 h 585990"/>
                <a:gd name="connsiteX185" fmla="*/ 377334 w 384060"/>
                <a:gd name="connsiteY185" fmla="*/ 446755 h 585990"/>
                <a:gd name="connsiteX186" fmla="*/ 379458 w 384060"/>
                <a:gd name="connsiteY186" fmla="*/ 437898 h 585990"/>
                <a:gd name="connsiteX187" fmla="*/ 380874 w 384060"/>
                <a:gd name="connsiteY187" fmla="*/ 428687 h 585990"/>
                <a:gd name="connsiteX188" fmla="*/ 382290 w 384060"/>
                <a:gd name="connsiteY188" fmla="*/ 419475 h 585990"/>
                <a:gd name="connsiteX189" fmla="*/ 382998 w 384060"/>
                <a:gd name="connsiteY189" fmla="*/ 410264 h 585990"/>
                <a:gd name="connsiteX190" fmla="*/ 383352 w 384060"/>
                <a:gd name="connsiteY190" fmla="*/ 400698 h 585990"/>
                <a:gd name="connsiteX191" fmla="*/ 384060 w 384060"/>
                <a:gd name="connsiteY191" fmla="*/ 391487 h 585990"/>
                <a:gd name="connsiteX192" fmla="*/ 384060 w 384060"/>
                <a:gd name="connsiteY192" fmla="*/ 382275 h 585990"/>
                <a:gd name="connsiteX193" fmla="*/ 383352 w 384060"/>
                <a:gd name="connsiteY193" fmla="*/ 372710 h 585990"/>
                <a:gd name="connsiteX194" fmla="*/ 382644 w 384060"/>
                <a:gd name="connsiteY194" fmla="*/ 363498 h 585990"/>
                <a:gd name="connsiteX195" fmla="*/ 381936 w 384060"/>
                <a:gd name="connsiteY195" fmla="*/ 353932 h 585990"/>
                <a:gd name="connsiteX196" fmla="*/ 380520 w 384060"/>
                <a:gd name="connsiteY196" fmla="*/ 344367 h 585990"/>
                <a:gd name="connsiteX197" fmla="*/ 379458 w 384060"/>
                <a:gd name="connsiteY197" fmla="*/ 335155 h 585990"/>
                <a:gd name="connsiteX198" fmla="*/ 375564 w 384060"/>
                <a:gd name="connsiteY198" fmla="*/ 316378 h 585990"/>
                <a:gd name="connsiteX199" fmla="*/ 370963 w 384060"/>
                <a:gd name="connsiteY199" fmla="*/ 297246 h 585990"/>
                <a:gd name="connsiteX200" fmla="*/ 364945 w 384060"/>
                <a:gd name="connsiteY200" fmla="*/ 278824 h 585990"/>
                <a:gd name="connsiteX201" fmla="*/ 358928 w 384060"/>
                <a:gd name="connsiteY201" fmla="*/ 260401 h 585990"/>
                <a:gd name="connsiteX202" fmla="*/ 352202 w 384060"/>
                <a:gd name="connsiteY202" fmla="*/ 242332 h 585990"/>
                <a:gd name="connsiteX203" fmla="*/ 344769 w 384060"/>
                <a:gd name="connsiteY203" fmla="*/ 224263 h 585990"/>
                <a:gd name="connsiteX204" fmla="*/ 336273 w 384060"/>
                <a:gd name="connsiteY204" fmla="*/ 206549 h 585990"/>
                <a:gd name="connsiteX205" fmla="*/ 327778 w 384060"/>
                <a:gd name="connsiteY205" fmla="*/ 189543 h 585990"/>
                <a:gd name="connsiteX206" fmla="*/ 319283 w 384060"/>
                <a:gd name="connsiteY206" fmla="*/ 172892 h 585990"/>
                <a:gd name="connsiteX207" fmla="*/ 310079 w 384060"/>
                <a:gd name="connsiteY207" fmla="*/ 156240 h 585990"/>
                <a:gd name="connsiteX208" fmla="*/ 300876 w 384060"/>
                <a:gd name="connsiteY208" fmla="*/ 140652 h 585990"/>
                <a:gd name="connsiteX209" fmla="*/ 291673 w 384060"/>
                <a:gd name="connsiteY209" fmla="*/ 125417 h 585990"/>
                <a:gd name="connsiteX210" fmla="*/ 281762 w 384060"/>
                <a:gd name="connsiteY210" fmla="*/ 110892 h 585990"/>
                <a:gd name="connsiteX211" fmla="*/ 272558 w 384060"/>
                <a:gd name="connsiteY211" fmla="*/ 97074 h 585990"/>
                <a:gd name="connsiteX212" fmla="*/ 263355 w 384060"/>
                <a:gd name="connsiteY212" fmla="*/ 83966 h 585990"/>
                <a:gd name="connsiteX213" fmla="*/ 246011 w 384060"/>
                <a:gd name="connsiteY213" fmla="*/ 59874 h 585990"/>
                <a:gd name="connsiteX214" fmla="*/ 230436 w 384060"/>
                <a:gd name="connsiteY214" fmla="*/ 39326 h 585990"/>
                <a:gd name="connsiteX215" fmla="*/ 216631 w 384060"/>
                <a:gd name="connsiteY215" fmla="*/ 23028 h 585990"/>
                <a:gd name="connsiteX216" fmla="*/ 206366 w 384060"/>
                <a:gd name="connsiteY216" fmla="*/ 10274 h 5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384060" h="585990">
                  <a:moveTo>
                    <a:pt x="78936" y="272801"/>
                  </a:moveTo>
                  <a:lnTo>
                    <a:pt x="85307" y="298664"/>
                  </a:lnTo>
                  <a:lnTo>
                    <a:pt x="91679" y="322401"/>
                  </a:lnTo>
                  <a:lnTo>
                    <a:pt x="98404" y="344721"/>
                  </a:lnTo>
                  <a:lnTo>
                    <a:pt x="104776" y="365624"/>
                  </a:lnTo>
                  <a:lnTo>
                    <a:pt x="111501" y="385110"/>
                  </a:lnTo>
                  <a:lnTo>
                    <a:pt x="118581" y="403178"/>
                  </a:lnTo>
                  <a:lnTo>
                    <a:pt x="125660" y="420538"/>
                  </a:lnTo>
                  <a:lnTo>
                    <a:pt x="133447" y="436835"/>
                  </a:lnTo>
                  <a:lnTo>
                    <a:pt x="141589" y="452070"/>
                  </a:lnTo>
                  <a:lnTo>
                    <a:pt x="150084" y="466950"/>
                  </a:lnTo>
                  <a:lnTo>
                    <a:pt x="159995" y="481121"/>
                  </a:lnTo>
                  <a:lnTo>
                    <a:pt x="169907" y="494938"/>
                  </a:lnTo>
                  <a:lnTo>
                    <a:pt x="180880" y="508401"/>
                  </a:lnTo>
                  <a:lnTo>
                    <a:pt x="192561" y="521510"/>
                  </a:lnTo>
                  <a:lnTo>
                    <a:pt x="205304" y="534973"/>
                  </a:lnTo>
                  <a:lnTo>
                    <a:pt x="219109" y="548436"/>
                  </a:lnTo>
                  <a:lnTo>
                    <a:pt x="203888" y="548082"/>
                  </a:lnTo>
                  <a:lnTo>
                    <a:pt x="189021" y="546664"/>
                  </a:lnTo>
                  <a:lnTo>
                    <a:pt x="175216" y="544893"/>
                  </a:lnTo>
                  <a:lnTo>
                    <a:pt x="162119" y="542059"/>
                  </a:lnTo>
                  <a:lnTo>
                    <a:pt x="149730" y="538870"/>
                  </a:lnTo>
                  <a:lnTo>
                    <a:pt x="138049" y="534619"/>
                  </a:lnTo>
                  <a:lnTo>
                    <a:pt x="127076" y="529659"/>
                  </a:lnTo>
                  <a:lnTo>
                    <a:pt x="116811" y="523990"/>
                  </a:lnTo>
                  <a:lnTo>
                    <a:pt x="107254" y="517967"/>
                  </a:lnTo>
                  <a:lnTo>
                    <a:pt x="98404" y="511236"/>
                  </a:lnTo>
                  <a:lnTo>
                    <a:pt x="90617" y="504150"/>
                  </a:lnTo>
                  <a:lnTo>
                    <a:pt x="83183" y="496001"/>
                  </a:lnTo>
                  <a:lnTo>
                    <a:pt x="76812" y="487853"/>
                  </a:lnTo>
                  <a:lnTo>
                    <a:pt x="70440" y="478996"/>
                  </a:lnTo>
                  <a:lnTo>
                    <a:pt x="65485" y="469784"/>
                  </a:lnTo>
                  <a:lnTo>
                    <a:pt x="60883" y="460218"/>
                  </a:lnTo>
                  <a:lnTo>
                    <a:pt x="56990" y="449944"/>
                  </a:lnTo>
                  <a:lnTo>
                    <a:pt x="53804" y="439670"/>
                  </a:lnTo>
                  <a:lnTo>
                    <a:pt x="51326" y="429041"/>
                  </a:lnTo>
                  <a:lnTo>
                    <a:pt x="49556" y="417704"/>
                  </a:lnTo>
                  <a:lnTo>
                    <a:pt x="48140" y="406721"/>
                  </a:lnTo>
                  <a:lnTo>
                    <a:pt x="47786" y="395384"/>
                  </a:lnTo>
                  <a:lnTo>
                    <a:pt x="47786" y="383692"/>
                  </a:lnTo>
                  <a:lnTo>
                    <a:pt x="48494" y="371292"/>
                  </a:lnTo>
                  <a:lnTo>
                    <a:pt x="50264" y="359247"/>
                  </a:lnTo>
                  <a:lnTo>
                    <a:pt x="52388" y="347201"/>
                  </a:lnTo>
                  <a:lnTo>
                    <a:pt x="55220" y="335155"/>
                  </a:lnTo>
                  <a:lnTo>
                    <a:pt x="58759" y="322401"/>
                  </a:lnTo>
                  <a:lnTo>
                    <a:pt x="63007" y="310001"/>
                  </a:lnTo>
                  <a:lnTo>
                    <a:pt x="67609" y="297246"/>
                  </a:lnTo>
                  <a:lnTo>
                    <a:pt x="72918" y="285201"/>
                  </a:lnTo>
                  <a:close/>
                  <a:moveTo>
                    <a:pt x="202472" y="85737"/>
                  </a:moveTo>
                  <a:lnTo>
                    <a:pt x="216277" y="100263"/>
                  </a:lnTo>
                  <a:lnTo>
                    <a:pt x="229374" y="114434"/>
                  </a:lnTo>
                  <a:lnTo>
                    <a:pt x="241409" y="128960"/>
                  </a:lnTo>
                  <a:lnTo>
                    <a:pt x="252736" y="142777"/>
                  </a:lnTo>
                  <a:lnTo>
                    <a:pt x="263355" y="156949"/>
                  </a:lnTo>
                  <a:lnTo>
                    <a:pt x="273266" y="170766"/>
                  </a:lnTo>
                  <a:lnTo>
                    <a:pt x="281762" y="184583"/>
                  </a:lnTo>
                  <a:lnTo>
                    <a:pt x="290257" y="197692"/>
                  </a:lnTo>
                  <a:lnTo>
                    <a:pt x="297690" y="211155"/>
                  </a:lnTo>
                  <a:lnTo>
                    <a:pt x="304770" y="224618"/>
                  </a:lnTo>
                  <a:lnTo>
                    <a:pt x="310787" y="238081"/>
                  </a:lnTo>
                  <a:lnTo>
                    <a:pt x="316097" y="250835"/>
                  </a:lnTo>
                  <a:lnTo>
                    <a:pt x="321053" y="263944"/>
                  </a:lnTo>
                  <a:lnTo>
                    <a:pt x="325300" y="276344"/>
                  </a:lnTo>
                  <a:lnTo>
                    <a:pt x="329194" y="289452"/>
                  </a:lnTo>
                  <a:lnTo>
                    <a:pt x="332380" y="301852"/>
                  </a:lnTo>
                  <a:lnTo>
                    <a:pt x="334857" y="314252"/>
                  </a:lnTo>
                  <a:lnTo>
                    <a:pt x="336981" y="326298"/>
                  </a:lnTo>
                  <a:lnTo>
                    <a:pt x="338397" y="338344"/>
                  </a:lnTo>
                  <a:lnTo>
                    <a:pt x="339459" y="350389"/>
                  </a:lnTo>
                  <a:lnTo>
                    <a:pt x="340521" y="362081"/>
                  </a:lnTo>
                  <a:lnTo>
                    <a:pt x="340521" y="373418"/>
                  </a:lnTo>
                  <a:lnTo>
                    <a:pt x="340521" y="385110"/>
                  </a:lnTo>
                  <a:lnTo>
                    <a:pt x="339459" y="396447"/>
                  </a:lnTo>
                  <a:lnTo>
                    <a:pt x="338751" y="407430"/>
                  </a:lnTo>
                  <a:lnTo>
                    <a:pt x="337689" y="418413"/>
                  </a:lnTo>
                  <a:lnTo>
                    <a:pt x="335919" y="429041"/>
                  </a:lnTo>
                  <a:lnTo>
                    <a:pt x="333796" y="439670"/>
                  </a:lnTo>
                  <a:lnTo>
                    <a:pt x="331672" y="449944"/>
                  </a:lnTo>
                  <a:lnTo>
                    <a:pt x="329194" y="460573"/>
                  </a:lnTo>
                  <a:lnTo>
                    <a:pt x="326362" y="470493"/>
                  </a:lnTo>
                  <a:lnTo>
                    <a:pt x="323176" y="480058"/>
                  </a:lnTo>
                  <a:lnTo>
                    <a:pt x="316451" y="453487"/>
                  </a:lnTo>
                  <a:lnTo>
                    <a:pt x="309371" y="425853"/>
                  </a:lnTo>
                  <a:lnTo>
                    <a:pt x="294151" y="370230"/>
                  </a:lnTo>
                  <a:lnTo>
                    <a:pt x="277868" y="314607"/>
                  </a:lnTo>
                  <a:lnTo>
                    <a:pt x="260877" y="260401"/>
                  </a:lnTo>
                  <a:lnTo>
                    <a:pt x="244595" y="209029"/>
                  </a:lnTo>
                  <a:lnTo>
                    <a:pt x="229374" y="162263"/>
                  </a:lnTo>
                  <a:lnTo>
                    <a:pt x="214861" y="120457"/>
                  </a:lnTo>
                  <a:close/>
                  <a:moveTo>
                    <a:pt x="197516" y="0"/>
                  </a:moveTo>
                  <a:lnTo>
                    <a:pt x="186543" y="12400"/>
                  </a:lnTo>
                  <a:lnTo>
                    <a:pt x="174508" y="26571"/>
                  </a:lnTo>
                  <a:lnTo>
                    <a:pt x="158933" y="46057"/>
                  </a:lnTo>
                  <a:lnTo>
                    <a:pt x="140881" y="69794"/>
                  </a:lnTo>
                  <a:lnTo>
                    <a:pt x="131324" y="82903"/>
                  </a:lnTo>
                  <a:lnTo>
                    <a:pt x="121412" y="97074"/>
                  </a:lnTo>
                  <a:lnTo>
                    <a:pt x="111501" y="111954"/>
                  </a:lnTo>
                  <a:lnTo>
                    <a:pt x="100882" y="127543"/>
                  </a:lnTo>
                  <a:lnTo>
                    <a:pt x="90617" y="143840"/>
                  </a:lnTo>
                  <a:lnTo>
                    <a:pt x="79998" y="160846"/>
                  </a:lnTo>
                  <a:lnTo>
                    <a:pt x="70086" y="178206"/>
                  </a:lnTo>
                  <a:lnTo>
                    <a:pt x="60529" y="196275"/>
                  </a:lnTo>
                  <a:lnTo>
                    <a:pt x="50618" y="214698"/>
                  </a:lnTo>
                  <a:lnTo>
                    <a:pt x="42123" y="233475"/>
                  </a:lnTo>
                  <a:lnTo>
                    <a:pt x="33627" y="252252"/>
                  </a:lnTo>
                  <a:lnTo>
                    <a:pt x="25840" y="271384"/>
                  </a:lnTo>
                  <a:lnTo>
                    <a:pt x="19115" y="290869"/>
                  </a:lnTo>
                  <a:lnTo>
                    <a:pt x="13097" y="310001"/>
                  </a:lnTo>
                  <a:lnTo>
                    <a:pt x="10265" y="319567"/>
                  </a:lnTo>
                  <a:lnTo>
                    <a:pt x="8141" y="329132"/>
                  </a:lnTo>
                  <a:lnTo>
                    <a:pt x="6018" y="338698"/>
                  </a:lnTo>
                  <a:lnTo>
                    <a:pt x="4248" y="348264"/>
                  </a:lnTo>
                  <a:lnTo>
                    <a:pt x="2832" y="358184"/>
                  </a:lnTo>
                  <a:lnTo>
                    <a:pt x="1416" y="367395"/>
                  </a:lnTo>
                  <a:lnTo>
                    <a:pt x="1062" y="376961"/>
                  </a:lnTo>
                  <a:lnTo>
                    <a:pt x="0" y="386172"/>
                  </a:lnTo>
                  <a:lnTo>
                    <a:pt x="0" y="395738"/>
                  </a:lnTo>
                  <a:lnTo>
                    <a:pt x="708" y="404950"/>
                  </a:lnTo>
                  <a:lnTo>
                    <a:pt x="1062" y="414161"/>
                  </a:lnTo>
                  <a:lnTo>
                    <a:pt x="2124" y="423018"/>
                  </a:lnTo>
                  <a:lnTo>
                    <a:pt x="3540" y="432230"/>
                  </a:lnTo>
                  <a:lnTo>
                    <a:pt x="5664" y="440733"/>
                  </a:lnTo>
                  <a:lnTo>
                    <a:pt x="7787" y="449590"/>
                  </a:lnTo>
                  <a:lnTo>
                    <a:pt x="10619" y="458093"/>
                  </a:lnTo>
                  <a:lnTo>
                    <a:pt x="13451" y="466241"/>
                  </a:lnTo>
                  <a:lnTo>
                    <a:pt x="16991" y="474744"/>
                  </a:lnTo>
                  <a:lnTo>
                    <a:pt x="20530" y="482184"/>
                  </a:lnTo>
                  <a:lnTo>
                    <a:pt x="24778" y="489978"/>
                  </a:lnTo>
                  <a:lnTo>
                    <a:pt x="29026" y="497418"/>
                  </a:lnTo>
                  <a:lnTo>
                    <a:pt x="33627" y="504150"/>
                  </a:lnTo>
                  <a:lnTo>
                    <a:pt x="38229" y="510881"/>
                  </a:lnTo>
                  <a:lnTo>
                    <a:pt x="43185" y="516904"/>
                  </a:lnTo>
                  <a:lnTo>
                    <a:pt x="48494" y="523281"/>
                  </a:lnTo>
                  <a:lnTo>
                    <a:pt x="54158" y="529304"/>
                  </a:lnTo>
                  <a:lnTo>
                    <a:pt x="59467" y="534619"/>
                  </a:lnTo>
                  <a:lnTo>
                    <a:pt x="65485" y="539933"/>
                  </a:lnTo>
                  <a:lnTo>
                    <a:pt x="71502" y="544893"/>
                  </a:lnTo>
                  <a:lnTo>
                    <a:pt x="77874" y="549499"/>
                  </a:lnTo>
                  <a:lnTo>
                    <a:pt x="84245" y="553750"/>
                  </a:lnTo>
                  <a:lnTo>
                    <a:pt x="90971" y="558002"/>
                  </a:lnTo>
                  <a:lnTo>
                    <a:pt x="97696" y="561899"/>
                  </a:lnTo>
                  <a:lnTo>
                    <a:pt x="104422" y="565442"/>
                  </a:lnTo>
                  <a:lnTo>
                    <a:pt x="110793" y="568630"/>
                  </a:lnTo>
                  <a:lnTo>
                    <a:pt x="118227" y="571819"/>
                  </a:lnTo>
                  <a:lnTo>
                    <a:pt x="125306" y="574299"/>
                  </a:lnTo>
                  <a:lnTo>
                    <a:pt x="132740" y="576779"/>
                  </a:lnTo>
                  <a:lnTo>
                    <a:pt x="139819" y="578904"/>
                  </a:lnTo>
                  <a:lnTo>
                    <a:pt x="147252" y="580676"/>
                  </a:lnTo>
                  <a:lnTo>
                    <a:pt x="154686" y="582093"/>
                  </a:lnTo>
                  <a:lnTo>
                    <a:pt x="162473" y="583510"/>
                  </a:lnTo>
                  <a:lnTo>
                    <a:pt x="169907" y="584927"/>
                  </a:lnTo>
                  <a:lnTo>
                    <a:pt x="177340" y="585282"/>
                  </a:lnTo>
                  <a:lnTo>
                    <a:pt x="184773" y="585636"/>
                  </a:lnTo>
                  <a:lnTo>
                    <a:pt x="192561" y="585990"/>
                  </a:lnTo>
                  <a:lnTo>
                    <a:pt x="200348" y="585990"/>
                  </a:lnTo>
                  <a:lnTo>
                    <a:pt x="207782" y="585636"/>
                  </a:lnTo>
                  <a:lnTo>
                    <a:pt x="215569" y="584927"/>
                  </a:lnTo>
                  <a:lnTo>
                    <a:pt x="223002" y="583864"/>
                  </a:lnTo>
                  <a:lnTo>
                    <a:pt x="230436" y="582802"/>
                  </a:lnTo>
                  <a:lnTo>
                    <a:pt x="237869" y="581030"/>
                  </a:lnTo>
                  <a:lnTo>
                    <a:pt x="245303" y="579259"/>
                  </a:lnTo>
                  <a:lnTo>
                    <a:pt x="252736" y="577133"/>
                  </a:lnTo>
                  <a:lnTo>
                    <a:pt x="259815" y="575007"/>
                  </a:lnTo>
                  <a:lnTo>
                    <a:pt x="266895" y="572527"/>
                  </a:lnTo>
                  <a:lnTo>
                    <a:pt x="273974" y="569693"/>
                  </a:lnTo>
                  <a:lnTo>
                    <a:pt x="280700" y="566504"/>
                  </a:lnTo>
                  <a:lnTo>
                    <a:pt x="287425" y="562962"/>
                  </a:lnTo>
                  <a:lnTo>
                    <a:pt x="294151" y="559419"/>
                  </a:lnTo>
                  <a:lnTo>
                    <a:pt x="300168" y="555522"/>
                  </a:lnTo>
                  <a:lnTo>
                    <a:pt x="306894" y="551270"/>
                  </a:lnTo>
                  <a:lnTo>
                    <a:pt x="312911" y="546664"/>
                  </a:lnTo>
                  <a:lnTo>
                    <a:pt x="318575" y="542059"/>
                  </a:lnTo>
                  <a:lnTo>
                    <a:pt x="324592" y="537099"/>
                  </a:lnTo>
                  <a:lnTo>
                    <a:pt x="330256" y="531784"/>
                  </a:lnTo>
                  <a:lnTo>
                    <a:pt x="335565" y="525761"/>
                  </a:lnTo>
                  <a:lnTo>
                    <a:pt x="340875" y="520093"/>
                  </a:lnTo>
                  <a:lnTo>
                    <a:pt x="345477" y="514070"/>
                  </a:lnTo>
                  <a:lnTo>
                    <a:pt x="350078" y="507693"/>
                  </a:lnTo>
                  <a:lnTo>
                    <a:pt x="354680" y="500961"/>
                  </a:lnTo>
                  <a:lnTo>
                    <a:pt x="358928" y="493876"/>
                  </a:lnTo>
                  <a:lnTo>
                    <a:pt x="362467" y="486790"/>
                  </a:lnTo>
                  <a:lnTo>
                    <a:pt x="366007" y="479350"/>
                  </a:lnTo>
                  <a:lnTo>
                    <a:pt x="369193" y="471556"/>
                  </a:lnTo>
                  <a:lnTo>
                    <a:pt x="372378" y="463407"/>
                  </a:lnTo>
                  <a:lnTo>
                    <a:pt x="375210" y="455258"/>
                  </a:lnTo>
                  <a:lnTo>
                    <a:pt x="377334" y="446755"/>
                  </a:lnTo>
                  <a:lnTo>
                    <a:pt x="379458" y="437898"/>
                  </a:lnTo>
                  <a:lnTo>
                    <a:pt x="380874" y="428687"/>
                  </a:lnTo>
                  <a:lnTo>
                    <a:pt x="382290" y="419475"/>
                  </a:lnTo>
                  <a:lnTo>
                    <a:pt x="382998" y="410264"/>
                  </a:lnTo>
                  <a:lnTo>
                    <a:pt x="383352" y="400698"/>
                  </a:lnTo>
                  <a:lnTo>
                    <a:pt x="384060" y="391487"/>
                  </a:lnTo>
                  <a:lnTo>
                    <a:pt x="384060" y="382275"/>
                  </a:lnTo>
                  <a:lnTo>
                    <a:pt x="383352" y="372710"/>
                  </a:lnTo>
                  <a:lnTo>
                    <a:pt x="382644" y="363498"/>
                  </a:lnTo>
                  <a:lnTo>
                    <a:pt x="381936" y="353932"/>
                  </a:lnTo>
                  <a:lnTo>
                    <a:pt x="380520" y="344367"/>
                  </a:lnTo>
                  <a:lnTo>
                    <a:pt x="379458" y="335155"/>
                  </a:lnTo>
                  <a:lnTo>
                    <a:pt x="375564" y="316378"/>
                  </a:lnTo>
                  <a:lnTo>
                    <a:pt x="370963" y="297246"/>
                  </a:lnTo>
                  <a:lnTo>
                    <a:pt x="364945" y="278824"/>
                  </a:lnTo>
                  <a:lnTo>
                    <a:pt x="358928" y="260401"/>
                  </a:lnTo>
                  <a:lnTo>
                    <a:pt x="352202" y="242332"/>
                  </a:lnTo>
                  <a:lnTo>
                    <a:pt x="344769" y="224263"/>
                  </a:lnTo>
                  <a:lnTo>
                    <a:pt x="336273" y="206549"/>
                  </a:lnTo>
                  <a:lnTo>
                    <a:pt x="327778" y="189543"/>
                  </a:lnTo>
                  <a:lnTo>
                    <a:pt x="319283" y="172892"/>
                  </a:lnTo>
                  <a:lnTo>
                    <a:pt x="310079" y="156240"/>
                  </a:lnTo>
                  <a:lnTo>
                    <a:pt x="300876" y="140652"/>
                  </a:lnTo>
                  <a:lnTo>
                    <a:pt x="291673" y="125417"/>
                  </a:lnTo>
                  <a:lnTo>
                    <a:pt x="281762" y="110892"/>
                  </a:lnTo>
                  <a:lnTo>
                    <a:pt x="272558" y="97074"/>
                  </a:lnTo>
                  <a:lnTo>
                    <a:pt x="263355" y="83966"/>
                  </a:lnTo>
                  <a:lnTo>
                    <a:pt x="246011" y="59874"/>
                  </a:lnTo>
                  <a:lnTo>
                    <a:pt x="230436" y="39326"/>
                  </a:lnTo>
                  <a:lnTo>
                    <a:pt x="216631" y="23028"/>
                  </a:lnTo>
                  <a:lnTo>
                    <a:pt x="206366" y="10274"/>
                  </a:lnTo>
                  <a:close/>
                </a:path>
              </a:pathLst>
            </a:custGeom>
            <a:solidFill>
              <a:schemeClr val="accent3"/>
            </a:solidFill>
            <a:ln>
              <a:noFill/>
            </a:ln>
          </p:spPr>
          <p:txBody>
            <a:bodyPr wrap="square" anchor="ctr">
              <a:normAutofit/>
              <a:scene3d>
                <a:camera prst="orthographicFront"/>
                <a:lightRig rig="threePt" dir="t"/>
              </a:scene3d>
              <a:sp3d>
                <a:contourClr>
                  <a:srgbClr val="FFFFFF"/>
                </a:contourClr>
              </a:sp3d>
            </a:bodyPr>
            <a:lstStyle/>
            <a:p>
              <a:pPr algn="ctr">
                <a:defRPr/>
              </a:pPr>
              <a:endParaRPr lang="zh-CN" altLang="en-US" sz="1900" b="1">
                <a:solidFill>
                  <a:schemeClr val="dk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6" name="矩形 25"/>
            <p:cNvSpPr/>
            <p:nvPr>
              <p:custDataLst>
                <p:tags r:id="rId15"/>
              </p:custDataLst>
            </p:nvPr>
          </p:nvSpPr>
          <p:spPr>
            <a:xfrm>
              <a:off x="4535" y="3606"/>
              <a:ext cx="3774" cy="364"/>
            </a:xfrm>
            <a:prstGeom prst="rect">
              <a:avLst/>
            </a:prstGeom>
          </p:spPr>
          <p:txBody>
            <a:bodyPr wrap="square" anchor="ctr">
              <a:noAutofit/>
            </a:bodyPr>
            <a:lstStyle/>
            <a:p>
              <a:pPr marL="0" lvl="0" indent="0" algn="just">
                <a:lnSpc>
                  <a:spcPct val="130000"/>
                </a:lnSpc>
                <a:spcBef>
                  <a:spcPts val="0"/>
                </a:spcBef>
                <a:spcAft>
                  <a:spcPts val="0"/>
                </a:spcAft>
                <a:buSzPct val="100000"/>
              </a:pPr>
              <a:r>
                <a:rPr lang="zh-CN" altLang="en-US" sz="1900" b="1" kern="0">
                  <a:solidFill>
                    <a:schemeClr val="dk1"/>
                  </a:solidFill>
                  <a:latin typeface="Times New Roman" panose="02020603050405020304" charset="0"/>
                  <a:ea typeface="微软雅黑" panose="020B0503020204020204" pitchFamily="34" charset="-122"/>
                  <a:cs typeface="微软雅黑" panose="020B0503020204020204" pitchFamily="34" charset="-122"/>
                </a:rPr>
                <a:t>左手碰到按钮，右手伸到工作面---</a:t>
              </a:r>
              <a:endParaRPr lang="zh-CN" altLang="en-US" sz="1900" b="1" kern="0">
                <a:solidFill>
                  <a:schemeClr val="dk1"/>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7" name="任意多边形 26"/>
            <p:cNvSpPr/>
            <p:nvPr>
              <p:custDataLst>
                <p:tags r:id="rId16"/>
              </p:custDataLst>
            </p:nvPr>
          </p:nvSpPr>
          <p:spPr bwMode="auto">
            <a:xfrm flipH="1">
              <a:off x="4198" y="3531"/>
              <a:ext cx="337" cy="514"/>
            </a:xfrm>
            <a:custGeom>
              <a:avLst/>
              <a:gdLst>
                <a:gd name="connsiteX0" fmla="*/ 78936 w 384060"/>
                <a:gd name="connsiteY0" fmla="*/ 272801 h 585990"/>
                <a:gd name="connsiteX1" fmla="*/ 85307 w 384060"/>
                <a:gd name="connsiteY1" fmla="*/ 298664 h 585990"/>
                <a:gd name="connsiteX2" fmla="*/ 91679 w 384060"/>
                <a:gd name="connsiteY2" fmla="*/ 322401 h 585990"/>
                <a:gd name="connsiteX3" fmla="*/ 98404 w 384060"/>
                <a:gd name="connsiteY3" fmla="*/ 344721 h 585990"/>
                <a:gd name="connsiteX4" fmla="*/ 104776 w 384060"/>
                <a:gd name="connsiteY4" fmla="*/ 365624 h 585990"/>
                <a:gd name="connsiteX5" fmla="*/ 111501 w 384060"/>
                <a:gd name="connsiteY5" fmla="*/ 385110 h 585990"/>
                <a:gd name="connsiteX6" fmla="*/ 118581 w 384060"/>
                <a:gd name="connsiteY6" fmla="*/ 403178 h 585990"/>
                <a:gd name="connsiteX7" fmla="*/ 125660 w 384060"/>
                <a:gd name="connsiteY7" fmla="*/ 420538 h 585990"/>
                <a:gd name="connsiteX8" fmla="*/ 133447 w 384060"/>
                <a:gd name="connsiteY8" fmla="*/ 436835 h 585990"/>
                <a:gd name="connsiteX9" fmla="*/ 141589 w 384060"/>
                <a:gd name="connsiteY9" fmla="*/ 452070 h 585990"/>
                <a:gd name="connsiteX10" fmla="*/ 150084 w 384060"/>
                <a:gd name="connsiteY10" fmla="*/ 466950 h 585990"/>
                <a:gd name="connsiteX11" fmla="*/ 159995 w 384060"/>
                <a:gd name="connsiteY11" fmla="*/ 481121 h 585990"/>
                <a:gd name="connsiteX12" fmla="*/ 169907 w 384060"/>
                <a:gd name="connsiteY12" fmla="*/ 494938 h 585990"/>
                <a:gd name="connsiteX13" fmla="*/ 180880 w 384060"/>
                <a:gd name="connsiteY13" fmla="*/ 508401 h 585990"/>
                <a:gd name="connsiteX14" fmla="*/ 192561 w 384060"/>
                <a:gd name="connsiteY14" fmla="*/ 521510 h 585990"/>
                <a:gd name="connsiteX15" fmla="*/ 205304 w 384060"/>
                <a:gd name="connsiteY15" fmla="*/ 534973 h 585990"/>
                <a:gd name="connsiteX16" fmla="*/ 219109 w 384060"/>
                <a:gd name="connsiteY16" fmla="*/ 548436 h 585990"/>
                <a:gd name="connsiteX17" fmla="*/ 203888 w 384060"/>
                <a:gd name="connsiteY17" fmla="*/ 548082 h 585990"/>
                <a:gd name="connsiteX18" fmla="*/ 189021 w 384060"/>
                <a:gd name="connsiteY18" fmla="*/ 546664 h 585990"/>
                <a:gd name="connsiteX19" fmla="*/ 175216 w 384060"/>
                <a:gd name="connsiteY19" fmla="*/ 544893 h 585990"/>
                <a:gd name="connsiteX20" fmla="*/ 162119 w 384060"/>
                <a:gd name="connsiteY20" fmla="*/ 542059 h 585990"/>
                <a:gd name="connsiteX21" fmla="*/ 149730 w 384060"/>
                <a:gd name="connsiteY21" fmla="*/ 538870 h 585990"/>
                <a:gd name="connsiteX22" fmla="*/ 138049 w 384060"/>
                <a:gd name="connsiteY22" fmla="*/ 534619 h 585990"/>
                <a:gd name="connsiteX23" fmla="*/ 127076 w 384060"/>
                <a:gd name="connsiteY23" fmla="*/ 529659 h 585990"/>
                <a:gd name="connsiteX24" fmla="*/ 116811 w 384060"/>
                <a:gd name="connsiteY24" fmla="*/ 523990 h 585990"/>
                <a:gd name="connsiteX25" fmla="*/ 107254 w 384060"/>
                <a:gd name="connsiteY25" fmla="*/ 517967 h 585990"/>
                <a:gd name="connsiteX26" fmla="*/ 98404 w 384060"/>
                <a:gd name="connsiteY26" fmla="*/ 511236 h 585990"/>
                <a:gd name="connsiteX27" fmla="*/ 90617 w 384060"/>
                <a:gd name="connsiteY27" fmla="*/ 504150 h 585990"/>
                <a:gd name="connsiteX28" fmla="*/ 83183 w 384060"/>
                <a:gd name="connsiteY28" fmla="*/ 496001 h 585990"/>
                <a:gd name="connsiteX29" fmla="*/ 76812 w 384060"/>
                <a:gd name="connsiteY29" fmla="*/ 487853 h 585990"/>
                <a:gd name="connsiteX30" fmla="*/ 70440 w 384060"/>
                <a:gd name="connsiteY30" fmla="*/ 478996 h 585990"/>
                <a:gd name="connsiteX31" fmla="*/ 65485 w 384060"/>
                <a:gd name="connsiteY31" fmla="*/ 469784 h 585990"/>
                <a:gd name="connsiteX32" fmla="*/ 60883 w 384060"/>
                <a:gd name="connsiteY32" fmla="*/ 460218 h 585990"/>
                <a:gd name="connsiteX33" fmla="*/ 56990 w 384060"/>
                <a:gd name="connsiteY33" fmla="*/ 449944 h 585990"/>
                <a:gd name="connsiteX34" fmla="*/ 53804 w 384060"/>
                <a:gd name="connsiteY34" fmla="*/ 439670 h 585990"/>
                <a:gd name="connsiteX35" fmla="*/ 51326 w 384060"/>
                <a:gd name="connsiteY35" fmla="*/ 429041 h 585990"/>
                <a:gd name="connsiteX36" fmla="*/ 49556 w 384060"/>
                <a:gd name="connsiteY36" fmla="*/ 417704 h 585990"/>
                <a:gd name="connsiteX37" fmla="*/ 48140 w 384060"/>
                <a:gd name="connsiteY37" fmla="*/ 406721 h 585990"/>
                <a:gd name="connsiteX38" fmla="*/ 47786 w 384060"/>
                <a:gd name="connsiteY38" fmla="*/ 395384 h 585990"/>
                <a:gd name="connsiteX39" fmla="*/ 47786 w 384060"/>
                <a:gd name="connsiteY39" fmla="*/ 383692 h 585990"/>
                <a:gd name="connsiteX40" fmla="*/ 48494 w 384060"/>
                <a:gd name="connsiteY40" fmla="*/ 371292 h 585990"/>
                <a:gd name="connsiteX41" fmla="*/ 50264 w 384060"/>
                <a:gd name="connsiteY41" fmla="*/ 359247 h 585990"/>
                <a:gd name="connsiteX42" fmla="*/ 52388 w 384060"/>
                <a:gd name="connsiteY42" fmla="*/ 347201 h 585990"/>
                <a:gd name="connsiteX43" fmla="*/ 55220 w 384060"/>
                <a:gd name="connsiteY43" fmla="*/ 335155 h 585990"/>
                <a:gd name="connsiteX44" fmla="*/ 58759 w 384060"/>
                <a:gd name="connsiteY44" fmla="*/ 322401 h 585990"/>
                <a:gd name="connsiteX45" fmla="*/ 63007 w 384060"/>
                <a:gd name="connsiteY45" fmla="*/ 310001 h 585990"/>
                <a:gd name="connsiteX46" fmla="*/ 67609 w 384060"/>
                <a:gd name="connsiteY46" fmla="*/ 297246 h 585990"/>
                <a:gd name="connsiteX47" fmla="*/ 72918 w 384060"/>
                <a:gd name="connsiteY47" fmla="*/ 285201 h 585990"/>
                <a:gd name="connsiteX48" fmla="*/ 202472 w 384060"/>
                <a:gd name="connsiteY48" fmla="*/ 85737 h 585990"/>
                <a:gd name="connsiteX49" fmla="*/ 216277 w 384060"/>
                <a:gd name="connsiteY49" fmla="*/ 100263 h 585990"/>
                <a:gd name="connsiteX50" fmla="*/ 229374 w 384060"/>
                <a:gd name="connsiteY50" fmla="*/ 114434 h 585990"/>
                <a:gd name="connsiteX51" fmla="*/ 241409 w 384060"/>
                <a:gd name="connsiteY51" fmla="*/ 128960 h 585990"/>
                <a:gd name="connsiteX52" fmla="*/ 252736 w 384060"/>
                <a:gd name="connsiteY52" fmla="*/ 142777 h 585990"/>
                <a:gd name="connsiteX53" fmla="*/ 263355 w 384060"/>
                <a:gd name="connsiteY53" fmla="*/ 156949 h 585990"/>
                <a:gd name="connsiteX54" fmla="*/ 273266 w 384060"/>
                <a:gd name="connsiteY54" fmla="*/ 170766 h 585990"/>
                <a:gd name="connsiteX55" fmla="*/ 281762 w 384060"/>
                <a:gd name="connsiteY55" fmla="*/ 184583 h 585990"/>
                <a:gd name="connsiteX56" fmla="*/ 290257 w 384060"/>
                <a:gd name="connsiteY56" fmla="*/ 197692 h 585990"/>
                <a:gd name="connsiteX57" fmla="*/ 297690 w 384060"/>
                <a:gd name="connsiteY57" fmla="*/ 211155 h 585990"/>
                <a:gd name="connsiteX58" fmla="*/ 304770 w 384060"/>
                <a:gd name="connsiteY58" fmla="*/ 224618 h 585990"/>
                <a:gd name="connsiteX59" fmla="*/ 310787 w 384060"/>
                <a:gd name="connsiteY59" fmla="*/ 238081 h 585990"/>
                <a:gd name="connsiteX60" fmla="*/ 316097 w 384060"/>
                <a:gd name="connsiteY60" fmla="*/ 250835 h 585990"/>
                <a:gd name="connsiteX61" fmla="*/ 321053 w 384060"/>
                <a:gd name="connsiteY61" fmla="*/ 263944 h 585990"/>
                <a:gd name="connsiteX62" fmla="*/ 325300 w 384060"/>
                <a:gd name="connsiteY62" fmla="*/ 276344 h 585990"/>
                <a:gd name="connsiteX63" fmla="*/ 329194 w 384060"/>
                <a:gd name="connsiteY63" fmla="*/ 289452 h 585990"/>
                <a:gd name="connsiteX64" fmla="*/ 332380 w 384060"/>
                <a:gd name="connsiteY64" fmla="*/ 301852 h 585990"/>
                <a:gd name="connsiteX65" fmla="*/ 334857 w 384060"/>
                <a:gd name="connsiteY65" fmla="*/ 314252 h 585990"/>
                <a:gd name="connsiteX66" fmla="*/ 336981 w 384060"/>
                <a:gd name="connsiteY66" fmla="*/ 326298 h 585990"/>
                <a:gd name="connsiteX67" fmla="*/ 338397 w 384060"/>
                <a:gd name="connsiteY67" fmla="*/ 338344 h 585990"/>
                <a:gd name="connsiteX68" fmla="*/ 339459 w 384060"/>
                <a:gd name="connsiteY68" fmla="*/ 350389 h 585990"/>
                <a:gd name="connsiteX69" fmla="*/ 340521 w 384060"/>
                <a:gd name="connsiteY69" fmla="*/ 362081 h 585990"/>
                <a:gd name="connsiteX70" fmla="*/ 340521 w 384060"/>
                <a:gd name="connsiteY70" fmla="*/ 373418 h 585990"/>
                <a:gd name="connsiteX71" fmla="*/ 340521 w 384060"/>
                <a:gd name="connsiteY71" fmla="*/ 385110 h 585990"/>
                <a:gd name="connsiteX72" fmla="*/ 339459 w 384060"/>
                <a:gd name="connsiteY72" fmla="*/ 396447 h 585990"/>
                <a:gd name="connsiteX73" fmla="*/ 338751 w 384060"/>
                <a:gd name="connsiteY73" fmla="*/ 407430 h 585990"/>
                <a:gd name="connsiteX74" fmla="*/ 337689 w 384060"/>
                <a:gd name="connsiteY74" fmla="*/ 418413 h 585990"/>
                <a:gd name="connsiteX75" fmla="*/ 335919 w 384060"/>
                <a:gd name="connsiteY75" fmla="*/ 429041 h 585990"/>
                <a:gd name="connsiteX76" fmla="*/ 333796 w 384060"/>
                <a:gd name="connsiteY76" fmla="*/ 439670 h 585990"/>
                <a:gd name="connsiteX77" fmla="*/ 331672 w 384060"/>
                <a:gd name="connsiteY77" fmla="*/ 449944 h 585990"/>
                <a:gd name="connsiteX78" fmla="*/ 329194 w 384060"/>
                <a:gd name="connsiteY78" fmla="*/ 460573 h 585990"/>
                <a:gd name="connsiteX79" fmla="*/ 326362 w 384060"/>
                <a:gd name="connsiteY79" fmla="*/ 470493 h 585990"/>
                <a:gd name="connsiteX80" fmla="*/ 323176 w 384060"/>
                <a:gd name="connsiteY80" fmla="*/ 480058 h 585990"/>
                <a:gd name="connsiteX81" fmla="*/ 316451 w 384060"/>
                <a:gd name="connsiteY81" fmla="*/ 453487 h 585990"/>
                <a:gd name="connsiteX82" fmla="*/ 309371 w 384060"/>
                <a:gd name="connsiteY82" fmla="*/ 425853 h 585990"/>
                <a:gd name="connsiteX83" fmla="*/ 294151 w 384060"/>
                <a:gd name="connsiteY83" fmla="*/ 370230 h 585990"/>
                <a:gd name="connsiteX84" fmla="*/ 277868 w 384060"/>
                <a:gd name="connsiteY84" fmla="*/ 314607 h 585990"/>
                <a:gd name="connsiteX85" fmla="*/ 260877 w 384060"/>
                <a:gd name="connsiteY85" fmla="*/ 260401 h 585990"/>
                <a:gd name="connsiteX86" fmla="*/ 244595 w 384060"/>
                <a:gd name="connsiteY86" fmla="*/ 209029 h 585990"/>
                <a:gd name="connsiteX87" fmla="*/ 229374 w 384060"/>
                <a:gd name="connsiteY87" fmla="*/ 162263 h 585990"/>
                <a:gd name="connsiteX88" fmla="*/ 214861 w 384060"/>
                <a:gd name="connsiteY88" fmla="*/ 120457 h 585990"/>
                <a:gd name="connsiteX89" fmla="*/ 197516 w 384060"/>
                <a:gd name="connsiteY89" fmla="*/ 0 h 585990"/>
                <a:gd name="connsiteX90" fmla="*/ 186543 w 384060"/>
                <a:gd name="connsiteY90" fmla="*/ 12400 h 585990"/>
                <a:gd name="connsiteX91" fmla="*/ 174508 w 384060"/>
                <a:gd name="connsiteY91" fmla="*/ 26571 h 585990"/>
                <a:gd name="connsiteX92" fmla="*/ 158933 w 384060"/>
                <a:gd name="connsiteY92" fmla="*/ 46057 h 585990"/>
                <a:gd name="connsiteX93" fmla="*/ 140881 w 384060"/>
                <a:gd name="connsiteY93" fmla="*/ 69794 h 585990"/>
                <a:gd name="connsiteX94" fmla="*/ 131324 w 384060"/>
                <a:gd name="connsiteY94" fmla="*/ 82903 h 585990"/>
                <a:gd name="connsiteX95" fmla="*/ 121412 w 384060"/>
                <a:gd name="connsiteY95" fmla="*/ 97074 h 585990"/>
                <a:gd name="connsiteX96" fmla="*/ 111501 w 384060"/>
                <a:gd name="connsiteY96" fmla="*/ 111954 h 585990"/>
                <a:gd name="connsiteX97" fmla="*/ 100882 w 384060"/>
                <a:gd name="connsiteY97" fmla="*/ 127543 h 585990"/>
                <a:gd name="connsiteX98" fmla="*/ 90617 w 384060"/>
                <a:gd name="connsiteY98" fmla="*/ 143840 h 585990"/>
                <a:gd name="connsiteX99" fmla="*/ 79998 w 384060"/>
                <a:gd name="connsiteY99" fmla="*/ 160846 h 585990"/>
                <a:gd name="connsiteX100" fmla="*/ 70086 w 384060"/>
                <a:gd name="connsiteY100" fmla="*/ 178206 h 585990"/>
                <a:gd name="connsiteX101" fmla="*/ 60529 w 384060"/>
                <a:gd name="connsiteY101" fmla="*/ 196275 h 585990"/>
                <a:gd name="connsiteX102" fmla="*/ 50618 w 384060"/>
                <a:gd name="connsiteY102" fmla="*/ 214698 h 585990"/>
                <a:gd name="connsiteX103" fmla="*/ 42123 w 384060"/>
                <a:gd name="connsiteY103" fmla="*/ 233475 h 585990"/>
                <a:gd name="connsiteX104" fmla="*/ 33627 w 384060"/>
                <a:gd name="connsiteY104" fmla="*/ 252252 h 585990"/>
                <a:gd name="connsiteX105" fmla="*/ 25840 w 384060"/>
                <a:gd name="connsiteY105" fmla="*/ 271384 h 585990"/>
                <a:gd name="connsiteX106" fmla="*/ 19115 w 384060"/>
                <a:gd name="connsiteY106" fmla="*/ 290869 h 585990"/>
                <a:gd name="connsiteX107" fmla="*/ 13097 w 384060"/>
                <a:gd name="connsiteY107" fmla="*/ 310001 h 585990"/>
                <a:gd name="connsiteX108" fmla="*/ 10265 w 384060"/>
                <a:gd name="connsiteY108" fmla="*/ 319567 h 585990"/>
                <a:gd name="connsiteX109" fmla="*/ 8141 w 384060"/>
                <a:gd name="connsiteY109" fmla="*/ 329132 h 585990"/>
                <a:gd name="connsiteX110" fmla="*/ 6018 w 384060"/>
                <a:gd name="connsiteY110" fmla="*/ 338698 h 585990"/>
                <a:gd name="connsiteX111" fmla="*/ 4248 w 384060"/>
                <a:gd name="connsiteY111" fmla="*/ 348264 h 585990"/>
                <a:gd name="connsiteX112" fmla="*/ 2832 w 384060"/>
                <a:gd name="connsiteY112" fmla="*/ 358184 h 585990"/>
                <a:gd name="connsiteX113" fmla="*/ 1416 w 384060"/>
                <a:gd name="connsiteY113" fmla="*/ 367395 h 585990"/>
                <a:gd name="connsiteX114" fmla="*/ 1062 w 384060"/>
                <a:gd name="connsiteY114" fmla="*/ 376961 h 585990"/>
                <a:gd name="connsiteX115" fmla="*/ 0 w 384060"/>
                <a:gd name="connsiteY115" fmla="*/ 386172 h 585990"/>
                <a:gd name="connsiteX116" fmla="*/ 0 w 384060"/>
                <a:gd name="connsiteY116" fmla="*/ 395738 h 585990"/>
                <a:gd name="connsiteX117" fmla="*/ 708 w 384060"/>
                <a:gd name="connsiteY117" fmla="*/ 404950 h 585990"/>
                <a:gd name="connsiteX118" fmla="*/ 1062 w 384060"/>
                <a:gd name="connsiteY118" fmla="*/ 414161 h 585990"/>
                <a:gd name="connsiteX119" fmla="*/ 2124 w 384060"/>
                <a:gd name="connsiteY119" fmla="*/ 423018 h 585990"/>
                <a:gd name="connsiteX120" fmla="*/ 3540 w 384060"/>
                <a:gd name="connsiteY120" fmla="*/ 432230 h 585990"/>
                <a:gd name="connsiteX121" fmla="*/ 5664 w 384060"/>
                <a:gd name="connsiteY121" fmla="*/ 440733 h 585990"/>
                <a:gd name="connsiteX122" fmla="*/ 7787 w 384060"/>
                <a:gd name="connsiteY122" fmla="*/ 449590 h 585990"/>
                <a:gd name="connsiteX123" fmla="*/ 10619 w 384060"/>
                <a:gd name="connsiteY123" fmla="*/ 458093 h 585990"/>
                <a:gd name="connsiteX124" fmla="*/ 13451 w 384060"/>
                <a:gd name="connsiteY124" fmla="*/ 466241 h 585990"/>
                <a:gd name="connsiteX125" fmla="*/ 16991 w 384060"/>
                <a:gd name="connsiteY125" fmla="*/ 474744 h 585990"/>
                <a:gd name="connsiteX126" fmla="*/ 20530 w 384060"/>
                <a:gd name="connsiteY126" fmla="*/ 482184 h 585990"/>
                <a:gd name="connsiteX127" fmla="*/ 24778 w 384060"/>
                <a:gd name="connsiteY127" fmla="*/ 489978 h 585990"/>
                <a:gd name="connsiteX128" fmla="*/ 29026 w 384060"/>
                <a:gd name="connsiteY128" fmla="*/ 497418 h 585990"/>
                <a:gd name="connsiteX129" fmla="*/ 33627 w 384060"/>
                <a:gd name="connsiteY129" fmla="*/ 504150 h 585990"/>
                <a:gd name="connsiteX130" fmla="*/ 38229 w 384060"/>
                <a:gd name="connsiteY130" fmla="*/ 510881 h 585990"/>
                <a:gd name="connsiteX131" fmla="*/ 43185 w 384060"/>
                <a:gd name="connsiteY131" fmla="*/ 516904 h 585990"/>
                <a:gd name="connsiteX132" fmla="*/ 48494 w 384060"/>
                <a:gd name="connsiteY132" fmla="*/ 523281 h 585990"/>
                <a:gd name="connsiteX133" fmla="*/ 54158 w 384060"/>
                <a:gd name="connsiteY133" fmla="*/ 529304 h 585990"/>
                <a:gd name="connsiteX134" fmla="*/ 59467 w 384060"/>
                <a:gd name="connsiteY134" fmla="*/ 534619 h 585990"/>
                <a:gd name="connsiteX135" fmla="*/ 65485 w 384060"/>
                <a:gd name="connsiteY135" fmla="*/ 539933 h 585990"/>
                <a:gd name="connsiteX136" fmla="*/ 71502 w 384060"/>
                <a:gd name="connsiteY136" fmla="*/ 544893 h 585990"/>
                <a:gd name="connsiteX137" fmla="*/ 77874 w 384060"/>
                <a:gd name="connsiteY137" fmla="*/ 549499 h 585990"/>
                <a:gd name="connsiteX138" fmla="*/ 84245 w 384060"/>
                <a:gd name="connsiteY138" fmla="*/ 553750 h 585990"/>
                <a:gd name="connsiteX139" fmla="*/ 90971 w 384060"/>
                <a:gd name="connsiteY139" fmla="*/ 558002 h 585990"/>
                <a:gd name="connsiteX140" fmla="*/ 97696 w 384060"/>
                <a:gd name="connsiteY140" fmla="*/ 561899 h 585990"/>
                <a:gd name="connsiteX141" fmla="*/ 104422 w 384060"/>
                <a:gd name="connsiteY141" fmla="*/ 565442 h 585990"/>
                <a:gd name="connsiteX142" fmla="*/ 110793 w 384060"/>
                <a:gd name="connsiteY142" fmla="*/ 568630 h 585990"/>
                <a:gd name="connsiteX143" fmla="*/ 118227 w 384060"/>
                <a:gd name="connsiteY143" fmla="*/ 571819 h 585990"/>
                <a:gd name="connsiteX144" fmla="*/ 125306 w 384060"/>
                <a:gd name="connsiteY144" fmla="*/ 574299 h 585990"/>
                <a:gd name="connsiteX145" fmla="*/ 132740 w 384060"/>
                <a:gd name="connsiteY145" fmla="*/ 576779 h 585990"/>
                <a:gd name="connsiteX146" fmla="*/ 139819 w 384060"/>
                <a:gd name="connsiteY146" fmla="*/ 578904 h 585990"/>
                <a:gd name="connsiteX147" fmla="*/ 147252 w 384060"/>
                <a:gd name="connsiteY147" fmla="*/ 580676 h 585990"/>
                <a:gd name="connsiteX148" fmla="*/ 154686 w 384060"/>
                <a:gd name="connsiteY148" fmla="*/ 582093 h 585990"/>
                <a:gd name="connsiteX149" fmla="*/ 162473 w 384060"/>
                <a:gd name="connsiteY149" fmla="*/ 583510 h 585990"/>
                <a:gd name="connsiteX150" fmla="*/ 169907 w 384060"/>
                <a:gd name="connsiteY150" fmla="*/ 584927 h 585990"/>
                <a:gd name="connsiteX151" fmla="*/ 177340 w 384060"/>
                <a:gd name="connsiteY151" fmla="*/ 585282 h 585990"/>
                <a:gd name="connsiteX152" fmla="*/ 184773 w 384060"/>
                <a:gd name="connsiteY152" fmla="*/ 585636 h 585990"/>
                <a:gd name="connsiteX153" fmla="*/ 192561 w 384060"/>
                <a:gd name="connsiteY153" fmla="*/ 585990 h 585990"/>
                <a:gd name="connsiteX154" fmla="*/ 200348 w 384060"/>
                <a:gd name="connsiteY154" fmla="*/ 585990 h 585990"/>
                <a:gd name="connsiteX155" fmla="*/ 207782 w 384060"/>
                <a:gd name="connsiteY155" fmla="*/ 585636 h 585990"/>
                <a:gd name="connsiteX156" fmla="*/ 215569 w 384060"/>
                <a:gd name="connsiteY156" fmla="*/ 584927 h 585990"/>
                <a:gd name="connsiteX157" fmla="*/ 223002 w 384060"/>
                <a:gd name="connsiteY157" fmla="*/ 583864 h 585990"/>
                <a:gd name="connsiteX158" fmla="*/ 230436 w 384060"/>
                <a:gd name="connsiteY158" fmla="*/ 582802 h 585990"/>
                <a:gd name="connsiteX159" fmla="*/ 237869 w 384060"/>
                <a:gd name="connsiteY159" fmla="*/ 581030 h 585990"/>
                <a:gd name="connsiteX160" fmla="*/ 245303 w 384060"/>
                <a:gd name="connsiteY160" fmla="*/ 579259 h 585990"/>
                <a:gd name="connsiteX161" fmla="*/ 252736 w 384060"/>
                <a:gd name="connsiteY161" fmla="*/ 577133 h 585990"/>
                <a:gd name="connsiteX162" fmla="*/ 259815 w 384060"/>
                <a:gd name="connsiteY162" fmla="*/ 575007 h 585990"/>
                <a:gd name="connsiteX163" fmla="*/ 266895 w 384060"/>
                <a:gd name="connsiteY163" fmla="*/ 572527 h 585990"/>
                <a:gd name="connsiteX164" fmla="*/ 273974 w 384060"/>
                <a:gd name="connsiteY164" fmla="*/ 569693 h 585990"/>
                <a:gd name="connsiteX165" fmla="*/ 280700 w 384060"/>
                <a:gd name="connsiteY165" fmla="*/ 566504 h 585990"/>
                <a:gd name="connsiteX166" fmla="*/ 287425 w 384060"/>
                <a:gd name="connsiteY166" fmla="*/ 562962 h 585990"/>
                <a:gd name="connsiteX167" fmla="*/ 294151 w 384060"/>
                <a:gd name="connsiteY167" fmla="*/ 559419 h 585990"/>
                <a:gd name="connsiteX168" fmla="*/ 300168 w 384060"/>
                <a:gd name="connsiteY168" fmla="*/ 555522 h 585990"/>
                <a:gd name="connsiteX169" fmla="*/ 306894 w 384060"/>
                <a:gd name="connsiteY169" fmla="*/ 551270 h 585990"/>
                <a:gd name="connsiteX170" fmla="*/ 312911 w 384060"/>
                <a:gd name="connsiteY170" fmla="*/ 546664 h 585990"/>
                <a:gd name="connsiteX171" fmla="*/ 318575 w 384060"/>
                <a:gd name="connsiteY171" fmla="*/ 542059 h 585990"/>
                <a:gd name="connsiteX172" fmla="*/ 324592 w 384060"/>
                <a:gd name="connsiteY172" fmla="*/ 537099 h 585990"/>
                <a:gd name="connsiteX173" fmla="*/ 330256 w 384060"/>
                <a:gd name="connsiteY173" fmla="*/ 531784 h 585990"/>
                <a:gd name="connsiteX174" fmla="*/ 335565 w 384060"/>
                <a:gd name="connsiteY174" fmla="*/ 525761 h 585990"/>
                <a:gd name="connsiteX175" fmla="*/ 340875 w 384060"/>
                <a:gd name="connsiteY175" fmla="*/ 520093 h 585990"/>
                <a:gd name="connsiteX176" fmla="*/ 345477 w 384060"/>
                <a:gd name="connsiteY176" fmla="*/ 514070 h 585990"/>
                <a:gd name="connsiteX177" fmla="*/ 350078 w 384060"/>
                <a:gd name="connsiteY177" fmla="*/ 507693 h 585990"/>
                <a:gd name="connsiteX178" fmla="*/ 354680 w 384060"/>
                <a:gd name="connsiteY178" fmla="*/ 500961 h 585990"/>
                <a:gd name="connsiteX179" fmla="*/ 358928 w 384060"/>
                <a:gd name="connsiteY179" fmla="*/ 493876 h 585990"/>
                <a:gd name="connsiteX180" fmla="*/ 362467 w 384060"/>
                <a:gd name="connsiteY180" fmla="*/ 486790 h 585990"/>
                <a:gd name="connsiteX181" fmla="*/ 366007 w 384060"/>
                <a:gd name="connsiteY181" fmla="*/ 479350 h 585990"/>
                <a:gd name="connsiteX182" fmla="*/ 369193 w 384060"/>
                <a:gd name="connsiteY182" fmla="*/ 471556 h 585990"/>
                <a:gd name="connsiteX183" fmla="*/ 372378 w 384060"/>
                <a:gd name="connsiteY183" fmla="*/ 463407 h 585990"/>
                <a:gd name="connsiteX184" fmla="*/ 375210 w 384060"/>
                <a:gd name="connsiteY184" fmla="*/ 455258 h 585990"/>
                <a:gd name="connsiteX185" fmla="*/ 377334 w 384060"/>
                <a:gd name="connsiteY185" fmla="*/ 446755 h 585990"/>
                <a:gd name="connsiteX186" fmla="*/ 379458 w 384060"/>
                <a:gd name="connsiteY186" fmla="*/ 437898 h 585990"/>
                <a:gd name="connsiteX187" fmla="*/ 380874 w 384060"/>
                <a:gd name="connsiteY187" fmla="*/ 428687 h 585990"/>
                <a:gd name="connsiteX188" fmla="*/ 382290 w 384060"/>
                <a:gd name="connsiteY188" fmla="*/ 419475 h 585990"/>
                <a:gd name="connsiteX189" fmla="*/ 382998 w 384060"/>
                <a:gd name="connsiteY189" fmla="*/ 410264 h 585990"/>
                <a:gd name="connsiteX190" fmla="*/ 383352 w 384060"/>
                <a:gd name="connsiteY190" fmla="*/ 400698 h 585990"/>
                <a:gd name="connsiteX191" fmla="*/ 384060 w 384060"/>
                <a:gd name="connsiteY191" fmla="*/ 391487 h 585990"/>
                <a:gd name="connsiteX192" fmla="*/ 384060 w 384060"/>
                <a:gd name="connsiteY192" fmla="*/ 382275 h 585990"/>
                <a:gd name="connsiteX193" fmla="*/ 383352 w 384060"/>
                <a:gd name="connsiteY193" fmla="*/ 372710 h 585990"/>
                <a:gd name="connsiteX194" fmla="*/ 382644 w 384060"/>
                <a:gd name="connsiteY194" fmla="*/ 363498 h 585990"/>
                <a:gd name="connsiteX195" fmla="*/ 381936 w 384060"/>
                <a:gd name="connsiteY195" fmla="*/ 353932 h 585990"/>
                <a:gd name="connsiteX196" fmla="*/ 380520 w 384060"/>
                <a:gd name="connsiteY196" fmla="*/ 344367 h 585990"/>
                <a:gd name="connsiteX197" fmla="*/ 379458 w 384060"/>
                <a:gd name="connsiteY197" fmla="*/ 335155 h 585990"/>
                <a:gd name="connsiteX198" fmla="*/ 375564 w 384060"/>
                <a:gd name="connsiteY198" fmla="*/ 316378 h 585990"/>
                <a:gd name="connsiteX199" fmla="*/ 370963 w 384060"/>
                <a:gd name="connsiteY199" fmla="*/ 297246 h 585990"/>
                <a:gd name="connsiteX200" fmla="*/ 364945 w 384060"/>
                <a:gd name="connsiteY200" fmla="*/ 278824 h 585990"/>
                <a:gd name="connsiteX201" fmla="*/ 358928 w 384060"/>
                <a:gd name="connsiteY201" fmla="*/ 260401 h 585990"/>
                <a:gd name="connsiteX202" fmla="*/ 352202 w 384060"/>
                <a:gd name="connsiteY202" fmla="*/ 242332 h 585990"/>
                <a:gd name="connsiteX203" fmla="*/ 344769 w 384060"/>
                <a:gd name="connsiteY203" fmla="*/ 224263 h 585990"/>
                <a:gd name="connsiteX204" fmla="*/ 336273 w 384060"/>
                <a:gd name="connsiteY204" fmla="*/ 206549 h 585990"/>
                <a:gd name="connsiteX205" fmla="*/ 327778 w 384060"/>
                <a:gd name="connsiteY205" fmla="*/ 189543 h 585990"/>
                <a:gd name="connsiteX206" fmla="*/ 319283 w 384060"/>
                <a:gd name="connsiteY206" fmla="*/ 172892 h 585990"/>
                <a:gd name="connsiteX207" fmla="*/ 310079 w 384060"/>
                <a:gd name="connsiteY207" fmla="*/ 156240 h 585990"/>
                <a:gd name="connsiteX208" fmla="*/ 300876 w 384060"/>
                <a:gd name="connsiteY208" fmla="*/ 140652 h 585990"/>
                <a:gd name="connsiteX209" fmla="*/ 291673 w 384060"/>
                <a:gd name="connsiteY209" fmla="*/ 125417 h 585990"/>
                <a:gd name="connsiteX210" fmla="*/ 281762 w 384060"/>
                <a:gd name="connsiteY210" fmla="*/ 110892 h 585990"/>
                <a:gd name="connsiteX211" fmla="*/ 272558 w 384060"/>
                <a:gd name="connsiteY211" fmla="*/ 97074 h 585990"/>
                <a:gd name="connsiteX212" fmla="*/ 263355 w 384060"/>
                <a:gd name="connsiteY212" fmla="*/ 83966 h 585990"/>
                <a:gd name="connsiteX213" fmla="*/ 246011 w 384060"/>
                <a:gd name="connsiteY213" fmla="*/ 59874 h 585990"/>
                <a:gd name="connsiteX214" fmla="*/ 230436 w 384060"/>
                <a:gd name="connsiteY214" fmla="*/ 39326 h 585990"/>
                <a:gd name="connsiteX215" fmla="*/ 216631 w 384060"/>
                <a:gd name="connsiteY215" fmla="*/ 23028 h 585990"/>
                <a:gd name="connsiteX216" fmla="*/ 206366 w 384060"/>
                <a:gd name="connsiteY216" fmla="*/ 10274 h 5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384060" h="585990">
                  <a:moveTo>
                    <a:pt x="78936" y="272801"/>
                  </a:moveTo>
                  <a:lnTo>
                    <a:pt x="85307" y="298664"/>
                  </a:lnTo>
                  <a:lnTo>
                    <a:pt x="91679" y="322401"/>
                  </a:lnTo>
                  <a:lnTo>
                    <a:pt x="98404" y="344721"/>
                  </a:lnTo>
                  <a:lnTo>
                    <a:pt x="104776" y="365624"/>
                  </a:lnTo>
                  <a:lnTo>
                    <a:pt x="111501" y="385110"/>
                  </a:lnTo>
                  <a:lnTo>
                    <a:pt x="118581" y="403178"/>
                  </a:lnTo>
                  <a:lnTo>
                    <a:pt x="125660" y="420538"/>
                  </a:lnTo>
                  <a:lnTo>
                    <a:pt x="133447" y="436835"/>
                  </a:lnTo>
                  <a:lnTo>
                    <a:pt x="141589" y="452070"/>
                  </a:lnTo>
                  <a:lnTo>
                    <a:pt x="150084" y="466950"/>
                  </a:lnTo>
                  <a:lnTo>
                    <a:pt x="159995" y="481121"/>
                  </a:lnTo>
                  <a:lnTo>
                    <a:pt x="169907" y="494938"/>
                  </a:lnTo>
                  <a:lnTo>
                    <a:pt x="180880" y="508401"/>
                  </a:lnTo>
                  <a:lnTo>
                    <a:pt x="192561" y="521510"/>
                  </a:lnTo>
                  <a:lnTo>
                    <a:pt x="205304" y="534973"/>
                  </a:lnTo>
                  <a:lnTo>
                    <a:pt x="219109" y="548436"/>
                  </a:lnTo>
                  <a:lnTo>
                    <a:pt x="203888" y="548082"/>
                  </a:lnTo>
                  <a:lnTo>
                    <a:pt x="189021" y="546664"/>
                  </a:lnTo>
                  <a:lnTo>
                    <a:pt x="175216" y="544893"/>
                  </a:lnTo>
                  <a:lnTo>
                    <a:pt x="162119" y="542059"/>
                  </a:lnTo>
                  <a:lnTo>
                    <a:pt x="149730" y="538870"/>
                  </a:lnTo>
                  <a:lnTo>
                    <a:pt x="138049" y="534619"/>
                  </a:lnTo>
                  <a:lnTo>
                    <a:pt x="127076" y="529659"/>
                  </a:lnTo>
                  <a:lnTo>
                    <a:pt x="116811" y="523990"/>
                  </a:lnTo>
                  <a:lnTo>
                    <a:pt x="107254" y="517967"/>
                  </a:lnTo>
                  <a:lnTo>
                    <a:pt x="98404" y="511236"/>
                  </a:lnTo>
                  <a:lnTo>
                    <a:pt x="90617" y="504150"/>
                  </a:lnTo>
                  <a:lnTo>
                    <a:pt x="83183" y="496001"/>
                  </a:lnTo>
                  <a:lnTo>
                    <a:pt x="76812" y="487853"/>
                  </a:lnTo>
                  <a:lnTo>
                    <a:pt x="70440" y="478996"/>
                  </a:lnTo>
                  <a:lnTo>
                    <a:pt x="65485" y="469784"/>
                  </a:lnTo>
                  <a:lnTo>
                    <a:pt x="60883" y="460218"/>
                  </a:lnTo>
                  <a:lnTo>
                    <a:pt x="56990" y="449944"/>
                  </a:lnTo>
                  <a:lnTo>
                    <a:pt x="53804" y="439670"/>
                  </a:lnTo>
                  <a:lnTo>
                    <a:pt x="51326" y="429041"/>
                  </a:lnTo>
                  <a:lnTo>
                    <a:pt x="49556" y="417704"/>
                  </a:lnTo>
                  <a:lnTo>
                    <a:pt x="48140" y="406721"/>
                  </a:lnTo>
                  <a:lnTo>
                    <a:pt x="47786" y="395384"/>
                  </a:lnTo>
                  <a:lnTo>
                    <a:pt x="47786" y="383692"/>
                  </a:lnTo>
                  <a:lnTo>
                    <a:pt x="48494" y="371292"/>
                  </a:lnTo>
                  <a:lnTo>
                    <a:pt x="50264" y="359247"/>
                  </a:lnTo>
                  <a:lnTo>
                    <a:pt x="52388" y="347201"/>
                  </a:lnTo>
                  <a:lnTo>
                    <a:pt x="55220" y="335155"/>
                  </a:lnTo>
                  <a:lnTo>
                    <a:pt x="58759" y="322401"/>
                  </a:lnTo>
                  <a:lnTo>
                    <a:pt x="63007" y="310001"/>
                  </a:lnTo>
                  <a:lnTo>
                    <a:pt x="67609" y="297246"/>
                  </a:lnTo>
                  <a:lnTo>
                    <a:pt x="72918" y="285201"/>
                  </a:lnTo>
                  <a:close/>
                  <a:moveTo>
                    <a:pt x="202472" y="85737"/>
                  </a:moveTo>
                  <a:lnTo>
                    <a:pt x="216277" y="100263"/>
                  </a:lnTo>
                  <a:lnTo>
                    <a:pt x="229374" y="114434"/>
                  </a:lnTo>
                  <a:lnTo>
                    <a:pt x="241409" y="128960"/>
                  </a:lnTo>
                  <a:lnTo>
                    <a:pt x="252736" y="142777"/>
                  </a:lnTo>
                  <a:lnTo>
                    <a:pt x="263355" y="156949"/>
                  </a:lnTo>
                  <a:lnTo>
                    <a:pt x="273266" y="170766"/>
                  </a:lnTo>
                  <a:lnTo>
                    <a:pt x="281762" y="184583"/>
                  </a:lnTo>
                  <a:lnTo>
                    <a:pt x="290257" y="197692"/>
                  </a:lnTo>
                  <a:lnTo>
                    <a:pt x="297690" y="211155"/>
                  </a:lnTo>
                  <a:lnTo>
                    <a:pt x="304770" y="224618"/>
                  </a:lnTo>
                  <a:lnTo>
                    <a:pt x="310787" y="238081"/>
                  </a:lnTo>
                  <a:lnTo>
                    <a:pt x="316097" y="250835"/>
                  </a:lnTo>
                  <a:lnTo>
                    <a:pt x="321053" y="263944"/>
                  </a:lnTo>
                  <a:lnTo>
                    <a:pt x="325300" y="276344"/>
                  </a:lnTo>
                  <a:lnTo>
                    <a:pt x="329194" y="289452"/>
                  </a:lnTo>
                  <a:lnTo>
                    <a:pt x="332380" y="301852"/>
                  </a:lnTo>
                  <a:lnTo>
                    <a:pt x="334857" y="314252"/>
                  </a:lnTo>
                  <a:lnTo>
                    <a:pt x="336981" y="326298"/>
                  </a:lnTo>
                  <a:lnTo>
                    <a:pt x="338397" y="338344"/>
                  </a:lnTo>
                  <a:lnTo>
                    <a:pt x="339459" y="350389"/>
                  </a:lnTo>
                  <a:lnTo>
                    <a:pt x="340521" y="362081"/>
                  </a:lnTo>
                  <a:lnTo>
                    <a:pt x="340521" y="373418"/>
                  </a:lnTo>
                  <a:lnTo>
                    <a:pt x="340521" y="385110"/>
                  </a:lnTo>
                  <a:lnTo>
                    <a:pt x="339459" y="396447"/>
                  </a:lnTo>
                  <a:lnTo>
                    <a:pt x="338751" y="407430"/>
                  </a:lnTo>
                  <a:lnTo>
                    <a:pt x="337689" y="418413"/>
                  </a:lnTo>
                  <a:lnTo>
                    <a:pt x="335919" y="429041"/>
                  </a:lnTo>
                  <a:lnTo>
                    <a:pt x="333796" y="439670"/>
                  </a:lnTo>
                  <a:lnTo>
                    <a:pt x="331672" y="449944"/>
                  </a:lnTo>
                  <a:lnTo>
                    <a:pt x="329194" y="460573"/>
                  </a:lnTo>
                  <a:lnTo>
                    <a:pt x="326362" y="470493"/>
                  </a:lnTo>
                  <a:lnTo>
                    <a:pt x="323176" y="480058"/>
                  </a:lnTo>
                  <a:lnTo>
                    <a:pt x="316451" y="453487"/>
                  </a:lnTo>
                  <a:lnTo>
                    <a:pt x="309371" y="425853"/>
                  </a:lnTo>
                  <a:lnTo>
                    <a:pt x="294151" y="370230"/>
                  </a:lnTo>
                  <a:lnTo>
                    <a:pt x="277868" y="314607"/>
                  </a:lnTo>
                  <a:lnTo>
                    <a:pt x="260877" y="260401"/>
                  </a:lnTo>
                  <a:lnTo>
                    <a:pt x="244595" y="209029"/>
                  </a:lnTo>
                  <a:lnTo>
                    <a:pt x="229374" y="162263"/>
                  </a:lnTo>
                  <a:lnTo>
                    <a:pt x="214861" y="120457"/>
                  </a:lnTo>
                  <a:close/>
                  <a:moveTo>
                    <a:pt x="197516" y="0"/>
                  </a:moveTo>
                  <a:lnTo>
                    <a:pt x="186543" y="12400"/>
                  </a:lnTo>
                  <a:lnTo>
                    <a:pt x="174508" y="26571"/>
                  </a:lnTo>
                  <a:lnTo>
                    <a:pt x="158933" y="46057"/>
                  </a:lnTo>
                  <a:lnTo>
                    <a:pt x="140881" y="69794"/>
                  </a:lnTo>
                  <a:lnTo>
                    <a:pt x="131324" y="82903"/>
                  </a:lnTo>
                  <a:lnTo>
                    <a:pt x="121412" y="97074"/>
                  </a:lnTo>
                  <a:lnTo>
                    <a:pt x="111501" y="111954"/>
                  </a:lnTo>
                  <a:lnTo>
                    <a:pt x="100882" y="127543"/>
                  </a:lnTo>
                  <a:lnTo>
                    <a:pt x="90617" y="143840"/>
                  </a:lnTo>
                  <a:lnTo>
                    <a:pt x="79998" y="160846"/>
                  </a:lnTo>
                  <a:lnTo>
                    <a:pt x="70086" y="178206"/>
                  </a:lnTo>
                  <a:lnTo>
                    <a:pt x="60529" y="196275"/>
                  </a:lnTo>
                  <a:lnTo>
                    <a:pt x="50618" y="214698"/>
                  </a:lnTo>
                  <a:lnTo>
                    <a:pt x="42123" y="233475"/>
                  </a:lnTo>
                  <a:lnTo>
                    <a:pt x="33627" y="252252"/>
                  </a:lnTo>
                  <a:lnTo>
                    <a:pt x="25840" y="271384"/>
                  </a:lnTo>
                  <a:lnTo>
                    <a:pt x="19115" y="290869"/>
                  </a:lnTo>
                  <a:lnTo>
                    <a:pt x="13097" y="310001"/>
                  </a:lnTo>
                  <a:lnTo>
                    <a:pt x="10265" y="319567"/>
                  </a:lnTo>
                  <a:lnTo>
                    <a:pt x="8141" y="329132"/>
                  </a:lnTo>
                  <a:lnTo>
                    <a:pt x="6018" y="338698"/>
                  </a:lnTo>
                  <a:lnTo>
                    <a:pt x="4248" y="348264"/>
                  </a:lnTo>
                  <a:lnTo>
                    <a:pt x="2832" y="358184"/>
                  </a:lnTo>
                  <a:lnTo>
                    <a:pt x="1416" y="367395"/>
                  </a:lnTo>
                  <a:lnTo>
                    <a:pt x="1062" y="376961"/>
                  </a:lnTo>
                  <a:lnTo>
                    <a:pt x="0" y="386172"/>
                  </a:lnTo>
                  <a:lnTo>
                    <a:pt x="0" y="395738"/>
                  </a:lnTo>
                  <a:lnTo>
                    <a:pt x="708" y="404950"/>
                  </a:lnTo>
                  <a:lnTo>
                    <a:pt x="1062" y="414161"/>
                  </a:lnTo>
                  <a:lnTo>
                    <a:pt x="2124" y="423018"/>
                  </a:lnTo>
                  <a:lnTo>
                    <a:pt x="3540" y="432230"/>
                  </a:lnTo>
                  <a:lnTo>
                    <a:pt x="5664" y="440733"/>
                  </a:lnTo>
                  <a:lnTo>
                    <a:pt x="7787" y="449590"/>
                  </a:lnTo>
                  <a:lnTo>
                    <a:pt x="10619" y="458093"/>
                  </a:lnTo>
                  <a:lnTo>
                    <a:pt x="13451" y="466241"/>
                  </a:lnTo>
                  <a:lnTo>
                    <a:pt x="16991" y="474744"/>
                  </a:lnTo>
                  <a:lnTo>
                    <a:pt x="20530" y="482184"/>
                  </a:lnTo>
                  <a:lnTo>
                    <a:pt x="24778" y="489978"/>
                  </a:lnTo>
                  <a:lnTo>
                    <a:pt x="29026" y="497418"/>
                  </a:lnTo>
                  <a:lnTo>
                    <a:pt x="33627" y="504150"/>
                  </a:lnTo>
                  <a:lnTo>
                    <a:pt x="38229" y="510881"/>
                  </a:lnTo>
                  <a:lnTo>
                    <a:pt x="43185" y="516904"/>
                  </a:lnTo>
                  <a:lnTo>
                    <a:pt x="48494" y="523281"/>
                  </a:lnTo>
                  <a:lnTo>
                    <a:pt x="54158" y="529304"/>
                  </a:lnTo>
                  <a:lnTo>
                    <a:pt x="59467" y="534619"/>
                  </a:lnTo>
                  <a:lnTo>
                    <a:pt x="65485" y="539933"/>
                  </a:lnTo>
                  <a:lnTo>
                    <a:pt x="71502" y="544893"/>
                  </a:lnTo>
                  <a:lnTo>
                    <a:pt x="77874" y="549499"/>
                  </a:lnTo>
                  <a:lnTo>
                    <a:pt x="84245" y="553750"/>
                  </a:lnTo>
                  <a:lnTo>
                    <a:pt x="90971" y="558002"/>
                  </a:lnTo>
                  <a:lnTo>
                    <a:pt x="97696" y="561899"/>
                  </a:lnTo>
                  <a:lnTo>
                    <a:pt x="104422" y="565442"/>
                  </a:lnTo>
                  <a:lnTo>
                    <a:pt x="110793" y="568630"/>
                  </a:lnTo>
                  <a:lnTo>
                    <a:pt x="118227" y="571819"/>
                  </a:lnTo>
                  <a:lnTo>
                    <a:pt x="125306" y="574299"/>
                  </a:lnTo>
                  <a:lnTo>
                    <a:pt x="132740" y="576779"/>
                  </a:lnTo>
                  <a:lnTo>
                    <a:pt x="139819" y="578904"/>
                  </a:lnTo>
                  <a:lnTo>
                    <a:pt x="147252" y="580676"/>
                  </a:lnTo>
                  <a:lnTo>
                    <a:pt x="154686" y="582093"/>
                  </a:lnTo>
                  <a:lnTo>
                    <a:pt x="162473" y="583510"/>
                  </a:lnTo>
                  <a:lnTo>
                    <a:pt x="169907" y="584927"/>
                  </a:lnTo>
                  <a:lnTo>
                    <a:pt x="177340" y="585282"/>
                  </a:lnTo>
                  <a:lnTo>
                    <a:pt x="184773" y="585636"/>
                  </a:lnTo>
                  <a:lnTo>
                    <a:pt x="192561" y="585990"/>
                  </a:lnTo>
                  <a:lnTo>
                    <a:pt x="200348" y="585990"/>
                  </a:lnTo>
                  <a:lnTo>
                    <a:pt x="207782" y="585636"/>
                  </a:lnTo>
                  <a:lnTo>
                    <a:pt x="215569" y="584927"/>
                  </a:lnTo>
                  <a:lnTo>
                    <a:pt x="223002" y="583864"/>
                  </a:lnTo>
                  <a:lnTo>
                    <a:pt x="230436" y="582802"/>
                  </a:lnTo>
                  <a:lnTo>
                    <a:pt x="237869" y="581030"/>
                  </a:lnTo>
                  <a:lnTo>
                    <a:pt x="245303" y="579259"/>
                  </a:lnTo>
                  <a:lnTo>
                    <a:pt x="252736" y="577133"/>
                  </a:lnTo>
                  <a:lnTo>
                    <a:pt x="259815" y="575007"/>
                  </a:lnTo>
                  <a:lnTo>
                    <a:pt x="266895" y="572527"/>
                  </a:lnTo>
                  <a:lnTo>
                    <a:pt x="273974" y="569693"/>
                  </a:lnTo>
                  <a:lnTo>
                    <a:pt x="280700" y="566504"/>
                  </a:lnTo>
                  <a:lnTo>
                    <a:pt x="287425" y="562962"/>
                  </a:lnTo>
                  <a:lnTo>
                    <a:pt x="294151" y="559419"/>
                  </a:lnTo>
                  <a:lnTo>
                    <a:pt x="300168" y="555522"/>
                  </a:lnTo>
                  <a:lnTo>
                    <a:pt x="306894" y="551270"/>
                  </a:lnTo>
                  <a:lnTo>
                    <a:pt x="312911" y="546664"/>
                  </a:lnTo>
                  <a:lnTo>
                    <a:pt x="318575" y="542059"/>
                  </a:lnTo>
                  <a:lnTo>
                    <a:pt x="324592" y="537099"/>
                  </a:lnTo>
                  <a:lnTo>
                    <a:pt x="330256" y="531784"/>
                  </a:lnTo>
                  <a:lnTo>
                    <a:pt x="335565" y="525761"/>
                  </a:lnTo>
                  <a:lnTo>
                    <a:pt x="340875" y="520093"/>
                  </a:lnTo>
                  <a:lnTo>
                    <a:pt x="345477" y="514070"/>
                  </a:lnTo>
                  <a:lnTo>
                    <a:pt x="350078" y="507693"/>
                  </a:lnTo>
                  <a:lnTo>
                    <a:pt x="354680" y="500961"/>
                  </a:lnTo>
                  <a:lnTo>
                    <a:pt x="358928" y="493876"/>
                  </a:lnTo>
                  <a:lnTo>
                    <a:pt x="362467" y="486790"/>
                  </a:lnTo>
                  <a:lnTo>
                    <a:pt x="366007" y="479350"/>
                  </a:lnTo>
                  <a:lnTo>
                    <a:pt x="369193" y="471556"/>
                  </a:lnTo>
                  <a:lnTo>
                    <a:pt x="372378" y="463407"/>
                  </a:lnTo>
                  <a:lnTo>
                    <a:pt x="375210" y="455258"/>
                  </a:lnTo>
                  <a:lnTo>
                    <a:pt x="377334" y="446755"/>
                  </a:lnTo>
                  <a:lnTo>
                    <a:pt x="379458" y="437898"/>
                  </a:lnTo>
                  <a:lnTo>
                    <a:pt x="380874" y="428687"/>
                  </a:lnTo>
                  <a:lnTo>
                    <a:pt x="382290" y="419475"/>
                  </a:lnTo>
                  <a:lnTo>
                    <a:pt x="382998" y="410264"/>
                  </a:lnTo>
                  <a:lnTo>
                    <a:pt x="383352" y="400698"/>
                  </a:lnTo>
                  <a:lnTo>
                    <a:pt x="384060" y="391487"/>
                  </a:lnTo>
                  <a:lnTo>
                    <a:pt x="384060" y="382275"/>
                  </a:lnTo>
                  <a:lnTo>
                    <a:pt x="383352" y="372710"/>
                  </a:lnTo>
                  <a:lnTo>
                    <a:pt x="382644" y="363498"/>
                  </a:lnTo>
                  <a:lnTo>
                    <a:pt x="381936" y="353932"/>
                  </a:lnTo>
                  <a:lnTo>
                    <a:pt x="380520" y="344367"/>
                  </a:lnTo>
                  <a:lnTo>
                    <a:pt x="379458" y="335155"/>
                  </a:lnTo>
                  <a:lnTo>
                    <a:pt x="375564" y="316378"/>
                  </a:lnTo>
                  <a:lnTo>
                    <a:pt x="370963" y="297246"/>
                  </a:lnTo>
                  <a:lnTo>
                    <a:pt x="364945" y="278824"/>
                  </a:lnTo>
                  <a:lnTo>
                    <a:pt x="358928" y="260401"/>
                  </a:lnTo>
                  <a:lnTo>
                    <a:pt x="352202" y="242332"/>
                  </a:lnTo>
                  <a:lnTo>
                    <a:pt x="344769" y="224263"/>
                  </a:lnTo>
                  <a:lnTo>
                    <a:pt x="336273" y="206549"/>
                  </a:lnTo>
                  <a:lnTo>
                    <a:pt x="327778" y="189543"/>
                  </a:lnTo>
                  <a:lnTo>
                    <a:pt x="319283" y="172892"/>
                  </a:lnTo>
                  <a:lnTo>
                    <a:pt x="310079" y="156240"/>
                  </a:lnTo>
                  <a:lnTo>
                    <a:pt x="300876" y="140652"/>
                  </a:lnTo>
                  <a:lnTo>
                    <a:pt x="291673" y="125417"/>
                  </a:lnTo>
                  <a:lnTo>
                    <a:pt x="281762" y="110892"/>
                  </a:lnTo>
                  <a:lnTo>
                    <a:pt x="272558" y="97074"/>
                  </a:lnTo>
                  <a:lnTo>
                    <a:pt x="263355" y="83966"/>
                  </a:lnTo>
                  <a:lnTo>
                    <a:pt x="246011" y="59874"/>
                  </a:lnTo>
                  <a:lnTo>
                    <a:pt x="230436" y="39326"/>
                  </a:lnTo>
                  <a:lnTo>
                    <a:pt x="216631" y="23028"/>
                  </a:lnTo>
                  <a:lnTo>
                    <a:pt x="206366" y="10274"/>
                  </a:lnTo>
                  <a:close/>
                </a:path>
              </a:pathLst>
            </a:custGeom>
            <a:solidFill>
              <a:schemeClr val="accent1"/>
            </a:solidFill>
            <a:ln>
              <a:noFill/>
            </a:ln>
          </p:spPr>
          <p:txBody>
            <a:bodyPr wrap="square" anchor="ctr">
              <a:normAutofit/>
              <a:scene3d>
                <a:camera prst="orthographicFront"/>
                <a:lightRig rig="threePt" dir="t"/>
              </a:scene3d>
              <a:sp3d>
                <a:contourClr>
                  <a:srgbClr val="FFFFFF"/>
                </a:contourClr>
              </a:sp3d>
            </a:bodyPr>
            <a:lstStyle/>
            <a:p>
              <a:pPr algn="ctr">
                <a:defRPr/>
              </a:pPr>
              <a:endParaRPr lang="zh-CN" altLang="en-US" sz="1900" b="1">
                <a:solidFill>
                  <a:schemeClr val="dk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 name="矩形 28"/>
            <p:cNvSpPr/>
            <p:nvPr>
              <p:custDataLst>
                <p:tags r:id="rId17"/>
              </p:custDataLst>
            </p:nvPr>
          </p:nvSpPr>
          <p:spPr>
            <a:xfrm>
              <a:off x="4535" y="4382"/>
              <a:ext cx="3774" cy="364"/>
            </a:xfrm>
            <a:prstGeom prst="rect">
              <a:avLst/>
            </a:prstGeom>
          </p:spPr>
          <p:txBody>
            <a:bodyPr wrap="square" anchor="ctr">
              <a:noAutofit/>
            </a:bodyPr>
            <a:lstStyle/>
            <a:p>
              <a:pPr marL="0" lvl="0" indent="0" algn="just">
                <a:lnSpc>
                  <a:spcPct val="130000"/>
                </a:lnSpc>
                <a:spcBef>
                  <a:spcPts val="0"/>
                </a:spcBef>
                <a:spcAft>
                  <a:spcPts val="0"/>
                </a:spcAft>
                <a:buSzPct val="100000"/>
              </a:pPr>
              <a:r>
                <a:rPr lang="zh-CN" altLang="en-US" sz="1900" b="1" kern="0">
                  <a:solidFill>
                    <a:schemeClr val="dk1"/>
                  </a:solidFill>
                  <a:latin typeface="Times New Roman" panose="02020603050405020304" charset="0"/>
                  <a:ea typeface="微软雅黑" panose="020B0503020204020204" pitchFamily="34" charset="-122"/>
                  <a:cs typeface="微软雅黑" panose="020B0503020204020204" pitchFamily="34" charset="-122"/>
                </a:rPr>
                <a:t>左手把右手剪掉了!</a:t>
              </a:r>
              <a:endParaRPr lang="zh-CN" altLang="en-US" sz="1900" b="1" kern="0">
                <a:solidFill>
                  <a:schemeClr val="dk1"/>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5" name="任意多边形 4"/>
            <p:cNvSpPr/>
            <p:nvPr>
              <p:custDataLst>
                <p:tags r:id="rId18"/>
              </p:custDataLst>
            </p:nvPr>
          </p:nvSpPr>
          <p:spPr bwMode="auto">
            <a:xfrm flipH="1">
              <a:off x="4198" y="4307"/>
              <a:ext cx="337" cy="514"/>
            </a:xfrm>
            <a:custGeom>
              <a:avLst/>
              <a:gdLst>
                <a:gd name="connsiteX0" fmla="*/ 78936 w 384060"/>
                <a:gd name="connsiteY0" fmla="*/ 272801 h 585990"/>
                <a:gd name="connsiteX1" fmla="*/ 85307 w 384060"/>
                <a:gd name="connsiteY1" fmla="*/ 298664 h 585990"/>
                <a:gd name="connsiteX2" fmla="*/ 91679 w 384060"/>
                <a:gd name="connsiteY2" fmla="*/ 322401 h 585990"/>
                <a:gd name="connsiteX3" fmla="*/ 98404 w 384060"/>
                <a:gd name="connsiteY3" fmla="*/ 344721 h 585990"/>
                <a:gd name="connsiteX4" fmla="*/ 104776 w 384060"/>
                <a:gd name="connsiteY4" fmla="*/ 365624 h 585990"/>
                <a:gd name="connsiteX5" fmla="*/ 111501 w 384060"/>
                <a:gd name="connsiteY5" fmla="*/ 385110 h 585990"/>
                <a:gd name="connsiteX6" fmla="*/ 118581 w 384060"/>
                <a:gd name="connsiteY6" fmla="*/ 403178 h 585990"/>
                <a:gd name="connsiteX7" fmla="*/ 125660 w 384060"/>
                <a:gd name="connsiteY7" fmla="*/ 420538 h 585990"/>
                <a:gd name="connsiteX8" fmla="*/ 133447 w 384060"/>
                <a:gd name="connsiteY8" fmla="*/ 436835 h 585990"/>
                <a:gd name="connsiteX9" fmla="*/ 141589 w 384060"/>
                <a:gd name="connsiteY9" fmla="*/ 452070 h 585990"/>
                <a:gd name="connsiteX10" fmla="*/ 150084 w 384060"/>
                <a:gd name="connsiteY10" fmla="*/ 466950 h 585990"/>
                <a:gd name="connsiteX11" fmla="*/ 159995 w 384060"/>
                <a:gd name="connsiteY11" fmla="*/ 481121 h 585990"/>
                <a:gd name="connsiteX12" fmla="*/ 169907 w 384060"/>
                <a:gd name="connsiteY12" fmla="*/ 494938 h 585990"/>
                <a:gd name="connsiteX13" fmla="*/ 180880 w 384060"/>
                <a:gd name="connsiteY13" fmla="*/ 508401 h 585990"/>
                <a:gd name="connsiteX14" fmla="*/ 192561 w 384060"/>
                <a:gd name="connsiteY14" fmla="*/ 521510 h 585990"/>
                <a:gd name="connsiteX15" fmla="*/ 205304 w 384060"/>
                <a:gd name="connsiteY15" fmla="*/ 534973 h 585990"/>
                <a:gd name="connsiteX16" fmla="*/ 219109 w 384060"/>
                <a:gd name="connsiteY16" fmla="*/ 548436 h 585990"/>
                <a:gd name="connsiteX17" fmla="*/ 203888 w 384060"/>
                <a:gd name="connsiteY17" fmla="*/ 548082 h 585990"/>
                <a:gd name="connsiteX18" fmla="*/ 189021 w 384060"/>
                <a:gd name="connsiteY18" fmla="*/ 546664 h 585990"/>
                <a:gd name="connsiteX19" fmla="*/ 175216 w 384060"/>
                <a:gd name="connsiteY19" fmla="*/ 544893 h 585990"/>
                <a:gd name="connsiteX20" fmla="*/ 162119 w 384060"/>
                <a:gd name="connsiteY20" fmla="*/ 542059 h 585990"/>
                <a:gd name="connsiteX21" fmla="*/ 149730 w 384060"/>
                <a:gd name="connsiteY21" fmla="*/ 538870 h 585990"/>
                <a:gd name="connsiteX22" fmla="*/ 138049 w 384060"/>
                <a:gd name="connsiteY22" fmla="*/ 534619 h 585990"/>
                <a:gd name="connsiteX23" fmla="*/ 127076 w 384060"/>
                <a:gd name="connsiteY23" fmla="*/ 529659 h 585990"/>
                <a:gd name="connsiteX24" fmla="*/ 116811 w 384060"/>
                <a:gd name="connsiteY24" fmla="*/ 523990 h 585990"/>
                <a:gd name="connsiteX25" fmla="*/ 107254 w 384060"/>
                <a:gd name="connsiteY25" fmla="*/ 517967 h 585990"/>
                <a:gd name="connsiteX26" fmla="*/ 98404 w 384060"/>
                <a:gd name="connsiteY26" fmla="*/ 511236 h 585990"/>
                <a:gd name="connsiteX27" fmla="*/ 90617 w 384060"/>
                <a:gd name="connsiteY27" fmla="*/ 504150 h 585990"/>
                <a:gd name="connsiteX28" fmla="*/ 83183 w 384060"/>
                <a:gd name="connsiteY28" fmla="*/ 496001 h 585990"/>
                <a:gd name="connsiteX29" fmla="*/ 76812 w 384060"/>
                <a:gd name="connsiteY29" fmla="*/ 487853 h 585990"/>
                <a:gd name="connsiteX30" fmla="*/ 70440 w 384060"/>
                <a:gd name="connsiteY30" fmla="*/ 478996 h 585990"/>
                <a:gd name="connsiteX31" fmla="*/ 65485 w 384060"/>
                <a:gd name="connsiteY31" fmla="*/ 469784 h 585990"/>
                <a:gd name="connsiteX32" fmla="*/ 60883 w 384060"/>
                <a:gd name="connsiteY32" fmla="*/ 460218 h 585990"/>
                <a:gd name="connsiteX33" fmla="*/ 56990 w 384060"/>
                <a:gd name="connsiteY33" fmla="*/ 449944 h 585990"/>
                <a:gd name="connsiteX34" fmla="*/ 53804 w 384060"/>
                <a:gd name="connsiteY34" fmla="*/ 439670 h 585990"/>
                <a:gd name="connsiteX35" fmla="*/ 51326 w 384060"/>
                <a:gd name="connsiteY35" fmla="*/ 429041 h 585990"/>
                <a:gd name="connsiteX36" fmla="*/ 49556 w 384060"/>
                <a:gd name="connsiteY36" fmla="*/ 417704 h 585990"/>
                <a:gd name="connsiteX37" fmla="*/ 48140 w 384060"/>
                <a:gd name="connsiteY37" fmla="*/ 406721 h 585990"/>
                <a:gd name="connsiteX38" fmla="*/ 47786 w 384060"/>
                <a:gd name="connsiteY38" fmla="*/ 395384 h 585990"/>
                <a:gd name="connsiteX39" fmla="*/ 47786 w 384060"/>
                <a:gd name="connsiteY39" fmla="*/ 383692 h 585990"/>
                <a:gd name="connsiteX40" fmla="*/ 48494 w 384060"/>
                <a:gd name="connsiteY40" fmla="*/ 371292 h 585990"/>
                <a:gd name="connsiteX41" fmla="*/ 50264 w 384060"/>
                <a:gd name="connsiteY41" fmla="*/ 359247 h 585990"/>
                <a:gd name="connsiteX42" fmla="*/ 52388 w 384060"/>
                <a:gd name="connsiteY42" fmla="*/ 347201 h 585990"/>
                <a:gd name="connsiteX43" fmla="*/ 55220 w 384060"/>
                <a:gd name="connsiteY43" fmla="*/ 335155 h 585990"/>
                <a:gd name="connsiteX44" fmla="*/ 58759 w 384060"/>
                <a:gd name="connsiteY44" fmla="*/ 322401 h 585990"/>
                <a:gd name="connsiteX45" fmla="*/ 63007 w 384060"/>
                <a:gd name="connsiteY45" fmla="*/ 310001 h 585990"/>
                <a:gd name="connsiteX46" fmla="*/ 67609 w 384060"/>
                <a:gd name="connsiteY46" fmla="*/ 297246 h 585990"/>
                <a:gd name="connsiteX47" fmla="*/ 72918 w 384060"/>
                <a:gd name="connsiteY47" fmla="*/ 285201 h 585990"/>
                <a:gd name="connsiteX48" fmla="*/ 202472 w 384060"/>
                <a:gd name="connsiteY48" fmla="*/ 85737 h 585990"/>
                <a:gd name="connsiteX49" fmla="*/ 216277 w 384060"/>
                <a:gd name="connsiteY49" fmla="*/ 100263 h 585990"/>
                <a:gd name="connsiteX50" fmla="*/ 229374 w 384060"/>
                <a:gd name="connsiteY50" fmla="*/ 114434 h 585990"/>
                <a:gd name="connsiteX51" fmla="*/ 241409 w 384060"/>
                <a:gd name="connsiteY51" fmla="*/ 128960 h 585990"/>
                <a:gd name="connsiteX52" fmla="*/ 252736 w 384060"/>
                <a:gd name="connsiteY52" fmla="*/ 142777 h 585990"/>
                <a:gd name="connsiteX53" fmla="*/ 263355 w 384060"/>
                <a:gd name="connsiteY53" fmla="*/ 156949 h 585990"/>
                <a:gd name="connsiteX54" fmla="*/ 273266 w 384060"/>
                <a:gd name="connsiteY54" fmla="*/ 170766 h 585990"/>
                <a:gd name="connsiteX55" fmla="*/ 281762 w 384060"/>
                <a:gd name="connsiteY55" fmla="*/ 184583 h 585990"/>
                <a:gd name="connsiteX56" fmla="*/ 290257 w 384060"/>
                <a:gd name="connsiteY56" fmla="*/ 197692 h 585990"/>
                <a:gd name="connsiteX57" fmla="*/ 297690 w 384060"/>
                <a:gd name="connsiteY57" fmla="*/ 211155 h 585990"/>
                <a:gd name="connsiteX58" fmla="*/ 304770 w 384060"/>
                <a:gd name="connsiteY58" fmla="*/ 224618 h 585990"/>
                <a:gd name="connsiteX59" fmla="*/ 310787 w 384060"/>
                <a:gd name="connsiteY59" fmla="*/ 238081 h 585990"/>
                <a:gd name="connsiteX60" fmla="*/ 316097 w 384060"/>
                <a:gd name="connsiteY60" fmla="*/ 250835 h 585990"/>
                <a:gd name="connsiteX61" fmla="*/ 321053 w 384060"/>
                <a:gd name="connsiteY61" fmla="*/ 263944 h 585990"/>
                <a:gd name="connsiteX62" fmla="*/ 325300 w 384060"/>
                <a:gd name="connsiteY62" fmla="*/ 276344 h 585990"/>
                <a:gd name="connsiteX63" fmla="*/ 329194 w 384060"/>
                <a:gd name="connsiteY63" fmla="*/ 289452 h 585990"/>
                <a:gd name="connsiteX64" fmla="*/ 332380 w 384060"/>
                <a:gd name="connsiteY64" fmla="*/ 301852 h 585990"/>
                <a:gd name="connsiteX65" fmla="*/ 334857 w 384060"/>
                <a:gd name="connsiteY65" fmla="*/ 314252 h 585990"/>
                <a:gd name="connsiteX66" fmla="*/ 336981 w 384060"/>
                <a:gd name="connsiteY66" fmla="*/ 326298 h 585990"/>
                <a:gd name="connsiteX67" fmla="*/ 338397 w 384060"/>
                <a:gd name="connsiteY67" fmla="*/ 338344 h 585990"/>
                <a:gd name="connsiteX68" fmla="*/ 339459 w 384060"/>
                <a:gd name="connsiteY68" fmla="*/ 350389 h 585990"/>
                <a:gd name="connsiteX69" fmla="*/ 340521 w 384060"/>
                <a:gd name="connsiteY69" fmla="*/ 362081 h 585990"/>
                <a:gd name="connsiteX70" fmla="*/ 340521 w 384060"/>
                <a:gd name="connsiteY70" fmla="*/ 373418 h 585990"/>
                <a:gd name="connsiteX71" fmla="*/ 340521 w 384060"/>
                <a:gd name="connsiteY71" fmla="*/ 385110 h 585990"/>
                <a:gd name="connsiteX72" fmla="*/ 339459 w 384060"/>
                <a:gd name="connsiteY72" fmla="*/ 396447 h 585990"/>
                <a:gd name="connsiteX73" fmla="*/ 338751 w 384060"/>
                <a:gd name="connsiteY73" fmla="*/ 407430 h 585990"/>
                <a:gd name="connsiteX74" fmla="*/ 337689 w 384060"/>
                <a:gd name="connsiteY74" fmla="*/ 418413 h 585990"/>
                <a:gd name="connsiteX75" fmla="*/ 335919 w 384060"/>
                <a:gd name="connsiteY75" fmla="*/ 429041 h 585990"/>
                <a:gd name="connsiteX76" fmla="*/ 333796 w 384060"/>
                <a:gd name="connsiteY76" fmla="*/ 439670 h 585990"/>
                <a:gd name="connsiteX77" fmla="*/ 331672 w 384060"/>
                <a:gd name="connsiteY77" fmla="*/ 449944 h 585990"/>
                <a:gd name="connsiteX78" fmla="*/ 329194 w 384060"/>
                <a:gd name="connsiteY78" fmla="*/ 460573 h 585990"/>
                <a:gd name="connsiteX79" fmla="*/ 326362 w 384060"/>
                <a:gd name="connsiteY79" fmla="*/ 470493 h 585990"/>
                <a:gd name="connsiteX80" fmla="*/ 323176 w 384060"/>
                <a:gd name="connsiteY80" fmla="*/ 480058 h 585990"/>
                <a:gd name="connsiteX81" fmla="*/ 316451 w 384060"/>
                <a:gd name="connsiteY81" fmla="*/ 453487 h 585990"/>
                <a:gd name="connsiteX82" fmla="*/ 309371 w 384060"/>
                <a:gd name="connsiteY82" fmla="*/ 425853 h 585990"/>
                <a:gd name="connsiteX83" fmla="*/ 294151 w 384060"/>
                <a:gd name="connsiteY83" fmla="*/ 370230 h 585990"/>
                <a:gd name="connsiteX84" fmla="*/ 277868 w 384060"/>
                <a:gd name="connsiteY84" fmla="*/ 314607 h 585990"/>
                <a:gd name="connsiteX85" fmla="*/ 260877 w 384060"/>
                <a:gd name="connsiteY85" fmla="*/ 260401 h 585990"/>
                <a:gd name="connsiteX86" fmla="*/ 244595 w 384060"/>
                <a:gd name="connsiteY86" fmla="*/ 209029 h 585990"/>
                <a:gd name="connsiteX87" fmla="*/ 229374 w 384060"/>
                <a:gd name="connsiteY87" fmla="*/ 162263 h 585990"/>
                <a:gd name="connsiteX88" fmla="*/ 214861 w 384060"/>
                <a:gd name="connsiteY88" fmla="*/ 120457 h 585990"/>
                <a:gd name="connsiteX89" fmla="*/ 197516 w 384060"/>
                <a:gd name="connsiteY89" fmla="*/ 0 h 585990"/>
                <a:gd name="connsiteX90" fmla="*/ 186543 w 384060"/>
                <a:gd name="connsiteY90" fmla="*/ 12400 h 585990"/>
                <a:gd name="connsiteX91" fmla="*/ 174508 w 384060"/>
                <a:gd name="connsiteY91" fmla="*/ 26571 h 585990"/>
                <a:gd name="connsiteX92" fmla="*/ 158933 w 384060"/>
                <a:gd name="connsiteY92" fmla="*/ 46057 h 585990"/>
                <a:gd name="connsiteX93" fmla="*/ 140881 w 384060"/>
                <a:gd name="connsiteY93" fmla="*/ 69794 h 585990"/>
                <a:gd name="connsiteX94" fmla="*/ 131324 w 384060"/>
                <a:gd name="connsiteY94" fmla="*/ 82903 h 585990"/>
                <a:gd name="connsiteX95" fmla="*/ 121412 w 384060"/>
                <a:gd name="connsiteY95" fmla="*/ 97074 h 585990"/>
                <a:gd name="connsiteX96" fmla="*/ 111501 w 384060"/>
                <a:gd name="connsiteY96" fmla="*/ 111954 h 585990"/>
                <a:gd name="connsiteX97" fmla="*/ 100882 w 384060"/>
                <a:gd name="connsiteY97" fmla="*/ 127543 h 585990"/>
                <a:gd name="connsiteX98" fmla="*/ 90617 w 384060"/>
                <a:gd name="connsiteY98" fmla="*/ 143840 h 585990"/>
                <a:gd name="connsiteX99" fmla="*/ 79998 w 384060"/>
                <a:gd name="connsiteY99" fmla="*/ 160846 h 585990"/>
                <a:gd name="connsiteX100" fmla="*/ 70086 w 384060"/>
                <a:gd name="connsiteY100" fmla="*/ 178206 h 585990"/>
                <a:gd name="connsiteX101" fmla="*/ 60529 w 384060"/>
                <a:gd name="connsiteY101" fmla="*/ 196275 h 585990"/>
                <a:gd name="connsiteX102" fmla="*/ 50618 w 384060"/>
                <a:gd name="connsiteY102" fmla="*/ 214698 h 585990"/>
                <a:gd name="connsiteX103" fmla="*/ 42123 w 384060"/>
                <a:gd name="connsiteY103" fmla="*/ 233475 h 585990"/>
                <a:gd name="connsiteX104" fmla="*/ 33627 w 384060"/>
                <a:gd name="connsiteY104" fmla="*/ 252252 h 585990"/>
                <a:gd name="connsiteX105" fmla="*/ 25840 w 384060"/>
                <a:gd name="connsiteY105" fmla="*/ 271384 h 585990"/>
                <a:gd name="connsiteX106" fmla="*/ 19115 w 384060"/>
                <a:gd name="connsiteY106" fmla="*/ 290869 h 585990"/>
                <a:gd name="connsiteX107" fmla="*/ 13097 w 384060"/>
                <a:gd name="connsiteY107" fmla="*/ 310001 h 585990"/>
                <a:gd name="connsiteX108" fmla="*/ 10265 w 384060"/>
                <a:gd name="connsiteY108" fmla="*/ 319567 h 585990"/>
                <a:gd name="connsiteX109" fmla="*/ 8141 w 384060"/>
                <a:gd name="connsiteY109" fmla="*/ 329132 h 585990"/>
                <a:gd name="connsiteX110" fmla="*/ 6018 w 384060"/>
                <a:gd name="connsiteY110" fmla="*/ 338698 h 585990"/>
                <a:gd name="connsiteX111" fmla="*/ 4248 w 384060"/>
                <a:gd name="connsiteY111" fmla="*/ 348264 h 585990"/>
                <a:gd name="connsiteX112" fmla="*/ 2832 w 384060"/>
                <a:gd name="connsiteY112" fmla="*/ 358184 h 585990"/>
                <a:gd name="connsiteX113" fmla="*/ 1416 w 384060"/>
                <a:gd name="connsiteY113" fmla="*/ 367395 h 585990"/>
                <a:gd name="connsiteX114" fmla="*/ 1062 w 384060"/>
                <a:gd name="connsiteY114" fmla="*/ 376961 h 585990"/>
                <a:gd name="connsiteX115" fmla="*/ 0 w 384060"/>
                <a:gd name="connsiteY115" fmla="*/ 386172 h 585990"/>
                <a:gd name="connsiteX116" fmla="*/ 0 w 384060"/>
                <a:gd name="connsiteY116" fmla="*/ 395738 h 585990"/>
                <a:gd name="connsiteX117" fmla="*/ 708 w 384060"/>
                <a:gd name="connsiteY117" fmla="*/ 404950 h 585990"/>
                <a:gd name="connsiteX118" fmla="*/ 1062 w 384060"/>
                <a:gd name="connsiteY118" fmla="*/ 414161 h 585990"/>
                <a:gd name="connsiteX119" fmla="*/ 2124 w 384060"/>
                <a:gd name="connsiteY119" fmla="*/ 423018 h 585990"/>
                <a:gd name="connsiteX120" fmla="*/ 3540 w 384060"/>
                <a:gd name="connsiteY120" fmla="*/ 432230 h 585990"/>
                <a:gd name="connsiteX121" fmla="*/ 5664 w 384060"/>
                <a:gd name="connsiteY121" fmla="*/ 440733 h 585990"/>
                <a:gd name="connsiteX122" fmla="*/ 7787 w 384060"/>
                <a:gd name="connsiteY122" fmla="*/ 449590 h 585990"/>
                <a:gd name="connsiteX123" fmla="*/ 10619 w 384060"/>
                <a:gd name="connsiteY123" fmla="*/ 458093 h 585990"/>
                <a:gd name="connsiteX124" fmla="*/ 13451 w 384060"/>
                <a:gd name="connsiteY124" fmla="*/ 466241 h 585990"/>
                <a:gd name="connsiteX125" fmla="*/ 16991 w 384060"/>
                <a:gd name="connsiteY125" fmla="*/ 474744 h 585990"/>
                <a:gd name="connsiteX126" fmla="*/ 20530 w 384060"/>
                <a:gd name="connsiteY126" fmla="*/ 482184 h 585990"/>
                <a:gd name="connsiteX127" fmla="*/ 24778 w 384060"/>
                <a:gd name="connsiteY127" fmla="*/ 489978 h 585990"/>
                <a:gd name="connsiteX128" fmla="*/ 29026 w 384060"/>
                <a:gd name="connsiteY128" fmla="*/ 497418 h 585990"/>
                <a:gd name="connsiteX129" fmla="*/ 33627 w 384060"/>
                <a:gd name="connsiteY129" fmla="*/ 504150 h 585990"/>
                <a:gd name="connsiteX130" fmla="*/ 38229 w 384060"/>
                <a:gd name="connsiteY130" fmla="*/ 510881 h 585990"/>
                <a:gd name="connsiteX131" fmla="*/ 43185 w 384060"/>
                <a:gd name="connsiteY131" fmla="*/ 516904 h 585990"/>
                <a:gd name="connsiteX132" fmla="*/ 48494 w 384060"/>
                <a:gd name="connsiteY132" fmla="*/ 523281 h 585990"/>
                <a:gd name="connsiteX133" fmla="*/ 54158 w 384060"/>
                <a:gd name="connsiteY133" fmla="*/ 529304 h 585990"/>
                <a:gd name="connsiteX134" fmla="*/ 59467 w 384060"/>
                <a:gd name="connsiteY134" fmla="*/ 534619 h 585990"/>
                <a:gd name="connsiteX135" fmla="*/ 65485 w 384060"/>
                <a:gd name="connsiteY135" fmla="*/ 539933 h 585990"/>
                <a:gd name="connsiteX136" fmla="*/ 71502 w 384060"/>
                <a:gd name="connsiteY136" fmla="*/ 544893 h 585990"/>
                <a:gd name="connsiteX137" fmla="*/ 77874 w 384060"/>
                <a:gd name="connsiteY137" fmla="*/ 549499 h 585990"/>
                <a:gd name="connsiteX138" fmla="*/ 84245 w 384060"/>
                <a:gd name="connsiteY138" fmla="*/ 553750 h 585990"/>
                <a:gd name="connsiteX139" fmla="*/ 90971 w 384060"/>
                <a:gd name="connsiteY139" fmla="*/ 558002 h 585990"/>
                <a:gd name="connsiteX140" fmla="*/ 97696 w 384060"/>
                <a:gd name="connsiteY140" fmla="*/ 561899 h 585990"/>
                <a:gd name="connsiteX141" fmla="*/ 104422 w 384060"/>
                <a:gd name="connsiteY141" fmla="*/ 565442 h 585990"/>
                <a:gd name="connsiteX142" fmla="*/ 110793 w 384060"/>
                <a:gd name="connsiteY142" fmla="*/ 568630 h 585990"/>
                <a:gd name="connsiteX143" fmla="*/ 118227 w 384060"/>
                <a:gd name="connsiteY143" fmla="*/ 571819 h 585990"/>
                <a:gd name="connsiteX144" fmla="*/ 125306 w 384060"/>
                <a:gd name="connsiteY144" fmla="*/ 574299 h 585990"/>
                <a:gd name="connsiteX145" fmla="*/ 132740 w 384060"/>
                <a:gd name="connsiteY145" fmla="*/ 576779 h 585990"/>
                <a:gd name="connsiteX146" fmla="*/ 139819 w 384060"/>
                <a:gd name="connsiteY146" fmla="*/ 578904 h 585990"/>
                <a:gd name="connsiteX147" fmla="*/ 147252 w 384060"/>
                <a:gd name="connsiteY147" fmla="*/ 580676 h 585990"/>
                <a:gd name="connsiteX148" fmla="*/ 154686 w 384060"/>
                <a:gd name="connsiteY148" fmla="*/ 582093 h 585990"/>
                <a:gd name="connsiteX149" fmla="*/ 162473 w 384060"/>
                <a:gd name="connsiteY149" fmla="*/ 583510 h 585990"/>
                <a:gd name="connsiteX150" fmla="*/ 169907 w 384060"/>
                <a:gd name="connsiteY150" fmla="*/ 584927 h 585990"/>
                <a:gd name="connsiteX151" fmla="*/ 177340 w 384060"/>
                <a:gd name="connsiteY151" fmla="*/ 585282 h 585990"/>
                <a:gd name="connsiteX152" fmla="*/ 184773 w 384060"/>
                <a:gd name="connsiteY152" fmla="*/ 585636 h 585990"/>
                <a:gd name="connsiteX153" fmla="*/ 192561 w 384060"/>
                <a:gd name="connsiteY153" fmla="*/ 585990 h 585990"/>
                <a:gd name="connsiteX154" fmla="*/ 200348 w 384060"/>
                <a:gd name="connsiteY154" fmla="*/ 585990 h 585990"/>
                <a:gd name="connsiteX155" fmla="*/ 207782 w 384060"/>
                <a:gd name="connsiteY155" fmla="*/ 585636 h 585990"/>
                <a:gd name="connsiteX156" fmla="*/ 215569 w 384060"/>
                <a:gd name="connsiteY156" fmla="*/ 584927 h 585990"/>
                <a:gd name="connsiteX157" fmla="*/ 223002 w 384060"/>
                <a:gd name="connsiteY157" fmla="*/ 583864 h 585990"/>
                <a:gd name="connsiteX158" fmla="*/ 230436 w 384060"/>
                <a:gd name="connsiteY158" fmla="*/ 582802 h 585990"/>
                <a:gd name="connsiteX159" fmla="*/ 237869 w 384060"/>
                <a:gd name="connsiteY159" fmla="*/ 581030 h 585990"/>
                <a:gd name="connsiteX160" fmla="*/ 245303 w 384060"/>
                <a:gd name="connsiteY160" fmla="*/ 579259 h 585990"/>
                <a:gd name="connsiteX161" fmla="*/ 252736 w 384060"/>
                <a:gd name="connsiteY161" fmla="*/ 577133 h 585990"/>
                <a:gd name="connsiteX162" fmla="*/ 259815 w 384060"/>
                <a:gd name="connsiteY162" fmla="*/ 575007 h 585990"/>
                <a:gd name="connsiteX163" fmla="*/ 266895 w 384060"/>
                <a:gd name="connsiteY163" fmla="*/ 572527 h 585990"/>
                <a:gd name="connsiteX164" fmla="*/ 273974 w 384060"/>
                <a:gd name="connsiteY164" fmla="*/ 569693 h 585990"/>
                <a:gd name="connsiteX165" fmla="*/ 280700 w 384060"/>
                <a:gd name="connsiteY165" fmla="*/ 566504 h 585990"/>
                <a:gd name="connsiteX166" fmla="*/ 287425 w 384060"/>
                <a:gd name="connsiteY166" fmla="*/ 562962 h 585990"/>
                <a:gd name="connsiteX167" fmla="*/ 294151 w 384060"/>
                <a:gd name="connsiteY167" fmla="*/ 559419 h 585990"/>
                <a:gd name="connsiteX168" fmla="*/ 300168 w 384060"/>
                <a:gd name="connsiteY168" fmla="*/ 555522 h 585990"/>
                <a:gd name="connsiteX169" fmla="*/ 306894 w 384060"/>
                <a:gd name="connsiteY169" fmla="*/ 551270 h 585990"/>
                <a:gd name="connsiteX170" fmla="*/ 312911 w 384060"/>
                <a:gd name="connsiteY170" fmla="*/ 546664 h 585990"/>
                <a:gd name="connsiteX171" fmla="*/ 318575 w 384060"/>
                <a:gd name="connsiteY171" fmla="*/ 542059 h 585990"/>
                <a:gd name="connsiteX172" fmla="*/ 324592 w 384060"/>
                <a:gd name="connsiteY172" fmla="*/ 537099 h 585990"/>
                <a:gd name="connsiteX173" fmla="*/ 330256 w 384060"/>
                <a:gd name="connsiteY173" fmla="*/ 531784 h 585990"/>
                <a:gd name="connsiteX174" fmla="*/ 335565 w 384060"/>
                <a:gd name="connsiteY174" fmla="*/ 525761 h 585990"/>
                <a:gd name="connsiteX175" fmla="*/ 340875 w 384060"/>
                <a:gd name="connsiteY175" fmla="*/ 520093 h 585990"/>
                <a:gd name="connsiteX176" fmla="*/ 345477 w 384060"/>
                <a:gd name="connsiteY176" fmla="*/ 514070 h 585990"/>
                <a:gd name="connsiteX177" fmla="*/ 350078 w 384060"/>
                <a:gd name="connsiteY177" fmla="*/ 507693 h 585990"/>
                <a:gd name="connsiteX178" fmla="*/ 354680 w 384060"/>
                <a:gd name="connsiteY178" fmla="*/ 500961 h 585990"/>
                <a:gd name="connsiteX179" fmla="*/ 358928 w 384060"/>
                <a:gd name="connsiteY179" fmla="*/ 493876 h 585990"/>
                <a:gd name="connsiteX180" fmla="*/ 362467 w 384060"/>
                <a:gd name="connsiteY180" fmla="*/ 486790 h 585990"/>
                <a:gd name="connsiteX181" fmla="*/ 366007 w 384060"/>
                <a:gd name="connsiteY181" fmla="*/ 479350 h 585990"/>
                <a:gd name="connsiteX182" fmla="*/ 369193 w 384060"/>
                <a:gd name="connsiteY182" fmla="*/ 471556 h 585990"/>
                <a:gd name="connsiteX183" fmla="*/ 372378 w 384060"/>
                <a:gd name="connsiteY183" fmla="*/ 463407 h 585990"/>
                <a:gd name="connsiteX184" fmla="*/ 375210 w 384060"/>
                <a:gd name="connsiteY184" fmla="*/ 455258 h 585990"/>
                <a:gd name="connsiteX185" fmla="*/ 377334 w 384060"/>
                <a:gd name="connsiteY185" fmla="*/ 446755 h 585990"/>
                <a:gd name="connsiteX186" fmla="*/ 379458 w 384060"/>
                <a:gd name="connsiteY186" fmla="*/ 437898 h 585990"/>
                <a:gd name="connsiteX187" fmla="*/ 380874 w 384060"/>
                <a:gd name="connsiteY187" fmla="*/ 428687 h 585990"/>
                <a:gd name="connsiteX188" fmla="*/ 382290 w 384060"/>
                <a:gd name="connsiteY188" fmla="*/ 419475 h 585990"/>
                <a:gd name="connsiteX189" fmla="*/ 382998 w 384060"/>
                <a:gd name="connsiteY189" fmla="*/ 410264 h 585990"/>
                <a:gd name="connsiteX190" fmla="*/ 383352 w 384060"/>
                <a:gd name="connsiteY190" fmla="*/ 400698 h 585990"/>
                <a:gd name="connsiteX191" fmla="*/ 384060 w 384060"/>
                <a:gd name="connsiteY191" fmla="*/ 391487 h 585990"/>
                <a:gd name="connsiteX192" fmla="*/ 384060 w 384060"/>
                <a:gd name="connsiteY192" fmla="*/ 382275 h 585990"/>
                <a:gd name="connsiteX193" fmla="*/ 383352 w 384060"/>
                <a:gd name="connsiteY193" fmla="*/ 372710 h 585990"/>
                <a:gd name="connsiteX194" fmla="*/ 382644 w 384060"/>
                <a:gd name="connsiteY194" fmla="*/ 363498 h 585990"/>
                <a:gd name="connsiteX195" fmla="*/ 381936 w 384060"/>
                <a:gd name="connsiteY195" fmla="*/ 353932 h 585990"/>
                <a:gd name="connsiteX196" fmla="*/ 380520 w 384060"/>
                <a:gd name="connsiteY196" fmla="*/ 344367 h 585990"/>
                <a:gd name="connsiteX197" fmla="*/ 379458 w 384060"/>
                <a:gd name="connsiteY197" fmla="*/ 335155 h 585990"/>
                <a:gd name="connsiteX198" fmla="*/ 375564 w 384060"/>
                <a:gd name="connsiteY198" fmla="*/ 316378 h 585990"/>
                <a:gd name="connsiteX199" fmla="*/ 370963 w 384060"/>
                <a:gd name="connsiteY199" fmla="*/ 297246 h 585990"/>
                <a:gd name="connsiteX200" fmla="*/ 364945 w 384060"/>
                <a:gd name="connsiteY200" fmla="*/ 278824 h 585990"/>
                <a:gd name="connsiteX201" fmla="*/ 358928 w 384060"/>
                <a:gd name="connsiteY201" fmla="*/ 260401 h 585990"/>
                <a:gd name="connsiteX202" fmla="*/ 352202 w 384060"/>
                <a:gd name="connsiteY202" fmla="*/ 242332 h 585990"/>
                <a:gd name="connsiteX203" fmla="*/ 344769 w 384060"/>
                <a:gd name="connsiteY203" fmla="*/ 224263 h 585990"/>
                <a:gd name="connsiteX204" fmla="*/ 336273 w 384060"/>
                <a:gd name="connsiteY204" fmla="*/ 206549 h 585990"/>
                <a:gd name="connsiteX205" fmla="*/ 327778 w 384060"/>
                <a:gd name="connsiteY205" fmla="*/ 189543 h 585990"/>
                <a:gd name="connsiteX206" fmla="*/ 319283 w 384060"/>
                <a:gd name="connsiteY206" fmla="*/ 172892 h 585990"/>
                <a:gd name="connsiteX207" fmla="*/ 310079 w 384060"/>
                <a:gd name="connsiteY207" fmla="*/ 156240 h 585990"/>
                <a:gd name="connsiteX208" fmla="*/ 300876 w 384060"/>
                <a:gd name="connsiteY208" fmla="*/ 140652 h 585990"/>
                <a:gd name="connsiteX209" fmla="*/ 291673 w 384060"/>
                <a:gd name="connsiteY209" fmla="*/ 125417 h 585990"/>
                <a:gd name="connsiteX210" fmla="*/ 281762 w 384060"/>
                <a:gd name="connsiteY210" fmla="*/ 110892 h 585990"/>
                <a:gd name="connsiteX211" fmla="*/ 272558 w 384060"/>
                <a:gd name="connsiteY211" fmla="*/ 97074 h 585990"/>
                <a:gd name="connsiteX212" fmla="*/ 263355 w 384060"/>
                <a:gd name="connsiteY212" fmla="*/ 83966 h 585990"/>
                <a:gd name="connsiteX213" fmla="*/ 246011 w 384060"/>
                <a:gd name="connsiteY213" fmla="*/ 59874 h 585990"/>
                <a:gd name="connsiteX214" fmla="*/ 230436 w 384060"/>
                <a:gd name="connsiteY214" fmla="*/ 39326 h 585990"/>
                <a:gd name="connsiteX215" fmla="*/ 216631 w 384060"/>
                <a:gd name="connsiteY215" fmla="*/ 23028 h 585990"/>
                <a:gd name="connsiteX216" fmla="*/ 206366 w 384060"/>
                <a:gd name="connsiteY216" fmla="*/ 10274 h 5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384060" h="585990">
                  <a:moveTo>
                    <a:pt x="78936" y="272801"/>
                  </a:moveTo>
                  <a:lnTo>
                    <a:pt x="85307" y="298664"/>
                  </a:lnTo>
                  <a:lnTo>
                    <a:pt x="91679" y="322401"/>
                  </a:lnTo>
                  <a:lnTo>
                    <a:pt x="98404" y="344721"/>
                  </a:lnTo>
                  <a:lnTo>
                    <a:pt x="104776" y="365624"/>
                  </a:lnTo>
                  <a:lnTo>
                    <a:pt x="111501" y="385110"/>
                  </a:lnTo>
                  <a:lnTo>
                    <a:pt x="118581" y="403178"/>
                  </a:lnTo>
                  <a:lnTo>
                    <a:pt x="125660" y="420538"/>
                  </a:lnTo>
                  <a:lnTo>
                    <a:pt x="133447" y="436835"/>
                  </a:lnTo>
                  <a:lnTo>
                    <a:pt x="141589" y="452070"/>
                  </a:lnTo>
                  <a:lnTo>
                    <a:pt x="150084" y="466950"/>
                  </a:lnTo>
                  <a:lnTo>
                    <a:pt x="159995" y="481121"/>
                  </a:lnTo>
                  <a:lnTo>
                    <a:pt x="169907" y="494938"/>
                  </a:lnTo>
                  <a:lnTo>
                    <a:pt x="180880" y="508401"/>
                  </a:lnTo>
                  <a:lnTo>
                    <a:pt x="192561" y="521510"/>
                  </a:lnTo>
                  <a:lnTo>
                    <a:pt x="205304" y="534973"/>
                  </a:lnTo>
                  <a:lnTo>
                    <a:pt x="219109" y="548436"/>
                  </a:lnTo>
                  <a:lnTo>
                    <a:pt x="203888" y="548082"/>
                  </a:lnTo>
                  <a:lnTo>
                    <a:pt x="189021" y="546664"/>
                  </a:lnTo>
                  <a:lnTo>
                    <a:pt x="175216" y="544893"/>
                  </a:lnTo>
                  <a:lnTo>
                    <a:pt x="162119" y="542059"/>
                  </a:lnTo>
                  <a:lnTo>
                    <a:pt x="149730" y="538870"/>
                  </a:lnTo>
                  <a:lnTo>
                    <a:pt x="138049" y="534619"/>
                  </a:lnTo>
                  <a:lnTo>
                    <a:pt x="127076" y="529659"/>
                  </a:lnTo>
                  <a:lnTo>
                    <a:pt x="116811" y="523990"/>
                  </a:lnTo>
                  <a:lnTo>
                    <a:pt x="107254" y="517967"/>
                  </a:lnTo>
                  <a:lnTo>
                    <a:pt x="98404" y="511236"/>
                  </a:lnTo>
                  <a:lnTo>
                    <a:pt x="90617" y="504150"/>
                  </a:lnTo>
                  <a:lnTo>
                    <a:pt x="83183" y="496001"/>
                  </a:lnTo>
                  <a:lnTo>
                    <a:pt x="76812" y="487853"/>
                  </a:lnTo>
                  <a:lnTo>
                    <a:pt x="70440" y="478996"/>
                  </a:lnTo>
                  <a:lnTo>
                    <a:pt x="65485" y="469784"/>
                  </a:lnTo>
                  <a:lnTo>
                    <a:pt x="60883" y="460218"/>
                  </a:lnTo>
                  <a:lnTo>
                    <a:pt x="56990" y="449944"/>
                  </a:lnTo>
                  <a:lnTo>
                    <a:pt x="53804" y="439670"/>
                  </a:lnTo>
                  <a:lnTo>
                    <a:pt x="51326" y="429041"/>
                  </a:lnTo>
                  <a:lnTo>
                    <a:pt x="49556" y="417704"/>
                  </a:lnTo>
                  <a:lnTo>
                    <a:pt x="48140" y="406721"/>
                  </a:lnTo>
                  <a:lnTo>
                    <a:pt x="47786" y="395384"/>
                  </a:lnTo>
                  <a:lnTo>
                    <a:pt x="47786" y="383692"/>
                  </a:lnTo>
                  <a:lnTo>
                    <a:pt x="48494" y="371292"/>
                  </a:lnTo>
                  <a:lnTo>
                    <a:pt x="50264" y="359247"/>
                  </a:lnTo>
                  <a:lnTo>
                    <a:pt x="52388" y="347201"/>
                  </a:lnTo>
                  <a:lnTo>
                    <a:pt x="55220" y="335155"/>
                  </a:lnTo>
                  <a:lnTo>
                    <a:pt x="58759" y="322401"/>
                  </a:lnTo>
                  <a:lnTo>
                    <a:pt x="63007" y="310001"/>
                  </a:lnTo>
                  <a:lnTo>
                    <a:pt x="67609" y="297246"/>
                  </a:lnTo>
                  <a:lnTo>
                    <a:pt x="72918" y="285201"/>
                  </a:lnTo>
                  <a:close/>
                  <a:moveTo>
                    <a:pt x="202472" y="85737"/>
                  </a:moveTo>
                  <a:lnTo>
                    <a:pt x="216277" y="100263"/>
                  </a:lnTo>
                  <a:lnTo>
                    <a:pt x="229374" y="114434"/>
                  </a:lnTo>
                  <a:lnTo>
                    <a:pt x="241409" y="128960"/>
                  </a:lnTo>
                  <a:lnTo>
                    <a:pt x="252736" y="142777"/>
                  </a:lnTo>
                  <a:lnTo>
                    <a:pt x="263355" y="156949"/>
                  </a:lnTo>
                  <a:lnTo>
                    <a:pt x="273266" y="170766"/>
                  </a:lnTo>
                  <a:lnTo>
                    <a:pt x="281762" y="184583"/>
                  </a:lnTo>
                  <a:lnTo>
                    <a:pt x="290257" y="197692"/>
                  </a:lnTo>
                  <a:lnTo>
                    <a:pt x="297690" y="211155"/>
                  </a:lnTo>
                  <a:lnTo>
                    <a:pt x="304770" y="224618"/>
                  </a:lnTo>
                  <a:lnTo>
                    <a:pt x="310787" y="238081"/>
                  </a:lnTo>
                  <a:lnTo>
                    <a:pt x="316097" y="250835"/>
                  </a:lnTo>
                  <a:lnTo>
                    <a:pt x="321053" y="263944"/>
                  </a:lnTo>
                  <a:lnTo>
                    <a:pt x="325300" y="276344"/>
                  </a:lnTo>
                  <a:lnTo>
                    <a:pt x="329194" y="289452"/>
                  </a:lnTo>
                  <a:lnTo>
                    <a:pt x="332380" y="301852"/>
                  </a:lnTo>
                  <a:lnTo>
                    <a:pt x="334857" y="314252"/>
                  </a:lnTo>
                  <a:lnTo>
                    <a:pt x="336981" y="326298"/>
                  </a:lnTo>
                  <a:lnTo>
                    <a:pt x="338397" y="338344"/>
                  </a:lnTo>
                  <a:lnTo>
                    <a:pt x="339459" y="350389"/>
                  </a:lnTo>
                  <a:lnTo>
                    <a:pt x="340521" y="362081"/>
                  </a:lnTo>
                  <a:lnTo>
                    <a:pt x="340521" y="373418"/>
                  </a:lnTo>
                  <a:lnTo>
                    <a:pt x="340521" y="385110"/>
                  </a:lnTo>
                  <a:lnTo>
                    <a:pt x="339459" y="396447"/>
                  </a:lnTo>
                  <a:lnTo>
                    <a:pt x="338751" y="407430"/>
                  </a:lnTo>
                  <a:lnTo>
                    <a:pt x="337689" y="418413"/>
                  </a:lnTo>
                  <a:lnTo>
                    <a:pt x="335919" y="429041"/>
                  </a:lnTo>
                  <a:lnTo>
                    <a:pt x="333796" y="439670"/>
                  </a:lnTo>
                  <a:lnTo>
                    <a:pt x="331672" y="449944"/>
                  </a:lnTo>
                  <a:lnTo>
                    <a:pt x="329194" y="460573"/>
                  </a:lnTo>
                  <a:lnTo>
                    <a:pt x="326362" y="470493"/>
                  </a:lnTo>
                  <a:lnTo>
                    <a:pt x="323176" y="480058"/>
                  </a:lnTo>
                  <a:lnTo>
                    <a:pt x="316451" y="453487"/>
                  </a:lnTo>
                  <a:lnTo>
                    <a:pt x="309371" y="425853"/>
                  </a:lnTo>
                  <a:lnTo>
                    <a:pt x="294151" y="370230"/>
                  </a:lnTo>
                  <a:lnTo>
                    <a:pt x="277868" y="314607"/>
                  </a:lnTo>
                  <a:lnTo>
                    <a:pt x="260877" y="260401"/>
                  </a:lnTo>
                  <a:lnTo>
                    <a:pt x="244595" y="209029"/>
                  </a:lnTo>
                  <a:lnTo>
                    <a:pt x="229374" y="162263"/>
                  </a:lnTo>
                  <a:lnTo>
                    <a:pt x="214861" y="120457"/>
                  </a:lnTo>
                  <a:close/>
                  <a:moveTo>
                    <a:pt x="197516" y="0"/>
                  </a:moveTo>
                  <a:lnTo>
                    <a:pt x="186543" y="12400"/>
                  </a:lnTo>
                  <a:lnTo>
                    <a:pt x="174508" y="26571"/>
                  </a:lnTo>
                  <a:lnTo>
                    <a:pt x="158933" y="46057"/>
                  </a:lnTo>
                  <a:lnTo>
                    <a:pt x="140881" y="69794"/>
                  </a:lnTo>
                  <a:lnTo>
                    <a:pt x="131324" y="82903"/>
                  </a:lnTo>
                  <a:lnTo>
                    <a:pt x="121412" y="97074"/>
                  </a:lnTo>
                  <a:lnTo>
                    <a:pt x="111501" y="111954"/>
                  </a:lnTo>
                  <a:lnTo>
                    <a:pt x="100882" y="127543"/>
                  </a:lnTo>
                  <a:lnTo>
                    <a:pt x="90617" y="143840"/>
                  </a:lnTo>
                  <a:lnTo>
                    <a:pt x="79998" y="160846"/>
                  </a:lnTo>
                  <a:lnTo>
                    <a:pt x="70086" y="178206"/>
                  </a:lnTo>
                  <a:lnTo>
                    <a:pt x="60529" y="196275"/>
                  </a:lnTo>
                  <a:lnTo>
                    <a:pt x="50618" y="214698"/>
                  </a:lnTo>
                  <a:lnTo>
                    <a:pt x="42123" y="233475"/>
                  </a:lnTo>
                  <a:lnTo>
                    <a:pt x="33627" y="252252"/>
                  </a:lnTo>
                  <a:lnTo>
                    <a:pt x="25840" y="271384"/>
                  </a:lnTo>
                  <a:lnTo>
                    <a:pt x="19115" y="290869"/>
                  </a:lnTo>
                  <a:lnTo>
                    <a:pt x="13097" y="310001"/>
                  </a:lnTo>
                  <a:lnTo>
                    <a:pt x="10265" y="319567"/>
                  </a:lnTo>
                  <a:lnTo>
                    <a:pt x="8141" y="329132"/>
                  </a:lnTo>
                  <a:lnTo>
                    <a:pt x="6018" y="338698"/>
                  </a:lnTo>
                  <a:lnTo>
                    <a:pt x="4248" y="348264"/>
                  </a:lnTo>
                  <a:lnTo>
                    <a:pt x="2832" y="358184"/>
                  </a:lnTo>
                  <a:lnTo>
                    <a:pt x="1416" y="367395"/>
                  </a:lnTo>
                  <a:lnTo>
                    <a:pt x="1062" y="376961"/>
                  </a:lnTo>
                  <a:lnTo>
                    <a:pt x="0" y="386172"/>
                  </a:lnTo>
                  <a:lnTo>
                    <a:pt x="0" y="395738"/>
                  </a:lnTo>
                  <a:lnTo>
                    <a:pt x="708" y="404950"/>
                  </a:lnTo>
                  <a:lnTo>
                    <a:pt x="1062" y="414161"/>
                  </a:lnTo>
                  <a:lnTo>
                    <a:pt x="2124" y="423018"/>
                  </a:lnTo>
                  <a:lnTo>
                    <a:pt x="3540" y="432230"/>
                  </a:lnTo>
                  <a:lnTo>
                    <a:pt x="5664" y="440733"/>
                  </a:lnTo>
                  <a:lnTo>
                    <a:pt x="7787" y="449590"/>
                  </a:lnTo>
                  <a:lnTo>
                    <a:pt x="10619" y="458093"/>
                  </a:lnTo>
                  <a:lnTo>
                    <a:pt x="13451" y="466241"/>
                  </a:lnTo>
                  <a:lnTo>
                    <a:pt x="16991" y="474744"/>
                  </a:lnTo>
                  <a:lnTo>
                    <a:pt x="20530" y="482184"/>
                  </a:lnTo>
                  <a:lnTo>
                    <a:pt x="24778" y="489978"/>
                  </a:lnTo>
                  <a:lnTo>
                    <a:pt x="29026" y="497418"/>
                  </a:lnTo>
                  <a:lnTo>
                    <a:pt x="33627" y="504150"/>
                  </a:lnTo>
                  <a:lnTo>
                    <a:pt x="38229" y="510881"/>
                  </a:lnTo>
                  <a:lnTo>
                    <a:pt x="43185" y="516904"/>
                  </a:lnTo>
                  <a:lnTo>
                    <a:pt x="48494" y="523281"/>
                  </a:lnTo>
                  <a:lnTo>
                    <a:pt x="54158" y="529304"/>
                  </a:lnTo>
                  <a:lnTo>
                    <a:pt x="59467" y="534619"/>
                  </a:lnTo>
                  <a:lnTo>
                    <a:pt x="65485" y="539933"/>
                  </a:lnTo>
                  <a:lnTo>
                    <a:pt x="71502" y="544893"/>
                  </a:lnTo>
                  <a:lnTo>
                    <a:pt x="77874" y="549499"/>
                  </a:lnTo>
                  <a:lnTo>
                    <a:pt x="84245" y="553750"/>
                  </a:lnTo>
                  <a:lnTo>
                    <a:pt x="90971" y="558002"/>
                  </a:lnTo>
                  <a:lnTo>
                    <a:pt x="97696" y="561899"/>
                  </a:lnTo>
                  <a:lnTo>
                    <a:pt x="104422" y="565442"/>
                  </a:lnTo>
                  <a:lnTo>
                    <a:pt x="110793" y="568630"/>
                  </a:lnTo>
                  <a:lnTo>
                    <a:pt x="118227" y="571819"/>
                  </a:lnTo>
                  <a:lnTo>
                    <a:pt x="125306" y="574299"/>
                  </a:lnTo>
                  <a:lnTo>
                    <a:pt x="132740" y="576779"/>
                  </a:lnTo>
                  <a:lnTo>
                    <a:pt x="139819" y="578904"/>
                  </a:lnTo>
                  <a:lnTo>
                    <a:pt x="147252" y="580676"/>
                  </a:lnTo>
                  <a:lnTo>
                    <a:pt x="154686" y="582093"/>
                  </a:lnTo>
                  <a:lnTo>
                    <a:pt x="162473" y="583510"/>
                  </a:lnTo>
                  <a:lnTo>
                    <a:pt x="169907" y="584927"/>
                  </a:lnTo>
                  <a:lnTo>
                    <a:pt x="177340" y="585282"/>
                  </a:lnTo>
                  <a:lnTo>
                    <a:pt x="184773" y="585636"/>
                  </a:lnTo>
                  <a:lnTo>
                    <a:pt x="192561" y="585990"/>
                  </a:lnTo>
                  <a:lnTo>
                    <a:pt x="200348" y="585990"/>
                  </a:lnTo>
                  <a:lnTo>
                    <a:pt x="207782" y="585636"/>
                  </a:lnTo>
                  <a:lnTo>
                    <a:pt x="215569" y="584927"/>
                  </a:lnTo>
                  <a:lnTo>
                    <a:pt x="223002" y="583864"/>
                  </a:lnTo>
                  <a:lnTo>
                    <a:pt x="230436" y="582802"/>
                  </a:lnTo>
                  <a:lnTo>
                    <a:pt x="237869" y="581030"/>
                  </a:lnTo>
                  <a:lnTo>
                    <a:pt x="245303" y="579259"/>
                  </a:lnTo>
                  <a:lnTo>
                    <a:pt x="252736" y="577133"/>
                  </a:lnTo>
                  <a:lnTo>
                    <a:pt x="259815" y="575007"/>
                  </a:lnTo>
                  <a:lnTo>
                    <a:pt x="266895" y="572527"/>
                  </a:lnTo>
                  <a:lnTo>
                    <a:pt x="273974" y="569693"/>
                  </a:lnTo>
                  <a:lnTo>
                    <a:pt x="280700" y="566504"/>
                  </a:lnTo>
                  <a:lnTo>
                    <a:pt x="287425" y="562962"/>
                  </a:lnTo>
                  <a:lnTo>
                    <a:pt x="294151" y="559419"/>
                  </a:lnTo>
                  <a:lnTo>
                    <a:pt x="300168" y="555522"/>
                  </a:lnTo>
                  <a:lnTo>
                    <a:pt x="306894" y="551270"/>
                  </a:lnTo>
                  <a:lnTo>
                    <a:pt x="312911" y="546664"/>
                  </a:lnTo>
                  <a:lnTo>
                    <a:pt x="318575" y="542059"/>
                  </a:lnTo>
                  <a:lnTo>
                    <a:pt x="324592" y="537099"/>
                  </a:lnTo>
                  <a:lnTo>
                    <a:pt x="330256" y="531784"/>
                  </a:lnTo>
                  <a:lnTo>
                    <a:pt x="335565" y="525761"/>
                  </a:lnTo>
                  <a:lnTo>
                    <a:pt x="340875" y="520093"/>
                  </a:lnTo>
                  <a:lnTo>
                    <a:pt x="345477" y="514070"/>
                  </a:lnTo>
                  <a:lnTo>
                    <a:pt x="350078" y="507693"/>
                  </a:lnTo>
                  <a:lnTo>
                    <a:pt x="354680" y="500961"/>
                  </a:lnTo>
                  <a:lnTo>
                    <a:pt x="358928" y="493876"/>
                  </a:lnTo>
                  <a:lnTo>
                    <a:pt x="362467" y="486790"/>
                  </a:lnTo>
                  <a:lnTo>
                    <a:pt x="366007" y="479350"/>
                  </a:lnTo>
                  <a:lnTo>
                    <a:pt x="369193" y="471556"/>
                  </a:lnTo>
                  <a:lnTo>
                    <a:pt x="372378" y="463407"/>
                  </a:lnTo>
                  <a:lnTo>
                    <a:pt x="375210" y="455258"/>
                  </a:lnTo>
                  <a:lnTo>
                    <a:pt x="377334" y="446755"/>
                  </a:lnTo>
                  <a:lnTo>
                    <a:pt x="379458" y="437898"/>
                  </a:lnTo>
                  <a:lnTo>
                    <a:pt x="380874" y="428687"/>
                  </a:lnTo>
                  <a:lnTo>
                    <a:pt x="382290" y="419475"/>
                  </a:lnTo>
                  <a:lnTo>
                    <a:pt x="382998" y="410264"/>
                  </a:lnTo>
                  <a:lnTo>
                    <a:pt x="383352" y="400698"/>
                  </a:lnTo>
                  <a:lnTo>
                    <a:pt x="384060" y="391487"/>
                  </a:lnTo>
                  <a:lnTo>
                    <a:pt x="384060" y="382275"/>
                  </a:lnTo>
                  <a:lnTo>
                    <a:pt x="383352" y="372710"/>
                  </a:lnTo>
                  <a:lnTo>
                    <a:pt x="382644" y="363498"/>
                  </a:lnTo>
                  <a:lnTo>
                    <a:pt x="381936" y="353932"/>
                  </a:lnTo>
                  <a:lnTo>
                    <a:pt x="380520" y="344367"/>
                  </a:lnTo>
                  <a:lnTo>
                    <a:pt x="379458" y="335155"/>
                  </a:lnTo>
                  <a:lnTo>
                    <a:pt x="375564" y="316378"/>
                  </a:lnTo>
                  <a:lnTo>
                    <a:pt x="370963" y="297246"/>
                  </a:lnTo>
                  <a:lnTo>
                    <a:pt x="364945" y="278824"/>
                  </a:lnTo>
                  <a:lnTo>
                    <a:pt x="358928" y="260401"/>
                  </a:lnTo>
                  <a:lnTo>
                    <a:pt x="352202" y="242332"/>
                  </a:lnTo>
                  <a:lnTo>
                    <a:pt x="344769" y="224263"/>
                  </a:lnTo>
                  <a:lnTo>
                    <a:pt x="336273" y="206549"/>
                  </a:lnTo>
                  <a:lnTo>
                    <a:pt x="327778" y="189543"/>
                  </a:lnTo>
                  <a:lnTo>
                    <a:pt x="319283" y="172892"/>
                  </a:lnTo>
                  <a:lnTo>
                    <a:pt x="310079" y="156240"/>
                  </a:lnTo>
                  <a:lnTo>
                    <a:pt x="300876" y="140652"/>
                  </a:lnTo>
                  <a:lnTo>
                    <a:pt x="291673" y="125417"/>
                  </a:lnTo>
                  <a:lnTo>
                    <a:pt x="281762" y="110892"/>
                  </a:lnTo>
                  <a:lnTo>
                    <a:pt x="272558" y="97074"/>
                  </a:lnTo>
                  <a:lnTo>
                    <a:pt x="263355" y="83966"/>
                  </a:lnTo>
                  <a:lnTo>
                    <a:pt x="246011" y="59874"/>
                  </a:lnTo>
                  <a:lnTo>
                    <a:pt x="230436" y="39326"/>
                  </a:lnTo>
                  <a:lnTo>
                    <a:pt x="216631" y="23028"/>
                  </a:lnTo>
                  <a:lnTo>
                    <a:pt x="206366" y="10274"/>
                  </a:lnTo>
                  <a:close/>
                </a:path>
              </a:pathLst>
            </a:custGeom>
            <a:solidFill>
              <a:schemeClr val="accent2"/>
            </a:solidFill>
            <a:ln>
              <a:noFill/>
            </a:ln>
          </p:spPr>
          <p:txBody>
            <a:bodyPr wrap="square" anchor="ctr">
              <a:normAutofit/>
              <a:scene3d>
                <a:camera prst="orthographicFront"/>
                <a:lightRig rig="threePt" dir="t"/>
              </a:scene3d>
              <a:sp3d>
                <a:contourClr>
                  <a:srgbClr val="FFFFFF"/>
                </a:contourClr>
              </a:sp3d>
            </a:bodyPr>
            <a:lstStyle/>
            <a:p>
              <a:pPr algn="ctr">
                <a:defRPr/>
              </a:pPr>
              <a:endParaRPr lang="zh-CN" altLang="en-US" sz="1900" b="1">
                <a:solidFill>
                  <a:schemeClr val="dk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4" name="任意多边形 3"/>
          <p:cNvSpPr/>
          <p:nvPr>
            <p:custDataLst>
              <p:tags r:id="rId19"/>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任意多边形 6"/>
          <p:cNvSpPr/>
          <p:nvPr>
            <p:custDataLst>
              <p:tags r:id="rId20"/>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03  </a:t>
            </a:r>
            <a:r>
              <a:rPr lang="zh-CN" altLang="en-US" sz="3000">
                <a:solidFill>
                  <a:schemeClr val="accent1"/>
                </a:solidFill>
                <a:latin typeface="Times New Roman" panose="02020603050405020304" charset="0"/>
                <a:ea typeface="微软雅黑" panose="020B0503020204020204" pitchFamily="34" charset="-122"/>
                <a:sym typeface="+mn-ea"/>
              </a:rPr>
              <a:t>杜绝不安全的行为习惯</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ustDataLst>
      <p:tags r:id="rId21"/>
    </p:custDataLst>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38790" y="1303448"/>
            <a:ext cx="1104452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宁在时间中等安全，不在危险中抢时间</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 name="文本框 1"/>
          <p:cNvSpPr txBox="1"/>
          <p:nvPr>
            <p:custDataLst>
              <p:tags r:id="rId2"/>
            </p:custDataLst>
          </p:nvPr>
        </p:nvSpPr>
        <p:spPr>
          <a:xfrm>
            <a:off x="1132185" y="1995669"/>
            <a:ext cx="10228396" cy="437515"/>
          </a:xfrm>
          <a:prstGeom prst="rect">
            <a:avLst/>
          </a:prstGeom>
          <a:noFill/>
        </p:spPr>
        <p:txBody>
          <a:bodyPr wrap="square" rtlCol="0" anchor="t">
            <a:spAutoFit/>
          </a:bodyPr>
          <a:lstStyle/>
          <a:p>
            <a:pPr algn="l"/>
            <a:r>
              <a:rPr lang="zh-CN" altLang="en-US" sz="2250">
                <a:solidFill>
                  <a:schemeClr val="dk1">
                    <a:lumMod val="75000"/>
                    <a:lumOff val="25000"/>
                  </a:schemeClr>
                </a:solidFill>
                <a:latin typeface="Times New Roman" panose="02020603050405020304" charset="0"/>
                <a:ea typeface="微软雅黑" panose="020B0503020204020204" pitchFamily="34" charset="-122"/>
              </a:rPr>
              <a:t>好的习惯，需要22次的反复跟进！坏的行为，一次不纠正，就会成为坏习惯！</a:t>
            </a:r>
            <a:endParaRPr lang="zh-CN" altLang="en-US" sz="2250">
              <a:solidFill>
                <a:schemeClr val="dk1">
                  <a:lumMod val="75000"/>
                  <a:lumOff val="25000"/>
                </a:schemeClr>
              </a:solidFill>
              <a:latin typeface="Times New Roman" panose="02020603050405020304" charset="0"/>
              <a:ea typeface="微软雅黑" panose="020B0503020204020204" pitchFamily="34" charset="-122"/>
            </a:endParaRPr>
          </a:p>
        </p:txBody>
      </p:sp>
      <p:grpSp>
        <p:nvGrpSpPr>
          <p:cNvPr id="80" name="组合 79"/>
          <p:cNvGrpSpPr/>
          <p:nvPr/>
        </p:nvGrpSpPr>
        <p:grpSpPr>
          <a:xfrm>
            <a:off x="1008709" y="2637327"/>
            <a:ext cx="10926659" cy="4165470"/>
            <a:chOff x="1410" y="1475"/>
            <a:chExt cx="12237" cy="4665"/>
          </a:xfrm>
        </p:grpSpPr>
        <p:grpSp>
          <p:nvGrpSpPr>
            <p:cNvPr id="31" name="组合 30"/>
            <p:cNvGrpSpPr/>
            <p:nvPr/>
          </p:nvGrpSpPr>
          <p:grpSpPr>
            <a:xfrm>
              <a:off x="1410" y="2191"/>
              <a:ext cx="5380" cy="463"/>
              <a:chOff x="1410" y="1666"/>
              <a:chExt cx="5380" cy="463"/>
            </a:xfrm>
          </p:grpSpPr>
          <p:sp>
            <p:nvSpPr>
              <p:cNvPr id="5" name="文本框 4"/>
              <p:cNvSpPr txBox="1"/>
              <p:nvPr>
                <p:custDataLst>
                  <p:tags r:id="rId3"/>
                </p:custDataLst>
              </p:nvPr>
            </p:nvSpPr>
            <p:spPr>
              <a:xfrm>
                <a:off x="1410" y="1666"/>
                <a:ext cx="2140" cy="463"/>
              </a:xfrm>
              <a:prstGeom prst="roundRect">
                <a:avLst/>
              </a:prstGeom>
              <a:solidFill>
                <a:schemeClr val="accent3"/>
              </a:solidFill>
              <a:ln>
                <a:noFill/>
              </a:ln>
            </p:spPr>
            <p:txBody>
              <a:bodyPr wrap="square" rtlCol="0" anchor="t">
                <a:spAutoFit/>
              </a:bodyPr>
              <a:lstStyle/>
              <a:p>
                <a:pPr algn="ctr"/>
                <a:r>
                  <a:rPr lang="zh-CN" altLang="en-US" sz="1830" b="1">
                    <a:solidFill>
                      <a:schemeClr val="lt1"/>
                    </a:solidFill>
                    <a:latin typeface="Times New Roman" panose="02020603050405020304" charset="0"/>
                    <a:ea typeface="微软雅黑" panose="020B0503020204020204" pitchFamily="34" charset="-122"/>
                  </a:rPr>
                  <a:t>观  念</a:t>
                </a:r>
                <a:endParaRPr lang="zh-CN" altLang="en-US" sz="1830" b="1">
                  <a:solidFill>
                    <a:schemeClr val="lt1"/>
                  </a:solidFill>
                  <a:latin typeface="Times New Roman" panose="02020603050405020304" charset="0"/>
                  <a:ea typeface="微软雅黑" panose="020B0503020204020204" pitchFamily="34" charset="-122"/>
                </a:endParaRPr>
              </a:p>
            </p:txBody>
          </p:sp>
          <p:sp>
            <p:nvSpPr>
              <p:cNvPr id="10" name="文本框 9"/>
              <p:cNvSpPr txBox="1"/>
              <p:nvPr>
                <p:custDataLst>
                  <p:tags r:id="rId4"/>
                </p:custDataLst>
              </p:nvPr>
            </p:nvSpPr>
            <p:spPr>
              <a:xfrm>
                <a:off x="4650" y="1666"/>
                <a:ext cx="2140" cy="463"/>
              </a:xfrm>
              <a:prstGeom prst="roundRect">
                <a:avLst/>
              </a:prstGeom>
              <a:solidFill>
                <a:schemeClr val="accent4"/>
              </a:solidFill>
              <a:ln>
                <a:noFill/>
              </a:ln>
            </p:spPr>
            <p:txBody>
              <a:bodyPr wrap="square" rtlCol="0" anchor="t">
                <a:spAutoFit/>
              </a:bodyPr>
              <a:lstStyle/>
              <a:p>
                <a:pPr algn="ctr"/>
                <a:r>
                  <a:rPr lang="zh-CN" altLang="en-US" sz="1830" b="1">
                    <a:solidFill>
                      <a:schemeClr val="lt1"/>
                    </a:solidFill>
                    <a:latin typeface="Times New Roman" panose="02020603050405020304" charset="0"/>
                    <a:ea typeface="微软雅黑" panose="020B0503020204020204" pitchFamily="34" charset="-122"/>
                  </a:rPr>
                  <a:t>观念教育</a:t>
                </a:r>
                <a:endParaRPr lang="zh-CN" altLang="en-US" sz="1830" b="1">
                  <a:solidFill>
                    <a:schemeClr val="lt1"/>
                  </a:solidFill>
                  <a:latin typeface="Times New Roman" panose="02020603050405020304" charset="0"/>
                  <a:ea typeface="微软雅黑" panose="020B0503020204020204" pitchFamily="34" charset="-122"/>
                </a:endParaRPr>
              </a:p>
            </p:txBody>
          </p:sp>
        </p:grpSp>
        <p:grpSp>
          <p:nvGrpSpPr>
            <p:cNvPr id="32" name="组合 31"/>
            <p:cNvGrpSpPr/>
            <p:nvPr/>
          </p:nvGrpSpPr>
          <p:grpSpPr>
            <a:xfrm>
              <a:off x="1410" y="3025"/>
              <a:ext cx="5380" cy="463"/>
              <a:chOff x="1410" y="3025"/>
              <a:chExt cx="5380" cy="463"/>
            </a:xfrm>
          </p:grpSpPr>
          <p:sp>
            <p:nvSpPr>
              <p:cNvPr id="6" name="文本框 5"/>
              <p:cNvSpPr txBox="1"/>
              <p:nvPr>
                <p:custDataLst>
                  <p:tags r:id="rId5"/>
                </p:custDataLst>
              </p:nvPr>
            </p:nvSpPr>
            <p:spPr>
              <a:xfrm>
                <a:off x="1410" y="3025"/>
                <a:ext cx="2140" cy="463"/>
              </a:xfrm>
              <a:prstGeom prst="roundRect">
                <a:avLst/>
              </a:prstGeom>
              <a:solidFill>
                <a:schemeClr val="accent3"/>
              </a:solidFill>
              <a:ln>
                <a:noFill/>
              </a:ln>
            </p:spPr>
            <p:txBody>
              <a:bodyPr wrap="square" rtlCol="0" anchor="t">
                <a:spAutoFit/>
              </a:bodyPr>
              <a:lstStyle/>
              <a:p>
                <a:pPr algn="ctr"/>
                <a:r>
                  <a:rPr lang="zh-CN" altLang="en-US" sz="1830" b="1">
                    <a:solidFill>
                      <a:schemeClr val="lt1"/>
                    </a:solidFill>
                    <a:latin typeface="Times New Roman" panose="02020603050405020304" charset="0"/>
                    <a:ea typeface="微软雅黑" panose="020B0503020204020204" pitchFamily="34" charset="-122"/>
                  </a:rPr>
                  <a:t>流  程</a:t>
                </a:r>
                <a:endParaRPr lang="zh-CN" altLang="en-US" sz="1830" b="1">
                  <a:solidFill>
                    <a:schemeClr val="lt1"/>
                  </a:solidFill>
                  <a:latin typeface="Times New Roman" panose="02020603050405020304" charset="0"/>
                  <a:ea typeface="微软雅黑" panose="020B0503020204020204" pitchFamily="34" charset="-122"/>
                </a:endParaRPr>
              </a:p>
            </p:txBody>
          </p:sp>
          <p:sp>
            <p:nvSpPr>
              <p:cNvPr id="11" name="文本框 10"/>
              <p:cNvSpPr txBox="1"/>
              <p:nvPr>
                <p:custDataLst>
                  <p:tags r:id="rId6"/>
                </p:custDataLst>
              </p:nvPr>
            </p:nvSpPr>
            <p:spPr>
              <a:xfrm>
                <a:off x="4650" y="3025"/>
                <a:ext cx="2140" cy="463"/>
              </a:xfrm>
              <a:prstGeom prst="roundRect">
                <a:avLst/>
              </a:prstGeom>
              <a:solidFill>
                <a:schemeClr val="accent4"/>
              </a:solidFill>
              <a:ln>
                <a:noFill/>
              </a:ln>
            </p:spPr>
            <p:txBody>
              <a:bodyPr wrap="square" rtlCol="0" anchor="t">
                <a:spAutoFit/>
              </a:bodyPr>
              <a:lstStyle/>
              <a:p>
                <a:pPr algn="ctr"/>
                <a:r>
                  <a:rPr lang="zh-CN" altLang="en-US" sz="1830" b="1">
                    <a:solidFill>
                      <a:schemeClr val="lt1"/>
                    </a:solidFill>
                    <a:latin typeface="Times New Roman" panose="02020603050405020304" charset="0"/>
                    <a:ea typeface="微软雅黑" panose="020B0503020204020204" pitchFamily="34" charset="-122"/>
                  </a:rPr>
                  <a:t>流程教育</a:t>
                </a:r>
                <a:endParaRPr lang="zh-CN" altLang="en-US" sz="1830" b="1">
                  <a:solidFill>
                    <a:schemeClr val="lt1"/>
                  </a:solidFill>
                  <a:latin typeface="Times New Roman" panose="02020603050405020304" charset="0"/>
                  <a:ea typeface="微软雅黑" panose="020B0503020204020204" pitchFamily="34" charset="-122"/>
                </a:endParaRPr>
              </a:p>
            </p:txBody>
          </p:sp>
        </p:grpSp>
        <p:grpSp>
          <p:nvGrpSpPr>
            <p:cNvPr id="33" name="组合 32"/>
            <p:cNvGrpSpPr/>
            <p:nvPr/>
          </p:nvGrpSpPr>
          <p:grpSpPr>
            <a:xfrm>
              <a:off x="1410" y="3844"/>
              <a:ext cx="5380" cy="463"/>
              <a:chOff x="1410" y="4249"/>
              <a:chExt cx="5380" cy="463"/>
            </a:xfrm>
          </p:grpSpPr>
          <p:sp>
            <p:nvSpPr>
              <p:cNvPr id="7" name="文本框 6"/>
              <p:cNvSpPr txBox="1"/>
              <p:nvPr>
                <p:custDataLst>
                  <p:tags r:id="rId7"/>
                </p:custDataLst>
              </p:nvPr>
            </p:nvSpPr>
            <p:spPr>
              <a:xfrm>
                <a:off x="1410" y="4249"/>
                <a:ext cx="2140" cy="463"/>
              </a:xfrm>
              <a:prstGeom prst="roundRect">
                <a:avLst/>
              </a:prstGeom>
              <a:solidFill>
                <a:schemeClr val="accent3"/>
              </a:solidFill>
              <a:ln>
                <a:noFill/>
              </a:ln>
            </p:spPr>
            <p:txBody>
              <a:bodyPr wrap="square" rtlCol="0" anchor="t">
                <a:spAutoFit/>
              </a:bodyPr>
              <a:lstStyle/>
              <a:p>
                <a:pPr algn="ctr"/>
                <a:r>
                  <a:rPr lang="zh-CN" altLang="en-US" sz="1830" b="1">
                    <a:solidFill>
                      <a:schemeClr val="lt1"/>
                    </a:solidFill>
                    <a:latin typeface="Times New Roman" panose="02020603050405020304" charset="0"/>
                    <a:ea typeface="微软雅黑" panose="020B0503020204020204" pitchFamily="34" charset="-122"/>
                  </a:rPr>
                  <a:t>规  范</a:t>
                </a:r>
                <a:endParaRPr lang="zh-CN" altLang="en-US" sz="1830" b="1">
                  <a:solidFill>
                    <a:schemeClr val="lt1"/>
                  </a:solidFill>
                  <a:latin typeface="Times New Roman" panose="02020603050405020304" charset="0"/>
                  <a:ea typeface="微软雅黑" panose="020B0503020204020204" pitchFamily="34" charset="-122"/>
                </a:endParaRPr>
              </a:p>
            </p:txBody>
          </p:sp>
          <p:sp>
            <p:nvSpPr>
              <p:cNvPr id="12" name="文本框 11"/>
              <p:cNvSpPr txBox="1"/>
              <p:nvPr>
                <p:custDataLst>
                  <p:tags r:id="rId8"/>
                </p:custDataLst>
              </p:nvPr>
            </p:nvSpPr>
            <p:spPr>
              <a:xfrm>
                <a:off x="4650" y="4249"/>
                <a:ext cx="2140" cy="463"/>
              </a:xfrm>
              <a:prstGeom prst="roundRect">
                <a:avLst/>
              </a:prstGeom>
              <a:solidFill>
                <a:schemeClr val="accent4"/>
              </a:solidFill>
              <a:ln>
                <a:noFill/>
              </a:ln>
            </p:spPr>
            <p:txBody>
              <a:bodyPr wrap="square" rtlCol="0" anchor="t">
                <a:spAutoFit/>
              </a:bodyPr>
              <a:lstStyle/>
              <a:p>
                <a:pPr algn="ctr"/>
                <a:r>
                  <a:rPr lang="zh-CN" altLang="en-US" sz="1830" b="1">
                    <a:solidFill>
                      <a:schemeClr val="lt1"/>
                    </a:solidFill>
                    <a:latin typeface="Times New Roman" panose="02020603050405020304" charset="0"/>
                    <a:ea typeface="微软雅黑" panose="020B0503020204020204" pitchFamily="34" charset="-122"/>
                  </a:rPr>
                  <a:t>规范教育</a:t>
                </a:r>
                <a:endParaRPr lang="zh-CN" altLang="en-US" sz="1830" b="1">
                  <a:solidFill>
                    <a:schemeClr val="lt1"/>
                  </a:solidFill>
                  <a:latin typeface="Times New Roman" panose="02020603050405020304" charset="0"/>
                  <a:ea typeface="微软雅黑" panose="020B0503020204020204" pitchFamily="34" charset="-122"/>
                </a:endParaRPr>
              </a:p>
            </p:txBody>
          </p:sp>
        </p:grpSp>
        <p:grpSp>
          <p:nvGrpSpPr>
            <p:cNvPr id="67" name="组合 66"/>
            <p:cNvGrpSpPr/>
            <p:nvPr/>
          </p:nvGrpSpPr>
          <p:grpSpPr>
            <a:xfrm>
              <a:off x="1410" y="4678"/>
              <a:ext cx="5380" cy="478"/>
              <a:chOff x="1410" y="5503"/>
              <a:chExt cx="5380" cy="478"/>
            </a:xfrm>
          </p:grpSpPr>
          <p:sp>
            <p:nvSpPr>
              <p:cNvPr id="8" name="文本框 7"/>
              <p:cNvSpPr txBox="1"/>
              <p:nvPr>
                <p:custDataLst>
                  <p:tags r:id="rId9"/>
                </p:custDataLst>
              </p:nvPr>
            </p:nvSpPr>
            <p:spPr>
              <a:xfrm>
                <a:off x="1410" y="5503"/>
                <a:ext cx="2140" cy="463"/>
              </a:xfrm>
              <a:prstGeom prst="roundRect">
                <a:avLst/>
              </a:prstGeom>
              <a:solidFill>
                <a:schemeClr val="accent3"/>
              </a:solidFill>
              <a:ln>
                <a:noFill/>
              </a:ln>
            </p:spPr>
            <p:txBody>
              <a:bodyPr wrap="square" rtlCol="0" anchor="t">
                <a:spAutoFit/>
              </a:bodyPr>
              <a:lstStyle/>
              <a:p>
                <a:pPr algn="ctr"/>
                <a:r>
                  <a:rPr lang="zh-CN" altLang="en-US" sz="1830" b="1">
                    <a:solidFill>
                      <a:schemeClr val="lt1"/>
                    </a:solidFill>
                    <a:latin typeface="Times New Roman" panose="02020603050405020304" charset="0"/>
                    <a:ea typeface="微软雅黑" panose="020B0503020204020204" pitchFamily="34" charset="-122"/>
                  </a:rPr>
                  <a:t>培  训</a:t>
                </a:r>
                <a:endParaRPr lang="zh-CN" altLang="en-US" sz="1830" b="1">
                  <a:solidFill>
                    <a:schemeClr val="lt1"/>
                  </a:solidFill>
                  <a:latin typeface="Times New Roman" panose="02020603050405020304" charset="0"/>
                  <a:ea typeface="微软雅黑" panose="020B0503020204020204" pitchFamily="34" charset="-122"/>
                </a:endParaRPr>
              </a:p>
            </p:txBody>
          </p:sp>
          <p:sp>
            <p:nvSpPr>
              <p:cNvPr id="28" name="文本框 27"/>
              <p:cNvSpPr txBox="1"/>
              <p:nvPr>
                <p:custDataLst>
                  <p:tags r:id="rId10"/>
                </p:custDataLst>
              </p:nvPr>
            </p:nvSpPr>
            <p:spPr>
              <a:xfrm>
                <a:off x="4650" y="5518"/>
                <a:ext cx="2140" cy="463"/>
              </a:xfrm>
              <a:prstGeom prst="roundRect">
                <a:avLst/>
              </a:prstGeom>
              <a:solidFill>
                <a:schemeClr val="accent4"/>
              </a:solidFill>
              <a:ln>
                <a:noFill/>
              </a:ln>
            </p:spPr>
            <p:txBody>
              <a:bodyPr wrap="square" rtlCol="0" anchor="t">
                <a:spAutoFit/>
              </a:bodyPr>
              <a:lstStyle/>
              <a:p>
                <a:pPr algn="ctr"/>
                <a:r>
                  <a:rPr lang="zh-CN" altLang="en-US" sz="1830" b="1">
                    <a:solidFill>
                      <a:schemeClr val="lt1"/>
                    </a:solidFill>
                    <a:latin typeface="Times New Roman" panose="02020603050405020304" charset="0"/>
                    <a:ea typeface="微软雅黑" panose="020B0503020204020204" pitchFamily="34" charset="-122"/>
                  </a:rPr>
                  <a:t>训练与稽核</a:t>
                </a:r>
                <a:endParaRPr lang="zh-CN" altLang="en-US" sz="1830" b="1">
                  <a:solidFill>
                    <a:schemeClr val="lt1"/>
                  </a:solidFill>
                  <a:latin typeface="Times New Roman" panose="02020603050405020304" charset="0"/>
                  <a:ea typeface="微软雅黑" panose="020B0503020204020204" pitchFamily="34" charset="-122"/>
                </a:endParaRPr>
              </a:p>
            </p:txBody>
          </p:sp>
        </p:grpSp>
        <p:grpSp>
          <p:nvGrpSpPr>
            <p:cNvPr id="68" name="组合 67"/>
            <p:cNvGrpSpPr/>
            <p:nvPr/>
          </p:nvGrpSpPr>
          <p:grpSpPr>
            <a:xfrm>
              <a:off x="1410" y="5677"/>
              <a:ext cx="5380" cy="463"/>
              <a:chOff x="1410" y="6907"/>
              <a:chExt cx="5380" cy="463"/>
            </a:xfrm>
          </p:grpSpPr>
          <p:sp>
            <p:nvSpPr>
              <p:cNvPr id="9" name="文本框 8"/>
              <p:cNvSpPr txBox="1"/>
              <p:nvPr>
                <p:custDataLst>
                  <p:tags r:id="rId11"/>
                </p:custDataLst>
              </p:nvPr>
            </p:nvSpPr>
            <p:spPr>
              <a:xfrm>
                <a:off x="1410" y="6907"/>
                <a:ext cx="2140" cy="463"/>
              </a:xfrm>
              <a:prstGeom prst="roundRect">
                <a:avLst/>
              </a:prstGeom>
              <a:solidFill>
                <a:schemeClr val="accent3"/>
              </a:solidFill>
              <a:ln>
                <a:noFill/>
              </a:ln>
            </p:spPr>
            <p:txBody>
              <a:bodyPr wrap="square" rtlCol="0" anchor="t">
                <a:spAutoFit/>
              </a:bodyPr>
              <a:lstStyle/>
              <a:p>
                <a:pPr algn="ctr"/>
                <a:r>
                  <a:rPr lang="zh-CN" altLang="en-US" sz="1830" b="1">
                    <a:solidFill>
                      <a:schemeClr val="lt1"/>
                    </a:solidFill>
                    <a:latin typeface="Times New Roman" panose="02020603050405020304" charset="0"/>
                    <a:ea typeface="微软雅黑" panose="020B0503020204020204" pitchFamily="34" charset="-122"/>
                  </a:rPr>
                  <a:t>激  励</a:t>
                </a:r>
                <a:endParaRPr lang="zh-CN" altLang="en-US" sz="1830" b="1">
                  <a:solidFill>
                    <a:schemeClr val="lt1"/>
                  </a:solidFill>
                  <a:latin typeface="Times New Roman" panose="02020603050405020304" charset="0"/>
                  <a:ea typeface="微软雅黑" panose="020B0503020204020204" pitchFamily="34" charset="-122"/>
                </a:endParaRPr>
              </a:p>
            </p:txBody>
          </p:sp>
          <p:sp>
            <p:nvSpPr>
              <p:cNvPr id="30" name="文本框 29"/>
              <p:cNvSpPr txBox="1"/>
              <p:nvPr>
                <p:custDataLst>
                  <p:tags r:id="rId12"/>
                </p:custDataLst>
              </p:nvPr>
            </p:nvSpPr>
            <p:spPr>
              <a:xfrm>
                <a:off x="4650" y="6907"/>
                <a:ext cx="2140" cy="463"/>
              </a:xfrm>
              <a:prstGeom prst="roundRect">
                <a:avLst/>
              </a:prstGeom>
              <a:solidFill>
                <a:schemeClr val="accent4"/>
              </a:solidFill>
              <a:ln>
                <a:noFill/>
              </a:ln>
            </p:spPr>
            <p:txBody>
              <a:bodyPr wrap="square" rtlCol="0" anchor="t">
                <a:spAutoFit/>
              </a:bodyPr>
              <a:lstStyle/>
              <a:p>
                <a:pPr algn="ctr"/>
                <a:r>
                  <a:rPr lang="zh-CN" altLang="en-US" sz="1830" b="1">
                    <a:solidFill>
                      <a:schemeClr val="lt1"/>
                    </a:solidFill>
                    <a:latin typeface="Times New Roman" panose="02020603050405020304" charset="0"/>
                    <a:ea typeface="微软雅黑" panose="020B0503020204020204" pitchFamily="34" charset="-122"/>
                  </a:rPr>
                  <a:t>绩效与激励</a:t>
                </a:r>
                <a:endParaRPr lang="zh-CN" altLang="en-US" sz="1830" b="1">
                  <a:solidFill>
                    <a:schemeClr val="lt1"/>
                  </a:solidFill>
                  <a:latin typeface="Times New Roman" panose="02020603050405020304" charset="0"/>
                  <a:ea typeface="微软雅黑" panose="020B0503020204020204" pitchFamily="34" charset="-122"/>
                </a:endParaRPr>
              </a:p>
            </p:txBody>
          </p:sp>
        </p:grpSp>
        <p:cxnSp>
          <p:nvCxnSpPr>
            <p:cNvPr id="69" name="直接箭头连接符 68"/>
            <p:cNvCxnSpPr/>
            <p:nvPr>
              <p:custDataLst>
                <p:tags r:id="rId13"/>
              </p:custDataLst>
            </p:nvPr>
          </p:nvCxnSpPr>
          <p:spPr>
            <a:xfrm>
              <a:off x="3869" y="2513"/>
              <a:ext cx="510"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70" name="直接箭头连接符 69"/>
            <p:cNvCxnSpPr/>
            <p:nvPr>
              <p:custDataLst>
                <p:tags r:id="rId14"/>
              </p:custDataLst>
            </p:nvPr>
          </p:nvCxnSpPr>
          <p:spPr>
            <a:xfrm>
              <a:off x="3869" y="3279"/>
              <a:ext cx="510"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p:nvPr>
              <p:custDataLst>
                <p:tags r:id="rId15"/>
              </p:custDataLst>
            </p:nvPr>
          </p:nvCxnSpPr>
          <p:spPr>
            <a:xfrm>
              <a:off x="3869" y="4099"/>
              <a:ext cx="510"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72" name="直接箭头连接符 71"/>
            <p:cNvCxnSpPr/>
            <p:nvPr>
              <p:custDataLst>
                <p:tags r:id="rId16"/>
              </p:custDataLst>
            </p:nvPr>
          </p:nvCxnSpPr>
          <p:spPr>
            <a:xfrm>
              <a:off x="3869" y="4932"/>
              <a:ext cx="510"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p:nvPr>
              <p:custDataLst>
                <p:tags r:id="rId17"/>
              </p:custDataLst>
            </p:nvPr>
          </p:nvCxnSpPr>
          <p:spPr>
            <a:xfrm>
              <a:off x="3869" y="5931"/>
              <a:ext cx="510"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74" name="文本框 73"/>
            <p:cNvSpPr txBox="1"/>
            <p:nvPr>
              <p:custDataLst>
                <p:tags r:id="rId18"/>
              </p:custDataLst>
            </p:nvPr>
          </p:nvSpPr>
          <p:spPr>
            <a:xfrm>
              <a:off x="6930" y="2192"/>
              <a:ext cx="6717" cy="463"/>
            </a:xfrm>
            <a:prstGeom prst="roundRect">
              <a:avLst/>
            </a:prstGeom>
            <a:solidFill>
              <a:srgbClr val="0070C0"/>
            </a:solidFill>
          </p:spPr>
          <p:txBody>
            <a:bodyPr wrap="square" rtlCol="0" anchor="t">
              <a:spAutoFit/>
            </a:bodyPr>
            <a:lstStyle/>
            <a:p>
              <a:pPr algn="l"/>
              <a:r>
                <a:rPr lang="zh-CN" altLang="en-US" sz="1830" b="1">
                  <a:solidFill>
                    <a:schemeClr val="lt1"/>
                  </a:solidFill>
                  <a:latin typeface="Times New Roman" panose="02020603050405020304" charset="0"/>
                  <a:ea typeface="微软雅黑" panose="020B0503020204020204" pitchFamily="34" charset="-122"/>
                </a:rPr>
                <a:t>“孩子，過馬路要小心!”</a:t>
              </a:r>
              <a:endParaRPr lang="zh-CN" altLang="en-US" sz="1830" b="1">
                <a:solidFill>
                  <a:schemeClr val="lt1"/>
                </a:solidFill>
                <a:latin typeface="Times New Roman" panose="02020603050405020304" charset="0"/>
                <a:ea typeface="微软雅黑" panose="020B0503020204020204" pitchFamily="34" charset="-122"/>
              </a:endParaRPr>
            </a:p>
          </p:txBody>
        </p:sp>
        <p:sp>
          <p:nvSpPr>
            <p:cNvPr id="75" name="文本框 74"/>
            <p:cNvSpPr txBox="1"/>
            <p:nvPr>
              <p:custDataLst>
                <p:tags r:id="rId19"/>
              </p:custDataLst>
            </p:nvPr>
          </p:nvSpPr>
          <p:spPr>
            <a:xfrm>
              <a:off x="6930" y="3031"/>
              <a:ext cx="6716" cy="463"/>
            </a:xfrm>
            <a:prstGeom prst="roundRect">
              <a:avLst/>
            </a:prstGeom>
            <a:solidFill>
              <a:srgbClr val="0070C0"/>
            </a:solidFill>
          </p:spPr>
          <p:txBody>
            <a:bodyPr wrap="square" rtlCol="0" anchor="t">
              <a:spAutoFit/>
            </a:bodyPr>
            <a:lstStyle/>
            <a:p>
              <a:pPr algn="l"/>
              <a:r>
                <a:rPr lang="zh-CN" altLang="en-US" sz="1830" b="1">
                  <a:solidFill>
                    <a:schemeClr val="lt1"/>
                  </a:solidFill>
                  <a:latin typeface="Times New Roman" panose="02020603050405020304" charset="0"/>
                  <a:ea typeface="微软雅黑" panose="020B0503020204020204" pitchFamily="34" charset="-122"/>
                </a:rPr>
                <a:t>“孩子，要一停;二看;三通過”</a:t>
              </a:r>
              <a:endParaRPr lang="zh-CN" altLang="en-US" sz="1830" b="1">
                <a:solidFill>
                  <a:schemeClr val="lt1"/>
                </a:solidFill>
                <a:latin typeface="Times New Roman" panose="02020603050405020304" charset="0"/>
                <a:ea typeface="微软雅黑" panose="020B0503020204020204" pitchFamily="34" charset="-122"/>
              </a:endParaRPr>
            </a:p>
          </p:txBody>
        </p:sp>
        <p:sp>
          <p:nvSpPr>
            <p:cNvPr id="76" name="文本框 75"/>
            <p:cNvSpPr txBox="1"/>
            <p:nvPr>
              <p:custDataLst>
                <p:tags r:id="rId20"/>
              </p:custDataLst>
            </p:nvPr>
          </p:nvSpPr>
          <p:spPr>
            <a:xfrm>
              <a:off x="6930" y="3840"/>
              <a:ext cx="6716" cy="463"/>
            </a:xfrm>
            <a:prstGeom prst="roundRect">
              <a:avLst/>
            </a:prstGeom>
            <a:solidFill>
              <a:srgbClr val="0070C0"/>
            </a:solidFill>
          </p:spPr>
          <p:txBody>
            <a:bodyPr wrap="square" rtlCol="0" anchor="t">
              <a:spAutoFit/>
            </a:bodyPr>
            <a:lstStyle/>
            <a:p>
              <a:pPr algn="l"/>
              <a:r>
                <a:rPr lang="zh-CN" altLang="en-US" sz="1830" b="1">
                  <a:solidFill>
                    <a:schemeClr val="lt1"/>
                  </a:solidFill>
                  <a:latin typeface="Times New Roman" panose="02020603050405020304" charset="0"/>
                  <a:ea typeface="微软雅黑" panose="020B0503020204020204" pitchFamily="34" charset="-122"/>
                </a:rPr>
                <a:t>孩子，停，要停在路邊;看，要左右看;通過，要慢慢通過”</a:t>
              </a:r>
              <a:endParaRPr lang="zh-CN" altLang="en-US" sz="1830" b="1">
                <a:solidFill>
                  <a:schemeClr val="lt1"/>
                </a:solidFill>
                <a:latin typeface="Times New Roman" panose="02020603050405020304" charset="0"/>
                <a:ea typeface="微软雅黑" panose="020B0503020204020204" pitchFamily="34" charset="-122"/>
              </a:endParaRPr>
            </a:p>
          </p:txBody>
        </p:sp>
        <p:sp>
          <p:nvSpPr>
            <p:cNvPr id="77" name="文本框 76"/>
            <p:cNvSpPr txBox="1"/>
            <p:nvPr>
              <p:custDataLst>
                <p:tags r:id="rId21"/>
              </p:custDataLst>
            </p:nvPr>
          </p:nvSpPr>
          <p:spPr>
            <a:xfrm>
              <a:off x="6930" y="4683"/>
              <a:ext cx="6715" cy="463"/>
            </a:xfrm>
            <a:prstGeom prst="roundRect">
              <a:avLst/>
            </a:prstGeom>
            <a:solidFill>
              <a:srgbClr val="0070C0"/>
            </a:solidFill>
          </p:spPr>
          <p:txBody>
            <a:bodyPr wrap="square" rtlCol="0" anchor="t">
              <a:spAutoFit/>
            </a:bodyPr>
            <a:lstStyle/>
            <a:p>
              <a:pPr algn="l"/>
              <a:r>
                <a:rPr lang="zh-CN" altLang="en-US" sz="1830" b="1">
                  <a:solidFill>
                    <a:schemeClr val="lt1"/>
                  </a:solidFill>
                  <a:latin typeface="Times New Roman" panose="02020603050405020304" charset="0"/>
                  <a:ea typeface="微软雅黑" panose="020B0503020204020204" pitchFamily="34" charset="-122"/>
                </a:rPr>
                <a:t>跟在孩子後面看22次，直到有一天他制止你闖紅燈為止</a:t>
              </a:r>
              <a:endParaRPr lang="zh-CN" altLang="en-US" sz="1830" b="1">
                <a:solidFill>
                  <a:schemeClr val="lt1"/>
                </a:solidFill>
                <a:latin typeface="Times New Roman" panose="02020603050405020304" charset="0"/>
                <a:ea typeface="微软雅黑" panose="020B0503020204020204" pitchFamily="34" charset="-122"/>
              </a:endParaRPr>
            </a:p>
          </p:txBody>
        </p:sp>
        <p:sp>
          <p:nvSpPr>
            <p:cNvPr id="78" name="文本框 77"/>
            <p:cNvSpPr txBox="1"/>
            <p:nvPr>
              <p:custDataLst>
                <p:tags r:id="rId22"/>
              </p:custDataLst>
            </p:nvPr>
          </p:nvSpPr>
          <p:spPr>
            <a:xfrm>
              <a:off x="6930" y="5673"/>
              <a:ext cx="6716" cy="463"/>
            </a:xfrm>
            <a:prstGeom prst="roundRect">
              <a:avLst/>
            </a:prstGeom>
            <a:solidFill>
              <a:srgbClr val="0070C0"/>
            </a:solidFill>
          </p:spPr>
          <p:txBody>
            <a:bodyPr wrap="square" rtlCol="0" anchor="t">
              <a:spAutoFit/>
            </a:bodyPr>
            <a:lstStyle/>
            <a:p>
              <a:pPr algn="l"/>
              <a:r>
                <a:rPr lang="zh-CN" altLang="en-US" sz="1830" b="1">
                  <a:solidFill>
                    <a:schemeClr val="lt1"/>
                  </a:solidFill>
                  <a:latin typeface="Times New Roman" panose="02020603050405020304" charset="0"/>
                  <a:ea typeface="微软雅黑" panose="020B0503020204020204" pitchFamily="34" charset="-122"/>
                </a:rPr>
                <a:t>給小孩買一個玩具</a:t>
              </a:r>
              <a:endParaRPr lang="zh-CN" altLang="en-US" sz="1830" b="1">
                <a:solidFill>
                  <a:schemeClr val="lt1"/>
                </a:solidFill>
                <a:latin typeface="Times New Roman" panose="02020603050405020304" charset="0"/>
                <a:ea typeface="微软雅黑" panose="020B0503020204020204" pitchFamily="34" charset="-122"/>
              </a:endParaRPr>
            </a:p>
          </p:txBody>
        </p:sp>
        <p:sp>
          <p:nvSpPr>
            <p:cNvPr id="79" name="文本框 78"/>
            <p:cNvSpPr txBox="1"/>
            <p:nvPr/>
          </p:nvSpPr>
          <p:spPr>
            <a:xfrm>
              <a:off x="9090" y="1475"/>
              <a:ext cx="1675" cy="490"/>
            </a:xfrm>
            <a:prstGeom prst="rect">
              <a:avLst/>
            </a:prstGeom>
            <a:noFill/>
          </p:spPr>
          <p:txBody>
            <a:bodyPr wrap="square" rtlCol="0" anchor="t">
              <a:spAutoFit/>
            </a:bodyPr>
            <a:lstStyle/>
            <a:p>
              <a:pPr algn="ctr"/>
              <a:r>
                <a:rPr lang="zh-CN" altLang="en-US" sz="2250" b="1">
                  <a:solidFill>
                    <a:srgbClr val="000000"/>
                  </a:solidFill>
                  <a:latin typeface="Times New Roman" panose="02020603050405020304" charset="0"/>
                  <a:ea typeface="微软雅黑" panose="020B0503020204020204" pitchFamily="34" charset="-122"/>
                </a:rPr>
                <a:t>内  容</a:t>
              </a:r>
              <a:endParaRPr lang="zh-CN" altLang="en-US" sz="2250" b="1">
                <a:solidFill>
                  <a:srgbClr val="000000"/>
                </a:solidFill>
                <a:latin typeface="Times New Roman" panose="02020603050405020304" charset="0"/>
                <a:ea typeface="微软雅黑" panose="020B0503020204020204" pitchFamily="34" charset="-122"/>
              </a:endParaRPr>
            </a:p>
          </p:txBody>
        </p:sp>
      </p:grpSp>
      <p:sp>
        <p:nvSpPr>
          <p:cNvPr id="4" name="任意多边形 3"/>
          <p:cNvSpPr/>
          <p:nvPr>
            <p:custDataLst>
              <p:tags r:id="rId2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任意多边形 12"/>
          <p:cNvSpPr/>
          <p:nvPr>
            <p:custDataLst>
              <p:tags r:id="rId24"/>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03  </a:t>
            </a:r>
            <a:r>
              <a:rPr lang="zh-CN" altLang="en-US" sz="3000">
                <a:solidFill>
                  <a:schemeClr val="accent1"/>
                </a:solidFill>
                <a:latin typeface="Times New Roman" panose="02020603050405020304" charset="0"/>
                <a:ea typeface="微软雅黑" panose="020B0503020204020204" pitchFamily="34" charset="-122"/>
                <a:sym typeface="+mn-ea"/>
              </a:rPr>
              <a:t>杜绝不安全的行为习惯</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82300" y="1088183"/>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违章六情形</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 name="文本框 1"/>
          <p:cNvSpPr txBox="1"/>
          <p:nvPr>
            <p:custDataLst>
              <p:tags r:id="rId2"/>
            </p:custDataLst>
          </p:nvPr>
        </p:nvSpPr>
        <p:spPr>
          <a:xfrm>
            <a:off x="997565" y="1691083"/>
            <a:ext cx="7093355" cy="437515"/>
          </a:xfrm>
          <a:prstGeom prst="rect">
            <a:avLst/>
          </a:prstGeom>
          <a:noFill/>
        </p:spPr>
        <p:txBody>
          <a:bodyPr wrap="square" rtlCol="0" anchor="t">
            <a:spAutoFit/>
          </a:bodyPr>
          <a:lstStyle/>
          <a:p>
            <a:pPr algn="l"/>
            <a:r>
              <a:rPr lang="zh-CN" altLang="en-US" sz="2250">
                <a:solidFill>
                  <a:schemeClr val="dk1">
                    <a:lumMod val="75000"/>
                    <a:lumOff val="25000"/>
                  </a:schemeClr>
                </a:solidFill>
                <a:latin typeface="Times New Roman" panose="02020603050405020304" charset="0"/>
                <a:ea typeface="微软雅黑" panose="020B0503020204020204" pitchFamily="34" charset="-122"/>
              </a:rPr>
              <a:t>你觉得概率最大的是那种情形?</a:t>
            </a:r>
            <a:endParaRPr lang="zh-CN" altLang="en-US" sz="2250">
              <a:solidFill>
                <a:schemeClr val="dk1">
                  <a:lumMod val="75000"/>
                  <a:lumOff val="25000"/>
                </a:schemeClr>
              </a:solidFill>
              <a:latin typeface="Times New Roman" panose="02020603050405020304" charset="0"/>
              <a:ea typeface="微软雅黑" panose="020B0503020204020204" pitchFamily="34" charset="-122"/>
            </a:endParaRPr>
          </a:p>
        </p:txBody>
      </p:sp>
      <p:sp>
        <p:nvSpPr>
          <p:cNvPr id="4" name="文本框 3"/>
          <p:cNvSpPr txBox="1"/>
          <p:nvPr/>
        </p:nvSpPr>
        <p:spPr>
          <a:xfrm>
            <a:off x="1350590" y="2181867"/>
            <a:ext cx="3571679" cy="437515"/>
          </a:xfrm>
          <a:prstGeom prst="rect">
            <a:avLst/>
          </a:prstGeom>
          <a:noFill/>
        </p:spPr>
        <p:txBody>
          <a:bodyPr wrap="square" rtlCol="0" anchor="t">
            <a:spAutoFit/>
          </a:bodyPr>
          <a:lstStyle/>
          <a:p>
            <a:pPr algn="l"/>
            <a:r>
              <a:rPr lang="zh-CN" altLang="en-US" sz="2250" b="1">
                <a:solidFill>
                  <a:srgbClr val="000000"/>
                </a:solidFill>
                <a:latin typeface="Times New Roman" panose="02020603050405020304" charset="0"/>
                <a:ea typeface="微软雅黑" panose="020B0503020204020204" pitchFamily="34" charset="-122"/>
              </a:rPr>
              <a:t>违章六情形</a:t>
            </a:r>
            <a:endParaRPr lang="zh-CN" altLang="en-US" sz="2250" b="1">
              <a:solidFill>
                <a:srgbClr val="000000"/>
              </a:solidFill>
              <a:latin typeface="Times New Roman" panose="02020603050405020304" charset="0"/>
              <a:ea typeface="微软雅黑" panose="020B0503020204020204" pitchFamily="34" charset="-122"/>
            </a:endParaRPr>
          </a:p>
        </p:txBody>
      </p:sp>
      <p:grpSp>
        <p:nvGrpSpPr>
          <p:cNvPr id="67" name="组合 66"/>
          <p:cNvGrpSpPr/>
          <p:nvPr>
            <p:custDataLst>
              <p:tags r:id="rId3"/>
            </p:custDataLst>
          </p:nvPr>
        </p:nvGrpSpPr>
        <p:grpSpPr>
          <a:xfrm>
            <a:off x="1631538" y="2692546"/>
            <a:ext cx="1640294" cy="2672509"/>
            <a:chOff x="979583" y="-28518"/>
            <a:chExt cx="1842380" cy="3002113"/>
          </a:xfrm>
        </p:grpSpPr>
        <p:grpSp>
          <p:nvGrpSpPr>
            <p:cNvPr id="6" name="组合 5"/>
            <p:cNvGrpSpPr/>
            <p:nvPr/>
          </p:nvGrpSpPr>
          <p:grpSpPr>
            <a:xfrm>
              <a:off x="979583" y="998277"/>
              <a:ext cx="1842380" cy="1975318"/>
              <a:chOff x="1731790" y="972129"/>
              <a:chExt cx="1870075" cy="2005012"/>
            </a:xfrm>
          </p:grpSpPr>
          <p:sp>
            <p:nvSpPr>
              <p:cNvPr id="41" name="Freeform 73"/>
              <p:cNvSpPr>
                <a:spLocks noEditPoints="1"/>
              </p:cNvSpPr>
              <p:nvPr>
                <p:custDataLst>
                  <p:tags r:id="rId4"/>
                </p:custDataLst>
              </p:nvPr>
            </p:nvSpPr>
            <p:spPr bwMode="auto">
              <a:xfrm>
                <a:off x="1731790" y="1110241"/>
                <a:ext cx="1870075" cy="1866900"/>
              </a:xfrm>
              <a:custGeom>
                <a:avLst/>
                <a:gdLst>
                  <a:gd name="T0" fmla="*/ 284 w 567"/>
                  <a:gd name="T1" fmla="*/ 0 h 567"/>
                  <a:gd name="T2" fmla="*/ 0 w 567"/>
                  <a:gd name="T3" fmla="*/ 283 h 567"/>
                  <a:gd name="T4" fmla="*/ 284 w 567"/>
                  <a:gd name="T5" fmla="*/ 567 h 567"/>
                  <a:gd name="T6" fmla="*/ 567 w 567"/>
                  <a:gd name="T7" fmla="*/ 283 h 567"/>
                  <a:gd name="T8" fmla="*/ 284 w 567"/>
                  <a:gd name="T9" fmla="*/ 0 h 567"/>
                  <a:gd name="T10" fmla="*/ 284 w 567"/>
                  <a:gd name="T11" fmla="*/ 142 h 567"/>
                  <a:gd name="T12" fmla="*/ 229 w 567"/>
                  <a:gd name="T13" fmla="*/ 87 h 567"/>
                  <a:gd name="T14" fmla="*/ 284 w 567"/>
                  <a:gd name="T15" fmla="*/ 32 h 567"/>
                  <a:gd name="T16" fmla="*/ 339 w 567"/>
                  <a:gd name="T17" fmla="*/ 87 h 567"/>
                  <a:gd name="T18" fmla="*/ 284 w 567"/>
                  <a:gd name="T19" fmla="*/ 142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7" h="567">
                    <a:moveTo>
                      <a:pt x="284" y="0"/>
                    </a:moveTo>
                    <a:cubicBezTo>
                      <a:pt x="127" y="0"/>
                      <a:pt x="0" y="127"/>
                      <a:pt x="0" y="283"/>
                    </a:cubicBezTo>
                    <a:cubicBezTo>
                      <a:pt x="0" y="440"/>
                      <a:pt x="127" y="567"/>
                      <a:pt x="284" y="567"/>
                    </a:cubicBezTo>
                    <a:cubicBezTo>
                      <a:pt x="440" y="567"/>
                      <a:pt x="567" y="440"/>
                      <a:pt x="567" y="283"/>
                    </a:cubicBezTo>
                    <a:cubicBezTo>
                      <a:pt x="567" y="127"/>
                      <a:pt x="440" y="0"/>
                      <a:pt x="284" y="0"/>
                    </a:cubicBezTo>
                    <a:close/>
                    <a:moveTo>
                      <a:pt x="284" y="142"/>
                    </a:moveTo>
                    <a:cubicBezTo>
                      <a:pt x="254" y="142"/>
                      <a:pt x="229" y="117"/>
                      <a:pt x="229" y="87"/>
                    </a:cubicBezTo>
                    <a:cubicBezTo>
                      <a:pt x="229" y="57"/>
                      <a:pt x="254" y="32"/>
                      <a:pt x="284" y="32"/>
                    </a:cubicBezTo>
                    <a:cubicBezTo>
                      <a:pt x="314" y="32"/>
                      <a:pt x="339" y="57"/>
                      <a:pt x="339" y="87"/>
                    </a:cubicBezTo>
                    <a:cubicBezTo>
                      <a:pt x="339" y="117"/>
                      <a:pt x="314" y="142"/>
                      <a:pt x="284" y="142"/>
                    </a:cubicBezTo>
                    <a:close/>
                  </a:path>
                </a:pathLst>
              </a:custGeom>
              <a:solidFill>
                <a:schemeClr val="lt1"/>
              </a:solidFill>
              <a:ln>
                <a:noFill/>
              </a:ln>
            </p:spPr>
            <p:txBody>
              <a:bodyPr vert="horz" wrap="square" lIns="96435" tIns="48217" rIns="96435" bIns="48217" numCol="1" anchor="t" anchorCtr="0" compatLnSpc="1"/>
              <a:lstStyle/>
              <a:p>
                <a:pPr algn="ctr"/>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42" name="Freeform 74"/>
              <p:cNvSpPr>
                <a:spLocks noEditPoints="1"/>
              </p:cNvSpPr>
              <p:nvPr>
                <p:custDataLst>
                  <p:tags r:id="rId5"/>
                </p:custDataLst>
              </p:nvPr>
            </p:nvSpPr>
            <p:spPr bwMode="auto">
              <a:xfrm>
                <a:off x="1771478" y="1146754"/>
                <a:ext cx="1793875" cy="1790700"/>
              </a:xfrm>
              <a:custGeom>
                <a:avLst/>
                <a:gdLst>
                  <a:gd name="T0" fmla="*/ 272 w 544"/>
                  <a:gd name="T1" fmla="*/ 0 h 544"/>
                  <a:gd name="T2" fmla="*/ 0 w 544"/>
                  <a:gd name="T3" fmla="*/ 272 h 544"/>
                  <a:gd name="T4" fmla="*/ 272 w 544"/>
                  <a:gd name="T5" fmla="*/ 544 h 544"/>
                  <a:gd name="T6" fmla="*/ 544 w 544"/>
                  <a:gd name="T7" fmla="*/ 272 h 544"/>
                  <a:gd name="T8" fmla="*/ 272 w 544"/>
                  <a:gd name="T9" fmla="*/ 0 h 544"/>
                  <a:gd name="T10" fmla="*/ 272 w 544"/>
                  <a:gd name="T11" fmla="*/ 131 h 544"/>
                  <a:gd name="T12" fmla="*/ 217 w 544"/>
                  <a:gd name="T13" fmla="*/ 76 h 544"/>
                  <a:gd name="T14" fmla="*/ 272 w 544"/>
                  <a:gd name="T15" fmla="*/ 21 h 544"/>
                  <a:gd name="T16" fmla="*/ 327 w 544"/>
                  <a:gd name="T17" fmla="*/ 76 h 544"/>
                  <a:gd name="T18" fmla="*/ 272 w 544"/>
                  <a:gd name="T19" fmla="*/ 131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4" h="544">
                    <a:moveTo>
                      <a:pt x="272" y="0"/>
                    </a:moveTo>
                    <a:cubicBezTo>
                      <a:pt x="122" y="0"/>
                      <a:pt x="0" y="122"/>
                      <a:pt x="0" y="272"/>
                    </a:cubicBezTo>
                    <a:cubicBezTo>
                      <a:pt x="0" y="423"/>
                      <a:pt x="122" y="544"/>
                      <a:pt x="272" y="544"/>
                    </a:cubicBezTo>
                    <a:cubicBezTo>
                      <a:pt x="422" y="544"/>
                      <a:pt x="544" y="423"/>
                      <a:pt x="544" y="272"/>
                    </a:cubicBezTo>
                    <a:cubicBezTo>
                      <a:pt x="544" y="122"/>
                      <a:pt x="422" y="0"/>
                      <a:pt x="272" y="0"/>
                    </a:cubicBezTo>
                    <a:close/>
                    <a:moveTo>
                      <a:pt x="272" y="131"/>
                    </a:moveTo>
                    <a:cubicBezTo>
                      <a:pt x="242" y="131"/>
                      <a:pt x="217" y="106"/>
                      <a:pt x="217" y="76"/>
                    </a:cubicBezTo>
                    <a:cubicBezTo>
                      <a:pt x="217" y="46"/>
                      <a:pt x="242" y="21"/>
                      <a:pt x="272" y="21"/>
                    </a:cubicBezTo>
                    <a:cubicBezTo>
                      <a:pt x="302" y="21"/>
                      <a:pt x="327" y="46"/>
                      <a:pt x="327" y="76"/>
                    </a:cubicBezTo>
                    <a:cubicBezTo>
                      <a:pt x="327" y="106"/>
                      <a:pt x="302" y="131"/>
                      <a:pt x="272" y="13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43" name="Freeform 75"/>
              <p:cNvSpPr>
                <a:spLocks noEditPoints="1"/>
              </p:cNvSpPr>
              <p:nvPr>
                <p:custDataLst>
                  <p:tags r:id="rId6"/>
                </p:custDataLst>
              </p:nvPr>
            </p:nvSpPr>
            <p:spPr bwMode="auto">
              <a:xfrm>
                <a:off x="2457278" y="1178504"/>
                <a:ext cx="434975" cy="434975"/>
              </a:xfrm>
              <a:custGeom>
                <a:avLst/>
                <a:gdLst>
                  <a:gd name="T0" fmla="*/ 66 w 132"/>
                  <a:gd name="T1" fmla="*/ 0 h 132"/>
                  <a:gd name="T2" fmla="*/ 0 w 132"/>
                  <a:gd name="T3" fmla="*/ 66 h 132"/>
                  <a:gd name="T4" fmla="*/ 66 w 132"/>
                  <a:gd name="T5" fmla="*/ 132 h 132"/>
                  <a:gd name="T6" fmla="*/ 132 w 132"/>
                  <a:gd name="T7" fmla="*/ 66 h 132"/>
                  <a:gd name="T8" fmla="*/ 66 w 132"/>
                  <a:gd name="T9" fmla="*/ 0 h 132"/>
                  <a:gd name="T10" fmla="*/ 66 w 132"/>
                  <a:gd name="T11" fmla="*/ 121 h 132"/>
                  <a:gd name="T12" fmla="*/ 11 w 132"/>
                  <a:gd name="T13" fmla="*/ 66 h 132"/>
                  <a:gd name="T14" fmla="*/ 66 w 132"/>
                  <a:gd name="T15" fmla="*/ 11 h 132"/>
                  <a:gd name="T16" fmla="*/ 120 w 132"/>
                  <a:gd name="T17" fmla="*/ 66 h 132"/>
                  <a:gd name="T18" fmla="*/ 66 w 132"/>
                  <a:gd name="T19" fmla="*/ 12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0"/>
                    </a:moveTo>
                    <a:cubicBezTo>
                      <a:pt x="29" y="0"/>
                      <a:pt x="0" y="30"/>
                      <a:pt x="0" y="66"/>
                    </a:cubicBezTo>
                    <a:cubicBezTo>
                      <a:pt x="0" y="102"/>
                      <a:pt x="29" y="132"/>
                      <a:pt x="66" y="132"/>
                    </a:cubicBezTo>
                    <a:cubicBezTo>
                      <a:pt x="102" y="132"/>
                      <a:pt x="132" y="102"/>
                      <a:pt x="132" y="66"/>
                    </a:cubicBezTo>
                    <a:cubicBezTo>
                      <a:pt x="132" y="30"/>
                      <a:pt x="102" y="0"/>
                      <a:pt x="66" y="0"/>
                    </a:cubicBezTo>
                    <a:close/>
                    <a:moveTo>
                      <a:pt x="66" y="121"/>
                    </a:moveTo>
                    <a:cubicBezTo>
                      <a:pt x="36" y="121"/>
                      <a:pt x="11" y="96"/>
                      <a:pt x="11" y="66"/>
                    </a:cubicBezTo>
                    <a:cubicBezTo>
                      <a:pt x="11" y="36"/>
                      <a:pt x="36" y="11"/>
                      <a:pt x="66" y="11"/>
                    </a:cubicBezTo>
                    <a:cubicBezTo>
                      <a:pt x="96" y="11"/>
                      <a:pt x="120" y="36"/>
                      <a:pt x="120" y="66"/>
                    </a:cubicBezTo>
                    <a:cubicBezTo>
                      <a:pt x="120" y="96"/>
                      <a:pt x="96" y="121"/>
                      <a:pt x="66" y="121"/>
                    </a:cubicBezTo>
                    <a:close/>
                  </a:path>
                </a:pathLst>
              </a:custGeom>
              <a:solidFill>
                <a:schemeClr val="lt1"/>
              </a:solidFill>
              <a:ln>
                <a:noFill/>
              </a:ln>
            </p:spPr>
            <p:txBody>
              <a:bodyPr vert="horz" wrap="square" lIns="96435" tIns="48217" rIns="96435" bIns="48217" numCol="1" anchor="t" anchorCtr="0" compatLnSpc="1"/>
              <a:lstStyle/>
              <a:p>
                <a:pPr algn="ctr"/>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44" name="Freeform 77"/>
              <p:cNvSpPr/>
              <p:nvPr>
                <p:custDataLst>
                  <p:tags r:id="rId7"/>
                </p:custDataLst>
              </p:nvPr>
            </p:nvSpPr>
            <p:spPr bwMode="auto">
              <a:xfrm>
                <a:off x="2595390" y="972129"/>
                <a:ext cx="66675" cy="144463"/>
              </a:xfrm>
              <a:custGeom>
                <a:avLst/>
                <a:gdLst>
                  <a:gd name="T0" fmla="*/ 20 w 20"/>
                  <a:gd name="T1" fmla="*/ 30 h 44"/>
                  <a:gd name="T2" fmla="*/ 20 w 20"/>
                  <a:gd name="T3" fmla="*/ 30 h 44"/>
                  <a:gd name="T4" fmla="*/ 20 w 20"/>
                  <a:gd name="T5" fmla="*/ 19 h 44"/>
                  <a:gd name="T6" fmla="*/ 19 w 20"/>
                  <a:gd name="T7" fmla="*/ 18 h 44"/>
                  <a:gd name="T8" fmla="*/ 3 w 20"/>
                  <a:gd name="T9" fmla="*/ 0 h 44"/>
                  <a:gd name="T10" fmla="*/ 0 w 20"/>
                  <a:gd name="T11" fmla="*/ 0 h 44"/>
                  <a:gd name="T12" fmla="*/ 0 w 20"/>
                  <a:gd name="T13" fmla="*/ 3 h 44"/>
                  <a:gd name="T14" fmla="*/ 0 w 20"/>
                  <a:gd name="T15" fmla="*/ 3 h 44"/>
                  <a:gd name="T16" fmla="*/ 16 w 20"/>
                  <a:gd name="T17" fmla="*/ 20 h 44"/>
                  <a:gd name="T18" fmla="*/ 16 w 20"/>
                  <a:gd name="T19" fmla="*/ 30 h 44"/>
                  <a:gd name="T20" fmla="*/ 13 w 20"/>
                  <a:gd name="T21" fmla="*/ 44 h 44"/>
                  <a:gd name="T22" fmla="*/ 17 w 20"/>
                  <a:gd name="T23" fmla="*/ 44 h 44"/>
                  <a:gd name="T24" fmla="*/ 20 w 20"/>
                  <a:gd name="T25" fmla="*/ 3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4">
                    <a:moveTo>
                      <a:pt x="20" y="30"/>
                    </a:moveTo>
                    <a:cubicBezTo>
                      <a:pt x="20" y="30"/>
                      <a:pt x="20" y="30"/>
                      <a:pt x="20" y="30"/>
                    </a:cubicBezTo>
                    <a:cubicBezTo>
                      <a:pt x="20" y="19"/>
                      <a:pt x="20" y="19"/>
                      <a:pt x="20" y="19"/>
                    </a:cubicBezTo>
                    <a:cubicBezTo>
                      <a:pt x="20" y="19"/>
                      <a:pt x="20" y="18"/>
                      <a:pt x="19" y="18"/>
                    </a:cubicBezTo>
                    <a:cubicBezTo>
                      <a:pt x="3" y="0"/>
                      <a:pt x="3" y="0"/>
                      <a:pt x="3" y="0"/>
                    </a:cubicBezTo>
                    <a:cubicBezTo>
                      <a:pt x="3" y="0"/>
                      <a:pt x="1" y="0"/>
                      <a:pt x="0" y="0"/>
                    </a:cubicBezTo>
                    <a:cubicBezTo>
                      <a:pt x="0" y="1"/>
                      <a:pt x="0" y="2"/>
                      <a:pt x="0" y="3"/>
                    </a:cubicBezTo>
                    <a:cubicBezTo>
                      <a:pt x="0" y="3"/>
                      <a:pt x="0" y="3"/>
                      <a:pt x="0" y="3"/>
                    </a:cubicBezTo>
                    <a:cubicBezTo>
                      <a:pt x="16" y="20"/>
                      <a:pt x="16" y="20"/>
                      <a:pt x="16" y="20"/>
                    </a:cubicBezTo>
                    <a:cubicBezTo>
                      <a:pt x="16" y="30"/>
                      <a:pt x="16" y="30"/>
                      <a:pt x="16" y="30"/>
                    </a:cubicBezTo>
                    <a:cubicBezTo>
                      <a:pt x="13" y="44"/>
                      <a:pt x="13" y="44"/>
                      <a:pt x="13" y="44"/>
                    </a:cubicBezTo>
                    <a:cubicBezTo>
                      <a:pt x="17" y="44"/>
                      <a:pt x="17" y="44"/>
                      <a:pt x="17" y="44"/>
                    </a:cubicBezTo>
                    <a:lnTo>
                      <a:pt x="20" y="30"/>
                    </a:ln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45" name="Freeform 78"/>
              <p:cNvSpPr/>
              <p:nvPr>
                <p:custDataLst>
                  <p:tags r:id="rId8"/>
                </p:custDataLst>
              </p:nvPr>
            </p:nvSpPr>
            <p:spPr bwMode="auto">
              <a:xfrm>
                <a:off x="2638253" y="1034041"/>
                <a:ext cx="42863" cy="12700"/>
              </a:xfrm>
              <a:custGeom>
                <a:avLst/>
                <a:gdLst>
                  <a:gd name="T0" fmla="*/ 2 w 13"/>
                  <a:gd name="T1" fmla="*/ 4 h 4"/>
                  <a:gd name="T2" fmla="*/ 11 w 13"/>
                  <a:gd name="T3" fmla="*/ 4 h 4"/>
                  <a:gd name="T4" fmla="*/ 13 w 13"/>
                  <a:gd name="T5" fmla="*/ 2 h 4"/>
                  <a:gd name="T6" fmla="*/ 11 w 13"/>
                  <a:gd name="T7" fmla="*/ 0 h 4"/>
                  <a:gd name="T8" fmla="*/ 2 w 13"/>
                  <a:gd name="T9" fmla="*/ 0 h 4"/>
                  <a:gd name="T10" fmla="*/ 0 w 13"/>
                  <a:gd name="T11" fmla="*/ 2 h 4"/>
                  <a:gd name="T12" fmla="*/ 2 w 1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3" h="4">
                    <a:moveTo>
                      <a:pt x="2" y="4"/>
                    </a:moveTo>
                    <a:cubicBezTo>
                      <a:pt x="11" y="4"/>
                      <a:pt x="11" y="4"/>
                      <a:pt x="11" y="4"/>
                    </a:cubicBezTo>
                    <a:cubicBezTo>
                      <a:pt x="12" y="4"/>
                      <a:pt x="13" y="4"/>
                      <a:pt x="13" y="2"/>
                    </a:cubicBezTo>
                    <a:cubicBezTo>
                      <a:pt x="13" y="1"/>
                      <a:pt x="12" y="0"/>
                      <a:pt x="11" y="0"/>
                    </a:cubicBezTo>
                    <a:cubicBezTo>
                      <a:pt x="2" y="0"/>
                      <a:pt x="2" y="0"/>
                      <a:pt x="2" y="0"/>
                    </a:cubicBezTo>
                    <a:cubicBezTo>
                      <a:pt x="1" y="0"/>
                      <a:pt x="0" y="1"/>
                      <a:pt x="0" y="2"/>
                    </a:cubicBezTo>
                    <a:cubicBezTo>
                      <a:pt x="0" y="4"/>
                      <a:pt x="1" y="4"/>
                      <a:pt x="2" y="4"/>
                    </a:cubicBezTo>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46" name="Freeform 79"/>
              <p:cNvSpPr/>
              <p:nvPr>
                <p:custDataLst>
                  <p:tags r:id="rId9"/>
                </p:custDataLst>
              </p:nvPr>
            </p:nvSpPr>
            <p:spPr bwMode="auto">
              <a:xfrm>
                <a:off x="2638253" y="1051504"/>
                <a:ext cx="42863" cy="12700"/>
              </a:xfrm>
              <a:custGeom>
                <a:avLst/>
                <a:gdLst>
                  <a:gd name="T0" fmla="*/ 2 w 13"/>
                  <a:gd name="T1" fmla="*/ 4 h 4"/>
                  <a:gd name="T2" fmla="*/ 11 w 13"/>
                  <a:gd name="T3" fmla="*/ 4 h 4"/>
                  <a:gd name="T4" fmla="*/ 13 w 13"/>
                  <a:gd name="T5" fmla="*/ 2 h 4"/>
                  <a:gd name="T6" fmla="*/ 11 w 13"/>
                  <a:gd name="T7" fmla="*/ 0 h 4"/>
                  <a:gd name="T8" fmla="*/ 2 w 13"/>
                  <a:gd name="T9" fmla="*/ 0 h 4"/>
                  <a:gd name="T10" fmla="*/ 0 w 13"/>
                  <a:gd name="T11" fmla="*/ 2 h 4"/>
                  <a:gd name="T12" fmla="*/ 2 w 1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3" h="4">
                    <a:moveTo>
                      <a:pt x="2" y="4"/>
                    </a:moveTo>
                    <a:cubicBezTo>
                      <a:pt x="11" y="4"/>
                      <a:pt x="11" y="4"/>
                      <a:pt x="11" y="4"/>
                    </a:cubicBezTo>
                    <a:cubicBezTo>
                      <a:pt x="12" y="4"/>
                      <a:pt x="13" y="3"/>
                      <a:pt x="13" y="2"/>
                    </a:cubicBezTo>
                    <a:cubicBezTo>
                      <a:pt x="13" y="1"/>
                      <a:pt x="12" y="0"/>
                      <a:pt x="11" y="0"/>
                    </a:cubicBezTo>
                    <a:cubicBezTo>
                      <a:pt x="2" y="0"/>
                      <a:pt x="2" y="0"/>
                      <a:pt x="2" y="0"/>
                    </a:cubicBezTo>
                    <a:cubicBezTo>
                      <a:pt x="1" y="0"/>
                      <a:pt x="0" y="1"/>
                      <a:pt x="0" y="2"/>
                    </a:cubicBezTo>
                    <a:cubicBezTo>
                      <a:pt x="0" y="3"/>
                      <a:pt x="1" y="4"/>
                      <a:pt x="2" y="4"/>
                    </a:cubicBezTo>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49" name="Freeform 82"/>
              <p:cNvSpPr>
                <a:spLocks noEditPoints="1"/>
              </p:cNvSpPr>
              <p:nvPr>
                <p:custDataLst>
                  <p:tags r:id="rId10"/>
                </p:custDataLst>
              </p:nvPr>
            </p:nvSpPr>
            <p:spPr bwMode="auto">
              <a:xfrm>
                <a:off x="2558466" y="1772227"/>
                <a:ext cx="192088" cy="319088"/>
              </a:xfrm>
              <a:custGeom>
                <a:avLst/>
                <a:gdLst>
                  <a:gd name="T0" fmla="*/ 52 w 58"/>
                  <a:gd name="T1" fmla="*/ 17 h 97"/>
                  <a:gd name="T2" fmla="*/ 52 w 58"/>
                  <a:gd name="T3" fmla="*/ 77 h 97"/>
                  <a:gd name="T4" fmla="*/ 7 w 58"/>
                  <a:gd name="T5" fmla="*/ 77 h 97"/>
                  <a:gd name="T6" fmla="*/ 7 w 58"/>
                  <a:gd name="T7" fmla="*/ 12 h 97"/>
                  <a:gd name="T8" fmla="*/ 52 w 58"/>
                  <a:gd name="T9" fmla="*/ 12 h 97"/>
                  <a:gd name="T10" fmla="*/ 52 w 58"/>
                  <a:gd name="T11" fmla="*/ 17 h 97"/>
                  <a:gd name="T12" fmla="*/ 29 w 58"/>
                  <a:gd name="T13" fmla="*/ 92 h 97"/>
                  <a:gd name="T14" fmla="*/ 29 w 58"/>
                  <a:gd name="T15" fmla="*/ 92 h 97"/>
                  <a:gd name="T16" fmla="*/ 24 w 58"/>
                  <a:gd name="T17" fmla="*/ 87 h 97"/>
                  <a:gd name="T18" fmla="*/ 29 w 58"/>
                  <a:gd name="T19" fmla="*/ 82 h 97"/>
                  <a:gd name="T20" fmla="*/ 34 w 58"/>
                  <a:gd name="T21" fmla="*/ 87 h 97"/>
                  <a:gd name="T22" fmla="*/ 29 w 58"/>
                  <a:gd name="T23" fmla="*/ 92 h 97"/>
                  <a:gd name="T24" fmla="*/ 48 w 58"/>
                  <a:gd name="T25" fmla="*/ 0 h 97"/>
                  <a:gd name="T26" fmla="*/ 11 w 58"/>
                  <a:gd name="T27" fmla="*/ 0 h 97"/>
                  <a:gd name="T28" fmla="*/ 0 w 58"/>
                  <a:gd name="T29" fmla="*/ 10 h 97"/>
                  <a:gd name="T30" fmla="*/ 0 w 58"/>
                  <a:gd name="T31" fmla="*/ 87 h 97"/>
                  <a:gd name="T32" fmla="*/ 11 w 58"/>
                  <a:gd name="T33" fmla="*/ 97 h 97"/>
                  <a:gd name="T34" fmla="*/ 48 w 58"/>
                  <a:gd name="T35" fmla="*/ 97 h 97"/>
                  <a:gd name="T36" fmla="*/ 58 w 58"/>
                  <a:gd name="T37" fmla="*/ 87 h 97"/>
                  <a:gd name="T38" fmla="*/ 58 w 58"/>
                  <a:gd name="T39" fmla="*/ 10 h 97"/>
                  <a:gd name="T40" fmla="*/ 48 w 58"/>
                  <a:gd name="T41"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97">
                    <a:moveTo>
                      <a:pt x="52" y="17"/>
                    </a:moveTo>
                    <a:cubicBezTo>
                      <a:pt x="52" y="77"/>
                      <a:pt x="52" y="77"/>
                      <a:pt x="52" y="77"/>
                    </a:cubicBezTo>
                    <a:cubicBezTo>
                      <a:pt x="7" y="77"/>
                      <a:pt x="7" y="77"/>
                      <a:pt x="7" y="77"/>
                    </a:cubicBezTo>
                    <a:cubicBezTo>
                      <a:pt x="7" y="12"/>
                      <a:pt x="7" y="12"/>
                      <a:pt x="7" y="12"/>
                    </a:cubicBezTo>
                    <a:cubicBezTo>
                      <a:pt x="52" y="12"/>
                      <a:pt x="52" y="12"/>
                      <a:pt x="52" y="12"/>
                    </a:cubicBezTo>
                    <a:lnTo>
                      <a:pt x="52" y="17"/>
                    </a:lnTo>
                    <a:close/>
                    <a:moveTo>
                      <a:pt x="29" y="92"/>
                    </a:moveTo>
                    <a:cubicBezTo>
                      <a:pt x="29" y="92"/>
                      <a:pt x="29" y="92"/>
                      <a:pt x="29" y="92"/>
                    </a:cubicBezTo>
                    <a:cubicBezTo>
                      <a:pt x="27" y="92"/>
                      <a:pt x="24" y="90"/>
                      <a:pt x="24" y="87"/>
                    </a:cubicBezTo>
                    <a:cubicBezTo>
                      <a:pt x="24" y="84"/>
                      <a:pt x="27" y="82"/>
                      <a:pt x="29" y="82"/>
                    </a:cubicBezTo>
                    <a:cubicBezTo>
                      <a:pt x="32" y="82"/>
                      <a:pt x="34" y="84"/>
                      <a:pt x="34" y="87"/>
                    </a:cubicBezTo>
                    <a:cubicBezTo>
                      <a:pt x="34" y="90"/>
                      <a:pt x="32" y="92"/>
                      <a:pt x="29" y="92"/>
                    </a:cubicBezTo>
                    <a:close/>
                    <a:moveTo>
                      <a:pt x="48" y="0"/>
                    </a:moveTo>
                    <a:cubicBezTo>
                      <a:pt x="11" y="0"/>
                      <a:pt x="11" y="0"/>
                      <a:pt x="11" y="0"/>
                    </a:cubicBezTo>
                    <a:cubicBezTo>
                      <a:pt x="5" y="0"/>
                      <a:pt x="0" y="4"/>
                      <a:pt x="0" y="10"/>
                    </a:cubicBezTo>
                    <a:cubicBezTo>
                      <a:pt x="0" y="87"/>
                      <a:pt x="0" y="87"/>
                      <a:pt x="0" y="87"/>
                    </a:cubicBezTo>
                    <a:cubicBezTo>
                      <a:pt x="0" y="93"/>
                      <a:pt x="5" y="97"/>
                      <a:pt x="11" y="97"/>
                    </a:cubicBezTo>
                    <a:cubicBezTo>
                      <a:pt x="48" y="97"/>
                      <a:pt x="48" y="97"/>
                      <a:pt x="48" y="97"/>
                    </a:cubicBezTo>
                    <a:cubicBezTo>
                      <a:pt x="54" y="97"/>
                      <a:pt x="58" y="93"/>
                      <a:pt x="58" y="87"/>
                    </a:cubicBezTo>
                    <a:cubicBezTo>
                      <a:pt x="58" y="10"/>
                      <a:pt x="58" y="10"/>
                      <a:pt x="58" y="10"/>
                    </a:cubicBezTo>
                    <a:cubicBezTo>
                      <a:pt x="58" y="4"/>
                      <a:pt x="54" y="0"/>
                      <a:pt x="48" y="0"/>
                    </a:cubicBezTo>
                    <a:close/>
                  </a:path>
                </a:pathLst>
              </a:custGeom>
              <a:solidFill>
                <a:schemeClr val="l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810" b="1">
                  <a:solidFill>
                    <a:schemeClr val="dk1"/>
                  </a:solidFill>
                  <a:latin typeface="微软雅黑" panose="020B0503020204020204" pitchFamily="34" charset="-122"/>
                  <a:ea typeface="微软雅黑" panose="020B0503020204020204" pitchFamily="34" charset="-122"/>
                </a:endParaRPr>
              </a:p>
            </p:txBody>
          </p:sp>
        </p:grpSp>
        <p:sp>
          <p:nvSpPr>
            <p:cNvPr id="12" name="Freeform 107"/>
            <p:cNvSpPr/>
            <p:nvPr>
              <p:custDataLst>
                <p:tags r:id="rId11"/>
              </p:custDataLst>
            </p:nvPr>
          </p:nvSpPr>
          <p:spPr bwMode="auto">
            <a:xfrm>
              <a:off x="1844812" y="-28518"/>
              <a:ext cx="83701" cy="1288763"/>
            </a:xfrm>
            <a:custGeom>
              <a:avLst/>
              <a:gdLst>
                <a:gd name="T0" fmla="*/ 19 w 28"/>
                <a:gd name="T1" fmla="*/ 0 h 644"/>
                <a:gd name="T2" fmla="*/ 15 w 28"/>
                <a:gd name="T3" fmla="*/ 0 h 644"/>
                <a:gd name="T4" fmla="*/ 15 w 28"/>
                <a:gd name="T5" fmla="*/ 590 h 644"/>
                <a:gd name="T6" fmla="*/ 15 w 28"/>
                <a:gd name="T7" fmla="*/ 591 h 644"/>
                <a:gd name="T8" fmla="*/ 24 w 28"/>
                <a:gd name="T9" fmla="*/ 640 h 644"/>
                <a:gd name="T10" fmla="*/ 5 w 28"/>
                <a:gd name="T11" fmla="*/ 640 h 644"/>
                <a:gd name="T12" fmla="*/ 5 w 28"/>
                <a:gd name="T13" fmla="*/ 637 h 644"/>
                <a:gd name="T14" fmla="*/ 1 w 28"/>
                <a:gd name="T15" fmla="*/ 638 h 644"/>
                <a:gd name="T16" fmla="*/ 1 w 28"/>
                <a:gd name="T17" fmla="*/ 641 h 644"/>
                <a:gd name="T18" fmla="*/ 1 w 28"/>
                <a:gd name="T19" fmla="*/ 643 h 644"/>
                <a:gd name="T20" fmla="*/ 3 w 28"/>
                <a:gd name="T21" fmla="*/ 644 h 644"/>
                <a:gd name="T22" fmla="*/ 26 w 28"/>
                <a:gd name="T23" fmla="*/ 644 h 644"/>
                <a:gd name="T24" fmla="*/ 27 w 28"/>
                <a:gd name="T25" fmla="*/ 643 h 644"/>
                <a:gd name="T26" fmla="*/ 28 w 28"/>
                <a:gd name="T27" fmla="*/ 641 h 644"/>
                <a:gd name="T28" fmla="*/ 19 w 28"/>
                <a:gd name="T29" fmla="*/ 590 h 644"/>
                <a:gd name="T30" fmla="*/ 19 w 28"/>
                <a:gd name="T31"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644">
                  <a:moveTo>
                    <a:pt x="19" y="0"/>
                  </a:moveTo>
                  <a:cubicBezTo>
                    <a:pt x="15" y="0"/>
                    <a:pt x="15" y="0"/>
                    <a:pt x="15" y="0"/>
                  </a:cubicBezTo>
                  <a:cubicBezTo>
                    <a:pt x="15" y="590"/>
                    <a:pt x="15" y="590"/>
                    <a:pt x="15" y="590"/>
                  </a:cubicBezTo>
                  <a:cubicBezTo>
                    <a:pt x="15" y="591"/>
                    <a:pt x="15" y="591"/>
                    <a:pt x="15" y="591"/>
                  </a:cubicBezTo>
                  <a:cubicBezTo>
                    <a:pt x="24" y="640"/>
                    <a:pt x="24" y="640"/>
                    <a:pt x="24" y="640"/>
                  </a:cubicBezTo>
                  <a:cubicBezTo>
                    <a:pt x="5" y="640"/>
                    <a:pt x="5" y="640"/>
                    <a:pt x="5" y="640"/>
                  </a:cubicBezTo>
                  <a:cubicBezTo>
                    <a:pt x="5" y="637"/>
                    <a:pt x="5" y="637"/>
                    <a:pt x="5" y="637"/>
                  </a:cubicBezTo>
                  <a:cubicBezTo>
                    <a:pt x="1" y="638"/>
                    <a:pt x="1" y="638"/>
                    <a:pt x="1" y="638"/>
                  </a:cubicBezTo>
                  <a:cubicBezTo>
                    <a:pt x="1" y="641"/>
                    <a:pt x="1" y="641"/>
                    <a:pt x="1" y="641"/>
                  </a:cubicBezTo>
                  <a:cubicBezTo>
                    <a:pt x="0" y="642"/>
                    <a:pt x="1" y="642"/>
                    <a:pt x="1" y="643"/>
                  </a:cubicBezTo>
                  <a:cubicBezTo>
                    <a:pt x="1" y="643"/>
                    <a:pt x="2" y="644"/>
                    <a:pt x="3" y="644"/>
                  </a:cubicBezTo>
                  <a:cubicBezTo>
                    <a:pt x="26" y="644"/>
                    <a:pt x="26" y="644"/>
                    <a:pt x="26" y="644"/>
                  </a:cubicBezTo>
                  <a:cubicBezTo>
                    <a:pt x="26" y="644"/>
                    <a:pt x="27" y="643"/>
                    <a:pt x="27" y="643"/>
                  </a:cubicBezTo>
                  <a:cubicBezTo>
                    <a:pt x="28" y="643"/>
                    <a:pt x="28" y="642"/>
                    <a:pt x="28" y="641"/>
                  </a:cubicBezTo>
                  <a:cubicBezTo>
                    <a:pt x="19" y="590"/>
                    <a:pt x="19" y="590"/>
                    <a:pt x="19" y="590"/>
                  </a:cubicBezTo>
                  <a:lnTo>
                    <a:pt x="19" y="0"/>
                  </a:ln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r>
                <a:rPr lang="en-US" altLang="zh-CN" sz="2810" b="1" dirty="0">
                  <a:solidFill>
                    <a:schemeClr val="dk1"/>
                  </a:solidFill>
                  <a:latin typeface="微软雅黑" panose="020B0503020204020204" pitchFamily="34" charset="-122"/>
                  <a:ea typeface="微软雅黑" panose="020B0503020204020204" pitchFamily="34" charset="-122"/>
                </a:rPr>
                <a:t> </a:t>
              </a:r>
              <a:endParaRPr lang="en-US" altLang="zh-CN" sz="2810" b="1" dirty="0">
                <a:solidFill>
                  <a:schemeClr val="dk1"/>
                </a:solidFill>
                <a:latin typeface="微软雅黑" panose="020B0503020204020204" pitchFamily="34" charset="-122"/>
                <a:ea typeface="微软雅黑" panose="020B0503020204020204" pitchFamily="34" charset="-122"/>
              </a:endParaRPr>
            </a:p>
          </p:txBody>
        </p:sp>
      </p:grpSp>
      <p:sp>
        <p:nvSpPr>
          <p:cNvPr id="68" name="文本框 67"/>
          <p:cNvSpPr txBox="1"/>
          <p:nvPr>
            <p:custDataLst>
              <p:tags r:id="rId12"/>
            </p:custDataLst>
          </p:nvPr>
        </p:nvSpPr>
        <p:spPr>
          <a:xfrm>
            <a:off x="1922630" y="4639111"/>
            <a:ext cx="1056324" cy="485140"/>
          </a:xfrm>
          <a:prstGeom prst="rect">
            <a:avLst/>
          </a:prstGeom>
          <a:noFill/>
        </p:spPr>
        <p:txBody>
          <a:bodyPr wrap="square" rtlCol="0">
            <a:spAutoFit/>
          </a:bodyPr>
          <a:lstStyle/>
          <a:p>
            <a:pPr marL="0" lvl="0" indent="0" algn="ctr">
              <a:lnSpc>
                <a:spcPct val="130000"/>
              </a:lnSpc>
              <a:spcBef>
                <a:spcPts val="0"/>
              </a:spcBef>
              <a:spcAft>
                <a:spcPts val="0"/>
              </a:spcAft>
              <a:buSzPct val="100000"/>
            </a:pPr>
            <a:r>
              <a:rPr lang="zh-CN" altLang="en-US" sz="1970" b="1">
                <a:solidFill>
                  <a:schemeClr val="lt1"/>
                </a:solidFill>
                <a:latin typeface="Times New Roman" panose="02020603050405020304" charset="0"/>
                <a:ea typeface="微软雅黑" panose="020B0503020204020204" pitchFamily="34" charset="-122"/>
              </a:rPr>
              <a:t>习惯性</a:t>
            </a:r>
            <a:endParaRPr lang="zh-CN" altLang="en-US" sz="1970" b="1">
              <a:solidFill>
                <a:schemeClr val="lt1"/>
              </a:solidFill>
              <a:latin typeface="Times New Roman" panose="02020603050405020304" charset="0"/>
              <a:ea typeface="微软雅黑" panose="020B0503020204020204" pitchFamily="34" charset="-122"/>
            </a:endParaRPr>
          </a:p>
        </p:txBody>
      </p:sp>
      <p:grpSp>
        <p:nvGrpSpPr>
          <p:cNvPr id="66" name="组合 65"/>
          <p:cNvGrpSpPr/>
          <p:nvPr>
            <p:custDataLst>
              <p:tags r:id="rId13"/>
            </p:custDataLst>
          </p:nvPr>
        </p:nvGrpSpPr>
        <p:grpSpPr>
          <a:xfrm>
            <a:off x="3366482" y="2694332"/>
            <a:ext cx="1640294" cy="4148505"/>
            <a:chOff x="2889114" y="-2904"/>
            <a:chExt cx="1842379" cy="4660915"/>
          </a:xfrm>
        </p:grpSpPr>
        <p:sp>
          <p:nvSpPr>
            <p:cNvPr id="22" name="Freeform 94"/>
            <p:cNvSpPr>
              <a:spLocks noEditPoints="1"/>
            </p:cNvSpPr>
            <p:nvPr>
              <p:custDataLst>
                <p:tags r:id="rId14"/>
              </p:custDataLst>
            </p:nvPr>
          </p:nvSpPr>
          <p:spPr bwMode="auto">
            <a:xfrm>
              <a:off x="2889114" y="2818761"/>
              <a:ext cx="1842379" cy="1839250"/>
            </a:xfrm>
            <a:custGeom>
              <a:avLst/>
              <a:gdLst>
                <a:gd name="T0" fmla="*/ 283 w 567"/>
                <a:gd name="T1" fmla="*/ 0 h 567"/>
                <a:gd name="T2" fmla="*/ 0 w 567"/>
                <a:gd name="T3" fmla="*/ 283 h 567"/>
                <a:gd name="T4" fmla="*/ 283 w 567"/>
                <a:gd name="T5" fmla="*/ 567 h 567"/>
                <a:gd name="T6" fmla="*/ 567 w 567"/>
                <a:gd name="T7" fmla="*/ 283 h 567"/>
                <a:gd name="T8" fmla="*/ 283 w 567"/>
                <a:gd name="T9" fmla="*/ 0 h 567"/>
                <a:gd name="T10" fmla="*/ 283 w 567"/>
                <a:gd name="T11" fmla="*/ 141 h 567"/>
                <a:gd name="T12" fmla="*/ 229 w 567"/>
                <a:gd name="T13" fmla="*/ 87 h 567"/>
                <a:gd name="T14" fmla="*/ 283 w 567"/>
                <a:gd name="T15" fmla="*/ 32 h 567"/>
                <a:gd name="T16" fmla="*/ 338 w 567"/>
                <a:gd name="T17" fmla="*/ 87 h 567"/>
                <a:gd name="T18" fmla="*/ 283 w 567"/>
                <a:gd name="T19" fmla="*/ 141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7" h="567">
                  <a:moveTo>
                    <a:pt x="283" y="0"/>
                  </a:moveTo>
                  <a:cubicBezTo>
                    <a:pt x="127" y="0"/>
                    <a:pt x="0" y="126"/>
                    <a:pt x="0" y="283"/>
                  </a:cubicBezTo>
                  <a:cubicBezTo>
                    <a:pt x="0" y="440"/>
                    <a:pt x="127" y="567"/>
                    <a:pt x="283" y="567"/>
                  </a:cubicBezTo>
                  <a:cubicBezTo>
                    <a:pt x="440" y="567"/>
                    <a:pt x="567" y="440"/>
                    <a:pt x="567" y="283"/>
                  </a:cubicBezTo>
                  <a:cubicBezTo>
                    <a:pt x="567" y="126"/>
                    <a:pt x="440" y="0"/>
                    <a:pt x="283" y="0"/>
                  </a:cubicBezTo>
                  <a:close/>
                  <a:moveTo>
                    <a:pt x="283" y="141"/>
                  </a:moveTo>
                  <a:cubicBezTo>
                    <a:pt x="253" y="141"/>
                    <a:pt x="229" y="117"/>
                    <a:pt x="229" y="87"/>
                  </a:cubicBezTo>
                  <a:cubicBezTo>
                    <a:pt x="229" y="57"/>
                    <a:pt x="253" y="32"/>
                    <a:pt x="283" y="32"/>
                  </a:cubicBezTo>
                  <a:cubicBezTo>
                    <a:pt x="314" y="32"/>
                    <a:pt x="338" y="57"/>
                    <a:pt x="338" y="87"/>
                  </a:cubicBezTo>
                  <a:cubicBezTo>
                    <a:pt x="338" y="117"/>
                    <a:pt x="314" y="141"/>
                    <a:pt x="283" y="141"/>
                  </a:cubicBezTo>
                  <a:close/>
                </a:path>
              </a:pathLst>
            </a:custGeom>
            <a:solidFill>
              <a:schemeClr val="lt1"/>
            </a:solidFill>
            <a:ln>
              <a:noFill/>
            </a:ln>
          </p:spPr>
          <p:txBody>
            <a:bodyPr vert="horz" wrap="square" lIns="96435" tIns="48217" rIns="96435" bIns="48217" numCol="1" anchor="t" anchorCtr="0" compatLnSpc="1"/>
            <a:lstStyle/>
            <a:p>
              <a:pPr algn="ctr"/>
              <a:endParaRPr lang="zh-CN" altLang="en-US" sz="2810" b="1" dirty="0">
                <a:solidFill>
                  <a:schemeClr val="dk1"/>
                </a:solidFill>
                <a:latin typeface="微软雅黑" panose="020B0503020204020204" pitchFamily="34" charset="-122"/>
                <a:ea typeface="微软雅黑" panose="020B0503020204020204" pitchFamily="34" charset="-122"/>
              </a:endParaRPr>
            </a:p>
          </p:txBody>
        </p:sp>
        <p:sp>
          <p:nvSpPr>
            <p:cNvPr id="23" name="Freeform 95"/>
            <p:cNvSpPr>
              <a:spLocks noEditPoints="1"/>
            </p:cNvSpPr>
            <p:nvPr>
              <p:custDataLst>
                <p:tags r:id="rId15"/>
              </p:custDataLst>
            </p:nvPr>
          </p:nvSpPr>
          <p:spPr bwMode="auto">
            <a:xfrm>
              <a:off x="2925086" y="2853169"/>
              <a:ext cx="1770436" cy="1765743"/>
            </a:xfrm>
            <a:custGeom>
              <a:avLst/>
              <a:gdLst>
                <a:gd name="T0" fmla="*/ 272 w 545"/>
                <a:gd name="T1" fmla="*/ 0 h 544"/>
                <a:gd name="T2" fmla="*/ 0 w 545"/>
                <a:gd name="T3" fmla="*/ 272 h 544"/>
                <a:gd name="T4" fmla="*/ 272 w 545"/>
                <a:gd name="T5" fmla="*/ 544 h 544"/>
                <a:gd name="T6" fmla="*/ 545 w 545"/>
                <a:gd name="T7" fmla="*/ 272 h 544"/>
                <a:gd name="T8" fmla="*/ 272 w 545"/>
                <a:gd name="T9" fmla="*/ 0 h 544"/>
                <a:gd name="T10" fmla="*/ 272 w 545"/>
                <a:gd name="T11" fmla="*/ 130 h 544"/>
                <a:gd name="T12" fmla="*/ 218 w 545"/>
                <a:gd name="T13" fmla="*/ 76 h 544"/>
                <a:gd name="T14" fmla="*/ 272 w 545"/>
                <a:gd name="T15" fmla="*/ 21 h 544"/>
                <a:gd name="T16" fmla="*/ 327 w 545"/>
                <a:gd name="T17" fmla="*/ 76 h 544"/>
                <a:gd name="T18" fmla="*/ 272 w 545"/>
                <a:gd name="T19" fmla="*/ 13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5" h="544">
                  <a:moveTo>
                    <a:pt x="272" y="0"/>
                  </a:moveTo>
                  <a:cubicBezTo>
                    <a:pt x="122" y="0"/>
                    <a:pt x="0" y="122"/>
                    <a:pt x="0" y="272"/>
                  </a:cubicBezTo>
                  <a:cubicBezTo>
                    <a:pt x="0" y="422"/>
                    <a:pt x="122" y="544"/>
                    <a:pt x="272" y="544"/>
                  </a:cubicBezTo>
                  <a:cubicBezTo>
                    <a:pt x="423" y="544"/>
                    <a:pt x="545" y="422"/>
                    <a:pt x="545" y="272"/>
                  </a:cubicBezTo>
                  <a:cubicBezTo>
                    <a:pt x="545" y="122"/>
                    <a:pt x="423" y="0"/>
                    <a:pt x="272" y="0"/>
                  </a:cubicBezTo>
                  <a:close/>
                  <a:moveTo>
                    <a:pt x="272" y="130"/>
                  </a:moveTo>
                  <a:cubicBezTo>
                    <a:pt x="242" y="130"/>
                    <a:pt x="218" y="106"/>
                    <a:pt x="218" y="76"/>
                  </a:cubicBezTo>
                  <a:cubicBezTo>
                    <a:pt x="218" y="46"/>
                    <a:pt x="242" y="21"/>
                    <a:pt x="272" y="21"/>
                  </a:cubicBezTo>
                  <a:cubicBezTo>
                    <a:pt x="303" y="21"/>
                    <a:pt x="327" y="46"/>
                    <a:pt x="327" y="76"/>
                  </a:cubicBezTo>
                  <a:cubicBezTo>
                    <a:pt x="327" y="106"/>
                    <a:pt x="303" y="130"/>
                    <a:pt x="272" y="13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24" name="Freeform 96"/>
            <p:cNvSpPr>
              <a:spLocks noEditPoints="1"/>
            </p:cNvSpPr>
            <p:nvPr>
              <p:custDataLst>
                <p:tags r:id="rId16"/>
              </p:custDataLst>
            </p:nvPr>
          </p:nvSpPr>
          <p:spPr bwMode="auto">
            <a:xfrm>
              <a:off x="3597601" y="2886012"/>
              <a:ext cx="428533" cy="428533"/>
            </a:xfrm>
            <a:custGeom>
              <a:avLst/>
              <a:gdLst>
                <a:gd name="T0" fmla="*/ 66 w 132"/>
                <a:gd name="T1" fmla="*/ 0 h 132"/>
                <a:gd name="T2" fmla="*/ 0 w 132"/>
                <a:gd name="T3" fmla="*/ 66 h 132"/>
                <a:gd name="T4" fmla="*/ 66 w 132"/>
                <a:gd name="T5" fmla="*/ 132 h 132"/>
                <a:gd name="T6" fmla="*/ 132 w 132"/>
                <a:gd name="T7" fmla="*/ 66 h 132"/>
                <a:gd name="T8" fmla="*/ 66 w 132"/>
                <a:gd name="T9" fmla="*/ 0 h 132"/>
                <a:gd name="T10" fmla="*/ 66 w 132"/>
                <a:gd name="T11" fmla="*/ 121 h 132"/>
                <a:gd name="T12" fmla="*/ 11 w 132"/>
                <a:gd name="T13" fmla="*/ 66 h 132"/>
                <a:gd name="T14" fmla="*/ 66 w 132"/>
                <a:gd name="T15" fmla="*/ 11 h 132"/>
                <a:gd name="T16" fmla="*/ 121 w 132"/>
                <a:gd name="T17" fmla="*/ 66 h 132"/>
                <a:gd name="T18" fmla="*/ 66 w 132"/>
                <a:gd name="T19" fmla="*/ 12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0"/>
                  </a:moveTo>
                  <a:cubicBezTo>
                    <a:pt x="30" y="0"/>
                    <a:pt x="0" y="30"/>
                    <a:pt x="0" y="66"/>
                  </a:cubicBezTo>
                  <a:cubicBezTo>
                    <a:pt x="0" y="102"/>
                    <a:pt x="30" y="132"/>
                    <a:pt x="66" y="132"/>
                  </a:cubicBezTo>
                  <a:cubicBezTo>
                    <a:pt x="103" y="132"/>
                    <a:pt x="132" y="102"/>
                    <a:pt x="132" y="66"/>
                  </a:cubicBezTo>
                  <a:cubicBezTo>
                    <a:pt x="132" y="30"/>
                    <a:pt x="103" y="0"/>
                    <a:pt x="66" y="0"/>
                  </a:cubicBezTo>
                  <a:close/>
                  <a:moveTo>
                    <a:pt x="66" y="121"/>
                  </a:moveTo>
                  <a:cubicBezTo>
                    <a:pt x="36" y="121"/>
                    <a:pt x="11" y="96"/>
                    <a:pt x="11" y="66"/>
                  </a:cubicBezTo>
                  <a:cubicBezTo>
                    <a:pt x="11" y="36"/>
                    <a:pt x="36" y="11"/>
                    <a:pt x="66" y="11"/>
                  </a:cubicBezTo>
                  <a:cubicBezTo>
                    <a:pt x="96" y="11"/>
                    <a:pt x="121" y="36"/>
                    <a:pt x="121" y="66"/>
                  </a:cubicBezTo>
                  <a:cubicBezTo>
                    <a:pt x="121" y="96"/>
                    <a:pt x="96" y="121"/>
                    <a:pt x="66" y="121"/>
                  </a:cubicBezTo>
                  <a:close/>
                </a:path>
              </a:pathLst>
            </a:custGeom>
            <a:solidFill>
              <a:schemeClr val="lt1"/>
            </a:solidFill>
            <a:ln>
              <a:noFill/>
            </a:ln>
          </p:spPr>
          <p:txBody>
            <a:bodyPr vert="horz" wrap="square" lIns="96435" tIns="48217" rIns="96435" bIns="48217" numCol="1" anchor="t" anchorCtr="0" compatLnSpc="1"/>
            <a:lstStyle/>
            <a:p>
              <a:pPr algn="ctr"/>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25" name="Freeform 98"/>
            <p:cNvSpPr/>
            <p:nvPr>
              <p:custDataLst>
                <p:tags r:id="rId17"/>
              </p:custDataLst>
            </p:nvPr>
          </p:nvSpPr>
          <p:spPr bwMode="auto">
            <a:xfrm>
              <a:off x="3763384" y="2668618"/>
              <a:ext cx="65688" cy="145451"/>
            </a:xfrm>
            <a:custGeom>
              <a:avLst/>
              <a:gdLst>
                <a:gd name="T0" fmla="*/ 20 w 20"/>
                <a:gd name="T1" fmla="*/ 30 h 45"/>
                <a:gd name="T2" fmla="*/ 20 w 20"/>
                <a:gd name="T3" fmla="*/ 30 h 45"/>
                <a:gd name="T4" fmla="*/ 20 w 20"/>
                <a:gd name="T5" fmla="*/ 19 h 45"/>
                <a:gd name="T6" fmla="*/ 20 w 20"/>
                <a:gd name="T7" fmla="*/ 18 h 45"/>
                <a:gd name="T8" fmla="*/ 4 w 20"/>
                <a:gd name="T9" fmla="*/ 1 h 45"/>
                <a:gd name="T10" fmla="*/ 1 w 20"/>
                <a:gd name="T11" fmla="*/ 1 h 45"/>
                <a:gd name="T12" fmla="*/ 1 w 20"/>
                <a:gd name="T13" fmla="*/ 3 h 45"/>
                <a:gd name="T14" fmla="*/ 1 w 20"/>
                <a:gd name="T15" fmla="*/ 3 h 45"/>
                <a:gd name="T16" fmla="*/ 16 w 20"/>
                <a:gd name="T17" fmla="*/ 20 h 45"/>
                <a:gd name="T18" fmla="*/ 16 w 20"/>
                <a:gd name="T19" fmla="*/ 30 h 45"/>
                <a:gd name="T20" fmla="*/ 13 w 20"/>
                <a:gd name="T21" fmla="*/ 45 h 45"/>
                <a:gd name="T22" fmla="*/ 18 w 20"/>
                <a:gd name="T23" fmla="*/ 45 h 45"/>
                <a:gd name="T24" fmla="*/ 20 w 20"/>
                <a:gd name="T25"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5">
                  <a:moveTo>
                    <a:pt x="20" y="30"/>
                  </a:moveTo>
                  <a:cubicBezTo>
                    <a:pt x="20" y="30"/>
                    <a:pt x="20" y="30"/>
                    <a:pt x="20" y="30"/>
                  </a:cubicBezTo>
                  <a:cubicBezTo>
                    <a:pt x="20" y="19"/>
                    <a:pt x="20" y="19"/>
                    <a:pt x="20" y="19"/>
                  </a:cubicBezTo>
                  <a:cubicBezTo>
                    <a:pt x="20" y="19"/>
                    <a:pt x="20" y="18"/>
                    <a:pt x="20" y="18"/>
                  </a:cubicBezTo>
                  <a:cubicBezTo>
                    <a:pt x="4" y="1"/>
                    <a:pt x="4" y="1"/>
                    <a:pt x="4" y="1"/>
                  </a:cubicBezTo>
                  <a:cubicBezTo>
                    <a:pt x="3" y="0"/>
                    <a:pt x="2" y="0"/>
                    <a:pt x="1" y="1"/>
                  </a:cubicBezTo>
                  <a:cubicBezTo>
                    <a:pt x="0" y="1"/>
                    <a:pt x="0" y="3"/>
                    <a:pt x="1" y="3"/>
                  </a:cubicBezTo>
                  <a:cubicBezTo>
                    <a:pt x="1" y="3"/>
                    <a:pt x="1" y="3"/>
                    <a:pt x="1" y="3"/>
                  </a:cubicBezTo>
                  <a:cubicBezTo>
                    <a:pt x="16" y="20"/>
                    <a:pt x="16" y="20"/>
                    <a:pt x="16" y="20"/>
                  </a:cubicBezTo>
                  <a:cubicBezTo>
                    <a:pt x="16" y="30"/>
                    <a:pt x="16" y="30"/>
                    <a:pt x="16" y="30"/>
                  </a:cubicBezTo>
                  <a:cubicBezTo>
                    <a:pt x="13" y="45"/>
                    <a:pt x="13" y="45"/>
                    <a:pt x="13" y="45"/>
                  </a:cubicBezTo>
                  <a:cubicBezTo>
                    <a:pt x="18" y="45"/>
                    <a:pt x="18" y="45"/>
                    <a:pt x="18" y="45"/>
                  </a:cubicBezTo>
                  <a:lnTo>
                    <a:pt x="20" y="30"/>
                  </a:ln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26" name="Freeform 99"/>
            <p:cNvSpPr/>
            <p:nvPr>
              <p:custDataLst>
                <p:tags r:id="rId18"/>
              </p:custDataLst>
            </p:nvPr>
          </p:nvSpPr>
          <p:spPr bwMode="auto">
            <a:xfrm>
              <a:off x="3808740" y="2734306"/>
              <a:ext cx="42228" cy="12512"/>
            </a:xfrm>
            <a:custGeom>
              <a:avLst/>
              <a:gdLst>
                <a:gd name="T0" fmla="*/ 2 w 13"/>
                <a:gd name="T1" fmla="*/ 4 h 4"/>
                <a:gd name="T2" fmla="*/ 11 w 13"/>
                <a:gd name="T3" fmla="*/ 4 h 4"/>
                <a:gd name="T4" fmla="*/ 13 w 13"/>
                <a:gd name="T5" fmla="*/ 2 h 4"/>
                <a:gd name="T6" fmla="*/ 11 w 13"/>
                <a:gd name="T7" fmla="*/ 0 h 4"/>
                <a:gd name="T8" fmla="*/ 2 w 13"/>
                <a:gd name="T9" fmla="*/ 0 h 4"/>
                <a:gd name="T10" fmla="*/ 0 w 13"/>
                <a:gd name="T11" fmla="*/ 2 h 4"/>
                <a:gd name="T12" fmla="*/ 2 w 1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3" h="4">
                  <a:moveTo>
                    <a:pt x="2" y="4"/>
                  </a:moveTo>
                  <a:cubicBezTo>
                    <a:pt x="11" y="4"/>
                    <a:pt x="11" y="4"/>
                    <a:pt x="11" y="4"/>
                  </a:cubicBezTo>
                  <a:cubicBezTo>
                    <a:pt x="12" y="4"/>
                    <a:pt x="13" y="3"/>
                    <a:pt x="13" y="2"/>
                  </a:cubicBezTo>
                  <a:cubicBezTo>
                    <a:pt x="13" y="1"/>
                    <a:pt x="12" y="0"/>
                    <a:pt x="11" y="0"/>
                  </a:cubicBezTo>
                  <a:cubicBezTo>
                    <a:pt x="2" y="0"/>
                    <a:pt x="2" y="0"/>
                    <a:pt x="2" y="0"/>
                  </a:cubicBezTo>
                  <a:cubicBezTo>
                    <a:pt x="1" y="0"/>
                    <a:pt x="0" y="1"/>
                    <a:pt x="0" y="2"/>
                  </a:cubicBezTo>
                  <a:cubicBezTo>
                    <a:pt x="0" y="3"/>
                    <a:pt x="1" y="4"/>
                    <a:pt x="2" y="4"/>
                  </a:cubicBezTo>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27" name="Freeform 100"/>
            <p:cNvSpPr/>
            <p:nvPr>
              <p:custDataLst>
                <p:tags r:id="rId19"/>
              </p:custDataLst>
            </p:nvPr>
          </p:nvSpPr>
          <p:spPr bwMode="auto">
            <a:xfrm>
              <a:off x="3808740" y="2746817"/>
              <a:ext cx="42228" cy="12512"/>
            </a:xfrm>
            <a:custGeom>
              <a:avLst/>
              <a:gdLst>
                <a:gd name="T0" fmla="*/ 2 w 13"/>
                <a:gd name="T1" fmla="*/ 4 h 4"/>
                <a:gd name="T2" fmla="*/ 11 w 13"/>
                <a:gd name="T3" fmla="*/ 4 h 4"/>
                <a:gd name="T4" fmla="*/ 13 w 13"/>
                <a:gd name="T5" fmla="*/ 2 h 4"/>
                <a:gd name="T6" fmla="*/ 11 w 13"/>
                <a:gd name="T7" fmla="*/ 0 h 4"/>
                <a:gd name="T8" fmla="*/ 2 w 13"/>
                <a:gd name="T9" fmla="*/ 0 h 4"/>
                <a:gd name="T10" fmla="*/ 0 w 13"/>
                <a:gd name="T11" fmla="*/ 2 h 4"/>
                <a:gd name="T12" fmla="*/ 2 w 1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3" h="4">
                  <a:moveTo>
                    <a:pt x="2" y="4"/>
                  </a:moveTo>
                  <a:cubicBezTo>
                    <a:pt x="11" y="4"/>
                    <a:pt x="11" y="4"/>
                    <a:pt x="11" y="4"/>
                  </a:cubicBezTo>
                  <a:cubicBezTo>
                    <a:pt x="12" y="4"/>
                    <a:pt x="13" y="3"/>
                    <a:pt x="13" y="2"/>
                  </a:cubicBezTo>
                  <a:cubicBezTo>
                    <a:pt x="13" y="1"/>
                    <a:pt x="12" y="0"/>
                    <a:pt x="11" y="0"/>
                  </a:cubicBezTo>
                  <a:cubicBezTo>
                    <a:pt x="2" y="0"/>
                    <a:pt x="2" y="0"/>
                    <a:pt x="2" y="0"/>
                  </a:cubicBezTo>
                  <a:cubicBezTo>
                    <a:pt x="1" y="0"/>
                    <a:pt x="0" y="1"/>
                    <a:pt x="0" y="2"/>
                  </a:cubicBezTo>
                  <a:cubicBezTo>
                    <a:pt x="0" y="3"/>
                    <a:pt x="1" y="4"/>
                    <a:pt x="2" y="4"/>
                  </a:cubicBezTo>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30" name="Freeform 103"/>
            <p:cNvSpPr>
              <a:spLocks noEditPoints="1"/>
            </p:cNvSpPr>
            <p:nvPr>
              <p:custDataLst>
                <p:tags r:id="rId20"/>
              </p:custDataLst>
            </p:nvPr>
          </p:nvSpPr>
          <p:spPr bwMode="auto">
            <a:xfrm>
              <a:off x="3641002" y="3419173"/>
              <a:ext cx="366755" cy="370595"/>
            </a:xfrm>
            <a:custGeom>
              <a:avLst/>
              <a:gdLst>
                <a:gd name="T0" fmla="*/ 92 w 92"/>
                <a:gd name="T1" fmla="*/ 46 h 93"/>
                <a:gd name="T2" fmla="*/ 87 w 92"/>
                <a:gd name="T3" fmla="*/ 47 h 93"/>
                <a:gd name="T4" fmla="*/ 80 w 92"/>
                <a:gd name="T5" fmla="*/ 39 h 93"/>
                <a:gd name="T6" fmla="*/ 80 w 92"/>
                <a:gd name="T7" fmla="*/ 40 h 93"/>
                <a:gd name="T8" fmla="*/ 76 w 92"/>
                <a:gd name="T9" fmla="*/ 47 h 93"/>
                <a:gd name="T10" fmla="*/ 66 w 92"/>
                <a:gd name="T11" fmla="*/ 35 h 93"/>
                <a:gd name="T12" fmla="*/ 65 w 92"/>
                <a:gd name="T13" fmla="*/ 32 h 93"/>
                <a:gd name="T14" fmla="*/ 64 w 92"/>
                <a:gd name="T15" fmla="*/ 27 h 93"/>
                <a:gd name="T16" fmla="*/ 67 w 92"/>
                <a:gd name="T17" fmla="*/ 24 h 93"/>
                <a:gd name="T18" fmla="*/ 62 w 92"/>
                <a:gd name="T19" fmla="*/ 24 h 93"/>
                <a:gd name="T20" fmla="*/ 58 w 92"/>
                <a:gd name="T21" fmla="*/ 29 h 93"/>
                <a:gd name="T22" fmla="*/ 51 w 92"/>
                <a:gd name="T23" fmla="*/ 23 h 93"/>
                <a:gd name="T24" fmla="*/ 54 w 92"/>
                <a:gd name="T25" fmla="*/ 27 h 93"/>
                <a:gd name="T26" fmla="*/ 49 w 92"/>
                <a:gd name="T27" fmla="*/ 24 h 93"/>
                <a:gd name="T28" fmla="*/ 41 w 92"/>
                <a:gd name="T29" fmla="*/ 29 h 93"/>
                <a:gd name="T30" fmla="*/ 36 w 92"/>
                <a:gd name="T31" fmla="*/ 25 h 93"/>
                <a:gd name="T32" fmla="*/ 41 w 92"/>
                <a:gd name="T33" fmla="*/ 22 h 93"/>
                <a:gd name="T34" fmla="*/ 47 w 92"/>
                <a:gd name="T35" fmla="*/ 16 h 93"/>
                <a:gd name="T36" fmla="*/ 55 w 92"/>
                <a:gd name="T37" fmla="*/ 15 h 93"/>
                <a:gd name="T38" fmla="*/ 50 w 92"/>
                <a:gd name="T39" fmla="*/ 15 h 93"/>
                <a:gd name="T40" fmla="*/ 49 w 92"/>
                <a:gd name="T41" fmla="*/ 10 h 93"/>
                <a:gd name="T42" fmla="*/ 59 w 92"/>
                <a:gd name="T43" fmla="*/ 8 h 93"/>
                <a:gd name="T44" fmla="*/ 68 w 92"/>
                <a:gd name="T45" fmla="*/ 10 h 93"/>
                <a:gd name="T46" fmla="*/ 12 w 92"/>
                <a:gd name="T47" fmla="*/ 27 h 93"/>
                <a:gd name="T48" fmla="*/ 6 w 92"/>
                <a:gd name="T49" fmla="*/ 35 h 93"/>
                <a:gd name="T50" fmla="*/ 12 w 92"/>
                <a:gd name="T51" fmla="*/ 21 h 93"/>
                <a:gd name="T52" fmla="*/ 30 w 92"/>
                <a:gd name="T53" fmla="*/ 8 h 93"/>
                <a:gd name="T54" fmla="*/ 21 w 92"/>
                <a:gd name="T55" fmla="*/ 16 h 93"/>
                <a:gd name="T56" fmla="*/ 17 w 92"/>
                <a:gd name="T57" fmla="*/ 15 h 93"/>
                <a:gd name="T58" fmla="*/ 38 w 92"/>
                <a:gd name="T59" fmla="*/ 17 h 93"/>
                <a:gd name="T60" fmla="*/ 43 w 92"/>
                <a:gd name="T61" fmla="*/ 17 h 93"/>
                <a:gd name="T62" fmla="*/ 36 w 92"/>
                <a:gd name="T63" fmla="*/ 19 h 93"/>
                <a:gd name="T64" fmla="*/ 66 w 92"/>
                <a:gd name="T65" fmla="*/ 37 h 93"/>
                <a:gd name="T66" fmla="*/ 74 w 92"/>
                <a:gd name="T67" fmla="*/ 51 h 93"/>
                <a:gd name="T68" fmla="*/ 72 w 92"/>
                <a:gd name="T69" fmla="*/ 57 h 93"/>
                <a:gd name="T70" fmla="*/ 69 w 92"/>
                <a:gd name="T71" fmla="*/ 68 h 93"/>
                <a:gd name="T72" fmla="*/ 63 w 92"/>
                <a:gd name="T73" fmla="*/ 76 h 93"/>
                <a:gd name="T74" fmla="*/ 54 w 92"/>
                <a:gd name="T75" fmla="*/ 79 h 93"/>
                <a:gd name="T76" fmla="*/ 51 w 92"/>
                <a:gd name="T77" fmla="*/ 71 h 93"/>
                <a:gd name="T78" fmla="*/ 51 w 92"/>
                <a:gd name="T79" fmla="*/ 61 h 93"/>
                <a:gd name="T80" fmla="*/ 46 w 92"/>
                <a:gd name="T81" fmla="*/ 55 h 93"/>
                <a:gd name="T82" fmla="*/ 36 w 92"/>
                <a:gd name="T83" fmla="*/ 54 h 93"/>
                <a:gd name="T84" fmla="*/ 30 w 92"/>
                <a:gd name="T85" fmla="*/ 44 h 93"/>
                <a:gd name="T86" fmla="*/ 35 w 92"/>
                <a:gd name="T87" fmla="*/ 35 h 93"/>
                <a:gd name="T88" fmla="*/ 43 w 92"/>
                <a:gd name="T89" fmla="*/ 30 h 93"/>
                <a:gd name="T90" fmla="*/ 50 w 92"/>
                <a:gd name="T91" fmla="*/ 33 h 93"/>
                <a:gd name="T92" fmla="*/ 75 w 92"/>
                <a:gd name="T93" fmla="*/ 68 h 93"/>
                <a:gd name="T94" fmla="*/ 71 w 92"/>
                <a:gd name="T95" fmla="*/ 72 h 93"/>
                <a:gd name="T96" fmla="*/ 75 w 92"/>
                <a:gd name="T97" fmla="*/ 64 h 93"/>
                <a:gd name="T98" fmla="*/ 7 w 92"/>
                <a:gd name="T99" fmla="*/ 57 h 93"/>
                <a:gd name="T100" fmla="*/ 14 w 92"/>
                <a:gd name="T101" fmla="*/ 65 h 93"/>
                <a:gd name="T102" fmla="*/ 21 w 92"/>
                <a:gd name="T103" fmla="*/ 70 h 93"/>
                <a:gd name="T104" fmla="*/ 18 w 92"/>
                <a:gd name="T105" fmla="*/ 7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93">
                  <a:moveTo>
                    <a:pt x="46" y="0"/>
                  </a:moveTo>
                  <a:cubicBezTo>
                    <a:pt x="20" y="0"/>
                    <a:pt x="0" y="21"/>
                    <a:pt x="0" y="46"/>
                  </a:cubicBezTo>
                  <a:cubicBezTo>
                    <a:pt x="0" y="72"/>
                    <a:pt x="20" y="93"/>
                    <a:pt x="46" y="93"/>
                  </a:cubicBezTo>
                  <a:cubicBezTo>
                    <a:pt x="72" y="93"/>
                    <a:pt x="92" y="72"/>
                    <a:pt x="92" y="46"/>
                  </a:cubicBezTo>
                  <a:cubicBezTo>
                    <a:pt x="92" y="21"/>
                    <a:pt x="72" y="0"/>
                    <a:pt x="46" y="0"/>
                  </a:cubicBezTo>
                  <a:moveTo>
                    <a:pt x="88" y="46"/>
                  </a:moveTo>
                  <a:cubicBezTo>
                    <a:pt x="88" y="47"/>
                    <a:pt x="88" y="48"/>
                    <a:pt x="88" y="49"/>
                  </a:cubicBezTo>
                  <a:cubicBezTo>
                    <a:pt x="88" y="48"/>
                    <a:pt x="88" y="47"/>
                    <a:pt x="87" y="47"/>
                  </a:cubicBezTo>
                  <a:cubicBezTo>
                    <a:pt x="87" y="46"/>
                    <a:pt x="86" y="44"/>
                    <a:pt x="86" y="44"/>
                  </a:cubicBezTo>
                  <a:cubicBezTo>
                    <a:pt x="86" y="44"/>
                    <a:pt x="85" y="42"/>
                    <a:pt x="85" y="42"/>
                  </a:cubicBezTo>
                  <a:cubicBezTo>
                    <a:pt x="84" y="42"/>
                    <a:pt x="84" y="41"/>
                    <a:pt x="82" y="40"/>
                  </a:cubicBezTo>
                  <a:cubicBezTo>
                    <a:pt x="81" y="40"/>
                    <a:pt x="81" y="39"/>
                    <a:pt x="80" y="39"/>
                  </a:cubicBezTo>
                  <a:cubicBezTo>
                    <a:pt x="79" y="39"/>
                    <a:pt x="78" y="38"/>
                    <a:pt x="77" y="37"/>
                  </a:cubicBezTo>
                  <a:cubicBezTo>
                    <a:pt x="76" y="37"/>
                    <a:pt x="76" y="37"/>
                    <a:pt x="76" y="37"/>
                  </a:cubicBezTo>
                  <a:cubicBezTo>
                    <a:pt x="76" y="37"/>
                    <a:pt x="77" y="39"/>
                    <a:pt x="77" y="39"/>
                  </a:cubicBezTo>
                  <a:cubicBezTo>
                    <a:pt x="77" y="40"/>
                    <a:pt x="78" y="41"/>
                    <a:pt x="80" y="40"/>
                  </a:cubicBezTo>
                  <a:cubicBezTo>
                    <a:pt x="80" y="40"/>
                    <a:pt x="81" y="42"/>
                    <a:pt x="81" y="43"/>
                  </a:cubicBezTo>
                  <a:cubicBezTo>
                    <a:pt x="82" y="43"/>
                    <a:pt x="81" y="44"/>
                    <a:pt x="80" y="44"/>
                  </a:cubicBezTo>
                  <a:cubicBezTo>
                    <a:pt x="79" y="45"/>
                    <a:pt x="79" y="45"/>
                    <a:pt x="79" y="45"/>
                  </a:cubicBezTo>
                  <a:cubicBezTo>
                    <a:pt x="78" y="46"/>
                    <a:pt x="77" y="47"/>
                    <a:pt x="76" y="47"/>
                  </a:cubicBezTo>
                  <a:cubicBezTo>
                    <a:pt x="76" y="47"/>
                    <a:pt x="74" y="48"/>
                    <a:pt x="73" y="47"/>
                  </a:cubicBezTo>
                  <a:cubicBezTo>
                    <a:pt x="72" y="47"/>
                    <a:pt x="73" y="46"/>
                    <a:pt x="72" y="45"/>
                  </a:cubicBezTo>
                  <a:cubicBezTo>
                    <a:pt x="72" y="44"/>
                    <a:pt x="69" y="39"/>
                    <a:pt x="67" y="37"/>
                  </a:cubicBezTo>
                  <a:cubicBezTo>
                    <a:pt x="67" y="37"/>
                    <a:pt x="66" y="36"/>
                    <a:pt x="66" y="35"/>
                  </a:cubicBezTo>
                  <a:cubicBezTo>
                    <a:pt x="65" y="35"/>
                    <a:pt x="67" y="35"/>
                    <a:pt x="67" y="35"/>
                  </a:cubicBezTo>
                  <a:cubicBezTo>
                    <a:pt x="67" y="35"/>
                    <a:pt x="67" y="34"/>
                    <a:pt x="66" y="33"/>
                  </a:cubicBezTo>
                  <a:cubicBezTo>
                    <a:pt x="66" y="32"/>
                    <a:pt x="67" y="31"/>
                    <a:pt x="67" y="31"/>
                  </a:cubicBezTo>
                  <a:cubicBezTo>
                    <a:pt x="67" y="31"/>
                    <a:pt x="65" y="32"/>
                    <a:pt x="65" y="32"/>
                  </a:cubicBezTo>
                  <a:cubicBezTo>
                    <a:pt x="64" y="33"/>
                    <a:pt x="64" y="32"/>
                    <a:pt x="63" y="31"/>
                  </a:cubicBezTo>
                  <a:cubicBezTo>
                    <a:pt x="62" y="30"/>
                    <a:pt x="62" y="29"/>
                    <a:pt x="62" y="28"/>
                  </a:cubicBezTo>
                  <a:cubicBezTo>
                    <a:pt x="61" y="28"/>
                    <a:pt x="62" y="27"/>
                    <a:pt x="62" y="27"/>
                  </a:cubicBezTo>
                  <a:cubicBezTo>
                    <a:pt x="64" y="27"/>
                    <a:pt x="64" y="27"/>
                    <a:pt x="64" y="27"/>
                  </a:cubicBezTo>
                  <a:cubicBezTo>
                    <a:pt x="64" y="27"/>
                    <a:pt x="66" y="26"/>
                    <a:pt x="67" y="26"/>
                  </a:cubicBezTo>
                  <a:cubicBezTo>
                    <a:pt x="68" y="27"/>
                    <a:pt x="70" y="27"/>
                    <a:pt x="70" y="27"/>
                  </a:cubicBezTo>
                  <a:cubicBezTo>
                    <a:pt x="70" y="27"/>
                    <a:pt x="70" y="26"/>
                    <a:pt x="69" y="25"/>
                  </a:cubicBezTo>
                  <a:cubicBezTo>
                    <a:pt x="69" y="25"/>
                    <a:pt x="67" y="24"/>
                    <a:pt x="67" y="24"/>
                  </a:cubicBezTo>
                  <a:cubicBezTo>
                    <a:pt x="66" y="24"/>
                    <a:pt x="67" y="23"/>
                    <a:pt x="68" y="23"/>
                  </a:cubicBezTo>
                  <a:cubicBezTo>
                    <a:pt x="66" y="22"/>
                    <a:pt x="66" y="22"/>
                    <a:pt x="66" y="22"/>
                  </a:cubicBezTo>
                  <a:cubicBezTo>
                    <a:pt x="66" y="22"/>
                    <a:pt x="64" y="23"/>
                    <a:pt x="64" y="23"/>
                  </a:cubicBezTo>
                  <a:cubicBezTo>
                    <a:pt x="63" y="23"/>
                    <a:pt x="63" y="24"/>
                    <a:pt x="62" y="24"/>
                  </a:cubicBezTo>
                  <a:cubicBezTo>
                    <a:pt x="61" y="25"/>
                    <a:pt x="62" y="26"/>
                    <a:pt x="62" y="27"/>
                  </a:cubicBezTo>
                  <a:cubicBezTo>
                    <a:pt x="61" y="27"/>
                    <a:pt x="60" y="27"/>
                    <a:pt x="60" y="27"/>
                  </a:cubicBezTo>
                  <a:cubicBezTo>
                    <a:pt x="60" y="27"/>
                    <a:pt x="58" y="27"/>
                    <a:pt x="58" y="27"/>
                  </a:cubicBezTo>
                  <a:cubicBezTo>
                    <a:pt x="56" y="27"/>
                    <a:pt x="57" y="29"/>
                    <a:pt x="58" y="29"/>
                  </a:cubicBezTo>
                  <a:cubicBezTo>
                    <a:pt x="57" y="28"/>
                    <a:pt x="57" y="28"/>
                    <a:pt x="57" y="28"/>
                  </a:cubicBezTo>
                  <a:cubicBezTo>
                    <a:pt x="56" y="26"/>
                    <a:pt x="56" y="26"/>
                    <a:pt x="56" y="26"/>
                  </a:cubicBezTo>
                  <a:cubicBezTo>
                    <a:pt x="56" y="26"/>
                    <a:pt x="54" y="25"/>
                    <a:pt x="54" y="24"/>
                  </a:cubicBezTo>
                  <a:cubicBezTo>
                    <a:pt x="53" y="24"/>
                    <a:pt x="51" y="23"/>
                    <a:pt x="51" y="23"/>
                  </a:cubicBezTo>
                  <a:cubicBezTo>
                    <a:pt x="51" y="24"/>
                    <a:pt x="51" y="24"/>
                    <a:pt x="51" y="24"/>
                  </a:cubicBezTo>
                  <a:cubicBezTo>
                    <a:pt x="53" y="26"/>
                    <a:pt x="53" y="26"/>
                    <a:pt x="53" y="26"/>
                  </a:cubicBezTo>
                  <a:cubicBezTo>
                    <a:pt x="53" y="26"/>
                    <a:pt x="53" y="26"/>
                    <a:pt x="53" y="26"/>
                  </a:cubicBezTo>
                  <a:cubicBezTo>
                    <a:pt x="54" y="27"/>
                    <a:pt x="54" y="27"/>
                    <a:pt x="54" y="27"/>
                  </a:cubicBezTo>
                  <a:cubicBezTo>
                    <a:pt x="52" y="28"/>
                    <a:pt x="52" y="28"/>
                    <a:pt x="52" y="28"/>
                  </a:cubicBezTo>
                  <a:cubicBezTo>
                    <a:pt x="52" y="26"/>
                    <a:pt x="52" y="26"/>
                    <a:pt x="52" y="26"/>
                  </a:cubicBezTo>
                  <a:cubicBezTo>
                    <a:pt x="50" y="26"/>
                    <a:pt x="51" y="25"/>
                    <a:pt x="50" y="25"/>
                  </a:cubicBezTo>
                  <a:cubicBezTo>
                    <a:pt x="50" y="25"/>
                    <a:pt x="49" y="24"/>
                    <a:pt x="49" y="24"/>
                  </a:cubicBezTo>
                  <a:cubicBezTo>
                    <a:pt x="49" y="24"/>
                    <a:pt x="47" y="24"/>
                    <a:pt x="46" y="25"/>
                  </a:cubicBezTo>
                  <a:cubicBezTo>
                    <a:pt x="46" y="25"/>
                    <a:pt x="46" y="25"/>
                    <a:pt x="45" y="26"/>
                  </a:cubicBezTo>
                  <a:cubicBezTo>
                    <a:pt x="44" y="26"/>
                    <a:pt x="43" y="26"/>
                    <a:pt x="43" y="27"/>
                  </a:cubicBezTo>
                  <a:cubicBezTo>
                    <a:pt x="43" y="27"/>
                    <a:pt x="42" y="29"/>
                    <a:pt x="41" y="29"/>
                  </a:cubicBezTo>
                  <a:cubicBezTo>
                    <a:pt x="40" y="30"/>
                    <a:pt x="39" y="30"/>
                    <a:pt x="39" y="30"/>
                  </a:cubicBezTo>
                  <a:cubicBezTo>
                    <a:pt x="38" y="30"/>
                    <a:pt x="36" y="29"/>
                    <a:pt x="36" y="29"/>
                  </a:cubicBezTo>
                  <a:cubicBezTo>
                    <a:pt x="36" y="27"/>
                    <a:pt x="36" y="27"/>
                    <a:pt x="36" y="27"/>
                  </a:cubicBezTo>
                  <a:cubicBezTo>
                    <a:pt x="36" y="27"/>
                    <a:pt x="36" y="25"/>
                    <a:pt x="36" y="25"/>
                  </a:cubicBezTo>
                  <a:cubicBezTo>
                    <a:pt x="37" y="24"/>
                    <a:pt x="37" y="24"/>
                    <a:pt x="37" y="24"/>
                  </a:cubicBezTo>
                  <a:cubicBezTo>
                    <a:pt x="40" y="24"/>
                    <a:pt x="40" y="24"/>
                    <a:pt x="40" y="24"/>
                  </a:cubicBezTo>
                  <a:cubicBezTo>
                    <a:pt x="41" y="23"/>
                    <a:pt x="41" y="23"/>
                    <a:pt x="41" y="23"/>
                  </a:cubicBezTo>
                  <a:cubicBezTo>
                    <a:pt x="41" y="22"/>
                    <a:pt x="41" y="22"/>
                    <a:pt x="41" y="22"/>
                  </a:cubicBezTo>
                  <a:cubicBezTo>
                    <a:pt x="41" y="22"/>
                    <a:pt x="40" y="21"/>
                    <a:pt x="41" y="20"/>
                  </a:cubicBezTo>
                  <a:cubicBezTo>
                    <a:pt x="42" y="20"/>
                    <a:pt x="43" y="19"/>
                    <a:pt x="44" y="19"/>
                  </a:cubicBezTo>
                  <a:cubicBezTo>
                    <a:pt x="44" y="19"/>
                    <a:pt x="45" y="18"/>
                    <a:pt x="45" y="18"/>
                  </a:cubicBezTo>
                  <a:cubicBezTo>
                    <a:pt x="45" y="18"/>
                    <a:pt x="46" y="17"/>
                    <a:pt x="47" y="16"/>
                  </a:cubicBezTo>
                  <a:cubicBezTo>
                    <a:pt x="47" y="16"/>
                    <a:pt x="48" y="16"/>
                    <a:pt x="49" y="15"/>
                  </a:cubicBezTo>
                  <a:cubicBezTo>
                    <a:pt x="49" y="15"/>
                    <a:pt x="52" y="18"/>
                    <a:pt x="52" y="18"/>
                  </a:cubicBezTo>
                  <a:cubicBezTo>
                    <a:pt x="53" y="18"/>
                    <a:pt x="55" y="17"/>
                    <a:pt x="55" y="17"/>
                  </a:cubicBezTo>
                  <a:cubicBezTo>
                    <a:pt x="55" y="17"/>
                    <a:pt x="55" y="15"/>
                    <a:pt x="55" y="15"/>
                  </a:cubicBezTo>
                  <a:cubicBezTo>
                    <a:pt x="55" y="14"/>
                    <a:pt x="54" y="13"/>
                    <a:pt x="54" y="13"/>
                  </a:cubicBezTo>
                  <a:cubicBezTo>
                    <a:pt x="54" y="13"/>
                    <a:pt x="54" y="13"/>
                    <a:pt x="53" y="14"/>
                  </a:cubicBezTo>
                  <a:cubicBezTo>
                    <a:pt x="53" y="15"/>
                    <a:pt x="52" y="15"/>
                    <a:pt x="52" y="15"/>
                  </a:cubicBezTo>
                  <a:cubicBezTo>
                    <a:pt x="52" y="15"/>
                    <a:pt x="50" y="15"/>
                    <a:pt x="50" y="15"/>
                  </a:cubicBezTo>
                  <a:cubicBezTo>
                    <a:pt x="50" y="14"/>
                    <a:pt x="49" y="14"/>
                    <a:pt x="49" y="13"/>
                  </a:cubicBezTo>
                  <a:cubicBezTo>
                    <a:pt x="49" y="13"/>
                    <a:pt x="48" y="13"/>
                    <a:pt x="47" y="13"/>
                  </a:cubicBezTo>
                  <a:cubicBezTo>
                    <a:pt x="46" y="13"/>
                    <a:pt x="47" y="11"/>
                    <a:pt x="47" y="11"/>
                  </a:cubicBezTo>
                  <a:cubicBezTo>
                    <a:pt x="47" y="11"/>
                    <a:pt x="48" y="10"/>
                    <a:pt x="49" y="10"/>
                  </a:cubicBezTo>
                  <a:cubicBezTo>
                    <a:pt x="49" y="10"/>
                    <a:pt x="51" y="9"/>
                    <a:pt x="51" y="9"/>
                  </a:cubicBezTo>
                  <a:cubicBezTo>
                    <a:pt x="52" y="9"/>
                    <a:pt x="54" y="8"/>
                    <a:pt x="55" y="8"/>
                  </a:cubicBezTo>
                  <a:cubicBezTo>
                    <a:pt x="55" y="8"/>
                    <a:pt x="56" y="8"/>
                    <a:pt x="57" y="8"/>
                  </a:cubicBezTo>
                  <a:cubicBezTo>
                    <a:pt x="57" y="8"/>
                    <a:pt x="59" y="8"/>
                    <a:pt x="59" y="8"/>
                  </a:cubicBezTo>
                  <a:cubicBezTo>
                    <a:pt x="63" y="8"/>
                    <a:pt x="63" y="8"/>
                    <a:pt x="63" y="8"/>
                  </a:cubicBezTo>
                  <a:cubicBezTo>
                    <a:pt x="63" y="8"/>
                    <a:pt x="66" y="9"/>
                    <a:pt x="65" y="10"/>
                  </a:cubicBezTo>
                  <a:cubicBezTo>
                    <a:pt x="65" y="10"/>
                    <a:pt x="66" y="11"/>
                    <a:pt x="66" y="11"/>
                  </a:cubicBezTo>
                  <a:cubicBezTo>
                    <a:pt x="67" y="12"/>
                    <a:pt x="68" y="11"/>
                    <a:pt x="68" y="10"/>
                  </a:cubicBezTo>
                  <a:cubicBezTo>
                    <a:pt x="80" y="18"/>
                    <a:pt x="88" y="31"/>
                    <a:pt x="88" y="46"/>
                  </a:cubicBezTo>
                  <a:close/>
                  <a:moveTo>
                    <a:pt x="12" y="21"/>
                  </a:moveTo>
                  <a:cubicBezTo>
                    <a:pt x="12" y="22"/>
                    <a:pt x="11" y="22"/>
                    <a:pt x="12" y="24"/>
                  </a:cubicBezTo>
                  <a:cubicBezTo>
                    <a:pt x="13" y="26"/>
                    <a:pt x="12" y="27"/>
                    <a:pt x="12" y="27"/>
                  </a:cubicBezTo>
                  <a:cubicBezTo>
                    <a:pt x="12" y="27"/>
                    <a:pt x="10" y="29"/>
                    <a:pt x="9" y="29"/>
                  </a:cubicBezTo>
                  <a:cubicBezTo>
                    <a:pt x="9" y="29"/>
                    <a:pt x="7" y="31"/>
                    <a:pt x="8" y="31"/>
                  </a:cubicBezTo>
                  <a:cubicBezTo>
                    <a:pt x="9" y="30"/>
                    <a:pt x="10" y="30"/>
                    <a:pt x="9" y="31"/>
                  </a:cubicBezTo>
                  <a:cubicBezTo>
                    <a:pt x="8" y="32"/>
                    <a:pt x="7" y="34"/>
                    <a:pt x="6" y="35"/>
                  </a:cubicBezTo>
                  <a:cubicBezTo>
                    <a:pt x="6" y="36"/>
                    <a:pt x="5" y="38"/>
                    <a:pt x="5" y="39"/>
                  </a:cubicBezTo>
                  <a:cubicBezTo>
                    <a:pt x="5" y="40"/>
                    <a:pt x="4" y="42"/>
                    <a:pt x="4" y="42"/>
                  </a:cubicBezTo>
                  <a:cubicBezTo>
                    <a:pt x="4" y="43"/>
                    <a:pt x="4" y="45"/>
                    <a:pt x="4" y="45"/>
                  </a:cubicBezTo>
                  <a:cubicBezTo>
                    <a:pt x="4" y="36"/>
                    <a:pt x="7" y="28"/>
                    <a:pt x="12" y="21"/>
                  </a:cubicBezTo>
                  <a:cubicBezTo>
                    <a:pt x="12" y="21"/>
                    <a:pt x="12" y="21"/>
                    <a:pt x="12" y="21"/>
                  </a:cubicBezTo>
                  <a:close/>
                  <a:moveTo>
                    <a:pt x="17" y="15"/>
                  </a:moveTo>
                  <a:cubicBezTo>
                    <a:pt x="21" y="11"/>
                    <a:pt x="26" y="9"/>
                    <a:pt x="31" y="7"/>
                  </a:cubicBezTo>
                  <a:cubicBezTo>
                    <a:pt x="30" y="7"/>
                    <a:pt x="30" y="8"/>
                    <a:pt x="30" y="8"/>
                  </a:cubicBezTo>
                  <a:cubicBezTo>
                    <a:pt x="30" y="8"/>
                    <a:pt x="29" y="8"/>
                    <a:pt x="26" y="10"/>
                  </a:cubicBezTo>
                  <a:cubicBezTo>
                    <a:pt x="24" y="12"/>
                    <a:pt x="25" y="12"/>
                    <a:pt x="24" y="12"/>
                  </a:cubicBezTo>
                  <a:cubicBezTo>
                    <a:pt x="24" y="13"/>
                    <a:pt x="24" y="13"/>
                    <a:pt x="23" y="14"/>
                  </a:cubicBezTo>
                  <a:cubicBezTo>
                    <a:pt x="22" y="15"/>
                    <a:pt x="21" y="16"/>
                    <a:pt x="21" y="16"/>
                  </a:cubicBezTo>
                  <a:cubicBezTo>
                    <a:pt x="20" y="16"/>
                    <a:pt x="20" y="16"/>
                    <a:pt x="20" y="16"/>
                  </a:cubicBezTo>
                  <a:cubicBezTo>
                    <a:pt x="18" y="16"/>
                    <a:pt x="18" y="16"/>
                    <a:pt x="18" y="16"/>
                  </a:cubicBezTo>
                  <a:cubicBezTo>
                    <a:pt x="18" y="16"/>
                    <a:pt x="17" y="16"/>
                    <a:pt x="17" y="16"/>
                  </a:cubicBezTo>
                  <a:cubicBezTo>
                    <a:pt x="17" y="15"/>
                    <a:pt x="17" y="15"/>
                    <a:pt x="17" y="15"/>
                  </a:cubicBezTo>
                  <a:close/>
                  <a:moveTo>
                    <a:pt x="36" y="19"/>
                  </a:moveTo>
                  <a:cubicBezTo>
                    <a:pt x="36" y="18"/>
                    <a:pt x="36" y="18"/>
                    <a:pt x="36" y="18"/>
                  </a:cubicBezTo>
                  <a:cubicBezTo>
                    <a:pt x="36" y="16"/>
                    <a:pt x="36" y="16"/>
                    <a:pt x="36" y="16"/>
                  </a:cubicBezTo>
                  <a:cubicBezTo>
                    <a:pt x="38" y="17"/>
                    <a:pt x="38" y="17"/>
                    <a:pt x="38" y="17"/>
                  </a:cubicBezTo>
                  <a:cubicBezTo>
                    <a:pt x="38" y="14"/>
                    <a:pt x="38" y="14"/>
                    <a:pt x="38" y="14"/>
                  </a:cubicBezTo>
                  <a:cubicBezTo>
                    <a:pt x="39" y="13"/>
                    <a:pt x="39" y="13"/>
                    <a:pt x="39" y="13"/>
                  </a:cubicBezTo>
                  <a:cubicBezTo>
                    <a:pt x="41" y="15"/>
                    <a:pt x="41" y="15"/>
                    <a:pt x="41" y="15"/>
                  </a:cubicBezTo>
                  <a:cubicBezTo>
                    <a:pt x="43" y="17"/>
                    <a:pt x="43" y="17"/>
                    <a:pt x="43" y="17"/>
                  </a:cubicBezTo>
                  <a:cubicBezTo>
                    <a:pt x="41" y="18"/>
                    <a:pt x="41" y="18"/>
                    <a:pt x="41" y="18"/>
                  </a:cubicBezTo>
                  <a:cubicBezTo>
                    <a:pt x="38" y="19"/>
                    <a:pt x="38" y="19"/>
                    <a:pt x="38" y="19"/>
                  </a:cubicBezTo>
                  <a:cubicBezTo>
                    <a:pt x="38" y="17"/>
                    <a:pt x="38" y="17"/>
                    <a:pt x="38" y="17"/>
                  </a:cubicBezTo>
                  <a:lnTo>
                    <a:pt x="36" y="19"/>
                  </a:lnTo>
                  <a:close/>
                  <a:moveTo>
                    <a:pt x="57" y="34"/>
                  </a:moveTo>
                  <a:cubicBezTo>
                    <a:pt x="58" y="34"/>
                    <a:pt x="59" y="34"/>
                    <a:pt x="59" y="34"/>
                  </a:cubicBezTo>
                  <a:cubicBezTo>
                    <a:pt x="59" y="34"/>
                    <a:pt x="63" y="35"/>
                    <a:pt x="63" y="36"/>
                  </a:cubicBezTo>
                  <a:cubicBezTo>
                    <a:pt x="64" y="36"/>
                    <a:pt x="65" y="36"/>
                    <a:pt x="66" y="37"/>
                  </a:cubicBezTo>
                  <a:cubicBezTo>
                    <a:pt x="66" y="37"/>
                    <a:pt x="67" y="39"/>
                    <a:pt x="67" y="39"/>
                  </a:cubicBezTo>
                  <a:cubicBezTo>
                    <a:pt x="67" y="40"/>
                    <a:pt x="68" y="42"/>
                    <a:pt x="68" y="42"/>
                  </a:cubicBezTo>
                  <a:cubicBezTo>
                    <a:pt x="68" y="43"/>
                    <a:pt x="69" y="44"/>
                    <a:pt x="69" y="45"/>
                  </a:cubicBezTo>
                  <a:cubicBezTo>
                    <a:pt x="70" y="46"/>
                    <a:pt x="73" y="50"/>
                    <a:pt x="74" y="51"/>
                  </a:cubicBezTo>
                  <a:cubicBezTo>
                    <a:pt x="76" y="51"/>
                    <a:pt x="76" y="51"/>
                    <a:pt x="76" y="51"/>
                  </a:cubicBezTo>
                  <a:cubicBezTo>
                    <a:pt x="76" y="51"/>
                    <a:pt x="76" y="52"/>
                    <a:pt x="76" y="53"/>
                  </a:cubicBezTo>
                  <a:cubicBezTo>
                    <a:pt x="75" y="53"/>
                    <a:pt x="74" y="54"/>
                    <a:pt x="74" y="55"/>
                  </a:cubicBezTo>
                  <a:cubicBezTo>
                    <a:pt x="74" y="56"/>
                    <a:pt x="73" y="57"/>
                    <a:pt x="72" y="57"/>
                  </a:cubicBezTo>
                  <a:cubicBezTo>
                    <a:pt x="71" y="58"/>
                    <a:pt x="71" y="59"/>
                    <a:pt x="70" y="60"/>
                  </a:cubicBezTo>
                  <a:cubicBezTo>
                    <a:pt x="70" y="60"/>
                    <a:pt x="69" y="62"/>
                    <a:pt x="69" y="62"/>
                  </a:cubicBezTo>
                  <a:cubicBezTo>
                    <a:pt x="69" y="62"/>
                    <a:pt x="70" y="65"/>
                    <a:pt x="70" y="66"/>
                  </a:cubicBezTo>
                  <a:cubicBezTo>
                    <a:pt x="70" y="66"/>
                    <a:pt x="69" y="68"/>
                    <a:pt x="69" y="68"/>
                  </a:cubicBezTo>
                  <a:cubicBezTo>
                    <a:pt x="67" y="69"/>
                    <a:pt x="67" y="69"/>
                    <a:pt x="67" y="69"/>
                  </a:cubicBezTo>
                  <a:cubicBezTo>
                    <a:pt x="65" y="72"/>
                    <a:pt x="65" y="72"/>
                    <a:pt x="65" y="72"/>
                  </a:cubicBezTo>
                  <a:cubicBezTo>
                    <a:pt x="66" y="74"/>
                    <a:pt x="66" y="74"/>
                    <a:pt x="66" y="74"/>
                  </a:cubicBezTo>
                  <a:cubicBezTo>
                    <a:pt x="66" y="74"/>
                    <a:pt x="64" y="75"/>
                    <a:pt x="63" y="76"/>
                  </a:cubicBezTo>
                  <a:cubicBezTo>
                    <a:pt x="62" y="77"/>
                    <a:pt x="63" y="77"/>
                    <a:pt x="62" y="78"/>
                  </a:cubicBezTo>
                  <a:cubicBezTo>
                    <a:pt x="61" y="79"/>
                    <a:pt x="59" y="80"/>
                    <a:pt x="58" y="80"/>
                  </a:cubicBezTo>
                  <a:cubicBezTo>
                    <a:pt x="58" y="80"/>
                    <a:pt x="54" y="80"/>
                    <a:pt x="54" y="80"/>
                  </a:cubicBezTo>
                  <a:cubicBezTo>
                    <a:pt x="54" y="79"/>
                    <a:pt x="54" y="79"/>
                    <a:pt x="54" y="79"/>
                  </a:cubicBezTo>
                  <a:cubicBezTo>
                    <a:pt x="54" y="77"/>
                    <a:pt x="54" y="77"/>
                    <a:pt x="54" y="77"/>
                  </a:cubicBezTo>
                  <a:cubicBezTo>
                    <a:pt x="54" y="77"/>
                    <a:pt x="53" y="75"/>
                    <a:pt x="53" y="75"/>
                  </a:cubicBezTo>
                  <a:cubicBezTo>
                    <a:pt x="52" y="74"/>
                    <a:pt x="53" y="73"/>
                    <a:pt x="52" y="72"/>
                  </a:cubicBezTo>
                  <a:cubicBezTo>
                    <a:pt x="51" y="72"/>
                    <a:pt x="51" y="71"/>
                    <a:pt x="51" y="71"/>
                  </a:cubicBezTo>
                  <a:cubicBezTo>
                    <a:pt x="50" y="70"/>
                    <a:pt x="51" y="69"/>
                    <a:pt x="51" y="69"/>
                  </a:cubicBezTo>
                  <a:cubicBezTo>
                    <a:pt x="51" y="69"/>
                    <a:pt x="51" y="67"/>
                    <a:pt x="52" y="66"/>
                  </a:cubicBezTo>
                  <a:cubicBezTo>
                    <a:pt x="52" y="66"/>
                    <a:pt x="52" y="65"/>
                    <a:pt x="51" y="64"/>
                  </a:cubicBezTo>
                  <a:cubicBezTo>
                    <a:pt x="51" y="63"/>
                    <a:pt x="51" y="62"/>
                    <a:pt x="51" y="61"/>
                  </a:cubicBezTo>
                  <a:cubicBezTo>
                    <a:pt x="51" y="61"/>
                    <a:pt x="50" y="60"/>
                    <a:pt x="49" y="59"/>
                  </a:cubicBezTo>
                  <a:cubicBezTo>
                    <a:pt x="49" y="59"/>
                    <a:pt x="49" y="58"/>
                    <a:pt x="49" y="58"/>
                  </a:cubicBezTo>
                  <a:cubicBezTo>
                    <a:pt x="49" y="57"/>
                    <a:pt x="48" y="56"/>
                    <a:pt x="49" y="55"/>
                  </a:cubicBezTo>
                  <a:cubicBezTo>
                    <a:pt x="49" y="53"/>
                    <a:pt x="47" y="54"/>
                    <a:pt x="46" y="55"/>
                  </a:cubicBezTo>
                  <a:cubicBezTo>
                    <a:pt x="45" y="55"/>
                    <a:pt x="45" y="54"/>
                    <a:pt x="45" y="53"/>
                  </a:cubicBezTo>
                  <a:cubicBezTo>
                    <a:pt x="45" y="52"/>
                    <a:pt x="43" y="53"/>
                    <a:pt x="42" y="54"/>
                  </a:cubicBezTo>
                  <a:cubicBezTo>
                    <a:pt x="41" y="54"/>
                    <a:pt x="39" y="54"/>
                    <a:pt x="38" y="55"/>
                  </a:cubicBezTo>
                  <a:cubicBezTo>
                    <a:pt x="37" y="55"/>
                    <a:pt x="36" y="54"/>
                    <a:pt x="36" y="54"/>
                  </a:cubicBezTo>
                  <a:cubicBezTo>
                    <a:pt x="36" y="54"/>
                    <a:pt x="35" y="53"/>
                    <a:pt x="34" y="53"/>
                  </a:cubicBezTo>
                  <a:cubicBezTo>
                    <a:pt x="33" y="52"/>
                    <a:pt x="33" y="51"/>
                    <a:pt x="32" y="51"/>
                  </a:cubicBezTo>
                  <a:cubicBezTo>
                    <a:pt x="31" y="50"/>
                    <a:pt x="30" y="47"/>
                    <a:pt x="30" y="47"/>
                  </a:cubicBezTo>
                  <a:cubicBezTo>
                    <a:pt x="29" y="46"/>
                    <a:pt x="30" y="45"/>
                    <a:pt x="30" y="44"/>
                  </a:cubicBezTo>
                  <a:cubicBezTo>
                    <a:pt x="30" y="43"/>
                    <a:pt x="30" y="42"/>
                    <a:pt x="30" y="41"/>
                  </a:cubicBezTo>
                  <a:cubicBezTo>
                    <a:pt x="30" y="40"/>
                    <a:pt x="30" y="39"/>
                    <a:pt x="31" y="39"/>
                  </a:cubicBezTo>
                  <a:cubicBezTo>
                    <a:pt x="31" y="38"/>
                    <a:pt x="33" y="37"/>
                    <a:pt x="34" y="37"/>
                  </a:cubicBezTo>
                  <a:cubicBezTo>
                    <a:pt x="34" y="36"/>
                    <a:pt x="35" y="35"/>
                    <a:pt x="35" y="35"/>
                  </a:cubicBezTo>
                  <a:cubicBezTo>
                    <a:pt x="35" y="34"/>
                    <a:pt x="36" y="34"/>
                    <a:pt x="36" y="33"/>
                  </a:cubicBezTo>
                  <a:cubicBezTo>
                    <a:pt x="36" y="32"/>
                    <a:pt x="38" y="31"/>
                    <a:pt x="39" y="31"/>
                  </a:cubicBezTo>
                  <a:cubicBezTo>
                    <a:pt x="39" y="31"/>
                    <a:pt x="40" y="31"/>
                    <a:pt x="41" y="31"/>
                  </a:cubicBezTo>
                  <a:cubicBezTo>
                    <a:pt x="41" y="31"/>
                    <a:pt x="42" y="31"/>
                    <a:pt x="43" y="30"/>
                  </a:cubicBezTo>
                  <a:cubicBezTo>
                    <a:pt x="44" y="30"/>
                    <a:pt x="45" y="30"/>
                    <a:pt x="45" y="30"/>
                  </a:cubicBezTo>
                  <a:cubicBezTo>
                    <a:pt x="45" y="30"/>
                    <a:pt x="47" y="30"/>
                    <a:pt x="47" y="30"/>
                  </a:cubicBezTo>
                  <a:cubicBezTo>
                    <a:pt x="48" y="30"/>
                    <a:pt x="49" y="30"/>
                    <a:pt x="49" y="30"/>
                  </a:cubicBezTo>
                  <a:cubicBezTo>
                    <a:pt x="49" y="30"/>
                    <a:pt x="50" y="32"/>
                    <a:pt x="50" y="33"/>
                  </a:cubicBezTo>
                  <a:cubicBezTo>
                    <a:pt x="50" y="33"/>
                    <a:pt x="50" y="34"/>
                    <a:pt x="51" y="34"/>
                  </a:cubicBezTo>
                  <a:cubicBezTo>
                    <a:pt x="52" y="34"/>
                    <a:pt x="56" y="35"/>
                    <a:pt x="57" y="34"/>
                  </a:cubicBezTo>
                  <a:close/>
                  <a:moveTo>
                    <a:pt x="76" y="65"/>
                  </a:moveTo>
                  <a:cubicBezTo>
                    <a:pt x="76" y="66"/>
                    <a:pt x="75" y="67"/>
                    <a:pt x="75" y="68"/>
                  </a:cubicBezTo>
                  <a:cubicBezTo>
                    <a:pt x="75" y="68"/>
                    <a:pt x="75" y="69"/>
                    <a:pt x="75" y="70"/>
                  </a:cubicBezTo>
                  <a:cubicBezTo>
                    <a:pt x="74" y="71"/>
                    <a:pt x="74" y="72"/>
                    <a:pt x="73" y="72"/>
                  </a:cubicBezTo>
                  <a:cubicBezTo>
                    <a:pt x="73" y="73"/>
                    <a:pt x="72" y="74"/>
                    <a:pt x="71" y="74"/>
                  </a:cubicBezTo>
                  <a:cubicBezTo>
                    <a:pt x="71" y="74"/>
                    <a:pt x="71" y="73"/>
                    <a:pt x="71" y="72"/>
                  </a:cubicBezTo>
                  <a:cubicBezTo>
                    <a:pt x="71" y="71"/>
                    <a:pt x="72" y="70"/>
                    <a:pt x="72" y="70"/>
                  </a:cubicBezTo>
                  <a:cubicBezTo>
                    <a:pt x="72" y="70"/>
                    <a:pt x="72" y="69"/>
                    <a:pt x="72" y="68"/>
                  </a:cubicBezTo>
                  <a:cubicBezTo>
                    <a:pt x="72" y="67"/>
                    <a:pt x="74" y="67"/>
                    <a:pt x="74" y="67"/>
                  </a:cubicBezTo>
                  <a:cubicBezTo>
                    <a:pt x="75" y="64"/>
                    <a:pt x="75" y="64"/>
                    <a:pt x="75" y="64"/>
                  </a:cubicBezTo>
                  <a:cubicBezTo>
                    <a:pt x="75" y="64"/>
                    <a:pt x="76" y="65"/>
                    <a:pt x="76" y="65"/>
                  </a:cubicBezTo>
                  <a:close/>
                  <a:moveTo>
                    <a:pt x="5" y="56"/>
                  </a:moveTo>
                  <a:cubicBezTo>
                    <a:pt x="5" y="56"/>
                    <a:pt x="5" y="56"/>
                    <a:pt x="6" y="56"/>
                  </a:cubicBezTo>
                  <a:cubicBezTo>
                    <a:pt x="6" y="57"/>
                    <a:pt x="6" y="57"/>
                    <a:pt x="7" y="57"/>
                  </a:cubicBezTo>
                  <a:cubicBezTo>
                    <a:pt x="8" y="58"/>
                    <a:pt x="8" y="58"/>
                    <a:pt x="9" y="59"/>
                  </a:cubicBezTo>
                  <a:cubicBezTo>
                    <a:pt x="10" y="59"/>
                    <a:pt x="10" y="59"/>
                    <a:pt x="11" y="60"/>
                  </a:cubicBezTo>
                  <a:cubicBezTo>
                    <a:pt x="13" y="62"/>
                    <a:pt x="12" y="62"/>
                    <a:pt x="13" y="63"/>
                  </a:cubicBezTo>
                  <a:cubicBezTo>
                    <a:pt x="13" y="63"/>
                    <a:pt x="14" y="64"/>
                    <a:pt x="14" y="65"/>
                  </a:cubicBezTo>
                  <a:cubicBezTo>
                    <a:pt x="14" y="65"/>
                    <a:pt x="15" y="65"/>
                    <a:pt x="16" y="66"/>
                  </a:cubicBezTo>
                  <a:cubicBezTo>
                    <a:pt x="16" y="66"/>
                    <a:pt x="17" y="66"/>
                    <a:pt x="17" y="66"/>
                  </a:cubicBezTo>
                  <a:cubicBezTo>
                    <a:pt x="18" y="66"/>
                    <a:pt x="19" y="68"/>
                    <a:pt x="20" y="68"/>
                  </a:cubicBezTo>
                  <a:cubicBezTo>
                    <a:pt x="21" y="68"/>
                    <a:pt x="21" y="70"/>
                    <a:pt x="21" y="70"/>
                  </a:cubicBezTo>
                  <a:cubicBezTo>
                    <a:pt x="20" y="72"/>
                    <a:pt x="20" y="72"/>
                    <a:pt x="20" y="72"/>
                  </a:cubicBezTo>
                  <a:cubicBezTo>
                    <a:pt x="19" y="74"/>
                    <a:pt x="19" y="74"/>
                    <a:pt x="19" y="74"/>
                  </a:cubicBezTo>
                  <a:cubicBezTo>
                    <a:pt x="20" y="76"/>
                    <a:pt x="20" y="76"/>
                    <a:pt x="20" y="76"/>
                  </a:cubicBezTo>
                  <a:cubicBezTo>
                    <a:pt x="20" y="76"/>
                    <a:pt x="19" y="77"/>
                    <a:pt x="18" y="77"/>
                  </a:cubicBezTo>
                  <a:cubicBezTo>
                    <a:pt x="18" y="77"/>
                    <a:pt x="18" y="77"/>
                    <a:pt x="17" y="77"/>
                  </a:cubicBezTo>
                  <a:cubicBezTo>
                    <a:pt x="11" y="72"/>
                    <a:pt x="7" y="64"/>
                    <a:pt x="5" y="56"/>
                  </a:cubicBezTo>
                  <a:close/>
                </a:path>
              </a:pathLst>
            </a:custGeom>
            <a:solidFill>
              <a:schemeClr val="l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7" name="Freeform 97"/>
            <p:cNvSpPr/>
            <p:nvPr>
              <p:custDataLst>
                <p:tags r:id="rId21"/>
              </p:custDataLst>
            </p:nvPr>
          </p:nvSpPr>
          <p:spPr bwMode="auto">
            <a:xfrm>
              <a:off x="3780324" y="-2904"/>
              <a:ext cx="88114" cy="2976499"/>
            </a:xfrm>
            <a:custGeom>
              <a:avLst/>
              <a:gdLst>
                <a:gd name="T0" fmla="*/ 18 w 27"/>
                <a:gd name="T1" fmla="*/ 0 h 1217"/>
                <a:gd name="T2" fmla="*/ 14 w 27"/>
                <a:gd name="T3" fmla="*/ 0 h 1217"/>
                <a:gd name="T4" fmla="*/ 14 w 27"/>
                <a:gd name="T5" fmla="*/ 1164 h 1217"/>
                <a:gd name="T6" fmla="*/ 14 w 27"/>
                <a:gd name="T7" fmla="*/ 1164 h 1217"/>
                <a:gd name="T8" fmla="*/ 23 w 27"/>
                <a:gd name="T9" fmla="*/ 1213 h 1217"/>
                <a:gd name="T10" fmla="*/ 4 w 27"/>
                <a:gd name="T11" fmla="*/ 1213 h 1217"/>
                <a:gd name="T12" fmla="*/ 5 w 27"/>
                <a:gd name="T13" fmla="*/ 1211 h 1217"/>
                <a:gd name="T14" fmla="*/ 0 w 27"/>
                <a:gd name="T15" fmla="*/ 1212 h 1217"/>
                <a:gd name="T16" fmla="*/ 0 w 27"/>
                <a:gd name="T17" fmla="*/ 1215 h 1217"/>
                <a:gd name="T18" fmla="*/ 0 w 27"/>
                <a:gd name="T19" fmla="*/ 1216 h 1217"/>
                <a:gd name="T20" fmla="*/ 2 w 27"/>
                <a:gd name="T21" fmla="*/ 1217 h 1217"/>
                <a:gd name="T22" fmla="*/ 25 w 27"/>
                <a:gd name="T23" fmla="*/ 1217 h 1217"/>
                <a:gd name="T24" fmla="*/ 27 w 27"/>
                <a:gd name="T25" fmla="*/ 1216 h 1217"/>
                <a:gd name="T26" fmla="*/ 27 w 27"/>
                <a:gd name="T27" fmla="*/ 1215 h 1217"/>
                <a:gd name="T28" fmla="*/ 18 w 27"/>
                <a:gd name="T29" fmla="*/ 1164 h 1217"/>
                <a:gd name="T30" fmla="*/ 18 w 27"/>
                <a:gd name="T31" fmla="*/ 0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1217">
                  <a:moveTo>
                    <a:pt x="18" y="0"/>
                  </a:moveTo>
                  <a:cubicBezTo>
                    <a:pt x="14" y="0"/>
                    <a:pt x="14" y="0"/>
                    <a:pt x="14" y="0"/>
                  </a:cubicBezTo>
                  <a:cubicBezTo>
                    <a:pt x="14" y="1164"/>
                    <a:pt x="14" y="1164"/>
                    <a:pt x="14" y="1164"/>
                  </a:cubicBezTo>
                  <a:cubicBezTo>
                    <a:pt x="14" y="1164"/>
                    <a:pt x="14" y="1164"/>
                    <a:pt x="14" y="1164"/>
                  </a:cubicBezTo>
                  <a:cubicBezTo>
                    <a:pt x="23" y="1213"/>
                    <a:pt x="23" y="1213"/>
                    <a:pt x="23" y="1213"/>
                  </a:cubicBezTo>
                  <a:cubicBezTo>
                    <a:pt x="4" y="1213"/>
                    <a:pt x="4" y="1213"/>
                    <a:pt x="4" y="1213"/>
                  </a:cubicBezTo>
                  <a:cubicBezTo>
                    <a:pt x="5" y="1211"/>
                    <a:pt x="5" y="1211"/>
                    <a:pt x="5" y="1211"/>
                  </a:cubicBezTo>
                  <a:cubicBezTo>
                    <a:pt x="0" y="1212"/>
                    <a:pt x="0" y="1212"/>
                    <a:pt x="0" y="1212"/>
                  </a:cubicBezTo>
                  <a:cubicBezTo>
                    <a:pt x="0" y="1215"/>
                    <a:pt x="0" y="1215"/>
                    <a:pt x="0" y="1215"/>
                  </a:cubicBezTo>
                  <a:cubicBezTo>
                    <a:pt x="0" y="1215"/>
                    <a:pt x="0" y="1216"/>
                    <a:pt x="0" y="1216"/>
                  </a:cubicBezTo>
                  <a:cubicBezTo>
                    <a:pt x="1" y="1217"/>
                    <a:pt x="1" y="1217"/>
                    <a:pt x="2" y="1217"/>
                  </a:cubicBezTo>
                  <a:cubicBezTo>
                    <a:pt x="25" y="1217"/>
                    <a:pt x="25" y="1217"/>
                    <a:pt x="25" y="1217"/>
                  </a:cubicBezTo>
                  <a:cubicBezTo>
                    <a:pt x="26" y="1217"/>
                    <a:pt x="26" y="1217"/>
                    <a:pt x="27" y="1216"/>
                  </a:cubicBezTo>
                  <a:cubicBezTo>
                    <a:pt x="27" y="1216"/>
                    <a:pt x="27" y="1215"/>
                    <a:pt x="27" y="1215"/>
                  </a:cubicBezTo>
                  <a:cubicBezTo>
                    <a:pt x="18" y="1164"/>
                    <a:pt x="18" y="1164"/>
                    <a:pt x="18" y="1164"/>
                  </a:cubicBezTo>
                  <a:lnTo>
                    <a:pt x="18" y="0"/>
                  </a:ln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810" b="1" dirty="0">
                <a:solidFill>
                  <a:schemeClr val="dk1"/>
                </a:solidFill>
                <a:latin typeface="微软雅黑" panose="020B0503020204020204" pitchFamily="34" charset="-122"/>
                <a:ea typeface="微软雅黑" panose="020B0503020204020204" pitchFamily="34" charset="-122"/>
              </a:endParaRPr>
            </a:p>
          </p:txBody>
        </p:sp>
      </p:grpSp>
      <p:sp>
        <p:nvSpPr>
          <p:cNvPr id="69" name="文本框 68"/>
          <p:cNvSpPr txBox="1"/>
          <p:nvPr>
            <p:custDataLst>
              <p:tags r:id="rId22"/>
            </p:custDataLst>
          </p:nvPr>
        </p:nvSpPr>
        <p:spPr>
          <a:xfrm>
            <a:off x="3657573" y="6081176"/>
            <a:ext cx="1056324" cy="485140"/>
          </a:xfrm>
          <a:prstGeom prst="rect">
            <a:avLst/>
          </a:prstGeom>
          <a:noFill/>
        </p:spPr>
        <p:txBody>
          <a:bodyPr wrap="square" rtlCol="0">
            <a:spAutoFit/>
          </a:bodyPr>
          <a:lstStyle/>
          <a:p>
            <a:pPr marL="0" lvl="0" indent="0" algn="ctr">
              <a:lnSpc>
                <a:spcPct val="130000"/>
              </a:lnSpc>
              <a:spcBef>
                <a:spcPts val="0"/>
              </a:spcBef>
              <a:spcAft>
                <a:spcPts val="0"/>
              </a:spcAft>
              <a:buSzPct val="100000"/>
            </a:pPr>
            <a:r>
              <a:rPr lang="zh-CN" altLang="en-US" sz="1970" b="1">
                <a:solidFill>
                  <a:schemeClr val="lt1"/>
                </a:solidFill>
                <a:latin typeface="Times New Roman" panose="02020603050405020304" charset="0"/>
                <a:ea typeface="微软雅黑" panose="020B0503020204020204" pitchFamily="34" charset="-122"/>
              </a:rPr>
              <a:t>冒险性</a:t>
            </a:r>
            <a:endParaRPr lang="zh-CN" altLang="en-US" sz="1970" b="1">
              <a:solidFill>
                <a:schemeClr val="lt1"/>
              </a:solidFill>
              <a:latin typeface="Times New Roman" panose="02020603050405020304" charset="0"/>
              <a:ea typeface="微软雅黑" panose="020B0503020204020204" pitchFamily="34" charset="-122"/>
            </a:endParaRPr>
          </a:p>
        </p:txBody>
      </p:sp>
      <p:grpSp>
        <p:nvGrpSpPr>
          <p:cNvPr id="65" name="组合 64"/>
          <p:cNvGrpSpPr/>
          <p:nvPr>
            <p:custDataLst>
              <p:tags r:id="rId23"/>
            </p:custDataLst>
          </p:nvPr>
        </p:nvGrpSpPr>
        <p:grpSpPr>
          <a:xfrm>
            <a:off x="5101425" y="2692546"/>
            <a:ext cx="1640294" cy="2642150"/>
            <a:chOff x="4636048" y="-2904"/>
            <a:chExt cx="1842379" cy="2968156"/>
          </a:xfrm>
        </p:grpSpPr>
        <p:grpSp>
          <p:nvGrpSpPr>
            <p:cNvPr id="8" name="组合 7"/>
            <p:cNvGrpSpPr/>
            <p:nvPr/>
          </p:nvGrpSpPr>
          <p:grpSpPr>
            <a:xfrm>
              <a:off x="4636048" y="978986"/>
              <a:ext cx="1842379" cy="1986266"/>
              <a:chOff x="4950466" y="1079285"/>
              <a:chExt cx="1870075" cy="2016125"/>
            </a:xfrm>
          </p:grpSpPr>
          <p:sp>
            <p:nvSpPr>
              <p:cNvPr id="50" name="Freeform 61"/>
              <p:cNvSpPr>
                <a:spLocks noEditPoints="1"/>
              </p:cNvSpPr>
              <p:nvPr>
                <p:custDataLst>
                  <p:tags r:id="rId24"/>
                </p:custDataLst>
              </p:nvPr>
            </p:nvSpPr>
            <p:spPr bwMode="auto">
              <a:xfrm>
                <a:off x="4950466" y="1228510"/>
                <a:ext cx="1870075" cy="1866900"/>
              </a:xfrm>
              <a:custGeom>
                <a:avLst/>
                <a:gdLst>
                  <a:gd name="T0" fmla="*/ 284 w 567"/>
                  <a:gd name="T1" fmla="*/ 0 h 567"/>
                  <a:gd name="T2" fmla="*/ 0 w 567"/>
                  <a:gd name="T3" fmla="*/ 284 h 567"/>
                  <a:gd name="T4" fmla="*/ 284 w 567"/>
                  <a:gd name="T5" fmla="*/ 567 h 567"/>
                  <a:gd name="T6" fmla="*/ 567 w 567"/>
                  <a:gd name="T7" fmla="*/ 284 h 567"/>
                  <a:gd name="T8" fmla="*/ 284 w 567"/>
                  <a:gd name="T9" fmla="*/ 0 h 567"/>
                  <a:gd name="T10" fmla="*/ 284 w 567"/>
                  <a:gd name="T11" fmla="*/ 142 h 567"/>
                  <a:gd name="T12" fmla="*/ 229 w 567"/>
                  <a:gd name="T13" fmla="*/ 87 h 567"/>
                  <a:gd name="T14" fmla="*/ 284 w 567"/>
                  <a:gd name="T15" fmla="*/ 33 h 567"/>
                  <a:gd name="T16" fmla="*/ 339 w 567"/>
                  <a:gd name="T17" fmla="*/ 87 h 567"/>
                  <a:gd name="T18" fmla="*/ 284 w 567"/>
                  <a:gd name="T19" fmla="*/ 142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7" h="567">
                    <a:moveTo>
                      <a:pt x="284" y="0"/>
                    </a:moveTo>
                    <a:cubicBezTo>
                      <a:pt x="127" y="0"/>
                      <a:pt x="0" y="127"/>
                      <a:pt x="0" y="284"/>
                    </a:cubicBezTo>
                    <a:cubicBezTo>
                      <a:pt x="0" y="440"/>
                      <a:pt x="127" y="567"/>
                      <a:pt x="284" y="567"/>
                    </a:cubicBezTo>
                    <a:cubicBezTo>
                      <a:pt x="441" y="567"/>
                      <a:pt x="567" y="440"/>
                      <a:pt x="567" y="284"/>
                    </a:cubicBezTo>
                    <a:cubicBezTo>
                      <a:pt x="567" y="127"/>
                      <a:pt x="441" y="0"/>
                      <a:pt x="284" y="0"/>
                    </a:cubicBezTo>
                    <a:close/>
                    <a:moveTo>
                      <a:pt x="284" y="142"/>
                    </a:moveTo>
                    <a:cubicBezTo>
                      <a:pt x="254" y="142"/>
                      <a:pt x="229" y="118"/>
                      <a:pt x="229" y="87"/>
                    </a:cubicBezTo>
                    <a:cubicBezTo>
                      <a:pt x="229" y="57"/>
                      <a:pt x="254" y="33"/>
                      <a:pt x="284" y="33"/>
                    </a:cubicBezTo>
                    <a:cubicBezTo>
                      <a:pt x="314" y="33"/>
                      <a:pt x="339" y="57"/>
                      <a:pt x="339" y="87"/>
                    </a:cubicBezTo>
                    <a:cubicBezTo>
                      <a:pt x="339" y="118"/>
                      <a:pt x="314" y="142"/>
                      <a:pt x="284" y="142"/>
                    </a:cubicBezTo>
                    <a:close/>
                  </a:path>
                </a:pathLst>
              </a:custGeom>
              <a:solidFill>
                <a:schemeClr val="l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51" name="Freeform 62"/>
              <p:cNvSpPr>
                <a:spLocks noEditPoints="1"/>
              </p:cNvSpPr>
              <p:nvPr>
                <p:custDataLst>
                  <p:tags r:id="rId25"/>
                </p:custDataLst>
              </p:nvPr>
            </p:nvSpPr>
            <p:spPr bwMode="auto">
              <a:xfrm>
                <a:off x="4950466" y="1228510"/>
                <a:ext cx="1870075" cy="1866900"/>
              </a:xfrm>
              <a:custGeom>
                <a:avLst/>
                <a:gdLst>
                  <a:gd name="T0" fmla="*/ 284 w 567"/>
                  <a:gd name="T1" fmla="*/ 0 h 567"/>
                  <a:gd name="T2" fmla="*/ 0 w 567"/>
                  <a:gd name="T3" fmla="*/ 284 h 567"/>
                  <a:gd name="T4" fmla="*/ 284 w 567"/>
                  <a:gd name="T5" fmla="*/ 567 h 567"/>
                  <a:gd name="T6" fmla="*/ 567 w 567"/>
                  <a:gd name="T7" fmla="*/ 284 h 567"/>
                  <a:gd name="T8" fmla="*/ 284 w 567"/>
                  <a:gd name="T9" fmla="*/ 0 h 567"/>
                  <a:gd name="T10" fmla="*/ 284 w 567"/>
                  <a:gd name="T11" fmla="*/ 142 h 567"/>
                  <a:gd name="T12" fmla="*/ 229 w 567"/>
                  <a:gd name="T13" fmla="*/ 87 h 567"/>
                  <a:gd name="T14" fmla="*/ 284 w 567"/>
                  <a:gd name="T15" fmla="*/ 33 h 567"/>
                  <a:gd name="T16" fmla="*/ 339 w 567"/>
                  <a:gd name="T17" fmla="*/ 87 h 567"/>
                  <a:gd name="T18" fmla="*/ 284 w 567"/>
                  <a:gd name="T19" fmla="*/ 142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7" h="567">
                    <a:moveTo>
                      <a:pt x="284" y="0"/>
                    </a:moveTo>
                    <a:cubicBezTo>
                      <a:pt x="127" y="0"/>
                      <a:pt x="0" y="127"/>
                      <a:pt x="0" y="284"/>
                    </a:cubicBezTo>
                    <a:cubicBezTo>
                      <a:pt x="0" y="440"/>
                      <a:pt x="127" y="567"/>
                      <a:pt x="284" y="567"/>
                    </a:cubicBezTo>
                    <a:cubicBezTo>
                      <a:pt x="441" y="567"/>
                      <a:pt x="567" y="440"/>
                      <a:pt x="567" y="284"/>
                    </a:cubicBezTo>
                    <a:cubicBezTo>
                      <a:pt x="567" y="127"/>
                      <a:pt x="441" y="0"/>
                      <a:pt x="284" y="0"/>
                    </a:cubicBezTo>
                    <a:close/>
                    <a:moveTo>
                      <a:pt x="284" y="142"/>
                    </a:moveTo>
                    <a:cubicBezTo>
                      <a:pt x="254" y="142"/>
                      <a:pt x="229" y="118"/>
                      <a:pt x="229" y="87"/>
                    </a:cubicBezTo>
                    <a:cubicBezTo>
                      <a:pt x="229" y="57"/>
                      <a:pt x="254" y="33"/>
                      <a:pt x="284" y="33"/>
                    </a:cubicBezTo>
                    <a:cubicBezTo>
                      <a:pt x="314" y="33"/>
                      <a:pt x="339" y="57"/>
                      <a:pt x="339" y="87"/>
                    </a:cubicBezTo>
                    <a:cubicBezTo>
                      <a:pt x="339" y="118"/>
                      <a:pt x="314" y="142"/>
                      <a:pt x="284" y="142"/>
                    </a:cubicBezTo>
                    <a:close/>
                  </a:path>
                </a:pathLst>
              </a:custGeom>
              <a:solidFill>
                <a:schemeClr val="lt1"/>
              </a:solidFill>
              <a:ln>
                <a:noFill/>
              </a:ln>
            </p:spPr>
            <p:txBody>
              <a:bodyPr vert="horz" wrap="square" lIns="96435" tIns="48217" rIns="96435" bIns="48217" numCol="1" anchor="t" anchorCtr="0" compatLnSpc="1"/>
              <a:lstStyle/>
              <a:p>
                <a:pPr algn="ctr"/>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52" name="Freeform 63"/>
              <p:cNvSpPr>
                <a:spLocks noEditPoints="1"/>
              </p:cNvSpPr>
              <p:nvPr>
                <p:custDataLst>
                  <p:tags r:id="rId26"/>
                </p:custDataLst>
              </p:nvPr>
            </p:nvSpPr>
            <p:spPr bwMode="auto">
              <a:xfrm>
                <a:off x="4990154" y="1268198"/>
                <a:ext cx="1793875" cy="1790700"/>
              </a:xfrm>
              <a:custGeom>
                <a:avLst/>
                <a:gdLst>
                  <a:gd name="T0" fmla="*/ 272 w 544"/>
                  <a:gd name="T1" fmla="*/ 0 h 544"/>
                  <a:gd name="T2" fmla="*/ 0 w 544"/>
                  <a:gd name="T3" fmla="*/ 272 h 544"/>
                  <a:gd name="T4" fmla="*/ 272 w 544"/>
                  <a:gd name="T5" fmla="*/ 544 h 544"/>
                  <a:gd name="T6" fmla="*/ 544 w 544"/>
                  <a:gd name="T7" fmla="*/ 272 h 544"/>
                  <a:gd name="T8" fmla="*/ 272 w 544"/>
                  <a:gd name="T9" fmla="*/ 0 h 544"/>
                  <a:gd name="T10" fmla="*/ 272 w 544"/>
                  <a:gd name="T11" fmla="*/ 130 h 544"/>
                  <a:gd name="T12" fmla="*/ 217 w 544"/>
                  <a:gd name="T13" fmla="*/ 75 h 544"/>
                  <a:gd name="T14" fmla="*/ 272 w 544"/>
                  <a:gd name="T15" fmla="*/ 21 h 544"/>
                  <a:gd name="T16" fmla="*/ 327 w 544"/>
                  <a:gd name="T17" fmla="*/ 75 h 544"/>
                  <a:gd name="T18" fmla="*/ 272 w 544"/>
                  <a:gd name="T19" fmla="*/ 13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4" h="544">
                    <a:moveTo>
                      <a:pt x="272" y="0"/>
                    </a:moveTo>
                    <a:cubicBezTo>
                      <a:pt x="122" y="0"/>
                      <a:pt x="0" y="121"/>
                      <a:pt x="0" y="272"/>
                    </a:cubicBezTo>
                    <a:cubicBezTo>
                      <a:pt x="0" y="422"/>
                      <a:pt x="122" y="544"/>
                      <a:pt x="272" y="544"/>
                    </a:cubicBezTo>
                    <a:cubicBezTo>
                      <a:pt x="422" y="544"/>
                      <a:pt x="544" y="422"/>
                      <a:pt x="544" y="272"/>
                    </a:cubicBezTo>
                    <a:cubicBezTo>
                      <a:pt x="544" y="121"/>
                      <a:pt x="422" y="0"/>
                      <a:pt x="272" y="0"/>
                    </a:cubicBezTo>
                    <a:close/>
                    <a:moveTo>
                      <a:pt x="272" y="130"/>
                    </a:moveTo>
                    <a:cubicBezTo>
                      <a:pt x="242" y="130"/>
                      <a:pt x="217" y="106"/>
                      <a:pt x="217" y="75"/>
                    </a:cubicBezTo>
                    <a:cubicBezTo>
                      <a:pt x="217" y="45"/>
                      <a:pt x="242" y="21"/>
                      <a:pt x="272" y="21"/>
                    </a:cubicBezTo>
                    <a:cubicBezTo>
                      <a:pt x="302" y="21"/>
                      <a:pt x="327" y="45"/>
                      <a:pt x="327" y="75"/>
                    </a:cubicBezTo>
                    <a:cubicBezTo>
                      <a:pt x="327" y="106"/>
                      <a:pt x="302" y="130"/>
                      <a:pt x="272" y="13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53" name="Freeform 64"/>
              <p:cNvSpPr>
                <a:spLocks noEditPoints="1"/>
              </p:cNvSpPr>
              <p:nvPr>
                <p:custDataLst>
                  <p:tags r:id="rId27"/>
                </p:custDataLst>
              </p:nvPr>
            </p:nvSpPr>
            <p:spPr bwMode="auto">
              <a:xfrm>
                <a:off x="5669604" y="1296773"/>
                <a:ext cx="434975" cy="434975"/>
              </a:xfrm>
              <a:custGeom>
                <a:avLst/>
                <a:gdLst>
                  <a:gd name="T0" fmla="*/ 66 w 132"/>
                  <a:gd name="T1" fmla="*/ 0 h 132"/>
                  <a:gd name="T2" fmla="*/ 0 w 132"/>
                  <a:gd name="T3" fmla="*/ 66 h 132"/>
                  <a:gd name="T4" fmla="*/ 66 w 132"/>
                  <a:gd name="T5" fmla="*/ 132 h 132"/>
                  <a:gd name="T6" fmla="*/ 132 w 132"/>
                  <a:gd name="T7" fmla="*/ 66 h 132"/>
                  <a:gd name="T8" fmla="*/ 66 w 132"/>
                  <a:gd name="T9" fmla="*/ 0 h 132"/>
                  <a:gd name="T10" fmla="*/ 66 w 132"/>
                  <a:gd name="T11" fmla="*/ 121 h 132"/>
                  <a:gd name="T12" fmla="*/ 11 w 132"/>
                  <a:gd name="T13" fmla="*/ 66 h 132"/>
                  <a:gd name="T14" fmla="*/ 66 w 132"/>
                  <a:gd name="T15" fmla="*/ 12 h 132"/>
                  <a:gd name="T16" fmla="*/ 121 w 132"/>
                  <a:gd name="T17" fmla="*/ 66 h 132"/>
                  <a:gd name="T18" fmla="*/ 66 w 132"/>
                  <a:gd name="T19" fmla="*/ 12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0"/>
                    </a:moveTo>
                    <a:cubicBezTo>
                      <a:pt x="30" y="0"/>
                      <a:pt x="0" y="30"/>
                      <a:pt x="0" y="66"/>
                    </a:cubicBezTo>
                    <a:cubicBezTo>
                      <a:pt x="0" y="103"/>
                      <a:pt x="30" y="132"/>
                      <a:pt x="66" y="132"/>
                    </a:cubicBezTo>
                    <a:cubicBezTo>
                      <a:pt x="102" y="132"/>
                      <a:pt x="132" y="103"/>
                      <a:pt x="132" y="66"/>
                    </a:cubicBezTo>
                    <a:cubicBezTo>
                      <a:pt x="132" y="30"/>
                      <a:pt x="102" y="0"/>
                      <a:pt x="66" y="0"/>
                    </a:cubicBezTo>
                    <a:close/>
                    <a:moveTo>
                      <a:pt x="66" y="121"/>
                    </a:moveTo>
                    <a:cubicBezTo>
                      <a:pt x="36" y="121"/>
                      <a:pt x="11" y="97"/>
                      <a:pt x="11" y="66"/>
                    </a:cubicBezTo>
                    <a:cubicBezTo>
                      <a:pt x="11" y="36"/>
                      <a:pt x="36" y="12"/>
                      <a:pt x="66" y="12"/>
                    </a:cubicBezTo>
                    <a:cubicBezTo>
                      <a:pt x="96" y="12"/>
                      <a:pt x="121" y="36"/>
                      <a:pt x="121" y="66"/>
                    </a:cubicBezTo>
                    <a:cubicBezTo>
                      <a:pt x="121" y="97"/>
                      <a:pt x="96" y="121"/>
                      <a:pt x="66" y="121"/>
                    </a:cubicBezTo>
                    <a:close/>
                  </a:path>
                </a:pathLst>
              </a:custGeom>
              <a:solidFill>
                <a:schemeClr val="lt1"/>
              </a:solidFill>
              <a:ln>
                <a:noFill/>
              </a:ln>
            </p:spPr>
            <p:txBody>
              <a:bodyPr vert="horz" wrap="square" lIns="96435" tIns="48217" rIns="96435" bIns="48217" numCol="1" anchor="t" anchorCtr="0" compatLnSpc="1"/>
              <a:lstStyle/>
              <a:p>
                <a:pPr algn="ctr"/>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54" name="Freeform 66"/>
              <p:cNvSpPr/>
              <p:nvPr>
                <p:custDataLst>
                  <p:tags r:id="rId28"/>
                </p:custDataLst>
              </p:nvPr>
            </p:nvSpPr>
            <p:spPr bwMode="auto">
              <a:xfrm>
                <a:off x="5820416" y="1079285"/>
                <a:ext cx="66675" cy="149225"/>
              </a:xfrm>
              <a:custGeom>
                <a:avLst/>
                <a:gdLst>
                  <a:gd name="T0" fmla="*/ 20 w 20"/>
                  <a:gd name="T1" fmla="*/ 31 h 45"/>
                  <a:gd name="T2" fmla="*/ 20 w 20"/>
                  <a:gd name="T3" fmla="*/ 31 h 45"/>
                  <a:gd name="T4" fmla="*/ 20 w 20"/>
                  <a:gd name="T5" fmla="*/ 20 h 45"/>
                  <a:gd name="T6" fmla="*/ 20 w 20"/>
                  <a:gd name="T7" fmla="*/ 19 h 45"/>
                  <a:gd name="T8" fmla="*/ 4 w 20"/>
                  <a:gd name="T9" fmla="*/ 1 h 45"/>
                  <a:gd name="T10" fmla="*/ 1 w 20"/>
                  <a:gd name="T11" fmla="*/ 1 h 45"/>
                  <a:gd name="T12" fmla="*/ 1 w 20"/>
                  <a:gd name="T13" fmla="*/ 4 h 45"/>
                  <a:gd name="T14" fmla="*/ 1 w 20"/>
                  <a:gd name="T15" fmla="*/ 4 h 45"/>
                  <a:gd name="T16" fmla="*/ 16 w 20"/>
                  <a:gd name="T17" fmla="*/ 21 h 45"/>
                  <a:gd name="T18" fmla="*/ 16 w 20"/>
                  <a:gd name="T19" fmla="*/ 30 h 45"/>
                  <a:gd name="T20" fmla="*/ 13 w 20"/>
                  <a:gd name="T21" fmla="*/ 45 h 45"/>
                  <a:gd name="T22" fmla="*/ 17 w 20"/>
                  <a:gd name="T23" fmla="*/ 45 h 45"/>
                  <a:gd name="T24" fmla="*/ 20 w 20"/>
                  <a:gd name="T25" fmla="*/ 3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5">
                    <a:moveTo>
                      <a:pt x="20" y="31"/>
                    </a:moveTo>
                    <a:cubicBezTo>
                      <a:pt x="20" y="31"/>
                      <a:pt x="20" y="31"/>
                      <a:pt x="20" y="31"/>
                    </a:cubicBezTo>
                    <a:cubicBezTo>
                      <a:pt x="20" y="20"/>
                      <a:pt x="20" y="20"/>
                      <a:pt x="20" y="20"/>
                    </a:cubicBezTo>
                    <a:cubicBezTo>
                      <a:pt x="20" y="20"/>
                      <a:pt x="20" y="19"/>
                      <a:pt x="20" y="19"/>
                    </a:cubicBezTo>
                    <a:cubicBezTo>
                      <a:pt x="4" y="1"/>
                      <a:pt x="4" y="1"/>
                      <a:pt x="4" y="1"/>
                    </a:cubicBezTo>
                    <a:cubicBezTo>
                      <a:pt x="3" y="1"/>
                      <a:pt x="2" y="0"/>
                      <a:pt x="1" y="1"/>
                    </a:cubicBezTo>
                    <a:cubicBezTo>
                      <a:pt x="0" y="2"/>
                      <a:pt x="0" y="3"/>
                      <a:pt x="1" y="4"/>
                    </a:cubicBezTo>
                    <a:cubicBezTo>
                      <a:pt x="1" y="4"/>
                      <a:pt x="1" y="4"/>
                      <a:pt x="1" y="4"/>
                    </a:cubicBezTo>
                    <a:cubicBezTo>
                      <a:pt x="16" y="21"/>
                      <a:pt x="16" y="21"/>
                      <a:pt x="16" y="21"/>
                    </a:cubicBezTo>
                    <a:cubicBezTo>
                      <a:pt x="16" y="30"/>
                      <a:pt x="16" y="30"/>
                      <a:pt x="16" y="30"/>
                    </a:cubicBezTo>
                    <a:cubicBezTo>
                      <a:pt x="13" y="45"/>
                      <a:pt x="13" y="45"/>
                      <a:pt x="13" y="45"/>
                    </a:cubicBezTo>
                    <a:cubicBezTo>
                      <a:pt x="17" y="45"/>
                      <a:pt x="17" y="45"/>
                      <a:pt x="17" y="45"/>
                    </a:cubicBezTo>
                    <a:lnTo>
                      <a:pt x="20" y="31"/>
                    </a:ln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55" name="Freeform 67"/>
              <p:cNvSpPr/>
              <p:nvPr>
                <p:custDataLst>
                  <p:tags r:id="rId29"/>
                </p:custDataLst>
              </p:nvPr>
            </p:nvSpPr>
            <p:spPr bwMode="auto">
              <a:xfrm>
                <a:off x="5868041" y="1145960"/>
                <a:ext cx="38100" cy="12700"/>
              </a:xfrm>
              <a:custGeom>
                <a:avLst/>
                <a:gdLst>
                  <a:gd name="T0" fmla="*/ 2 w 12"/>
                  <a:gd name="T1" fmla="*/ 4 h 4"/>
                  <a:gd name="T2" fmla="*/ 10 w 12"/>
                  <a:gd name="T3" fmla="*/ 4 h 4"/>
                  <a:gd name="T4" fmla="*/ 12 w 12"/>
                  <a:gd name="T5" fmla="*/ 2 h 4"/>
                  <a:gd name="T6" fmla="*/ 10 w 12"/>
                  <a:gd name="T7" fmla="*/ 0 h 4"/>
                  <a:gd name="T8" fmla="*/ 2 w 12"/>
                  <a:gd name="T9" fmla="*/ 0 h 4"/>
                  <a:gd name="T10" fmla="*/ 0 w 12"/>
                  <a:gd name="T11" fmla="*/ 2 h 4"/>
                  <a:gd name="T12" fmla="*/ 2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2" y="4"/>
                    </a:moveTo>
                    <a:cubicBezTo>
                      <a:pt x="10" y="4"/>
                      <a:pt x="10" y="4"/>
                      <a:pt x="10" y="4"/>
                    </a:cubicBezTo>
                    <a:cubicBezTo>
                      <a:pt x="11" y="4"/>
                      <a:pt x="12" y="4"/>
                      <a:pt x="12" y="2"/>
                    </a:cubicBezTo>
                    <a:cubicBezTo>
                      <a:pt x="12" y="1"/>
                      <a:pt x="11" y="0"/>
                      <a:pt x="10" y="0"/>
                    </a:cubicBezTo>
                    <a:cubicBezTo>
                      <a:pt x="2" y="0"/>
                      <a:pt x="2" y="0"/>
                      <a:pt x="2" y="0"/>
                    </a:cubicBezTo>
                    <a:cubicBezTo>
                      <a:pt x="1" y="0"/>
                      <a:pt x="0" y="1"/>
                      <a:pt x="0" y="2"/>
                    </a:cubicBezTo>
                    <a:cubicBezTo>
                      <a:pt x="0" y="4"/>
                      <a:pt x="1" y="4"/>
                      <a:pt x="2" y="4"/>
                    </a:cubicBezTo>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56" name="Freeform 68"/>
              <p:cNvSpPr/>
              <p:nvPr>
                <p:custDataLst>
                  <p:tags r:id="rId30"/>
                </p:custDataLst>
              </p:nvPr>
            </p:nvSpPr>
            <p:spPr bwMode="auto">
              <a:xfrm>
                <a:off x="5868041" y="1161835"/>
                <a:ext cx="38100" cy="14288"/>
              </a:xfrm>
              <a:custGeom>
                <a:avLst/>
                <a:gdLst>
                  <a:gd name="T0" fmla="*/ 2 w 12"/>
                  <a:gd name="T1" fmla="*/ 4 h 4"/>
                  <a:gd name="T2" fmla="*/ 10 w 12"/>
                  <a:gd name="T3" fmla="*/ 4 h 4"/>
                  <a:gd name="T4" fmla="*/ 12 w 12"/>
                  <a:gd name="T5" fmla="*/ 2 h 4"/>
                  <a:gd name="T6" fmla="*/ 10 w 12"/>
                  <a:gd name="T7" fmla="*/ 0 h 4"/>
                  <a:gd name="T8" fmla="*/ 2 w 12"/>
                  <a:gd name="T9" fmla="*/ 0 h 4"/>
                  <a:gd name="T10" fmla="*/ 0 w 12"/>
                  <a:gd name="T11" fmla="*/ 2 h 4"/>
                  <a:gd name="T12" fmla="*/ 2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2" y="4"/>
                    </a:moveTo>
                    <a:cubicBezTo>
                      <a:pt x="10" y="4"/>
                      <a:pt x="10" y="4"/>
                      <a:pt x="10" y="4"/>
                    </a:cubicBezTo>
                    <a:cubicBezTo>
                      <a:pt x="11" y="4"/>
                      <a:pt x="12" y="3"/>
                      <a:pt x="12" y="2"/>
                    </a:cubicBezTo>
                    <a:cubicBezTo>
                      <a:pt x="12" y="1"/>
                      <a:pt x="11" y="0"/>
                      <a:pt x="10" y="0"/>
                    </a:cubicBezTo>
                    <a:cubicBezTo>
                      <a:pt x="2" y="0"/>
                      <a:pt x="2" y="0"/>
                      <a:pt x="2" y="0"/>
                    </a:cubicBezTo>
                    <a:cubicBezTo>
                      <a:pt x="1" y="0"/>
                      <a:pt x="0" y="1"/>
                      <a:pt x="0" y="2"/>
                    </a:cubicBezTo>
                    <a:cubicBezTo>
                      <a:pt x="0" y="3"/>
                      <a:pt x="1" y="4"/>
                      <a:pt x="2" y="4"/>
                    </a:cubicBezTo>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59" name="Freeform 71"/>
              <p:cNvSpPr/>
              <p:nvPr>
                <p:custDataLst>
                  <p:tags r:id="rId31"/>
                </p:custDataLst>
              </p:nvPr>
            </p:nvSpPr>
            <p:spPr bwMode="auto">
              <a:xfrm>
                <a:off x="5794086" y="2090427"/>
                <a:ext cx="165100" cy="46038"/>
              </a:xfrm>
              <a:custGeom>
                <a:avLst/>
                <a:gdLst>
                  <a:gd name="T0" fmla="*/ 47 w 50"/>
                  <a:gd name="T1" fmla="*/ 14 h 14"/>
                  <a:gd name="T2" fmla="*/ 3 w 50"/>
                  <a:gd name="T3" fmla="*/ 14 h 14"/>
                  <a:gd name="T4" fmla="*/ 0 w 50"/>
                  <a:gd name="T5" fmla="*/ 12 h 14"/>
                  <a:gd name="T6" fmla="*/ 1 w 50"/>
                  <a:gd name="T7" fmla="*/ 10 h 14"/>
                  <a:gd name="T8" fmla="*/ 10 w 50"/>
                  <a:gd name="T9" fmla="*/ 0 h 14"/>
                  <a:gd name="T10" fmla="*/ 40 w 50"/>
                  <a:gd name="T11" fmla="*/ 0 h 14"/>
                  <a:gd name="T12" fmla="*/ 49 w 50"/>
                  <a:gd name="T13" fmla="*/ 10 h 14"/>
                  <a:gd name="T14" fmla="*/ 49 w 50"/>
                  <a:gd name="T15" fmla="*/ 13 h 14"/>
                  <a:gd name="T16" fmla="*/ 47 w 50"/>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4">
                    <a:moveTo>
                      <a:pt x="47" y="14"/>
                    </a:moveTo>
                    <a:cubicBezTo>
                      <a:pt x="3" y="14"/>
                      <a:pt x="3" y="14"/>
                      <a:pt x="3" y="14"/>
                    </a:cubicBezTo>
                    <a:cubicBezTo>
                      <a:pt x="1" y="14"/>
                      <a:pt x="0" y="13"/>
                      <a:pt x="0" y="12"/>
                    </a:cubicBezTo>
                    <a:cubicBezTo>
                      <a:pt x="0" y="11"/>
                      <a:pt x="1" y="10"/>
                      <a:pt x="1" y="10"/>
                    </a:cubicBezTo>
                    <a:cubicBezTo>
                      <a:pt x="10" y="0"/>
                      <a:pt x="10" y="0"/>
                      <a:pt x="10" y="0"/>
                    </a:cubicBezTo>
                    <a:cubicBezTo>
                      <a:pt x="40" y="0"/>
                      <a:pt x="40" y="0"/>
                      <a:pt x="40" y="0"/>
                    </a:cubicBezTo>
                    <a:cubicBezTo>
                      <a:pt x="49" y="10"/>
                      <a:pt x="49" y="10"/>
                      <a:pt x="49" y="10"/>
                    </a:cubicBezTo>
                    <a:cubicBezTo>
                      <a:pt x="50" y="11"/>
                      <a:pt x="50" y="12"/>
                      <a:pt x="49" y="13"/>
                    </a:cubicBezTo>
                    <a:cubicBezTo>
                      <a:pt x="49" y="14"/>
                      <a:pt x="48" y="14"/>
                      <a:pt x="47" y="14"/>
                    </a:cubicBezTo>
                    <a:close/>
                  </a:path>
                </a:pathLst>
              </a:custGeom>
              <a:solidFill>
                <a:schemeClr val="l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60" name="Freeform 72"/>
              <p:cNvSpPr>
                <a:spLocks noEditPoints="1"/>
              </p:cNvSpPr>
              <p:nvPr>
                <p:custDataLst>
                  <p:tags r:id="rId32"/>
                </p:custDataLst>
              </p:nvPr>
            </p:nvSpPr>
            <p:spPr bwMode="auto">
              <a:xfrm>
                <a:off x="5714711" y="1839602"/>
                <a:ext cx="323850" cy="241300"/>
              </a:xfrm>
              <a:custGeom>
                <a:avLst/>
                <a:gdLst>
                  <a:gd name="T0" fmla="*/ 91 w 98"/>
                  <a:gd name="T1" fmla="*/ 66 h 73"/>
                  <a:gd name="T2" fmla="*/ 8 w 98"/>
                  <a:gd name="T3" fmla="*/ 66 h 73"/>
                  <a:gd name="T4" fmla="*/ 8 w 98"/>
                  <a:gd name="T5" fmla="*/ 7 h 73"/>
                  <a:gd name="T6" fmla="*/ 91 w 98"/>
                  <a:gd name="T7" fmla="*/ 7 h 73"/>
                  <a:gd name="T8" fmla="*/ 91 w 98"/>
                  <a:gd name="T9" fmla="*/ 66 h 73"/>
                  <a:gd name="T10" fmla="*/ 92 w 98"/>
                  <a:gd name="T11" fmla="*/ 0 h 73"/>
                  <a:gd name="T12" fmla="*/ 6 w 98"/>
                  <a:gd name="T13" fmla="*/ 0 h 73"/>
                  <a:gd name="T14" fmla="*/ 0 w 98"/>
                  <a:gd name="T15" fmla="*/ 5 h 73"/>
                  <a:gd name="T16" fmla="*/ 0 w 98"/>
                  <a:gd name="T17" fmla="*/ 67 h 73"/>
                  <a:gd name="T18" fmla="*/ 6 w 98"/>
                  <a:gd name="T19" fmla="*/ 73 h 73"/>
                  <a:gd name="T20" fmla="*/ 92 w 98"/>
                  <a:gd name="T21" fmla="*/ 73 h 73"/>
                  <a:gd name="T22" fmla="*/ 98 w 98"/>
                  <a:gd name="T23" fmla="*/ 67 h 73"/>
                  <a:gd name="T24" fmla="*/ 98 w 98"/>
                  <a:gd name="T25" fmla="*/ 5 h 73"/>
                  <a:gd name="T26" fmla="*/ 92 w 98"/>
                  <a:gd name="T2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73">
                    <a:moveTo>
                      <a:pt x="91" y="66"/>
                    </a:moveTo>
                    <a:cubicBezTo>
                      <a:pt x="8" y="66"/>
                      <a:pt x="8" y="66"/>
                      <a:pt x="8" y="66"/>
                    </a:cubicBezTo>
                    <a:cubicBezTo>
                      <a:pt x="8" y="7"/>
                      <a:pt x="8" y="7"/>
                      <a:pt x="8" y="7"/>
                    </a:cubicBezTo>
                    <a:cubicBezTo>
                      <a:pt x="91" y="7"/>
                      <a:pt x="91" y="7"/>
                      <a:pt x="91" y="7"/>
                    </a:cubicBezTo>
                    <a:lnTo>
                      <a:pt x="91" y="66"/>
                    </a:lnTo>
                    <a:close/>
                    <a:moveTo>
                      <a:pt x="92" y="0"/>
                    </a:moveTo>
                    <a:cubicBezTo>
                      <a:pt x="6" y="0"/>
                      <a:pt x="6" y="0"/>
                      <a:pt x="6" y="0"/>
                    </a:cubicBezTo>
                    <a:cubicBezTo>
                      <a:pt x="3" y="0"/>
                      <a:pt x="0" y="2"/>
                      <a:pt x="0" y="5"/>
                    </a:cubicBezTo>
                    <a:cubicBezTo>
                      <a:pt x="0" y="67"/>
                      <a:pt x="0" y="67"/>
                      <a:pt x="0" y="67"/>
                    </a:cubicBezTo>
                    <a:cubicBezTo>
                      <a:pt x="0" y="71"/>
                      <a:pt x="3" y="73"/>
                      <a:pt x="6" y="73"/>
                    </a:cubicBezTo>
                    <a:cubicBezTo>
                      <a:pt x="92" y="73"/>
                      <a:pt x="92" y="73"/>
                      <a:pt x="92" y="73"/>
                    </a:cubicBezTo>
                    <a:cubicBezTo>
                      <a:pt x="95" y="73"/>
                      <a:pt x="98" y="71"/>
                      <a:pt x="98" y="67"/>
                    </a:cubicBezTo>
                    <a:cubicBezTo>
                      <a:pt x="98" y="5"/>
                      <a:pt x="98" y="5"/>
                      <a:pt x="98" y="5"/>
                    </a:cubicBezTo>
                    <a:cubicBezTo>
                      <a:pt x="98" y="2"/>
                      <a:pt x="95" y="0"/>
                      <a:pt x="92" y="0"/>
                    </a:cubicBezTo>
                    <a:close/>
                  </a:path>
                </a:pathLst>
              </a:custGeom>
              <a:solidFill>
                <a:schemeClr val="l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810" b="1">
                  <a:solidFill>
                    <a:schemeClr val="dk1"/>
                  </a:solidFill>
                  <a:latin typeface="微软雅黑" panose="020B0503020204020204" pitchFamily="34" charset="-122"/>
                  <a:ea typeface="微软雅黑" panose="020B0503020204020204" pitchFamily="34" charset="-122"/>
                </a:endParaRPr>
              </a:p>
            </p:txBody>
          </p:sp>
        </p:grpSp>
        <p:sp>
          <p:nvSpPr>
            <p:cNvPr id="11" name="Freeform 107"/>
            <p:cNvSpPr/>
            <p:nvPr>
              <p:custDataLst>
                <p:tags r:id="rId33"/>
              </p:custDataLst>
            </p:nvPr>
          </p:nvSpPr>
          <p:spPr bwMode="auto">
            <a:xfrm>
              <a:off x="5498351" y="-2904"/>
              <a:ext cx="83701" cy="1288763"/>
            </a:xfrm>
            <a:custGeom>
              <a:avLst/>
              <a:gdLst>
                <a:gd name="T0" fmla="*/ 19 w 28"/>
                <a:gd name="T1" fmla="*/ 0 h 644"/>
                <a:gd name="T2" fmla="*/ 15 w 28"/>
                <a:gd name="T3" fmla="*/ 0 h 644"/>
                <a:gd name="T4" fmla="*/ 15 w 28"/>
                <a:gd name="T5" fmla="*/ 590 h 644"/>
                <a:gd name="T6" fmla="*/ 15 w 28"/>
                <a:gd name="T7" fmla="*/ 591 h 644"/>
                <a:gd name="T8" fmla="*/ 24 w 28"/>
                <a:gd name="T9" fmla="*/ 640 h 644"/>
                <a:gd name="T10" fmla="*/ 5 w 28"/>
                <a:gd name="T11" fmla="*/ 640 h 644"/>
                <a:gd name="T12" fmla="*/ 5 w 28"/>
                <a:gd name="T13" fmla="*/ 637 h 644"/>
                <a:gd name="T14" fmla="*/ 1 w 28"/>
                <a:gd name="T15" fmla="*/ 638 h 644"/>
                <a:gd name="T16" fmla="*/ 1 w 28"/>
                <a:gd name="T17" fmla="*/ 641 h 644"/>
                <a:gd name="T18" fmla="*/ 1 w 28"/>
                <a:gd name="T19" fmla="*/ 643 h 644"/>
                <a:gd name="T20" fmla="*/ 3 w 28"/>
                <a:gd name="T21" fmla="*/ 644 h 644"/>
                <a:gd name="T22" fmla="*/ 26 w 28"/>
                <a:gd name="T23" fmla="*/ 644 h 644"/>
                <a:gd name="T24" fmla="*/ 27 w 28"/>
                <a:gd name="T25" fmla="*/ 643 h 644"/>
                <a:gd name="T26" fmla="*/ 28 w 28"/>
                <a:gd name="T27" fmla="*/ 641 h 644"/>
                <a:gd name="T28" fmla="*/ 19 w 28"/>
                <a:gd name="T29" fmla="*/ 590 h 644"/>
                <a:gd name="T30" fmla="*/ 19 w 28"/>
                <a:gd name="T31"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644">
                  <a:moveTo>
                    <a:pt x="19" y="0"/>
                  </a:moveTo>
                  <a:cubicBezTo>
                    <a:pt x="15" y="0"/>
                    <a:pt x="15" y="0"/>
                    <a:pt x="15" y="0"/>
                  </a:cubicBezTo>
                  <a:cubicBezTo>
                    <a:pt x="15" y="590"/>
                    <a:pt x="15" y="590"/>
                    <a:pt x="15" y="590"/>
                  </a:cubicBezTo>
                  <a:cubicBezTo>
                    <a:pt x="15" y="591"/>
                    <a:pt x="15" y="591"/>
                    <a:pt x="15" y="591"/>
                  </a:cubicBezTo>
                  <a:cubicBezTo>
                    <a:pt x="24" y="640"/>
                    <a:pt x="24" y="640"/>
                    <a:pt x="24" y="640"/>
                  </a:cubicBezTo>
                  <a:cubicBezTo>
                    <a:pt x="5" y="640"/>
                    <a:pt x="5" y="640"/>
                    <a:pt x="5" y="640"/>
                  </a:cubicBezTo>
                  <a:cubicBezTo>
                    <a:pt x="5" y="637"/>
                    <a:pt x="5" y="637"/>
                    <a:pt x="5" y="637"/>
                  </a:cubicBezTo>
                  <a:cubicBezTo>
                    <a:pt x="1" y="638"/>
                    <a:pt x="1" y="638"/>
                    <a:pt x="1" y="638"/>
                  </a:cubicBezTo>
                  <a:cubicBezTo>
                    <a:pt x="1" y="641"/>
                    <a:pt x="1" y="641"/>
                    <a:pt x="1" y="641"/>
                  </a:cubicBezTo>
                  <a:cubicBezTo>
                    <a:pt x="0" y="642"/>
                    <a:pt x="1" y="642"/>
                    <a:pt x="1" y="643"/>
                  </a:cubicBezTo>
                  <a:cubicBezTo>
                    <a:pt x="1" y="643"/>
                    <a:pt x="2" y="644"/>
                    <a:pt x="3" y="644"/>
                  </a:cubicBezTo>
                  <a:cubicBezTo>
                    <a:pt x="26" y="644"/>
                    <a:pt x="26" y="644"/>
                    <a:pt x="26" y="644"/>
                  </a:cubicBezTo>
                  <a:cubicBezTo>
                    <a:pt x="26" y="644"/>
                    <a:pt x="27" y="643"/>
                    <a:pt x="27" y="643"/>
                  </a:cubicBezTo>
                  <a:cubicBezTo>
                    <a:pt x="28" y="643"/>
                    <a:pt x="28" y="642"/>
                    <a:pt x="28" y="641"/>
                  </a:cubicBezTo>
                  <a:cubicBezTo>
                    <a:pt x="19" y="590"/>
                    <a:pt x="19" y="590"/>
                    <a:pt x="19" y="590"/>
                  </a:cubicBezTo>
                  <a:lnTo>
                    <a:pt x="19" y="0"/>
                  </a:ln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r>
                <a:rPr lang="en-US" altLang="zh-CN" sz="2810" b="1" dirty="0">
                  <a:solidFill>
                    <a:schemeClr val="dk1"/>
                  </a:solidFill>
                  <a:latin typeface="微软雅黑" panose="020B0503020204020204" pitchFamily="34" charset="-122"/>
                  <a:ea typeface="微软雅黑" panose="020B0503020204020204" pitchFamily="34" charset="-122"/>
                </a:rPr>
                <a:t> </a:t>
              </a:r>
              <a:endParaRPr lang="en-US" altLang="zh-CN" sz="2810" b="1" dirty="0">
                <a:solidFill>
                  <a:schemeClr val="dk1"/>
                </a:solidFill>
                <a:latin typeface="微软雅黑" panose="020B0503020204020204" pitchFamily="34" charset="-122"/>
                <a:ea typeface="微软雅黑" panose="020B0503020204020204" pitchFamily="34" charset="-122"/>
              </a:endParaRPr>
            </a:p>
          </p:txBody>
        </p:sp>
      </p:grpSp>
      <p:sp>
        <p:nvSpPr>
          <p:cNvPr id="70" name="文本框 69"/>
          <p:cNvSpPr txBox="1"/>
          <p:nvPr>
            <p:custDataLst>
              <p:tags r:id="rId34"/>
            </p:custDataLst>
          </p:nvPr>
        </p:nvSpPr>
        <p:spPr>
          <a:xfrm>
            <a:off x="5392516" y="4600715"/>
            <a:ext cx="1056324" cy="485140"/>
          </a:xfrm>
          <a:prstGeom prst="rect">
            <a:avLst/>
          </a:prstGeom>
          <a:noFill/>
        </p:spPr>
        <p:txBody>
          <a:bodyPr wrap="square" rtlCol="0">
            <a:spAutoFit/>
          </a:bodyPr>
          <a:lstStyle/>
          <a:p>
            <a:pPr marL="0" lvl="0" indent="0" algn="ctr">
              <a:lnSpc>
                <a:spcPct val="130000"/>
              </a:lnSpc>
              <a:spcBef>
                <a:spcPts val="0"/>
              </a:spcBef>
              <a:spcAft>
                <a:spcPts val="0"/>
              </a:spcAft>
              <a:buSzPct val="100000"/>
            </a:pPr>
            <a:r>
              <a:rPr lang="zh-CN" altLang="en-US" sz="1970" b="1">
                <a:solidFill>
                  <a:schemeClr val="lt1"/>
                </a:solidFill>
                <a:latin typeface="Times New Roman" panose="02020603050405020304" charset="0"/>
                <a:ea typeface="微软雅黑" panose="020B0503020204020204" pitchFamily="34" charset="-122"/>
              </a:rPr>
              <a:t>异常性</a:t>
            </a:r>
            <a:endParaRPr lang="zh-CN" altLang="en-US" sz="1970" b="1">
              <a:solidFill>
                <a:schemeClr val="lt1"/>
              </a:solidFill>
              <a:latin typeface="Times New Roman" panose="02020603050405020304" charset="0"/>
              <a:ea typeface="微软雅黑" panose="020B0503020204020204" pitchFamily="34" charset="-122"/>
            </a:endParaRPr>
          </a:p>
        </p:txBody>
      </p:sp>
      <p:grpSp>
        <p:nvGrpSpPr>
          <p:cNvPr id="64" name="组合 63"/>
          <p:cNvGrpSpPr/>
          <p:nvPr>
            <p:custDataLst>
              <p:tags r:id="rId35"/>
            </p:custDataLst>
          </p:nvPr>
        </p:nvGrpSpPr>
        <p:grpSpPr>
          <a:xfrm>
            <a:off x="6836368" y="2694332"/>
            <a:ext cx="1640294" cy="4152077"/>
            <a:chOff x="6716472" y="-7081"/>
            <a:chExt cx="1842380" cy="4665092"/>
          </a:xfrm>
        </p:grpSpPr>
        <p:grpSp>
          <p:nvGrpSpPr>
            <p:cNvPr id="9" name="组合 8"/>
            <p:cNvGrpSpPr/>
            <p:nvPr/>
          </p:nvGrpSpPr>
          <p:grpSpPr>
            <a:xfrm>
              <a:off x="6716472" y="2674873"/>
              <a:ext cx="1842380" cy="1983138"/>
              <a:chOff x="6802266" y="3729892"/>
              <a:chExt cx="1870075" cy="2012950"/>
            </a:xfrm>
          </p:grpSpPr>
          <p:sp>
            <p:nvSpPr>
              <p:cNvPr id="31" name="Freeform 83"/>
              <p:cNvSpPr>
                <a:spLocks noEditPoints="1"/>
              </p:cNvSpPr>
              <p:nvPr>
                <p:custDataLst>
                  <p:tags r:id="rId36"/>
                </p:custDataLst>
              </p:nvPr>
            </p:nvSpPr>
            <p:spPr bwMode="auto">
              <a:xfrm>
                <a:off x="6802266" y="3875942"/>
                <a:ext cx="1870075" cy="1866900"/>
              </a:xfrm>
              <a:custGeom>
                <a:avLst/>
                <a:gdLst>
                  <a:gd name="T0" fmla="*/ 284 w 567"/>
                  <a:gd name="T1" fmla="*/ 0 h 567"/>
                  <a:gd name="T2" fmla="*/ 0 w 567"/>
                  <a:gd name="T3" fmla="*/ 284 h 567"/>
                  <a:gd name="T4" fmla="*/ 284 w 567"/>
                  <a:gd name="T5" fmla="*/ 567 h 567"/>
                  <a:gd name="T6" fmla="*/ 567 w 567"/>
                  <a:gd name="T7" fmla="*/ 284 h 567"/>
                  <a:gd name="T8" fmla="*/ 284 w 567"/>
                  <a:gd name="T9" fmla="*/ 0 h 567"/>
                  <a:gd name="T10" fmla="*/ 284 w 567"/>
                  <a:gd name="T11" fmla="*/ 142 h 567"/>
                  <a:gd name="T12" fmla="*/ 229 w 567"/>
                  <a:gd name="T13" fmla="*/ 87 h 567"/>
                  <a:gd name="T14" fmla="*/ 284 w 567"/>
                  <a:gd name="T15" fmla="*/ 33 h 567"/>
                  <a:gd name="T16" fmla="*/ 338 w 567"/>
                  <a:gd name="T17" fmla="*/ 87 h 567"/>
                  <a:gd name="T18" fmla="*/ 284 w 567"/>
                  <a:gd name="T19" fmla="*/ 142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7" h="567">
                    <a:moveTo>
                      <a:pt x="284" y="0"/>
                    </a:moveTo>
                    <a:cubicBezTo>
                      <a:pt x="127" y="0"/>
                      <a:pt x="0" y="127"/>
                      <a:pt x="0" y="284"/>
                    </a:cubicBezTo>
                    <a:cubicBezTo>
                      <a:pt x="0" y="440"/>
                      <a:pt x="127" y="567"/>
                      <a:pt x="284" y="567"/>
                    </a:cubicBezTo>
                    <a:cubicBezTo>
                      <a:pt x="440" y="567"/>
                      <a:pt x="567" y="440"/>
                      <a:pt x="567" y="284"/>
                    </a:cubicBezTo>
                    <a:cubicBezTo>
                      <a:pt x="567" y="127"/>
                      <a:pt x="440" y="0"/>
                      <a:pt x="284" y="0"/>
                    </a:cubicBezTo>
                    <a:close/>
                    <a:moveTo>
                      <a:pt x="284" y="142"/>
                    </a:moveTo>
                    <a:cubicBezTo>
                      <a:pt x="253" y="142"/>
                      <a:pt x="229" y="118"/>
                      <a:pt x="229" y="87"/>
                    </a:cubicBezTo>
                    <a:cubicBezTo>
                      <a:pt x="229" y="57"/>
                      <a:pt x="253" y="33"/>
                      <a:pt x="284" y="33"/>
                    </a:cubicBezTo>
                    <a:cubicBezTo>
                      <a:pt x="314" y="33"/>
                      <a:pt x="338" y="57"/>
                      <a:pt x="338" y="87"/>
                    </a:cubicBezTo>
                    <a:cubicBezTo>
                      <a:pt x="338" y="118"/>
                      <a:pt x="314" y="142"/>
                      <a:pt x="284" y="142"/>
                    </a:cubicBezTo>
                    <a:close/>
                  </a:path>
                </a:pathLst>
              </a:custGeom>
              <a:solidFill>
                <a:schemeClr val="lt1"/>
              </a:solidFill>
              <a:ln>
                <a:noFill/>
              </a:ln>
            </p:spPr>
            <p:txBody>
              <a:bodyPr vert="horz" wrap="square" lIns="96435" tIns="48217" rIns="96435" bIns="48217" numCol="1" anchor="t" anchorCtr="0" compatLnSpc="1"/>
              <a:lstStyle/>
              <a:p>
                <a:pPr algn="ctr"/>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32" name="Freeform 84"/>
              <p:cNvSpPr>
                <a:spLocks noEditPoints="1"/>
              </p:cNvSpPr>
              <p:nvPr>
                <p:custDataLst>
                  <p:tags r:id="rId37"/>
                </p:custDataLst>
              </p:nvPr>
            </p:nvSpPr>
            <p:spPr bwMode="auto">
              <a:xfrm>
                <a:off x="6838778" y="3915629"/>
                <a:ext cx="1797050" cy="1790700"/>
              </a:xfrm>
              <a:custGeom>
                <a:avLst/>
                <a:gdLst>
                  <a:gd name="T0" fmla="*/ 273 w 545"/>
                  <a:gd name="T1" fmla="*/ 0 h 544"/>
                  <a:gd name="T2" fmla="*/ 0 w 545"/>
                  <a:gd name="T3" fmla="*/ 272 h 544"/>
                  <a:gd name="T4" fmla="*/ 273 w 545"/>
                  <a:gd name="T5" fmla="*/ 544 h 544"/>
                  <a:gd name="T6" fmla="*/ 545 w 545"/>
                  <a:gd name="T7" fmla="*/ 272 h 544"/>
                  <a:gd name="T8" fmla="*/ 273 w 545"/>
                  <a:gd name="T9" fmla="*/ 0 h 544"/>
                  <a:gd name="T10" fmla="*/ 273 w 545"/>
                  <a:gd name="T11" fmla="*/ 130 h 544"/>
                  <a:gd name="T12" fmla="*/ 218 w 545"/>
                  <a:gd name="T13" fmla="*/ 75 h 544"/>
                  <a:gd name="T14" fmla="*/ 273 w 545"/>
                  <a:gd name="T15" fmla="*/ 21 h 544"/>
                  <a:gd name="T16" fmla="*/ 327 w 545"/>
                  <a:gd name="T17" fmla="*/ 75 h 544"/>
                  <a:gd name="T18" fmla="*/ 273 w 545"/>
                  <a:gd name="T19" fmla="*/ 13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5" h="544">
                    <a:moveTo>
                      <a:pt x="273" y="0"/>
                    </a:moveTo>
                    <a:cubicBezTo>
                      <a:pt x="122" y="0"/>
                      <a:pt x="0" y="121"/>
                      <a:pt x="0" y="272"/>
                    </a:cubicBezTo>
                    <a:cubicBezTo>
                      <a:pt x="0" y="422"/>
                      <a:pt x="122" y="544"/>
                      <a:pt x="273" y="544"/>
                    </a:cubicBezTo>
                    <a:cubicBezTo>
                      <a:pt x="423" y="544"/>
                      <a:pt x="545" y="422"/>
                      <a:pt x="545" y="272"/>
                    </a:cubicBezTo>
                    <a:cubicBezTo>
                      <a:pt x="545" y="121"/>
                      <a:pt x="423" y="0"/>
                      <a:pt x="273" y="0"/>
                    </a:cubicBezTo>
                    <a:close/>
                    <a:moveTo>
                      <a:pt x="273" y="130"/>
                    </a:moveTo>
                    <a:cubicBezTo>
                      <a:pt x="242" y="130"/>
                      <a:pt x="218" y="106"/>
                      <a:pt x="218" y="75"/>
                    </a:cubicBezTo>
                    <a:cubicBezTo>
                      <a:pt x="218" y="45"/>
                      <a:pt x="242" y="21"/>
                      <a:pt x="273" y="21"/>
                    </a:cubicBezTo>
                    <a:cubicBezTo>
                      <a:pt x="303" y="21"/>
                      <a:pt x="327" y="45"/>
                      <a:pt x="327" y="75"/>
                    </a:cubicBezTo>
                    <a:cubicBezTo>
                      <a:pt x="327" y="106"/>
                      <a:pt x="303" y="130"/>
                      <a:pt x="273" y="13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33" name="Freeform 85"/>
              <p:cNvSpPr>
                <a:spLocks noEditPoints="1"/>
              </p:cNvSpPr>
              <p:nvPr>
                <p:custDataLst>
                  <p:tags r:id="rId38"/>
                </p:custDataLst>
              </p:nvPr>
            </p:nvSpPr>
            <p:spPr bwMode="auto">
              <a:xfrm>
                <a:off x="7521403" y="3947379"/>
                <a:ext cx="431800" cy="431800"/>
              </a:xfrm>
              <a:custGeom>
                <a:avLst/>
                <a:gdLst>
                  <a:gd name="T0" fmla="*/ 66 w 131"/>
                  <a:gd name="T1" fmla="*/ 0 h 131"/>
                  <a:gd name="T2" fmla="*/ 0 w 131"/>
                  <a:gd name="T3" fmla="*/ 65 h 131"/>
                  <a:gd name="T4" fmla="*/ 66 w 131"/>
                  <a:gd name="T5" fmla="*/ 131 h 131"/>
                  <a:gd name="T6" fmla="*/ 131 w 131"/>
                  <a:gd name="T7" fmla="*/ 65 h 131"/>
                  <a:gd name="T8" fmla="*/ 66 w 131"/>
                  <a:gd name="T9" fmla="*/ 0 h 131"/>
                  <a:gd name="T10" fmla="*/ 66 w 131"/>
                  <a:gd name="T11" fmla="*/ 120 h 131"/>
                  <a:gd name="T12" fmla="*/ 11 w 131"/>
                  <a:gd name="T13" fmla="*/ 65 h 131"/>
                  <a:gd name="T14" fmla="*/ 66 w 131"/>
                  <a:gd name="T15" fmla="*/ 11 h 131"/>
                  <a:gd name="T16" fmla="*/ 120 w 131"/>
                  <a:gd name="T17" fmla="*/ 65 h 131"/>
                  <a:gd name="T18" fmla="*/ 66 w 131"/>
                  <a:gd name="T19" fmla="*/ 12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1">
                    <a:moveTo>
                      <a:pt x="66" y="0"/>
                    </a:moveTo>
                    <a:cubicBezTo>
                      <a:pt x="29" y="0"/>
                      <a:pt x="0" y="29"/>
                      <a:pt x="0" y="65"/>
                    </a:cubicBezTo>
                    <a:cubicBezTo>
                      <a:pt x="0" y="102"/>
                      <a:pt x="29" y="131"/>
                      <a:pt x="66" y="131"/>
                    </a:cubicBezTo>
                    <a:cubicBezTo>
                      <a:pt x="102" y="131"/>
                      <a:pt x="131" y="102"/>
                      <a:pt x="131" y="65"/>
                    </a:cubicBezTo>
                    <a:cubicBezTo>
                      <a:pt x="131" y="29"/>
                      <a:pt x="102" y="0"/>
                      <a:pt x="66" y="0"/>
                    </a:cubicBezTo>
                    <a:close/>
                    <a:moveTo>
                      <a:pt x="66" y="120"/>
                    </a:moveTo>
                    <a:cubicBezTo>
                      <a:pt x="35" y="120"/>
                      <a:pt x="11" y="96"/>
                      <a:pt x="11" y="65"/>
                    </a:cubicBezTo>
                    <a:cubicBezTo>
                      <a:pt x="11" y="35"/>
                      <a:pt x="35" y="11"/>
                      <a:pt x="66" y="11"/>
                    </a:cubicBezTo>
                    <a:cubicBezTo>
                      <a:pt x="96" y="11"/>
                      <a:pt x="120" y="35"/>
                      <a:pt x="120" y="65"/>
                    </a:cubicBezTo>
                    <a:cubicBezTo>
                      <a:pt x="120" y="96"/>
                      <a:pt x="96" y="120"/>
                      <a:pt x="66" y="120"/>
                    </a:cubicBezTo>
                    <a:close/>
                  </a:path>
                </a:pathLst>
              </a:custGeom>
              <a:solidFill>
                <a:schemeClr val="lt1"/>
              </a:solidFill>
              <a:ln>
                <a:noFill/>
              </a:ln>
            </p:spPr>
            <p:txBody>
              <a:bodyPr vert="horz" wrap="square" lIns="96435" tIns="48217" rIns="96435" bIns="48217" numCol="1" anchor="t" anchorCtr="0" compatLnSpc="1"/>
              <a:lstStyle/>
              <a:p>
                <a:pPr algn="ctr"/>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34" name="Freeform 87"/>
              <p:cNvSpPr/>
              <p:nvPr>
                <p:custDataLst>
                  <p:tags r:id="rId39"/>
                </p:custDataLst>
              </p:nvPr>
            </p:nvSpPr>
            <p:spPr bwMode="auto">
              <a:xfrm>
                <a:off x="7670628" y="3729892"/>
                <a:ext cx="65088" cy="146050"/>
              </a:xfrm>
              <a:custGeom>
                <a:avLst/>
                <a:gdLst>
                  <a:gd name="T0" fmla="*/ 20 w 20"/>
                  <a:gd name="T1" fmla="*/ 30 h 44"/>
                  <a:gd name="T2" fmla="*/ 20 w 20"/>
                  <a:gd name="T3" fmla="*/ 30 h 44"/>
                  <a:gd name="T4" fmla="*/ 20 w 20"/>
                  <a:gd name="T5" fmla="*/ 19 h 44"/>
                  <a:gd name="T6" fmla="*/ 20 w 20"/>
                  <a:gd name="T7" fmla="*/ 18 h 44"/>
                  <a:gd name="T8" fmla="*/ 4 w 20"/>
                  <a:gd name="T9" fmla="*/ 0 h 44"/>
                  <a:gd name="T10" fmla="*/ 1 w 20"/>
                  <a:gd name="T11" fmla="*/ 0 h 44"/>
                  <a:gd name="T12" fmla="*/ 1 w 20"/>
                  <a:gd name="T13" fmla="*/ 3 h 44"/>
                  <a:gd name="T14" fmla="*/ 1 w 20"/>
                  <a:gd name="T15" fmla="*/ 3 h 44"/>
                  <a:gd name="T16" fmla="*/ 16 w 20"/>
                  <a:gd name="T17" fmla="*/ 20 h 44"/>
                  <a:gd name="T18" fmla="*/ 16 w 20"/>
                  <a:gd name="T19" fmla="*/ 30 h 44"/>
                  <a:gd name="T20" fmla="*/ 13 w 20"/>
                  <a:gd name="T21" fmla="*/ 44 h 44"/>
                  <a:gd name="T22" fmla="*/ 17 w 20"/>
                  <a:gd name="T23" fmla="*/ 44 h 44"/>
                  <a:gd name="T24" fmla="*/ 20 w 20"/>
                  <a:gd name="T25" fmla="*/ 3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4">
                    <a:moveTo>
                      <a:pt x="20" y="30"/>
                    </a:moveTo>
                    <a:cubicBezTo>
                      <a:pt x="20" y="30"/>
                      <a:pt x="20" y="30"/>
                      <a:pt x="20" y="30"/>
                    </a:cubicBezTo>
                    <a:cubicBezTo>
                      <a:pt x="20" y="19"/>
                      <a:pt x="20" y="19"/>
                      <a:pt x="20" y="19"/>
                    </a:cubicBezTo>
                    <a:cubicBezTo>
                      <a:pt x="20" y="19"/>
                      <a:pt x="20" y="18"/>
                      <a:pt x="20" y="18"/>
                    </a:cubicBezTo>
                    <a:cubicBezTo>
                      <a:pt x="4" y="0"/>
                      <a:pt x="4" y="0"/>
                      <a:pt x="4" y="0"/>
                    </a:cubicBezTo>
                    <a:cubicBezTo>
                      <a:pt x="3" y="0"/>
                      <a:pt x="2" y="0"/>
                      <a:pt x="1" y="0"/>
                    </a:cubicBezTo>
                    <a:cubicBezTo>
                      <a:pt x="0" y="1"/>
                      <a:pt x="0" y="2"/>
                      <a:pt x="1" y="3"/>
                    </a:cubicBezTo>
                    <a:cubicBezTo>
                      <a:pt x="1" y="3"/>
                      <a:pt x="1" y="3"/>
                      <a:pt x="1" y="3"/>
                    </a:cubicBezTo>
                    <a:cubicBezTo>
                      <a:pt x="16" y="20"/>
                      <a:pt x="16" y="20"/>
                      <a:pt x="16" y="20"/>
                    </a:cubicBezTo>
                    <a:cubicBezTo>
                      <a:pt x="16" y="30"/>
                      <a:pt x="16" y="30"/>
                      <a:pt x="16" y="30"/>
                    </a:cubicBezTo>
                    <a:cubicBezTo>
                      <a:pt x="13" y="44"/>
                      <a:pt x="13" y="44"/>
                      <a:pt x="13" y="44"/>
                    </a:cubicBezTo>
                    <a:cubicBezTo>
                      <a:pt x="17" y="44"/>
                      <a:pt x="17" y="44"/>
                      <a:pt x="17" y="44"/>
                    </a:cubicBezTo>
                    <a:lnTo>
                      <a:pt x="20" y="30"/>
                    </a:ln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35" name="Freeform 88"/>
              <p:cNvSpPr/>
              <p:nvPr>
                <p:custDataLst>
                  <p:tags r:id="rId40"/>
                </p:custDataLst>
              </p:nvPr>
            </p:nvSpPr>
            <p:spPr bwMode="auto">
              <a:xfrm>
                <a:off x="7716666" y="3796567"/>
                <a:ext cx="39688" cy="12700"/>
              </a:xfrm>
              <a:custGeom>
                <a:avLst/>
                <a:gdLst>
                  <a:gd name="T0" fmla="*/ 2 w 12"/>
                  <a:gd name="T1" fmla="*/ 4 h 4"/>
                  <a:gd name="T2" fmla="*/ 10 w 12"/>
                  <a:gd name="T3" fmla="*/ 4 h 4"/>
                  <a:gd name="T4" fmla="*/ 12 w 12"/>
                  <a:gd name="T5" fmla="*/ 2 h 4"/>
                  <a:gd name="T6" fmla="*/ 10 w 12"/>
                  <a:gd name="T7" fmla="*/ 0 h 4"/>
                  <a:gd name="T8" fmla="*/ 2 w 12"/>
                  <a:gd name="T9" fmla="*/ 0 h 4"/>
                  <a:gd name="T10" fmla="*/ 0 w 12"/>
                  <a:gd name="T11" fmla="*/ 2 h 4"/>
                  <a:gd name="T12" fmla="*/ 2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2" y="4"/>
                    </a:moveTo>
                    <a:cubicBezTo>
                      <a:pt x="10" y="4"/>
                      <a:pt x="10" y="4"/>
                      <a:pt x="10" y="4"/>
                    </a:cubicBezTo>
                    <a:cubicBezTo>
                      <a:pt x="12" y="4"/>
                      <a:pt x="12" y="3"/>
                      <a:pt x="12" y="2"/>
                    </a:cubicBezTo>
                    <a:cubicBezTo>
                      <a:pt x="12" y="0"/>
                      <a:pt x="12" y="0"/>
                      <a:pt x="10" y="0"/>
                    </a:cubicBezTo>
                    <a:cubicBezTo>
                      <a:pt x="2" y="0"/>
                      <a:pt x="2" y="0"/>
                      <a:pt x="2" y="0"/>
                    </a:cubicBezTo>
                    <a:cubicBezTo>
                      <a:pt x="1" y="0"/>
                      <a:pt x="0" y="0"/>
                      <a:pt x="0" y="2"/>
                    </a:cubicBezTo>
                    <a:cubicBezTo>
                      <a:pt x="0" y="3"/>
                      <a:pt x="1" y="4"/>
                      <a:pt x="2" y="4"/>
                    </a:cubicBezTo>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36" name="Freeform 89"/>
              <p:cNvSpPr/>
              <p:nvPr>
                <p:custDataLst>
                  <p:tags r:id="rId41"/>
                </p:custDataLst>
              </p:nvPr>
            </p:nvSpPr>
            <p:spPr bwMode="auto">
              <a:xfrm>
                <a:off x="7716666" y="3809267"/>
                <a:ext cx="39688" cy="12700"/>
              </a:xfrm>
              <a:custGeom>
                <a:avLst/>
                <a:gdLst>
                  <a:gd name="T0" fmla="*/ 2 w 12"/>
                  <a:gd name="T1" fmla="*/ 4 h 4"/>
                  <a:gd name="T2" fmla="*/ 10 w 12"/>
                  <a:gd name="T3" fmla="*/ 4 h 4"/>
                  <a:gd name="T4" fmla="*/ 12 w 12"/>
                  <a:gd name="T5" fmla="*/ 2 h 4"/>
                  <a:gd name="T6" fmla="*/ 10 w 12"/>
                  <a:gd name="T7" fmla="*/ 0 h 4"/>
                  <a:gd name="T8" fmla="*/ 2 w 12"/>
                  <a:gd name="T9" fmla="*/ 0 h 4"/>
                  <a:gd name="T10" fmla="*/ 0 w 12"/>
                  <a:gd name="T11" fmla="*/ 2 h 4"/>
                  <a:gd name="T12" fmla="*/ 2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2" y="4"/>
                    </a:moveTo>
                    <a:cubicBezTo>
                      <a:pt x="10" y="4"/>
                      <a:pt x="10" y="4"/>
                      <a:pt x="10" y="4"/>
                    </a:cubicBezTo>
                    <a:cubicBezTo>
                      <a:pt x="12" y="4"/>
                      <a:pt x="12" y="3"/>
                      <a:pt x="12" y="2"/>
                    </a:cubicBezTo>
                    <a:cubicBezTo>
                      <a:pt x="12" y="1"/>
                      <a:pt x="12" y="0"/>
                      <a:pt x="10" y="0"/>
                    </a:cubicBezTo>
                    <a:cubicBezTo>
                      <a:pt x="2" y="0"/>
                      <a:pt x="2" y="0"/>
                      <a:pt x="2" y="0"/>
                    </a:cubicBezTo>
                    <a:cubicBezTo>
                      <a:pt x="1" y="0"/>
                      <a:pt x="0" y="1"/>
                      <a:pt x="0" y="2"/>
                    </a:cubicBezTo>
                    <a:cubicBezTo>
                      <a:pt x="0" y="3"/>
                      <a:pt x="1" y="4"/>
                      <a:pt x="2" y="4"/>
                    </a:cubicBezTo>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39" name="Freeform 92"/>
              <p:cNvSpPr>
                <a:spLocks noEditPoints="1"/>
              </p:cNvSpPr>
              <p:nvPr>
                <p:custDataLst>
                  <p:tags r:id="rId42"/>
                </p:custDataLst>
              </p:nvPr>
            </p:nvSpPr>
            <p:spPr bwMode="auto">
              <a:xfrm>
                <a:off x="7570616" y="4560092"/>
                <a:ext cx="231775" cy="234950"/>
              </a:xfrm>
              <a:custGeom>
                <a:avLst/>
                <a:gdLst>
                  <a:gd name="T0" fmla="*/ 45 w 70"/>
                  <a:gd name="T1" fmla="*/ 70 h 71"/>
                  <a:gd name="T2" fmla="*/ 53 w 70"/>
                  <a:gd name="T3" fmla="*/ 67 h 71"/>
                  <a:gd name="T4" fmla="*/ 55 w 70"/>
                  <a:gd name="T5" fmla="*/ 64 h 71"/>
                  <a:gd name="T6" fmla="*/ 52 w 70"/>
                  <a:gd name="T7" fmla="*/ 59 h 71"/>
                  <a:gd name="T8" fmla="*/ 58 w 70"/>
                  <a:gd name="T9" fmla="*/ 53 h 71"/>
                  <a:gd name="T10" fmla="*/ 63 w 70"/>
                  <a:gd name="T11" fmla="*/ 55 h 71"/>
                  <a:gd name="T12" fmla="*/ 67 w 70"/>
                  <a:gd name="T13" fmla="*/ 53 h 71"/>
                  <a:gd name="T14" fmla="*/ 70 w 70"/>
                  <a:gd name="T15" fmla="*/ 45 h 71"/>
                  <a:gd name="T16" fmla="*/ 68 w 70"/>
                  <a:gd name="T17" fmla="*/ 42 h 71"/>
                  <a:gd name="T18" fmla="*/ 63 w 70"/>
                  <a:gd name="T19" fmla="*/ 40 h 71"/>
                  <a:gd name="T20" fmla="*/ 63 w 70"/>
                  <a:gd name="T21" fmla="*/ 31 h 71"/>
                  <a:gd name="T22" fmla="*/ 68 w 70"/>
                  <a:gd name="T23" fmla="*/ 30 h 71"/>
                  <a:gd name="T24" fmla="*/ 70 w 70"/>
                  <a:gd name="T25" fmla="*/ 26 h 71"/>
                  <a:gd name="T26" fmla="*/ 67 w 70"/>
                  <a:gd name="T27" fmla="*/ 18 h 71"/>
                  <a:gd name="T28" fmla="*/ 63 w 70"/>
                  <a:gd name="T29" fmla="*/ 16 h 71"/>
                  <a:gd name="T30" fmla="*/ 58 w 70"/>
                  <a:gd name="T31" fmla="*/ 18 h 71"/>
                  <a:gd name="T32" fmla="*/ 52 w 70"/>
                  <a:gd name="T33" fmla="*/ 13 h 71"/>
                  <a:gd name="T34" fmla="*/ 55 w 70"/>
                  <a:gd name="T35" fmla="*/ 8 h 71"/>
                  <a:gd name="T36" fmla="*/ 53 w 70"/>
                  <a:gd name="T37" fmla="*/ 4 h 71"/>
                  <a:gd name="T38" fmla="*/ 45 w 70"/>
                  <a:gd name="T39" fmla="*/ 1 h 71"/>
                  <a:gd name="T40" fmla="*/ 41 w 70"/>
                  <a:gd name="T41" fmla="*/ 2 h 71"/>
                  <a:gd name="T42" fmla="*/ 39 w 70"/>
                  <a:gd name="T43" fmla="*/ 7 h 71"/>
                  <a:gd name="T44" fmla="*/ 31 w 70"/>
                  <a:gd name="T45" fmla="*/ 7 h 71"/>
                  <a:gd name="T46" fmla="*/ 29 w 70"/>
                  <a:gd name="T47" fmla="*/ 2 h 71"/>
                  <a:gd name="T48" fmla="*/ 25 w 70"/>
                  <a:gd name="T49" fmla="*/ 1 h 71"/>
                  <a:gd name="T50" fmla="*/ 17 w 70"/>
                  <a:gd name="T51" fmla="*/ 4 h 71"/>
                  <a:gd name="T52" fmla="*/ 16 w 70"/>
                  <a:gd name="T53" fmla="*/ 8 h 71"/>
                  <a:gd name="T54" fmla="*/ 18 w 70"/>
                  <a:gd name="T55" fmla="*/ 13 h 71"/>
                  <a:gd name="T56" fmla="*/ 12 w 70"/>
                  <a:gd name="T57" fmla="*/ 18 h 71"/>
                  <a:gd name="T58" fmla="*/ 7 w 70"/>
                  <a:gd name="T59" fmla="*/ 16 h 71"/>
                  <a:gd name="T60" fmla="*/ 4 w 70"/>
                  <a:gd name="T61" fmla="*/ 18 h 71"/>
                  <a:gd name="T62" fmla="*/ 0 w 70"/>
                  <a:gd name="T63" fmla="*/ 26 h 71"/>
                  <a:gd name="T64" fmla="*/ 2 w 70"/>
                  <a:gd name="T65" fmla="*/ 30 h 71"/>
                  <a:gd name="T66" fmla="*/ 6 w 70"/>
                  <a:gd name="T67" fmla="*/ 32 h 71"/>
                  <a:gd name="T68" fmla="*/ 6 w 70"/>
                  <a:gd name="T69" fmla="*/ 40 h 71"/>
                  <a:gd name="T70" fmla="*/ 2 w 70"/>
                  <a:gd name="T71" fmla="*/ 42 h 71"/>
                  <a:gd name="T72" fmla="*/ 0 w 70"/>
                  <a:gd name="T73" fmla="*/ 45 h 71"/>
                  <a:gd name="T74" fmla="*/ 4 w 70"/>
                  <a:gd name="T75" fmla="*/ 53 h 71"/>
                  <a:gd name="T76" fmla="*/ 7 w 70"/>
                  <a:gd name="T77" fmla="*/ 55 h 71"/>
                  <a:gd name="T78" fmla="*/ 12 w 70"/>
                  <a:gd name="T79" fmla="*/ 53 h 71"/>
                  <a:gd name="T80" fmla="*/ 18 w 70"/>
                  <a:gd name="T81" fmla="*/ 59 h 71"/>
                  <a:gd name="T82" fmla="*/ 16 w 70"/>
                  <a:gd name="T83" fmla="*/ 64 h 71"/>
                  <a:gd name="T84" fmla="*/ 17 w 70"/>
                  <a:gd name="T85" fmla="*/ 67 h 71"/>
                  <a:gd name="T86" fmla="*/ 25 w 70"/>
                  <a:gd name="T87" fmla="*/ 70 h 71"/>
                  <a:gd name="T88" fmla="*/ 29 w 70"/>
                  <a:gd name="T89" fmla="*/ 69 h 71"/>
                  <a:gd name="T90" fmla="*/ 31 w 70"/>
                  <a:gd name="T91" fmla="*/ 64 h 71"/>
                  <a:gd name="T92" fmla="*/ 39 w 70"/>
                  <a:gd name="T93" fmla="*/ 64 h 71"/>
                  <a:gd name="T94" fmla="*/ 41 w 70"/>
                  <a:gd name="T95" fmla="*/ 69 h 71"/>
                  <a:gd name="T96" fmla="*/ 45 w 70"/>
                  <a:gd name="T97" fmla="*/ 70 h 71"/>
                  <a:gd name="T98" fmla="*/ 41 w 70"/>
                  <a:gd name="T99" fmla="*/ 49 h 71"/>
                  <a:gd name="T100" fmla="*/ 41 w 70"/>
                  <a:gd name="T101" fmla="*/ 49 h 71"/>
                  <a:gd name="T102" fmla="*/ 22 w 70"/>
                  <a:gd name="T103" fmla="*/ 41 h 71"/>
                  <a:gd name="T104" fmla="*/ 29 w 70"/>
                  <a:gd name="T105" fmla="*/ 22 h 71"/>
                  <a:gd name="T106" fmla="*/ 49 w 70"/>
                  <a:gd name="T107" fmla="*/ 30 h 71"/>
                  <a:gd name="T108" fmla="*/ 41 w 70"/>
                  <a:gd name="T109"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 h="71">
                    <a:moveTo>
                      <a:pt x="45" y="70"/>
                    </a:moveTo>
                    <a:cubicBezTo>
                      <a:pt x="53" y="67"/>
                      <a:pt x="53" y="67"/>
                      <a:pt x="53" y="67"/>
                    </a:cubicBezTo>
                    <a:cubicBezTo>
                      <a:pt x="54" y="67"/>
                      <a:pt x="55" y="65"/>
                      <a:pt x="55" y="64"/>
                    </a:cubicBezTo>
                    <a:cubicBezTo>
                      <a:pt x="52" y="59"/>
                      <a:pt x="52" y="59"/>
                      <a:pt x="52" y="59"/>
                    </a:cubicBezTo>
                    <a:cubicBezTo>
                      <a:pt x="55" y="57"/>
                      <a:pt x="56" y="55"/>
                      <a:pt x="58" y="53"/>
                    </a:cubicBezTo>
                    <a:cubicBezTo>
                      <a:pt x="63" y="55"/>
                      <a:pt x="63" y="55"/>
                      <a:pt x="63" y="55"/>
                    </a:cubicBezTo>
                    <a:cubicBezTo>
                      <a:pt x="64" y="55"/>
                      <a:pt x="66" y="55"/>
                      <a:pt x="67" y="53"/>
                    </a:cubicBezTo>
                    <a:cubicBezTo>
                      <a:pt x="70" y="45"/>
                      <a:pt x="70" y="45"/>
                      <a:pt x="70" y="45"/>
                    </a:cubicBezTo>
                    <a:cubicBezTo>
                      <a:pt x="70" y="44"/>
                      <a:pt x="70" y="42"/>
                      <a:pt x="68" y="42"/>
                    </a:cubicBezTo>
                    <a:cubicBezTo>
                      <a:pt x="63" y="40"/>
                      <a:pt x="63" y="40"/>
                      <a:pt x="63" y="40"/>
                    </a:cubicBezTo>
                    <a:cubicBezTo>
                      <a:pt x="64" y="37"/>
                      <a:pt x="64" y="34"/>
                      <a:pt x="63" y="31"/>
                    </a:cubicBezTo>
                    <a:cubicBezTo>
                      <a:pt x="68" y="30"/>
                      <a:pt x="68" y="30"/>
                      <a:pt x="68" y="30"/>
                    </a:cubicBezTo>
                    <a:cubicBezTo>
                      <a:pt x="70" y="29"/>
                      <a:pt x="70" y="28"/>
                      <a:pt x="70" y="26"/>
                    </a:cubicBezTo>
                    <a:cubicBezTo>
                      <a:pt x="67" y="18"/>
                      <a:pt x="67" y="18"/>
                      <a:pt x="67" y="18"/>
                    </a:cubicBezTo>
                    <a:cubicBezTo>
                      <a:pt x="66" y="16"/>
                      <a:pt x="64" y="16"/>
                      <a:pt x="63" y="16"/>
                    </a:cubicBezTo>
                    <a:cubicBezTo>
                      <a:pt x="58" y="18"/>
                      <a:pt x="58" y="18"/>
                      <a:pt x="58" y="18"/>
                    </a:cubicBezTo>
                    <a:cubicBezTo>
                      <a:pt x="56" y="16"/>
                      <a:pt x="55" y="14"/>
                      <a:pt x="52" y="13"/>
                    </a:cubicBezTo>
                    <a:cubicBezTo>
                      <a:pt x="55" y="8"/>
                      <a:pt x="55" y="8"/>
                      <a:pt x="55" y="8"/>
                    </a:cubicBezTo>
                    <a:cubicBezTo>
                      <a:pt x="55" y="6"/>
                      <a:pt x="54" y="5"/>
                      <a:pt x="53" y="4"/>
                    </a:cubicBezTo>
                    <a:cubicBezTo>
                      <a:pt x="45" y="1"/>
                      <a:pt x="45" y="1"/>
                      <a:pt x="45" y="1"/>
                    </a:cubicBezTo>
                    <a:cubicBezTo>
                      <a:pt x="44" y="0"/>
                      <a:pt x="42" y="1"/>
                      <a:pt x="41" y="2"/>
                    </a:cubicBezTo>
                    <a:cubicBezTo>
                      <a:pt x="39" y="7"/>
                      <a:pt x="39" y="7"/>
                      <a:pt x="39" y="7"/>
                    </a:cubicBezTo>
                    <a:cubicBezTo>
                      <a:pt x="37" y="7"/>
                      <a:pt x="34" y="7"/>
                      <a:pt x="31" y="7"/>
                    </a:cubicBezTo>
                    <a:cubicBezTo>
                      <a:pt x="29" y="2"/>
                      <a:pt x="29" y="2"/>
                      <a:pt x="29" y="2"/>
                    </a:cubicBezTo>
                    <a:cubicBezTo>
                      <a:pt x="28" y="1"/>
                      <a:pt x="27" y="0"/>
                      <a:pt x="25" y="1"/>
                    </a:cubicBezTo>
                    <a:cubicBezTo>
                      <a:pt x="17" y="4"/>
                      <a:pt x="17" y="4"/>
                      <a:pt x="17" y="4"/>
                    </a:cubicBezTo>
                    <a:cubicBezTo>
                      <a:pt x="16" y="5"/>
                      <a:pt x="15" y="6"/>
                      <a:pt x="16" y="8"/>
                    </a:cubicBezTo>
                    <a:cubicBezTo>
                      <a:pt x="18" y="13"/>
                      <a:pt x="18" y="13"/>
                      <a:pt x="18" y="13"/>
                    </a:cubicBezTo>
                    <a:cubicBezTo>
                      <a:pt x="16" y="14"/>
                      <a:pt x="14" y="16"/>
                      <a:pt x="12" y="18"/>
                    </a:cubicBezTo>
                    <a:cubicBezTo>
                      <a:pt x="7" y="16"/>
                      <a:pt x="7" y="16"/>
                      <a:pt x="7" y="16"/>
                    </a:cubicBezTo>
                    <a:cubicBezTo>
                      <a:pt x="6" y="16"/>
                      <a:pt x="4" y="16"/>
                      <a:pt x="4" y="18"/>
                    </a:cubicBezTo>
                    <a:cubicBezTo>
                      <a:pt x="0" y="26"/>
                      <a:pt x="0" y="26"/>
                      <a:pt x="0" y="26"/>
                    </a:cubicBezTo>
                    <a:cubicBezTo>
                      <a:pt x="0" y="28"/>
                      <a:pt x="0" y="29"/>
                      <a:pt x="2" y="30"/>
                    </a:cubicBezTo>
                    <a:cubicBezTo>
                      <a:pt x="6" y="32"/>
                      <a:pt x="6" y="32"/>
                      <a:pt x="6" y="32"/>
                    </a:cubicBezTo>
                    <a:cubicBezTo>
                      <a:pt x="6" y="34"/>
                      <a:pt x="6" y="37"/>
                      <a:pt x="6" y="40"/>
                    </a:cubicBezTo>
                    <a:cubicBezTo>
                      <a:pt x="2" y="42"/>
                      <a:pt x="2" y="42"/>
                      <a:pt x="2" y="42"/>
                    </a:cubicBezTo>
                    <a:cubicBezTo>
                      <a:pt x="0" y="42"/>
                      <a:pt x="0" y="44"/>
                      <a:pt x="0" y="45"/>
                    </a:cubicBezTo>
                    <a:cubicBezTo>
                      <a:pt x="4" y="53"/>
                      <a:pt x="4" y="53"/>
                      <a:pt x="4" y="53"/>
                    </a:cubicBezTo>
                    <a:cubicBezTo>
                      <a:pt x="4" y="55"/>
                      <a:pt x="6" y="55"/>
                      <a:pt x="7" y="55"/>
                    </a:cubicBezTo>
                    <a:cubicBezTo>
                      <a:pt x="12" y="53"/>
                      <a:pt x="12" y="53"/>
                      <a:pt x="12" y="53"/>
                    </a:cubicBezTo>
                    <a:cubicBezTo>
                      <a:pt x="14" y="55"/>
                      <a:pt x="16" y="57"/>
                      <a:pt x="18" y="59"/>
                    </a:cubicBezTo>
                    <a:cubicBezTo>
                      <a:pt x="16" y="64"/>
                      <a:pt x="16" y="64"/>
                      <a:pt x="16" y="64"/>
                    </a:cubicBezTo>
                    <a:cubicBezTo>
                      <a:pt x="15" y="65"/>
                      <a:pt x="16" y="67"/>
                      <a:pt x="17" y="67"/>
                    </a:cubicBezTo>
                    <a:cubicBezTo>
                      <a:pt x="25" y="70"/>
                      <a:pt x="25" y="70"/>
                      <a:pt x="25" y="70"/>
                    </a:cubicBezTo>
                    <a:cubicBezTo>
                      <a:pt x="27" y="71"/>
                      <a:pt x="28" y="70"/>
                      <a:pt x="29" y="69"/>
                    </a:cubicBezTo>
                    <a:cubicBezTo>
                      <a:pt x="31" y="64"/>
                      <a:pt x="31" y="64"/>
                      <a:pt x="31" y="64"/>
                    </a:cubicBezTo>
                    <a:cubicBezTo>
                      <a:pt x="34" y="65"/>
                      <a:pt x="37" y="65"/>
                      <a:pt x="39" y="64"/>
                    </a:cubicBezTo>
                    <a:cubicBezTo>
                      <a:pt x="41" y="69"/>
                      <a:pt x="41" y="69"/>
                      <a:pt x="41" y="69"/>
                    </a:cubicBezTo>
                    <a:cubicBezTo>
                      <a:pt x="42" y="70"/>
                      <a:pt x="44" y="71"/>
                      <a:pt x="45" y="70"/>
                    </a:cubicBezTo>
                    <a:close/>
                    <a:moveTo>
                      <a:pt x="41" y="49"/>
                    </a:moveTo>
                    <a:cubicBezTo>
                      <a:pt x="41" y="49"/>
                      <a:pt x="41" y="49"/>
                      <a:pt x="41" y="49"/>
                    </a:cubicBezTo>
                    <a:cubicBezTo>
                      <a:pt x="33" y="52"/>
                      <a:pt x="25" y="48"/>
                      <a:pt x="22" y="41"/>
                    </a:cubicBezTo>
                    <a:cubicBezTo>
                      <a:pt x="19" y="34"/>
                      <a:pt x="22" y="25"/>
                      <a:pt x="29" y="22"/>
                    </a:cubicBezTo>
                    <a:cubicBezTo>
                      <a:pt x="37" y="19"/>
                      <a:pt x="45" y="23"/>
                      <a:pt x="49" y="30"/>
                    </a:cubicBezTo>
                    <a:cubicBezTo>
                      <a:pt x="51" y="37"/>
                      <a:pt x="48" y="46"/>
                      <a:pt x="41" y="49"/>
                    </a:cubicBezTo>
                    <a:close/>
                  </a:path>
                </a:pathLst>
              </a:custGeom>
              <a:solidFill>
                <a:schemeClr val="l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40" name="Freeform 93"/>
              <p:cNvSpPr>
                <a:spLocks noEditPoints="1"/>
              </p:cNvSpPr>
              <p:nvPr>
                <p:custDataLst>
                  <p:tags r:id="rId43"/>
                </p:custDataLst>
              </p:nvPr>
            </p:nvSpPr>
            <p:spPr bwMode="auto">
              <a:xfrm>
                <a:off x="7756354" y="4485479"/>
                <a:ext cx="119063" cy="122238"/>
              </a:xfrm>
              <a:custGeom>
                <a:avLst/>
                <a:gdLst>
                  <a:gd name="T0" fmla="*/ 30 w 36"/>
                  <a:gd name="T1" fmla="*/ 32 h 37"/>
                  <a:gd name="T2" fmla="*/ 33 w 36"/>
                  <a:gd name="T3" fmla="*/ 29 h 37"/>
                  <a:gd name="T4" fmla="*/ 33 w 36"/>
                  <a:gd name="T5" fmla="*/ 27 h 37"/>
                  <a:gd name="T6" fmla="*/ 31 w 36"/>
                  <a:gd name="T7" fmla="*/ 26 h 37"/>
                  <a:gd name="T8" fmla="*/ 32 w 36"/>
                  <a:gd name="T9" fmla="*/ 22 h 37"/>
                  <a:gd name="T10" fmla="*/ 35 w 36"/>
                  <a:gd name="T11" fmla="*/ 22 h 37"/>
                  <a:gd name="T12" fmla="*/ 36 w 36"/>
                  <a:gd name="T13" fmla="*/ 20 h 37"/>
                  <a:gd name="T14" fmla="*/ 36 w 36"/>
                  <a:gd name="T15" fmla="*/ 16 h 37"/>
                  <a:gd name="T16" fmla="*/ 34 w 36"/>
                  <a:gd name="T17" fmla="*/ 14 h 37"/>
                  <a:gd name="T18" fmla="*/ 32 w 36"/>
                  <a:gd name="T19" fmla="*/ 14 h 37"/>
                  <a:gd name="T20" fmla="*/ 30 w 36"/>
                  <a:gd name="T21" fmla="*/ 11 h 37"/>
                  <a:gd name="T22" fmla="*/ 32 w 36"/>
                  <a:gd name="T23" fmla="*/ 9 h 37"/>
                  <a:gd name="T24" fmla="*/ 32 w 36"/>
                  <a:gd name="T25" fmla="*/ 7 h 37"/>
                  <a:gd name="T26" fmla="*/ 28 w 36"/>
                  <a:gd name="T27" fmla="*/ 4 h 37"/>
                  <a:gd name="T28" fmla="*/ 26 w 36"/>
                  <a:gd name="T29" fmla="*/ 4 h 37"/>
                  <a:gd name="T30" fmla="*/ 25 w 36"/>
                  <a:gd name="T31" fmla="*/ 6 h 37"/>
                  <a:gd name="T32" fmla="*/ 21 w 36"/>
                  <a:gd name="T33" fmla="*/ 5 h 37"/>
                  <a:gd name="T34" fmla="*/ 21 w 36"/>
                  <a:gd name="T35" fmla="*/ 2 h 37"/>
                  <a:gd name="T36" fmla="*/ 19 w 36"/>
                  <a:gd name="T37" fmla="*/ 1 h 37"/>
                  <a:gd name="T38" fmla="*/ 15 w 36"/>
                  <a:gd name="T39" fmla="*/ 1 h 37"/>
                  <a:gd name="T40" fmla="*/ 13 w 36"/>
                  <a:gd name="T41" fmla="*/ 2 h 37"/>
                  <a:gd name="T42" fmla="*/ 14 w 36"/>
                  <a:gd name="T43" fmla="*/ 5 h 37"/>
                  <a:gd name="T44" fmla="*/ 10 w 36"/>
                  <a:gd name="T45" fmla="*/ 7 h 37"/>
                  <a:gd name="T46" fmla="*/ 8 w 36"/>
                  <a:gd name="T47" fmla="*/ 5 h 37"/>
                  <a:gd name="T48" fmla="*/ 6 w 36"/>
                  <a:gd name="T49" fmla="*/ 5 h 37"/>
                  <a:gd name="T50" fmla="*/ 3 w 36"/>
                  <a:gd name="T51" fmla="*/ 8 h 37"/>
                  <a:gd name="T52" fmla="*/ 3 w 36"/>
                  <a:gd name="T53" fmla="*/ 10 h 37"/>
                  <a:gd name="T54" fmla="*/ 5 w 36"/>
                  <a:gd name="T55" fmla="*/ 12 h 37"/>
                  <a:gd name="T56" fmla="*/ 4 w 36"/>
                  <a:gd name="T57" fmla="*/ 16 h 37"/>
                  <a:gd name="T58" fmla="*/ 1 w 36"/>
                  <a:gd name="T59" fmla="*/ 16 h 37"/>
                  <a:gd name="T60" fmla="*/ 0 w 36"/>
                  <a:gd name="T61" fmla="*/ 17 h 37"/>
                  <a:gd name="T62" fmla="*/ 0 w 36"/>
                  <a:gd name="T63" fmla="*/ 22 h 37"/>
                  <a:gd name="T64" fmla="*/ 1 w 36"/>
                  <a:gd name="T65" fmla="*/ 23 h 37"/>
                  <a:gd name="T66" fmla="*/ 4 w 36"/>
                  <a:gd name="T67" fmla="*/ 23 h 37"/>
                  <a:gd name="T68" fmla="*/ 6 w 36"/>
                  <a:gd name="T69" fmla="*/ 27 h 37"/>
                  <a:gd name="T70" fmla="*/ 4 w 36"/>
                  <a:gd name="T71" fmla="*/ 29 h 37"/>
                  <a:gd name="T72" fmla="*/ 4 w 36"/>
                  <a:gd name="T73" fmla="*/ 31 h 37"/>
                  <a:gd name="T74" fmla="*/ 7 w 36"/>
                  <a:gd name="T75" fmla="*/ 34 h 37"/>
                  <a:gd name="T76" fmla="*/ 9 w 36"/>
                  <a:gd name="T77" fmla="*/ 33 h 37"/>
                  <a:gd name="T78" fmla="*/ 11 w 36"/>
                  <a:gd name="T79" fmla="*/ 32 h 37"/>
                  <a:gd name="T80" fmla="*/ 15 w 36"/>
                  <a:gd name="T81" fmla="*/ 33 h 37"/>
                  <a:gd name="T82" fmla="*/ 15 w 36"/>
                  <a:gd name="T83" fmla="*/ 36 h 37"/>
                  <a:gd name="T84" fmla="*/ 17 w 36"/>
                  <a:gd name="T85" fmla="*/ 37 h 37"/>
                  <a:gd name="T86" fmla="*/ 21 w 36"/>
                  <a:gd name="T87" fmla="*/ 37 h 37"/>
                  <a:gd name="T88" fmla="*/ 22 w 36"/>
                  <a:gd name="T89" fmla="*/ 35 h 37"/>
                  <a:gd name="T90" fmla="*/ 22 w 36"/>
                  <a:gd name="T91" fmla="*/ 32 h 37"/>
                  <a:gd name="T92" fmla="*/ 26 w 36"/>
                  <a:gd name="T93" fmla="*/ 31 h 37"/>
                  <a:gd name="T94" fmla="*/ 28 w 36"/>
                  <a:gd name="T95" fmla="*/ 33 h 37"/>
                  <a:gd name="T96" fmla="*/ 30 w 36"/>
                  <a:gd name="T97" fmla="*/ 32 h 37"/>
                  <a:gd name="T98" fmla="*/ 23 w 36"/>
                  <a:gd name="T99" fmla="*/ 24 h 37"/>
                  <a:gd name="T100" fmla="*/ 23 w 36"/>
                  <a:gd name="T101" fmla="*/ 24 h 37"/>
                  <a:gd name="T102" fmla="*/ 13 w 36"/>
                  <a:gd name="T103" fmla="*/ 24 h 37"/>
                  <a:gd name="T104" fmla="*/ 12 w 36"/>
                  <a:gd name="T105" fmla="*/ 14 h 37"/>
                  <a:gd name="T106" fmla="*/ 23 w 36"/>
                  <a:gd name="T107" fmla="*/ 13 h 37"/>
                  <a:gd name="T108" fmla="*/ 23 w 36"/>
                  <a:gd name="T109"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 h="37">
                    <a:moveTo>
                      <a:pt x="30" y="32"/>
                    </a:moveTo>
                    <a:cubicBezTo>
                      <a:pt x="33" y="29"/>
                      <a:pt x="33" y="29"/>
                      <a:pt x="33" y="29"/>
                    </a:cubicBezTo>
                    <a:cubicBezTo>
                      <a:pt x="33" y="29"/>
                      <a:pt x="33" y="28"/>
                      <a:pt x="33" y="27"/>
                    </a:cubicBezTo>
                    <a:cubicBezTo>
                      <a:pt x="31" y="26"/>
                      <a:pt x="31" y="26"/>
                      <a:pt x="31" y="26"/>
                    </a:cubicBezTo>
                    <a:cubicBezTo>
                      <a:pt x="31" y="24"/>
                      <a:pt x="32" y="23"/>
                      <a:pt x="32" y="22"/>
                    </a:cubicBezTo>
                    <a:cubicBezTo>
                      <a:pt x="35" y="22"/>
                      <a:pt x="35" y="22"/>
                      <a:pt x="35" y="22"/>
                    </a:cubicBezTo>
                    <a:cubicBezTo>
                      <a:pt x="35" y="21"/>
                      <a:pt x="36" y="21"/>
                      <a:pt x="36" y="20"/>
                    </a:cubicBezTo>
                    <a:cubicBezTo>
                      <a:pt x="36" y="16"/>
                      <a:pt x="36" y="16"/>
                      <a:pt x="36" y="16"/>
                    </a:cubicBezTo>
                    <a:cubicBezTo>
                      <a:pt x="36" y="15"/>
                      <a:pt x="35" y="14"/>
                      <a:pt x="34" y="14"/>
                    </a:cubicBezTo>
                    <a:cubicBezTo>
                      <a:pt x="32" y="14"/>
                      <a:pt x="32" y="14"/>
                      <a:pt x="32" y="14"/>
                    </a:cubicBezTo>
                    <a:cubicBezTo>
                      <a:pt x="31" y="13"/>
                      <a:pt x="31" y="12"/>
                      <a:pt x="30" y="11"/>
                    </a:cubicBezTo>
                    <a:cubicBezTo>
                      <a:pt x="32" y="9"/>
                      <a:pt x="32" y="9"/>
                      <a:pt x="32" y="9"/>
                    </a:cubicBezTo>
                    <a:cubicBezTo>
                      <a:pt x="32" y="8"/>
                      <a:pt x="32" y="7"/>
                      <a:pt x="32" y="7"/>
                    </a:cubicBezTo>
                    <a:cubicBezTo>
                      <a:pt x="28" y="4"/>
                      <a:pt x="28" y="4"/>
                      <a:pt x="28" y="4"/>
                    </a:cubicBezTo>
                    <a:cubicBezTo>
                      <a:pt x="28" y="3"/>
                      <a:pt x="27" y="3"/>
                      <a:pt x="26" y="4"/>
                    </a:cubicBezTo>
                    <a:cubicBezTo>
                      <a:pt x="25" y="6"/>
                      <a:pt x="25" y="6"/>
                      <a:pt x="25" y="6"/>
                    </a:cubicBezTo>
                    <a:cubicBezTo>
                      <a:pt x="23" y="5"/>
                      <a:pt x="22" y="5"/>
                      <a:pt x="21" y="5"/>
                    </a:cubicBezTo>
                    <a:cubicBezTo>
                      <a:pt x="21" y="2"/>
                      <a:pt x="21" y="2"/>
                      <a:pt x="21" y="2"/>
                    </a:cubicBezTo>
                    <a:cubicBezTo>
                      <a:pt x="21" y="1"/>
                      <a:pt x="20" y="0"/>
                      <a:pt x="19" y="1"/>
                    </a:cubicBezTo>
                    <a:cubicBezTo>
                      <a:pt x="15" y="1"/>
                      <a:pt x="15" y="1"/>
                      <a:pt x="15" y="1"/>
                    </a:cubicBezTo>
                    <a:cubicBezTo>
                      <a:pt x="14" y="1"/>
                      <a:pt x="13" y="1"/>
                      <a:pt x="13" y="2"/>
                    </a:cubicBezTo>
                    <a:cubicBezTo>
                      <a:pt x="14" y="5"/>
                      <a:pt x="14" y="5"/>
                      <a:pt x="14" y="5"/>
                    </a:cubicBezTo>
                    <a:cubicBezTo>
                      <a:pt x="12" y="5"/>
                      <a:pt x="11" y="6"/>
                      <a:pt x="10" y="7"/>
                    </a:cubicBezTo>
                    <a:cubicBezTo>
                      <a:pt x="8" y="5"/>
                      <a:pt x="8" y="5"/>
                      <a:pt x="8" y="5"/>
                    </a:cubicBezTo>
                    <a:cubicBezTo>
                      <a:pt x="7" y="4"/>
                      <a:pt x="6" y="4"/>
                      <a:pt x="6" y="5"/>
                    </a:cubicBezTo>
                    <a:cubicBezTo>
                      <a:pt x="3" y="8"/>
                      <a:pt x="3" y="8"/>
                      <a:pt x="3" y="8"/>
                    </a:cubicBezTo>
                    <a:cubicBezTo>
                      <a:pt x="3" y="9"/>
                      <a:pt x="3" y="10"/>
                      <a:pt x="3" y="10"/>
                    </a:cubicBezTo>
                    <a:cubicBezTo>
                      <a:pt x="5" y="12"/>
                      <a:pt x="5" y="12"/>
                      <a:pt x="5" y="12"/>
                    </a:cubicBezTo>
                    <a:cubicBezTo>
                      <a:pt x="4" y="13"/>
                      <a:pt x="4" y="14"/>
                      <a:pt x="4" y="16"/>
                    </a:cubicBezTo>
                    <a:cubicBezTo>
                      <a:pt x="1" y="16"/>
                      <a:pt x="1" y="16"/>
                      <a:pt x="1" y="16"/>
                    </a:cubicBezTo>
                    <a:cubicBezTo>
                      <a:pt x="0" y="16"/>
                      <a:pt x="0" y="17"/>
                      <a:pt x="0" y="17"/>
                    </a:cubicBezTo>
                    <a:cubicBezTo>
                      <a:pt x="0" y="22"/>
                      <a:pt x="0" y="22"/>
                      <a:pt x="0" y="22"/>
                    </a:cubicBezTo>
                    <a:cubicBezTo>
                      <a:pt x="0" y="23"/>
                      <a:pt x="1" y="23"/>
                      <a:pt x="1" y="23"/>
                    </a:cubicBezTo>
                    <a:cubicBezTo>
                      <a:pt x="4" y="23"/>
                      <a:pt x="4" y="23"/>
                      <a:pt x="4" y="23"/>
                    </a:cubicBezTo>
                    <a:cubicBezTo>
                      <a:pt x="4" y="24"/>
                      <a:pt x="5" y="26"/>
                      <a:pt x="6" y="27"/>
                    </a:cubicBezTo>
                    <a:cubicBezTo>
                      <a:pt x="4" y="29"/>
                      <a:pt x="4" y="29"/>
                      <a:pt x="4" y="29"/>
                    </a:cubicBezTo>
                    <a:cubicBezTo>
                      <a:pt x="4" y="29"/>
                      <a:pt x="3" y="30"/>
                      <a:pt x="4" y="31"/>
                    </a:cubicBezTo>
                    <a:cubicBezTo>
                      <a:pt x="7" y="34"/>
                      <a:pt x="7" y="34"/>
                      <a:pt x="7" y="34"/>
                    </a:cubicBezTo>
                    <a:cubicBezTo>
                      <a:pt x="8" y="34"/>
                      <a:pt x="9" y="34"/>
                      <a:pt x="9" y="33"/>
                    </a:cubicBezTo>
                    <a:cubicBezTo>
                      <a:pt x="11" y="32"/>
                      <a:pt x="11" y="32"/>
                      <a:pt x="11" y="32"/>
                    </a:cubicBezTo>
                    <a:cubicBezTo>
                      <a:pt x="12" y="32"/>
                      <a:pt x="14" y="33"/>
                      <a:pt x="15" y="33"/>
                    </a:cubicBezTo>
                    <a:cubicBezTo>
                      <a:pt x="15" y="36"/>
                      <a:pt x="15" y="36"/>
                      <a:pt x="15" y="36"/>
                    </a:cubicBezTo>
                    <a:cubicBezTo>
                      <a:pt x="15" y="36"/>
                      <a:pt x="16" y="37"/>
                      <a:pt x="17" y="37"/>
                    </a:cubicBezTo>
                    <a:cubicBezTo>
                      <a:pt x="21" y="37"/>
                      <a:pt x="21" y="37"/>
                      <a:pt x="21" y="37"/>
                    </a:cubicBezTo>
                    <a:cubicBezTo>
                      <a:pt x="22" y="37"/>
                      <a:pt x="22" y="36"/>
                      <a:pt x="22" y="35"/>
                    </a:cubicBezTo>
                    <a:cubicBezTo>
                      <a:pt x="22" y="32"/>
                      <a:pt x="22" y="32"/>
                      <a:pt x="22" y="32"/>
                    </a:cubicBezTo>
                    <a:cubicBezTo>
                      <a:pt x="23" y="32"/>
                      <a:pt x="25" y="32"/>
                      <a:pt x="26" y="31"/>
                    </a:cubicBezTo>
                    <a:cubicBezTo>
                      <a:pt x="28" y="33"/>
                      <a:pt x="28" y="33"/>
                      <a:pt x="28" y="33"/>
                    </a:cubicBezTo>
                    <a:cubicBezTo>
                      <a:pt x="28" y="33"/>
                      <a:pt x="29" y="33"/>
                      <a:pt x="30" y="32"/>
                    </a:cubicBezTo>
                    <a:close/>
                    <a:moveTo>
                      <a:pt x="23" y="24"/>
                    </a:moveTo>
                    <a:cubicBezTo>
                      <a:pt x="23" y="24"/>
                      <a:pt x="23" y="24"/>
                      <a:pt x="23" y="24"/>
                    </a:cubicBezTo>
                    <a:cubicBezTo>
                      <a:pt x="21" y="27"/>
                      <a:pt x="16" y="27"/>
                      <a:pt x="13" y="24"/>
                    </a:cubicBezTo>
                    <a:cubicBezTo>
                      <a:pt x="10" y="21"/>
                      <a:pt x="10" y="17"/>
                      <a:pt x="12" y="14"/>
                    </a:cubicBezTo>
                    <a:cubicBezTo>
                      <a:pt x="15" y="11"/>
                      <a:pt x="20" y="11"/>
                      <a:pt x="23" y="13"/>
                    </a:cubicBezTo>
                    <a:cubicBezTo>
                      <a:pt x="26" y="16"/>
                      <a:pt x="26" y="21"/>
                      <a:pt x="23" y="24"/>
                    </a:cubicBezTo>
                    <a:close/>
                  </a:path>
                </a:pathLst>
              </a:custGeom>
              <a:solidFill>
                <a:schemeClr val="l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810" b="1">
                  <a:solidFill>
                    <a:schemeClr val="dk1"/>
                  </a:solidFill>
                  <a:latin typeface="微软雅黑" panose="020B0503020204020204" pitchFamily="34" charset="-122"/>
                  <a:ea typeface="微软雅黑" panose="020B0503020204020204" pitchFamily="34" charset="-122"/>
                </a:endParaRPr>
              </a:p>
            </p:txBody>
          </p:sp>
        </p:grpSp>
        <p:sp>
          <p:nvSpPr>
            <p:cNvPr id="10" name="Freeform 86"/>
            <p:cNvSpPr/>
            <p:nvPr>
              <p:custDataLst>
                <p:tags r:id="rId44"/>
              </p:custDataLst>
            </p:nvPr>
          </p:nvSpPr>
          <p:spPr bwMode="auto">
            <a:xfrm>
              <a:off x="7597426" y="-7081"/>
              <a:ext cx="89660" cy="2985307"/>
            </a:xfrm>
            <a:custGeom>
              <a:avLst/>
              <a:gdLst>
                <a:gd name="T0" fmla="*/ 19 w 28"/>
                <a:gd name="T1" fmla="*/ 0 h 1218"/>
                <a:gd name="T2" fmla="*/ 15 w 28"/>
                <a:gd name="T3" fmla="*/ 0 h 1218"/>
                <a:gd name="T4" fmla="*/ 15 w 28"/>
                <a:gd name="T5" fmla="*/ 1164 h 1218"/>
                <a:gd name="T6" fmla="*/ 15 w 28"/>
                <a:gd name="T7" fmla="*/ 1165 h 1218"/>
                <a:gd name="T8" fmla="*/ 24 w 28"/>
                <a:gd name="T9" fmla="*/ 1214 h 1218"/>
                <a:gd name="T10" fmla="*/ 5 w 28"/>
                <a:gd name="T11" fmla="*/ 1214 h 1218"/>
                <a:gd name="T12" fmla="*/ 5 w 28"/>
                <a:gd name="T13" fmla="*/ 1212 h 1218"/>
                <a:gd name="T14" fmla="*/ 1 w 28"/>
                <a:gd name="T15" fmla="*/ 1213 h 1218"/>
                <a:gd name="T16" fmla="*/ 1 w 28"/>
                <a:gd name="T17" fmla="*/ 1215 h 1218"/>
                <a:gd name="T18" fmla="*/ 1 w 28"/>
                <a:gd name="T19" fmla="*/ 1217 h 1218"/>
                <a:gd name="T20" fmla="*/ 3 w 28"/>
                <a:gd name="T21" fmla="*/ 1218 h 1218"/>
                <a:gd name="T22" fmla="*/ 26 w 28"/>
                <a:gd name="T23" fmla="*/ 1218 h 1218"/>
                <a:gd name="T24" fmla="*/ 27 w 28"/>
                <a:gd name="T25" fmla="*/ 1217 h 1218"/>
                <a:gd name="T26" fmla="*/ 28 w 28"/>
                <a:gd name="T27" fmla="*/ 1215 h 1218"/>
                <a:gd name="T28" fmla="*/ 19 w 28"/>
                <a:gd name="T29" fmla="*/ 1164 h 1218"/>
                <a:gd name="T30" fmla="*/ 19 w 28"/>
                <a:gd name="T31" fmla="*/ 0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1218">
                  <a:moveTo>
                    <a:pt x="19" y="0"/>
                  </a:moveTo>
                  <a:cubicBezTo>
                    <a:pt x="15" y="0"/>
                    <a:pt x="15" y="0"/>
                    <a:pt x="15" y="0"/>
                  </a:cubicBezTo>
                  <a:cubicBezTo>
                    <a:pt x="15" y="1164"/>
                    <a:pt x="15" y="1164"/>
                    <a:pt x="15" y="1164"/>
                  </a:cubicBezTo>
                  <a:cubicBezTo>
                    <a:pt x="15" y="1165"/>
                    <a:pt x="15" y="1165"/>
                    <a:pt x="15" y="1165"/>
                  </a:cubicBezTo>
                  <a:cubicBezTo>
                    <a:pt x="24" y="1214"/>
                    <a:pt x="24" y="1214"/>
                    <a:pt x="24" y="1214"/>
                  </a:cubicBezTo>
                  <a:cubicBezTo>
                    <a:pt x="5" y="1214"/>
                    <a:pt x="5" y="1214"/>
                    <a:pt x="5" y="1214"/>
                  </a:cubicBezTo>
                  <a:cubicBezTo>
                    <a:pt x="5" y="1212"/>
                    <a:pt x="5" y="1212"/>
                    <a:pt x="5" y="1212"/>
                  </a:cubicBezTo>
                  <a:cubicBezTo>
                    <a:pt x="1" y="1213"/>
                    <a:pt x="1" y="1213"/>
                    <a:pt x="1" y="1213"/>
                  </a:cubicBezTo>
                  <a:cubicBezTo>
                    <a:pt x="1" y="1215"/>
                    <a:pt x="1" y="1215"/>
                    <a:pt x="1" y="1215"/>
                  </a:cubicBezTo>
                  <a:cubicBezTo>
                    <a:pt x="0" y="1216"/>
                    <a:pt x="1" y="1217"/>
                    <a:pt x="1" y="1217"/>
                  </a:cubicBezTo>
                  <a:cubicBezTo>
                    <a:pt x="1" y="1217"/>
                    <a:pt x="2" y="1218"/>
                    <a:pt x="3" y="1218"/>
                  </a:cubicBezTo>
                  <a:cubicBezTo>
                    <a:pt x="26" y="1218"/>
                    <a:pt x="26" y="1218"/>
                    <a:pt x="26" y="1218"/>
                  </a:cubicBezTo>
                  <a:cubicBezTo>
                    <a:pt x="26" y="1218"/>
                    <a:pt x="27" y="1217"/>
                    <a:pt x="27" y="1217"/>
                  </a:cubicBezTo>
                  <a:cubicBezTo>
                    <a:pt x="28" y="1217"/>
                    <a:pt x="28" y="1216"/>
                    <a:pt x="28" y="1215"/>
                  </a:cubicBezTo>
                  <a:cubicBezTo>
                    <a:pt x="19" y="1164"/>
                    <a:pt x="19" y="1164"/>
                    <a:pt x="19" y="1164"/>
                  </a:cubicBezTo>
                  <a:lnTo>
                    <a:pt x="19" y="0"/>
                  </a:ln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810" b="1" dirty="0">
                <a:solidFill>
                  <a:schemeClr val="dk1"/>
                </a:solidFill>
                <a:latin typeface="微软雅黑" panose="020B0503020204020204" pitchFamily="34" charset="-122"/>
                <a:ea typeface="微软雅黑" panose="020B0503020204020204" pitchFamily="34" charset="-122"/>
              </a:endParaRPr>
            </a:p>
          </p:txBody>
        </p:sp>
      </p:grpSp>
      <p:sp>
        <p:nvSpPr>
          <p:cNvPr id="71" name="文本框 70"/>
          <p:cNvSpPr txBox="1"/>
          <p:nvPr>
            <p:custDataLst>
              <p:tags r:id="rId45"/>
            </p:custDataLst>
          </p:nvPr>
        </p:nvSpPr>
        <p:spPr>
          <a:xfrm>
            <a:off x="7127460" y="6097249"/>
            <a:ext cx="1056324" cy="485140"/>
          </a:xfrm>
          <a:prstGeom prst="rect">
            <a:avLst/>
          </a:prstGeom>
          <a:noFill/>
        </p:spPr>
        <p:txBody>
          <a:bodyPr wrap="square" rtlCol="0">
            <a:spAutoFit/>
          </a:bodyPr>
          <a:lstStyle/>
          <a:p>
            <a:pPr marL="0" lvl="0" indent="0" algn="ctr">
              <a:lnSpc>
                <a:spcPct val="130000"/>
              </a:lnSpc>
              <a:spcBef>
                <a:spcPts val="0"/>
              </a:spcBef>
              <a:spcAft>
                <a:spcPts val="0"/>
              </a:spcAft>
              <a:buSzPct val="100000"/>
            </a:pPr>
            <a:r>
              <a:rPr lang="zh-CN" altLang="en-US" sz="1970" b="1">
                <a:solidFill>
                  <a:schemeClr val="lt1"/>
                </a:solidFill>
                <a:latin typeface="Times New Roman" panose="02020603050405020304" charset="0"/>
                <a:ea typeface="微软雅黑" panose="020B0503020204020204" pitchFamily="34" charset="-122"/>
              </a:rPr>
              <a:t>被动性</a:t>
            </a:r>
            <a:endParaRPr lang="zh-CN" altLang="en-US" sz="1970" b="1">
              <a:solidFill>
                <a:schemeClr val="lt1"/>
              </a:solidFill>
              <a:latin typeface="Times New Roman" panose="02020603050405020304" charset="0"/>
              <a:ea typeface="微软雅黑" panose="020B0503020204020204" pitchFamily="34" charset="-122"/>
            </a:endParaRPr>
          </a:p>
        </p:txBody>
      </p:sp>
      <p:grpSp>
        <p:nvGrpSpPr>
          <p:cNvPr id="63" name="组合 62"/>
          <p:cNvGrpSpPr/>
          <p:nvPr>
            <p:custDataLst>
              <p:tags r:id="rId46"/>
            </p:custDataLst>
          </p:nvPr>
        </p:nvGrpSpPr>
        <p:grpSpPr>
          <a:xfrm>
            <a:off x="8571311" y="2692546"/>
            <a:ext cx="1640294" cy="2642150"/>
            <a:chOff x="8714828" y="-818"/>
            <a:chExt cx="1842380" cy="2968156"/>
          </a:xfrm>
        </p:grpSpPr>
        <p:grpSp>
          <p:nvGrpSpPr>
            <p:cNvPr id="13" name="组合 12"/>
            <p:cNvGrpSpPr/>
            <p:nvPr/>
          </p:nvGrpSpPr>
          <p:grpSpPr>
            <a:xfrm>
              <a:off x="8714828" y="981071"/>
              <a:ext cx="1842380" cy="1986267"/>
              <a:chOff x="8192956" y="1394403"/>
              <a:chExt cx="1870075" cy="2016126"/>
            </a:xfrm>
          </p:grpSpPr>
          <p:sp>
            <p:nvSpPr>
              <p:cNvPr id="14" name="Freeform 104"/>
              <p:cNvSpPr>
                <a:spLocks noEditPoints="1"/>
              </p:cNvSpPr>
              <p:nvPr>
                <p:custDataLst>
                  <p:tags r:id="rId47"/>
                </p:custDataLst>
              </p:nvPr>
            </p:nvSpPr>
            <p:spPr bwMode="auto">
              <a:xfrm>
                <a:off x="8192956" y="1542041"/>
                <a:ext cx="1870075" cy="1868488"/>
              </a:xfrm>
              <a:custGeom>
                <a:avLst/>
                <a:gdLst>
                  <a:gd name="T0" fmla="*/ 283 w 567"/>
                  <a:gd name="T1" fmla="*/ 0 h 567"/>
                  <a:gd name="T2" fmla="*/ 0 w 567"/>
                  <a:gd name="T3" fmla="*/ 284 h 567"/>
                  <a:gd name="T4" fmla="*/ 283 w 567"/>
                  <a:gd name="T5" fmla="*/ 567 h 567"/>
                  <a:gd name="T6" fmla="*/ 567 w 567"/>
                  <a:gd name="T7" fmla="*/ 284 h 567"/>
                  <a:gd name="T8" fmla="*/ 283 w 567"/>
                  <a:gd name="T9" fmla="*/ 0 h 567"/>
                  <a:gd name="T10" fmla="*/ 283 w 567"/>
                  <a:gd name="T11" fmla="*/ 142 h 567"/>
                  <a:gd name="T12" fmla="*/ 228 w 567"/>
                  <a:gd name="T13" fmla="*/ 87 h 567"/>
                  <a:gd name="T14" fmla="*/ 283 w 567"/>
                  <a:gd name="T15" fmla="*/ 33 h 567"/>
                  <a:gd name="T16" fmla="*/ 338 w 567"/>
                  <a:gd name="T17" fmla="*/ 87 h 567"/>
                  <a:gd name="T18" fmla="*/ 283 w 567"/>
                  <a:gd name="T19" fmla="*/ 142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7" h="567">
                    <a:moveTo>
                      <a:pt x="283" y="0"/>
                    </a:moveTo>
                    <a:cubicBezTo>
                      <a:pt x="127" y="0"/>
                      <a:pt x="0" y="127"/>
                      <a:pt x="0" y="284"/>
                    </a:cubicBezTo>
                    <a:cubicBezTo>
                      <a:pt x="0" y="440"/>
                      <a:pt x="127" y="567"/>
                      <a:pt x="283" y="567"/>
                    </a:cubicBezTo>
                    <a:cubicBezTo>
                      <a:pt x="440" y="567"/>
                      <a:pt x="567" y="440"/>
                      <a:pt x="567" y="284"/>
                    </a:cubicBezTo>
                    <a:cubicBezTo>
                      <a:pt x="567" y="127"/>
                      <a:pt x="440" y="0"/>
                      <a:pt x="283" y="0"/>
                    </a:cubicBezTo>
                    <a:close/>
                    <a:moveTo>
                      <a:pt x="283" y="142"/>
                    </a:moveTo>
                    <a:cubicBezTo>
                      <a:pt x="253" y="142"/>
                      <a:pt x="228" y="118"/>
                      <a:pt x="228" y="87"/>
                    </a:cubicBezTo>
                    <a:cubicBezTo>
                      <a:pt x="228" y="57"/>
                      <a:pt x="253" y="33"/>
                      <a:pt x="283" y="33"/>
                    </a:cubicBezTo>
                    <a:cubicBezTo>
                      <a:pt x="313" y="33"/>
                      <a:pt x="338" y="57"/>
                      <a:pt x="338" y="87"/>
                    </a:cubicBezTo>
                    <a:cubicBezTo>
                      <a:pt x="338" y="118"/>
                      <a:pt x="313" y="142"/>
                      <a:pt x="283" y="142"/>
                    </a:cubicBezTo>
                    <a:close/>
                  </a:path>
                </a:pathLst>
              </a:custGeom>
              <a:solidFill>
                <a:schemeClr val="lt1"/>
              </a:solidFill>
              <a:ln>
                <a:noFill/>
              </a:ln>
            </p:spPr>
            <p:txBody>
              <a:bodyPr vert="horz" wrap="square" lIns="96435" tIns="48217" rIns="96435" bIns="48217" numCol="1" anchor="t" anchorCtr="0" compatLnSpc="1"/>
              <a:lstStyle/>
              <a:p>
                <a:pPr algn="ctr"/>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5" name="Freeform 105"/>
              <p:cNvSpPr>
                <a:spLocks noEditPoints="1"/>
              </p:cNvSpPr>
              <p:nvPr>
                <p:custDataLst>
                  <p:tags r:id="rId48"/>
                </p:custDataLst>
              </p:nvPr>
            </p:nvSpPr>
            <p:spPr bwMode="auto">
              <a:xfrm>
                <a:off x="8229467" y="1581728"/>
                <a:ext cx="1793874" cy="1792288"/>
              </a:xfrm>
              <a:custGeom>
                <a:avLst/>
                <a:gdLst>
                  <a:gd name="T0" fmla="*/ 272 w 544"/>
                  <a:gd name="T1" fmla="*/ 0 h 544"/>
                  <a:gd name="T2" fmla="*/ 0 w 544"/>
                  <a:gd name="T3" fmla="*/ 272 h 544"/>
                  <a:gd name="T4" fmla="*/ 272 w 544"/>
                  <a:gd name="T5" fmla="*/ 544 h 544"/>
                  <a:gd name="T6" fmla="*/ 544 w 544"/>
                  <a:gd name="T7" fmla="*/ 272 h 544"/>
                  <a:gd name="T8" fmla="*/ 272 w 544"/>
                  <a:gd name="T9" fmla="*/ 0 h 544"/>
                  <a:gd name="T10" fmla="*/ 272 w 544"/>
                  <a:gd name="T11" fmla="*/ 130 h 544"/>
                  <a:gd name="T12" fmla="*/ 217 w 544"/>
                  <a:gd name="T13" fmla="*/ 75 h 544"/>
                  <a:gd name="T14" fmla="*/ 272 w 544"/>
                  <a:gd name="T15" fmla="*/ 21 h 544"/>
                  <a:gd name="T16" fmla="*/ 327 w 544"/>
                  <a:gd name="T17" fmla="*/ 75 h 544"/>
                  <a:gd name="T18" fmla="*/ 272 w 544"/>
                  <a:gd name="T19" fmla="*/ 13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4" h="544">
                    <a:moveTo>
                      <a:pt x="272" y="0"/>
                    </a:moveTo>
                    <a:cubicBezTo>
                      <a:pt x="122" y="0"/>
                      <a:pt x="0" y="121"/>
                      <a:pt x="0" y="272"/>
                    </a:cubicBezTo>
                    <a:cubicBezTo>
                      <a:pt x="0" y="422"/>
                      <a:pt x="122" y="544"/>
                      <a:pt x="272" y="544"/>
                    </a:cubicBezTo>
                    <a:cubicBezTo>
                      <a:pt x="422" y="544"/>
                      <a:pt x="544" y="422"/>
                      <a:pt x="544" y="272"/>
                    </a:cubicBezTo>
                    <a:cubicBezTo>
                      <a:pt x="544" y="121"/>
                      <a:pt x="422" y="0"/>
                      <a:pt x="272" y="0"/>
                    </a:cubicBezTo>
                    <a:close/>
                    <a:moveTo>
                      <a:pt x="272" y="130"/>
                    </a:moveTo>
                    <a:cubicBezTo>
                      <a:pt x="242" y="130"/>
                      <a:pt x="217" y="106"/>
                      <a:pt x="217" y="75"/>
                    </a:cubicBezTo>
                    <a:cubicBezTo>
                      <a:pt x="217" y="45"/>
                      <a:pt x="242" y="21"/>
                      <a:pt x="272" y="21"/>
                    </a:cubicBezTo>
                    <a:cubicBezTo>
                      <a:pt x="302" y="21"/>
                      <a:pt x="327" y="45"/>
                      <a:pt x="327" y="75"/>
                    </a:cubicBezTo>
                    <a:cubicBezTo>
                      <a:pt x="327" y="106"/>
                      <a:pt x="302" y="130"/>
                      <a:pt x="272" y="13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6" name="Freeform 106"/>
              <p:cNvSpPr>
                <a:spLocks noEditPoints="1"/>
              </p:cNvSpPr>
              <p:nvPr>
                <p:custDataLst>
                  <p:tags r:id="rId49"/>
                </p:custDataLst>
              </p:nvPr>
            </p:nvSpPr>
            <p:spPr bwMode="auto">
              <a:xfrm>
                <a:off x="8908919" y="1611891"/>
                <a:ext cx="434975" cy="434975"/>
              </a:xfrm>
              <a:custGeom>
                <a:avLst/>
                <a:gdLst>
                  <a:gd name="T0" fmla="*/ 66 w 132"/>
                  <a:gd name="T1" fmla="*/ 0 h 132"/>
                  <a:gd name="T2" fmla="*/ 0 w 132"/>
                  <a:gd name="T3" fmla="*/ 66 h 132"/>
                  <a:gd name="T4" fmla="*/ 66 w 132"/>
                  <a:gd name="T5" fmla="*/ 132 h 132"/>
                  <a:gd name="T6" fmla="*/ 132 w 132"/>
                  <a:gd name="T7" fmla="*/ 66 h 132"/>
                  <a:gd name="T8" fmla="*/ 66 w 132"/>
                  <a:gd name="T9" fmla="*/ 0 h 132"/>
                  <a:gd name="T10" fmla="*/ 66 w 132"/>
                  <a:gd name="T11" fmla="*/ 121 h 132"/>
                  <a:gd name="T12" fmla="*/ 11 w 132"/>
                  <a:gd name="T13" fmla="*/ 66 h 132"/>
                  <a:gd name="T14" fmla="*/ 66 w 132"/>
                  <a:gd name="T15" fmla="*/ 12 h 132"/>
                  <a:gd name="T16" fmla="*/ 121 w 132"/>
                  <a:gd name="T17" fmla="*/ 66 h 132"/>
                  <a:gd name="T18" fmla="*/ 66 w 132"/>
                  <a:gd name="T19" fmla="*/ 12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0"/>
                    </a:moveTo>
                    <a:cubicBezTo>
                      <a:pt x="30" y="0"/>
                      <a:pt x="0" y="30"/>
                      <a:pt x="0" y="66"/>
                    </a:cubicBezTo>
                    <a:cubicBezTo>
                      <a:pt x="0" y="103"/>
                      <a:pt x="30" y="132"/>
                      <a:pt x="66" y="132"/>
                    </a:cubicBezTo>
                    <a:cubicBezTo>
                      <a:pt x="102" y="132"/>
                      <a:pt x="132" y="103"/>
                      <a:pt x="132" y="66"/>
                    </a:cubicBezTo>
                    <a:cubicBezTo>
                      <a:pt x="132" y="30"/>
                      <a:pt x="102" y="0"/>
                      <a:pt x="66" y="0"/>
                    </a:cubicBezTo>
                    <a:close/>
                    <a:moveTo>
                      <a:pt x="66" y="121"/>
                    </a:moveTo>
                    <a:cubicBezTo>
                      <a:pt x="36" y="121"/>
                      <a:pt x="11" y="97"/>
                      <a:pt x="11" y="66"/>
                    </a:cubicBezTo>
                    <a:cubicBezTo>
                      <a:pt x="11" y="36"/>
                      <a:pt x="36" y="12"/>
                      <a:pt x="66" y="12"/>
                    </a:cubicBezTo>
                    <a:cubicBezTo>
                      <a:pt x="96" y="12"/>
                      <a:pt x="121" y="36"/>
                      <a:pt x="121" y="66"/>
                    </a:cubicBezTo>
                    <a:cubicBezTo>
                      <a:pt x="121" y="97"/>
                      <a:pt x="96" y="121"/>
                      <a:pt x="66" y="121"/>
                    </a:cubicBezTo>
                    <a:close/>
                  </a:path>
                </a:pathLst>
              </a:custGeom>
              <a:solidFill>
                <a:schemeClr val="lt1"/>
              </a:solidFill>
              <a:ln>
                <a:noFill/>
              </a:ln>
            </p:spPr>
            <p:txBody>
              <a:bodyPr vert="horz" wrap="square" lIns="96435" tIns="48217" rIns="96435" bIns="48217" numCol="1" anchor="t" anchorCtr="0" compatLnSpc="1"/>
              <a:lstStyle/>
              <a:p>
                <a:pPr algn="ctr"/>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7" name="Freeform 108"/>
              <p:cNvSpPr/>
              <p:nvPr>
                <p:custDataLst>
                  <p:tags r:id="rId50"/>
                </p:custDataLst>
              </p:nvPr>
            </p:nvSpPr>
            <p:spPr bwMode="auto">
              <a:xfrm>
                <a:off x="9059731" y="1394403"/>
                <a:ext cx="66675" cy="147638"/>
              </a:xfrm>
              <a:custGeom>
                <a:avLst/>
                <a:gdLst>
                  <a:gd name="T0" fmla="*/ 20 w 20"/>
                  <a:gd name="T1" fmla="*/ 31 h 45"/>
                  <a:gd name="T2" fmla="*/ 20 w 20"/>
                  <a:gd name="T3" fmla="*/ 31 h 45"/>
                  <a:gd name="T4" fmla="*/ 20 w 20"/>
                  <a:gd name="T5" fmla="*/ 20 h 45"/>
                  <a:gd name="T6" fmla="*/ 20 w 20"/>
                  <a:gd name="T7" fmla="*/ 19 h 45"/>
                  <a:gd name="T8" fmla="*/ 4 w 20"/>
                  <a:gd name="T9" fmla="*/ 1 h 45"/>
                  <a:gd name="T10" fmla="*/ 1 w 20"/>
                  <a:gd name="T11" fmla="*/ 1 h 45"/>
                  <a:gd name="T12" fmla="*/ 1 w 20"/>
                  <a:gd name="T13" fmla="*/ 4 h 45"/>
                  <a:gd name="T14" fmla="*/ 1 w 20"/>
                  <a:gd name="T15" fmla="*/ 4 h 45"/>
                  <a:gd name="T16" fmla="*/ 16 w 20"/>
                  <a:gd name="T17" fmla="*/ 21 h 45"/>
                  <a:gd name="T18" fmla="*/ 16 w 20"/>
                  <a:gd name="T19" fmla="*/ 30 h 45"/>
                  <a:gd name="T20" fmla="*/ 13 w 20"/>
                  <a:gd name="T21" fmla="*/ 45 h 45"/>
                  <a:gd name="T22" fmla="*/ 17 w 20"/>
                  <a:gd name="T23" fmla="*/ 45 h 45"/>
                  <a:gd name="T24" fmla="*/ 20 w 20"/>
                  <a:gd name="T25" fmla="*/ 3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5">
                    <a:moveTo>
                      <a:pt x="20" y="31"/>
                    </a:moveTo>
                    <a:cubicBezTo>
                      <a:pt x="20" y="31"/>
                      <a:pt x="20" y="31"/>
                      <a:pt x="20" y="31"/>
                    </a:cubicBezTo>
                    <a:cubicBezTo>
                      <a:pt x="20" y="20"/>
                      <a:pt x="20" y="20"/>
                      <a:pt x="20" y="20"/>
                    </a:cubicBezTo>
                    <a:cubicBezTo>
                      <a:pt x="20" y="19"/>
                      <a:pt x="20" y="19"/>
                      <a:pt x="20" y="19"/>
                    </a:cubicBezTo>
                    <a:cubicBezTo>
                      <a:pt x="4" y="1"/>
                      <a:pt x="4" y="1"/>
                      <a:pt x="4" y="1"/>
                    </a:cubicBezTo>
                    <a:cubicBezTo>
                      <a:pt x="3" y="0"/>
                      <a:pt x="2" y="0"/>
                      <a:pt x="1" y="1"/>
                    </a:cubicBezTo>
                    <a:cubicBezTo>
                      <a:pt x="0" y="2"/>
                      <a:pt x="0" y="3"/>
                      <a:pt x="1" y="4"/>
                    </a:cubicBezTo>
                    <a:cubicBezTo>
                      <a:pt x="1" y="4"/>
                      <a:pt x="1" y="4"/>
                      <a:pt x="1" y="4"/>
                    </a:cubicBezTo>
                    <a:cubicBezTo>
                      <a:pt x="16" y="21"/>
                      <a:pt x="16" y="21"/>
                      <a:pt x="16" y="21"/>
                    </a:cubicBezTo>
                    <a:cubicBezTo>
                      <a:pt x="16" y="30"/>
                      <a:pt x="16" y="30"/>
                      <a:pt x="16" y="30"/>
                    </a:cubicBezTo>
                    <a:cubicBezTo>
                      <a:pt x="13" y="45"/>
                      <a:pt x="13" y="45"/>
                      <a:pt x="13" y="45"/>
                    </a:cubicBezTo>
                    <a:cubicBezTo>
                      <a:pt x="17" y="45"/>
                      <a:pt x="17" y="45"/>
                      <a:pt x="17" y="45"/>
                    </a:cubicBezTo>
                    <a:lnTo>
                      <a:pt x="20" y="31"/>
                    </a:ln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8" name="Freeform 109"/>
              <p:cNvSpPr/>
              <p:nvPr>
                <p:custDataLst>
                  <p:tags r:id="rId51"/>
                </p:custDataLst>
              </p:nvPr>
            </p:nvSpPr>
            <p:spPr bwMode="auto">
              <a:xfrm>
                <a:off x="9107356" y="1461078"/>
                <a:ext cx="38100" cy="12700"/>
              </a:xfrm>
              <a:custGeom>
                <a:avLst/>
                <a:gdLst>
                  <a:gd name="T0" fmla="*/ 2 w 12"/>
                  <a:gd name="T1" fmla="*/ 4 h 4"/>
                  <a:gd name="T2" fmla="*/ 10 w 12"/>
                  <a:gd name="T3" fmla="*/ 4 h 4"/>
                  <a:gd name="T4" fmla="*/ 12 w 12"/>
                  <a:gd name="T5" fmla="*/ 2 h 4"/>
                  <a:gd name="T6" fmla="*/ 10 w 12"/>
                  <a:gd name="T7" fmla="*/ 0 h 4"/>
                  <a:gd name="T8" fmla="*/ 2 w 12"/>
                  <a:gd name="T9" fmla="*/ 0 h 4"/>
                  <a:gd name="T10" fmla="*/ 0 w 12"/>
                  <a:gd name="T11" fmla="*/ 2 h 4"/>
                  <a:gd name="T12" fmla="*/ 2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2" y="4"/>
                    </a:moveTo>
                    <a:cubicBezTo>
                      <a:pt x="10" y="4"/>
                      <a:pt x="10" y="4"/>
                      <a:pt x="10" y="4"/>
                    </a:cubicBezTo>
                    <a:cubicBezTo>
                      <a:pt x="12" y="4"/>
                      <a:pt x="12" y="4"/>
                      <a:pt x="12" y="2"/>
                    </a:cubicBezTo>
                    <a:cubicBezTo>
                      <a:pt x="12" y="1"/>
                      <a:pt x="12" y="0"/>
                      <a:pt x="10" y="0"/>
                    </a:cubicBezTo>
                    <a:cubicBezTo>
                      <a:pt x="2" y="0"/>
                      <a:pt x="2" y="0"/>
                      <a:pt x="2" y="0"/>
                    </a:cubicBezTo>
                    <a:cubicBezTo>
                      <a:pt x="1" y="0"/>
                      <a:pt x="0" y="1"/>
                      <a:pt x="0" y="2"/>
                    </a:cubicBezTo>
                    <a:cubicBezTo>
                      <a:pt x="0" y="4"/>
                      <a:pt x="1" y="4"/>
                      <a:pt x="2" y="4"/>
                    </a:cubicBezTo>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19" name="Freeform 110"/>
              <p:cNvSpPr/>
              <p:nvPr>
                <p:custDataLst>
                  <p:tags r:id="rId52"/>
                </p:custDataLst>
              </p:nvPr>
            </p:nvSpPr>
            <p:spPr bwMode="auto">
              <a:xfrm>
                <a:off x="9107356" y="1476953"/>
                <a:ext cx="38100" cy="12700"/>
              </a:xfrm>
              <a:custGeom>
                <a:avLst/>
                <a:gdLst>
                  <a:gd name="T0" fmla="*/ 2 w 12"/>
                  <a:gd name="T1" fmla="*/ 4 h 4"/>
                  <a:gd name="T2" fmla="*/ 10 w 12"/>
                  <a:gd name="T3" fmla="*/ 4 h 4"/>
                  <a:gd name="T4" fmla="*/ 12 w 12"/>
                  <a:gd name="T5" fmla="*/ 2 h 4"/>
                  <a:gd name="T6" fmla="*/ 10 w 12"/>
                  <a:gd name="T7" fmla="*/ 0 h 4"/>
                  <a:gd name="T8" fmla="*/ 2 w 12"/>
                  <a:gd name="T9" fmla="*/ 0 h 4"/>
                  <a:gd name="T10" fmla="*/ 0 w 12"/>
                  <a:gd name="T11" fmla="*/ 2 h 4"/>
                  <a:gd name="T12" fmla="*/ 2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2" y="4"/>
                    </a:moveTo>
                    <a:cubicBezTo>
                      <a:pt x="10" y="4"/>
                      <a:pt x="10" y="4"/>
                      <a:pt x="10" y="4"/>
                    </a:cubicBezTo>
                    <a:cubicBezTo>
                      <a:pt x="12" y="4"/>
                      <a:pt x="12" y="3"/>
                      <a:pt x="12" y="2"/>
                    </a:cubicBezTo>
                    <a:cubicBezTo>
                      <a:pt x="12" y="1"/>
                      <a:pt x="12" y="0"/>
                      <a:pt x="10" y="0"/>
                    </a:cubicBezTo>
                    <a:cubicBezTo>
                      <a:pt x="2" y="0"/>
                      <a:pt x="2" y="0"/>
                      <a:pt x="2" y="0"/>
                    </a:cubicBezTo>
                    <a:cubicBezTo>
                      <a:pt x="1" y="0"/>
                      <a:pt x="0" y="1"/>
                      <a:pt x="0" y="2"/>
                    </a:cubicBezTo>
                    <a:cubicBezTo>
                      <a:pt x="0" y="3"/>
                      <a:pt x="1" y="4"/>
                      <a:pt x="2" y="4"/>
                    </a:cubicBezTo>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21" name="Freeform 113"/>
              <p:cNvSpPr>
                <a:spLocks noEditPoints="1"/>
              </p:cNvSpPr>
              <p:nvPr>
                <p:custDataLst>
                  <p:tags r:id="rId53"/>
                </p:custDataLst>
              </p:nvPr>
            </p:nvSpPr>
            <p:spPr bwMode="auto">
              <a:xfrm>
                <a:off x="8991469" y="2113980"/>
                <a:ext cx="307975" cy="339725"/>
              </a:xfrm>
              <a:custGeom>
                <a:avLst/>
                <a:gdLst>
                  <a:gd name="T0" fmla="*/ 43 w 93"/>
                  <a:gd name="T1" fmla="*/ 28 h 103"/>
                  <a:gd name="T2" fmla="*/ 40 w 93"/>
                  <a:gd name="T3" fmla="*/ 29 h 103"/>
                  <a:gd name="T4" fmla="*/ 36 w 93"/>
                  <a:gd name="T5" fmla="*/ 26 h 103"/>
                  <a:gd name="T6" fmla="*/ 35 w 93"/>
                  <a:gd name="T7" fmla="*/ 21 h 103"/>
                  <a:gd name="T8" fmla="*/ 14 w 93"/>
                  <a:gd name="T9" fmla="*/ 52 h 103"/>
                  <a:gd name="T10" fmla="*/ 26 w 93"/>
                  <a:gd name="T11" fmla="*/ 77 h 103"/>
                  <a:gd name="T12" fmla="*/ 29 w 93"/>
                  <a:gd name="T13" fmla="*/ 84 h 103"/>
                  <a:gd name="T14" fmla="*/ 24 w 93"/>
                  <a:gd name="T15" fmla="*/ 89 h 103"/>
                  <a:gd name="T16" fmla="*/ 16 w 93"/>
                  <a:gd name="T17" fmla="*/ 87 h 103"/>
                  <a:gd name="T18" fmla="*/ 0 w 93"/>
                  <a:gd name="T19" fmla="*/ 52 h 103"/>
                  <a:gd name="T20" fmla="*/ 35 w 93"/>
                  <a:gd name="T21" fmla="*/ 7 h 103"/>
                  <a:gd name="T22" fmla="*/ 35 w 93"/>
                  <a:gd name="T23" fmla="*/ 6 h 103"/>
                  <a:gd name="T24" fmla="*/ 37 w 93"/>
                  <a:gd name="T25" fmla="*/ 1 h 103"/>
                  <a:gd name="T26" fmla="*/ 43 w 93"/>
                  <a:gd name="T27" fmla="*/ 1 h 103"/>
                  <a:gd name="T28" fmla="*/ 57 w 93"/>
                  <a:gd name="T29" fmla="*/ 10 h 103"/>
                  <a:gd name="T30" fmla="*/ 59 w 93"/>
                  <a:gd name="T31" fmla="*/ 12 h 103"/>
                  <a:gd name="T32" fmla="*/ 59 w 93"/>
                  <a:gd name="T33" fmla="*/ 17 h 103"/>
                  <a:gd name="T34" fmla="*/ 36 w 93"/>
                  <a:gd name="T35" fmla="*/ 85 h 103"/>
                  <a:gd name="T36" fmla="*/ 53 w 93"/>
                  <a:gd name="T37" fmla="*/ 75 h 103"/>
                  <a:gd name="T38" fmla="*/ 55 w 93"/>
                  <a:gd name="T39" fmla="*/ 76 h 103"/>
                  <a:gd name="T40" fmla="*/ 58 w 93"/>
                  <a:gd name="T41" fmla="*/ 80 h 103"/>
                  <a:gd name="T42" fmla="*/ 58 w 93"/>
                  <a:gd name="T43" fmla="*/ 82 h 103"/>
                  <a:gd name="T44" fmla="*/ 79 w 93"/>
                  <a:gd name="T45" fmla="*/ 52 h 103"/>
                  <a:gd name="T46" fmla="*/ 67 w 93"/>
                  <a:gd name="T47" fmla="*/ 26 h 103"/>
                  <a:gd name="T48" fmla="*/ 66 w 93"/>
                  <a:gd name="T49" fmla="*/ 17 h 103"/>
                  <a:gd name="T50" fmla="*/ 68 w 93"/>
                  <a:gd name="T51" fmla="*/ 15 h 103"/>
                  <a:gd name="T52" fmla="*/ 77 w 93"/>
                  <a:gd name="T53" fmla="*/ 17 h 103"/>
                  <a:gd name="T54" fmla="*/ 93 w 93"/>
                  <a:gd name="T55" fmla="*/ 52 h 103"/>
                  <a:gd name="T56" fmla="*/ 58 w 93"/>
                  <a:gd name="T57" fmla="*/ 97 h 103"/>
                  <a:gd name="T58" fmla="*/ 57 w 93"/>
                  <a:gd name="T59" fmla="*/ 101 h 103"/>
                  <a:gd name="T60" fmla="*/ 53 w 93"/>
                  <a:gd name="T61" fmla="*/ 103 h 103"/>
                  <a:gd name="T62" fmla="*/ 50 w 93"/>
                  <a:gd name="T63" fmla="*/ 102 h 103"/>
                  <a:gd name="T64" fmla="*/ 34 w 93"/>
                  <a:gd name="T65" fmla="*/ 92 h 103"/>
                  <a:gd name="T66" fmla="*/ 33 w 93"/>
                  <a:gd name="T67" fmla="*/ 8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 h="103">
                    <a:moveTo>
                      <a:pt x="57" y="19"/>
                    </a:moveTo>
                    <a:cubicBezTo>
                      <a:pt x="43" y="28"/>
                      <a:pt x="43" y="28"/>
                      <a:pt x="43" y="28"/>
                    </a:cubicBezTo>
                    <a:cubicBezTo>
                      <a:pt x="42" y="28"/>
                      <a:pt x="41" y="29"/>
                      <a:pt x="40" y="29"/>
                    </a:cubicBezTo>
                    <a:cubicBezTo>
                      <a:pt x="40" y="29"/>
                      <a:pt x="40" y="29"/>
                      <a:pt x="40" y="29"/>
                    </a:cubicBezTo>
                    <a:cubicBezTo>
                      <a:pt x="39" y="29"/>
                      <a:pt x="38" y="28"/>
                      <a:pt x="38" y="28"/>
                    </a:cubicBezTo>
                    <a:cubicBezTo>
                      <a:pt x="37" y="28"/>
                      <a:pt x="36" y="27"/>
                      <a:pt x="36" y="26"/>
                    </a:cubicBezTo>
                    <a:cubicBezTo>
                      <a:pt x="35" y="26"/>
                      <a:pt x="35" y="24"/>
                      <a:pt x="35" y="23"/>
                    </a:cubicBezTo>
                    <a:cubicBezTo>
                      <a:pt x="35" y="21"/>
                      <a:pt x="35" y="21"/>
                      <a:pt x="35" y="21"/>
                    </a:cubicBezTo>
                    <a:cubicBezTo>
                      <a:pt x="29" y="23"/>
                      <a:pt x="24" y="27"/>
                      <a:pt x="21" y="32"/>
                    </a:cubicBezTo>
                    <a:cubicBezTo>
                      <a:pt x="16" y="37"/>
                      <a:pt x="14" y="44"/>
                      <a:pt x="14" y="52"/>
                    </a:cubicBezTo>
                    <a:cubicBezTo>
                      <a:pt x="14" y="57"/>
                      <a:pt x="15" y="62"/>
                      <a:pt x="17" y="66"/>
                    </a:cubicBezTo>
                    <a:cubicBezTo>
                      <a:pt x="19" y="70"/>
                      <a:pt x="22" y="74"/>
                      <a:pt x="26" y="77"/>
                    </a:cubicBezTo>
                    <a:cubicBezTo>
                      <a:pt x="26" y="77"/>
                      <a:pt x="26" y="77"/>
                      <a:pt x="26" y="77"/>
                    </a:cubicBezTo>
                    <a:cubicBezTo>
                      <a:pt x="28" y="79"/>
                      <a:pt x="29" y="82"/>
                      <a:pt x="29" y="84"/>
                    </a:cubicBezTo>
                    <a:cubicBezTo>
                      <a:pt x="28" y="85"/>
                      <a:pt x="28" y="86"/>
                      <a:pt x="27" y="87"/>
                    </a:cubicBezTo>
                    <a:cubicBezTo>
                      <a:pt x="26" y="88"/>
                      <a:pt x="25" y="89"/>
                      <a:pt x="24" y="89"/>
                    </a:cubicBezTo>
                    <a:cubicBezTo>
                      <a:pt x="22" y="90"/>
                      <a:pt x="19" y="90"/>
                      <a:pt x="16" y="87"/>
                    </a:cubicBezTo>
                    <a:cubicBezTo>
                      <a:pt x="16" y="87"/>
                      <a:pt x="16" y="87"/>
                      <a:pt x="16" y="87"/>
                    </a:cubicBezTo>
                    <a:cubicBezTo>
                      <a:pt x="11" y="82"/>
                      <a:pt x="7" y="77"/>
                      <a:pt x="4" y="71"/>
                    </a:cubicBezTo>
                    <a:cubicBezTo>
                      <a:pt x="1" y="65"/>
                      <a:pt x="0" y="59"/>
                      <a:pt x="0" y="52"/>
                    </a:cubicBezTo>
                    <a:cubicBezTo>
                      <a:pt x="0" y="41"/>
                      <a:pt x="4" y="30"/>
                      <a:pt x="10" y="22"/>
                    </a:cubicBezTo>
                    <a:cubicBezTo>
                      <a:pt x="17" y="15"/>
                      <a:pt x="25" y="9"/>
                      <a:pt x="35" y="7"/>
                    </a:cubicBezTo>
                    <a:cubicBezTo>
                      <a:pt x="35" y="6"/>
                      <a:pt x="35" y="6"/>
                      <a:pt x="35" y="6"/>
                    </a:cubicBezTo>
                    <a:cubicBezTo>
                      <a:pt x="35" y="6"/>
                      <a:pt x="35" y="6"/>
                      <a:pt x="35" y="6"/>
                    </a:cubicBezTo>
                    <a:cubicBezTo>
                      <a:pt x="35" y="5"/>
                      <a:pt x="35" y="3"/>
                      <a:pt x="36" y="3"/>
                    </a:cubicBezTo>
                    <a:cubicBezTo>
                      <a:pt x="36" y="2"/>
                      <a:pt x="37" y="1"/>
                      <a:pt x="37" y="1"/>
                    </a:cubicBezTo>
                    <a:cubicBezTo>
                      <a:pt x="38" y="1"/>
                      <a:pt x="39" y="0"/>
                      <a:pt x="40" y="0"/>
                    </a:cubicBezTo>
                    <a:cubicBezTo>
                      <a:pt x="41" y="0"/>
                      <a:pt x="42" y="1"/>
                      <a:pt x="43" y="1"/>
                    </a:cubicBezTo>
                    <a:cubicBezTo>
                      <a:pt x="43" y="1"/>
                      <a:pt x="43" y="1"/>
                      <a:pt x="43" y="1"/>
                    </a:cubicBezTo>
                    <a:cubicBezTo>
                      <a:pt x="57" y="10"/>
                      <a:pt x="57" y="10"/>
                      <a:pt x="57" y="10"/>
                    </a:cubicBezTo>
                    <a:cubicBezTo>
                      <a:pt x="57" y="10"/>
                      <a:pt x="57" y="10"/>
                      <a:pt x="57" y="10"/>
                    </a:cubicBezTo>
                    <a:cubicBezTo>
                      <a:pt x="58" y="11"/>
                      <a:pt x="59" y="11"/>
                      <a:pt x="59" y="12"/>
                    </a:cubicBezTo>
                    <a:cubicBezTo>
                      <a:pt x="60" y="13"/>
                      <a:pt x="60" y="14"/>
                      <a:pt x="60" y="15"/>
                    </a:cubicBezTo>
                    <a:cubicBezTo>
                      <a:pt x="60" y="15"/>
                      <a:pt x="60" y="16"/>
                      <a:pt x="59" y="17"/>
                    </a:cubicBezTo>
                    <a:cubicBezTo>
                      <a:pt x="59" y="18"/>
                      <a:pt x="58" y="19"/>
                      <a:pt x="57" y="19"/>
                    </a:cubicBezTo>
                    <a:moveTo>
                      <a:pt x="36" y="85"/>
                    </a:moveTo>
                    <a:cubicBezTo>
                      <a:pt x="50" y="76"/>
                      <a:pt x="50" y="76"/>
                      <a:pt x="50" y="76"/>
                    </a:cubicBezTo>
                    <a:cubicBezTo>
                      <a:pt x="51" y="75"/>
                      <a:pt x="52" y="75"/>
                      <a:pt x="53" y="75"/>
                    </a:cubicBezTo>
                    <a:cubicBezTo>
                      <a:pt x="54" y="75"/>
                      <a:pt x="55" y="75"/>
                      <a:pt x="55" y="76"/>
                    </a:cubicBezTo>
                    <a:cubicBezTo>
                      <a:pt x="55" y="76"/>
                      <a:pt x="55" y="76"/>
                      <a:pt x="55" y="76"/>
                    </a:cubicBezTo>
                    <a:cubicBezTo>
                      <a:pt x="56" y="76"/>
                      <a:pt x="57" y="76"/>
                      <a:pt x="57" y="77"/>
                    </a:cubicBezTo>
                    <a:cubicBezTo>
                      <a:pt x="57" y="78"/>
                      <a:pt x="58" y="79"/>
                      <a:pt x="58" y="80"/>
                    </a:cubicBezTo>
                    <a:cubicBezTo>
                      <a:pt x="58" y="80"/>
                      <a:pt x="58" y="80"/>
                      <a:pt x="58" y="80"/>
                    </a:cubicBezTo>
                    <a:cubicBezTo>
                      <a:pt x="58" y="82"/>
                      <a:pt x="58" y="82"/>
                      <a:pt x="58" y="82"/>
                    </a:cubicBezTo>
                    <a:cubicBezTo>
                      <a:pt x="63" y="80"/>
                      <a:pt x="68" y="76"/>
                      <a:pt x="72" y="72"/>
                    </a:cubicBezTo>
                    <a:cubicBezTo>
                      <a:pt x="76" y="66"/>
                      <a:pt x="79" y="59"/>
                      <a:pt x="79" y="52"/>
                    </a:cubicBezTo>
                    <a:cubicBezTo>
                      <a:pt x="79" y="47"/>
                      <a:pt x="78" y="42"/>
                      <a:pt x="76" y="38"/>
                    </a:cubicBezTo>
                    <a:cubicBezTo>
                      <a:pt x="73" y="33"/>
                      <a:pt x="70" y="29"/>
                      <a:pt x="67" y="26"/>
                    </a:cubicBezTo>
                    <a:cubicBezTo>
                      <a:pt x="64" y="25"/>
                      <a:pt x="64" y="22"/>
                      <a:pt x="64" y="20"/>
                    </a:cubicBezTo>
                    <a:cubicBezTo>
                      <a:pt x="65" y="19"/>
                      <a:pt x="65" y="18"/>
                      <a:pt x="66" y="17"/>
                    </a:cubicBezTo>
                    <a:cubicBezTo>
                      <a:pt x="66" y="17"/>
                      <a:pt x="66" y="17"/>
                      <a:pt x="66" y="17"/>
                    </a:cubicBezTo>
                    <a:cubicBezTo>
                      <a:pt x="67" y="17"/>
                      <a:pt x="67" y="16"/>
                      <a:pt x="68" y="15"/>
                    </a:cubicBezTo>
                    <a:cubicBezTo>
                      <a:pt x="71" y="14"/>
                      <a:pt x="74" y="14"/>
                      <a:pt x="77" y="17"/>
                    </a:cubicBezTo>
                    <a:cubicBezTo>
                      <a:pt x="77" y="17"/>
                      <a:pt x="77" y="17"/>
                      <a:pt x="77" y="17"/>
                    </a:cubicBezTo>
                    <a:cubicBezTo>
                      <a:pt x="82" y="21"/>
                      <a:pt x="86" y="26"/>
                      <a:pt x="89" y="32"/>
                    </a:cubicBezTo>
                    <a:cubicBezTo>
                      <a:pt x="91" y="38"/>
                      <a:pt x="93" y="45"/>
                      <a:pt x="93" y="52"/>
                    </a:cubicBezTo>
                    <a:cubicBezTo>
                      <a:pt x="93" y="63"/>
                      <a:pt x="89" y="73"/>
                      <a:pt x="82" y="81"/>
                    </a:cubicBezTo>
                    <a:cubicBezTo>
                      <a:pt x="76" y="89"/>
                      <a:pt x="68" y="94"/>
                      <a:pt x="58" y="97"/>
                    </a:cubicBezTo>
                    <a:cubicBezTo>
                      <a:pt x="58" y="98"/>
                      <a:pt x="58" y="98"/>
                      <a:pt x="58" y="98"/>
                    </a:cubicBezTo>
                    <a:cubicBezTo>
                      <a:pt x="58" y="99"/>
                      <a:pt x="57" y="100"/>
                      <a:pt x="57" y="101"/>
                    </a:cubicBezTo>
                    <a:cubicBezTo>
                      <a:pt x="56" y="102"/>
                      <a:pt x="56" y="102"/>
                      <a:pt x="55" y="102"/>
                    </a:cubicBezTo>
                    <a:cubicBezTo>
                      <a:pt x="55" y="103"/>
                      <a:pt x="54" y="103"/>
                      <a:pt x="53" y="103"/>
                    </a:cubicBezTo>
                    <a:cubicBezTo>
                      <a:pt x="53" y="103"/>
                      <a:pt x="53" y="103"/>
                      <a:pt x="53" y="103"/>
                    </a:cubicBezTo>
                    <a:cubicBezTo>
                      <a:pt x="52" y="103"/>
                      <a:pt x="51" y="103"/>
                      <a:pt x="50" y="102"/>
                    </a:cubicBezTo>
                    <a:cubicBezTo>
                      <a:pt x="36" y="94"/>
                      <a:pt x="36" y="94"/>
                      <a:pt x="36" y="94"/>
                    </a:cubicBezTo>
                    <a:cubicBezTo>
                      <a:pt x="35" y="93"/>
                      <a:pt x="34" y="92"/>
                      <a:pt x="34" y="92"/>
                    </a:cubicBezTo>
                    <a:cubicBezTo>
                      <a:pt x="33" y="91"/>
                      <a:pt x="33" y="90"/>
                      <a:pt x="33" y="89"/>
                    </a:cubicBezTo>
                    <a:cubicBezTo>
                      <a:pt x="33" y="88"/>
                      <a:pt x="33" y="87"/>
                      <a:pt x="33" y="87"/>
                    </a:cubicBezTo>
                    <a:cubicBezTo>
                      <a:pt x="34" y="86"/>
                      <a:pt x="35" y="85"/>
                      <a:pt x="36" y="85"/>
                    </a:cubicBezTo>
                    <a:close/>
                  </a:path>
                </a:pathLst>
              </a:custGeom>
              <a:solidFill>
                <a:schemeClr val="l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810" b="1">
                  <a:solidFill>
                    <a:schemeClr val="lt1"/>
                  </a:solidFill>
                  <a:latin typeface="微软雅黑" panose="020B0503020204020204" pitchFamily="34" charset="-122"/>
                  <a:ea typeface="微软雅黑" panose="020B0503020204020204" pitchFamily="34" charset="-122"/>
                </a:endParaRPr>
              </a:p>
            </p:txBody>
          </p:sp>
        </p:grpSp>
        <p:sp>
          <p:nvSpPr>
            <p:cNvPr id="20" name="Freeform 107"/>
            <p:cNvSpPr/>
            <p:nvPr>
              <p:custDataLst>
                <p:tags r:id="rId54"/>
              </p:custDataLst>
            </p:nvPr>
          </p:nvSpPr>
          <p:spPr bwMode="auto">
            <a:xfrm>
              <a:off x="9586726" y="-818"/>
              <a:ext cx="83701" cy="1288763"/>
            </a:xfrm>
            <a:custGeom>
              <a:avLst/>
              <a:gdLst>
                <a:gd name="T0" fmla="*/ 19 w 28"/>
                <a:gd name="T1" fmla="*/ 0 h 644"/>
                <a:gd name="T2" fmla="*/ 15 w 28"/>
                <a:gd name="T3" fmla="*/ 0 h 644"/>
                <a:gd name="T4" fmla="*/ 15 w 28"/>
                <a:gd name="T5" fmla="*/ 590 h 644"/>
                <a:gd name="T6" fmla="*/ 15 w 28"/>
                <a:gd name="T7" fmla="*/ 591 h 644"/>
                <a:gd name="T8" fmla="*/ 24 w 28"/>
                <a:gd name="T9" fmla="*/ 640 h 644"/>
                <a:gd name="T10" fmla="*/ 5 w 28"/>
                <a:gd name="T11" fmla="*/ 640 h 644"/>
                <a:gd name="T12" fmla="*/ 5 w 28"/>
                <a:gd name="T13" fmla="*/ 637 h 644"/>
                <a:gd name="T14" fmla="*/ 1 w 28"/>
                <a:gd name="T15" fmla="*/ 638 h 644"/>
                <a:gd name="T16" fmla="*/ 1 w 28"/>
                <a:gd name="T17" fmla="*/ 641 h 644"/>
                <a:gd name="T18" fmla="*/ 1 w 28"/>
                <a:gd name="T19" fmla="*/ 643 h 644"/>
                <a:gd name="T20" fmla="*/ 3 w 28"/>
                <a:gd name="T21" fmla="*/ 644 h 644"/>
                <a:gd name="T22" fmla="*/ 26 w 28"/>
                <a:gd name="T23" fmla="*/ 644 h 644"/>
                <a:gd name="T24" fmla="*/ 27 w 28"/>
                <a:gd name="T25" fmla="*/ 643 h 644"/>
                <a:gd name="T26" fmla="*/ 28 w 28"/>
                <a:gd name="T27" fmla="*/ 641 h 644"/>
                <a:gd name="T28" fmla="*/ 19 w 28"/>
                <a:gd name="T29" fmla="*/ 590 h 644"/>
                <a:gd name="T30" fmla="*/ 19 w 28"/>
                <a:gd name="T31"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644">
                  <a:moveTo>
                    <a:pt x="19" y="0"/>
                  </a:moveTo>
                  <a:cubicBezTo>
                    <a:pt x="15" y="0"/>
                    <a:pt x="15" y="0"/>
                    <a:pt x="15" y="0"/>
                  </a:cubicBezTo>
                  <a:cubicBezTo>
                    <a:pt x="15" y="590"/>
                    <a:pt x="15" y="590"/>
                    <a:pt x="15" y="590"/>
                  </a:cubicBezTo>
                  <a:cubicBezTo>
                    <a:pt x="15" y="591"/>
                    <a:pt x="15" y="591"/>
                    <a:pt x="15" y="591"/>
                  </a:cubicBezTo>
                  <a:cubicBezTo>
                    <a:pt x="24" y="640"/>
                    <a:pt x="24" y="640"/>
                    <a:pt x="24" y="640"/>
                  </a:cubicBezTo>
                  <a:cubicBezTo>
                    <a:pt x="5" y="640"/>
                    <a:pt x="5" y="640"/>
                    <a:pt x="5" y="640"/>
                  </a:cubicBezTo>
                  <a:cubicBezTo>
                    <a:pt x="5" y="637"/>
                    <a:pt x="5" y="637"/>
                    <a:pt x="5" y="637"/>
                  </a:cubicBezTo>
                  <a:cubicBezTo>
                    <a:pt x="1" y="638"/>
                    <a:pt x="1" y="638"/>
                    <a:pt x="1" y="638"/>
                  </a:cubicBezTo>
                  <a:cubicBezTo>
                    <a:pt x="1" y="641"/>
                    <a:pt x="1" y="641"/>
                    <a:pt x="1" y="641"/>
                  </a:cubicBezTo>
                  <a:cubicBezTo>
                    <a:pt x="0" y="642"/>
                    <a:pt x="1" y="642"/>
                    <a:pt x="1" y="643"/>
                  </a:cubicBezTo>
                  <a:cubicBezTo>
                    <a:pt x="1" y="643"/>
                    <a:pt x="2" y="644"/>
                    <a:pt x="3" y="644"/>
                  </a:cubicBezTo>
                  <a:cubicBezTo>
                    <a:pt x="26" y="644"/>
                    <a:pt x="26" y="644"/>
                    <a:pt x="26" y="644"/>
                  </a:cubicBezTo>
                  <a:cubicBezTo>
                    <a:pt x="26" y="644"/>
                    <a:pt x="27" y="643"/>
                    <a:pt x="27" y="643"/>
                  </a:cubicBezTo>
                  <a:cubicBezTo>
                    <a:pt x="28" y="643"/>
                    <a:pt x="28" y="642"/>
                    <a:pt x="28" y="641"/>
                  </a:cubicBezTo>
                  <a:cubicBezTo>
                    <a:pt x="19" y="590"/>
                    <a:pt x="19" y="590"/>
                    <a:pt x="19" y="590"/>
                  </a:cubicBezTo>
                  <a:lnTo>
                    <a:pt x="19" y="0"/>
                  </a:ln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810" b="1">
                <a:solidFill>
                  <a:schemeClr val="dk1"/>
                </a:solidFill>
                <a:latin typeface="微软雅黑" panose="020B0503020204020204" pitchFamily="34" charset="-122"/>
                <a:ea typeface="微软雅黑" panose="020B0503020204020204" pitchFamily="34" charset="-122"/>
              </a:endParaRPr>
            </a:p>
          </p:txBody>
        </p:sp>
      </p:grpSp>
      <p:sp>
        <p:nvSpPr>
          <p:cNvPr id="72" name="文本框 71"/>
          <p:cNvSpPr txBox="1"/>
          <p:nvPr>
            <p:custDataLst>
              <p:tags r:id="rId55"/>
            </p:custDataLst>
          </p:nvPr>
        </p:nvSpPr>
        <p:spPr>
          <a:xfrm>
            <a:off x="8782933" y="4568570"/>
            <a:ext cx="1313485" cy="485140"/>
          </a:xfrm>
          <a:prstGeom prst="rect">
            <a:avLst/>
          </a:prstGeom>
          <a:noFill/>
        </p:spPr>
        <p:txBody>
          <a:bodyPr wrap="square" rtlCol="0">
            <a:spAutoFit/>
          </a:bodyPr>
          <a:lstStyle/>
          <a:p>
            <a:pPr marL="0" lvl="0" indent="0" algn="ctr">
              <a:lnSpc>
                <a:spcPct val="130000"/>
              </a:lnSpc>
              <a:spcBef>
                <a:spcPts val="0"/>
              </a:spcBef>
              <a:spcAft>
                <a:spcPts val="0"/>
              </a:spcAft>
              <a:buSzPct val="100000"/>
            </a:pPr>
            <a:r>
              <a:rPr lang="zh-CN" altLang="en-US" sz="1970" b="1">
                <a:solidFill>
                  <a:schemeClr val="dk1">
                    <a:lumMod val="85000"/>
                    <a:lumOff val="15000"/>
                  </a:schemeClr>
                </a:solidFill>
                <a:latin typeface="Times New Roman" panose="02020603050405020304" charset="0"/>
                <a:ea typeface="微软雅黑" panose="020B0503020204020204" pitchFamily="34" charset="-122"/>
              </a:rPr>
              <a:t>判断失误</a:t>
            </a:r>
            <a:endParaRPr lang="zh-CN" altLang="en-US" sz="1970" b="1">
              <a:solidFill>
                <a:schemeClr val="dk1">
                  <a:lumMod val="85000"/>
                  <a:lumOff val="15000"/>
                </a:schemeClr>
              </a:solidFill>
              <a:latin typeface="Times New Roman" panose="02020603050405020304" charset="0"/>
              <a:ea typeface="微软雅黑" panose="020B0503020204020204" pitchFamily="34" charset="-122"/>
            </a:endParaRPr>
          </a:p>
        </p:txBody>
      </p:sp>
      <p:sp>
        <p:nvSpPr>
          <p:cNvPr id="89" name="Freeform 94"/>
          <p:cNvSpPr>
            <a:spLocks noEditPoints="1"/>
          </p:cNvSpPr>
          <p:nvPr>
            <p:custDataLst>
              <p:tags r:id="rId56"/>
            </p:custDataLst>
          </p:nvPr>
        </p:nvSpPr>
        <p:spPr bwMode="auto">
          <a:xfrm>
            <a:off x="10306254" y="5205222"/>
            <a:ext cx="1640294" cy="1636722"/>
          </a:xfrm>
          <a:custGeom>
            <a:avLst/>
            <a:gdLst>
              <a:gd name="T0" fmla="*/ 283 w 567"/>
              <a:gd name="T1" fmla="*/ 0 h 567"/>
              <a:gd name="T2" fmla="*/ 0 w 567"/>
              <a:gd name="T3" fmla="*/ 283 h 567"/>
              <a:gd name="T4" fmla="*/ 283 w 567"/>
              <a:gd name="T5" fmla="*/ 567 h 567"/>
              <a:gd name="T6" fmla="*/ 567 w 567"/>
              <a:gd name="T7" fmla="*/ 283 h 567"/>
              <a:gd name="T8" fmla="*/ 283 w 567"/>
              <a:gd name="T9" fmla="*/ 0 h 567"/>
              <a:gd name="T10" fmla="*/ 283 w 567"/>
              <a:gd name="T11" fmla="*/ 141 h 567"/>
              <a:gd name="T12" fmla="*/ 229 w 567"/>
              <a:gd name="T13" fmla="*/ 87 h 567"/>
              <a:gd name="T14" fmla="*/ 283 w 567"/>
              <a:gd name="T15" fmla="*/ 32 h 567"/>
              <a:gd name="T16" fmla="*/ 338 w 567"/>
              <a:gd name="T17" fmla="*/ 87 h 567"/>
              <a:gd name="T18" fmla="*/ 283 w 567"/>
              <a:gd name="T19" fmla="*/ 141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7" h="567">
                <a:moveTo>
                  <a:pt x="283" y="0"/>
                </a:moveTo>
                <a:cubicBezTo>
                  <a:pt x="127" y="0"/>
                  <a:pt x="0" y="126"/>
                  <a:pt x="0" y="283"/>
                </a:cubicBezTo>
                <a:cubicBezTo>
                  <a:pt x="0" y="440"/>
                  <a:pt x="127" y="567"/>
                  <a:pt x="283" y="567"/>
                </a:cubicBezTo>
                <a:cubicBezTo>
                  <a:pt x="440" y="567"/>
                  <a:pt x="567" y="440"/>
                  <a:pt x="567" y="283"/>
                </a:cubicBezTo>
                <a:cubicBezTo>
                  <a:pt x="567" y="126"/>
                  <a:pt x="440" y="0"/>
                  <a:pt x="283" y="0"/>
                </a:cubicBezTo>
                <a:close/>
                <a:moveTo>
                  <a:pt x="283" y="141"/>
                </a:moveTo>
                <a:cubicBezTo>
                  <a:pt x="253" y="141"/>
                  <a:pt x="229" y="117"/>
                  <a:pt x="229" y="87"/>
                </a:cubicBezTo>
                <a:cubicBezTo>
                  <a:pt x="229" y="57"/>
                  <a:pt x="253" y="32"/>
                  <a:pt x="283" y="32"/>
                </a:cubicBezTo>
                <a:cubicBezTo>
                  <a:pt x="314" y="32"/>
                  <a:pt x="338" y="57"/>
                  <a:pt x="338" y="87"/>
                </a:cubicBezTo>
                <a:cubicBezTo>
                  <a:pt x="338" y="117"/>
                  <a:pt x="314" y="141"/>
                  <a:pt x="283" y="141"/>
                </a:cubicBezTo>
                <a:close/>
              </a:path>
            </a:pathLst>
          </a:custGeom>
          <a:solidFill>
            <a:schemeClr val="lt1"/>
          </a:solidFill>
          <a:ln>
            <a:noFill/>
          </a:ln>
        </p:spPr>
        <p:txBody>
          <a:bodyPr vert="horz" wrap="square" lIns="96435" tIns="48217" rIns="96435" bIns="48217" numCol="1" anchor="t" anchorCtr="0" compatLnSpc="1"/>
          <a:lstStyle/>
          <a:p>
            <a:pPr algn="ctr"/>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90" name="Freeform 95"/>
          <p:cNvSpPr>
            <a:spLocks noEditPoints="1"/>
          </p:cNvSpPr>
          <p:nvPr>
            <p:custDataLst>
              <p:tags r:id="rId57"/>
            </p:custDataLst>
          </p:nvPr>
        </p:nvSpPr>
        <p:spPr bwMode="auto">
          <a:xfrm>
            <a:off x="10338399" y="5236474"/>
            <a:ext cx="1576003" cy="1571539"/>
          </a:xfrm>
          <a:custGeom>
            <a:avLst/>
            <a:gdLst>
              <a:gd name="T0" fmla="*/ 272 w 545"/>
              <a:gd name="T1" fmla="*/ 0 h 544"/>
              <a:gd name="T2" fmla="*/ 0 w 545"/>
              <a:gd name="T3" fmla="*/ 272 h 544"/>
              <a:gd name="T4" fmla="*/ 272 w 545"/>
              <a:gd name="T5" fmla="*/ 544 h 544"/>
              <a:gd name="T6" fmla="*/ 545 w 545"/>
              <a:gd name="T7" fmla="*/ 272 h 544"/>
              <a:gd name="T8" fmla="*/ 272 w 545"/>
              <a:gd name="T9" fmla="*/ 0 h 544"/>
              <a:gd name="T10" fmla="*/ 272 w 545"/>
              <a:gd name="T11" fmla="*/ 130 h 544"/>
              <a:gd name="T12" fmla="*/ 218 w 545"/>
              <a:gd name="T13" fmla="*/ 76 h 544"/>
              <a:gd name="T14" fmla="*/ 272 w 545"/>
              <a:gd name="T15" fmla="*/ 21 h 544"/>
              <a:gd name="T16" fmla="*/ 327 w 545"/>
              <a:gd name="T17" fmla="*/ 76 h 544"/>
              <a:gd name="T18" fmla="*/ 272 w 545"/>
              <a:gd name="T19" fmla="*/ 13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5" h="544">
                <a:moveTo>
                  <a:pt x="272" y="0"/>
                </a:moveTo>
                <a:cubicBezTo>
                  <a:pt x="122" y="0"/>
                  <a:pt x="0" y="122"/>
                  <a:pt x="0" y="272"/>
                </a:cubicBezTo>
                <a:cubicBezTo>
                  <a:pt x="0" y="422"/>
                  <a:pt x="122" y="544"/>
                  <a:pt x="272" y="544"/>
                </a:cubicBezTo>
                <a:cubicBezTo>
                  <a:pt x="423" y="544"/>
                  <a:pt x="545" y="422"/>
                  <a:pt x="545" y="272"/>
                </a:cubicBezTo>
                <a:cubicBezTo>
                  <a:pt x="545" y="122"/>
                  <a:pt x="423" y="0"/>
                  <a:pt x="272" y="0"/>
                </a:cubicBezTo>
                <a:close/>
                <a:moveTo>
                  <a:pt x="272" y="130"/>
                </a:moveTo>
                <a:cubicBezTo>
                  <a:pt x="242" y="130"/>
                  <a:pt x="218" y="106"/>
                  <a:pt x="218" y="76"/>
                </a:cubicBezTo>
                <a:cubicBezTo>
                  <a:pt x="218" y="46"/>
                  <a:pt x="242" y="21"/>
                  <a:pt x="272" y="21"/>
                </a:cubicBezTo>
                <a:cubicBezTo>
                  <a:pt x="303" y="21"/>
                  <a:pt x="327" y="46"/>
                  <a:pt x="327" y="76"/>
                </a:cubicBezTo>
                <a:cubicBezTo>
                  <a:pt x="327" y="106"/>
                  <a:pt x="303" y="130"/>
                  <a:pt x="272" y="130"/>
                </a:cubicBezTo>
                <a:close/>
              </a:path>
            </a:pathLst>
          </a:custGeom>
          <a:solidFill>
            <a:schemeClr val="accent6"/>
          </a:solidFill>
          <a:ln>
            <a:noFill/>
          </a:ln>
        </p:spPr>
        <p:txBody>
          <a:bodyPr vert="horz" wrap="square" lIns="96435" tIns="48217" rIns="96435" bIns="48217" numCol="1" anchor="t" anchorCtr="0" compatLnSpc="1"/>
          <a:lstStyle/>
          <a:p>
            <a:pPr algn="ctr"/>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91" name="Freeform 96"/>
          <p:cNvSpPr>
            <a:spLocks noEditPoints="1"/>
          </p:cNvSpPr>
          <p:nvPr>
            <p:custDataLst>
              <p:tags r:id="rId58"/>
            </p:custDataLst>
          </p:nvPr>
        </p:nvSpPr>
        <p:spPr bwMode="auto">
          <a:xfrm>
            <a:off x="10936655" y="5265941"/>
            <a:ext cx="381277" cy="381277"/>
          </a:xfrm>
          <a:custGeom>
            <a:avLst/>
            <a:gdLst>
              <a:gd name="T0" fmla="*/ 66 w 132"/>
              <a:gd name="T1" fmla="*/ 0 h 132"/>
              <a:gd name="T2" fmla="*/ 0 w 132"/>
              <a:gd name="T3" fmla="*/ 66 h 132"/>
              <a:gd name="T4" fmla="*/ 66 w 132"/>
              <a:gd name="T5" fmla="*/ 132 h 132"/>
              <a:gd name="T6" fmla="*/ 132 w 132"/>
              <a:gd name="T7" fmla="*/ 66 h 132"/>
              <a:gd name="T8" fmla="*/ 66 w 132"/>
              <a:gd name="T9" fmla="*/ 0 h 132"/>
              <a:gd name="T10" fmla="*/ 66 w 132"/>
              <a:gd name="T11" fmla="*/ 121 h 132"/>
              <a:gd name="T12" fmla="*/ 11 w 132"/>
              <a:gd name="T13" fmla="*/ 66 h 132"/>
              <a:gd name="T14" fmla="*/ 66 w 132"/>
              <a:gd name="T15" fmla="*/ 11 h 132"/>
              <a:gd name="T16" fmla="*/ 121 w 132"/>
              <a:gd name="T17" fmla="*/ 66 h 132"/>
              <a:gd name="T18" fmla="*/ 66 w 132"/>
              <a:gd name="T19" fmla="*/ 12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0"/>
                </a:moveTo>
                <a:cubicBezTo>
                  <a:pt x="30" y="0"/>
                  <a:pt x="0" y="30"/>
                  <a:pt x="0" y="66"/>
                </a:cubicBezTo>
                <a:cubicBezTo>
                  <a:pt x="0" y="102"/>
                  <a:pt x="30" y="132"/>
                  <a:pt x="66" y="132"/>
                </a:cubicBezTo>
                <a:cubicBezTo>
                  <a:pt x="103" y="132"/>
                  <a:pt x="132" y="102"/>
                  <a:pt x="132" y="66"/>
                </a:cubicBezTo>
                <a:cubicBezTo>
                  <a:pt x="132" y="30"/>
                  <a:pt x="103" y="0"/>
                  <a:pt x="66" y="0"/>
                </a:cubicBezTo>
                <a:close/>
                <a:moveTo>
                  <a:pt x="66" y="121"/>
                </a:moveTo>
                <a:cubicBezTo>
                  <a:pt x="36" y="121"/>
                  <a:pt x="11" y="96"/>
                  <a:pt x="11" y="66"/>
                </a:cubicBezTo>
                <a:cubicBezTo>
                  <a:pt x="11" y="36"/>
                  <a:pt x="36" y="11"/>
                  <a:pt x="66" y="11"/>
                </a:cubicBezTo>
                <a:cubicBezTo>
                  <a:pt x="96" y="11"/>
                  <a:pt x="121" y="36"/>
                  <a:pt x="121" y="66"/>
                </a:cubicBezTo>
                <a:cubicBezTo>
                  <a:pt x="121" y="96"/>
                  <a:pt x="96" y="121"/>
                  <a:pt x="66" y="121"/>
                </a:cubicBezTo>
                <a:close/>
              </a:path>
            </a:pathLst>
          </a:custGeom>
          <a:solidFill>
            <a:schemeClr val="lt1"/>
          </a:solidFill>
          <a:ln>
            <a:noFill/>
          </a:ln>
        </p:spPr>
        <p:txBody>
          <a:bodyPr vert="horz" wrap="square" lIns="96435" tIns="48217" rIns="96435" bIns="48217" numCol="1" anchor="t" anchorCtr="0" compatLnSpc="1"/>
          <a:lstStyle/>
          <a:p>
            <a:pPr algn="ctr"/>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92" name="Freeform 98"/>
          <p:cNvSpPr/>
          <p:nvPr>
            <p:custDataLst>
              <p:tags r:id="rId59"/>
            </p:custDataLst>
          </p:nvPr>
        </p:nvSpPr>
        <p:spPr bwMode="auto">
          <a:xfrm>
            <a:off x="11083987" y="5072177"/>
            <a:ext cx="58040" cy="129473"/>
          </a:xfrm>
          <a:custGeom>
            <a:avLst/>
            <a:gdLst>
              <a:gd name="T0" fmla="*/ 20 w 20"/>
              <a:gd name="T1" fmla="*/ 30 h 45"/>
              <a:gd name="T2" fmla="*/ 20 w 20"/>
              <a:gd name="T3" fmla="*/ 30 h 45"/>
              <a:gd name="T4" fmla="*/ 20 w 20"/>
              <a:gd name="T5" fmla="*/ 19 h 45"/>
              <a:gd name="T6" fmla="*/ 20 w 20"/>
              <a:gd name="T7" fmla="*/ 18 h 45"/>
              <a:gd name="T8" fmla="*/ 4 w 20"/>
              <a:gd name="T9" fmla="*/ 1 h 45"/>
              <a:gd name="T10" fmla="*/ 1 w 20"/>
              <a:gd name="T11" fmla="*/ 1 h 45"/>
              <a:gd name="T12" fmla="*/ 1 w 20"/>
              <a:gd name="T13" fmla="*/ 3 h 45"/>
              <a:gd name="T14" fmla="*/ 1 w 20"/>
              <a:gd name="T15" fmla="*/ 3 h 45"/>
              <a:gd name="T16" fmla="*/ 16 w 20"/>
              <a:gd name="T17" fmla="*/ 20 h 45"/>
              <a:gd name="T18" fmla="*/ 16 w 20"/>
              <a:gd name="T19" fmla="*/ 30 h 45"/>
              <a:gd name="T20" fmla="*/ 13 w 20"/>
              <a:gd name="T21" fmla="*/ 45 h 45"/>
              <a:gd name="T22" fmla="*/ 18 w 20"/>
              <a:gd name="T23" fmla="*/ 45 h 45"/>
              <a:gd name="T24" fmla="*/ 20 w 20"/>
              <a:gd name="T25"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5">
                <a:moveTo>
                  <a:pt x="20" y="30"/>
                </a:moveTo>
                <a:cubicBezTo>
                  <a:pt x="20" y="30"/>
                  <a:pt x="20" y="30"/>
                  <a:pt x="20" y="30"/>
                </a:cubicBezTo>
                <a:cubicBezTo>
                  <a:pt x="20" y="19"/>
                  <a:pt x="20" y="19"/>
                  <a:pt x="20" y="19"/>
                </a:cubicBezTo>
                <a:cubicBezTo>
                  <a:pt x="20" y="19"/>
                  <a:pt x="20" y="18"/>
                  <a:pt x="20" y="18"/>
                </a:cubicBezTo>
                <a:cubicBezTo>
                  <a:pt x="4" y="1"/>
                  <a:pt x="4" y="1"/>
                  <a:pt x="4" y="1"/>
                </a:cubicBezTo>
                <a:cubicBezTo>
                  <a:pt x="3" y="0"/>
                  <a:pt x="2" y="0"/>
                  <a:pt x="1" y="1"/>
                </a:cubicBezTo>
                <a:cubicBezTo>
                  <a:pt x="0" y="1"/>
                  <a:pt x="0" y="3"/>
                  <a:pt x="1" y="3"/>
                </a:cubicBezTo>
                <a:cubicBezTo>
                  <a:pt x="1" y="3"/>
                  <a:pt x="1" y="3"/>
                  <a:pt x="1" y="3"/>
                </a:cubicBezTo>
                <a:cubicBezTo>
                  <a:pt x="16" y="20"/>
                  <a:pt x="16" y="20"/>
                  <a:pt x="16" y="20"/>
                </a:cubicBezTo>
                <a:cubicBezTo>
                  <a:pt x="16" y="30"/>
                  <a:pt x="16" y="30"/>
                  <a:pt x="16" y="30"/>
                </a:cubicBezTo>
                <a:cubicBezTo>
                  <a:pt x="13" y="45"/>
                  <a:pt x="13" y="45"/>
                  <a:pt x="13" y="45"/>
                </a:cubicBezTo>
                <a:cubicBezTo>
                  <a:pt x="18" y="45"/>
                  <a:pt x="18" y="45"/>
                  <a:pt x="18" y="45"/>
                </a:cubicBezTo>
                <a:lnTo>
                  <a:pt x="20" y="30"/>
                </a:ln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93" name="Freeform 99"/>
          <p:cNvSpPr/>
          <p:nvPr>
            <p:custDataLst>
              <p:tags r:id="rId60"/>
            </p:custDataLst>
          </p:nvPr>
        </p:nvSpPr>
        <p:spPr bwMode="auto">
          <a:xfrm>
            <a:off x="11125061" y="5130217"/>
            <a:ext cx="37503" cy="10715"/>
          </a:xfrm>
          <a:custGeom>
            <a:avLst/>
            <a:gdLst>
              <a:gd name="T0" fmla="*/ 2 w 13"/>
              <a:gd name="T1" fmla="*/ 4 h 4"/>
              <a:gd name="T2" fmla="*/ 11 w 13"/>
              <a:gd name="T3" fmla="*/ 4 h 4"/>
              <a:gd name="T4" fmla="*/ 13 w 13"/>
              <a:gd name="T5" fmla="*/ 2 h 4"/>
              <a:gd name="T6" fmla="*/ 11 w 13"/>
              <a:gd name="T7" fmla="*/ 0 h 4"/>
              <a:gd name="T8" fmla="*/ 2 w 13"/>
              <a:gd name="T9" fmla="*/ 0 h 4"/>
              <a:gd name="T10" fmla="*/ 0 w 13"/>
              <a:gd name="T11" fmla="*/ 2 h 4"/>
              <a:gd name="T12" fmla="*/ 2 w 1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3" h="4">
                <a:moveTo>
                  <a:pt x="2" y="4"/>
                </a:moveTo>
                <a:cubicBezTo>
                  <a:pt x="11" y="4"/>
                  <a:pt x="11" y="4"/>
                  <a:pt x="11" y="4"/>
                </a:cubicBezTo>
                <a:cubicBezTo>
                  <a:pt x="12" y="4"/>
                  <a:pt x="13" y="3"/>
                  <a:pt x="13" y="2"/>
                </a:cubicBezTo>
                <a:cubicBezTo>
                  <a:pt x="13" y="1"/>
                  <a:pt x="12" y="0"/>
                  <a:pt x="11" y="0"/>
                </a:cubicBezTo>
                <a:cubicBezTo>
                  <a:pt x="2" y="0"/>
                  <a:pt x="2" y="0"/>
                  <a:pt x="2" y="0"/>
                </a:cubicBezTo>
                <a:cubicBezTo>
                  <a:pt x="1" y="0"/>
                  <a:pt x="0" y="1"/>
                  <a:pt x="0" y="2"/>
                </a:cubicBezTo>
                <a:cubicBezTo>
                  <a:pt x="0" y="3"/>
                  <a:pt x="1" y="4"/>
                  <a:pt x="2" y="4"/>
                </a:cubicBezTo>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94" name="Freeform 100"/>
          <p:cNvSpPr/>
          <p:nvPr>
            <p:custDataLst>
              <p:tags r:id="rId61"/>
            </p:custDataLst>
          </p:nvPr>
        </p:nvSpPr>
        <p:spPr bwMode="auto">
          <a:xfrm>
            <a:off x="11125061" y="5141825"/>
            <a:ext cx="37503" cy="10715"/>
          </a:xfrm>
          <a:custGeom>
            <a:avLst/>
            <a:gdLst>
              <a:gd name="T0" fmla="*/ 2 w 13"/>
              <a:gd name="T1" fmla="*/ 4 h 4"/>
              <a:gd name="T2" fmla="*/ 11 w 13"/>
              <a:gd name="T3" fmla="*/ 4 h 4"/>
              <a:gd name="T4" fmla="*/ 13 w 13"/>
              <a:gd name="T5" fmla="*/ 2 h 4"/>
              <a:gd name="T6" fmla="*/ 11 w 13"/>
              <a:gd name="T7" fmla="*/ 0 h 4"/>
              <a:gd name="T8" fmla="*/ 2 w 13"/>
              <a:gd name="T9" fmla="*/ 0 h 4"/>
              <a:gd name="T10" fmla="*/ 0 w 13"/>
              <a:gd name="T11" fmla="*/ 2 h 4"/>
              <a:gd name="T12" fmla="*/ 2 w 1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3" h="4">
                <a:moveTo>
                  <a:pt x="2" y="4"/>
                </a:moveTo>
                <a:cubicBezTo>
                  <a:pt x="11" y="4"/>
                  <a:pt x="11" y="4"/>
                  <a:pt x="11" y="4"/>
                </a:cubicBezTo>
                <a:cubicBezTo>
                  <a:pt x="12" y="4"/>
                  <a:pt x="13" y="3"/>
                  <a:pt x="13" y="2"/>
                </a:cubicBezTo>
                <a:cubicBezTo>
                  <a:pt x="13" y="1"/>
                  <a:pt x="12" y="0"/>
                  <a:pt x="11" y="0"/>
                </a:cubicBezTo>
                <a:cubicBezTo>
                  <a:pt x="2" y="0"/>
                  <a:pt x="2" y="0"/>
                  <a:pt x="2" y="0"/>
                </a:cubicBezTo>
                <a:cubicBezTo>
                  <a:pt x="1" y="0"/>
                  <a:pt x="0" y="1"/>
                  <a:pt x="0" y="2"/>
                </a:cubicBezTo>
                <a:cubicBezTo>
                  <a:pt x="0" y="3"/>
                  <a:pt x="1" y="4"/>
                  <a:pt x="2" y="4"/>
                </a:cubicBezTo>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810" b="1">
              <a:solidFill>
                <a:schemeClr val="dk1"/>
              </a:solidFill>
              <a:latin typeface="微软雅黑" panose="020B0503020204020204" pitchFamily="34" charset="-122"/>
              <a:ea typeface="微软雅黑" panose="020B0503020204020204" pitchFamily="34" charset="-122"/>
            </a:endParaRPr>
          </a:p>
        </p:txBody>
      </p:sp>
      <p:sp>
        <p:nvSpPr>
          <p:cNvPr id="96" name="Freeform 97"/>
          <p:cNvSpPr/>
          <p:nvPr>
            <p:custDataLst>
              <p:tags r:id="rId62"/>
            </p:custDataLst>
          </p:nvPr>
        </p:nvSpPr>
        <p:spPr bwMode="auto">
          <a:xfrm>
            <a:off x="11099167" y="2694332"/>
            <a:ext cx="78577" cy="2649293"/>
          </a:xfrm>
          <a:custGeom>
            <a:avLst/>
            <a:gdLst>
              <a:gd name="T0" fmla="*/ 18 w 27"/>
              <a:gd name="T1" fmla="*/ 0 h 1217"/>
              <a:gd name="T2" fmla="*/ 14 w 27"/>
              <a:gd name="T3" fmla="*/ 0 h 1217"/>
              <a:gd name="T4" fmla="*/ 14 w 27"/>
              <a:gd name="T5" fmla="*/ 1164 h 1217"/>
              <a:gd name="T6" fmla="*/ 14 w 27"/>
              <a:gd name="T7" fmla="*/ 1164 h 1217"/>
              <a:gd name="T8" fmla="*/ 23 w 27"/>
              <a:gd name="T9" fmla="*/ 1213 h 1217"/>
              <a:gd name="T10" fmla="*/ 4 w 27"/>
              <a:gd name="T11" fmla="*/ 1213 h 1217"/>
              <a:gd name="T12" fmla="*/ 5 w 27"/>
              <a:gd name="T13" fmla="*/ 1211 h 1217"/>
              <a:gd name="T14" fmla="*/ 0 w 27"/>
              <a:gd name="T15" fmla="*/ 1212 h 1217"/>
              <a:gd name="T16" fmla="*/ 0 w 27"/>
              <a:gd name="T17" fmla="*/ 1215 h 1217"/>
              <a:gd name="T18" fmla="*/ 0 w 27"/>
              <a:gd name="T19" fmla="*/ 1216 h 1217"/>
              <a:gd name="T20" fmla="*/ 2 w 27"/>
              <a:gd name="T21" fmla="*/ 1217 h 1217"/>
              <a:gd name="T22" fmla="*/ 25 w 27"/>
              <a:gd name="T23" fmla="*/ 1217 h 1217"/>
              <a:gd name="T24" fmla="*/ 27 w 27"/>
              <a:gd name="T25" fmla="*/ 1216 h 1217"/>
              <a:gd name="T26" fmla="*/ 27 w 27"/>
              <a:gd name="T27" fmla="*/ 1215 h 1217"/>
              <a:gd name="T28" fmla="*/ 18 w 27"/>
              <a:gd name="T29" fmla="*/ 1164 h 1217"/>
              <a:gd name="T30" fmla="*/ 18 w 27"/>
              <a:gd name="T31" fmla="*/ 0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1217">
                <a:moveTo>
                  <a:pt x="18" y="0"/>
                </a:moveTo>
                <a:cubicBezTo>
                  <a:pt x="14" y="0"/>
                  <a:pt x="14" y="0"/>
                  <a:pt x="14" y="0"/>
                </a:cubicBezTo>
                <a:cubicBezTo>
                  <a:pt x="14" y="1164"/>
                  <a:pt x="14" y="1164"/>
                  <a:pt x="14" y="1164"/>
                </a:cubicBezTo>
                <a:cubicBezTo>
                  <a:pt x="14" y="1164"/>
                  <a:pt x="14" y="1164"/>
                  <a:pt x="14" y="1164"/>
                </a:cubicBezTo>
                <a:cubicBezTo>
                  <a:pt x="23" y="1213"/>
                  <a:pt x="23" y="1213"/>
                  <a:pt x="23" y="1213"/>
                </a:cubicBezTo>
                <a:cubicBezTo>
                  <a:pt x="4" y="1213"/>
                  <a:pt x="4" y="1213"/>
                  <a:pt x="4" y="1213"/>
                </a:cubicBezTo>
                <a:cubicBezTo>
                  <a:pt x="5" y="1211"/>
                  <a:pt x="5" y="1211"/>
                  <a:pt x="5" y="1211"/>
                </a:cubicBezTo>
                <a:cubicBezTo>
                  <a:pt x="0" y="1212"/>
                  <a:pt x="0" y="1212"/>
                  <a:pt x="0" y="1212"/>
                </a:cubicBezTo>
                <a:cubicBezTo>
                  <a:pt x="0" y="1215"/>
                  <a:pt x="0" y="1215"/>
                  <a:pt x="0" y="1215"/>
                </a:cubicBezTo>
                <a:cubicBezTo>
                  <a:pt x="0" y="1215"/>
                  <a:pt x="0" y="1216"/>
                  <a:pt x="0" y="1216"/>
                </a:cubicBezTo>
                <a:cubicBezTo>
                  <a:pt x="1" y="1217"/>
                  <a:pt x="1" y="1217"/>
                  <a:pt x="2" y="1217"/>
                </a:cubicBezTo>
                <a:cubicBezTo>
                  <a:pt x="25" y="1217"/>
                  <a:pt x="25" y="1217"/>
                  <a:pt x="25" y="1217"/>
                </a:cubicBezTo>
                <a:cubicBezTo>
                  <a:pt x="26" y="1217"/>
                  <a:pt x="26" y="1217"/>
                  <a:pt x="27" y="1216"/>
                </a:cubicBezTo>
                <a:cubicBezTo>
                  <a:pt x="27" y="1216"/>
                  <a:pt x="27" y="1215"/>
                  <a:pt x="27" y="1215"/>
                </a:cubicBezTo>
                <a:cubicBezTo>
                  <a:pt x="18" y="1164"/>
                  <a:pt x="18" y="1164"/>
                  <a:pt x="18" y="1164"/>
                </a:cubicBezTo>
                <a:lnTo>
                  <a:pt x="18" y="0"/>
                </a:ln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810" b="1" dirty="0">
              <a:solidFill>
                <a:schemeClr val="dk1"/>
              </a:solidFill>
              <a:latin typeface="微软雅黑" panose="020B0503020204020204" pitchFamily="34" charset="-122"/>
              <a:ea typeface="微软雅黑" panose="020B0503020204020204" pitchFamily="34" charset="-122"/>
            </a:endParaRPr>
          </a:p>
        </p:txBody>
      </p:sp>
      <p:sp>
        <p:nvSpPr>
          <p:cNvPr id="88" name="文本框 87"/>
          <p:cNvSpPr txBox="1"/>
          <p:nvPr>
            <p:custDataLst>
              <p:tags r:id="rId63"/>
            </p:custDataLst>
          </p:nvPr>
        </p:nvSpPr>
        <p:spPr>
          <a:xfrm>
            <a:off x="10597346" y="6081176"/>
            <a:ext cx="1056324" cy="485140"/>
          </a:xfrm>
          <a:prstGeom prst="rect">
            <a:avLst/>
          </a:prstGeom>
          <a:noFill/>
        </p:spPr>
        <p:txBody>
          <a:bodyPr wrap="square" rtlCol="0">
            <a:spAutoFit/>
          </a:bodyPr>
          <a:lstStyle/>
          <a:p>
            <a:pPr marL="0" lvl="0" indent="0" algn="ctr">
              <a:lnSpc>
                <a:spcPct val="130000"/>
              </a:lnSpc>
              <a:spcBef>
                <a:spcPts val="0"/>
              </a:spcBef>
              <a:spcAft>
                <a:spcPts val="0"/>
              </a:spcAft>
              <a:buSzPct val="100000"/>
            </a:pPr>
            <a:r>
              <a:rPr lang="zh-CN" altLang="en-US" sz="1970" b="1">
                <a:solidFill>
                  <a:schemeClr val="dk1">
                    <a:lumMod val="85000"/>
                    <a:lumOff val="15000"/>
                  </a:schemeClr>
                </a:solidFill>
                <a:latin typeface="Times New Roman" panose="02020603050405020304" charset="0"/>
                <a:ea typeface="微软雅黑" panose="020B0503020204020204" pitchFamily="34" charset="-122"/>
              </a:rPr>
              <a:t>侥幸性</a:t>
            </a:r>
            <a:endParaRPr lang="zh-CN" altLang="en-US" sz="1970" b="1">
              <a:solidFill>
                <a:schemeClr val="dk1">
                  <a:lumMod val="85000"/>
                  <a:lumOff val="15000"/>
                </a:schemeClr>
              </a:solidFill>
              <a:latin typeface="Times New Roman" panose="02020603050405020304" charset="0"/>
              <a:ea typeface="微软雅黑" panose="020B0503020204020204" pitchFamily="34" charset="-122"/>
            </a:endParaRPr>
          </a:p>
        </p:txBody>
      </p:sp>
      <p:sp>
        <p:nvSpPr>
          <p:cNvPr id="78" name="Shape 4124"/>
          <p:cNvSpPr/>
          <p:nvPr>
            <p:custDataLst>
              <p:tags r:id="rId64"/>
            </p:custDataLst>
          </p:nvPr>
        </p:nvSpPr>
        <p:spPr>
          <a:xfrm>
            <a:off x="10968800" y="5690970"/>
            <a:ext cx="314308" cy="383955"/>
          </a:xfrm>
          <a:custGeom>
            <a:avLst/>
            <a:gdLst/>
            <a:ahLst/>
            <a:cxnLst/>
            <a:rect l="0" t="0" r="0" b="0"/>
            <a:pathLst>
              <a:path w="120000" h="120000" extrusionOk="0">
                <a:moveTo>
                  <a:pt x="95288" y="92727"/>
                </a:moveTo>
                <a:lnTo>
                  <a:pt x="20000" y="92727"/>
                </a:lnTo>
                <a:lnTo>
                  <a:pt x="20000" y="65455"/>
                </a:lnTo>
                <a:lnTo>
                  <a:pt x="95288" y="65455"/>
                </a:lnTo>
                <a:lnTo>
                  <a:pt x="111955" y="79088"/>
                </a:lnTo>
                <a:cubicBezTo>
                  <a:pt x="111955" y="79088"/>
                  <a:pt x="95288" y="92727"/>
                  <a:pt x="95288" y="92727"/>
                </a:cubicBezTo>
                <a:close/>
                <a:moveTo>
                  <a:pt x="63333" y="114544"/>
                </a:moveTo>
                <a:lnTo>
                  <a:pt x="56666" y="114544"/>
                </a:lnTo>
                <a:lnTo>
                  <a:pt x="56666" y="98183"/>
                </a:lnTo>
                <a:lnTo>
                  <a:pt x="63333" y="98183"/>
                </a:lnTo>
                <a:cubicBezTo>
                  <a:pt x="63333" y="98183"/>
                  <a:pt x="63333" y="114544"/>
                  <a:pt x="63333" y="114544"/>
                </a:cubicBezTo>
                <a:close/>
                <a:moveTo>
                  <a:pt x="63333" y="60000"/>
                </a:moveTo>
                <a:lnTo>
                  <a:pt x="56666" y="60000"/>
                </a:lnTo>
                <a:lnTo>
                  <a:pt x="56666" y="49088"/>
                </a:lnTo>
                <a:lnTo>
                  <a:pt x="63333" y="49088"/>
                </a:lnTo>
                <a:cubicBezTo>
                  <a:pt x="63333" y="49088"/>
                  <a:pt x="63333" y="60000"/>
                  <a:pt x="63333" y="60000"/>
                </a:cubicBezTo>
                <a:close/>
                <a:moveTo>
                  <a:pt x="24711" y="43638"/>
                </a:moveTo>
                <a:lnTo>
                  <a:pt x="8044" y="30000"/>
                </a:lnTo>
                <a:lnTo>
                  <a:pt x="24711" y="16361"/>
                </a:lnTo>
                <a:lnTo>
                  <a:pt x="100000" y="16361"/>
                </a:lnTo>
                <a:lnTo>
                  <a:pt x="100000" y="43638"/>
                </a:lnTo>
                <a:cubicBezTo>
                  <a:pt x="100000" y="43638"/>
                  <a:pt x="24711" y="43638"/>
                  <a:pt x="24711" y="43638"/>
                </a:cubicBezTo>
                <a:close/>
                <a:moveTo>
                  <a:pt x="56666" y="5455"/>
                </a:moveTo>
                <a:lnTo>
                  <a:pt x="63333" y="5455"/>
                </a:lnTo>
                <a:lnTo>
                  <a:pt x="63333" y="10911"/>
                </a:lnTo>
                <a:lnTo>
                  <a:pt x="56666" y="10911"/>
                </a:lnTo>
                <a:cubicBezTo>
                  <a:pt x="56666" y="10911"/>
                  <a:pt x="56666" y="5455"/>
                  <a:pt x="56666" y="5455"/>
                </a:cubicBezTo>
                <a:close/>
                <a:moveTo>
                  <a:pt x="119022" y="77161"/>
                </a:moveTo>
                <a:lnTo>
                  <a:pt x="99022" y="60800"/>
                </a:lnTo>
                <a:cubicBezTo>
                  <a:pt x="98416" y="60305"/>
                  <a:pt x="97583" y="60000"/>
                  <a:pt x="96666" y="60000"/>
                </a:cubicBezTo>
                <a:lnTo>
                  <a:pt x="70000" y="60000"/>
                </a:lnTo>
                <a:lnTo>
                  <a:pt x="70000" y="49088"/>
                </a:lnTo>
                <a:lnTo>
                  <a:pt x="103333" y="49088"/>
                </a:lnTo>
                <a:cubicBezTo>
                  <a:pt x="105177" y="49088"/>
                  <a:pt x="106666" y="47866"/>
                  <a:pt x="106666" y="46361"/>
                </a:cubicBezTo>
                <a:lnTo>
                  <a:pt x="106666" y="13638"/>
                </a:lnTo>
                <a:cubicBezTo>
                  <a:pt x="106666" y="12133"/>
                  <a:pt x="105177" y="10911"/>
                  <a:pt x="103333" y="10911"/>
                </a:cubicBezTo>
                <a:lnTo>
                  <a:pt x="70000" y="10911"/>
                </a:lnTo>
                <a:lnTo>
                  <a:pt x="70000" y="5455"/>
                </a:lnTo>
                <a:cubicBezTo>
                  <a:pt x="70000" y="2444"/>
                  <a:pt x="67016" y="0"/>
                  <a:pt x="63333" y="0"/>
                </a:cubicBezTo>
                <a:lnTo>
                  <a:pt x="56666" y="0"/>
                </a:lnTo>
                <a:cubicBezTo>
                  <a:pt x="52983" y="0"/>
                  <a:pt x="50000" y="2444"/>
                  <a:pt x="50000" y="5455"/>
                </a:cubicBezTo>
                <a:lnTo>
                  <a:pt x="50000" y="10911"/>
                </a:lnTo>
                <a:lnTo>
                  <a:pt x="23333" y="10911"/>
                </a:lnTo>
                <a:cubicBezTo>
                  <a:pt x="22411" y="10911"/>
                  <a:pt x="21583" y="11216"/>
                  <a:pt x="20977" y="11705"/>
                </a:cubicBezTo>
                <a:lnTo>
                  <a:pt x="977" y="28072"/>
                </a:lnTo>
                <a:cubicBezTo>
                  <a:pt x="372" y="28566"/>
                  <a:pt x="0" y="29250"/>
                  <a:pt x="0" y="30000"/>
                </a:cubicBezTo>
                <a:cubicBezTo>
                  <a:pt x="0" y="30755"/>
                  <a:pt x="372" y="31433"/>
                  <a:pt x="977" y="31927"/>
                </a:cubicBezTo>
                <a:lnTo>
                  <a:pt x="20977" y="48294"/>
                </a:lnTo>
                <a:cubicBezTo>
                  <a:pt x="21583" y="48788"/>
                  <a:pt x="22411" y="49088"/>
                  <a:pt x="23333" y="49088"/>
                </a:cubicBezTo>
                <a:lnTo>
                  <a:pt x="50000" y="49088"/>
                </a:lnTo>
                <a:lnTo>
                  <a:pt x="50000" y="60000"/>
                </a:lnTo>
                <a:lnTo>
                  <a:pt x="16666" y="60000"/>
                </a:lnTo>
                <a:cubicBezTo>
                  <a:pt x="14822" y="60000"/>
                  <a:pt x="13333" y="61222"/>
                  <a:pt x="13333" y="62727"/>
                </a:cubicBezTo>
                <a:lnTo>
                  <a:pt x="13333" y="95455"/>
                </a:lnTo>
                <a:cubicBezTo>
                  <a:pt x="13333" y="96961"/>
                  <a:pt x="14822" y="98183"/>
                  <a:pt x="16666" y="98183"/>
                </a:cubicBezTo>
                <a:lnTo>
                  <a:pt x="50000" y="98183"/>
                </a:lnTo>
                <a:lnTo>
                  <a:pt x="50000" y="114544"/>
                </a:lnTo>
                <a:cubicBezTo>
                  <a:pt x="50000" y="117555"/>
                  <a:pt x="52983" y="120000"/>
                  <a:pt x="56666" y="120000"/>
                </a:cubicBezTo>
                <a:lnTo>
                  <a:pt x="63333" y="120000"/>
                </a:lnTo>
                <a:cubicBezTo>
                  <a:pt x="67016" y="120000"/>
                  <a:pt x="70000" y="117555"/>
                  <a:pt x="70000" y="114544"/>
                </a:cubicBezTo>
                <a:lnTo>
                  <a:pt x="70000" y="98183"/>
                </a:lnTo>
                <a:lnTo>
                  <a:pt x="96666" y="98183"/>
                </a:lnTo>
                <a:cubicBezTo>
                  <a:pt x="97583" y="98183"/>
                  <a:pt x="98416" y="97877"/>
                  <a:pt x="99022" y="97383"/>
                </a:cubicBezTo>
                <a:lnTo>
                  <a:pt x="119022" y="81016"/>
                </a:lnTo>
                <a:cubicBezTo>
                  <a:pt x="119627" y="80527"/>
                  <a:pt x="120000" y="79844"/>
                  <a:pt x="120000" y="79088"/>
                </a:cubicBezTo>
                <a:cubicBezTo>
                  <a:pt x="120000" y="78338"/>
                  <a:pt x="119627" y="77655"/>
                  <a:pt x="119022" y="77161"/>
                </a:cubicBezTo>
              </a:path>
            </a:pathLst>
          </a:custGeom>
          <a:solidFill>
            <a:schemeClr val="lt2"/>
          </a:solidFill>
          <a:ln>
            <a:noFill/>
          </a:ln>
        </p:spPr>
        <p:txBody>
          <a:bodyPr lIns="20078" tIns="20078" rIns="20078" bIns="20078" anchor="ctr" anchorCtr="0">
            <a:noAutofit/>
          </a:bodyPr>
          <a:lstStyle/>
          <a:p>
            <a:endParaRPr sz="1685" b="1">
              <a:solidFill>
                <a:schemeClr val="dk1"/>
              </a:solidFill>
              <a:latin typeface="微软雅黑" panose="020B0503020204020204" pitchFamily="34" charset="-122"/>
              <a:ea typeface="微软雅黑" panose="020B0503020204020204" pitchFamily="34" charset="-122"/>
              <a:sym typeface="Lato" panose="020F0502020204030203"/>
            </a:endParaRPr>
          </a:p>
        </p:txBody>
      </p:sp>
      <p:sp>
        <p:nvSpPr>
          <p:cNvPr id="5" name="任意多边形 4"/>
          <p:cNvSpPr/>
          <p:nvPr>
            <p:custDataLst>
              <p:tags r:id="rId65"/>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任意多边形 27"/>
          <p:cNvSpPr/>
          <p:nvPr>
            <p:custDataLst>
              <p:tags r:id="rId66"/>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03  </a:t>
            </a:r>
            <a:r>
              <a:rPr lang="zh-CN" altLang="en-US" sz="3000">
                <a:solidFill>
                  <a:schemeClr val="accent1"/>
                </a:solidFill>
                <a:latin typeface="Times New Roman" panose="02020603050405020304" charset="0"/>
                <a:ea typeface="微软雅黑" panose="020B0503020204020204" pitchFamily="34" charset="-122"/>
                <a:sym typeface="+mn-ea"/>
              </a:rPr>
              <a:t>杜绝不安全的行为习惯</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ustDataLst>
      <p:tags r:id="rId67"/>
    </p:custDataLst>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82300" y="1303448"/>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高危六时段</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 name="文本框 1"/>
          <p:cNvSpPr txBox="1"/>
          <p:nvPr>
            <p:custDataLst>
              <p:tags r:id="rId2"/>
            </p:custDataLst>
          </p:nvPr>
        </p:nvSpPr>
        <p:spPr>
          <a:xfrm>
            <a:off x="782300" y="2107255"/>
            <a:ext cx="6987097" cy="437515"/>
          </a:xfrm>
          <a:prstGeom prst="rect">
            <a:avLst/>
          </a:prstGeom>
          <a:noFill/>
        </p:spPr>
        <p:txBody>
          <a:bodyPr wrap="square" rtlCol="0" anchor="t">
            <a:spAutoFit/>
          </a:bodyPr>
          <a:lstStyle/>
          <a:p>
            <a:pPr algn="l"/>
            <a:r>
              <a:rPr lang="zh-CN" altLang="en-US" sz="2250">
                <a:solidFill>
                  <a:schemeClr val="dk1">
                    <a:lumMod val="75000"/>
                    <a:lumOff val="25000"/>
                  </a:schemeClr>
                </a:solidFill>
                <a:latin typeface="Times New Roman" panose="02020603050405020304" charset="0"/>
                <a:ea typeface="微软雅黑" panose="020B0503020204020204" pitchFamily="34" charset="-122"/>
              </a:rPr>
              <a:t>你们有在这些时段出过安全事故吗?</a:t>
            </a:r>
            <a:endParaRPr lang="zh-CN" altLang="en-US" sz="2250">
              <a:solidFill>
                <a:schemeClr val="dk1">
                  <a:lumMod val="75000"/>
                  <a:lumOff val="25000"/>
                </a:schemeClr>
              </a:solidFill>
              <a:latin typeface="Times New Roman" panose="02020603050405020304" charset="0"/>
              <a:ea typeface="微软雅黑" panose="020B0503020204020204" pitchFamily="34" charset="-122"/>
            </a:endParaRPr>
          </a:p>
        </p:txBody>
      </p:sp>
      <p:sp>
        <p:nvSpPr>
          <p:cNvPr id="8" name="Rectangle: Rounded Corners 4"/>
          <p:cNvSpPr/>
          <p:nvPr>
            <p:custDataLst>
              <p:tags r:id="rId3"/>
            </p:custDataLst>
          </p:nvPr>
        </p:nvSpPr>
        <p:spPr>
          <a:xfrm>
            <a:off x="2167219" y="4510923"/>
            <a:ext cx="3961885" cy="744695"/>
          </a:xfrm>
          <a:prstGeom prst="roundRect">
            <a:avLst>
              <a:gd name="adj" fmla="val 50000"/>
            </a:avLst>
          </a:prstGeom>
          <a:solidFill>
            <a:schemeClr val="lt1"/>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970" b="1" i="0" u="none" strike="noStrike" kern="1200" cap="none" spc="0" normalizeH="0" baseline="0" noProof="0">
              <a:ln>
                <a:noFill/>
              </a:ln>
              <a:solidFill>
                <a:schemeClr val="dk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9" name="Rectangle: Rounded Corners 53"/>
          <p:cNvSpPr/>
          <p:nvPr>
            <p:custDataLst>
              <p:tags r:id="rId4"/>
            </p:custDataLst>
          </p:nvPr>
        </p:nvSpPr>
        <p:spPr>
          <a:xfrm>
            <a:off x="1013567" y="4510923"/>
            <a:ext cx="902742" cy="744695"/>
          </a:xfrm>
          <a:prstGeom prst="roundRect">
            <a:avLst>
              <a:gd name="adj" fmla="val 50000"/>
            </a:avLst>
          </a:prstGeom>
          <a:solidFill>
            <a:schemeClr val="accent3"/>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970" b="1" i="0" u="none" strike="noStrike" kern="1200" cap="none" spc="0" normalizeH="0" baseline="0" noProof="0">
              <a:ln>
                <a:noFill/>
              </a:ln>
              <a:solidFill>
                <a:schemeClr val="dk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1" name="Rectangle: Rounded Corners 4"/>
          <p:cNvSpPr/>
          <p:nvPr>
            <p:custDataLst>
              <p:tags r:id="rId5"/>
            </p:custDataLst>
          </p:nvPr>
        </p:nvSpPr>
        <p:spPr>
          <a:xfrm>
            <a:off x="2167219" y="5626180"/>
            <a:ext cx="3961885" cy="744695"/>
          </a:xfrm>
          <a:prstGeom prst="roundRect">
            <a:avLst>
              <a:gd name="adj" fmla="val 50000"/>
            </a:avLst>
          </a:prstGeom>
          <a:solidFill>
            <a:schemeClr val="lt1"/>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970" b="1" i="0" u="none" strike="noStrike" kern="1200" cap="none" spc="0" normalizeH="0" baseline="0" noProof="0">
              <a:ln>
                <a:noFill/>
              </a:ln>
              <a:solidFill>
                <a:schemeClr val="dk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2" name="Rectangle: Rounded Corners 53"/>
          <p:cNvSpPr/>
          <p:nvPr>
            <p:custDataLst>
              <p:tags r:id="rId6"/>
            </p:custDataLst>
          </p:nvPr>
        </p:nvSpPr>
        <p:spPr>
          <a:xfrm>
            <a:off x="1013567" y="5626180"/>
            <a:ext cx="902742" cy="744695"/>
          </a:xfrm>
          <a:prstGeom prst="roundRect">
            <a:avLst>
              <a:gd name="adj" fmla="val 50000"/>
            </a:avLst>
          </a:prstGeom>
          <a:solidFill>
            <a:schemeClr val="accent5"/>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970" b="1" i="0" u="none" strike="noStrike" kern="1200" cap="none" spc="0" normalizeH="0" baseline="0" noProof="0">
              <a:ln>
                <a:noFill/>
              </a:ln>
              <a:solidFill>
                <a:schemeClr val="dk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7" name="Rectangle: Rounded Corners 4"/>
          <p:cNvSpPr/>
          <p:nvPr>
            <p:custDataLst>
              <p:tags r:id="rId7"/>
            </p:custDataLst>
          </p:nvPr>
        </p:nvSpPr>
        <p:spPr>
          <a:xfrm>
            <a:off x="8171211" y="4510923"/>
            <a:ext cx="3961885" cy="744695"/>
          </a:xfrm>
          <a:prstGeom prst="roundRect">
            <a:avLst>
              <a:gd name="adj" fmla="val 50000"/>
            </a:avLst>
          </a:prstGeom>
          <a:solidFill>
            <a:schemeClr val="lt1"/>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970" b="1" i="0" u="none" strike="noStrike" kern="1200" cap="none" spc="0" normalizeH="0" baseline="0" noProof="0">
              <a:ln>
                <a:noFill/>
              </a:ln>
              <a:solidFill>
                <a:schemeClr val="dk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8" name="Rectangle: Rounded Corners 53"/>
          <p:cNvSpPr/>
          <p:nvPr>
            <p:custDataLst>
              <p:tags r:id="rId8"/>
            </p:custDataLst>
          </p:nvPr>
        </p:nvSpPr>
        <p:spPr>
          <a:xfrm>
            <a:off x="7007737" y="4510923"/>
            <a:ext cx="902742" cy="744695"/>
          </a:xfrm>
          <a:prstGeom prst="roundRect">
            <a:avLst>
              <a:gd name="adj" fmla="val 50000"/>
            </a:avLst>
          </a:prstGeom>
          <a:solidFill>
            <a:schemeClr val="accent4"/>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970" b="1" i="0" u="none" strike="noStrike" kern="1200" cap="none" spc="0" normalizeH="0" baseline="0" noProof="0">
              <a:ln>
                <a:noFill/>
              </a:ln>
              <a:solidFill>
                <a:schemeClr val="dk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0" name="Rectangle: Rounded Corners 4"/>
          <p:cNvSpPr/>
          <p:nvPr>
            <p:custDataLst>
              <p:tags r:id="rId9"/>
            </p:custDataLst>
          </p:nvPr>
        </p:nvSpPr>
        <p:spPr>
          <a:xfrm>
            <a:off x="8171211" y="5626180"/>
            <a:ext cx="3961885" cy="744695"/>
          </a:xfrm>
          <a:prstGeom prst="roundRect">
            <a:avLst>
              <a:gd name="adj" fmla="val 50000"/>
            </a:avLst>
          </a:prstGeom>
          <a:solidFill>
            <a:schemeClr val="lt1"/>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970" b="1" i="0" u="none" strike="noStrike" kern="1200" cap="none" spc="0" normalizeH="0" baseline="0" noProof="0">
              <a:ln>
                <a:noFill/>
              </a:ln>
              <a:solidFill>
                <a:schemeClr val="dk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1" name="Rectangle: Rounded Corners 53"/>
          <p:cNvSpPr/>
          <p:nvPr>
            <p:custDataLst>
              <p:tags r:id="rId10"/>
            </p:custDataLst>
          </p:nvPr>
        </p:nvSpPr>
        <p:spPr>
          <a:xfrm>
            <a:off x="7007737" y="5626180"/>
            <a:ext cx="902742" cy="744695"/>
          </a:xfrm>
          <a:prstGeom prst="roundRect">
            <a:avLst>
              <a:gd name="adj" fmla="val 50000"/>
            </a:avLst>
          </a:prstGeom>
          <a:solidFill>
            <a:schemeClr val="accent6"/>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970" b="1" i="0" u="none" strike="noStrike" kern="1200" cap="none" spc="0" normalizeH="0" baseline="0" noProof="0">
              <a:ln>
                <a:noFill/>
              </a:ln>
              <a:solidFill>
                <a:schemeClr val="dk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7" name="Rectangle: Rounded Corners 4"/>
          <p:cNvSpPr/>
          <p:nvPr>
            <p:custDataLst>
              <p:tags r:id="rId11"/>
            </p:custDataLst>
          </p:nvPr>
        </p:nvSpPr>
        <p:spPr>
          <a:xfrm>
            <a:off x="2167219" y="3395666"/>
            <a:ext cx="3961885" cy="744695"/>
          </a:xfrm>
          <a:prstGeom prst="roundRect">
            <a:avLst>
              <a:gd name="adj" fmla="val 50000"/>
            </a:avLst>
          </a:prstGeom>
          <a:solidFill>
            <a:schemeClr val="lt1"/>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970" b="1" i="0" u="none" strike="noStrike" kern="1200" cap="none" spc="0" normalizeH="0" baseline="0" noProof="0">
              <a:ln>
                <a:noFill/>
              </a:ln>
              <a:solidFill>
                <a:schemeClr val="dk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8" name="Rectangle: Rounded Corners 53"/>
          <p:cNvSpPr/>
          <p:nvPr>
            <p:custDataLst>
              <p:tags r:id="rId12"/>
            </p:custDataLst>
          </p:nvPr>
        </p:nvSpPr>
        <p:spPr>
          <a:xfrm>
            <a:off x="1013567" y="3395666"/>
            <a:ext cx="902742" cy="744695"/>
          </a:xfrm>
          <a:prstGeom prst="roundRect">
            <a:avLst>
              <a:gd name="adj" fmla="val 50000"/>
            </a:avLst>
          </a:prstGeom>
          <a:solidFill>
            <a:schemeClr val="accent2"/>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970" b="1" i="0" u="none" strike="noStrike" kern="1200" cap="none" spc="0" normalizeH="0" baseline="0" noProof="0">
              <a:ln>
                <a:noFill/>
              </a:ln>
              <a:solidFill>
                <a:schemeClr val="dk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0" name="Rectangle: Rounded Corners 4"/>
          <p:cNvSpPr/>
          <p:nvPr>
            <p:custDataLst>
              <p:tags r:id="rId13"/>
            </p:custDataLst>
          </p:nvPr>
        </p:nvSpPr>
        <p:spPr>
          <a:xfrm>
            <a:off x="8171211" y="3395666"/>
            <a:ext cx="3961885" cy="744695"/>
          </a:xfrm>
          <a:prstGeom prst="roundRect">
            <a:avLst>
              <a:gd name="adj" fmla="val 50000"/>
            </a:avLst>
          </a:prstGeom>
          <a:solidFill>
            <a:schemeClr val="lt1"/>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970" b="1" i="0" u="none" strike="noStrike" kern="1200" cap="none" spc="0" normalizeH="0" baseline="0" noProof="0">
              <a:ln>
                <a:noFill/>
              </a:ln>
              <a:solidFill>
                <a:schemeClr val="dk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1" name="Rectangle: Rounded Corners 53"/>
          <p:cNvSpPr/>
          <p:nvPr>
            <p:custDataLst>
              <p:tags r:id="rId14"/>
            </p:custDataLst>
          </p:nvPr>
        </p:nvSpPr>
        <p:spPr>
          <a:xfrm>
            <a:off x="7007737" y="3395666"/>
            <a:ext cx="902742" cy="744695"/>
          </a:xfrm>
          <a:prstGeom prst="roundRect">
            <a:avLst>
              <a:gd name="adj" fmla="val 50000"/>
            </a:avLst>
          </a:prstGeom>
          <a:solidFill>
            <a:schemeClr val="accent1"/>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970" b="1" i="0" u="none" strike="noStrike" kern="1200" cap="none" spc="0" normalizeH="0" baseline="0" noProof="0">
              <a:ln>
                <a:noFill/>
              </a:ln>
              <a:solidFill>
                <a:schemeClr val="dk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8" name="文本框 37"/>
          <p:cNvSpPr txBox="1"/>
          <p:nvPr>
            <p:custDataLst>
              <p:tags r:id="rId15"/>
            </p:custDataLst>
          </p:nvPr>
        </p:nvSpPr>
        <p:spPr>
          <a:xfrm>
            <a:off x="2518136" y="3556392"/>
            <a:ext cx="3260943" cy="422351"/>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970" b="1" i="0" kern="1200" cap="none" spc="150" normalizeH="0" noProof="0">
                <a:ln>
                  <a:noFill/>
                </a:ln>
                <a:solidFill>
                  <a:schemeClr val="dk1">
                    <a:lumMod val="75000"/>
                    <a:lumOff val="25000"/>
                  </a:schemeClr>
                </a:solidFill>
                <a:effectLst/>
                <a:latin typeface="Times New Roman" panose="02020603050405020304" charset="0"/>
                <a:ea typeface="微软雅黑" panose="020B0503020204020204" pitchFamily="34" charset="-122"/>
                <a:cs typeface="微软雅黑" panose="020B0503020204020204" pitchFamily="34" charset="-122"/>
              </a:rPr>
              <a:t>新技术，新工艺时</a:t>
            </a:r>
            <a:endParaRPr kumimoji="0" lang="zh-CN" altLang="en-US" sz="1970" b="1" i="0" kern="1200" cap="none" spc="150" normalizeH="0" noProof="0">
              <a:ln>
                <a:noFill/>
              </a:ln>
              <a:solidFill>
                <a:schemeClr val="dk1">
                  <a:lumMod val="75000"/>
                  <a:lumOff val="25000"/>
                </a:schemeClr>
              </a:solidFill>
              <a:effectLst/>
              <a:latin typeface="Times New Roman" panose="02020603050405020304" charset="0"/>
              <a:ea typeface="微软雅黑" panose="020B0503020204020204" pitchFamily="34" charset="-122"/>
              <a:cs typeface="微软雅黑" panose="020B0503020204020204" pitchFamily="34" charset="-122"/>
            </a:endParaRPr>
          </a:p>
        </p:txBody>
      </p:sp>
      <p:sp>
        <p:nvSpPr>
          <p:cNvPr id="39" name="文本框 38"/>
          <p:cNvSpPr txBox="1"/>
          <p:nvPr>
            <p:custDataLst>
              <p:tags r:id="rId16"/>
            </p:custDataLst>
          </p:nvPr>
        </p:nvSpPr>
        <p:spPr>
          <a:xfrm>
            <a:off x="2518136" y="4672542"/>
            <a:ext cx="3260943" cy="422351"/>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970" b="1" i="0" kern="1200" cap="none" spc="150" normalizeH="0" noProof="0">
                <a:ln>
                  <a:noFill/>
                </a:ln>
                <a:solidFill>
                  <a:schemeClr val="dk1">
                    <a:lumMod val="75000"/>
                    <a:lumOff val="25000"/>
                  </a:schemeClr>
                </a:solidFill>
                <a:effectLst/>
                <a:latin typeface="Times New Roman" panose="02020603050405020304" charset="0"/>
                <a:ea typeface="微软雅黑" panose="020B0503020204020204" pitchFamily="34" charset="-122"/>
                <a:cs typeface="+mn-cs"/>
              </a:rPr>
              <a:t>员工情绪波动时</a:t>
            </a:r>
            <a:endParaRPr kumimoji="0" lang="zh-CN" altLang="en-US" sz="1970" b="1" i="0" kern="1200" cap="none" spc="150" normalizeH="0" noProof="0">
              <a:ln>
                <a:noFill/>
              </a:ln>
              <a:solidFill>
                <a:schemeClr val="dk1">
                  <a:lumMod val="75000"/>
                  <a:lumOff val="25000"/>
                </a:schemeClr>
              </a:solidFill>
              <a:effectLst/>
              <a:latin typeface="Times New Roman" panose="02020603050405020304" charset="0"/>
              <a:ea typeface="微软雅黑" panose="020B0503020204020204" pitchFamily="34" charset="-122"/>
              <a:cs typeface="+mn-cs"/>
            </a:endParaRPr>
          </a:p>
        </p:txBody>
      </p:sp>
      <p:sp>
        <p:nvSpPr>
          <p:cNvPr id="40" name="文本框 39"/>
          <p:cNvSpPr txBox="1"/>
          <p:nvPr>
            <p:custDataLst>
              <p:tags r:id="rId17"/>
            </p:custDataLst>
          </p:nvPr>
        </p:nvSpPr>
        <p:spPr>
          <a:xfrm>
            <a:off x="2518136" y="5787798"/>
            <a:ext cx="3260943" cy="422351"/>
          </a:xfrm>
          <a:prstGeom prst="rect">
            <a:avLst/>
          </a:prstGeom>
          <a:noFill/>
        </p:spPr>
        <p:txBody>
          <a:bodyPr wrap="square" rtlCol="0">
            <a:noAutofit/>
          </a:bodyPr>
          <a:lstStyle>
            <a:defPPr>
              <a:defRPr lang="zh-CN"/>
            </a:defPPr>
            <a:lvl1pPr algn="ctr">
              <a:defRPr sz="2000"/>
            </a:lvl1pPr>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970" b="1" i="0" kern="1200" cap="none" spc="150" normalizeH="0" noProof="0">
                <a:ln>
                  <a:noFill/>
                </a:ln>
                <a:solidFill>
                  <a:schemeClr val="dk1">
                    <a:lumMod val="75000"/>
                    <a:lumOff val="25000"/>
                  </a:schemeClr>
                </a:solidFill>
                <a:effectLst/>
                <a:latin typeface="Times New Roman" panose="02020603050405020304" charset="0"/>
                <a:ea typeface="微软雅黑" panose="020B0503020204020204" pitchFamily="34" charset="-122"/>
                <a:cs typeface="+mn-cs"/>
              </a:rPr>
              <a:t>节假日来临时</a:t>
            </a:r>
            <a:endParaRPr kumimoji="0" lang="zh-CN" altLang="en-US" sz="1970" b="1" i="0" kern="1200" cap="none" spc="150" normalizeH="0" noProof="0">
              <a:ln>
                <a:noFill/>
              </a:ln>
              <a:solidFill>
                <a:schemeClr val="dk1">
                  <a:lumMod val="75000"/>
                  <a:lumOff val="25000"/>
                </a:schemeClr>
              </a:solidFill>
              <a:effectLst/>
              <a:latin typeface="Times New Roman" panose="02020603050405020304" charset="0"/>
              <a:ea typeface="微软雅黑" panose="020B0503020204020204" pitchFamily="34" charset="-122"/>
              <a:cs typeface="+mn-cs"/>
            </a:endParaRPr>
          </a:p>
        </p:txBody>
      </p:sp>
      <p:sp>
        <p:nvSpPr>
          <p:cNvPr id="44" name="文本框 43"/>
          <p:cNvSpPr txBox="1"/>
          <p:nvPr>
            <p:custDataLst>
              <p:tags r:id="rId18"/>
            </p:custDataLst>
          </p:nvPr>
        </p:nvSpPr>
        <p:spPr>
          <a:xfrm>
            <a:off x="8522129" y="3556392"/>
            <a:ext cx="3260943" cy="422351"/>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970" b="1" i="0" kern="1200" cap="none" spc="150" normalizeH="0" noProof="0">
                <a:ln>
                  <a:noFill/>
                </a:ln>
                <a:solidFill>
                  <a:schemeClr val="dk1">
                    <a:lumMod val="75000"/>
                    <a:lumOff val="25000"/>
                  </a:schemeClr>
                </a:solidFill>
                <a:effectLst/>
                <a:latin typeface="Times New Roman" panose="02020603050405020304" charset="0"/>
                <a:ea typeface="微软雅黑" panose="020B0503020204020204" pitchFamily="34" charset="-122"/>
                <a:cs typeface="+mn-cs"/>
              </a:rPr>
              <a:t>有性格特殊人员时</a:t>
            </a:r>
            <a:endParaRPr kumimoji="0" lang="zh-CN" altLang="en-US" sz="1970" b="1" i="0" kern="1200" cap="none" spc="150" normalizeH="0" noProof="0">
              <a:ln>
                <a:noFill/>
              </a:ln>
              <a:solidFill>
                <a:schemeClr val="dk1">
                  <a:lumMod val="75000"/>
                  <a:lumOff val="25000"/>
                </a:schemeClr>
              </a:solidFill>
              <a:effectLst/>
              <a:latin typeface="Times New Roman" panose="02020603050405020304" charset="0"/>
              <a:ea typeface="微软雅黑" panose="020B0503020204020204" pitchFamily="34" charset="-122"/>
              <a:cs typeface="+mn-cs"/>
            </a:endParaRPr>
          </a:p>
        </p:txBody>
      </p:sp>
      <p:sp>
        <p:nvSpPr>
          <p:cNvPr id="45" name="文本框 44"/>
          <p:cNvSpPr txBox="1"/>
          <p:nvPr>
            <p:custDataLst>
              <p:tags r:id="rId19"/>
            </p:custDataLst>
          </p:nvPr>
        </p:nvSpPr>
        <p:spPr>
          <a:xfrm>
            <a:off x="8522129" y="4672542"/>
            <a:ext cx="3260943" cy="422351"/>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970" b="1" i="0" kern="1200" cap="none" spc="150" normalizeH="0" noProof="0">
                <a:ln>
                  <a:noFill/>
                </a:ln>
                <a:solidFill>
                  <a:schemeClr val="dk1">
                    <a:lumMod val="75000"/>
                    <a:lumOff val="25000"/>
                  </a:schemeClr>
                </a:solidFill>
                <a:effectLst/>
                <a:latin typeface="Times New Roman" panose="02020603050405020304" charset="0"/>
                <a:ea typeface="微软雅黑" panose="020B0503020204020204" pitchFamily="34" charset="-122"/>
                <a:cs typeface="+mn-cs"/>
              </a:rPr>
              <a:t>生产任务繁忙时</a:t>
            </a:r>
            <a:endParaRPr kumimoji="0" lang="zh-CN" altLang="en-US" sz="1970" b="1" i="0" kern="1200" cap="none" spc="150" normalizeH="0" noProof="0">
              <a:ln>
                <a:noFill/>
              </a:ln>
              <a:solidFill>
                <a:schemeClr val="dk1">
                  <a:lumMod val="75000"/>
                  <a:lumOff val="25000"/>
                </a:schemeClr>
              </a:solidFill>
              <a:effectLst/>
              <a:latin typeface="Times New Roman" panose="02020603050405020304" charset="0"/>
              <a:ea typeface="微软雅黑" panose="020B0503020204020204" pitchFamily="34" charset="-122"/>
              <a:cs typeface="+mn-cs"/>
            </a:endParaRPr>
          </a:p>
        </p:txBody>
      </p:sp>
      <p:sp>
        <p:nvSpPr>
          <p:cNvPr id="46" name="文本框 45"/>
          <p:cNvSpPr txBox="1"/>
          <p:nvPr>
            <p:custDataLst>
              <p:tags r:id="rId20"/>
            </p:custDataLst>
          </p:nvPr>
        </p:nvSpPr>
        <p:spPr>
          <a:xfrm>
            <a:off x="8522129" y="5787798"/>
            <a:ext cx="3260943" cy="422351"/>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970" b="1" i="0" kern="1200" cap="none" spc="150" normalizeH="0" noProof="0">
                <a:ln>
                  <a:noFill/>
                </a:ln>
                <a:solidFill>
                  <a:schemeClr val="dk1">
                    <a:lumMod val="75000"/>
                    <a:lumOff val="25000"/>
                  </a:schemeClr>
                </a:solidFill>
                <a:effectLst/>
                <a:latin typeface="Times New Roman" panose="02020603050405020304" charset="0"/>
                <a:ea typeface="微软雅黑" panose="020B0503020204020204" pitchFamily="34" charset="-122"/>
                <a:cs typeface="+mn-cs"/>
              </a:rPr>
              <a:t>有新员工加入时</a:t>
            </a:r>
            <a:endParaRPr kumimoji="0" lang="zh-CN" altLang="en-US" sz="1970" b="1" i="0" kern="1200" cap="none" spc="150" normalizeH="0" noProof="0">
              <a:ln>
                <a:noFill/>
              </a:ln>
              <a:solidFill>
                <a:schemeClr val="dk1">
                  <a:lumMod val="75000"/>
                  <a:lumOff val="25000"/>
                </a:schemeClr>
              </a:solidFill>
              <a:effectLst/>
              <a:latin typeface="Times New Roman" panose="02020603050405020304" charset="0"/>
              <a:ea typeface="微软雅黑" panose="020B0503020204020204" pitchFamily="34" charset="-122"/>
              <a:cs typeface="+mn-cs"/>
            </a:endParaRPr>
          </a:p>
        </p:txBody>
      </p:sp>
      <p:sp>
        <p:nvSpPr>
          <p:cNvPr id="48" name="spray_142275"/>
          <p:cNvSpPr>
            <a:spLocks noChangeAspect="1"/>
          </p:cNvSpPr>
          <p:nvPr>
            <p:custDataLst>
              <p:tags r:id="rId21"/>
            </p:custDataLst>
          </p:nvPr>
        </p:nvSpPr>
        <p:spPr bwMode="auto">
          <a:xfrm>
            <a:off x="1317159" y="3537641"/>
            <a:ext cx="381277" cy="441102"/>
          </a:xfrm>
          <a:custGeom>
            <a:avLst/>
            <a:gdLst>
              <a:gd name="T0" fmla="*/ 5574 w 5574"/>
              <a:gd name="T1" fmla="*/ 392 h 6463"/>
              <a:gd name="T2" fmla="*/ 5493 w 5574"/>
              <a:gd name="T3" fmla="*/ 0 h 6463"/>
              <a:gd name="T4" fmla="*/ 2200 w 5574"/>
              <a:gd name="T5" fmla="*/ 681 h 6463"/>
              <a:gd name="T6" fmla="*/ 2200 w 5574"/>
              <a:gd name="T7" fmla="*/ 263 h 6463"/>
              <a:gd name="T8" fmla="*/ 867 w 5574"/>
              <a:gd name="T9" fmla="*/ 263 h 6463"/>
              <a:gd name="T10" fmla="*/ 867 w 5574"/>
              <a:gd name="T11" fmla="*/ 1264 h 6463"/>
              <a:gd name="T12" fmla="*/ 280 w 5574"/>
              <a:gd name="T13" fmla="*/ 1761 h 6463"/>
              <a:gd name="T14" fmla="*/ 0 w 5574"/>
              <a:gd name="T15" fmla="*/ 2645 h 6463"/>
              <a:gd name="T16" fmla="*/ 0 w 5574"/>
              <a:gd name="T17" fmla="*/ 6463 h 6463"/>
              <a:gd name="T18" fmla="*/ 3067 w 5574"/>
              <a:gd name="T19" fmla="*/ 6463 h 6463"/>
              <a:gd name="T20" fmla="*/ 3067 w 5574"/>
              <a:gd name="T21" fmla="*/ 2645 h 6463"/>
              <a:gd name="T22" fmla="*/ 2787 w 5574"/>
              <a:gd name="T23" fmla="*/ 1761 h 6463"/>
              <a:gd name="T24" fmla="*/ 2200 w 5574"/>
              <a:gd name="T25" fmla="*/ 1264 h 6463"/>
              <a:gd name="T26" fmla="*/ 2200 w 5574"/>
              <a:gd name="T27" fmla="*/ 1178 h 6463"/>
              <a:gd name="T28" fmla="*/ 5493 w 5574"/>
              <a:gd name="T29" fmla="*/ 1858 h 6463"/>
              <a:gd name="T30" fmla="*/ 5574 w 5574"/>
              <a:gd name="T31" fmla="*/ 1467 h 6463"/>
              <a:gd name="T32" fmla="*/ 2975 w 5574"/>
              <a:gd name="T33" fmla="*/ 929 h 6463"/>
              <a:gd name="T34" fmla="*/ 5574 w 5574"/>
              <a:gd name="T35" fmla="*/ 392 h 6463"/>
              <a:gd name="T36" fmla="*/ 400 w 5574"/>
              <a:gd name="T37" fmla="*/ 6063 h 6463"/>
              <a:gd name="T38" fmla="*/ 400 w 5574"/>
              <a:gd name="T39" fmla="*/ 2845 h 6463"/>
              <a:gd name="T40" fmla="*/ 2667 w 5574"/>
              <a:gd name="T41" fmla="*/ 2845 h 6463"/>
              <a:gd name="T42" fmla="*/ 2667 w 5574"/>
              <a:gd name="T43" fmla="*/ 6063 h 6463"/>
              <a:gd name="T44" fmla="*/ 400 w 5574"/>
              <a:gd name="T45" fmla="*/ 6063 h 6463"/>
              <a:gd name="T46" fmla="*/ 2649 w 5574"/>
              <a:gd name="T47" fmla="*/ 2445 h 6463"/>
              <a:gd name="T48" fmla="*/ 418 w 5574"/>
              <a:gd name="T49" fmla="*/ 2445 h 6463"/>
              <a:gd name="T50" fmla="*/ 1105 w 5574"/>
              <a:gd name="T51" fmla="*/ 1596 h 6463"/>
              <a:gd name="T52" fmla="*/ 1963 w 5574"/>
              <a:gd name="T53" fmla="*/ 1596 h 6463"/>
              <a:gd name="T54" fmla="*/ 2649 w 5574"/>
              <a:gd name="T55" fmla="*/ 2445 h 6463"/>
              <a:gd name="T56" fmla="*/ 1800 w 5574"/>
              <a:gd name="T57" fmla="*/ 1196 h 6463"/>
              <a:gd name="T58" fmla="*/ 1267 w 5574"/>
              <a:gd name="T59" fmla="*/ 1196 h 6463"/>
              <a:gd name="T60" fmla="*/ 1267 w 5574"/>
              <a:gd name="T61" fmla="*/ 663 h 6463"/>
              <a:gd name="T62" fmla="*/ 1800 w 5574"/>
              <a:gd name="T63" fmla="*/ 663 h 6463"/>
              <a:gd name="T64" fmla="*/ 1800 w 5574"/>
              <a:gd name="T65" fmla="*/ 764 h 6463"/>
              <a:gd name="T66" fmla="*/ 1800 w 5574"/>
              <a:gd name="T67" fmla="*/ 1095 h 6463"/>
              <a:gd name="T68" fmla="*/ 1800 w 5574"/>
              <a:gd name="T69" fmla="*/ 1196 h 6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74" h="6463">
                <a:moveTo>
                  <a:pt x="5574" y="392"/>
                </a:moveTo>
                <a:lnTo>
                  <a:pt x="5493" y="0"/>
                </a:lnTo>
                <a:lnTo>
                  <a:pt x="2200" y="681"/>
                </a:lnTo>
                <a:lnTo>
                  <a:pt x="2200" y="263"/>
                </a:lnTo>
                <a:lnTo>
                  <a:pt x="867" y="263"/>
                </a:lnTo>
                <a:lnTo>
                  <a:pt x="867" y="1264"/>
                </a:lnTo>
                <a:cubicBezTo>
                  <a:pt x="633" y="1377"/>
                  <a:pt x="432" y="1547"/>
                  <a:pt x="280" y="1761"/>
                </a:cubicBezTo>
                <a:cubicBezTo>
                  <a:pt x="97" y="2021"/>
                  <a:pt x="0" y="2327"/>
                  <a:pt x="0" y="2645"/>
                </a:cubicBezTo>
                <a:lnTo>
                  <a:pt x="0" y="6463"/>
                </a:lnTo>
                <a:lnTo>
                  <a:pt x="3067" y="6463"/>
                </a:lnTo>
                <a:lnTo>
                  <a:pt x="3067" y="2645"/>
                </a:lnTo>
                <a:cubicBezTo>
                  <a:pt x="3067" y="2327"/>
                  <a:pt x="2970" y="2021"/>
                  <a:pt x="2787" y="1761"/>
                </a:cubicBezTo>
                <a:cubicBezTo>
                  <a:pt x="2635" y="1547"/>
                  <a:pt x="2434" y="1377"/>
                  <a:pt x="2200" y="1264"/>
                </a:cubicBezTo>
                <a:lnTo>
                  <a:pt x="2200" y="1178"/>
                </a:lnTo>
                <a:lnTo>
                  <a:pt x="5493" y="1858"/>
                </a:lnTo>
                <a:lnTo>
                  <a:pt x="5574" y="1467"/>
                </a:lnTo>
                <a:lnTo>
                  <a:pt x="2975" y="929"/>
                </a:lnTo>
                <a:lnTo>
                  <a:pt x="5574" y="392"/>
                </a:lnTo>
                <a:close/>
                <a:moveTo>
                  <a:pt x="400" y="6063"/>
                </a:moveTo>
                <a:lnTo>
                  <a:pt x="400" y="2845"/>
                </a:lnTo>
                <a:lnTo>
                  <a:pt x="2667" y="2845"/>
                </a:lnTo>
                <a:lnTo>
                  <a:pt x="2667" y="6063"/>
                </a:lnTo>
                <a:lnTo>
                  <a:pt x="400" y="6063"/>
                </a:lnTo>
                <a:close/>
                <a:moveTo>
                  <a:pt x="2649" y="2445"/>
                </a:moveTo>
                <a:lnTo>
                  <a:pt x="418" y="2445"/>
                </a:lnTo>
                <a:cubicBezTo>
                  <a:pt x="487" y="2068"/>
                  <a:pt x="744" y="1743"/>
                  <a:pt x="1105" y="1596"/>
                </a:cubicBezTo>
                <a:lnTo>
                  <a:pt x="1963" y="1596"/>
                </a:lnTo>
                <a:cubicBezTo>
                  <a:pt x="2323" y="1743"/>
                  <a:pt x="2581" y="2068"/>
                  <a:pt x="2649" y="2445"/>
                </a:cubicBezTo>
                <a:close/>
                <a:moveTo>
                  <a:pt x="1800" y="1196"/>
                </a:moveTo>
                <a:lnTo>
                  <a:pt x="1267" y="1196"/>
                </a:lnTo>
                <a:lnTo>
                  <a:pt x="1267" y="663"/>
                </a:lnTo>
                <a:lnTo>
                  <a:pt x="1800" y="663"/>
                </a:lnTo>
                <a:lnTo>
                  <a:pt x="1800" y="764"/>
                </a:lnTo>
                <a:lnTo>
                  <a:pt x="1800" y="1095"/>
                </a:lnTo>
                <a:lnTo>
                  <a:pt x="1800" y="1196"/>
                </a:lnTo>
                <a:close/>
              </a:path>
            </a:pathLst>
          </a:custGeom>
          <a:solidFill>
            <a:schemeClr val="lt1"/>
          </a:solidFill>
          <a:ln>
            <a:noFill/>
          </a:ln>
        </p:spPr>
      </p:sp>
      <p:sp>
        <p:nvSpPr>
          <p:cNvPr id="53" name="palette_152686"/>
          <p:cNvSpPr>
            <a:spLocks noChangeAspect="1"/>
          </p:cNvSpPr>
          <p:nvPr>
            <p:custDataLst>
              <p:tags r:id="rId22"/>
            </p:custDataLst>
          </p:nvPr>
        </p:nvSpPr>
        <p:spPr bwMode="auto">
          <a:xfrm>
            <a:off x="1226082" y="5769047"/>
            <a:ext cx="441102" cy="440209"/>
          </a:xfrm>
          <a:custGeom>
            <a:avLst/>
            <a:gdLst>
              <a:gd name="connsiteX0" fmla="*/ 518825 w 596097"/>
              <a:gd name="connsiteY0" fmla="*/ 144659 h 595503"/>
              <a:gd name="connsiteX1" fmla="*/ 532619 w 596097"/>
              <a:gd name="connsiteY1" fmla="*/ 150584 h 595503"/>
              <a:gd name="connsiteX2" fmla="*/ 532619 w 596097"/>
              <a:gd name="connsiteY2" fmla="*/ 178442 h 595503"/>
              <a:gd name="connsiteX3" fmla="*/ 366051 w 596097"/>
              <a:gd name="connsiteY3" fmla="*/ 345172 h 595503"/>
              <a:gd name="connsiteX4" fmla="*/ 351893 w 596097"/>
              <a:gd name="connsiteY4" fmla="*/ 350993 h 595503"/>
              <a:gd name="connsiteX5" fmla="*/ 337735 w 596097"/>
              <a:gd name="connsiteY5" fmla="*/ 345172 h 595503"/>
              <a:gd name="connsiteX6" fmla="*/ 337735 w 596097"/>
              <a:gd name="connsiteY6" fmla="*/ 317314 h 595503"/>
              <a:gd name="connsiteX7" fmla="*/ 504719 w 596097"/>
              <a:gd name="connsiteY7" fmla="*/ 150584 h 595503"/>
              <a:gd name="connsiteX8" fmla="*/ 518825 w 596097"/>
              <a:gd name="connsiteY8" fmla="*/ 144659 h 595503"/>
              <a:gd name="connsiteX9" fmla="*/ 475133 w 596097"/>
              <a:gd name="connsiteY9" fmla="*/ 100980 h 595503"/>
              <a:gd name="connsiteX10" fmla="*/ 489291 w 596097"/>
              <a:gd name="connsiteY10" fmla="*/ 106907 h 595503"/>
              <a:gd name="connsiteX11" fmla="*/ 489291 w 596097"/>
              <a:gd name="connsiteY11" fmla="*/ 135190 h 595503"/>
              <a:gd name="connsiteX12" fmla="*/ 322307 w 596097"/>
              <a:gd name="connsiteY12" fmla="*/ 301977 h 595503"/>
              <a:gd name="connsiteX13" fmla="*/ 308149 w 596097"/>
              <a:gd name="connsiteY13" fmla="*/ 307384 h 595503"/>
              <a:gd name="connsiteX14" fmla="*/ 293991 w 596097"/>
              <a:gd name="connsiteY14" fmla="*/ 301977 h 595503"/>
              <a:gd name="connsiteX15" fmla="*/ 293991 w 596097"/>
              <a:gd name="connsiteY15" fmla="*/ 273694 h 595503"/>
              <a:gd name="connsiteX16" fmla="*/ 460975 w 596097"/>
              <a:gd name="connsiteY16" fmla="*/ 106907 h 595503"/>
              <a:gd name="connsiteX17" fmla="*/ 475133 w 596097"/>
              <a:gd name="connsiteY17" fmla="*/ 100980 h 595503"/>
              <a:gd name="connsiteX18" fmla="*/ 431383 w 596097"/>
              <a:gd name="connsiteY18" fmla="*/ 57370 h 595503"/>
              <a:gd name="connsiteX19" fmla="*/ 445541 w 596097"/>
              <a:gd name="connsiteY19" fmla="*/ 63295 h 595503"/>
              <a:gd name="connsiteX20" fmla="*/ 445541 w 596097"/>
              <a:gd name="connsiteY20" fmla="*/ 91570 h 595503"/>
              <a:gd name="connsiteX21" fmla="*/ 278557 w 596097"/>
              <a:gd name="connsiteY21" fmla="*/ 258307 h 595503"/>
              <a:gd name="connsiteX22" fmla="*/ 264399 w 596097"/>
              <a:gd name="connsiteY22" fmla="*/ 264128 h 595503"/>
              <a:gd name="connsiteX23" fmla="*/ 250657 w 596097"/>
              <a:gd name="connsiteY23" fmla="*/ 258307 h 595503"/>
              <a:gd name="connsiteX24" fmla="*/ 250657 w 596097"/>
              <a:gd name="connsiteY24" fmla="*/ 230032 h 595503"/>
              <a:gd name="connsiteX25" fmla="*/ 417225 w 596097"/>
              <a:gd name="connsiteY25" fmla="*/ 63295 h 595503"/>
              <a:gd name="connsiteX26" fmla="*/ 431383 w 596097"/>
              <a:gd name="connsiteY26" fmla="*/ 57370 h 595503"/>
              <a:gd name="connsiteX27" fmla="*/ 373992 w 596097"/>
              <a:gd name="connsiteY27" fmla="*/ 0 h 595503"/>
              <a:gd name="connsiteX28" fmla="*/ 388098 w 596097"/>
              <a:gd name="connsiteY28" fmla="*/ 5925 h 595503"/>
              <a:gd name="connsiteX29" fmla="*/ 388098 w 596097"/>
              <a:gd name="connsiteY29" fmla="*/ 34198 h 595503"/>
              <a:gd name="connsiteX30" fmla="*/ 214870 w 596097"/>
              <a:gd name="connsiteY30" fmla="*/ 207163 h 595503"/>
              <a:gd name="connsiteX31" fmla="*/ 107435 w 596097"/>
              <a:gd name="connsiteY31" fmla="*/ 450395 h 595503"/>
              <a:gd name="connsiteX32" fmla="*/ 144912 w 596097"/>
              <a:gd name="connsiteY32" fmla="*/ 488231 h 595503"/>
              <a:gd name="connsiteX33" fmla="*/ 388931 w 596097"/>
              <a:gd name="connsiteY33" fmla="*/ 380960 h 595503"/>
              <a:gd name="connsiteX34" fmla="*/ 562159 w 596097"/>
              <a:gd name="connsiteY34" fmla="*/ 207995 h 595503"/>
              <a:gd name="connsiteX35" fmla="*/ 590476 w 596097"/>
              <a:gd name="connsiteY35" fmla="*/ 207995 h 595503"/>
              <a:gd name="connsiteX36" fmla="*/ 590476 w 596097"/>
              <a:gd name="connsiteY36" fmla="*/ 235852 h 595503"/>
              <a:gd name="connsiteX37" fmla="*/ 411834 w 596097"/>
              <a:gd name="connsiteY37" fmla="*/ 414222 h 595503"/>
              <a:gd name="connsiteX38" fmla="*/ 0 w 596097"/>
              <a:gd name="connsiteY38" fmla="*/ 595503 h 595503"/>
              <a:gd name="connsiteX39" fmla="*/ 181140 w 596097"/>
              <a:gd name="connsiteY39" fmla="*/ 184295 h 595503"/>
              <a:gd name="connsiteX40" fmla="*/ 360198 w 596097"/>
              <a:gd name="connsiteY40" fmla="*/ 5925 h 595503"/>
              <a:gd name="connsiteX41" fmla="*/ 373992 w 596097"/>
              <a:gd name="connsiteY41" fmla="*/ 0 h 5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96097" h="595503">
                <a:moveTo>
                  <a:pt x="518825" y="144659"/>
                </a:moveTo>
                <a:cubicBezTo>
                  <a:pt x="523875" y="144659"/>
                  <a:pt x="528872" y="146634"/>
                  <a:pt x="532619" y="150584"/>
                </a:cubicBezTo>
                <a:cubicBezTo>
                  <a:pt x="540531" y="158068"/>
                  <a:pt x="540531" y="170957"/>
                  <a:pt x="532619" y="178442"/>
                </a:cubicBezTo>
                <a:lnTo>
                  <a:pt x="366051" y="345172"/>
                </a:lnTo>
                <a:cubicBezTo>
                  <a:pt x="361887" y="348914"/>
                  <a:pt x="356890" y="350993"/>
                  <a:pt x="351893" y="350993"/>
                </a:cubicBezTo>
                <a:cubicBezTo>
                  <a:pt x="346480" y="350993"/>
                  <a:pt x="341483" y="348914"/>
                  <a:pt x="337735" y="345172"/>
                </a:cubicBezTo>
                <a:cubicBezTo>
                  <a:pt x="329823" y="337272"/>
                  <a:pt x="329823" y="324798"/>
                  <a:pt x="337735" y="317314"/>
                </a:cubicBezTo>
                <a:lnTo>
                  <a:pt x="504719" y="150584"/>
                </a:lnTo>
                <a:cubicBezTo>
                  <a:pt x="508675" y="146634"/>
                  <a:pt x="513776" y="144659"/>
                  <a:pt x="518825" y="144659"/>
                </a:cubicBezTo>
                <a:close/>
                <a:moveTo>
                  <a:pt x="475133" y="100980"/>
                </a:moveTo>
                <a:cubicBezTo>
                  <a:pt x="480234" y="100980"/>
                  <a:pt x="485335" y="102956"/>
                  <a:pt x="489291" y="106907"/>
                </a:cubicBezTo>
                <a:cubicBezTo>
                  <a:pt x="497203" y="114809"/>
                  <a:pt x="497203" y="127287"/>
                  <a:pt x="489291" y="135190"/>
                </a:cubicBezTo>
                <a:lnTo>
                  <a:pt x="322307" y="301977"/>
                </a:lnTo>
                <a:cubicBezTo>
                  <a:pt x="318559" y="305720"/>
                  <a:pt x="313146" y="307384"/>
                  <a:pt x="308149" y="307384"/>
                </a:cubicBezTo>
                <a:cubicBezTo>
                  <a:pt x="303152" y="307384"/>
                  <a:pt x="298155" y="305720"/>
                  <a:pt x="293991" y="301977"/>
                </a:cubicBezTo>
                <a:cubicBezTo>
                  <a:pt x="286495" y="294074"/>
                  <a:pt x="286495" y="281181"/>
                  <a:pt x="293991" y="273694"/>
                </a:cubicBezTo>
                <a:lnTo>
                  <a:pt x="460975" y="106907"/>
                </a:lnTo>
                <a:cubicBezTo>
                  <a:pt x="464931" y="102956"/>
                  <a:pt x="470032" y="100980"/>
                  <a:pt x="475133" y="100980"/>
                </a:cubicBezTo>
                <a:close/>
                <a:moveTo>
                  <a:pt x="431383" y="57370"/>
                </a:moveTo>
                <a:cubicBezTo>
                  <a:pt x="436484" y="57370"/>
                  <a:pt x="441585" y="59345"/>
                  <a:pt x="445541" y="63295"/>
                </a:cubicBezTo>
                <a:cubicBezTo>
                  <a:pt x="453453" y="71196"/>
                  <a:pt x="453453" y="83670"/>
                  <a:pt x="445541" y="91570"/>
                </a:cubicBezTo>
                <a:lnTo>
                  <a:pt x="278557" y="258307"/>
                </a:lnTo>
                <a:cubicBezTo>
                  <a:pt x="274809" y="262049"/>
                  <a:pt x="269812" y="264128"/>
                  <a:pt x="264399" y="264128"/>
                </a:cubicBezTo>
                <a:cubicBezTo>
                  <a:pt x="259402" y="264128"/>
                  <a:pt x="254405" y="262049"/>
                  <a:pt x="250657" y="258307"/>
                </a:cubicBezTo>
                <a:cubicBezTo>
                  <a:pt x="242745" y="250407"/>
                  <a:pt x="242745" y="237932"/>
                  <a:pt x="250657" y="230032"/>
                </a:cubicBezTo>
                <a:lnTo>
                  <a:pt x="417225" y="63295"/>
                </a:lnTo>
                <a:cubicBezTo>
                  <a:pt x="421181" y="59345"/>
                  <a:pt x="426282" y="57370"/>
                  <a:pt x="431383" y="57370"/>
                </a:cubicBezTo>
                <a:close/>
                <a:moveTo>
                  <a:pt x="373992" y="0"/>
                </a:moveTo>
                <a:cubicBezTo>
                  <a:pt x="379041" y="0"/>
                  <a:pt x="384142" y="1975"/>
                  <a:pt x="388098" y="5925"/>
                </a:cubicBezTo>
                <a:cubicBezTo>
                  <a:pt x="396010" y="13825"/>
                  <a:pt x="396010" y="26298"/>
                  <a:pt x="388098" y="34198"/>
                </a:cubicBezTo>
                <a:lnTo>
                  <a:pt x="214870" y="207163"/>
                </a:lnTo>
                <a:lnTo>
                  <a:pt x="107435" y="450395"/>
                </a:lnTo>
                <a:lnTo>
                  <a:pt x="144912" y="488231"/>
                </a:lnTo>
                <a:lnTo>
                  <a:pt x="388931" y="380960"/>
                </a:lnTo>
                <a:lnTo>
                  <a:pt x="562159" y="207995"/>
                </a:lnTo>
                <a:cubicBezTo>
                  <a:pt x="570071" y="200095"/>
                  <a:pt x="582564" y="200095"/>
                  <a:pt x="590476" y="207995"/>
                </a:cubicBezTo>
                <a:cubicBezTo>
                  <a:pt x="597971" y="215479"/>
                  <a:pt x="597971" y="228368"/>
                  <a:pt x="590476" y="235852"/>
                </a:cubicBezTo>
                <a:lnTo>
                  <a:pt x="411834" y="414222"/>
                </a:lnTo>
                <a:lnTo>
                  <a:pt x="0" y="595503"/>
                </a:lnTo>
                <a:lnTo>
                  <a:pt x="181140" y="184295"/>
                </a:lnTo>
                <a:lnTo>
                  <a:pt x="360198" y="5925"/>
                </a:lnTo>
                <a:cubicBezTo>
                  <a:pt x="363946" y="1975"/>
                  <a:pt x="368943" y="0"/>
                  <a:pt x="373992" y="0"/>
                </a:cubicBezTo>
                <a:close/>
              </a:path>
            </a:pathLst>
          </a:custGeom>
          <a:solidFill>
            <a:schemeClr val="l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970" b="1" i="0" u="none" strike="noStrike" kern="1200" cap="none" spc="0" normalizeH="0" baseline="0" noProof="0">
              <a:ln>
                <a:noFill/>
              </a:ln>
              <a:solidFill>
                <a:schemeClr val="dk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56" name="spray-gun_272337"/>
          <p:cNvSpPr>
            <a:spLocks noChangeAspect="1"/>
          </p:cNvSpPr>
          <p:nvPr>
            <p:custDataLst>
              <p:tags r:id="rId23"/>
            </p:custDataLst>
          </p:nvPr>
        </p:nvSpPr>
        <p:spPr bwMode="auto">
          <a:xfrm>
            <a:off x="7242575" y="3513532"/>
            <a:ext cx="433066" cy="441102"/>
          </a:xfrm>
          <a:custGeom>
            <a:avLst/>
            <a:gdLst>
              <a:gd name="T0" fmla="*/ 6386 w 6696"/>
              <a:gd name="T1" fmla="*/ 4486 h 6827"/>
              <a:gd name="T2" fmla="*/ 5974 w 6696"/>
              <a:gd name="T3" fmla="*/ 2829 h 6827"/>
              <a:gd name="T4" fmla="*/ 4517 w 6696"/>
              <a:gd name="T5" fmla="*/ 3182 h 6827"/>
              <a:gd name="T6" fmla="*/ 3853 w 6696"/>
              <a:gd name="T7" fmla="*/ 2829 h 6827"/>
              <a:gd name="T8" fmla="*/ 3169 w 6696"/>
              <a:gd name="T9" fmla="*/ 2449 h 6827"/>
              <a:gd name="T10" fmla="*/ 4131 w 6696"/>
              <a:gd name="T11" fmla="*/ 526 h 6827"/>
              <a:gd name="T12" fmla="*/ 3644 w 6696"/>
              <a:gd name="T13" fmla="*/ 0 h 6827"/>
              <a:gd name="T14" fmla="*/ 1318 w 6696"/>
              <a:gd name="T15" fmla="*/ 157 h 6827"/>
              <a:gd name="T16" fmla="*/ 1642 w 6696"/>
              <a:gd name="T17" fmla="*/ 1953 h 6827"/>
              <a:gd name="T18" fmla="*/ 2152 w 6696"/>
              <a:gd name="T19" fmla="*/ 2829 h 6827"/>
              <a:gd name="T20" fmla="*/ 1203 w 6696"/>
              <a:gd name="T21" fmla="*/ 3251 h 6827"/>
              <a:gd name="T22" fmla="*/ 225 w 6696"/>
              <a:gd name="T23" fmla="*/ 3513 h 6827"/>
              <a:gd name="T24" fmla="*/ 225 w 6696"/>
              <a:gd name="T25" fmla="*/ 3962 h 6827"/>
              <a:gd name="T26" fmla="*/ 1203 w 6696"/>
              <a:gd name="T27" fmla="*/ 4224 h 6827"/>
              <a:gd name="T28" fmla="*/ 2433 w 6696"/>
              <a:gd name="T29" fmla="*/ 4646 h 6827"/>
              <a:gd name="T30" fmla="*/ 1974 w 6696"/>
              <a:gd name="T31" fmla="*/ 5574 h 6827"/>
              <a:gd name="T32" fmla="*/ 2343 w 6696"/>
              <a:gd name="T33" fmla="*/ 5830 h 6827"/>
              <a:gd name="T34" fmla="*/ 2877 w 6696"/>
              <a:gd name="T35" fmla="*/ 4992 h 6827"/>
              <a:gd name="T36" fmla="*/ 3853 w 6696"/>
              <a:gd name="T37" fmla="*/ 4646 h 6827"/>
              <a:gd name="T38" fmla="*/ 4512 w 6696"/>
              <a:gd name="T39" fmla="*/ 4292 h 6827"/>
              <a:gd name="T40" fmla="*/ 4207 w 6696"/>
              <a:gd name="T41" fmla="*/ 6350 h 6827"/>
              <a:gd name="T42" fmla="*/ 4615 w 6696"/>
              <a:gd name="T43" fmla="*/ 6827 h 6827"/>
              <a:gd name="T44" fmla="*/ 6583 w 6696"/>
              <a:gd name="T45" fmla="*/ 6682 h 6827"/>
              <a:gd name="T46" fmla="*/ 1637 w 6696"/>
              <a:gd name="T47" fmla="*/ 491 h 6827"/>
              <a:gd name="T48" fmla="*/ 1677 w 6696"/>
              <a:gd name="T49" fmla="*/ 448 h 6827"/>
              <a:gd name="T50" fmla="*/ 3673 w 6696"/>
              <a:gd name="T51" fmla="*/ 461 h 6827"/>
              <a:gd name="T52" fmla="*/ 2761 w 6696"/>
              <a:gd name="T53" fmla="*/ 2129 h 6827"/>
              <a:gd name="T54" fmla="*/ 2557 w 6696"/>
              <a:gd name="T55" fmla="*/ 2129 h 6827"/>
              <a:gd name="T56" fmla="*/ 2721 w 6696"/>
              <a:gd name="T57" fmla="*/ 2586 h 6827"/>
              <a:gd name="T58" fmla="*/ 2600 w 6696"/>
              <a:gd name="T59" fmla="*/ 2829 h 6827"/>
              <a:gd name="T60" fmla="*/ 2721 w 6696"/>
              <a:gd name="T61" fmla="*/ 2586 h 6827"/>
              <a:gd name="T62" fmla="*/ 3826 w 6696"/>
              <a:gd name="T63" fmla="*/ 4068 h 6827"/>
              <a:gd name="T64" fmla="*/ 1652 w 6696"/>
              <a:gd name="T65" fmla="*/ 4197 h 6827"/>
              <a:gd name="T66" fmla="*/ 3826 w 6696"/>
              <a:gd name="T67" fmla="*/ 3277 h 6827"/>
              <a:gd name="T68" fmla="*/ 4512 w 6696"/>
              <a:gd name="T69" fmla="*/ 3844 h 6827"/>
              <a:gd name="T70" fmla="*/ 4275 w 6696"/>
              <a:gd name="T71" fmla="*/ 3631 h 6827"/>
              <a:gd name="T72" fmla="*/ 4512 w 6696"/>
              <a:gd name="T73" fmla="*/ 3844 h 6827"/>
              <a:gd name="T74" fmla="*/ 4958 w 6696"/>
              <a:gd name="T75" fmla="*/ 4456 h 6827"/>
              <a:gd name="T76" fmla="*/ 5938 w 6696"/>
              <a:gd name="T77" fmla="*/ 3277 h 6827"/>
              <a:gd name="T78" fmla="*/ 6228 w 6696"/>
              <a:gd name="T79" fmla="*/ 637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96" h="6827">
                <a:moveTo>
                  <a:pt x="6677" y="6350"/>
                </a:moveTo>
                <a:lnTo>
                  <a:pt x="6386" y="4486"/>
                </a:lnTo>
                <a:lnTo>
                  <a:pt x="6386" y="3241"/>
                </a:lnTo>
                <a:cubicBezTo>
                  <a:pt x="6386" y="3014"/>
                  <a:pt x="6201" y="2829"/>
                  <a:pt x="5974" y="2829"/>
                </a:cubicBezTo>
                <a:lnTo>
                  <a:pt x="4925" y="2829"/>
                </a:lnTo>
                <a:cubicBezTo>
                  <a:pt x="4717" y="2829"/>
                  <a:pt x="4545" y="2983"/>
                  <a:pt x="4517" y="3182"/>
                </a:cubicBezTo>
                <a:lnTo>
                  <a:pt x="4269" y="3182"/>
                </a:lnTo>
                <a:cubicBezTo>
                  <a:pt x="4236" y="2982"/>
                  <a:pt x="4062" y="2829"/>
                  <a:pt x="3853" y="2829"/>
                </a:cubicBezTo>
                <a:lnTo>
                  <a:pt x="3169" y="2829"/>
                </a:lnTo>
                <a:lnTo>
                  <a:pt x="3169" y="2449"/>
                </a:lnTo>
                <a:cubicBezTo>
                  <a:pt x="3358" y="2342"/>
                  <a:pt x="3532" y="2174"/>
                  <a:pt x="3679" y="1953"/>
                </a:cubicBezTo>
                <a:cubicBezTo>
                  <a:pt x="3928" y="1580"/>
                  <a:pt x="4088" y="1073"/>
                  <a:pt x="4131" y="526"/>
                </a:cubicBezTo>
                <a:cubicBezTo>
                  <a:pt x="4141" y="391"/>
                  <a:pt x="4095" y="257"/>
                  <a:pt x="4003" y="157"/>
                </a:cubicBezTo>
                <a:cubicBezTo>
                  <a:pt x="3911" y="57"/>
                  <a:pt x="3780" y="0"/>
                  <a:pt x="3644" y="0"/>
                </a:cubicBezTo>
                <a:lnTo>
                  <a:pt x="1677" y="0"/>
                </a:lnTo>
                <a:cubicBezTo>
                  <a:pt x="1541" y="0"/>
                  <a:pt x="1410" y="57"/>
                  <a:pt x="1318" y="157"/>
                </a:cubicBezTo>
                <a:cubicBezTo>
                  <a:pt x="1226" y="256"/>
                  <a:pt x="1180" y="391"/>
                  <a:pt x="1190" y="526"/>
                </a:cubicBezTo>
                <a:cubicBezTo>
                  <a:pt x="1233" y="1073"/>
                  <a:pt x="1393" y="1580"/>
                  <a:pt x="1642" y="1953"/>
                </a:cubicBezTo>
                <a:cubicBezTo>
                  <a:pt x="1789" y="2174"/>
                  <a:pt x="1963" y="2342"/>
                  <a:pt x="2152" y="2449"/>
                </a:cubicBezTo>
                <a:lnTo>
                  <a:pt x="2152" y="2829"/>
                </a:lnTo>
                <a:lnTo>
                  <a:pt x="1625" y="2829"/>
                </a:lnTo>
                <a:cubicBezTo>
                  <a:pt x="1393" y="2829"/>
                  <a:pt x="1203" y="3018"/>
                  <a:pt x="1203" y="3251"/>
                </a:cubicBezTo>
                <a:lnTo>
                  <a:pt x="1203" y="3513"/>
                </a:lnTo>
                <a:lnTo>
                  <a:pt x="225" y="3513"/>
                </a:lnTo>
                <a:cubicBezTo>
                  <a:pt x="101" y="3513"/>
                  <a:pt x="0" y="3614"/>
                  <a:pt x="0" y="3737"/>
                </a:cubicBezTo>
                <a:cubicBezTo>
                  <a:pt x="0" y="3861"/>
                  <a:pt x="101" y="3962"/>
                  <a:pt x="225" y="3962"/>
                </a:cubicBezTo>
                <a:lnTo>
                  <a:pt x="1203" y="3962"/>
                </a:lnTo>
                <a:lnTo>
                  <a:pt x="1203" y="4224"/>
                </a:lnTo>
                <a:cubicBezTo>
                  <a:pt x="1203" y="4457"/>
                  <a:pt x="1393" y="4646"/>
                  <a:pt x="1625" y="4646"/>
                </a:cubicBezTo>
                <a:lnTo>
                  <a:pt x="2433" y="4646"/>
                </a:lnTo>
                <a:lnTo>
                  <a:pt x="2429" y="4918"/>
                </a:lnTo>
                <a:lnTo>
                  <a:pt x="1974" y="5574"/>
                </a:lnTo>
                <a:cubicBezTo>
                  <a:pt x="1904" y="5676"/>
                  <a:pt x="1929" y="5815"/>
                  <a:pt x="2031" y="5886"/>
                </a:cubicBezTo>
                <a:cubicBezTo>
                  <a:pt x="2132" y="5957"/>
                  <a:pt x="2272" y="5931"/>
                  <a:pt x="2343" y="5830"/>
                </a:cubicBezTo>
                <a:lnTo>
                  <a:pt x="2837" y="5117"/>
                </a:lnTo>
                <a:cubicBezTo>
                  <a:pt x="2862" y="5080"/>
                  <a:pt x="2876" y="5037"/>
                  <a:pt x="2877" y="4992"/>
                </a:cubicBezTo>
                <a:lnTo>
                  <a:pt x="2882" y="4646"/>
                </a:lnTo>
                <a:lnTo>
                  <a:pt x="3853" y="4646"/>
                </a:lnTo>
                <a:cubicBezTo>
                  <a:pt x="4062" y="4646"/>
                  <a:pt x="4236" y="4492"/>
                  <a:pt x="4269" y="4292"/>
                </a:cubicBezTo>
                <a:lnTo>
                  <a:pt x="4512" y="4292"/>
                </a:lnTo>
                <a:lnTo>
                  <a:pt x="4512" y="4404"/>
                </a:lnTo>
                <a:lnTo>
                  <a:pt x="4207" y="6350"/>
                </a:lnTo>
                <a:cubicBezTo>
                  <a:pt x="4188" y="6469"/>
                  <a:pt x="4223" y="6590"/>
                  <a:pt x="4301" y="6682"/>
                </a:cubicBezTo>
                <a:cubicBezTo>
                  <a:pt x="4380" y="6774"/>
                  <a:pt x="4494" y="6827"/>
                  <a:pt x="4615" y="6827"/>
                </a:cubicBezTo>
                <a:lnTo>
                  <a:pt x="6270" y="6827"/>
                </a:lnTo>
                <a:cubicBezTo>
                  <a:pt x="6390" y="6827"/>
                  <a:pt x="6505" y="6774"/>
                  <a:pt x="6583" y="6682"/>
                </a:cubicBezTo>
                <a:cubicBezTo>
                  <a:pt x="6662" y="6591"/>
                  <a:pt x="6696" y="6470"/>
                  <a:pt x="6677" y="6350"/>
                </a:cubicBezTo>
                <a:close/>
                <a:moveTo>
                  <a:pt x="1637" y="491"/>
                </a:moveTo>
                <a:cubicBezTo>
                  <a:pt x="1636" y="480"/>
                  <a:pt x="1640" y="469"/>
                  <a:pt x="1648" y="461"/>
                </a:cubicBezTo>
                <a:cubicBezTo>
                  <a:pt x="1655" y="453"/>
                  <a:pt x="1666" y="448"/>
                  <a:pt x="1677" y="448"/>
                </a:cubicBezTo>
                <a:lnTo>
                  <a:pt x="3644" y="448"/>
                </a:lnTo>
                <a:cubicBezTo>
                  <a:pt x="3655" y="448"/>
                  <a:pt x="3666" y="453"/>
                  <a:pt x="3673" y="461"/>
                </a:cubicBezTo>
                <a:cubicBezTo>
                  <a:pt x="3681" y="469"/>
                  <a:pt x="3685" y="480"/>
                  <a:pt x="3684" y="491"/>
                </a:cubicBezTo>
                <a:cubicBezTo>
                  <a:pt x="3636" y="1108"/>
                  <a:pt x="3340" y="2020"/>
                  <a:pt x="2761" y="2129"/>
                </a:cubicBezTo>
                <a:cubicBezTo>
                  <a:pt x="2694" y="2142"/>
                  <a:pt x="2627" y="2142"/>
                  <a:pt x="2560" y="2129"/>
                </a:cubicBezTo>
                <a:cubicBezTo>
                  <a:pt x="2559" y="2129"/>
                  <a:pt x="2558" y="2129"/>
                  <a:pt x="2557" y="2129"/>
                </a:cubicBezTo>
                <a:cubicBezTo>
                  <a:pt x="2066" y="2032"/>
                  <a:pt x="1699" y="1288"/>
                  <a:pt x="1637" y="491"/>
                </a:cubicBezTo>
                <a:close/>
                <a:moveTo>
                  <a:pt x="2721" y="2586"/>
                </a:moveTo>
                <a:lnTo>
                  <a:pt x="2721" y="2829"/>
                </a:lnTo>
                <a:lnTo>
                  <a:pt x="2600" y="2829"/>
                </a:lnTo>
                <a:lnTo>
                  <a:pt x="2600" y="2586"/>
                </a:lnTo>
                <a:cubicBezTo>
                  <a:pt x="2637" y="2588"/>
                  <a:pt x="2680" y="2588"/>
                  <a:pt x="2721" y="2586"/>
                </a:cubicBezTo>
                <a:close/>
                <a:moveTo>
                  <a:pt x="3826" y="3407"/>
                </a:moveTo>
                <a:lnTo>
                  <a:pt x="3826" y="4068"/>
                </a:lnTo>
                <a:lnTo>
                  <a:pt x="3826" y="4197"/>
                </a:lnTo>
                <a:lnTo>
                  <a:pt x="1652" y="4197"/>
                </a:lnTo>
                <a:lnTo>
                  <a:pt x="1652" y="3277"/>
                </a:lnTo>
                <a:lnTo>
                  <a:pt x="3826" y="3277"/>
                </a:lnTo>
                <a:lnTo>
                  <a:pt x="3826" y="3407"/>
                </a:lnTo>
                <a:close/>
                <a:moveTo>
                  <a:pt x="4512" y="3844"/>
                </a:moveTo>
                <a:lnTo>
                  <a:pt x="4275" y="3844"/>
                </a:lnTo>
                <a:lnTo>
                  <a:pt x="4275" y="3631"/>
                </a:lnTo>
                <a:lnTo>
                  <a:pt x="4512" y="3631"/>
                </a:lnTo>
                <a:lnTo>
                  <a:pt x="4512" y="3844"/>
                </a:lnTo>
                <a:close/>
                <a:moveTo>
                  <a:pt x="4656" y="6378"/>
                </a:moveTo>
                <a:lnTo>
                  <a:pt x="4958" y="4456"/>
                </a:lnTo>
                <a:cubicBezTo>
                  <a:pt x="4962" y="4432"/>
                  <a:pt x="4961" y="4517"/>
                  <a:pt x="4961" y="3277"/>
                </a:cubicBezTo>
                <a:lnTo>
                  <a:pt x="5938" y="3277"/>
                </a:lnTo>
                <a:cubicBezTo>
                  <a:pt x="5938" y="4604"/>
                  <a:pt x="5937" y="4513"/>
                  <a:pt x="5940" y="4538"/>
                </a:cubicBezTo>
                <a:lnTo>
                  <a:pt x="6228" y="6378"/>
                </a:lnTo>
                <a:lnTo>
                  <a:pt x="4656" y="6378"/>
                </a:lnTo>
                <a:close/>
              </a:path>
            </a:pathLst>
          </a:custGeom>
          <a:solidFill>
            <a:schemeClr val="lt1"/>
          </a:solidFill>
          <a:ln>
            <a:noFill/>
          </a:ln>
        </p:spPr>
      </p:sp>
      <p:sp>
        <p:nvSpPr>
          <p:cNvPr id="58" name="folded-paper_15054"/>
          <p:cNvSpPr>
            <a:spLocks noChangeAspect="1"/>
          </p:cNvSpPr>
          <p:nvPr>
            <p:custDataLst>
              <p:tags r:id="rId24"/>
            </p:custDataLst>
          </p:nvPr>
        </p:nvSpPr>
        <p:spPr bwMode="auto">
          <a:xfrm>
            <a:off x="7234539" y="4653790"/>
            <a:ext cx="441102" cy="425030"/>
          </a:xfrm>
          <a:custGeom>
            <a:avLst/>
            <a:gdLst>
              <a:gd name="T0" fmla="*/ 732 w 747"/>
              <a:gd name="T1" fmla="*/ 5 h 721"/>
              <a:gd name="T2" fmla="*/ 704 w 747"/>
              <a:gd name="T3" fmla="*/ 7 h 721"/>
              <a:gd name="T4" fmla="*/ 489 w 747"/>
              <a:gd name="T5" fmla="*/ 161 h 721"/>
              <a:gd name="T6" fmla="*/ 273 w 747"/>
              <a:gd name="T7" fmla="*/ 7 h 721"/>
              <a:gd name="T8" fmla="*/ 272 w 747"/>
              <a:gd name="T9" fmla="*/ 6 h 721"/>
              <a:gd name="T10" fmla="*/ 270 w 747"/>
              <a:gd name="T11" fmla="*/ 5 h 721"/>
              <a:gd name="T12" fmla="*/ 268 w 747"/>
              <a:gd name="T13" fmla="*/ 4 h 721"/>
              <a:gd name="T14" fmla="*/ 265 w 747"/>
              <a:gd name="T15" fmla="*/ 3 h 721"/>
              <a:gd name="T16" fmla="*/ 261 w 747"/>
              <a:gd name="T17" fmla="*/ 2 h 721"/>
              <a:gd name="T18" fmla="*/ 258 w 747"/>
              <a:gd name="T19" fmla="*/ 2 h 721"/>
              <a:gd name="T20" fmla="*/ 254 w 747"/>
              <a:gd name="T21" fmla="*/ 2 h 721"/>
              <a:gd name="T22" fmla="*/ 251 w 747"/>
              <a:gd name="T23" fmla="*/ 3 h 721"/>
              <a:gd name="T24" fmla="*/ 247 w 747"/>
              <a:gd name="T25" fmla="*/ 4 h 721"/>
              <a:gd name="T26" fmla="*/ 246 w 747"/>
              <a:gd name="T27" fmla="*/ 5 h 721"/>
              <a:gd name="T28" fmla="*/ 244 w 747"/>
              <a:gd name="T29" fmla="*/ 6 h 721"/>
              <a:gd name="T30" fmla="*/ 242 w 747"/>
              <a:gd name="T31" fmla="*/ 7 h 721"/>
              <a:gd name="T32" fmla="*/ 11 w 747"/>
              <a:gd name="T33" fmla="*/ 172 h 721"/>
              <a:gd name="T34" fmla="*/ 0 w 747"/>
              <a:gd name="T35" fmla="*/ 194 h 721"/>
              <a:gd name="T36" fmla="*/ 0 w 747"/>
              <a:gd name="T37" fmla="*/ 694 h 721"/>
              <a:gd name="T38" fmla="*/ 14 w 747"/>
              <a:gd name="T39" fmla="*/ 718 h 721"/>
              <a:gd name="T40" fmla="*/ 27 w 747"/>
              <a:gd name="T41" fmla="*/ 721 h 721"/>
              <a:gd name="T42" fmla="*/ 42 w 747"/>
              <a:gd name="T43" fmla="*/ 716 h 721"/>
              <a:gd name="T44" fmla="*/ 258 w 747"/>
              <a:gd name="T45" fmla="*/ 561 h 721"/>
              <a:gd name="T46" fmla="*/ 473 w 747"/>
              <a:gd name="T47" fmla="*/ 716 h 721"/>
              <a:gd name="T48" fmla="*/ 475 w 747"/>
              <a:gd name="T49" fmla="*/ 717 h 721"/>
              <a:gd name="T50" fmla="*/ 477 w 747"/>
              <a:gd name="T51" fmla="*/ 718 h 721"/>
              <a:gd name="T52" fmla="*/ 479 w 747"/>
              <a:gd name="T53" fmla="*/ 719 h 721"/>
              <a:gd name="T54" fmla="*/ 482 w 747"/>
              <a:gd name="T55" fmla="*/ 720 h 721"/>
              <a:gd name="T56" fmla="*/ 489 w 747"/>
              <a:gd name="T57" fmla="*/ 721 h 721"/>
              <a:gd name="T58" fmla="*/ 496 w 747"/>
              <a:gd name="T59" fmla="*/ 720 h 721"/>
              <a:gd name="T60" fmla="*/ 498 w 747"/>
              <a:gd name="T61" fmla="*/ 719 h 721"/>
              <a:gd name="T62" fmla="*/ 501 w 747"/>
              <a:gd name="T63" fmla="*/ 718 h 721"/>
              <a:gd name="T64" fmla="*/ 503 w 747"/>
              <a:gd name="T65" fmla="*/ 717 h 721"/>
              <a:gd name="T66" fmla="*/ 504 w 747"/>
              <a:gd name="T67" fmla="*/ 716 h 721"/>
              <a:gd name="T68" fmla="*/ 736 w 747"/>
              <a:gd name="T69" fmla="*/ 550 h 721"/>
              <a:gd name="T70" fmla="*/ 747 w 747"/>
              <a:gd name="T71" fmla="*/ 528 h 721"/>
              <a:gd name="T72" fmla="*/ 747 w 747"/>
              <a:gd name="T73" fmla="*/ 29 h 721"/>
              <a:gd name="T74" fmla="*/ 732 w 747"/>
              <a:gd name="T75" fmla="*/ 5 h 721"/>
              <a:gd name="T76" fmla="*/ 53 w 747"/>
              <a:gd name="T77" fmla="*/ 208 h 721"/>
              <a:gd name="T78" fmla="*/ 231 w 747"/>
              <a:gd name="T79" fmla="*/ 80 h 721"/>
              <a:gd name="T80" fmla="*/ 231 w 747"/>
              <a:gd name="T81" fmla="*/ 515 h 721"/>
              <a:gd name="T82" fmla="*/ 53 w 747"/>
              <a:gd name="T83" fmla="*/ 642 h 721"/>
              <a:gd name="T84" fmla="*/ 53 w 747"/>
              <a:gd name="T85" fmla="*/ 208 h 721"/>
              <a:gd name="T86" fmla="*/ 284 w 747"/>
              <a:gd name="T87" fmla="*/ 80 h 721"/>
              <a:gd name="T88" fmla="*/ 462 w 747"/>
              <a:gd name="T89" fmla="*/ 208 h 721"/>
              <a:gd name="T90" fmla="*/ 462 w 747"/>
              <a:gd name="T91" fmla="*/ 642 h 721"/>
              <a:gd name="T92" fmla="*/ 284 w 747"/>
              <a:gd name="T93" fmla="*/ 515 h 721"/>
              <a:gd name="T94" fmla="*/ 284 w 747"/>
              <a:gd name="T95" fmla="*/ 80 h 721"/>
              <a:gd name="T96" fmla="*/ 693 w 747"/>
              <a:gd name="T97" fmla="*/ 515 h 721"/>
              <a:gd name="T98" fmla="*/ 516 w 747"/>
              <a:gd name="T99" fmla="*/ 642 h 721"/>
              <a:gd name="T100" fmla="*/ 516 w 747"/>
              <a:gd name="T101" fmla="*/ 208 h 721"/>
              <a:gd name="T102" fmla="*/ 693 w 747"/>
              <a:gd name="T103" fmla="*/ 80 h 721"/>
              <a:gd name="T104" fmla="*/ 693 w 747"/>
              <a:gd name="T105" fmla="*/ 515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7" h="721">
                <a:moveTo>
                  <a:pt x="732" y="5"/>
                </a:moveTo>
                <a:cubicBezTo>
                  <a:pt x="723" y="0"/>
                  <a:pt x="713" y="1"/>
                  <a:pt x="704" y="7"/>
                </a:cubicBezTo>
                <a:lnTo>
                  <a:pt x="489" y="161"/>
                </a:lnTo>
                <a:lnTo>
                  <a:pt x="273" y="7"/>
                </a:lnTo>
                <a:cubicBezTo>
                  <a:pt x="273" y="6"/>
                  <a:pt x="272" y="6"/>
                  <a:pt x="272" y="6"/>
                </a:cubicBezTo>
                <a:cubicBezTo>
                  <a:pt x="271" y="6"/>
                  <a:pt x="271" y="5"/>
                  <a:pt x="270" y="5"/>
                </a:cubicBezTo>
                <a:cubicBezTo>
                  <a:pt x="269" y="5"/>
                  <a:pt x="269" y="4"/>
                  <a:pt x="268" y="4"/>
                </a:cubicBezTo>
                <a:cubicBezTo>
                  <a:pt x="267" y="4"/>
                  <a:pt x="266" y="3"/>
                  <a:pt x="265" y="3"/>
                </a:cubicBezTo>
                <a:cubicBezTo>
                  <a:pt x="264" y="3"/>
                  <a:pt x="263" y="2"/>
                  <a:pt x="261" y="2"/>
                </a:cubicBezTo>
                <a:cubicBezTo>
                  <a:pt x="260" y="2"/>
                  <a:pt x="259" y="2"/>
                  <a:pt x="258" y="2"/>
                </a:cubicBezTo>
                <a:cubicBezTo>
                  <a:pt x="257" y="2"/>
                  <a:pt x="255" y="2"/>
                  <a:pt x="254" y="2"/>
                </a:cubicBezTo>
                <a:cubicBezTo>
                  <a:pt x="253" y="2"/>
                  <a:pt x="252" y="3"/>
                  <a:pt x="251" y="3"/>
                </a:cubicBezTo>
                <a:cubicBezTo>
                  <a:pt x="249" y="3"/>
                  <a:pt x="248" y="4"/>
                  <a:pt x="247" y="4"/>
                </a:cubicBezTo>
                <a:cubicBezTo>
                  <a:pt x="247" y="4"/>
                  <a:pt x="246" y="5"/>
                  <a:pt x="246" y="5"/>
                </a:cubicBezTo>
                <a:cubicBezTo>
                  <a:pt x="245" y="5"/>
                  <a:pt x="245" y="6"/>
                  <a:pt x="244" y="6"/>
                </a:cubicBezTo>
                <a:cubicBezTo>
                  <a:pt x="243" y="6"/>
                  <a:pt x="243" y="6"/>
                  <a:pt x="242" y="7"/>
                </a:cubicBezTo>
                <a:lnTo>
                  <a:pt x="11" y="172"/>
                </a:lnTo>
                <a:cubicBezTo>
                  <a:pt x="4" y="177"/>
                  <a:pt x="0" y="186"/>
                  <a:pt x="0" y="194"/>
                </a:cubicBezTo>
                <a:lnTo>
                  <a:pt x="0" y="694"/>
                </a:lnTo>
                <a:cubicBezTo>
                  <a:pt x="0" y="704"/>
                  <a:pt x="6" y="713"/>
                  <a:pt x="14" y="718"/>
                </a:cubicBezTo>
                <a:cubicBezTo>
                  <a:pt x="18" y="720"/>
                  <a:pt x="23" y="721"/>
                  <a:pt x="27" y="721"/>
                </a:cubicBezTo>
                <a:cubicBezTo>
                  <a:pt x="32" y="721"/>
                  <a:pt x="38" y="719"/>
                  <a:pt x="42" y="716"/>
                </a:cubicBezTo>
                <a:lnTo>
                  <a:pt x="258" y="561"/>
                </a:lnTo>
                <a:lnTo>
                  <a:pt x="473" y="716"/>
                </a:lnTo>
                <a:cubicBezTo>
                  <a:pt x="474" y="716"/>
                  <a:pt x="474" y="716"/>
                  <a:pt x="475" y="717"/>
                </a:cubicBezTo>
                <a:cubicBezTo>
                  <a:pt x="476" y="717"/>
                  <a:pt x="476" y="717"/>
                  <a:pt x="477" y="718"/>
                </a:cubicBezTo>
                <a:cubicBezTo>
                  <a:pt x="478" y="718"/>
                  <a:pt x="479" y="719"/>
                  <a:pt x="479" y="719"/>
                </a:cubicBezTo>
                <a:cubicBezTo>
                  <a:pt x="480" y="719"/>
                  <a:pt x="481" y="719"/>
                  <a:pt x="482" y="720"/>
                </a:cubicBezTo>
                <a:cubicBezTo>
                  <a:pt x="484" y="720"/>
                  <a:pt x="486" y="721"/>
                  <a:pt x="489" y="721"/>
                </a:cubicBezTo>
                <a:cubicBezTo>
                  <a:pt x="491" y="721"/>
                  <a:pt x="494" y="720"/>
                  <a:pt x="496" y="720"/>
                </a:cubicBezTo>
                <a:cubicBezTo>
                  <a:pt x="497" y="719"/>
                  <a:pt x="498" y="719"/>
                  <a:pt x="498" y="719"/>
                </a:cubicBezTo>
                <a:cubicBezTo>
                  <a:pt x="499" y="719"/>
                  <a:pt x="500" y="718"/>
                  <a:pt x="501" y="718"/>
                </a:cubicBezTo>
                <a:cubicBezTo>
                  <a:pt x="502" y="718"/>
                  <a:pt x="502" y="717"/>
                  <a:pt x="503" y="717"/>
                </a:cubicBezTo>
                <a:cubicBezTo>
                  <a:pt x="503" y="716"/>
                  <a:pt x="504" y="716"/>
                  <a:pt x="504" y="716"/>
                </a:cubicBezTo>
                <a:lnTo>
                  <a:pt x="736" y="550"/>
                </a:lnTo>
                <a:cubicBezTo>
                  <a:pt x="742" y="545"/>
                  <a:pt x="747" y="537"/>
                  <a:pt x="747" y="528"/>
                </a:cubicBezTo>
                <a:lnTo>
                  <a:pt x="747" y="29"/>
                </a:lnTo>
                <a:cubicBezTo>
                  <a:pt x="747" y="19"/>
                  <a:pt x="741" y="9"/>
                  <a:pt x="732" y="5"/>
                </a:cubicBezTo>
                <a:close/>
                <a:moveTo>
                  <a:pt x="53" y="208"/>
                </a:moveTo>
                <a:lnTo>
                  <a:pt x="231" y="80"/>
                </a:lnTo>
                <a:lnTo>
                  <a:pt x="231" y="515"/>
                </a:lnTo>
                <a:lnTo>
                  <a:pt x="53" y="642"/>
                </a:lnTo>
                <a:lnTo>
                  <a:pt x="53" y="208"/>
                </a:lnTo>
                <a:close/>
                <a:moveTo>
                  <a:pt x="284" y="80"/>
                </a:moveTo>
                <a:lnTo>
                  <a:pt x="462" y="208"/>
                </a:lnTo>
                <a:lnTo>
                  <a:pt x="462" y="642"/>
                </a:lnTo>
                <a:lnTo>
                  <a:pt x="284" y="515"/>
                </a:lnTo>
                <a:lnTo>
                  <a:pt x="284" y="80"/>
                </a:lnTo>
                <a:close/>
                <a:moveTo>
                  <a:pt x="693" y="515"/>
                </a:moveTo>
                <a:lnTo>
                  <a:pt x="516" y="642"/>
                </a:lnTo>
                <a:lnTo>
                  <a:pt x="516" y="208"/>
                </a:lnTo>
                <a:lnTo>
                  <a:pt x="693" y="80"/>
                </a:lnTo>
                <a:lnTo>
                  <a:pt x="693" y="515"/>
                </a:lnTo>
                <a:close/>
              </a:path>
            </a:pathLst>
          </a:custGeom>
          <a:solidFill>
            <a:schemeClr val="lt1"/>
          </a:solidFill>
          <a:ln>
            <a:noFill/>
          </a:ln>
        </p:spPr>
      </p:sp>
      <p:sp>
        <p:nvSpPr>
          <p:cNvPr id="59" name="clip-doodle_16258"/>
          <p:cNvSpPr>
            <a:spLocks noChangeAspect="1"/>
          </p:cNvSpPr>
          <p:nvPr>
            <p:custDataLst>
              <p:tags r:id="rId25"/>
            </p:custDataLst>
          </p:nvPr>
        </p:nvSpPr>
        <p:spPr bwMode="auto">
          <a:xfrm>
            <a:off x="7242575" y="5766368"/>
            <a:ext cx="408064" cy="441102"/>
          </a:xfrm>
          <a:custGeom>
            <a:avLst/>
            <a:gdLst>
              <a:gd name="T0" fmla="*/ 2469 w 4138"/>
              <a:gd name="T1" fmla="*/ 4112 h 4483"/>
              <a:gd name="T2" fmla="*/ 3838 w 4138"/>
              <a:gd name="T3" fmla="*/ 3908 h 4483"/>
              <a:gd name="T4" fmla="*/ 2964 w 4138"/>
              <a:gd name="T5" fmla="*/ 2048 h 4483"/>
              <a:gd name="T6" fmla="*/ 1167 w 4138"/>
              <a:gd name="T7" fmla="*/ 1258 h 4483"/>
              <a:gd name="T8" fmla="*/ 1596 w 4138"/>
              <a:gd name="T9" fmla="*/ 2749 h 4483"/>
              <a:gd name="T10" fmla="*/ 2480 w 4138"/>
              <a:gd name="T11" fmla="*/ 3432 h 4483"/>
              <a:gd name="T12" fmla="*/ 3035 w 4138"/>
              <a:gd name="T13" fmla="*/ 3619 h 4483"/>
              <a:gd name="T14" fmla="*/ 3343 w 4138"/>
              <a:gd name="T15" fmla="*/ 3284 h 4483"/>
              <a:gd name="T16" fmla="*/ 2911 w 4138"/>
              <a:gd name="T17" fmla="*/ 2684 h 4483"/>
              <a:gd name="T18" fmla="*/ 2728 w 4138"/>
              <a:gd name="T19" fmla="*/ 2997 h 4483"/>
              <a:gd name="T20" fmla="*/ 2939 w 4138"/>
              <a:gd name="T21" fmla="*/ 3270 h 4483"/>
              <a:gd name="T22" fmla="*/ 2610 w 4138"/>
              <a:gd name="T23" fmla="*/ 3076 h 4483"/>
              <a:gd name="T24" fmla="*/ 1766 w 4138"/>
              <a:gd name="T25" fmla="*/ 2421 h 4483"/>
              <a:gd name="T26" fmla="*/ 1246 w 4138"/>
              <a:gd name="T27" fmla="*/ 1757 h 4483"/>
              <a:gd name="T28" fmla="*/ 2165 w 4138"/>
              <a:gd name="T29" fmla="*/ 1876 h 4483"/>
              <a:gd name="T30" fmla="*/ 3483 w 4138"/>
              <a:gd name="T31" fmla="*/ 3221 h 4483"/>
              <a:gd name="T32" fmla="*/ 3118 w 4138"/>
              <a:gd name="T33" fmla="*/ 3947 h 4483"/>
              <a:gd name="T34" fmla="*/ 2521 w 4138"/>
              <a:gd name="T35" fmla="*/ 3733 h 4483"/>
              <a:gd name="T36" fmla="*/ 1279 w 4138"/>
              <a:gd name="T37" fmla="*/ 2793 h 4483"/>
              <a:gd name="T38" fmla="*/ 681 w 4138"/>
              <a:gd name="T39" fmla="*/ 1489 h 4483"/>
              <a:gd name="T40" fmla="*/ 2797 w 4138"/>
              <a:gd name="T41" fmla="*/ 1355 h 4483"/>
              <a:gd name="T42" fmla="*/ 2980 w 4138"/>
              <a:gd name="T43" fmla="*/ 1042 h 4483"/>
              <a:gd name="T44" fmla="*/ 351 w 4138"/>
              <a:gd name="T45" fmla="*/ 1305 h 4483"/>
              <a:gd name="T46" fmla="*/ 2469 w 4138"/>
              <a:gd name="T47" fmla="*/ 4112 h 4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38" h="4483">
                <a:moveTo>
                  <a:pt x="2469" y="4112"/>
                </a:moveTo>
                <a:cubicBezTo>
                  <a:pt x="2899" y="4322"/>
                  <a:pt x="3608" y="4483"/>
                  <a:pt x="3838" y="3908"/>
                </a:cubicBezTo>
                <a:cubicBezTo>
                  <a:pt x="4138" y="3158"/>
                  <a:pt x="3501" y="2471"/>
                  <a:pt x="2964" y="2048"/>
                </a:cubicBezTo>
                <a:cubicBezTo>
                  <a:pt x="2541" y="1715"/>
                  <a:pt x="1759" y="830"/>
                  <a:pt x="1167" y="1258"/>
                </a:cubicBezTo>
                <a:cubicBezTo>
                  <a:pt x="492" y="1745"/>
                  <a:pt x="1180" y="2407"/>
                  <a:pt x="1596" y="2749"/>
                </a:cubicBezTo>
                <a:cubicBezTo>
                  <a:pt x="1884" y="2985"/>
                  <a:pt x="2191" y="3197"/>
                  <a:pt x="2480" y="3432"/>
                </a:cubicBezTo>
                <a:cubicBezTo>
                  <a:pt x="2648" y="3570"/>
                  <a:pt x="2820" y="3656"/>
                  <a:pt x="3035" y="3619"/>
                </a:cubicBezTo>
                <a:cubicBezTo>
                  <a:pt x="3187" y="3594"/>
                  <a:pt x="3343" y="3444"/>
                  <a:pt x="3343" y="3284"/>
                </a:cubicBezTo>
                <a:cubicBezTo>
                  <a:pt x="3341" y="3009"/>
                  <a:pt x="3112" y="2836"/>
                  <a:pt x="2911" y="2684"/>
                </a:cubicBezTo>
                <a:cubicBezTo>
                  <a:pt x="2724" y="2543"/>
                  <a:pt x="2543" y="2858"/>
                  <a:pt x="2728" y="2997"/>
                </a:cubicBezTo>
                <a:cubicBezTo>
                  <a:pt x="2735" y="3003"/>
                  <a:pt x="3070" y="3229"/>
                  <a:pt x="2939" y="3270"/>
                </a:cubicBezTo>
                <a:cubicBezTo>
                  <a:pt x="2848" y="3298"/>
                  <a:pt x="2674" y="3126"/>
                  <a:pt x="2610" y="3076"/>
                </a:cubicBezTo>
                <a:cubicBezTo>
                  <a:pt x="2330" y="2856"/>
                  <a:pt x="2041" y="2647"/>
                  <a:pt x="1766" y="2421"/>
                </a:cubicBezTo>
                <a:cubicBezTo>
                  <a:pt x="1603" y="2288"/>
                  <a:pt x="1209" y="2005"/>
                  <a:pt x="1246" y="1757"/>
                </a:cubicBezTo>
                <a:cubicBezTo>
                  <a:pt x="1329" y="1199"/>
                  <a:pt x="1978" y="1725"/>
                  <a:pt x="2165" y="1876"/>
                </a:cubicBezTo>
                <a:cubicBezTo>
                  <a:pt x="2650" y="2266"/>
                  <a:pt x="3254" y="2614"/>
                  <a:pt x="3483" y="3221"/>
                </a:cubicBezTo>
                <a:cubicBezTo>
                  <a:pt x="3614" y="3568"/>
                  <a:pt x="3556" y="3956"/>
                  <a:pt x="3118" y="3947"/>
                </a:cubicBezTo>
                <a:cubicBezTo>
                  <a:pt x="2913" y="3943"/>
                  <a:pt x="2697" y="3824"/>
                  <a:pt x="2521" y="3733"/>
                </a:cubicBezTo>
                <a:cubicBezTo>
                  <a:pt x="2059" y="3494"/>
                  <a:pt x="1644" y="3162"/>
                  <a:pt x="1279" y="2793"/>
                </a:cubicBezTo>
                <a:cubicBezTo>
                  <a:pt x="932" y="2442"/>
                  <a:pt x="590" y="2007"/>
                  <a:pt x="681" y="1489"/>
                </a:cubicBezTo>
                <a:cubicBezTo>
                  <a:pt x="879" y="352"/>
                  <a:pt x="2183" y="976"/>
                  <a:pt x="2797" y="1355"/>
                </a:cubicBezTo>
                <a:cubicBezTo>
                  <a:pt x="2997" y="1478"/>
                  <a:pt x="3179" y="1164"/>
                  <a:pt x="2980" y="1042"/>
                </a:cubicBezTo>
                <a:cubicBezTo>
                  <a:pt x="2150" y="529"/>
                  <a:pt x="724" y="0"/>
                  <a:pt x="351" y="1305"/>
                </a:cubicBezTo>
                <a:cubicBezTo>
                  <a:pt x="0" y="2531"/>
                  <a:pt x="1530" y="3651"/>
                  <a:pt x="2469" y="4112"/>
                </a:cubicBezTo>
                <a:close/>
              </a:path>
            </a:pathLst>
          </a:custGeom>
          <a:solidFill>
            <a:schemeClr val="lt1"/>
          </a:solidFill>
          <a:ln>
            <a:noFill/>
          </a:ln>
        </p:spPr>
      </p:sp>
      <p:sp>
        <p:nvSpPr>
          <p:cNvPr id="60" name="big-pinterest-logo_80811"/>
          <p:cNvSpPr>
            <a:spLocks noChangeAspect="1"/>
          </p:cNvSpPr>
          <p:nvPr>
            <p:custDataLst>
              <p:tags r:id="rId26"/>
            </p:custDataLst>
          </p:nvPr>
        </p:nvSpPr>
        <p:spPr bwMode="auto">
          <a:xfrm>
            <a:off x="1303766" y="4653790"/>
            <a:ext cx="318772" cy="441102"/>
          </a:xfrm>
          <a:custGeom>
            <a:avLst/>
            <a:gdLst>
              <a:gd name="T0" fmla="*/ 3073 w 3141"/>
              <a:gd name="T1" fmla="*/ 1191 h 4356"/>
              <a:gd name="T2" fmla="*/ 2562 w 3141"/>
              <a:gd name="T3" fmla="*/ 327 h 4356"/>
              <a:gd name="T4" fmla="*/ 1533 w 3141"/>
              <a:gd name="T5" fmla="*/ 0 h 4356"/>
              <a:gd name="T6" fmla="*/ 0 w 3141"/>
              <a:gd name="T7" fmla="*/ 1457 h 4356"/>
              <a:gd name="T8" fmla="*/ 345 w 3141"/>
              <a:gd name="T9" fmla="*/ 2378 h 4356"/>
              <a:gd name="T10" fmla="*/ 646 w 3141"/>
              <a:gd name="T11" fmla="*/ 2401 h 4356"/>
              <a:gd name="T12" fmla="*/ 669 w 3141"/>
              <a:gd name="T13" fmla="*/ 2100 h 4356"/>
              <a:gd name="T14" fmla="*/ 426 w 3141"/>
              <a:gd name="T15" fmla="*/ 1457 h 4356"/>
              <a:gd name="T16" fmla="*/ 1533 w 3141"/>
              <a:gd name="T17" fmla="*/ 427 h 4356"/>
              <a:gd name="T18" fmla="*/ 2653 w 3141"/>
              <a:gd name="T19" fmla="*/ 1267 h 4356"/>
              <a:gd name="T20" fmla="*/ 2045 w 3141"/>
              <a:gd name="T21" fmla="*/ 2381 h 4356"/>
              <a:gd name="T22" fmla="*/ 1646 w 3141"/>
              <a:gd name="T23" fmla="*/ 2089 h 4356"/>
              <a:gd name="T24" fmla="*/ 1780 w 3141"/>
              <a:gd name="T25" fmla="*/ 1354 h 4356"/>
              <a:gd name="T26" fmla="*/ 1606 w 3141"/>
              <a:gd name="T27" fmla="*/ 811 h 4356"/>
              <a:gd name="T28" fmla="*/ 1281 w 3141"/>
              <a:gd name="T29" fmla="*/ 829 h 4356"/>
              <a:gd name="T30" fmla="*/ 1193 w 3141"/>
              <a:gd name="T31" fmla="*/ 2058 h 4356"/>
              <a:gd name="T32" fmla="*/ 1208 w 3141"/>
              <a:gd name="T33" fmla="*/ 2108 h 4356"/>
              <a:gd name="T34" fmla="*/ 818 w 3141"/>
              <a:gd name="T35" fmla="*/ 4101 h 4356"/>
              <a:gd name="T36" fmla="*/ 985 w 3141"/>
              <a:gd name="T37" fmla="*/ 4352 h 4356"/>
              <a:gd name="T38" fmla="*/ 1027 w 3141"/>
              <a:gd name="T39" fmla="*/ 4356 h 4356"/>
              <a:gd name="T40" fmla="*/ 1236 w 3141"/>
              <a:gd name="T41" fmla="*/ 4184 h 4356"/>
              <a:gd name="T42" fmla="*/ 1533 w 3141"/>
              <a:gd name="T43" fmla="*/ 2672 h 4356"/>
              <a:gd name="T44" fmla="*/ 2133 w 3141"/>
              <a:gd name="T45" fmla="*/ 2799 h 4356"/>
              <a:gd name="T46" fmla="*/ 2869 w 3141"/>
              <a:gd name="T47" fmla="*/ 2254 h 4356"/>
              <a:gd name="T48" fmla="*/ 3073 w 3141"/>
              <a:gd name="T49" fmla="*/ 1191 h 4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41" h="4356">
                <a:moveTo>
                  <a:pt x="3073" y="1191"/>
                </a:moveTo>
                <a:cubicBezTo>
                  <a:pt x="3009" y="837"/>
                  <a:pt x="2832" y="538"/>
                  <a:pt x="2562" y="327"/>
                </a:cubicBezTo>
                <a:cubicBezTo>
                  <a:pt x="2289" y="113"/>
                  <a:pt x="1934" y="0"/>
                  <a:pt x="1533" y="0"/>
                </a:cubicBezTo>
                <a:cubicBezTo>
                  <a:pt x="688" y="0"/>
                  <a:pt x="0" y="653"/>
                  <a:pt x="0" y="1457"/>
                </a:cubicBezTo>
                <a:cubicBezTo>
                  <a:pt x="0" y="1792"/>
                  <a:pt x="122" y="2119"/>
                  <a:pt x="345" y="2378"/>
                </a:cubicBezTo>
                <a:cubicBezTo>
                  <a:pt x="422" y="2467"/>
                  <a:pt x="557" y="2478"/>
                  <a:pt x="646" y="2401"/>
                </a:cubicBezTo>
                <a:cubicBezTo>
                  <a:pt x="735" y="2324"/>
                  <a:pt x="746" y="2189"/>
                  <a:pt x="669" y="2100"/>
                </a:cubicBezTo>
                <a:cubicBezTo>
                  <a:pt x="510" y="1916"/>
                  <a:pt x="426" y="1693"/>
                  <a:pt x="426" y="1457"/>
                </a:cubicBezTo>
                <a:cubicBezTo>
                  <a:pt x="426" y="889"/>
                  <a:pt x="923" y="427"/>
                  <a:pt x="1533" y="427"/>
                </a:cubicBezTo>
                <a:cubicBezTo>
                  <a:pt x="2139" y="427"/>
                  <a:pt x="2557" y="741"/>
                  <a:pt x="2653" y="1267"/>
                </a:cubicBezTo>
                <a:cubicBezTo>
                  <a:pt x="2761" y="1855"/>
                  <a:pt x="2371" y="2312"/>
                  <a:pt x="2045" y="2381"/>
                </a:cubicBezTo>
                <a:cubicBezTo>
                  <a:pt x="1849" y="2423"/>
                  <a:pt x="1715" y="2324"/>
                  <a:pt x="1646" y="2089"/>
                </a:cubicBezTo>
                <a:cubicBezTo>
                  <a:pt x="1709" y="1757"/>
                  <a:pt x="1760" y="1481"/>
                  <a:pt x="1780" y="1354"/>
                </a:cubicBezTo>
                <a:cubicBezTo>
                  <a:pt x="1820" y="1103"/>
                  <a:pt x="1755" y="900"/>
                  <a:pt x="1606" y="811"/>
                </a:cubicBezTo>
                <a:cubicBezTo>
                  <a:pt x="1503" y="749"/>
                  <a:pt x="1379" y="756"/>
                  <a:pt x="1281" y="829"/>
                </a:cubicBezTo>
                <a:cubicBezTo>
                  <a:pt x="1063" y="992"/>
                  <a:pt x="1031" y="1440"/>
                  <a:pt x="1193" y="2058"/>
                </a:cubicBezTo>
                <a:cubicBezTo>
                  <a:pt x="1198" y="2074"/>
                  <a:pt x="1203" y="2092"/>
                  <a:pt x="1208" y="2108"/>
                </a:cubicBezTo>
                <a:cubicBezTo>
                  <a:pt x="1047" y="2949"/>
                  <a:pt x="821" y="4084"/>
                  <a:pt x="818" y="4101"/>
                </a:cubicBezTo>
                <a:cubicBezTo>
                  <a:pt x="795" y="4216"/>
                  <a:pt x="870" y="4329"/>
                  <a:pt x="985" y="4352"/>
                </a:cubicBezTo>
                <a:cubicBezTo>
                  <a:pt x="999" y="4354"/>
                  <a:pt x="1013" y="4356"/>
                  <a:pt x="1027" y="4356"/>
                </a:cubicBezTo>
                <a:cubicBezTo>
                  <a:pt x="1127" y="4356"/>
                  <a:pt x="1216" y="4286"/>
                  <a:pt x="1236" y="4184"/>
                </a:cubicBezTo>
                <a:cubicBezTo>
                  <a:pt x="1247" y="4130"/>
                  <a:pt x="1394" y="3391"/>
                  <a:pt x="1533" y="2672"/>
                </a:cubicBezTo>
                <a:cubicBezTo>
                  <a:pt x="1696" y="2800"/>
                  <a:pt x="1904" y="2847"/>
                  <a:pt x="2133" y="2799"/>
                </a:cubicBezTo>
                <a:cubicBezTo>
                  <a:pt x="2413" y="2739"/>
                  <a:pt x="2688" y="2535"/>
                  <a:pt x="2869" y="2254"/>
                </a:cubicBezTo>
                <a:cubicBezTo>
                  <a:pt x="3069" y="1942"/>
                  <a:pt x="3141" y="1565"/>
                  <a:pt x="3073" y="1191"/>
                </a:cubicBezTo>
                <a:close/>
              </a:path>
            </a:pathLst>
          </a:custGeom>
          <a:solidFill>
            <a:schemeClr val="lt1"/>
          </a:solidFill>
          <a:ln>
            <a:noFill/>
          </a:ln>
        </p:spPr>
      </p:sp>
      <p:sp>
        <p:nvSpPr>
          <p:cNvPr id="5" name="任意多边形 4"/>
          <p:cNvSpPr/>
          <p:nvPr>
            <p:custDataLst>
              <p:tags r:id="rId27"/>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任意多边形 3"/>
          <p:cNvSpPr/>
          <p:nvPr>
            <p:custDataLst>
              <p:tags r:id="rId28"/>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03  </a:t>
            </a:r>
            <a:r>
              <a:rPr lang="zh-CN" altLang="en-US" sz="3000">
                <a:solidFill>
                  <a:schemeClr val="accent1"/>
                </a:solidFill>
                <a:latin typeface="Times New Roman" panose="02020603050405020304" charset="0"/>
                <a:ea typeface="微软雅黑" panose="020B0503020204020204" pitchFamily="34" charset="-122"/>
                <a:sym typeface="+mn-ea"/>
              </a:rPr>
              <a:t>杜绝不安全的行为习惯</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ustDataLst>
      <p:tags r:id="rId29"/>
    </p:custDataLst>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21340" y="1159938"/>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事故遭遇倾向</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 name="文本框 1"/>
          <p:cNvSpPr txBox="1"/>
          <p:nvPr>
            <p:custDataLst>
              <p:tags r:id="rId2"/>
            </p:custDataLst>
          </p:nvPr>
        </p:nvSpPr>
        <p:spPr>
          <a:xfrm>
            <a:off x="1261620" y="1731264"/>
            <a:ext cx="3571679" cy="437515"/>
          </a:xfrm>
          <a:prstGeom prst="rect">
            <a:avLst/>
          </a:prstGeom>
          <a:noFill/>
        </p:spPr>
        <p:txBody>
          <a:bodyPr wrap="square" rtlCol="0" anchor="t">
            <a:spAutoFit/>
          </a:bodyPr>
          <a:lstStyle/>
          <a:p>
            <a:pPr algn="l"/>
            <a:r>
              <a:rPr lang="zh-CN" altLang="en-US" sz="2250">
                <a:solidFill>
                  <a:schemeClr val="dk1">
                    <a:lumMod val="75000"/>
                    <a:lumOff val="25000"/>
                  </a:schemeClr>
                </a:solidFill>
                <a:latin typeface="Times New Roman" panose="02020603050405020304" charset="0"/>
                <a:ea typeface="微软雅黑" panose="020B0503020204020204" pitchFamily="34" charset="-122"/>
              </a:rPr>
              <a:t>最好的打算最坏的准备</a:t>
            </a:r>
            <a:endParaRPr lang="zh-CN" altLang="en-US" sz="2250">
              <a:solidFill>
                <a:schemeClr val="dk1">
                  <a:lumMod val="75000"/>
                  <a:lumOff val="25000"/>
                </a:schemeClr>
              </a:solidFill>
              <a:latin typeface="Times New Roman" panose="02020603050405020304" charset="0"/>
              <a:ea typeface="微软雅黑" panose="020B0503020204020204" pitchFamily="34" charset="-122"/>
            </a:endParaRPr>
          </a:p>
        </p:txBody>
      </p:sp>
      <p:sp>
        <p:nvSpPr>
          <p:cNvPr id="4" name="文本框 3"/>
          <p:cNvSpPr txBox="1"/>
          <p:nvPr/>
        </p:nvSpPr>
        <p:spPr>
          <a:xfrm>
            <a:off x="1712223" y="2400061"/>
            <a:ext cx="3571679" cy="437515"/>
          </a:xfrm>
          <a:prstGeom prst="rect">
            <a:avLst/>
          </a:prstGeom>
          <a:noFill/>
        </p:spPr>
        <p:txBody>
          <a:bodyPr wrap="square" rtlCol="0" anchor="t">
            <a:spAutoFit/>
          </a:bodyPr>
          <a:lstStyle/>
          <a:p>
            <a:pPr algn="l"/>
            <a:r>
              <a:rPr lang="zh-CN" altLang="en-US" sz="2250" b="1">
                <a:solidFill>
                  <a:srgbClr val="000000"/>
                </a:solidFill>
                <a:latin typeface="Times New Roman" panose="02020603050405020304" charset="0"/>
                <a:ea typeface="微软雅黑" panose="020B0503020204020204" pitchFamily="34" charset="-122"/>
              </a:rPr>
              <a:t>管理思考的方向</a:t>
            </a:r>
            <a:endParaRPr lang="zh-CN" altLang="en-US" sz="2250" b="1">
              <a:solidFill>
                <a:srgbClr val="000000"/>
              </a:solidFill>
              <a:latin typeface="Times New Roman" panose="02020603050405020304" charset="0"/>
              <a:ea typeface="微软雅黑" panose="020B0503020204020204" pitchFamily="34" charset="-122"/>
            </a:endParaRPr>
          </a:p>
        </p:txBody>
      </p:sp>
      <p:grpSp>
        <p:nvGrpSpPr>
          <p:cNvPr id="6" name="组合 5"/>
          <p:cNvGrpSpPr/>
          <p:nvPr/>
        </p:nvGrpSpPr>
        <p:grpSpPr>
          <a:xfrm>
            <a:off x="7062276" y="3755442"/>
            <a:ext cx="4513709" cy="2368023"/>
            <a:chOff x="4522" y="2724"/>
            <a:chExt cx="5055" cy="2652"/>
          </a:xfrm>
        </p:grpSpPr>
        <p:sp>
          <p:nvSpPr>
            <p:cNvPr id="11" name="文本框 10"/>
            <p:cNvSpPr txBox="1"/>
            <p:nvPr>
              <p:custDataLst>
                <p:tags r:id="rId3"/>
              </p:custDataLst>
            </p:nvPr>
          </p:nvSpPr>
          <p:spPr>
            <a:xfrm>
              <a:off x="5607" y="2724"/>
              <a:ext cx="3970" cy="575"/>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lt2"/>
                    </a:outerShdw>
                  </a:effectLst>
                </a14:hiddenEffects>
              </a:ext>
            </a:extLst>
          </p:spPr>
          <p:txBody>
            <a:bodyPr rot="0" spcFirstLastPara="0" vertOverflow="overflow" horzOverflow="overflow" vert="horz" wrap="square" lIns="96435" tIns="48217" rIns="96435" bIns="48217" numCol="1" spcCol="0" rtlCol="0" fromWordArt="0" anchor="ctr" anchorCtr="0" forceAA="0" compatLnSpc="1">
              <a:normAutofit/>
            </a:bodyPr>
            <a:lstStyle>
              <a:defPPr>
                <a:defRPr lang="zh-CN"/>
              </a:defPPr>
              <a:lvl1pPr marL="0" marR="0" indent="0" defTabSz="914400" eaLnBrk="1" latinLnBrk="0" hangingPunct="1">
                <a:lnSpc>
                  <a:spcPct val="100000"/>
                </a:lnSpc>
                <a:buClrTx/>
                <a:buSzTx/>
                <a:buFont typeface="Arial" panose="020B0604020202020204" pitchFamily="34" charset="0"/>
                <a:buNone/>
                <a:defRPr kumimoji="0" sz="1800" b="0" i="0" u="none" strike="noStrike" cap="none" normalizeH="0" baseline="0">
                  <a:ln>
                    <a:noFill/>
                  </a:ln>
                  <a:solidFill>
                    <a:schemeClr val="bg1"/>
                  </a:solidFill>
                  <a:effectLst/>
                </a:defRPr>
              </a:lvl1pPr>
            </a:lstStyle>
            <a:p>
              <a:pPr marL="0" lvl="0" indent="0" algn="l">
                <a:lnSpc>
                  <a:spcPct val="100000"/>
                </a:lnSpc>
                <a:spcBef>
                  <a:spcPts val="0"/>
                </a:spcBef>
                <a:spcAft>
                  <a:spcPts val="0"/>
                </a:spcAft>
                <a:buSzPct val="100000"/>
              </a:pPr>
              <a:r>
                <a:rPr lang="zh-CN" altLang="en-US" sz="1900" b="1">
                  <a:solidFill>
                    <a:schemeClr val="lt1"/>
                  </a:solidFill>
                  <a:latin typeface="Times New Roman" panose="02020603050405020304" charset="0"/>
                  <a:ea typeface="微软雅黑" panose="020B0503020204020204" pitchFamily="34" charset="-122"/>
                  <a:cs typeface="微软雅黑" panose="020B0503020204020204" pitchFamily="34" charset="-122"/>
                </a:rPr>
                <a:t>安全管理朝最好的方向努力!</a:t>
              </a:r>
              <a:endParaRPr lang="zh-CN" altLang="en-US" sz="1900" b="1">
                <a:solidFill>
                  <a:schemeClr val="lt1"/>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13" name="文本框 12"/>
            <p:cNvSpPr txBox="1"/>
            <p:nvPr>
              <p:custDataLst>
                <p:tags r:id="rId4"/>
              </p:custDataLst>
            </p:nvPr>
          </p:nvSpPr>
          <p:spPr>
            <a:xfrm>
              <a:off x="4948" y="2724"/>
              <a:ext cx="642" cy="575"/>
            </a:xfrm>
            <a:prstGeom prst="rect">
              <a:avLst/>
            </a:prstGeom>
            <a:noFill/>
          </p:spPr>
          <p:txBody>
            <a:bodyPr wrap="square" rtlCol="0" anchor="ctr" anchorCtr="0">
              <a:normAutofit fontScale="80000" lnSpcReduction="20000"/>
            </a:bodyPr>
            <a:lstStyle/>
            <a:p>
              <a:pPr algn="ctr"/>
              <a:r>
                <a:rPr lang="en-US" altLang="zh-CN" sz="2955" dirty="0">
                  <a:solidFill>
                    <a:schemeClr val="dk1"/>
                  </a:solidFill>
                  <a:latin typeface="微软雅黑" panose="020B0503020204020204" pitchFamily="34" charset="-122"/>
                  <a:ea typeface="微软雅黑" panose="020B0503020204020204" pitchFamily="34" charset="-122"/>
                </a:rPr>
                <a:t>01</a:t>
              </a:r>
              <a:endParaRPr lang="en-US" altLang="zh-CN" sz="2955" dirty="0">
                <a:solidFill>
                  <a:schemeClr val="dk1"/>
                </a:solidFill>
                <a:latin typeface="微软雅黑" panose="020B0503020204020204" pitchFamily="34" charset="-122"/>
                <a:ea typeface="微软雅黑" panose="020B0503020204020204" pitchFamily="34" charset="-122"/>
              </a:endParaRPr>
            </a:p>
          </p:txBody>
        </p:sp>
        <p:sp>
          <p:nvSpPr>
            <p:cNvPr id="29" name="文本框 28"/>
            <p:cNvSpPr txBox="1"/>
            <p:nvPr>
              <p:custDataLst>
                <p:tags r:id="rId5"/>
              </p:custDataLst>
            </p:nvPr>
          </p:nvSpPr>
          <p:spPr>
            <a:xfrm>
              <a:off x="5607" y="4801"/>
              <a:ext cx="3970" cy="575"/>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lt2"/>
                    </a:outerShdw>
                  </a:effectLst>
                </a14:hiddenEffects>
              </a:ext>
            </a:extLst>
          </p:spPr>
          <p:txBody>
            <a:bodyPr rot="0" spcFirstLastPara="0" vertOverflow="overflow" horzOverflow="overflow" vert="horz" wrap="square" lIns="96435" tIns="48217" rIns="96435" bIns="48217" numCol="1" spcCol="0" rtlCol="0" fromWordArt="0" anchor="ctr" anchorCtr="0" forceAA="0" compatLnSpc="1">
              <a:normAutofit/>
            </a:bodyPr>
            <a:lstStyle>
              <a:defPPr>
                <a:defRPr lang="zh-CN"/>
              </a:defPPr>
              <a:lvl1pPr marL="0" marR="0" indent="0" defTabSz="914400" eaLnBrk="1" latinLnBrk="0" hangingPunct="1">
                <a:lnSpc>
                  <a:spcPct val="100000"/>
                </a:lnSpc>
                <a:buClrTx/>
                <a:buSzTx/>
                <a:buFont typeface="Arial" panose="020B0604020202020204" pitchFamily="34" charset="0"/>
                <a:buNone/>
                <a:defRPr kumimoji="0" sz="1800" b="0" i="0" u="none" strike="noStrike" cap="none" normalizeH="0" baseline="0">
                  <a:ln>
                    <a:noFill/>
                  </a:ln>
                  <a:solidFill>
                    <a:schemeClr val="bg1"/>
                  </a:solidFill>
                  <a:effectLst/>
                </a:defRPr>
              </a:lvl1pPr>
            </a:lstStyle>
            <a:p>
              <a:pPr marL="0" lvl="0" indent="0" algn="l">
                <a:lnSpc>
                  <a:spcPct val="100000"/>
                </a:lnSpc>
                <a:spcBef>
                  <a:spcPts val="0"/>
                </a:spcBef>
                <a:spcAft>
                  <a:spcPts val="0"/>
                </a:spcAft>
                <a:buSzPct val="100000"/>
              </a:pPr>
              <a:r>
                <a:rPr lang="zh-CN" altLang="en-US" sz="1900" b="1">
                  <a:solidFill>
                    <a:schemeClr val="lt1"/>
                  </a:solidFill>
                  <a:latin typeface="Times New Roman" panose="02020603050405020304" charset="0"/>
                  <a:ea typeface="微软雅黑" panose="020B0503020204020204" pitchFamily="34" charset="-122"/>
                  <a:cs typeface="微软雅黑" panose="020B0503020204020204" pitchFamily="34" charset="-122"/>
                </a:rPr>
                <a:t>应急方案朝最坏的方向考虑!</a:t>
              </a:r>
              <a:endParaRPr lang="zh-CN" altLang="en-US" sz="1900" b="1">
                <a:solidFill>
                  <a:schemeClr val="lt1"/>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30" name="文本框 29"/>
            <p:cNvSpPr txBox="1"/>
            <p:nvPr>
              <p:custDataLst>
                <p:tags r:id="rId6"/>
              </p:custDataLst>
            </p:nvPr>
          </p:nvSpPr>
          <p:spPr>
            <a:xfrm>
              <a:off x="4948" y="4801"/>
              <a:ext cx="642" cy="575"/>
            </a:xfrm>
            <a:prstGeom prst="rect">
              <a:avLst/>
            </a:prstGeom>
            <a:noFill/>
          </p:spPr>
          <p:txBody>
            <a:bodyPr wrap="square" rtlCol="0" anchor="ctr" anchorCtr="0">
              <a:normAutofit fontScale="80000" lnSpcReduction="20000"/>
            </a:bodyPr>
            <a:lstStyle/>
            <a:p>
              <a:pPr algn="ctr"/>
              <a:r>
                <a:rPr lang="en-US" altLang="zh-CN" sz="2955" dirty="0">
                  <a:solidFill>
                    <a:schemeClr val="dk1"/>
                  </a:solidFill>
                  <a:latin typeface="微软雅黑" panose="020B0503020204020204" pitchFamily="34" charset="-122"/>
                  <a:ea typeface="微软雅黑" panose="020B0503020204020204" pitchFamily="34" charset="-122"/>
                </a:rPr>
                <a:t>02</a:t>
              </a:r>
              <a:endParaRPr lang="en-US" altLang="zh-CN" sz="2955" dirty="0">
                <a:solidFill>
                  <a:schemeClr val="dk1"/>
                </a:solidFill>
                <a:latin typeface="微软雅黑" panose="020B0503020204020204" pitchFamily="34" charset="-122"/>
                <a:ea typeface="微软雅黑" panose="020B0503020204020204" pitchFamily="34" charset="-122"/>
              </a:endParaRPr>
            </a:p>
          </p:txBody>
        </p:sp>
        <p:grpSp>
          <p:nvGrpSpPr>
            <p:cNvPr id="7" name="组合 6"/>
            <p:cNvGrpSpPr/>
            <p:nvPr>
              <p:custDataLst>
                <p:tags r:id="rId7"/>
              </p:custDataLst>
            </p:nvPr>
          </p:nvGrpSpPr>
          <p:grpSpPr>
            <a:xfrm>
              <a:off x="4522" y="2754"/>
              <a:ext cx="335" cy="515"/>
              <a:chOff x="3128962" y="3339513"/>
              <a:chExt cx="317501" cy="488140"/>
            </a:xfrm>
          </p:grpSpPr>
          <p:sp>
            <p:nvSpPr>
              <p:cNvPr id="8" name="Freeform 5"/>
              <p:cNvSpPr/>
              <p:nvPr>
                <p:custDataLst>
                  <p:tags r:id="rId8"/>
                </p:custDataLst>
              </p:nvPr>
            </p:nvSpPr>
            <p:spPr bwMode="auto">
              <a:xfrm>
                <a:off x="3128962" y="3339513"/>
                <a:ext cx="317501" cy="488140"/>
              </a:xfrm>
              <a:custGeom>
                <a:avLst/>
                <a:gdLst>
                  <a:gd name="T0" fmla="*/ 454 w 454"/>
                  <a:gd name="T1" fmla="*/ 0 h 698"/>
                  <a:gd name="T2" fmla="*/ 454 w 454"/>
                  <a:gd name="T3" fmla="*/ 698 h 698"/>
                  <a:gd name="T4" fmla="*/ 0 w 454"/>
                  <a:gd name="T5" fmla="*/ 698 h 698"/>
                  <a:gd name="T6" fmla="*/ 454 w 454"/>
                  <a:gd name="T7" fmla="*/ 0 h 698"/>
                </a:gdLst>
                <a:ahLst/>
                <a:cxnLst>
                  <a:cxn ang="0">
                    <a:pos x="T0" y="T1"/>
                  </a:cxn>
                  <a:cxn ang="0">
                    <a:pos x="T2" y="T3"/>
                  </a:cxn>
                  <a:cxn ang="0">
                    <a:pos x="T4" y="T5"/>
                  </a:cxn>
                  <a:cxn ang="0">
                    <a:pos x="T6" y="T7"/>
                  </a:cxn>
                </a:cxnLst>
                <a:rect l="0" t="0" r="r" b="b"/>
                <a:pathLst>
                  <a:path w="454" h="698">
                    <a:moveTo>
                      <a:pt x="454" y="0"/>
                    </a:moveTo>
                    <a:lnTo>
                      <a:pt x="454" y="698"/>
                    </a:lnTo>
                    <a:lnTo>
                      <a:pt x="0" y="698"/>
                    </a:lnTo>
                    <a:lnTo>
                      <a:pt x="454" y="0"/>
                    </a:lnTo>
                    <a:close/>
                  </a:path>
                </a:pathLst>
              </a:custGeom>
              <a:solidFill>
                <a:schemeClr val="lt2"/>
              </a:solidFill>
              <a:ln>
                <a:noFill/>
              </a:ln>
            </p:spPr>
            <p:txBody>
              <a:bodyPr vert="horz" wrap="square" lIns="96435" tIns="48217" rIns="96435" bIns="48217" numCol="1" anchor="t" anchorCtr="0" compatLnSpc="1"/>
              <a:lstStyle/>
              <a:p>
                <a:endParaRPr lang="zh-CN" altLang="en-US" sz="1900">
                  <a:solidFill>
                    <a:schemeClr val="dk1"/>
                  </a:solidFill>
                  <a:latin typeface="微软雅黑" panose="020B0503020204020204" pitchFamily="34" charset="-122"/>
                  <a:ea typeface="微软雅黑" panose="020B0503020204020204" pitchFamily="34" charset="-122"/>
                </a:endParaRPr>
              </a:p>
            </p:txBody>
          </p:sp>
          <p:sp>
            <p:nvSpPr>
              <p:cNvPr id="9" name="Freeform 6"/>
              <p:cNvSpPr/>
              <p:nvPr>
                <p:custDataLst>
                  <p:tags r:id="rId9"/>
                </p:custDataLst>
              </p:nvPr>
            </p:nvSpPr>
            <p:spPr bwMode="auto">
              <a:xfrm>
                <a:off x="3207287" y="3461197"/>
                <a:ext cx="239175" cy="366455"/>
              </a:xfrm>
              <a:custGeom>
                <a:avLst/>
                <a:gdLst>
                  <a:gd name="T0" fmla="*/ 342 w 342"/>
                  <a:gd name="T1" fmla="*/ 0 h 524"/>
                  <a:gd name="T2" fmla="*/ 342 w 342"/>
                  <a:gd name="T3" fmla="*/ 524 h 524"/>
                  <a:gd name="T4" fmla="*/ 0 w 342"/>
                  <a:gd name="T5" fmla="*/ 524 h 524"/>
                  <a:gd name="T6" fmla="*/ 342 w 342"/>
                  <a:gd name="T7" fmla="*/ 0 h 524"/>
                </a:gdLst>
                <a:ahLst/>
                <a:cxnLst>
                  <a:cxn ang="0">
                    <a:pos x="T0" y="T1"/>
                  </a:cxn>
                  <a:cxn ang="0">
                    <a:pos x="T2" y="T3"/>
                  </a:cxn>
                  <a:cxn ang="0">
                    <a:pos x="T4" y="T5"/>
                  </a:cxn>
                  <a:cxn ang="0">
                    <a:pos x="T6" y="T7"/>
                  </a:cxn>
                </a:cxnLst>
                <a:rect l="0" t="0" r="r" b="b"/>
                <a:pathLst>
                  <a:path w="342" h="524">
                    <a:moveTo>
                      <a:pt x="342" y="0"/>
                    </a:moveTo>
                    <a:lnTo>
                      <a:pt x="342" y="524"/>
                    </a:lnTo>
                    <a:lnTo>
                      <a:pt x="0" y="524"/>
                    </a:lnTo>
                    <a:lnTo>
                      <a:pt x="342" y="0"/>
                    </a:lnTo>
                    <a:close/>
                  </a:path>
                </a:pathLst>
              </a:custGeom>
              <a:solidFill>
                <a:schemeClr val="accent1"/>
              </a:solidFill>
              <a:ln>
                <a:noFill/>
              </a:ln>
            </p:spPr>
            <p:txBody>
              <a:bodyPr vert="horz" wrap="square" lIns="96435" tIns="48217" rIns="96435" bIns="48217" numCol="1" anchor="t" anchorCtr="0" compatLnSpc="1"/>
              <a:lstStyle/>
              <a:p>
                <a:endParaRPr lang="zh-CN" altLang="en-US" sz="1900">
                  <a:solidFill>
                    <a:schemeClr val="dk1"/>
                  </a:solidFill>
                  <a:latin typeface="微软雅黑" panose="020B0503020204020204" pitchFamily="34" charset="-122"/>
                  <a:ea typeface="微软雅黑" panose="020B0503020204020204" pitchFamily="34" charset="-122"/>
                </a:endParaRPr>
              </a:p>
            </p:txBody>
          </p:sp>
        </p:grpSp>
        <p:grpSp>
          <p:nvGrpSpPr>
            <p:cNvPr id="10" name="组合 9"/>
            <p:cNvGrpSpPr/>
            <p:nvPr>
              <p:custDataLst>
                <p:tags r:id="rId10"/>
              </p:custDataLst>
            </p:nvPr>
          </p:nvGrpSpPr>
          <p:grpSpPr>
            <a:xfrm>
              <a:off x="4522" y="4831"/>
              <a:ext cx="335" cy="515"/>
              <a:chOff x="3128962" y="3339513"/>
              <a:chExt cx="317501" cy="488140"/>
            </a:xfrm>
          </p:grpSpPr>
          <p:sp>
            <p:nvSpPr>
              <p:cNvPr id="12" name="Freeform 5"/>
              <p:cNvSpPr/>
              <p:nvPr>
                <p:custDataLst>
                  <p:tags r:id="rId11"/>
                </p:custDataLst>
              </p:nvPr>
            </p:nvSpPr>
            <p:spPr bwMode="auto">
              <a:xfrm>
                <a:off x="3128962" y="3339513"/>
                <a:ext cx="317501" cy="488140"/>
              </a:xfrm>
              <a:custGeom>
                <a:avLst/>
                <a:gdLst>
                  <a:gd name="T0" fmla="*/ 454 w 454"/>
                  <a:gd name="T1" fmla="*/ 0 h 698"/>
                  <a:gd name="T2" fmla="*/ 454 w 454"/>
                  <a:gd name="T3" fmla="*/ 698 h 698"/>
                  <a:gd name="T4" fmla="*/ 0 w 454"/>
                  <a:gd name="T5" fmla="*/ 698 h 698"/>
                  <a:gd name="T6" fmla="*/ 454 w 454"/>
                  <a:gd name="T7" fmla="*/ 0 h 698"/>
                </a:gdLst>
                <a:ahLst/>
                <a:cxnLst>
                  <a:cxn ang="0">
                    <a:pos x="T0" y="T1"/>
                  </a:cxn>
                  <a:cxn ang="0">
                    <a:pos x="T2" y="T3"/>
                  </a:cxn>
                  <a:cxn ang="0">
                    <a:pos x="T4" y="T5"/>
                  </a:cxn>
                  <a:cxn ang="0">
                    <a:pos x="T6" y="T7"/>
                  </a:cxn>
                </a:cxnLst>
                <a:rect l="0" t="0" r="r" b="b"/>
                <a:pathLst>
                  <a:path w="454" h="698">
                    <a:moveTo>
                      <a:pt x="454" y="0"/>
                    </a:moveTo>
                    <a:lnTo>
                      <a:pt x="454" y="698"/>
                    </a:lnTo>
                    <a:lnTo>
                      <a:pt x="0" y="698"/>
                    </a:lnTo>
                    <a:lnTo>
                      <a:pt x="454" y="0"/>
                    </a:lnTo>
                    <a:close/>
                  </a:path>
                </a:pathLst>
              </a:custGeom>
              <a:solidFill>
                <a:schemeClr val="lt2"/>
              </a:solidFill>
              <a:ln>
                <a:noFill/>
              </a:ln>
            </p:spPr>
            <p:txBody>
              <a:bodyPr vert="horz" wrap="square" lIns="96435" tIns="48217" rIns="96435" bIns="48217" numCol="1" anchor="t" anchorCtr="0" compatLnSpc="1"/>
              <a:lstStyle/>
              <a:p>
                <a:endParaRPr lang="zh-CN" altLang="en-US" sz="1900">
                  <a:solidFill>
                    <a:schemeClr val="dk1"/>
                  </a:solidFill>
                  <a:latin typeface="微软雅黑" panose="020B0503020204020204" pitchFamily="34" charset="-122"/>
                  <a:ea typeface="微软雅黑" panose="020B0503020204020204" pitchFamily="34" charset="-122"/>
                </a:endParaRPr>
              </a:p>
            </p:txBody>
          </p:sp>
          <p:sp>
            <p:nvSpPr>
              <p:cNvPr id="14" name="Freeform 6"/>
              <p:cNvSpPr/>
              <p:nvPr>
                <p:custDataLst>
                  <p:tags r:id="rId12"/>
                </p:custDataLst>
              </p:nvPr>
            </p:nvSpPr>
            <p:spPr bwMode="auto">
              <a:xfrm>
                <a:off x="3207287" y="3461197"/>
                <a:ext cx="239175" cy="366455"/>
              </a:xfrm>
              <a:custGeom>
                <a:avLst/>
                <a:gdLst>
                  <a:gd name="T0" fmla="*/ 342 w 342"/>
                  <a:gd name="T1" fmla="*/ 0 h 524"/>
                  <a:gd name="T2" fmla="*/ 342 w 342"/>
                  <a:gd name="T3" fmla="*/ 524 h 524"/>
                  <a:gd name="T4" fmla="*/ 0 w 342"/>
                  <a:gd name="T5" fmla="*/ 524 h 524"/>
                  <a:gd name="T6" fmla="*/ 342 w 342"/>
                  <a:gd name="T7" fmla="*/ 0 h 524"/>
                </a:gdLst>
                <a:ahLst/>
                <a:cxnLst>
                  <a:cxn ang="0">
                    <a:pos x="T0" y="T1"/>
                  </a:cxn>
                  <a:cxn ang="0">
                    <a:pos x="T2" y="T3"/>
                  </a:cxn>
                  <a:cxn ang="0">
                    <a:pos x="T4" y="T5"/>
                  </a:cxn>
                  <a:cxn ang="0">
                    <a:pos x="T6" y="T7"/>
                  </a:cxn>
                </a:cxnLst>
                <a:rect l="0" t="0" r="r" b="b"/>
                <a:pathLst>
                  <a:path w="342" h="524">
                    <a:moveTo>
                      <a:pt x="342" y="0"/>
                    </a:moveTo>
                    <a:lnTo>
                      <a:pt x="342" y="524"/>
                    </a:lnTo>
                    <a:lnTo>
                      <a:pt x="0" y="524"/>
                    </a:lnTo>
                    <a:lnTo>
                      <a:pt x="342" y="0"/>
                    </a:lnTo>
                    <a:close/>
                  </a:path>
                </a:pathLst>
              </a:custGeom>
              <a:solidFill>
                <a:schemeClr val="accent1"/>
              </a:solidFill>
              <a:ln>
                <a:noFill/>
              </a:ln>
            </p:spPr>
            <p:txBody>
              <a:bodyPr vert="horz" wrap="square" lIns="96435" tIns="48217" rIns="96435" bIns="48217" numCol="1" anchor="t" anchorCtr="0" compatLnSpc="1"/>
              <a:lstStyle/>
              <a:p>
                <a:endParaRPr lang="zh-CN" altLang="en-US" sz="1900">
                  <a:solidFill>
                    <a:schemeClr val="dk1"/>
                  </a:solidFill>
                  <a:latin typeface="微软雅黑" panose="020B0503020204020204" pitchFamily="34" charset="-122"/>
                  <a:ea typeface="微软雅黑" panose="020B0503020204020204" pitchFamily="34" charset="-122"/>
                </a:endParaRPr>
              </a:p>
            </p:txBody>
          </p:sp>
        </p:grpSp>
      </p:grpSp>
      <p:grpSp>
        <p:nvGrpSpPr>
          <p:cNvPr id="95" name="组合 9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1630646" y="2413705"/>
            <a:ext cx="5473598" cy="4427096"/>
            <a:chOff x="3905250" y="1136756"/>
            <a:chExt cx="4681508" cy="3785659"/>
          </a:xfrm>
        </p:grpSpPr>
        <p:sp>
          <p:nvSpPr>
            <p:cNvPr id="96" name="îṥḷîḓê"/>
            <p:cNvSpPr/>
            <p:nvPr>
              <p:custDataLst>
                <p:tags r:id="rId13"/>
              </p:custDataLst>
            </p:nvPr>
          </p:nvSpPr>
          <p:spPr>
            <a:xfrm>
              <a:off x="5140022" y="4440435"/>
              <a:ext cx="506825" cy="475148"/>
            </a:xfrm>
            <a:custGeom>
              <a:avLst/>
              <a:gdLst/>
              <a:ahLst/>
              <a:cxnLst/>
              <a:rect l="0" t="0" r="0" b="0"/>
              <a:pathLst>
                <a:path w="506824" h="475148">
                  <a:moveTo>
                    <a:pt x="115946" y="14751"/>
                  </a:moveTo>
                  <a:cubicBezTo>
                    <a:pt x="124393" y="10528"/>
                    <a:pt x="133896" y="5248"/>
                    <a:pt x="142343" y="9472"/>
                  </a:cubicBezTo>
                  <a:cubicBezTo>
                    <a:pt x="146567" y="11584"/>
                    <a:pt x="149734" y="14751"/>
                    <a:pt x="151846" y="17919"/>
                  </a:cubicBezTo>
                  <a:cubicBezTo>
                    <a:pt x="197249" y="71769"/>
                    <a:pt x="224702" y="130899"/>
                    <a:pt x="279608" y="175246"/>
                  </a:cubicBezTo>
                  <a:cubicBezTo>
                    <a:pt x="298614" y="190028"/>
                    <a:pt x="491841" y="404373"/>
                    <a:pt x="506623" y="382199"/>
                  </a:cubicBezTo>
                  <a:cubicBezTo>
                    <a:pt x="484450" y="413876"/>
                    <a:pt x="449606" y="455055"/>
                    <a:pt x="411594" y="463503"/>
                  </a:cubicBezTo>
                  <a:cubicBezTo>
                    <a:pt x="356688" y="477229"/>
                    <a:pt x="291223" y="462447"/>
                    <a:pt x="235261" y="462447"/>
                  </a:cubicBezTo>
                  <a:cubicBezTo>
                    <a:pt x="234205" y="462447"/>
                    <a:pt x="233149" y="462447"/>
                    <a:pt x="233149" y="461391"/>
                  </a:cubicBezTo>
                  <a:cubicBezTo>
                    <a:pt x="232093" y="460335"/>
                    <a:pt x="233149" y="459279"/>
                    <a:pt x="233149" y="458223"/>
                  </a:cubicBezTo>
                  <a:cubicBezTo>
                    <a:pt x="241596" y="441329"/>
                    <a:pt x="259546" y="429714"/>
                    <a:pt x="278552" y="425491"/>
                  </a:cubicBezTo>
                  <a:cubicBezTo>
                    <a:pt x="308117" y="419155"/>
                    <a:pt x="353520" y="415988"/>
                    <a:pt x="380973" y="432882"/>
                  </a:cubicBezTo>
                  <a:cubicBezTo>
                    <a:pt x="422153" y="396982"/>
                    <a:pt x="393644" y="383255"/>
                    <a:pt x="368302" y="351579"/>
                  </a:cubicBezTo>
                  <a:cubicBezTo>
                    <a:pt x="359855" y="363194"/>
                    <a:pt x="350352" y="375864"/>
                    <a:pt x="341905" y="387479"/>
                  </a:cubicBezTo>
                  <a:cubicBezTo>
                    <a:pt x="240540" y="307231"/>
                    <a:pt x="147622" y="217481"/>
                    <a:pt x="64208" y="119284"/>
                  </a:cubicBezTo>
                  <a:cubicBezTo>
                    <a:pt x="49425" y="101334"/>
                    <a:pt x="14581" y="116116"/>
                    <a:pt x="8246" y="79160"/>
                  </a:cubicBezTo>
                  <a:cubicBezTo>
                    <a:pt x="1910" y="43260"/>
                    <a:pt x="89549" y="28478"/>
                    <a:pt x="115946" y="14751"/>
                  </a:cubicBezTo>
                  <a:close/>
                </a:path>
              </a:pathLst>
            </a:custGeom>
            <a:solidFill>
              <a:srgbClr val="1F77AD"/>
            </a:solidFill>
            <a:ln w="9525" cap="flat">
              <a:noFill/>
              <a:prstDash val="solid"/>
              <a:miter/>
            </a:ln>
          </p:spPr>
          <p:txBody>
            <a:bodyPr anchor="ctr"/>
            <a:lstStyle/>
            <a:p>
              <a:pPr algn="ctr"/>
              <a:endParaRPr sz="100">
                <a:solidFill>
                  <a:schemeClr val="dk1"/>
                </a:solidFill>
              </a:endParaRPr>
            </a:p>
          </p:txBody>
        </p:sp>
        <p:sp>
          <p:nvSpPr>
            <p:cNvPr id="97" name="í$ḷiḑé"/>
            <p:cNvSpPr/>
            <p:nvPr>
              <p:custDataLst>
                <p:tags r:id="rId14"/>
              </p:custDataLst>
            </p:nvPr>
          </p:nvSpPr>
          <p:spPr>
            <a:xfrm>
              <a:off x="4324884" y="4172737"/>
              <a:ext cx="559619" cy="749678"/>
            </a:xfrm>
            <a:custGeom>
              <a:avLst/>
              <a:gdLst/>
              <a:ahLst/>
              <a:cxnLst/>
              <a:rect l="0" t="0" r="0" b="0"/>
              <a:pathLst>
                <a:path w="559619" h="749678">
                  <a:moveTo>
                    <a:pt x="550965" y="145184"/>
                  </a:moveTo>
                  <a:cubicBezTo>
                    <a:pt x="541462" y="126178"/>
                    <a:pt x="527736" y="107172"/>
                    <a:pt x="515065" y="91334"/>
                  </a:cubicBezTo>
                  <a:cubicBezTo>
                    <a:pt x="497115" y="69161"/>
                    <a:pt x="458047" y="8975"/>
                    <a:pt x="427427" y="7919"/>
                  </a:cubicBezTo>
                  <a:cubicBezTo>
                    <a:pt x="420036" y="7919"/>
                    <a:pt x="413700" y="10031"/>
                    <a:pt x="406309" y="13199"/>
                  </a:cubicBezTo>
                  <a:cubicBezTo>
                    <a:pt x="363018" y="31149"/>
                    <a:pt x="326062" y="59658"/>
                    <a:pt x="286994" y="86055"/>
                  </a:cubicBezTo>
                  <a:cubicBezTo>
                    <a:pt x="242647" y="115619"/>
                    <a:pt x="194076" y="143072"/>
                    <a:pt x="144450" y="163134"/>
                  </a:cubicBezTo>
                  <a:cubicBezTo>
                    <a:pt x="100102" y="181084"/>
                    <a:pt x="47308" y="203258"/>
                    <a:pt x="16687" y="241270"/>
                  </a:cubicBezTo>
                  <a:cubicBezTo>
                    <a:pt x="-25548" y="291952"/>
                    <a:pt x="96935" y="402820"/>
                    <a:pt x="126500" y="434497"/>
                  </a:cubicBezTo>
                  <a:cubicBezTo>
                    <a:pt x="206747" y="522135"/>
                    <a:pt x="284882" y="612941"/>
                    <a:pt x="367241" y="699524"/>
                  </a:cubicBezTo>
                  <a:cubicBezTo>
                    <a:pt x="345068" y="676294"/>
                    <a:pt x="319726" y="694245"/>
                    <a:pt x="285938" y="695300"/>
                  </a:cubicBezTo>
                  <a:cubicBezTo>
                    <a:pt x="236312" y="696356"/>
                    <a:pt x="161344" y="659400"/>
                    <a:pt x="155008" y="743871"/>
                  </a:cubicBezTo>
                  <a:cubicBezTo>
                    <a:pt x="245815" y="749150"/>
                    <a:pt x="355627" y="750206"/>
                    <a:pt x="445377" y="735424"/>
                  </a:cubicBezTo>
                  <a:cubicBezTo>
                    <a:pt x="427427" y="724865"/>
                    <a:pt x="411589" y="711139"/>
                    <a:pt x="397862" y="695300"/>
                  </a:cubicBezTo>
                  <a:cubicBezTo>
                    <a:pt x="420036" y="696356"/>
                    <a:pt x="442209" y="695300"/>
                    <a:pt x="463327" y="690021"/>
                  </a:cubicBezTo>
                  <a:cubicBezTo>
                    <a:pt x="377800" y="565427"/>
                    <a:pt x="291218" y="441888"/>
                    <a:pt x="213082" y="310958"/>
                  </a:cubicBezTo>
                  <a:cubicBezTo>
                    <a:pt x="288050" y="275058"/>
                    <a:pt x="355627" y="248661"/>
                    <a:pt x="433762" y="220152"/>
                  </a:cubicBezTo>
                  <a:cubicBezTo>
                    <a:pt x="475997" y="204314"/>
                    <a:pt x="518233" y="188476"/>
                    <a:pt x="560468" y="173693"/>
                  </a:cubicBezTo>
                  <a:cubicBezTo>
                    <a:pt x="559412" y="164190"/>
                    <a:pt x="556245" y="154687"/>
                    <a:pt x="550965" y="145184"/>
                  </a:cubicBezTo>
                  <a:close/>
                </a:path>
              </a:pathLst>
            </a:custGeom>
            <a:solidFill>
              <a:schemeClr val="accent3"/>
            </a:solidFill>
            <a:ln w="9525" cap="flat">
              <a:noFill/>
              <a:prstDash val="solid"/>
              <a:miter/>
            </a:ln>
          </p:spPr>
          <p:txBody>
            <a:bodyPr anchor="ctr"/>
            <a:lstStyle/>
            <a:p>
              <a:pPr algn="ctr"/>
              <a:endParaRPr sz="100">
                <a:solidFill>
                  <a:schemeClr val="dk1"/>
                </a:solidFill>
              </a:endParaRPr>
            </a:p>
          </p:txBody>
        </p:sp>
        <p:sp>
          <p:nvSpPr>
            <p:cNvPr id="98" name="iṣľïḋé"/>
            <p:cNvSpPr/>
            <p:nvPr>
              <p:custDataLst>
                <p:tags r:id="rId15"/>
              </p:custDataLst>
            </p:nvPr>
          </p:nvSpPr>
          <p:spPr>
            <a:xfrm>
              <a:off x="6223885" y="4246999"/>
              <a:ext cx="306207" cy="221736"/>
            </a:xfrm>
            <a:custGeom>
              <a:avLst/>
              <a:gdLst/>
              <a:ahLst/>
              <a:cxnLst/>
              <a:rect l="0" t="0" r="0" b="0"/>
              <a:pathLst>
                <a:path w="306206" h="221735">
                  <a:moveTo>
                    <a:pt x="302313" y="49804"/>
                  </a:moveTo>
                  <a:cubicBezTo>
                    <a:pt x="237904" y="108934"/>
                    <a:pt x="171383" y="167007"/>
                    <a:pt x="103806" y="222969"/>
                  </a:cubicBezTo>
                  <a:cubicBezTo>
                    <a:pt x="74242" y="177566"/>
                    <a:pt x="42565" y="132163"/>
                    <a:pt x="8777" y="88872"/>
                  </a:cubicBezTo>
                  <a:cubicBezTo>
                    <a:pt x="84800" y="62475"/>
                    <a:pt x="161880" y="37133"/>
                    <a:pt x="237904" y="10736"/>
                  </a:cubicBezTo>
                  <a:cubicBezTo>
                    <a:pt x="242127" y="9680"/>
                    <a:pt x="246351" y="7569"/>
                    <a:pt x="250574" y="9680"/>
                  </a:cubicBezTo>
                  <a:cubicBezTo>
                    <a:pt x="254798" y="10736"/>
                    <a:pt x="257966" y="13904"/>
                    <a:pt x="260077" y="17072"/>
                  </a:cubicBezTo>
                  <a:cubicBezTo>
                    <a:pt x="269580" y="29742"/>
                    <a:pt x="280139" y="41357"/>
                    <a:pt x="289642" y="54028"/>
                  </a:cubicBezTo>
                </a:path>
              </a:pathLst>
            </a:custGeom>
            <a:solidFill>
              <a:srgbClr val="145484"/>
            </a:solidFill>
            <a:ln w="10557" cap="flat">
              <a:noFill/>
              <a:prstDash val="solid"/>
              <a:miter/>
            </a:ln>
          </p:spPr>
          <p:txBody>
            <a:bodyPr anchor="ctr"/>
            <a:lstStyle/>
            <a:p>
              <a:pPr algn="ctr"/>
              <a:endParaRPr sz="100">
                <a:solidFill>
                  <a:schemeClr val="dk1"/>
                </a:solidFill>
              </a:endParaRPr>
            </a:p>
          </p:txBody>
        </p:sp>
        <p:sp>
          <p:nvSpPr>
            <p:cNvPr id="99" name="ï$ḷîḓè"/>
            <p:cNvSpPr/>
            <p:nvPr>
              <p:custDataLst>
                <p:tags r:id="rId16"/>
              </p:custDataLst>
            </p:nvPr>
          </p:nvSpPr>
          <p:spPr>
            <a:xfrm>
              <a:off x="4728086" y="3484238"/>
              <a:ext cx="485707" cy="644090"/>
            </a:xfrm>
            <a:custGeom>
              <a:avLst/>
              <a:gdLst/>
              <a:ahLst/>
              <a:cxnLst/>
              <a:rect l="0" t="0" r="0" b="0"/>
              <a:pathLst>
                <a:path w="485707" h="644089">
                  <a:moveTo>
                    <a:pt x="101305" y="343752"/>
                  </a:moveTo>
                  <a:cubicBezTo>
                    <a:pt x="64349" y="300461"/>
                    <a:pt x="14722" y="251890"/>
                    <a:pt x="8387" y="191704"/>
                  </a:cubicBezTo>
                  <a:cubicBezTo>
                    <a:pt x="3107" y="134687"/>
                    <a:pt x="43231" y="82948"/>
                    <a:pt x="92858" y="60775"/>
                  </a:cubicBezTo>
                  <a:cubicBezTo>
                    <a:pt x="130870" y="42825"/>
                    <a:pt x="150931" y="69222"/>
                    <a:pt x="188943" y="71334"/>
                  </a:cubicBezTo>
                  <a:cubicBezTo>
                    <a:pt x="259687" y="76613"/>
                    <a:pt x="312482" y="17483"/>
                    <a:pt x="380058" y="9036"/>
                  </a:cubicBezTo>
                  <a:cubicBezTo>
                    <a:pt x="441300" y="1645"/>
                    <a:pt x="474032" y="31210"/>
                    <a:pt x="485647" y="89284"/>
                  </a:cubicBezTo>
                  <a:cubicBezTo>
                    <a:pt x="489870" y="109346"/>
                    <a:pt x="487759" y="131519"/>
                    <a:pt x="475088" y="147357"/>
                  </a:cubicBezTo>
                  <a:cubicBezTo>
                    <a:pt x="461361" y="165307"/>
                    <a:pt x="438132" y="173754"/>
                    <a:pt x="414903" y="176922"/>
                  </a:cubicBezTo>
                  <a:cubicBezTo>
                    <a:pt x="392729" y="180090"/>
                    <a:pt x="369500" y="179034"/>
                    <a:pt x="347326" y="185369"/>
                  </a:cubicBezTo>
                  <a:cubicBezTo>
                    <a:pt x="328320" y="190649"/>
                    <a:pt x="309314" y="193816"/>
                    <a:pt x="292420" y="202263"/>
                  </a:cubicBezTo>
                  <a:cubicBezTo>
                    <a:pt x="288196" y="204375"/>
                    <a:pt x="283973" y="206487"/>
                    <a:pt x="281861" y="210710"/>
                  </a:cubicBezTo>
                  <a:cubicBezTo>
                    <a:pt x="279749" y="215990"/>
                    <a:pt x="280805" y="221269"/>
                    <a:pt x="282917" y="226549"/>
                  </a:cubicBezTo>
                  <a:cubicBezTo>
                    <a:pt x="301923" y="284622"/>
                    <a:pt x="320929" y="342696"/>
                    <a:pt x="339935" y="400770"/>
                  </a:cubicBezTo>
                  <a:cubicBezTo>
                    <a:pt x="365276" y="479961"/>
                    <a:pt x="385338" y="561264"/>
                    <a:pt x="400120" y="643623"/>
                  </a:cubicBezTo>
                  <a:cubicBezTo>
                    <a:pt x="333599" y="600332"/>
                    <a:pt x="272358" y="548594"/>
                    <a:pt x="216396" y="492632"/>
                  </a:cubicBezTo>
                  <a:cubicBezTo>
                    <a:pt x="173105" y="448285"/>
                    <a:pt x="141428" y="391267"/>
                    <a:pt x="101305" y="343752"/>
                  </a:cubicBezTo>
                  <a:close/>
                </a:path>
              </a:pathLst>
            </a:custGeom>
            <a:solidFill>
              <a:schemeClr val="accent3"/>
            </a:solidFill>
            <a:ln w="9525" cap="flat">
              <a:noFill/>
              <a:prstDash val="solid"/>
              <a:miter/>
            </a:ln>
          </p:spPr>
          <p:txBody>
            <a:bodyPr anchor="ctr"/>
            <a:lstStyle/>
            <a:p>
              <a:pPr algn="ctr"/>
              <a:endParaRPr sz="100">
                <a:solidFill>
                  <a:schemeClr val="dk1"/>
                </a:solidFill>
              </a:endParaRPr>
            </a:p>
          </p:txBody>
        </p:sp>
        <p:sp>
          <p:nvSpPr>
            <p:cNvPr id="100" name="i$1îďê"/>
            <p:cNvSpPr/>
            <p:nvPr>
              <p:custDataLst>
                <p:tags r:id="rId17"/>
              </p:custDataLst>
            </p:nvPr>
          </p:nvSpPr>
          <p:spPr>
            <a:xfrm>
              <a:off x="4746504" y="3515976"/>
              <a:ext cx="454031" cy="179500"/>
            </a:xfrm>
            <a:custGeom>
              <a:avLst/>
              <a:gdLst/>
              <a:ahLst/>
              <a:cxnLst/>
              <a:rect l="0" t="0" r="0" b="0"/>
              <a:pathLst>
                <a:path w="454030" h="179500">
                  <a:moveTo>
                    <a:pt x="267667" y="128290"/>
                  </a:moveTo>
                  <a:cubicBezTo>
                    <a:pt x="196923" y="138849"/>
                    <a:pt x="146240" y="144128"/>
                    <a:pt x="80775" y="173693"/>
                  </a:cubicBezTo>
                  <a:cubicBezTo>
                    <a:pt x="77608" y="175805"/>
                    <a:pt x="73384" y="176861"/>
                    <a:pt x="69161" y="174749"/>
                  </a:cubicBezTo>
                  <a:cubicBezTo>
                    <a:pt x="67049" y="173693"/>
                    <a:pt x="64937" y="170525"/>
                    <a:pt x="63881" y="168414"/>
                  </a:cubicBezTo>
                  <a:cubicBezTo>
                    <a:pt x="56490" y="151520"/>
                    <a:pt x="19534" y="11087"/>
                    <a:pt x="7919" y="7919"/>
                  </a:cubicBezTo>
                  <a:cubicBezTo>
                    <a:pt x="31149" y="15310"/>
                    <a:pt x="36428" y="44875"/>
                    <a:pt x="55434" y="51210"/>
                  </a:cubicBezTo>
                  <a:cubicBezTo>
                    <a:pt x="58602" y="52266"/>
                    <a:pt x="60713" y="52266"/>
                    <a:pt x="63881" y="53322"/>
                  </a:cubicBezTo>
                  <a:cubicBezTo>
                    <a:pt x="67049" y="54378"/>
                    <a:pt x="69161" y="56490"/>
                    <a:pt x="71272" y="58602"/>
                  </a:cubicBezTo>
                  <a:cubicBezTo>
                    <a:pt x="78663" y="67049"/>
                    <a:pt x="83943" y="78663"/>
                    <a:pt x="83943" y="90278"/>
                  </a:cubicBezTo>
                  <a:cubicBezTo>
                    <a:pt x="83943" y="95558"/>
                    <a:pt x="83943" y="101893"/>
                    <a:pt x="89222" y="104005"/>
                  </a:cubicBezTo>
                  <a:cubicBezTo>
                    <a:pt x="91334" y="105061"/>
                    <a:pt x="93446" y="105061"/>
                    <a:pt x="94502" y="105061"/>
                  </a:cubicBezTo>
                  <a:cubicBezTo>
                    <a:pt x="116675" y="104005"/>
                    <a:pt x="144128" y="107172"/>
                    <a:pt x="165246" y="99781"/>
                  </a:cubicBezTo>
                  <a:cubicBezTo>
                    <a:pt x="182140" y="93446"/>
                    <a:pt x="200090" y="78663"/>
                    <a:pt x="216984" y="70216"/>
                  </a:cubicBezTo>
                  <a:cubicBezTo>
                    <a:pt x="253940" y="51210"/>
                    <a:pt x="300399" y="19534"/>
                    <a:pt x="340523" y="11087"/>
                  </a:cubicBezTo>
                  <a:cubicBezTo>
                    <a:pt x="385926" y="1584"/>
                    <a:pt x="426050" y="25869"/>
                    <a:pt x="448223" y="62825"/>
                  </a:cubicBezTo>
                  <a:cubicBezTo>
                    <a:pt x="451391" y="67049"/>
                    <a:pt x="453503" y="72328"/>
                    <a:pt x="453503" y="77608"/>
                  </a:cubicBezTo>
                  <a:cubicBezTo>
                    <a:pt x="453503" y="91334"/>
                    <a:pt x="436608" y="97669"/>
                    <a:pt x="423938" y="99781"/>
                  </a:cubicBezTo>
                  <a:cubicBezTo>
                    <a:pt x="371144" y="111396"/>
                    <a:pt x="319405" y="120899"/>
                    <a:pt x="267667" y="128290"/>
                  </a:cubicBezTo>
                  <a:close/>
                </a:path>
              </a:pathLst>
            </a:custGeom>
            <a:solidFill>
              <a:srgbClr val="FFB0B0"/>
            </a:solidFill>
            <a:ln w="9525" cap="flat">
              <a:noFill/>
              <a:prstDash val="solid"/>
              <a:miter/>
            </a:ln>
          </p:spPr>
          <p:txBody>
            <a:bodyPr anchor="ctr"/>
            <a:lstStyle/>
            <a:p>
              <a:pPr algn="ctr"/>
              <a:endParaRPr sz="100">
                <a:solidFill>
                  <a:schemeClr val="dk1"/>
                </a:solidFill>
              </a:endParaRPr>
            </a:p>
          </p:txBody>
        </p:sp>
        <p:sp>
          <p:nvSpPr>
            <p:cNvPr id="101" name="iŝļîḑê"/>
            <p:cNvSpPr/>
            <p:nvPr>
              <p:custDataLst>
                <p:tags r:id="rId18"/>
              </p:custDataLst>
            </p:nvPr>
          </p:nvSpPr>
          <p:spPr>
            <a:xfrm>
              <a:off x="4736192" y="3294350"/>
              <a:ext cx="242854" cy="316766"/>
            </a:xfrm>
            <a:custGeom>
              <a:avLst/>
              <a:gdLst/>
              <a:ahLst/>
              <a:cxnLst/>
              <a:rect l="0" t="0" r="0" b="0"/>
              <a:pathLst>
                <a:path w="242853" h="316765">
                  <a:moveTo>
                    <a:pt x="34070" y="240104"/>
                  </a:moveTo>
                  <a:cubicBezTo>
                    <a:pt x="40405" y="260166"/>
                    <a:pt x="42517" y="286563"/>
                    <a:pt x="59411" y="300290"/>
                  </a:cubicBezTo>
                  <a:cubicBezTo>
                    <a:pt x="80529" y="318240"/>
                    <a:pt x="112205" y="311904"/>
                    <a:pt x="135435" y="301346"/>
                  </a:cubicBezTo>
                  <a:cubicBezTo>
                    <a:pt x="137546" y="300290"/>
                    <a:pt x="124876" y="264390"/>
                    <a:pt x="124876" y="259110"/>
                  </a:cubicBezTo>
                  <a:cubicBezTo>
                    <a:pt x="124876" y="261222"/>
                    <a:pt x="197732" y="271781"/>
                    <a:pt x="203011" y="264390"/>
                  </a:cubicBezTo>
                  <a:cubicBezTo>
                    <a:pt x="205123" y="261222"/>
                    <a:pt x="204067" y="258054"/>
                    <a:pt x="204067" y="254887"/>
                  </a:cubicBezTo>
                  <a:cubicBezTo>
                    <a:pt x="200899" y="235881"/>
                    <a:pt x="196676" y="215819"/>
                    <a:pt x="193508" y="196813"/>
                  </a:cubicBezTo>
                  <a:cubicBezTo>
                    <a:pt x="206179" y="206316"/>
                    <a:pt x="224129" y="209484"/>
                    <a:pt x="238911" y="205260"/>
                  </a:cubicBezTo>
                  <a:cubicBezTo>
                    <a:pt x="216738" y="185198"/>
                    <a:pt x="196676" y="161969"/>
                    <a:pt x="188229" y="133460"/>
                  </a:cubicBezTo>
                  <a:cubicBezTo>
                    <a:pt x="179782" y="102839"/>
                    <a:pt x="182949" y="66939"/>
                    <a:pt x="163943" y="38430"/>
                  </a:cubicBezTo>
                  <a:cubicBezTo>
                    <a:pt x="143882" y="9921"/>
                    <a:pt x="98479" y="8865"/>
                    <a:pt x="68914" y="24704"/>
                  </a:cubicBezTo>
                  <a:cubicBezTo>
                    <a:pt x="76305" y="16257"/>
                    <a:pt x="87920" y="12033"/>
                    <a:pt x="99534" y="13089"/>
                  </a:cubicBezTo>
                  <a:cubicBezTo>
                    <a:pt x="90032" y="7810"/>
                    <a:pt x="79473" y="5698"/>
                    <a:pt x="68914" y="10977"/>
                  </a:cubicBezTo>
                  <a:cubicBezTo>
                    <a:pt x="60467" y="15201"/>
                    <a:pt x="55187" y="28927"/>
                    <a:pt x="45684" y="29983"/>
                  </a:cubicBezTo>
                  <a:cubicBezTo>
                    <a:pt x="35125" y="31039"/>
                    <a:pt x="21399" y="22592"/>
                    <a:pt x="12952" y="32095"/>
                  </a:cubicBezTo>
                  <a:cubicBezTo>
                    <a:pt x="2393" y="42654"/>
                    <a:pt x="11896" y="72219"/>
                    <a:pt x="10840" y="84889"/>
                  </a:cubicBezTo>
                  <a:cubicBezTo>
                    <a:pt x="9784" y="101783"/>
                    <a:pt x="12952" y="118677"/>
                    <a:pt x="15064" y="135572"/>
                  </a:cubicBezTo>
                  <a:cubicBezTo>
                    <a:pt x="18231" y="169360"/>
                    <a:pt x="23511" y="205260"/>
                    <a:pt x="34070" y="240104"/>
                  </a:cubicBezTo>
                  <a:close/>
                </a:path>
              </a:pathLst>
            </a:custGeom>
            <a:solidFill>
              <a:srgbClr val="FFB0B0"/>
            </a:solidFill>
            <a:ln w="9525" cap="flat">
              <a:noFill/>
              <a:prstDash val="solid"/>
              <a:miter/>
            </a:ln>
          </p:spPr>
          <p:txBody>
            <a:bodyPr anchor="ctr"/>
            <a:lstStyle/>
            <a:p>
              <a:pPr algn="ctr"/>
              <a:endParaRPr sz="100">
                <a:solidFill>
                  <a:schemeClr val="dk1"/>
                </a:solidFill>
              </a:endParaRPr>
            </a:p>
          </p:txBody>
        </p:sp>
        <p:sp>
          <p:nvSpPr>
            <p:cNvPr id="102" name="îSľíḋé"/>
            <p:cNvSpPr/>
            <p:nvPr>
              <p:custDataLst>
                <p:tags r:id="rId19"/>
              </p:custDataLst>
            </p:nvPr>
          </p:nvSpPr>
          <p:spPr>
            <a:xfrm>
              <a:off x="4707267" y="3272176"/>
              <a:ext cx="253412" cy="211177"/>
            </a:xfrm>
            <a:custGeom>
              <a:avLst/>
              <a:gdLst/>
              <a:ahLst/>
              <a:cxnLst/>
              <a:rect l="0" t="0" r="0" b="0"/>
              <a:pathLst>
                <a:path w="253412" h="211177">
                  <a:moveTo>
                    <a:pt x="67218" y="158801"/>
                  </a:moveTo>
                  <a:cubicBezTo>
                    <a:pt x="69329" y="165136"/>
                    <a:pt x="70385" y="171472"/>
                    <a:pt x="69329" y="176751"/>
                  </a:cubicBezTo>
                  <a:cubicBezTo>
                    <a:pt x="71441" y="158801"/>
                    <a:pt x="83056" y="134516"/>
                    <a:pt x="95727" y="121845"/>
                  </a:cubicBezTo>
                  <a:cubicBezTo>
                    <a:pt x="110509" y="108119"/>
                    <a:pt x="107341" y="94392"/>
                    <a:pt x="102062" y="75386"/>
                  </a:cubicBezTo>
                  <a:cubicBezTo>
                    <a:pt x="102062" y="76442"/>
                    <a:pt x="170694" y="79610"/>
                    <a:pt x="177030" y="81721"/>
                  </a:cubicBezTo>
                  <a:cubicBezTo>
                    <a:pt x="168583" y="76442"/>
                    <a:pt x="161191" y="69051"/>
                    <a:pt x="152744" y="64827"/>
                  </a:cubicBezTo>
                  <a:cubicBezTo>
                    <a:pt x="173862" y="75386"/>
                    <a:pt x="210818" y="85945"/>
                    <a:pt x="234047" y="75386"/>
                  </a:cubicBezTo>
                  <a:cubicBezTo>
                    <a:pt x="241439" y="72219"/>
                    <a:pt x="246718" y="65883"/>
                    <a:pt x="247774" y="58492"/>
                  </a:cubicBezTo>
                  <a:cubicBezTo>
                    <a:pt x="235103" y="66939"/>
                    <a:pt x="217153" y="63771"/>
                    <a:pt x="207650" y="51101"/>
                  </a:cubicBezTo>
                  <a:cubicBezTo>
                    <a:pt x="217153" y="51101"/>
                    <a:pt x="227712" y="52157"/>
                    <a:pt x="237215" y="52157"/>
                  </a:cubicBezTo>
                  <a:cubicBezTo>
                    <a:pt x="224545" y="34207"/>
                    <a:pt x="193924" y="24704"/>
                    <a:pt x="173862" y="19424"/>
                  </a:cubicBezTo>
                  <a:cubicBezTo>
                    <a:pt x="149577" y="13089"/>
                    <a:pt x="117900" y="10977"/>
                    <a:pt x="95727" y="24704"/>
                  </a:cubicBezTo>
                  <a:cubicBezTo>
                    <a:pt x="103118" y="16257"/>
                    <a:pt x="114732" y="12033"/>
                    <a:pt x="126347" y="13089"/>
                  </a:cubicBezTo>
                  <a:cubicBezTo>
                    <a:pt x="116844" y="7810"/>
                    <a:pt x="106285" y="5698"/>
                    <a:pt x="95727" y="10977"/>
                  </a:cubicBezTo>
                  <a:cubicBezTo>
                    <a:pt x="87279" y="15201"/>
                    <a:pt x="82000" y="28927"/>
                    <a:pt x="72497" y="29983"/>
                  </a:cubicBezTo>
                  <a:cubicBezTo>
                    <a:pt x="51379" y="32095"/>
                    <a:pt x="18647" y="53213"/>
                    <a:pt x="10200" y="75386"/>
                  </a:cubicBezTo>
                  <a:cubicBezTo>
                    <a:pt x="7032" y="82777"/>
                    <a:pt x="8088" y="91225"/>
                    <a:pt x="8088" y="98616"/>
                  </a:cubicBezTo>
                  <a:cubicBezTo>
                    <a:pt x="9144" y="119733"/>
                    <a:pt x="12312" y="145075"/>
                    <a:pt x="16535" y="166192"/>
                  </a:cubicBezTo>
                  <a:cubicBezTo>
                    <a:pt x="18647" y="173584"/>
                    <a:pt x="48212" y="211595"/>
                    <a:pt x="51379" y="204204"/>
                  </a:cubicBezTo>
                  <a:cubicBezTo>
                    <a:pt x="53491" y="196813"/>
                    <a:pt x="55603" y="189422"/>
                    <a:pt x="55603" y="182031"/>
                  </a:cubicBezTo>
                  <a:cubicBezTo>
                    <a:pt x="49268" y="179919"/>
                    <a:pt x="42932" y="177807"/>
                    <a:pt x="37653" y="174639"/>
                  </a:cubicBezTo>
                  <a:cubicBezTo>
                    <a:pt x="34485" y="172528"/>
                    <a:pt x="31318" y="170416"/>
                    <a:pt x="29206" y="167248"/>
                  </a:cubicBezTo>
                  <a:cubicBezTo>
                    <a:pt x="29206" y="166192"/>
                    <a:pt x="28150" y="165136"/>
                    <a:pt x="28150" y="164081"/>
                  </a:cubicBezTo>
                  <a:cubicBezTo>
                    <a:pt x="28150" y="159857"/>
                    <a:pt x="30262" y="155633"/>
                    <a:pt x="33429" y="152466"/>
                  </a:cubicBezTo>
                  <a:cubicBezTo>
                    <a:pt x="37653" y="149298"/>
                    <a:pt x="42932" y="147186"/>
                    <a:pt x="48212" y="145075"/>
                  </a:cubicBezTo>
                  <a:cubicBezTo>
                    <a:pt x="50324" y="144019"/>
                    <a:pt x="53491" y="142963"/>
                    <a:pt x="56659" y="144019"/>
                  </a:cubicBezTo>
                  <a:cubicBezTo>
                    <a:pt x="57715" y="145075"/>
                    <a:pt x="58771" y="146131"/>
                    <a:pt x="59826" y="147186"/>
                  </a:cubicBezTo>
                  <a:cubicBezTo>
                    <a:pt x="67218" y="157745"/>
                    <a:pt x="68274" y="174639"/>
                    <a:pt x="66162" y="187310"/>
                  </a:cubicBezTo>
                  <a:cubicBezTo>
                    <a:pt x="71441" y="188366"/>
                    <a:pt x="76721" y="182031"/>
                    <a:pt x="77776" y="176751"/>
                  </a:cubicBezTo>
                  <a:cubicBezTo>
                    <a:pt x="78832" y="171472"/>
                    <a:pt x="77776" y="165136"/>
                    <a:pt x="77776" y="159857"/>
                  </a:cubicBezTo>
                  <a:cubicBezTo>
                    <a:pt x="77776" y="144019"/>
                    <a:pt x="88335" y="130292"/>
                    <a:pt x="98894" y="117622"/>
                  </a:cubicBezTo>
                  <a:cubicBezTo>
                    <a:pt x="97838" y="115510"/>
                    <a:pt x="93615" y="114454"/>
                    <a:pt x="91503" y="115510"/>
                  </a:cubicBezTo>
                  <a:moveTo>
                    <a:pt x="208706" y="52157"/>
                  </a:moveTo>
                  <a:cubicBezTo>
                    <a:pt x="206594" y="52157"/>
                    <a:pt x="206594" y="52157"/>
                    <a:pt x="203427" y="52157"/>
                  </a:cubicBezTo>
                  <a:cubicBezTo>
                    <a:pt x="205539" y="52157"/>
                    <a:pt x="206594" y="52157"/>
                    <a:pt x="208706" y="52157"/>
                  </a:cubicBezTo>
                  <a:close/>
                </a:path>
              </a:pathLst>
            </a:custGeom>
            <a:solidFill>
              <a:srgbClr val="ED4575"/>
            </a:solidFill>
            <a:ln w="9525" cap="flat">
              <a:noFill/>
              <a:prstDash val="solid"/>
              <a:miter/>
            </a:ln>
          </p:spPr>
          <p:txBody>
            <a:bodyPr anchor="ctr"/>
            <a:lstStyle/>
            <a:p>
              <a:pPr algn="ctr"/>
              <a:endParaRPr sz="100">
                <a:solidFill>
                  <a:schemeClr val="dk1"/>
                </a:solidFill>
              </a:endParaRPr>
            </a:p>
          </p:txBody>
        </p:sp>
        <p:sp>
          <p:nvSpPr>
            <p:cNvPr id="103" name="iṩḷidé"/>
            <p:cNvSpPr/>
            <p:nvPr>
              <p:custDataLst>
                <p:tags r:id="rId20"/>
              </p:custDataLst>
            </p:nvPr>
          </p:nvSpPr>
          <p:spPr>
            <a:xfrm>
              <a:off x="4858800" y="3481978"/>
              <a:ext cx="63353" cy="31677"/>
            </a:xfrm>
            <a:custGeom>
              <a:avLst/>
              <a:gdLst/>
              <a:ahLst/>
              <a:cxnLst/>
              <a:rect l="0" t="0" r="0" b="0"/>
              <a:pathLst>
                <a:path w="63353" h="31676">
                  <a:moveTo>
                    <a:pt x="8603" y="12352"/>
                  </a:moveTo>
                  <a:cubicBezTo>
                    <a:pt x="24441" y="25023"/>
                    <a:pt x="43447" y="31358"/>
                    <a:pt x="63509" y="30302"/>
                  </a:cubicBezTo>
                  <a:cubicBezTo>
                    <a:pt x="66677" y="30302"/>
                    <a:pt x="66677" y="25023"/>
                    <a:pt x="63509" y="25023"/>
                  </a:cubicBezTo>
                  <a:cubicBezTo>
                    <a:pt x="44503" y="26079"/>
                    <a:pt x="27609" y="19744"/>
                    <a:pt x="12826" y="8129"/>
                  </a:cubicBezTo>
                  <a:cubicBezTo>
                    <a:pt x="9659" y="7073"/>
                    <a:pt x="6491" y="10241"/>
                    <a:pt x="8603" y="12352"/>
                  </a:cubicBezTo>
                  <a:lnTo>
                    <a:pt x="8603" y="12352"/>
                  </a:lnTo>
                  <a:close/>
                </a:path>
              </a:pathLst>
            </a:custGeom>
            <a:solidFill>
              <a:srgbClr val="4F4742"/>
            </a:solidFill>
            <a:ln w="9525" cap="flat">
              <a:noFill/>
              <a:prstDash val="solid"/>
              <a:miter/>
            </a:ln>
          </p:spPr>
          <p:txBody>
            <a:bodyPr anchor="ctr"/>
            <a:lstStyle/>
            <a:p>
              <a:pPr algn="ctr"/>
              <a:endParaRPr sz="100">
                <a:solidFill>
                  <a:schemeClr val="dk1"/>
                </a:solidFill>
              </a:endParaRPr>
            </a:p>
          </p:txBody>
        </p:sp>
        <p:sp>
          <p:nvSpPr>
            <p:cNvPr id="104" name="íśļíḋè"/>
            <p:cNvSpPr/>
            <p:nvPr>
              <p:custDataLst>
                <p:tags r:id="rId21"/>
              </p:custDataLst>
            </p:nvPr>
          </p:nvSpPr>
          <p:spPr>
            <a:xfrm>
              <a:off x="4876141" y="3387772"/>
              <a:ext cx="31677" cy="52794"/>
            </a:xfrm>
            <a:custGeom>
              <a:avLst/>
              <a:gdLst/>
              <a:ahLst/>
              <a:cxnLst/>
              <a:rect l="0" t="0" r="0" b="0"/>
              <a:pathLst>
                <a:path w="31676" h="52794">
                  <a:moveTo>
                    <a:pt x="15547" y="12584"/>
                  </a:moveTo>
                  <a:cubicBezTo>
                    <a:pt x="13435" y="21031"/>
                    <a:pt x="11323" y="29478"/>
                    <a:pt x="8156" y="37926"/>
                  </a:cubicBezTo>
                  <a:cubicBezTo>
                    <a:pt x="6044" y="46373"/>
                    <a:pt x="18714" y="49540"/>
                    <a:pt x="20826" y="41093"/>
                  </a:cubicBezTo>
                  <a:cubicBezTo>
                    <a:pt x="22938" y="32646"/>
                    <a:pt x="25050" y="24199"/>
                    <a:pt x="28217" y="15752"/>
                  </a:cubicBezTo>
                  <a:cubicBezTo>
                    <a:pt x="30329" y="8361"/>
                    <a:pt x="17659" y="4137"/>
                    <a:pt x="15547" y="12584"/>
                  </a:cubicBezTo>
                  <a:lnTo>
                    <a:pt x="15547" y="12584"/>
                  </a:lnTo>
                  <a:close/>
                </a:path>
              </a:pathLst>
            </a:custGeom>
            <a:solidFill>
              <a:srgbClr val="4F4742"/>
            </a:solidFill>
            <a:ln w="9525" cap="flat">
              <a:noFill/>
              <a:prstDash val="solid"/>
              <a:miter/>
            </a:ln>
          </p:spPr>
          <p:txBody>
            <a:bodyPr anchor="ctr"/>
            <a:lstStyle/>
            <a:p>
              <a:pPr algn="ctr"/>
              <a:endParaRPr sz="100">
                <a:solidFill>
                  <a:schemeClr val="dk1"/>
                </a:solidFill>
              </a:endParaRPr>
            </a:p>
          </p:txBody>
        </p:sp>
        <p:sp>
          <p:nvSpPr>
            <p:cNvPr id="105" name="îṧḷíḑè"/>
            <p:cNvSpPr/>
            <p:nvPr>
              <p:custDataLst>
                <p:tags r:id="rId22"/>
              </p:custDataLst>
            </p:nvPr>
          </p:nvSpPr>
          <p:spPr>
            <a:xfrm>
              <a:off x="4824403" y="3396678"/>
              <a:ext cx="31677" cy="52794"/>
            </a:xfrm>
            <a:custGeom>
              <a:avLst/>
              <a:gdLst/>
              <a:ahLst/>
              <a:cxnLst/>
              <a:rect l="0" t="0" r="0" b="0"/>
              <a:pathLst>
                <a:path w="31676" h="52794">
                  <a:moveTo>
                    <a:pt x="15547" y="12126"/>
                  </a:moveTo>
                  <a:cubicBezTo>
                    <a:pt x="13435" y="21629"/>
                    <a:pt x="11323" y="31132"/>
                    <a:pt x="8156" y="40635"/>
                  </a:cubicBezTo>
                  <a:cubicBezTo>
                    <a:pt x="6044" y="49082"/>
                    <a:pt x="18714" y="52250"/>
                    <a:pt x="20826" y="43803"/>
                  </a:cubicBezTo>
                  <a:cubicBezTo>
                    <a:pt x="22938" y="34300"/>
                    <a:pt x="25050" y="24797"/>
                    <a:pt x="28217" y="15294"/>
                  </a:cubicBezTo>
                  <a:cubicBezTo>
                    <a:pt x="30329" y="7902"/>
                    <a:pt x="17659" y="4735"/>
                    <a:pt x="15547" y="12126"/>
                  </a:cubicBezTo>
                  <a:lnTo>
                    <a:pt x="15547" y="12126"/>
                  </a:lnTo>
                  <a:close/>
                </a:path>
              </a:pathLst>
            </a:custGeom>
            <a:solidFill>
              <a:srgbClr val="4F4742"/>
            </a:solidFill>
            <a:ln w="9525" cap="flat">
              <a:noFill/>
              <a:prstDash val="solid"/>
              <a:miter/>
            </a:ln>
          </p:spPr>
          <p:txBody>
            <a:bodyPr anchor="ctr"/>
            <a:lstStyle/>
            <a:p>
              <a:pPr algn="ctr"/>
              <a:endParaRPr sz="100">
                <a:solidFill>
                  <a:schemeClr val="dk1"/>
                </a:solidFill>
              </a:endParaRPr>
            </a:p>
          </p:txBody>
        </p:sp>
        <p:sp>
          <p:nvSpPr>
            <p:cNvPr id="106" name="ïṥlidê"/>
            <p:cNvSpPr/>
            <p:nvPr>
              <p:custDataLst>
                <p:tags r:id="rId23"/>
              </p:custDataLst>
            </p:nvPr>
          </p:nvSpPr>
          <p:spPr>
            <a:xfrm>
              <a:off x="6890149" y="3697746"/>
              <a:ext cx="675766" cy="137265"/>
            </a:xfrm>
            <a:custGeom>
              <a:avLst/>
              <a:gdLst/>
              <a:ahLst/>
              <a:cxnLst/>
              <a:rect l="0" t="0" r="0" b="0"/>
              <a:pathLst>
                <a:path w="675766" h="137265">
                  <a:moveTo>
                    <a:pt x="573675" y="16209"/>
                  </a:moveTo>
                  <a:cubicBezTo>
                    <a:pt x="552558" y="8818"/>
                    <a:pt x="529328" y="6706"/>
                    <a:pt x="502931" y="10929"/>
                  </a:cubicBezTo>
                  <a:cubicBezTo>
                    <a:pt x="414237" y="23600"/>
                    <a:pt x="325542" y="26768"/>
                    <a:pt x="235792" y="34159"/>
                  </a:cubicBezTo>
                  <a:cubicBezTo>
                    <a:pt x="165048" y="39438"/>
                    <a:pt x="93248" y="39438"/>
                    <a:pt x="23559" y="45774"/>
                  </a:cubicBezTo>
                  <a:cubicBezTo>
                    <a:pt x="15112" y="46829"/>
                    <a:pt x="9833" y="48941"/>
                    <a:pt x="8777" y="57388"/>
                  </a:cubicBezTo>
                  <a:cubicBezTo>
                    <a:pt x="33062" y="70059"/>
                    <a:pt x="63683" y="74282"/>
                    <a:pt x="91136" y="78506"/>
                  </a:cubicBezTo>
                  <a:cubicBezTo>
                    <a:pt x="141818" y="85897"/>
                    <a:pt x="192501" y="89065"/>
                    <a:pt x="244239" y="92232"/>
                  </a:cubicBezTo>
                  <a:cubicBezTo>
                    <a:pt x="327654" y="97512"/>
                    <a:pt x="410013" y="98568"/>
                    <a:pt x="492372" y="110182"/>
                  </a:cubicBezTo>
                  <a:cubicBezTo>
                    <a:pt x="549390" y="117574"/>
                    <a:pt x="621190" y="145027"/>
                    <a:pt x="675040" y="119686"/>
                  </a:cubicBezTo>
                  <a:cubicBezTo>
                    <a:pt x="650755" y="70059"/>
                    <a:pt x="618022" y="32047"/>
                    <a:pt x="573675" y="16209"/>
                  </a:cubicBezTo>
                  <a:close/>
                </a:path>
              </a:pathLst>
            </a:custGeom>
            <a:solidFill>
              <a:srgbClr val="145484"/>
            </a:solidFill>
            <a:ln w="10557" cap="flat">
              <a:noFill/>
              <a:prstDash val="solid"/>
              <a:miter/>
            </a:ln>
          </p:spPr>
          <p:txBody>
            <a:bodyPr anchor="ctr"/>
            <a:lstStyle/>
            <a:p>
              <a:pPr algn="ctr"/>
              <a:endParaRPr sz="100">
                <a:solidFill>
                  <a:schemeClr val="dk1"/>
                </a:solidFill>
              </a:endParaRPr>
            </a:p>
          </p:txBody>
        </p:sp>
        <p:sp>
          <p:nvSpPr>
            <p:cNvPr id="107" name="iṥ1íḋe"/>
            <p:cNvSpPr/>
            <p:nvPr>
              <p:custDataLst>
                <p:tags r:id="rId24"/>
              </p:custDataLst>
            </p:nvPr>
          </p:nvSpPr>
          <p:spPr>
            <a:xfrm>
              <a:off x="4001247" y="1948722"/>
              <a:ext cx="2967037" cy="2967037"/>
            </a:xfrm>
            <a:custGeom>
              <a:avLst/>
              <a:gdLst/>
              <a:ahLst/>
              <a:cxnLst/>
              <a:rect l="0" t="0" r="0" b="0"/>
              <a:pathLst>
                <a:path w="2967036" h="2967037">
                  <a:moveTo>
                    <a:pt x="2668551" y="1969018"/>
                  </a:moveTo>
                  <a:cubicBezTo>
                    <a:pt x="2673831" y="1956347"/>
                    <a:pt x="2678054" y="1944733"/>
                    <a:pt x="2683334" y="1932062"/>
                  </a:cubicBezTo>
                  <a:lnTo>
                    <a:pt x="2887120" y="1944733"/>
                  </a:lnTo>
                  <a:cubicBezTo>
                    <a:pt x="2913517" y="1862374"/>
                    <a:pt x="2933578" y="1778959"/>
                    <a:pt x="2945193" y="1694488"/>
                  </a:cubicBezTo>
                  <a:lnTo>
                    <a:pt x="2757245" y="1615297"/>
                  </a:lnTo>
                  <a:cubicBezTo>
                    <a:pt x="2761469" y="1575173"/>
                    <a:pt x="2763581" y="1535049"/>
                    <a:pt x="2763581" y="1494926"/>
                  </a:cubicBezTo>
                  <a:lnTo>
                    <a:pt x="2958920" y="1436852"/>
                  </a:lnTo>
                  <a:cubicBezTo>
                    <a:pt x="2955752" y="1351325"/>
                    <a:pt x="2946249" y="1265799"/>
                    <a:pt x="2928299" y="1181328"/>
                  </a:cubicBezTo>
                  <a:lnTo>
                    <a:pt x="2724513" y="1170769"/>
                  </a:lnTo>
                  <a:cubicBezTo>
                    <a:pt x="2715010" y="1131701"/>
                    <a:pt x="2703395" y="1093689"/>
                    <a:pt x="2689669" y="1055677"/>
                  </a:cubicBezTo>
                  <a:lnTo>
                    <a:pt x="2854387" y="934251"/>
                  </a:lnTo>
                  <a:cubicBezTo>
                    <a:pt x="2822710" y="855059"/>
                    <a:pt x="2784699" y="777980"/>
                    <a:pt x="2738240" y="705124"/>
                  </a:cubicBezTo>
                  <a:lnTo>
                    <a:pt x="2542901" y="765309"/>
                  </a:lnTo>
                  <a:cubicBezTo>
                    <a:pt x="2520727" y="732577"/>
                    <a:pt x="2496442" y="699844"/>
                    <a:pt x="2471101" y="669223"/>
                  </a:cubicBezTo>
                  <a:lnTo>
                    <a:pt x="2585136" y="499226"/>
                  </a:lnTo>
                  <a:cubicBezTo>
                    <a:pt x="2556627" y="467549"/>
                    <a:pt x="2527063" y="436929"/>
                    <a:pt x="2495386" y="407364"/>
                  </a:cubicBezTo>
                  <a:cubicBezTo>
                    <a:pt x="2463710" y="377799"/>
                    <a:pt x="2430977" y="350346"/>
                    <a:pt x="2398245" y="323949"/>
                  </a:cubicBezTo>
                  <a:lnTo>
                    <a:pt x="2235638" y="447488"/>
                  </a:lnTo>
                  <a:cubicBezTo>
                    <a:pt x="2202906" y="424258"/>
                    <a:pt x="2170173" y="402085"/>
                    <a:pt x="2135329" y="382023"/>
                  </a:cubicBezTo>
                  <a:lnTo>
                    <a:pt x="2182844" y="183516"/>
                  </a:lnTo>
                  <a:cubicBezTo>
                    <a:pt x="2106820" y="142337"/>
                    <a:pt x="2027629" y="108548"/>
                    <a:pt x="1946326" y="82151"/>
                  </a:cubicBezTo>
                  <a:lnTo>
                    <a:pt x="1835458" y="254261"/>
                  </a:lnTo>
                  <a:cubicBezTo>
                    <a:pt x="1796390" y="243702"/>
                    <a:pt x="1757322" y="234199"/>
                    <a:pt x="1718255" y="226808"/>
                  </a:cubicBezTo>
                  <a:lnTo>
                    <a:pt x="1695025" y="24078"/>
                  </a:lnTo>
                  <a:cubicBezTo>
                    <a:pt x="1609499" y="11407"/>
                    <a:pt x="1523972" y="7184"/>
                    <a:pt x="1438445" y="9295"/>
                  </a:cubicBezTo>
                  <a:lnTo>
                    <a:pt x="1393042" y="207802"/>
                  </a:lnTo>
                  <a:cubicBezTo>
                    <a:pt x="1352918" y="210969"/>
                    <a:pt x="1312795" y="215193"/>
                    <a:pt x="1273727" y="222584"/>
                  </a:cubicBezTo>
                  <a:lnTo>
                    <a:pt x="1181865" y="38860"/>
                  </a:lnTo>
                  <a:cubicBezTo>
                    <a:pt x="1098450" y="55754"/>
                    <a:pt x="1016091" y="81095"/>
                    <a:pt x="935844" y="112772"/>
                  </a:cubicBezTo>
                  <a:lnTo>
                    <a:pt x="961185" y="315502"/>
                  </a:lnTo>
                  <a:cubicBezTo>
                    <a:pt x="924229" y="331340"/>
                    <a:pt x="889385" y="350346"/>
                    <a:pt x="854541" y="369352"/>
                  </a:cubicBezTo>
                  <a:lnTo>
                    <a:pt x="705661" y="228919"/>
                  </a:lnTo>
                  <a:cubicBezTo>
                    <a:pt x="633861" y="273267"/>
                    <a:pt x="565228" y="325005"/>
                    <a:pt x="499763" y="383079"/>
                  </a:cubicBezTo>
                  <a:lnTo>
                    <a:pt x="592681" y="564691"/>
                  </a:lnTo>
                  <a:cubicBezTo>
                    <a:pt x="564172" y="592144"/>
                    <a:pt x="536719" y="621709"/>
                    <a:pt x="510322" y="652329"/>
                  </a:cubicBezTo>
                  <a:lnTo>
                    <a:pt x="323430" y="571026"/>
                  </a:lnTo>
                  <a:cubicBezTo>
                    <a:pt x="269580" y="639659"/>
                    <a:pt x="222066" y="711459"/>
                    <a:pt x="182998" y="785371"/>
                  </a:cubicBezTo>
                  <a:lnTo>
                    <a:pt x="332933" y="924748"/>
                  </a:lnTo>
                  <a:cubicBezTo>
                    <a:pt x="321319" y="949033"/>
                    <a:pt x="310760" y="973318"/>
                    <a:pt x="300201" y="997604"/>
                  </a:cubicBezTo>
                  <a:cubicBezTo>
                    <a:pt x="294922" y="1010274"/>
                    <a:pt x="290698" y="1021889"/>
                    <a:pt x="285419" y="1034560"/>
                  </a:cubicBezTo>
                  <a:lnTo>
                    <a:pt x="81633" y="1022945"/>
                  </a:lnTo>
                  <a:cubicBezTo>
                    <a:pt x="55236" y="1105304"/>
                    <a:pt x="35174" y="1188719"/>
                    <a:pt x="23559" y="1273190"/>
                  </a:cubicBezTo>
                  <a:lnTo>
                    <a:pt x="211507" y="1352381"/>
                  </a:lnTo>
                  <a:cubicBezTo>
                    <a:pt x="207283" y="1392505"/>
                    <a:pt x="205171" y="1432628"/>
                    <a:pt x="205171" y="1472752"/>
                  </a:cubicBezTo>
                  <a:lnTo>
                    <a:pt x="8777" y="1529770"/>
                  </a:lnTo>
                  <a:cubicBezTo>
                    <a:pt x="11944" y="1615297"/>
                    <a:pt x="21447" y="1700823"/>
                    <a:pt x="39397" y="1785294"/>
                  </a:cubicBezTo>
                  <a:lnTo>
                    <a:pt x="243183" y="1795853"/>
                  </a:lnTo>
                  <a:cubicBezTo>
                    <a:pt x="252686" y="1834921"/>
                    <a:pt x="264301" y="1872932"/>
                    <a:pt x="278027" y="1910944"/>
                  </a:cubicBezTo>
                  <a:lnTo>
                    <a:pt x="113309" y="2032371"/>
                  </a:lnTo>
                  <a:cubicBezTo>
                    <a:pt x="144986" y="2111563"/>
                    <a:pt x="182998" y="2188642"/>
                    <a:pt x="229457" y="2261498"/>
                  </a:cubicBezTo>
                  <a:lnTo>
                    <a:pt x="424795" y="2201313"/>
                  </a:lnTo>
                  <a:cubicBezTo>
                    <a:pt x="446969" y="2234045"/>
                    <a:pt x="471254" y="2266778"/>
                    <a:pt x="496596" y="2297398"/>
                  </a:cubicBezTo>
                  <a:lnTo>
                    <a:pt x="383616" y="2467396"/>
                  </a:lnTo>
                  <a:cubicBezTo>
                    <a:pt x="412125" y="2499072"/>
                    <a:pt x="441690" y="2529693"/>
                    <a:pt x="473366" y="2559258"/>
                  </a:cubicBezTo>
                  <a:cubicBezTo>
                    <a:pt x="505043" y="2588823"/>
                    <a:pt x="537775" y="2616276"/>
                    <a:pt x="570508" y="2642673"/>
                  </a:cubicBezTo>
                  <a:lnTo>
                    <a:pt x="734170" y="2520190"/>
                  </a:lnTo>
                  <a:cubicBezTo>
                    <a:pt x="766902" y="2543420"/>
                    <a:pt x="799635" y="2565593"/>
                    <a:pt x="834479" y="2585655"/>
                  </a:cubicBezTo>
                  <a:lnTo>
                    <a:pt x="786964" y="2784161"/>
                  </a:lnTo>
                  <a:cubicBezTo>
                    <a:pt x="862988" y="2825341"/>
                    <a:pt x="942179" y="2859129"/>
                    <a:pt x="1023482" y="2885526"/>
                  </a:cubicBezTo>
                  <a:lnTo>
                    <a:pt x="1134350" y="2713417"/>
                  </a:lnTo>
                  <a:cubicBezTo>
                    <a:pt x="1173418" y="2723976"/>
                    <a:pt x="1212486" y="2733479"/>
                    <a:pt x="1251553" y="2740870"/>
                  </a:cubicBezTo>
                  <a:lnTo>
                    <a:pt x="1274783" y="2943600"/>
                  </a:lnTo>
                  <a:cubicBezTo>
                    <a:pt x="1360310" y="2956270"/>
                    <a:pt x="1445836" y="2960494"/>
                    <a:pt x="1531363" y="2958382"/>
                  </a:cubicBezTo>
                  <a:lnTo>
                    <a:pt x="1576766" y="2759876"/>
                  </a:lnTo>
                  <a:cubicBezTo>
                    <a:pt x="1616890" y="2756708"/>
                    <a:pt x="1657013" y="2752485"/>
                    <a:pt x="1696081" y="2745093"/>
                  </a:cubicBezTo>
                  <a:lnTo>
                    <a:pt x="1786887" y="2927762"/>
                  </a:lnTo>
                  <a:cubicBezTo>
                    <a:pt x="1870302" y="2910868"/>
                    <a:pt x="1952661" y="2885526"/>
                    <a:pt x="2032908" y="2853850"/>
                  </a:cubicBezTo>
                  <a:lnTo>
                    <a:pt x="2007567" y="2651120"/>
                  </a:lnTo>
                  <a:cubicBezTo>
                    <a:pt x="2044523" y="2635281"/>
                    <a:pt x="2079367" y="2616276"/>
                    <a:pt x="2114212" y="2597270"/>
                  </a:cubicBezTo>
                  <a:lnTo>
                    <a:pt x="2263091" y="2737702"/>
                  </a:lnTo>
                  <a:cubicBezTo>
                    <a:pt x="2334892" y="2693355"/>
                    <a:pt x="2403524" y="2641617"/>
                    <a:pt x="2468989" y="2583543"/>
                  </a:cubicBezTo>
                  <a:lnTo>
                    <a:pt x="2376071" y="2401931"/>
                  </a:lnTo>
                  <a:cubicBezTo>
                    <a:pt x="2404580" y="2374478"/>
                    <a:pt x="2432033" y="2344913"/>
                    <a:pt x="2458430" y="2314292"/>
                  </a:cubicBezTo>
                  <a:lnTo>
                    <a:pt x="2645322" y="2395596"/>
                  </a:lnTo>
                  <a:cubicBezTo>
                    <a:pt x="2699172" y="2326963"/>
                    <a:pt x="2746687" y="2255163"/>
                    <a:pt x="2785754" y="2181251"/>
                  </a:cubicBezTo>
                  <a:lnTo>
                    <a:pt x="2635819" y="2041874"/>
                  </a:lnTo>
                  <a:cubicBezTo>
                    <a:pt x="2647433" y="2018645"/>
                    <a:pt x="2657992" y="1994359"/>
                    <a:pt x="2668551" y="1969018"/>
                  </a:cubicBezTo>
                  <a:close/>
                  <a:moveTo>
                    <a:pt x="1211430" y="2149574"/>
                  </a:moveTo>
                  <a:cubicBezTo>
                    <a:pt x="843982" y="1998583"/>
                    <a:pt x="667649" y="1578341"/>
                    <a:pt x="818641" y="1209837"/>
                  </a:cubicBezTo>
                  <a:cubicBezTo>
                    <a:pt x="969632" y="842389"/>
                    <a:pt x="1389874" y="666056"/>
                    <a:pt x="1758378" y="817047"/>
                  </a:cubicBezTo>
                  <a:cubicBezTo>
                    <a:pt x="2125826" y="968039"/>
                    <a:pt x="2302159" y="1388281"/>
                    <a:pt x="2151168" y="1756785"/>
                  </a:cubicBezTo>
                  <a:cubicBezTo>
                    <a:pt x="2000176" y="2125289"/>
                    <a:pt x="1578878" y="2300566"/>
                    <a:pt x="1211430" y="2149574"/>
                  </a:cubicBezTo>
                  <a:close/>
                </a:path>
              </a:pathLst>
            </a:custGeom>
            <a:solidFill>
              <a:srgbClr val="A6A6A6"/>
            </a:solidFill>
            <a:ln w="10557" cap="flat">
              <a:noFill/>
              <a:prstDash val="solid"/>
              <a:miter/>
            </a:ln>
          </p:spPr>
          <p:txBody>
            <a:bodyPr anchor="ctr"/>
            <a:lstStyle/>
            <a:p>
              <a:pPr algn="ctr"/>
              <a:endParaRPr sz="100">
                <a:solidFill>
                  <a:schemeClr val="dk1"/>
                </a:solidFill>
              </a:endParaRPr>
            </a:p>
          </p:txBody>
        </p:sp>
        <p:sp>
          <p:nvSpPr>
            <p:cNvPr id="108" name="iṣ1iḓè"/>
            <p:cNvSpPr/>
            <p:nvPr>
              <p:custDataLst>
                <p:tags r:id="rId25"/>
              </p:custDataLst>
            </p:nvPr>
          </p:nvSpPr>
          <p:spPr>
            <a:xfrm>
              <a:off x="6541377" y="2147418"/>
              <a:ext cx="612413" cy="1161474"/>
            </a:xfrm>
            <a:custGeom>
              <a:avLst/>
              <a:gdLst/>
              <a:ahLst/>
              <a:cxnLst/>
              <a:rect l="0" t="0" r="0" b="0"/>
              <a:pathLst>
                <a:path w="612413" h="1161473">
                  <a:moveTo>
                    <a:pt x="17553" y="17553"/>
                  </a:moveTo>
                  <a:cubicBezTo>
                    <a:pt x="362828" y="284692"/>
                    <a:pt x="580340" y="709158"/>
                    <a:pt x="596179" y="1145239"/>
                  </a:cubicBezTo>
                </a:path>
              </a:pathLst>
            </a:custGeom>
            <a:noFill/>
            <a:ln w="21113" cap="flat">
              <a:solidFill>
                <a:srgbClr val="A6A6A6"/>
              </a:solidFill>
              <a:custDash>
                <a:ds d="900000" sp="900000"/>
                <a:ds d="900000" sp="900000"/>
                <a:ds d="900000" sp="900000"/>
              </a:custDash>
              <a:miter/>
            </a:ln>
          </p:spPr>
          <p:txBody>
            <a:bodyPr anchor="ctr"/>
            <a:lstStyle/>
            <a:p>
              <a:pPr algn="ctr"/>
              <a:endParaRPr sz="100">
                <a:solidFill>
                  <a:schemeClr val="dk1"/>
                </a:solidFill>
              </a:endParaRPr>
            </a:p>
          </p:txBody>
        </p:sp>
        <p:sp>
          <p:nvSpPr>
            <p:cNvPr id="109" name="îšlîḋé"/>
            <p:cNvSpPr/>
            <p:nvPr>
              <p:custDataLst>
                <p:tags r:id="rId26"/>
              </p:custDataLst>
            </p:nvPr>
          </p:nvSpPr>
          <p:spPr>
            <a:xfrm>
              <a:off x="7608372" y="4043143"/>
              <a:ext cx="464589" cy="876385"/>
            </a:xfrm>
            <a:custGeom>
              <a:avLst/>
              <a:gdLst/>
              <a:ahLst/>
              <a:cxnLst/>
              <a:rect l="0" t="0" r="0" b="0"/>
              <a:pathLst>
                <a:path w="464589" h="876384">
                  <a:moveTo>
                    <a:pt x="98306" y="539805"/>
                  </a:moveTo>
                  <a:cubicBezTo>
                    <a:pt x="129982" y="525022"/>
                    <a:pt x="157435" y="501793"/>
                    <a:pt x="183832" y="479619"/>
                  </a:cubicBezTo>
                  <a:cubicBezTo>
                    <a:pt x="202838" y="463781"/>
                    <a:pt x="223956" y="448999"/>
                    <a:pt x="240850" y="432104"/>
                  </a:cubicBezTo>
                  <a:cubicBezTo>
                    <a:pt x="259856" y="413098"/>
                    <a:pt x="264079" y="394093"/>
                    <a:pt x="280974" y="377198"/>
                  </a:cubicBezTo>
                  <a:cubicBezTo>
                    <a:pt x="345383" y="308566"/>
                    <a:pt x="435133" y="255772"/>
                    <a:pt x="459418" y="164965"/>
                  </a:cubicBezTo>
                  <a:cubicBezTo>
                    <a:pt x="472089" y="119562"/>
                    <a:pt x="464697" y="68880"/>
                    <a:pt x="440412" y="28756"/>
                  </a:cubicBezTo>
                  <a:cubicBezTo>
                    <a:pt x="435133" y="20309"/>
                    <a:pt x="428797" y="11862"/>
                    <a:pt x="419295" y="8694"/>
                  </a:cubicBezTo>
                  <a:cubicBezTo>
                    <a:pt x="386562" y="-1864"/>
                    <a:pt x="303147" y="98445"/>
                    <a:pt x="278862" y="125898"/>
                  </a:cubicBezTo>
                  <a:cubicBezTo>
                    <a:pt x="231347" y="178692"/>
                    <a:pt x="193335" y="245213"/>
                    <a:pt x="148988" y="302231"/>
                  </a:cubicBezTo>
                  <a:cubicBezTo>
                    <a:pt x="99361" y="365584"/>
                    <a:pt x="77188" y="438440"/>
                    <a:pt x="32841" y="501793"/>
                  </a:cubicBezTo>
                  <a:cubicBezTo>
                    <a:pt x="14891" y="527134"/>
                    <a:pt x="-2004" y="560922"/>
                    <a:pt x="14891" y="586264"/>
                  </a:cubicBezTo>
                  <a:cubicBezTo>
                    <a:pt x="34952" y="614772"/>
                    <a:pt x="86691" y="631667"/>
                    <a:pt x="117311" y="649617"/>
                  </a:cubicBezTo>
                  <a:cubicBezTo>
                    <a:pt x="156379" y="672846"/>
                    <a:pt x="197559" y="698187"/>
                    <a:pt x="222900" y="737255"/>
                  </a:cubicBezTo>
                  <a:cubicBezTo>
                    <a:pt x="271471" y="813279"/>
                    <a:pt x="187000" y="854458"/>
                    <a:pt x="122591" y="851291"/>
                  </a:cubicBezTo>
                  <a:cubicBezTo>
                    <a:pt x="177497" y="897750"/>
                    <a:pt x="254576" y="856570"/>
                    <a:pt x="266191" y="791105"/>
                  </a:cubicBezTo>
                  <a:cubicBezTo>
                    <a:pt x="273583" y="812223"/>
                    <a:pt x="276750" y="835452"/>
                    <a:pt x="278862" y="858682"/>
                  </a:cubicBezTo>
                  <a:cubicBezTo>
                    <a:pt x="291532" y="856570"/>
                    <a:pt x="304203" y="853403"/>
                    <a:pt x="316874" y="851291"/>
                  </a:cubicBezTo>
                  <a:cubicBezTo>
                    <a:pt x="320041" y="847067"/>
                    <a:pt x="316874" y="840732"/>
                    <a:pt x="313706" y="836508"/>
                  </a:cubicBezTo>
                  <a:cubicBezTo>
                    <a:pt x="238738" y="739367"/>
                    <a:pt x="174329" y="635890"/>
                    <a:pt x="98306" y="539805"/>
                  </a:cubicBezTo>
                  <a:close/>
                </a:path>
              </a:pathLst>
            </a:custGeom>
            <a:solidFill>
              <a:schemeClr val="accent3"/>
            </a:solidFill>
            <a:ln w="9525" cap="flat">
              <a:noFill/>
              <a:prstDash val="solid"/>
              <a:miter/>
            </a:ln>
          </p:spPr>
          <p:txBody>
            <a:bodyPr anchor="ctr"/>
            <a:lstStyle/>
            <a:p>
              <a:pPr algn="ctr"/>
              <a:endParaRPr sz="100">
                <a:solidFill>
                  <a:schemeClr val="dk1"/>
                </a:solidFill>
              </a:endParaRPr>
            </a:p>
          </p:txBody>
        </p:sp>
        <p:sp>
          <p:nvSpPr>
            <p:cNvPr id="110" name="işļiďê"/>
            <p:cNvSpPr/>
            <p:nvPr>
              <p:custDataLst>
                <p:tags r:id="rId27"/>
              </p:custDataLst>
            </p:nvPr>
          </p:nvSpPr>
          <p:spPr>
            <a:xfrm>
              <a:off x="7879315" y="4204413"/>
              <a:ext cx="707443" cy="696884"/>
            </a:xfrm>
            <a:custGeom>
              <a:avLst/>
              <a:gdLst/>
              <a:ahLst/>
              <a:cxnLst/>
              <a:rect l="0" t="0" r="0" b="0"/>
              <a:pathLst>
                <a:path w="707442" h="696884">
                  <a:moveTo>
                    <a:pt x="403876" y="405988"/>
                  </a:moveTo>
                  <a:cubicBezTo>
                    <a:pt x="354249" y="379591"/>
                    <a:pt x="309902" y="373255"/>
                    <a:pt x="270834" y="328908"/>
                  </a:cubicBezTo>
                  <a:cubicBezTo>
                    <a:pt x="189531" y="239158"/>
                    <a:pt x="100837" y="155743"/>
                    <a:pt x="7919" y="78663"/>
                  </a:cubicBezTo>
                  <a:cubicBezTo>
                    <a:pt x="71272" y="63881"/>
                    <a:pt x="128290" y="36428"/>
                    <a:pt x="186364" y="7919"/>
                  </a:cubicBezTo>
                  <a:cubicBezTo>
                    <a:pt x="186364" y="49099"/>
                    <a:pt x="214872" y="83943"/>
                    <a:pt x="239158" y="117731"/>
                  </a:cubicBezTo>
                  <a:cubicBezTo>
                    <a:pt x="263443" y="151520"/>
                    <a:pt x="284561" y="186364"/>
                    <a:pt x="303567" y="222264"/>
                  </a:cubicBezTo>
                  <a:cubicBezTo>
                    <a:pt x="318349" y="250773"/>
                    <a:pt x="327852" y="297232"/>
                    <a:pt x="357417" y="315182"/>
                  </a:cubicBezTo>
                  <a:cubicBezTo>
                    <a:pt x="381702" y="329964"/>
                    <a:pt x="414435" y="332076"/>
                    <a:pt x="440832" y="347914"/>
                  </a:cubicBezTo>
                  <a:cubicBezTo>
                    <a:pt x="478844" y="372199"/>
                    <a:pt x="515800" y="398597"/>
                    <a:pt x="550644" y="427105"/>
                  </a:cubicBezTo>
                  <a:cubicBezTo>
                    <a:pt x="578097" y="449279"/>
                    <a:pt x="604494" y="472509"/>
                    <a:pt x="626668" y="498906"/>
                  </a:cubicBezTo>
                  <a:cubicBezTo>
                    <a:pt x="647785" y="524247"/>
                    <a:pt x="677350" y="539029"/>
                    <a:pt x="702691" y="560147"/>
                  </a:cubicBezTo>
                  <a:cubicBezTo>
                    <a:pt x="705859" y="562259"/>
                    <a:pt x="709027" y="565427"/>
                    <a:pt x="709027" y="569650"/>
                  </a:cubicBezTo>
                  <a:cubicBezTo>
                    <a:pt x="709027" y="572818"/>
                    <a:pt x="706915" y="574929"/>
                    <a:pt x="704803" y="577041"/>
                  </a:cubicBezTo>
                  <a:cubicBezTo>
                    <a:pt x="682630" y="604494"/>
                    <a:pt x="680518" y="639338"/>
                    <a:pt x="687909" y="672071"/>
                  </a:cubicBezTo>
                  <a:cubicBezTo>
                    <a:pt x="663624" y="653065"/>
                    <a:pt x="669959" y="608718"/>
                    <a:pt x="672071" y="582321"/>
                  </a:cubicBezTo>
                  <a:cubicBezTo>
                    <a:pt x="657288" y="623500"/>
                    <a:pt x="631947" y="653065"/>
                    <a:pt x="598159" y="679462"/>
                  </a:cubicBezTo>
                  <a:cubicBezTo>
                    <a:pt x="564370" y="705859"/>
                    <a:pt x="504185" y="700580"/>
                    <a:pt x="470397" y="676294"/>
                  </a:cubicBezTo>
                  <a:cubicBezTo>
                    <a:pt x="509465" y="655177"/>
                    <a:pt x="575985" y="676294"/>
                    <a:pt x="606606" y="643562"/>
                  </a:cubicBezTo>
                  <a:cubicBezTo>
                    <a:pt x="706915" y="534806"/>
                    <a:pt x="464061" y="437664"/>
                    <a:pt x="403876" y="405988"/>
                  </a:cubicBezTo>
                  <a:close/>
                </a:path>
              </a:pathLst>
            </a:custGeom>
            <a:solidFill>
              <a:schemeClr val="accent3"/>
            </a:solidFill>
            <a:ln w="9525" cap="flat">
              <a:noFill/>
              <a:prstDash val="solid"/>
              <a:miter/>
            </a:ln>
          </p:spPr>
          <p:txBody>
            <a:bodyPr anchor="ctr"/>
            <a:lstStyle/>
            <a:p>
              <a:pPr algn="ctr"/>
              <a:endParaRPr sz="100">
                <a:solidFill>
                  <a:schemeClr val="dk1"/>
                </a:solidFill>
              </a:endParaRPr>
            </a:p>
          </p:txBody>
        </p:sp>
        <p:sp>
          <p:nvSpPr>
            <p:cNvPr id="111" name="i$ļïḍé"/>
            <p:cNvSpPr/>
            <p:nvPr>
              <p:custDataLst>
                <p:tags r:id="rId28"/>
              </p:custDataLst>
            </p:nvPr>
          </p:nvSpPr>
          <p:spPr>
            <a:xfrm>
              <a:off x="7303978" y="3532498"/>
              <a:ext cx="337883" cy="274530"/>
            </a:xfrm>
            <a:custGeom>
              <a:avLst/>
              <a:gdLst/>
              <a:ahLst/>
              <a:cxnLst/>
              <a:rect l="0" t="0" r="0" b="0"/>
              <a:pathLst>
                <a:path w="337883" h="274530">
                  <a:moveTo>
                    <a:pt x="333011" y="125495"/>
                  </a:moveTo>
                  <a:cubicBezTo>
                    <a:pt x="335123" y="111768"/>
                    <a:pt x="314005" y="69533"/>
                    <a:pt x="305558" y="57918"/>
                  </a:cubicBezTo>
                  <a:cubicBezTo>
                    <a:pt x="292887" y="39968"/>
                    <a:pt x="274937" y="30465"/>
                    <a:pt x="252763" y="27298"/>
                  </a:cubicBezTo>
                  <a:cubicBezTo>
                    <a:pt x="223199" y="23074"/>
                    <a:pt x="182019" y="5124"/>
                    <a:pt x="153510" y="8292"/>
                  </a:cubicBezTo>
                  <a:cubicBezTo>
                    <a:pt x="130281" y="10404"/>
                    <a:pt x="119722" y="37856"/>
                    <a:pt x="99660" y="46304"/>
                  </a:cubicBezTo>
                  <a:cubicBezTo>
                    <a:pt x="74319" y="56862"/>
                    <a:pt x="47922" y="55807"/>
                    <a:pt x="22581" y="55807"/>
                  </a:cubicBezTo>
                  <a:cubicBezTo>
                    <a:pt x="18357" y="55807"/>
                    <a:pt x="15189" y="55807"/>
                    <a:pt x="12022" y="58974"/>
                  </a:cubicBezTo>
                  <a:cubicBezTo>
                    <a:pt x="6742" y="63198"/>
                    <a:pt x="6742" y="71645"/>
                    <a:pt x="10966" y="75868"/>
                  </a:cubicBezTo>
                  <a:cubicBezTo>
                    <a:pt x="16245" y="83260"/>
                    <a:pt x="26804" y="85371"/>
                    <a:pt x="35251" y="85371"/>
                  </a:cubicBezTo>
                  <a:cubicBezTo>
                    <a:pt x="35251" y="99098"/>
                    <a:pt x="39475" y="119160"/>
                    <a:pt x="46866" y="131830"/>
                  </a:cubicBezTo>
                  <a:cubicBezTo>
                    <a:pt x="59537" y="154004"/>
                    <a:pt x="65872" y="173010"/>
                    <a:pt x="76431" y="195183"/>
                  </a:cubicBezTo>
                  <a:cubicBezTo>
                    <a:pt x="78542" y="198351"/>
                    <a:pt x="79598" y="202575"/>
                    <a:pt x="82766" y="203631"/>
                  </a:cubicBezTo>
                  <a:cubicBezTo>
                    <a:pt x="85934" y="205742"/>
                    <a:pt x="90157" y="205742"/>
                    <a:pt x="93325" y="205742"/>
                  </a:cubicBezTo>
                  <a:cubicBezTo>
                    <a:pt x="126057" y="207854"/>
                    <a:pt x="159846" y="211022"/>
                    <a:pt x="187299" y="227916"/>
                  </a:cubicBezTo>
                  <a:cubicBezTo>
                    <a:pt x="202081" y="237419"/>
                    <a:pt x="267546" y="310275"/>
                    <a:pt x="270714" y="251145"/>
                  </a:cubicBezTo>
                  <a:cubicBezTo>
                    <a:pt x="271770" y="234251"/>
                    <a:pt x="255931" y="211022"/>
                    <a:pt x="255931" y="190960"/>
                  </a:cubicBezTo>
                  <a:cubicBezTo>
                    <a:pt x="255931" y="156116"/>
                    <a:pt x="271770" y="155060"/>
                    <a:pt x="302390" y="148724"/>
                  </a:cubicBezTo>
                  <a:cubicBezTo>
                    <a:pt x="316116" y="146613"/>
                    <a:pt x="331955" y="139221"/>
                    <a:pt x="333011" y="125495"/>
                  </a:cubicBezTo>
                  <a:close/>
                </a:path>
              </a:pathLst>
            </a:custGeom>
            <a:solidFill>
              <a:srgbClr val="FFB0B0"/>
            </a:solidFill>
            <a:ln w="9525" cap="flat">
              <a:noFill/>
              <a:prstDash val="solid"/>
              <a:miter/>
            </a:ln>
          </p:spPr>
          <p:txBody>
            <a:bodyPr anchor="ctr"/>
            <a:lstStyle/>
            <a:p>
              <a:pPr algn="ctr"/>
              <a:endParaRPr sz="100">
                <a:solidFill>
                  <a:schemeClr val="dk1"/>
                </a:solidFill>
              </a:endParaRPr>
            </a:p>
          </p:txBody>
        </p:sp>
        <p:sp>
          <p:nvSpPr>
            <p:cNvPr id="112" name="íSľïḋé"/>
            <p:cNvSpPr/>
            <p:nvPr>
              <p:custDataLst>
                <p:tags r:id="rId29"/>
              </p:custDataLst>
            </p:nvPr>
          </p:nvSpPr>
          <p:spPr>
            <a:xfrm>
              <a:off x="7385843" y="3368429"/>
              <a:ext cx="401236" cy="337883"/>
            </a:xfrm>
            <a:custGeom>
              <a:avLst/>
              <a:gdLst/>
              <a:ahLst/>
              <a:cxnLst/>
              <a:rect l="0" t="0" r="0" b="0"/>
              <a:pathLst>
                <a:path w="401236" h="337883">
                  <a:moveTo>
                    <a:pt x="194129" y="152299"/>
                  </a:moveTo>
                  <a:cubicBezTo>
                    <a:pt x="170899" y="128014"/>
                    <a:pt x="140278" y="117455"/>
                    <a:pt x="101210" y="116399"/>
                  </a:cubicBezTo>
                  <a:cubicBezTo>
                    <a:pt x="77981" y="115343"/>
                    <a:pt x="1957" y="114287"/>
                    <a:pt x="8293" y="154411"/>
                  </a:cubicBezTo>
                  <a:cubicBezTo>
                    <a:pt x="11460" y="174473"/>
                    <a:pt x="65310" y="182920"/>
                    <a:pt x="80093" y="183976"/>
                  </a:cubicBezTo>
                  <a:cubicBezTo>
                    <a:pt x="92764" y="185032"/>
                    <a:pt x="106490" y="189255"/>
                    <a:pt x="115993" y="197702"/>
                  </a:cubicBezTo>
                  <a:cubicBezTo>
                    <a:pt x="109658" y="191367"/>
                    <a:pt x="101210" y="188199"/>
                    <a:pt x="92764" y="189255"/>
                  </a:cubicBezTo>
                  <a:cubicBezTo>
                    <a:pt x="88540" y="189255"/>
                    <a:pt x="84317" y="190311"/>
                    <a:pt x="83261" y="194534"/>
                  </a:cubicBezTo>
                  <a:cubicBezTo>
                    <a:pt x="82205" y="197702"/>
                    <a:pt x="84317" y="201926"/>
                    <a:pt x="86428" y="205093"/>
                  </a:cubicBezTo>
                  <a:cubicBezTo>
                    <a:pt x="103322" y="227267"/>
                    <a:pt x="124440" y="235714"/>
                    <a:pt x="148725" y="226211"/>
                  </a:cubicBezTo>
                  <a:cubicBezTo>
                    <a:pt x="175122" y="215652"/>
                    <a:pt x="188849" y="209317"/>
                    <a:pt x="201520" y="243105"/>
                  </a:cubicBezTo>
                  <a:cubicBezTo>
                    <a:pt x="205743" y="254720"/>
                    <a:pt x="209967" y="269502"/>
                    <a:pt x="202576" y="280061"/>
                  </a:cubicBezTo>
                  <a:cubicBezTo>
                    <a:pt x="198352" y="287452"/>
                    <a:pt x="188849" y="291676"/>
                    <a:pt x="180402" y="293788"/>
                  </a:cubicBezTo>
                  <a:cubicBezTo>
                    <a:pt x="171955" y="294844"/>
                    <a:pt x="162452" y="293788"/>
                    <a:pt x="154005" y="292732"/>
                  </a:cubicBezTo>
                  <a:cubicBezTo>
                    <a:pt x="148725" y="302235"/>
                    <a:pt x="156117" y="314905"/>
                    <a:pt x="165620" y="320185"/>
                  </a:cubicBezTo>
                  <a:cubicBezTo>
                    <a:pt x="187793" y="333911"/>
                    <a:pt x="207855" y="339191"/>
                    <a:pt x="233196" y="332855"/>
                  </a:cubicBezTo>
                  <a:cubicBezTo>
                    <a:pt x="319779" y="309626"/>
                    <a:pt x="394747" y="235714"/>
                    <a:pt x="403194" y="147020"/>
                  </a:cubicBezTo>
                  <a:cubicBezTo>
                    <a:pt x="405306" y="122734"/>
                    <a:pt x="402138" y="96337"/>
                    <a:pt x="389467" y="76275"/>
                  </a:cubicBezTo>
                  <a:cubicBezTo>
                    <a:pt x="376797" y="55158"/>
                    <a:pt x="352511" y="40375"/>
                    <a:pt x="328226" y="41431"/>
                  </a:cubicBezTo>
                  <a:cubicBezTo>
                    <a:pt x="300773" y="43543"/>
                    <a:pt x="299717" y="66772"/>
                    <a:pt x="279655" y="76275"/>
                  </a:cubicBezTo>
                  <a:cubicBezTo>
                    <a:pt x="276487" y="57269"/>
                    <a:pt x="291270" y="35096"/>
                    <a:pt x="280711" y="18202"/>
                  </a:cubicBezTo>
                  <a:cubicBezTo>
                    <a:pt x="274376" y="8699"/>
                    <a:pt x="260649" y="5531"/>
                    <a:pt x="250090" y="9755"/>
                  </a:cubicBezTo>
                  <a:cubicBezTo>
                    <a:pt x="239531" y="12922"/>
                    <a:pt x="231085" y="22425"/>
                    <a:pt x="224749" y="31928"/>
                  </a:cubicBezTo>
                  <a:cubicBezTo>
                    <a:pt x="200464" y="70996"/>
                    <a:pt x="201520" y="150187"/>
                    <a:pt x="219470" y="192423"/>
                  </a:cubicBezTo>
                  <a:cubicBezTo>
                    <a:pt x="212078" y="176584"/>
                    <a:pt x="203631" y="162858"/>
                    <a:pt x="194129" y="152299"/>
                  </a:cubicBezTo>
                  <a:close/>
                </a:path>
              </a:pathLst>
            </a:custGeom>
            <a:solidFill>
              <a:srgbClr val="A6A6A6"/>
            </a:solidFill>
            <a:ln w="9525" cap="flat">
              <a:noFill/>
              <a:prstDash val="solid"/>
              <a:miter/>
            </a:ln>
          </p:spPr>
          <p:txBody>
            <a:bodyPr anchor="ctr"/>
            <a:lstStyle/>
            <a:p>
              <a:pPr algn="ctr"/>
              <a:endParaRPr sz="100">
                <a:solidFill>
                  <a:schemeClr val="dk1"/>
                </a:solidFill>
              </a:endParaRPr>
            </a:p>
          </p:txBody>
        </p:sp>
        <p:sp>
          <p:nvSpPr>
            <p:cNvPr id="113" name="íşḻídé"/>
            <p:cNvSpPr/>
            <p:nvPr>
              <p:custDataLst>
                <p:tags r:id="rId30"/>
              </p:custDataLst>
            </p:nvPr>
          </p:nvSpPr>
          <p:spPr>
            <a:xfrm>
              <a:off x="7527356" y="3733811"/>
              <a:ext cx="517384" cy="559619"/>
            </a:xfrm>
            <a:custGeom>
              <a:avLst/>
              <a:gdLst/>
              <a:ahLst/>
              <a:cxnLst/>
              <a:rect l="0" t="0" r="0" b="0"/>
              <a:pathLst>
                <a:path w="517383" h="559619">
                  <a:moveTo>
                    <a:pt x="427455" y="281071"/>
                  </a:moveTo>
                  <a:cubicBezTo>
                    <a:pt x="383107" y="265232"/>
                    <a:pt x="335592" y="255729"/>
                    <a:pt x="299692" y="227220"/>
                  </a:cubicBezTo>
                  <a:cubicBezTo>
                    <a:pt x="207830" y="153308"/>
                    <a:pt x="202551" y="24490"/>
                    <a:pt x="64230" y="8652"/>
                  </a:cubicBezTo>
                  <a:cubicBezTo>
                    <a:pt x="2989" y="1261"/>
                    <a:pt x="6157" y="50888"/>
                    <a:pt x="9324" y="106850"/>
                  </a:cubicBezTo>
                  <a:cubicBezTo>
                    <a:pt x="11436" y="149085"/>
                    <a:pt x="13548" y="199767"/>
                    <a:pt x="28330" y="239891"/>
                  </a:cubicBezTo>
                  <a:cubicBezTo>
                    <a:pt x="36777" y="261009"/>
                    <a:pt x="50504" y="285294"/>
                    <a:pt x="73733" y="287406"/>
                  </a:cubicBezTo>
                  <a:cubicBezTo>
                    <a:pt x="118080" y="291629"/>
                    <a:pt x="131807" y="272623"/>
                    <a:pt x="167707" y="305356"/>
                  </a:cubicBezTo>
                  <a:cubicBezTo>
                    <a:pt x="201495" y="335977"/>
                    <a:pt x="215222" y="378212"/>
                    <a:pt x="240563" y="415168"/>
                  </a:cubicBezTo>
                  <a:cubicBezTo>
                    <a:pt x="271183" y="459515"/>
                    <a:pt x="331369" y="485912"/>
                    <a:pt x="326090" y="547154"/>
                  </a:cubicBezTo>
                  <a:cubicBezTo>
                    <a:pt x="325034" y="561936"/>
                    <a:pt x="393666" y="546098"/>
                    <a:pt x="401057" y="540818"/>
                  </a:cubicBezTo>
                  <a:cubicBezTo>
                    <a:pt x="469690" y="500695"/>
                    <a:pt x="549937" y="402497"/>
                    <a:pt x="497143" y="324362"/>
                  </a:cubicBezTo>
                  <a:cubicBezTo>
                    <a:pt x="487640" y="310635"/>
                    <a:pt x="472858" y="302188"/>
                    <a:pt x="458075" y="294797"/>
                  </a:cubicBezTo>
                  <a:cubicBezTo>
                    <a:pt x="448572" y="288462"/>
                    <a:pt x="438013" y="284238"/>
                    <a:pt x="427455" y="281071"/>
                  </a:cubicBezTo>
                  <a:close/>
                </a:path>
              </a:pathLst>
            </a:custGeom>
            <a:solidFill>
              <a:srgbClr val="1F77AD"/>
            </a:solidFill>
            <a:ln w="9525" cap="flat">
              <a:noFill/>
              <a:prstDash val="solid"/>
              <a:miter/>
            </a:ln>
          </p:spPr>
          <p:txBody>
            <a:bodyPr anchor="ctr"/>
            <a:lstStyle/>
            <a:p>
              <a:pPr algn="ctr"/>
              <a:endParaRPr sz="100">
                <a:solidFill>
                  <a:schemeClr val="dk1"/>
                </a:solidFill>
              </a:endParaRPr>
            </a:p>
          </p:txBody>
        </p:sp>
        <p:sp>
          <p:nvSpPr>
            <p:cNvPr id="114" name="íṥ1íḑé"/>
            <p:cNvSpPr/>
            <p:nvPr>
              <p:custDataLst>
                <p:tags r:id="rId31"/>
              </p:custDataLst>
            </p:nvPr>
          </p:nvSpPr>
          <p:spPr>
            <a:xfrm>
              <a:off x="6819206" y="3653241"/>
              <a:ext cx="147824" cy="242854"/>
            </a:xfrm>
            <a:custGeom>
              <a:avLst/>
              <a:gdLst/>
              <a:ahLst/>
              <a:cxnLst/>
              <a:rect l="0" t="0" r="0" b="0"/>
              <a:pathLst>
                <a:path w="147823" h="242853">
                  <a:moveTo>
                    <a:pt x="120899" y="199034"/>
                  </a:moveTo>
                  <a:cubicBezTo>
                    <a:pt x="127234" y="204314"/>
                    <a:pt x="134625" y="193755"/>
                    <a:pt x="142017" y="196923"/>
                  </a:cubicBezTo>
                  <a:cubicBezTo>
                    <a:pt x="149408" y="200090"/>
                    <a:pt x="148352" y="235990"/>
                    <a:pt x="145184" y="234934"/>
                  </a:cubicBezTo>
                  <a:cubicBezTo>
                    <a:pt x="129346" y="232823"/>
                    <a:pt x="109284" y="223320"/>
                    <a:pt x="98725" y="210649"/>
                  </a:cubicBezTo>
                  <a:cubicBezTo>
                    <a:pt x="87111" y="196923"/>
                    <a:pt x="80775" y="186364"/>
                    <a:pt x="79720" y="168414"/>
                  </a:cubicBezTo>
                  <a:cubicBezTo>
                    <a:pt x="78664" y="146240"/>
                    <a:pt x="82887" y="124066"/>
                    <a:pt x="91334" y="102949"/>
                  </a:cubicBezTo>
                  <a:cubicBezTo>
                    <a:pt x="72328" y="90278"/>
                    <a:pt x="54378" y="78663"/>
                    <a:pt x="35372" y="65993"/>
                  </a:cubicBezTo>
                  <a:cubicBezTo>
                    <a:pt x="32205" y="63881"/>
                    <a:pt x="27981" y="60713"/>
                    <a:pt x="29037" y="56490"/>
                  </a:cubicBezTo>
                  <a:cubicBezTo>
                    <a:pt x="30093" y="49099"/>
                    <a:pt x="40652" y="50155"/>
                    <a:pt x="46987" y="53322"/>
                  </a:cubicBezTo>
                  <a:cubicBezTo>
                    <a:pt x="60713" y="59657"/>
                    <a:pt x="73384" y="67049"/>
                    <a:pt x="84999" y="74440"/>
                  </a:cubicBezTo>
                  <a:cubicBezTo>
                    <a:pt x="58602" y="61769"/>
                    <a:pt x="31149" y="49099"/>
                    <a:pt x="7919" y="30093"/>
                  </a:cubicBezTo>
                  <a:cubicBezTo>
                    <a:pt x="42764" y="35372"/>
                    <a:pt x="75496" y="49099"/>
                    <a:pt x="105061" y="68105"/>
                  </a:cubicBezTo>
                  <a:cubicBezTo>
                    <a:pt x="98725" y="53322"/>
                    <a:pt x="82887" y="46987"/>
                    <a:pt x="69161" y="40652"/>
                  </a:cubicBezTo>
                  <a:cubicBezTo>
                    <a:pt x="55434" y="34316"/>
                    <a:pt x="39596" y="22701"/>
                    <a:pt x="39596" y="7919"/>
                  </a:cubicBezTo>
                  <a:cubicBezTo>
                    <a:pt x="68105" y="22701"/>
                    <a:pt x="97669" y="36428"/>
                    <a:pt x="126178" y="51210"/>
                  </a:cubicBezTo>
                  <a:cubicBezTo>
                    <a:pt x="129346" y="52266"/>
                    <a:pt x="132514" y="54378"/>
                    <a:pt x="134625" y="57546"/>
                  </a:cubicBezTo>
                  <a:cubicBezTo>
                    <a:pt x="136737" y="60713"/>
                    <a:pt x="136737" y="65993"/>
                    <a:pt x="135681" y="69161"/>
                  </a:cubicBezTo>
                  <a:cubicBezTo>
                    <a:pt x="131458" y="97669"/>
                    <a:pt x="126178" y="126178"/>
                    <a:pt x="123011" y="154687"/>
                  </a:cubicBezTo>
                  <a:cubicBezTo>
                    <a:pt x="121955" y="164190"/>
                    <a:pt x="115620" y="188476"/>
                    <a:pt x="119843" y="196923"/>
                  </a:cubicBezTo>
                  <a:cubicBezTo>
                    <a:pt x="119843" y="196923"/>
                    <a:pt x="120899" y="197978"/>
                    <a:pt x="120899" y="199034"/>
                  </a:cubicBezTo>
                  <a:close/>
                </a:path>
              </a:pathLst>
            </a:custGeom>
            <a:solidFill>
              <a:srgbClr val="FFB0B0"/>
            </a:solidFill>
            <a:ln w="9525" cap="flat">
              <a:noFill/>
              <a:prstDash val="solid"/>
              <a:miter/>
            </a:ln>
          </p:spPr>
          <p:txBody>
            <a:bodyPr anchor="ctr"/>
            <a:lstStyle/>
            <a:p>
              <a:pPr algn="ctr"/>
              <a:endParaRPr sz="100">
                <a:solidFill>
                  <a:schemeClr val="dk1"/>
                </a:solidFill>
              </a:endParaRPr>
            </a:p>
          </p:txBody>
        </p:sp>
        <p:sp>
          <p:nvSpPr>
            <p:cNvPr id="115" name="iślîďe"/>
            <p:cNvSpPr/>
            <p:nvPr>
              <p:custDataLst>
                <p:tags r:id="rId32"/>
              </p:custDataLst>
            </p:nvPr>
          </p:nvSpPr>
          <p:spPr>
            <a:xfrm>
              <a:off x="7405767" y="3575312"/>
              <a:ext cx="52794" cy="42235"/>
            </a:xfrm>
            <a:custGeom>
              <a:avLst/>
              <a:gdLst/>
              <a:ahLst/>
              <a:cxnLst/>
              <a:rect l="0" t="0" r="0" b="0"/>
              <a:pathLst>
                <a:path w="52794" h="42235">
                  <a:moveTo>
                    <a:pt x="29548" y="11937"/>
                  </a:moveTo>
                  <a:cubicBezTo>
                    <a:pt x="23212" y="18272"/>
                    <a:pt x="15821" y="25663"/>
                    <a:pt x="9486" y="31999"/>
                  </a:cubicBezTo>
                  <a:cubicBezTo>
                    <a:pt x="6319" y="35166"/>
                    <a:pt x="8430" y="39390"/>
                    <a:pt x="11598" y="40446"/>
                  </a:cubicBezTo>
                  <a:cubicBezTo>
                    <a:pt x="15821" y="42557"/>
                    <a:pt x="21101" y="40446"/>
                    <a:pt x="24268" y="37278"/>
                  </a:cubicBezTo>
                  <a:cubicBezTo>
                    <a:pt x="30604" y="30943"/>
                    <a:pt x="37995" y="23552"/>
                    <a:pt x="44330" y="17216"/>
                  </a:cubicBezTo>
                  <a:cubicBezTo>
                    <a:pt x="47498" y="14049"/>
                    <a:pt x="45386" y="9825"/>
                    <a:pt x="42219" y="8769"/>
                  </a:cubicBezTo>
                  <a:cubicBezTo>
                    <a:pt x="37995" y="6657"/>
                    <a:pt x="32716" y="8769"/>
                    <a:pt x="29548" y="11937"/>
                  </a:cubicBezTo>
                  <a:lnTo>
                    <a:pt x="29548" y="11937"/>
                  </a:lnTo>
                  <a:close/>
                </a:path>
              </a:pathLst>
            </a:custGeom>
            <a:solidFill>
              <a:srgbClr val="4F4742"/>
            </a:solidFill>
            <a:ln w="9525" cap="flat">
              <a:noFill/>
              <a:prstDash val="solid"/>
              <a:miter/>
            </a:ln>
          </p:spPr>
          <p:txBody>
            <a:bodyPr anchor="ctr"/>
            <a:lstStyle/>
            <a:p>
              <a:pPr algn="ctr"/>
              <a:endParaRPr sz="100">
                <a:solidFill>
                  <a:schemeClr val="dk1"/>
                </a:solidFill>
              </a:endParaRPr>
            </a:p>
          </p:txBody>
        </p:sp>
        <p:sp>
          <p:nvSpPr>
            <p:cNvPr id="116" name="íšļíḍe"/>
            <p:cNvSpPr/>
            <p:nvPr>
              <p:custDataLst>
                <p:tags r:id="rId33"/>
              </p:custDataLst>
            </p:nvPr>
          </p:nvSpPr>
          <p:spPr>
            <a:xfrm>
              <a:off x="7340461" y="3621644"/>
              <a:ext cx="52794" cy="42235"/>
            </a:xfrm>
            <a:custGeom>
              <a:avLst/>
              <a:gdLst/>
              <a:ahLst/>
              <a:cxnLst/>
              <a:rect l="0" t="0" r="0" b="0"/>
              <a:pathLst>
                <a:path w="52794" h="42235">
                  <a:moveTo>
                    <a:pt x="13551" y="41628"/>
                  </a:moveTo>
                  <a:cubicBezTo>
                    <a:pt x="27277" y="34237"/>
                    <a:pt x="39948" y="24734"/>
                    <a:pt x="52618" y="14175"/>
                  </a:cubicBezTo>
                  <a:cubicBezTo>
                    <a:pt x="56842" y="11008"/>
                    <a:pt x="50507" y="5728"/>
                    <a:pt x="47339" y="8896"/>
                  </a:cubicBezTo>
                  <a:cubicBezTo>
                    <a:pt x="35724" y="18399"/>
                    <a:pt x="23054" y="26846"/>
                    <a:pt x="10383" y="35293"/>
                  </a:cubicBezTo>
                  <a:cubicBezTo>
                    <a:pt x="5103" y="37405"/>
                    <a:pt x="9327" y="43740"/>
                    <a:pt x="13551" y="41628"/>
                  </a:cubicBezTo>
                  <a:lnTo>
                    <a:pt x="13551" y="41628"/>
                  </a:lnTo>
                  <a:close/>
                </a:path>
              </a:pathLst>
            </a:custGeom>
            <a:solidFill>
              <a:srgbClr val="4F4742"/>
            </a:solidFill>
            <a:ln w="9525" cap="flat">
              <a:noFill/>
              <a:prstDash val="solid"/>
              <a:miter/>
            </a:ln>
          </p:spPr>
          <p:txBody>
            <a:bodyPr anchor="ctr"/>
            <a:lstStyle/>
            <a:p>
              <a:pPr algn="ctr"/>
              <a:endParaRPr sz="100">
                <a:solidFill>
                  <a:schemeClr val="dk1"/>
                </a:solidFill>
              </a:endParaRPr>
            </a:p>
          </p:txBody>
        </p:sp>
        <p:sp>
          <p:nvSpPr>
            <p:cNvPr id="117" name="îś1íḑé"/>
            <p:cNvSpPr/>
            <p:nvPr>
              <p:custDataLst>
                <p:tags r:id="rId34"/>
              </p:custDataLst>
            </p:nvPr>
          </p:nvSpPr>
          <p:spPr>
            <a:xfrm>
              <a:off x="6932186" y="3761997"/>
              <a:ext cx="749678" cy="147824"/>
            </a:xfrm>
            <a:custGeom>
              <a:avLst/>
              <a:gdLst/>
              <a:ahLst/>
              <a:cxnLst/>
              <a:rect l="0" t="0" r="0" b="0"/>
              <a:pathLst>
                <a:path w="749678" h="147823">
                  <a:moveTo>
                    <a:pt x="19534" y="111396"/>
                  </a:moveTo>
                  <a:cubicBezTo>
                    <a:pt x="23757" y="123011"/>
                    <a:pt x="27981" y="133569"/>
                    <a:pt x="31149" y="145184"/>
                  </a:cubicBezTo>
                  <a:cubicBezTo>
                    <a:pt x="162078" y="145184"/>
                    <a:pt x="293008" y="145184"/>
                    <a:pt x="423938" y="145184"/>
                  </a:cubicBezTo>
                  <a:cubicBezTo>
                    <a:pt x="489403" y="145184"/>
                    <a:pt x="554867" y="145184"/>
                    <a:pt x="620332" y="145184"/>
                  </a:cubicBezTo>
                  <a:cubicBezTo>
                    <a:pt x="671015" y="145184"/>
                    <a:pt x="805112" y="150464"/>
                    <a:pt x="721698" y="78663"/>
                  </a:cubicBezTo>
                  <a:cubicBezTo>
                    <a:pt x="699524" y="59657"/>
                    <a:pt x="648842" y="7919"/>
                    <a:pt x="618221" y="7919"/>
                  </a:cubicBezTo>
                  <a:cubicBezTo>
                    <a:pt x="590768" y="7919"/>
                    <a:pt x="584432" y="35372"/>
                    <a:pt x="563315" y="45931"/>
                  </a:cubicBezTo>
                  <a:cubicBezTo>
                    <a:pt x="531638" y="61769"/>
                    <a:pt x="511576" y="49099"/>
                    <a:pt x="477788" y="45931"/>
                  </a:cubicBezTo>
                  <a:cubicBezTo>
                    <a:pt x="437664" y="41707"/>
                    <a:pt x="386982" y="52266"/>
                    <a:pt x="347914" y="60713"/>
                  </a:cubicBezTo>
                  <a:cubicBezTo>
                    <a:pt x="241270" y="83943"/>
                    <a:pt x="116675" y="74440"/>
                    <a:pt x="7919" y="80775"/>
                  </a:cubicBezTo>
                  <a:cubicBezTo>
                    <a:pt x="12143" y="91334"/>
                    <a:pt x="15310" y="101893"/>
                    <a:pt x="19534" y="111396"/>
                  </a:cubicBezTo>
                  <a:close/>
                </a:path>
              </a:pathLst>
            </a:custGeom>
            <a:solidFill>
              <a:srgbClr val="1F77AD"/>
            </a:solidFill>
            <a:ln w="9525" cap="flat">
              <a:noFill/>
              <a:prstDash val="solid"/>
              <a:miter/>
            </a:ln>
          </p:spPr>
          <p:txBody>
            <a:bodyPr anchor="ctr"/>
            <a:lstStyle/>
            <a:p>
              <a:pPr algn="ctr"/>
              <a:endParaRPr sz="100">
                <a:solidFill>
                  <a:schemeClr val="dk1"/>
                </a:solidFill>
              </a:endParaRPr>
            </a:p>
          </p:txBody>
        </p:sp>
        <p:sp>
          <p:nvSpPr>
            <p:cNvPr id="118" name="ïšļîdè"/>
            <p:cNvSpPr/>
            <p:nvPr>
              <p:custDataLst>
                <p:tags r:id="rId35"/>
              </p:custDataLst>
            </p:nvPr>
          </p:nvSpPr>
          <p:spPr>
            <a:xfrm>
              <a:off x="6719953" y="4487390"/>
              <a:ext cx="369560" cy="401236"/>
            </a:xfrm>
            <a:custGeom>
              <a:avLst/>
              <a:gdLst/>
              <a:ahLst/>
              <a:cxnLst/>
              <a:rect l="0" t="0" r="0" b="0"/>
              <a:pathLst>
                <a:path w="369559" h="401236">
                  <a:moveTo>
                    <a:pt x="240214" y="241270"/>
                  </a:moveTo>
                  <a:cubicBezTo>
                    <a:pt x="187420" y="251829"/>
                    <a:pt x="123011" y="244437"/>
                    <a:pt x="113508" y="319405"/>
                  </a:cubicBezTo>
                  <a:cubicBezTo>
                    <a:pt x="115620" y="298288"/>
                    <a:pt x="118787" y="278226"/>
                    <a:pt x="120899" y="257108"/>
                  </a:cubicBezTo>
                  <a:cubicBezTo>
                    <a:pt x="110340" y="270834"/>
                    <a:pt x="97669" y="282449"/>
                    <a:pt x="83943" y="291952"/>
                  </a:cubicBezTo>
                  <a:cubicBezTo>
                    <a:pt x="86055" y="274002"/>
                    <a:pt x="110340" y="269779"/>
                    <a:pt x="119843" y="254996"/>
                  </a:cubicBezTo>
                  <a:cubicBezTo>
                    <a:pt x="124066" y="247605"/>
                    <a:pt x="124066" y="239158"/>
                    <a:pt x="125122" y="230711"/>
                  </a:cubicBezTo>
                  <a:cubicBezTo>
                    <a:pt x="129346" y="155743"/>
                    <a:pt x="140961" y="81831"/>
                    <a:pt x="159967" y="8975"/>
                  </a:cubicBezTo>
                  <a:cubicBezTo>
                    <a:pt x="134625" y="6863"/>
                    <a:pt x="108228" y="7919"/>
                    <a:pt x="83943" y="12143"/>
                  </a:cubicBezTo>
                  <a:cubicBezTo>
                    <a:pt x="70216" y="14255"/>
                    <a:pt x="22701" y="36428"/>
                    <a:pt x="12143" y="31149"/>
                  </a:cubicBezTo>
                  <a:cubicBezTo>
                    <a:pt x="14255" y="32205"/>
                    <a:pt x="14255" y="26925"/>
                    <a:pt x="11087" y="26925"/>
                  </a:cubicBezTo>
                  <a:cubicBezTo>
                    <a:pt x="7919" y="27981"/>
                    <a:pt x="7919" y="31149"/>
                    <a:pt x="7919" y="34316"/>
                  </a:cubicBezTo>
                  <a:cubicBezTo>
                    <a:pt x="15310" y="140961"/>
                    <a:pt x="22701" y="248661"/>
                    <a:pt x="31149" y="355305"/>
                  </a:cubicBezTo>
                  <a:cubicBezTo>
                    <a:pt x="31149" y="360585"/>
                    <a:pt x="32205" y="366920"/>
                    <a:pt x="35372" y="371144"/>
                  </a:cubicBezTo>
                  <a:cubicBezTo>
                    <a:pt x="38540" y="375367"/>
                    <a:pt x="43819" y="377479"/>
                    <a:pt x="49099" y="377479"/>
                  </a:cubicBezTo>
                  <a:cubicBezTo>
                    <a:pt x="69161" y="381702"/>
                    <a:pt x="89222" y="374311"/>
                    <a:pt x="108228" y="367976"/>
                  </a:cubicBezTo>
                  <a:cubicBezTo>
                    <a:pt x="181084" y="341579"/>
                    <a:pt x="250773" y="301455"/>
                    <a:pt x="323629" y="277170"/>
                  </a:cubicBezTo>
                  <a:cubicBezTo>
                    <a:pt x="325741" y="296176"/>
                    <a:pt x="336299" y="336299"/>
                    <a:pt x="327853" y="354249"/>
                  </a:cubicBezTo>
                  <a:cubicBezTo>
                    <a:pt x="315182" y="381702"/>
                    <a:pt x="293008" y="363753"/>
                    <a:pt x="271890" y="363753"/>
                  </a:cubicBezTo>
                  <a:cubicBezTo>
                    <a:pt x="254996" y="363753"/>
                    <a:pt x="241270" y="383814"/>
                    <a:pt x="246549" y="399653"/>
                  </a:cubicBezTo>
                  <a:cubicBezTo>
                    <a:pt x="281393" y="398597"/>
                    <a:pt x="316238" y="397541"/>
                    <a:pt x="351082" y="395429"/>
                  </a:cubicBezTo>
                  <a:cubicBezTo>
                    <a:pt x="356361" y="395429"/>
                    <a:pt x="362697" y="394373"/>
                    <a:pt x="364808" y="389094"/>
                  </a:cubicBezTo>
                  <a:cubicBezTo>
                    <a:pt x="365864" y="386982"/>
                    <a:pt x="365864" y="384870"/>
                    <a:pt x="365864" y="382758"/>
                  </a:cubicBezTo>
                  <a:cubicBezTo>
                    <a:pt x="364808" y="357417"/>
                    <a:pt x="358473" y="335244"/>
                    <a:pt x="355305" y="310958"/>
                  </a:cubicBezTo>
                  <a:cubicBezTo>
                    <a:pt x="352138" y="287729"/>
                    <a:pt x="365864" y="246549"/>
                    <a:pt x="351082" y="227543"/>
                  </a:cubicBezTo>
                  <a:cubicBezTo>
                    <a:pt x="334188" y="204314"/>
                    <a:pt x="291952" y="219096"/>
                    <a:pt x="270834" y="230711"/>
                  </a:cubicBezTo>
                  <a:cubicBezTo>
                    <a:pt x="262388" y="235990"/>
                    <a:pt x="251829" y="239158"/>
                    <a:pt x="240214" y="241270"/>
                  </a:cubicBezTo>
                  <a:close/>
                </a:path>
              </a:pathLst>
            </a:custGeom>
            <a:solidFill>
              <a:schemeClr val="accent3"/>
            </a:solidFill>
            <a:ln w="9525" cap="flat">
              <a:noFill/>
              <a:prstDash val="solid"/>
              <a:miter/>
            </a:ln>
          </p:spPr>
          <p:txBody>
            <a:bodyPr anchor="ctr"/>
            <a:lstStyle/>
            <a:p>
              <a:pPr algn="ctr"/>
              <a:endParaRPr sz="100">
                <a:solidFill>
                  <a:schemeClr val="dk1"/>
                </a:solidFill>
              </a:endParaRPr>
            </a:p>
          </p:txBody>
        </p:sp>
        <p:sp>
          <p:nvSpPr>
            <p:cNvPr id="119" name="ïṣḻïḓè"/>
            <p:cNvSpPr/>
            <p:nvPr>
              <p:custDataLst>
                <p:tags r:id="rId36"/>
              </p:custDataLst>
            </p:nvPr>
          </p:nvSpPr>
          <p:spPr>
            <a:xfrm>
              <a:off x="6121693" y="3957453"/>
              <a:ext cx="274530" cy="263971"/>
            </a:xfrm>
            <a:custGeom>
              <a:avLst/>
              <a:gdLst/>
              <a:ahLst/>
              <a:cxnLst/>
              <a:rect l="0" t="0" r="0" b="0"/>
              <a:pathLst>
                <a:path w="274530" h="263971">
                  <a:moveTo>
                    <a:pt x="272520" y="190470"/>
                  </a:moveTo>
                  <a:cubicBezTo>
                    <a:pt x="279911" y="210532"/>
                    <a:pt x="258793" y="233761"/>
                    <a:pt x="240843" y="242208"/>
                  </a:cubicBezTo>
                  <a:cubicBezTo>
                    <a:pt x="234508" y="245376"/>
                    <a:pt x="228172" y="237985"/>
                    <a:pt x="221837" y="233761"/>
                  </a:cubicBezTo>
                  <a:cubicBezTo>
                    <a:pt x="207055" y="222147"/>
                    <a:pt x="186993" y="223202"/>
                    <a:pt x="169043" y="226370"/>
                  </a:cubicBezTo>
                  <a:cubicBezTo>
                    <a:pt x="139478" y="230593"/>
                    <a:pt x="114137" y="262270"/>
                    <a:pt x="82460" y="259103"/>
                  </a:cubicBezTo>
                  <a:cubicBezTo>
                    <a:pt x="60287" y="255935"/>
                    <a:pt x="55007" y="213699"/>
                    <a:pt x="49728" y="196805"/>
                  </a:cubicBezTo>
                  <a:cubicBezTo>
                    <a:pt x="48672" y="191526"/>
                    <a:pt x="48672" y="175688"/>
                    <a:pt x="45504" y="173576"/>
                  </a:cubicBezTo>
                  <a:cubicBezTo>
                    <a:pt x="41281" y="168296"/>
                    <a:pt x="15940" y="169352"/>
                    <a:pt x="8548" y="169352"/>
                  </a:cubicBezTo>
                  <a:cubicBezTo>
                    <a:pt x="5381" y="160905"/>
                    <a:pt x="14884" y="153514"/>
                    <a:pt x="21219" y="148235"/>
                  </a:cubicBezTo>
                  <a:cubicBezTo>
                    <a:pt x="27554" y="142955"/>
                    <a:pt x="32834" y="134508"/>
                    <a:pt x="39169" y="128173"/>
                  </a:cubicBezTo>
                  <a:cubicBezTo>
                    <a:pt x="46560" y="119726"/>
                    <a:pt x="44448" y="107055"/>
                    <a:pt x="39169" y="96496"/>
                  </a:cubicBezTo>
                  <a:cubicBezTo>
                    <a:pt x="30722" y="81714"/>
                    <a:pt x="23331" y="60596"/>
                    <a:pt x="33890" y="44758"/>
                  </a:cubicBezTo>
                  <a:cubicBezTo>
                    <a:pt x="46560" y="26808"/>
                    <a:pt x="75069" y="13081"/>
                    <a:pt x="95131" y="9914"/>
                  </a:cubicBezTo>
                  <a:cubicBezTo>
                    <a:pt x="115193" y="5690"/>
                    <a:pt x="136310" y="8858"/>
                    <a:pt x="155316" y="13081"/>
                  </a:cubicBezTo>
                  <a:cubicBezTo>
                    <a:pt x="167987" y="15193"/>
                    <a:pt x="181713" y="18361"/>
                    <a:pt x="192272" y="26808"/>
                  </a:cubicBezTo>
                  <a:cubicBezTo>
                    <a:pt x="200719" y="33143"/>
                    <a:pt x="207055" y="42646"/>
                    <a:pt x="212334" y="52149"/>
                  </a:cubicBezTo>
                  <a:cubicBezTo>
                    <a:pt x="227117" y="76434"/>
                    <a:pt x="232396" y="96496"/>
                    <a:pt x="235564" y="123949"/>
                  </a:cubicBezTo>
                  <a:cubicBezTo>
                    <a:pt x="236619" y="136620"/>
                    <a:pt x="239787" y="151402"/>
                    <a:pt x="246122" y="163017"/>
                  </a:cubicBezTo>
                  <a:cubicBezTo>
                    <a:pt x="251402" y="172520"/>
                    <a:pt x="265128" y="177799"/>
                    <a:pt x="269352" y="187302"/>
                  </a:cubicBezTo>
                  <a:cubicBezTo>
                    <a:pt x="271464" y="189414"/>
                    <a:pt x="271464" y="189414"/>
                    <a:pt x="272520" y="190470"/>
                  </a:cubicBezTo>
                  <a:close/>
                </a:path>
              </a:pathLst>
            </a:custGeom>
            <a:solidFill>
              <a:srgbClr val="FFB0B0"/>
            </a:solidFill>
            <a:ln w="9525" cap="flat">
              <a:noFill/>
              <a:prstDash val="solid"/>
              <a:miter/>
            </a:ln>
          </p:spPr>
          <p:txBody>
            <a:bodyPr anchor="ctr"/>
            <a:lstStyle/>
            <a:p>
              <a:pPr algn="ctr"/>
              <a:endParaRPr sz="100">
                <a:solidFill>
                  <a:schemeClr val="dk1"/>
                </a:solidFill>
              </a:endParaRPr>
            </a:p>
          </p:txBody>
        </p:sp>
        <p:sp>
          <p:nvSpPr>
            <p:cNvPr id="120" name="îṣļïḓe"/>
            <p:cNvSpPr/>
            <p:nvPr>
              <p:custDataLst>
                <p:tags r:id="rId37"/>
              </p:custDataLst>
            </p:nvPr>
          </p:nvSpPr>
          <p:spPr>
            <a:xfrm>
              <a:off x="6101058" y="3894906"/>
              <a:ext cx="295648" cy="211177"/>
            </a:xfrm>
            <a:custGeom>
              <a:avLst/>
              <a:gdLst/>
              <a:ahLst/>
              <a:cxnLst/>
              <a:rect l="0" t="0" r="0" b="0"/>
              <a:pathLst>
                <a:path w="295647" h="211177">
                  <a:moveTo>
                    <a:pt x="18624" y="119976"/>
                  </a:moveTo>
                  <a:cubicBezTo>
                    <a:pt x="14401" y="114696"/>
                    <a:pt x="12289" y="108361"/>
                    <a:pt x="10177" y="103081"/>
                  </a:cubicBezTo>
                  <a:cubicBezTo>
                    <a:pt x="7009" y="92523"/>
                    <a:pt x="7009" y="79852"/>
                    <a:pt x="11233" y="70349"/>
                  </a:cubicBezTo>
                  <a:cubicBezTo>
                    <a:pt x="16512" y="59790"/>
                    <a:pt x="27071" y="52399"/>
                    <a:pt x="38686" y="54511"/>
                  </a:cubicBezTo>
                  <a:cubicBezTo>
                    <a:pt x="30239" y="43952"/>
                    <a:pt x="34462" y="28114"/>
                    <a:pt x="43965" y="19667"/>
                  </a:cubicBezTo>
                  <a:cubicBezTo>
                    <a:pt x="53468" y="11219"/>
                    <a:pt x="67195" y="8052"/>
                    <a:pt x="79866" y="8052"/>
                  </a:cubicBezTo>
                  <a:cubicBezTo>
                    <a:pt x="107318" y="6996"/>
                    <a:pt x="134772" y="12275"/>
                    <a:pt x="159057" y="22834"/>
                  </a:cubicBezTo>
                  <a:cubicBezTo>
                    <a:pt x="167504" y="27058"/>
                    <a:pt x="174895" y="31281"/>
                    <a:pt x="184398" y="33393"/>
                  </a:cubicBezTo>
                  <a:cubicBezTo>
                    <a:pt x="208684" y="38672"/>
                    <a:pt x="234025" y="26002"/>
                    <a:pt x="258310" y="31281"/>
                  </a:cubicBezTo>
                  <a:cubicBezTo>
                    <a:pt x="274148" y="34449"/>
                    <a:pt x="287875" y="47120"/>
                    <a:pt x="294210" y="61902"/>
                  </a:cubicBezTo>
                  <a:cubicBezTo>
                    <a:pt x="299490" y="76684"/>
                    <a:pt x="297378" y="95690"/>
                    <a:pt x="287875" y="108361"/>
                  </a:cubicBezTo>
                  <a:cubicBezTo>
                    <a:pt x="283651" y="113640"/>
                    <a:pt x="278372" y="118920"/>
                    <a:pt x="275204" y="125255"/>
                  </a:cubicBezTo>
                  <a:cubicBezTo>
                    <a:pt x="273092" y="130534"/>
                    <a:pt x="272037" y="136870"/>
                    <a:pt x="272037" y="143205"/>
                  </a:cubicBezTo>
                  <a:cubicBezTo>
                    <a:pt x="270981" y="163267"/>
                    <a:pt x="272037" y="187552"/>
                    <a:pt x="267813" y="205502"/>
                  </a:cubicBezTo>
                  <a:cubicBezTo>
                    <a:pt x="261478" y="204446"/>
                    <a:pt x="220298" y="179105"/>
                    <a:pt x="218186" y="181217"/>
                  </a:cubicBezTo>
                  <a:cubicBezTo>
                    <a:pt x="224522" y="176993"/>
                    <a:pt x="231913" y="172770"/>
                    <a:pt x="237192" y="166434"/>
                  </a:cubicBezTo>
                  <a:cubicBezTo>
                    <a:pt x="241416" y="160099"/>
                    <a:pt x="243528" y="150596"/>
                    <a:pt x="239304" y="144261"/>
                  </a:cubicBezTo>
                  <a:cubicBezTo>
                    <a:pt x="219242" y="115752"/>
                    <a:pt x="185454" y="170658"/>
                    <a:pt x="197069" y="182273"/>
                  </a:cubicBezTo>
                  <a:cubicBezTo>
                    <a:pt x="188622" y="173826"/>
                    <a:pt x="179119" y="164323"/>
                    <a:pt x="172783" y="153764"/>
                  </a:cubicBezTo>
                  <a:cubicBezTo>
                    <a:pt x="162224" y="135814"/>
                    <a:pt x="161169" y="109417"/>
                    <a:pt x="178063" y="94634"/>
                  </a:cubicBezTo>
                  <a:cubicBezTo>
                    <a:pt x="162224" y="108361"/>
                    <a:pt x="143219" y="110473"/>
                    <a:pt x="123157" y="109417"/>
                  </a:cubicBezTo>
                  <a:cubicBezTo>
                    <a:pt x="118933" y="109417"/>
                    <a:pt x="76698" y="105193"/>
                    <a:pt x="80921" y="95690"/>
                  </a:cubicBezTo>
                  <a:cubicBezTo>
                    <a:pt x="71418" y="114696"/>
                    <a:pt x="56636" y="136870"/>
                    <a:pt x="36574" y="131590"/>
                  </a:cubicBezTo>
                  <a:cubicBezTo>
                    <a:pt x="28127" y="129479"/>
                    <a:pt x="22848" y="125255"/>
                    <a:pt x="18624" y="119976"/>
                  </a:cubicBezTo>
                  <a:close/>
                </a:path>
              </a:pathLst>
            </a:custGeom>
            <a:solidFill>
              <a:srgbClr val="1F77AD"/>
            </a:solidFill>
            <a:ln w="9525" cap="flat">
              <a:noFill/>
              <a:prstDash val="solid"/>
              <a:miter/>
            </a:ln>
          </p:spPr>
          <p:txBody>
            <a:bodyPr anchor="ctr"/>
            <a:lstStyle/>
            <a:p>
              <a:pPr algn="ctr"/>
              <a:endParaRPr sz="100">
                <a:solidFill>
                  <a:schemeClr val="dk1"/>
                </a:solidFill>
              </a:endParaRPr>
            </a:p>
          </p:txBody>
        </p:sp>
        <p:sp>
          <p:nvSpPr>
            <p:cNvPr id="121" name="íš1íḍè"/>
            <p:cNvSpPr/>
            <p:nvPr>
              <p:custDataLst>
                <p:tags r:id="rId38"/>
              </p:custDataLst>
            </p:nvPr>
          </p:nvSpPr>
          <p:spPr>
            <a:xfrm>
              <a:off x="6177228" y="4039464"/>
              <a:ext cx="31677" cy="42235"/>
            </a:xfrm>
            <a:custGeom>
              <a:avLst/>
              <a:gdLst/>
              <a:ahLst/>
              <a:cxnLst/>
              <a:rect l="0" t="0" r="0" b="0"/>
              <a:pathLst>
                <a:path w="31676" h="42235">
                  <a:moveTo>
                    <a:pt x="7919" y="13430"/>
                  </a:moveTo>
                  <a:cubicBezTo>
                    <a:pt x="7919" y="23988"/>
                    <a:pt x="10031" y="33491"/>
                    <a:pt x="15310" y="42994"/>
                  </a:cubicBezTo>
                  <a:cubicBezTo>
                    <a:pt x="17422" y="47218"/>
                    <a:pt x="34316" y="40883"/>
                    <a:pt x="32205" y="38771"/>
                  </a:cubicBezTo>
                  <a:cubicBezTo>
                    <a:pt x="26925" y="29268"/>
                    <a:pt x="24813" y="19765"/>
                    <a:pt x="24813" y="9206"/>
                  </a:cubicBezTo>
                  <a:cubicBezTo>
                    <a:pt x="24813" y="6038"/>
                    <a:pt x="7919" y="9206"/>
                    <a:pt x="7919" y="13430"/>
                  </a:cubicBezTo>
                  <a:lnTo>
                    <a:pt x="7919" y="13430"/>
                  </a:lnTo>
                  <a:close/>
                </a:path>
              </a:pathLst>
            </a:custGeom>
            <a:solidFill>
              <a:srgbClr val="4F4742"/>
            </a:solidFill>
            <a:ln w="9525" cap="flat">
              <a:noFill/>
              <a:prstDash val="solid"/>
              <a:miter/>
            </a:ln>
          </p:spPr>
          <p:txBody>
            <a:bodyPr anchor="ctr"/>
            <a:lstStyle/>
            <a:p>
              <a:pPr algn="ctr"/>
              <a:endParaRPr sz="100">
                <a:solidFill>
                  <a:schemeClr val="dk1"/>
                </a:solidFill>
              </a:endParaRPr>
            </a:p>
          </p:txBody>
        </p:sp>
        <p:sp>
          <p:nvSpPr>
            <p:cNvPr id="122" name="ïsļïḓê"/>
            <p:cNvSpPr/>
            <p:nvPr>
              <p:custDataLst>
                <p:tags r:id="rId39"/>
              </p:custDataLst>
            </p:nvPr>
          </p:nvSpPr>
          <p:spPr>
            <a:xfrm>
              <a:off x="6159357" y="4101299"/>
              <a:ext cx="52794" cy="63353"/>
            </a:xfrm>
            <a:custGeom>
              <a:avLst/>
              <a:gdLst/>
              <a:ahLst/>
              <a:cxnLst/>
              <a:rect l="0" t="0" r="0" b="0"/>
              <a:pathLst>
                <a:path w="52794" h="63353">
                  <a:moveTo>
                    <a:pt x="14175" y="59295"/>
                  </a:moveTo>
                  <a:cubicBezTo>
                    <a:pt x="27902" y="46625"/>
                    <a:pt x="39517" y="30786"/>
                    <a:pt x="47964" y="13892"/>
                  </a:cubicBezTo>
                  <a:cubicBezTo>
                    <a:pt x="50075" y="9669"/>
                    <a:pt x="43740" y="5445"/>
                    <a:pt x="41628" y="9669"/>
                  </a:cubicBezTo>
                  <a:cubicBezTo>
                    <a:pt x="33181" y="25507"/>
                    <a:pt x="22622" y="40289"/>
                    <a:pt x="8896" y="52960"/>
                  </a:cubicBezTo>
                  <a:cubicBezTo>
                    <a:pt x="5728" y="57183"/>
                    <a:pt x="11008" y="63519"/>
                    <a:pt x="14175" y="59295"/>
                  </a:cubicBezTo>
                  <a:lnTo>
                    <a:pt x="14175" y="59295"/>
                  </a:lnTo>
                  <a:close/>
                </a:path>
              </a:pathLst>
            </a:custGeom>
            <a:solidFill>
              <a:srgbClr val="4F4742"/>
            </a:solidFill>
            <a:ln w="9525" cap="flat">
              <a:noFill/>
              <a:prstDash val="solid"/>
              <a:miter/>
            </a:ln>
          </p:spPr>
          <p:txBody>
            <a:bodyPr anchor="ctr"/>
            <a:lstStyle/>
            <a:p>
              <a:pPr algn="ctr"/>
              <a:endParaRPr sz="100">
                <a:solidFill>
                  <a:schemeClr val="dk1"/>
                </a:solidFill>
              </a:endParaRPr>
            </a:p>
          </p:txBody>
        </p:sp>
        <p:sp>
          <p:nvSpPr>
            <p:cNvPr id="123" name="íSḻíḑê"/>
            <p:cNvSpPr/>
            <p:nvPr>
              <p:custDataLst>
                <p:tags r:id="rId40"/>
              </p:custDataLst>
            </p:nvPr>
          </p:nvSpPr>
          <p:spPr>
            <a:xfrm>
              <a:off x="6240581" y="4106606"/>
              <a:ext cx="675766" cy="791914"/>
            </a:xfrm>
            <a:custGeom>
              <a:avLst/>
              <a:gdLst/>
              <a:ahLst/>
              <a:cxnLst/>
              <a:rect l="0" t="0" r="0" b="0"/>
              <a:pathLst>
                <a:path w="675766" h="791913">
                  <a:moveTo>
                    <a:pt x="81831" y="40262"/>
                  </a:moveTo>
                  <a:cubicBezTo>
                    <a:pt x="82887" y="38150"/>
                    <a:pt x="83943" y="34982"/>
                    <a:pt x="84999" y="32870"/>
                  </a:cubicBezTo>
                  <a:cubicBezTo>
                    <a:pt x="101893" y="2250"/>
                    <a:pt x="151520" y="7529"/>
                    <a:pt x="180028" y="9641"/>
                  </a:cubicBezTo>
                  <a:cubicBezTo>
                    <a:pt x="310958" y="23367"/>
                    <a:pt x="433441" y="84609"/>
                    <a:pt x="527415" y="177527"/>
                  </a:cubicBezTo>
                  <a:cubicBezTo>
                    <a:pt x="590768" y="239824"/>
                    <a:pt x="758653" y="421436"/>
                    <a:pt x="623500" y="491124"/>
                  </a:cubicBezTo>
                  <a:cubicBezTo>
                    <a:pt x="577041" y="515410"/>
                    <a:pt x="495738" y="509074"/>
                    <a:pt x="446111" y="498516"/>
                  </a:cubicBezTo>
                  <a:cubicBezTo>
                    <a:pt x="430273" y="495348"/>
                    <a:pt x="225432" y="444666"/>
                    <a:pt x="226487" y="453113"/>
                  </a:cubicBezTo>
                  <a:cubicBezTo>
                    <a:pt x="242326" y="541807"/>
                    <a:pt x="265555" y="628390"/>
                    <a:pt x="295120" y="712861"/>
                  </a:cubicBezTo>
                  <a:cubicBezTo>
                    <a:pt x="283505" y="714972"/>
                    <a:pt x="271890" y="716028"/>
                    <a:pt x="260276" y="714972"/>
                  </a:cubicBezTo>
                  <a:cubicBezTo>
                    <a:pt x="267667" y="739258"/>
                    <a:pt x="278226" y="766710"/>
                    <a:pt x="284561" y="790996"/>
                  </a:cubicBezTo>
                  <a:cubicBezTo>
                    <a:pt x="193755" y="798387"/>
                    <a:pt x="98725" y="790996"/>
                    <a:pt x="7919" y="790996"/>
                  </a:cubicBezTo>
                  <a:cubicBezTo>
                    <a:pt x="17422" y="785717"/>
                    <a:pt x="18478" y="771990"/>
                    <a:pt x="24813" y="762487"/>
                  </a:cubicBezTo>
                  <a:cubicBezTo>
                    <a:pt x="36428" y="747705"/>
                    <a:pt x="59657" y="751928"/>
                    <a:pt x="77608" y="756152"/>
                  </a:cubicBezTo>
                  <a:cubicBezTo>
                    <a:pt x="113508" y="763543"/>
                    <a:pt x="151520" y="763543"/>
                    <a:pt x="187420" y="756152"/>
                  </a:cubicBezTo>
                  <a:cubicBezTo>
                    <a:pt x="172637" y="655842"/>
                    <a:pt x="153631" y="561869"/>
                    <a:pt x="101893" y="473174"/>
                  </a:cubicBezTo>
                  <a:cubicBezTo>
                    <a:pt x="80775" y="437274"/>
                    <a:pt x="55434" y="400318"/>
                    <a:pt x="52266" y="359139"/>
                  </a:cubicBezTo>
                  <a:cubicBezTo>
                    <a:pt x="169470" y="361251"/>
                    <a:pt x="290896" y="353859"/>
                    <a:pt x="405988" y="326407"/>
                  </a:cubicBezTo>
                  <a:cubicBezTo>
                    <a:pt x="356361" y="303177"/>
                    <a:pt x="309902" y="294730"/>
                    <a:pt x="259220" y="274668"/>
                  </a:cubicBezTo>
                  <a:cubicBezTo>
                    <a:pt x="183196" y="245103"/>
                    <a:pt x="130402" y="194421"/>
                    <a:pt x="104005" y="115229"/>
                  </a:cubicBezTo>
                  <a:cubicBezTo>
                    <a:pt x="95558" y="92000"/>
                    <a:pt x="75496" y="64547"/>
                    <a:pt x="81831" y="40262"/>
                  </a:cubicBezTo>
                  <a:close/>
                </a:path>
              </a:pathLst>
            </a:custGeom>
            <a:solidFill>
              <a:srgbClr val="5A342D"/>
            </a:solidFill>
            <a:ln w="9525" cap="flat">
              <a:noFill/>
              <a:prstDash val="solid"/>
              <a:miter/>
            </a:ln>
          </p:spPr>
          <p:txBody>
            <a:bodyPr anchor="ctr"/>
            <a:lstStyle/>
            <a:p>
              <a:pPr algn="ctr"/>
              <a:endParaRPr sz="100">
                <a:solidFill>
                  <a:schemeClr val="dk1"/>
                </a:solidFill>
              </a:endParaRPr>
            </a:p>
          </p:txBody>
        </p:sp>
        <p:sp>
          <p:nvSpPr>
            <p:cNvPr id="124" name="iṥliḓe"/>
            <p:cNvSpPr/>
            <p:nvPr>
              <p:custDataLst>
                <p:tags r:id="rId41"/>
              </p:custDataLst>
            </p:nvPr>
          </p:nvSpPr>
          <p:spPr>
            <a:xfrm>
              <a:off x="5611274" y="4129792"/>
              <a:ext cx="232295" cy="168942"/>
            </a:xfrm>
            <a:custGeom>
              <a:avLst/>
              <a:gdLst/>
              <a:ahLst/>
              <a:cxnLst/>
              <a:rect l="0" t="0" r="0" b="0"/>
              <a:pathLst>
                <a:path w="232294" h="168941">
                  <a:moveTo>
                    <a:pt x="161022" y="9684"/>
                  </a:moveTo>
                  <a:cubicBezTo>
                    <a:pt x="142017" y="2293"/>
                    <a:pt x="130402" y="20243"/>
                    <a:pt x="112452" y="24466"/>
                  </a:cubicBezTo>
                  <a:cubicBezTo>
                    <a:pt x="108228" y="25522"/>
                    <a:pt x="102949" y="24466"/>
                    <a:pt x="98725" y="25522"/>
                  </a:cubicBezTo>
                  <a:cubicBezTo>
                    <a:pt x="94502" y="26578"/>
                    <a:pt x="90278" y="31857"/>
                    <a:pt x="92390" y="36081"/>
                  </a:cubicBezTo>
                  <a:cubicBezTo>
                    <a:pt x="93446" y="37137"/>
                    <a:pt x="94502" y="38193"/>
                    <a:pt x="96613" y="38193"/>
                  </a:cubicBezTo>
                  <a:cubicBezTo>
                    <a:pt x="105061" y="41360"/>
                    <a:pt x="114563" y="39249"/>
                    <a:pt x="121955" y="33969"/>
                  </a:cubicBezTo>
                  <a:cubicBezTo>
                    <a:pt x="125122" y="31857"/>
                    <a:pt x="128290" y="29746"/>
                    <a:pt x="131458" y="30802"/>
                  </a:cubicBezTo>
                  <a:cubicBezTo>
                    <a:pt x="134625" y="30802"/>
                    <a:pt x="136737" y="32913"/>
                    <a:pt x="138849" y="35025"/>
                  </a:cubicBezTo>
                  <a:cubicBezTo>
                    <a:pt x="162078" y="60366"/>
                    <a:pt x="136737" y="61422"/>
                    <a:pt x="113508" y="68813"/>
                  </a:cubicBezTo>
                  <a:cubicBezTo>
                    <a:pt x="87110" y="76205"/>
                    <a:pt x="58602" y="80428"/>
                    <a:pt x="31149" y="79372"/>
                  </a:cubicBezTo>
                  <a:cubicBezTo>
                    <a:pt x="25869" y="79372"/>
                    <a:pt x="19534" y="78316"/>
                    <a:pt x="15310" y="81484"/>
                  </a:cubicBezTo>
                  <a:cubicBezTo>
                    <a:pt x="11087" y="84652"/>
                    <a:pt x="6863" y="90987"/>
                    <a:pt x="8975" y="96266"/>
                  </a:cubicBezTo>
                  <a:cubicBezTo>
                    <a:pt x="36428" y="101546"/>
                    <a:pt x="64937" y="102602"/>
                    <a:pt x="92390" y="98378"/>
                  </a:cubicBezTo>
                  <a:cubicBezTo>
                    <a:pt x="96613" y="97322"/>
                    <a:pt x="92390" y="97322"/>
                    <a:pt x="93446" y="101546"/>
                  </a:cubicBezTo>
                  <a:cubicBezTo>
                    <a:pt x="81831" y="111049"/>
                    <a:pt x="67049" y="115272"/>
                    <a:pt x="52266" y="115272"/>
                  </a:cubicBezTo>
                  <a:cubicBezTo>
                    <a:pt x="37484" y="115272"/>
                    <a:pt x="23757" y="111049"/>
                    <a:pt x="10031" y="109993"/>
                  </a:cubicBezTo>
                  <a:cubicBezTo>
                    <a:pt x="6863" y="131111"/>
                    <a:pt x="3696" y="144837"/>
                    <a:pt x="29037" y="146949"/>
                  </a:cubicBezTo>
                  <a:cubicBezTo>
                    <a:pt x="50154" y="149061"/>
                    <a:pt x="70216" y="146949"/>
                    <a:pt x="90278" y="142725"/>
                  </a:cubicBezTo>
                  <a:cubicBezTo>
                    <a:pt x="75496" y="152228"/>
                    <a:pt x="59658" y="157508"/>
                    <a:pt x="42763" y="160675"/>
                  </a:cubicBezTo>
                  <a:cubicBezTo>
                    <a:pt x="46987" y="170178"/>
                    <a:pt x="58602" y="171234"/>
                    <a:pt x="68105" y="170178"/>
                  </a:cubicBezTo>
                  <a:cubicBezTo>
                    <a:pt x="92390" y="168067"/>
                    <a:pt x="116675" y="162787"/>
                    <a:pt x="140961" y="156452"/>
                  </a:cubicBezTo>
                  <a:cubicBezTo>
                    <a:pt x="157855" y="151172"/>
                    <a:pt x="170525" y="149061"/>
                    <a:pt x="182140" y="136390"/>
                  </a:cubicBezTo>
                  <a:cubicBezTo>
                    <a:pt x="188475" y="130055"/>
                    <a:pt x="193755" y="122664"/>
                    <a:pt x="200090" y="116328"/>
                  </a:cubicBezTo>
                  <a:cubicBezTo>
                    <a:pt x="207481" y="108937"/>
                    <a:pt x="219096" y="106825"/>
                    <a:pt x="226487" y="100490"/>
                  </a:cubicBezTo>
                  <a:cubicBezTo>
                    <a:pt x="238102" y="89931"/>
                    <a:pt x="237046" y="88875"/>
                    <a:pt x="227543" y="79372"/>
                  </a:cubicBezTo>
                  <a:cubicBezTo>
                    <a:pt x="218040" y="70925"/>
                    <a:pt x="204314" y="70925"/>
                    <a:pt x="195867" y="60366"/>
                  </a:cubicBezTo>
                  <a:cubicBezTo>
                    <a:pt x="185308" y="46640"/>
                    <a:pt x="184252" y="24466"/>
                    <a:pt x="168414" y="14963"/>
                  </a:cubicBezTo>
                  <a:cubicBezTo>
                    <a:pt x="164190" y="10740"/>
                    <a:pt x="162078" y="9684"/>
                    <a:pt x="161022" y="9684"/>
                  </a:cubicBezTo>
                  <a:close/>
                </a:path>
              </a:pathLst>
            </a:custGeom>
            <a:solidFill>
              <a:srgbClr val="FFB0B0"/>
            </a:solidFill>
            <a:ln w="9525" cap="flat">
              <a:noFill/>
              <a:prstDash val="solid"/>
              <a:miter/>
            </a:ln>
          </p:spPr>
          <p:txBody>
            <a:bodyPr anchor="ctr"/>
            <a:lstStyle/>
            <a:p>
              <a:pPr algn="ctr"/>
              <a:endParaRPr sz="100">
                <a:solidFill>
                  <a:schemeClr val="dk1"/>
                </a:solidFill>
              </a:endParaRPr>
            </a:p>
          </p:txBody>
        </p:sp>
        <p:sp>
          <p:nvSpPr>
            <p:cNvPr id="125" name="iṡ1iḓê"/>
            <p:cNvSpPr/>
            <p:nvPr>
              <p:custDataLst>
                <p:tags r:id="rId42"/>
              </p:custDataLst>
            </p:nvPr>
          </p:nvSpPr>
          <p:spPr>
            <a:xfrm>
              <a:off x="5808724" y="4115335"/>
              <a:ext cx="665208" cy="221736"/>
            </a:xfrm>
            <a:custGeom>
              <a:avLst/>
              <a:gdLst/>
              <a:ahLst/>
              <a:cxnLst/>
              <a:rect l="0" t="0" r="0" b="0"/>
              <a:pathLst>
                <a:path w="665207" h="221735">
                  <a:moveTo>
                    <a:pt x="454558" y="71657"/>
                  </a:moveTo>
                  <a:cubicBezTo>
                    <a:pt x="416547" y="90662"/>
                    <a:pt x="374311" y="120227"/>
                    <a:pt x="333132" y="129730"/>
                  </a:cubicBezTo>
                  <a:cubicBezTo>
                    <a:pt x="332076" y="118115"/>
                    <a:pt x="325740" y="107557"/>
                    <a:pt x="315182" y="105445"/>
                  </a:cubicBezTo>
                  <a:cubicBezTo>
                    <a:pt x="305679" y="104389"/>
                    <a:pt x="295120" y="109668"/>
                    <a:pt x="285617" y="109668"/>
                  </a:cubicBezTo>
                  <a:cubicBezTo>
                    <a:pt x="260276" y="109668"/>
                    <a:pt x="242326" y="79048"/>
                    <a:pt x="216984" y="72712"/>
                  </a:cubicBezTo>
                  <a:cubicBezTo>
                    <a:pt x="188475" y="66377"/>
                    <a:pt x="163134" y="93830"/>
                    <a:pt x="134625" y="96998"/>
                  </a:cubicBezTo>
                  <a:cubicBezTo>
                    <a:pt x="97669" y="101221"/>
                    <a:pt x="61769" y="76936"/>
                    <a:pt x="25869" y="66377"/>
                  </a:cubicBezTo>
                  <a:cubicBezTo>
                    <a:pt x="19534" y="88551"/>
                    <a:pt x="14254" y="109668"/>
                    <a:pt x="7919" y="131842"/>
                  </a:cubicBezTo>
                  <a:cubicBezTo>
                    <a:pt x="46987" y="149792"/>
                    <a:pt x="132513" y="177245"/>
                    <a:pt x="140961" y="179357"/>
                  </a:cubicBezTo>
                  <a:cubicBezTo>
                    <a:pt x="212761" y="202586"/>
                    <a:pt x="304623" y="238486"/>
                    <a:pt x="378535" y="218424"/>
                  </a:cubicBezTo>
                  <a:cubicBezTo>
                    <a:pt x="465117" y="194139"/>
                    <a:pt x="549588" y="174077"/>
                    <a:pt x="635115" y="142401"/>
                  </a:cubicBezTo>
                  <a:cubicBezTo>
                    <a:pt x="642506" y="139233"/>
                    <a:pt x="650953" y="136065"/>
                    <a:pt x="656233" y="128674"/>
                  </a:cubicBezTo>
                  <a:cubicBezTo>
                    <a:pt x="659400" y="123395"/>
                    <a:pt x="660456" y="116004"/>
                    <a:pt x="660456" y="109668"/>
                  </a:cubicBezTo>
                  <a:cubicBezTo>
                    <a:pt x="671015" y="-67720"/>
                    <a:pt x="531638" y="32589"/>
                    <a:pt x="454558" y="71657"/>
                  </a:cubicBezTo>
                  <a:close/>
                </a:path>
              </a:pathLst>
            </a:custGeom>
            <a:solidFill>
              <a:srgbClr val="5A342D"/>
            </a:solidFill>
            <a:ln w="9525" cap="flat">
              <a:noFill/>
              <a:prstDash val="solid"/>
              <a:miter/>
            </a:ln>
          </p:spPr>
          <p:txBody>
            <a:bodyPr anchor="ctr"/>
            <a:lstStyle/>
            <a:p>
              <a:pPr algn="ctr"/>
              <a:endParaRPr sz="100">
                <a:solidFill>
                  <a:schemeClr val="dk1"/>
                </a:solidFill>
              </a:endParaRPr>
            </a:p>
          </p:txBody>
        </p:sp>
        <p:sp>
          <p:nvSpPr>
            <p:cNvPr id="126" name="îšļiďé"/>
            <p:cNvSpPr/>
            <p:nvPr>
              <p:custDataLst>
                <p:tags r:id="rId43"/>
              </p:custDataLst>
            </p:nvPr>
          </p:nvSpPr>
          <p:spPr bwMode="auto">
            <a:xfrm>
              <a:off x="3905250" y="1136756"/>
              <a:ext cx="341153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grpSp>
      <p:sp>
        <p:nvSpPr>
          <p:cNvPr id="5" name="任意多边形 4"/>
          <p:cNvSpPr/>
          <p:nvPr>
            <p:custDataLst>
              <p:tags r:id="rId44"/>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任意多边形 14"/>
          <p:cNvSpPr/>
          <p:nvPr>
            <p:custDataLst>
              <p:tags r:id="rId45"/>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03  </a:t>
            </a:r>
            <a:r>
              <a:rPr lang="zh-CN" altLang="en-US" sz="3000">
                <a:solidFill>
                  <a:schemeClr val="accent1"/>
                </a:solidFill>
                <a:latin typeface="Times New Roman" panose="02020603050405020304" charset="0"/>
                <a:ea typeface="微软雅黑" panose="020B0503020204020204" pitchFamily="34" charset="-122"/>
                <a:sym typeface="+mn-ea"/>
              </a:rPr>
              <a:t>杜绝不安全的行为习惯</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ustDataLst>
      <p:tags r:id="rId46"/>
    </p:custDataLst>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52760" y="1446958"/>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维修中的高危作业</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 name="文本框 1"/>
          <p:cNvSpPr txBox="1"/>
          <p:nvPr>
            <p:custDataLst>
              <p:tags r:id="rId2"/>
            </p:custDataLst>
          </p:nvPr>
        </p:nvSpPr>
        <p:spPr>
          <a:xfrm>
            <a:off x="1220474" y="2089146"/>
            <a:ext cx="3571679" cy="437515"/>
          </a:xfrm>
          <a:prstGeom prst="rect">
            <a:avLst/>
          </a:prstGeom>
          <a:noFill/>
        </p:spPr>
        <p:txBody>
          <a:bodyPr wrap="square" rtlCol="0" anchor="t">
            <a:spAutoFit/>
          </a:bodyPr>
          <a:lstStyle/>
          <a:p>
            <a:pPr algn="l"/>
            <a:r>
              <a:rPr lang="zh-CN" altLang="en-US" sz="2250">
                <a:solidFill>
                  <a:schemeClr val="dk1">
                    <a:lumMod val="75000"/>
                    <a:lumOff val="25000"/>
                  </a:schemeClr>
                </a:solidFill>
                <a:latin typeface="Times New Roman" panose="02020603050405020304" charset="0"/>
                <a:ea typeface="微软雅黑" panose="020B0503020204020204" pitchFamily="34" charset="-122"/>
              </a:rPr>
              <a:t>面对高危现场</a:t>
            </a:r>
            <a:endParaRPr lang="zh-CN" altLang="en-US" sz="2250">
              <a:solidFill>
                <a:schemeClr val="dk1">
                  <a:lumMod val="75000"/>
                  <a:lumOff val="25000"/>
                </a:schemeClr>
              </a:solidFill>
              <a:latin typeface="Times New Roman" panose="02020603050405020304" charset="0"/>
              <a:ea typeface="微软雅黑" panose="020B0503020204020204" pitchFamily="34" charset="-122"/>
            </a:endParaRPr>
          </a:p>
        </p:txBody>
      </p:sp>
      <p:grpSp>
        <p:nvGrpSpPr>
          <p:cNvPr id="238" name="组合 237"/>
          <p:cNvGrpSpPr/>
          <p:nvPr/>
        </p:nvGrpSpPr>
        <p:grpSpPr>
          <a:xfrm>
            <a:off x="5635891" y="3581322"/>
            <a:ext cx="3150221" cy="2134078"/>
            <a:chOff x="8166" y="2470"/>
            <a:chExt cx="3528" cy="2390"/>
          </a:xfrm>
        </p:grpSpPr>
        <p:sp>
          <p:nvSpPr>
            <p:cNvPr id="6" name="Rectangle 2"/>
            <p:cNvSpPr/>
            <p:nvPr>
              <p:custDataLst>
                <p:tags r:id="rId3"/>
              </p:custDataLst>
            </p:nvPr>
          </p:nvSpPr>
          <p:spPr>
            <a:xfrm>
              <a:off x="8166" y="2470"/>
              <a:ext cx="3528" cy="11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schemeClr val="lt1"/>
                </a:solidFill>
                <a:latin typeface="微软雅黑" panose="020B0503020204020204" pitchFamily="34" charset="-122"/>
                <a:ea typeface="微软雅黑" panose="020B0503020204020204" pitchFamily="34" charset="-122"/>
              </a:endParaRPr>
            </a:p>
          </p:txBody>
        </p:sp>
        <p:sp>
          <p:nvSpPr>
            <p:cNvPr id="15" name="Rectangle 14"/>
            <p:cNvSpPr/>
            <p:nvPr>
              <p:custDataLst>
                <p:tags r:id="rId4"/>
              </p:custDataLst>
            </p:nvPr>
          </p:nvSpPr>
          <p:spPr>
            <a:xfrm>
              <a:off x="8166" y="3723"/>
              <a:ext cx="3528" cy="11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schemeClr val="lt1"/>
                </a:solidFill>
                <a:latin typeface="微软雅黑" panose="020B0503020204020204" pitchFamily="34" charset="-122"/>
                <a:ea typeface="微软雅黑" panose="020B0503020204020204" pitchFamily="34" charset="-122"/>
              </a:endParaRPr>
            </a:p>
          </p:txBody>
        </p:sp>
        <p:sp>
          <p:nvSpPr>
            <p:cNvPr id="19" name="Oval 18"/>
            <p:cNvSpPr/>
            <p:nvPr>
              <p:custDataLst>
                <p:tags r:id="rId5"/>
              </p:custDataLst>
            </p:nvPr>
          </p:nvSpPr>
          <p:spPr>
            <a:xfrm>
              <a:off x="8407" y="2677"/>
              <a:ext cx="724" cy="724"/>
            </a:xfrm>
            <a:prstGeom prst="ellipse">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schemeClr val="lt1"/>
                </a:solidFill>
                <a:latin typeface="微软雅黑" panose="020B0503020204020204" pitchFamily="34" charset="-122"/>
                <a:ea typeface="微软雅黑" panose="020B0503020204020204" pitchFamily="34" charset="-122"/>
              </a:endParaRPr>
            </a:p>
          </p:txBody>
        </p:sp>
        <p:sp>
          <p:nvSpPr>
            <p:cNvPr id="21" name="TextBox 20"/>
            <p:cNvSpPr txBox="1"/>
            <p:nvPr>
              <p:custDataLst>
                <p:tags r:id="rId6"/>
              </p:custDataLst>
            </p:nvPr>
          </p:nvSpPr>
          <p:spPr>
            <a:xfrm>
              <a:off x="9378" y="2766"/>
              <a:ext cx="2242" cy="430"/>
            </a:xfrm>
            <a:prstGeom prst="rect">
              <a:avLst/>
            </a:prstGeom>
            <a:noFill/>
          </p:spPr>
          <p:txBody>
            <a:bodyPr wrap="square" rtlCol="0">
              <a:spAutoFit/>
            </a:bodyPr>
            <a:lstStyle/>
            <a:p>
              <a:pPr marL="0" lvl="0" indent="0" algn="l">
                <a:lnSpc>
                  <a:spcPct val="100000"/>
                </a:lnSpc>
                <a:spcBef>
                  <a:spcPts val="0"/>
                </a:spcBef>
                <a:spcAft>
                  <a:spcPts val="0"/>
                </a:spcAft>
                <a:buSzPct val="100000"/>
              </a:pPr>
              <a:r>
                <a:rPr lang="zh-CN" altLang="en-US" sz="1900" b="1">
                  <a:solidFill>
                    <a:schemeClr val="lt1"/>
                  </a:solidFill>
                  <a:latin typeface="Times New Roman" panose="02020603050405020304" charset="0"/>
                  <a:ea typeface="微软雅黑" panose="020B0503020204020204" pitchFamily="34" charset="-122"/>
                  <a:cs typeface="+mn-ea"/>
                </a:rPr>
                <a:t>可 见</a:t>
              </a:r>
              <a:endParaRPr lang="zh-CN" altLang="en-US" sz="1900" b="1">
                <a:solidFill>
                  <a:schemeClr val="lt1"/>
                </a:solidFill>
                <a:latin typeface="Times New Roman" panose="02020603050405020304" charset="0"/>
                <a:ea typeface="微软雅黑" panose="020B0503020204020204" pitchFamily="34" charset="-122"/>
                <a:cs typeface="+mn-ea"/>
              </a:endParaRPr>
            </a:p>
          </p:txBody>
        </p:sp>
        <p:sp>
          <p:nvSpPr>
            <p:cNvPr id="23" name="Oval 22"/>
            <p:cNvSpPr/>
            <p:nvPr>
              <p:custDataLst>
                <p:tags r:id="rId7"/>
              </p:custDataLst>
            </p:nvPr>
          </p:nvSpPr>
          <p:spPr>
            <a:xfrm>
              <a:off x="8407" y="3929"/>
              <a:ext cx="724" cy="724"/>
            </a:xfrm>
            <a:prstGeom prst="ellipse">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schemeClr val="lt1"/>
                </a:solidFill>
                <a:latin typeface="微软雅黑" panose="020B0503020204020204" pitchFamily="34" charset="-122"/>
                <a:ea typeface="微软雅黑" panose="020B0503020204020204" pitchFamily="34" charset="-122"/>
              </a:endParaRPr>
            </a:p>
          </p:txBody>
        </p:sp>
        <p:sp>
          <p:nvSpPr>
            <p:cNvPr id="22" name="Freeform 29"/>
            <p:cNvSpPr>
              <a:spLocks noChangeArrowheads="1"/>
            </p:cNvSpPr>
            <p:nvPr>
              <p:custDataLst>
                <p:tags r:id="rId8"/>
              </p:custDataLst>
            </p:nvPr>
          </p:nvSpPr>
          <p:spPr bwMode="auto">
            <a:xfrm>
              <a:off x="8583" y="2847"/>
              <a:ext cx="371" cy="383"/>
            </a:xfrm>
            <a:custGeom>
              <a:avLst/>
              <a:gdLst>
                <a:gd name="T0" fmla="*/ 111726 w 444"/>
                <a:gd name="T1" fmla="*/ 150538 h 462"/>
                <a:gd name="T2" fmla="*/ 111726 w 444"/>
                <a:gd name="T3" fmla="*/ 150538 h 462"/>
                <a:gd name="T4" fmla="*/ 144162 w 444"/>
                <a:gd name="T5" fmla="*/ 114802 h 462"/>
                <a:gd name="T6" fmla="*/ 199574 w 444"/>
                <a:gd name="T7" fmla="*/ 31716 h 462"/>
                <a:gd name="T8" fmla="*/ 191916 w 444"/>
                <a:gd name="T9" fmla="*/ 23675 h 462"/>
                <a:gd name="T10" fmla="*/ 155875 w 444"/>
                <a:gd name="T11" fmla="*/ 23675 h 462"/>
                <a:gd name="T12" fmla="*/ 100013 w 444"/>
                <a:gd name="T13" fmla="*/ 0 h 462"/>
                <a:gd name="T14" fmla="*/ 44150 w 444"/>
                <a:gd name="T15" fmla="*/ 23675 h 462"/>
                <a:gd name="T16" fmla="*/ 8109 w 444"/>
                <a:gd name="T17" fmla="*/ 23675 h 462"/>
                <a:gd name="T18" fmla="*/ 0 w 444"/>
                <a:gd name="T19" fmla="*/ 31716 h 462"/>
                <a:gd name="T20" fmla="*/ 55863 w 444"/>
                <a:gd name="T21" fmla="*/ 114802 h 462"/>
                <a:gd name="T22" fmla="*/ 87849 w 444"/>
                <a:gd name="T23" fmla="*/ 150538 h 462"/>
                <a:gd name="T24" fmla="*/ 87849 w 444"/>
                <a:gd name="T25" fmla="*/ 166172 h 462"/>
                <a:gd name="T26" fmla="*/ 48204 w 444"/>
                <a:gd name="T27" fmla="*/ 185827 h 462"/>
                <a:gd name="T28" fmla="*/ 100013 w 444"/>
                <a:gd name="T29" fmla="*/ 205928 h 462"/>
                <a:gd name="T30" fmla="*/ 147766 w 444"/>
                <a:gd name="T31" fmla="*/ 185827 h 462"/>
                <a:gd name="T32" fmla="*/ 111726 w 444"/>
                <a:gd name="T33" fmla="*/ 166172 h 462"/>
                <a:gd name="T34" fmla="*/ 111726 w 444"/>
                <a:gd name="T35" fmla="*/ 150538 h 462"/>
                <a:gd name="T36" fmla="*/ 144162 w 444"/>
                <a:gd name="T37" fmla="*/ 94700 h 462"/>
                <a:gd name="T38" fmla="*/ 144162 w 444"/>
                <a:gd name="T39" fmla="*/ 94700 h 462"/>
                <a:gd name="T40" fmla="*/ 155875 w 444"/>
                <a:gd name="T41" fmla="*/ 39756 h 462"/>
                <a:gd name="T42" fmla="*/ 183807 w 444"/>
                <a:gd name="T43" fmla="*/ 39756 h 462"/>
                <a:gd name="T44" fmla="*/ 144162 w 444"/>
                <a:gd name="T45" fmla="*/ 94700 h 462"/>
                <a:gd name="T46" fmla="*/ 100013 w 444"/>
                <a:gd name="T47" fmla="*/ 16081 h 462"/>
                <a:gd name="T48" fmla="*/ 100013 w 444"/>
                <a:gd name="T49" fmla="*/ 16081 h 462"/>
                <a:gd name="T50" fmla="*/ 144162 w 444"/>
                <a:gd name="T51" fmla="*/ 31716 h 462"/>
                <a:gd name="T52" fmla="*/ 100013 w 444"/>
                <a:gd name="T53" fmla="*/ 51370 h 462"/>
                <a:gd name="T54" fmla="*/ 55863 w 444"/>
                <a:gd name="T55" fmla="*/ 31716 h 462"/>
                <a:gd name="T56" fmla="*/ 100013 w 444"/>
                <a:gd name="T57" fmla="*/ 16081 h 462"/>
                <a:gd name="T58" fmla="*/ 16218 w 444"/>
                <a:gd name="T59" fmla="*/ 39756 h 462"/>
                <a:gd name="T60" fmla="*/ 16218 w 444"/>
                <a:gd name="T61" fmla="*/ 39756 h 462"/>
                <a:gd name="T62" fmla="*/ 44150 w 444"/>
                <a:gd name="T63" fmla="*/ 39756 h 462"/>
                <a:gd name="T64" fmla="*/ 55863 w 444"/>
                <a:gd name="T65" fmla="*/ 94700 h 462"/>
                <a:gd name="T66" fmla="*/ 16218 w 444"/>
                <a:gd name="T67" fmla="*/ 39756 h 4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accent1"/>
            </a:solidFill>
            <a:ln>
              <a:noFill/>
            </a:ln>
            <a:effectLst/>
          </p:spPr>
          <p:txBody>
            <a:bodyPr wrap="none" lIns="36162" tIns="18080" rIns="36162" bIns="18080" anchor="ctr"/>
            <a:lstStyle/>
            <a:p>
              <a:endParaRPr lang="en-US" sz="1900" dirty="0">
                <a:solidFill>
                  <a:schemeClr val="dk1"/>
                </a:solidFill>
                <a:latin typeface="微软雅黑" panose="020B0503020204020204" pitchFamily="34" charset="-122"/>
                <a:ea typeface="微软雅黑" panose="020B0503020204020204" pitchFamily="34" charset="-122"/>
              </a:endParaRPr>
            </a:p>
          </p:txBody>
        </p:sp>
        <p:sp>
          <p:nvSpPr>
            <p:cNvPr id="30" name="Freeform 74"/>
            <p:cNvSpPr>
              <a:spLocks noChangeArrowheads="1"/>
            </p:cNvSpPr>
            <p:nvPr>
              <p:custDataLst>
                <p:tags r:id="rId9"/>
              </p:custDataLst>
            </p:nvPr>
          </p:nvSpPr>
          <p:spPr bwMode="auto">
            <a:xfrm>
              <a:off x="8576" y="4120"/>
              <a:ext cx="386" cy="342"/>
            </a:xfrm>
            <a:custGeom>
              <a:avLst/>
              <a:gdLst>
                <a:gd name="T0" fmla="*/ 203452 w 461"/>
                <a:gd name="T1" fmla="*/ 95902 h 409"/>
                <a:gd name="T2" fmla="*/ 203452 w 461"/>
                <a:gd name="T3" fmla="*/ 95902 h 409"/>
                <a:gd name="T4" fmla="*/ 111425 w 461"/>
                <a:gd name="T5" fmla="*/ 7654 h 409"/>
                <a:gd name="T6" fmla="*/ 95636 w 461"/>
                <a:gd name="T7" fmla="*/ 7654 h 409"/>
                <a:gd name="T8" fmla="*/ 4060 w 461"/>
                <a:gd name="T9" fmla="*/ 95902 h 409"/>
                <a:gd name="T10" fmla="*/ 8120 w 461"/>
                <a:gd name="T11" fmla="*/ 103556 h 409"/>
                <a:gd name="T12" fmla="*/ 27969 w 461"/>
                <a:gd name="T13" fmla="*/ 103556 h 409"/>
                <a:gd name="T14" fmla="*/ 27969 w 461"/>
                <a:gd name="T15" fmla="*/ 175595 h 409"/>
                <a:gd name="T16" fmla="*/ 35638 w 461"/>
                <a:gd name="T17" fmla="*/ 183700 h 409"/>
                <a:gd name="T18" fmla="*/ 79847 w 461"/>
                <a:gd name="T19" fmla="*/ 183700 h 409"/>
                <a:gd name="T20" fmla="*/ 79847 w 461"/>
                <a:gd name="T21" fmla="*/ 111661 h 409"/>
                <a:gd name="T22" fmla="*/ 127665 w 461"/>
                <a:gd name="T23" fmla="*/ 111661 h 409"/>
                <a:gd name="T24" fmla="*/ 127665 w 461"/>
                <a:gd name="T25" fmla="*/ 183700 h 409"/>
                <a:gd name="T26" fmla="*/ 171874 w 461"/>
                <a:gd name="T27" fmla="*/ 183700 h 409"/>
                <a:gd name="T28" fmla="*/ 179543 w 461"/>
                <a:gd name="T29" fmla="*/ 175595 h 409"/>
                <a:gd name="T30" fmla="*/ 179543 w 461"/>
                <a:gd name="T31" fmla="*/ 103556 h 409"/>
                <a:gd name="T32" fmla="*/ 199843 w 461"/>
                <a:gd name="T33" fmla="*/ 103556 h 409"/>
                <a:gd name="T34" fmla="*/ 203452 w 461"/>
                <a:gd name="T35" fmla="*/ 95902 h 4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accent2"/>
            </a:solidFill>
            <a:ln>
              <a:noFill/>
            </a:ln>
            <a:effectLst/>
          </p:spPr>
          <p:txBody>
            <a:bodyPr wrap="none" lIns="36162" tIns="18080" rIns="36162" bIns="18080" anchor="ctr"/>
            <a:lstStyle/>
            <a:p>
              <a:endParaRPr lang="en-US" sz="1900" dirty="0">
                <a:solidFill>
                  <a:schemeClr val="dk1"/>
                </a:solidFill>
                <a:latin typeface="微软雅黑" panose="020B0503020204020204" pitchFamily="34" charset="-122"/>
                <a:ea typeface="微软雅黑" panose="020B0503020204020204" pitchFamily="34" charset="-122"/>
              </a:endParaRPr>
            </a:p>
          </p:txBody>
        </p:sp>
        <p:sp>
          <p:nvSpPr>
            <p:cNvPr id="24" name="TextBox 20"/>
            <p:cNvSpPr txBox="1"/>
            <p:nvPr>
              <p:custDataLst>
                <p:tags r:id="rId10"/>
              </p:custDataLst>
            </p:nvPr>
          </p:nvSpPr>
          <p:spPr>
            <a:xfrm>
              <a:off x="9378" y="4019"/>
              <a:ext cx="2242" cy="430"/>
            </a:xfrm>
            <a:prstGeom prst="rect">
              <a:avLst/>
            </a:prstGeom>
            <a:noFill/>
          </p:spPr>
          <p:txBody>
            <a:bodyPr wrap="square" rtlCol="0">
              <a:spAutoFit/>
            </a:bodyPr>
            <a:lstStyle/>
            <a:p>
              <a:pPr marL="0" lvl="0" indent="0" algn="l">
                <a:lnSpc>
                  <a:spcPct val="100000"/>
                </a:lnSpc>
                <a:spcBef>
                  <a:spcPts val="0"/>
                </a:spcBef>
                <a:spcAft>
                  <a:spcPts val="0"/>
                </a:spcAft>
                <a:buSzPct val="100000"/>
              </a:pPr>
              <a:r>
                <a:rPr lang="zh-CN" altLang="en-US" sz="1900" b="1">
                  <a:solidFill>
                    <a:schemeClr val="lt1"/>
                  </a:solidFill>
                  <a:latin typeface="Times New Roman" panose="02020603050405020304" charset="0"/>
                  <a:ea typeface="微软雅黑" panose="020B0503020204020204" pitchFamily="34" charset="-122"/>
                  <a:cs typeface="+mn-ea"/>
                </a:rPr>
                <a:t>马上判断</a:t>
              </a:r>
              <a:endParaRPr lang="zh-CN" altLang="en-US" sz="1900" b="1">
                <a:solidFill>
                  <a:schemeClr val="lt1"/>
                </a:solidFill>
                <a:latin typeface="Times New Roman" panose="02020603050405020304" charset="0"/>
                <a:ea typeface="微软雅黑" panose="020B0503020204020204" pitchFamily="34" charset="-122"/>
                <a:cs typeface="+mn-ea"/>
              </a:endParaRPr>
            </a:p>
          </p:txBody>
        </p:sp>
      </p:grpSp>
      <p:grpSp>
        <p:nvGrpSpPr>
          <p:cNvPr id="239" name="组合 238"/>
          <p:cNvGrpSpPr/>
          <p:nvPr/>
        </p:nvGrpSpPr>
        <p:grpSpPr>
          <a:xfrm>
            <a:off x="9064703" y="3565250"/>
            <a:ext cx="3150221" cy="2133185"/>
            <a:chOff x="8166" y="4976"/>
            <a:chExt cx="3528" cy="2389"/>
          </a:xfrm>
        </p:grpSpPr>
        <p:sp>
          <p:nvSpPr>
            <p:cNvPr id="16" name="Rectangle 15"/>
            <p:cNvSpPr/>
            <p:nvPr>
              <p:custDataLst>
                <p:tags r:id="rId11"/>
              </p:custDataLst>
            </p:nvPr>
          </p:nvSpPr>
          <p:spPr>
            <a:xfrm>
              <a:off x="8166" y="4976"/>
              <a:ext cx="3528" cy="11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schemeClr val="lt1"/>
                </a:solidFill>
                <a:latin typeface="微软雅黑" panose="020B0503020204020204" pitchFamily="34" charset="-122"/>
                <a:ea typeface="微软雅黑" panose="020B0503020204020204" pitchFamily="34" charset="-122"/>
              </a:endParaRPr>
            </a:p>
          </p:txBody>
        </p:sp>
        <p:sp>
          <p:nvSpPr>
            <p:cNvPr id="17" name="Rectangle 16"/>
            <p:cNvSpPr/>
            <p:nvPr>
              <p:custDataLst>
                <p:tags r:id="rId12"/>
              </p:custDataLst>
            </p:nvPr>
          </p:nvSpPr>
          <p:spPr>
            <a:xfrm>
              <a:off x="8166" y="6228"/>
              <a:ext cx="3528" cy="11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schemeClr val="lt1"/>
                </a:solidFill>
                <a:latin typeface="微软雅黑" panose="020B0503020204020204" pitchFamily="34" charset="-122"/>
                <a:ea typeface="微软雅黑" panose="020B0503020204020204" pitchFamily="34" charset="-122"/>
              </a:endParaRPr>
            </a:p>
          </p:txBody>
        </p:sp>
        <p:sp>
          <p:nvSpPr>
            <p:cNvPr id="27" name="Oval 26"/>
            <p:cNvSpPr/>
            <p:nvPr>
              <p:custDataLst>
                <p:tags r:id="rId13"/>
              </p:custDataLst>
            </p:nvPr>
          </p:nvSpPr>
          <p:spPr>
            <a:xfrm>
              <a:off x="8407" y="5182"/>
              <a:ext cx="724" cy="724"/>
            </a:xfrm>
            <a:prstGeom prst="ellipse">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schemeClr val="lt1"/>
                </a:solidFill>
                <a:latin typeface="微软雅黑" panose="020B0503020204020204" pitchFamily="34" charset="-122"/>
                <a:ea typeface="微软雅黑" panose="020B0503020204020204" pitchFamily="34" charset="-122"/>
              </a:endParaRPr>
            </a:p>
          </p:txBody>
        </p:sp>
        <p:sp>
          <p:nvSpPr>
            <p:cNvPr id="31" name="Oval 30"/>
            <p:cNvSpPr/>
            <p:nvPr>
              <p:custDataLst>
                <p:tags r:id="rId14"/>
              </p:custDataLst>
            </p:nvPr>
          </p:nvSpPr>
          <p:spPr>
            <a:xfrm>
              <a:off x="8407" y="6435"/>
              <a:ext cx="724" cy="724"/>
            </a:xfrm>
            <a:prstGeom prst="ellipse">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schemeClr val="lt1"/>
                </a:solidFill>
                <a:latin typeface="微软雅黑" panose="020B0503020204020204" pitchFamily="34" charset="-122"/>
                <a:ea typeface="微软雅黑" panose="020B0503020204020204" pitchFamily="34" charset="-122"/>
              </a:endParaRPr>
            </a:p>
          </p:txBody>
        </p:sp>
        <p:sp>
          <p:nvSpPr>
            <p:cNvPr id="26" name="Freeform 63"/>
            <p:cNvSpPr>
              <a:spLocks noChangeArrowheads="1"/>
            </p:cNvSpPr>
            <p:nvPr>
              <p:custDataLst>
                <p:tags r:id="rId15"/>
              </p:custDataLst>
            </p:nvPr>
          </p:nvSpPr>
          <p:spPr bwMode="auto">
            <a:xfrm flipH="1">
              <a:off x="8608" y="5401"/>
              <a:ext cx="321" cy="286"/>
            </a:xfrm>
            <a:custGeom>
              <a:avLst/>
              <a:gdLst>
                <a:gd name="T0" fmla="*/ 153071 w 390"/>
                <a:gd name="T1" fmla="*/ 0 h 346"/>
                <a:gd name="T2" fmla="*/ 153071 w 390"/>
                <a:gd name="T3" fmla="*/ 0 h 346"/>
                <a:gd name="T4" fmla="*/ 19522 w 390"/>
                <a:gd name="T5" fmla="*/ 0 h 346"/>
                <a:gd name="T6" fmla="*/ 0 w 390"/>
                <a:gd name="T7" fmla="*/ 19582 h 346"/>
                <a:gd name="T8" fmla="*/ 0 w 390"/>
                <a:gd name="T9" fmla="*/ 98356 h 346"/>
                <a:gd name="T10" fmla="*/ 19522 w 390"/>
                <a:gd name="T11" fmla="*/ 117939 h 346"/>
                <a:gd name="T12" fmla="*/ 63003 w 390"/>
                <a:gd name="T13" fmla="*/ 117939 h 346"/>
                <a:gd name="T14" fmla="*/ 110034 w 390"/>
                <a:gd name="T15" fmla="*/ 153543 h 346"/>
                <a:gd name="T16" fmla="*/ 110034 w 390"/>
                <a:gd name="T17" fmla="*/ 117939 h 346"/>
                <a:gd name="T18" fmla="*/ 153071 w 390"/>
                <a:gd name="T19" fmla="*/ 117939 h 346"/>
                <a:gd name="T20" fmla="*/ 172593 w 390"/>
                <a:gd name="T21" fmla="*/ 98356 h 346"/>
                <a:gd name="T22" fmla="*/ 172593 w 390"/>
                <a:gd name="T23" fmla="*/ 19582 h 346"/>
                <a:gd name="T24" fmla="*/ 153071 w 390"/>
                <a:gd name="T25" fmla="*/ 0 h 3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346">
                  <a:moveTo>
                    <a:pt x="345" y="0"/>
                  </a:moveTo>
                  <a:lnTo>
                    <a:pt x="345" y="0"/>
                  </a:lnTo>
                  <a:cubicBezTo>
                    <a:pt x="44" y="0"/>
                    <a:pt x="44" y="0"/>
                    <a:pt x="44" y="0"/>
                  </a:cubicBezTo>
                  <a:cubicBezTo>
                    <a:pt x="17" y="0"/>
                    <a:pt x="0" y="17"/>
                    <a:pt x="0" y="44"/>
                  </a:cubicBezTo>
                  <a:cubicBezTo>
                    <a:pt x="0" y="221"/>
                    <a:pt x="0" y="221"/>
                    <a:pt x="0" y="221"/>
                  </a:cubicBezTo>
                  <a:cubicBezTo>
                    <a:pt x="0" y="247"/>
                    <a:pt x="17" y="265"/>
                    <a:pt x="44" y="265"/>
                  </a:cubicBezTo>
                  <a:cubicBezTo>
                    <a:pt x="142" y="265"/>
                    <a:pt x="142" y="265"/>
                    <a:pt x="142" y="265"/>
                  </a:cubicBezTo>
                  <a:cubicBezTo>
                    <a:pt x="248" y="345"/>
                    <a:pt x="248" y="345"/>
                    <a:pt x="248" y="345"/>
                  </a:cubicBezTo>
                  <a:cubicBezTo>
                    <a:pt x="248" y="265"/>
                    <a:pt x="248" y="265"/>
                    <a:pt x="248" y="265"/>
                  </a:cubicBezTo>
                  <a:cubicBezTo>
                    <a:pt x="345" y="265"/>
                    <a:pt x="345" y="265"/>
                    <a:pt x="345" y="265"/>
                  </a:cubicBezTo>
                  <a:cubicBezTo>
                    <a:pt x="372" y="265"/>
                    <a:pt x="389" y="247"/>
                    <a:pt x="389" y="221"/>
                  </a:cubicBezTo>
                  <a:cubicBezTo>
                    <a:pt x="389" y="44"/>
                    <a:pt x="389" y="44"/>
                    <a:pt x="389" y="44"/>
                  </a:cubicBezTo>
                  <a:cubicBezTo>
                    <a:pt x="389" y="17"/>
                    <a:pt x="372" y="0"/>
                    <a:pt x="345" y="0"/>
                  </a:cubicBezTo>
                </a:path>
              </a:pathLst>
            </a:custGeom>
            <a:solidFill>
              <a:schemeClr val="accent3"/>
            </a:solidFill>
            <a:ln>
              <a:noFill/>
            </a:ln>
            <a:effectLst/>
          </p:spPr>
          <p:txBody>
            <a:bodyPr wrap="none" lIns="36162" tIns="18080" rIns="36162" bIns="18080" anchor="ctr"/>
            <a:lstStyle/>
            <a:p>
              <a:endParaRPr lang="en-US" sz="1900" dirty="0">
                <a:solidFill>
                  <a:schemeClr val="dk1"/>
                </a:solidFill>
                <a:latin typeface="微软雅黑" panose="020B0503020204020204" pitchFamily="34" charset="-122"/>
                <a:ea typeface="微软雅黑" panose="020B0503020204020204" pitchFamily="34" charset="-122"/>
              </a:endParaRPr>
            </a:p>
          </p:txBody>
        </p:sp>
        <p:sp>
          <p:nvSpPr>
            <p:cNvPr id="34" name="Freeform 123"/>
            <p:cNvSpPr>
              <a:spLocks noChangeArrowheads="1"/>
            </p:cNvSpPr>
            <p:nvPr>
              <p:custDataLst>
                <p:tags r:id="rId16"/>
              </p:custDataLst>
            </p:nvPr>
          </p:nvSpPr>
          <p:spPr bwMode="auto">
            <a:xfrm>
              <a:off x="8580" y="6604"/>
              <a:ext cx="377" cy="386"/>
            </a:xfrm>
            <a:custGeom>
              <a:avLst/>
              <a:gdLst>
                <a:gd name="T0" fmla="*/ 123628 w 452"/>
                <a:gd name="T1" fmla="*/ 135490 h 462"/>
                <a:gd name="T2" fmla="*/ 123628 w 452"/>
                <a:gd name="T3" fmla="*/ 135490 h 462"/>
                <a:gd name="T4" fmla="*/ 195108 w 452"/>
                <a:gd name="T5" fmla="*/ 11703 h 462"/>
                <a:gd name="T6" fmla="*/ 195108 w 452"/>
                <a:gd name="T7" fmla="*/ 8102 h 462"/>
                <a:gd name="T8" fmla="*/ 191062 w 452"/>
                <a:gd name="T9" fmla="*/ 8102 h 462"/>
                <a:gd name="T10" fmla="*/ 71480 w 452"/>
                <a:gd name="T11" fmla="*/ 80124 h 462"/>
                <a:gd name="T12" fmla="*/ 4046 w 452"/>
                <a:gd name="T13" fmla="*/ 135490 h 462"/>
                <a:gd name="T14" fmla="*/ 15735 w 452"/>
                <a:gd name="T15" fmla="*/ 147644 h 462"/>
                <a:gd name="T16" fmla="*/ 39561 w 452"/>
                <a:gd name="T17" fmla="*/ 139542 h 462"/>
                <a:gd name="T18" fmla="*/ 67883 w 452"/>
                <a:gd name="T19" fmla="*/ 167450 h 462"/>
                <a:gd name="T20" fmla="*/ 59791 w 452"/>
                <a:gd name="T21" fmla="*/ 191307 h 462"/>
                <a:gd name="T22" fmla="*/ 67883 w 452"/>
                <a:gd name="T23" fmla="*/ 203461 h 462"/>
                <a:gd name="T24" fmla="*/ 123628 w 452"/>
                <a:gd name="T25" fmla="*/ 135490 h 462"/>
                <a:gd name="T26" fmla="*/ 135317 w 452"/>
                <a:gd name="T27" fmla="*/ 67520 h 462"/>
                <a:gd name="T28" fmla="*/ 135317 w 452"/>
                <a:gd name="T29" fmla="*/ 67520 h 462"/>
                <a:gd name="T30" fmla="*/ 135317 w 452"/>
                <a:gd name="T31" fmla="*/ 43663 h 462"/>
                <a:gd name="T32" fmla="*/ 159143 w 452"/>
                <a:gd name="T33" fmla="*/ 43663 h 462"/>
                <a:gd name="T34" fmla="*/ 159143 w 452"/>
                <a:gd name="T35" fmla="*/ 67520 h 462"/>
                <a:gd name="T36" fmla="*/ 135317 w 452"/>
                <a:gd name="T37" fmla="*/ 67520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accent4"/>
            </a:solidFill>
            <a:ln>
              <a:noFill/>
            </a:ln>
            <a:effectLst/>
          </p:spPr>
          <p:txBody>
            <a:bodyPr wrap="none" lIns="36162" tIns="18080" rIns="36162" bIns="18080" anchor="ctr"/>
            <a:lstStyle/>
            <a:p>
              <a:endParaRPr lang="en-US" sz="1900" dirty="0">
                <a:solidFill>
                  <a:schemeClr val="dk1"/>
                </a:solidFill>
                <a:latin typeface="微软雅黑" panose="020B0503020204020204" pitchFamily="34" charset="-122"/>
                <a:ea typeface="微软雅黑" panose="020B0503020204020204" pitchFamily="34" charset="-122"/>
              </a:endParaRPr>
            </a:p>
          </p:txBody>
        </p:sp>
        <p:sp>
          <p:nvSpPr>
            <p:cNvPr id="25" name="TextBox 20"/>
            <p:cNvSpPr txBox="1"/>
            <p:nvPr>
              <p:custDataLst>
                <p:tags r:id="rId17"/>
              </p:custDataLst>
            </p:nvPr>
          </p:nvSpPr>
          <p:spPr>
            <a:xfrm>
              <a:off x="9378" y="5272"/>
              <a:ext cx="2242" cy="430"/>
            </a:xfrm>
            <a:prstGeom prst="rect">
              <a:avLst/>
            </a:prstGeom>
            <a:noFill/>
          </p:spPr>
          <p:txBody>
            <a:bodyPr wrap="square" rtlCol="0">
              <a:spAutoFit/>
            </a:bodyPr>
            <a:lstStyle/>
            <a:p>
              <a:pPr marL="0" lvl="0" indent="0" algn="l">
                <a:lnSpc>
                  <a:spcPct val="100000"/>
                </a:lnSpc>
                <a:spcBef>
                  <a:spcPts val="0"/>
                </a:spcBef>
                <a:spcAft>
                  <a:spcPts val="0"/>
                </a:spcAft>
                <a:buSzPct val="100000"/>
              </a:pPr>
              <a:r>
                <a:rPr lang="zh-CN" altLang="en-US" sz="1900" b="1">
                  <a:solidFill>
                    <a:schemeClr val="lt1"/>
                  </a:solidFill>
                  <a:latin typeface="Times New Roman" panose="02020603050405020304" charset="0"/>
                  <a:ea typeface="微软雅黑" panose="020B0503020204020204" pitchFamily="34" charset="-122"/>
                  <a:cs typeface="+mn-ea"/>
                </a:rPr>
                <a:t>仔细观察</a:t>
              </a:r>
              <a:endParaRPr lang="zh-CN" altLang="en-US" sz="1900" b="1">
                <a:solidFill>
                  <a:schemeClr val="lt1"/>
                </a:solidFill>
                <a:latin typeface="Times New Roman" panose="02020603050405020304" charset="0"/>
                <a:ea typeface="微软雅黑" panose="020B0503020204020204" pitchFamily="34" charset="-122"/>
                <a:cs typeface="+mn-ea"/>
              </a:endParaRPr>
            </a:p>
          </p:txBody>
        </p:sp>
        <p:sp>
          <p:nvSpPr>
            <p:cNvPr id="28" name="TextBox 20"/>
            <p:cNvSpPr txBox="1"/>
            <p:nvPr>
              <p:custDataLst>
                <p:tags r:id="rId18"/>
              </p:custDataLst>
            </p:nvPr>
          </p:nvSpPr>
          <p:spPr>
            <a:xfrm>
              <a:off x="9378" y="6525"/>
              <a:ext cx="2242" cy="430"/>
            </a:xfrm>
            <a:prstGeom prst="rect">
              <a:avLst/>
            </a:prstGeom>
            <a:noFill/>
          </p:spPr>
          <p:txBody>
            <a:bodyPr wrap="square" rtlCol="0">
              <a:spAutoFit/>
            </a:bodyPr>
            <a:lstStyle/>
            <a:p>
              <a:pPr marL="0" lvl="0" indent="0" algn="l">
                <a:lnSpc>
                  <a:spcPct val="100000"/>
                </a:lnSpc>
                <a:spcBef>
                  <a:spcPts val="0"/>
                </a:spcBef>
                <a:spcAft>
                  <a:spcPts val="0"/>
                </a:spcAft>
                <a:buSzPct val="100000"/>
              </a:pPr>
              <a:r>
                <a:rPr lang="zh-CN" altLang="en-US" sz="1900" b="1">
                  <a:solidFill>
                    <a:schemeClr val="lt1"/>
                  </a:solidFill>
                  <a:latin typeface="Times New Roman" panose="02020603050405020304" charset="0"/>
                  <a:ea typeface="微软雅黑" panose="020B0503020204020204" pitchFamily="34" charset="-122"/>
                  <a:cs typeface="+mn-ea"/>
                </a:rPr>
                <a:t>预 见</a:t>
              </a:r>
              <a:endParaRPr lang="zh-CN" altLang="en-US" sz="1900" b="1">
                <a:solidFill>
                  <a:schemeClr val="lt1"/>
                </a:solidFill>
                <a:latin typeface="Times New Roman" panose="02020603050405020304" charset="0"/>
                <a:ea typeface="微软雅黑" panose="020B0503020204020204" pitchFamily="34" charset="-122"/>
                <a:cs typeface="+mn-ea"/>
              </a:endParaRPr>
            </a:p>
          </p:txBody>
        </p:sp>
      </p:grpSp>
      <p:grpSp>
        <p:nvGrpSpPr>
          <p:cNvPr id="8" name="组合 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468886" y="1979032"/>
            <a:ext cx="4555677" cy="5143218"/>
            <a:chOff x="3847307" y="1137247"/>
            <a:chExt cx="4497387" cy="5077165"/>
          </a:xfrm>
        </p:grpSpPr>
        <p:grpSp>
          <p:nvGrpSpPr>
            <p:cNvPr id="9" name="iŝļïḑé"/>
            <p:cNvGrpSpPr/>
            <p:nvPr/>
          </p:nvGrpSpPr>
          <p:grpSpPr bwMode="auto">
            <a:xfrm>
              <a:off x="3847307" y="1137247"/>
              <a:ext cx="4301390" cy="5077165"/>
              <a:chOff x="1927" y="-5"/>
              <a:chExt cx="3665" cy="4326"/>
            </a:xfrm>
          </p:grpSpPr>
          <p:sp>
            <p:nvSpPr>
              <p:cNvPr id="10" name="išľîḍê"/>
              <p:cNvSpPr/>
              <p:nvPr>
                <p:custDataLst>
                  <p:tags r:id="rId19"/>
                </p:custDataLst>
              </p:nvPr>
            </p:nvSpPr>
            <p:spPr bwMode="auto">
              <a:xfrm>
                <a:off x="2600" y="3549"/>
                <a:ext cx="85" cy="66"/>
              </a:xfrm>
              <a:custGeom>
                <a:avLst/>
                <a:gdLst>
                  <a:gd name="T0" fmla="*/ 10 w 63"/>
                  <a:gd name="T1" fmla="*/ 49 h 49"/>
                  <a:gd name="T2" fmla="*/ 14 w 63"/>
                  <a:gd name="T3" fmla="*/ 1 h 49"/>
                  <a:gd name="T4" fmla="*/ 33 w 63"/>
                  <a:gd name="T5" fmla="*/ 14 h 49"/>
                  <a:gd name="T6" fmla="*/ 63 w 63"/>
                  <a:gd name="T7" fmla="*/ 39 h 49"/>
                  <a:gd name="T8" fmla="*/ 10 w 63"/>
                  <a:gd name="T9" fmla="*/ 49 h 49"/>
                </a:gdLst>
                <a:ahLst/>
                <a:cxnLst>
                  <a:cxn ang="0">
                    <a:pos x="T0" y="T1"/>
                  </a:cxn>
                  <a:cxn ang="0">
                    <a:pos x="T2" y="T3"/>
                  </a:cxn>
                  <a:cxn ang="0">
                    <a:pos x="T4" y="T5"/>
                  </a:cxn>
                  <a:cxn ang="0">
                    <a:pos x="T6" y="T7"/>
                  </a:cxn>
                  <a:cxn ang="0">
                    <a:pos x="T8" y="T9"/>
                  </a:cxn>
                </a:cxnLst>
                <a:rect l="0" t="0" r="r" b="b"/>
                <a:pathLst>
                  <a:path w="63" h="49">
                    <a:moveTo>
                      <a:pt x="10" y="49"/>
                    </a:moveTo>
                    <a:cubicBezTo>
                      <a:pt x="10" y="49"/>
                      <a:pt x="0" y="3"/>
                      <a:pt x="14" y="1"/>
                    </a:cubicBezTo>
                    <a:cubicBezTo>
                      <a:pt x="21" y="0"/>
                      <a:pt x="25" y="12"/>
                      <a:pt x="33" y="14"/>
                    </a:cubicBezTo>
                    <a:cubicBezTo>
                      <a:pt x="50" y="18"/>
                      <a:pt x="63" y="39"/>
                      <a:pt x="63" y="39"/>
                    </a:cubicBezTo>
                    <a:lnTo>
                      <a:pt x="10" y="49"/>
                    </a:lnTo>
                    <a:close/>
                  </a:path>
                </a:pathLst>
              </a:custGeom>
              <a:solidFill>
                <a:srgbClr val="FF9E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0" name="iṩ1íďe"/>
              <p:cNvSpPr/>
              <p:nvPr>
                <p:custDataLst>
                  <p:tags r:id="rId20"/>
                </p:custDataLst>
              </p:nvPr>
            </p:nvSpPr>
            <p:spPr bwMode="auto">
              <a:xfrm>
                <a:off x="3513" y="1806"/>
                <a:ext cx="190" cy="84"/>
              </a:xfrm>
              <a:prstGeom prst="ellipse">
                <a:avLst/>
              </a:pr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1" name="íŝḷíḋê"/>
              <p:cNvSpPr/>
              <p:nvPr>
                <p:custDataLst>
                  <p:tags r:id="rId21"/>
                </p:custDataLst>
              </p:nvPr>
            </p:nvSpPr>
            <p:spPr bwMode="auto">
              <a:xfrm>
                <a:off x="1927" y="4260"/>
                <a:ext cx="3665" cy="44"/>
              </a:xfrm>
              <a:custGeom>
                <a:avLst/>
                <a:gdLst>
                  <a:gd name="T0" fmla="*/ 2692 w 2708"/>
                  <a:gd name="T1" fmla="*/ 0 h 32"/>
                  <a:gd name="T2" fmla="*/ 15 w 2708"/>
                  <a:gd name="T3" fmla="*/ 0 h 32"/>
                  <a:gd name="T4" fmla="*/ 0 w 2708"/>
                  <a:gd name="T5" fmla="*/ 16 h 32"/>
                  <a:gd name="T6" fmla="*/ 15 w 2708"/>
                  <a:gd name="T7" fmla="*/ 32 h 32"/>
                  <a:gd name="T8" fmla="*/ 2692 w 2708"/>
                  <a:gd name="T9" fmla="*/ 32 h 32"/>
                  <a:gd name="T10" fmla="*/ 2708 w 2708"/>
                  <a:gd name="T11" fmla="*/ 16 h 32"/>
                  <a:gd name="T12" fmla="*/ 2692 w 2708"/>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708" h="32">
                    <a:moveTo>
                      <a:pt x="2692" y="0"/>
                    </a:moveTo>
                    <a:cubicBezTo>
                      <a:pt x="15" y="0"/>
                      <a:pt x="15" y="0"/>
                      <a:pt x="15" y="0"/>
                    </a:cubicBezTo>
                    <a:cubicBezTo>
                      <a:pt x="7" y="0"/>
                      <a:pt x="0" y="7"/>
                      <a:pt x="0" y="16"/>
                    </a:cubicBezTo>
                    <a:cubicBezTo>
                      <a:pt x="0" y="25"/>
                      <a:pt x="7" y="32"/>
                      <a:pt x="15" y="32"/>
                    </a:cubicBezTo>
                    <a:cubicBezTo>
                      <a:pt x="2692" y="32"/>
                      <a:pt x="2692" y="32"/>
                      <a:pt x="2692" y="32"/>
                    </a:cubicBezTo>
                    <a:cubicBezTo>
                      <a:pt x="2701" y="32"/>
                      <a:pt x="2708" y="25"/>
                      <a:pt x="2708" y="16"/>
                    </a:cubicBezTo>
                    <a:cubicBezTo>
                      <a:pt x="2708" y="7"/>
                      <a:pt x="2701" y="0"/>
                      <a:pt x="2692" y="0"/>
                    </a:cubicBezTo>
                  </a:path>
                </a:pathLst>
              </a:custGeom>
              <a:solidFill>
                <a:srgbClr val="9A9A9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2" name="ísḻíḑé"/>
              <p:cNvSpPr/>
              <p:nvPr>
                <p:custDataLst>
                  <p:tags r:id="rId22"/>
                </p:custDataLst>
              </p:nvPr>
            </p:nvSpPr>
            <p:spPr bwMode="auto">
              <a:xfrm>
                <a:off x="4620" y="3173"/>
                <a:ext cx="219" cy="178"/>
              </a:xfrm>
              <a:custGeom>
                <a:avLst/>
                <a:gdLst>
                  <a:gd name="T0" fmla="*/ 162 w 162"/>
                  <a:gd name="T1" fmla="*/ 18 h 132"/>
                  <a:gd name="T2" fmla="*/ 159 w 162"/>
                  <a:gd name="T3" fmla="*/ 15 h 132"/>
                  <a:gd name="T4" fmla="*/ 108 w 162"/>
                  <a:gd name="T5" fmla="*/ 13 h 132"/>
                  <a:gd name="T6" fmla="*/ 86 w 162"/>
                  <a:gd name="T7" fmla="*/ 34 h 132"/>
                  <a:gd name="T8" fmla="*/ 68 w 162"/>
                  <a:gd name="T9" fmla="*/ 33 h 132"/>
                  <a:gd name="T10" fmla="*/ 68 w 162"/>
                  <a:gd name="T11" fmla="*/ 33 h 132"/>
                  <a:gd name="T12" fmla="*/ 50 w 162"/>
                  <a:gd name="T13" fmla="*/ 32 h 132"/>
                  <a:gd name="T14" fmla="*/ 5 w 162"/>
                  <a:gd name="T15" fmla="*/ 75 h 132"/>
                  <a:gd name="T16" fmla="*/ 4 w 162"/>
                  <a:gd name="T17" fmla="*/ 92 h 132"/>
                  <a:gd name="T18" fmla="*/ 41 w 162"/>
                  <a:gd name="T19" fmla="*/ 132 h 132"/>
                  <a:gd name="T20" fmla="*/ 82 w 162"/>
                  <a:gd name="T21" fmla="*/ 93 h 132"/>
                  <a:gd name="T22" fmla="*/ 78 w 162"/>
                  <a:gd name="T23" fmla="*/ 88 h 132"/>
                  <a:gd name="T24" fmla="*/ 92 w 162"/>
                  <a:gd name="T25" fmla="*/ 83 h 132"/>
                  <a:gd name="T26" fmla="*/ 162 w 162"/>
                  <a:gd name="T27" fmla="*/ 1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132">
                    <a:moveTo>
                      <a:pt x="162" y="18"/>
                    </a:moveTo>
                    <a:cubicBezTo>
                      <a:pt x="159" y="15"/>
                      <a:pt x="159" y="15"/>
                      <a:pt x="159" y="15"/>
                    </a:cubicBezTo>
                    <a:cubicBezTo>
                      <a:pt x="145" y="0"/>
                      <a:pt x="123" y="0"/>
                      <a:pt x="108" y="13"/>
                    </a:cubicBezTo>
                    <a:cubicBezTo>
                      <a:pt x="86" y="34"/>
                      <a:pt x="86" y="34"/>
                      <a:pt x="86" y="34"/>
                    </a:cubicBezTo>
                    <a:cubicBezTo>
                      <a:pt x="81" y="38"/>
                      <a:pt x="73" y="38"/>
                      <a:pt x="68" y="33"/>
                    </a:cubicBezTo>
                    <a:cubicBezTo>
                      <a:pt x="68" y="33"/>
                      <a:pt x="68" y="33"/>
                      <a:pt x="68" y="33"/>
                    </a:cubicBezTo>
                    <a:cubicBezTo>
                      <a:pt x="63" y="28"/>
                      <a:pt x="55" y="28"/>
                      <a:pt x="50" y="32"/>
                    </a:cubicBezTo>
                    <a:cubicBezTo>
                      <a:pt x="5" y="75"/>
                      <a:pt x="5" y="75"/>
                      <a:pt x="5" y="75"/>
                    </a:cubicBezTo>
                    <a:cubicBezTo>
                      <a:pt x="0" y="79"/>
                      <a:pt x="0" y="87"/>
                      <a:pt x="4" y="92"/>
                    </a:cubicBezTo>
                    <a:cubicBezTo>
                      <a:pt x="41" y="132"/>
                      <a:pt x="41" y="132"/>
                      <a:pt x="41" y="132"/>
                    </a:cubicBezTo>
                    <a:cubicBezTo>
                      <a:pt x="82" y="93"/>
                      <a:pt x="82" y="93"/>
                      <a:pt x="82" y="93"/>
                    </a:cubicBezTo>
                    <a:cubicBezTo>
                      <a:pt x="78" y="88"/>
                      <a:pt x="78" y="88"/>
                      <a:pt x="78" y="88"/>
                    </a:cubicBezTo>
                    <a:cubicBezTo>
                      <a:pt x="92" y="83"/>
                      <a:pt x="92" y="83"/>
                      <a:pt x="92" y="83"/>
                    </a:cubicBezTo>
                    <a:lnTo>
                      <a:pt x="162" y="18"/>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3" name="ïŝ1ídé"/>
              <p:cNvSpPr/>
              <p:nvPr>
                <p:custDataLst>
                  <p:tags r:id="rId23"/>
                </p:custDataLst>
              </p:nvPr>
            </p:nvSpPr>
            <p:spPr bwMode="auto">
              <a:xfrm>
                <a:off x="4413" y="3011"/>
                <a:ext cx="310" cy="299"/>
              </a:xfrm>
              <a:custGeom>
                <a:avLst/>
                <a:gdLst>
                  <a:gd name="T0" fmla="*/ 229 w 229"/>
                  <a:gd name="T1" fmla="*/ 157 h 221"/>
                  <a:gd name="T2" fmla="*/ 87 w 229"/>
                  <a:gd name="T3" fmla="*/ 14 h 221"/>
                  <a:gd name="T4" fmla="*/ 53 w 229"/>
                  <a:gd name="T5" fmla="*/ 0 h 221"/>
                  <a:gd name="T6" fmla="*/ 0 w 229"/>
                  <a:gd name="T7" fmla="*/ 0 h 221"/>
                  <a:gd name="T8" fmla="*/ 0 w 229"/>
                  <a:gd name="T9" fmla="*/ 91 h 221"/>
                  <a:gd name="T10" fmla="*/ 26 w 229"/>
                  <a:gd name="T11" fmla="*/ 91 h 221"/>
                  <a:gd name="T12" fmla="*/ 42 w 229"/>
                  <a:gd name="T13" fmla="*/ 97 h 221"/>
                  <a:gd name="T14" fmla="*/ 165 w 229"/>
                  <a:gd name="T15" fmla="*/ 221 h 221"/>
                  <a:gd name="T16" fmla="*/ 229 w 229"/>
                  <a:gd name="T17" fmla="*/ 15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221">
                    <a:moveTo>
                      <a:pt x="229" y="157"/>
                    </a:moveTo>
                    <a:cubicBezTo>
                      <a:pt x="87" y="14"/>
                      <a:pt x="87" y="14"/>
                      <a:pt x="87" y="14"/>
                    </a:cubicBezTo>
                    <a:cubicBezTo>
                      <a:pt x="78" y="5"/>
                      <a:pt x="66" y="0"/>
                      <a:pt x="53" y="0"/>
                    </a:cubicBezTo>
                    <a:cubicBezTo>
                      <a:pt x="0" y="0"/>
                      <a:pt x="0" y="0"/>
                      <a:pt x="0" y="0"/>
                    </a:cubicBezTo>
                    <a:cubicBezTo>
                      <a:pt x="0" y="91"/>
                      <a:pt x="0" y="91"/>
                      <a:pt x="0" y="91"/>
                    </a:cubicBezTo>
                    <a:cubicBezTo>
                      <a:pt x="26" y="91"/>
                      <a:pt x="26" y="91"/>
                      <a:pt x="26" y="91"/>
                    </a:cubicBezTo>
                    <a:cubicBezTo>
                      <a:pt x="32" y="91"/>
                      <a:pt x="38" y="93"/>
                      <a:pt x="42" y="97"/>
                    </a:cubicBezTo>
                    <a:cubicBezTo>
                      <a:pt x="165" y="221"/>
                      <a:pt x="165" y="221"/>
                      <a:pt x="165" y="221"/>
                    </a:cubicBezTo>
                    <a:lnTo>
                      <a:pt x="229" y="157"/>
                    </a:ln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4" name="îṥlíḋê"/>
              <p:cNvSpPr/>
              <p:nvPr>
                <p:custDataLst>
                  <p:tags r:id="rId24"/>
                </p:custDataLst>
              </p:nvPr>
            </p:nvSpPr>
            <p:spPr bwMode="auto">
              <a:xfrm>
                <a:off x="2065" y="3742"/>
                <a:ext cx="552" cy="562"/>
              </a:xfrm>
              <a:custGeom>
                <a:avLst/>
                <a:gdLst>
                  <a:gd name="T0" fmla="*/ 363 w 408"/>
                  <a:gd name="T1" fmla="*/ 416 h 416"/>
                  <a:gd name="T2" fmla="*/ 46 w 408"/>
                  <a:gd name="T3" fmla="*/ 416 h 416"/>
                  <a:gd name="T4" fmla="*/ 0 w 408"/>
                  <a:gd name="T5" fmla="*/ 370 h 416"/>
                  <a:gd name="T6" fmla="*/ 0 w 408"/>
                  <a:gd name="T7" fmla="*/ 46 h 416"/>
                  <a:gd name="T8" fmla="*/ 46 w 408"/>
                  <a:gd name="T9" fmla="*/ 0 h 416"/>
                  <a:gd name="T10" fmla="*/ 363 w 408"/>
                  <a:gd name="T11" fmla="*/ 0 h 416"/>
                  <a:gd name="T12" fmla="*/ 408 w 408"/>
                  <a:gd name="T13" fmla="*/ 46 h 416"/>
                  <a:gd name="T14" fmla="*/ 408 w 408"/>
                  <a:gd name="T15" fmla="*/ 370 h 416"/>
                  <a:gd name="T16" fmla="*/ 363 w 408"/>
                  <a:gd name="T17"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16">
                    <a:moveTo>
                      <a:pt x="363" y="416"/>
                    </a:moveTo>
                    <a:cubicBezTo>
                      <a:pt x="46" y="416"/>
                      <a:pt x="46" y="416"/>
                      <a:pt x="46" y="416"/>
                    </a:cubicBezTo>
                    <a:cubicBezTo>
                      <a:pt x="21" y="416"/>
                      <a:pt x="0" y="395"/>
                      <a:pt x="0" y="370"/>
                    </a:cubicBezTo>
                    <a:cubicBezTo>
                      <a:pt x="0" y="46"/>
                      <a:pt x="0" y="46"/>
                      <a:pt x="0" y="46"/>
                    </a:cubicBezTo>
                    <a:cubicBezTo>
                      <a:pt x="0" y="20"/>
                      <a:pt x="21" y="0"/>
                      <a:pt x="46" y="0"/>
                    </a:cubicBezTo>
                    <a:cubicBezTo>
                      <a:pt x="363" y="0"/>
                      <a:pt x="363" y="0"/>
                      <a:pt x="363" y="0"/>
                    </a:cubicBezTo>
                    <a:cubicBezTo>
                      <a:pt x="388" y="0"/>
                      <a:pt x="408" y="20"/>
                      <a:pt x="408" y="46"/>
                    </a:cubicBezTo>
                    <a:cubicBezTo>
                      <a:pt x="408" y="370"/>
                      <a:pt x="408" y="370"/>
                      <a:pt x="408" y="370"/>
                    </a:cubicBezTo>
                    <a:cubicBezTo>
                      <a:pt x="408" y="395"/>
                      <a:pt x="388" y="416"/>
                      <a:pt x="363" y="416"/>
                    </a:cubicBez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8" name="íSļïďe"/>
              <p:cNvSpPr/>
              <p:nvPr>
                <p:custDataLst>
                  <p:tags r:id="rId25"/>
                </p:custDataLst>
              </p:nvPr>
            </p:nvSpPr>
            <p:spPr bwMode="auto">
              <a:xfrm>
                <a:off x="2734" y="2898"/>
                <a:ext cx="553" cy="711"/>
              </a:xfrm>
              <a:custGeom>
                <a:avLst/>
                <a:gdLst>
                  <a:gd name="T0" fmla="*/ 363 w 409"/>
                  <a:gd name="T1" fmla="*/ 527 h 527"/>
                  <a:gd name="T2" fmla="*/ 46 w 409"/>
                  <a:gd name="T3" fmla="*/ 527 h 527"/>
                  <a:gd name="T4" fmla="*/ 0 w 409"/>
                  <a:gd name="T5" fmla="*/ 481 h 527"/>
                  <a:gd name="T6" fmla="*/ 0 w 409"/>
                  <a:gd name="T7" fmla="*/ 46 h 527"/>
                  <a:gd name="T8" fmla="*/ 46 w 409"/>
                  <a:gd name="T9" fmla="*/ 0 h 527"/>
                  <a:gd name="T10" fmla="*/ 363 w 409"/>
                  <a:gd name="T11" fmla="*/ 0 h 527"/>
                  <a:gd name="T12" fmla="*/ 409 w 409"/>
                  <a:gd name="T13" fmla="*/ 46 h 527"/>
                  <a:gd name="T14" fmla="*/ 409 w 409"/>
                  <a:gd name="T15" fmla="*/ 481 h 527"/>
                  <a:gd name="T16" fmla="*/ 363 w 409"/>
                  <a:gd name="T17"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9" h="527">
                    <a:moveTo>
                      <a:pt x="363" y="527"/>
                    </a:moveTo>
                    <a:cubicBezTo>
                      <a:pt x="46" y="527"/>
                      <a:pt x="46" y="527"/>
                      <a:pt x="46" y="527"/>
                    </a:cubicBezTo>
                    <a:cubicBezTo>
                      <a:pt x="21" y="527"/>
                      <a:pt x="0" y="506"/>
                      <a:pt x="0" y="481"/>
                    </a:cubicBezTo>
                    <a:cubicBezTo>
                      <a:pt x="0" y="46"/>
                      <a:pt x="0" y="46"/>
                      <a:pt x="0" y="46"/>
                    </a:cubicBezTo>
                    <a:cubicBezTo>
                      <a:pt x="0" y="21"/>
                      <a:pt x="21" y="0"/>
                      <a:pt x="46" y="0"/>
                    </a:cubicBezTo>
                    <a:cubicBezTo>
                      <a:pt x="363" y="0"/>
                      <a:pt x="363" y="0"/>
                      <a:pt x="363" y="0"/>
                    </a:cubicBezTo>
                    <a:cubicBezTo>
                      <a:pt x="388" y="0"/>
                      <a:pt x="409" y="21"/>
                      <a:pt x="409" y="46"/>
                    </a:cubicBezTo>
                    <a:cubicBezTo>
                      <a:pt x="409" y="481"/>
                      <a:pt x="409" y="481"/>
                      <a:pt x="409" y="481"/>
                    </a:cubicBezTo>
                    <a:cubicBezTo>
                      <a:pt x="409" y="506"/>
                      <a:pt x="388" y="527"/>
                      <a:pt x="363" y="527"/>
                    </a:cubicBezTo>
                    <a:close/>
                  </a:path>
                </a:pathLst>
              </a:custGeom>
              <a:solidFill>
                <a:srgbClr val="E04B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9" name="î$1îḍe"/>
              <p:cNvSpPr/>
              <p:nvPr>
                <p:custDataLst>
                  <p:tags r:id="rId26"/>
                </p:custDataLst>
              </p:nvPr>
            </p:nvSpPr>
            <p:spPr bwMode="auto">
              <a:xfrm>
                <a:off x="3425" y="2684"/>
                <a:ext cx="554" cy="1620"/>
              </a:xfrm>
              <a:custGeom>
                <a:avLst/>
                <a:gdLst>
                  <a:gd name="T0" fmla="*/ 363 w 409"/>
                  <a:gd name="T1" fmla="*/ 1199 h 1199"/>
                  <a:gd name="T2" fmla="*/ 46 w 409"/>
                  <a:gd name="T3" fmla="*/ 1199 h 1199"/>
                  <a:gd name="T4" fmla="*/ 0 w 409"/>
                  <a:gd name="T5" fmla="*/ 1153 h 1199"/>
                  <a:gd name="T6" fmla="*/ 0 w 409"/>
                  <a:gd name="T7" fmla="*/ 46 h 1199"/>
                  <a:gd name="T8" fmla="*/ 46 w 409"/>
                  <a:gd name="T9" fmla="*/ 0 h 1199"/>
                  <a:gd name="T10" fmla="*/ 363 w 409"/>
                  <a:gd name="T11" fmla="*/ 0 h 1199"/>
                  <a:gd name="T12" fmla="*/ 409 w 409"/>
                  <a:gd name="T13" fmla="*/ 46 h 1199"/>
                  <a:gd name="T14" fmla="*/ 409 w 409"/>
                  <a:gd name="T15" fmla="*/ 1153 h 1199"/>
                  <a:gd name="T16" fmla="*/ 363 w 409"/>
                  <a:gd name="T17" fmla="*/ 1199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9" h="1199">
                    <a:moveTo>
                      <a:pt x="363" y="1199"/>
                    </a:moveTo>
                    <a:cubicBezTo>
                      <a:pt x="46" y="1199"/>
                      <a:pt x="46" y="1199"/>
                      <a:pt x="46" y="1199"/>
                    </a:cubicBezTo>
                    <a:cubicBezTo>
                      <a:pt x="21" y="1199"/>
                      <a:pt x="0" y="1178"/>
                      <a:pt x="0" y="1153"/>
                    </a:cubicBezTo>
                    <a:cubicBezTo>
                      <a:pt x="0" y="46"/>
                      <a:pt x="0" y="46"/>
                      <a:pt x="0" y="46"/>
                    </a:cubicBezTo>
                    <a:cubicBezTo>
                      <a:pt x="0" y="21"/>
                      <a:pt x="21" y="0"/>
                      <a:pt x="46" y="0"/>
                    </a:cubicBezTo>
                    <a:cubicBezTo>
                      <a:pt x="363" y="0"/>
                      <a:pt x="363" y="0"/>
                      <a:pt x="363" y="0"/>
                    </a:cubicBezTo>
                    <a:cubicBezTo>
                      <a:pt x="388" y="0"/>
                      <a:pt x="409" y="21"/>
                      <a:pt x="409" y="46"/>
                    </a:cubicBezTo>
                    <a:cubicBezTo>
                      <a:pt x="409" y="1153"/>
                      <a:pt x="409" y="1153"/>
                      <a:pt x="409" y="1153"/>
                    </a:cubicBezTo>
                    <a:cubicBezTo>
                      <a:pt x="409" y="1178"/>
                      <a:pt x="388" y="1199"/>
                      <a:pt x="363" y="1199"/>
                    </a:cubicBez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2" name="íṥ1íḑe"/>
              <p:cNvSpPr/>
              <p:nvPr>
                <p:custDataLst>
                  <p:tags r:id="rId27"/>
                </p:custDataLst>
              </p:nvPr>
            </p:nvSpPr>
            <p:spPr bwMode="auto">
              <a:xfrm>
                <a:off x="4180" y="3120"/>
                <a:ext cx="552" cy="1184"/>
              </a:xfrm>
              <a:custGeom>
                <a:avLst/>
                <a:gdLst>
                  <a:gd name="T0" fmla="*/ 363 w 408"/>
                  <a:gd name="T1" fmla="*/ 876 h 876"/>
                  <a:gd name="T2" fmla="*/ 46 w 408"/>
                  <a:gd name="T3" fmla="*/ 876 h 876"/>
                  <a:gd name="T4" fmla="*/ 0 w 408"/>
                  <a:gd name="T5" fmla="*/ 830 h 876"/>
                  <a:gd name="T6" fmla="*/ 0 w 408"/>
                  <a:gd name="T7" fmla="*/ 46 h 876"/>
                  <a:gd name="T8" fmla="*/ 46 w 408"/>
                  <a:gd name="T9" fmla="*/ 0 h 876"/>
                  <a:gd name="T10" fmla="*/ 363 w 408"/>
                  <a:gd name="T11" fmla="*/ 0 h 876"/>
                  <a:gd name="T12" fmla="*/ 408 w 408"/>
                  <a:gd name="T13" fmla="*/ 46 h 876"/>
                  <a:gd name="T14" fmla="*/ 408 w 408"/>
                  <a:gd name="T15" fmla="*/ 830 h 876"/>
                  <a:gd name="T16" fmla="*/ 363 w 408"/>
                  <a:gd name="T17" fmla="*/ 876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876">
                    <a:moveTo>
                      <a:pt x="363" y="876"/>
                    </a:moveTo>
                    <a:cubicBezTo>
                      <a:pt x="46" y="876"/>
                      <a:pt x="46" y="876"/>
                      <a:pt x="46" y="876"/>
                    </a:cubicBezTo>
                    <a:cubicBezTo>
                      <a:pt x="21" y="876"/>
                      <a:pt x="0" y="855"/>
                      <a:pt x="0" y="830"/>
                    </a:cubicBezTo>
                    <a:cubicBezTo>
                      <a:pt x="0" y="46"/>
                      <a:pt x="0" y="46"/>
                      <a:pt x="0" y="46"/>
                    </a:cubicBezTo>
                    <a:cubicBezTo>
                      <a:pt x="0" y="21"/>
                      <a:pt x="21" y="0"/>
                      <a:pt x="46" y="0"/>
                    </a:cubicBezTo>
                    <a:cubicBezTo>
                      <a:pt x="363" y="0"/>
                      <a:pt x="363" y="0"/>
                      <a:pt x="363" y="0"/>
                    </a:cubicBezTo>
                    <a:cubicBezTo>
                      <a:pt x="388" y="0"/>
                      <a:pt x="408" y="21"/>
                      <a:pt x="408" y="46"/>
                    </a:cubicBezTo>
                    <a:cubicBezTo>
                      <a:pt x="408" y="830"/>
                      <a:pt x="408" y="830"/>
                      <a:pt x="408" y="830"/>
                    </a:cubicBezTo>
                    <a:cubicBezTo>
                      <a:pt x="408" y="855"/>
                      <a:pt x="388" y="876"/>
                      <a:pt x="363" y="876"/>
                    </a:cubicBez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3" name="iṣlïďé"/>
              <p:cNvSpPr/>
              <p:nvPr>
                <p:custDataLst>
                  <p:tags r:id="rId28"/>
                </p:custDataLst>
              </p:nvPr>
            </p:nvSpPr>
            <p:spPr bwMode="auto">
              <a:xfrm>
                <a:off x="1976" y="3742"/>
                <a:ext cx="553" cy="562"/>
              </a:xfrm>
              <a:custGeom>
                <a:avLst/>
                <a:gdLst>
                  <a:gd name="T0" fmla="*/ 363 w 409"/>
                  <a:gd name="T1" fmla="*/ 416 h 416"/>
                  <a:gd name="T2" fmla="*/ 46 w 409"/>
                  <a:gd name="T3" fmla="*/ 416 h 416"/>
                  <a:gd name="T4" fmla="*/ 0 w 409"/>
                  <a:gd name="T5" fmla="*/ 370 h 416"/>
                  <a:gd name="T6" fmla="*/ 0 w 409"/>
                  <a:gd name="T7" fmla="*/ 46 h 416"/>
                  <a:gd name="T8" fmla="*/ 46 w 409"/>
                  <a:gd name="T9" fmla="*/ 0 h 416"/>
                  <a:gd name="T10" fmla="*/ 363 w 409"/>
                  <a:gd name="T11" fmla="*/ 0 h 416"/>
                  <a:gd name="T12" fmla="*/ 409 w 409"/>
                  <a:gd name="T13" fmla="*/ 46 h 416"/>
                  <a:gd name="T14" fmla="*/ 409 w 409"/>
                  <a:gd name="T15" fmla="*/ 370 h 416"/>
                  <a:gd name="T16" fmla="*/ 363 w 409"/>
                  <a:gd name="T17"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9" h="416">
                    <a:moveTo>
                      <a:pt x="363" y="416"/>
                    </a:moveTo>
                    <a:cubicBezTo>
                      <a:pt x="46" y="416"/>
                      <a:pt x="46" y="416"/>
                      <a:pt x="46" y="416"/>
                    </a:cubicBezTo>
                    <a:cubicBezTo>
                      <a:pt x="21" y="416"/>
                      <a:pt x="0" y="395"/>
                      <a:pt x="0" y="370"/>
                    </a:cubicBezTo>
                    <a:cubicBezTo>
                      <a:pt x="0" y="46"/>
                      <a:pt x="0" y="46"/>
                      <a:pt x="0" y="46"/>
                    </a:cubicBezTo>
                    <a:cubicBezTo>
                      <a:pt x="0" y="20"/>
                      <a:pt x="21" y="0"/>
                      <a:pt x="46" y="0"/>
                    </a:cubicBezTo>
                    <a:cubicBezTo>
                      <a:pt x="363" y="0"/>
                      <a:pt x="363" y="0"/>
                      <a:pt x="363" y="0"/>
                    </a:cubicBezTo>
                    <a:cubicBezTo>
                      <a:pt x="388" y="0"/>
                      <a:pt x="409" y="20"/>
                      <a:pt x="409" y="46"/>
                    </a:cubicBezTo>
                    <a:cubicBezTo>
                      <a:pt x="409" y="370"/>
                      <a:pt x="409" y="370"/>
                      <a:pt x="409" y="370"/>
                    </a:cubicBezTo>
                    <a:cubicBezTo>
                      <a:pt x="409" y="395"/>
                      <a:pt x="388" y="416"/>
                      <a:pt x="363" y="416"/>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5" name="ïŝlíḓè"/>
              <p:cNvSpPr/>
              <p:nvPr>
                <p:custDataLst>
                  <p:tags r:id="rId29"/>
                </p:custDataLst>
              </p:nvPr>
            </p:nvSpPr>
            <p:spPr bwMode="auto">
              <a:xfrm>
                <a:off x="2644" y="2898"/>
                <a:ext cx="554" cy="711"/>
              </a:xfrm>
              <a:custGeom>
                <a:avLst/>
                <a:gdLst>
                  <a:gd name="T0" fmla="*/ 409 w 409"/>
                  <a:gd name="T1" fmla="*/ 46 h 527"/>
                  <a:gd name="T2" fmla="*/ 409 w 409"/>
                  <a:gd name="T3" fmla="*/ 481 h 527"/>
                  <a:gd name="T4" fmla="*/ 363 w 409"/>
                  <a:gd name="T5" fmla="*/ 527 h 527"/>
                  <a:gd name="T6" fmla="*/ 46 w 409"/>
                  <a:gd name="T7" fmla="*/ 527 h 527"/>
                  <a:gd name="T8" fmla="*/ 1 w 409"/>
                  <a:gd name="T9" fmla="*/ 483 h 527"/>
                  <a:gd name="T10" fmla="*/ 0 w 409"/>
                  <a:gd name="T11" fmla="*/ 481 h 527"/>
                  <a:gd name="T12" fmla="*/ 0 w 409"/>
                  <a:gd name="T13" fmla="*/ 46 h 527"/>
                  <a:gd name="T14" fmla="*/ 46 w 409"/>
                  <a:gd name="T15" fmla="*/ 0 h 527"/>
                  <a:gd name="T16" fmla="*/ 363 w 409"/>
                  <a:gd name="T17" fmla="*/ 0 h 527"/>
                  <a:gd name="T18" fmla="*/ 409 w 409"/>
                  <a:gd name="T19" fmla="*/ 46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9" h="527">
                    <a:moveTo>
                      <a:pt x="409" y="46"/>
                    </a:moveTo>
                    <a:cubicBezTo>
                      <a:pt x="409" y="481"/>
                      <a:pt x="409" y="481"/>
                      <a:pt x="409" y="481"/>
                    </a:cubicBezTo>
                    <a:cubicBezTo>
                      <a:pt x="409" y="506"/>
                      <a:pt x="388" y="527"/>
                      <a:pt x="363" y="527"/>
                    </a:cubicBezTo>
                    <a:cubicBezTo>
                      <a:pt x="46" y="527"/>
                      <a:pt x="46" y="527"/>
                      <a:pt x="46" y="527"/>
                    </a:cubicBezTo>
                    <a:cubicBezTo>
                      <a:pt x="22" y="527"/>
                      <a:pt x="2" y="507"/>
                      <a:pt x="1" y="483"/>
                    </a:cubicBezTo>
                    <a:cubicBezTo>
                      <a:pt x="0" y="482"/>
                      <a:pt x="0" y="482"/>
                      <a:pt x="0" y="481"/>
                    </a:cubicBezTo>
                    <a:cubicBezTo>
                      <a:pt x="0" y="46"/>
                      <a:pt x="0" y="46"/>
                      <a:pt x="0" y="46"/>
                    </a:cubicBezTo>
                    <a:cubicBezTo>
                      <a:pt x="0" y="21"/>
                      <a:pt x="21" y="0"/>
                      <a:pt x="46" y="0"/>
                    </a:cubicBezTo>
                    <a:cubicBezTo>
                      <a:pt x="363" y="0"/>
                      <a:pt x="363" y="0"/>
                      <a:pt x="363" y="0"/>
                    </a:cubicBezTo>
                    <a:cubicBezTo>
                      <a:pt x="388" y="0"/>
                      <a:pt x="409" y="21"/>
                      <a:pt x="409" y="46"/>
                    </a:cubicBezTo>
                    <a:close/>
                  </a:path>
                </a:pathLst>
              </a:custGeom>
              <a:solidFill>
                <a:srgbClr val="5A34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6" name="ïsľïďe"/>
              <p:cNvSpPr/>
              <p:nvPr>
                <p:custDataLst>
                  <p:tags r:id="rId30"/>
                </p:custDataLst>
              </p:nvPr>
            </p:nvSpPr>
            <p:spPr bwMode="auto">
              <a:xfrm>
                <a:off x="2646" y="3550"/>
                <a:ext cx="70" cy="59"/>
              </a:xfrm>
              <a:custGeom>
                <a:avLst/>
                <a:gdLst>
                  <a:gd name="T0" fmla="*/ 52 w 52"/>
                  <a:gd name="T1" fmla="*/ 34 h 44"/>
                  <a:gd name="T2" fmla="*/ 46 w 52"/>
                  <a:gd name="T3" fmla="*/ 44 h 44"/>
                  <a:gd name="T4" fmla="*/ 45 w 52"/>
                  <a:gd name="T5" fmla="*/ 44 h 44"/>
                  <a:gd name="T6" fmla="*/ 0 w 52"/>
                  <a:gd name="T7" fmla="*/ 0 h 44"/>
                  <a:gd name="T8" fmla="*/ 52 w 52"/>
                  <a:gd name="T9" fmla="*/ 34 h 44"/>
                </a:gdLst>
                <a:ahLst/>
                <a:cxnLst>
                  <a:cxn ang="0">
                    <a:pos x="T0" y="T1"/>
                  </a:cxn>
                  <a:cxn ang="0">
                    <a:pos x="T2" y="T3"/>
                  </a:cxn>
                  <a:cxn ang="0">
                    <a:pos x="T4" y="T5"/>
                  </a:cxn>
                  <a:cxn ang="0">
                    <a:pos x="T6" y="T7"/>
                  </a:cxn>
                  <a:cxn ang="0">
                    <a:pos x="T8" y="T9"/>
                  </a:cxn>
                </a:cxnLst>
                <a:rect l="0" t="0" r="r" b="b"/>
                <a:pathLst>
                  <a:path w="52" h="44">
                    <a:moveTo>
                      <a:pt x="52" y="34"/>
                    </a:moveTo>
                    <a:cubicBezTo>
                      <a:pt x="46" y="44"/>
                      <a:pt x="46" y="44"/>
                      <a:pt x="46" y="44"/>
                    </a:cubicBezTo>
                    <a:cubicBezTo>
                      <a:pt x="45" y="44"/>
                      <a:pt x="45" y="44"/>
                      <a:pt x="45" y="44"/>
                    </a:cubicBezTo>
                    <a:cubicBezTo>
                      <a:pt x="21" y="44"/>
                      <a:pt x="1" y="24"/>
                      <a:pt x="0" y="0"/>
                    </a:cubicBezTo>
                    <a:lnTo>
                      <a:pt x="52" y="34"/>
                    </a:lnTo>
                    <a:close/>
                  </a:path>
                </a:pathLst>
              </a:custGeom>
              <a:solidFill>
                <a:srgbClr val="C1410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7" name="íṩ1ïďè"/>
              <p:cNvSpPr/>
              <p:nvPr>
                <p:custDataLst>
                  <p:tags r:id="rId31"/>
                </p:custDataLst>
              </p:nvPr>
            </p:nvSpPr>
            <p:spPr bwMode="auto">
              <a:xfrm>
                <a:off x="3006" y="3357"/>
                <a:ext cx="192" cy="252"/>
              </a:xfrm>
              <a:custGeom>
                <a:avLst/>
                <a:gdLst>
                  <a:gd name="T0" fmla="*/ 142 w 142"/>
                  <a:gd name="T1" fmla="*/ 21 h 187"/>
                  <a:gd name="T2" fmla="*/ 142 w 142"/>
                  <a:gd name="T3" fmla="*/ 141 h 187"/>
                  <a:gd name="T4" fmla="*/ 96 w 142"/>
                  <a:gd name="T5" fmla="*/ 187 h 187"/>
                  <a:gd name="T6" fmla="*/ 0 w 142"/>
                  <a:gd name="T7" fmla="*/ 187 h 187"/>
                  <a:gd name="T8" fmla="*/ 64 w 142"/>
                  <a:gd name="T9" fmla="*/ 5 h 187"/>
                  <a:gd name="T10" fmla="*/ 106 w 142"/>
                  <a:gd name="T11" fmla="*/ 7 h 187"/>
                  <a:gd name="T12" fmla="*/ 142 w 142"/>
                  <a:gd name="T13" fmla="*/ 21 h 187"/>
                </a:gdLst>
                <a:ahLst/>
                <a:cxnLst>
                  <a:cxn ang="0">
                    <a:pos x="T0" y="T1"/>
                  </a:cxn>
                  <a:cxn ang="0">
                    <a:pos x="T2" y="T3"/>
                  </a:cxn>
                  <a:cxn ang="0">
                    <a:pos x="T4" y="T5"/>
                  </a:cxn>
                  <a:cxn ang="0">
                    <a:pos x="T6" y="T7"/>
                  </a:cxn>
                  <a:cxn ang="0">
                    <a:pos x="T8" y="T9"/>
                  </a:cxn>
                  <a:cxn ang="0">
                    <a:pos x="T10" y="T11"/>
                  </a:cxn>
                  <a:cxn ang="0">
                    <a:pos x="T12" y="T13"/>
                  </a:cxn>
                </a:cxnLst>
                <a:rect l="0" t="0" r="r" b="b"/>
                <a:pathLst>
                  <a:path w="142" h="187">
                    <a:moveTo>
                      <a:pt x="142" y="21"/>
                    </a:moveTo>
                    <a:cubicBezTo>
                      <a:pt x="142" y="141"/>
                      <a:pt x="142" y="141"/>
                      <a:pt x="142" y="141"/>
                    </a:cubicBezTo>
                    <a:cubicBezTo>
                      <a:pt x="142" y="166"/>
                      <a:pt x="121" y="187"/>
                      <a:pt x="96" y="187"/>
                    </a:cubicBezTo>
                    <a:cubicBezTo>
                      <a:pt x="0" y="187"/>
                      <a:pt x="0" y="187"/>
                      <a:pt x="0" y="187"/>
                    </a:cubicBezTo>
                    <a:cubicBezTo>
                      <a:pt x="64" y="5"/>
                      <a:pt x="64" y="5"/>
                      <a:pt x="64" y="5"/>
                    </a:cubicBezTo>
                    <a:cubicBezTo>
                      <a:pt x="98" y="9"/>
                      <a:pt x="106" y="7"/>
                      <a:pt x="106" y="7"/>
                    </a:cubicBezTo>
                    <a:cubicBezTo>
                      <a:pt x="106" y="7"/>
                      <a:pt x="126" y="0"/>
                      <a:pt x="142" y="21"/>
                    </a:cubicBezTo>
                    <a:close/>
                  </a:path>
                </a:pathLst>
              </a:custGeom>
              <a:solidFill>
                <a:srgbClr val="C1410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8" name="ísľidé"/>
              <p:cNvSpPr/>
              <p:nvPr>
                <p:custDataLst>
                  <p:tags r:id="rId32"/>
                </p:custDataLst>
              </p:nvPr>
            </p:nvSpPr>
            <p:spPr bwMode="auto">
              <a:xfrm>
                <a:off x="3337" y="2684"/>
                <a:ext cx="552" cy="1620"/>
              </a:xfrm>
              <a:custGeom>
                <a:avLst/>
                <a:gdLst>
                  <a:gd name="T0" fmla="*/ 362 w 408"/>
                  <a:gd name="T1" fmla="*/ 1199 h 1199"/>
                  <a:gd name="T2" fmla="*/ 45 w 408"/>
                  <a:gd name="T3" fmla="*/ 1199 h 1199"/>
                  <a:gd name="T4" fmla="*/ 0 w 408"/>
                  <a:gd name="T5" fmla="*/ 1153 h 1199"/>
                  <a:gd name="T6" fmla="*/ 0 w 408"/>
                  <a:gd name="T7" fmla="*/ 46 h 1199"/>
                  <a:gd name="T8" fmla="*/ 45 w 408"/>
                  <a:gd name="T9" fmla="*/ 0 h 1199"/>
                  <a:gd name="T10" fmla="*/ 362 w 408"/>
                  <a:gd name="T11" fmla="*/ 0 h 1199"/>
                  <a:gd name="T12" fmla="*/ 408 w 408"/>
                  <a:gd name="T13" fmla="*/ 46 h 1199"/>
                  <a:gd name="T14" fmla="*/ 408 w 408"/>
                  <a:gd name="T15" fmla="*/ 1153 h 1199"/>
                  <a:gd name="T16" fmla="*/ 362 w 408"/>
                  <a:gd name="T17" fmla="*/ 1199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1199">
                    <a:moveTo>
                      <a:pt x="362" y="1199"/>
                    </a:moveTo>
                    <a:cubicBezTo>
                      <a:pt x="45" y="1199"/>
                      <a:pt x="45" y="1199"/>
                      <a:pt x="45" y="1199"/>
                    </a:cubicBezTo>
                    <a:cubicBezTo>
                      <a:pt x="20" y="1199"/>
                      <a:pt x="0" y="1178"/>
                      <a:pt x="0" y="1153"/>
                    </a:cubicBezTo>
                    <a:cubicBezTo>
                      <a:pt x="0" y="46"/>
                      <a:pt x="0" y="46"/>
                      <a:pt x="0" y="46"/>
                    </a:cubicBezTo>
                    <a:cubicBezTo>
                      <a:pt x="0" y="21"/>
                      <a:pt x="20" y="0"/>
                      <a:pt x="45" y="0"/>
                    </a:cubicBezTo>
                    <a:cubicBezTo>
                      <a:pt x="362" y="0"/>
                      <a:pt x="362" y="0"/>
                      <a:pt x="362" y="0"/>
                    </a:cubicBezTo>
                    <a:cubicBezTo>
                      <a:pt x="387" y="0"/>
                      <a:pt x="408" y="21"/>
                      <a:pt x="408" y="46"/>
                    </a:cubicBezTo>
                    <a:cubicBezTo>
                      <a:pt x="408" y="1153"/>
                      <a:pt x="408" y="1153"/>
                      <a:pt x="408" y="1153"/>
                    </a:cubicBezTo>
                    <a:cubicBezTo>
                      <a:pt x="408" y="1178"/>
                      <a:pt x="387" y="1199"/>
                      <a:pt x="362" y="1199"/>
                    </a:cubicBez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9" name="îsḻídé"/>
              <p:cNvSpPr/>
              <p:nvPr>
                <p:custDataLst>
                  <p:tags r:id="rId33"/>
                </p:custDataLst>
              </p:nvPr>
            </p:nvSpPr>
            <p:spPr bwMode="auto">
              <a:xfrm>
                <a:off x="4091" y="3120"/>
                <a:ext cx="552" cy="1184"/>
              </a:xfrm>
              <a:custGeom>
                <a:avLst/>
                <a:gdLst>
                  <a:gd name="T0" fmla="*/ 363 w 408"/>
                  <a:gd name="T1" fmla="*/ 876 h 876"/>
                  <a:gd name="T2" fmla="*/ 46 w 408"/>
                  <a:gd name="T3" fmla="*/ 876 h 876"/>
                  <a:gd name="T4" fmla="*/ 0 w 408"/>
                  <a:gd name="T5" fmla="*/ 830 h 876"/>
                  <a:gd name="T6" fmla="*/ 0 w 408"/>
                  <a:gd name="T7" fmla="*/ 46 h 876"/>
                  <a:gd name="T8" fmla="*/ 46 w 408"/>
                  <a:gd name="T9" fmla="*/ 0 h 876"/>
                  <a:gd name="T10" fmla="*/ 363 w 408"/>
                  <a:gd name="T11" fmla="*/ 0 h 876"/>
                  <a:gd name="T12" fmla="*/ 408 w 408"/>
                  <a:gd name="T13" fmla="*/ 46 h 876"/>
                  <a:gd name="T14" fmla="*/ 408 w 408"/>
                  <a:gd name="T15" fmla="*/ 830 h 876"/>
                  <a:gd name="T16" fmla="*/ 363 w 408"/>
                  <a:gd name="T17" fmla="*/ 876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876">
                    <a:moveTo>
                      <a:pt x="363" y="876"/>
                    </a:moveTo>
                    <a:cubicBezTo>
                      <a:pt x="46" y="876"/>
                      <a:pt x="46" y="876"/>
                      <a:pt x="46" y="876"/>
                    </a:cubicBezTo>
                    <a:cubicBezTo>
                      <a:pt x="21" y="876"/>
                      <a:pt x="0" y="855"/>
                      <a:pt x="0" y="830"/>
                    </a:cubicBezTo>
                    <a:cubicBezTo>
                      <a:pt x="0" y="46"/>
                      <a:pt x="0" y="46"/>
                      <a:pt x="0" y="46"/>
                    </a:cubicBezTo>
                    <a:cubicBezTo>
                      <a:pt x="0" y="21"/>
                      <a:pt x="21" y="0"/>
                      <a:pt x="46" y="0"/>
                    </a:cubicBezTo>
                    <a:cubicBezTo>
                      <a:pt x="363" y="0"/>
                      <a:pt x="363" y="0"/>
                      <a:pt x="363" y="0"/>
                    </a:cubicBezTo>
                    <a:cubicBezTo>
                      <a:pt x="388" y="0"/>
                      <a:pt x="408" y="21"/>
                      <a:pt x="408" y="46"/>
                    </a:cubicBezTo>
                    <a:cubicBezTo>
                      <a:pt x="408" y="830"/>
                      <a:pt x="408" y="830"/>
                      <a:pt x="408" y="830"/>
                    </a:cubicBezTo>
                    <a:cubicBezTo>
                      <a:pt x="408" y="855"/>
                      <a:pt x="388" y="876"/>
                      <a:pt x="363" y="876"/>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0" name="îṣlïdè"/>
              <p:cNvSpPr/>
              <p:nvPr>
                <p:custDataLst>
                  <p:tags r:id="rId34"/>
                </p:custDataLst>
              </p:nvPr>
            </p:nvSpPr>
            <p:spPr bwMode="auto">
              <a:xfrm>
                <a:off x="2460" y="2618"/>
                <a:ext cx="42" cy="70"/>
              </a:xfrm>
              <a:custGeom>
                <a:avLst/>
                <a:gdLst>
                  <a:gd name="T0" fmla="*/ 31 w 31"/>
                  <a:gd name="T1" fmla="*/ 46 h 52"/>
                  <a:gd name="T2" fmla="*/ 21 w 31"/>
                  <a:gd name="T3" fmla="*/ 31 h 52"/>
                  <a:gd name="T4" fmla="*/ 10 w 31"/>
                  <a:gd name="T5" fmla="*/ 8 h 52"/>
                  <a:gd name="T6" fmla="*/ 11 w 31"/>
                  <a:gd name="T7" fmla="*/ 44 h 52"/>
                  <a:gd name="T8" fmla="*/ 10 w 31"/>
                  <a:gd name="T9" fmla="*/ 52 h 52"/>
                  <a:gd name="T10" fmla="*/ 31 w 31"/>
                  <a:gd name="T11" fmla="*/ 46 h 52"/>
                </a:gdLst>
                <a:ahLst/>
                <a:cxnLst>
                  <a:cxn ang="0">
                    <a:pos x="T0" y="T1"/>
                  </a:cxn>
                  <a:cxn ang="0">
                    <a:pos x="T2" y="T3"/>
                  </a:cxn>
                  <a:cxn ang="0">
                    <a:pos x="T4" y="T5"/>
                  </a:cxn>
                  <a:cxn ang="0">
                    <a:pos x="T6" y="T7"/>
                  </a:cxn>
                  <a:cxn ang="0">
                    <a:pos x="T8" y="T9"/>
                  </a:cxn>
                  <a:cxn ang="0">
                    <a:pos x="T10" y="T11"/>
                  </a:cxn>
                </a:cxnLst>
                <a:rect l="0" t="0" r="r" b="b"/>
                <a:pathLst>
                  <a:path w="31" h="52">
                    <a:moveTo>
                      <a:pt x="31" y="46"/>
                    </a:moveTo>
                    <a:cubicBezTo>
                      <a:pt x="21" y="31"/>
                      <a:pt x="21" y="31"/>
                      <a:pt x="21" y="31"/>
                    </a:cubicBezTo>
                    <a:cubicBezTo>
                      <a:pt x="19" y="28"/>
                      <a:pt x="21" y="0"/>
                      <a:pt x="10" y="8"/>
                    </a:cubicBezTo>
                    <a:cubicBezTo>
                      <a:pt x="0" y="15"/>
                      <a:pt x="1" y="31"/>
                      <a:pt x="11" y="44"/>
                    </a:cubicBezTo>
                    <a:cubicBezTo>
                      <a:pt x="13" y="47"/>
                      <a:pt x="12" y="50"/>
                      <a:pt x="10" y="52"/>
                    </a:cubicBezTo>
                    <a:lnTo>
                      <a:pt x="31" y="46"/>
                    </a:ln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1" name="ïsľîďe"/>
              <p:cNvSpPr/>
              <p:nvPr>
                <p:custDataLst>
                  <p:tags r:id="rId35"/>
                </p:custDataLst>
              </p:nvPr>
            </p:nvSpPr>
            <p:spPr bwMode="auto">
              <a:xfrm>
                <a:off x="2431" y="2667"/>
                <a:ext cx="97" cy="95"/>
              </a:xfrm>
              <a:custGeom>
                <a:avLst/>
                <a:gdLst>
                  <a:gd name="T0" fmla="*/ 32 w 72"/>
                  <a:gd name="T1" fmla="*/ 16 h 71"/>
                  <a:gd name="T2" fmla="*/ 32 w 72"/>
                  <a:gd name="T3" fmla="*/ 16 h 71"/>
                  <a:gd name="T4" fmla="*/ 24 w 72"/>
                  <a:gd name="T5" fmla="*/ 16 h 71"/>
                  <a:gd name="T6" fmla="*/ 5 w 72"/>
                  <a:gd name="T7" fmla="*/ 18 h 71"/>
                  <a:gd name="T8" fmla="*/ 22 w 72"/>
                  <a:gd name="T9" fmla="*/ 34 h 71"/>
                  <a:gd name="T10" fmla="*/ 46 w 72"/>
                  <a:gd name="T11" fmla="*/ 46 h 71"/>
                  <a:gd name="T12" fmla="*/ 52 w 72"/>
                  <a:gd name="T13" fmla="*/ 71 h 71"/>
                  <a:gd name="T14" fmla="*/ 69 w 72"/>
                  <a:gd name="T15" fmla="*/ 62 h 71"/>
                  <a:gd name="T16" fmla="*/ 62 w 72"/>
                  <a:gd name="T17" fmla="*/ 41 h 71"/>
                  <a:gd name="T18" fmla="*/ 62 w 72"/>
                  <a:gd name="T19" fmla="*/ 0 h 71"/>
                  <a:gd name="T20" fmla="*/ 53 w 72"/>
                  <a:gd name="T21" fmla="*/ 10 h 71"/>
                  <a:gd name="T22" fmla="*/ 32 w 72"/>
                  <a:gd name="T23" fmla="*/ 1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71">
                    <a:moveTo>
                      <a:pt x="32" y="16"/>
                    </a:moveTo>
                    <a:cubicBezTo>
                      <a:pt x="32" y="16"/>
                      <a:pt x="32" y="16"/>
                      <a:pt x="32" y="16"/>
                    </a:cubicBezTo>
                    <a:cubicBezTo>
                      <a:pt x="30" y="18"/>
                      <a:pt x="27" y="18"/>
                      <a:pt x="24" y="16"/>
                    </a:cubicBezTo>
                    <a:cubicBezTo>
                      <a:pt x="18" y="11"/>
                      <a:pt x="9" y="10"/>
                      <a:pt x="5" y="18"/>
                    </a:cubicBezTo>
                    <a:cubicBezTo>
                      <a:pt x="0" y="28"/>
                      <a:pt x="19" y="25"/>
                      <a:pt x="22" y="34"/>
                    </a:cubicBezTo>
                    <a:cubicBezTo>
                      <a:pt x="26" y="46"/>
                      <a:pt x="41" y="47"/>
                      <a:pt x="46" y="46"/>
                    </a:cubicBezTo>
                    <a:cubicBezTo>
                      <a:pt x="52" y="71"/>
                      <a:pt x="52" y="71"/>
                      <a:pt x="52" y="71"/>
                    </a:cubicBezTo>
                    <a:cubicBezTo>
                      <a:pt x="69" y="62"/>
                      <a:pt x="69" y="62"/>
                      <a:pt x="69" y="62"/>
                    </a:cubicBezTo>
                    <a:cubicBezTo>
                      <a:pt x="62" y="41"/>
                      <a:pt x="62" y="41"/>
                      <a:pt x="62" y="41"/>
                    </a:cubicBezTo>
                    <a:cubicBezTo>
                      <a:pt x="69" y="37"/>
                      <a:pt x="72" y="1"/>
                      <a:pt x="62" y="0"/>
                    </a:cubicBezTo>
                    <a:cubicBezTo>
                      <a:pt x="58" y="0"/>
                      <a:pt x="59" y="6"/>
                      <a:pt x="53" y="10"/>
                    </a:cubicBezTo>
                    <a:lnTo>
                      <a:pt x="32" y="16"/>
                    </a:lnTo>
                    <a:close/>
                  </a:path>
                </a:pathLst>
              </a:custGeom>
              <a:solidFill>
                <a:srgbClr val="FF9E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2" name="îṩḷïde"/>
              <p:cNvSpPr/>
              <p:nvPr>
                <p:custDataLst>
                  <p:tags r:id="rId36"/>
                </p:custDataLst>
              </p:nvPr>
            </p:nvSpPr>
            <p:spPr bwMode="auto">
              <a:xfrm>
                <a:off x="2460" y="2650"/>
                <a:ext cx="51" cy="64"/>
              </a:xfrm>
              <a:custGeom>
                <a:avLst/>
                <a:gdLst>
                  <a:gd name="T0" fmla="*/ 34 w 37"/>
                  <a:gd name="T1" fmla="*/ 9 h 47"/>
                  <a:gd name="T2" fmla="*/ 0 w 37"/>
                  <a:gd name="T3" fmla="*/ 28 h 47"/>
                  <a:gd name="T4" fmla="*/ 18 w 37"/>
                  <a:gd name="T5" fmla="*/ 36 h 47"/>
                  <a:gd name="T6" fmla="*/ 17 w 37"/>
                  <a:gd name="T7" fmla="*/ 25 h 47"/>
                  <a:gd name="T8" fmla="*/ 34 w 37"/>
                  <a:gd name="T9" fmla="*/ 9 h 47"/>
                </a:gdLst>
                <a:ahLst/>
                <a:cxnLst>
                  <a:cxn ang="0">
                    <a:pos x="T0" y="T1"/>
                  </a:cxn>
                  <a:cxn ang="0">
                    <a:pos x="T2" y="T3"/>
                  </a:cxn>
                  <a:cxn ang="0">
                    <a:pos x="T4" y="T5"/>
                  </a:cxn>
                  <a:cxn ang="0">
                    <a:pos x="T6" y="T7"/>
                  </a:cxn>
                  <a:cxn ang="0">
                    <a:pos x="T8" y="T9"/>
                  </a:cxn>
                </a:cxnLst>
                <a:rect l="0" t="0" r="r" b="b"/>
                <a:pathLst>
                  <a:path w="37" h="47">
                    <a:moveTo>
                      <a:pt x="34" y="9"/>
                    </a:moveTo>
                    <a:cubicBezTo>
                      <a:pt x="29" y="0"/>
                      <a:pt x="0" y="11"/>
                      <a:pt x="0" y="28"/>
                    </a:cubicBezTo>
                    <a:cubicBezTo>
                      <a:pt x="1" y="45"/>
                      <a:pt x="15" y="47"/>
                      <a:pt x="18" y="36"/>
                    </a:cubicBezTo>
                    <a:cubicBezTo>
                      <a:pt x="21" y="26"/>
                      <a:pt x="17" y="25"/>
                      <a:pt x="17" y="25"/>
                    </a:cubicBezTo>
                    <a:cubicBezTo>
                      <a:pt x="17" y="25"/>
                      <a:pt x="37" y="16"/>
                      <a:pt x="34" y="9"/>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3" name="ïṡḷïḍé"/>
              <p:cNvSpPr/>
              <p:nvPr>
                <p:custDataLst>
                  <p:tags r:id="rId37"/>
                </p:custDataLst>
              </p:nvPr>
            </p:nvSpPr>
            <p:spPr bwMode="auto">
              <a:xfrm>
                <a:off x="2475" y="2661"/>
                <a:ext cx="50" cy="47"/>
              </a:xfrm>
              <a:custGeom>
                <a:avLst/>
                <a:gdLst>
                  <a:gd name="T0" fmla="*/ 32 w 37"/>
                  <a:gd name="T1" fmla="*/ 6 h 35"/>
                  <a:gd name="T2" fmla="*/ 8 w 37"/>
                  <a:gd name="T3" fmla="*/ 11 h 35"/>
                  <a:gd name="T4" fmla="*/ 13 w 37"/>
                  <a:gd name="T5" fmla="*/ 32 h 35"/>
                  <a:gd name="T6" fmla="*/ 21 w 37"/>
                  <a:gd name="T7" fmla="*/ 17 h 35"/>
                  <a:gd name="T8" fmla="*/ 32 w 37"/>
                  <a:gd name="T9" fmla="*/ 6 h 35"/>
                </a:gdLst>
                <a:ahLst/>
                <a:cxnLst>
                  <a:cxn ang="0">
                    <a:pos x="T0" y="T1"/>
                  </a:cxn>
                  <a:cxn ang="0">
                    <a:pos x="T2" y="T3"/>
                  </a:cxn>
                  <a:cxn ang="0">
                    <a:pos x="T4" y="T5"/>
                  </a:cxn>
                  <a:cxn ang="0">
                    <a:pos x="T6" y="T7"/>
                  </a:cxn>
                  <a:cxn ang="0">
                    <a:pos x="T8" y="T9"/>
                  </a:cxn>
                </a:cxnLst>
                <a:rect l="0" t="0" r="r" b="b"/>
                <a:pathLst>
                  <a:path w="37" h="35">
                    <a:moveTo>
                      <a:pt x="32" y="6"/>
                    </a:moveTo>
                    <a:cubicBezTo>
                      <a:pt x="29" y="2"/>
                      <a:pt x="15" y="0"/>
                      <a:pt x="8" y="11"/>
                    </a:cubicBezTo>
                    <a:cubicBezTo>
                      <a:pt x="0" y="22"/>
                      <a:pt x="4" y="35"/>
                      <a:pt x="13" y="32"/>
                    </a:cubicBezTo>
                    <a:cubicBezTo>
                      <a:pt x="22" y="29"/>
                      <a:pt x="21" y="17"/>
                      <a:pt x="21" y="17"/>
                    </a:cubicBezTo>
                    <a:cubicBezTo>
                      <a:pt x="21" y="17"/>
                      <a:pt x="37" y="13"/>
                      <a:pt x="32" y="6"/>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4" name="íṧļîďé"/>
              <p:cNvSpPr/>
              <p:nvPr>
                <p:custDataLst>
                  <p:tags r:id="rId38"/>
                </p:custDataLst>
              </p:nvPr>
            </p:nvSpPr>
            <p:spPr bwMode="auto">
              <a:xfrm>
                <a:off x="2478" y="2712"/>
                <a:ext cx="64" cy="50"/>
              </a:xfrm>
              <a:custGeom>
                <a:avLst/>
                <a:gdLst>
                  <a:gd name="T0" fmla="*/ 11 w 64"/>
                  <a:gd name="T1" fmla="*/ 50 h 50"/>
                  <a:gd name="T2" fmla="*/ 64 w 64"/>
                  <a:gd name="T3" fmla="*/ 26 h 50"/>
                  <a:gd name="T4" fmla="*/ 53 w 64"/>
                  <a:gd name="T5" fmla="*/ 0 h 50"/>
                  <a:gd name="T6" fmla="*/ 0 w 64"/>
                  <a:gd name="T7" fmla="*/ 23 h 50"/>
                  <a:gd name="T8" fmla="*/ 11 w 64"/>
                  <a:gd name="T9" fmla="*/ 50 h 50"/>
                </a:gdLst>
                <a:ahLst/>
                <a:cxnLst>
                  <a:cxn ang="0">
                    <a:pos x="T0" y="T1"/>
                  </a:cxn>
                  <a:cxn ang="0">
                    <a:pos x="T2" y="T3"/>
                  </a:cxn>
                  <a:cxn ang="0">
                    <a:pos x="T4" y="T5"/>
                  </a:cxn>
                  <a:cxn ang="0">
                    <a:pos x="T6" y="T7"/>
                  </a:cxn>
                  <a:cxn ang="0">
                    <a:pos x="T8" y="T9"/>
                  </a:cxn>
                </a:cxnLst>
                <a:rect l="0" t="0" r="r" b="b"/>
                <a:pathLst>
                  <a:path w="64" h="50">
                    <a:moveTo>
                      <a:pt x="11" y="50"/>
                    </a:moveTo>
                    <a:lnTo>
                      <a:pt x="64" y="26"/>
                    </a:lnTo>
                    <a:lnTo>
                      <a:pt x="53" y="0"/>
                    </a:lnTo>
                    <a:lnTo>
                      <a:pt x="0" y="23"/>
                    </a:lnTo>
                    <a:lnTo>
                      <a:pt x="11"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5" name="íṣ1ïḋè"/>
              <p:cNvSpPr/>
              <p:nvPr>
                <p:custDataLst>
                  <p:tags r:id="rId39"/>
                </p:custDataLst>
              </p:nvPr>
            </p:nvSpPr>
            <p:spPr bwMode="auto">
              <a:xfrm>
                <a:off x="2478" y="2712"/>
                <a:ext cx="64" cy="50"/>
              </a:xfrm>
              <a:custGeom>
                <a:avLst/>
                <a:gdLst>
                  <a:gd name="T0" fmla="*/ 11 w 64"/>
                  <a:gd name="T1" fmla="*/ 50 h 50"/>
                  <a:gd name="T2" fmla="*/ 64 w 64"/>
                  <a:gd name="T3" fmla="*/ 26 h 50"/>
                  <a:gd name="T4" fmla="*/ 53 w 64"/>
                  <a:gd name="T5" fmla="*/ 0 h 50"/>
                  <a:gd name="T6" fmla="*/ 0 w 64"/>
                  <a:gd name="T7" fmla="*/ 23 h 50"/>
                </a:gdLst>
                <a:ahLst/>
                <a:cxnLst>
                  <a:cxn ang="0">
                    <a:pos x="T0" y="T1"/>
                  </a:cxn>
                  <a:cxn ang="0">
                    <a:pos x="T2" y="T3"/>
                  </a:cxn>
                  <a:cxn ang="0">
                    <a:pos x="T4" y="T5"/>
                  </a:cxn>
                  <a:cxn ang="0">
                    <a:pos x="T6" y="T7"/>
                  </a:cxn>
                </a:cxnLst>
                <a:rect l="0" t="0" r="r" b="b"/>
                <a:pathLst>
                  <a:path w="64" h="50">
                    <a:moveTo>
                      <a:pt x="11" y="50"/>
                    </a:moveTo>
                    <a:lnTo>
                      <a:pt x="64" y="26"/>
                    </a:lnTo>
                    <a:lnTo>
                      <a:pt x="53" y="0"/>
                    </a:lnTo>
                    <a:lnTo>
                      <a:pt x="0"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6" name="ïṩľïdê"/>
              <p:cNvSpPr/>
              <p:nvPr>
                <p:custDataLst>
                  <p:tags r:id="rId40"/>
                </p:custDataLst>
              </p:nvPr>
            </p:nvSpPr>
            <p:spPr bwMode="auto">
              <a:xfrm>
                <a:off x="2255" y="2719"/>
                <a:ext cx="318" cy="289"/>
              </a:xfrm>
              <a:custGeom>
                <a:avLst/>
                <a:gdLst>
                  <a:gd name="T0" fmla="*/ 0 w 235"/>
                  <a:gd name="T1" fmla="*/ 212 h 214"/>
                  <a:gd name="T2" fmla="*/ 37 w 235"/>
                  <a:gd name="T3" fmla="*/ 214 h 214"/>
                  <a:gd name="T4" fmla="*/ 110 w 235"/>
                  <a:gd name="T5" fmla="*/ 208 h 214"/>
                  <a:gd name="T6" fmla="*/ 150 w 235"/>
                  <a:gd name="T7" fmla="*/ 198 h 214"/>
                  <a:gd name="T8" fmla="*/ 190 w 235"/>
                  <a:gd name="T9" fmla="*/ 181 h 214"/>
                  <a:gd name="T10" fmla="*/ 212 w 235"/>
                  <a:gd name="T11" fmla="*/ 163 h 214"/>
                  <a:gd name="T12" fmla="*/ 230 w 235"/>
                  <a:gd name="T13" fmla="*/ 128 h 214"/>
                  <a:gd name="T14" fmla="*/ 235 w 235"/>
                  <a:gd name="T15" fmla="*/ 93 h 214"/>
                  <a:gd name="T16" fmla="*/ 231 w 235"/>
                  <a:gd name="T17" fmla="*/ 58 h 214"/>
                  <a:gd name="T18" fmla="*/ 220 w 235"/>
                  <a:gd name="T19" fmla="*/ 17 h 214"/>
                  <a:gd name="T20" fmla="*/ 213 w 235"/>
                  <a:gd name="T21" fmla="*/ 0 h 214"/>
                  <a:gd name="T22" fmla="*/ 165 w 235"/>
                  <a:gd name="T23" fmla="*/ 22 h 214"/>
                  <a:gd name="T24" fmla="*/ 179 w 235"/>
                  <a:gd name="T25" fmla="*/ 16 h 214"/>
                  <a:gd name="T26" fmla="*/ 165 w 235"/>
                  <a:gd name="T27" fmla="*/ 22 h 214"/>
                  <a:gd name="T28" fmla="*/ 165 w 235"/>
                  <a:gd name="T29" fmla="*/ 22 h 214"/>
                  <a:gd name="T30" fmla="*/ 179 w 235"/>
                  <a:gd name="T31" fmla="*/ 16 h 214"/>
                  <a:gd name="T32" fmla="*/ 165 w 235"/>
                  <a:gd name="T33" fmla="*/ 22 h 214"/>
                  <a:gd name="T34" fmla="*/ 165 w 235"/>
                  <a:gd name="T35" fmla="*/ 23 h 214"/>
                  <a:gd name="T36" fmla="*/ 174 w 235"/>
                  <a:gd name="T37" fmla="*/ 48 h 214"/>
                  <a:gd name="T38" fmla="*/ 182 w 235"/>
                  <a:gd name="T39" fmla="*/ 93 h 214"/>
                  <a:gd name="T40" fmla="*/ 177 w 235"/>
                  <a:gd name="T41" fmla="*/ 119 h 214"/>
                  <a:gd name="T42" fmla="*/ 171 w 235"/>
                  <a:gd name="T43" fmla="*/ 128 h 214"/>
                  <a:gd name="T44" fmla="*/ 162 w 235"/>
                  <a:gd name="T45" fmla="*/ 135 h 214"/>
                  <a:gd name="T46" fmla="*/ 134 w 235"/>
                  <a:gd name="T47" fmla="*/ 148 h 214"/>
                  <a:gd name="T48" fmla="*/ 84 w 235"/>
                  <a:gd name="T49" fmla="*/ 158 h 214"/>
                  <a:gd name="T50" fmla="*/ 37 w 235"/>
                  <a:gd name="T51" fmla="*/ 161 h 214"/>
                  <a:gd name="T52" fmla="*/ 14 w 235"/>
                  <a:gd name="T53" fmla="*/ 160 h 214"/>
                  <a:gd name="T54" fmla="*/ 8 w 235"/>
                  <a:gd name="T55" fmla="*/ 160 h 214"/>
                  <a:gd name="T56" fmla="*/ 6 w 235"/>
                  <a:gd name="T57" fmla="*/ 160 h 214"/>
                  <a:gd name="T58" fmla="*/ 6 w 235"/>
                  <a:gd name="T59" fmla="*/ 160 h 214"/>
                  <a:gd name="T60" fmla="*/ 6 w 235"/>
                  <a:gd name="T61" fmla="*/ 159 h 214"/>
                  <a:gd name="T62" fmla="*/ 5 w 235"/>
                  <a:gd name="T63" fmla="*/ 168 h 214"/>
                  <a:gd name="T64" fmla="*/ 6 w 235"/>
                  <a:gd name="T65" fmla="*/ 159 h 214"/>
                  <a:gd name="T66" fmla="*/ 6 w 235"/>
                  <a:gd name="T67" fmla="*/ 159 h 214"/>
                  <a:gd name="T68" fmla="*/ 5 w 235"/>
                  <a:gd name="T69" fmla="*/ 168 h 214"/>
                  <a:gd name="T70" fmla="*/ 6 w 235"/>
                  <a:gd name="T71" fmla="*/ 159 h 214"/>
                  <a:gd name="T72" fmla="*/ 0 w 235"/>
                  <a:gd name="T73" fmla="*/ 212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5" h="214">
                    <a:moveTo>
                      <a:pt x="0" y="212"/>
                    </a:moveTo>
                    <a:cubicBezTo>
                      <a:pt x="1" y="213"/>
                      <a:pt x="16" y="214"/>
                      <a:pt x="37" y="214"/>
                    </a:cubicBezTo>
                    <a:cubicBezTo>
                      <a:pt x="57" y="214"/>
                      <a:pt x="83" y="213"/>
                      <a:pt x="110" y="208"/>
                    </a:cubicBezTo>
                    <a:cubicBezTo>
                      <a:pt x="123" y="206"/>
                      <a:pt x="137" y="203"/>
                      <a:pt x="150" y="198"/>
                    </a:cubicBezTo>
                    <a:cubicBezTo>
                      <a:pt x="164" y="194"/>
                      <a:pt x="177" y="188"/>
                      <a:pt x="190" y="181"/>
                    </a:cubicBezTo>
                    <a:cubicBezTo>
                      <a:pt x="198" y="176"/>
                      <a:pt x="206" y="170"/>
                      <a:pt x="212" y="163"/>
                    </a:cubicBezTo>
                    <a:cubicBezTo>
                      <a:pt x="221" y="152"/>
                      <a:pt x="227" y="140"/>
                      <a:pt x="230" y="128"/>
                    </a:cubicBezTo>
                    <a:cubicBezTo>
                      <a:pt x="234" y="116"/>
                      <a:pt x="235" y="104"/>
                      <a:pt x="235" y="93"/>
                    </a:cubicBezTo>
                    <a:cubicBezTo>
                      <a:pt x="235" y="81"/>
                      <a:pt x="233" y="69"/>
                      <a:pt x="231" y="58"/>
                    </a:cubicBezTo>
                    <a:cubicBezTo>
                      <a:pt x="228" y="42"/>
                      <a:pt x="224" y="28"/>
                      <a:pt x="220" y="17"/>
                    </a:cubicBezTo>
                    <a:cubicBezTo>
                      <a:pt x="216" y="7"/>
                      <a:pt x="213" y="0"/>
                      <a:pt x="213" y="0"/>
                    </a:cubicBezTo>
                    <a:cubicBezTo>
                      <a:pt x="165" y="22"/>
                      <a:pt x="165" y="22"/>
                      <a:pt x="165" y="22"/>
                    </a:cubicBezTo>
                    <a:cubicBezTo>
                      <a:pt x="179" y="16"/>
                      <a:pt x="179" y="16"/>
                      <a:pt x="179" y="16"/>
                    </a:cubicBezTo>
                    <a:cubicBezTo>
                      <a:pt x="165" y="22"/>
                      <a:pt x="165" y="22"/>
                      <a:pt x="165" y="22"/>
                    </a:cubicBezTo>
                    <a:cubicBezTo>
                      <a:pt x="165" y="22"/>
                      <a:pt x="165" y="22"/>
                      <a:pt x="165" y="22"/>
                    </a:cubicBezTo>
                    <a:cubicBezTo>
                      <a:pt x="179" y="16"/>
                      <a:pt x="179" y="16"/>
                      <a:pt x="179" y="16"/>
                    </a:cubicBezTo>
                    <a:cubicBezTo>
                      <a:pt x="165" y="22"/>
                      <a:pt x="165" y="22"/>
                      <a:pt x="165" y="22"/>
                    </a:cubicBezTo>
                    <a:cubicBezTo>
                      <a:pt x="165" y="23"/>
                      <a:pt x="165" y="23"/>
                      <a:pt x="165" y="23"/>
                    </a:cubicBezTo>
                    <a:cubicBezTo>
                      <a:pt x="166" y="25"/>
                      <a:pt x="170" y="35"/>
                      <a:pt x="174" y="48"/>
                    </a:cubicBezTo>
                    <a:cubicBezTo>
                      <a:pt x="178" y="61"/>
                      <a:pt x="182" y="78"/>
                      <a:pt x="182" y="93"/>
                    </a:cubicBezTo>
                    <a:cubicBezTo>
                      <a:pt x="182" y="103"/>
                      <a:pt x="180" y="112"/>
                      <a:pt x="177" y="119"/>
                    </a:cubicBezTo>
                    <a:cubicBezTo>
                      <a:pt x="175" y="122"/>
                      <a:pt x="174" y="125"/>
                      <a:pt x="171" y="128"/>
                    </a:cubicBezTo>
                    <a:cubicBezTo>
                      <a:pt x="169" y="131"/>
                      <a:pt x="166" y="133"/>
                      <a:pt x="162" y="135"/>
                    </a:cubicBezTo>
                    <a:cubicBezTo>
                      <a:pt x="154" y="140"/>
                      <a:pt x="145" y="144"/>
                      <a:pt x="134" y="148"/>
                    </a:cubicBezTo>
                    <a:cubicBezTo>
                      <a:pt x="118" y="153"/>
                      <a:pt x="101" y="156"/>
                      <a:pt x="84" y="158"/>
                    </a:cubicBezTo>
                    <a:cubicBezTo>
                      <a:pt x="67" y="160"/>
                      <a:pt x="51" y="161"/>
                      <a:pt x="37" y="161"/>
                    </a:cubicBezTo>
                    <a:cubicBezTo>
                      <a:pt x="28" y="161"/>
                      <a:pt x="19" y="160"/>
                      <a:pt x="14" y="160"/>
                    </a:cubicBezTo>
                    <a:cubicBezTo>
                      <a:pt x="11" y="160"/>
                      <a:pt x="9" y="160"/>
                      <a:pt x="8" y="160"/>
                    </a:cubicBezTo>
                    <a:cubicBezTo>
                      <a:pt x="7" y="160"/>
                      <a:pt x="6" y="160"/>
                      <a:pt x="6" y="160"/>
                    </a:cubicBezTo>
                    <a:cubicBezTo>
                      <a:pt x="6" y="160"/>
                      <a:pt x="6" y="160"/>
                      <a:pt x="6" y="160"/>
                    </a:cubicBezTo>
                    <a:cubicBezTo>
                      <a:pt x="6" y="159"/>
                      <a:pt x="6" y="159"/>
                      <a:pt x="6" y="159"/>
                    </a:cubicBezTo>
                    <a:cubicBezTo>
                      <a:pt x="5" y="168"/>
                      <a:pt x="5" y="168"/>
                      <a:pt x="5" y="168"/>
                    </a:cubicBezTo>
                    <a:cubicBezTo>
                      <a:pt x="6" y="159"/>
                      <a:pt x="6" y="159"/>
                      <a:pt x="6" y="159"/>
                    </a:cubicBezTo>
                    <a:cubicBezTo>
                      <a:pt x="6" y="159"/>
                      <a:pt x="6" y="159"/>
                      <a:pt x="6" y="159"/>
                    </a:cubicBezTo>
                    <a:cubicBezTo>
                      <a:pt x="5" y="168"/>
                      <a:pt x="5" y="168"/>
                      <a:pt x="5" y="168"/>
                    </a:cubicBezTo>
                    <a:cubicBezTo>
                      <a:pt x="6" y="159"/>
                      <a:pt x="6" y="159"/>
                      <a:pt x="6" y="159"/>
                    </a:cubicBezTo>
                    <a:cubicBezTo>
                      <a:pt x="0" y="212"/>
                      <a:pt x="0" y="212"/>
                      <a:pt x="0" y="212"/>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7" name="ïŝliḍé"/>
              <p:cNvSpPr/>
              <p:nvPr>
                <p:custDataLst>
                  <p:tags r:id="rId41"/>
                </p:custDataLst>
              </p:nvPr>
            </p:nvSpPr>
            <p:spPr bwMode="auto">
              <a:xfrm>
                <a:off x="2160" y="2942"/>
                <a:ext cx="199" cy="88"/>
              </a:xfrm>
              <a:prstGeom prst="ellipse">
                <a:avLst/>
              </a:pr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8" name="ïṣ1ïḍé"/>
              <p:cNvSpPr/>
              <p:nvPr>
                <p:custDataLst>
                  <p:tags r:id="rId42"/>
                </p:custDataLst>
              </p:nvPr>
            </p:nvSpPr>
            <p:spPr bwMode="auto">
              <a:xfrm>
                <a:off x="2065" y="3676"/>
                <a:ext cx="169" cy="67"/>
              </a:xfrm>
              <a:custGeom>
                <a:avLst/>
                <a:gdLst>
                  <a:gd name="T0" fmla="*/ 0 w 125"/>
                  <a:gd name="T1" fmla="*/ 50 h 50"/>
                  <a:gd name="T2" fmla="*/ 0 w 125"/>
                  <a:gd name="T3" fmla="*/ 47 h 50"/>
                  <a:gd name="T4" fmla="*/ 27 w 125"/>
                  <a:gd name="T5" fmla="*/ 20 h 50"/>
                  <a:gd name="T6" fmla="*/ 50 w 125"/>
                  <a:gd name="T7" fmla="*/ 20 h 50"/>
                  <a:gd name="T8" fmla="*/ 59 w 125"/>
                  <a:gd name="T9" fmla="*/ 10 h 50"/>
                  <a:gd name="T10" fmla="*/ 59 w 125"/>
                  <a:gd name="T11" fmla="*/ 10 h 50"/>
                  <a:gd name="T12" fmla="*/ 69 w 125"/>
                  <a:gd name="T13" fmla="*/ 0 h 50"/>
                  <a:gd name="T14" fmla="*/ 116 w 125"/>
                  <a:gd name="T15" fmla="*/ 0 h 50"/>
                  <a:gd name="T16" fmla="*/ 125 w 125"/>
                  <a:gd name="T17" fmla="*/ 10 h 50"/>
                  <a:gd name="T18" fmla="*/ 125 w 125"/>
                  <a:gd name="T19" fmla="*/ 50 h 50"/>
                  <a:gd name="T20" fmla="*/ 83 w 125"/>
                  <a:gd name="T21" fmla="*/ 50 h 50"/>
                  <a:gd name="T22" fmla="*/ 83 w 125"/>
                  <a:gd name="T23" fmla="*/ 45 h 50"/>
                  <a:gd name="T24" fmla="*/ 72 w 125"/>
                  <a:gd name="T25" fmla="*/ 50 h 50"/>
                  <a:gd name="T26" fmla="*/ 0 w 125"/>
                  <a:gd name="T2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50">
                    <a:moveTo>
                      <a:pt x="0" y="50"/>
                    </a:moveTo>
                    <a:cubicBezTo>
                      <a:pt x="0" y="47"/>
                      <a:pt x="0" y="47"/>
                      <a:pt x="0" y="47"/>
                    </a:cubicBezTo>
                    <a:cubicBezTo>
                      <a:pt x="0" y="32"/>
                      <a:pt x="12" y="20"/>
                      <a:pt x="27" y="20"/>
                    </a:cubicBezTo>
                    <a:cubicBezTo>
                      <a:pt x="50" y="20"/>
                      <a:pt x="50" y="20"/>
                      <a:pt x="50" y="20"/>
                    </a:cubicBezTo>
                    <a:cubicBezTo>
                      <a:pt x="55" y="20"/>
                      <a:pt x="59" y="15"/>
                      <a:pt x="59" y="10"/>
                    </a:cubicBezTo>
                    <a:cubicBezTo>
                      <a:pt x="59" y="10"/>
                      <a:pt x="59" y="10"/>
                      <a:pt x="59" y="10"/>
                    </a:cubicBezTo>
                    <a:cubicBezTo>
                      <a:pt x="59" y="5"/>
                      <a:pt x="64" y="0"/>
                      <a:pt x="69" y="0"/>
                    </a:cubicBezTo>
                    <a:cubicBezTo>
                      <a:pt x="116" y="0"/>
                      <a:pt x="116" y="0"/>
                      <a:pt x="116" y="0"/>
                    </a:cubicBezTo>
                    <a:cubicBezTo>
                      <a:pt x="121" y="0"/>
                      <a:pt x="125" y="5"/>
                      <a:pt x="125" y="10"/>
                    </a:cubicBezTo>
                    <a:cubicBezTo>
                      <a:pt x="125" y="50"/>
                      <a:pt x="125" y="50"/>
                      <a:pt x="125" y="50"/>
                    </a:cubicBezTo>
                    <a:cubicBezTo>
                      <a:pt x="83" y="50"/>
                      <a:pt x="83" y="50"/>
                      <a:pt x="83" y="50"/>
                    </a:cubicBezTo>
                    <a:cubicBezTo>
                      <a:pt x="83" y="45"/>
                      <a:pt x="83" y="45"/>
                      <a:pt x="83" y="45"/>
                    </a:cubicBezTo>
                    <a:cubicBezTo>
                      <a:pt x="72" y="50"/>
                      <a:pt x="72" y="50"/>
                      <a:pt x="72" y="50"/>
                    </a:cubicBezTo>
                    <a:lnTo>
                      <a:pt x="0" y="50"/>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9" name="ïš1íḑè"/>
              <p:cNvSpPr/>
              <p:nvPr>
                <p:custDataLst>
                  <p:tags r:id="rId43"/>
                </p:custDataLst>
              </p:nvPr>
            </p:nvSpPr>
            <p:spPr bwMode="auto">
              <a:xfrm>
                <a:off x="2286" y="3676"/>
                <a:ext cx="169" cy="67"/>
              </a:xfrm>
              <a:custGeom>
                <a:avLst/>
                <a:gdLst>
                  <a:gd name="T0" fmla="*/ 125 w 125"/>
                  <a:gd name="T1" fmla="*/ 50 h 50"/>
                  <a:gd name="T2" fmla="*/ 125 w 125"/>
                  <a:gd name="T3" fmla="*/ 46 h 50"/>
                  <a:gd name="T4" fmla="*/ 98 w 125"/>
                  <a:gd name="T5" fmla="*/ 19 h 50"/>
                  <a:gd name="T6" fmla="*/ 75 w 125"/>
                  <a:gd name="T7" fmla="*/ 19 h 50"/>
                  <a:gd name="T8" fmla="*/ 66 w 125"/>
                  <a:gd name="T9" fmla="*/ 9 h 50"/>
                  <a:gd name="T10" fmla="*/ 66 w 125"/>
                  <a:gd name="T11" fmla="*/ 9 h 50"/>
                  <a:gd name="T12" fmla="*/ 56 w 125"/>
                  <a:gd name="T13" fmla="*/ 0 h 50"/>
                  <a:gd name="T14" fmla="*/ 10 w 125"/>
                  <a:gd name="T15" fmla="*/ 0 h 50"/>
                  <a:gd name="T16" fmla="*/ 0 w 125"/>
                  <a:gd name="T17" fmla="*/ 9 h 50"/>
                  <a:gd name="T18" fmla="*/ 0 w 125"/>
                  <a:gd name="T19" fmla="*/ 50 h 50"/>
                  <a:gd name="T20" fmla="*/ 43 w 125"/>
                  <a:gd name="T21" fmla="*/ 50 h 50"/>
                  <a:gd name="T22" fmla="*/ 43 w 125"/>
                  <a:gd name="T23" fmla="*/ 45 h 50"/>
                  <a:gd name="T24" fmla="*/ 53 w 125"/>
                  <a:gd name="T25" fmla="*/ 50 h 50"/>
                  <a:gd name="T26" fmla="*/ 125 w 125"/>
                  <a:gd name="T2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50">
                    <a:moveTo>
                      <a:pt x="125" y="50"/>
                    </a:moveTo>
                    <a:cubicBezTo>
                      <a:pt x="125" y="46"/>
                      <a:pt x="125" y="46"/>
                      <a:pt x="125" y="46"/>
                    </a:cubicBezTo>
                    <a:cubicBezTo>
                      <a:pt x="125" y="31"/>
                      <a:pt x="113" y="19"/>
                      <a:pt x="98" y="19"/>
                    </a:cubicBezTo>
                    <a:cubicBezTo>
                      <a:pt x="75" y="19"/>
                      <a:pt x="75" y="19"/>
                      <a:pt x="75" y="19"/>
                    </a:cubicBezTo>
                    <a:cubicBezTo>
                      <a:pt x="70" y="19"/>
                      <a:pt x="66" y="15"/>
                      <a:pt x="66" y="9"/>
                    </a:cubicBezTo>
                    <a:cubicBezTo>
                      <a:pt x="66" y="9"/>
                      <a:pt x="66" y="9"/>
                      <a:pt x="66" y="9"/>
                    </a:cubicBezTo>
                    <a:cubicBezTo>
                      <a:pt x="66" y="4"/>
                      <a:pt x="62" y="0"/>
                      <a:pt x="56" y="0"/>
                    </a:cubicBezTo>
                    <a:cubicBezTo>
                      <a:pt x="10" y="0"/>
                      <a:pt x="10" y="0"/>
                      <a:pt x="10" y="0"/>
                    </a:cubicBezTo>
                    <a:cubicBezTo>
                      <a:pt x="4" y="0"/>
                      <a:pt x="0" y="4"/>
                      <a:pt x="0" y="9"/>
                    </a:cubicBezTo>
                    <a:cubicBezTo>
                      <a:pt x="0" y="50"/>
                      <a:pt x="0" y="50"/>
                      <a:pt x="0" y="50"/>
                    </a:cubicBezTo>
                    <a:cubicBezTo>
                      <a:pt x="43" y="50"/>
                      <a:pt x="43" y="50"/>
                      <a:pt x="43" y="50"/>
                    </a:cubicBezTo>
                    <a:cubicBezTo>
                      <a:pt x="43" y="45"/>
                      <a:pt x="43" y="45"/>
                      <a:pt x="43" y="45"/>
                    </a:cubicBezTo>
                    <a:cubicBezTo>
                      <a:pt x="53" y="50"/>
                      <a:pt x="53" y="50"/>
                      <a:pt x="53" y="50"/>
                    </a:cubicBezTo>
                    <a:lnTo>
                      <a:pt x="125" y="50"/>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0" name="îSlïḋè"/>
              <p:cNvSpPr/>
              <p:nvPr>
                <p:custDataLst>
                  <p:tags r:id="rId44"/>
                </p:custDataLst>
              </p:nvPr>
            </p:nvSpPr>
            <p:spPr bwMode="auto">
              <a:xfrm>
                <a:off x="2144" y="3173"/>
                <a:ext cx="233" cy="511"/>
              </a:xfrm>
              <a:custGeom>
                <a:avLst/>
                <a:gdLst>
                  <a:gd name="T0" fmla="*/ 95 w 233"/>
                  <a:gd name="T1" fmla="*/ 511 h 511"/>
                  <a:gd name="T2" fmla="*/ 95 w 233"/>
                  <a:gd name="T3" fmla="*/ 88 h 511"/>
                  <a:gd name="T4" fmla="*/ 136 w 233"/>
                  <a:gd name="T5" fmla="*/ 88 h 511"/>
                  <a:gd name="T6" fmla="*/ 138 w 233"/>
                  <a:gd name="T7" fmla="*/ 511 h 511"/>
                  <a:gd name="T8" fmla="*/ 233 w 233"/>
                  <a:gd name="T9" fmla="*/ 509 h 511"/>
                  <a:gd name="T10" fmla="*/ 215 w 233"/>
                  <a:gd name="T11" fmla="*/ 0 h 511"/>
                  <a:gd name="T12" fmla="*/ 16 w 233"/>
                  <a:gd name="T13" fmla="*/ 0 h 511"/>
                  <a:gd name="T14" fmla="*/ 0 w 233"/>
                  <a:gd name="T15" fmla="*/ 509 h 511"/>
                  <a:gd name="T16" fmla="*/ 95 w 233"/>
                  <a:gd name="T17" fmla="*/ 511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511">
                    <a:moveTo>
                      <a:pt x="95" y="511"/>
                    </a:moveTo>
                    <a:lnTo>
                      <a:pt x="95" y="88"/>
                    </a:lnTo>
                    <a:lnTo>
                      <a:pt x="136" y="88"/>
                    </a:lnTo>
                    <a:lnTo>
                      <a:pt x="138" y="511"/>
                    </a:lnTo>
                    <a:lnTo>
                      <a:pt x="233" y="509"/>
                    </a:lnTo>
                    <a:lnTo>
                      <a:pt x="215" y="0"/>
                    </a:lnTo>
                    <a:lnTo>
                      <a:pt x="16" y="0"/>
                    </a:lnTo>
                    <a:lnTo>
                      <a:pt x="0" y="509"/>
                    </a:lnTo>
                    <a:lnTo>
                      <a:pt x="95" y="511"/>
                    </a:ln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1" name="iŝlíďé"/>
              <p:cNvSpPr/>
              <p:nvPr>
                <p:custDataLst>
                  <p:tags r:id="rId45"/>
                </p:custDataLst>
              </p:nvPr>
            </p:nvSpPr>
            <p:spPr bwMode="auto">
              <a:xfrm>
                <a:off x="2153" y="3185"/>
                <a:ext cx="213" cy="187"/>
              </a:xfrm>
              <a:custGeom>
                <a:avLst/>
                <a:gdLst>
                  <a:gd name="T0" fmla="*/ 7 w 213"/>
                  <a:gd name="T1" fmla="*/ 0 h 187"/>
                  <a:gd name="T2" fmla="*/ 206 w 213"/>
                  <a:gd name="T3" fmla="*/ 0 h 187"/>
                  <a:gd name="T4" fmla="*/ 213 w 213"/>
                  <a:gd name="T5" fmla="*/ 187 h 187"/>
                  <a:gd name="T6" fmla="*/ 127 w 213"/>
                  <a:gd name="T7" fmla="*/ 187 h 187"/>
                  <a:gd name="T8" fmla="*/ 127 w 213"/>
                  <a:gd name="T9" fmla="*/ 87 h 187"/>
                  <a:gd name="T10" fmla="*/ 86 w 213"/>
                  <a:gd name="T11" fmla="*/ 87 h 187"/>
                  <a:gd name="T12" fmla="*/ 86 w 213"/>
                  <a:gd name="T13" fmla="*/ 187 h 187"/>
                  <a:gd name="T14" fmla="*/ 0 w 213"/>
                  <a:gd name="T15" fmla="*/ 187 h 187"/>
                  <a:gd name="T16" fmla="*/ 7 w 213"/>
                  <a:gd name="T1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187">
                    <a:moveTo>
                      <a:pt x="7" y="0"/>
                    </a:moveTo>
                    <a:lnTo>
                      <a:pt x="206" y="0"/>
                    </a:lnTo>
                    <a:lnTo>
                      <a:pt x="213" y="187"/>
                    </a:lnTo>
                    <a:lnTo>
                      <a:pt x="127" y="187"/>
                    </a:lnTo>
                    <a:lnTo>
                      <a:pt x="127" y="87"/>
                    </a:lnTo>
                    <a:lnTo>
                      <a:pt x="86" y="87"/>
                    </a:lnTo>
                    <a:lnTo>
                      <a:pt x="86" y="187"/>
                    </a:lnTo>
                    <a:lnTo>
                      <a:pt x="0" y="187"/>
                    </a:lnTo>
                    <a:lnTo>
                      <a:pt x="7" y="0"/>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2" name="îSlïďê"/>
              <p:cNvSpPr/>
              <p:nvPr>
                <p:custDataLst>
                  <p:tags r:id="rId46"/>
                </p:custDataLst>
              </p:nvPr>
            </p:nvSpPr>
            <p:spPr bwMode="auto">
              <a:xfrm>
                <a:off x="2124" y="2938"/>
                <a:ext cx="271" cy="407"/>
              </a:xfrm>
              <a:custGeom>
                <a:avLst/>
                <a:gdLst>
                  <a:gd name="T0" fmla="*/ 100 w 201"/>
                  <a:gd name="T1" fmla="*/ 0 h 301"/>
                  <a:gd name="T2" fmla="*/ 12 w 201"/>
                  <a:gd name="T3" fmla="*/ 62 h 301"/>
                  <a:gd name="T4" fmla="*/ 12 w 201"/>
                  <a:gd name="T5" fmla="*/ 301 h 301"/>
                  <a:gd name="T6" fmla="*/ 188 w 201"/>
                  <a:gd name="T7" fmla="*/ 301 h 301"/>
                  <a:gd name="T8" fmla="*/ 188 w 201"/>
                  <a:gd name="T9" fmla="*/ 62 h 301"/>
                  <a:gd name="T10" fmla="*/ 100 w 201"/>
                  <a:gd name="T11" fmla="*/ 0 h 301"/>
                </a:gdLst>
                <a:ahLst/>
                <a:cxnLst>
                  <a:cxn ang="0">
                    <a:pos x="T0" y="T1"/>
                  </a:cxn>
                  <a:cxn ang="0">
                    <a:pos x="T2" y="T3"/>
                  </a:cxn>
                  <a:cxn ang="0">
                    <a:pos x="T4" y="T5"/>
                  </a:cxn>
                  <a:cxn ang="0">
                    <a:pos x="T6" y="T7"/>
                  </a:cxn>
                  <a:cxn ang="0">
                    <a:pos x="T8" y="T9"/>
                  </a:cxn>
                  <a:cxn ang="0">
                    <a:pos x="T10" y="T11"/>
                  </a:cxn>
                </a:cxnLst>
                <a:rect l="0" t="0" r="r" b="b"/>
                <a:pathLst>
                  <a:path w="201" h="301">
                    <a:moveTo>
                      <a:pt x="100" y="0"/>
                    </a:moveTo>
                    <a:cubicBezTo>
                      <a:pt x="0" y="0"/>
                      <a:pt x="12" y="62"/>
                      <a:pt x="12" y="62"/>
                    </a:cubicBezTo>
                    <a:cubicBezTo>
                      <a:pt x="12" y="301"/>
                      <a:pt x="12" y="301"/>
                      <a:pt x="12" y="301"/>
                    </a:cubicBezTo>
                    <a:cubicBezTo>
                      <a:pt x="188" y="301"/>
                      <a:pt x="188" y="301"/>
                      <a:pt x="188" y="301"/>
                    </a:cubicBezTo>
                    <a:cubicBezTo>
                      <a:pt x="188" y="62"/>
                      <a:pt x="188" y="62"/>
                      <a:pt x="188" y="62"/>
                    </a:cubicBezTo>
                    <a:cubicBezTo>
                      <a:pt x="188" y="62"/>
                      <a:pt x="201" y="0"/>
                      <a:pt x="100" y="0"/>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3" name="ísľïďè"/>
              <p:cNvSpPr/>
              <p:nvPr>
                <p:custDataLst>
                  <p:tags r:id="rId47"/>
                </p:custDataLst>
              </p:nvPr>
            </p:nvSpPr>
            <p:spPr bwMode="auto">
              <a:xfrm>
                <a:off x="2106" y="3185"/>
                <a:ext cx="91" cy="111"/>
              </a:xfrm>
              <a:custGeom>
                <a:avLst/>
                <a:gdLst>
                  <a:gd name="T0" fmla="*/ 31 w 67"/>
                  <a:gd name="T1" fmla="*/ 40 h 82"/>
                  <a:gd name="T2" fmla="*/ 49 w 67"/>
                  <a:gd name="T3" fmla="*/ 45 h 82"/>
                  <a:gd name="T4" fmla="*/ 49 w 67"/>
                  <a:gd name="T5" fmla="*/ 30 h 82"/>
                  <a:gd name="T6" fmla="*/ 35 w 67"/>
                  <a:gd name="T7" fmla="*/ 26 h 82"/>
                  <a:gd name="T8" fmla="*/ 50 w 67"/>
                  <a:gd name="T9" fmla="*/ 11 h 82"/>
                  <a:gd name="T10" fmla="*/ 24 w 67"/>
                  <a:gd name="T11" fmla="*/ 16 h 82"/>
                  <a:gd name="T12" fmla="*/ 11 w 67"/>
                  <a:gd name="T13" fmla="*/ 40 h 82"/>
                  <a:gd name="T14" fmla="*/ 9 w 67"/>
                  <a:gd name="T15" fmla="*/ 45 h 82"/>
                  <a:gd name="T16" fmla="*/ 42 w 67"/>
                  <a:gd name="T17" fmla="*/ 76 h 82"/>
                  <a:gd name="T18" fmla="*/ 24 w 67"/>
                  <a:gd name="T19" fmla="*/ 57 h 82"/>
                  <a:gd name="T20" fmla="*/ 53 w 67"/>
                  <a:gd name="T21" fmla="*/ 61 h 82"/>
                  <a:gd name="T22" fmla="*/ 31 w 67"/>
                  <a:gd name="T2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82">
                    <a:moveTo>
                      <a:pt x="31" y="40"/>
                    </a:moveTo>
                    <a:cubicBezTo>
                      <a:pt x="31" y="40"/>
                      <a:pt x="39" y="41"/>
                      <a:pt x="49" y="45"/>
                    </a:cubicBezTo>
                    <a:cubicBezTo>
                      <a:pt x="59" y="48"/>
                      <a:pt x="67" y="36"/>
                      <a:pt x="49" y="30"/>
                    </a:cubicBezTo>
                    <a:cubicBezTo>
                      <a:pt x="44" y="28"/>
                      <a:pt x="39" y="27"/>
                      <a:pt x="35" y="26"/>
                    </a:cubicBezTo>
                    <a:cubicBezTo>
                      <a:pt x="42" y="22"/>
                      <a:pt x="51" y="16"/>
                      <a:pt x="50" y="11"/>
                    </a:cubicBezTo>
                    <a:cubicBezTo>
                      <a:pt x="46" y="0"/>
                      <a:pt x="33" y="7"/>
                      <a:pt x="24" y="16"/>
                    </a:cubicBezTo>
                    <a:cubicBezTo>
                      <a:pt x="18" y="23"/>
                      <a:pt x="14" y="34"/>
                      <a:pt x="11" y="40"/>
                    </a:cubicBezTo>
                    <a:cubicBezTo>
                      <a:pt x="11" y="41"/>
                      <a:pt x="10" y="43"/>
                      <a:pt x="9" y="45"/>
                    </a:cubicBezTo>
                    <a:cubicBezTo>
                      <a:pt x="0" y="68"/>
                      <a:pt x="34" y="82"/>
                      <a:pt x="42" y="76"/>
                    </a:cubicBezTo>
                    <a:cubicBezTo>
                      <a:pt x="55" y="67"/>
                      <a:pt x="24" y="57"/>
                      <a:pt x="24" y="57"/>
                    </a:cubicBezTo>
                    <a:cubicBezTo>
                      <a:pt x="24" y="57"/>
                      <a:pt x="47" y="70"/>
                      <a:pt x="53" y="61"/>
                    </a:cubicBezTo>
                    <a:cubicBezTo>
                      <a:pt x="58" y="53"/>
                      <a:pt x="39" y="43"/>
                      <a:pt x="31" y="40"/>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4" name="íṥlídè"/>
              <p:cNvSpPr/>
              <p:nvPr>
                <p:custDataLst>
                  <p:tags r:id="rId48"/>
                </p:custDataLst>
              </p:nvPr>
            </p:nvSpPr>
            <p:spPr bwMode="auto">
              <a:xfrm>
                <a:off x="2090" y="3188"/>
                <a:ext cx="52" cy="65"/>
              </a:xfrm>
              <a:custGeom>
                <a:avLst/>
                <a:gdLst>
                  <a:gd name="T0" fmla="*/ 28 w 52"/>
                  <a:gd name="T1" fmla="*/ 0 h 65"/>
                  <a:gd name="T2" fmla="*/ 0 w 52"/>
                  <a:gd name="T3" fmla="*/ 50 h 65"/>
                  <a:gd name="T4" fmla="*/ 24 w 52"/>
                  <a:gd name="T5" fmla="*/ 65 h 65"/>
                  <a:gd name="T6" fmla="*/ 52 w 52"/>
                  <a:gd name="T7" fmla="*/ 15 h 65"/>
                  <a:gd name="T8" fmla="*/ 28 w 52"/>
                  <a:gd name="T9" fmla="*/ 0 h 65"/>
                </a:gdLst>
                <a:ahLst/>
                <a:cxnLst>
                  <a:cxn ang="0">
                    <a:pos x="T0" y="T1"/>
                  </a:cxn>
                  <a:cxn ang="0">
                    <a:pos x="T2" y="T3"/>
                  </a:cxn>
                  <a:cxn ang="0">
                    <a:pos x="T4" y="T5"/>
                  </a:cxn>
                  <a:cxn ang="0">
                    <a:pos x="T6" y="T7"/>
                  </a:cxn>
                  <a:cxn ang="0">
                    <a:pos x="T8" y="T9"/>
                  </a:cxn>
                </a:cxnLst>
                <a:rect l="0" t="0" r="r" b="b"/>
                <a:pathLst>
                  <a:path w="52" h="65">
                    <a:moveTo>
                      <a:pt x="28" y="0"/>
                    </a:moveTo>
                    <a:lnTo>
                      <a:pt x="0" y="50"/>
                    </a:lnTo>
                    <a:lnTo>
                      <a:pt x="24" y="65"/>
                    </a:lnTo>
                    <a:lnTo>
                      <a:pt x="52" y="15"/>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5" name="iṩḻiḋe"/>
              <p:cNvSpPr/>
              <p:nvPr>
                <p:custDataLst>
                  <p:tags r:id="rId49"/>
                </p:custDataLst>
              </p:nvPr>
            </p:nvSpPr>
            <p:spPr bwMode="auto">
              <a:xfrm>
                <a:off x="2090" y="3188"/>
                <a:ext cx="52" cy="65"/>
              </a:xfrm>
              <a:custGeom>
                <a:avLst/>
                <a:gdLst>
                  <a:gd name="T0" fmla="*/ 28 w 52"/>
                  <a:gd name="T1" fmla="*/ 0 h 65"/>
                  <a:gd name="T2" fmla="*/ 0 w 52"/>
                  <a:gd name="T3" fmla="*/ 50 h 65"/>
                  <a:gd name="T4" fmla="*/ 24 w 52"/>
                  <a:gd name="T5" fmla="*/ 65 h 65"/>
                  <a:gd name="T6" fmla="*/ 52 w 52"/>
                  <a:gd name="T7" fmla="*/ 15 h 65"/>
                </a:gdLst>
                <a:ahLst/>
                <a:cxnLst>
                  <a:cxn ang="0">
                    <a:pos x="T0" y="T1"/>
                  </a:cxn>
                  <a:cxn ang="0">
                    <a:pos x="T2" y="T3"/>
                  </a:cxn>
                  <a:cxn ang="0">
                    <a:pos x="T4" y="T5"/>
                  </a:cxn>
                  <a:cxn ang="0">
                    <a:pos x="T6" y="T7"/>
                  </a:cxn>
                </a:cxnLst>
                <a:rect l="0" t="0" r="r" b="b"/>
                <a:pathLst>
                  <a:path w="52" h="65">
                    <a:moveTo>
                      <a:pt x="28" y="0"/>
                    </a:moveTo>
                    <a:lnTo>
                      <a:pt x="0" y="50"/>
                    </a:lnTo>
                    <a:lnTo>
                      <a:pt x="24" y="65"/>
                    </a:lnTo>
                    <a:lnTo>
                      <a:pt x="52" y="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6" name="îSľïďê"/>
              <p:cNvSpPr/>
              <p:nvPr>
                <p:custDataLst>
                  <p:tags r:id="rId50"/>
                </p:custDataLst>
              </p:nvPr>
            </p:nvSpPr>
            <p:spPr bwMode="auto">
              <a:xfrm>
                <a:off x="1975" y="2927"/>
                <a:ext cx="304" cy="326"/>
              </a:xfrm>
              <a:custGeom>
                <a:avLst/>
                <a:gdLst>
                  <a:gd name="T0" fmla="*/ 93 w 225"/>
                  <a:gd name="T1" fmla="*/ 241 h 241"/>
                  <a:gd name="T2" fmla="*/ 10 w 225"/>
                  <a:gd name="T3" fmla="*/ 113 h 241"/>
                  <a:gd name="T4" fmla="*/ 225 w 225"/>
                  <a:gd name="T5" fmla="*/ 10 h 241"/>
                  <a:gd name="T6" fmla="*/ 219 w 225"/>
                  <a:gd name="T7" fmla="*/ 63 h 241"/>
                  <a:gd name="T8" fmla="*/ 115 w 225"/>
                  <a:gd name="T9" fmla="*/ 75 h 241"/>
                  <a:gd name="T10" fmla="*/ 63 w 225"/>
                  <a:gd name="T11" fmla="*/ 119 h 241"/>
                  <a:gd name="T12" fmla="*/ 118 w 225"/>
                  <a:gd name="T13" fmla="*/ 194 h 241"/>
                  <a:gd name="T14" fmla="*/ 93 w 225"/>
                  <a:gd name="T15" fmla="*/ 241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241">
                    <a:moveTo>
                      <a:pt x="93" y="241"/>
                    </a:moveTo>
                    <a:cubicBezTo>
                      <a:pt x="89" y="239"/>
                      <a:pt x="0" y="192"/>
                      <a:pt x="10" y="113"/>
                    </a:cubicBezTo>
                    <a:cubicBezTo>
                      <a:pt x="20" y="31"/>
                      <a:pt x="144" y="0"/>
                      <a:pt x="225" y="10"/>
                    </a:cubicBezTo>
                    <a:cubicBezTo>
                      <a:pt x="219" y="63"/>
                      <a:pt x="219" y="63"/>
                      <a:pt x="219" y="63"/>
                    </a:cubicBezTo>
                    <a:cubicBezTo>
                      <a:pt x="186" y="59"/>
                      <a:pt x="146" y="64"/>
                      <a:pt x="115" y="75"/>
                    </a:cubicBezTo>
                    <a:cubicBezTo>
                      <a:pt x="100" y="80"/>
                      <a:pt x="66" y="95"/>
                      <a:pt x="63" y="119"/>
                    </a:cubicBezTo>
                    <a:cubicBezTo>
                      <a:pt x="57" y="161"/>
                      <a:pt x="117" y="194"/>
                      <a:pt x="118" y="194"/>
                    </a:cubicBezTo>
                    <a:lnTo>
                      <a:pt x="93" y="241"/>
                    </a:ln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7" name="íśļîḋè"/>
              <p:cNvSpPr/>
              <p:nvPr>
                <p:custDataLst>
                  <p:tags r:id="rId51"/>
                </p:custDataLst>
              </p:nvPr>
            </p:nvSpPr>
            <p:spPr bwMode="auto">
              <a:xfrm>
                <a:off x="2199" y="2952"/>
                <a:ext cx="121" cy="175"/>
              </a:xfrm>
              <a:custGeom>
                <a:avLst/>
                <a:gdLst>
                  <a:gd name="T0" fmla="*/ 0 w 121"/>
                  <a:gd name="T1" fmla="*/ 0 h 175"/>
                  <a:gd name="T2" fmla="*/ 60 w 121"/>
                  <a:gd name="T3" fmla="*/ 175 h 175"/>
                  <a:gd name="T4" fmla="*/ 121 w 121"/>
                  <a:gd name="T5" fmla="*/ 0 h 175"/>
                  <a:gd name="T6" fmla="*/ 0 w 121"/>
                  <a:gd name="T7" fmla="*/ 0 h 175"/>
                </a:gdLst>
                <a:ahLst/>
                <a:cxnLst>
                  <a:cxn ang="0">
                    <a:pos x="T0" y="T1"/>
                  </a:cxn>
                  <a:cxn ang="0">
                    <a:pos x="T2" y="T3"/>
                  </a:cxn>
                  <a:cxn ang="0">
                    <a:pos x="T4" y="T5"/>
                  </a:cxn>
                  <a:cxn ang="0">
                    <a:pos x="T6" y="T7"/>
                  </a:cxn>
                </a:cxnLst>
                <a:rect l="0" t="0" r="r" b="b"/>
                <a:pathLst>
                  <a:path w="121" h="175">
                    <a:moveTo>
                      <a:pt x="0" y="0"/>
                    </a:moveTo>
                    <a:lnTo>
                      <a:pt x="60" y="175"/>
                    </a:lnTo>
                    <a:lnTo>
                      <a:pt x="12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8" name="íšḻíďè"/>
              <p:cNvSpPr/>
              <p:nvPr>
                <p:custDataLst>
                  <p:tags r:id="rId52"/>
                </p:custDataLst>
              </p:nvPr>
            </p:nvSpPr>
            <p:spPr bwMode="auto">
              <a:xfrm>
                <a:off x="2198" y="2952"/>
                <a:ext cx="122" cy="67"/>
              </a:xfrm>
              <a:custGeom>
                <a:avLst/>
                <a:gdLst>
                  <a:gd name="T0" fmla="*/ 90 w 90"/>
                  <a:gd name="T1" fmla="*/ 14 h 50"/>
                  <a:gd name="T2" fmla="*/ 90 w 90"/>
                  <a:gd name="T3" fmla="*/ 14 h 50"/>
                  <a:gd name="T4" fmla="*/ 1 w 90"/>
                  <a:gd name="T5" fmla="*/ 14 h 50"/>
                  <a:gd name="T6" fmla="*/ 0 w 90"/>
                  <a:gd name="T7" fmla="*/ 14 h 50"/>
                  <a:gd name="T8" fmla="*/ 13 w 90"/>
                  <a:gd name="T9" fmla="*/ 50 h 50"/>
                  <a:gd name="T10" fmla="*/ 45 w 90"/>
                  <a:gd name="T11" fmla="*/ 26 h 50"/>
                  <a:gd name="T12" fmla="*/ 78 w 90"/>
                  <a:gd name="T13" fmla="*/ 50 h 50"/>
                  <a:gd name="T14" fmla="*/ 90 w 90"/>
                  <a:gd name="T15" fmla="*/ 14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50">
                    <a:moveTo>
                      <a:pt x="90" y="14"/>
                    </a:moveTo>
                    <a:cubicBezTo>
                      <a:pt x="90" y="14"/>
                      <a:pt x="90" y="14"/>
                      <a:pt x="90" y="14"/>
                    </a:cubicBezTo>
                    <a:cubicBezTo>
                      <a:pt x="62" y="0"/>
                      <a:pt x="29" y="0"/>
                      <a:pt x="1" y="14"/>
                    </a:cubicBezTo>
                    <a:cubicBezTo>
                      <a:pt x="0" y="14"/>
                      <a:pt x="0" y="14"/>
                      <a:pt x="0" y="14"/>
                    </a:cubicBezTo>
                    <a:cubicBezTo>
                      <a:pt x="13" y="50"/>
                      <a:pt x="13" y="50"/>
                      <a:pt x="13" y="50"/>
                    </a:cubicBezTo>
                    <a:cubicBezTo>
                      <a:pt x="45" y="26"/>
                      <a:pt x="45" y="26"/>
                      <a:pt x="45" y="26"/>
                    </a:cubicBezTo>
                    <a:cubicBezTo>
                      <a:pt x="78" y="50"/>
                      <a:pt x="78" y="50"/>
                      <a:pt x="78" y="50"/>
                    </a:cubicBezTo>
                    <a:lnTo>
                      <a:pt x="90" y="14"/>
                    </a:lnTo>
                    <a:close/>
                  </a:path>
                </a:pathLst>
              </a:custGeom>
              <a:solidFill>
                <a:srgbClr val="AFA2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9" name="ïṧ1ïḍé"/>
              <p:cNvSpPr/>
              <p:nvPr>
                <p:custDataLst>
                  <p:tags r:id="rId53"/>
                </p:custDataLst>
              </p:nvPr>
            </p:nvSpPr>
            <p:spPr bwMode="auto">
              <a:xfrm>
                <a:off x="2247" y="2952"/>
                <a:ext cx="25" cy="175"/>
              </a:xfrm>
              <a:custGeom>
                <a:avLst/>
                <a:gdLst>
                  <a:gd name="T0" fmla="*/ 25 w 25"/>
                  <a:gd name="T1" fmla="*/ 140 h 175"/>
                  <a:gd name="T2" fmla="*/ 12 w 25"/>
                  <a:gd name="T3" fmla="*/ 175 h 175"/>
                  <a:gd name="T4" fmla="*/ 0 w 25"/>
                  <a:gd name="T5" fmla="*/ 140 h 175"/>
                  <a:gd name="T6" fmla="*/ 13 w 25"/>
                  <a:gd name="T7" fmla="*/ 0 h 175"/>
                  <a:gd name="T8" fmla="*/ 25 w 25"/>
                  <a:gd name="T9" fmla="*/ 140 h 175"/>
                </a:gdLst>
                <a:ahLst/>
                <a:cxnLst>
                  <a:cxn ang="0">
                    <a:pos x="T0" y="T1"/>
                  </a:cxn>
                  <a:cxn ang="0">
                    <a:pos x="T2" y="T3"/>
                  </a:cxn>
                  <a:cxn ang="0">
                    <a:pos x="T4" y="T5"/>
                  </a:cxn>
                  <a:cxn ang="0">
                    <a:pos x="T6" y="T7"/>
                  </a:cxn>
                  <a:cxn ang="0">
                    <a:pos x="T8" y="T9"/>
                  </a:cxn>
                </a:cxnLst>
                <a:rect l="0" t="0" r="r" b="b"/>
                <a:pathLst>
                  <a:path w="25" h="175">
                    <a:moveTo>
                      <a:pt x="25" y="140"/>
                    </a:moveTo>
                    <a:lnTo>
                      <a:pt x="12" y="175"/>
                    </a:lnTo>
                    <a:lnTo>
                      <a:pt x="0" y="140"/>
                    </a:lnTo>
                    <a:lnTo>
                      <a:pt x="13" y="0"/>
                    </a:lnTo>
                    <a:lnTo>
                      <a:pt x="25" y="140"/>
                    </a:lnTo>
                    <a:close/>
                  </a:path>
                </a:pathLst>
              </a:custGeom>
              <a:solidFill>
                <a:srgbClr val="07040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0" name="išļïḍè"/>
              <p:cNvSpPr/>
              <p:nvPr>
                <p:custDataLst>
                  <p:tags r:id="rId54"/>
                </p:custDataLst>
              </p:nvPr>
            </p:nvSpPr>
            <p:spPr bwMode="auto">
              <a:xfrm>
                <a:off x="2236" y="2950"/>
                <a:ext cx="46" cy="52"/>
              </a:xfrm>
              <a:custGeom>
                <a:avLst/>
                <a:gdLst>
                  <a:gd name="T0" fmla="*/ 17 w 34"/>
                  <a:gd name="T1" fmla="*/ 38 h 38"/>
                  <a:gd name="T2" fmla="*/ 17 w 34"/>
                  <a:gd name="T3" fmla="*/ 38 h 38"/>
                  <a:gd name="T4" fmla="*/ 27 w 34"/>
                  <a:gd name="T5" fmla="*/ 31 h 38"/>
                  <a:gd name="T6" fmla="*/ 32 w 34"/>
                  <a:gd name="T7" fmla="*/ 13 h 38"/>
                  <a:gd name="T8" fmla="*/ 23 w 34"/>
                  <a:gd name="T9" fmla="*/ 0 h 38"/>
                  <a:gd name="T10" fmla="*/ 12 w 34"/>
                  <a:gd name="T11" fmla="*/ 0 h 38"/>
                  <a:gd name="T12" fmla="*/ 2 w 34"/>
                  <a:gd name="T13" fmla="*/ 13 h 38"/>
                  <a:gd name="T14" fmla="*/ 7 w 34"/>
                  <a:gd name="T15" fmla="*/ 31 h 38"/>
                  <a:gd name="T16" fmla="*/ 17 w 34"/>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8">
                    <a:moveTo>
                      <a:pt x="17" y="38"/>
                    </a:moveTo>
                    <a:cubicBezTo>
                      <a:pt x="17" y="38"/>
                      <a:pt x="17" y="38"/>
                      <a:pt x="17" y="38"/>
                    </a:cubicBezTo>
                    <a:cubicBezTo>
                      <a:pt x="22" y="38"/>
                      <a:pt x="26" y="35"/>
                      <a:pt x="27" y="31"/>
                    </a:cubicBezTo>
                    <a:cubicBezTo>
                      <a:pt x="32" y="13"/>
                      <a:pt x="32" y="13"/>
                      <a:pt x="32" y="13"/>
                    </a:cubicBezTo>
                    <a:cubicBezTo>
                      <a:pt x="34" y="7"/>
                      <a:pt x="29" y="0"/>
                      <a:pt x="23" y="0"/>
                    </a:cubicBezTo>
                    <a:cubicBezTo>
                      <a:pt x="12" y="0"/>
                      <a:pt x="12" y="0"/>
                      <a:pt x="12" y="0"/>
                    </a:cubicBezTo>
                    <a:cubicBezTo>
                      <a:pt x="5" y="0"/>
                      <a:pt x="0" y="7"/>
                      <a:pt x="2" y="13"/>
                    </a:cubicBezTo>
                    <a:cubicBezTo>
                      <a:pt x="7" y="31"/>
                      <a:pt x="7" y="31"/>
                      <a:pt x="7" y="31"/>
                    </a:cubicBezTo>
                    <a:cubicBezTo>
                      <a:pt x="9" y="35"/>
                      <a:pt x="13" y="38"/>
                      <a:pt x="17" y="38"/>
                    </a:cubicBezTo>
                    <a:close/>
                  </a:path>
                </a:pathLst>
              </a:custGeom>
              <a:solidFill>
                <a:srgbClr val="07040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1" name="îṥḻíḍê"/>
              <p:cNvSpPr/>
              <p:nvPr>
                <p:custDataLst>
                  <p:tags r:id="rId55"/>
                </p:custDataLst>
              </p:nvPr>
            </p:nvSpPr>
            <p:spPr bwMode="auto">
              <a:xfrm>
                <a:off x="2199" y="2933"/>
                <a:ext cx="121" cy="66"/>
              </a:xfrm>
              <a:custGeom>
                <a:avLst/>
                <a:gdLst>
                  <a:gd name="T0" fmla="*/ 89 w 89"/>
                  <a:gd name="T1" fmla="*/ 14 h 49"/>
                  <a:gd name="T2" fmla="*/ 89 w 89"/>
                  <a:gd name="T3" fmla="*/ 13 h 49"/>
                  <a:gd name="T4" fmla="*/ 0 w 89"/>
                  <a:gd name="T5" fmla="*/ 13 h 49"/>
                  <a:gd name="T6" fmla="*/ 0 w 89"/>
                  <a:gd name="T7" fmla="*/ 14 h 49"/>
                  <a:gd name="T8" fmla="*/ 12 w 89"/>
                  <a:gd name="T9" fmla="*/ 49 h 49"/>
                  <a:gd name="T10" fmla="*/ 45 w 89"/>
                  <a:gd name="T11" fmla="*/ 28 h 49"/>
                  <a:gd name="T12" fmla="*/ 77 w 89"/>
                  <a:gd name="T13" fmla="*/ 49 h 49"/>
                  <a:gd name="T14" fmla="*/ 89 w 89"/>
                  <a:gd name="T15" fmla="*/ 14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49">
                    <a:moveTo>
                      <a:pt x="89" y="14"/>
                    </a:moveTo>
                    <a:cubicBezTo>
                      <a:pt x="89" y="13"/>
                      <a:pt x="89" y="13"/>
                      <a:pt x="89" y="13"/>
                    </a:cubicBezTo>
                    <a:cubicBezTo>
                      <a:pt x="61" y="0"/>
                      <a:pt x="28" y="0"/>
                      <a:pt x="0" y="13"/>
                    </a:cubicBezTo>
                    <a:cubicBezTo>
                      <a:pt x="0" y="14"/>
                      <a:pt x="0" y="14"/>
                      <a:pt x="0" y="14"/>
                    </a:cubicBezTo>
                    <a:cubicBezTo>
                      <a:pt x="12" y="49"/>
                      <a:pt x="12" y="49"/>
                      <a:pt x="12" y="49"/>
                    </a:cubicBezTo>
                    <a:cubicBezTo>
                      <a:pt x="45" y="28"/>
                      <a:pt x="45" y="28"/>
                      <a:pt x="45" y="28"/>
                    </a:cubicBezTo>
                    <a:cubicBezTo>
                      <a:pt x="77" y="49"/>
                      <a:pt x="77" y="49"/>
                      <a:pt x="77" y="49"/>
                    </a:cubicBezTo>
                    <a:lnTo>
                      <a:pt x="89"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2" name="íṥlîḍé"/>
              <p:cNvSpPr/>
              <p:nvPr>
                <p:custDataLst>
                  <p:tags r:id="rId56"/>
                </p:custDataLst>
              </p:nvPr>
            </p:nvSpPr>
            <p:spPr bwMode="auto">
              <a:xfrm>
                <a:off x="2259" y="2939"/>
                <a:ext cx="105" cy="188"/>
              </a:xfrm>
              <a:custGeom>
                <a:avLst/>
                <a:gdLst>
                  <a:gd name="T0" fmla="*/ 0 w 105"/>
                  <a:gd name="T1" fmla="*/ 188 h 188"/>
                  <a:gd name="T2" fmla="*/ 61 w 105"/>
                  <a:gd name="T3" fmla="*/ 0 h 188"/>
                  <a:gd name="T4" fmla="*/ 105 w 105"/>
                  <a:gd name="T5" fmla="*/ 21 h 188"/>
                  <a:gd name="T6" fmla="*/ 78 w 105"/>
                  <a:gd name="T7" fmla="*/ 56 h 188"/>
                  <a:gd name="T8" fmla="*/ 61 w 105"/>
                  <a:gd name="T9" fmla="*/ 63 h 188"/>
                  <a:gd name="T10" fmla="*/ 69 w 105"/>
                  <a:gd name="T11" fmla="*/ 85 h 188"/>
                  <a:gd name="T12" fmla="*/ 0 w 105"/>
                  <a:gd name="T13" fmla="*/ 188 h 188"/>
                </a:gdLst>
                <a:ahLst/>
                <a:cxnLst>
                  <a:cxn ang="0">
                    <a:pos x="T0" y="T1"/>
                  </a:cxn>
                  <a:cxn ang="0">
                    <a:pos x="T2" y="T3"/>
                  </a:cxn>
                  <a:cxn ang="0">
                    <a:pos x="T4" y="T5"/>
                  </a:cxn>
                  <a:cxn ang="0">
                    <a:pos x="T6" y="T7"/>
                  </a:cxn>
                  <a:cxn ang="0">
                    <a:pos x="T8" y="T9"/>
                  </a:cxn>
                  <a:cxn ang="0">
                    <a:pos x="T10" y="T11"/>
                  </a:cxn>
                  <a:cxn ang="0">
                    <a:pos x="T12" y="T13"/>
                  </a:cxn>
                </a:cxnLst>
                <a:rect l="0" t="0" r="r" b="b"/>
                <a:pathLst>
                  <a:path w="105" h="188">
                    <a:moveTo>
                      <a:pt x="0" y="188"/>
                    </a:moveTo>
                    <a:lnTo>
                      <a:pt x="61" y="0"/>
                    </a:lnTo>
                    <a:lnTo>
                      <a:pt x="105" y="21"/>
                    </a:lnTo>
                    <a:lnTo>
                      <a:pt x="78" y="56"/>
                    </a:lnTo>
                    <a:lnTo>
                      <a:pt x="61" y="63"/>
                    </a:lnTo>
                    <a:lnTo>
                      <a:pt x="69" y="85"/>
                    </a:lnTo>
                    <a:lnTo>
                      <a:pt x="0" y="188"/>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3" name="îšľïďe"/>
              <p:cNvSpPr/>
              <p:nvPr>
                <p:custDataLst>
                  <p:tags r:id="rId57"/>
                </p:custDataLst>
              </p:nvPr>
            </p:nvSpPr>
            <p:spPr bwMode="auto">
              <a:xfrm>
                <a:off x="2155" y="2939"/>
                <a:ext cx="104" cy="188"/>
              </a:xfrm>
              <a:custGeom>
                <a:avLst/>
                <a:gdLst>
                  <a:gd name="T0" fmla="*/ 104 w 104"/>
                  <a:gd name="T1" fmla="*/ 188 h 188"/>
                  <a:gd name="T2" fmla="*/ 43 w 104"/>
                  <a:gd name="T3" fmla="*/ 0 h 188"/>
                  <a:gd name="T4" fmla="*/ 0 w 104"/>
                  <a:gd name="T5" fmla="*/ 18 h 188"/>
                  <a:gd name="T6" fmla="*/ 25 w 104"/>
                  <a:gd name="T7" fmla="*/ 56 h 188"/>
                  <a:gd name="T8" fmla="*/ 43 w 104"/>
                  <a:gd name="T9" fmla="*/ 63 h 188"/>
                  <a:gd name="T10" fmla="*/ 36 w 104"/>
                  <a:gd name="T11" fmla="*/ 85 h 188"/>
                  <a:gd name="T12" fmla="*/ 104 w 104"/>
                  <a:gd name="T13" fmla="*/ 188 h 188"/>
                </a:gdLst>
                <a:ahLst/>
                <a:cxnLst>
                  <a:cxn ang="0">
                    <a:pos x="T0" y="T1"/>
                  </a:cxn>
                  <a:cxn ang="0">
                    <a:pos x="T2" y="T3"/>
                  </a:cxn>
                  <a:cxn ang="0">
                    <a:pos x="T4" y="T5"/>
                  </a:cxn>
                  <a:cxn ang="0">
                    <a:pos x="T6" y="T7"/>
                  </a:cxn>
                  <a:cxn ang="0">
                    <a:pos x="T8" y="T9"/>
                  </a:cxn>
                  <a:cxn ang="0">
                    <a:pos x="T10" y="T11"/>
                  </a:cxn>
                  <a:cxn ang="0">
                    <a:pos x="T12" y="T13"/>
                  </a:cxn>
                </a:cxnLst>
                <a:rect l="0" t="0" r="r" b="b"/>
                <a:pathLst>
                  <a:path w="104" h="188">
                    <a:moveTo>
                      <a:pt x="104" y="188"/>
                    </a:moveTo>
                    <a:lnTo>
                      <a:pt x="43" y="0"/>
                    </a:lnTo>
                    <a:lnTo>
                      <a:pt x="0" y="18"/>
                    </a:lnTo>
                    <a:lnTo>
                      <a:pt x="25" y="56"/>
                    </a:lnTo>
                    <a:lnTo>
                      <a:pt x="43" y="63"/>
                    </a:lnTo>
                    <a:lnTo>
                      <a:pt x="36" y="85"/>
                    </a:lnTo>
                    <a:lnTo>
                      <a:pt x="104" y="188"/>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4" name="íṧľíḋè"/>
              <p:cNvSpPr/>
              <p:nvPr>
                <p:custDataLst>
                  <p:tags r:id="rId58"/>
                </p:custDataLst>
              </p:nvPr>
            </p:nvSpPr>
            <p:spPr bwMode="auto">
              <a:xfrm>
                <a:off x="2256" y="3131"/>
                <a:ext cx="7" cy="212"/>
              </a:xfrm>
              <a:custGeom>
                <a:avLst/>
                <a:gdLst>
                  <a:gd name="T0" fmla="*/ 0 w 5"/>
                  <a:gd name="T1" fmla="*/ 4 h 157"/>
                  <a:gd name="T2" fmla="*/ 0 w 5"/>
                  <a:gd name="T3" fmla="*/ 153 h 157"/>
                  <a:gd name="T4" fmla="*/ 5 w 5"/>
                  <a:gd name="T5" fmla="*/ 153 h 157"/>
                  <a:gd name="T6" fmla="*/ 5 w 5"/>
                  <a:gd name="T7" fmla="*/ 4 h 157"/>
                  <a:gd name="T8" fmla="*/ 0 w 5"/>
                  <a:gd name="T9" fmla="*/ 4 h 157"/>
                </a:gdLst>
                <a:ahLst/>
                <a:cxnLst>
                  <a:cxn ang="0">
                    <a:pos x="T0" y="T1"/>
                  </a:cxn>
                  <a:cxn ang="0">
                    <a:pos x="T2" y="T3"/>
                  </a:cxn>
                  <a:cxn ang="0">
                    <a:pos x="T4" y="T5"/>
                  </a:cxn>
                  <a:cxn ang="0">
                    <a:pos x="T6" y="T7"/>
                  </a:cxn>
                  <a:cxn ang="0">
                    <a:pos x="T8" y="T9"/>
                  </a:cxn>
                </a:cxnLst>
                <a:rect l="0" t="0" r="r" b="b"/>
                <a:pathLst>
                  <a:path w="5" h="157">
                    <a:moveTo>
                      <a:pt x="0" y="4"/>
                    </a:moveTo>
                    <a:cubicBezTo>
                      <a:pt x="0" y="54"/>
                      <a:pt x="0" y="103"/>
                      <a:pt x="0" y="153"/>
                    </a:cubicBezTo>
                    <a:cubicBezTo>
                      <a:pt x="0" y="157"/>
                      <a:pt x="5" y="157"/>
                      <a:pt x="5" y="153"/>
                    </a:cubicBezTo>
                    <a:cubicBezTo>
                      <a:pt x="5" y="103"/>
                      <a:pt x="5" y="54"/>
                      <a:pt x="5" y="4"/>
                    </a:cubicBezTo>
                    <a:cubicBezTo>
                      <a:pt x="5" y="0"/>
                      <a:pt x="0" y="0"/>
                      <a:pt x="0" y="4"/>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5" name="ïŝļîďe"/>
              <p:cNvSpPr/>
              <p:nvPr>
                <p:custDataLst>
                  <p:tags r:id="rId59"/>
                </p:custDataLst>
              </p:nvPr>
            </p:nvSpPr>
            <p:spPr bwMode="auto">
              <a:xfrm>
                <a:off x="2019" y="2542"/>
                <a:ext cx="406" cy="303"/>
              </a:xfrm>
              <a:custGeom>
                <a:avLst/>
                <a:gdLst>
                  <a:gd name="T0" fmla="*/ 74 w 300"/>
                  <a:gd name="T1" fmla="*/ 224 h 224"/>
                  <a:gd name="T2" fmla="*/ 74 w 300"/>
                  <a:gd name="T3" fmla="*/ 67 h 224"/>
                  <a:gd name="T4" fmla="*/ 204 w 300"/>
                  <a:gd name="T5" fmla="*/ 23 h 224"/>
                  <a:gd name="T6" fmla="*/ 239 w 300"/>
                  <a:gd name="T7" fmla="*/ 18 h 224"/>
                  <a:gd name="T8" fmla="*/ 248 w 300"/>
                  <a:gd name="T9" fmla="*/ 39 h 224"/>
                  <a:gd name="T10" fmla="*/ 265 w 300"/>
                  <a:gd name="T11" fmla="*/ 16 h 224"/>
                  <a:gd name="T12" fmla="*/ 268 w 300"/>
                  <a:gd name="T13" fmla="*/ 119 h 224"/>
                  <a:gd name="T14" fmla="*/ 74 w 300"/>
                  <a:gd name="T15" fmla="*/ 224 h 2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224">
                    <a:moveTo>
                      <a:pt x="74" y="224"/>
                    </a:moveTo>
                    <a:cubicBezTo>
                      <a:pt x="74" y="224"/>
                      <a:pt x="0" y="100"/>
                      <a:pt x="74" y="67"/>
                    </a:cubicBezTo>
                    <a:cubicBezTo>
                      <a:pt x="91" y="0"/>
                      <a:pt x="182" y="17"/>
                      <a:pt x="204" y="23"/>
                    </a:cubicBezTo>
                    <a:cubicBezTo>
                      <a:pt x="226" y="29"/>
                      <a:pt x="239" y="18"/>
                      <a:pt x="239" y="18"/>
                    </a:cubicBezTo>
                    <a:cubicBezTo>
                      <a:pt x="247" y="25"/>
                      <a:pt x="248" y="39"/>
                      <a:pt x="248" y="39"/>
                    </a:cubicBezTo>
                    <a:cubicBezTo>
                      <a:pt x="265" y="16"/>
                      <a:pt x="265" y="16"/>
                      <a:pt x="265" y="16"/>
                    </a:cubicBezTo>
                    <a:cubicBezTo>
                      <a:pt x="288" y="30"/>
                      <a:pt x="300" y="67"/>
                      <a:pt x="268" y="119"/>
                    </a:cubicBezTo>
                    <a:lnTo>
                      <a:pt x="74" y="224"/>
                    </a:ln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6" name="iṣḻiḓé"/>
              <p:cNvSpPr/>
              <p:nvPr>
                <p:custDataLst>
                  <p:tags r:id="rId60"/>
                </p:custDataLst>
              </p:nvPr>
            </p:nvSpPr>
            <p:spPr bwMode="auto">
              <a:xfrm>
                <a:off x="2226" y="2862"/>
                <a:ext cx="65" cy="107"/>
              </a:xfrm>
              <a:custGeom>
                <a:avLst/>
                <a:gdLst>
                  <a:gd name="T0" fmla="*/ 48 w 48"/>
                  <a:gd name="T1" fmla="*/ 58 h 79"/>
                  <a:gd name="T2" fmla="*/ 27 w 48"/>
                  <a:gd name="T3" fmla="*/ 79 h 79"/>
                  <a:gd name="T4" fmla="*/ 22 w 48"/>
                  <a:gd name="T5" fmla="*/ 79 h 79"/>
                  <a:gd name="T6" fmla="*/ 0 w 48"/>
                  <a:gd name="T7" fmla="*/ 58 h 79"/>
                  <a:gd name="T8" fmla="*/ 0 w 48"/>
                  <a:gd name="T9" fmla="*/ 22 h 79"/>
                  <a:gd name="T10" fmla="*/ 22 w 48"/>
                  <a:gd name="T11" fmla="*/ 0 h 79"/>
                  <a:gd name="T12" fmla="*/ 27 w 48"/>
                  <a:gd name="T13" fmla="*/ 0 h 79"/>
                  <a:gd name="T14" fmla="*/ 48 w 48"/>
                  <a:gd name="T15" fmla="*/ 22 h 79"/>
                  <a:gd name="T16" fmla="*/ 48 w 48"/>
                  <a:gd name="T17" fmla="*/ 5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79">
                    <a:moveTo>
                      <a:pt x="48" y="58"/>
                    </a:moveTo>
                    <a:cubicBezTo>
                      <a:pt x="48" y="69"/>
                      <a:pt x="39" y="79"/>
                      <a:pt x="27" y="79"/>
                    </a:cubicBezTo>
                    <a:cubicBezTo>
                      <a:pt x="22" y="79"/>
                      <a:pt x="22" y="79"/>
                      <a:pt x="22" y="79"/>
                    </a:cubicBezTo>
                    <a:cubicBezTo>
                      <a:pt x="10" y="79"/>
                      <a:pt x="0" y="69"/>
                      <a:pt x="0" y="58"/>
                    </a:cubicBezTo>
                    <a:cubicBezTo>
                      <a:pt x="0" y="22"/>
                      <a:pt x="0" y="22"/>
                      <a:pt x="0" y="22"/>
                    </a:cubicBezTo>
                    <a:cubicBezTo>
                      <a:pt x="0" y="10"/>
                      <a:pt x="10" y="0"/>
                      <a:pt x="22" y="0"/>
                    </a:cubicBezTo>
                    <a:cubicBezTo>
                      <a:pt x="27" y="0"/>
                      <a:pt x="27" y="0"/>
                      <a:pt x="27" y="0"/>
                    </a:cubicBezTo>
                    <a:cubicBezTo>
                      <a:pt x="39" y="0"/>
                      <a:pt x="48" y="10"/>
                      <a:pt x="48" y="22"/>
                    </a:cubicBezTo>
                    <a:lnTo>
                      <a:pt x="48" y="58"/>
                    </a:lnTo>
                    <a:close/>
                  </a:path>
                </a:pathLst>
              </a:custGeom>
              <a:solidFill>
                <a:srgbClr val="FF9E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7" name="ísļidè"/>
              <p:cNvSpPr/>
              <p:nvPr>
                <p:custDataLst>
                  <p:tags r:id="rId61"/>
                </p:custDataLst>
              </p:nvPr>
            </p:nvSpPr>
            <p:spPr bwMode="auto">
              <a:xfrm>
                <a:off x="2069" y="2622"/>
                <a:ext cx="326" cy="313"/>
              </a:xfrm>
              <a:custGeom>
                <a:avLst/>
                <a:gdLst>
                  <a:gd name="T0" fmla="*/ 155 w 241"/>
                  <a:gd name="T1" fmla="*/ 3 h 232"/>
                  <a:gd name="T2" fmla="*/ 95 w 241"/>
                  <a:gd name="T3" fmla="*/ 8 h 232"/>
                  <a:gd name="T4" fmla="*/ 30 w 241"/>
                  <a:gd name="T5" fmla="*/ 87 h 232"/>
                  <a:gd name="T6" fmla="*/ 32 w 241"/>
                  <a:gd name="T7" fmla="*/ 105 h 232"/>
                  <a:gd name="T8" fmla="*/ 31 w 241"/>
                  <a:gd name="T9" fmla="*/ 105 h 232"/>
                  <a:gd name="T10" fmla="*/ 28 w 241"/>
                  <a:gd name="T11" fmla="*/ 105 h 232"/>
                  <a:gd name="T12" fmla="*/ 27 w 241"/>
                  <a:gd name="T13" fmla="*/ 105 h 232"/>
                  <a:gd name="T14" fmla="*/ 1 w 241"/>
                  <a:gd name="T15" fmla="*/ 137 h 232"/>
                  <a:gd name="T16" fmla="*/ 1 w 241"/>
                  <a:gd name="T17" fmla="*/ 137 h 232"/>
                  <a:gd name="T18" fmla="*/ 32 w 241"/>
                  <a:gd name="T19" fmla="*/ 164 h 232"/>
                  <a:gd name="T20" fmla="*/ 32 w 241"/>
                  <a:gd name="T21" fmla="*/ 164 h 232"/>
                  <a:gd name="T22" fmla="*/ 36 w 241"/>
                  <a:gd name="T23" fmla="*/ 164 h 232"/>
                  <a:gd name="T24" fmla="*/ 37 w 241"/>
                  <a:gd name="T25" fmla="*/ 164 h 232"/>
                  <a:gd name="T26" fmla="*/ 113 w 241"/>
                  <a:gd name="T27" fmla="*/ 229 h 232"/>
                  <a:gd name="T28" fmla="*/ 173 w 241"/>
                  <a:gd name="T29" fmla="*/ 224 h 232"/>
                  <a:gd name="T30" fmla="*/ 238 w 241"/>
                  <a:gd name="T31" fmla="*/ 144 h 232"/>
                  <a:gd name="T32" fmla="*/ 232 w 241"/>
                  <a:gd name="T33" fmla="*/ 71 h 232"/>
                  <a:gd name="T34" fmla="*/ 155 w 241"/>
                  <a:gd name="T35"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1" h="232">
                    <a:moveTo>
                      <a:pt x="155" y="3"/>
                    </a:moveTo>
                    <a:cubicBezTo>
                      <a:pt x="95" y="8"/>
                      <a:pt x="95" y="8"/>
                      <a:pt x="95" y="8"/>
                    </a:cubicBezTo>
                    <a:cubicBezTo>
                      <a:pt x="56" y="11"/>
                      <a:pt x="27" y="46"/>
                      <a:pt x="30" y="87"/>
                    </a:cubicBezTo>
                    <a:cubicBezTo>
                      <a:pt x="32" y="105"/>
                      <a:pt x="32" y="105"/>
                      <a:pt x="32" y="105"/>
                    </a:cubicBezTo>
                    <a:cubicBezTo>
                      <a:pt x="31" y="105"/>
                      <a:pt x="31" y="105"/>
                      <a:pt x="31" y="105"/>
                    </a:cubicBezTo>
                    <a:cubicBezTo>
                      <a:pt x="30" y="105"/>
                      <a:pt x="29" y="105"/>
                      <a:pt x="28" y="105"/>
                    </a:cubicBezTo>
                    <a:cubicBezTo>
                      <a:pt x="27" y="105"/>
                      <a:pt x="27" y="105"/>
                      <a:pt x="27" y="105"/>
                    </a:cubicBezTo>
                    <a:cubicBezTo>
                      <a:pt x="12" y="107"/>
                      <a:pt x="0" y="121"/>
                      <a:pt x="1" y="137"/>
                    </a:cubicBezTo>
                    <a:cubicBezTo>
                      <a:pt x="1" y="137"/>
                      <a:pt x="1" y="137"/>
                      <a:pt x="1" y="137"/>
                    </a:cubicBezTo>
                    <a:cubicBezTo>
                      <a:pt x="3" y="154"/>
                      <a:pt x="16" y="166"/>
                      <a:pt x="32" y="164"/>
                    </a:cubicBezTo>
                    <a:cubicBezTo>
                      <a:pt x="32" y="164"/>
                      <a:pt x="32" y="164"/>
                      <a:pt x="32" y="164"/>
                    </a:cubicBezTo>
                    <a:cubicBezTo>
                      <a:pt x="34" y="164"/>
                      <a:pt x="35" y="164"/>
                      <a:pt x="36" y="164"/>
                    </a:cubicBezTo>
                    <a:cubicBezTo>
                      <a:pt x="37" y="164"/>
                      <a:pt x="37" y="164"/>
                      <a:pt x="37" y="164"/>
                    </a:cubicBezTo>
                    <a:cubicBezTo>
                      <a:pt x="41" y="203"/>
                      <a:pt x="75" y="232"/>
                      <a:pt x="113" y="229"/>
                    </a:cubicBezTo>
                    <a:cubicBezTo>
                      <a:pt x="173" y="224"/>
                      <a:pt x="173" y="224"/>
                      <a:pt x="173" y="224"/>
                    </a:cubicBezTo>
                    <a:cubicBezTo>
                      <a:pt x="212" y="221"/>
                      <a:pt x="241" y="185"/>
                      <a:pt x="238" y="144"/>
                    </a:cubicBezTo>
                    <a:cubicBezTo>
                      <a:pt x="232" y="71"/>
                      <a:pt x="232" y="71"/>
                      <a:pt x="232" y="71"/>
                    </a:cubicBezTo>
                    <a:cubicBezTo>
                      <a:pt x="229" y="30"/>
                      <a:pt x="194" y="0"/>
                      <a:pt x="155" y="3"/>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8" name="íṡľíḋé"/>
              <p:cNvSpPr/>
              <p:nvPr>
                <p:custDataLst>
                  <p:tags r:id="rId62"/>
                </p:custDataLst>
              </p:nvPr>
            </p:nvSpPr>
            <p:spPr bwMode="auto">
              <a:xfrm>
                <a:off x="2105" y="2590"/>
                <a:ext cx="212" cy="228"/>
              </a:xfrm>
              <a:custGeom>
                <a:avLst/>
                <a:gdLst>
                  <a:gd name="T0" fmla="*/ 31 w 157"/>
                  <a:gd name="T1" fmla="*/ 151 h 169"/>
                  <a:gd name="T2" fmla="*/ 46 w 157"/>
                  <a:gd name="T3" fmla="*/ 46 h 169"/>
                  <a:gd name="T4" fmla="*/ 96 w 157"/>
                  <a:gd name="T5" fmla="*/ 30 h 169"/>
                  <a:gd name="T6" fmla="*/ 141 w 157"/>
                  <a:gd name="T7" fmla="*/ 27 h 169"/>
                  <a:gd name="T8" fmla="*/ 138 w 157"/>
                  <a:gd name="T9" fmla="*/ 1 h 169"/>
                  <a:gd name="T10" fmla="*/ 90 w 157"/>
                  <a:gd name="T11" fmla="*/ 5 h 169"/>
                  <a:gd name="T12" fmla="*/ 28 w 157"/>
                  <a:gd name="T13" fmla="*/ 29 h 169"/>
                  <a:gd name="T14" fmla="*/ 2 w 157"/>
                  <a:gd name="T15" fmla="*/ 102 h 169"/>
                  <a:gd name="T16" fmla="*/ 6 w 157"/>
                  <a:gd name="T17" fmla="*/ 153 h 169"/>
                  <a:gd name="T18" fmla="*/ 31 w 157"/>
                  <a:gd name="T19" fmla="*/ 15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169">
                    <a:moveTo>
                      <a:pt x="31" y="151"/>
                    </a:moveTo>
                    <a:cubicBezTo>
                      <a:pt x="28" y="116"/>
                      <a:pt x="17" y="73"/>
                      <a:pt x="46" y="46"/>
                    </a:cubicBezTo>
                    <a:cubicBezTo>
                      <a:pt x="61" y="33"/>
                      <a:pt x="78" y="32"/>
                      <a:pt x="96" y="30"/>
                    </a:cubicBezTo>
                    <a:cubicBezTo>
                      <a:pt x="111" y="29"/>
                      <a:pt x="126" y="28"/>
                      <a:pt x="141" y="27"/>
                    </a:cubicBezTo>
                    <a:cubicBezTo>
                      <a:pt x="157" y="26"/>
                      <a:pt x="155" y="0"/>
                      <a:pt x="138" y="1"/>
                    </a:cubicBezTo>
                    <a:cubicBezTo>
                      <a:pt x="122" y="2"/>
                      <a:pt x="106" y="3"/>
                      <a:pt x="90" y="5"/>
                    </a:cubicBezTo>
                    <a:cubicBezTo>
                      <a:pt x="66" y="7"/>
                      <a:pt x="45" y="12"/>
                      <a:pt x="28" y="29"/>
                    </a:cubicBezTo>
                    <a:cubicBezTo>
                      <a:pt x="8" y="48"/>
                      <a:pt x="0" y="75"/>
                      <a:pt x="2" y="102"/>
                    </a:cubicBezTo>
                    <a:cubicBezTo>
                      <a:pt x="3" y="119"/>
                      <a:pt x="5" y="136"/>
                      <a:pt x="6" y="153"/>
                    </a:cubicBezTo>
                    <a:cubicBezTo>
                      <a:pt x="7" y="169"/>
                      <a:pt x="32" y="167"/>
                      <a:pt x="31" y="151"/>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9" name="íSḻíḍé"/>
              <p:cNvSpPr/>
              <p:nvPr>
                <p:custDataLst>
                  <p:tags r:id="rId63"/>
                </p:custDataLst>
              </p:nvPr>
            </p:nvSpPr>
            <p:spPr bwMode="auto">
              <a:xfrm>
                <a:off x="2220" y="2766"/>
                <a:ext cx="19" cy="26"/>
              </a:xfrm>
              <a:custGeom>
                <a:avLst/>
                <a:gdLst>
                  <a:gd name="T0" fmla="*/ 14 w 14"/>
                  <a:gd name="T1" fmla="*/ 9 h 19"/>
                  <a:gd name="T2" fmla="*/ 8 w 14"/>
                  <a:gd name="T3" fmla="*/ 19 h 19"/>
                  <a:gd name="T4" fmla="*/ 0 w 14"/>
                  <a:gd name="T5" fmla="*/ 10 h 19"/>
                  <a:gd name="T6" fmla="*/ 6 w 14"/>
                  <a:gd name="T7" fmla="*/ 1 h 19"/>
                  <a:gd name="T8" fmla="*/ 14 w 14"/>
                  <a:gd name="T9" fmla="*/ 9 h 19"/>
                </a:gdLst>
                <a:ahLst/>
                <a:cxnLst>
                  <a:cxn ang="0">
                    <a:pos x="T0" y="T1"/>
                  </a:cxn>
                  <a:cxn ang="0">
                    <a:pos x="T2" y="T3"/>
                  </a:cxn>
                  <a:cxn ang="0">
                    <a:pos x="T4" y="T5"/>
                  </a:cxn>
                  <a:cxn ang="0">
                    <a:pos x="T6" y="T7"/>
                  </a:cxn>
                  <a:cxn ang="0">
                    <a:pos x="T8" y="T9"/>
                  </a:cxn>
                </a:cxnLst>
                <a:rect l="0" t="0" r="r" b="b"/>
                <a:pathLst>
                  <a:path w="14" h="19">
                    <a:moveTo>
                      <a:pt x="14" y="9"/>
                    </a:moveTo>
                    <a:cubicBezTo>
                      <a:pt x="14" y="14"/>
                      <a:pt x="12" y="19"/>
                      <a:pt x="8" y="19"/>
                    </a:cubicBezTo>
                    <a:cubicBezTo>
                      <a:pt x="4" y="19"/>
                      <a:pt x="1" y="16"/>
                      <a:pt x="0" y="10"/>
                    </a:cubicBezTo>
                    <a:cubicBezTo>
                      <a:pt x="0" y="5"/>
                      <a:pt x="3" y="1"/>
                      <a:pt x="6" y="1"/>
                    </a:cubicBezTo>
                    <a:cubicBezTo>
                      <a:pt x="10" y="0"/>
                      <a:pt x="13" y="4"/>
                      <a:pt x="14" y="9"/>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0" name="ïṡlîḍé"/>
              <p:cNvSpPr/>
              <p:nvPr>
                <p:custDataLst>
                  <p:tags r:id="rId64"/>
                </p:custDataLst>
              </p:nvPr>
            </p:nvSpPr>
            <p:spPr bwMode="auto">
              <a:xfrm>
                <a:off x="2322" y="2758"/>
                <a:ext cx="19" cy="26"/>
              </a:xfrm>
              <a:custGeom>
                <a:avLst/>
                <a:gdLst>
                  <a:gd name="T0" fmla="*/ 14 w 14"/>
                  <a:gd name="T1" fmla="*/ 9 h 19"/>
                  <a:gd name="T2" fmla="*/ 8 w 14"/>
                  <a:gd name="T3" fmla="*/ 19 h 19"/>
                  <a:gd name="T4" fmla="*/ 0 w 14"/>
                  <a:gd name="T5" fmla="*/ 10 h 19"/>
                  <a:gd name="T6" fmla="*/ 6 w 14"/>
                  <a:gd name="T7" fmla="*/ 0 h 19"/>
                  <a:gd name="T8" fmla="*/ 14 w 14"/>
                  <a:gd name="T9" fmla="*/ 9 h 19"/>
                </a:gdLst>
                <a:ahLst/>
                <a:cxnLst>
                  <a:cxn ang="0">
                    <a:pos x="T0" y="T1"/>
                  </a:cxn>
                  <a:cxn ang="0">
                    <a:pos x="T2" y="T3"/>
                  </a:cxn>
                  <a:cxn ang="0">
                    <a:pos x="T4" y="T5"/>
                  </a:cxn>
                  <a:cxn ang="0">
                    <a:pos x="T6" y="T7"/>
                  </a:cxn>
                  <a:cxn ang="0">
                    <a:pos x="T8" y="T9"/>
                  </a:cxn>
                </a:cxnLst>
                <a:rect l="0" t="0" r="r" b="b"/>
                <a:pathLst>
                  <a:path w="14" h="19">
                    <a:moveTo>
                      <a:pt x="14" y="9"/>
                    </a:moveTo>
                    <a:cubicBezTo>
                      <a:pt x="14" y="14"/>
                      <a:pt x="11" y="19"/>
                      <a:pt x="8" y="19"/>
                    </a:cubicBezTo>
                    <a:cubicBezTo>
                      <a:pt x="4" y="19"/>
                      <a:pt x="1" y="15"/>
                      <a:pt x="0" y="10"/>
                    </a:cubicBezTo>
                    <a:cubicBezTo>
                      <a:pt x="0" y="5"/>
                      <a:pt x="2" y="1"/>
                      <a:pt x="6" y="0"/>
                    </a:cubicBezTo>
                    <a:cubicBezTo>
                      <a:pt x="10" y="0"/>
                      <a:pt x="13" y="4"/>
                      <a:pt x="14" y="9"/>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1" name="íṣļiḍê"/>
              <p:cNvSpPr/>
              <p:nvPr>
                <p:custDataLst>
                  <p:tags r:id="rId65"/>
                </p:custDataLst>
              </p:nvPr>
            </p:nvSpPr>
            <p:spPr bwMode="auto">
              <a:xfrm>
                <a:off x="2302" y="2710"/>
                <a:ext cx="52" cy="25"/>
              </a:xfrm>
              <a:custGeom>
                <a:avLst/>
                <a:gdLst>
                  <a:gd name="T0" fmla="*/ 35 w 38"/>
                  <a:gd name="T1" fmla="*/ 11 h 19"/>
                  <a:gd name="T2" fmla="*/ 2 w 38"/>
                  <a:gd name="T3" fmla="*/ 14 h 19"/>
                  <a:gd name="T4" fmla="*/ 7 w 38"/>
                  <a:gd name="T5" fmla="*/ 16 h 19"/>
                  <a:gd name="T6" fmla="*/ 32 w 38"/>
                  <a:gd name="T7" fmla="*/ 15 h 19"/>
                  <a:gd name="T8" fmla="*/ 35 w 38"/>
                  <a:gd name="T9" fmla="*/ 11 h 19"/>
                </a:gdLst>
                <a:ahLst/>
                <a:cxnLst>
                  <a:cxn ang="0">
                    <a:pos x="T0" y="T1"/>
                  </a:cxn>
                  <a:cxn ang="0">
                    <a:pos x="T2" y="T3"/>
                  </a:cxn>
                  <a:cxn ang="0">
                    <a:pos x="T4" y="T5"/>
                  </a:cxn>
                  <a:cxn ang="0">
                    <a:pos x="T6" y="T7"/>
                  </a:cxn>
                  <a:cxn ang="0">
                    <a:pos x="T8" y="T9"/>
                  </a:cxn>
                </a:cxnLst>
                <a:rect l="0" t="0" r="r" b="b"/>
                <a:pathLst>
                  <a:path w="38" h="19">
                    <a:moveTo>
                      <a:pt x="35" y="11"/>
                    </a:moveTo>
                    <a:cubicBezTo>
                      <a:pt x="26" y="0"/>
                      <a:pt x="10" y="1"/>
                      <a:pt x="2" y="14"/>
                    </a:cubicBezTo>
                    <a:cubicBezTo>
                      <a:pt x="0" y="17"/>
                      <a:pt x="5" y="19"/>
                      <a:pt x="7" y="16"/>
                    </a:cubicBezTo>
                    <a:cubicBezTo>
                      <a:pt x="13" y="6"/>
                      <a:pt x="24" y="7"/>
                      <a:pt x="32" y="15"/>
                    </a:cubicBezTo>
                    <a:cubicBezTo>
                      <a:pt x="34" y="18"/>
                      <a:pt x="38" y="14"/>
                      <a:pt x="35" y="11"/>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2" name="îṥ1ïḑê"/>
              <p:cNvSpPr/>
              <p:nvPr>
                <p:custDataLst>
                  <p:tags r:id="rId66"/>
                </p:custDataLst>
              </p:nvPr>
            </p:nvSpPr>
            <p:spPr bwMode="auto">
              <a:xfrm>
                <a:off x="2201" y="2718"/>
                <a:ext cx="50" cy="27"/>
              </a:xfrm>
              <a:custGeom>
                <a:avLst/>
                <a:gdLst>
                  <a:gd name="T0" fmla="*/ 6 w 37"/>
                  <a:gd name="T1" fmla="*/ 17 h 20"/>
                  <a:gd name="T2" fmla="*/ 31 w 37"/>
                  <a:gd name="T3" fmla="*/ 15 h 20"/>
                  <a:gd name="T4" fmla="*/ 35 w 37"/>
                  <a:gd name="T5" fmla="*/ 11 h 20"/>
                  <a:gd name="T6" fmla="*/ 2 w 37"/>
                  <a:gd name="T7" fmla="*/ 14 h 20"/>
                  <a:gd name="T8" fmla="*/ 6 w 37"/>
                  <a:gd name="T9" fmla="*/ 17 h 20"/>
                </a:gdLst>
                <a:ahLst/>
                <a:cxnLst>
                  <a:cxn ang="0">
                    <a:pos x="T0" y="T1"/>
                  </a:cxn>
                  <a:cxn ang="0">
                    <a:pos x="T2" y="T3"/>
                  </a:cxn>
                  <a:cxn ang="0">
                    <a:pos x="T4" y="T5"/>
                  </a:cxn>
                  <a:cxn ang="0">
                    <a:pos x="T6" y="T7"/>
                  </a:cxn>
                  <a:cxn ang="0">
                    <a:pos x="T8" y="T9"/>
                  </a:cxn>
                </a:cxnLst>
                <a:rect l="0" t="0" r="r" b="b"/>
                <a:pathLst>
                  <a:path w="37" h="20">
                    <a:moveTo>
                      <a:pt x="6" y="17"/>
                    </a:moveTo>
                    <a:cubicBezTo>
                      <a:pt x="12" y="7"/>
                      <a:pt x="23" y="6"/>
                      <a:pt x="31" y="15"/>
                    </a:cubicBezTo>
                    <a:cubicBezTo>
                      <a:pt x="33" y="17"/>
                      <a:pt x="37" y="13"/>
                      <a:pt x="35" y="11"/>
                    </a:cubicBezTo>
                    <a:cubicBezTo>
                      <a:pt x="25" y="0"/>
                      <a:pt x="9" y="2"/>
                      <a:pt x="2" y="14"/>
                    </a:cubicBezTo>
                    <a:cubicBezTo>
                      <a:pt x="0" y="17"/>
                      <a:pt x="4" y="20"/>
                      <a:pt x="6" y="17"/>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3" name="îśḷidê"/>
              <p:cNvSpPr/>
              <p:nvPr>
                <p:custDataLst>
                  <p:tags r:id="rId67"/>
                </p:custDataLst>
              </p:nvPr>
            </p:nvSpPr>
            <p:spPr bwMode="auto">
              <a:xfrm>
                <a:off x="2105" y="2580"/>
                <a:ext cx="274" cy="181"/>
              </a:xfrm>
              <a:custGeom>
                <a:avLst/>
                <a:gdLst>
                  <a:gd name="T0" fmla="*/ 199 w 203"/>
                  <a:gd name="T1" fmla="*/ 13 h 134"/>
                  <a:gd name="T2" fmla="*/ 125 w 203"/>
                  <a:gd name="T3" fmla="*/ 58 h 134"/>
                  <a:gd name="T4" fmla="*/ 24 w 203"/>
                  <a:gd name="T5" fmla="*/ 134 h 134"/>
                  <a:gd name="T6" fmla="*/ 67 w 203"/>
                  <a:gd name="T7" fmla="*/ 15 h 134"/>
                  <a:gd name="T8" fmla="*/ 199 w 203"/>
                  <a:gd name="T9" fmla="*/ 13 h 134"/>
                </a:gdLst>
                <a:ahLst/>
                <a:cxnLst>
                  <a:cxn ang="0">
                    <a:pos x="T0" y="T1"/>
                  </a:cxn>
                  <a:cxn ang="0">
                    <a:pos x="T2" y="T3"/>
                  </a:cxn>
                  <a:cxn ang="0">
                    <a:pos x="T4" y="T5"/>
                  </a:cxn>
                  <a:cxn ang="0">
                    <a:pos x="T6" y="T7"/>
                  </a:cxn>
                  <a:cxn ang="0">
                    <a:pos x="T8" y="T9"/>
                  </a:cxn>
                </a:cxnLst>
                <a:rect l="0" t="0" r="r" b="b"/>
                <a:pathLst>
                  <a:path w="203" h="134">
                    <a:moveTo>
                      <a:pt x="199" y="13"/>
                    </a:moveTo>
                    <a:cubicBezTo>
                      <a:pt x="199" y="13"/>
                      <a:pt x="203" y="52"/>
                      <a:pt x="125" y="58"/>
                    </a:cubicBezTo>
                    <a:cubicBezTo>
                      <a:pt x="47" y="64"/>
                      <a:pt x="18" y="63"/>
                      <a:pt x="24" y="134"/>
                    </a:cubicBezTo>
                    <a:cubicBezTo>
                      <a:pt x="24" y="134"/>
                      <a:pt x="0" y="30"/>
                      <a:pt x="67" y="15"/>
                    </a:cubicBezTo>
                    <a:cubicBezTo>
                      <a:pt x="135" y="0"/>
                      <a:pt x="162" y="31"/>
                      <a:pt x="199" y="13"/>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4" name="ïṩľïḍê"/>
              <p:cNvSpPr/>
              <p:nvPr>
                <p:custDataLst>
                  <p:tags r:id="rId68"/>
                </p:custDataLst>
              </p:nvPr>
            </p:nvSpPr>
            <p:spPr bwMode="auto">
              <a:xfrm>
                <a:off x="2279" y="2837"/>
                <a:ext cx="38" cy="38"/>
              </a:xfrm>
              <a:prstGeom prst="ellipse">
                <a:avLst/>
              </a:prstGeom>
              <a:solidFill>
                <a:srgbClr val="3F04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5" name="iṧ1ídè"/>
              <p:cNvSpPr/>
              <p:nvPr>
                <p:custDataLst>
                  <p:tags r:id="rId69"/>
                </p:custDataLst>
              </p:nvPr>
            </p:nvSpPr>
            <p:spPr bwMode="auto">
              <a:xfrm>
                <a:off x="2404" y="2200"/>
                <a:ext cx="186" cy="242"/>
              </a:xfrm>
              <a:custGeom>
                <a:avLst/>
                <a:gdLst>
                  <a:gd name="T0" fmla="*/ 138 w 138"/>
                  <a:gd name="T1" fmla="*/ 71 h 179"/>
                  <a:gd name="T2" fmla="*/ 65 w 138"/>
                  <a:gd name="T3" fmla="*/ 2 h 179"/>
                  <a:gd name="T4" fmla="*/ 1 w 138"/>
                  <a:gd name="T5" fmla="*/ 66 h 179"/>
                  <a:gd name="T6" fmla="*/ 23 w 138"/>
                  <a:gd name="T7" fmla="*/ 121 h 179"/>
                  <a:gd name="T8" fmla="*/ 33 w 138"/>
                  <a:gd name="T9" fmla="*/ 139 h 179"/>
                  <a:gd name="T10" fmla="*/ 33 w 138"/>
                  <a:gd name="T11" fmla="*/ 141 h 179"/>
                  <a:gd name="T12" fmla="*/ 69 w 138"/>
                  <a:gd name="T13" fmla="*/ 179 h 179"/>
                  <a:gd name="T14" fmla="*/ 106 w 138"/>
                  <a:gd name="T15" fmla="*/ 141 h 179"/>
                  <a:gd name="T16" fmla="*/ 106 w 138"/>
                  <a:gd name="T17" fmla="*/ 139 h 179"/>
                  <a:gd name="T18" fmla="*/ 115 w 138"/>
                  <a:gd name="T19" fmla="*/ 122 h 179"/>
                  <a:gd name="T20" fmla="*/ 138 w 138"/>
                  <a:gd name="T21" fmla="*/ 7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79">
                    <a:moveTo>
                      <a:pt x="138" y="71"/>
                    </a:moveTo>
                    <a:cubicBezTo>
                      <a:pt x="138" y="31"/>
                      <a:pt x="105" y="0"/>
                      <a:pt x="65" y="2"/>
                    </a:cubicBezTo>
                    <a:cubicBezTo>
                      <a:pt x="31" y="5"/>
                      <a:pt x="3" y="32"/>
                      <a:pt x="1" y="66"/>
                    </a:cubicBezTo>
                    <a:cubicBezTo>
                      <a:pt x="0" y="88"/>
                      <a:pt x="9" y="108"/>
                      <a:pt x="23" y="121"/>
                    </a:cubicBezTo>
                    <a:cubicBezTo>
                      <a:pt x="29" y="126"/>
                      <a:pt x="32" y="132"/>
                      <a:pt x="33" y="139"/>
                    </a:cubicBezTo>
                    <a:cubicBezTo>
                      <a:pt x="33" y="141"/>
                      <a:pt x="33" y="141"/>
                      <a:pt x="33" y="141"/>
                    </a:cubicBezTo>
                    <a:cubicBezTo>
                      <a:pt x="33" y="149"/>
                      <a:pt x="37" y="179"/>
                      <a:pt x="69" y="179"/>
                    </a:cubicBezTo>
                    <a:cubicBezTo>
                      <a:pt x="102" y="179"/>
                      <a:pt x="106" y="149"/>
                      <a:pt x="106" y="141"/>
                    </a:cubicBezTo>
                    <a:cubicBezTo>
                      <a:pt x="106" y="139"/>
                      <a:pt x="106" y="139"/>
                      <a:pt x="106" y="139"/>
                    </a:cubicBezTo>
                    <a:cubicBezTo>
                      <a:pt x="106" y="132"/>
                      <a:pt x="110" y="126"/>
                      <a:pt x="115" y="122"/>
                    </a:cubicBezTo>
                    <a:cubicBezTo>
                      <a:pt x="129" y="109"/>
                      <a:pt x="138" y="91"/>
                      <a:pt x="138" y="71"/>
                    </a:cubicBezTo>
                    <a:close/>
                  </a:path>
                </a:pathLst>
              </a:custGeom>
              <a:solidFill>
                <a:srgbClr val="FFDD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6" name="íšḷïḓè"/>
              <p:cNvSpPr/>
              <p:nvPr>
                <p:custDataLst>
                  <p:tags r:id="rId70"/>
                </p:custDataLst>
              </p:nvPr>
            </p:nvSpPr>
            <p:spPr bwMode="auto">
              <a:xfrm>
                <a:off x="2464" y="2317"/>
                <a:ext cx="65" cy="96"/>
              </a:xfrm>
              <a:custGeom>
                <a:avLst/>
                <a:gdLst>
                  <a:gd name="T0" fmla="*/ 2 w 48"/>
                  <a:gd name="T1" fmla="*/ 8 h 71"/>
                  <a:gd name="T2" fmla="*/ 0 w 48"/>
                  <a:gd name="T3" fmla="*/ 8 h 71"/>
                  <a:gd name="T4" fmla="*/ 15 w 48"/>
                  <a:gd name="T5" fmla="*/ 71 h 71"/>
                  <a:gd name="T6" fmla="*/ 34 w 48"/>
                  <a:gd name="T7" fmla="*/ 71 h 71"/>
                  <a:gd name="T8" fmla="*/ 48 w 48"/>
                  <a:gd name="T9" fmla="*/ 8 h 71"/>
                  <a:gd name="T10" fmla="*/ 46 w 48"/>
                  <a:gd name="T11" fmla="*/ 8 h 71"/>
                  <a:gd name="T12" fmla="*/ 48 w 48"/>
                  <a:gd name="T13" fmla="*/ 8 h 71"/>
                  <a:gd name="T14" fmla="*/ 48 w 48"/>
                  <a:gd name="T15" fmla="*/ 7 h 71"/>
                  <a:gd name="T16" fmla="*/ 47 w 48"/>
                  <a:gd name="T17" fmla="*/ 5 h 71"/>
                  <a:gd name="T18" fmla="*/ 43 w 48"/>
                  <a:gd name="T19" fmla="*/ 2 h 71"/>
                  <a:gd name="T20" fmla="*/ 24 w 48"/>
                  <a:gd name="T21" fmla="*/ 0 h 71"/>
                  <a:gd name="T22" fmla="*/ 9 w 48"/>
                  <a:gd name="T23" fmla="*/ 1 h 71"/>
                  <a:gd name="T24" fmla="*/ 3 w 48"/>
                  <a:gd name="T25" fmla="*/ 3 h 71"/>
                  <a:gd name="T26" fmla="*/ 1 w 48"/>
                  <a:gd name="T27" fmla="*/ 5 h 71"/>
                  <a:gd name="T28" fmla="*/ 0 w 48"/>
                  <a:gd name="T29" fmla="*/ 7 h 71"/>
                  <a:gd name="T30" fmla="*/ 0 w 48"/>
                  <a:gd name="T31" fmla="*/ 8 h 71"/>
                  <a:gd name="T32" fmla="*/ 2 w 48"/>
                  <a:gd name="T33" fmla="*/ 8 h 71"/>
                  <a:gd name="T34" fmla="*/ 0 w 48"/>
                  <a:gd name="T35" fmla="*/ 8 h 71"/>
                  <a:gd name="T36" fmla="*/ 2 w 48"/>
                  <a:gd name="T37" fmla="*/ 8 h 71"/>
                  <a:gd name="T38" fmla="*/ 4 w 48"/>
                  <a:gd name="T39" fmla="*/ 7 h 71"/>
                  <a:gd name="T40" fmla="*/ 4 w 48"/>
                  <a:gd name="T41" fmla="*/ 7 h 71"/>
                  <a:gd name="T42" fmla="*/ 4 w 48"/>
                  <a:gd name="T43" fmla="*/ 7 h 71"/>
                  <a:gd name="T44" fmla="*/ 4 w 48"/>
                  <a:gd name="T45" fmla="*/ 7 h 71"/>
                  <a:gd name="T46" fmla="*/ 4 w 48"/>
                  <a:gd name="T47" fmla="*/ 7 h 71"/>
                  <a:gd name="T48" fmla="*/ 4 w 48"/>
                  <a:gd name="T49" fmla="*/ 7 h 71"/>
                  <a:gd name="T50" fmla="*/ 4 w 48"/>
                  <a:gd name="T51" fmla="*/ 7 h 71"/>
                  <a:gd name="T52" fmla="*/ 4 w 48"/>
                  <a:gd name="T53" fmla="*/ 7 h 71"/>
                  <a:gd name="T54" fmla="*/ 4 w 48"/>
                  <a:gd name="T55" fmla="*/ 7 h 71"/>
                  <a:gd name="T56" fmla="*/ 4 w 48"/>
                  <a:gd name="T57" fmla="*/ 7 h 71"/>
                  <a:gd name="T58" fmla="*/ 4 w 48"/>
                  <a:gd name="T59" fmla="*/ 7 h 71"/>
                  <a:gd name="T60" fmla="*/ 4 w 48"/>
                  <a:gd name="T61" fmla="*/ 7 h 71"/>
                  <a:gd name="T62" fmla="*/ 6 w 48"/>
                  <a:gd name="T63" fmla="*/ 6 h 71"/>
                  <a:gd name="T64" fmla="*/ 24 w 48"/>
                  <a:gd name="T65" fmla="*/ 4 h 71"/>
                  <a:gd name="T66" fmla="*/ 39 w 48"/>
                  <a:gd name="T67" fmla="*/ 5 h 71"/>
                  <a:gd name="T68" fmla="*/ 43 w 48"/>
                  <a:gd name="T69" fmla="*/ 7 h 71"/>
                  <a:gd name="T70" fmla="*/ 44 w 48"/>
                  <a:gd name="T71" fmla="*/ 7 h 71"/>
                  <a:gd name="T72" fmla="*/ 44 w 48"/>
                  <a:gd name="T73" fmla="*/ 7 h 71"/>
                  <a:gd name="T74" fmla="*/ 44 w 48"/>
                  <a:gd name="T75" fmla="*/ 7 h 71"/>
                  <a:gd name="T76" fmla="*/ 44 w 48"/>
                  <a:gd name="T77" fmla="*/ 7 h 71"/>
                  <a:gd name="T78" fmla="*/ 44 w 48"/>
                  <a:gd name="T79" fmla="*/ 7 h 71"/>
                  <a:gd name="T80" fmla="*/ 44 w 48"/>
                  <a:gd name="T81" fmla="*/ 7 h 71"/>
                  <a:gd name="T82" fmla="*/ 44 w 48"/>
                  <a:gd name="T83" fmla="*/ 7 h 71"/>
                  <a:gd name="T84" fmla="*/ 44 w 48"/>
                  <a:gd name="T85" fmla="*/ 7 h 71"/>
                  <a:gd name="T86" fmla="*/ 44 w 48"/>
                  <a:gd name="T87" fmla="*/ 7 h 71"/>
                  <a:gd name="T88" fmla="*/ 44 w 48"/>
                  <a:gd name="T89" fmla="*/ 7 h 71"/>
                  <a:gd name="T90" fmla="*/ 44 w 48"/>
                  <a:gd name="T91" fmla="*/ 7 h 71"/>
                  <a:gd name="T92" fmla="*/ 44 w 48"/>
                  <a:gd name="T93" fmla="*/ 7 h 71"/>
                  <a:gd name="T94" fmla="*/ 44 w 48"/>
                  <a:gd name="T95" fmla="*/ 7 h 71"/>
                  <a:gd name="T96" fmla="*/ 30 w 48"/>
                  <a:gd name="T97" fmla="*/ 67 h 71"/>
                  <a:gd name="T98" fmla="*/ 18 w 48"/>
                  <a:gd name="T99" fmla="*/ 67 h 71"/>
                  <a:gd name="T100" fmla="*/ 4 w 48"/>
                  <a:gd name="T101" fmla="*/ 7 h 71"/>
                  <a:gd name="T102" fmla="*/ 4 w 48"/>
                  <a:gd name="T103" fmla="*/ 7 h 71"/>
                  <a:gd name="T104" fmla="*/ 2 w 48"/>
                  <a:gd name="T105" fmla="*/ 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 h="71">
                    <a:moveTo>
                      <a:pt x="2" y="8"/>
                    </a:moveTo>
                    <a:cubicBezTo>
                      <a:pt x="0" y="8"/>
                      <a:pt x="0" y="8"/>
                      <a:pt x="0" y="8"/>
                    </a:cubicBezTo>
                    <a:cubicBezTo>
                      <a:pt x="15" y="71"/>
                      <a:pt x="15" y="71"/>
                      <a:pt x="15" y="71"/>
                    </a:cubicBezTo>
                    <a:cubicBezTo>
                      <a:pt x="34" y="71"/>
                      <a:pt x="34" y="71"/>
                      <a:pt x="34" y="71"/>
                    </a:cubicBezTo>
                    <a:cubicBezTo>
                      <a:pt x="48" y="8"/>
                      <a:pt x="48" y="8"/>
                      <a:pt x="48" y="8"/>
                    </a:cubicBezTo>
                    <a:cubicBezTo>
                      <a:pt x="46" y="8"/>
                      <a:pt x="46" y="8"/>
                      <a:pt x="46" y="8"/>
                    </a:cubicBezTo>
                    <a:cubicBezTo>
                      <a:pt x="48" y="8"/>
                      <a:pt x="48" y="8"/>
                      <a:pt x="48" y="8"/>
                    </a:cubicBezTo>
                    <a:cubicBezTo>
                      <a:pt x="48" y="8"/>
                      <a:pt x="48" y="8"/>
                      <a:pt x="48" y="7"/>
                    </a:cubicBezTo>
                    <a:cubicBezTo>
                      <a:pt x="48" y="6"/>
                      <a:pt x="48" y="6"/>
                      <a:pt x="47" y="5"/>
                    </a:cubicBezTo>
                    <a:cubicBezTo>
                      <a:pt x="46" y="4"/>
                      <a:pt x="45" y="3"/>
                      <a:pt x="43" y="2"/>
                    </a:cubicBezTo>
                    <a:cubicBezTo>
                      <a:pt x="39" y="1"/>
                      <a:pt x="32" y="0"/>
                      <a:pt x="24" y="0"/>
                    </a:cubicBezTo>
                    <a:cubicBezTo>
                      <a:pt x="19" y="0"/>
                      <a:pt x="13" y="0"/>
                      <a:pt x="9" y="1"/>
                    </a:cubicBezTo>
                    <a:cubicBezTo>
                      <a:pt x="7" y="2"/>
                      <a:pt x="5" y="2"/>
                      <a:pt x="3" y="3"/>
                    </a:cubicBezTo>
                    <a:cubicBezTo>
                      <a:pt x="2" y="4"/>
                      <a:pt x="2" y="4"/>
                      <a:pt x="1" y="5"/>
                    </a:cubicBezTo>
                    <a:cubicBezTo>
                      <a:pt x="1" y="6"/>
                      <a:pt x="0" y="6"/>
                      <a:pt x="0" y="7"/>
                    </a:cubicBezTo>
                    <a:cubicBezTo>
                      <a:pt x="0" y="8"/>
                      <a:pt x="0" y="8"/>
                      <a:pt x="0" y="8"/>
                    </a:cubicBezTo>
                    <a:cubicBezTo>
                      <a:pt x="2" y="8"/>
                      <a:pt x="2" y="8"/>
                      <a:pt x="2" y="8"/>
                    </a:cubicBezTo>
                    <a:cubicBezTo>
                      <a:pt x="0" y="8"/>
                      <a:pt x="0" y="8"/>
                      <a:pt x="0" y="8"/>
                    </a:cubicBezTo>
                    <a:cubicBezTo>
                      <a:pt x="2" y="8"/>
                      <a:pt x="2" y="8"/>
                      <a:pt x="2" y="8"/>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5" y="7"/>
                      <a:pt x="6" y="6"/>
                    </a:cubicBezTo>
                    <a:cubicBezTo>
                      <a:pt x="10" y="5"/>
                      <a:pt x="17" y="4"/>
                      <a:pt x="24" y="4"/>
                    </a:cubicBezTo>
                    <a:cubicBezTo>
                      <a:pt x="30" y="4"/>
                      <a:pt x="35" y="4"/>
                      <a:pt x="39" y="5"/>
                    </a:cubicBezTo>
                    <a:cubicBezTo>
                      <a:pt x="41" y="6"/>
                      <a:pt x="42" y="6"/>
                      <a:pt x="43"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30" y="67"/>
                      <a:pt x="30" y="67"/>
                      <a:pt x="30" y="67"/>
                    </a:cubicBezTo>
                    <a:cubicBezTo>
                      <a:pt x="18" y="67"/>
                      <a:pt x="18" y="67"/>
                      <a:pt x="18" y="67"/>
                    </a:cubicBezTo>
                    <a:cubicBezTo>
                      <a:pt x="4" y="7"/>
                      <a:pt x="4" y="7"/>
                      <a:pt x="4" y="7"/>
                    </a:cubicBezTo>
                    <a:cubicBezTo>
                      <a:pt x="4" y="7"/>
                      <a:pt x="4" y="7"/>
                      <a:pt x="4" y="7"/>
                    </a:cubicBezTo>
                    <a:lnTo>
                      <a:pt x="2"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7" name="ï$1îḓé"/>
              <p:cNvSpPr/>
              <p:nvPr>
                <p:custDataLst>
                  <p:tags r:id="rId71"/>
                </p:custDataLst>
              </p:nvPr>
            </p:nvSpPr>
            <p:spPr bwMode="auto">
              <a:xfrm>
                <a:off x="2444" y="2407"/>
                <a:ext cx="107" cy="73"/>
              </a:xfrm>
              <a:custGeom>
                <a:avLst/>
                <a:gdLst>
                  <a:gd name="T0" fmla="*/ 40 w 79"/>
                  <a:gd name="T1" fmla="*/ 54 h 54"/>
                  <a:gd name="T2" fmla="*/ 39 w 79"/>
                  <a:gd name="T3" fmla="*/ 54 h 54"/>
                  <a:gd name="T4" fmla="*/ 0 w 79"/>
                  <a:gd name="T5" fmla="*/ 15 h 54"/>
                  <a:gd name="T6" fmla="*/ 0 w 79"/>
                  <a:gd name="T7" fmla="*/ 0 h 54"/>
                  <a:gd name="T8" fmla="*/ 79 w 79"/>
                  <a:gd name="T9" fmla="*/ 0 h 54"/>
                  <a:gd name="T10" fmla="*/ 79 w 79"/>
                  <a:gd name="T11" fmla="*/ 15 h 54"/>
                  <a:gd name="T12" fmla="*/ 40 w 79"/>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79" h="54">
                    <a:moveTo>
                      <a:pt x="40" y="54"/>
                    </a:moveTo>
                    <a:cubicBezTo>
                      <a:pt x="39" y="54"/>
                      <a:pt x="39" y="54"/>
                      <a:pt x="39" y="54"/>
                    </a:cubicBezTo>
                    <a:cubicBezTo>
                      <a:pt x="17" y="54"/>
                      <a:pt x="0" y="36"/>
                      <a:pt x="0" y="15"/>
                    </a:cubicBezTo>
                    <a:cubicBezTo>
                      <a:pt x="0" y="0"/>
                      <a:pt x="0" y="0"/>
                      <a:pt x="0" y="0"/>
                    </a:cubicBezTo>
                    <a:cubicBezTo>
                      <a:pt x="79" y="0"/>
                      <a:pt x="79" y="0"/>
                      <a:pt x="79" y="0"/>
                    </a:cubicBezTo>
                    <a:cubicBezTo>
                      <a:pt x="79" y="15"/>
                      <a:pt x="79" y="15"/>
                      <a:pt x="79" y="15"/>
                    </a:cubicBezTo>
                    <a:cubicBezTo>
                      <a:pt x="79" y="36"/>
                      <a:pt x="61" y="54"/>
                      <a:pt x="40" y="54"/>
                    </a:cubicBezTo>
                    <a:close/>
                  </a:path>
                </a:pathLst>
              </a:custGeom>
              <a:solidFill>
                <a:srgbClr val="9E9C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8" name="íṣľiḓe"/>
              <p:cNvSpPr/>
              <p:nvPr>
                <p:custDataLst>
                  <p:tags r:id="rId72"/>
                </p:custDataLst>
              </p:nvPr>
            </p:nvSpPr>
            <p:spPr bwMode="auto">
              <a:xfrm>
                <a:off x="2439" y="2403"/>
                <a:ext cx="118" cy="8"/>
              </a:xfrm>
              <a:custGeom>
                <a:avLst/>
                <a:gdLst>
                  <a:gd name="T0" fmla="*/ 4 w 87"/>
                  <a:gd name="T1" fmla="*/ 6 h 6"/>
                  <a:gd name="T2" fmla="*/ 83 w 87"/>
                  <a:gd name="T3" fmla="*/ 6 h 6"/>
                  <a:gd name="T4" fmla="*/ 83 w 87"/>
                  <a:gd name="T5" fmla="*/ 0 h 6"/>
                  <a:gd name="T6" fmla="*/ 4 w 87"/>
                  <a:gd name="T7" fmla="*/ 0 h 6"/>
                  <a:gd name="T8" fmla="*/ 4 w 87"/>
                  <a:gd name="T9" fmla="*/ 6 h 6"/>
                </a:gdLst>
                <a:ahLst/>
                <a:cxnLst>
                  <a:cxn ang="0">
                    <a:pos x="T0" y="T1"/>
                  </a:cxn>
                  <a:cxn ang="0">
                    <a:pos x="T2" y="T3"/>
                  </a:cxn>
                  <a:cxn ang="0">
                    <a:pos x="T4" y="T5"/>
                  </a:cxn>
                  <a:cxn ang="0">
                    <a:pos x="T6" y="T7"/>
                  </a:cxn>
                  <a:cxn ang="0">
                    <a:pos x="T8" y="T9"/>
                  </a:cxn>
                </a:cxnLst>
                <a:rect l="0" t="0" r="r" b="b"/>
                <a:pathLst>
                  <a:path w="87" h="6">
                    <a:moveTo>
                      <a:pt x="4" y="6"/>
                    </a:moveTo>
                    <a:cubicBezTo>
                      <a:pt x="30" y="6"/>
                      <a:pt x="56" y="6"/>
                      <a:pt x="83" y="6"/>
                    </a:cubicBezTo>
                    <a:cubicBezTo>
                      <a:pt x="87" y="6"/>
                      <a:pt x="87" y="0"/>
                      <a:pt x="83" y="0"/>
                    </a:cubicBezTo>
                    <a:cubicBezTo>
                      <a:pt x="56" y="0"/>
                      <a:pt x="30" y="0"/>
                      <a:pt x="4" y="0"/>
                    </a:cubicBezTo>
                    <a:cubicBezTo>
                      <a:pt x="0" y="0"/>
                      <a:pt x="0" y="6"/>
                      <a:pt x="4" y="6"/>
                    </a:cubicBezTo>
                    <a:close/>
                  </a:path>
                </a:pathLst>
              </a:custGeom>
              <a:solidFill>
                <a:srgbClr val="F2F2E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9" name="ïşlíḑê"/>
              <p:cNvSpPr/>
              <p:nvPr>
                <p:custDataLst>
                  <p:tags r:id="rId73"/>
                </p:custDataLst>
              </p:nvPr>
            </p:nvSpPr>
            <p:spPr bwMode="auto">
              <a:xfrm>
                <a:off x="2439" y="2421"/>
                <a:ext cx="118" cy="8"/>
              </a:xfrm>
              <a:custGeom>
                <a:avLst/>
                <a:gdLst>
                  <a:gd name="T0" fmla="*/ 4 w 87"/>
                  <a:gd name="T1" fmla="*/ 6 h 6"/>
                  <a:gd name="T2" fmla="*/ 83 w 87"/>
                  <a:gd name="T3" fmla="*/ 6 h 6"/>
                  <a:gd name="T4" fmla="*/ 83 w 87"/>
                  <a:gd name="T5" fmla="*/ 0 h 6"/>
                  <a:gd name="T6" fmla="*/ 4 w 87"/>
                  <a:gd name="T7" fmla="*/ 0 h 6"/>
                  <a:gd name="T8" fmla="*/ 4 w 87"/>
                  <a:gd name="T9" fmla="*/ 6 h 6"/>
                </a:gdLst>
                <a:ahLst/>
                <a:cxnLst>
                  <a:cxn ang="0">
                    <a:pos x="T0" y="T1"/>
                  </a:cxn>
                  <a:cxn ang="0">
                    <a:pos x="T2" y="T3"/>
                  </a:cxn>
                  <a:cxn ang="0">
                    <a:pos x="T4" y="T5"/>
                  </a:cxn>
                  <a:cxn ang="0">
                    <a:pos x="T6" y="T7"/>
                  </a:cxn>
                  <a:cxn ang="0">
                    <a:pos x="T8" y="T9"/>
                  </a:cxn>
                </a:cxnLst>
                <a:rect l="0" t="0" r="r" b="b"/>
                <a:pathLst>
                  <a:path w="87" h="6">
                    <a:moveTo>
                      <a:pt x="4" y="6"/>
                    </a:moveTo>
                    <a:cubicBezTo>
                      <a:pt x="30" y="6"/>
                      <a:pt x="56" y="6"/>
                      <a:pt x="83" y="6"/>
                    </a:cubicBezTo>
                    <a:cubicBezTo>
                      <a:pt x="87" y="6"/>
                      <a:pt x="87" y="0"/>
                      <a:pt x="83" y="0"/>
                    </a:cubicBezTo>
                    <a:cubicBezTo>
                      <a:pt x="56" y="0"/>
                      <a:pt x="30" y="0"/>
                      <a:pt x="4" y="0"/>
                    </a:cubicBezTo>
                    <a:cubicBezTo>
                      <a:pt x="0" y="0"/>
                      <a:pt x="0" y="6"/>
                      <a:pt x="4" y="6"/>
                    </a:cubicBezTo>
                    <a:close/>
                  </a:path>
                </a:pathLst>
              </a:custGeom>
              <a:solidFill>
                <a:srgbClr val="F2F2E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80" name="iṡlîďé"/>
              <p:cNvSpPr/>
              <p:nvPr>
                <p:custDataLst>
                  <p:tags r:id="rId74"/>
                </p:custDataLst>
              </p:nvPr>
            </p:nvSpPr>
            <p:spPr bwMode="auto">
              <a:xfrm>
                <a:off x="2375" y="2168"/>
                <a:ext cx="42" cy="42"/>
              </a:xfrm>
              <a:custGeom>
                <a:avLst/>
                <a:gdLst>
                  <a:gd name="T0" fmla="*/ 27 w 31"/>
                  <a:gd name="T1" fmla="*/ 13 h 31"/>
                  <a:gd name="T2" fmla="*/ 18 w 31"/>
                  <a:gd name="T3" fmla="*/ 4 h 31"/>
                  <a:gd name="T4" fmla="*/ 4 w 31"/>
                  <a:gd name="T5" fmla="*/ 4 h 31"/>
                  <a:gd name="T6" fmla="*/ 4 w 31"/>
                  <a:gd name="T7" fmla="*/ 18 h 31"/>
                  <a:gd name="T8" fmla="*/ 12 w 31"/>
                  <a:gd name="T9" fmla="*/ 27 h 31"/>
                  <a:gd name="T10" fmla="*/ 27 w 31"/>
                  <a:gd name="T11" fmla="*/ 27 h 31"/>
                  <a:gd name="T12" fmla="*/ 27 w 31"/>
                  <a:gd name="T13" fmla="*/ 13 h 31"/>
                </a:gdLst>
                <a:ahLst/>
                <a:cxnLst>
                  <a:cxn ang="0">
                    <a:pos x="T0" y="T1"/>
                  </a:cxn>
                  <a:cxn ang="0">
                    <a:pos x="T2" y="T3"/>
                  </a:cxn>
                  <a:cxn ang="0">
                    <a:pos x="T4" y="T5"/>
                  </a:cxn>
                  <a:cxn ang="0">
                    <a:pos x="T6" y="T7"/>
                  </a:cxn>
                  <a:cxn ang="0">
                    <a:pos x="T8" y="T9"/>
                  </a:cxn>
                  <a:cxn ang="0">
                    <a:pos x="T10" y="T11"/>
                  </a:cxn>
                  <a:cxn ang="0">
                    <a:pos x="T12" y="T13"/>
                  </a:cxn>
                </a:cxnLst>
                <a:rect l="0" t="0" r="r" b="b"/>
                <a:pathLst>
                  <a:path w="31" h="31">
                    <a:moveTo>
                      <a:pt x="27" y="13"/>
                    </a:moveTo>
                    <a:cubicBezTo>
                      <a:pt x="24" y="10"/>
                      <a:pt x="21" y="7"/>
                      <a:pt x="18" y="4"/>
                    </a:cubicBezTo>
                    <a:cubicBezTo>
                      <a:pt x="14" y="1"/>
                      <a:pt x="8" y="0"/>
                      <a:pt x="4" y="4"/>
                    </a:cubicBezTo>
                    <a:cubicBezTo>
                      <a:pt x="0" y="8"/>
                      <a:pt x="0" y="15"/>
                      <a:pt x="4" y="18"/>
                    </a:cubicBezTo>
                    <a:cubicBezTo>
                      <a:pt x="7" y="21"/>
                      <a:pt x="10" y="24"/>
                      <a:pt x="12" y="27"/>
                    </a:cubicBezTo>
                    <a:cubicBezTo>
                      <a:pt x="16" y="31"/>
                      <a:pt x="23" y="31"/>
                      <a:pt x="27" y="27"/>
                    </a:cubicBezTo>
                    <a:cubicBezTo>
                      <a:pt x="30" y="23"/>
                      <a:pt x="31" y="17"/>
                      <a:pt x="27" y="13"/>
                    </a:cubicBezTo>
                    <a:close/>
                  </a:path>
                </a:pathLst>
              </a:custGeom>
              <a:solidFill>
                <a:srgbClr val="FFDD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81" name="îśľîḍé"/>
              <p:cNvSpPr/>
              <p:nvPr>
                <p:custDataLst>
                  <p:tags r:id="rId75"/>
                </p:custDataLst>
              </p:nvPr>
            </p:nvSpPr>
            <p:spPr bwMode="auto">
              <a:xfrm>
                <a:off x="2291" y="2209"/>
                <a:ext cx="96" cy="62"/>
              </a:xfrm>
              <a:custGeom>
                <a:avLst/>
                <a:gdLst>
                  <a:gd name="T0" fmla="*/ 59 w 71"/>
                  <a:gd name="T1" fmla="*/ 22 h 46"/>
                  <a:gd name="T2" fmla="*/ 17 w 71"/>
                  <a:gd name="T3" fmla="*/ 5 h 46"/>
                  <a:gd name="T4" fmla="*/ 12 w 71"/>
                  <a:gd name="T5" fmla="*/ 24 h 46"/>
                  <a:gd name="T6" fmla="*/ 53 w 71"/>
                  <a:gd name="T7" fmla="*/ 41 h 46"/>
                  <a:gd name="T8" fmla="*/ 59 w 71"/>
                  <a:gd name="T9" fmla="*/ 22 h 46"/>
                </a:gdLst>
                <a:ahLst/>
                <a:cxnLst>
                  <a:cxn ang="0">
                    <a:pos x="T0" y="T1"/>
                  </a:cxn>
                  <a:cxn ang="0">
                    <a:pos x="T2" y="T3"/>
                  </a:cxn>
                  <a:cxn ang="0">
                    <a:pos x="T4" y="T5"/>
                  </a:cxn>
                  <a:cxn ang="0">
                    <a:pos x="T6" y="T7"/>
                  </a:cxn>
                  <a:cxn ang="0">
                    <a:pos x="T8" y="T9"/>
                  </a:cxn>
                </a:cxnLst>
                <a:rect l="0" t="0" r="r" b="b"/>
                <a:pathLst>
                  <a:path w="71" h="46">
                    <a:moveTo>
                      <a:pt x="59" y="22"/>
                    </a:moveTo>
                    <a:cubicBezTo>
                      <a:pt x="45" y="16"/>
                      <a:pt x="31" y="11"/>
                      <a:pt x="17" y="5"/>
                    </a:cubicBezTo>
                    <a:cubicBezTo>
                      <a:pt x="6" y="0"/>
                      <a:pt x="0" y="20"/>
                      <a:pt x="12" y="24"/>
                    </a:cubicBezTo>
                    <a:cubicBezTo>
                      <a:pt x="26" y="30"/>
                      <a:pt x="40" y="35"/>
                      <a:pt x="53" y="41"/>
                    </a:cubicBezTo>
                    <a:cubicBezTo>
                      <a:pt x="65" y="46"/>
                      <a:pt x="71" y="26"/>
                      <a:pt x="59" y="22"/>
                    </a:cubicBezTo>
                    <a:close/>
                  </a:path>
                </a:pathLst>
              </a:custGeom>
              <a:solidFill>
                <a:srgbClr val="FFDD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82" name="iṧļíḋê"/>
              <p:cNvSpPr/>
              <p:nvPr>
                <p:custDataLst>
                  <p:tags r:id="rId76"/>
                </p:custDataLst>
              </p:nvPr>
            </p:nvSpPr>
            <p:spPr bwMode="auto">
              <a:xfrm>
                <a:off x="2578" y="2163"/>
                <a:ext cx="48" cy="47"/>
              </a:xfrm>
              <a:custGeom>
                <a:avLst/>
                <a:gdLst>
                  <a:gd name="T0" fmla="*/ 18 w 35"/>
                  <a:gd name="T1" fmla="*/ 31 h 35"/>
                  <a:gd name="T2" fmla="*/ 31 w 35"/>
                  <a:gd name="T3" fmla="*/ 18 h 35"/>
                  <a:gd name="T4" fmla="*/ 31 w 35"/>
                  <a:gd name="T5" fmla="*/ 4 h 35"/>
                  <a:gd name="T6" fmla="*/ 16 w 35"/>
                  <a:gd name="T7" fmla="*/ 4 h 35"/>
                  <a:gd name="T8" fmla="*/ 4 w 35"/>
                  <a:gd name="T9" fmla="*/ 17 h 35"/>
                  <a:gd name="T10" fmla="*/ 4 w 35"/>
                  <a:gd name="T11" fmla="*/ 31 h 35"/>
                  <a:gd name="T12" fmla="*/ 18 w 35"/>
                  <a:gd name="T13" fmla="*/ 31 h 35"/>
                </a:gdLst>
                <a:ahLst/>
                <a:cxnLst>
                  <a:cxn ang="0">
                    <a:pos x="T0" y="T1"/>
                  </a:cxn>
                  <a:cxn ang="0">
                    <a:pos x="T2" y="T3"/>
                  </a:cxn>
                  <a:cxn ang="0">
                    <a:pos x="T4" y="T5"/>
                  </a:cxn>
                  <a:cxn ang="0">
                    <a:pos x="T6" y="T7"/>
                  </a:cxn>
                  <a:cxn ang="0">
                    <a:pos x="T8" y="T9"/>
                  </a:cxn>
                  <a:cxn ang="0">
                    <a:pos x="T10" y="T11"/>
                  </a:cxn>
                  <a:cxn ang="0">
                    <a:pos x="T12" y="T13"/>
                  </a:cxn>
                </a:cxnLst>
                <a:rect l="0" t="0" r="r" b="b"/>
                <a:pathLst>
                  <a:path w="35" h="35">
                    <a:moveTo>
                      <a:pt x="18" y="31"/>
                    </a:moveTo>
                    <a:cubicBezTo>
                      <a:pt x="22" y="27"/>
                      <a:pt x="26" y="23"/>
                      <a:pt x="31" y="18"/>
                    </a:cubicBezTo>
                    <a:cubicBezTo>
                      <a:pt x="34" y="15"/>
                      <a:pt x="35" y="8"/>
                      <a:pt x="31" y="4"/>
                    </a:cubicBezTo>
                    <a:cubicBezTo>
                      <a:pt x="27" y="1"/>
                      <a:pt x="20" y="0"/>
                      <a:pt x="16" y="4"/>
                    </a:cubicBezTo>
                    <a:cubicBezTo>
                      <a:pt x="12" y="9"/>
                      <a:pt x="8" y="13"/>
                      <a:pt x="4" y="17"/>
                    </a:cubicBezTo>
                    <a:cubicBezTo>
                      <a:pt x="0" y="21"/>
                      <a:pt x="0" y="27"/>
                      <a:pt x="4" y="31"/>
                    </a:cubicBezTo>
                    <a:cubicBezTo>
                      <a:pt x="8" y="35"/>
                      <a:pt x="14" y="35"/>
                      <a:pt x="18" y="31"/>
                    </a:cubicBezTo>
                    <a:close/>
                  </a:path>
                </a:pathLst>
              </a:custGeom>
              <a:solidFill>
                <a:srgbClr val="FFDD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83" name="ïṩļïḍê"/>
              <p:cNvSpPr/>
              <p:nvPr>
                <p:custDataLst>
                  <p:tags r:id="rId77"/>
                </p:custDataLst>
              </p:nvPr>
            </p:nvSpPr>
            <p:spPr bwMode="auto">
              <a:xfrm>
                <a:off x="2608" y="2214"/>
                <a:ext cx="97" cy="55"/>
              </a:xfrm>
              <a:custGeom>
                <a:avLst/>
                <a:gdLst>
                  <a:gd name="T0" fmla="*/ 17 w 72"/>
                  <a:gd name="T1" fmla="*/ 37 h 41"/>
                  <a:gd name="T2" fmla="*/ 59 w 72"/>
                  <a:gd name="T3" fmla="*/ 23 h 41"/>
                  <a:gd name="T4" fmla="*/ 54 w 72"/>
                  <a:gd name="T5" fmla="*/ 4 h 41"/>
                  <a:gd name="T6" fmla="*/ 12 w 72"/>
                  <a:gd name="T7" fmla="*/ 18 h 41"/>
                  <a:gd name="T8" fmla="*/ 17 w 72"/>
                  <a:gd name="T9" fmla="*/ 37 h 41"/>
                </a:gdLst>
                <a:ahLst/>
                <a:cxnLst>
                  <a:cxn ang="0">
                    <a:pos x="T0" y="T1"/>
                  </a:cxn>
                  <a:cxn ang="0">
                    <a:pos x="T2" y="T3"/>
                  </a:cxn>
                  <a:cxn ang="0">
                    <a:pos x="T4" y="T5"/>
                  </a:cxn>
                  <a:cxn ang="0">
                    <a:pos x="T6" y="T7"/>
                  </a:cxn>
                  <a:cxn ang="0">
                    <a:pos x="T8" y="T9"/>
                  </a:cxn>
                </a:cxnLst>
                <a:rect l="0" t="0" r="r" b="b"/>
                <a:pathLst>
                  <a:path w="72" h="41">
                    <a:moveTo>
                      <a:pt x="17" y="37"/>
                    </a:moveTo>
                    <a:cubicBezTo>
                      <a:pt x="31" y="32"/>
                      <a:pt x="45" y="28"/>
                      <a:pt x="59" y="23"/>
                    </a:cubicBezTo>
                    <a:cubicBezTo>
                      <a:pt x="72" y="19"/>
                      <a:pt x="66" y="0"/>
                      <a:pt x="54" y="4"/>
                    </a:cubicBezTo>
                    <a:cubicBezTo>
                      <a:pt x="40" y="8"/>
                      <a:pt x="26" y="13"/>
                      <a:pt x="12" y="18"/>
                    </a:cubicBezTo>
                    <a:cubicBezTo>
                      <a:pt x="0" y="22"/>
                      <a:pt x="5" y="41"/>
                      <a:pt x="17" y="37"/>
                    </a:cubicBezTo>
                    <a:close/>
                  </a:path>
                </a:pathLst>
              </a:custGeom>
              <a:solidFill>
                <a:srgbClr val="FFDD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84" name="íSḻïḑe"/>
              <p:cNvSpPr/>
              <p:nvPr>
                <p:custDataLst>
                  <p:tags r:id="rId78"/>
                </p:custDataLst>
              </p:nvPr>
            </p:nvSpPr>
            <p:spPr bwMode="auto">
              <a:xfrm>
                <a:off x="2577" y="2375"/>
                <a:ext cx="21" cy="21"/>
              </a:xfrm>
              <a:custGeom>
                <a:avLst/>
                <a:gdLst>
                  <a:gd name="T0" fmla="*/ 2 w 16"/>
                  <a:gd name="T1" fmla="*/ 5 h 16"/>
                  <a:gd name="T2" fmla="*/ 11 w 16"/>
                  <a:gd name="T3" fmla="*/ 14 h 16"/>
                  <a:gd name="T4" fmla="*/ 14 w 16"/>
                  <a:gd name="T5" fmla="*/ 11 h 16"/>
                  <a:gd name="T6" fmla="*/ 5 w 16"/>
                  <a:gd name="T7" fmla="*/ 2 h 16"/>
                  <a:gd name="T8" fmla="*/ 2 w 16"/>
                  <a:gd name="T9" fmla="*/ 5 h 16"/>
                </a:gdLst>
                <a:ahLst/>
                <a:cxnLst>
                  <a:cxn ang="0">
                    <a:pos x="T0" y="T1"/>
                  </a:cxn>
                  <a:cxn ang="0">
                    <a:pos x="T2" y="T3"/>
                  </a:cxn>
                  <a:cxn ang="0">
                    <a:pos x="T4" y="T5"/>
                  </a:cxn>
                  <a:cxn ang="0">
                    <a:pos x="T6" y="T7"/>
                  </a:cxn>
                  <a:cxn ang="0">
                    <a:pos x="T8" y="T9"/>
                  </a:cxn>
                </a:cxnLst>
                <a:rect l="0" t="0" r="r" b="b"/>
                <a:pathLst>
                  <a:path w="16" h="16">
                    <a:moveTo>
                      <a:pt x="2" y="5"/>
                    </a:moveTo>
                    <a:cubicBezTo>
                      <a:pt x="5" y="8"/>
                      <a:pt x="8" y="11"/>
                      <a:pt x="11" y="14"/>
                    </a:cubicBezTo>
                    <a:cubicBezTo>
                      <a:pt x="13" y="16"/>
                      <a:pt x="16" y="13"/>
                      <a:pt x="14" y="11"/>
                    </a:cubicBezTo>
                    <a:cubicBezTo>
                      <a:pt x="11" y="8"/>
                      <a:pt x="8" y="5"/>
                      <a:pt x="5" y="2"/>
                    </a:cubicBezTo>
                    <a:cubicBezTo>
                      <a:pt x="3" y="0"/>
                      <a:pt x="0" y="3"/>
                      <a:pt x="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85" name="išľîḑè"/>
              <p:cNvSpPr/>
              <p:nvPr>
                <p:custDataLst>
                  <p:tags r:id="rId79"/>
                </p:custDataLst>
              </p:nvPr>
            </p:nvSpPr>
            <p:spPr bwMode="auto">
              <a:xfrm>
                <a:off x="2608" y="2323"/>
                <a:ext cx="73" cy="49"/>
              </a:xfrm>
              <a:custGeom>
                <a:avLst/>
                <a:gdLst>
                  <a:gd name="T0" fmla="*/ 12 w 54"/>
                  <a:gd name="T1" fmla="*/ 23 h 36"/>
                  <a:gd name="T2" fmla="*/ 37 w 54"/>
                  <a:gd name="T3" fmla="*/ 31 h 36"/>
                  <a:gd name="T4" fmla="*/ 42 w 54"/>
                  <a:gd name="T5" fmla="*/ 12 h 36"/>
                  <a:gd name="T6" fmla="*/ 18 w 54"/>
                  <a:gd name="T7" fmla="*/ 4 h 36"/>
                  <a:gd name="T8" fmla="*/ 12 w 54"/>
                  <a:gd name="T9" fmla="*/ 23 h 36"/>
                </a:gdLst>
                <a:ahLst/>
                <a:cxnLst>
                  <a:cxn ang="0">
                    <a:pos x="T0" y="T1"/>
                  </a:cxn>
                  <a:cxn ang="0">
                    <a:pos x="T2" y="T3"/>
                  </a:cxn>
                  <a:cxn ang="0">
                    <a:pos x="T4" y="T5"/>
                  </a:cxn>
                  <a:cxn ang="0">
                    <a:pos x="T6" y="T7"/>
                  </a:cxn>
                  <a:cxn ang="0">
                    <a:pos x="T8" y="T9"/>
                  </a:cxn>
                </a:cxnLst>
                <a:rect l="0" t="0" r="r" b="b"/>
                <a:pathLst>
                  <a:path w="54" h="36">
                    <a:moveTo>
                      <a:pt x="12" y="23"/>
                    </a:moveTo>
                    <a:cubicBezTo>
                      <a:pt x="21" y="26"/>
                      <a:pt x="29" y="29"/>
                      <a:pt x="37" y="31"/>
                    </a:cubicBezTo>
                    <a:cubicBezTo>
                      <a:pt x="49" y="36"/>
                      <a:pt x="54" y="16"/>
                      <a:pt x="42" y="12"/>
                    </a:cubicBezTo>
                    <a:cubicBezTo>
                      <a:pt x="34" y="9"/>
                      <a:pt x="26" y="7"/>
                      <a:pt x="18" y="4"/>
                    </a:cubicBezTo>
                    <a:cubicBezTo>
                      <a:pt x="6" y="0"/>
                      <a:pt x="0" y="19"/>
                      <a:pt x="12" y="23"/>
                    </a:cubicBezTo>
                    <a:close/>
                  </a:path>
                </a:pathLst>
              </a:custGeom>
              <a:solidFill>
                <a:srgbClr val="FFDD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86" name="islíḓé"/>
              <p:cNvSpPr/>
              <p:nvPr>
                <p:custDataLst>
                  <p:tags r:id="rId80"/>
                </p:custDataLst>
              </p:nvPr>
            </p:nvSpPr>
            <p:spPr bwMode="auto">
              <a:xfrm>
                <a:off x="2371" y="2383"/>
                <a:ext cx="46" cy="47"/>
              </a:xfrm>
              <a:custGeom>
                <a:avLst/>
                <a:gdLst>
                  <a:gd name="T0" fmla="*/ 16 w 34"/>
                  <a:gd name="T1" fmla="*/ 4 h 35"/>
                  <a:gd name="T2" fmla="*/ 4 w 34"/>
                  <a:gd name="T3" fmla="*/ 17 h 35"/>
                  <a:gd name="T4" fmla="*/ 4 w 34"/>
                  <a:gd name="T5" fmla="*/ 31 h 35"/>
                  <a:gd name="T6" fmla="*/ 18 w 34"/>
                  <a:gd name="T7" fmla="*/ 31 h 35"/>
                  <a:gd name="T8" fmla="*/ 30 w 34"/>
                  <a:gd name="T9" fmla="*/ 18 h 35"/>
                  <a:gd name="T10" fmla="*/ 30 w 34"/>
                  <a:gd name="T11" fmla="*/ 4 h 35"/>
                  <a:gd name="T12" fmla="*/ 16 w 34"/>
                  <a:gd name="T13" fmla="*/ 4 h 35"/>
                </a:gdLst>
                <a:ahLst/>
                <a:cxnLst>
                  <a:cxn ang="0">
                    <a:pos x="T0" y="T1"/>
                  </a:cxn>
                  <a:cxn ang="0">
                    <a:pos x="T2" y="T3"/>
                  </a:cxn>
                  <a:cxn ang="0">
                    <a:pos x="T4" y="T5"/>
                  </a:cxn>
                  <a:cxn ang="0">
                    <a:pos x="T6" y="T7"/>
                  </a:cxn>
                  <a:cxn ang="0">
                    <a:pos x="T8" y="T9"/>
                  </a:cxn>
                  <a:cxn ang="0">
                    <a:pos x="T10" y="T11"/>
                  </a:cxn>
                  <a:cxn ang="0">
                    <a:pos x="T12" y="T13"/>
                  </a:cxn>
                </a:cxnLst>
                <a:rect l="0" t="0" r="r" b="b"/>
                <a:pathLst>
                  <a:path w="34" h="35">
                    <a:moveTo>
                      <a:pt x="16" y="4"/>
                    </a:moveTo>
                    <a:cubicBezTo>
                      <a:pt x="12" y="8"/>
                      <a:pt x="8" y="12"/>
                      <a:pt x="4" y="17"/>
                    </a:cubicBezTo>
                    <a:cubicBezTo>
                      <a:pt x="0" y="20"/>
                      <a:pt x="0" y="27"/>
                      <a:pt x="4" y="31"/>
                    </a:cubicBezTo>
                    <a:cubicBezTo>
                      <a:pt x="8" y="34"/>
                      <a:pt x="14" y="35"/>
                      <a:pt x="18" y="31"/>
                    </a:cubicBezTo>
                    <a:cubicBezTo>
                      <a:pt x="22" y="27"/>
                      <a:pt x="26" y="22"/>
                      <a:pt x="30" y="18"/>
                    </a:cubicBezTo>
                    <a:cubicBezTo>
                      <a:pt x="34" y="14"/>
                      <a:pt x="34" y="8"/>
                      <a:pt x="30" y="4"/>
                    </a:cubicBezTo>
                    <a:cubicBezTo>
                      <a:pt x="26" y="0"/>
                      <a:pt x="20" y="0"/>
                      <a:pt x="16" y="4"/>
                    </a:cubicBezTo>
                    <a:close/>
                  </a:path>
                </a:pathLst>
              </a:custGeom>
              <a:solidFill>
                <a:srgbClr val="FFDD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87" name="iš1ïde"/>
              <p:cNvSpPr/>
              <p:nvPr>
                <p:custDataLst>
                  <p:tags r:id="rId81"/>
                </p:custDataLst>
              </p:nvPr>
            </p:nvSpPr>
            <p:spPr bwMode="auto">
              <a:xfrm>
                <a:off x="2306" y="2323"/>
                <a:ext cx="81" cy="52"/>
              </a:xfrm>
              <a:custGeom>
                <a:avLst/>
                <a:gdLst>
                  <a:gd name="T0" fmla="*/ 43 w 60"/>
                  <a:gd name="T1" fmla="*/ 4 h 38"/>
                  <a:gd name="T2" fmla="*/ 12 w 60"/>
                  <a:gd name="T3" fmla="*/ 14 h 38"/>
                  <a:gd name="T4" fmla="*/ 17 w 60"/>
                  <a:gd name="T5" fmla="*/ 34 h 38"/>
                  <a:gd name="T6" fmla="*/ 48 w 60"/>
                  <a:gd name="T7" fmla="*/ 23 h 38"/>
                  <a:gd name="T8" fmla="*/ 43 w 60"/>
                  <a:gd name="T9" fmla="*/ 4 h 38"/>
                </a:gdLst>
                <a:ahLst/>
                <a:cxnLst>
                  <a:cxn ang="0">
                    <a:pos x="T0" y="T1"/>
                  </a:cxn>
                  <a:cxn ang="0">
                    <a:pos x="T2" y="T3"/>
                  </a:cxn>
                  <a:cxn ang="0">
                    <a:pos x="T4" y="T5"/>
                  </a:cxn>
                  <a:cxn ang="0">
                    <a:pos x="T6" y="T7"/>
                  </a:cxn>
                  <a:cxn ang="0">
                    <a:pos x="T8" y="T9"/>
                  </a:cxn>
                </a:cxnLst>
                <a:rect l="0" t="0" r="r" b="b"/>
                <a:pathLst>
                  <a:path w="60" h="38">
                    <a:moveTo>
                      <a:pt x="43" y="4"/>
                    </a:moveTo>
                    <a:cubicBezTo>
                      <a:pt x="32" y="7"/>
                      <a:pt x="22" y="11"/>
                      <a:pt x="12" y="14"/>
                    </a:cubicBezTo>
                    <a:cubicBezTo>
                      <a:pt x="0" y="18"/>
                      <a:pt x="5" y="38"/>
                      <a:pt x="17" y="34"/>
                    </a:cubicBezTo>
                    <a:cubicBezTo>
                      <a:pt x="27" y="30"/>
                      <a:pt x="38" y="27"/>
                      <a:pt x="48" y="23"/>
                    </a:cubicBezTo>
                    <a:cubicBezTo>
                      <a:pt x="60" y="19"/>
                      <a:pt x="55" y="0"/>
                      <a:pt x="43" y="4"/>
                    </a:cubicBezTo>
                    <a:close/>
                  </a:path>
                </a:pathLst>
              </a:custGeom>
              <a:solidFill>
                <a:srgbClr val="FFDD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88" name="îṩḷíḑe"/>
              <p:cNvSpPr/>
              <p:nvPr>
                <p:custDataLst>
                  <p:tags r:id="rId82"/>
                </p:custDataLst>
              </p:nvPr>
            </p:nvSpPr>
            <p:spPr bwMode="auto">
              <a:xfrm>
                <a:off x="2483" y="2090"/>
                <a:ext cx="28" cy="94"/>
              </a:xfrm>
              <a:custGeom>
                <a:avLst/>
                <a:gdLst>
                  <a:gd name="T0" fmla="*/ 20 w 20"/>
                  <a:gd name="T1" fmla="*/ 57 h 70"/>
                  <a:gd name="T2" fmla="*/ 20 w 20"/>
                  <a:gd name="T3" fmla="*/ 13 h 70"/>
                  <a:gd name="T4" fmla="*/ 0 w 20"/>
                  <a:gd name="T5" fmla="*/ 13 h 70"/>
                  <a:gd name="T6" fmla="*/ 0 w 20"/>
                  <a:gd name="T7" fmla="*/ 57 h 70"/>
                  <a:gd name="T8" fmla="*/ 20 w 20"/>
                  <a:gd name="T9" fmla="*/ 57 h 70"/>
                </a:gdLst>
                <a:ahLst/>
                <a:cxnLst>
                  <a:cxn ang="0">
                    <a:pos x="T0" y="T1"/>
                  </a:cxn>
                  <a:cxn ang="0">
                    <a:pos x="T2" y="T3"/>
                  </a:cxn>
                  <a:cxn ang="0">
                    <a:pos x="T4" y="T5"/>
                  </a:cxn>
                  <a:cxn ang="0">
                    <a:pos x="T6" y="T7"/>
                  </a:cxn>
                  <a:cxn ang="0">
                    <a:pos x="T8" y="T9"/>
                  </a:cxn>
                </a:cxnLst>
                <a:rect l="0" t="0" r="r" b="b"/>
                <a:pathLst>
                  <a:path w="20" h="70">
                    <a:moveTo>
                      <a:pt x="20" y="57"/>
                    </a:moveTo>
                    <a:cubicBezTo>
                      <a:pt x="20" y="42"/>
                      <a:pt x="20" y="27"/>
                      <a:pt x="20" y="13"/>
                    </a:cubicBezTo>
                    <a:cubicBezTo>
                      <a:pt x="20" y="0"/>
                      <a:pt x="0" y="0"/>
                      <a:pt x="0" y="13"/>
                    </a:cubicBezTo>
                    <a:cubicBezTo>
                      <a:pt x="0" y="27"/>
                      <a:pt x="0" y="42"/>
                      <a:pt x="0" y="57"/>
                    </a:cubicBezTo>
                    <a:cubicBezTo>
                      <a:pt x="0" y="70"/>
                      <a:pt x="20" y="70"/>
                      <a:pt x="20" y="57"/>
                    </a:cubicBezTo>
                    <a:close/>
                  </a:path>
                </a:pathLst>
              </a:custGeom>
              <a:solidFill>
                <a:srgbClr val="FFDD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89" name="íṡḻíḋê"/>
              <p:cNvSpPr/>
              <p:nvPr>
                <p:custDataLst>
                  <p:tags r:id="rId83"/>
                </p:custDataLst>
              </p:nvPr>
            </p:nvSpPr>
            <p:spPr bwMode="auto">
              <a:xfrm>
                <a:off x="2999" y="4147"/>
                <a:ext cx="99" cy="88"/>
              </a:xfrm>
              <a:custGeom>
                <a:avLst/>
                <a:gdLst>
                  <a:gd name="T0" fmla="*/ 6 w 73"/>
                  <a:gd name="T1" fmla="*/ 51 h 65"/>
                  <a:gd name="T2" fmla="*/ 51 w 73"/>
                  <a:gd name="T3" fmla="*/ 0 h 65"/>
                  <a:gd name="T4" fmla="*/ 73 w 73"/>
                  <a:gd name="T5" fmla="*/ 22 h 65"/>
                  <a:gd name="T6" fmla="*/ 40 w 73"/>
                  <a:gd name="T7" fmla="*/ 65 h 65"/>
                  <a:gd name="T8" fmla="*/ 6 w 73"/>
                  <a:gd name="T9" fmla="*/ 51 h 65"/>
                </a:gdLst>
                <a:ahLst/>
                <a:cxnLst>
                  <a:cxn ang="0">
                    <a:pos x="T0" y="T1"/>
                  </a:cxn>
                  <a:cxn ang="0">
                    <a:pos x="T2" y="T3"/>
                  </a:cxn>
                  <a:cxn ang="0">
                    <a:pos x="T4" y="T5"/>
                  </a:cxn>
                  <a:cxn ang="0">
                    <a:pos x="T6" y="T7"/>
                  </a:cxn>
                  <a:cxn ang="0">
                    <a:pos x="T8" y="T9"/>
                  </a:cxn>
                </a:cxnLst>
                <a:rect l="0" t="0" r="r" b="b"/>
                <a:pathLst>
                  <a:path w="73" h="65">
                    <a:moveTo>
                      <a:pt x="6" y="51"/>
                    </a:moveTo>
                    <a:cubicBezTo>
                      <a:pt x="6" y="51"/>
                      <a:pt x="0" y="22"/>
                      <a:pt x="51" y="0"/>
                    </a:cubicBezTo>
                    <a:cubicBezTo>
                      <a:pt x="73" y="22"/>
                      <a:pt x="73" y="22"/>
                      <a:pt x="73" y="22"/>
                    </a:cubicBezTo>
                    <a:cubicBezTo>
                      <a:pt x="40" y="65"/>
                      <a:pt x="40" y="65"/>
                      <a:pt x="40" y="65"/>
                    </a:cubicBezTo>
                    <a:lnTo>
                      <a:pt x="6" y="51"/>
                    </a:lnTo>
                    <a:close/>
                  </a:path>
                </a:pathLst>
              </a:custGeom>
              <a:solidFill>
                <a:srgbClr val="C4B8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90" name="îṧļiḍé"/>
              <p:cNvSpPr/>
              <p:nvPr>
                <p:custDataLst>
                  <p:tags r:id="rId84"/>
                </p:custDataLst>
              </p:nvPr>
            </p:nvSpPr>
            <p:spPr bwMode="auto">
              <a:xfrm>
                <a:off x="2692" y="4163"/>
                <a:ext cx="97" cy="83"/>
              </a:xfrm>
              <a:custGeom>
                <a:avLst/>
                <a:gdLst>
                  <a:gd name="T0" fmla="*/ 0 w 72"/>
                  <a:gd name="T1" fmla="*/ 41 h 61"/>
                  <a:gd name="T2" fmla="*/ 55 w 72"/>
                  <a:gd name="T3" fmla="*/ 0 h 61"/>
                  <a:gd name="T4" fmla="*/ 72 w 72"/>
                  <a:gd name="T5" fmla="*/ 26 h 61"/>
                  <a:gd name="T6" fmla="*/ 30 w 72"/>
                  <a:gd name="T7" fmla="*/ 61 h 61"/>
                  <a:gd name="T8" fmla="*/ 0 w 72"/>
                  <a:gd name="T9" fmla="*/ 41 h 61"/>
                </a:gdLst>
                <a:ahLst/>
                <a:cxnLst>
                  <a:cxn ang="0">
                    <a:pos x="T0" y="T1"/>
                  </a:cxn>
                  <a:cxn ang="0">
                    <a:pos x="T2" y="T3"/>
                  </a:cxn>
                  <a:cxn ang="0">
                    <a:pos x="T4" y="T5"/>
                  </a:cxn>
                  <a:cxn ang="0">
                    <a:pos x="T6" y="T7"/>
                  </a:cxn>
                  <a:cxn ang="0">
                    <a:pos x="T8" y="T9"/>
                  </a:cxn>
                </a:cxnLst>
                <a:rect l="0" t="0" r="r" b="b"/>
                <a:pathLst>
                  <a:path w="72" h="61">
                    <a:moveTo>
                      <a:pt x="0" y="41"/>
                    </a:moveTo>
                    <a:cubicBezTo>
                      <a:pt x="0" y="41"/>
                      <a:pt x="0" y="11"/>
                      <a:pt x="55" y="0"/>
                    </a:cubicBezTo>
                    <a:cubicBezTo>
                      <a:pt x="72" y="26"/>
                      <a:pt x="72" y="26"/>
                      <a:pt x="72" y="26"/>
                    </a:cubicBezTo>
                    <a:cubicBezTo>
                      <a:pt x="30" y="61"/>
                      <a:pt x="30" y="61"/>
                      <a:pt x="30" y="61"/>
                    </a:cubicBezTo>
                    <a:lnTo>
                      <a:pt x="0" y="41"/>
                    </a:lnTo>
                    <a:close/>
                  </a:path>
                </a:pathLst>
              </a:custGeom>
              <a:solidFill>
                <a:srgbClr val="C4B8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91" name="íṡ1íḋe"/>
              <p:cNvSpPr/>
              <p:nvPr>
                <p:custDataLst>
                  <p:tags r:id="rId85"/>
                </p:custDataLst>
              </p:nvPr>
            </p:nvSpPr>
            <p:spPr bwMode="auto">
              <a:xfrm>
                <a:off x="2647" y="4179"/>
                <a:ext cx="198" cy="142"/>
              </a:xfrm>
              <a:custGeom>
                <a:avLst/>
                <a:gdLst>
                  <a:gd name="T0" fmla="*/ 43 w 146"/>
                  <a:gd name="T1" fmla="*/ 72 h 105"/>
                  <a:gd name="T2" fmla="*/ 40 w 146"/>
                  <a:gd name="T3" fmla="*/ 78 h 105"/>
                  <a:gd name="T4" fmla="*/ 0 w 146"/>
                  <a:gd name="T5" fmla="*/ 56 h 105"/>
                  <a:gd name="T6" fmla="*/ 26 w 146"/>
                  <a:gd name="T7" fmla="*/ 9 h 105"/>
                  <a:gd name="T8" fmla="*/ 43 w 146"/>
                  <a:gd name="T9" fmla="*/ 4 h 105"/>
                  <a:gd name="T10" fmla="*/ 88 w 146"/>
                  <a:gd name="T11" fmla="*/ 29 h 105"/>
                  <a:gd name="T12" fmla="*/ 93 w 146"/>
                  <a:gd name="T13" fmla="*/ 46 h 105"/>
                  <a:gd name="T14" fmla="*/ 92 w 146"/>
                  <a:gd name="T15" fmla="*/ 46 h 105"/>
                  <a:gd name="T16" fmla="*/ 97 w 146"/>
                  <a:gd name="T17" fmla="*/ 63 h 105"/>
                  <a:gd name="T18" fmla="*/ 111 w 146"/>
                  <a:gd name="T19" fmla="*/ 64 h 105"/>
                  <a:gd name="T20" fmla="*/ 146 w 146"/>
                  <a:gd name="T21" fmla="*/ 100 h 105"/>
                  <a:gd name="T22" fmla="*/ 146 w 146"/>
                  <a:gd name="T23" fmla="*/ 105 h 105"/>
                  <a:gd name="T24" fmla="*/ 113 w 146"/>
                  <a:gd name="T25" fmla="*/ 105 h 105"/>
                  <a:gd name="T26" fmla="*/ 43 w 146"/>
                  <a:gd name="T27" fmla="*/ 7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 h="105">
                    <a:moveTo>
                      <a:pt x="43" y="72"/>
                    </a:moveTo>
                    <a:cubicBezTo>
                      <a:pt x="40" y="78"/>
                      <a:pt x="40" y="78"/>
                      <a:pt x="40" y="78"/>
                    </a:cubicBezTo>
                    <a:cubicBezTo>
                      <a:pt x="0" y="56"/>
                      <a:pt x="0" y="56"/>
                      <a:pt x="0" y="56"/>
                    </a:cubicBezTo>
                    <a:cubicBezTo>
                      <a:pt x="26" y="9"/>
                      <a:pt x="26" y="9"/>
                      <a:pt x="26" y="9"/>
                    </a:cubicBezTo>
                    <a:cubicBezTo>
                      <a:pt x="29" y="3"/>
                      <a:pt x="37" y="0"/>
                      <a:pt x="43" y="4"/>
                    </a:cubicBezTo>
                    <a:cubicBezTo>
                      <a:pt x="88" y="29"/>
                      <a:pt x="88" y="29"/>
                      <a:pt x="88" y="29"/>
                    </a:cubicBezTo>
                    <a:cubicBezTo>
                      <a:pt x="94" y="32"/>
                      <a:pt x="96" y="40"/>
                      <a:pt x="93" y="46"/>
                    </a:cubicBezTo>
                    <a:cubicBezTo>
                      <a:pt x="92" y="46"/>
                      <a:pt x="92" y="46"/>
                      <a:pt x="92" y="46"/>
                    </a:cubicBezTo>
                    <a:cubicBezTo>
                      <a:pt x="89" y="52"/>
                      <a:pt x="91" y="60"/>
                      <a:pt x="97" y="63"/>
                    </a:cubicBezTo>
                    <a:cubicBezTo>
                      <a:pt x="111" y="64"/>
                      <a:pt x="111" y="64"/>
                      <a:pt x="111" y="64"/>
                    </a:cubicBezTo>
                    <a:cubicBezTo>
                      <a:pt x="130" y="64"/>
                      <a:pt x="146" y="80"/>
                      <a:pt x="146" y="100"/>
                    </a:cubicBezTo>
                    <a:cubicBezTo>
                      <a:pt x="146" y="105"/>
                      <a:pt x="146" y="105"/>
                      <a:pt x="146" y="105"/>
                    </a:cubicBezTo>
                    <a:cubicBezTo>
                      <a:pt x="113" y="105"/>
                      <a:pt x="113" y="105"/>
                      <a:pt x="113" y="105"/>
                    </a:cubicBezTo>
                    <a:cubicBezTo>
                      <a:pt x="86" y="105"/>
                      <a:pt x="61" y="93"/>
                      <a:pt x="43" y="72"/>
                    </a:cubicBez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92" name="îṩļiḑé"/>
              <p:cNvSpPr/>
              <p:nvPr>
                <p:custDataLst>
                  <p:tags r:id="rId86"/>
                </p:custDataLst>
              </p:nvPr>
            </p:nvSpPr>
            <p:spPr bwMode="auto">
              <a:xfrm>
                <a:off x="2995" y="4198"/>
                <a:ext cx="225" cy="91"/>
              </a:xfrm>
              <a:custGeom>
                <a:avLst/>
                <a:gdLst>
                  <a:gd name="T0" fmla="*/ 166 w 166"/>
                  <a:gd name="T1" fmla="*/ 67 h 67"/>
                  <a:gd name="T2" fmla="*/ 166 w 166"/>
                  <a:gd name="T3" fmla="*/ 62 h 67"/>
                  <a:gd name="T4" fmla="*/ 130 w 166"/>
                  <a:gd name="T5" fmla="*/ 26 h 67"/>
                  <a:gd name="T6" fmla="*/ 100 w 166"/>
                  <a:gd name="T7" fmla="*/ 26 h 67"/>
                  <a:gd name="T8" fmla="*/ 87 w 166"/>
                  <a:gd name="T9" fmla="*/ 13 h 67"/>
                  <a:gd name="T10" fmla="*/ 87 w 166"/>
                  <a:gd name="T11" fmla="*/ 13 h 67"/>
                  <a:gd name="T12" fmla="*/ 75 w 166"/>
                  <a:gd name="T13" fmla="*/ 0 h 67"/>
                  <a:gd name="T14" fmla="*/ 13 w 166"/>
                  <a:gd name="T15" fmla="*/ 0 h 67"/>
                  <a:gd name="T16" fmla="*/ 0 w 166"/>
                  <a:gd name="T17" fmla="*/ 13 h 67"/>
                  <a:gd name="T18" fmla="*/ 0 w 166"/>
                  <a:gd name="T19" fmla="*/ 67 h 67"/>
                  <a:gd name="T20" fmla="*/ 56 w 166"/>
                  <a:gd name="T21" fmla="*/ 67 h 67"/>
                  <a:gd name="T22" fmla="*/ 56 w 166"/>
                  <a:gd name="T23" fmla="*/ 60 h 67"/>
                  <a:gd name="T24" fmla="*/ 71 w 166"/>
                  <a:gd name="T25" fmla="*/ 67 h 67"/>
                  <a:gd name="T26" fmla="*/ 166 w 166"/>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67">
                    <a:moveTo>
                      <a:pt x="166" y="67"/>
                    </a:moveTo>
                    <a:cubicBezTo>
                      <a:pt x="166" y="62"/>
                      <a:pt x="166" y="62"/>
                      <a:pt x="166" y="62"/>
                    </a:cubicBezTo>
                    <a:cubicBezTo>
                      <a:pt x="166" y="42"/>
                      <a:pt x="150" y="26"/>
                      <a:pt x="130" y="26"/>
                    </a:cubicBezTo>
                    <a:cubicBezTo>
                      <a:pt x="100" y="26"/>
                      <a:pt x="100" y="26"/>
                      <a:pt x="100" y="26"/>
                    </a:cubicBezTo>
                    <a:cubicBezTo>
                      <a:pt x="93" y="26"/>
                      <a:pt x="87" y="20"/>
                      <a:pt x="87" y="13"/>
                    </a:cubicBezTo>
                    <a:cubicBezTo>
                      <a:pt x="87" y="13"/>
                      <a:pt x="87" y="13"/>
                      <a:pt x="87" y="13"/>
                    </a:cubicBezTo>
                    <a:cubicBezTo>
                      <a:pt x="87" y="6"/>
                      <a:pt x="82" y="0"/>
                      <a:pt x="75" y="0"/>
                    </a:cubicBezTo>
                    <a:cubicBezTo>
                      <a:pt x="13" y="0"/>
                      <a:pt x="13" y="0"/>
                      <a:pt x="13" y="0"/>
                    </a:cubicBezTo>
                    <a:cubicBezTo>
                      <a:pt x="6" y="0"/>
                      <a:pt x="0" y="6"/>
                      <a:pt x="0" y="13"/>
                    </a:cubicBezTo>
                    <a:cubicBezTo>
                      <a:pt x="0" y="67"/>
                      <a:pt x="0" y="67"/>
                      <a:pt x="0" y="67"/>
                    </a:cubicBezTo>
                    <a:cubicBezTo>
                      <a:pt x="56" y="67"/>
                      <a:pt x="56" y="67"/>
                      <a:pt x="56" y="67"/>
                    </a:cubicBezTo>
                    <a:cubicBezTo>
                      <a:pt x="56" y="60"/>
                      <a:pt x="56" y="60"/>
                      <a:pt x="56" y="60"/>
                    </a:cubicBezTo>
                    <a:cubicBezTo>
                      <a:pt x="71" y="67"/>
                      <a:pt x="71" y="67"/>
                      <a:pt x="71" y="67"/>
                    </a:cubicBezTo>
                    <a:lnTo>
                      <a:pt x="166" y="67"/>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93" name="îṣḻïḍe"/>
              <p:cNvSpPr/>
              <p:nvPr>
                <p:custDataLst>
                  <p:tags r:id="rId87"/>
                </p:custDataLst>
              </p:nvPr>
            </p:nvSpPr>
            <p:spPr bwMode="auto">
              <a:xfrm>
                <a:off x="2616" y="3561"/>
                <a:ext cx="304" cy="220"/>
              </a:xfrm>
              <a:custGeom>
                <a:avLst/>
                <a:gdLst>
                  <a:gd name="T0" fmla="*/ 165 w 225"/>
                  <a:gd name="T1" fmla="*/ 60 h 163"/>
                  <a:gd name="T2" fmla="*/ 164 w 225"/>
                  <a:gd name="T3" fmla="*/ 61 h 163"/>
                  <a:gd name="T4" fmla="*/ 141 w 225"/>
                  <a:gd name="T5" fmla="*/ 70 h 163"/>
                  <a:gd name="T6" fmla="*/ 117 w 225"/>
                  <a:gd name="T7" fmla="*/ 78 h 163"/>
                  <a:gd name="T8" fmla="*/ 126 w 225"/>
                  <a:gd name="T9" fmla="*/ 84 h 163"/>
                  <a:gd name="T10" fmla="*/ 121 w 225"/>
                  <a:gd name="T11" fmla="*/ 85 h 163"/>
                  <a:gd name="T12" fmla="*/ 127 w 225"/>
                  <a:gd name="T13" fmla="*/ 88 h 163"/>
                  <a:gd name="T14" fmla="*/ 120 w 225"/>
                  <a:gd name="T15" fmla="*/ 81 h 163"/>
                  <a:gd name="T16" fmla="*/ 106 w 225"/>
                  <a:gd name="T17" fmla="*/ 64 h 163"/>
                  <a:gd name="T18" fmla="*/ 88 w 225"/>
                  <a:gd name="T19" fmla="*/ 39 h 163"/>
                  <a:gd name="T20" fmla="*/ 27 w 225"/>
                  <a:gd name="T21" fmla="*/ 79 h 163"/>
                  <a:gd name="T22" fmla="*/ 106 w 225"/>
                  <a:gd name="T23" fmla="*/ 157 h 163"/>
                  <a:gd name="T24" fmla="*/ 160 w 225"/>
                  <a:gd name="T25" fmla="*/ 141 h 163"/>
                  <a:gd name="T26" fmla="*/ 205 w 225"/>
                  <a:gd name="T27" fmla="*/ 121 h 163"/>
                  <a:gd name="T28" fmla="*/ 215 w 225"/>
                  <a:gd name="T29" fmla="*/ 71 h 163"/>
                  <a:gd name="T30" fmla="*/ 165 w 225"/>
                  <a:gd name="T31" fmla="*/ 6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163">
                    <a:moveTo>
                      <a:pt x="165" y="60"/>
                    </a:moveTo>
                    <a:cubicBezTo>
                      <a:pt x="181" y="52"/>
                      <a:pt x="167" y="59"/>
                      <a:pt x="164" y="61"/>
                    </a:cubicBezTo>
                    <a:cubicBezTo>
                      <a:pt x="156" y="64"/>
                      <a:pt x="148" y="67"/>
                      <a:pt x="141" y="70"/>
                    </a:cubicBezTo>
                    <a:cubicBezTo>
                      <a:pt x="133" y="73"/>
                      <a:pt x="125" y="76"/>
                      <a:pt x="117" y="78"/>
                    </a:cubicBezTo>
                    <a:cubicBezTo>
                      <a:pt x="117" y="78"/>
                      <a:pt x="119" y="85"/>
                      <a:pt x="126" y="84"/>
                    </a:cubicBezTo>
                    <a:cubicBezTo>
                      <a:pt x="123" y="84"/>
                      <a:pt x="111" y="84"/>
                      <a:pt x="121" y="85"/>
                    </a:cubicBezTo>
                    <a:cubicBezTo>
                      <a:pt x="123" y="85"/>
                      <a:pt x="134" y="93"/>
                      <a:pt x="127" y="88"/>
                    </a:cubicBezTo>
                    <a:cubicBezTo>
                      <a:pt x="125" y="86"/>
                      <a:pt x="122" y="83"/>
                      <a:pt x="120" y="81"/>
                    </a:cubicBezTo>
                    <a:cubicBezTo>
                      <a:pt x="115" y="75"/>
                      <a:pt x="112" y="72"/>
                      <a:pt x="106" y="64"/>
                    </a:cubicBezTo>
                    <a:cubicBezTo>
                      <a:pt x="100" y="56"/>
                      <a:pt x="94" y="48"/>
                      <a:pt x="88" y="39"/>
                    </a:cubicBezTo>
                    <a:cubicBezTo>
                      <a:pt x="62" y="0"/>
                      <a:pt x="0" y="40"/>
                      <a:pt x="27" y="79"/>
                    </a:cubicBezTo>
                    <a:cubicBezTo>
                      <a:pt x="46" y="108"/>
                      <a:pt x="70" y="147"/>
                      <a:pt x="106" y="157"/>
                    </a:cubicBezTo>
                    <a:cubicBezTo>
                      <a:pt x="128" y="163"/>
                      <a:pt x="140" y="149"/>
                      <a:pt x="160" y="141"/>
                    </a:cubicBezTo>
                    <a:cubicBezTo>
                      <a:pt x="175" y="135"/>
                      <a:pt x="190" y="129"/>
                      <a:pt x="205" y="121"/>
                    </a:cubicBezTo>
                    <a:cubicBezTo>
                      <a:pt x="223" y="113"/>
                      <a:pt x="225" y="86"/>
                      <a:pt x="215" y="71"/>
                    </a:cubicBezTo>
                    <a:cubicBezTo>
                      <a:pt x="203" y="53"/>
                      <a:pt x="183" y="51"/>
                      <a:pt x="165" y="60"/>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94" name="íšlíḍè"/>
              <p:cNvSpPr/>
              <p:nvPr>
                <p:custDataLst>
                  <p:tags r:id="rId88"/>
                </p:custDataLst>
              </p:nvPr>
            </p:nvSpPr>
            <p:spPr bwMode="auto">
              <a:xfrm>
                <a:off x="2594" y="3530"/>
                <a:ext cx="132" cy="132"/>
              </a:xfrm>
              <a:custGeom>
                <a:avLst/>
                <a:gdLst>
                  <a:gd name="T0" fmla="*/ 97 w 97"/>
                  <a:gd name="T1" fmla="*/ 52 h 98"/>
                  <a:gd name="T2" fmla="*/ 7 w 97"/>
                  <a:gd name="T3" fmla="*/ 58 h 98"/>
                  <a:gd name="T4" fmla="*/ 11 w 97"/>
                  <a:gd name="T5" fmla="*/ 24 h 98"/>
                  <a:gd name="T6" fmla="*/ 25 w 97"/>
                  <a:gd name="T7" fmla="*/ 52 h 98"/>
                  <a:gd name="T8" fmla="*/ 26 w 97"/>
                  <a:gd name="T9" fmla="*/ 9 h 98"/>
                  <a:gd name="T10" fmla="*/ 45 w 97"/>
                  <a:gd name="T11" fmla="*/ 35 h 98"/>
                  <a:gd name="T12" fmla="*/ 49 w 97"/>
                  <a:gd name="T13" fmla="*/ 50 h 98"/>
                  <a:gd name="T14" fmla="*/ 97 w 97"/>
                  <a:gd name="T15" fmla="*/ 52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98">
                    <a:moveTo>
                      <a:pt x="97" y="52"/>
                    </a:moveTo>
                    <a:cubicBezTo>
                      <a:pt x="96" y="81"/>
                      <a:pt x="22" y="98"/>
                      <a:pt x="7" y="58"/>
                    </a:cubicBezTo>
                    <a:cubicBezTo>
                      <a:pt x="2" y="44"/>
                      <a:pt x="0" y="30"/>
                      <a:pt x="11" y="24"/>
                    </a:cubicBezTo>
                    <a:cubicBezTo>
                      <a:pt x="23" y="16"/>
                      <a:pt x="15" y="54"/>
                      <a:pt x="25" y="52"/>
                    </a:cubicBezTo>
                    <a:cubicBezTo>
                      <a:pt x="25" y="52"/>
                      <a:pt x="18" y="14"/>
                      <a:pt x="26" y="9"/>
                    </a:cubicBezTo>
                    <a:cubicBezTo>
                      <a:pt x="42" y="0"/>
                      <a:pt x="40" y="24"/>
                      <a:pt x="45" y="35"/>
                    </a:cubicBezTo>
                    <a:cubicBezTo>
                      <a:pt x="49" y="50"/>
                      <a:pt x="49" y="50"/>
                      <a:pt x="49" y="50"/>
                    </a:cubicBezTo>
                    <a:cubicBezTo>
                      <a:pt x="49" y="50"/>
                      <a:pt x="97" y="36"/>
                      <a:pt x="97" y="52"/>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95" name="íŝḻíďê"/>
              <p:cNvSpPr/>
              <p:nvPr>
                <p:custDataLst>
                  <p:tags r:id="rId89"/>
                </p:custDataLst>
              </p:nvPr>
            </p:nvSpPr>
            <p:spPr bwMode="auto">
              <a:xfrm>
                <a:off x="2711" y="3905"/>
                <a:ext cx="473" cy="341"/>
              </a:xfrm>
              <a:custGeom>
                <a:avLst/>
                <a:gdLst>
                  <a:gd name="T0" fmla="*/ 315 w 350"/>
                  <a:gd name="T1" fmla="*/ 64 h 252"/>
                  <a:gd name="T2" fmla="*/ 188 w 350"/>
                  <a:gd name="T3" fmla="*/ 3 h 252"/>
                  <a:gd name="T4" fmla="*/ 172 w 350"/>
                  <a:gd name="T5" fmla="*/ 0 h 252"/>
                  <a:gd name="T6" fmla="*/ 53 w 350"/>
                  <a:gd name="T7" fmla="*/ 0 h 252"/>
                  <a:gd name="T8" fmla="*/ 16 w 350"/>
                  <a:gd name="T9" fmla="*/ 37 h 252"/>
                  <a:gd name="T10" fmla="*/ 29 w 350"/>
                  <a:gd name="T11" fmla="*/ 66 h 252"/>
                  <a:gd name="T12" fmla="*/ 74 w 350"/>
                  <a:gd name="T13" fmla="*/ 150 h 252"/>
                  <a:gd name="T14" fmla="*/ 7 w 350"/>
                  <a:gd name="T15" fmla="*/ 189 h 252"/>
                  <a:gd name="T16" fmla="*/ 44 w 350"/>
                  <a:gd name="T17" fmla="*/ 252 h 252"/>
                  <a:gd name="T18" fmla="*/ 102 w 350"/>
                  <a:gd name="T19" fmla="*/ 224 h 252"/>
                  <a:gd name="T20" fmla="*/ 148 w 350"/>
                  <a:gd name="T21" fmla="*/ 151 h 252"/>
                  <a:gd name="T22" fmla="*/ 119 w 350"/>
                  <a:gd name="T23" fmla="*/ 75 h 252"/>
                  <a:gd name="T24" fmla="*/ 170 w 350"/>
                  <a:gd name="T25" fmla="*/ 75 h 252"/>
                  <a:gd name="T26" fmla="*/ 265 w 350"/>
                  <a:gd name="T27" fmla="*/ 118 h 252"/>
                  <a:gd name="T28" fmla="*/ 225 w 350"/>
                  <a:gd name="T29" fmla="*/ 197 h 252"/>
                  <a:gd name="T30" fmla="*/ 295 w 350"/>
                  <a:gd name="T31" fmla="*/ 223 h 252"/>
                  <a:gd name="T32" fmla="*/ 330 w 350"/>
                  <a:gd name="T33" fmla="*/ 153 h 252"/>
                  <a:gd name="T34" fmla="*/ 315 w 350"/>
                  <a:gd name="T35" fmla="*/ 6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0" h="252">
                    <a:moveTo>
                      <a:pt x="315" y="64"/>
                    </a:moveTo>
                    <a:cubicBezTo>
                      <a:pt x="273" y="34"/>
                      <a:pt x="203" y="9"/>
                      <a:pt x="188" y="3"/>
                    </a:cubicBezTo>
                    <a:cubicBezTo>
                      <a:pt x="183" y="1"/>
                      <a:pt x="178" y="0"/>
                      <a:pt x="172" y="0"/>
                    </a:cubicBezTo>
                    <a:cubicBezTo>
                      <a:pt x="53" y="0"/>
                      <a:pt x="53" y="0"/>
                      <a:pt x="53" y="0"/>
                    </a:cubicBezTo>
                    <a:cubicBezTo>
                      <a:pt x="33" y="0"/>
                      <a:pt x="16" y="17"/>
                      <a:pt x="16" y="37"/>
                    </a:cubicBezTo>
                    <a:cubicBezTo>
                      <a:pt x="16" y="49"/>
                      <a:pt x="21" y="59"/>
                      <a:pt x="29" y="66"/>
                    </a:cubicBezTo>
                    <a:cubicBezTo>
                      <a:pt x="49" y="98"/>
                      <a:pt x="69" y="134"/>
                      <a:pt x="74" y="150"/>
                    </a:cubicBezTo>
                    <a:cubicBezTo>
                      <a:pt x="65" y="162"/>
                      <a:pt x="7" y="189"/>
                      <a:pt x="7" y="189"/>
                    </a:cubicBezTo>
                    <a:cubicBezTo>
                      <a:pt x="0" y="236"/>
                      <a:pt x="44" y="252"/>
                      <a:pt x="44" y="252"/>
                    </a:cubicBezTo>
                    <a:cubicBezTo>
                      <a:pt x="46" y="252"/>
                      <a:pt x="74" y="240"/>
                      <a:pt x="102" y="224"/>
                    </a:cubicBezTo>
                    <a:cubicBezTo>
                      <a:pt x="132" y="206"/>
                      <a:pt x="148" y="192"/>
                      <a:pt x="148" y="151"/>
                    </a:cubicBezTo>
                    <a:cubicBezTo>
                      <a:pt x="148" y="135"/>
                      <a:pt x="138" y="110"/>
                      <a:pt x="119" y="75"/>
                    </a:cubicBezTo>
                    <a:cubicBezTo>
                      <a:pt x="170" y="75"/>
                      <a:pt x="170" y="75"/>
                      <a:pt x="170" y="75"/>
                    </a:cubicBezTo>
                    <a:cubicBezTo>
                      <a:pt x="193" y="83"/>
                      <a:pt x="236" y="100"/>
                      <a:pt x="265" y="118"/>
                    </a:cubicBezTo>
                    <a:cubicBezTo>
                      <a:pt x="225" y="197"/>
                      <a:pt x="225" y="197"/>
                      <a:pt x="225" y="197"/>
                    </a:cubicBezTo>
                    <a:cubicBezTo>
                      <a:pt x="246" y="244"/>
                      <a:pt x="295" y="223"/>
                      <a:pt x="295" y="223"/>
                    </a:cubicBezTo>
                    <a:cubicBezTo>
                      <a:pt x="330" y="153"/>
                      <a:pt x="330" y="153"/>
                      <a:pt x="330" y="153"/>
                    </a:cubicBezTo>
                    <a:cubicBezTo>
                      <a:pt x="350" y="124"/>
                      <a:pt x="343" y="84"/>
                      <a:pt x="315" y="64"/>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96" name="ïSļîḍé"/>
              <p:cNvSpPr/>
              <p:nvPr>
                <p:custDataLst>
                  <p:tags r:id="rId90"/>
                </p:custDataLst>
              </p:nvPr>
            </p:nvSpPr>
            <p:spPr bwMode="auto">
              <a:xfrm>
                <a:off x="2734" y="3919"/>
                <a:ext cx="334" cy="144"/>
              </a:xfrm>
              <a:custGeom>
                <a:avLst/>
                <a:gdLst>
                  <a:gd name="T0" fmla="*/ 247 w 247"/>
                  <a:gd name="T1" fmla="*/ 107 h 107"/>
                  <a:gd name="T2" fmla="*/ 189 w 247"/>
                  <a:gd name="T3" fmla="*/ 19 h 107"/>
                  <a:gd name="T4" fmla="*/ 11 w 247"/>
                  <a:gd name="T5" fmla="*/ 0 h 107"/>
                  <a:gd name="T6" fmla="*/ 0 w 247"/>
                  <a:gd name="T7" fmla="*/ 27 h 107"/>
                  <a:gd name="T8" fmla="*/ 13 w 247"/>
                  <a:gd name="T9" fmla="*/ 55 h 107"/>
                  <a:gd name="T10" fmla="*/ 40 w 247"/>
                  <a:gd name="T11" fmla="*/ 103 h 107"/>
                  <a:gd name="T12" fmla="*/ 117 w 247"/>
                  <a:gd name="T13" fmla="*/ 93 h 107"/>
                  <a:gd name="T14" fmla="*/ 102 w 247"/>
                  <a:gd name="T15" fmla="*/ 64 h 107"/>
                  <a:gd name="T16" fmla="*/ 103 w 247"/>
                  <a:gd name="T17" fmla="*/ 64 h 107"/>
                  <a:gd name="T18" fmla="*/ 153 w 247"/>
                  <a:gd name="T19" fmla="*/ 64 h 107"/>
                  <a:gd name="T20" fmla="*/ 154 w 247"/>
                  <a:gd name="T21" fmla="*/ 64 h 107"/>
                  <a:gd name="T22" fmla="*/ 247 w 247"/>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7" h="107">
                    <a:moveTo>
                      <a:pt x="247" y="107"/>
                    </a:moveTo>
                    <a:cubicBezTo>
                      <a:pt x="189" y="19"/>
                      <a:pt x="189" y="19"/>
                      <a:pt x="189" y="19"/>
                    </a:cubicBezTo>
                    <a:cubicBezTo>
                      <a:pt x="11" y="0"/>
                      <a:pt x="11" y="0"/>
                      <a:pt x="11" y="0"/>
                    </a:cubicBezTo>
                    <a:cubicBezTo>
                      <a:pt x="4" y="7"/>
                      <a:pt x="0" y="17"/>
                      <a:pt x="0" y="27"/>
                    </a:cubicBezTo>
                    <a:cubicBezTo>
                      <a:pt x="0" y="38"/>
                      <a:pt x="5" y="49"/>
                      <a:pt x="13" y="55"/>
                    </a:cubicBezTo>
                    <a:cubicBezTo>
                      <a:pt x="23" y="71"/>
                      <a:pt x="40" y="103"/>
                      <a:pt x="40" y="103"/>
                    </a:cubicBezTo>
                    <a:cubicBezTo>
                      <a:pt x="81" y="69"/>
                      <a:pt x="117" y="93"/>
                      <a:pt x="117" y="93"/>
                    </a:cubicBezTo>
                    <a:cubicBezTo>
                      <a:pt x="102" y="64"/>
                      <a:pt x="102" y="64"/>
                      <a:pt x="102" y="64"/>
                    </a:cubicBezTo>
                    <a:cubicBezTo>
                      <a:pt x="103" y="64"/>
                      <a:pt x="103" y="64"/>
                      <a:pt x="103" y="64"/>
                    </a:cubicBezTo>
                    <a:cubicBezTo>
                      <a:pt x="153" y="64"/>
                      <a:pt x="153" y="64"/>
                      <a:pt x="153" y="64"/>
                    </a:cubicBezTo>
                    <a:cubicBezTo>
                      <a:pt x="154" y="64"/>
                      <a:pt x="154" y="64"/>
                      <a:pt x="154" y="64"/>
                    </a:cubicBezTo>
                    <a:cubicBezTo>
                      <a:pt x="176" y="72"/>
                      <a:pt x="218" y="89"/>
                      <a:pt x="247" y="107"/>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97" name="ï$lïḓe"/>
              <p:cNvSpPr/>
              <p:nvPr>
                <p:custDataLst>
                  <p:tags r:id="rId91"/>
                </p:custDataLst>
              </p:nvPr>
            </p:nvSpPr>
            <p:spPr bwMode="auto">
              <a:xfrm>
                <a:off x="2739" y="3634"/>
                <a:ext cx="345" cy="414"/>
              </a:xfrm>
              <a:custGeom>
                <a:avLst/>
                <a:gdLst>
                  <a:gd name="T0" fmla="*/ 185 w 255"/>
                  <a:gd name="T1" fmla="*/ 230 h 307"/>
                  <a:gd name="T2" fmla="*/ 255 w 255"/>
                  <a:gd name="T3" fmla="*/ 56 h 307"/>
                  <a:gd name="T4" fmla="*/ 130 w 255"/>
                  <a:gd name="T5" fmla="*/ 3 h 307"/>
                  <a:gd name="T6" fmla="*/ 69 w 255"/>
                  <a:gd name="T7" fmla="*/ 45 h 307"/>
                  <a:gd name="T8" fmla="*/ 0 w 255"/>
                  <a:gd name="T9" fmla="*/ 220 h 307"/>
                  <a:gd name="T10" fmla="*/ 185 w 255"/>
                  <a:gd name="T11" fmla="*/ 230 h 307"/>
                </a:gdLst>
                <a:ahLst/>
                <a:cxnLst>
                  <a:cxn ang="0">
                    <a:pos x="T0" y="T1"/>
                  </a:cxn>
                  <a:cxn ang="0">
                    <a:pos x="T2" y="T3"/>
                  </a:cxn>
                  <a:cxn ang="0">
                    <a:pos x="T4" y="T5"/>
                  </a:cxn>
                  <a:cxn ang="0">
                    <a:pos x="T6" y="T7"/>
                  </a:cxn>
                  <a:cxn ang="0">
                    <a:pos x="T8" y="T9"/>
                  </a:cxn>
                  <a:cxn ang="0">
                    <a:pos x="T10" y="T11"/>
                  </a:cxn>
                </a:cxnLst>
                <a:rect l="0" t="0" r="r" b="b"/>
                <a:pathLst>
                  <a:path w="255" h="307">
                    <a:moveTo>
                      <a:pt x="185" y="230"/>
                    </a:moveTo>
                    <a:cubicBezTo>
                      <a:pt x="255" y="56"/>
                      <a:pt x="255" y="56"/>
                      <a:pt x="255" y="56"/>
                    </a:cubicBezTo>
                    <a:cubicBezTo>
                      <a:pt x="241" y="6"/>
                      <a:pt x="175" y="0"/>
                      <a:pt x="130" y="3"/>
                    </a:cubicBezTo>
                    <a:cubicBezTo>
                      <a:pt x="103" y="4"/>
                      <a:pt x="79" y="21"/>
                      <a:pt x="69" y="45"/>
                    </a:cubicBezTo>
                    <a:cubicBezTo>
                      <a:pt x="0" y="220"/>
                      <a:pt x="0" y="220"/>
                      <a:pt x="0" y="220"/>
                    </a:cubicBezTo>
                    <a:cubicBezTo>
                      <a:pt x="0" y="220"/>
                      <a:pt x="93" y="307"/>
                      <a:pt x="185" y="230"/>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98" name="íśḷíďé"/>
              <p:cNvSpPr/>
              <p:nvPr>
                <p:custDataLst>
                  <p:tags r:id="rId92"/>
                </p:custDataLst>
              </p:nvPr>
            </p:nvSpPr>
            <p:spPr bwMode="auto">
              <a:xfrm>
                <a:off x="2964" y="3570"/>
                <a:ext cx="291" cy="207"/>
              </a:xfrm>
              <a:custGeom>
                <a:avLst/>
                <a:gdLst>
                  <a:gd name="T0" fmla="*/ 46 w 215"/>
                  <a:gd name="T1" fmla="*/ 121 h 153"/>
                  <a:gd name="T2" fmla="*/ 140 w 215"/>
                  <a:gd name="T3" fmla="*/ 148 h 153"/>
                  <a:gd name="T4" fmla="*/ 185 w 215"/>
                  <a:gd name="T5" fmla="*/ 122 h 153"/>
                  <a:gd name="T6" fmla="*/ 202 w 215"/>
                  <a:gd name="T7" fmla="*/ 64 h 153"/>
                  <a:gd name="T8" fmla="*/ 131 w 215"/>
                  <a:gd name="T9" fmla="*/ 45 h 153"/>
                  <a:gd name="T10" fmla="*/ 114 w 215"/>
                  <a:gd name="T11" fmla="*/ 103 h 153"/>
                  <a:gd name="T12" fmla="*/ 159 w 215"/>
                  <a:gd name="T13" fmla="*/ 77 h 153"/>
                  <a:gd name="T14" fmla="*/ 65 w 215"/>
                  <a:gd name="T15" fmla="*/ 50 h 153"/>
                  <a:gd name="T16" fmla="*/ 46 w 215"/>
                  <a:gd name="T17" fmla="*/ 12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153">
                    <a:moveTo>
                      <a:pt x="46" y="121"/>
                    </a:moveTo>
                    <a:cubicBezTo>
                      <a:pt x="77" y="130"/>
                      <a:pt x="108" y="139"/>
                      <a:pt x="140" y="148"/>
                    </a:cubicBezTo>
                    <a:cubicBezTo>
                      <a:pt x="159" y="153"/>
                      <a:pt x="179" y="141"/>
                      <a:pt x="185" y="122"/>
                    </a:cubicBezTo>
                    <a:cubicBezTo>
                      <a:pt x="191" y="103"/>
                      <a:pt x="196" y="84"/>
                      <a:pt x="202" y="64"/>
                    </a:cubicBezTo>
                    <a:cubicBezTo>
                      <a:pt x="215" y="19"/>
                      <a:pt x="145" y="0"/>
                      <a:pt x="131" y="45"/>
                    </a:cubicBezTo>
                    <a:cubicBezTo>
                      <a:pt x="126" y="64"/>
                      <a:pt x="120" y="83"/>
                      <a:pt x="114" y="103"/>
                    </a:cubicBezTo>
                    <a:cubicBezTo>
                      <a:pt x="129" y="94"/>
                      <a:pt x="144" y="86"/>
                      <a:pt x="159" y="77"/>
                    </a:cubicBezTo>
                    <a:cubicBezTo>
                      <a:pt x="128" y="68"/>
                      <a:pt x="96" y="59"/>
                      <a:pt x="65" y="50"/>
                    </a:cubicBezTo>
                    <a:cubicBezTo>
                      <a:pt x="20" y="37"/>
                      <a:pt x="0" y="108"/>
                      <a:pt x="46" y="121"/>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99" name="ïṣľîḓé"/>
              <p:cNvSpPr/>
              <p:nvPr>
                <p:custDataLst>
                  <p:tags r:id="rId93"/>
                </p:custDataLst>
              </p:nvPr>
            </p:nvSpPr>
            <p:spPr bwMode="auto">
              <a:xfrm>
                <a:off x="3133" y="3511"/>
                <a:ext cx="138" cy="144"/>
              </a:xfrm>
              <a:custGeom>
                <a:avLst/>
                <a:gdLst>
                  <a:gd name="T0" fmla="*/ 9 w 102"/>
                  <a:gd name="T1" fmla="*/ 82 h 107"/>
                  <a:gd name="T2" fmla="*/ 101 w 102"/>
                  <a:gd name="T3" fmla="*/ 36 h 107"/>
                  <a:gd name="T4" fmla="*/ 82 w 102"/>
                  <a:gd name="T5" fmla="*/ 4 h 107"/>
                  <a:gd name="T6" fmla="*/ 71 w 102"/>
                  <a:gd name="T7" fmla="*/ 45 h 107"/>
                  <a:gd name="T8" fmla="*/ 50 w 102"/>
                  <a:gd name="T9" fmla="*/ 10 h 107"/>
                  <a:gd name="T10" fmla="*/ 45 w 102"/>
                  <a:gd name="T11" fmla="*/ 41 h 107"/>
                  <a:gd name="T12" fmla="*/ 45 w 102"/>
                  <a:gd name="T13" fmla="*/ 58 h 107"/>
                  <a:gd name="T14" fmla="*/ 9 w 102"/>
                  <a:gd name="T15" fmla="*/ 82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07">
                    <a:moveTo>
                      <a:pt x="9" y="82"/>
                    </a:moveTo>
                    <a:cubicBezTo>
                      <a:pt x="25" y="107"/>
                      <a:pt x="97" y="88"/>
                      <a:pt x="101" y="36"/>
                    </a:cubicBezTo>
                    <a:cubicBezTo>
                      <a:pt x="102" y="23"/>
                      <a:pt x="101" y="0"/>
                      <a:pt x="82" y="4"/>
                    </a:cubicBezTo>
                    <a:cubicBezTo>
                      <a:pt x="68" y="6"/>
                      <a:pt x="82" y="38"/>
                      <a:pt x="71" y="45"/>
                    </a:cubicBezTo>
                    <a:cubicBezTo>
                      <a:pt x="71" y="45"/>
                      <a:pt x="68" y="7"/>
                      <a:pt x="50" y="10"/>
                    </a:cubicBezTo>
                    <a:cubicBezTo>
                      <a:pt x="33" y="12"/>
                      <a:pt x="40" y="34"/>
                      <a:pt x="45" y="41"/>
                    </a:cubicBezTo>
                    <a:cubicBezTo>
                      <a:pt x="45" y="58"/>
                      <a:pt x="45" y="58"/>
                      <a:pt x="45" y="58"/>
                    </a:cubicBezTo>
                    <a:cubicBezTo>
                      <a:pt x="45" y="58"/>
                      <a:pt x="0" y="68"/>
                      <a:pt x="9" y="82"/>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00" name="íS1ïďé"/>
              <p:cNvSpPr/>
              <p:nvPr>
                <p:custDataLst>
                  <p:tags r:id="rId94"/>
                </p:custDataLst>
              </p:nvPr>
            </p:nvSpPr>
            <p:spPr bwMode="auto">
              <a:xfrm>
                <a:off x="2816" y="3616"/>
                <a:ext cx="287" cy="114"/>
              </a:xfrm>
              <a:prstGeom prst="ellipse">
                <a:avLst/>
              </a:pr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01" name="i$ļîdé"/>
              <p:cNvSpPr/>
              <p:nvPr>
                <p:custDataLst>
                  <p:tags r:id="rId95"/>
                </p:custDataLst>
              </p:nvPr>
            </p:nvSpPr>
            <p:spPr bwMode="auto">
              <a:xfrm>
                <a:off x="2927" y="3643"/>
                <a:ext cx="122" cy="183"/>
              </a:xfrm>
              <a:custGeom>
                <a:avLst/>
                <a:gdLst>
                  <a:gd name="T0" fmla="*/ 0 w 122"/>
                  <a:gd name="T1" fmla="*/ 0 h 183"/>
                  <a:gd name="T2" fmla="*/ 25 w 122"/>
                  <a:gd name="T3" fmla="*/ 183 h 183"/>
                  <a:gd name="T4" fmla="*/ 122 w 122"/>
                  <a:gd name="T5" fmla="*/ 11 h 183"/>
                  <a:gd name="T6" fmla="*/ 0 w 122"/>
                  <a:gd name="T7" fmla="*/ 0 h 183"/>
                </a:gdLst>
                <a:ahLst/>
                <a:cxnLst>
                  <a:cxn ang="0">
                    <a:pos x="T0" y="T1"/>
                  </a:cxn>
                  <a:cxn ang="0">
                    <a:pos x="T2" y="T3"/>
                  </a:cxn>
                  <a:cxn ang="0">
                    <a:pos x="T4" y="T5"/>
                  </a:cxn>
                  <a:cxn ang="0">
                    <a:pos x="T6" y="T7"/>
                  </a:cxn>
                </a:cxnLst>
                <a:rect l="0" t="0" r="r" b="b"/>
                <a:pathLst>
                  <a:path w="122" h="183">
                    <a:moveTo>
                      <a:pt x="0" y="0"/>
                    </a:moveTo>
                    <a:lnTo>
                      <a:pt x="25" y="183"/>
                    </a:lnTo>
                    <a:lnTo>
                      <a:pt x="122" y="1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02" name="islíde"/>
              <p:cNvSpPr/>
              <p:nvPr>
                <p:custDataLst>
                  <p:tags r:id="rId96"/>
                </p:custDataLst>
              </p:nvPr>
            </p:nvSpPr>
            <p:spPr bwMode="auto">
              <a:xfrm>
                <a:off x="2923" y="3647"/>
                <a:ext cx="122" cy="73"/>
              </a:xfrm>
              <a:custGeom>
                <a:avLst/>
                <a:gdLst>
                  <a:gd name="T0" fmla="*/ 90 w 90"/>
                  <a:gd name="T1" fmla="*/ 19 h 54"/>
                  <a:gd name="T2" fmla="*/ 89 w 90"/>
                  <a:gd name="T3" fmla="*/ 19 h 54"/>
                  <a:gd name="T4" fmla="*/ 1 w 90"/>
                  <a:gd name="T5" fmla="*/ 11 h 54"/>
                  <a:gd name="T6" fmla="*/ 0 w 90"/>
                  <a:gd name="T7" fmla="*/ 11 h 54"/>
                  <a:gd name="T8" fmla="*/ 5 w 90"/>
                  <a:gd name="T9" fmla="*/ 48 h 54"/>
                  <a:gd name="T10" fmla="*/ 43 w 90"/>
                  <a:gd name="T11" fmla="*/ 27 h 54"/>
                  <a:gd name="T12" fmla="*/ 70 w 90"/>
                  <a:gd name="T13" fmla="*/ 54 h 54"/>
                  <a:gd name="T14" fmla="*/ 90 w 90"/>
                  <a:gd name="T15" fmla="*/ 19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54">
                    <a:moveTo>
                      <a:pt x="90" y="19"/>
                    </a:moveTo>
                    <a:cubicBezTo>
                      <a:pt x="89" y="19"/>
                      <a:pt x="89" y="19"/>
                      <a:pt x="89" y="19"/>
                    </a:cubicBezTo>
                    <a:cubicBezTo>
                      <a:pt x="64" y="3"/>
                      <a:pt x="31" y="0"/>
                      <a:pt x="1" y="11"/>
                    </a:cubicBezTo>
                    <a:cubicBezTo>
                      <a:pt x="0" y="11"/>
                      <a:pt x="0" y="11"/>
                      <a:pt x="0" y="11"/>
                    </a:cubicBezTo>
                    <a:cubicBezTo>
                      <a:pt x="5" y="48"/>
                      <a:pt x="5" y="48"/>
                      <a:pt x="5" y="48"/>
                    </a:cubicBezTo>
                    <a:cubicBezTo>
                      <a:pt x="43" y="27"/>
                      <a:pt x="43" y="27"/>
                      <a:pt x="43" y="27"/>
                    </a:cubicBezTo>
                    <a:cubicBezTo>
                      <a:pt x="70" y="54"/>
                      <a:pt x="70" y="54"/>
                      <a:pt x="70" y="54"/>
                    </a:cubicBezTo>
                    <a:lnTo>
                      <a:pt x="90" y="19"/>
                    </a:lnTo>
                    <a:close/>
                  </a:path>
                </a:pathLst>
              </a:custGeom>
              <a:solidFill>
                <a:srgbClr val="AFA2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03" name="ïṣ1iďe"/>
              <p:cNvSpPr/>
              <p:nvPr>
                <p:custDataLst>
                  <p:tags r:id="rId97"/>
                </p:custDataLst>
              </p:nvPr>
            </p:nvSpPr>
            <p:spPr bwMode="auto">
              <a:xfrm>
                <a:off x="2946" y="3649"/>
                <a:ext cx="42" cy="177"/>
              </a:xfrm>
              <a:custGeom>
                <a:avLst/>
                <a:gdLst>
                  <a:gd name="T0" fmla="*/ 26 w 42"/>
                  <a:gd name="T1" fmla="*/ 141 h 177"/>
                  <a:gd name="T2" fmla="*/ 6 w 42"/>
                  <a:gd name="T3" fmla="*/ 177 h 177"/>
                  <a:gd name="T4" fmla="*/ 0 w 42"/>
                  <a:gd name="T5" fmla="*/ 139 h 177"/>
                  <a:gd name="T6" fmla="*/ 42 w 42"/>
                  <a:gd name="T7" fmla="*/ 0 h 177"/>
                  <a:gd name="T8" fmla="*/ 26 w 42"/>
                  <a:gd name="T9" fmla="*/ 141 h 177"/>
                </a:gdLst>
                <a:ahLst/>
                <a:cxnLst>
                  <a:cxn ang="0">
                    <a:pos x="T0" y="T1"/>
                  </a:cxn>
                  <a:cxn ang="0">
                    <a:pos x="T2" y="T3"/>
                  </a:cxn>
                  <a:cxn ang="0">
                    <a:pos x="T4" y="T5"/>
                  </a:cxn>
                  <a:cxn ang="0">
                    <a:pos x="T6" y="T7"/>
                  </a:cxn>
                  <a:cxn ang="0">
                    <a:pos x="T8" y="T9"/>
                  </a:cxn>
                </a:cxnLst>
                <a:rect l="0" t="0" r="r" b="b"/>
                <a:pathLst>
                  <a:path w="42" h="177">
                    <a:moveTo>
                      <a:pt x="26" y="141"/>
                    </a:moveTo>
                    <a:lnTo>
                      <a:pt x="6" y="177"/>
                    </a:lnTo>
                    <a:lnTo>
                      <a:pt x="0" y="139"/>
                    </a:lnTo>
                    <a:lnTo>
                      <a:pt x="42" y="0"/>
                    </a:lnTo>
                    <a:lnTo>
                      <a:pt x="26" y="141"/>
                    </a:lnTo>
                    <a:close/>
                  </a:path>
                </a:pathLst>
              </a:custGeom>
              <a:solidFill>
                <a:srgbClr val="07040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04" name="ísḷiḍe"/>
              <p:cNvSpPr/>
              <p:nvPr>
                <p:custDataLst>
                  <p:tags r:id="rId98"/>
                </p:custDataLst>
              </p:nvPr>
            </p:nvSpPr>
            <p:spPr bwMode="auto">
              <a:xfrm>
                <a:off x="2964" y="3646"/>
                <a:ext cx="46" cy="54"/>
              </a:xfrm>
              <a:custGeom>
                <a:avLst/>
                <a:gdLst>
                  <a:gd name="T0" fmla="*/ 10 w 34"/>
                  <a:gd name="T1" fmla="*/ 39 h 40"/>
                  <a:gd name="T2" fmla="*/ 10 w 34"/>
                  <a:gd name="T3" fmla="*/ 39 h 40"/>
                  <a:gd name="T4" fmla="*/ 22 w 34"/>
                  <a:gd name="T5" fmla="*/ 33 h 40"/>
                  <a:gd name="T6" fmla="*/ 30 w 34"/>
                  <a:gd name="T7" fmla="*/ 16 h 40"/>
                  <a:gd name="T8" fmla="*/ 23 w 34"/>
                  <a:gd name="T9" fmla="*/ 2 h 40"/>
                  <a:gd name="T10" fmla="*/ 13 w 34"/>
                  <a:gd name="T11" fmla="*/ 1 h 40"/>
                  <a:gd name="T12" fmla="*/ 0 w 34"/>
                  <a:gd name="T13" fmla="*/ 13 h 40"/>
                  <a:gd name="T14" fmla="*/ 2 w 34"/>
                  <a:gd name="T15" fmla="*/ 31 h 40"/>
                  <a:gd name="T16" fmla="*/ 10 w 34"/>
                  <a:gd name="T17"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40">
                    <a:moveTo>
                      <a:pt x="10" y="39"/>
                    </a:moveTo>
                    <a:cubicBezTo>
                      <a:pt x="10" y="39"/>
                      <a:pt x="10" y="39"/>
                      <a:pt x="10" y="39"/>
                    </a:cubicBezTo>
                    <a:cubicBezTo>
                      <a:pt x="15" y="40"/>
                      <a:pt x="20" y="37"/>
                      <a:pt x="22" y="33"/>
                    </a:cubicBezTo>
                    <a:cubicBezTo>
                      <a:pt x="30" y="16"/>
                      <a:pt x="30" y="16"/>
                      <a:pt x="30" y="16"/>
                    </a:cubicBezTo>
                    <a:cubicBezTo>
                      <a:pt x="34" y="9"/>
                      <a:pt x="30" y="2"/>
                      <a:pt x="23" y="2"/>
                    </a:cubicBezTo>
                    <a:cubicBezTo>
                      <a:pt x="13" y="1"/>
                      <a:pt x="13" y="1"/>
                      <a:pt x="13" y="1"/>
                    </a:cubicBezTo>
                    <a:cubicBezTo>
                      <a:pt x="6" y="0"/>
                      <a:pt x="0" y="6"/>
                      <a:pt x="0" y="13"/>
                    </a:cubicBezTo>
                    <a:cubicBezTo>
                      <a:pt x="2" y="31"/>
                      <a:pt x="2" y="31"/>
                      <a:pt x="2" y="31"/>
                    </a:cubicBezTo>
                    <a:cubicBezTo>
                      <a:pt x="2" y="35"/>
                      <a:pt x="6" y="39"/>
                      <a:pt x="10" y="39"/>
                    </a:cubicBezTo>
                    <a:close/>
                  </a:path>
                </a:pathLst>
              </a:custGeom>
              <a:solidFill>
                <a:srgbClr val="07040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05" name="îṡlïḋè"/>
              <p:cNvSpPr/>
              <p:nvPr>
                <p:custDataLst>
                  <p:tags r:id="rId99"/>
                </p:custDataLst>
              </p:nvPr>
            </p:nvSpPr>
            <p:spPr bwMode="auto">
              <a:xfrm>
                <a:off x="2927" y="3628"/>
                <a:ext cx="122" cy="73"/>
              </a:xfrm>
              <a:custGeom>
                <a:avLst/>
                <a:gdLst>
                  <a:gd name="T0" fmla="*/ 90 w 90"/>
                  <a:gd name="T1" fmla="*/ 19 h 54"/>
                  <a:gd name="T2" fmla="*/ 89 w 90"/>
                  <a:gd name="T3" fmla="*/ 19 h 54"/>
                  <a:gd name="T4" fmla="*/ 1 w 90"/>
                  <a:gd name="T5" fmla="*/ 11 h 54"/>
                  <a:gd name="T6" fmla="*/ 0 w 90"/>
                  <a:gd name="T7" fmla="*/ 11 h 54"/>
                  <a:gd name="T8" fmla="*/ 5 w 90"/>
                  <a:gd name="T9" fmla="*/ 48 h 54"/>
                  <a:gd name="T10" fmla="*/ 42 w 90"/>
                  <a:gd name="T11" fmla="*/ 29 h 54"/>
                  <a:gd name="T12" fmla="*/ 70 w 90"/>
                  <a:gd name="T13" fmla="*/ 54 h 54"/>
                  <a:gd name="T14" fmla="*/ 90 w 90"/>
                  <a:gd name="T15" fmla="*/ 19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54">
                    <a:moveTo>
                      <a:pt x="90" y="19"/>
                    </a:moveTo>
                    <a:cubicBezTo>
                      <a:pt x="89" y="19"/>
                      <a:pt x="89" y="19"/>
                      <a:pt x="89" y="19"/>
                    </a:cubicBezTo>
                    <a:cubicBezTo>
                      <a:pt x="64" y="3"/>
                      <a:pt x="32" y="0"/>
                      <a:pt x="1" y="11"/>
                    </a:cubicBezTo>
                    <a:cubicBezTo>
                      <a:pt x="0" y="11"/>
                      <a:pt x="0" y="11"/>
                      <a:pt x="0" y="11"/>
                    </a:cubicBezTo>
                    <a:cubicBezTo>
                      <a:pt x="5" y="48"/>
                      <a:pt x="5" y="48"/>
                      <a:pt x="5" y="48"/>
                    </a:cubicBezTo>
                    <a:cubicBezTo>
                      <a:pt x="42" y="29"/>
                      <a:pt x="42" y="29"/>
                      <a:pt x="42" y="29"/>
                    </a:cubicBezTo>
                    <a:cubicBezTo>
                      <a:pt x="70" y="54"/>
                      <a:pt x="70" y="54"/>
                      <a:pt x="70" y="54"/>
                    </a:cubicBezTo>
                    <a:lnTo>
                      <a:pt x="90"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06" name="îSlîḑé"/>
              <p:cNvSpPr/>
              <p:nvPr>
                <p:custDataLst>
                  <p:tags r:id="rId100"/>
                </p:custDataLst>
              </p:nvPr>
            </p:nvSpPr>
            <p:spPr bwMode="auto">
              <a:xfrm>
                <a:off x="2952" y="3643"/>
                <a:ext cx="139" cy="183"/>
              </a:xfrm>
              <a:custGeom>
                <a:avLst/>
                <a:gdLst>
                  <a:gd name="T0" fmla="*/ 0 w 139"/>
                  <a:gd name="T1" fmla="*/ 183 h 183"/>
                  <a:gd name="T2" fmla="*/ 100 w 139"/>
                  <a:gd name="T3" fmla="*/ 0 h 183"/>
                  <a:gd name="T4" fmla="*/ 139 w 139"/>
                  <a:gd name="T5" fmla="*/ 23 h 183"/>
                  <a:gd name="T6" fmla="*/ 105 w 139"/>
                  <a:gd name="T7" fmla="*/ 56 h 183"/>
                  <a:gd name="T8" fmla="*/ 86 w 139"/>
                  <a:gd name="T9" fmla="*/ 61 h 183"/>
                  <a:gd name="T10" fmla="*/ 89 w 139"/>
                  <a:gd name="T11" fmla="*/ 85 h 183"/>
                  <a:gd name="T12" fmla="*/ 0 w 139"/>
                  <a:gd name="T13" fmla="*/ 183 h 183"/>
                </a:gdLst>
                <a:ahLst/>
                <a:cxnLst>
                  <a:cxn ang="0">
                    <a:pos x="T0" y="T1"/>
                  </a:cxn>
                  <a:cxn ang="0">
                    <a:pos x="T2" y="T3"/>
                  </a:cxn>
                  <a:cxn ang="0">
                    <a:pos x="T4" y="T5"/>
                  </a:cxn>
                  <a:cxn ang="0">
                    <a:pos x="T6" y="T7"/>
                  </a:cxn>
                  <a:cxn ang="0">
                    <a:pos x="T8" y="T9"/>
                  </a:cxn>
                  <a:cxn ang="0">
                    <a:pos x="T10" y="T11"/>
                  </a:cxn>
                  <a:cxn ang="0">
                    <a:pos x="T12" y="T13"/>
                  </a:cxn>
                </a:cxnLst>
                <a:rect l="0" t="0" r="r" b="b"/>
                <a:pathLst>
                  <a:path w="139" h="183">
                    <a:moveTo>
                      <a:pt x="0" y="183"/>
                    </a:moveTo>
                    <a:lnTo>
                      <a:pt x="100" y="0"/>
                    </a:lnTo>
                    <a:lnTo>
                      <a:pt x="139" y="23"/>
                    </a:lnTo>
                    <a:lnTo>
                      <a:pt x="105" y="56"/>
                    </a:lnTo>
                    <a:lnTo>
                      <a:pt x="86" y="61"/>
                    </a:lnTo>
                    <a:lnTo>
                      <a:pt x="89" y="85"/>
                    </a:lnTo>
                    <a:lnTo>
                      <a:pt x="0" y="183"/>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07" name="îŝlíḋê"/>
              <p:cNvSpPr/>
              <p:nvPr>
                <p:custDataLst>
                  <p:tags r:id="rId101"/>
                </p:custDataLst>
              </p:nvPr>
            </p:nvSpPr>
            <p:spPr bwMode="auto">
              <a:xfrm>
                <a:off x="2883" y="3632"/>
                <a:ext cx="69" cy="194"/>
              </a:xfrm>
              <a:custGeom>
                <a:avLst/>
                <a:gdLst>
                  <a:gd name="T0" fmla="*/ 69 w 69"/>
                  <a:gd name="T1" fmla="*/ 194 h 194"/>
                  <a:gd name="T2" fmla="*/ 47 w 69"/>
                  <a:gd name="T3" fmla="*/ 0 h 194"/>
                  <a:gd name="T4" fmla="*/ 0 w 69"/>
                  <a:gd name="T5" fmla="*/ 13 h 194"/>
                  <a:gd name="T6" fmla="*/ 19 w 69"/>
                  <a:gd name="T7" fmla="*/ 53 h 194"/>
                  <a:gd name="T8" fmla="*/ 33 w 69"/>
                  <a:gd name="T9" fmla="*/ 61 h 194"/>
                  <a:gd name="T10" fmla="*/ 21 w 69"/>
                  <a:gd name="T11" fmla="*/ 84 h 194"/>
                  <a:gd name="T12" fmla="*/ 69 w 69"/>
                  <a:gd name="T13" fmla="*/ 194 h 194"/>
                </a:gdLst>
                <a:ahLst/>
                <a:cxnLst>
                  <a:cxn ang="0">
                    <a:pos x="T0" y="T1"/>
                  </a:cxn>
                  <a:cxn ang="0">
                    <a:pos x="T2" y="T3"/>
                  </a:cxn>
                  <a:cxn ang="0">
                    <a:pos x="T4" y="T5"/>
                  </a:cxn>
                  <a:cxn ang="0">
                    <a:pos x="T6" y="T7"/>
                  </a:cxn>
                  <a:cxn ang="0">
                    <a:pos x="T8" y="T9"/>
                  </a:cxn>
                  <a:cxn ang="0">
                    <a:pos x="T10" y="T11"/>
                  </a:cxn>
                  <a:cxn ang="0">
                    <a:pos x="T12" y="T13"/>
                  </a:cxn>
                </a:cxnLst>
                <a:rect l="0" t="0" r="r" b="b"/>
                <a:pathLst>
                  <a:path w="69" h="194">
                    <a:moveTo>
                      <a:pt x="69" y="194"/>
                    </a:moveTo>
                    <a:lnTo>
                      <a:pt x="47" y="0"/>
                    </a:lnTo>
                    <a:lnTo>
                      <a:pt x="0" y="13"/>
                    </a:lnTo>
                    <a:lnTo>
                      <a:pt x="19" y="53"/>
                    </a:lnTo>
                    <a:lnTo>
                      <a:pt x="33" y="61"/>
                    </a:lnTo>
                    <a:lnTo>
                      <a:pt x="21" y="84"/>
                    </a:lnTo>
                    <a:lnTo>
                      <a:pt x="69" y="194"/>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08" name="íṣļiḑe"/>
              <p:cNvSpPr/>
              <p:nvPr>
                <p:custDataLst>
                  <p:tags r:id="rId102"/>
                </p:custDataLst>
              </p:nvPr>
            </p:nvSpPr>
            <p:spPr bwMode="auto">
              <a:xfrm>
                <a:off x="2796" y="3280"/>
                <a:ext cx="396" cy="288"/>
              </a:xfrm>
              <a:custGeom>
                <a:avLst/>
                <a:gdLst>
                  <a:gd name="T0" fmla="*/ 53 w 293"/>
                  <a:gd name="T1" fmla="*/ 213 h 213"/>
                  <a:gd name="T2" fmla="*/ 76 w 293"/>
                  <a:gd name="T3" fmla="*/ 62 h 213"/>
                  <a:gd name="T4" fmla="*/ 208 w 293"/>
                  <a:gd name="T5" fmla="*/ 39 h 213"/>
                  <a:gd name="T6" fmla="*/ 242 w 293"/>
                  <a:gd name="T7" fmla="*/ 39 h 213"/>
                  <a:gd name="T8" fmla="*/ 247 w 293"/>
                  <a:gd name="T9" fmla="*/ 60 h 213"/>
                  <a:gd name="T10" fmla="*/ 267 w 293"/>
                  <a:gd name="T11" fmla="*/ 41 h 213"/>
                  <a:gd name="T12" fmla="*/ 255 w 293"/>
                  <a:gd name="T13" fmla="*/ 141 h 213"/>
                  <a:gd name="T14" fmla="*/ 53 w 293"/>
                  <a:gd name="T15" fmla="*/ 213 h 2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3" h="213">
                    <a:moveTo>
                      <a:pt x="53" y="213"/>
                    </a:moveTo>
                    <a:cubicBezTo>
                      <a:pt x="53" y="213"/>
                      <a:pt x="0" y="83"/>
                      <a:pt x="76" y="62"/>
                    </a:cubicBezTo>
                    <a:cubicBezTo>
                      <a:pt x="103" y="0"/>
                      <a:pt x="187" y="29"/>
                      <a:pt x="208" y="39"/>
                    </a:cubicBezTo>
                    <a:cubicBezTo>
                      <a:pt x="228" y="48"/>
                      <a:pt x="242" y="39"/>
                      <a:pt x="242" y="39"/>
                    </a:cubicBezTo>
                    <a:cubicBezTo>
                      <a:pt x="249" y="47"/>
                      <a:pt x="247" y="60"/>
                      <a:pt x="247" y="60"/>
                    </a:cubicBezTo>
                    <a:cubicBezTo>
                      <a:pt x="267" y="41"/>
                      <a:pt x="267" y="41"/>
                      <a:pt x="267" y="41"/>
                    </a:cubicBezTo>
                    <a:cubicBezTo>
                      <a:pt x="287" y="58"/>
                      <a:pt x="293" y="95"/>
                      <a:pt x="255" y="141"/>
                    </a:cubicBezTo>
                    <a:lnTo>
                      <a:pt x="53" y="213"/>
                    </a:ln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09" name="íśliḍê"/>
              <p:cNvSpPr/>
              <p:nvPr>
                <p:custDataLst>
                  <p:tags r:id="rId103"/>
                </p:custDataLst>
              </p:nvPr>
            </p:nvSpPr>
            <p:spPr bwMode="auto">
              <a:xfrm>
                <a:off x="2826" y="3370"/>
                <a:ext cx="318" cy="304"/>
              </a:xfrm>
              <a:custGeom>
                <a:avLst/>
                <a:gdLst>
                  <a:gd name="T0" fmla="*/ 169 w 235"/>
                  <a:gd name="T1" fmla="*/ 7 h 225"/>
                  <a:gd name="T2" fmla="*/ 110 w 235"/>
                  <a:gd name="T3" fmla="*/ 3 h 225"/>
                  <a:gd name="T4" fmla="*/ 36 w 235"/>
                  <a:gd name="T5" fmla="*/ 70 h 225"/>
                  <a:gd name="T6" fmla="*/ 35 w 235"/>
                  <a:gd name="T7" fmla="*/ 87 h 225"/>
                  <a:gd name="T8" fmla="*/ 35 w 235"/>
                  <a:gd name="T9" fmla="*/ 88 h 225"/>
                  <a:gd name="T10" fmla="*/ 31 w 235"/>
                  <a:gd name="T11" fmla="*/ 87 h 225"/>
                  <a:gd name="T12" fmla="*/ 30 w 235"/>
                  <a:gd name="T13" fmla="*/ 87 h 225"/>
                  <a:gd name="T14" fmla="*/ 1 w 235"/>
                  <a:gd name="T15" fmla="*/ 113 h 225"/>
                  <a:gd name="T16" fmla="*/ 1 w 235"/>
                  <a:gd name="T17" fmla="*/ 114 h 225"/>
                  <a:gd name="T18" fmla="*/ 26 w 235"/>
                  <a:gd name="T19" fmla="*/ 144 h 225"/>
                  <a:gd name="T20" fmla="*/ 27 w 235"/>
                  <a:gd name="T21" fmla="*/ 144 h 225"/>
                  <a:gd name="T22" fmla="*/ 31 w 235"/>
                  <a:gd name="T23" fmla="*/ 144 h 225"/>
                  <a:gd name="T24" fmla="*/ 31 w 235"/>
                  <a:gd name="T25" fmla="*/ 145 h 225"/>
                  <a:gd name="T26" fmla="*/ 95 w 235"/>
                  <a:gd name="T27" fmla="*/ 218 h 225"/>
                  <a:gd name="T28" fmla="*/ 154 w 235"/>
                  <a:gd name="T29" fmla="*/ 222 h 225"/>
                  <a:gd name="T30" fmla="*/ 227 w 235"/>
                  <a:gd name="T31" fmla="*/ 155 h 225"/>
                  <a:gd name="T32" fmla="*/ 232 w 235"/>
                  <a:gd name="T33" fmla="*/ 84 h 225"/>
                  <a:gd name="T34" fmla="*/ 169 w 235"/>
                  <a:gd name="T35" fmla="*/ 7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225">
                    <a:moveTo>
                      <a:pt x="169" y="7"/>
                    </a:moveTo>
                    <a:cubicBezTo>
                      <a:pt x="110" y="3"/>
                      <a:pt x="110" y="3"/>
                      <a:pt x="110" y="3"/>
                    </a:cubicBezTo>
                    <a:cubicBezTo>
                      <a:pt x="72" y="0"/>
                      <a:pt x="39" y="30"/>
                      <a:pt x="36" y="70"/>
                    </a:cubicBezTo>
                    <a:cubicBezTo>
                      <a:pt x="35" y="87"/>
                      <a:pt x="35" y="87"/>
                      <a:pt x="35" y="87"/>
                    </a:cubicBezTo>
                    <a:cubicBezTo>
                      <a:pt x="35" y="88"/>
                      <a:pt x="35" y="88"/>
                      <a:pt x="35" y="88"/>
                    </a:cubicBezTo>
                    <a:cubicBezTo>
                      <a:pt x="34" y="87"/>
                      <a:pt x="32" y="87"/>
                      <a:pt x="31" y="87"/>
                    </a:cubicBezTo>
                    <a:cubicBezTo>
                      <a:pt x="30" y="87"/>
                      <a:pt x="30" y="87"/>
                      <a:pt x="30" y="87"/>
                    </a:cubicBezTo>
                    <a:cubicBezTo>
                      <a:pt x="15" y="86"/>
                      <a:pt x="2" y="98"/>
                      <a:pt x="1" y="113"/>
                    </a:cubicBezTo>
                    <a:cubicBezTo>
                      <a:pt x="1" y="114"/>
                      <a:pt x="1" y="114"/>
                      <a:pt x="1" y="114"/>
                    </a:cubicBezTo>
                    <a:cubicBezTo>
                      <a:pt x="0" y="130"/>
                      <a:pt x="11" y="143"/>
                      <a:pt x="26" y="144"/>
                    </a:cubicBezTo>
                    <a:cubicBezTo>
                      <a:pt x="27" y="144"/>
                      <a:pt x="27" y="144"/>
                      <a:pt x="27" y="144"/>
                    </a:cubicBezTo>
                    <a:cubicBezTo>
                      <a:pt x="28" y="144"/>
                      <a:pt x="30" y="144"/>
                      <a:pt x="31" y="144"/>
                    </a:cubicBezTo>
                    <a:cubicBezTo>
                      <a:pt x="31" y="145"/>
                      <a:pt x="31" y="145"/>
                      <a:pt x="31" y="145"/>
                    </a:cubicBezTo>
                    <a:cubicBezTo>
                      <a:pt x="30" y="183"/>
                      <a:pt x="58" y="216"/>
                      <a:pt x="95" y="218"/>
                    </a:cubicBezTo>
                    <a:cubicBezTo>
                      <a:pt x="154" y="222"/>
                      <a:pt x="154" y="222"/>
                      <a:pt x="154" y="222"/>
                    </a:cubicBezTo>
                    <a:cubicBezTo>
                      <a:pt x="192" y="225"/>
                      <a:pt x="225" y="195"/>
                      <a:pt x="227" y="155"/>
                    </a:cubicBezTo>
                    <a:cubicBezTo>
                      <a:pt x="232" y="84"/>
                      <a:pt x="232" y="84"/>
                      <a:pt x="232" y="84"/>
                    </a:cubicBezTo>
                    <a:cubicBezTo>
                      <a:pt x="235" y="44"/>
                      <a:pt x="207" y="10"/>
                      <a:pt x="169" y="7"/>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10" name="îşḻídé"/>
              <p:cNvSpPr/>
              <p:nvPr>
                <p:custDataLst>
                  <p:tags r:id="rId104"/>
                </p:custDataLst>
              </p:nvPr>
            </p:nvSpPr>
            <p:spPr bwMode="auto">
              <a:xfrm>
                <a:off x="2868" y="3342"/>
                <a:ext cx="224" cy="201"/>
              </a:xfrm>
              <a:custGeom>
                <a:avLst/>
                <a:gdLst>
                  <a:gd name="T0" fmla="*/ 25 w 166"/>
                  <a:gd name="T1" fmla="*/ 133 h 149"/>
                  <a:gd name="T2" fmla="*/ 55 w 166"/>
                  <a:gd name="T3" fmla="*/ 35 h 149"/>
                  <a:gd name="T4" fmla="*/ 105 w 166"/>
                  <a:gd name="T5" fmla="*/ 27 h 149"/>
                  <a:gd name="T6" fmla="*/ 148 w 166"/>
                  <a:gd name="T7" fmla="*/ 30 h 149"/>
                  <a:gd name="T8" fmla="*/ 150 w 166"/>
                  <a:gd name="T9" fmla="*/ 5 h 149"/>
                  <a:gd name="T10" fmla="*/ 103 w 166"/>
                  <a:gd name="T11" fmla="*/ 1 h 149"/>
                  <a:gd name="T12" fmla="*/ 40 w 166"/>
                  <a:gd name="T13" fmla="*/ 15 h 149"/>
                  <a:gd name="T14" fmla="*/ 4 w 166"/>
                  <a:gd name="T15" fmla="*/ 82 h 149"/>
                  <a:gd name="T16" fmla="*/ 1 w 166"/>
                  <a:gd name="T17" fmla="*/ 131 h 149"/>
                  <a:gd name="T18" fmla="*/ 25 w 166"/>
                  <a:gd name="T19" fmla="*/ 13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149">
                    <a:moveTo>
                      <a:pt x="25" y="133"/>
                    </a:moveTo>
                    <a:cubicBezTo>
                      <a:pt x="27" y="99"/>
                      <a:pt x="23" y="56"/>
                      <a:pt x="55" y="35"/>
                    </a:cubicBezTo>
                    <a:cubicBezTo>
                      <a:pt x="71" y="24"/>
                      <a:pt x="87" y="26"/>
                      <a:pt x="105" y="27"/>
                    </a:cubicBezTo>
                    <a:cubicBezTo>
                      <a:pt x="120" y="28"/>
                      <a:pt x="134" y="29"/>
                      <a:pt x="148" y="30"/>
                    </a:cubicBezTo>
                    <a:cubicBezTo>
                      <a:pt x="164" y="31"/>
                      <a:pt x="166" y="6"/>
                      <a:pt x="150" y="5"/>
                    </a:cubicBezTo>
                    <a:cubicBezTo>
                      <a:pt x="135" y="3"/>
                      <a:pt x="119" y="2"/>
                      <a:pt x="103" y="1"/>
                    </a:cubicBezTo>
                    <a:cubicBezTo>
                      <a:pt x="80" y="0"/>
                      <a:pt x="59" y="1"/>
                      <a:pt x="40" y="15"/>
                    </a:cubicBezTo>
                    <a:cubicBezTo>
                      <a:pt x="18" y="31"/>
                      <a:pt x="6" y="55"/>
                      <a:pt x="4" y="82"/>
                    </a:cubicBezTo>
                    <a:cubicBezTo>
                      <a:pt x="3" y="99"/>
                      <a:pt x="2" y="115"/>
                      <a:pt x="1" y="131"/>
                    </a:cubicBezTo>
                    <a:cubicBezTo>
                      <a:pt x="0" y="147"/>
                      <a:pt x="24" y="149"/>
                      <a:pt x="25" y="133"/>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11" name="íSḻïḓê"/>
              <p:cNvSpPr/>
              <p:nvPr>
                <p:custDataLst>
                  <p:tags r:id="rId105"/>
                </p:custDataLst>
              </p:nvPr>
            </p:nvSpPr>
            <p:spPr bwMode="auto">
              <a:xfrm>
                <a:off x="2984" y="3513"/>
                <a:ext cx="19" cy="25"/>
              </a:xfrm>
              <a:custGeom>
                <a:avLst/>
                <a:gdLst>
                  <a:gd name="T0" fmla="*/ 13 w 14"/>
                  <a:gd name="T1" fmla="*/ 10 h 18"/>
                  <a:gd name="T2" fmla="*/ 6 w 14"/>
                  <a:gd name="T3" fmla="*/ 18 h 18"/>
                  <a:gd name="T4" fmla="*/ 0 w 14"/>
                  <a:gd name="T5" fmla="*/ 9 h 18"/>
                  <a:gd name="T6" fmla="*/ 7 w 14"/>
                  <a:gd name="T7" fmla="*/ 0 h 18"/>
                  <a:gd name="T8" fmla="*/ 13 w 14"/>
                  <a:gd name="T9" fmla="*/ 10 h 18"/>
                </a:gdLst>
                <a:ahLst/>
                <a:cxnLst>
                  <a:cxn ang="0">
                    <a:pos x="T0" y="T1"/>
                  </a:cxn>
                  <a:cxn ang="0">
                    <a:pos x="T2" y="T3"/>
                  </a:cxn>
                  <a:cxn ang="0">
                    <a:pos x="T4" y="T5"/>
                  </a:cxn>
                  <a:cxn ang="0">
                    <a:pos x="T6" y="T7"/>
                  </a:cxn>
                  <a:cxn ang="0">
                    <a:pos x="T8" y="T9"/>
                  </a:cxn>
                </a:cxnLst>
                <a:rect l="0" t="0" r="r" b="b"/>
                <a:pathLst>
                  <a:path w="14" h="18">
                    <a:moveTo>
                      <a:pt x="13" y="10"/>
                    </a:moveTo>
                    <a:cubicBezTo>
                      <a:pt x="13" y="15"/>
                      <a:pt x="10" y="18"/>
                      <a:pt x="6" y="18"/>
                    </a:cubicBezTo>
                    <a:cubicBezTo>
                      <a:pt x="2" y="18"/>
                      <a:pt x="0" y="14"/>
                      <a:pt x="0" y="9"/>
                    </a:cubicBezTo>
                    <a:cubicBezTo>
                      <a:pt x="0" y="4"/>
                      <a:pt x="4" y="0"/>
                      <a:pt x="7" y="0"/>
                    </a:cubicBezTo>
                    <a:cubicBezTo>
                      <a:pt x="11" y="0"/>
                      <a:pt x="14" y="5"/>
                      <a:pt x="13" y="10"/>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12" name="ïs1îḑe"/>
              <p:cNvSpPr/>
              <p:nvPr>
                <p:custDataLst>
                  <p:tags r:id="rId106"/>
                </p:custDataLst>
              </p:nvPr>
            </p:nvSpPr>
            <p:spPr bwMode="auto">
              <a:xfrm>
                <a:off x="3073" y="3515"/>
                <a:ext cx="19" cy="25"/>
              </a:xfrm>
              <a:custGeom>
                <a:avLst/>
                <a:gdLst>
                  <a:gd name="T0" fmla="*/ 13 w 14"/>
                  <a:gd name="T1" fmla="*/ 10 h 19"/>
                  <a:gd name="T2" fmla="*/ 6 w 14"/>
                  <a:gd name="T3" fmla="*/ 19 h 19"/>
                  <a:gd name="T4" fmla="*/ 0 w 14"/>
                  <a:gd name="T5" fmla="*/ 9 h 19"/>
                  <a:gd name="T6" fmla="*/ 8 w 14"/>
                  <a:gd name="T7" fmla="*/ 1 h 19"/>
                  <a:gd name="T8" fmla="*/ 13 w 14"/>
                  <a:gd name="T9" fmla="*/ 10 h 19"/>
                </a:gdLst>
                <a:ahLst/>
                <a:cxnLst>
                  <a:cxn ang="0">
                    <a:pos x="T0" y="T1"/>
                  </a:cxn>
                  <a:cxn ang="0">
                    <a:pos x="T2" y="T3"/>
                  </a:cxn>
                  <a:cxn ang="0">
                    <a:pos x="T4" y="T5"/>
                  </a:cxn>
                  <a:cxn ang="0">
                    <a:pos x="T6" y="T7"/>
                  </a:cxn>
                  <a:cxn ang="0">
                    <a:pos x="T8" y="T9"/>
                  </a:cxn>
                </a:cxnLst>
                <a:rect l="0" t="0" r="r" b="b"/>
                <a:pathLst>
                  <a:path w="14" h="19">
                    <a:moveTo>
                      <a:pt x="13" y="10"/>
                    </a:moveTo>
                    <a:cubicBezTo>
                      <a:pt x="13" y="15"/>
                      <a:pt x="10" y="19"/>
                      <a:pt x="6" y="19"/>
                    </a:cubicBezTo>
                    <a:cubicBezTo>
                      <a:pt x="3" y="18"/>
                      <a:pt x="0" y="14"/>
                      <a:pt x="0" y="9"/>
                    </a:cubicBezTo>
                    <a:cubicBezTo>
                      <a:pt x="1" y="4"/>
                      <a:pt x="4" y="0"/>
                      <a:pt x="8" y="1"/>
                    </a:cubicBezTo>
                    <a:cubicBezTo>
                      <a:pt x="11" y="1"/>
                      <a:pt x="14" y="5"/>
                      <a:pt x="13" y="10"/>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13" name="ï$ḻiḓê"/>
              <p:cNvSpPr/>
              <p:nvPr>
                <p:custDataLst>
                  <p:tags r:id="rId107"/>
                </p:custDataLst>
              </p:nvPr>
            </p:nvSpPr>
            <p:spPr bwMode="auto">
              <a:xfrm>
                <a:off x="2887" y="3337"/>
                <a:ext cx="262" cy="152"/>
              </a:xfrm>
              <a:custGeom>
                <a:avLst/>
                <a:gdLst>
                  <a:gd name="T0" fmla="*/ 194 w 194"/>
                  <a:gd name="T1" fmla="*/ 22 h 113"/>
                  <a:gd name="T2" fmla="*/ 116 w 194"/>
                  <a:gd name="T3" fmla="*/ 55 h 113"/>
                  <a:gd name="T4" fmla="*/ 8 w 194"/>
                  <a:gd name="T5" fmla="*/ 113 h 113"/>
                  <a:gd name="T6" fmla="*/ 67 w 194"/>
                  <a:gd name="T7" fmla="*/ 5 h 113"/>
                  <a:gd name="T8" fmla="*/ 194 w 194"/>
                  <a:gd name="T9" fmla="*/ 22 h 113"/>
                </a:gdLst>
                <a:ahLst/>
                <a:cxnLst>
                  <a:cxn ang="0">
                    <a:pos x="T0" y="T1"/>
                  </a:cxn>
                  <a:cxn ang="0">
                    <a:pos x="T2" y="T3"/>
                  </a:cxn>
                  <a:cxn ang="0">
                    <a:pos x="T4" y="T5"/>
                  </a:cxn>
                  <a:cxn ang="0">
                    <a:pos x="T6" y="T7"/>
                  </a:cxn>
                  <a:cxn ang="0">
                    <a:pos x="T8" y="T9"/>
                  </a:cxn>
                </a:cxnLst>
                <a:rect l="0" t="0" r="r" b="b"/>
                <a:pathLst>
                  <a:path w="194" h="113">
                    <a:moveTo>
                      <a:pt x="194" y="22"/>
                    </a:moveTo>
                    <a:cubicBezTo>
                      <a:pt x="194" y="22"/>
                      <a:pt x="192" y="60"/>
                      <a:pt x="116" y="55"/>
                    </a:cubicBezTo>
                    <a:cubicBezTo>
                      <a:pt x="40" y="50"/>
                      <a:pt x="13" y="44"/>
                      <a:pt x="8" y="113"/>
                    </a:cubicBezTo>
                    <a:cubicBezTo>
                      <a:pt x="8" y="113"/>
                      <a:pt x="0" y="10"/>
                      <a:pt x="67" y="5"/>
                    </a:cubicBezTo>
                    <a:cubicBezTo>
                      <a:pt x="134" y="0"/>
                      <a:pt x="155" y="34"/>
                      <a:pt x="194" y="22"/>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14" name="îśḷiḑê"/>
              <p:cNvSpPr/>
              <p:nvPr>
                <p:custDataLst>
                  <p:tags r:id="rId108"/>
                </p:custDataLst>
              </p:nvPr>
            </p:nvSpPr>
            <p:spPr bwMode="auto">
              <a:xfrm>
                <a:off x="2967" y="3499"/>
                <a:ext cx="51" cy="27"/>
              </a:xfrm>
              <a:custGeom>
                <a:avLst/>
                <a:gdLst>
                  <a:gd name="T0" fmla="*/ 34 w 38"/>
                  <a:gd name="T1" fmla="*/ 11 h 20"/>
                  <a:gd name="T2" fmla="*/ 7 w 38"/>
                  <a:gd name="T3" fmla="*/ 2 h 20"/>
                  <a:gd name="T4" fmla="*/ 5 w 38"/>
                  <a:gd name="T5" fmla="*/ 9 h 20"/>
                  <a:gd name="T6" fmla="*/ 32 w 38"/>
                  <a:gd name="T7" fmla="*/ 19 h 20"/>
                  <a:gd name="T8" fmla="*/ 34 w 38"/>
                  <a:gd name="T9" fmla="*/ 11 h 20"/>
                </a:gdLst>
                <a:ahLst/>
                <a:cxnLst>
                  <a:cxn ang="0">
                    <a:pos x="T0" y="T1"/>
                  </a:cxn>
                  <a:cxn ang="0">
                    <a:pos x="T2" y="T3"/>
                  </a:cxn>
                  <a:cxn ang="0">
                    <a:pos x="T4" y="T5"/>
                  </a:cxn>
                  <a:cxn ang="0">
                    <a:pos x="T6" y="T7"/>
                  </a:cxn>
                  <a:cxn ang="0">
                    <a:pos x="T8" y="T9"/>
                  </a:cxn>
                </a:cxnLst>
                <a:rect l="0" t="0" r="r" b="b"/>
                <a:pathLst>
                  <a:path w="38" h="20">
                    <a:moveTo>
                      <a:pt x="34" y="11"/>
                    </a:moveTo>
                    <a:cubicBezTo>
                      <a:pt x="25" y="8"/>
                      <a:pt x="16" y="5"/>
                      <a:pt x="7" y="2"/>
                    </a:cubicBezTo>
                    <a:cubicBezTo>
                      <a:pt x="2" y="0"/>
                      <a:pt x="0" y="7"/>
                      <a:pt x="5" y="9"/>
                    </a:cubicBezTo>
                    <a:cubicBezTo>
                      <a:pt x="14" y="12"/>
                      <a:pt x="23" y="15"/>
                      <a:pt x="32" y="19"/>
                    </a:cubicBezTo>
                    <a:cubicBezTo>
                      <a:pt x="36" y="20"/>
                      <a:pt x="38" y="13"/>
                      <a:pt x="34" y="11"/>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15" name="iṥḷídé"/>
              <p:cNvSpPr/>
              <p:nvPr>
                <p:custDataLst>
                  <p:tags r:id="rId109"/>
                </p:custDataLst>
              </p:nvPr>
            </p:nvSpPr>
            <p:spPr bwMode="auto">
              <a:xfrm>
                <a:off x="3063" y="3503"/>
                <a:ext cx="52" cy="27"/>
              </a:xfrm>
              <a:custGeom>
                <a:avLst/>
                <a:gdLst>
                  <a:gd name="T0" fmla="*/ 6 w 39"/>
                  <a:gd name="T1" fmla="*/ 18 h 20"/>
                  <a:gd name="T2" fmla="*/ 34 w 39"/>
                  <a:gd name="T3" fmla="*/ 9 h 20"/>
                  <a:gd name="T4" fmla="*/ 32 w 39"/>
                  <a:gd name="T5" fmla="*/ 2 h 20"/>
                  <a:gd name="T6" fmla="*/ 5 w 39"/>
                  <a:gd name="T7" fmla="*/ 11 h 20"/>
                  <a:gd name="T8" fmla="*/ 6 w 39"/>
                  <a:gd name="T9" fmla="*/ 18 h 20"/>
                </a:gdLst>
                <a:ahLst/>
                <a:cxnLst>
                  <a:cxn ang="0">
                    <a:pos x="T0" y="T1"/>
                  </a:cxn>
                  <a:cxn ang="0">
                    <a:pos x="T2" y="T3"/>
                  </a:cxn>
                  <a:cxn ang="0">
                    <a:pos x="T4" y="T5"/>
                  </a:cxn>
                  <a:cxn ang="0">
                    <a:pos x="T6" y="T7"/>
                  </a:cxn>
                  <a:cxn ang="0">
                    <a:pos x="T8" y="T9"/>
                  </a:cxn>
                </a:cxnLst>
                <a:rect l="0" t="0" r="r" b="b"/>
                <a:pathLst>
                  <a:path w="39" h="20">
                    <a:moveTo>
                      <a:pt x="6" y="18"/>
                    </a:moveTo>
                    <a:cubicBezTo>
                      <a:pt x="16" y="15"/>
                      <a:pt x="25" y="12"/>
                      <a:pt x="34" y="9"/>
                    </a:cubicBezTo>
                    <a:cubicBezTo>
                      <a:pt x="39" y="7"/>
                      <a:pt x="37" y="0"/>
                      <a:pt x="32" y="2"/>
                    </a:cubicBezTo>
                    <a:cubicBezTo>
                      <a:pt x="23" y="5"/>
                      <a:pt x="14" y="8"/>
                      <a:pt x="5" y="11"/>
                    </a:cubicBezTo>
                    <a:cubicBezTo>
                      <a:pt x="0" y="12"/>
                      <a:pt x="2" y="20"/>
                      <a:pt x="6" y="18"/>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16" name="îsļíďe"/>
              <p:cNvSpPr/>
              <p:nvPr>
                <p:custDataLst>
                  <p:tags r:id="rId110"/>
                </p:custDataLst>
              </p:nvPr>
            </p:nvSpPr>
            <p:spPr bwMode="auto">
              <a:xfrm>
                <a:off x="2892" y="3820"/>
                <a:ext cx="65" cy="172"/>
              </a:xfrm>
              <a:custGeom>
                <a:avLst/>
                <a:gdLst>
                  <a:gd name="T0" fmla="*/ 42 w 48"/>
                  <a:gd name="T1" fmla="*/ 3 h 127"/>
                  <a:gd name="T2" fmla="*/ 1 w 48"/>
                  <a:gd name="T3" fmla="*/ 122 h 127"/>
                  <a:gd name="T4" fmla="*/ 6 w 48"/>
                  <a:gd name="T5" fmla="*/ 124 h 127"/>
                  <a:gd name="T6" fmla="*/ 47 w 48"/>
                  <a:gd name="T7" fmla="*/ 4 h 127"/>
                  <a:gd name="T8" fmla="*/ 42 w 48"/>
                  <a:gd name="T9" fmla="*/ 3 h 127"/>
                </a:gdLst>
                <a:ahLst/>
                <a:cxnLst>
                  <a:cxn ang="0">
                    <a:pos x="T0" y="T1"/>
                  </a:cxn>
                  <a:cxn ang="0">
                    <a:pos x="T2" y="T3"/>
                  </a:cxn>
                  <a:cxn ang="0">
                    <a:pos x="T4" y="T5"/>
                  </a:cxn>
                  <a:cxn ang="0">
                    <a:pos x="T6" y="T7"/>
                  </a:cxn>
                  <a:cxn ang="0">
                    <a:pos x="T8" y="T9"/>
                  </a:cxn>
                </a:cxnLst>
                <a:rect l="0" t="0" r="r" b="b"/>
                <a:pathLst>
                  <a:path w="48" h="127">
                    <a:moveTo>
                      <a:pt x="42" y="3"/>
                    </a:moveTo>
                    <a:cubicBezTo>
                      <a:pt x="28" y="43"/>
                      <a:pt x="14" y="83"/>
                      <a:pt x="1" y="122"/>
                    </a:cubicBezTo>
                    <a:cubicBezTo>
                      <a:pt x="0" y="126"/>
                      <a:pt x="5" y="127"/>
                      <a:pt x="6" y="124"/>
                    </a:cubicBezTo>
                    <a:cubicBezTo>
                      <a:pt x="20" y="84"/>
                      <a:pt x="33" y="44"/>
                      <a:pt x="47" y="4"/>
                    </a:cubicBezTo>
                    <a:cubicBezTo>
                      <a:pt x="48" y="1"/>
                      <a:pt x="43" y="0"/>
                      <a:pt x="42" y="3"/>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17" name="ïṥḷîḍè"/>
              <p:cNvSpPr/>
              <p:nvPr>
                <p:custDataLst>
                  <p:tags r:id="rId111"/>
                </p:custDataLst>
              </p:nvPr>
            </p:nvSpPr>
            <p:spPr bwMode="auto">
              <a:xfrm>
                <a:off x="2988" y="3605"/>
                <a:ext cx="89" cy="7"/>
              </a:xfrm>
              <a:custGeom>
                <a:avLst/>
                <a:gdLst>
                  <a:gd name="T0" fmla="*/ 3 w 66"/>
                  <a:gd name="T1" fmla="*/ 5 h 5"/>
                  <a:gd name="T2" fmla="*/ 63 w 66"/>
                  <a:gd name="T3" fmla="*/ 5 h 5"/>
                  <a:gd name="T4" fmla="*/ 63 w 66"/>
                  <a:gd name="T5" fmla="*/ 0 h 5"/>
                  <a:gd name="T6" fmla="*/ 3 w 66"/>
                  <a:gd name="T7" fmla="*/ 0 h 5"/>
                  <a:gd name="T8" fmla="*/ 3 w 66"/>
                  <a:gd name="T9" fmla="*/ 5 h 5"/>
                </a:gdLst>
                <a:ahLst/>
                <a:cxnLst>
                  <a:cxn ang="0">
                    <a:pos x="T0" y="T1"/>
                  </a:cxn>
                  <a:cxn ang="0">
                    <a:pos x="T2" y="T3"/>
                  </a:cxn>
                  <a:cxn ang="0">
                    <a:pos x="T4" y="T5"/>
                  </a:cxn>
                  <a:cxn ang="0">
                    <a:pos x="T6" y="T7"/>
                  </a:cxn>
                  <a:cxn ang="0">
                    <a:pos x="T8" y="T9"/>
                  </a:cxn>
                </a:cxnLst>
                <a:rect l="0" t="0" r="r" b="b"/>
                <a:pathLst>
                  <a:path w="66" h="5">
                    <a:moveTo>
                      <a:pt x="3" y="5"/>
                    </a:moveTo>
                    <a:cubicBezTo>
                      <a:pt x="23" y="5"/>
                      <a:pt x="43" y="5"/>
                      <a:pt x="63" y="5"/>
                    </a:cubicBezTo>
                    <a:cubicBezTo>
                      <a:pt x="66" y="5"/>
                      <a:pt x="66" y="0"/>
                      <a:pt x="63" y="0"/>
                    </a:cubicBezTo>
                    <a:cubicBezTo>
                      <a:pt x="43" y="0"/>
                      <a:pt x="23" y="0"/>
                      <a:pt x="3" y="0"/>
                    </a:cubicBezTo>
                    <a:cubicBezTo>
                      <a:pt x="0" y="0"/>
                      <a:pt x="0" y="5"/>
                      <a:pt x="3" y="5"/>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18" name="iṧḷiḋe"/>
              <p:cNvSpPr/>
              <p:nvPr>
                <p:custDataLst>
                  <p:tags r:id="rId112"/>
                </p:custDataLst>
              </p:nvPr>
            </p:nvSpPr>
            <p:spPr bwMode="auto">
              <a:xfrm>
                <a:off x="3335" y="2141"/>
                <a:ext cx="193" cy="239"/>
              </a:xfrm>
              <a:custGeom>
                <a:avLst/>
                <a:gdLst>
                  <a:gd name="T0" fmla="*/ 126 w 143"/>
                  <a:gd name="T1" fmla="*/ 52 h 177"/>
                  <a:gd name="T2" fmla="*/ 139 w 143"/>
                  <a:gd name="T3" fmla="*/ 65 h 177"/>
                  <a:gd name="T4" fmla="*/ 143 w 143"/>
                  <a:gd name="T5" fmla="*/ 63 h 177"/>
                  <a:gd name="T6" fmla="*/ 127 w 143"/>
                  <a:gd name="T7" fmla="*/ 4 h 177"/>
                  <a:gd name="T8" fmla="*/ 21 w 143"/>
                  <a:gd name="T9" fmla="*/ 0 h 177"/>
                  <a:gd name="T10" fmla="*/ 0 w 143"/>
                  <a:gd name="T11" fmla="*/ 57 h 177"/>
                  <a:gd name="T12" fmla="*/ 4 w 143"/>
                  <a:gd name="T13" fmla="*/ 59 h 177"/>
                  <a:gd name="T14" fmla="*/ 18 w 143"/>
                  <a:gd name="T15" fmla="*/ 47 h 177"/>
                  <a:gd name="T16" fmla="*/ 66 w 143"/>
                  <a:gd name="T17" fmla="*/ 177 h 177"/>
                  <a:gd name="T18" fmla="*/ 126 w 143"/>
                  <a:gd name="T19" fmla="*/ 5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77">
                    <a:moveTo>
                      <a:pt x="126" y="52"/>
                    </a:moveTo>
                    <a:cubicBezTo>
                      <a:pt x="139" y="65"/>
                      <a:pt x="139" y="65"/>
                      <a:pt x="139" y="65"/>
                    </a:cubicBezTo>
                    <a:cubicBezTo>
                      <a:pt x="140" y="66"/>
                      <a:pt x="143" y="65"/>
                      <a:pt x="143" y="63"/>
                    </a:cubicBezTo>
                    <a:cubicBezTo>
                      <a:pt x="143" y="51"/>
                      <a:pt x="141" y="20"/>
                      <a:pt x="127" y="4"/>
                    </a:cubicBezTo>
                    <a:cubicBezTo>
                      <a:pt x="21" y="0"/>
                      <a:pt x="21" y="0"/>
                      <a:pt x="21" y="0"/>
                    </a:cubicBezTo>
                    <a:cubicBezTo>
                      <a:pt x="6" y="14"/>
                      <a:pt x="1" y="44"/>
                      <a:pt x="0" y="57"/>
                    </a:cubicBezTo>
                    <a:cubicBezTo>
                      <a:pt x="0" y="59"/>
                      <a:pt x="2" y="60"/>
                      <a:pt x="4" y="59"/>
                    </a:cubicBezTo>
                    <a:cubicBezTo>
                      <a:pt x="18" y="47"/>
                      <a:pt x="18" y="47"/>
                      <a:pt x="18" y="47"/>
                    </a:cubicBezTo>
                    <a:cubicBezTo>
                      <a:pt x="5" y="103"/>
                      <a:pt x="52" y="176"/>
                      <a:pt x="66" y="177"/>
                    </a:cubicBezTo>
                    <a:cubicBezTo>
                      <a:pt x="80" y="177"/>
                      <a:pt x="134" y="109"/>
                      <a:pt x="126" y="52"/>
                    </a:cubicBezTo>
                    <a:close/>
                  </a:path>
                </a:pathLst>
              </a:custGeom>
              <a:solidFill>
                <a:srgbClr val="FFCE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19" name="ïṣliďê"/>
              <p:cNvSpPr/>
              <p:nvPr>
                <p:custDataLst>
                  <p:tags r:id="rId113"/>
                </p:custDataLst>
              </p:nvPr>
            </p:nvSpPr>
            <p:spPr bwMode="auto">
              <a:xfrm>
                <a:off x="3401" y="2072"/>
                <a:ext cx="65" cy="220"/>
              </a:xfrm>
              <a:custGeom>
                <a:avLst/>
                <a:gdLst>
                  <a:gd name="T0" fmla="*/ 46 w 48"/>
                  <a:gd name="T1" fmla="*/ 82 h 163"/>
                  <a:gd name="T2" fmla="*/ 20 w 48"/>
                  <a:gd name="T3" fmla="*/ 163 h 163"/>
                  <a:gd name="T4" fmla="*/ 2 w 48"/>
                  <a:gd name="T5" fmla="*/ 80 h 163"/>
                  <a:gd name="T6" fmla="*/ 27 w 48"/>
                  <a:gd name="T7" fmla="*/ 0 h 163"/>
                  <a:gd name="T8" fmla="*/ 46 w 48"/>
                  <a:gd name="T9" fmla="*/ 82 h 163"/>
                </a:gdLst>
                <a:ahLst/>
                <a:cxnLst>
                  <a:cxn ang="0">
                    <a:pos x="T0" y="T1"/>
                  </a:cxn>
                  <a:cxn ang="0">
                    <a:pos x="T2" y="T3"/>
                  </a:cxn>
                  <a:cxn ang="0">
                    <a:pos x="T4" y="T5"/>
                  </a:cxn>
                  <a:cxn ang="0">
                    <a:pos x="T6" y="T7"/>
                  </a:cxn>
                  <a:cxn ang="0">
                    <a:pos x="T8" y="T9"/>
                  </a:cxn>
                </a:cxnLst>
                <a:rect l="0" t="0" r="r" b="b"/>
                <a:pathLst>
                  <a:path w="48" h="163">
                    <a:moveTo>
                      <a:pt x="46" y="82"/>
                    </a:moveTo>
                    <a:cubicBezTo>
                      <a:pt x="44" y="127"/>
                      <a:pt x="20" y="163"/>
                      <a:pt x="20" y="163"/>
                    </a:cubicBezTo>
                    <a:cubicBezTo>
                      <a:pt x="20" y="163"/>
                      <a:pt x="0" y="125"/>
                      <a:pt x="2" y="80"/>
                    </a:cubicBezTo>
                    <a:cubicBezTo>
                      <a:pt x="4" y="36"/>
                      <a:pt x="15" y="0"/>
                      <a:pt x="27" y="0"/>
                    </a:cubicBezTo>
                    <a:cubicBezTo>
                      <a:pt x="40" y="1"/>
                      <a:pt x="48" y="38"/>
                      <a:pt x="46" y="82"/>
                    </a:cubicBezTo>
                    <a:close/>
                  </a:path>
                </a:pathLst>
              </a:custGeom>
              <a:solidFill>
                <a:srgbClr val="FFE05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20" name="ïsľïḓe"/>
              <p:cNvSpPr/>
              <p:nvPr>
                <p:custDataLst>
                  <p:tags r:id="rId114"/>
                </p:custDataLst>
              </p:nvPr>
            </p:nvSpPr>
            <p:spPr bwMode="auto">
              <a:xfrm>
                <a:off x="3413" y="1833"/>
                <a:ext cx="172" cy="300"/>
              </a:xfrm>
              <a:custGeom>
                <a:avLst/>
                <a:gdLst>
                  <a:gd name="T0" fmla="*/ 103 w 127"/>
                  <a:gd name="T1" fmla="*/ 222 h 222"/>
                  <a:gd name="T2" fmla="*/ 119 w 127"/>
                  <a:gd name="T3" fmla="*/ 207 h 222"/>
                  <a:gd name="T4" fmla="*/ 120 w 127"/>
                  <a:gd name="T5" fmla="*/ 185 h 222"/>
                  <a:gd name="T6" fmla="*/ 124 w 127"/>
                  <a:gd name="T7" fmla="*/ 99 h 222"/>
                  <a:gd name="T8" fmla="*/ 125 w 127"/>
                  <a:gd name="T9" fmla="*/ 63 h 222"/>
                  <a:gd name="T10" fmla="*/ 69 w 127"/>
                  <a:gd name="T11" fmla="*/ 2 h 222"/>
                  <a:gd name="T12" fmla="*/ 68 w 127"/>
                  <a:gd name="T13" fmla="*/ 2 h 222"/>
                  <a:gd name="T14" fmla="*/ 7 w 127"/>
                  <a:gd name="T15" fmla="*/ 58 h 222"/>
                  <a:gd name="T16" fmla="*/ 5 w 127"/>
                  <a:gd name="T17" fmla="*/ 93 h 222"/>
                  <a:gd name="T18" fmla="*/ 1 w 127"/>
                  <a:gd name="T19" fmla="*/ 180 h 222"/>
                  <a:gd name="T20" fmla="*/ 0 w 127"/>
                  <a:gd name="T21" fmla="*/ 200 h 222"/>
                  <a:gd name="T22" fmla="*/ 17 w 127"/>
                  <a:gd name="T23" fmla="*/ 218 h 222"/>
                  <a:gd name="T24" fmla="*/ 103 w 127"/>
                  <a:gd name="T25"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222">
                    <a:moveTo>
                      <a:pt x="103" y="222"/>
                    </a:moveTo>
                    <a:cubicBezTo>
                      <a:pt x="109" y="216"/>
                      <a:pt x="113" y="213"/>
                      <a:pt x="119" y="207"/>
                    </a:cubicBezTo>
                    <a:cubicBezTo>
                      <a:pt x="120" y="185"/>
                      <a:pt x="120" y="185"/>
                      <a:pt x="120" y="185"/>
                    </a:cubicBezTo>
                    <a:cubicBezTo>
                      <a:pt x="124" y="99"/>
                      <a:pt x="124" y="99"/>
                      <a:pt x="124" y="99"/>
                    </a:cubicBezTo>
                    <a:cubicBezTo>
                      <a:pt x="125" y="63"/>
                      <a:pt x="125" y="63"/>
                      <a:pt x="125" y="63"/>
                    </a:cubicBezTo>
                    <a:cubicBezTo>
                      <a:pt x="127" y="31"/>
                      <a:pt x="102" y="3"/>
                      <a:pt x="69" y="2"/>
                    </a:cubicBezTo>
                    <a:cubicBezTo>
                      <a:pt x="68" y="2"/>
                      <a:pt x="68" y="2"/>
                      <a:pt x="68" y="2"/>
                    </a:cubicBezTo>
                    <a:cubicBezTo>
                      <a:pt x="35" y="0"/>
                      <a:pt x="8" y="26"/>
                      <a:pt x="7" y="58"/>
                    </a:cubicBezTo>
                    <a:cubicBezTo>
                      <a:pt x="5" y="93"/>
                      <a:pt x="5" y="93"/>
                      <a:pt x="5" y="93"/>
                    </a:cubicBezTo>
                    <a:cubicBezTo>
                      <a:pt x="1" y="180"/>
                      <a:pt x="1" y="180"/>
                      <a:pt x="1" y="180"/>
                    </a:cubicBezTo>
                    <a:cubicBezTo>
                      <a:pt x="0" y="200"/>
                      <a:pt x="0" y="200"/>
                      <a:pt x="0" y="200"/>
                    </a:cubicBezTo>
                    <a:cubicBezTo>
                      <a:pt x="7" y="207"/>
                      <a:pt x="10" y="211"/>
                      <a:pt x="17" y="218"/>
                    </a:cubicBezTo>
                    <a:lnTo>
                      <a:pt x="103" y="222"/>
                    </a:lnTo>
                    <a:close/>
                  </a:path>
                </a:pathLst>
              </a:custGeom>
              <a:solidFill>
                <a:srgbClr val="A51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21" name="íṩ1íďè"/>
              <p:cNvSpPr/>
              <p:nvPr>
                <p:custDataLst>
                  <p:tags r:id="rId115"/>
                </p:custDataLst>
              </p:nvPr>
            </p:nvSpPr>
            <p:spPr bwMode="auto">
              <a:xfrm>
                <a:off x="3400" y="1833"/>
                <a:ext cx="171" cy="299"/>
              </a:xfrm>
              <a:custGeom>
                <a:avLst/>
                <a:gdLst>
                  <a:gd name="T0" fmla="*/ 103 w 127"/>
                  <a:gd name="T1" fmla="*/ 221 h 221"/>
                  <a:gd name="T2" fmla="*/ 119 w 127"/>
                  <a:gd name="T3" fmla="*/ 207 h 221"/>
                  <a:gd name="T4" fmla="*/ 120 w 127"/>
                  <a:gd name="T5" fmla="*/ 185 h 221"/>
                  <a:gd name="T6" fmla="*/ 124 w 127"/>
                  <a:gd name="T7" fmla="*/ 98 h 221"/>
                  <a:gd name="T8" fmla="*/ 125 w 127"/>
                  <a:gd name="T9" fmla="*/ 63 h 221"/>
                  <a:gd name="T10" fmla="*/ 69 w 127"/>
                  <a:gd name="T11" fmla="*/ 2 h 221"/>
                  <a:gd name="T12" fmla="*/ 68 w 127"/>
                  <a:gd name="T13" fmla="*/ 1 h 221"/>
                  <a:gd name="T14" fmla="*/ 7 w 127"/>
                  <a:gd name="T15" fmla="*/ 58 h 221"/>
                  <a:gd name="T16" fmla="*/ 5 w 127"/>
                  <a:gd name="T17" fmla="*/ 93 h 221"/>
                  <a:gd name="T18" fmla="*/ 1 w 127"/>
                  <a:gd name="T19" fmla="*/ 179 h 221"/>
                  <a:gd name="T20" fmla="*/ 0 w 127"/>
                  <a:gd name="T21" fmla="*/ 199 h 221"/>
                  <a:gd name="T22" fmla="*/ 17 w 127"/>
                  <a:gd name="T23" fmla="*/ 217 h 221"/>
                  <a:gd name="T24" fmla="*/ 103 w 127"/>
                  <a:gd name="T25"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221">
                    <a:moveTo>
                      <a:pt x="103" y="221"/>
                    </a:moveTo>
                    <a:cubicBezTo>
                      <a:pt x="109" y="216"/>
                      <a:pt x="113" y="212"/>
                      <a:pt x="119" y="207"/>
                    </a:cubicBezTo>
                    <a:cubicBezTo>
                      <a:pt x="120" y="185"/>
                      <a:pt x="120" y="185"/>
                      <a:pt x="120" y="185"/>
                    </a:cubicBezTo>
                    <a:cubicBezTo>
                      <a:pt x="124" y="98"/>
                      <a:pt x="124" y="98"/>
                      <a:pt x="124" y="98"/>
                    </a:cubicBezTo>
                    <a:cubicBezTo>
                      <a:pt x="125" y="63"/>
                      <a:pt x="125" y="63"/>
                      <a:pt x="125" y="63"/>
                    </a:cubicBezTo>
                    <a:cubicBezTo>
                      <a:pt x="127" y="30"/>
                      <a:pt x="102" y="3"/>
                      <a:pt x="69" y="2"/>
                    </a:cubicBezTo>
                    <a:cubicBezTo>
                      <a:pt x="68" y="1"/>
                      <a:pt x="68" y="1"/>
                      <a:pt x="68" y="1"/>
                    </a:cubicBezTo>
                    <a:cubicBezTo>
                      <a:pt x="36" y="0"/>
                      <a:pt x="8" y="25"/>
                      <a:pt x="7" y="58"/>
                    </a:cubicBezTo>
                    <a:cubicBezTo>
                      <a:pt x="5" y="93"/>
                      <a:pt x="5" y="93"/>
                      <a:pt x="5" y="93"/>
                    </a:cubicBezTo>
                    <a:cubicBezTo>
                      <a:pt x="1" y="179"/>
                      <a:pt x="1" y="179"/>
                      <a:pt x="1" y="179"/>
                    </a:cubicBezTo>
                    <a:cubicBezTo>
                      <a:pt x="0" y="199"/>
                      <a:pt x="0" y="199"/>
                      <a:pt x="0" y="199"/>
                    </a:cubicBezTo>
                    <a:cubicBezTo>
                      <a:pt x="7" y="206"/>
                      <a:pt x="10" y="210"/>
                      <a:pt x="17" y="217"/>
                    </a:cubicBezTo>
                    <a:lnTo>
                      <a:pt x="103" y="221"/>
                    </a:lnTo>
                    <a:close/>
                  </a:path>
                </a:pathLst>
              </a:custGeom>
              <a:solidFill>
                <a:srgbClr val="D62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22" name="îṡlîḋè"/>
              <p:cNvSpPr/>
              <p:nvPr>
                <p:custDataLst>
                  <p:tags r:id="rId116"/>
                </p:custDataLst>
              </p:nvPr>
            </p:nvSpPr>
            <p:spPr bwMode="auto">
              <a:xfrm>
                <a:off x="3307" y="1829"/>
                <a:ext cx="171" cy="299"/>
              </a:xfrm>
              <a:custGeom>
                <a:avLst/>
                <a:gdLst>
                  <a:gd name="T0" fmla="*/ 102 w 126"/>
                  <a:gd name="T1" fmla="*/ 221 h 221"/>
                  <a:gd name="T2" fmla="*/ 118 w 126"/>
                  <a:gd name="T3" fmla="*/ 207 h 221"/>
                  <a:gd name="T4" fmla="*/ 119 w 126"/>
                  <a:gd name="T5" fmla="*/ 185 h 221"/>
                  <a:gd name="T6" fmla="*/ 123 w 126"/>
                  <a:gd name="T7" fmla="*/ 98 h 221"/>
                  <a:gd name="T8" fmla="*/ 125 w 126"/>
                  <a:gd name="T9" fmla="*/ 63 h 221"/>
                  <a:gd name="T10" fmla="*/ 69 w 126"/>
                  <a:gd name="T11" fmla="*/ 1 h 221"/>
                  <a:gd name="T12" fmla="*/ 68 w 126"/>
                  <a:gd name="T13" fmla="*/ 1 h 221"/>
                  <a:gd name="T14" fmla="*/ 6 w 126"/>
                  <a:gd name="T15" fmla="*/ 58 h 221"/>
                  <a:gd name="T16" fmla="*/ 5 w 126"/>
                  <a:gd name="T17" fmla="*/ 93 h 221"/>
                  <a:gd name="T18" fmla="*/ 1 w 126"/>
                  <a:gd name="T19" fmla="*/ 179 h 221"/>
                  <a:gd name="T20" fmla="*/ 0 w 126"/>
                  <a:gd name="T21" fmla="*/ 199 h 221"/>
                  <a:gd name="T22" fmla="*/ 16 w 126"/>
                  <a:gd name="T23" fmla="*/ 217 h 221"/>
                  <a:gd name="T24" fmla="*/ 102 w 126"/>
                  <a:gd name="T25"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 h="221">
                    <a:moveTo>
                      <a:pt x="102" y="221"/>
                    </a:moveTo>
                    <a:cubicBezTo>
                      <a:pt x="109" y="215"/>
                      <a:pt x="112" y="212"/>
                      <a:pt x="118" y="207"/>
                    </a:cubicBezTo>
                    <a:cubicBezTo>
                      <a:pt x="119" y="185"/>
                      <a:pt x="119" y="185"/>
                      <a:pt x="119" y="185"/>
                    </a:cubicBezTo>
                    <a:cubicBezTo>
                      <a:pt x="123" y="98"/>
                      <a:pt x="123" y="98"/>
                      <a:pt x="123" y="98"/>
                    </a:cubicBezTo>
                    <a:cubicBezTo>
                      <a:pt x="125" y="63"/>
                      <a:pt x="125" y="63"/>
                      <a:pt x="125" y="63"/>
                    </a:cubicBezTo>
                    <a:cubicBezTo>
                      <a:pt x="126" y="30"/>
                      <a:pt x="101" y="3"/>
                      <a:pt x="69" y="1"/>
                    </a:cubicBezTo>
                    <a:cubicBezTo>
                      <a:pt x="68" y="1"/>
                      <a:pt x="68" y="1"/>
                      <a:pt x="68" y="1"/>
                    </a:cubicBezTo>
                    <a:cubicBezTo>
                      <a:pt x="35" y="0"/>
                      <a:pt x="8" y="25"/>
                      <a:pt x="6" y="58"/>
                    </a:cubicBezTo>
                    <a:cubicBezTo>
                      <a:pt x="5" y="93"/>
                      <a:pt x="5" y="93"/>
                      <a:pt x="5" y="93"/>
                    </a:cubicBezTo>
                    <a:cubicBezTo>
                      <a:pt x="1" y="179"/>
                      <a:pt x="1" y="179"/>
                      <a:pt x="1" y="179"/>
                    </a:cubicBezTo>
                    <a:cubicBezTo>
                      <a:pt x="0" y="199"/>
                      <a:pt x="0" y="199"/>
                      <a:pt x="0" y="199"/>
                    </a:cubicBezTo>
                    <a:cubicBezTo>
                      <a:pt x="6" y="206"/>
                      <a:pt x="10" y="210"/>
                      <a:pt x="16" y="217"/>
                    </a:cubicBezTo>
                    <a:lnTo>
                      <a:pt x="102" y="221"/>
                    </a:lnTo>
                    <a:close/>
                  </a:path>
                </a:pathLst>
              </a:custGeom>
              <a:solidFill>
                <a:srgbClr val="A51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23" name="ïṧḻídê"/>
              <p:cNvSpPr/>
              <p:nvPr>
                <p:custDataLst>
                  <p:tags r:id="rId117"/>
                </p:custDataLst>
              </p:nvPr>
            </p:nvSpPr>
            <p:spPr bwMode="auto">
              <a:xfrm>
                <a:off x="3294" y="1828"/>
                <a:ext cx="170" cy="300"/>
              </a:xfrm>
              <a:custGeom>
                <a:avLst/>
                <a:gdLst>
                  <a:gd name="T0" fmla="*/ 103 w 126"/>
                  <a:gd name="T1" fmla="*/ 222 h 222"/>
                  <a:gd name="T2" fmla="*/ 119 w 126"/>
                  <a:gd name="T3" fmla="*/ 207 h 222"/>
                  <a:gd name="T4" fmla="*/ 120 w 126"/>
                  <a:gd name="T5" fmla="*/ 185 h 222"/>
                  <a:gd name="T6" fmla="*/ 123 w 126"/>
                  <a:gd name="T7" fmla="*/ 99 h 222"/>
                  <a:gd name="T8" fmla="*/ 125 w 126"/>
                  <a:gd name="T9" fmla="*/ 63 h 222"/>
                  <a:gd name="T10" fmla="*/ 69 w 126"/>
                  <a:gd name="T11" fmla="*/ 2 h 222"/>
                  <a:gd name="T12" fmla="*/ 68 w 126"/>
                  <a:gd name="T13" fmla="*/ 2 h 222"/>
                  <a:gd name="T14" fmla="*/ 6 w 126"/>
                  <a:gd name="T15" fmla="*/ 58 h 222"/>
                  <a:gd name="T16" fmla="*/ 5 w 126"/>
                  <a:gd name="T17" fmla="*/ 93 h 222"/>
                  <a:gd name="T18" fmla="*/ 1 w 126"/>
                  <a:gd name="T19" fmla="*/ 180 h 222"/>
                  <a:gd name="T20" fmla="*/ 0 w 126"/>
                  <a:gd name="T21" fmla="*/ 200 h 222"/>
                  <a:gd name="T22" fmla="*/ 16 w 126"/>
                  <a:gd name="T23" fmla="*/ 218 h 222"/>
                  <a:gd name="T24" fmla="*/ 103 w 126"/>
                  <a:gd name="T25"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 h="222">
                    <a:moveTo>
                      <a:pt x="103" y="222"/>
                    </a:moveTo>
                    <a:cubicBezTo>
                      <a:pt x="109" y="216"/>
                      <a:pt x="112" y="213"/>
                      <a:pt x="119" y="207"/>
                    </a:cubicBezTo>
                    <a:cubicBezTo>
                      <a:pt x="120" y="185"/>
                      <a:pt x="120" y="185"/>
                      <a:pt x="120" y="185"/>
                    </a:cubicBezTo>
                    <a:cubicBezTo>
                      <a:pt x="123" y="99"/>
                      <a:pt x="123" y="99"/>
                      <a:pt x="123" y="99"/>
                    </a:cubicBezTo>
                    <a:cubicBezTo>
                      <a:pt x="125" y="63"/>
                      <a:pt x="125" y="63"/>
                      <a:pt x="125" y="63"/>
                    </a:cubicBezTo>
                    <a:cubicBezTo>
                      <a:pt x="126" y="31"/>
                      <a:pt x="101" y="3"/>
                      <a:pt x="69" y="2"/>
                    </a:cubicBezTo>
                    <a:cubicBezTo>
                      <a:pt x="68" y="2"/>
                      <a:pt x="68" y="2"/>
                      <a:pt x="68" y="2"/>
                    </a:cubicBezTo>
                    <a:cubicBezTo>
                      <a:pt x="35" y="0"/>
                      <a:pt x="8" y="26"/>
                      <a:pt x="6" y="58"/>
                    </a:cubicBezTo>
                    <a:cubicBezTo>
                      <a:pt x="5" y="93"/>
                      <a:pt x="5" y="93"/>
                      <a:pt x="5" y="93"/>
                    </a:cubicBezTo>
                    <a:cubicBezTo>
                      <a:pt x="1" y="180"/>
                      <a:pt x="1" y="180"/>
                      <a:pt x="1" y="180"/>
                    </a:cubicBezTo>
                    <a:cubicBezTo>
                      <a:pt x="0" y="200"/>
                      <a:pt x="0" y="200"/>
                      <a:pt x="0" y="200"/>
                    </a:cubicBezTo>
                    <a:cubicBezTo>
                      <a:pt x="6" y="207"/>
                      <a:pt x="10" y="211"/>
                      <a:pt x="16" y="218"/>
                    </a:cubicBezTo>
                    <a:lnTo>
                      <a:pt x="103" y="222"/>
                    </a:lnTo>
                    <a:close/>
                  </a:path>
                </a:pathLst>
              </a:custGeom>
              <a:solidFill>
                <a:srgbClr val="D62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24" name="isľíḍè"/>
              <p:cNvSpPr/>
              <p:nvPr>
                <p:custDataLst>
                  <p:tags r:id="rId118"/>
                </p:custDataLst>
              </p:nvPr>
            </p:nvSpPr>
            <p:spPr bwMode="auto">
              <a:xfrm>
                <a:off x="3279" y="1971"/>
                <a:ext cx="323" cy="55"/>
              </a:xfrm>
              <a:custGeom>
                <a:avLst/>
                <a:gdLst>
                  <a:gd name="T0" fmla="*/ 224 w 239"/>
                  <a:gd name="T1" fmla="*/ 41 h 41"/>
                  <a:gd name="T2" fmla="*/ 13 w 239"/>
                  <a:gd name="T3" fmla="*/ 31 h 41"/>
                  <a:gd name="T4" fmla="*/ 1 w 239"/>
                  <a:gd name="T5" fmla="*/ 15 h 41"/>
                  <a:gd name="T6" fmla="*/ 1 w 239"/>
                  <a:gd name="T7" fmla="*/ 15 h 41"/>
                  <a:gd name="T8" fmla="*/ 15 w 239"/>
                  <a:gd name="T9" fmla="*/ 0 h 41"/>
                  <a:gd name="T10" fmla="*/ 226 w 239"/>
                  <a:gd name="T11" fmla="*/ 10 h 41"/>
                  <a:gd name="T12" fmla="*/ 239 w 239"/>
                  <a:gd name="T13" fmla="*/ 26 h 41"/>
                  <a:gd name="T14" fmla="*/ 238 w 239"/>
                  <a:gd name="T15" fmla="*/ 26 h 41"/>
                  <a:gd name="T16" fmla="*/ 224 w 239"/>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41">
                    <a:moveTo>
                      <a:pt x="224" y="41"/>
                    </a:moveTo>
                    <a:cubicBezTo>
                      <a:pt x="13" y="31"/>
                      <a:pt x="13" y="31"/>
                      <a:pt x="13" y="31"/>
                    </a:cubicBezTo>
                    <a:cubicBezTo>
                      <a:pt x="6" y="31"/>
                      <a:pt x="0" y="24"/>
                      <a:pt x="1" y="15"/>
                    </a:cubicBezTo>
                    <a:cubicBezTo>
                      <a:pt x="1" y="15"/>
                      <a:pt x="1" y="15"/>
                      <a:pt x="1" y="15"/>
                    </a:cubicBezTo>
                    <a:cubicBezTo>
                      <a:pt x="1" y="7"/>
                      <a:pt x="7" y="0"/>
                      <a:pt x="15" y="0"/>
                    </a:cubicBezTo>
                    <a:cubicBezTo>
                      <a:pt x="226" y="10"/>
                      <a:pt x="226" y="10"/>
                      <a:pt x="226" y="10"/>
                    </a:cubicBezTo>
                    <a:cubicBezTo>
                      <a:pt x="233" y="10"/>
                      <a:pt x="239" y="17"/>
                      <a:pt x="239" y="26"/>
                    </a:cubicBezTo>
                    <a:cubicBezTo>
                      <a:pt x="238" y="26"/>
                      <a:pt x="238" y="26"/>
                      <a:pt x="238" y="26"/>
                    </a:cubicBezTo>
                    <a:cubicBezTo>
                      <a:pt x="238" y="35"/>
                      <a:pt x="232" y="41"/>
                      <a:pt x="224" y="41"/>
                    </a:cubicBezTo>
                    <a:close/>
                  </a:path>
                </a:pathLst>
              </a:custGeom>
              <a:solidFill>
                <a:srgbClr val="9E8F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25" name="íṣlîḑê"/>
              <p:cNvSpPr/>
              <p:nvPr>
                <p:custDataLst>
                  <p:tags r:id="rId119"/>
                </p:custDataLst>
              </p:nvPr>
            </p:nvSpPr>
            <p:spPr bwMode="auto">
              <a:xfrm>
                <a:off x="3279" y="1979"/>
                <a:ext cx="323" cy="57"/>
              </a:xfrm>
              <a:custGeom>
                <a:avLst/>
                <a:gdLst>
                  <a:gd name="T0" fmla="*/ 224 w 239"/>
                  <a:gd name="T1" fmla="*/ 41 h 42"/>
                  <a:gd name="T2" fmla="*/ 13 w 239"/>
                  <a:gd name="T3" fmla="*/ 32 h 42"/>
                  <a:gd name="T4" fmla="*/ 1 w 239"/>
                  <a:gd name="T5" fmla="*/ 16 h 42"/>
                  <a:gd name="T6" fmla="*/ 1 w 239"/>
                  <a:gd name="T7" fmla="*/ 15 h 42"/>
                  <a:gd name="T8" fmla="*/ 15 w 239"/>
                  <a:gd name="T9" fmla="*/ 1 h 42"/>
                  <a:gd name="T10" fmla="*/ 226 w 239"/>
                  <a:gd name="T11" fmla="*/ 10 h 42"/>
                  <a:gd name="T12" fmla="*/ 239 w 239"/>
                  <a:gd name="T13" fmla="*/ 26 h 42"/>
                  <a:gd name="T14" fmla="*/ 238 w 239"/>
                  <a:gd name="T15" fmla="*/ 26 h 42"/>
                  <a:gd name="T16" fmla="*/ 224 w 239"/>
                  <a:gd name="T17" fmla="*/ 4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42">
                    <a:moveTo>
                      <a:pt x="224" y="41"/>
                    </a:moveTo>
                    <a:cubicBezTo>
                      <a:pt x="13" y="32"/>
                      <a:pt x="13" y="32"/>
                      <a:pt x="13" y="32"/>
                    </a:cubicBezTo>
                    <a:cubicBezTo>
                      <a:pt x="6" y="31"/>
                      <a:pt x="0" y="24"/>
                      <a:pt x="1" y="16"/>
                    </a:cubicBezTo>
                    <a:cubicBezTo>
                      <a:pt x="1" y="15"/>
                      <a:pt x="1" y="15"/>
                      <a:pt x="1" y="15"/>
                    </a:cubicBezTo>
                    <a:cubicBezTo>
                      <a:pt x="1" y="7"/>
                      <a:pt x="7" y="0"/>
                      <a:pt x="15" y="1"/>
                    </a:cubicBezTo>
                    <a:cubicBezTo>
                      <a:pt x="226" y="10"/>
                      <a:pt x="226" y="10"/>
                      <a:pt x="226" y="10"/>
                    </a:cubicBezTo>
                    <a:cubicBezTo>
                      <a:pt x="233" y="10"/>
                      <a:pt x="239" y="18"/>
                      <a:pt x="239" y="26"/>
                    </a:cubicBezTo>
                    <a:cubicBezTo>
                      <a:pt x="238" y="26"/>
                      <a:pt x="238" y="26"/>
                      <a:pt x="238" y="26"/>
                    </a:cubicBezTo>
                    <a:cubicBezTo>
                      <a:pt x="238" y="35"/>
                      <a:pt x="232" y="42"/>
                      <a:pt x="224" y="41"/>
                    </a:cubicBezTo>
                    <a:close/>
                  </a:path>
                </a:pathLst>
              </a:custGeom>
              <a:solidFill>
                <a:srgbClr val="BCAC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26" name="îšḷîḍê"/>
              <p:cNvSpPr/>
              <p:nvPr>
                <p:custDataLst>
                  <p:tags r:id="rId120"/>
                </p:custDataLst>
              </p:nvPr>
            </p:nvSpPr>
            <p:spPr bwMode="auto">
              <a:xfrm>
                <a:off x="3313" y="1976"/>
                <a:ext cx="61" cy="60"/>
              </a:xfrm>
              <a:custGeom>
                <a:avLst/>
                <a:gdLst>
                  <a:gd name="T0" fmla="*/ 32 w 45"/>
                  <a:gd name="T1" fmla="*/ 40 h 44"/>
                  <a:gd name="T2" fmla="*/ 32 w 45"/>
                  <a:gd name="T3" fmla="*/ 37 h 44"/>
                  <a:gd name="T4" fmla="*/ 12 w 45"/>
                  <a:gd name="T5" fmla="*/ 36 h 44"/>
                  <a:gd name="T6" fmla="*/ 8 w 45"/>
                  <a:gd name="T7" fmla="*/ 31 h 44"/>
                  <a:gd name="T8" fmla="*/ 8 w 45"/>
                  <a:gd name="T9" fmla="*/ 31 h 44"/>
                  <a:gd name="T10" fmla="*/ 8 w 45"/>
                  <a:gd name="T11" fmla="*/ 31 h 44"/>
                  <a:gd name="T12" fmla="*/ 9 w 45"/>
                  <a:gd name="T13" fmla="*/ 12 h 44"/>
                  <a:gd name="T14" fmla="*/ 13 w 45"/>
                  <a:gd name="T15" fmla="*/ 8 h 44"/>
                  <a:gd name="T16" fmla="*/ 14 w 45"/>
                  <a:gd name="T17" fmla="*/ 8 h 44"/>
                  <a:gd name="T18" fmla="*/ 33 w 45"/>
                  <a:gd name="T19" fmla="*/ 9 h 44"/>
                  <a:gd name="T20" fmla="*/ 37 w 45"/>
                  <a:gd name="T21" fmla="*/ 13 h 44"/>
                  <a:gd name="T22" fmla="*/ 37 w 45"/>
                  <a:gd name="T23" fmla="*/ 13 h 44"/>
                  <a:gd name="T24" fmla="*/ 36 w 45"/>
                  <a:gd name="T25" fmla="*/ 32 h 44"/>
                  <a:gd name="T26" fmla="*/ 32 w 45"/>
                  <a:gd name="T27" fmla="*/ 37 h 44"/>
                  <a:gd name="T28" fmla="*/ 32 w 45"/>
                  <a:gd name="T29" fmla="*/ 37 h 44"/>
                  <a:gd name="T30" fmla="*/ 32 w 45"/>
                  <a:gd name="T31" fmla="*/ 37 h 44"/>
                  <a:gd name="T32" fmla="*/ 32 w 45"/>
                  <a:gd name="T33" fmla="*/ 40 h 44"/>
                  <a:gd name="T34" fmla="*/ 31 w 45"/>
                  <a:gd name="T35" fmla="*/ 44 h 44"/>
                  <a:gd name="T36" fmla="*/ 32 w 45"/>
                  <a:gd name="T37" fmla="*/ 44 h 44"/>
                  <a:gd name="T38" fmla="*/ 44 w 45"/>
                  <a:gd name="T39" fmla="*/ 33 h 44"/>
                  <a:gd name="T40" fmla="*/ 45 w 45"/>
                  <a:gd name="T41" fmla="*/ 13 h 44"/>
                  <a:gd name="T42" fmla="*/ 45 w 45"/>
                  <a:gd name="T43" fmla="*/ 13 h 44"/>
                  <a:gd name="T44" fmla="*/ 45 w 45"/>
                  <a:gd name="T45" fmla="*/ 13 h 44"/>
                  <a:gd name="T46" fmla="*/ 33 w 45"/>
                  <a:gd name="T47" fmla="*/ 1 h 44"/>
                  <a:gd name="T48" fmla="*/ 14 w 45"/>
                  <a:gd name="T49" fmla="*/ 0 h 44"/>
                  <a:gd name="T50" fmla="*/ 13 w 45"/>
                  <a:gd name="T51" fmla="*/ 0 h 44"/>
                  <a:gd name="T52" fmla="*/ 1 w 45"/>
                  <a:gd name="T53" fmla="*/ 11 h 44"/>
                  <a:gd name="T54" fmla="*/ 0 w 45"/>
                  <a:gd name="T55" fmla="*/ 31 h 44"/>
                  <a:gd name="T56" fmla="*/ 0 w 45"/>
                  <a:gd name="T57" fmla="*/ 31 h 44"/>
                  <a:gd name="T58" fmla="*/ 0 w 45"/>
                  <a:gd name="T59" fmla="*/ 31 h 44"/>
                  <a:gd name="T60" fmla="*/ 12 w 45"/>
                  <a:gd name="T61" fmla="*/ 44 h 44"/>
                  <a:gd name="T62" fmla="*/ 31 w 45"/>
                  <a:gd name="T63" fmla="*/ 44 h 44"/>
                  <a:gd name="T64" fmla="*/ 31 w 45"/>
                  <a:gd name="T65" fmla="*/ 44 h 44"/>
                  <a:gd name="T66" fmla="*/ 32 w 45"/>
                  <a:gd name="T67"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 h="44">
                    <a:moveTo>
                      <a:pt x="32" y="40"/>
                    </a:moveTo>
                    <a:cubicBezTo>
                      <a:pt x="32" y="37"/>
                      <a:pt x="32" y="37"/>
                      <a:pt x="32" y="37"/>
                    </a:cubicBezTo>
                    <a:cubicBezTo>
                      <a:pt x="12" y="36"/>
                      <a:pt x="12" y="36"/>
                      <a:pt x="12" y="36"/>
                    </a:cubicBezTo>
                    <a:cubicBezTo>
                      <a:pt x="10" y="36"/>
                      <a:pt x="8" y="34"/>
                      <a:pt x="8" y="31"/>
                    </a:cubicBezTo>
                    <a:cubicBezTo>
                      <a:pt x="8" y="31"/>
                      <a:pt x="8" y="31"/>
                      <a:pt x="8" y="31"/>
                    </a:cubicBezTo>
                    <a:cubicBezTo>
                      <a:pt x="8" y="31"/>
                      <a:pt x="8" y="31"/>
                      <a:pt x="8" y="31"/>
                    </a:cubicBezTo>
                    <a:cubicBezTo>
                      <a:pt x="9" y="12"/>
                      <a:pt x="9" y="12"/>
                      <a:pt x="9" y="12"/>
                    </a:cubicBezTo>
                    <a:cubicBezTo>
                      <a:pt x="9" y="9"/>
                      <a:pt x="11" y="8"/>
                      <a:pt x="13" y="8"/>
                    </a:cubicBezTo>
                    <a:cubicBezTo>
                      <a:pt x="14" y="8"/>
                      <a:pt x="14" y="8"/>
                      <a:pt x="14" y="8"/>
                    </a:cubicBezTo>
                    <a:cubicBezTo>
                      <a:pt x="33" y="9"/>
                      <a:pt x="33" y="9"/>
                      <a:pt x="33" y="9"/>
                    </a:cubicBezTo>
                    <a:cubicBezTo>
                      <a:pt x="35" y="9"/>
                      <a:pt x="37" y="11"/>
                      <a:pt x="37" y="13"/>
                    </a:cubicBezTo>
                    <a:cubicBezTo>
                      <a:pt x="37" y="13"/>
                      <a:pt x="37" y="13"/>
                      <a:pt x="37" y="13"/>
                    </a:cubicBezTo>
                    <a:cubicBezTo>
                      <a:pt x="36" y="32"/>
                      <a:pt x="36" y="32"/>
                      <a:pt x="36" y="32"/>
                    </a:cubicBezTo>
                    <a:cubicBezTo>
                      <a:pt x="36" y="35"/>
                      <a:pt x="34" y="37"/>
                      <a:pt x="32" y="37"/>
                    </a:cubicBezTo>
                    <a:cubicBezTo>
                      <a:pt x="32" y="37"/>
                      <a:pt x="32" y="37"/>
                      <a:pt x="32" y="37"/>
                    </a:cubicBezTo>
                    <a:cubicBezTo>
                      <a:pt x="32" y="37"/>
                      <a:pt x="32" y="37"/>
                      <a:pt x="32" y="37"/>
                    </a:cubicBezTo>
                    <a:cubicBezTo>
                      <a:pt x="32" y="40"/>
                      <a:pt x="32" y="40"/>
                      <a:pt x="32" y="40"/>
                    </a:cubicBezTo>
                    <a:cubicBezTo>
                      <a:pt x="31" y="44"/>
                      <a:pt x="31" y="44"/>
                      <a:pt x="31" y="44"/>
                    </a:cubicBezTo>
                    <a:cubicBezTo>
                      <a:pt x="32" y="44"/>
                      <a:pt x="32" y="44"/>
                      <a:pt x="32" y="44"/>
                    </a:cubicBezTo>
                    <a:cubicBezTo>
                      <a:pt x="38" y="44"/>
                      <a:pt x="44" y="39"/>
                      <a:pt x="44" y="33"/>
                    </a:cubicBezTo>
                    <a:cubicBezTo>
                      <a:pt x="45" y="13"/>
                      <a:pt x="45" y="13"/>
                      <a:pt x="45" y="13"/>
                    </a:cubicBezTo>
                    <a:cubicBezTo>
                      <a:pt x="45" y="13"/>
                      <a:pt x="45" y="13"/>
                      <a:pt x="45" y="13"/>
                    </a:cubicBezTo>
                    <a:cubicBezTo>
                      <a:pt x="45" y="13"/>
                      <a:pt x="45" y="13"/>
                      <a:pt x="45" y="13"/>
                    </a:cubicBezTo>
                    <a:cubicBezTo>
                      <a:pt x="45" y="6"/>
                      <a:pt x="40" y="1"/>
                      <a:pt x="33" y="1"/>
                    </a:cubicBezTo>
                    <a:cubicBezTo>
                      <a:pt x="14" y="0"/>
                      <a:pt x="14" y="0"/>
                      <a:pt x="14" y="0"/>
                    </a:cubicBezTo>
                    <a:cubicBezTo>
                      <a:pt x="13" y="0"/>
                      <a:pt x="13" y="0"/>
                      <a:pt x="13" y="0"/>
                    </a:cubicBezTo>
                    <a:cubicBezTo>
                      <a:pt x="7" y="0"/>
                      <a:pt x="2" y="5"/>
                      <a:pt x="1" y="11"/>
                    </a:cubicBezTo>
                    <a:cubicBezTo>
                      <a:pt x="0" y="31"/>
                      <a:pt x="0" y="31"/>
                      <a:pt x="0" y="31"/>
                    </a:cubicBezTo>
                    <a:cubicBezTo>
                      <a:pt x="0" y="31"/>
                      <a:pt x="0" y="31"/>
                      <a:pt x="0" y="31"/>
                    </a:cubicBezTo>
                    <a:cubicBezTo>
                      <a:pt x="0" y="31"/>
                      <a:pt x="0" y="31"/>
                      <a:pt x="0" y="31"/>
                    </a:cubicBezTo>
                    <a:cubicBezTo>
                      <a:pt x="0" y="38"/>
                      <a:pt x="5" y="43"/>
                      <a:pt x="12" y="44"/>
                    </a:cubicBezTo>
                    <a:cubicBezTo>
                      <a:pt x="31" y="44"/>
                      <a:pt x="31" y="44"/>
                      <a:pt x="31" y="44"/>
                    </a:cubicBezTo>
                    <a:cubicBezTo>
                      <a:pt x="31" y="44"/>
                      <a:pt x="31" y="44"/>
                      <a:pt x="31" y="44"/>
                    </a:cubicBezTo>
                    <a:lnTo>
                      <a:pt x="32" y="40"/>
                    </a:lnTo>
                    <a:close/>
                  </a:path>
                </a:pathLst>
              </a:custGeom>
              <a:solidFill>
                <a:srgbClr val="FFE9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27" name="íṥḻíḍê"/>
              <p:cNvSpPr/>
              <p:nvPr>
                <p:custDataLst>
                  <p:tags r:id="rId121"/>
                </p:custDataLst>
              </p:nvPr>
            </p:nvSpPr>
            <p:spPr bwMode="auto">
              <a:xfrm>
                <a:off x="3316" y="2122"/>
                <a:ext cx="236" cy="27"/>
              </a:xfrm>
              <a:custGeom>
                <a:avLst/>
                <a:gdLst>
                  <a:gd name="T0" fmla="*/ 162 w 175"/>
                  <a:gd name="T1" fmla="*/ 19 h 20"/>
                  <a:gd name="T2" fmla="*/ 12 w 175"/>
                  <a:gd name="T3" fmla="*/ 12 h 20"/>
                  <a:gd name="T4" fmla="*/ 1 w 175"/>
                  <a:gd name="T5" fmla="*/ 0 h 20"/>
                  <a:gd name="T6" fmla="*/ 1 w 175"/>
                  <a:gd name="T7" fmla="*/ 0 h 20"/>
                  <a:gd name="T8" fmla="*/ 175 w 175"/>
                  <a:gd name="T9" fmla="*/ 8 h 20"/>
                  <a:gd name="T10" fmla="*/ 175 w 175"/>
                  <a:gd name="T11" fmla="*/ 8 h 20"/>
                  <a:gd name="T12" fmla="*/ 162 w 175"/>
                  <a:gd name="T13" fmla="*/ 19 h 20"/>
                </a:gdLst>
                <a:ahLst/>
                <a:cxnLst>
                  <a:cxn ang="0">
                    <a:pos x="T0" y="T1"/>
                  </a:cxn>
                  <a:cxn ang="0">
                    <a:pos x="T2" y="T3"/>
                  </a:cxn>
                  <a:cxn ang="0">
                    <a:pos x="T4" y="T5"/>
                  </a:cxn>
                  <a:cxn ang="0">
                    <a:pos x="T6" y="T7"/>
                  </a:cxn>
                  <a:cxn ang="0">
                    <a:pos x="T8" y="T9"/>
                  </a:cxn>
                  <a:cxn ang="0">
                    <a:pos x="T10" y="T11"/>
                  </a:cxn>
                  <a:cxn ang="0">
                    <a:pos x="T12" y="T13"/>
                  </a:cxn>
                </a:cxnLst>
                <a:rect l="0" t="0" r="r" b="b"/>
                <a:pathLst>
                  <a:path w="175" h="20">
                    <a:moveTo>
                      <a:pt x="162" y="19"/>
                    </a:moveTo>
                    <a:cubicBezTo>
                      <a:pt x="12" y="12"/>
                      <a:pt x="12" y="12"/>
                      <a:pt x="12" y="12"/>
                    </a:cubicBezTo>
                    <a:cubicBezTo>
                      <a:pt x="5" y="12"/>
                      <a:pt x="0" y="7"/>
                      <a:pt x="1" y="0"/>
                    </a:cubicBezTo>
                    <a:cubicBezTo>
                      <a:pt x="1" y="0"/>
                      <a:pt x="1" y="0"/>
                      <a:pt x="1" y="0"/>
                    </a:cubicBezTo>
                    <a:cubicBezTo>
                      <a:pt x="175" y="8"/>
                      <a:pt x="175" y="8"/>
                      <a:pt x="175" y="8"/>
                    </a:cubicBezTo>
                    <a:cubicBezTo>
                      <a:pt x="175" y="8"/>
                      <a:pt x="175" y="8"/>
                      <a:pt x="175" y="8"/>
                    </a:cubicBezTo>
                    <a:cubicBezTo>
                      <a:pt x="174" y="14"/>
                      <a:pt x="169" y="20"/>
                      <a:pt x="162" y="19"/>
                    </a:cubicBezTo>
                    <a:close/>
                  </a:path>
                </a:pathLst>
              </a:custGeom>
              <a:solidFill>
                <a:srgbClr val="B6CCB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28" name="ïśľïde"/>
              <p:cNvSpPr/>
              <p:nvPr>
                <p:custDataLst>
                  <p:tags r:id="rId122"/>
                </p:custDataLst>
              </p:nvPr>
            </p:nvSpPr>
            <p:spPr bwMode="auto">
              <a:xfrm>
                <a:off x="3701" y="2448"/>
                <a:ext cx="195" cy="206"/>
              </a:xfrm>
              <a:custGeom>
                <a:avLst/>
                <a:gdLst>
                  <a:gd name="T0" fmla="*/ 128 w 144"/>
                  <a:gd name="T1" fmla="*/ 153 h 153"/>
                  <a:gd name="T2" fmla="*/ 131 w 144"/>
                  <a:gd name="T3" fmla="*/ 149 h 153"/>
                  <a:gd name="T4" fmla="*/ 126 w 144"/>
                  <a:gd name="T5" fmla="*/ 99 h 153"/>
                  <a:gd name="T6" fmla="*/ 103 w 144"/>
                  <a:gd name="T7" fmla="*/ 80 h 153"/>
                  <a:gd name="T8" fmla="*/ 101 w 144"/>
                  <a:gd name="T9" fmla="*/ 62 h 153"/>
                  <a:gd name="T10" fmla="*/ 101 w 144"/>
                  <a:gd name="T11" fmla="*/ 62 h 153"/>
                  <a:gd name="T12" fmla="*/ 100 w 144"/>
                  <a:gd name="T13" fmla="*/ 44 h 153"/>
                  <a:gd name="T14" fmla="*/ 52 w 144"/>
                  <a:gd name="T15" fmla="*/ 4 h 153"/>
                  <a:gd name="T16" fmla="*/ 34 w 144"/>
                  <a:gd name="T17" fmla="*/ 6 h 153"/>
                  <a:gd name="T18" fmla="*/ 0 w 144"/>
                  <a:gd name="T19" fmla="*/ 47 h 153"/>
                  <a:gd name="T20" fmla="*/ 44 w 144"/>
                  <a:gd name="T21" fmla="*/ 83 h 153"/>
                  <a:gd name="T22" fmla="*/ 48 w 144"/>
                  <a:gd name="T23" fmla="*/ 78 h 153"/>
                  <a:gd name="T24" fmla="*/ 55 w 144"/>
                  <a:gd name="T25" fmla="*/ 92 h 153"/>
                  <a:gd name="T26" fmla="*/ 128 w 144"/>
                  <a:gd name="T27"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153">
                    <a:moveTo>
                      <a:pt x="128" y="153"/>
                    </a:moveTo>
                    <a:cubicBezTo>
                      <a:pt x="131" y="149"/>
                      <a:pt x="131" y="149"/>
                      <a:pt x="131" y="149"/>
                    </a:cubicBezTo>
                    <a:cubicBezTo>
                      <a:pt x="144" y="134"/>
                      <a:pt x="142" y="111"/>
                      <a:pt x="126" y="99"/>
                    </a:cubicBezTo>
                    <a:cubicBezTo>
                      <a:pt x="103" y="80"/>
                      <a:pt x="103" y="80"/>
                      <a:pt x="103" y="80"/>
                    </a:cubicBezTo>
                    <a:cubicBezTo>
                      <a:pt x="98" y="75"/>
                      <a:pt x="97" y="67"/>
                      <a:pt x="101" y="62"/>
                    </a:cubicBezTo>
                    <a:cubicBezTo>
                      <a:pt x="101" y="62"/>
                      <a:pt x="101" y="62"/>
                      <a:pt x="101" y="62"/>
                    </a:cubicBezTo>
                    <a:cubicBezTo>
                      <a:pt x="106" y="56"/>
                      <a:pt x="105" y="48"/>
                      <a:pt x="100" y="44"/>
                    </a:cubicBezTo>
                    <a:cubicBezTo>
                      <a:pt x="52" y="4"/>
                      <a:pt x="52" y="4"/>
                      <a:pt x="52" y="4"/>
                    </a:cubicBezTo>
                    <a:cubicBezTo>
                      <a:pt x="47" y="0"/>
                      <a:pt x="39" y="1"/>
                      <a:pt x="34" y="6"/>
                    </a:cubicBezTo>
                    <a:cubicBezTo>
                      <a:pt x="0" y="47"/>
                      <a:pt x="0" y="47"/>
                      <a:pt x="0" y="47"/>
                    </a:cubicBezTo>
                    <a:cubicBezTo>
                      <a:pt x="44" y="83"/>
                      <a:pt x="44" y="83"/>
                      <a:pt x="44" y="83"/>
                    </a:cubicBezTo>
                    <a:cubicBezTo>
                      <a:pt x="48" y="78"/>
                      <a:pt x="48" y="78"/>
                      <a:pt x="48" y="78"/>
                    </a:cubicBezTo>
                    <a:cubicBezTo>
                      <a:pt x="55" y="92"/>
                      <a:pt x="55" y="92"/>
                      <a:pt x="55" y="92"/>
                    </a:cubicBezTo>
                    <a:lnTo>
                      <a:pt x="128" y="153"/>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29" name="ïṥ1îḓé"/>
              <p:cNvSpPr/>
              <p:nvPr>
                <p:custDataLst>
                  <p:tags r:id="rId123"/>
                </p:custDataLst>
              </p:nvPr>
            </p:nvSpPr>
            <p:spPr bwMode="auto">
              <a:xfrm>
                <a:off x="3401" y="2421"/>
                <a:ext cx="109" cy="236"/>
              </a:xfrm>
              <a:custGeom>
                <a:avLst/>
                <a:gdLst>
                  <a:gd name="T0" fmla="*/ 31 w 81"/>
                  <a:gd name="T1" fmla="*/ 175 h 175"/>
                  <a:gd name="T2" fmla="*/ 36 w 81"/>
                  <a:gd name="T3" fmla="*/ 174 h 175"/>
                  <a:gd name="T4" fmla="*/ 65 w 81"/>
                  <a:gd name="T5" fmla="*/ 132 h 175"/>
                  <a:gd name="T6" fmla="*/ 59 w 81"/>
                  <a:gd name="T7" fmla="*/ 102 h 175"/>
                  <a:gd name="T8" fmla="*/ 69 w 81"/>
                  <a:gd name="T9" fmla="*/ 87 h 175"/>
                  <a:gd name="T10" fmla="*/ 69 w 81"/>
                  <a:gd name="T11" fmla="*/ 87 h 175"/>
                  <a:gd name="T12" fmla="*/ 79 w 81"/>
                  <a:gd name="T13" fmla="*/ 72 h 175"/>
                  <a:gd name="T14" fmla="*/ 68 w 81"/>
                  <a:gd name="T15" fmla="*/ 12 h 175"/>
                  <a:gd name="T16" fmla="*/ 53 w 81"/>
                  <a:gd name="T17" fmla="*/ 2 h 175"/>
                  <a:gd name="T18" fmla="*/ 0 w 81"/>
                  <a:gd name="T19" fmla="*/ 12 h 175"/>
                  <a:gd name="T20" fmla="*/ 11 w 81"/>
                  <a:gd name="T21" fmla="*/ 67 h 175"/>
                  <a:gd name="T22" fmla="*/ 18 w 81"/>
                  <a:gd name="T23" fmla="*/ 66 h 175"/>
                  <a:gd name="T24" fmla="*/ 14 w 81"/>
                  <a:gd name="T25" fmla="*/ 81 h 175"/>
                  <a:gd name="T26" fmla="*/ 31 w 81"/>
                  <a:gd name="T27"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175">
                    <a:moveTo>
                      <a:pt x="31" y="175"/>
                    </a:moveTo>
                    <a:cubicBezTo>
                      <a:pt x="36" y="174"/>
                      <a:pt x="36" y="174"/>
                      <a:pt x="36" y="174"/>
                    </a:cubicBezTo>
                    <a:cubicBezTo>
                      <a:pt x="56" y="170"/>
                      <a:pt x="68" y="151"/>
                      <a:pt x="65" y="132"/>
                    </a:cubicBezTo>
                    <a:cubicBezTo>
                      <a:pt x="59" y="102"/>
                      <a:pt x="59" y="102"/>
                      <a:pt x="59" y="102"/>
                    </a:cubicBezTo>
                    <a:cubicBezTo>
                      <a:pt x="58" y="95"/>
                      <a:pt x="62" y="89"/>
                      <a:pt x="69" y="87"/>
                    </a:cubicBezTo>
                    <a:cubicBezTo>
                      <a:pt x="69" y="87"/>
                      <a:pt x="69" y="87"/>
                      <a:pt x="69" y="87"/>
                    </a:cubicBezTo>
                    <a:cubicBezTo>
                      <a:pt x="76" y="86"/>
                      <a:pt x="81" y="79"/>
                      <a:pt x="79" y="72"/>
                    </a:cubicBezTo>
                    <a:cubicBezTo>
                      <a:pt x="68" y="12"/>
                      <a:pt x="68" y="12"/>
                      <a:pt x="68" y="12"/>
                    </a:cubicBezTo>
                    <a:cubicBezTo>
                      <a:pt x="66" y="5"/>
                      <a:pt x="60" y="0"/>
                      <a:pt x="53" y="2"/>
                    </a:cubicBezTo>
                    <a:cubicBezTo>
                      <a:pt x="0" y="12"/>
                      <a:pt x="0" y="12"/>
                      <a:pt x="0" y="12"/>
                    </a:cubicBezTo>
                    <a:cubicBezTo>
                      <a:pt x="11" y="67"/>
                      <a:pt x="11" y="67"/>
                      <a:pt x="11" y="67"/>
                    </a:cubicBezTo>
                    <a:cubicBezTo>
                      <a:pt x="18" y="66"/>
                      <a:pt x="18" y="66"/>
                      <a:pt x="18" y="66"/>
                    </a:cubicBezTo>
                    <a:cubicBezTo>
                      <a:pt x="14" y="81"/>
                      <a:pt x="14" y="81"/>
                      <a:pt x="14" y="81"/>
                    </a:cubicBezTo>
                    <a:lnTo>
                      <a:pt x="31" y="175"/>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30" name="ïṧḻîdè"/>
              <p:cNvSpPr/>
              <p:nvPr>
                <p:custDataLst>
                  <p:tags r:id="rId124"/>
                </p:custDataLst>
              </p:nvPr>
            </p:nvSpPr>
            <p:spPr bwMode="auto">
              <a:xfrm>
                <a:off x="3477" y="2141"/>
                <a:ext cx="468" cy="386"/>
              </a:xfrm>
              <a:custGeom>
                <a:avLst/>
                <a:gdLst>
                  <a:gd name="T0" fmla="*/ 288 w 346"/>
                  <a:gd name="T1" fmla="*/ 87 h 286"/>
                  <a:gd name="T2" fmla="*/ 206 w 346"/>
                  <a:gd name="T3" fmla="*/ 25 h 286"/>
                  <a:gd name="T4" fmla="*/ 166 w 346"/>
                  <a:gd name="T5" fmla="*/ 0 h 286"/>
                  <a:gd name="T6" fmla="*/ 45 w 346"/>
                  <a:gd name="T7" fmla="*/ 0 h 286"/>
                  <a:gd name="T8" fmla="*/ 0 w 346"/>
                  <a:gd name="T9" fmla="*/ 45 h 286"/>
                  <a:gd name="T10" fmla="*/ 0 w 346"/>
                  <a:gd name="T11" fmla="*/ 50 h 286"/>
                  <a:gd name="T12" fmla="*/ 32 w 346"/>
                  <a:gd name="T13" fmla="*/ 93 h 286"/>
                  <a:gd name="T14" fmla="*/ 68 w 346"/>
                  <a:gd name="T15" fmla="*/ 157 h 286"/>
                  <a:gd name="T16" fmla="*/ 8 w 346"/>
                  <a:gd name="T17" fmla="*/ 212 h 286"/>
                  <a:gd name="T18" fmla="*/ 23 w 346"/>
                  <a:gd name="T19" fmla="*/ 286 h 286"/>
                  <a:gd name="T20" fmla="*/ 143 w 346"/>
                  <a:gd name="T21" fmla="*/ 164 h 286"/>
                  <a:gd name="T22" fmla="*/ 132 w 346"/>
                  <a:gd name="T23" fmla="*/ 95 h 286"/>
                  <a:gd name="T24" fmla="*/ 166 w 346"/>
                  <a:gd name="T25" fmla="*/ 95 h 286"/>
                  <a:gd name="T26" fmla="*/ 169 w 346"/>
                  <a:gd name="T27" fmla="*/ 95 h 286"/>
                  <a:gd name="T28" fmla="*/ 185 w 346"/>
                  <a:gd name="T29" fmla="*/ 97 h 286"/>
                  <a:gd name="T30" fmla="*/ 225 w 346"/>
                  <a:gd name="T31" fmla="*/ 128 h 286"/>
                  <a:gd name="T32" fmla="*/ 210 w 346"/>
                  <a:gd name="T33" fmla="*/ 225 h 286"/>
                  <a:gd name="T34" fmla="*/ 269 w 346"/>
                  <a:gd name="T35" fmla="*/ 273 h 286"/>
                  <a:gd name="T36" fmla="*/ 288 w 346"/>
                  <a:gd name="T37" fmla="*/ 87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6" h="286">
                    <a:moveTo>
                      <a:pt x="288" y="87"/>
                    </a:moveTo>
                    <a:cubicBezTo>
                      <a:pt x="265" y="51"/>
                      <a:pt x="234" y="33"/>
                      <a:pt x="206" y="25"/>
                    </a:cubicBezTo>
                    <a:cubicBezTo>
                      <a:pt x="199" y="10"/>
                      <a:pt x="184" y="0"/>
                      <a:pt x="166" y="0"/>
                    </a:cubicBezTo>
                    <a:cubicBezTo>
                      <a:pt x="45" y="0"/>
                      <a:pt x="45" y="0"/>
                      <a:pt x="45" y="0"/>
                    </a:cubicBezTo>
                    <a:cubicBezTo>
                      <a:pt x="20" y="0"/>
                      <a:pt x="0" y="20"/>
                      <a:pt x="0" y="45"/>
                    </a:cubicBezTo>
                    <a:cubicBezTo>
                      <a:pt x="0" y="50"/>
                      <a:pt x="0" y="50"/>
                      <a:pt x="0" y="50"/>
                    </a:cubicBezTo>
                    <a:cubicBezTo>
                      <a:pt x="0" y="71"/>
                      <a:pt x="13" y="88"/>
                      <a:pt x="32" y="93"/>
                    </a:cubicBezTo>
                    <a:cubicBezTo>
                      <a:pt x="48" y="103"/>
                      <a:pt x="71" y="124"/>
                      <a:pt x="68" y="157"/>
                    </a:cubicBezTo>
                    <a:cubicBezTo>
                      <a:pt x="64" y="199"/>
                      <a:pt x="10" y="211"/>
                      <a:pt x="8" y="212"/>
                    </a:cubicBezTo>
                    <a:cubicBezTo>
                      <a:pt x="23" y="286"/>
                      <a:pt x="23" y="286"/>
                      <a:pt x="23" y="286"/>
                    </a:cubicBezTo>
                    <a:cubicBezTo>
                      <a:pt x="64" y="277"/>
                      <a:pt x="136" y="242"/>
                      <a:pt x="143" y="164"/>
                    </a:cubicBezTo>
                    <a:cubicBezTo>
                      <a:pt x="146" y="138"/>
                      <a:pt x="141" y="115"/>
                      <a:pt x="132" y="95"/>
                    </a:cubicBezTo>
                    <a:cubicBezTo>
                      <a:pt x="166" y="95"/>
                      <a:pt x="166" y="95"/>
                      <a:pt x="166" y="95"/>
                    </a:cubicBezTo>
                    <a:cubicBezTo>
                      <a:pt x="167" y="95"/>
                      <a:pt x="168" y="95"/>
                      <a:pt x="169" y="95"/>
                    </a:cubicBezTo>
                    <a:cubicBezTo>
                      <a:pt x="175" y="95"/>
                      <a:pt x="180" y="95"/>
                      <a:pt x="185" y="97"/>
                    </a:cubicBezTo>
                    <a:cubicBezTo>
                      <a:pt x="198" y="101"/>
                      <a:pt x="213" y="110"/>
                      <a:pt x="225" y="128"/>
                    </a:cubicBezTo>
                    <a:cubicBezTo>
                      <a:pt x="253" y="171"/>
                      <a:pt x="212" y="223"/>
                      <a:pt x="210" y="225"/>
                    </a:cubicBezTo>
                    <a:cubicBezTo>
                      <a:pt x="269" y="273"/>
                      <a:pt x="269" y="273"/>
                      <a:pt x="269" y="273"/>
                    </a:cubicBezTo>
                    <a:cubicBezTo>
                      <a:pt x="272" y="269"/>
                      <a:pt x="346" y="177"/>
                      <a:pt x="288" y="87"/>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31" name="išḻídè"/>
              <p:cNvSpPr/>
              <p:nvPr>
                <p:custDataLst>
                  <p:tags r:id="rId125"/>
                </p:custDataLst>
              </p:nvPr>
            </p:nvSpPr>
            <p:spPr bwMode="auto">
              <a:xfrm>
                <a:off x="3466" y="2096"/>
                <a:ext cx="480" cy="414"/>
              </a:xfrm>
              <a:custGeom>
                <a:avLst/>
                <a:gdLst>
                  <a:gd name="T0" fmla="*/ 141 w 355"/>
                  <a:gd name="T1" fmla="*/ 128 h 306"/>
                  <a:gd name="T2" fmla="*/ 175 w 355"/>
                  <a:gd name="T3" fmla="*/ 128 h 306"/>
                  <a:gd name="T4" fmla="*/ 178 w 355"/>
                  <a:gd name="T5" fmla="*/ 128 h 306"/>
                  <a:gd name="T6" fmla="*/ 194 w 355"/>
                  <a:gd name="T7" fmla="*/ 130 h 306"/>
                  <a:gd name="T8" fmla="*/ 234 w 355"/>
                  <a:gd name="T9" fmla="*/ 161 h 306"/>
                  <a:gd name="T10" fmla="*/ 219 w 355"/>
                  <a:gd name="T11" fmla="*/ 258 h 306"/>
                  <a:gd name="T12" fmla="*/ 278 w 355"/>
                  <a:gd name="T13" fmla="*/ 306 h 306"/>
                  <a:gd name="T14" fmla="*/ 297 w 355"/>
                  <a:gd name="T15" fmla="*/ 120 h 306"/>
                  <a:gd name="T16" fmla="*/ 215 w 355"/>
                  <a:gd name="T17" fmla="*/ 58 h 306"/>
                  <a:gd name="T18" fmla="*/ 175 w 355"/>
                  <a:gd name="T19" fmla="*/ 33 h 306"/>
                  <a:gd name="T20" fmla="*/ 54 w 355"/>
                  <a:gd name="T21" fmla="*/ 33 h 306"/>
                  <a:gd name="T22" fmla="*/ 141 w 355"/>
                  <a:gd name="T23" fmla="*/ 128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06">
                    <a:moveTo>
                      <a:pt x="141" y="128"/>
                    </a:moveTo>
                    <a:cubicBezTo>
                      <a:pt x="175" y="128"/>
                      <a:pt x="175" y="128"/>
                      <a:pt x="175" y="128"/>
                    </a:cubicBezTo>
                    <a:cubicBezTo>
                      <a:pt x="176" y="128"/>
                      <a:pt x="177" y="128"/>
                      <a:pt x="178" y="128"/>
                    </a:cubicBezTo>
                    <a:cubicBezTo>
                      <a:pt x="184" y="128"/>
                      <a:pt x="189" y="128"/>
                      <a:pt x="194" y="130"/>
                    </a:cubicBezTo>
                    <a:cubicBezTo>
                      <a:pt x="207" y="134"/>
                      <a:pt x="222" y="143"/>
                      <a:pt x="234" y="161"/>
                    </a:cubicBezTo>
                    <a:cubicBezTo>
                      <a:pt x="262" y="204"/>
                      <a:pt x="221" y="256"/>
                      <a:pt x="219" y="258"/>
                    </a:cubicBezTo>
                    <a:cubicBezTo>
                      <a:pt x="278" y="306"/>
                      <a:pt x="278" y="306"/>
                      <a:pt x="278" y="306"/>
                    </a:cubicBezTo>
                    <a:cubicBezTo>
                      <a:pt x="281" y="302"/>
                      <a:pt x="355" y="210"/>
                      <a:pt x="297" y="120"/>
                    </a:cubicBezTo>
                    <a:cubicBezTo>
                      <a:pt x="274" y="84"/>
                      <a:pt x="243" y="66"/>
                      <a:pt x="215" y="58"/>
                    </a:cubicBezTo>
                    <a:cubicBezTo>
                      <a:pt x="208" y="43"/>
                      <a:pt x="193" y="33"/>
                      <a:pt x="175" y="33"/>
                    </a:cubicBezTo>
                    <a:cubicBezTo>
                      <a:pt x="175" y="33"/>
                      <a:pt x="0" y="0"/>
                      <a:pt x="54" y="33"/>
                    </a:cubicBezTo>
                    <a:cubicBezTo>
                      <a:pt x="107" y="67"/>
                      <a:pt x="141" y="128"/>
                      <a:pt x="141" y="128"/>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32" name="íṡľidé"/>
              <p:cNvSpPr/>
              <p:nvPr>
                <p:custDataLst>
                  <p:tags r:id="rId126"/>
                </p:custDataLst>
              </p:nvPr>
            </p:nvSpPr>
            <p:spPr bwMode="auto">
              <a:xfrm>
                <a:off x="3475" y="2141"/>
                <a:ext cx="282" cy="128"/>
              </a:xfrm>
              <a:custGeom>
                <a:avLst/>
                <a:gdLst>
                  <a:gd name="T0" fmla="*/ 166 w 208"/>
                  <a:gd name="T1" fmla="*/ 0 h 95"/>
                  <a:gd name="T2" fmla="*/ 45 w 208"/>
                  <a:gd name="T3" fmla="*/ 0 h 95"/>
                  <a:gd name="T4" fmla="*/ 0 w 208"/>
                  <a:gd name="T5" fmla="*/ 39 h 95"/>
                  <a:gd name="T6" fmla="*/ 1 w 208"/>
                  <a:gd name="T7" fmla="*/ 54 h 95"/>
                  <a:gd name="T8" fmla="*/ 208 w 208"/>
                  <a:gd name="T9" fmla="*/ 40 h 95"/>
                  <a:gd name="T10" fmla="*/ 207 w 208"/>
                  <a:gd name="T11" fmla="*/ 24 h 95"/>
                  <a:gd name="T12" fmla="*/ 206 w 208"/>
                  <a:gd name="T13" fmla="*/ 24 h 95"/>
                  <a:gd name="T14" fmla="*/ 166 w 208"/>
                  <a:gd name="T15" fmla="*/ 0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95">
                    <a:moveTo>
                      <a:pt x="166" y="0"/>
                    </a:moveTo>
                    <a:cubicBezTo>
                      <a:pt x="45" y="0"/>
                      <a:pt x="45" y="0"/>
                      <a:pt x="45" y="0"/>
                    </a:cubicBezTo>
                    <a:cubicBezTo>
                      <a:pt x="22" y="0"/>
                      <a:pt x="3" y="17"/>
                      <a:pt x="0" y="39"/>
                    </a:cubicBezTo>
                    <a:cubicBezTo>
                      <a:pt x="1" y="54"/>
                      <a:pt x="1" y="54"/>
                      <a:pt x="1" y="54"/>
                    </a:cubicBezTo>
                    <a:cubicBezTo>
                      <a:pt x="1" y="54"/>
                      <a:pt x="78" y="95"/>
                      <a:pt x="208" y="40"/>
                    </a:cubicBezTo>
                    <a:cubicBezTo>
                      <a:pt x="207" y="24"/>
                      <a:pt x="207" y="24"/>
                      <a:pt x="207" y="24"/>
                    </a:cubicBezTo>
                    <a:cubicBezTo>
                      <a:pt x="206" y="24"/>
                      <a:pt x="206" y="24"/>
                      <a:pt x="206" y="24"/>
                    </a:cubicBezTo>
                    <a:cubicBezTo>
                      <a:pt x="198" y="10"/>
                      <a:pt x="183" y="0"/>
                      <a:pt x="166" y="0"/>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33" name="ïṧḷîḑe"/>
              <p:cNvSpPr/>
              <p:nvPr>
                <p:custDataLst>
                  <p:tags r:id="rId127"/>
                </p:custDataLst>
              </p:nvPr>
            </p:nvSpPr>
            <p:spPr bwMode="auto">
              <a:xfrm>
                <a:off x="3628" y="1820"/>
                <a:ext cx="268" cy="289"/>
              </a:xfrm>
              <a:custGeom>
                <a:avLst/>
                <a:gdLst>
                  <a:gd name="T0" fmla="*/ 34 w 198"/>
                  <a:gd name="T1" fmla="*/ 65 h 214"/>
                  <a:gd name="T2" fmla="*/ 37 w 198"/>
                  <a:gd name="T3" fmla="*/ 66 h 214"/>
                  <a:gd name="T4" fmla="*/ 38 w 198"/>
                  <a:gd name="T5" fmla="*/ 67 h 214"/>
                  <a:gd name="T6" fmla="*/ 46 w 198"/>
                  <a:gd name="T7" fmla="*/ 70 h 214"/>
                  <a:gd name="T8" fmla="*/ 87 w 198"/>
                  <a:gd name="T9" fmla="*/ 94 h 214"/>
                  <a:gd name="T10" fmla="*/ 108 w 198"/>
                  <a:gd name="T11" fmla="*/ 110 h 214"/>
                  <a:gd name="T12" fmla="*/ 120 w 198"/>
                  <a:gd name="T13" fmla="*/ 123 h 214"/>
                  <a:gd name="T14" fmla="*/ 125 w 198"/>
                  <a:gd name="T15" fmla="*/ 127 h 214"/>
                  <a:gd name="T16" fmla="*/ 132 w 198"/>
                  <a:gd name="T17" fmla="*/ 120 h 214"/>
                  <a:gd name="T18" fmla="*/ 75 w 198"/>
                  <a:gd name="T19" fmla="*/ 149 h 214"/>
                  <a:gd name="T20" fmla="*/ 90 w 198"/>
                  <a:gd name="T21" fmla="*/ 202 h 214"/>
                  <a:gd name="T22" fmla="*/ 138 w 198"/>
                  <a:gd name="T23" fmla="*/ 181 h 214"/>
                  <a:gd name="T24" fmla="*/ 173 w 198"/>
                  <a:gd name="T25" fmla="*/ 157 h 214"/>
                  <a:gd name="T26" fmla="*/ 151 w 198"/>
                  <a:gd name="T27" fmla="*/ 75 h 214"/>
                  <a:gd name="T28" fmla="*/ 48 w 198"/>
                  <a:gd name="T29" fmla="*/ 12 h 214"/>
                  <a:gd name="T30" fmla="*/ 34 w 198"/>
                  <a:gd name="T31" fmla="*/ 6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14">
                    <a:moveTo>
                      <a:pt x="34" y="65"/>
                    </a:moveTo>
                    <a:cubicBezTo>
                      <a:pt x="35" y="65"/>
                      <a:pt x="36" y="66"/>
                      <a:pt x="37" y="66"/>
                    </a:cubicBezTo>
                    <a:cubicBezTo>
                      <a:pt x="43" y="69"/>
                      <a:pt x="31" y="64"/>
                      <a:pt x="38" y="67"/>
                    </a:cubicBezTo>
                    <a:cubicBezTo>
                      <a:pt x="41" y="68"/>
                      <a:pt x="44" y="69"/>
                      <a:pt x="46" y="70"/>
                    </a:cubicBezTo>
                    <a:cubicBezTo>
                      <a:pt x="61" y="77"/>
                      <a:pt x="74" y="85"/>
                      <a:pt x="87" y="94"/>
                    </a:cubicBezTo>
                    <a:cubicBezTo>
                      <a:pt x="94" y="99"/>
                      <a:pt x="101" y="105"/>
                      <a:pt x="108" y="110"/>
                    </a:cubicBezTo>
                    <a:cubicBezTo>
                      <a:pt x="112" y="114"/>
                      <a:pt x="116" y="118"/>
                      <a:pt x="120" y="123"/>
                    </a:cubicBezTo>
                    <a:cubicBezTo>
                      <a:pt x="122" y="124"/>
                      <a:pt x="123" y="126"/>
                      <a:pt x="125" y="127"/>
                    </a:cubicBezTo>
                    <a:cubicBezTo>
                      <a:pt x="129" y="135"/>
                      <a:pt x="132" y="133"/>
                      <a:pt x="132" y="120"/>
                    </a:cubicBezTo>
                    <a:cubicBezTo>
                      <a:pt x="116" y="133"/>
                      <a:pt x="94" y="141"/>
                      <a:pt x="75" y="149"/>
                    </a:cubicBezTo>
                    <a:cubicBezTo>
                      <a:pt x="42" y="161"/>
                      <a:pt x="56" y="214"/>
                      <a:pt x="90" y="202"/>
                    </a:cubicBezTo>
                    <a:cubicBezTo>
                      <a:pt x="106" y="196"/>
                      <a:pt x="122" y="189"/>
                      <a:pt x="138" y="181"/>
                    </a:cubicBezTo>
                    <a:cubicBezTo>
                      <a:pt x="150" y="175"/>
                      <a:pt x="164" y="168"/>
                      <a:pt x="173" y="157"/>
                    </a:cubicBezTo>
                    <a:cubicBezTo>
                      <a:pt x="198" y="126"/>
                      <a:pt x="175" y="97"/>
                      <a:pt x="151" y="75"/>
                    </a:cubicBezTo>
                    <a:cubicBezTo>
                      <a:pt x="122" y="48"/>
                      <a:pt x="86" y="25"/>
                      <a:pt x="48" y="12"/>
                    </a:cubicBezTo>
                    <a:cubicBezTo>
                      <a:pt x="15" y="0"/>
                      <a:pt x="0" y="53"/>
                      <a:pt x="34" y="65"/>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34" name="iṥļiďê"/>
              <p:cNvSpPr/>
              <p:nvPr>
                <p:custDataLst>
                  <p:tags r:id="rId128"/>
                </p:custDataLst>
              </p:nvPr>
            </p:nvSpPr>
            <p:spPr bwMode="auto">
              <a:xfrm>
                <a:off x="3724" y="1840"/>
                <a:ext cx="67" cy="175"/>
              </a:xfrm>
              <a:custGeom>
                <a:avLst/>
                <a:gdLst>
                  <a:gd name="T0" fmla="*/ 6 w 49"/>
                  <a:gd name="T1" fmla="*/ 130 h 130"/>
                  <a:gd name="T2" fmla="*/ 0 w 49"/>
                  <a:gd name="T3" fmla="*/ 96 h 130"/>
                  <a:gd name="T4" fmla="*/ 2 w 49"/>
                  <a:gd name="T5" fmla="*/ 8 h 130"/>
                  <a:gd name="T6" fmla="*/ 2 w 49"/>
                  <a:gd name="T7" fmla="*/ 8 h 130"/>
                  <a:gd name="T8" fmla="*/ 9 w 49"/>
                  <a:gd name="T9" fmla="*/ 2 h 130"/>
                  <a:gd name="T10" fmla="*/ 21 w 49"/>
                  <a:gd name="T11" fmla="*/ 8 h 130"/>
                  <a:gd name="T12" fmla="*/ 34 w 49"/>
                  <a:gd name="T13" fmla="*/ 23 h 130"/>
                  <a:gd name="T14" fmla="*/ 6 w 49"/>
                  <a:gd name="T15" fmla="*/ 13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30">
                    <a:moveTo>
                      <a:pt x="6" y="130"/>
                    </a:moveTo>
                    <a:cubicBezTo>
                      <a:pt x="0" y="96"/>
                      <a:pt x="0" y="96"/>
                      <a:pt x="0" y="96"/>
                    </a:cubicBezTo>
                    <a:cubicBezTo>
                      <a:pt x="9" y="81"/>
                      <a:pt x="19" y="51"/>
                      <a:pt x="2" y="8"/>
                    </a:cubicBezTo>
                    <a:cubicBezTo>
                      <a:pt x="2" y="8"/>
                      <a:pt x="2" y="8"/>
                      <a:pt x="2" y="8"/>
                    </a:cubicBezTo>
                    <a:cubicBezTo>
                      <a:pt x="1" y="4"/>
                      <a:pt x="5" y="0"/>
                      <a:pt x="9" y="2"/>
                    </a:cubicBezTo>
                    <a:cubicBezTo>
                      <a:pt x="21" y="8"/>
                      <a:pt x="21" y="8"/>
                      <a:pt x="21" y="8"/>
                    </a:cubicBezTo>
                    <a:cubicBezTo>
                      <a:pt x="28" y="11"/>
                      <a:pt x="32" y="17"/>
                      <a:pt x="34" y="23"/>
                    </a:cubicBezTo>
                    <a:cubicBezTo>
                      <a:pt x="49" y="92"/>
                      <a:pt x="8" y="128"/>
                      <a:pt x="6" y="130"/>
                    </a:cubicBezTo>
                    <a:close/>
                  </a:path>
                </a:pathLst>
              </a:custGeom>
              <a:solidFill>
                <a:srgbClr val="9E8F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35" name="ïS1iḓé"/>
              <p:cNvSpPr/>
              <p:nvPr>
                <p:custDataLst>
                  <p:tags r:id="rId129"/>
                </p:custDataLst>
              </p:nvPr>
            </p:nvSpPr>
            <p:spPr bwMode="auto">
              <a:xfrm>
                <a:off x="3724" y="1937"/>
                <a:ext cx="46" cy="82"/>
              </a:xfrm>
              <a:custGeom>
                <a:avLst/>
                <a:gdLst>
                  <a:gd name="T0" fmla="*/ 2 w 34"/>
                  <a:gd name="T1" fmla="*/ 61 h 61"/>
                  <a:gd name="T2" fmla="*/ 0 w 34"/>
                  <a:gd name="T3" fmla="*/ 24 h 61"/>
                  <a:gd name="T4" fmla="*/ 9 w 34"/>
                  <a:gd name="T5" fmla="*/ 0 h 61"/>
                  <a:gd name="T6" fmla="*/ 34 w 34"/>
                  <a:gd name="T7" fmla="*/ 5 h 61"/>
                  <a:gd name="T8" fmla="*/ 2 w 34"/>
                  <a:gd name="T9" fmla="*/ 61 h 61"/>
                </a:gdLst>
                <a:ahLst/>
                <a:cxnLst>
                  <a:cxn ang="0">
                    <a:pos x="T0" y="T1"/>
                  </a:cxn>
                  <a:cxn ang="0">
                    <a:pos x="T2" y="T3"/>
                  </a:cxn>
                  <a:cxn ang="0">
                    <a:pos x="T4" y="T5"/>
                  </a:cxn>
                  <a:cxn ang="0">
                    <a:pos x="T6" y="T7"/>
                  </a:cxn>
                  <a:cxn ang="0">
                    <a:pos x="T8" y="T9"/>
                  </a:cxn>
                </a:cxnLst>
                <a:rect l="0" t="0" r="r" b="b"/>
                <a:pathLst>
                  <a:path w="34" h="61">
                    <a:moveTo>
                      <a:pt x="2" y="61"/>
                    </a:moveTo>
                    <a:cubicBezTo>
                      <a:pt x="0" y="24"/>
                      <a:pt x="0" y="24"/>
                      <a:pt x="0" y="24"/>
                    </a:cubicBezTo>
                    <a:cubicBezTo>
                      <a:pt x="3" y="18"/>
                      <a:pt x="7" y="10"/>
                      <a:pt x="9" y="0"/>
                    </a:cubicBezTo>
                    <a:cubicBezTo>
                      <a:pt x="34" y="5"/>
                      <a:pt x="34" y="5"/>
                      <a:pt x="34" y="5"/>
                    </a:cubicBezTo>
                    <a:cubicBezTo>
                      <a:pt x="27" y="39"/>
                      <a:pt x="9" y="56"/>
                      <a:pt x="2" y="61"/>
                    </a:cubicBezTo>
                    <a:close/>
                  </a:path>
                </a:pathLst>
              </a:custGeom>
              <a:solidFill>
                <a:srgbClr val="BCAC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36" name="ïŝļîḋé"/>
              <p:cNvSpPr/>
              <p:nvPr>
                <p:custDataLst>
                  <p:tags r:id="rId130"/>
                </p:custDataLst>
              </p:nvPr>
            </p:nvSpPr>
            <p:spPr bwMode="auto">
              <a:xfrm>
                <a:off x="3451" y="1818"/>
                <a:ext cx="302" cy="437"/>
              </a:xfrm>
              <a:custGeom>
                <a:avLst/>
                <a:gdLst>
                  <a:gd name="T0" fmla="*/ 223 w 223"/>
                  <a:gd name="T1" fmla="*/ 268 h 323"/>
                  <a:gd name="T2" fmla="*/ 16 w 223"/>
                  <a:gd name="T3" fmla="*/ 283 h 323"/>
                  <a:gd name="T4" fmla="*/ 2 w 223"/>
                  <a:gd name="T5" fmla="*/ 78 h 323"/>
                  <a:gd name="T6" fmla="*/ 63 w 223"/>
                  <a:gd name="T7" fmla="*/ 8 h 323"/>
                  <a:gd name="T8" fmla="*/ 139 w 223"/>
                  <a:gd name="T9" fmla="*/ 3 h 323"/>
                  <a:gd name="T10" fmla="*/ 209 w 223"/>
                  <a:gd name="T11" fmla="*/ 63 h 323"/>
                  <a:gd name="T12" fmla="*/ 223 w 223"/>
                  <a:gd name="T13" fmla="*/ 268 h 323"/>
                </a:gdLst>
                <a:ahLst/>
                <a:cxnLst>
                  <a:cxn ang="0">
                    <a:pos x="T0" y="T1"/>
                  </a:cxn>
                  <a:cxn ang="0">
                    <a:pos x="T2" y="T3"/>
                  </a:cxn>
                  <a:cxn ang="0">
                    <a:pos x="T4" y="T5"/>
                  </a:cxn>
                  <a:cxn ang="0">
                    <a:pos x="T6" y="T7"/>
                  </a:cxn>
                  <a:cxn ang="0">
                    <a:pos x="T8" y="T9"/>
                  </a:cxn>
                  <a:cxn ang="0">
                    <a:pos x="T10" y="T11"/>
                  </a:cxn>
                  <a:cxn ang="0">
                    <a:pos x="T12" y="T13"/>
                  </a:cxn>
                </a:cxnLst>
                <a:rect l="0" t="0" r="r" b="b"/>
                <a:pathLst>
                  <a:path w="223" h="323">
                    <a:moveTo>
                      <a:pt x="223" y="268"/>
                    </a:moveTo>
                    <a:cubicBezTo>
                      <a:pt x="94" y="323"/>
                      <a:pt x="16" y="283"/>
                      <a:pt x="16" y="283"/>
                    </a:cubicBezTo>
                    <a:cubicBezTo>
                      <a:pt x="2" y="78"/>
                      <a:pt x="2" y="78"/>
                      <a:pt x="2" y="78"/>
                    </a:cubicBezTo>
                    <a:cubicBezTo>
                      <a:pt x="0" y="42"/>
                      <a:pt x="27" y="10"/>
                      <a:pt x="63" y="8"/>
                    </a:cubicBezTo>
                    <a:cubicBezTo>
                      <a:pt x="139" y="3"/>
                      <a:pt x="139" y="3"/>
                      <a:pt x="139" y="3"/>
                    </a:cubicBezTo>
                    <a:cubicBezTo>
                      <a:pt x="175" y="0"/>
                      <a:pt x="207" y="27"/>
                      <a:pt x="209" y="63"/>
                    </a:cubicBezTo>
                    <a:lnTo>
                      <a:pt x="223" y="268"/>
                    </a:ln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37" name="ïṣlïḍé"/>
              <p:cNvSpPr/>
              <p:nvPr>
                <p:custDataLst>
                  <p:tags r:id="rId131"/>
                </p:custDataLst>
              </p:nvPr>
            </p:nvSpPr>
            <p:spPr bwMode="auto">
              <a:xfrm>
                <a:off x="3676" y="2010"/>
                <a:ext cx="73" cy="142"/>
              </a:xfrm>
              <a:custGeom>
                <a:avLst/>
                <a:gdLst>
                  <a:gd name="T0" fmla="*/ 50 w 54"/>
                  <a:gd name="T1" fmla="*/ 18 h 105"/>
                  <a:gd name="T2" fmla="*/ 47 w 54"/>
                  <a:gd name="T3" fmla="*/ 17 h 105"/>
                  <a:gd name="T4" fmla="*/ 31 w 54"/>
                  <a:gd name="T5" fmla="*/ 9 h 105"/>
                  <a:gd name="T6" fmla="*/ 34 w 54"/>
                  <a:gd name="T7" fmla="*/ 27 h 105"/>
                  <a:gd name="T8" fmla="*/ 29 w 54"/>
                  <a:gd name="T9" fmla="*/ 32 h 105"/>
                  <a:gd name="T10" fmla="*/ 7 w 54"/>
                  <a:gd name="T11" fmla="*/ 43 h 105"/>
                  <a:gd name="T12" fmla="*/ 21 w 54"/>
                  <a:gd name="T13" fmla="*/ 55 h 105"/>
                  <a:gd name="T14" fmla="*/ 22 w 54"/>
                  <a:gd name="T15" fmla="*/ 57 h 105"/>
                  <a:gd name="T16" fmla="*/ 19 w 54"/>
                  <a:gd name="T17" fmla="*/ 57 h 105"/>
                  <a:gd name="T18" fmla="*/ 29 w 54"/>
                  <a:gd name="T19" fmla="*/ 78 h 105"/>
                  <a:gd name="T20" fmla="*/ 54 w 54"/>
                  <a:gd name="T21" fmla="*/ 82 h 105"/>
                  <a:gd name="T22" fmla="*/ 50 w 54"/>
                  <a:gd name="T23" fmla="*/ 1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05">
                    <a:moveTo>
                      <a:pt x="50" y="18"/>
                    </a:moveTo>
                    <a:cubicBezTo>
                      <a:pt x="49" y="18"/>
                      <a:pt x="48" y="17"/>
                      <a:pt x="47" y="17"/>
                    </a:cubicBezTo>
                    <a:cubicBezTo>
                      <a:pt x="47" y="17"/>
                      <a:pt x="35" y="0"/>
                      <a:pt x="31" y="9"/>
                    </a:cubicBezTo>
                    <a:cubicBezTo>
                      <a:pt x="28" y="16"/>
                      <a:pt x="30" y="23"/>
                      <a:pt x="34" y="27"/>
                    </a:cubicBezTo>
                    <a:cubicBezTo>
                      <a:pt x="32" y="29"/>
                      <a:pt x="30" y="30"/>
                      <a:pt x="29" y="32"/>
                    </a:cubicBezTo>
                    <a:cubicBezTo>
                      <a:pt x="18" y="34"/>
                      <a:pt x="8" y="36"/>
                      <a:pt x="7" y="43"/>
                    </a:cubicBezTo>
                    <a:cubicBezTo>
                      <a:pt x="6" y="52"/>
                      <a:pt x="13" y="55"/>
                      <a:pt x="21" y="55"/>
                    </a:cubicBezTo>
                    <a:cubicBezTo>
                      <a:pt x="21" y="56"/>
                      <a:pt x="22" y="56"/>
                      <a:pt x="22" y="57"/>
                    </a:cubicBezTo>
                    <a:cubicBezTo>
                      <a:pt x="21" y="57"/>
                      <a:pt x="20" y="57"/>
                      <a:pt x="19" y="57"/>
                    </a:cubicBezTo>
                    <a:cubicBezTo>
                      <a:pt x="0" y="58"/>
                      <a:pt x="12" y="79"/>
                      <a:pt x="29" y="78"/>
                    </a:cubicBezTo>
                    <a:cubicBezTo>
                      <a:pt x="18" y="89"/>
                      <a:pt x="27" y="105"/>
                      <a:pt x="54" y="82"/>
                    </a:cubicBezTo>
                    <a:lnTo>
                      <a:pt x="50" y="18"/>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38" name="ïṧļíḓe"/>
              <p:cNvSpPr/>
              <p:nvPr>
                <p:custDataLst>
                  <p:tags r:id="rId132"/>
                </p:custDataLst>
              </p:nvPr>
            </p:nvSpPr>
            <p:spPr bwMode="auto">
              <a:xfrm>
                <a:off x="3676" y="1987"/>
                <a:ext cx="93" cy="143"/>
              </a:xfrm>
              <a:custGeom>
                <a:avLst/>
                <a:gdLst>
                  <a:gd name="T0" fmla="*/ 61 w 69"/>
                  <a:gd name="T1" fmla="*/ 25 h 106"/>
                  <a:gd name="T2" fmla="*/ 47 w 69"/>
                  <a:gd name="T3" fmla="*/ 17 h 106"/>
                  <a:gd name="T4" fmla="*/ 31 w 69"/>
                  <a:gd name="T5" fmla="*/ 9 h 106"/>
                  <a:gd name="T6" fmla="*/ 37 w 69"/>
                  <a:gd name="T7" fmla="*/ 30 h 106"/>
                  <a:gd name="T8" fmla="*/ 7 w 69"/>
                  <a:gd name="T9" fmla="*/ 44 h 106"/>
                  <a:gd name="T10" fmla="*/ 41 w 69"/>
                  <a:gd name="T11" fmla="*/ 53 h 106"/>
                  <a:gd name="T12" fmla="*/ 19 w 69"/>
                  <a:gd name="T13" fmla="*/ 58 h 106"/>
                  <a:gd name="T14" fmla="*/ 29 w 69"/>
                  <a:gd name="T15" fmla="*/ 79 h 106"/>
                  <a:gd name="T16" fmla="*/ 56 w 69"/>
                  <a:gd name="T17" fmla="*/ 81 h 106"/>
                  <a:gd name="T18" fmla="*/ 69 w 69"/>
                  <a:gd name="T19" fmla="*/ 46 h 106"/>
                  <a:gd name="T20" fmla="*/ 61 w 69"/>
                  <a:gd name="T21" fmla="*/ 2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106">
                    <a:moveTo>
                      <a:pt x="61" y="25"/>
                    </a:moveTo>
                    <a:cubicBezTo>
                      <a:pt x="58" y="22"/>
                      <a:pt x="53" y="20"/>
                      <a:pt x="47" y="17"/>
                    </a:cubicBezTo>
                    <a:cubicBezTo>
                      <a:pt x="47" y="17"/>
                      <a:pt x="35" y="0"/>
                      <a:pt x="31" y="9"/>
                    </a:cubicBezTo>
                    <a:cubicBezTo>
                      <a:pt x="27" y="18"/>
                      <a:pt x="31" y="25"/>
                      <a:pt x="37" y="30"/>
                    </a:cubicBezTo>
                    <a:cubicBezTo>
                      <a:pt x="24" y="34"/>
                      <a:pt x="8" y="34"/>
                      <a:pt x="7" y="44"/>
                    </a:cubicBezTo>
                    <a:cubicBezTo>
                      <a:pt x="5" y="62"/>
                      <a:pt x="41" y="53"/>
                      <a:pt x="41" y="53"/>
                    </a:cubicBezTo>
                    <a:cubicBezTo>
                      <a:pt x="41" y="53"/>
                      <a:pt x="31" y="57"/>
                      <a:pt x="19" y="58"/>
                    </a:cubicBezTo>
                    <a:cubicBezTo>
                      <a:pt x="0" y="59"/>
                      <a:pt x="12" y="80"/>
                      <a:pt x="29" y="79"/>
                    </a:cubicBezTo>
                    <a:cubicBezTo>
                      <a:pt x="17" y="89"/>
                      <a:pt x="28" y="106"/>
                      <a:pt x="56" y="81"/>
                    </a:cubicBezTo>
                    <a:cubicBezTo>
                      <a:pt x="67" y="71"/>
                      <a:pt x="69" y="57"/>
                      <a:pt x="69" y="46"/>
                    </a:cubicBezTo>
                    <a:cubicBezTo>
                      <a:pt x="69" y="39"/>
                      <a:pt x="65" y="29"/>
                      <a:pt x="61" y="25"/>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39" name="ïṡlîḑé"/>
              <p:cNvSpPr/>
              <p:nvPr>
                <p:custDataLst>
                  <p:tags r:id="rId133"/>
                </p:custDataLst>
              </p:nvPr>
            </p:nvSpPr>
            <p:spPr bwMode="auto">
              <a:xfrm>
                <a:off x="3463" y="2040"/>
                <a:ext cx="125" cy="142"/>
              </a:xfrm>
              <a:custGeom>
                <a:avLst/>
                <a:gdLst>
                  <a:gd name="T0" fmla="*/ 85 w 92"/>
                  <a:gd name="T1" fmla="*/ 43 h 105"/>
                  <a:gd name="T2" fmla="*/ 67 w 92"/>
                  <a:gd name="T3" fmla="*/ 32 h 105"/>
                  <a:gd name="T4" fmla="*/ 59 w 92"/>
                  <a:gd name="T5" fmla="*/ 25 h 105"/>
                  <a:gd name="T6" fmla="*/ 61 w 92"/>
                  <a:gd name="T7" fmla="*/ 8 h 105"/>
                  <a:gd name="T8" fmla="*/ 45 w 92"/>
                  <a:gd name="T9" fmla="*/ 16 h 105"/>
                  <a:gd name="T10" fmla="*/ 37 w 92"/>
                  <a:gd name="T11" fmla="*/ 20 h 105"/>
                  <a:gd name="T12" fmla="*/ 0 w 92"/>
                  <a:gd name="T13" fmla="*/ 7 h 105"/>
                  <a:gd name="T14" fmla="*/ 4 w 92"/>
                  <a:gd name="T15" fmla="*/ 69 h 105"/>
                  <a:gd name="T16" fmla="*/ 31 w 92"/>
                  <a:gd name="T17" fmla="*/ 75 h 105"/>
                  <a:gd name="T18" fmla="*/ 35 w 92"/>
                  <a:gd name="T19" fmla="*/ 80 h 105"/>
                  <a:gd name="T20" fmla="*/ 62 w 92"/>
                  <a:gd name="T21" fmla="*/ 78 h 105"/>
                  <a:gd name="T22" fmla="*/ 73 w 92"/>
                  <a:gd name="T23" fmla="*/ 57 h 105"/>
                  <a:gd name="T24" fmla="*/ 69 w 92"/>
                  <a:gd name="T25" fmla="*/ 57 h 105"/>
                  <a:gd name="T26" fmla="*/ 70 w 92"/>
                  <a:gd name="T27" fmla="*/ 55 h 105"/>
                  <a:gd name="T28" fmla="*/ 85 w 92"/>
                  <a:gd name="T29" fmla="*/ 4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 h="105">
                    <a:moveTo>
                      <a:pt x="85" y="43"/>
                    </a:moveTo>
                    <a:cubicBezTo>
                      <a:pt x="84" y="36"/>
                      <a:pt x="76" y="34"/>
                      <a:pt x="67" y="32"/>
                    </a:cubicBezTo>
                    <a:cubicBezTo>
                      <a:pt x="65" y="29"/>
                      <a:pt x="63" y="27"/>
                      <a:pt x="59" y="25"/>
                    </a:cubicBezTo>
                    <a:cubicBezTo>
                      <a:pt x="62" y="21"/>
                      <a:pt x="64" y="15"/>
                      <a:pt x="61" y="8"/>
                    </a:cubicBezTo>
                    <a:cubicBezTo>
                      <a:pt x="57" y="0"/>
                      <a:pt x="45" y="16"/>
                      <a:pt x="45" y="16"/>
                    </a:cubicBezTo>
                    <a:cubicBezTo>
                      <a:pt x="42" y="18"/>
                      <a:pt x="40" y="19"/>
                      <a:pt x="37" y="20"/>
                    </a:cubicBezTo>
                    <a:cubicBezTo>
                      <a:pt x="24" y="17"/>
                      <a:pt x="12" y="13"/>
                      <a:pt x="0" y="7"/>
                    </a:cubicBezTo>
                    <a:cubicBezTo>
                      <a:pt x="4" y="69"/>
                      <a:pt x="4" y="69"/>
                      <a:pt x="4" y="69"/>
                    </a:cubicBezTo>
                    <a:cubicBezTo>
                      <a:pt x="14" y="72"/>
                      <a:pt x="24" y="74"/>
                      <a:pt x="31" y="75"/>
                    </a:cubicBezTo>
                    <a:cubicBezTo>
                      <a:pt x="32" y="77"/>
                      <a:pt x="34" y="79"/>
                      <a:pt x="35" y="80"/>
                    </a:cubicBezTo>
                    <a:cubicBezTo>
                      <a:pt x="64" y="105"/>
                      <a:pt x="74" y="88"/>
                      <a:pt x="62" y="78"/>
                    </a:cubicBezTo>
                    <a:cubicBezTo>
                      <a:pt x="80" y="79"/>
                      <a:pt x="92" y="58"/>
                      <a:pt x="73" y="57"/>
                    </a:cubicBezTo>
                    <a:cubicBezTo>
                      <a:pt x="72" y="57"/>
                      <a:pt x="70" y="57"/>
                      <a:pt x="69" y="57"/>
                    </a:cubicBezTo>
                    <a:cubicBezTo>
                      <a:pt x="69" y="56"/>
                      <a:pt x="70" y="55"/>
                      <a:pt x="70" y="55"/>
                    </a:cubicBezTo>
                    <a:cubicBezTo>
                      <a:pt x="78" y="54"/>
                      <a:pt x="86" y="52"/>
                      <a:pt x="85" y="43"/>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40" name="îşḻïḑe"/>
              <p:cNvSpPr/>
              <p:nvPr>
                <p:custDataLst>
                  <p:tags r:id="rId134"/>
                </p:custDataLst>
              </p:nvPr>
            </p:nvSpPr>
            <p:spPr bwMode="auto">
              <a:xfrm>
                <a:off x="3313" y="1828"/>
                <a:ext cx="258" cy="302"/>
              </a:xfrm>
              <a:custGeom>
                <a:avLst/>
                <a:gdLst>
                  <a:gd name="T0" fmla="*/ 119 w 191"/>
                  <a:gd name="T1" fmla="*/ 20 h 224"/>
                  <a:gd name="T2" fmla="*/ 25 w 191"/>
                  <a:gd name="T3" fmla="*/ 129 h 224"/>
                  <a:gd name="T4" fmla="*/ 141 w 191"/>
                  <a:gd name="T5" fmla="*/ 218 h 224"/>
                  <a:gd name="T6" fmla="*/ 156 w 191"/>
                  <a:gd name="T7" fmla="*/ 165 h 224"/>
                  <a:gd name="T8" fmla="*/ 101 w 191"/>
                  <a:gd name="T9" fmla="*/ 148 h 224"/>
                  <a:gd name="T10" fmla="*/ 78 w 191"/>
                  <a:gd name="T11" fmla="*/ 135 h 224"/>
                  <a:gd name="T12" fmla="*/ 73 w 191"/>
                  <a:gd name="T13" fmla="*/ 132 h 224"/>
                  <a:gd name="T14" fmla="*/ 75 w 191"/>
                  <a:gd name="T15" fmla="*/ 137 h 224"/>
                  <a:gd name="T16" fmla="*/ 75 w 191"/>
                  <a:gd name="T17" fmla="*/ 151 h 224"/>
                  <a:gd name="T18" fmla="*/ 120 w 191"/>
                  <a:gd name="T19" fmla="*/ 91 h 224"/>
                  <a:gd name="T20" fmla="*/ 142 w 191"/>
                  <a:gd name="T21" fmla="*/ 72 h 224"/>
                  <a:gd name="T22" fmla="*/ 145 w 191"/>
                  <a:gd name="T23" fmla="*/ 70 h 224"/>
                  <a:gd name="T24" fmla="*/ 147 w 191"/>
                  <a:gd name="T25" fmla="*/ 68 h 224"/>
                  <a:gd name="T26" fmla="*/ 119 w 191"/>
                  <a:gd name="T27" fmla="*/ 2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1" h="224">
                    <a:moveTo>
                      <a:pt x="119" y="20"/>
                    </a:moveTo>
                    <a:cubicBezTo>
                      <a:pt x="80" y="47"/>
                      <a:pt x="45" y="85"/>
                      <a:pt x="25" y="129"/>
                    </a:cubicBezTo>
                    <a:cubicBezTo>
                      <a:pt x="0" y="182"/>
                      <a:pt x="107" y="213"/>
                      <a:pt x="141" y="218"/>
                    </a:cubicBezTo>
                    <a:cubicBezTo>
                      <a:pt x="176" y="224"/>
                      <a:pt x="191" y="170"/>
                      <a:pt x="156" y="165"/>
                    </a:cubicBezTo>
                    <a:cubicBezTo>
                      <a:pt x="137" y="162"/>
                      <a:pt x="119" y="156"/>
                      <a:pt x="101" y="148"/>
                    </a:cubicBezTo>
                    <a:cubicBezTo>
                      <a:pt x="93" y="144"/>
                      <a:pt x="85" y="140"/>
                      <a:pt x="78" y="135"/>
                    </a:cubicBezTo>
                    <a:cubicBezTo>
                      <a:pt x="79" y="136"/>
                      <a:pt x="70" y="129"/>
                      <a:pt x="73" y="132"/>
                    </a:cubicBezTo>
                    <a:cubicBezTo>
                      <a:pt x="68" y="128"/>
                      <a:pt x="75" y="135"/>
                      <a:pt x="75" y="137"/>
                    </a:cubicBezTo>
                    <a:cubicBezTo>
                      <a:pt x="75" y="141"/>
                      <a:pt x="75" y="146"/>
                      <a:pt x="75" y="151"/>
                    </a:cubicBezTo>
                    <a:cubicBezTo>
                      <a:pt x="79" y="131"/>
                      <a:pt x="105" y="106"/>
                      <a:pt x="120" y="91"/>
                    </a:cubicBezTo>
                    <a:cubicBezTo>
                      <a:pt x="127" y="84"/>
                      <a:pt x="134" y="78"/>
                      <a:pt x="142" y="72"/>
                    </a:cubicBezTo>
                    <a:cubicBezTo>
                      <a:pt x="147" y="68"/>
                      <a:pt x="139" y="74"/>
                      <a:pt x="145" y="70"/>
                    </a:cubicBezTo>
                    <a:cubicBezTo>
                      <a:pt x="146" y="69"/>
                      <a:pt x="146" y="68"/>
                      <a:pt x="147" y="68"/>
                    </a:cubicBezTo>
                    <a:cubicBezTo>
                      <a:pt x="176" y="48"/>
                      <a:pt x="149" y="0"/>
                      <a:pt x="119" y="20"/>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41" name="í$ḷîdè"/>
              <p:cNvSpPr/>
              <p:nvPr>
                <p:custDataLst>
                  <p:tags r:id="rId135"/>
                </p:custDataLst>
              </p:nvPr>
            </p:nvSpPr>
            <p:spPr bwMode="auto">
              <a:xfrm>
                <a:off x="3486" y="2018"/>
                <a:ext cx="93" cy="143"/>
              </a:xfrm>
              <a:custGeom>
                <a:avLst/>
                <a:gdLst>
                  <a:gd name="T0" fmla="*/ 8 w 69"/>
                  <a:gd name="T1" fmla="*/ 25 h 106"/>
                  <a:gd name="T2" fmla="*/ 22 w 69"/>
                  <a:gd name="T3" fmla="*/ 17 h 106"/>
                  <a:gd name="T4" fmla="*/ 38 w 69"/>
                  <a:gd name="T5" fmla="*/ 9 h 106"/>
                  <a:gd name="T6" fmla="*/ 32 w 69"/>
                  <a:gd name="T7" fmla="*/ 30 h 106"/>
                  <a:gd name="T8" fmla="*/ 62 w 69"/>
                  <a:gd name="T9" fmla="*/ 44 h 106"/>
                  <a:gd name="T10" fmla="*/ 28 w 69"/>
                  <a:gd name="T11" fmla="*/ 54 h 106"/>
                  <a:gd name="T12" fmla="*/ 50 w 69"/>
                  <a:gd name="T13" fmla="*/ 58 h 106"/>
                  <a:gd name="T14" fmla="*/ 39 w 69"/>
                  <a:gd name="T15" fmla="*/ 79 h 106"/>
                  <a:gd name="T16" fmla="*/ 12 w 69"/>
                  <a:gd name="T17" fmla="*/ 81 h 106"/>
                  <a:gd name="T18" fmla="*/ 0 w 69"/>
                  <a:gd name="T19" fmla="*/ 46 h 106"/>
                  <a:gd name="T20" fmla="*/ 8 w 69"/>
                  <a:gd name="T21" fmla="*/ 2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106">
                    <a:moveTo>
                      <a:pt x="8" y="25"/>
                    </a:moveTo>
                    <a:cubicBezTo>
                      <a:pt x="10" y="22"/>
                      <a:pt x="16" y="20"/>
                      <a:pt x="22" y="17"/>
                    </a:cubicBezTo>
                    <a:cubicBezTo>
                      <a:pt x="22" y="17"/>
                      <a:pt x="34" y="0"/>
                      <a:pt x="38" y="9"/>
                    </a:cubicBezTo>
                    <a:cubicBezTo>
                      <a:pt x="42" y="19"/>
                      <a:pt x="38" y="25"/>
                      <a:pt x="32" y="30"/>
                    </a:cubicBezTo>
                    <a:cubicBezTo>
                      <a:pt x="45" y="34"/>
                      <a:pt x="61" y="34"/>
                      <a:pt x="62" y="44"/>
                    </a:cubicBezTo>
                    <a:cubicBezTo>
                      <a:pt x="64" y="62"/>
                      <a:pt x="28" y="54"/>
                      <a:pt x="28" y="54"/>
                    </a:cubicBezTo>
                    <a:cubicBezTo>
                      <a:pt x="28" y="54"/>
                      <a:pt x="38" y="57"/>
                      <a:pt x="50" y="58"/>
                    </a:cubicBezTo>
                    <a:cubicBezTo>
                      <a:pt x="69" y="59"/>
                      <a:pt x="57" y="80"/>
                      <a:pt x="39" y="79"/>
                    </a:cubicBezTo>
                    <a:cubicBezTo>
                      <a:pt x="51" y="89"/>
                      <a:pt x="41" y="106"/>
                      <a:pt x="12" y="81"/>
                    </a:cubicBezTo>
                    <a:cubicBezTo>
                      <a:pt x="1" y="71"/>
                      <a:pt x="0" y="57"/>
                      <a:pt x="0" y="46"/>
                    </a:cubicBezTo>
                    <a:cubicBezTo>
                      <a:pt x="0" y="39"/>
                      <a:pt x="3" y="29"/>
                      <a:pt x="8" y="25"/>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42" name="iṡļiḑê"/>
              <p:cNvSpPr/>
              <p:nvPr>
                <p:custDataLst>
                  <p:tags r:id="rId136"/>
                </p:custDataLst>
              </p:nvPr>
            </p:nvSpPr>
            <p:spPr bwMode="auto">
              <a:xfrm>
                <a:off x="3456" y="1843"/>
                <a:ext cx="80" cy="183"/>
              </a:xfrm>
              <a:custGeom>
                <a:avLst/>
                <a:gdLst>
                  <a:gd name="T0" fmla="*/ 6 w 59"/>
                  <a:gd name="T1" fmla="*/ 136 h 136"/>
                  <a:gd name="T2" fmla="*/ 0 w 59"/>
                  <a:gd name="T3" fmla="*/ 103 h 136"/>
                  <a:gd name="T4" fmla="*/ 3 w 59"/>
                  <a:gd name="T5" fmla="*/ 14 h 136"/>
                  <a:gd name="T6" fmla="*/ 6 w 59"/>
                  <a:gd name="T7" fmla="*/ 7 h 136"/>
                  <a:gd name="T8" fmla="*/ 19 w 59"/>
                  <a:gd name="T9" fmla="*/ 1 h 136"/>
                  <a:gd name="T10" fmla="*/ 27 w 59"/>
                  <a:gd name="T11" fmla="*/ 5 h 136"/>
                  <a:gd name="T12" fmla="*/ 6 w 59"/>
                  <a:gd name="T13" fmla="*/ 136 h 136"/>
                </a:gdLst>
                <a:ahLst/>
                <a:cxnLst>
                  <a:cxn ang="0">
                    <a:pos x="T0" y="T1"/>
                  </a:cxn>
                  <a:cxn ang="0">
                    <a:pos x="T2" y="T3"/>
                  </a:cxn>
                  <a:cxn ang="0">
                    <a:pos x="T4" y="T5"/>
                  </a:cxn>
                  <a:cxn ang="0">
                    <a:pos x="T6" y="T7"/>
                  </a:cxn>
                  <a:cxn ang="0">
                    <a:pos x="T8" y="T9"/>
                  </a:cxn>
                  <a:cxn ang="0">
                    <a:pos x="T10" y="T11"/>
                  </a:cxn>
                  <a:cxn ang="0">
                    <a:pos x="T12" y="T13"/>
                  </a:cxn>
                </a:cxnLst>
                <a:rect l="0" t="0" r="r" b="b"/>
                <a:pathLst>
                  <a:path w="59" h="136">
                    <a:moveTo>
                      <a:pt x="6" y="136"/>
                    </a:moveTo>
                    <a:cubicBezTo>
                      <a:pt x="0" y="103"/>
                      <a:pt x="0" y="103"/>
                      <a:pt x="0" y="103"/>
                    </a:cubicBezTo>
                    <a:cubicBezTo>
                      <a:pt x="9" y="87"/>
                      <a:pt x="19" y="58"/>
                      <a:pt x="3" y="14"/>
                    </a:cubicBezTo>
                    <a:cubicBezTo>
                      <a:pt x="1" y="11"/>
                      <a:pt x="3" y="8"/>
                      <a:pt x="6" y="7"/>
                    </a:cubicBezTo>
                    <a:cubicBezTo>
                      <a:pt x="19" y="1"/>
                      <a:pt x="19" y="1"/>
                      <a:pt x="19" y="1"/>
                    </a:cubicBezTo>
                    <a:cubicBezTo>
                      <a:pt x="22" y="0"/>
                      <a:pt x="25" y="2"/>
                      <a:pt x="27" y="5"/>
                    </a:cubicBezTo>
                    <a:cubicBezTo>
                      <a:pt x="59" y="90"/>
                      <a:pt x="8" y="134"/>
                      <a:pt x="6" y="136"/>
                    </a:cubicBezTo>
                    <a:close/>
                  </a:path>
                </a:pathLst>
              </a:custGeom>
              <a:solidFill>
                <a:srgbClr val="9E8F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43" name="is1ïḍe"/>
              <p:cNvSpPr/>
              <p:nvPr>
                <p:custDataLst>
                  <p:tags r:id="rId137"/>
                </p:custDataLst>
              </p:nvPr>
            </p:nvSpPr>
            <p:spPr bwMode="auto">
              <a:xfrm>
                <a:off x="3456" y="1948"/>
                <a:ext cx="48" cy="82"/>
              </a:xfrm>
              <a:custGeom>
                <a:avLst/>
                <a:gdLst>
                  <a:gd name="T0" fmla="*/ 2 w 35"/>
                  <a:gd name="T1" fmla="*/ 61 h 61"/>
                  <a:gd name="T2" fmla="*/ 0 w 35"/>
                  <a:gd name="T3" fmla="*/ 25 h 61"/>
                  <a:gd name="T4" fmla="*/ 9 w 35"/>
                  <a:gd name="T5" fmla="*/ 0 h 61"/>
                  <a:gd name="T6" fmla="*/ 35 w 35"/>
                  <a:gd name="T7" fmla="*/ 6 h 61"/>
                  <a:gd name="T8" fmla="*/ 2 w 35"/>
                  <a:gd name="T9" fmla="*/ 61 h 61"/>
                </a:gdLst>
                <a:ahLst/>
                <a:cxnLst>
                  <a:cxn ang="0">
                    <a:pos x="T0" y="T1"/>
                  </a:cxn>
                  <a:cxn ang="0">
                    <a:pos x="T2" y="T3"/>
                  </a:cxn>
                  <a:cxn ang="0">
                    <a:pos x="T4" y="T5"/>
                  </a:cxn>
                  <a:cxn ang="0">
                    <a:pos x="T6" y="T7"/>
                  </a:cxn>
                  <a:cxn ang="0">
                    <a:pos x="T8" y="T9"/>
                  </a:cxn>
                </a:cxnLst>
                <a:rect l="0" t="0" r="r" b="b"/>
                <a:pathLst>
                  <a:path w="35" h="61">
                    <a:moveTo>
                      <a:pt x="2" y="61"/>
                    </a:moveTo>
                    <a:cubicBezTo>
                      <a:pt x="0" y="25"/>
                      <a:pt x="0" y="25"/>
                      <a:pt x="0" y="25"/>
                    </a:cubicBezTo>
                    <a:cubicBezTo>
                      <a:pt x="4" y="19"/>
                      <a:pt x="7" y="10"/>
                      <a:pt x="9" y="0"/>
                    </a:cubicBezTo>
                    <a:cubicBezTo>
                      <a:pt x="35" y="6"/>
                      <a:pt x="35" y="6"/>
                      <a:pt x="35" y="6"/>
                    </a:cubicBezTo>
                    <a:cubicBezTo>
                      <a:pt x="27" y="40"/>
                      <a:pt x="9" y="56"/>
                      <a:pt x="2" y="61"/>
                    </a:cubicBezTo>
                    <a:close/>
                  </a:path>
                </a:pathLst>
              </a:custGeom>
              <a:solidFill>
                <a:srgbClr val="BCAC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44" name="íṡliḍè"/>
              <p:cNvSpPr/>
              <p:nvPr>
                <p:custDataLst>
                  <p:tags r:id="rId138"/>
                </p:custDataLst>
              </p:nvPr>
            </p:nvSpPr>
            <p:spPr bwMode="auto">
              <a:xfrm>
                <a:off x="3546" y="1836"/>
                <a:ext cx="121" cy="179"/>
              </a:xfrm>
              <a:custGeom>
                <a:avLst/>
                <a:gdLst>
                  <a:gd name="T0" fmla="*/ 0 w 121"/>
                  <a:gd name="T1" fmla="*/ 5 h 179"/>
                  <a:gd name="T2" fmla="*/ 70 w 121"/>
                  <a:gd name="T3" fmla="*/ 179 h 179"/>
                  <a:gd name="T4" fmla="*/ 121 w 121"/>
                  <a:gd name="T5" fmla="*/ 0 h 179"/>
                  <a:gd name="T6" fmla="*/ 0 w 121"/>
                  <a:gd name="T7" fmla="*/ 5 h 179"/>
                </a:gdLst>
                <a:ahLst/>
                <a:cxnLst>
                  <a:cxn ang="0">
                    <a:pos x="T0" y="T1"/>
                  </a:cxn>
                  <a:cxn ang="0">
                    <a:pos x="T2" y="T3"/>
                  </a:cxn>
                  <a:cxn ang="0">
                    <a:pos x="T4" y="T5"/>
                  </a:cxn>
                  <a:cxn ang="0">
                    <a:pos x="T6" y="T7"/>
                  </a:cxn>
                </a:cxnLst>
                <a:rect l="0" t="0" r="r" b="b"/>
                <a:pathLst>
                  <a:path w="121" h="179">
                    <a:moveTo>
                      <a:pt x="0" y="5"/>
                    </a:moveTo>
                    <a:lnTo>
                      <a:pt x="70" y="179"/>
                    </a:lnTo>
                    <a:lnTo>
                      <a:pt x="121" y="0"/>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45" name="íś1ïḓè"/>
              <p:cNvSpPr/>
              <p:nvPr>
                <p:custDataLst>
                  <p:tags r:id="rId139"/>
                </p:custDataLst>
              </p:nvPr>
            </p:nvSpPr>
            <p:spPr bwMode="auto">
              <a:xfrm>
                <a:off x="3547" y="1838"/>
                <a:ext cx="120" cy="71"/>
              </a:xfrm>
              <a:custGeom>
                <a:avLst/>
                <a:gdLst>
                  <a:gd name="T0" fmla="*/ 89 w 89"/>
                  <a:gd name="T1" fmla="*/ 12 h 52"/>
                  <a:gd name="T2" fmla="*/ 89 w 89"/>
                  <a:gd name="T3" fmla="*/ 12 h 52"/>
                  <a:gd name="T4" fmla="*/ 0 w 89"/>
                  <a:gd name="T5" fmla="*/ 17 h 52"/>
                  <a:gd name="T6" fmla="*/ 0 w 89"/>
                  <a:gd name="T7" fmla="*/ 17 h 52"/>
                  <a:gd name="T8" fmla="*/ 14 w 89"/>
                  <a:gd name="T9" fmla="*/ 52 h 52"/>
                  <a:gd name="T10" fmla="*/ 45 w 89"/>
                  <a:gd name="T11" fmla="*/ 26 h 52"/>
                  <a:gd name="T12" fmla="*/ 79 w 89"/>
                  <a:gd name="T13" fmla="*/ 48 h 52"/>
                  <a:gd name="T14" fmla="*/ 89 w 89"/>
                  <a:gd name="T15" fmla="*/ 1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52">
                    <a:moveTo>
                      <a:pt x="89" y="12"/>
                    </a:moveTo>
                    <a:cubicBezTo>
                      <a:pt x="89" y="12"/>
                      <a:pt x="89" y="12"/>
                      <a:pt x="89" y="12"/>
                    </a:cubicBezTo>
                    <a:cubicBezTo>
                      <a:pt x="60" y="0"/>
                      <a:pt x="28" y="2"/>
                      <a:pt x="0" y="17"/>
                    </a:cubicBezTo>
                    <a:cubicBezTo>
                      <a:pt x="0" y="17"/>
                      <a:pt x="0" y="17"/>
                      <a:pt x="0" y="17"/>
                    </a:cubicBezTo>
                    <a:cubicBezTo>
                      <a:pt x="14" y="52"/>
                      <a:pt x="14" y="52"/>
                      <a:pt x="14" y="52"/>
                    </a:cubicBezTo>
                    <a:cubicBezTo>
                      <a:pt x="45" y="26"/>
                      <a:pt x="45" y="26"/>
                      <a:pt x="45" y="26"/>
                    </a:cubicBezTo>
                    <a:cubicBezTo>
                      <a:pt x="79" y="48"/>
                      <a:pt x="79" y="48"/>
                      <a:pt x="79" y="48"/>
                    </a:cubicBezTo>
                    <a:lnTo>
                      <a:pt x="89" y="12"/>
                    </a:lnTo>
                    <a:close/>
                  </a:path>
                </a:pathLst>
              </a:custGeom>
              <a:solidFill>
                <a:srgbClr val="AFA2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46" name="îş1iḑè"/>
              <p:cNvSpPr/>
              <p:nvPr>
                <p:custDataLst>
                  <p:tags r:id="rId140"/>
                </p:custDataLst>
              </p:nvPr>
            </p:nvSpPr>
            <p:spPr bwMode="auto">
              <a:xfrm>
                <a:off x="3601" y="1838"/>
                <a:ext cx="26" cy="177"/>
              </a:xfrm>
              <a:custGeom>
                <a:avLst/>
                <a:gdLst>
                  <a:gd name="T0" fmla="*/ 26 w 26"/>
                  <a:gd name="T1" fmla="*/ 140 h 177"/>
                  <a:gd name="T2" fmla="*/ 15 w 26"/>
                  <a:gd name="T3" fmla="*/ 177 h 177"/>
                  <a:gd name="T4" fmla="*/ 0 w 26"/>
                  <a:gd name="T5" fmla="*/ 141 h 177"/>
                  <a:gd name="T6" fmla="*/ 6 w 26"/>
                  <a:gd name="T7" fmla="*/ 0 h 177"/>
                  <a:gd name="T8" fmla="*/ 26 w 26"/>
                  <a:gd name="T9" fmla="*/ 140 h 177"/>
                </a:gdLst>
                <a:ahLst/>
                <a:cxnLst>
                  <a:cxn ang="0">
                    <a:pos x="T0" y="T1"/>
                  </a:cxn>
                  <a:cxn ang="0">
                    <a:pos x="T2" y="T3"/>
                  </a:cxn>
                  <a:cxn ang="0">
                    <a:pos x="T4" y="T5"/>
                  </a:cxn>
                  <a:cxn ang="0">
                    <a:pos x="T6" y="T7"/>
                  </a:cxn>
                  <a:cxn ang="0">
                    <a:pos x="T8" y="T9"/>
                  </a:cxn>
                </a:cxnLst>
                <a:rect l="0" t="0" r="r" b="b"/>
                <a:pathLst>
                  <a:path w="26" h="177">
                    <a:moveTo>
                      <a:pt x="26" y="140"/>
                    </a:moveTo>
                    <a:lnTo>
                      <a:pt x="15" y="177"/>
                    </a:lnTo>
                    <a:lnTo>
                      <a:pt x="0" y="141"/>
                    </a:lnTo>
                    <a:lnTo>
                      <a:pt x="6" y="0"/>
                    </a:lnTo>
                    <a:lnTo>
                      <a:pt x="26" y="140"/>
                    </a:lnTo>
                    <a:close/>
                  </a:path>
                </a:pathLst>
              </a:custGeom>
              <a:solidFill>
                <a:srgbClr val="07040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47" name="ïsḷiḍè"/>
              <p:cNvSpPr/>
              <p:nvPr>
                <p:custDataLst>
                  <p:tags r:id="rId141"/>
                </p:custDataLst>
              </p:nvPr>
            </p:nvSpPr>
            <p:spPr bwMode="auto">
              <a:xfrm>
                <a:off x="3584" y="1837"/>
                <a:ext cx="46" cy="51"/>
              </a:xfrm>
              <a:custGeom>
                <a:avLst/>
                <a:gdLst>
                  <a:gd name="T0" fmla="*/ 19 w 34"/>
                  <a:gd name="T1" fmla="*/ 38 h 38"/>
                  <a:gd name="T2" fmla="*/ 19 w 34"/>
                  <a:gd name="T3" fmla="*/ 38 h 38"/>
                  <a:gd name="T4" fmla="*/ 28 w 34"/>
                  <a:gd name="T5" fmla="*/ 30 h 38"/>
                  <a:gd name="T6" fmla="*/ 33 w 34"/>
                  <a:gd name="T7" fmla="*/ 13 h 38"/>
                  <a:gd name="T8" fmla="*/ 22 w 34"/>
                  <a:gd name="T9" fmla="*/ 0 h 38"/>
                  <a:gd name="T10" fmla="*/ 12 w 34"/>
                  <a:gd name="T11" fmla="*/ 1 h 38"/>
                  <a:gd name="T12" fmla="*/ 3 w 34"/>
                  <a:gd name="T13" fmla="*/ 14 h 38"/>
                  <a:gd name="T14" fmla="*/ 9 w 34"/>
                  <a:gd name="T15" fmla="*/ 31 h 38"/>
                  <a:gd name="T16" fmla="*/ 19 w 34"/>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8">
                    <a:moveTo>
                      <a:pt x="19" y="38"/>
                    </a:moveTo>
                    <a:cubicBezTo>
                      <a:pt x="19" y="38"/>
                      <a:pt x="19" y="38"/>
                      <a:pt x="19" y="38"/>
                    </a:cubicBezTo>
                    <a:cubicBezTo>
                      <a:pt x="24" y="38"/>
                      <a:pt x="27" y="35"/>
                      <a:pt x="28" y="30"/>
                    </a:cubicBezTo>
                    <a:cubicBezTo>
                      <a:pt x="33" y="13"/>
                      <a:pt x="33" y="13"/>
                      <a:pt x="33" y="13"/>
                    </a:cubicBezTo>
                    <a:cubicBezTo>
                      <a:pt x="34" y="6"/>
                      <a:pt x="29" y="0"/>
                      <a:pt x="22" y="0"/>
                    </a:cubicBezTo>
                    <a:cubicBezTo>
                      <a:pt x="12" y="1"/>
                      <a:pt x="12" y="1"/>
                      <a:pt x="12" y="1"/>
                    </a:cubicBezTo>
                    <a:cubicBezTo>
                      <a:pt x="5" y="1"/>
                      <a:pt x="0" y="8"/>
                      <a:pt x="3" y="14"/>
                    </a:cubicBezTo>
                    <a:cubicBezTo>
                      <a:pt x="9" y="31"/>
                      <a:pt x="9" y="31"/>
                      <a:pt x="9" y="31"/>
                    </a:cubicBezTo>
                    <a:cubicBezTo>
                      <a:pt x="10" y="36"/>
                      <a:pt x="14" y="38"/>
                      <a:pt x="19" y="38"/>
                    </a:cubicBezTo>
                    <a:close/>
                  </a:path>
                </a:pathLst>
              </a:custGeom>
              <a:solidFill>
                <a:srgbClr val="07040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48" name="íṣḷíḑè"/>
              <p:cNvSpPr/>
              <p:nvPr>
                <p:custDataLst>
                  <p:tags r:id="rId142"/>
                </p:custDataLst>
              </p:nvPr>
            </p:nvSpPr>
            <p:spPr bwMode="auto">
              <a:xfrm>
                <a:off x="3546" y="1818"/>
                <a:ext cx="121" cy="70"/>
              </a:xfrm>
              <a:custGeom>
                <a:avLst/>
                <a:gdLst>
                  <a:gd name="T0" fmla="*/ 90 w 90"/>
                  <a:gd name="T1" fmla="*/ 13 h 52"/>
                  <a:gd name="T2" fmla="*/ 89 w 90"/>
                  <a:gd name="T3" fmla="*/ 12 h 52"/>
                  <a:gd name="T4" fmla="*/ 1 w 90"/>
                  <a:gd name="T5" fmla="*/ 17 h 52"/>
                  <a:gd name="T6" fmla="*/ 0 w 90"/>
                  <a:gd name="T7" fmla="*/ 17 h 52"/>
                  <a:gd name="T8" fmla="*/ 14 w 90"/>
                  <a:gd name="T9" fmla="*/ 52 h 52"/>
                  <a:gd name="T10" fmla="*/ 46 w 90"/>
                  <a:gd name="T11" fmla="*/ 29 h 52"/>
                  <a:gd name="T12" fmla="*/ 80 w 90"/>
                  <a:gd name="T13" fmla="*/ 49 h 52"/>
                  <a:gd name="T14" fmla="*/ 90 w 90"/>
                  <a:gd name="T15" fmla="*/ 13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52">
                    <a:moveTo>
                      <a:pt x="90" y="13"/>
                    </a:moveTo>
                    <a:cubicBezTo>
                      <a:pt x="89" y="12"/>
                      <a:pt x="89" y="12"/>
                      <a:pt x="89" y="12"/>
                    </a:cubicBezTo>
                    <a:cubicBezTo>
                      <a:pt x="61" y="0"/>
                      <a:pt x="28" y="2"/>
                      <a:pt x="1" y="17"/>
                    </a:cubicBezTo>
                    <a:cubicBezTo>
                      <a:pt x="0" y="17"/>
                      <a:pt x="0" y="17"/>
                      <a:pt x="0" y="17"/>
                    </a:cubicBezTo>
                    <a:cubicBezTo>
                      <a:pt x="14" y="52"/>
                      <a:pt x="14" y="52"/>
                      <a:pt x="14" y="52"/>
                    </a:cubicBezTo>
                    <a:cubicBezTo>
                      <a:pt x="46" y="29"/>
                      <a:pt x="46" y="29"/>
                      <a:pt x="46" y="29"/>
                    </a:cubicBezTo>
                    <a:cubicBezTo>
                      <a:pt x="80" y="49"/>
                      <a:pt x="80" y="49"/>
                      <a:pt x="80" y="49"/>
                    </a:cubicBezTo>
                    <a:lnTo>
                      <a:pt x="90" y="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49" name="íšļïḑe"/>
              <p:cNvSpPr/>
              <p:nvPr>
                <p:custDataLst>
                  <p:tags r:id="rId143"/>
                </p:custDataLst>
              </p:nvPr>
            </p:nvSpPr>
            <p:spPr bwMode="auto">
              <a:xfrm>
                <a:off x="3616" y="1824"/>
                <a:ext cx="95" cy="191"/>
              </a:xfrm>
              <a:custGeom>
                <a:avLst/>
                <a:gdLst>
                  <a:gd name="T0" fmla="*/ 0 w 95"/>
                  <a:gd name="T1" fmla="*/ 191 h 191"/>
                  <a:gd name="T2" fmla="*/ 50 w 95"/>
                  <a:gd name="T3" fmla="*/ 0 h 191"/>
                  <a:gd name="T4" fmla="*/ 95 w 95"/>
                  <a:gd name="T5" fmla="*/ 17 h 191"/>
                  <a:gd name="T6" fmla="*/ 70 w 95"/>
                  <a:gd name="T7" fmla="*/ 54 h 191"/>
                  <a:gd name="T8" fmla="*/ 54 w 95"/>
                  <a:gd name="T9" fmla="*/ 62 h 191"/>
                  <a:gd name="T10" fmla="*/ 62 w 95"/>
                  <a:gd name="T11" fmla="*/ 85 h 191"/>
                  <a:gd name="T12" fmla="*/ 0 w 95"/>
                  <a:gd name="T13" fmla="*/ 191 h 191"/>
                </a:gdLst>
                <a:ahLst/>
                <a:cxnLst>
                  <a:cxn ang="0">
                    <a:pos x="T0" y="T1"/>
                  </a:cxn>
                  <a:cxn ang="0">
                    <a:pos x="T2" y="T3"/>
                  </a:cxn>
                  <a:cxn ang="0">
                    <a:pos x="T4" y="T5"/>
                  </a:cxn>
                  <a:cxn ang="0">
                    <a:pos x="T6" y="T7"/>
                  </a:cxn>
                  <a:cxn ang="0">
                    <a:pos x="T8" y="T9"/>
                  </a:cxn>
                  <a:cxn ang="0">
                    <a:pos x="T10" y="T11"/>
                  </a:cxn>
                  <a:cxn ang="0">
                    <a:pos x="T12" y="T13"/>
                  </a:cxn>
                </a:cxnLst>
                <a:rect l="0" t="0" r="r" b="b"/>
                <a:pathLst>
                  <a:path w="95" h="191">
                    <a:moveTo>
                      <a:pt x="0" y="191"/>
                    </a:moveTo>
                    <a:lnTo>
                      <a:pt x="50" y="0"/>
                    </a:lnTo>
                    <a:lnTo>
                      <a:pt x="95" y="17"/>
                    </a:lnTo>
                    <a:lnTo>
                      <a:pt x="70" y="54"/>
                    </a:lnTo>
                    <a:lnTo>
                      <a:pt x="54" y="62"/>
                    </a:lnTo>
                    <a:lnTo>
                      <a:pt x="62" y="85"/>
                    </a:lnTo>
                    <a:lnTo>
                      <a:pt x="0" y="191"/>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50" name="îṡḷíḋê"/>
              <p:cNvSpPr/>
              <p:nvPr>
                <p:custDataLst>
                  <p:tags r:id="rId144"/>
                </p:custDataLst>
              </p:nvPr>
            </p:nvSpPr>
            <p:spPr bwMode="auto">
              <a:xfrm>
                <a:off x="3502" y="1830"/>
                <a:ext cx="114" cy="185"/>
              </a:xfrm>
              <a:custGeom>
                <a:avLst/>
                <a:gdLst>
                  <a:gd name="T0" fmla="*/ 114 w 114"/>
                  <a:gd name="T1" fmla="*/ 185 h 185"/>
                  <a:gd name="T2" fmla="*/ 42 w 114"/>
                  <a:gd name="T3" fmla="*/ 0 h 185"/>
                  <a:gd name="T4" fmla="*/ 0 w 114"/>
                  <a:gd name="T5" fmla="*/ 19 h 185"/>
                  <a:gd name="T6" fmla="*/ 29 w 114"/>
                  <a:gd name="T7" fmla="*/ 56 h 185"/>
                  <a:gd name="T8" fmla="*/ 46 w 114"/>
                  <a:gd name="T9" fmla="*/ 62 h 185"/>
                  <a:gd name="T10" fmla="*/ 40 w 114"/>
                  <a:gd name="T11" fmla="*/ 85 h 185"/>
                  <a:gd name="T12" fmla="*/ 114 w 114"/>
                  <a:gd name="T13" fmla="*/ 185 h 185"/>
                </a:gdLst>
                <a:ahLst/>
                <a:cxnLst>
                  <a:cxn ang="0">
                    <a:pos x="T0" y="T1"/>
                  </a:cxn>
                  <a:cxn ang="0">
                    <a:pos x="T2" y="T3"/>
                  </a:cxn>
                  <a:cxn ang="0">
                    <a:pos x="T4" y="T5"/>
                  </a:cxn>
                  <a:cxn ang="0">
                    <a:pos x="T6" y="T7"/>
                  </a:cxn>
                  <a:cxn ang="0">
                    <a:pos x="T8" y="T9"/>
                  </a:cxn>
                  <a:cxn ang="0">
                    <a:pos x="T10" y="T11"/>
                  </a:cxn>
                  <a:cxn ang="0">
                    <a:pos x="T12" y="T13"/>
                  </a:cxn>
                </a:cxnLst>
                <a:rect l="0" t="0" r="r" b="b"/>
                <a:pathLst>
                  <a:path w="114" h="185">
                    <a:moveTo>
                      <a:pt x="114" y="185"/>
                    </a:moveTo>
                    <a:lnTo>
                      <a:pt x="42" y="0"/>
                    </a:lnTo>
                    <a:lnTo>
                      <a:pt x="0" y="19"/>
                    </a:lnTo>
                    <a:lnTo>
                      <a:pt x="29" y="56"/>
                    </a:lnTo>
                    <a:lnTo>
                      <a:pt x="46" y="62"/>
                    </a:lnTo>
                    <a:lnTo>
                      <a:pt x="40" y="85"/>
                    </a:lnTo>
                    <a:lnTo>
                      <a:pt x="114" y="185"/>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51" name="íSļíḑé"/>
              <p:cNvSpPr/>
              <p:nvPr>
                <p:custDataLst>
                  <p:tags r:id="rId145"/>
                </p:custDataLst>
              </p:nvPr>
            </p:nvSpPr>
            <p:spPr bwMode="auto">
              <a:xfrm>
                <a:off x="3613" y="2019"/>
                <a:ext cx="18" cy="192"/>
              </a:xfrm>
              <a:custGeom>
                <a:avLst/>
                <a:gdLst>
                  <a:gd name="T0" fmla="*/ 0 w 13"/>
                  <a:gd name="T1" fmla="*/ 3 h 142"/>
                  <a:gd name="T2" fmla="*/ 7 w 13"/>
                  <a:gd name="T3" fmla="*/ 139 h 142"/>
                  <a:gd name="T4" fmla="*/ 12 w 13"/>
                  <a:gd name="T5" fmla="*/ 139 h 142"/>
                  <a:gd name="T6" fmla="*/ 5 w 13"/>
                  <a:gd name="T7" fmla="*/ 3 h 142"/>
                  <a:gd name="T8" fmla="*/ 0 w 13"/>
                  <a:gd name="T9" fmla="*/ 3 h 142"/>
                </a:gdLst>
                <a:ahLst/>
                <a:cxnLst>
                  <a:cxn ang="0">
                    <a:pos x="T0" y="T1"/>
                  </a:cxn>
                  <a:cxn ang="0">
                    <a:pos x="T2" y="T3"/>
                  </a:cxn>
                  <a:cxn ang="0">
                    <a:pos x="T4" y="T5"/>
                  </a:cxn>
                  <a:cxn ang="0">
                    <a:pos x="T6" y="T7"/>
                  </a:cxn>
                  <a:cxn ang="0">
                    <a:pos x="T8" y="T9"/>
                  </a:cxn>
                </a:cxnLst>
                <a:rect l="0" t="0" r="r" b="b"/>
                <a:pathLst>
                  <a:path w="13" h="142">
                    <a:moveTo>
                      <a:pt x="0" y="3"/>
                    </a:moveTo>
                    <a:cubicBezTo>
                      <a:pt x="2" y="48"/>
                      <a:pt x="5" y="93"/>
                      <a:pt x="7" y="139"/>
                    </a:cubicBezTo>
                    <a:cubicBezTo>
                      <a:pt x="7" y="142"/>
                      <a:pt x="13" y="142"/>
                      <a:pt x="12" y="139"/>
                    </a:cubicBezTo>
                    <a:cubicBezTo>
                      <a:pt x="10" y="93"/>
                      <a:pt x="7" y="48"/>
                      <a:pt x="5" y="3"/>
                    </a:cubicBezTo>
                    <a:cubicBezTo>
                      <a:pt x="5" y="0"/>
                      <a:pt x="0" y="0"/>
                      <a:pt x="0" y="3"/>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52" name="ïšļïďè"/>
              <p:cNvSpPr/>
              <p:nvPr>
                <p:custDataLst>
                  <p:tags r:id="rId146"/>
                </p:custDataLst>
              </p:nvPr>
            </p:nvSpPr>
            <p:spPr bwMode="auto">
              <a:xfrm>
                <a:off x="3364" y="1428"/>
                <a:ext cx="406" cy="304"/>
              </a:xfrm>
              <a:custGeom>
                <a:avLst/>
                <a:gdLst>
                  <a:gd name="T0" fmla="*/ 73 w 300"/>
                  <a:gd name="T1" fmla="*/ 225 h 225"/>
                  <a:gd name="T2" fmla="*/ 73 w 300"/>
                  <a:gd name="T3" fmla="*/ 67 h 225"/>
                  <a:gd name="T4" fmla="*/ 204 w 300"/>
                  <a:gd name="T5" fmla="*/ 23 h 225"/>
                  <a:gd name="T6" fmla="*/ 239 w 300"/>
                  <a:gd name="T7" fmla="*/ 18 h 225"/>
                  <a:gd name="T8" fmla="*/ 247 w 300"/>
                  <a:gd name="T9" fmla="*/ 39 h 225"/>
                  <a:gd name="T10" fmla="*/ 264 w 300"/>
                  <a:gd name="T11" fmla="*/ 16 h 225"/>
                  <a:gd name="T12" fmla="*/ 268 w 300"/>
                  <a:gd name="T13" fmla="*/ 120 h 225"/>
                  <a:gd name="T14" fmla="*/ 73 w 300"/>
                  <a:gd name="T15" fmla="*/ 225 h 2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225">
                    <a:moveTo>
                      <a:pt x="73" y="225"/>
                    </a:moveTo>
                    <a:cubicBezTo>
                      <a:pt x="73" y="225"/>
                      <a:pt x="0" y="101"/>
                      <a:pt x="73" y="67"/>
                    </a:cubicBezTo>
                    <a:cubicBezTo>
                      <a:pt x="91" y="0"/>
                      <a:pt x="182" y="17"/>
                      <a:pt x="204" y="23"/>
                    </a:cubicBezTo>
                    <a:cubicBezTo>
                      <a:pt x="226" y="29"/>
                      <a:pt x="239" y="18"/>
                      <a:pt x="239" y="18"/>
                    </a:cubicBezTo>
                    <a:cubicBezTo>
                      <a:pt x="247" y="25"/>
                      <a:pt x="247" y="39"/>
                      <a:pt x="247" y="39"/>
                    </a:cubicBezTo>
                    <a:cubicBezTo>
                      <a:pt x="264" y="16"/>
                      <a:pt x="264" y="16"/>
                      <a:pt x="264" y="16"/>
                    </a:cubicBezTo>
                    <a:cubicBezTo>
                      <a:pt x="287" y="31"/>
                      <a:pt x="300" y="67"/>
                      <a:pt x="268" y="120"/>
                    </a:cubicBezTo>
                    <a:lnTo>
                      <a:pt x="73" y="225"/>
                    </a:ln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53" name="í$ḻïḑê"/>
              <p:cNvSpPr/>
              <p:nvPr>
                <p:custDataLst>
                  <p:tags r:id="rId147"/>
                </p:custDataLst>
              </p:nvPr>
            </p:nvSpPr>
            <p:spPr bwMode="auto">
              <a:xfrm>
                <a:off x="3571" y="1749"/>
                <a:ext cx="65" cy="106"/>
              </a:xfrm>
              <a:custGeom>
                <a:avLst/>
                <a:gdLst>
                  <a:gd name="T0" fmla="*/ 48 w 48"/>
                  <a:gd name="T1" fmla="*/ 57 h 78"/>
                  <a:gd name="T2" fmla="*/ 27 w 48"/>
                  <a:gd name="T3" fmla="*/ 78 h 78"/>
                  <a:gd name="T4" fmla="*/ 21 w 48"/>
                  <a:gd name="T5" fmla="*/ 78 h 78"/>
                  <a:gd name="T6" fmla="*/ 0 w 48"/>
                  <a:gd name="T7" fmla="*/ 57 h 78"/>
                  <a:gd name="T8" fmla="*/ 0 w 48"/>
                  <a:gd name="T9" fmla="*/ 21 h 78"/>
                  <a:gd name="T10" fmla="*/ 21 w 48"/>
                  <a:gd name="T11" fmla="*/ 0 h 78"/>
                  <a:gd name="T12" fmla="*/ 27 w 48"/>
                  <a:gd name="T13" fmla="*/ 0 h 78"/>
                  <a:gd name="T14" fmla="*/ 48 w 48"/>
                  <a:gd name="T15" fmla="*/ 21 h 78"/>
                  <a:gd name="T16" fmla="*/ 48 w 48"/>
                  <a:gd name="T17" fmla="*/ 5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78">
                    <a:moveTo>
                      <a:pt x="48" y="57"/>
                    </a:moveTo>
                    <a:cubicBezTo>
                      <a:pt x="48" y="69"/>
                      <a:pt x="38" y="78"/>
                      <a:pt x="27" y="78"/>
                    </a:cubicBezTo>
                    <a:cubicBezTo>
                      <a:pt x="21" y="78"/>
                      <a:pt x="21" y="78"/>
                      <a:pt x="21" y="78"/>
                    </a:cubicBezTo>
                    <a:cubicBezTo>
                      <a:pt x="10" y="78"/>
                      <a:pt x="0" y="69"/>
                      <a:pt x="0" y="57"/>
                    </a:cubicBezTo>
                    <a:cubicBezTo>
                      <a:pt x="0" y="21"/>
                      <a:pt x="0" y="21"/>
                      <a:pt x="0" y="21"/>
                    </a:cubicBezTo>
                    <a:cubicBezTo>
                      <a:pt x="0" y="9"/>
                      <a:pt x="10" y="0"/>
                      <a:pt x="21" y="0"/>
                    </a:cubicBezTo>
                    <a:cubicBezTo>
                      <a:pt x="27" y="0"/>
                      <a:pt x="27" y="0"/>
                      <a:pt x="27" y="0"/>
                    </a:cubicBezTo>
                    <a:cubicBezTo>
                      <a:pt x="38" y="0"/>
                      <a:pt x="48" y="9"/>
                      <a:pt x="48" y="21"/>
                    </a:cubicBezTo>
                    <a:lnTo>
                      <a:pt x="48" y="57"/>
                    </a:lnTo>
                    <a:close/>
                  </a:path>
                </a:pathLst>
              </a:custGeom>
              <a:solidFill>
                <a:srgbClr val="FF9E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54" name="îSļîḍê"/>
              <p:cNvSpPr/>
              <p:nvPr>
                <p:custDataLst>
                  <p:tags r:id="rId148"/>
                </p:custDataLst>
              </p:nvPr>
            </p:nvSpPr>
            <p:spPr bwMode="auto">
              <a:xfrm>
                <a:off x="3414" y="1508"/>
                <a:ext cx="326" cy="313"/>
              </a:xfrm>
              <a:custGeom>
                <a:avLst/>
                <a:gdLst>
                  <a:gd name="T0" fmla="*/ 155 w 241"/>
                  <a:gd name="T1" fmla="*/ 3 h 232"/>
                  <a:gd name="T2" fmla="*/ 95 w 241"/>
                  <a:gd name="T3" fmla="*/ 8 h 232"/>
                  <a:gd name="T4" fmla="*/ 30 w 241"/>
                  <a:gd name="T5" fmla="*/ 88 h 232"/>
                  <a:gd name="T6" fmla="*/ 31 w 241"/>
                  <a:gd name="T7" fmla="*/ 105 h 232"/>
                  <a:gd name="T8" fmla="*/ 31 w 241"/>
                  <a:gd name="T9" fmla="*/ 106 h 232"/>
                  <a:gd name="T10" fmla="*/ 27 w 241"/>
                  <a:gd name="T11" fmla="*/ 106 h 232"/>
                  <a:gd name="T12" fmla="*/ 27 w 241"/>
                  <a:gd name="T13" fmla="*/ 106 h 232"/>
                  <a:gd name="T14" fmla="*/ 1 w 241"/>
                  <a:gd name="T15" fmla="*/ 137 h 232"/>
                  <a:gd name="T16" fmla="*/ 1 w 241"/>
                  <a:gd name="T17" fmla="*/ 138 h 232"/>
                  <a:gd name="T18" fmla="*/ 31 w 241"/>
                  <a:gd name="T19" fmla="*/ 165 h 232"/>
                  <a:gd name="T20" fmla="*/ 32 w 241"/>
                  <a:gd name="T21" fmla="*/ 165 h 232"/>
                  <a:gd name="T22" fmla="*/ 36 w 241"/>
                  <a:gd name="T23" fmla="*/ 164 h 232"/>
                  <a:gd name="T24" fmla="*/ 36 w 241"/>
                  <a:gd name="T25" fmla="*/ 164 h 232"/>
                  <a:gd name="T26" fmla="*/ 112 w 241"/>
                  <a:gd name="T27" fmla="*/ 229 h 232"/>
                  <a:gd name="T28" fmla="*/ 173 w 241"/>
                  <a:gd name="T29" fmla="*/ 224 h 232"/>
                  <a:gd name="T30" fmla="*/ 238 w 241"/>
                  <a:gd name="T31" fmla="*/ 145 h 232"/>
                  <a:gd name="T32" fmla="*/ 232 w 241"/>
                  <a:gd name="T33" fmla="*/ 71 h 232"/>
                  <a:gd name="T34" fmla="*/ 155 w 241"/>
                  <a:gd name="T35"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1" h="232">
                    <a:moveTo>
                      <a:pt x="155" y="3"/>
                    </a:moveTo>
                    <a:cubicBezTo>
                      <a:pt x="95" y="8"/>
                      <a:pt x="95" y="8"/>
                      <a:pt x="95" y="8"/>
                    </a:cubicBezTo>
                    <a:cubicBezTo>
                      <a:pt x="56" y="11"/>
                      <a:pt x="27" y="47"/>
                      <a:pt x="30" y="88"/>
                    </a:cubicBezTo>
                    <a:cubicBezTo>
                      <a:pt x="31" y="105"/>
                      <a:pt x="31" y="105"/>
                      <a:pt x="31" y="105"/>
                    </a:cubicBezTo>
                    <a:cubicBezTo>
                      <a:pt x="31" y="106"/>
                      <a:pt x="31" y="106"/>
                      <a:pt x="31" y="106"/>
                    </a:cubicBezTo>
                    <a:cubicBezTo>
                      <a:pt x="30" y="106"/>
                      <a:pt x="29" y="106"/>
                      <a:pt x="27" y="106"/>
                    </a:cubicBezTo>
                    <a:cubicBezTo>
                      <a:pt x="27" y="106"/>
                      <a:pt x="27" y="106"/>
                      <a:pt x="27" y="106"/>
                    </a:cubicBezTo>
                    <a:cubicBezTo>
                      <a:pt x="11" y="107"/>
                      <a:pt x="0" y="121"/>
                      <a:pt x="1" y="137"/>
                    </a:cubicBezTo>
                    <a:cubicBezTo>
                      <a:pt x="1" y="138"/>
                      <a:pt x="1" y="138"/>
                      <a:pt x="1" y="138"/>
                    </a:cubicBezTo>
                    <a:cubicBezTo>
                      <a:pt x="2" y="154"/>
                      <a:pt x="16" y="166"/>
                      <a:pt x="31" y="165"/>
                    </a:cubicBezTo>
                    <a:cubicBezTo>
                      <a:pt x="32" y="165"/>
                      <a:pt x="32" y="165"/>
                      <a:pt x="32" y="165"/>
                    </a:cubicBezTo>
                    <a:cubicBezTo>
                      <a:pt x="33" y="164"/>
                      <a:pt x="35" y="164"/>
                      <a:pt x="36" y="164"/>
                    </a:cubicBezTo>
                    <a:cubicBezTo>
                      <a:pt x="36" y="164"/>
                      <a:pt x="36" y="164"/>
                      <a:pt x="36" y="164"/>
                    </a:cubicBezTo>
                    <a:cubicBezTo>
                      <a:pt x="41" y="203"/>
                      <a:pt x="74" y="232"/>
                      <a:pt x="112" y="229"/>
                    </a:cubicBezTo>
                    <a:cubicBezTo>
                      <a:pt x="173" y="224"/>
                      <a:pt x="173" y="224"/>
                      <a:pt x="173" y="224"/>
                    </a:cubicBezTo>
                    <a:cubicBezTo>
                      <a:pt x="212" y="221"/>
                      <a:pt x="241" y="186"/>
                      <a:pt x="238" y="145"/>
                    </a:cubicBezTo>
                    <a:cubicBezTo>
                      <a:pt x="232" y="71"/>
                      <a:pt x="232" y="71"/>
                      <a:pt x="232" y="71"/>
                    </a:cubicBezTo>
                    <a:cubicBezTo>
                      <a:pt x="229" y="30"/>
                      <a:pt x="194" y="0"/>
                      <a:pt x="155" y="3"/>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55" name="îŝľïḍe"/>
              <p:cNvSpPr/>
              <p:nvPr>
                <p:custDataLst>
                  <p:tags r:id="rId149"/>
                </p:custDataLst>
              </p:nvPr>
            </p:nvSpPr>
            <p:spPr bwMode="auto">
              <a:xfrm>
                <a:off x="3448" y="1475"/>
                <a:ext cx="213" cy="230"/>
              </a:xfrm>
              <a:custGeom>
                <a:avLst/>
                <a:gdLst>
                  <a:gd name="T0" fmla="*/ 31 w 157"/>
                  <a:gd name="T1" fmla="*/ 151 h 170"/>
                  <a:gd name="T2" fmla="*/ 47 w 157"/>
                  <a:gd name="T3" fmla="*/ 47 h 170"/>
                  <a:gd name="T4" fmla="*/ 97 w 157"/>
                  <a:gd name="T5" fmla="*/ 31 h 170"/>
                  <a:gd name="T6" fmla="*/ 141 w 157"/>
                  <a:gd name="T7" fmla="*/ 27 h 170"/>
                  <a:gd name="T8" fmla="*/ 139 w 157"/>
                  <a:gd name="T9" fmla="*/ 1 h 170"/>
                  <a:gd name="T10" fmla="*/ 90 w 157"/>
                  <a:gd name="T11" fmla="*/ 5 h 170"/>
                  <a:gd name="T12" fmla="*/ 28 w 157"/>
                  <a:gd name="T13" fmla="*/ 29 h 170"/>
                  <a:gd name="T14" fmla="*/ 3 w 157"/>
                  <a:gd name="T15" fmla="*/ 103 h 170"/>
                  <a:gd name="T16" fmla="*/ 7 w 157"/>
                  <a:gd name="T17" fmla="*/ 153 h 170"/>
                  <a:gd name="T18" fmla="*/ 31 w 157"/>
                  <a:gd name="T19" fmla="*/ 15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170">
                    <a:moveTo>
                      <a:pt x="31" y="151"/>
                    </a:moveTo>
                    <a:cubicBezTo>
                      <a:pt x="29" y="116"/>
                      <a:pt x="18" y="73"/>
                      <a:pt x="47" y="47"/>
                    </a:cubicBezTo>
                    <a:cubicBezTo>
                      <a:pt x="61" y="33"/>
                      <a:pt x="78" y="32"/>
                      <a:pt x="97" y="31"/>
                    </a:cubicBezTo>
                    <a:cubicBezTo>
                      <a:pt x="112" y="29"/>
                      <a:pt x="126" y="28"/>
                      <a:pt x="141" y="27"/>
                    </a:cubicBezTo>
                    <a:cubicBezTo>
                      <a:pt x="157" y="26"/>
                      <a:pt x="155" y="0"/>
                      <a:pt x="139" y="1"/>
                    </a:cubicBezTo>
                    <a:cubicBezTo>
                      <a:pt x="123" y="2"/>
                      <a:pt x="107" y="4"/>
                      <a:pt x="90" y="5"/>
                    </a:cubicBezTo>
                    <a:cubicBezTo>
                      <a:pt x="67" y="7"/>
                      <a:pt x="46" y="12"/>
                      <a:pt x="28" y="29"/>
                    </a:cubicBezTo>
                    <a:cubicBezTo>
                      <a:pt x="9" y="48"/>
                      <a:pt x="0" y="75"/>
                      <a:pt x="3" y="103"/>
                    </a:cubicBezTo>
                    <a:cubicBezTo>
                      <a:pt x="4" y="119"/>
                      <a:pt x="5" y="136"/>
                      <a:pt x="7" y="153"/>
                    </a:cubicBezTo>
                    <a:cubicBezTo>
                      <a:pt x="8" y="170"/>
                      <a:pt x="33" y="168"/>
                      <a:pt x="31" y="151"/>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56" name="íṣḻïďè"/>
              <p:cNvSpPr/>
              <p:nvPr>
                <p:custDataLst>
                  <p:tags r:id="rId150"/>
                </p:custDataLst>
              </p:nvPr>
            </p:nvSpPr>
            <p:spPr bwMode="auto">
              <a:xfrm>
                <a:off x="3565" y="1653"/>
                <a:ext cx="19" cy="26"/>
              </a:xfrm>
              <a:custGeom>
                <a:avLst/>
                <a:gdLst>
                  <a:gd name="T0" fmla="*/ 14 w 14"/>
                  <a:gd name="T1" fmla="*/ 9 h 19"/>
                  <a:gd name="T2" fmla="*/ 8 w 14"/>
                  <a:gd name="T3" fmla="*/ 18 h 19"/>
                  <a:gd name="T4" fmla="*/ 0 w 14"/>
                  <a:gd name="T5" fmla="*/ 10 h 19"/>
                  <a:gd name="T6" fmla="*/ 6 w 14"/>
                  <a:gd name="T7" fmla="*/ 0 h 19"/>
                  <a:gd name="T8" fmla="*/ 14 w 14"/>
                  <a:gd name="T9" fmla="*/ 9 h 19"/>
                </a:gdLst>
                <a:ahLst/>
                <a:cxnLst>
                  <a:cxn ang="0">
                    <a:pos x="T0" y="T1"/>
                  </a:cxn>
                  <a:cxn ang="0">
                    <a:pos x="T2" y="T3"/>
                  </a:cxn>
                  <a:cxn ang="0">
                    <a:pos x="T4" y="T5"/>
                  </a:cxn>
                  <a:cxn ang="0">
                    <a:pos x="T6" y="T7"/>
                  </a:cxn>
                  <a:cxn ang="0">
                    <a:pos x="T8" y="T9"/>
                  </a:cxn>
                </a:cxnLst>
                <a:rect l="0" t="0" r="r" b="b"/>
                <a:pathLst>
                  <a:path w="14" h="19">
                    <a:moveTo>
                      <a:pt x="14" y="9"/>
                    </a:moveTo>
                    <a:cubicBezTo>
                      <a:pt x="14" y="14"/>
                      <a:pt x="11" y="18"/>
                      <a:pt x="8" y="18"/>
                    </a:cubicBezTo>
                    <a:cubicBezTo>
                      <a:pt x="4" y="19"/>
                      <a:pt x="0" y="15"/>
                      <a:pt x="0" y="10"/>
                    </a:cubicBezTo>
                    <a:cubicBezTo>
                      <a:pt x="0" y="5"/>
                      <a:pt x="2" y="0"/>
                      <a:pt x="6" y="0"/>
                    </a:cubicBezTo>
                    <a:cubicBezTo>
                      <a:pt x="10" y="0"/>
                      <a:pt x="13" y="3"/>
                      <a:pt x="14" y="9"/>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57" name="îs1iḍê"/>
              <p:cNvSpPr/>
              <p:nvPr>
                <p:custDataLst>
                  <p:tags r:id="rId151"/>
                </p:custDataLst>
              </p:nvPr>
            </p:nvSpPr>
            <p:spPr bwMode="auto">
              <a:xfrm>
                <a:off x="3666" y="1644"/>
                <a:ext cx="20" cy="27"/>
              </a:xfrm>
              <a:custGeom>
                <a:avLst/>
                <a:gdLst>
                  <a:gd name="T0" fmla="*/ 14 w 15"/>
                  <a:gd name="T1" fmla="*/ 9 h 20"/>
                  <a:gd name="T2" fmla="*/ 8 w 15"/>
                  <a:gd name="T3" fmla="*/ 19 h 20"/>
                  <a:gd name="T4" fmla="*/ 1 w 15"/>
                  <a:gd name="T5" fmla="*/ 11 h 20"/>
                  <a:gd name="T6" fmla="*/ 7 w 15"/>
                  <a:gd name="T7" fmla="*/ 1 h 20"/>
                  <a:gd name="T8" fmla="*/ 14 w 15"/>
                  <a:gd name="T9" fmla="*/ 9 h 20"/>
                </a:gdLst>
                <a:ahLst/>
                <a:cxnLst>
                  <a:cxn ang="0">
                    <a:pos x="T0" y="T1"/>
                  </a:cxn>
                  <a:cxn ang="0">
                    <a:pos x="T2" y="T3"/>
                  </a:cxn>
                  <a:cxn ang="0">
                    <a:pos x="T4" y="T5"/>
                  </a:cxn>
                  <a:cxn ang="0">
                    <a:pos x="T6" y="T7"/>
                  </a:cxn>
                  <a:cxn ang="0">
                    <a:pos x="T8" y="T9"/>
                  </a:cxn>
                </a:cxnLst>
                <a:rect l="0" t="0" r="r" b="b"/>
                <a:pathLst>
                  <a:path w="15" h="20">
                    <a:moveTo>
                      <a:pt x="14" y="9"/>
                    </a:moveTo>
                    <a:cubicBezTo>
                      <a:pt x="15" y="15"/>
                      <a:pt x="12" y="19"/>
                      <a:pt x="8" y="19"/>
                    </a:cubicBezTo>
                    <a:cubicBezTo>
                      <a:pt x="5" y="20"/>
                      <a:pt x="1" y="16"/>
                      <a:pt x="1" y="11"/>
                    </a:cubicBezTo>
                    <a:cubicBezTo>
                      <a:pt x="0" y="5"/>
                      <a:pt x="3" y="1"/>
                      <a:pt x="7" y="1"/>
                    </a:cubicBezTo>
                    <a:cubicBezTo>
                      <a:pt x="11" y="0"/>
                      <a:pt x="14" y="4"/>
                      <a:pt x="14" y="9"/>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58" name="ïŝḻíḑè"/>
              <p:cNvSpPr/>
              <p:nvPr>
                <p:custDataLst>
                  <p:tags r:id="rId152"/>
                </p:custDataLst>
              </p:nvPr>
            </p:nvSpPr>
            <p:spPr bwMode="auto">
              <a:xfrm>
                <a:off x="3647" y="1597"/>
                <a:ext cx="50" cy="24"/>
              </a:xfrm>
              <a:custGeom>
                <a:avLst/>
                <a:gdLst>
                  <a:gd name="T0" fmla="*/ 35 w 37"/>
                  <a:gd name="T1" fmla="*/ 11 h 18"/>
                  <a:gd name="T2" fmla="*/ 2 w 37"/>
                  <a:gd name="T3" fmla="*/ 13 h 18"/>
                  <a:gd name="T4" fmla="*/ 6 w 37"/>
                  <a:gd name="T5" fmla="*/ 16 h 18"/>
                  <a:gd name="T6" fmla="*/ 31 w 37"/>
                  <a:gd name="T7" fmla="*/ 14 h 18"/>
                  <a:gd name="T8" fmla="*/ 35 w 37"/>
                  <a:gd name="T9" fmla="*/ 11 h 18"/>
                </a:gdLst>
                <a:ahLst/>
                <a:cxnLst>
                  <a:cxn ang="0">
                    <a:pos x="T0" y="T1"/>
                  </a:cxn>
                  <a:cxn ang="0">
                    <a:pos x="T2" y="T3"/>
                  </a:cxn>
                  <a:cxn ang="0">
                    <a:pos x="T4" y="T5"/>
                  </a:cxn>
                  <a:cxn ang="0">
                    <a:pos x="T6" y="T7"/>
                  </a:cxn>
                  <a:cxn ang="0">
                    <a:pos x="T8" y="T9"/>
                  </a:cxn>
                </a:cxnLst>
                <a:rect l="0" t="0" r="r" b="b"/>
                <a:pathLst>
                  <a:path w="37" h="18">
                    <a:moveTo>
                      <a:pt x="35" y="11"/>
                    </a:moveTo>
                    <a:cubicBezTo>
                      <a:pt x="25" y="0"/>
                      <a:pt x="10" y="0"/>
                      <a:pt x="2" y="13"/>
                    </a:cubicBezTo>
                    <a:cubicBezTo>
                      <a:pt x="0" y="16"/>
                      <a:pt x="5" y="18"/>
                      <a:pt x="6" y="16"/>
                    </a:cubicBezTo>
                    <a:cubicBezTo>
                      <a:pt x="13" y="6"/>
                      <a:pt x="24" y="6"/>
                      <a:pt x="31" y="14"/>
                    </a:cubicBezTo>
                    <a:cubicBezTo>
                      <a:pt x="34" y="17"/>
                      <a:pt x="37" y="13"/>
                      <a:pt x="35" y="11"/>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59" name="íṧḷiḓe"/>
              <p:cNvSpPr/>
              <p:nvPr>
                <p:custDataLst>
                  <p:tags r:id="rId153"/>
                </p:custDataLst>
              </p:nvPr>
            </p:nvSpPr>
            <p:spPr bwMode="auto">
              <a:xfrm>
                <a:off x="3544" y="1603"/>
                <a:ext cx="52" cy="27"/>
              </a:xfrm>
              <a:custGeom>
                <a:avLst/>
                <a:gdLst>
                  <a:gd name="T0" fmla="*/ 7 w 38"/>
                  <a:gd name="T1" fmla="*/ 17 h 20"/>
                  <a:gd name="T2" fmla="*/ 32 w 38"/>
                  <a:gd name="T3" fmla="*/ 15 h 20"/>
                  <a:gd name="T4" fmla="*/ 35 w 38"/>
                  <a:gd name="T5" fmla="*/ 11 h 20"/>
                  <a:gd name="T6" fmla="*/ 2 w 38"/>
                  <a:gd name="T7" fmla="*/ 15 h 20"/>
                  <a:gd name="T8" fmla="*/ 7 w 38"/>
                  <a:gd name="T9" fmla="*/ 17 h 20"/>
                </a:gdLst>
                <a:ahLst/>
                <a:cxnLst>
                  <a:cxn ang="0">
                    <a:pos x="T0" y="T1"/>
                  </a:cxn>
                  <a:cxn ang="0">
                    <a:pos x="T2" y="T3"/>
                  </a:cxn>
                  <a:cxn ang="0">
                    <a:pos x="T4" y="T5"/>
                  </a:cxn>
                  <a:cxn ang="0">
                    <a:pos x="T6" y="T7"/>
                  </a:cxn>
                  <a:cxn ang="0">
                    <a:pos x="T8" y="T9"/>
                  </a:cxn>
                </a:cxnLst>
                <a:rect l="0" t="0" r="r" b="b"/>
                <a:pathLst>
                  <a:path w="38" h="20">
                    <a:moveTo>
                      <a:pt x="7" y="17"/>
                    </a:moveTo>
                    <a:cubicBezTo>
                      <a:pt x="13" y="8"/>
                      <a:pt x="24" y="6"/>
                      <a:pt x="32" y="15"/>
                    </a:cubicBezTo>
                    <a:cubicBezTo>
                      <a:pt x="34" y="17"/>
                      <a:pt x="38" y="14"/>
                      <a:pt x="35" y="11"/>
                    </a:cubicBezTo>
                    <a:cubicBezTo>
                      <a:pt x="25" y="0"/>
                      <a:pt x="10" y="2"/>
                      <a:pt x="2" y="15"/>
                    </a:cubicBezTo>
                    <a:cubicBezTo>
                      <a:pt x="0" y="17"/>
                      <a:pt x="5" y="20"/>
                      <a:pt x="7" y="17"/>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60" name="iṣļîḑê"/>
              <p:cNvSpPr/>
              <p:nvPr>
                <p:custDataLst>
                  <p:tags r:id="rId154"/>
                </p:custDataLst>
              </p:nvPr>
            </p:nvSpPr>
            <p:spPr bwMode="auto">
              <a:xfrm>
                <a:off x="3450" y="1466"/>
                <a:ext cx="274" cy="181"/>
              </a:xfrm>
              <a:custGeom>
                <a:avLst/>
                <a:gdLst>
                  <a:gd name="T0" fmla="*/ 199 w 203"/>
                  <a:gd name="T1" fmla="*/ 13 h 134"/>
                  <a:gd name="T2" fmla="*/ 125 w 203"/>
                  <a:gd name="T3" fmla="*/ 58 h 134"/>
                  <a:gd name="T4" fmla="*/ 24 w 203"/>
                  <a:gd name="T5" fmla="*/ 134 h 134"/>
                  <a:gd name="T6" fmla="*/ 67 w 203"/>
                  <a:gd name="T7" fmla="*/ 15 h 134"/>
                  <a:gd name="T8" fmla="*/ 199 w 203"/>
                  <a:gd name="T9" fmla="*/ 13 h 134"/>
                </a:gdLst>
                <a:ahLst/>
                <a:cxnLst>
                  <a:cxn ang="0">
                    <a:pos x="T0" y="T1"/>
                  </a:cxn>
                  <a:cxn ang="0">
                    <a:pos x="T2" y="T3"/>
                  </a:cxn>
                  <a:cxn ang="0">
                    <a:pos x="T4" y="T5"/>
                  </a:cxn>
                  <a:cxn ang="0">
                    <a:pos x="T6" y="T7"/>
                  </a:cxn>
                  <a:cxn ang="0">
                    <a:pos x="T8" y="T9"/>
                  </a:cxn>
                </a:cxnLst>
                <a:rect l="0" t="0" r="r" b="b"/>
                <a:pathLst>
                  <a:path w="203" h="134">
                    <a:moveTo>
                      <a:pt x="199" y="13"/>
                    </a:moveTo>
                    <a:cubicBezTo>
                      <a:pt x="199" y="13"/>
                      <a:pt x="203" y="52"/>
                      <a:pt x="125" y="58"/>
                    </a:cubicBezTo>
                    <a:cubicBezTo>
                      <a:pt x="47" y="65"/>
                      <a:pt x="18" y="63"/>
                      <a:pt x="24" y="134"/>
                    </a:cubicBezTo>
                    <a:cubicBezTo>
                      <a:pt x="24" y="134"/>
                      <a:pt x="0" y="31"/>
                      <a:pt x="67" y="15"/>
                    </a:cubicBezTo>
                    <a:cubicBezTo>
                      <a:pt x="134" y="0"/>
                      <a:pt x="161" y="31"/>
                      <a:pt x="199" y="13"/>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61" name="iSľíḋè"/>
              <p:cNvSpPr/>
              <p:nvPr>
                <p:custDataLst>
                  <p:tags r:id="rId155"/>
                </p:custDataLst>
              </p:nvPr>
            </p:nvSpPr>
            <p:spPr bwMode="auto">
              <a:xfrm>
                <a:off x="3593" y="1726"/>
                <a:ext cx="78" cy="30"/>
              </a:xfrm>
              <a:custGeom>
                <a:avLst/>
                <a:gdLst>
                  <a:gd name="T0" fmla="*/ 2 w 58"/>
                  <a:gd name="T1" fmla="*/ 9 h 22"/>
                  <a:gd name="T2" fmla="*/ 56 w 58"/>
                  <a:gd name="T3" fmla="*/ 5 h 22"/>
                  <a:gd name="T4" fmla="*/ 53 w 58"/>
                  <a:gd name="T5" fmla="*/ 2 h 22"/>
                  <a:gd name="T6" fmla="*/ 5 w 58"/>
                  <a:gd name="T7" fmla="*/ 5 h 22"/>
                  <a:gd name="T8" fmla="*/ 2 w 58"/>
                  <a:gd name="T9" fmla="*/ 9 h 22"/>
                </a:gdLst>
                <a:ahLst/>
                <a:cxnLst>
                  <a:cxn ang="0">
                    <a:pos x="T0" y="T1"/>
                  </a:cxn>
                  <a:cxn ang="0">
                    <a:pos x="T2" y="T3"/>
                  </a:cxn>
                  <a:cxn ang="0">
                    <a:pos x="T4" y="T5"/>
                  </a:cxn>
                  <a:cxn ang="0">
                    <a:pos x="T6" y="T7"/>
                  </a:cxn>
                  <a:cxn ang="0">
                    <a:pos x="T8" y="T9"/>
                  </a:cxn>
                </a:cxnLst>
                <a:rect l="0" t="0" r="r" b="b"/>
                <a:pathLst>
                  <a:path w="58" h="22">
                    <a:moveTo>
                      <a:pt x="2" y="9"/>
                    </a:moveTo>
                    <a:cubicBezTo>
                      <a:pt x="19" y="22"/>
                      <a:pt x="41" y="21"/>
                      <a:pt x="56" y="5"/>
                    </a:cubicBezTo>
                    <a:cubicBezTo>
                      <a:pt x="58" y="3"/>
                      <a:pt x="55" y="0"/>
                      <a:pt x="53" y="2"/>
                    </a:cubicBezTo>
                    <a:cubicBezTo>
                      <a:pt x="40" y="16"/>
                      <a:pt x="20" y="18"/>
                      <a:pt x="5" y="5"/>
                    </a:cubicBezTo>
                    <a:cubicBezTo>
                      <a:pt x="3" y="3"/>
                      <a:pt x="0" y="7"/>
                      <a:pt x="2" y="9"/>
                    </a:cubicBezTo>
                    <a:close/>
                  </a:path>
                </a:pathLst>
              </a:custGeom>
              <a:solidFill>
                <a:srgbClr val="E56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62" name="íṩlíḋè"/>
              <p:cNvSpPr/>
              <p:nvPr>
                <p:custDataLst>
                  <p:tags r:id="rId156"/>
                </p:custDataLst>
              </p:nvPr>
            </p:nvSpPr>
            <p:spPr bwMode="auto">
              <a:xfrm>
                <a:off x="4876" y="2785"/>
                <a:ext cx="23" cy="92"/>
              </a:xfrm>
              <a:custGeom>
                <a:avLst/>
                <a:gdLst>
                  <a:gd name="T0" fmla="*/ 12 w 23"/>
                  <a:gd name="T1" fmla="*/ 92 h 92"/>
                  <a:gd name="T2" fmla="*/ 23 w 23"/>
                  <a:gd name="T3" fmla="*/ 44 h 92"/>
                  <a:gd name="T4" fmla="*/ 0 w 23"/>
                  <a:gd name="T5" fmla="*/ 0 h 92"/>
                  <a:gd name="T6" fmla="*/ 12 w 23"/>
                  <a:gd name="T7" fmla="*/ 92 h 92"/>
                </a:gdLst>
                <a:ahLst/>
                <a:cxnLst>
                  <a:cxn ang="0">
                    <a:pos x="T0" y="T1"/>
                  </a:cxn>
                  <a:cxn ang="0">
                    <a:pos x="T2" y="T3"/>
                  </a:cxn>
                  <a:cxn ang="0">
                    <a:pos x="T4" y="T5"/>
                  </a:cxn>
                  <a:cxn ang="0">
                    <a:pos x="T6" y="T7"/>
                  </a:cxn>
                </a:cxnLst>
                <a:rect l="0" t="0" r="r" b="b"/>
                <a:pathLst>
                  <a:path w="23" h="92">
                    <a:moveTo>
                      <a:pt x="12" y="92"/>
                    </a:moveTo>
                    <a:lnTo>
                      <a:pt x="23" y="44"/>
                    </a:lnTo>
                    <a:lnTo>
                      <a:pt x="0" y="0"/>
                    </a:lnTo>
                    <a:lnTo>
                      <a:pt x="12" y="92"/>
                    </a:lnTo>
                    <a:close/>
                  </a:path>
                </a:pathLst>
              </a:custGeom>
              <a:solidFill>
                <a:srgbClr val="8F8F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63" name="îṥļïḓê"/>
              <p:cNvSpPr/>
              <p:nvPr>
                <p:custDataLst>
                  <p:tags r:id="rId157"/>
                </p:custDataLst>
              </p:nvPr>
            </p:nvSpPr>
            <p:spPr bwMode="auto">
              <a:xfrm>
                <a:off x="4236" y="2669"/>
                <a:ext cx="663" cy="457"/>
              </a:xfrm>
              <a:custGeom>
                <a:avLst/>
                <a:gdLst>
                  <a:gd name="T0" fmla="*/ 663 w 663"/>
                  <a:gd name="T1" fmla="*/ 160 h 457"/>
                  <a:gd name="T2" fmla="*/ 494 w 663"/>
                  <a:gd name="T3" fmla="*/ 457 h 457"/>
                  <a:gd name="T4" fmla="*/ 433 w 663"/>
                  <a:gd name="T5" fmla="*/ 431 h 457"/>
                  <a:gd name="T6" fmla="*/ 301 w 663"/>
                  <a:gd name="T7" fmla="*/ 374 h 457"/>
                  <a:gd name="T8" fmla="*/ 0 w 663"/>
                  <a:gd name="T9" fmla="*/ 327 h 457"/>
                  <a:gd name="T10" fmla="*/ 196 w 663"/>
                  <a:gd name="T11" fmla="*/ 0 h 457"/>
                  <a:gd name="T12" fmla="*/ 421 w 663"/>
                  <a:gd name="T13" fmla="*/ 0 h 457"/>
                  <a:gd name="T14" fmla="*/ 418 w 663"/>
                  <a:gd name="T15" fmla="*/ 85 h 457"/>
                  <a:gd name="T16" fmla="*/ 456 w 663"/>
                  <a:gd name="T17" fmla="*/ 8 h 457"/>
                  <a:gd name="T18" fmla="*/ 636 w 663"/>
                  <a:gd name="T19" fmla="*/ 81 h 457"/>
                  <a:gd name="T20" fmla="*/ 663 w 663"/>
                  <a:gd name="T21" fmla="*/ 16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3" h="457">
                    <a:moveTo>
                      <a:pt x="663" y="160"/>
                    </a:moveTo>
                    <a:lnTo>
                      <a:pt x="494" y="457"/>
                    </a:lnTo>
                    <a:lnTo>
                      <a:pt x="433" y="431"/>
                    </a:lnTo>
                    <a:lnTo>
                      <a:pt x="301" y="374"/>
                    </a:lnTo>
                    <a:lnTo>
                      <a:pt x="0" y="327"/>
                    </a:lnTo>
                    <a:lnTo>
                      <a:pt x="196" y="0"/>
                    </a:lnTo>
                    <a:lnTo>
                      <a:pt x="421" y="0"/>
                    </a:lnTo>
                    <a:lnTo>
                      <a:pt x="418" y="85"/>
                    </a:lnTo>
                    <a:lnTo>
                      <a:pt x="456" y="8"/>
                    </a:lnTo>
                    <a:lnTo>
                      <a:pt x="636" y="81"/>
                    </a:lnTo>
                    <a:lnTo>
                      <a:pt x="663" y="160"/>
                    </a:lnTo>
                    <a:close/>
                  </a:path>
                </a:pathLst>
              </a:custGeom>
              <a:solidFill>
                <a:srgbClr val="F3EE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64" name="ïṩliḍé"/>
              <p:cNvSpPr/>
              <p:nvPr>
                <p:custDataLst>
                  <p:tags r:id="rId158"/>
                </p:custDataLst>
              </p:nvPr>
            </p:nvSpPr>
            <p:spPr bwMode="auto">
              <a:xfrm>
                <a:off x="4236" y="2669"/>
                <a:ext cx="663" cy="457"/>
              </a:xfrm>
              <a:custGeom>
                <a:avLst/>
                <a:gdLst>
                  <a:gd name="T0" fmla="*/ 663 w 663"/>
                  <a:gd name="T1" fmla="*/ 160 h 457"/>
                  <a:gd name="T2" fmla="*/ 494 w 663"/>
                  <a:gd name="T3" fmla="*/ 457 h 457"/>
                  <a:gd name="T4" fmla="*/ 433 w 663"/>
                  <a:gd name="T5" fmla="*/ 431 h 457"/>
                  <a:gd name="T6" fmla="*/ 301 w 663"/>
                  <a:gd name="T7" fmla="*/ 374 h 457"/>
                  <a:gd name="T8" fmla="*/ 0 w 663"/>
                  <a:gd name="T9" fmla="*/ 327 h 457"/>
                  <a:gd name="T10" fmla="*/ 196 w 663"/>
                  <a:gd name="T11" fmla="*/ 0 h 457"/>
                  <a:gd name="T12" fmla="*/ 421 w 663"/>
                  <a:gd name="T13" fmla="*/ 0 h 457"/>
                  <a:gd name="T14" fmla="*/ 418 w 663"/>
                  <a:gd name="T15" fmla="*/ 85 h 457"/>
                  <a:gd name="T16" fmla="*/ 456 w 663"/>
                  <a:gd name="T17" fmla="*/ 8 h 457"/>
                  <a:gd name="T18" fmla="*/ 636 w 663"/>
                  <a:gd name="T19" fmla="*/ 81 h 457"/>
                  <a:gd name="T20" fmla="*/ 663 w 663"/>
                  <a:gd name="T21" fmla="*/ 16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3" h="457">
                    <a:moveTo>
                      <a:pt x="663" y="160"/>
                    </a:moveTo>
                    <a:lnTo>
                      <a:pt x="494" y="457"/>
                    </a:lnTo>
                    <a:lnTo>
                      <a:pt x="433" y="431"/>
                    </a:lnTo>
                    <a:lnTo>
                      <a:pt x="301" y="374"/>
                    </a:lnTo>
                    <a:lnTo>
                      <a:pt x="0" y="327"/>
                    </a:lnTo>
                    <a:lnTo>
                      <a:pt x="196" y="0"/>
                    </a:lnTo>
                    <a:lnTo>
                      <a:pt x="421" y="0"/>
                    </a:lnTo>
                    <a:lnTo>
                      <a:pt x="418" y="85"/>
                    </a:lnTo>
                    <a:lnTo>
                      <a:pt x="456" y="8"/>
                    </a:lnTo>
                    <a:lnTo>
                      <a:pt x="636" y="81"/>
                    </a:lnTo>
                    <a:lnTo>
                      <a:pt x="663" y="1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65" name="íṩḷîḓè"/>
              <p:cNvSpPr/>
              <p:nvPr>
                <p:custDataLst>
                  <p:tags r:id="rId159"/>
                </p:custDataLst>
              </p:nvPr>
            </p:nvSpPr>
            <p:spPr bwMode="auto">
              <a:xfrm>
                <a:off x="4669" y="2750"/>
                <a:ext cx="230" cy="376"/>
              </a:xfrm>
              <a:custGeom>
                <a:avLst/>
                <a:gdLst>
                  <a:gd name="T0" fmla="*/ 230 w 230"/>
                  <a:gd name="T1" fmla="*/ 79 h 376"/>
                  <a:gd name="T2" fmla="*/ 61 w 230"/>
                  <a:gd name="T3" fmla="*/ 376 h 376"/>
                  <a:gd name="T4" fmla="*/ 0 w 230"/>
                  <a:gd name="T5" fmla="*/ 350 h 376"/>
                  <a:gd name="T6" fmla="*/ 203 w 230"/>
                  <a:gd name="T7" fmla="*/ 0 h 376"/>
                  <a:gd name="T8" fmla="*/ 230 w 230"/>
                  <a:gd name="T9" fmla="*/ 79 h 376"/>
                </a:gdLst>
                <a:ahLst/>
                <a:cxnLst>
                  <a:cxn ang="0">
                    <a:pos x="T0" y="T1"/>
                  </a:cxn>
                  <a:cxn ang="0">
                    <a:pos x="T2" y="T3"/>
                  </a:cxn>
                  <a:cxn ang="0">
                    <a:pos x="T4" y="T5"/>
                  </a:cxn>
                  <a:cxn ang="0">
                    <a:pos x="T6" y="T7"/>
                  </a:cxn>
                  <a:cxn ang="0">
                    <a:pos x="T8" y="T9"/>
                  </a:cxn>
                </a:cxnLst>
                <a:rect l="0" t="0" r="r" b="b"/>
                <a:pathLst>
                  <a:path w="230" h="376">
                    <a:moveTo>
                      <a:pt x="230" y="79"/>
                    </a:moveTo>
                    <a:lnTo>
                      <a:pt x="61" y="376"/>
                    </a:lnTo>
                    <a:lnTo>
                      <a:pt x="0" y="350"/>
                    </a:lnTo>
                    <a:lnTo>
                      <a:pt x="203" y="0"/>
                    </a:lnTo>
                    <a:lnTo>
                      <a:pt x="230" y="79"/>
                    </a:lnTo>
                    <a:close/>
                  </a:path>
                </a:pathLst>
              </a:custGeom>
              <a:solidFill>
                <a:srgbClr val="C2BA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66" name="ïsļíďè"/>
              <p:cNvSpPr/>
              <p:nvPr>
                <p:custDataLst>
                  <p:tags r:id="rId160"/>
                </p:custDataLst>
              </p:nvPr>
            </p:nvSpPr>
            <p:spPr bwMode="auto">
              <a:xfrm>
                <a:off x="4467" y="2669"/>
                <a:ext cx="207" cy="370"/>
              </a:xfrm>
              <a:custGeom>
                <a:avLst/>
                <a:gdLst>
                  <a:gd name="T0" fmla="*/ 0 w 207"/>
                  <a:gd name="T1" fmla="*/ 354 h 370"/>
                  <a:gd name="T2" fmla="*/ 190 w 207"/>
                  <a:gd name="T3" fmla="*/ 0 h 370"/>
                  <a:gd name="T4" fmla="*/ 207 w 207"/>
                  <a:gd name="T5" fmla="*/ 45 h 370"/>
                  <a:gd name="T6" fmla="*/ 41 w 207"/>
                  <a:gd name="T7" fmla="*/ 370 h 370"/>
                  <a:gd name="T8" fmla="*/ 0 w 207"/>
                  <a:gd name="T9" fmla="*/ 354 h 370"/>
                </a:gdLst>
                <a:ahLst/>
                <a:cxnLst>
                  <a:cxn ang="0">
                    <a:pos x="T0" y="T1"/>
                  </a:cxn>
                  <a:cxn ang="0">
                    <a:pos x="T2" y="T3"/>
                  </a:cxn>
                  <a:cxn ang="0">
                    <a:pos x="T4" y="T5"/>
                  </a:cxn>
                  <a:cxn ang="0">
                    <a:pos x="T6" y="T7"/>
                  </a:cxn>
                  <a:cxn ang="0">
                    <a:pos x="T8" y="T9"/>
                  </a:cxn>
                </a:cxnLst>
                <a:rect l="0" t="0" r="r" b="b"/>
                <a:pathLst>
                  <a:path w="207" h="370">
                    <a:moveTo>
                      <a:pt x="0" y="354"/>
                    </a:moveTo>
                    <a:lnTo>
                      <a:pt x="190" y="0"/>
                    </a:lnTo>
                    <a:lnTo>
                      <a:pt x="207" y="45"/>
                    </a:lnTo>
                    <a:lnTo>
                      <a:pt x="41" y="370"/>
                    </a:lnTo>
                    <a:lnTo>
                      <a:pt x="0" y="354"/>
                    </a:lnTo>
                    <a:close/>
                  </a:path>
                </a:pathLst>
              </a:custGeom>
              <a:solidFill>
                <a:srgbClr val="C2BA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67" name="íṥľîḓe"/>
              <p:cNvSpPr/>
              <p:nvPr>
                <p:custDataLst>
                  <p:tags r:id="rId161"/>
                </p:custDataLst>
              </p:nvPr>
            </p:nvSpPr>
            <p:spPr bwMode="auto">
              <a:xfrm>
                <a:off x="4178" y="2433"/>
                <a:ext cx="324" cy="308"/>
              </a:xfrm>
              <a:custGeom>
                <a:avLst/>
                <a:gdLst>
                  <a:gd name="T0" fmla="*/ 170 w 240"/>
                  <a:gd name="T1" fmla="*/ 5 h 228"/>
                  <a:gd name="T2" fmla="*/ 110 w 240"/>
                  <a:gd name="T3" fmla="*/ 2 h 228"/>
                  <a:gd name="T4" fmla="*/ 35 w 240"/>
                  <a:gd name="T5" fmla="*/ 73 h 228"/>
                  <a:gd name="T6" fmla="*/ 35 w 240"/>
                  <a:gd name="T7" fmla="*/ 90 h 228"/>
                  <a:gd name="T8" fmla="*/ 34 w 240"/>
                  <a:gd name="T9" fmla="*/ 91 h 228"/>
                  <a:gd name="T10" fmla="*/ 31 w 240"/>
                  <a:gd name="T11" fmla="*/ 90 h 228"/>
                  <a:gd name="T12" fmla="*/ 30 w 240"/>
                  <a:gd name="T13" fmla="*/ 90 h 228"/>
                  <a:gd name="T14" fmla="*/ 1 w 240"/>
                  <a:gd name="T15" fmla="*/ 118 h 228"/>
                  <a:gd name="T16" fmla="*/ 0 w 240"/>
                  <a:gd name="T17" fmla="*/ 119 h 228"/>
                  <a:gd name="T18" fmla="*/ 27 w 240"/>
                  <a:gd name="T19" fmla="*/ 149 h 228"/>
                  <a:gd name="T20" fmla="*/ 28 w 240"/>
                  <a:gd name="T21" fmla="*/ 149 h 228"/>
                  <a:gd name="T22" fmla="*/ 32 w 240"/>
                  <a:gd name="T23" fmla="*/ 149 h 228"/>
                  <a:gd name="T24" fmla="*/ 32 w 240"/>
                  <a:gd name="T25" fmla="*/ 149 h 228"/>
                  <a:gd name="T26" fmla="*/ 99 w 240"/>
                  <a:gd name="T27" fmla="*/ 224 h 228"/>
                  <a:gd name="T28" fmla="*/ 160 w 240"/>
                  <a:gd name="T29" fmla="*/ 227 h 228"/>
                  <a:gd name="T30" fmla="*/ 234 w 240"/>
                  <a:gd name="T31" fmla="*/ 156 h 228"/>
                  <a:gd name="T32" fmla="*/ 238 w 240"/>
                  <a:gd name="T33" fmla="*/ 82 h 228"/>
                  <a:gd name="T34" fmla="*/ 170 w 240"/>
                  <a:gd name="T35" fmla="*/ 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228">
                    <a:moveTo>
                      <a:pt x="170" y="5"/>
                    </a:moveTo>
                    <a:cubicBezTo>
                      <a:pt x="110" y="2"/>
                      <a:pt x="110" y="2"/>
                      <a:pt x="110" y="2"/>
                    </a:cubicBezTo>
                    <a:cubicBezTo>
                      <a:pt x="71" y="0"/>
                      <a:pt x="37" y="32"/>
                      <a:pt x="35" y="73"/>
                    </a:cubicBezTo>
                    <a:cubicBezTo>
                      <a:pt x="35" y="90"/>
                      <a:pt x="35" y="90"/>
                      <a:pt x="35" y="90"/>
                    </a:cubicBezTo>
                    <a:cubicBezTo>
                      <a:pt x="34" y="91"/>
                      <a:pt x="34" y="91"/>
                      <a:pt x="34" y="91"/>
                    </a:cubicBezTo>
                    <a:cubicBezTo>
                      <a:pt x="33" y="90"/>
                      <a:pt x="32" y="90"/>
                      <a:pt x="31" y="90"/>
                    </a:cubicBezTo>
                    <a:cubicBezTo>
                      <a:pt x="30" y="90"/>
                      <a:pt x="30" y="90"/>
                      <a:pt x="30" y="90"/>
                    </a:cubicBezTo>
                    <a:cubicBezTo>
                      <a:pt x="14" y="89"/>
                      <a:pt x="1" y="102"/>
                      <a:pt x="1" y="118"/>
                    </a:cubicBezTo>
                    <a:cubicBezTo>
                      <a:pt x="0" y="119"/>
                      <a:pt x="0" y="119"/>
                      <a:pt x="0" y="119"/>
                    </a:cubicBezTo>
                    <a:cubicBezTo>
                      <a:pt x="0" y="135"/>
                      <a:pt x="12" y="148"/>
                      <a:pt x="27" y="149"/>
                    </a:cubicBezTo>
                    <a:cubicBezTo>
                      <a:pt x="28" y="149"/>
                      <a:pt x="28" y="149"/>
                      <a:pt x="28" y="149"/>
                    </a:cubicBezTo>
                    <a:cubicBezTo>
                      <a:pt x="29" y="149"/>
                      <a:pt x="30" y="149"/>
                      <a:pt x="32" y="149"/>
                    </a:cubicBezTo>
                    <a:cubicBezTo>
                      <a:pt x="32" y="149"/>
                      <a:pt x="32" y="149"/>
                      <a:pt x="32" y="149"/>
                    </a:cubicBezTo>
                    <a:cubicBezTo>
                      <a:pt x="31" y="189"/>
                      <a:pt x="61" y="222"/>
                      <a:pt x="99" y="224"/>
                    </a:cubicBezTo>
                    <a:cubicBezTo>
                      <a:pt x="160" y="227"/>
                      <a:pt x="160" y="227"/>
                      <a:pt x="160" y="227"/>
                    </a:cubicBezTo>
                    <a:cubicBezTo>
                      <a:pt x="199" y="228"/>
                      <a:pt x="232" y="197"/>
                      <a:pt x="234" y="156"/>
                    </a:cubicBezTo>
                    <a:cubicBezTo>
                      <a:pt x="238" y="82"/>
                      <a:pt x="238" y="82"/>
                      <a:pt x="238" y="82"/>
                    </a:cubicBezTo>
                    <a:cubicBezTo>
                      <a:pt x="240" y="41"/>
                      <a:pt x="210" y="6"/>
                      <a:pt x="170" y="5"/>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68" name="ïṧļíḍe"/>
              <p:cNvSpPr/>
              <p:nvPr>
                <p:custDataLst>
                  <p:tags r:id="rId162"/>
                </p:custDataLst>
              </p:nvPr>
            </p:nvSpPr>
            <p:spPr bwMode="auto">
              <a:xfrm>
                <a:off x="4222" y="2406"/>
                <a:ext cx="228" cy="209"/>
              </a:xfrm>
              <a:custGeom>
                <a:avLst/>
                <a:gdLst>
                  <a:gd name="T0" fmla="*/ 26 w 168"/>
                  <a:gd name="T1" fmla="*/ 138 h 155"/>
                  <a:gd name="T2" fmla="*/ 54 w 168"/>
                  <a:gd name="T3" fmla="*/ 37 h 155"/>
                  <a:gd name="T4" fmla="*/ 106 w 168"/>
                  <a:gd name="T5" fmla="*/ 27 h 155"/>
                  <a:gd name="T6" fmla="*/ 150 w 168"/>
                  <a:gd name="T7" fmla="*/ 29 h 155"/>
                  <a:gd name="T8" fmla="*/ 151 w 168"/>
                  <a:gd name="T9" fmla="*/ 3 h 155"/>
                  <a:gd name="T10" fmla="*/ 103 w 168"/>
                  <a:gd name="T11" fmla="*/ 1 h 155"/>
                  <a:gd name="T12" fmla="*/ 38 w 168"/>
                  <a:gd name="T13" fmla="*/ 17 h 155"/>
                  <a:gd name="T14" fmla="*/ 3 w 168"/>
                  <a:gd name="T15" fmla="*/ 87 h 155"/>
                  <a:gd name="T16" fmla="*/ 1 w 168"/>
                  <a:gd name="T17" fmla="*/ 137 h 155"/>
                  <a:gd name="T18" fmla="*/ 26 w 168"/>
                  <a:gd name="T19" fmla="*/ 13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55">
                    <a:moveTo>
                      <a:pt x="26" y="138"/>
                    </a:moveTo>
                    <a:cubicBezTo>
                      <a:pt x="27" y="103"/>
                      <a:pt x="22" y="59"/>
                      <a:pt x="54" y="37"/>
                    </a:cubicBezTo>
                    <a:cubicBezTo>
                      <a:pt x="70" y="25"/>
                      <a:pt x="87" y="26"/>
                      <a:pt x="106" y="27"/>
                    </a:cubicBezTo>
                    <a:cubicBezTo>
                      <a:pt x="120" y="28"/>
                      <a:pt x="135" y="28"/>
                      <a:pt x="150" y="29"/>
                    </a:cubicBezTo>
                    <a:cubicBezTo>
                      <a:pt x="166" y="30"/>
                      <a:pt x="168" y="5"/>
                      <a:pt x="151" y="3"/>
                    </a:cubicBezTo>
                    <a:cubicBezTo>
                      <a:pt x="135" y="2"/>
                      <a:pt x="119" y="2"/>
                      <a:pt x="103" y="1"/>
                    </a:cubicBezTo>
                    <a:cubicBezTo>
                      <a:pt x="79" y="0"/>
                      <a:pt x="58" y="2"/>
                      <a:pt x="38" y="17"/>
                    </a:cubicBezTo>
                    <a:cubicBezTo>
                      <a:pt x="16" y="33"/>
                      <a:pt x="4" y="59"/>
                      <a:pt x="3" y="87"/>
                    </a:cubicBezTo>
                    <a:cubicBezTo>
                      <a:pt x="2" y="103"/>
                      <a:pt x="2" y="120"/>
                      <a:pt x="1" y="137"/>
                    </a:cubicBezTo>
                    <a:cubicBezTo>
                      <a:pt x="0" y="154"/>
                      <a:pt x="25" y="155"/>
                      <a:pt x="26" y="138"/>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69" name="îṡḻïḑe"/>
              <p:cNvSpPr/>
              <p:nvPr>
                <p:custDataLst>
                  <p:tags r:id="rId163"/>
                </p:custDataLst>
              </p:nvPr>
            </p:nvSpPr>
            <p:spPr bwMode="auto">
              <a:xfrm>
                <a:off x="4237" y="2399"/>
                <a:ext cx="271" cy="161"/>
              </a:xfrm>
              <a:custGeom>
                <a:avLst/>
                <a:gdLst>
                  <a:gd name="T0" fmla="*/ 200 w 200"/>
                  <a:gd name="T1" fmla="*/ 21 h 119"/>
                  <a:gd name="T2" fmla="*/ 121 w 200"/>
                  <a:gd name="T3" fmla="*/ 57 h 119"/>
                  <a:gd name="T4" fmla="*/ 11 w 200"/>
                  <a:gd name="T5" fmla="*/ 119 h 119"/>
                  <a:gd name="T6" fmla="*/ 69 w 200"/>
                  <a:gd name="T7" fmla="*/ 6 h 119"/>
                  <a:gd name="T8" fmla="*/ 200 w 200"/>
                  <a:gd name="T9" fmla="*/ 21 h 119"/>
                </a:gdLst>
                <a:ahLst/>
                <a:cxnLst>
                  <a:cxn ang="0">
                    <a:pos x="T0" y="T1"/>
                  </a:cxn>
                  <a:cxn ang="0">
                    <a:pos x="T2" y="T3"/>
                  </a:cxn>
                  <a:cxn ang="0">
                    <a:pos x="T4" y="T5"/>
                  </a:cxn>
                  <a:cxn ang="0">
                    <a:pos x="T6" y="T7"/>
                  </a:cxn>
                  <a:cxn ang="0">
                    <a:pos x="T8" y="T9"/>
                  </a:cxn>
                </a:cxnLst>
                <a:rect l="0" t="0" r="r" b="b"/>
                <a:pathLst>
                  <a:path w="200" h="119">
                    <a:moveTo>
                      <a:pt x="200" y="21"/>
                    </a:moveTo>
                    <a:cubicBezTo>
                      <a:pt x="200" y="21"/>
                      <a:pt x="199" y="60"/>
                      <a:pt x="121" y="57"/>
                    </a:cubicBezTo>
                    <a:cubicBezTo>
                      <a:pt x="42" y="53"/>
                      <a:pt x="14" y="47"/>
                      <a:pt x="11" y="119"/>
                    </a:cubicBezTo>
                    <a:cubicBezTo>
                      <a:pt x="11" y="119"/>
                      <a:pt x="0" y="13"/>
                      <a:pt x="69" y="6"/>
                    </a:cubicBezTo>
                    <a:cubicBezTo>
                      <a:pt x="138" y="0"/>
                      <a:pt x="161" y="34"/>
                      <a:pt x="200" y="21"/>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70" name="îşļîdê"/>
              <p:cNvSpPr/>
              <p:nvPr>
                <p:custDataLst>
                  <p:tags r:id="rId164"/>
                </p:custDataLst>
              </p:nvPr>
            </p:nvSpPr>
            <p:spPr bwMode="auto">
              <a:xfrm>
                <a:off x="4160" y="2350"/>
                <a:ext cx="373" cy="346"/>
              </a:xfrm>
              <a:custGeom>
                <a:avLst/>
                <a:gdLst>
                  <a:gd name="T0" fmla="*/ 32 w 276"/>
                  <a:gd name="T1" fmla="*/ 207 h 256"/>
                  <a:gd name="T2" fmla="*/ 50 w 276"/>
                  <a:gd name="T3" fmla="*/ 65 h 256"/>
                  <a:gd name="T4" fmla="*/ 182 w 276"/>
                  <a:gd name="T5" fmla="*/ 28 h 256"/>
                  <a:gd name="T6" fmla="*/ 218 w 276"/>
                  <a:gd name="T7" fmla="*/ 25 h 256"/>
                  <a:gd name="T8" fmla="*/ 225 w 276"/>
                  <a:gd name="T9" fmla="*/ 46 h 256"/>
                  <a:gd name="T10" fmla="*/ 243 w 276"/>
                  <a:gd name="T11" fmla="*/ 25 h 256"/>
                  <a:gd name="T12" fmla="*/ 242 w 276"/>
                  <a:gd name="T13" fmla="*/ 128 h 256"/>
                  <a:gd name="T14" fmla="*/ 233 w 276"/>
                  <a:gd name="T15" fmla="*/ 170 h 256"/>
                  <a:gd name="T16" fmla="*/ 182 w 276"/>
                  <a:gd name="T17" fmla="*/ 231 h 256"/>
                  <a:gd name="T18" fmla="*/ 127 w 276"/>
                  <a:gd name="T19" fmla="*/ 255 h 256"/>
                  <a:gd name="T20" fmla="*/ 93 w 276"/>
                  <a:gd name="T21" fmla="*/ 253 h 256"/>
                  <a:gd name="T22" fmla="*/ 32 w 276"/>
                  <a:gd name="T23" fmla="*/ 20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6" h="256">
                    <a:moveTo>
                      <a:pt x="32" y="207"/>
                    </a:moveTo>
                    <a:cubicBezTo>
                      <a:pt x="16" y="159"/>
                      <a:pt x="0" y="85"/>
                      <a:pt x="50" y="65"/>
                    </a:cubicBezTo>
                    <a:cubicBezTo>
                      <a:pt x="71" y="0"/>
                      <a:pt x="161" y="21"/>
                      <a:pt x="182" y="28"/>
                    </a:cubicBezTo>
                    <a:cubicBezTo>
                      <a:pt x="204" y="36"/>
                      <a:pt x="218" y="25"/>
                      <a:pt x="218" y="25"/>
                    </a:cubicBezTo>
                    <a:cubicBezTo>
                      <a:pt x="225" y="32"/>
                      <a:pt x="225" y="46"/>
                      <a:pt x="225" y="46"/>
                    </a:cubicBezTo>
                    <a:cubicBezTo>
                      <a:pt x="243" y="25"/>
                      <a:pt x="243" y="25"/>
                      <a:pt x="243" y="25"/>
                    </a:cubicBezTo>
                    <a:cubicBezTo>
                      <a:pt x="265" y="40"/>
                      <a:pt x="276" y="77"/>
                      <a:pt x="242" y="128"/>
                    </a:cubicBezTo>
                    <a:cubicBezTo>
                      <a:pt x="233" y="170"/>
                      <a:pt x="233" y="170"/>
                      <a:pt x="233" y="170"/>
                    </a:cubicBezTo>
                    <a:cubicBezTo>
                      <a:pt x="182" y="231"/>
                      <a:pt x="182" y="231"/>
                      <a:pt x="182" y="231"/>
                    </a:cubicBezTo>
                    <a:cubicBezTo>
                      <a:pt x="168" y="247"/>
                      <a:pt x="148" y="256"/>
                      <a:pt x="127" y="255"/>
                    </a:cubicBezTo>
                    <a:cubicBezTo>
                      <a:pt x="93" y="253"/>
                      <a:pt x="93" y="253"/>
                      <a:pt x="93" y="253"/>
                    </a:cubicBezTo>
                    <a:cubicBezTo>
                      <a:pt x="65" y="252"/>
                      <a:pt x="41" y="233"/>
                      <a:pt x="32" y="207"/>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71" name="íṧḷïḑe"/>
              <p:cNvSpPr/>
              <p:nvPr>
                <p:custDataLst>
                  <p:tags r:id="rId165"/>
                </p:custDataLst>
              </p:nvPr>
            </p:nvSpPr>
            <p:spPr bwMode="auto">
              <a:xfrm>
                <a:off x="4413" y="2557"/>
                <a:ext cx="85" cy="85"/>
              </a:xfrm>
              <a:custGeom>
                <a:avLst/>
                <a:gdLst>
                  <a:gd name="T0" fmla="*/ 61 w 63"/>
                  <a:gd name="T1" fmla="*/ 35 h 63"/>
                  <a:gd name="T2" fmla="*/ 27 w 63"/>
                  <a:gd name="T3" fmla="*/ 61 h 63"/>
                  <a:gd name="T4" fmla="*/ 2 w 63"/>
                  <a:gd name="T5" fmla="*/ 28 h 63"/>
                  <a:gd name="T6" fmla="*/ 35 w 63"/>
                  <a:gd name="T7" fmla="*/ 2 h 63"/>
                  <a:gd name="T8" fmla="*/ 61 w 63"/>
                  <a:gd name="T9" fmla="*/ 35 h 63"/>
                </a:gdLst>
                <a:ahLst/>
                <a:cxnLst>
                  <a:cxn ang="0">
                    <a:pos x="T0" y="T1"/>
                  </a:cxn>
                  <a:cxn ang="0">
                    <a:pos x="T2" y="T3"/>
                  </a:cxn>
                  <a:cxn ang="0">
                    <a:pos x="T4" y="T5"/>
                  </a:cxn>
                  <a:cxn ang="0">
                    <a:pos x="T6" y="T7"/>
                  </a:cxn>
                  <a:cxn ang="0">
                    <a:pos x="T8" y="T9"/>
                  </a:cxn>
                </a:cxnLst>
                <a:rect l="0" t="0" r="r" b="b"/>
                <a:pathLst>
                  <a:path w="63" h="63">
                    <a:moveTo>
                      <a:pt x="61" y="35"/>
                    </a:moveTo>
                    <a:cubicBezTo>
                      <a:pt x="59" y="52"/>
                      <a:pt x="44" y="63"/>
                      <a:pt x="27" y="61"/>
                    </a:cubicBezTo>
                    <a:cubicBezTo>
                      <a:pt x="11" y="59"/>
                      <a:pt x="0" y="44"/>
                      <a:pt x="2" y="28"/>
                    </a:cubicBezTo>
                    <a:cubicBezTo>
                      <a:pt x="4" y="12"/>
                      <a:pt x="19" y="0"/>
                      <a:pt x="35" y="2"/>
                    </a:cubicBezTo>
                    <a:cubicBezTo>
                      <a:pt x="51" y="4"/>
                      <a:pt x="63" y="19"/>
                      <a:pt x="61" y="35"/>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72" name="ïṡḷiḍe"/>
              <p:cNvSpPr/>
              <p:nvPr>
                <p:custDataLst>
                  <p:tags r:id="rId166"/>
                </p:custDataLst>
              </p:nvPr>
            </p:nvSpPr>
            <p:spPr bwMode="auto">
              <a:xfrm>
                <a:off x="4765" y="3173"/>
                <a:ext cx="220" cy="178"/>
              </a:xfrm>
              <a:custGeom>
                <a:avLst/>
                <a:gdLst>
                  <a:gd name="T0" fmla="*/ 163 w 163"/>
                  <a:gd name="T1" fmla="*/ 18 h 132"/>
                  <a:gd name="T2" fmla="*/ 159 w 163"/>
                  <a:gd name="T3" fmla="*/ 15 h 132"/>
                  <a:gd name="T4" fmla="*/ 109 w 163"/>
                  <a:gd name="T5" fmla="*/ 13 h 132"/>
                  <a:gd name="T6" fmla="*/ 87 w 163"/>
                  <a:gd name="T7" fmla="*/ 34 h 132"/>
                  <a:gd name="T8" fmla="*/ 69 w 163"/>
                  <a:gd name="T9" fmla="*/ 33 h 132"/>
                  <a:gd name="T10" fmla="*/ 69 w 163"/>
                  <a:gd name="T11" fmla="*/ 33 h 132"/>
                  <a:gd name="T12" fmla="*/ 51 w 163"/>
                  <a:gd name="T13" fmla="*/ 32 h 132"/>
                  <a:gd name="T14" fmla="*/ 6 w 163"/>
                  <a:gd name="T15" fmla="*/ 75 h 132"/>
                  <a:gd name="T16" fmla="*/ 5 w 163"/>
                  <a:gd name="T17" fmla="*/ 92 h 132"/>
                  <a:gd name="T18" fmla="*/ 42 w 163"/>
                  <a:gd name="T19" fmla="*/ 132 h 132"/>
                  <a:gd name="T20" fmla="*/ 83 w 163"/>
                  <a:gd name="T21" fmla="*/ 93 h 132"/>
                  <a:gd name="T22" fmla="*/ 78 w 163"/>
                  <a:gd name="T23" fmla="*/ 88 h 132"/>
                  <a:gd name="T24" fmla="*/ 93 w 163"/>
                  <a:gd name="T25" fmla="*/ 83 h 132"/>
                  <a:gd name="T26" fmla="*/ 163 w 163"/>
                  <a:gd name="T27" fmla="*/ 1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32">
                    <a:moveTo>
                      <a:pt x="163" y="18"/>
                    </a:moveTo>
                    <a:cubicBezTo>
                      <a:pt x="159" y="15"/>
                      <a:pt x="159" y="15"/>
                      <a:pt x="159" y="15"/>
                    </a:cubicBezTo>
                    <a:cubicBezTo>
                      <a:pt x="146" y="0"/>
                      <a:pt x="123" y="0"/>
                      <a:pt x="109" y="13"/>
                    </a:cubicBezTo>
                    <a:cubicBezTo>
                      <a:pt x="87" y="34"/>
                      <a:pt x="87" y="34"/>
                      <a:pt x="87" y="34"/>
                    </a:cubicBezTo>
                    <a:cubicBezTo>
                      <a:pt x="82" y="38"/>
                      <a:pt x="74" y="38"/>
                      <a:pt x="69" y="33"/>
                    </a:cubicBezTo>
                    <a:cubicBezTo>
                      <a:pt x="69" y="33"/>
                      <a:pt x="69" y="33"/>
                      <a:pt x="69" y="33"/>
                    </a:cubicBezTo>
                    <a:cubicBezTo>
                      <a:pt x="64" y="28"/>
                      <a:pt x="56" y="28"/>
                      <a:pt x="51" y="32"/>
                    </a:cubicBezTo>
                    <a:cubicBezTo>
                      <a:pt x="6" y="75"/>
                      <a:pt x="6" y="75"/>
                      <a:pt x="6" y="75"/>
                    </a:cubicBezTo>
                    <a:cubicBezTo>
                      <a:pt x="1" y="79"/>
                      <a:pt x="0" y="87"/>
                      <a:pt x="5" y="92"/>
                    </a:cubicBezTo>
                    <a:cubicBezTo>
                      <a:pt x="42" y="132"/>
                      <a:pt x="42" y="132"/>
                      <a:pt x="42" y="132"/>
                    </a:cubicBezTo>
                    <a:cubicBezTo>
                      <a:pt x="83" y="93"/>
                      <a:pt x="83" y="93"/>
                      <a:pt x="83" y="93"/>
                    </a:cubicBezTo>
                    <a:cubicBezTo>
                      <a:pt x="78" y="88"/>
                      <a:pt x="78" y="88"/>
                      <a:pt x="78" y="88"/>
                    </a:cubicBezTo>
                    <a:cubicBezTo>
                      <a:pt x="93" y="83"/>
                      <a:pt x="93" y="83"/>
                      <a:pt x="93" y="83"/>
                    </a:cubicBezTo>
                    <a:lnTo>
                      <a:pt x="163" y="18"/>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73" name="íśļiḋé"/>
              <p:cNvSpPr/>
              <p:nvPr>
                <p:custDataLst>
                  <p:tags r:id="rId167"/>
                </p:custDataLst>
              </p:nvPr>
            </p:nvSpPr>
            <p:spPr bwMode="auto">
              <a:xfrm>
                <a:off x="4359" y="3011"/>
                <a:ext cx="510" cy="299"/>
              </a:xfrm>
              <a:custGeom>
                <a:avLst/>
                <a:gdLst>
                  <a:gd name="T0" fmla="*/ 377 w 377"/>
                  <a:gd name="T1" fmla="*/ 157 h 221"/>
                  <a:gd name="T2" fmla="*/ 235 w 377"/>
                  <a:gd name="T3" fmla="*/ 14 h 221"/>
                  <a:gd name="T4" fmla="*/ 201 w 377"/>
                  <a:gd name="T5" fmla="*/ 0 h 221"/>
                  <a:gd name="T6" fmla="*/ 0 w 377"/>
                  <a:gd name="T7" fmla="*/ 0 h 221"/>
                  <a:gd name="T8" fmla="*/ 0 w 377"/>
                  <a:gd name="T9" fmla="*/ 91 h 221"/>
                  <a:gd name="T10" fmla="*/ 174 w 377"/>
                  <a:gd name="T11" fmla="*/ 91 h 221"/>
                  <a:gd name="T12" fmla="*/ 189 w 377"/>
                  <a:gd name="T13" fmla="*/ 97 h 221"/>
                  <a:gd name="T14" fmla="*/ 313 w 377"/>
                  <a:gd name="T15" fmla="*/ 221 h 221"/>
                  <a:gd name="T16" fmla="*/ 377 w 377"/>
                  <a:gd name="T17" fmla="*/ 15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221">
                    <a:moveTo>
                      <a:pt x="377" y="157"/>
                    </a:moveTo>
                    <a:cubicBezTo>
                      <a:pt x="235" y="14"/>
                      <a:pt x="235" y="14"/>
                      <a:pt x="235" y="14"/>
                    </a:cubicBezTo>
                    <a:cubicBezTo>
                      <a:pt x="226" y="5"/>
                      <a:pt x="214" y="0"/>
                      <a:pt x="201" y="0"/>
                    </a:cubicBezTo>
                    <a:cubicBezTo>
                      <a:pt x="0" y="0"/>
                      <a:pt x="0" y="0"/>
                      <a:pt x="0" y="0"/>
                    </a:cubicBezTo>
                    <a:cubicBezTo>
                      <a:pt x="0" y="91"/>
                      <a:pt x="0" y="91"/>
                      <a:pt x="0" y="91"/>
                    </a:cubicBezTo>
                    <a:cubicBezTo>
                      <a:pt x="174" y="91"/>
                      <a:pt x="174" y="91"/>
                      <a:pt x="174" y="91"/>
                    </a:cubicBezTo>
                    <a:cubicBezTo>
                      <a:pt x="179" y="91"/>
                      <a:pt x="185" y="93"/>
                      <a:pt x="189" y="97"/>
                    </a:cubicBezTo>
                    <a:cubicBezTo>
                      <a:pt x="313" y="221"/>
                      <a:pt x="313" y="221"/>
                      <a:pt x="313" y="221"/>
                    </a:cubicBezTo>
                    <a:lnTo>
                      <a:pt x="377" y="157"/>
                    </a:ln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74" name="iş1îdè"/>
              <p:cNvSpPr/>
              <p:nvPr>
                <p:custDataLst>
                  <p:tags r:id="rId168"/>
                </p:custDataLst>
              </p:nvPr>
            </p:nvSpPr>
            <p:spPr bwMode="auto">
              <a:xfrm>
                <a:off x="4228" y="2996"/>
                <a:ext cx="257" cy="138"/>
              </a:xfrm>
              <a:custGeom>
                <a:avLst/>
                <a:gdLst>
                  <a:gd name="T0" fmla="*/ 190 w 190"/>
                  <a:gd name="T1" fmla="*/ 57 h 102"/>
                  <a:gd name="T2" fmla="*/ 146 w 190"/>
                  <a:gd name="T3" fmla="*/ 102 h 102"/>
                  <a:gd name="T4" fmla="*/ 44 w 190"/>
                  <a:gd name="T5" fmla="*/ 102 h 102"/>
                  <a:gd name="T6" fmla="*/ 0 w 190"/>
                  <a:gd name="T7" fmla="*/ 57 h 102"/>
                  <a:gd name="T8" fmla="*/ 0 w 190"/>
                  <a:gd name="T9" fmla="*/ 45 h 102"/>
                  <a:gd name="T10" fmla="*/ 44 w 190"/>
                  <a:gd name="T11" fmla="*/ 0 h 102"/>
                  <a:gd name="T12" fmla="*/ 146 w 190"/>
                  <a:gd name="T13" fmla="*/ 0 h 102"/>
                  <a:gd name="T14" fmla="*/ 190 w 190"/>
                  <a:gd name="T15" fmla="*/ 45 h 102"/>
                  <a:gd name="T16" fmla="*/ 190 w 190"/>
                  <a:gd name="T17" fmla="*/ 5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102">
                    <a:moveTo>
                      <a:pt x="190" y="57"/>
                    </a:moveTo>
                    <a:cubicBezTo>
                      <a:pt x="190" y="82"/>
                      <a:pt x="171" y="102"/>
                      <a:pt x="146" y="102"/>
                    </a:cubicBezTo>
                    <a:cubicBezTo>
                      <a:pt x="44" y="102"/>
                      <a:pt x="44" y="102"/>
                      <a:pt x="44" y="102"/>
                    </a:cubicBezTo>
                    <a:cubicBezTo>
                      <a:pt x="20" y="102"/>
                      <a:pt x="0" y="82"/>
                      <a:pt x="0" y="57"/>
                    </a:cubicBezTo>
                    <a:cubicBezTo>
                      <a:pt x="0" y="45"/>
                      <a:pt x="0" y="45"/>
                      <a:pt x="0" y="45"/>
                    </a:cubicBezTo>
                    <a:cubicBezTo>
                      <a:pt x="0" y="20"/>
                      <a:pt x="20" y="0"/>
                      <a:pt x="44" y="0"/>
                    </a:cubicBezTo>
                    <a:cubicBezTo>
                      <a:pt x="146" y="0"/>
                      <a:pt x="146" y="0"/>
                      <a:pt x="146" y="0"/>
                    </a:cubicBezTo>
                    <a:cubicBezTo>
                      <a:pt x="171" y="0"/>
                      <a:pt x="190" y="20"/>
                      <a:pt x="190" y="45"/>
                    </a:cubicBezTo>
                    <a:lnTo>
                      <a:pt x="190" y="57"/>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75" name="ísľíḓê"/>
              <p:cNvSpPr/>
              <p:nvPr>
                <p:custDataLst>
                  <p:tags r:id="rId169"/>
                </p:custDataLst>
              </p:nvPr>
            </p:nvSpPr>
            <p:spPr bwMode="auto">
              <a:xfrm>
                <a:off x="4379" y="3106"/>
                <a:ext cx="210" cy="28"/>
              </a:xfrm>
              <a:custGeom>
                <a:avLst/>
                <a:gdLst>
                  <a:gd name="T0" fmla="*/ 2 w 210"/>
                  <a:gd name="T1" fmla="*/ 0 h 28"/>
                  <a:gd name="T2" fmla="*/ 210 w 210"/>
                  <a:gd name="T3" fmla="*/ 28 h 28"/>
                  <a:gd name="T4" fmla="*/ 0 w 210"/>
                  <a:gd name="T5" fmla="*/ 25 h 28"/>
                  <a:gd name="T6" fmla="*/ 2 w 210"/>
                  <a:gd name="T7" fmla="*/ 0 h 28"/>
                </a:gdLst>
                <a:ahLst/>
                <a:cxnLst>
                  <a:cxn ang="0">
                    <a:pos x="T0" y="T1"/>
                  </a:cxn>
                  <a:cxn ang="0">
                    <a:pos x="T2" y="T3"/>
                  </a:cxn>
                  <a:cxn ang="0">
                    <a:pos x="T4" y="T5"/>
                  </a:cxn>
                  <a:cxn ang="0">
                    <a:pos x="T6" y="T7"/>
                  </a:cxn>
                </a:cxnLst>
                <a:rect l="0" t="0" r="r" b="b"/>
                <a:pathLst>
                  <a:path w="210" h="28">
                    <a:moveTo>
                      <a:pt x="2" y="0"/>
                    </a:moveTo>
                    <a:lnTo>
                      <a:pt x="210" y="28"/>
                    </a:lnTo>
                    <a:lnTo>
                      <a:pt x="0" y="25"/>
                    </a:lnTo>
                    <a:lnTo>
                      <a:pt x="2" y="0"/>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76" name="ïṣļîḋe"/>
              <p:cNvSpPr/>
              <p:nvPr>
                <p:custDataLst>
                  <p:tags r:id="rId170"/>
                </p:custDataLst>
              </p:nvPr>
            </p:nvSpPr>
            <p:spPr bwMode="auto">
              <a:xfrm>
                <a:off x="4190" y="2669"/>
                <a:ext cx="322" cy="465"/>
              </a:xfrm>
              <a:custGeom>
                <a:avLst/>
                <a:gdLst>
                  <a:gd name="T0" fmla="*/ 5 w 238"/>
                  <a:gd name="T1" fmla="*/ 46 h 344"/>
                  <a:gd name="T2" fmla="*/ 209 w 238"/>
                  <a:gd name="T3" fmla="*/ 59 h 344"/>
                  <a:gd name="T4" fmla="*/ 238 w 238"/>
                  <a:gd name="T5" fmla="*/ 298 h 344"/>
                  <a:gd name="T6" fmla="*/ 17 w 238"/>
                  <a:gd name="T7" fmla="*/ 311 h 344"/>
                  <a:gd name="T8" fmla="*/ 5 w 238"/>
                  <a:gd name="T9" fmla="*/ 46 h 344"/>
                </a:gdLst>
                <a:ahLst/>
                <a:cxnLst>
                  <a:cxn ang="0">
                    <a:pos x="T0" y="T1"/>
                  </a:cxn>
                  <a:cxn ang="0">
                    <a:pos x="T2" y="T3"/>
                  </a:cxn>
                  <a:cxn ang="0">
                    <a:pos x="T4" y="T5"/>
                  </a:cxn>
                  <a:cxn ang="0">
                    <a:pos x="T6" y="T7"/>
                  </a:cxn>
                  <a:cxn ang="0">
                    <a:pos x="T8" y="T9"/>
                  </a:cxn>
                </a:cxnLst>
                <a:rect l="0" t="0" r="r" b="b"/>
                <a:pathLst>
                  <a:path w="238" h="344">
                    <a:moveTo>
                      <a:pt x="5" y="46"/>
                    </a:moveTo>
                    <a:cubicBezTo>
                      <a:pt x="13" y="0"/>
                      <a:pt x="194" y="12"/>
                      <a:pt x="209" y="59"/>
                    </a:cubicBezTo>
                    <a:cubicBezTo>
                      <a:pt x="231" y="127"/>
                      <a:pt x="238" y="298"/>
                      <a:pt x="238" y="298"/>
                    </a:cubicBezTo>
                    <a:cubicBezTo>
                      <a:pt x="238" y="298"/>
                      <a:pt x="131" y="344"/>
                      <a:pt x="17" y="311"/>
                    </a:cubicBezTo>
                    <a:cubicBezTo>
                      <a:pt x="17" y="311"/>
                      <a:pt x="0" y="77"/>
                      <a:pt x="5" y="46"/>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77" name="işlíḑê"/>
              <p:cNvSpPr/>
              <p:nvPr>
                <p:custDataLst>
                  <p:tags r:id="rId171"/>
                </p:custDataLst>
              </p:nvPr>
            </p:nvSpPr>
            <p:spPr bwMode="auto">
              <a:xfrm>
                <a:off x="4675" y="2557"/>
                <a:ext cx="152" cy="137"/>
              </a:xfrm>
              <a:prstGeom prst="rect">
                <a:avLst/>
              </a:prstGeom>
              <a:solidFill>
                <a:srgbClr val="EEEEF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178" name="îṡḻîḍè"/>
              <p:cNvSpPr/>
              <p:nvPr>
                <p:custDataLst>
                  <p:tags r:id="rId172"/>
                </p:custDataLst>
              </p:nvPr>
            </p:nvSpPr>
            <p:spPr bwMode="auto">
              <a:xfrm>
                <a:off x="4654" y="2540"/>
                <a:ext cx="195" cy="170"/>
              </a:xfrm>
              <a:custGeom>
                <a:avLst/>
                <a:gdLst>
                  <a:gd name="T0" fmla="*/ 73 w 144"/>
                  <a:gd name="T1" fmla="*/ 114 h 126"/>
                  <a:gd name="T2" fmla="*/ 27 w 144"/>
                  <a:gd name="T3" fmla="*/ 84 h 126"/>
                  <a:gd name="T4" fmla="*/ 52 w 144"/>
                  <a:gd name="T5" fmla="*/ 18 h 126"/>
                  <a:gd name="T6" fmla="*/ 72 w 144"/>
                  <a:gd name="T7" fmla="*/ 13 h 126"/>
                  <a:gd name="T8" fmla="*/ 119 w 144"/>
                  <a:gd name="T9" fmla="*/ 43 h 126"/>
                  <a:gd name="T10" fmla="*/ 97 w 144"/>
                  <a:gd name="T11" fmla="*/ 108 h 126"/>
                  <a:gd name="T12" fmla="*/ 73 w 144"/>
                  <a:gd name="T13" fmla="*/ 114 h 126"/>
                  <a:gd name="T14" fmla="*/ 72 w 144"/>
                  <a:gd name="T15" fmla="*/ 0 h 126"/>
                  <a:gd name="T16" fmla="*/ 46 w 144"/>
                  <a:gd name="T17" fmla="*/ 5 h 126"/>
                  <a:gd name="T18" fmla="*/ 14 w 144"/>
                  <a:gd name="T19" fmla="*/ 90 h 126"/>
                  <a:gd name="T20" fmla="*/ 25 w 144"/>
                  <a:gd name="T21" fmla="*/ 107 h 126"/>
                  <a:gd name="T22" fmla="*/ 28 w 144"/>
                  <a:gd name="T23" fmla="*/ 102 h 126"/>
                  <a:gd name="T24" fmla="*/ 88 w 144"/>
                  <a:gd name="T25" fmla="*/ 126 h 126"/>
                  <a:gd name="T26" fmla="*/ 98 w 144"/>
                  <a:gd name="T27" fmla="*/ 123 h 126"/>
                  <a:gd name="T28" fmla="*/ 132 w 144"/>
                  <a:gd name="T29" fmla="*/ 39 h 126"/>
                  <a:gd name="T30" fmla="*/ 131 w 144"/>
                  <a:gd name="T31" fmla="*/ 38 h 126"/>
                  <a:gd name="T32" fmla="*/ 131 w 144"/>
                  <a:gd name="T33" fmla="*/ 37 h 126"/>
                  <a:gd name="T34" fmla="*/ 72 w 144"/>
                  <a:gd name="T3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126">
                    <a:moveTo>
                      <a:pt x="73" y="114"/>
                    </a:moveTo>
                    <a:cubicBezTo>
                      <a:pt x="54" y="114"/>
                      <a:pt x="35" y="103"/>
                      <a:pt x="27" y="84"/>
                    </a:cubicBezTo>
                    <a:cubicBezTo>
                      <a:pt x="16" y="59"/>
                      <a:pt x="27" y="29"/>
                      <a:pt x="52" y="18"/>
                    </a:cubicBezTo>
                    <a:cubicBezTo>
                      <a:pt x="59" y="15"/>
                      <a:pt x="66" y="13"/>
                      <a:pt x="72" y="13"/>
                    </a:cubicBezTo>
                    <a:cubicBezTo>
                      <a:pt x="92" y="13"/>
                      <a:pt x="109" y="25"/>
                      <a:pt x="119" y="43"/>
                    </a:cubicBezTo>
                    <a:cubicBezTo>
                      <a:pt x="128" y="67"/>
                      <a:pt x="121" y="94"/>
                      <a:pt x="97" y="108"/>
                    </a:cubicBezTo>
                    <a:cubicBezTo>
                      <a:pt x="90" y="112"/>
                      <a:pt x="81" y="114"/>
                      <a:pt x="73" y="114"/>
                    </a:cubicBezTo>
                    <a:moveTo>
                      <a:pt x="72" y="0"/>
                    </a:moveTo>
                    <a:cubicBezTo>
                      <a:pt x="63" y="0"/>
                      <a:pt x="55" y="1"/>
                      <a:pt x="46" y="5"/>
                    </a:cubicBezTo>
                    <a:cubicBezTo>
                      <a:pt x="15" y="20"/>
                      <a:pt x="0" y="58"/>
                      <a:pt x="14" y="90"/>
                    </a:cubicBezTo>
                    <a:cubicBezTo>
                      <a:pt x="17" y="96"/>
                      <a:pt x="21" y="102"/>
                      <a:pt x="25" y="107"/>
                    </a:cubicBezTo>
                    <a:cubicBezTo>
                      <a:pt x="28" y="102"/>
                      <a:pt x="28" y="102"/>
                      <a:pt x="28" y="102"/>
                    </a:cubicBezTo>
                    <a:cubicBezTo>
                      <a:pt x="88" y="126"/>
                      <a:pt x="88" y="126"/>
                      <a:pt x="88" y="126"/>
                    </a:cubicBezTo>
                    <a:cubicBezTo>
                      <a:pt x="91" y="125"/>
                      <a:pt x="94" y="124"/>
                      <a:pt x="98" y="123"/>
                    </a:cubicBezTo>
                    <a:cubicBezTo>
                      <a:pt x="131" y="109"/>
                      <a:pt x="144" y="71"/>
                      <a:pt x="132" y="39"/>
                    </a:cubicBezTo>
                    <a:cubicBezTo>
                      <a:pt x="132" y="38"/>
                      <a:pt x="132" y="38"/>
                      <a:pt x="131" y="38"/>
                    </a:cubicBezTo>
                    <a:cubicBezTo>
                      <a:pt x="131" y="38"/>
                      <a:pt x="131" y="37"/>
                      <a:pt x="131" y="37"/>
                    </a:cubicBezTo>
                    <a:cubicBezTo>
                      <a:pt x="119" y="14"/>
                      <a:pt x="96" y="0"/>
                      <a:pt x="72" y="0"/>
                    </a:cubicBezTo>
                  </a:path>
                </a:pathLst>
              </a:custGeom>
              <a:solidFill>
                <a:srgbClr val="9292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79" name="íṡḷïḑe"/>
              <p:cNvSpPr/>
              <p:nvPr>
                <p:custDataLst>
                  <p:tags r:id="rId173"/>
                </p:custDataLst>
              </p:nvPr>
            </p:nvSpPr>
            <p:spPr bwMode="auto">
              <a:xfrm>
                <a:off x="4688" y="2677"/>
                <a:ext cx="85" cy="35"/>
              </a:xfrm>
              <a:custGeom>
                <a:avLst/>
                <a:gdLst>
                  <a:gd name="T0" fmla="*/ 3 w 63"/>
                  <a:gd name="T1" fmla="*/ 0 h 26"/>
                  <a:gd name="T2" fmla="*/ 0 w 63"/>
                  <a:gd name="T3" fmla="*/ 5 h 26"/>
                  <a:gd name="T4" fmla="*/ 48 w 63"/>
                  <a:gd name="T5" fmla="*/ 26 h 26"/>
                  <a:gd name="T6" fmla="*/ 63 w 63"/>
                  <a:gd name="T7" fmla="*/ 24 h 26"/>
                  <a:gd name="T8" fmla="*/ 3 w 63"/>
                  <a:gd name="T9" fmla="*/ 0 h 26"/>
                </a:gdLst>
                <a:ahLst/>
                <a:cxnLst>
                  <a:cxn ang="0">
                    <a:pos x="T0" y="T1"/>
                  </a:cxn>
                  <a:cxn ang="0">
                    <a:pos x="T2" y="T3"/>
                  </a:cxn>
                  <a:cxn ang="0">
                    <a:pos x="T4" y="T5"/>
                  </a:cxn>
                  <a:cxn ang="0">
                    <a:pos x="T6" y="T7"/>
                  </a:cxn>
                  <a:cxn ang="0">
                    <a:pos x="T8" y="T9"/>
                  </a:cxn>
                </a:cxnLst>
                <a:rect l="0" t="0" r="r" b="b"/>
                <a:pathLst>
                  <a:path w="63" h="26">
                    <a:moveTo>
                      <a:pt x="3" y="0"/>
                    </a:moveTo>
                    <a:cubicBezTo>
                      <a:pt x="0" y="5"/>
                      <a:pt x="0" y="5"/>
                      <a:pt x="0" y="5"/>
                    </a:cubicBezTo>
                    <a:cubicBezTo>
                      <a:pt x="13" y="18"/>
                      <a:pt x="30" y="26"/>
                      <a:pt x="48" y="26"/>
                    </a:cubicBezTo>
                    <a:cubicBezTo>
                      <a:pt x="53" y="26"/>
                      <a:pt x="58" y="25"/>
                      <a:pt x="63" y="24"/>
                    </a:cubicBezTo>
                    <a:cubicBezTo>
                      <a:pt x="3" y="0"/>
                      <a:pt x="3" y="0"/>
                      <a:pt x="3" y="0"/>
                    </a:cubicBezTo>
                  </a:path>
                </a:pathLst>
              </a:custGeom>
              <a:solidFill>
                <a:srgbClr val="8C8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80" name="îṧḷîḑé"/>
              <p:cNvSpPr/>
              <p:nvPr>
                <p:custDataLst>
                  <p:tags r:id="rId174"/>
                </p:custDataLst>
              </p:nvPr>
            </p:nvSpPr>
            <p:spPr bwMode="auto">
              <a:xfrm>
                <a:off x="4654" y="2526"/>
                <a:ext cx="195" cy="197"/>
              </a:xfrm>
              <a:custGeom>
                <a:avLst/>
                <a:gdLst>
                  <a:gd name="T0" fmla="*/ 118 w 144"/>
                  <a:gd name="T1" fmla="*/ 52 h 146"/>
                  <a:gd name="T2" fmla="*/ 97 w 144"/>
                  <a:gd name="T3" fmla="*/ 118 h 146"/>
                  <a:gd name="T4" fmla="*/ 27 w 144"/>
                  <a:gd name="T5" fmla="*/ 94 h 146"/>
                  <a:gd name="T6" fmla="*/ 52 w 144"/>
                  <a:gd name="T7" fmla="*/ 28 h 146"/>
                  <a:gd name="T8" fmla="*/ 119 w 144"/>
                  <a:gd name="T9" fmla="*/ 54 h 146"/>
                  <a:gd name="T10" fmla="*/ 131 w 144"/>
                  <a:gd name="T11" fmla="*/ 47 h 146"/>
                  <a:gd name="T12" fmla="*/ 46 w 144"/>
                  <a:gd name="T13" fmla="*/ 15 h 146"/>
                  <a:gd name="T14" fmla="*/ 14 w 144"/>
                  <a:gd name="T15" fmla="*/ 100 h 146"/>
                  <a:gd name="T16" fmla="*/ 98 w 144"/>
                  <a:gd name="T17" fmla="*/ 133 h 146"/>
                  <a:gd name="T18" fmla="*/ 132 w 144"/>
                  <a:gd name="T19" fmla="*/ 49 h 146"/>
                  <a:gd name="T20" fmla="*/ 118 w 144"/>
                  <a:gd name="T21" fmla="*/ 5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146">
                    <a:moveTo>
                      <a:pt x="118" y="52"/>
                    </a:moveTo>
                    <a:cubicBezTo>
                      <a:pt x="128" y="76"/>
                      <a:pt x="121" y="104"/>
                      <a:pt x="97" y="118"/>
                    </a:cubicBezTo>
                    <a:cubicBezTo>
                      <a:pt x="72" y="132"/>
                      <a:pt x="39" y="121"/>
                      <a:pt x="27" y="94"/>
                    </a:cubicBezTo>
                    <a:cubicBezTo>
                      <a:pt x="16" y="69"/>
                      <a:pt x="27" y="39"/>
                      <a:pt x="52" y="28"/>
                    </a:cubicBezTo>
                    <a:cubicBezTo>
                      <a:pt x="79" y="16"/>
                      <a:pt x="106" y="29"/>
                      <a:pt x="119" y="54"/>
                    </a:cubicBezTo>
                    <a:cubicBezTo>
                      <a:pt x="123" y="62"/>
                      <a:pt x="135" y="55"/>
                      <a:pt x="131" y="47"/>
                    </a:cubicBezTo>
                    <a:cubicBezTo>
                      <a:pt x="115" y="16"/>
                      <a:pt x="79" y="0"/>
                      <a:pt x="46" y="15"/>
                    </a:cubicBezTo>
                    <a:cubicBezTo>
                      <a:pt x="15" y="30"/>
                      <a:pt x="0" y="68"/>
                      <a:pt x="14" y="100"/>
                    </a:cubicBezTo>
                    <a:cubicBezTo>
                      <a:pt x="28" y="131"/>
                      <a:pt x="66" y="146"/>
                      <a:pt x="98" y="133"/>
                    </a:cubicBezTo>
                    <a:cubicBezTo>
                      <a:pt x="131" y="119"/>
                      <a:pt x="144" y="81"/>
                      <a:pt x="132" y="49"/>
                    </a:cubicBezTo>
                    <a:cubicBezTo>
                      <a:pt x="128" y="40"/>
                      <a:pt x="115" y="44"/>
                      <a:pt x="118" y="52"/>
                    </a:cubicBezTo>
                    <a:close/>
                  </a:path>
                </a:pathLst>
              </a:custGeom>
              <a:solidFill>
                <a:srgbClr val="514E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81" name="îṡḷïḍê"/>
              <p:cNvSpPr/>
              <p:nvPr>
                <p:custDataLst>
                  <p:tags r:id="rId175"/>
                </p:custDataLst>
              </p:nvPr>
            </p:nvSpPr>
            <p:spPr bwMode="auto">
              <a:xfrm>
                <a:off x="4646" y="2522"/>
                <a:ext cx="196" cy="197"/>
              </a:xfrm>
              <a:custGeom>
                <a:avLst/>
                <a:gdLst>
                  <a:gd name="T0" fmla="*/ 119 w 145"/>
                  <a:gd name="T1" fmla="*/ 52 h 146"/>
                  <a:gd name="T2" fmla="*/ 98 w 145"/>
                  <a:gd name="T3" fmla="*/ 117 h 146"/>
                  <a:gd name="T4" fmla="*/ 27 w 145"/>
                  <a:gd name="T5" fmla="*/ 94 h 146"/>
                  <a:gd name="T6" fmla="*/ 53 w 145"/>
                  <a:gd name="T7" fmla="*/ 27 h 146"/>
                  <a:gd name="T8" fmla="*/ 119 w 145"/>
                  <a:gd name="T9" fmla="*/ 53 h 146"/>
                  <a:gd name="T10" fmla="*/ 131 w 145"/>
                  <a:gd name="T11" fmla="*/ 46 h 146"/>
                  <a:gd name="T12" fmla="*/ 46 w 145"/>
                  <a:gd name="T13" fmla="*/ 15 h 146"/>
                  <a:gd name="T14" fmla="*/ 14 w 145"/>
                  <a:gd name="T15" fmla="*/ 99 h 146"/>
                  <a:gd name="T16" fmla="*/ 98 w 145"/>
                  <a:gd name="T17" fmla="*/ 132 h 146"/>
                  <a:gd name="T18" fmla="*/ 132 w 145"/>
                  <a:gd name="T19" fmla="*/ 48 h 146"/>
                  <a:gd name="T20" fmla="*/ 119 w 145"/>
                  <a:gd name="T21" fmla="*/ 5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 h="146">
                    <a:moveTo>
                      <a:pt x="119" y="52"/>
                    </a:moveTo>
                    <a:cubicBezTo>
                      <a:pt x="128" y="76"/>
                      <a:pt x="122" y="104"/>
                      <a:pt x="98" y="117"/>
                    </a:cubicBezTo>
                    <a:cubicBezTo>
                      <a:pt x="72" y="131"/>
                      <a:pt x="39" y="120"/>
                      <a:pt x="27" y="94"/>
                    </a:cubicBezTo>
                    <a:cubicBezTo>
                      <a:pt x="16" y="69"/>
                      <a:pt x="27" y="39"/>
                      <a:pt x="53" y="27"/>
                    </a:cubicBezTo>
                    <a:cubicBezTo>
                      <a:pt x="79" y="16"/>
                      <a:pt x="107" y="28"/>
                      <a:pt x="119" y="53"/>
                    </a:cubicBezTo>
                    <a:cubicBezTo>
                      <a:pt x="123" y="61"/>
                      <a:pt x="135" y="54"/>
                      <a:pt x="131" y="46"/>
                    </a:cubicBezTo>
                    <a:cubicBezTo>
                      <a:pt x="116" y="15"/>
                      <a:pt x="79" y="0"/>
                      <a:pt x="46" y="15"/>
                    </a:cubicBezTo>
                    <a:cubicBezTo>
                      <a:pt x="15" y="29"/>
                      <a:pt x="0" y="67"/>
                      <a:pt x="14" y="99"/>
                    </a:cubicBezTo>
                    <a:cubicBezTo>
                      <a:pt x="29" y="131"/>
                      <a:pt x="66" y="146"/>
                      <a:pt x="98" y="132"/>
                    </a:cubicBezTo>
                    <a:cubicBezTo>
                      <a:pt x="131" y="118"/>
                      <a:pt x="145" y="81"/>
                      <a:pt x="132" y="48"/>
                    </a:cubicBezTo>
                    <a:cubicBezTo>
                      <a:pt x="129" y="40"/>
                      <a:pt x="116" y="43"/>
                      <a:pt x="119" y="52"/>
                    </a:cubicBezTo>
                    <a:close/>
                  </a:path>
                </a:pathLst>
              </a:custGeom>
              <a:solidFill>
                <a:srgbClr val="7470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82" name="îŝ1îdè"/>
              <p:cNvSpPr/>
              <p:nvPr>
                <p:custDataLst>
                  <p:tags r:id="rId176"/>
                </p:custDataLst>
              </p:nvPr>
            </p:nvSpPr>
            <p:spPr bwMode="auto">
              <a:xfrm>
                <a:off x="4674" y="2688"/>
                <a:ext cx="57" cy="128"/>
              </a:xfrm>
              <a:custGeom>
                <a:avLst/>
                <a:gdLst>
                  <a:gd name="T0" fmla="*/ 26 w 42"/>
                  <a:gd name="T1" fmla="*/ 9 h 95"/>
                  <a:gd name="T2" fmla="*/ 3 w 42"/>
                  <a:gd name="T3" fmla="*/ 83 h 95"/>
                  <a:gd name="T4" fmla="*/ 16 w 42"/>
                  <a:gd name="T5" fmla="*/ 87 h 95"/>
                  <a:gd name="T6" fmla="*/ 39 w 42"/>
                  <a:gd name="T7" fmla="*/ 12 h 95"/>
                  <a:gd name="T8" fmla="*/ 26 w 42"/>
                  <a:gd name="T9" fmla="*/ 9 h 95"/>
                </a:gdLst>
                <a:ahLst/>
                <a:cxnLst>
                  <a:cxn ang="0">
                    <a:pos x="T0" y="T1"/>
                  </a:cxn>
                  <a:cxn ang="0">
                    <a:pos x="T2" y="T3"/>
                  </a:cxn>
                  <a:cxn ang="0">
                    <a:pos x="T4" y="T5"/>
                  </a:cxn>
                  <a:cxn ang="0">
                    <a:pos x="T6" y="T7"/>
                  </a:cxn>
                  <a:cxn ang="0">
                    <a:pos x="T8" y="T9"/>
                  </a:cxn>
                </a:cxnLst>
                <a:rect l="0" t="0" r="r" b="b"/>
                <a:pathLst>
                  <a:path w="42" h="95">
                    <a:moveTo>
                      <a:pt x="26" y="9"/>
                    </a:moveTo>
                    <a:cubicBezTo>
                      <a:pt x="18" y="33"/>
                      <a:pt x="11" y="58"/>
                      <a:pt x="3" y="83"/>
                    </a:cubicBezTo>
                    <a:cubicBezTo>
                      <a:pt x="0" y="92"/>
                      <a:pt x="14" y="95"/>
                      <a:pt x="16" y="87"/>
                    </a:cubicBezTo>
                    <a:cubicBezTo>
                      <a:pt x="24" y="62"/>
                      <a:pt x="31" y="37"/>
                      <a:pt x="39" y="12"/>
                    </a:cubicBezTo>
                    <a:cubicBezTo>
                      <a:pt x="42" y="4"/>
                      <a:pt x="28" y="0"/>
                      <a:pt x="26" y="9"/>
                    </a:cubicBezTo>
                    <a:close/>
                  </a:path>
                </a:pathLst>
              </a:custGeom>
              <a:solidFill>
                <a:srgbClr val="7470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83" name="íṧlidé"/>
              <p:cNvSpPr/>
              <p:nvPr>
                <p:custDataLst>
                  <p:tags r:id="rId177"/>
                </p:custDataLst>
              </p:nvPr>
            </p:nvSpPr>
            <p:spPr bwMode="auto">
              <a:xfrm>
                <a:off x="4644" y="2718"/>
                <a:ext cx="130" cy="109"/>
              </a:xfrm>
              <a:custGeom>
                <a:avLst/>
                <a:gdLst>
                  <a:gd name="T0" fmla="*/ 24 w 96"/>
                  <a:gd name="T1" fmla="*/ 76 h 81"/>
                  <a:gd name="T2" fmla="*/ 74 w 96"/>
                  <a:gd name="T3" fmla="*/ 49 h 81"/>
                  <a:gd name="T4" fmla="*/ 74 w 96"/>
                  <a:gd name="T5" fmla="*/ 13 h 81"/>
                  <a:gd name="T6" fmla="*/ 24 w 96"/>
                  <a:gd name="T7" fmla="*/ 13 h 81"/>
                  <a:gd name="T8" fmla="*/ 0 w 96"/>
                  <a:gd name="T9" fmla="*/ 66 h 81"/>
                  <a:gd name="T10" fmla="*/ 24 w 96"/>
                  <a:gd name="T11" fmla="*/ 76 h 81"/>
                </a:gdLst>
                <a:ahLst/>
                <a:cxnLst>
                  <a:cxn ang="0">
                    <a:pos x="T0" y="T1"/>
                  </a:cxn>
                  <a:cxn ang="0">
                    <a:pos x="T2" y="T3"/>
                  </a:cxn>
                  <a:cxn ang="0">
                    <a:pos x="T4" y="T5"/>
                  </a:cxn>
                  <a:cxn ang="0">
                    <a:pos x="T6" y="T7"/>
                  </a:cxn>
                  <a:cxn ang="0">
                    <a:pos x="T8" y="T9"/>
                  </a:cxn>
                  <a:cxn ang="0">
                    <a:pos x="T10" y="T11"/>
                  </a:cxn>
                </a:cxnLst>
                <a:rect l="0" t="0" r="r" b="b"/>
                <a:pathLst>
                  <a:path w="96" h="81">
                    <a:moveTo>
                      <a:pt x="24" y="76"/>
                    </a:moveTo>
                    <a:cubicBezTo>
                      <a:pt x="24" y="76"/>
                      <a:pt x="71" y="81"/>
                      <a:pt x="74" y="49"/>
                    </a:cubicBezTo>
                    <a:cubicBezTo>
                      <a:pt x="74" y="49"/>
                      <a:pt x="96" y="19"/>
                      <a:pt x="74" y="13"/>
                    </a:cubicBezTo>
                    <a:cubicBezTo>
                      <a:pt x="52" y="7"/>
                      <a:pt x="27" y="0"/>
                      <a:pt x="24" y="13"/>
                    </a:cubicBezTo>
                    <a:cubicBezTo>
                      <a:pt x="0" y="66"/>
                      <a:pt x="0" y="66"/>
                      <a:pt x="0" y="66"/>
                    </a:cubicBezTo>
                    <a:lnTo>
                      <a:pt x="24" y="76"/>
                    </a:ln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84" name="íšḷiďè"/>
              <p:cNvSpPr/>
              <p:nvPr>
                <p:custDataLst>
                  <p:tags r:id="rId178"/>
                </p:custDataLst>
              </p:nvPr>
            </p:nvSpPr>
            <p:spPr bwMode="auto">
              <a:xfrm>
                <a:off x="4352" y="2692"/>
                <a:ext cx="379" cy="268"/>
              </a:xfrm>
              <a:custGeom>
                <a:avLst/>
                <a:gdLst>
                  <a:gd name="T0" fmla="*/ 33 w 280"/>
                  <a:gd name="T1" fmla="*/ 86 h 198"/>
                  <a:gd name="T2" fmla="*/ 135 w 280"/>
                  <a:gd name="T3" fmla="*/ 176 h 198"/>
                  <a:gd name="T4" fmla="*/ 214 w 280"/>
                  <a:gd name="T5" fmla="*/ 175 h 198"/>
                  <a:gd name="T6" fmla="*/ 257 w 280"/>
                  <a:gd name="T7" fmla="*/ 118 h 198"/>
                  <a:gd name="T8" fmla="*/ 193 w 280"/>
                  <a:gd name="T9" fmla="*/ 81 h 198"/>
                  <a:gd name="T10" fmla="*/ 167 w 280"/>
                  <a:gd name="T11" fmla="*/ 118 h 198"/>
                  <a:gd name="T12" fmla="*/ 165 w 280"/>
                  <a:gd name="T13" fmla="*/ 121 h 198"/>
                  <a:gd name="T14" fmla="*/ 185 w 280"/>
                  <a:gd name="T15" fmla="*/ 118 h 198"/>
                  <a:gd name="T16" fmla="*/ 182 w 280"/>
                  <a:gd name="T17" fmla="*/ 118 h 198"/>
                  <a:gd name="T18" fmla="*/ 159 w 280"/>
                  <a:gd name="T19" fmla="*/ 103 h 198"/>
                  <a:gd name="T20" fmla="*/ 85 w 280"/>
                  <a:gd name="T21" fmla="*/ 34 h 198"/>
                  <a:gd name="T22" fmla="*/ 33 w 280"/>
                  <a:gd name="T23" fmla="*/ 8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0" h="198">
                    <a:moveTo>
                      <a:pt x="33" y="86"/>
                    </a:moveTo>
                    <a:cubicBezTo>
                      <a:pt x="64" y="118"/>
                      <a:pt x="97" y="151"/>
                      <a:pt x="135" y="176"/>
                    </a:cubicBezTo>
                    <a:cubicBezTo>
                      <a:pt x="161" y="192"/>
                      <a:pt x="190" y="198"/>
                      <a:pt x="214" y="175"/>
                    </a:cubicBezTo>
                    <a:cubicBezTo>
                      <a:pt x="232" y="160"/>
                      <a:pt x="245" y="138"/>
                      <a:pt x="257" y="118"/>
                    </a:cubicBezTo>
                    <a:cubicBezTo>
                      <a:pt x="280" y="77"/>
                      <a:pt x="217" y="39"/>
                      <a:pt x="193" y="81"/>
                    </a:cubicBezTo>
                    <a:cubicBezTo>
                      <a:pt x="185" y="95"/>
                      <a:pt x="176" y="107"/>
                      <a:pt x="167" y="118"/>
                    </a:cubicBezTo>
                    <a:cubicBezTo>
                      <a:pt x="165" y="122"/>
                      <a:pt x="164" y="121"/>
                      <a:pt x="165" y="121"/>
                    </a:cubicBezTo>
                    <a:cubicBezTo>
                      <a:pt x="164" y="120"/>
                      <a:pt x="184" y="118"/>
                      <a:pt x="185" y="118"/>
                    </a:cubicBezTo>
                    <a:cubicBezTo>
                      <a:pt x="177" y="118"/>
                      <a:pt x="186" y="120"/>
                      <a:pt x="182" y="118"/>
                    </a:cubicBezTo>
                    <a:cubicBezTo>
                      <a:pt x="174" y="113"/>
                      <a:pt x="164" y="107"/>
                      <a:pt x="159" y="103"/>
                    </a:cubicBezTo>
                    <a:cubicBezTo>
                      <a:pt x="135" y="84"/>
                      <a:pt x="108" y="58"/>
                      <a:pt x="85" y="34"/>
                    </a:cubicBezTo>
                    <a:cubicBezTo>
                      <a:pt x="52" y="0"/>
                      <a:pt x="0" y="52"/>
                      <a:pt x="33" y="86"/>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85" name="iš1íďè"/>
              <p:cNvSpPr/>
              <p:nvPr>
                <p:custDataLst>
                  <p:tags r:id="rId179"/>
                </p:custDataLst>
              </p:nvPr>
            </p:nvSpPr>
            <p:spPr bwMode="auto">
              <a:xfrm>
                <a:off x="4164" y="2679"/>
                <a:ext cx="181" cy="347"/>
              </a:xfrm>
              <a:custGeom>
                <a:avLst/>
                <a:gdLst>
                  <a:gd name="T0" fmla="*/ 12 w 134"/>
                  <a:gd name="T1" fmla="*/ 65 h 257"/>
                  <a:gd name="T2" fmla="*/ 51 w 134"/>
                  <a:gd name="T3" fmla="*/ 212 h 257"/>
                  <a:gd name="T4" fmla="*/ 122 w 134"/>
                  <a:gd name="T5" fmla="*/ 192 h 257"/>
                  <a:gd name="T6" fmla="*/ 83 w 134"/>
                  <a:gd name="T7" fmla="*/ 46 h 257"/>
                  <a:gd name="T8" fmla="*/ 12 w 134"/>
                  <a:gd name="T9" fmla="*/ 65 h 257"/>
                </a:gdLst>
                <a:ahLst/>
                <a:cxnLst>
                  <a:cxn ang="0">
                    <a:pos x="T0" y="T1"/>
                  </a:cxn>
                  <a:cxn ang="0">
                    <a:pos x="T2" y="T3"/>
                  </a:cxn>
                  <a:cxn ang="0">
                    <a:pos x="T4" y="T5"/>
                  </a:cxn>
                  <a:cxn ang="0">
                    <a:pos x="T6" y="T7"/>
                  </a:cxn>
                  <a:cxn ang="0">
                    <a:pos x="T8" y="T9"/>
                  </a:cxn>
                </a:cxnLst>
                <a:rect l="0" t="0" r="r" b="b"/>
                <a:pathLst>
                  <a:path w="134" h="257">
                    <a:moveTo>
                      <a:pt x="12" y="65"/>
                    </a:moveTo>
                    <a:cubicBezTo>
                      <a:pt x="25" y="114"/>
                      <a:pt x="38" y="163"/>
                      <a:pt x="51" y="212"/>
                    </a:cubicBezTo>
                    <a:cubicBezTo>
                      <a:pt x="63" y="257"/>
                      <a:pt x="134" y="238"/>
                      <a:pt x="122" y="192"/>
                    </a:cubicBezTo>
                    <a:cubicBezTo>
                      <a:pt x="109" y="143"/>
                      <a:pt x="96" y="95"/>
                      <a:pt x="83" y="46"/>
                    </a:cubicBezTo>
                    <a:cubicBezTo>
                      <a:pt x="71" y="0"/>
                      <a:pt x="0" y="19"/>
                      <a:pt x="12" y="65"/>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86" name="íṣľîḓè"/>
              <p:cNvSpPr/>
              <p:nvPr>
                <p:custDataLst>
                  <p:tags r:id="rId180"/>
                </p:custDataLst>
              </p:nvPr>
            </p:nvSpPr>
            <p:spPr bwMode="auto">
              <a:xfrm>
                <a:off x="4673" y="2540"/>
                <a:ext cx="53" cy="45"/>
              </a:xfrm>
              <a:custGeom>
                <a:avLst/>
                <a:gdLst>
                  <a:gd name="T0" fmla="*/ 16 w 39"/>
                  <a:gd name="T1" fmla="*/ 27 h 34"/>
                  <a:gd name="T2" fmla="*/ 34 w 39"/>
                  <a:gd name="T3" fmla="*/ 14 h 34"/>
                  <a:gd name="T4" fmla="*/ 37 w 39"/>
                  <a:gd name="T5" fmla="*/ 4 h 34"/>
                  <a:gd name="T6" fmla="*/ 27 w 39"/>
                  <a:gd name="T7" fmla="*/ 2 h 34"/>
                  <a:gd name="T8" fmla="*/ 6 w 39"/>
                  <a:gd name="T9" fmla="*/ 17 h 34"/>
                  <a:gd name="T10" fmla="*/ 16 w 39"/>
                  <a:gd name="T11" fmla="*/ 27 h 34"/>
                </a:gdLst>
                <a:ahLst/>
                <a:cxnLst>
                  <a:cxn ang="0">
                    <a:pos x="T0" y="T1"/>
                  </a:cxn>
                  <a:cxn ang="0">
                    <a:pos x="T2" y="T3"/>
                  </a:cxn>
                  <a:cxn ang="0">
                    <a:pos x="T4" y="T5"/>
                  </a:cxn>
                  <a:cxn ang="0">
                    <a:pos x="T6" y="T7"/>
                  </a:cxn>
                  <a:cxn ang="0">
                    <a:pos x="T8" y="T9"/>
                  </a:cxn>
                  <a:cxn ang="0">
                    <a:pos x="T10" y="T11"/>
                  </a:cxn>
                </a:cxnLst>
                <a:rect l="0" t="0" r="r" b="b"/>
                <a:pathLst>
                  <a:path w="39" h="34">
                    <a:moveTo>
                      <a:pt x="16" y="27"/>
                    </a:moveTo>
                    <a:cubicBezTo>
                      <a:pt x="21" y="21"/>
                      <a:pt x="27" y="17"/>
                      <a:pt x="34" y="14"/>
                    </a:cubicBezTo>
                    <a:cubicBezTo>
                      <a:pt x="38" y="12"/>
                      <a:pt x="39" y="7"/>
                      <a:pt x="37" y="4"/>
                    </a:cubicBezTo>
                    <a:cubicBezTo>
                      <a:pt x="35" y="1"/>
                      <a:pt x="31" y="0"/>
                      <a:pt x="27" y="2"/>
                    </a:cubicBezTo>
                    <a:cubicBezTo>
                      <a:pt x="19" y="5"/>
                      <a:pt x="12" y="11"/>
                      <a:pt x="6" y="17"/>
                    </a:cubicBezTo>
                    <a:cubicBezTo>
                      <a:pt x="0" y="24"/>
                      <a:pt x="10" y="34"/>
                      <a:pt x="16" y="27"/>
                    </a:cubicBezTo>
                    <a:close/>
                  </a:path>
                </a:pathLst>
              </a:custGeom>
              <a:solidFill>
                <a:srgbClr val="A29F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87" name="íŝḻiďé"/>
              <p:cNvSpPr/>
              <p:nvPr>
                <p:custDataLst>
                  <p:tags r:id="rId181"/>
                </p:custDataLst>
              </p:nvPr>
            </p:nvSpPr>
            <p:spPr bwMode="auto">
              <a:xfrm>
                <a:off x="5237" y="1393"/>
                <a:ext cx="223" cy="139"/>
              </a:xfrm>
              <a:custGeom>
                <a:avLst/>
                <a:gdLst>
                  <a:gd name="T0" fmla="*/ 159 w 165"/>
                  <a:gd name="T1" fmla="*/ 103 h 103"/>
                  <a:gd name="T2" fmla="*/ 161 w 165"/>
                  <a:gd name="T3" fmla="*/ 98 h 103"/>
                  <a:gd name="T4" fmla="*/ 135 w 165"/>
                  <a:gd name="T5" fmla="*/ 55 h 103"/>
                  <a:gd name="T6" fmla="*/ 105 w 165"/>
                  <a:gd name="T7" fmla="*/ 47 h 103"/>
                  <a:gd name="T8" fmla="*/ 96 w 165"/>
                  <a:gd name="T9" fmla="*/ 32 h 103"/>
                  <a:gd name="T10" fmla="*/ 96 w 165"/>
                  <a:gd name="T11" fmla="*/ 32 h 103"/>
                  <a:gd name="T12" fmla="*/ 87 w 165"/>
                  <a:gd name="T13" fmla="*/ 16 h 103"/>
                  <a:gd name="T14" fmla="*/ 27 w 165"/>
                  <a:gd name="T15" fmla="*/ 1 h 103"/>
                  <a:gd name="T16" fmla="*/ 12 w 165"/>
                  <a:gd name="T17" fmla="*/ 11 h 103"/>
                  <a:gd name="T18" fmla="*/ 2 w 165"/>
                  <a:gd name="T19" fmla="*/ 49 h 103"/>
                  <a:gd name="T20" fmla="*/ 12 w 165"/>
                  <a:gd name="T21" fmla="*/ 66 h 103"/>
                  <a:gd name="T22" fmla="*/ 53 w 165"/>
                  <a:gd name="T23" fmla="*/ 76 h 103"/>
                  <a:gd name="T24" fmla="*/ 55 w 165"/>
                  <a:gd name="T25" fmla="*/ 70 h 103"/>
                  <a:gd name="T26" fmla="*/ 67 w 165"/>
                  <a:gd name="T27" fmla="*/ 80 h 103"/>
                  <a:gd name="T28" fmla="*/ 159 w 165"/>
                  <a:gd name="T29"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03">
                    <a:moveTo>
                      <a:pt x="159" y="103"/>
                    </a:moveTo>
                    <a:cubicBezTo>
                      <a:pt x="161" y="98"/>
                      <a:pt x="161" y="98"/>
                      <a:pt x="161" y="98"/>
                    </a:cubicBezTo>
                    <a:cubicBezTo>
                      <a:pt x="165" y="79"/>
                      <a:pt x="154" y="60"/>
                      <a:pt x="135" y="55"/>
                    </a:cubicBezTo>
                    <a:cubicBezTo>
                      <a:pt x="105" y="47"/>
                      <a:pt x="105" y="47"/>
                      <a:pt x="105" y="47"/>
                    </a:cubicBezTo>
                    <a:cubicBezTo>
                      <a:pt x="99" y="46"/>
                      <a:pt x="95" y="39"/>
                      <a:pt x="96" y="32"/>
                    </a:cubicBezTo>
                    <a:cubicBezTo>
                      <a:pt x="96" y="32"/>
                      <a:pt x="96" y="32"/>
                      <a:pt x="96" y="32"/>
                    </a:cubicBezTo>
                    <a:cubicBezTo>
                      <a:pt x="98" y="25"/>
                      <a:pt x="94" y="18"/>
                      <a:pt x="87" y="16"/>
                    </a:cubicBezTo>
                    <a:cubicBezTo>
                      <a:pt x="27" y="1"/>
                      <a:pt x="27" y="1"/>
                      <a:pt x="27" y="1"/>
                    </a:cubicBezTo>
                    <a:cubicBezTo>
                      <a:pt x="20" y="0"/>
                      <a:pt x="14" y="4"/>
                      <a:pt x="12" y="11"/>
                    </a:cubicBezTo>
                    <a:cubicBezTo>
                      <a:pt x="2" y="49"/>
                      <a:pt x="2" y="49"/>
                      <a:pt x="2" y="49"/>
                    </a:cubicBezTo>
                    <a:cubicBezTo>
                      <a:pt x="0" y="56"/>
                      <a:pt x="5" y="64"/>
                      <a:pt x="12" y="66"/>
                    </a:cubicBezTo>
                    <a:cubicBezTo>
                      <a:pt x="53" y="76"/>
                      <a:pt x="53" y="76"/>
                      <a:pt x="53" y="76"/>
                    </a:cubicBezTo>
                    <a:cubicBezTo>
                      <a:pt x="55" y="70"/>
                      <a:pt x="55" y="70"/>
                      <a:pt x="55" y="70"/>
                    </a:cubicBezTo>
                    <a:cubicBezTo>
                      <a:pt x="67" y="80"/>
                      <a:pt x="67" y="80"/>
                      <a:pt x="67" y="80"/>
                    </a:cubicBezTo>
                    <a:lnTo>
                      <a:pt x="159" y="103"/>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88" name="íšlîḍê"/>
              <p:cNvSpPr/>
              <p:nvPr>
                <p:custDataLst>
                  <p:tags r:id="rId182"/>
                </p:custDataLst>
              </p:nvPr>
            </p:nvSpPr>
            <p:spPr bwMode="auto">
              <a:xfrm>
                <a:off x="4857" y="944"/>
                <a:ext cx="107" cy="126"/>
              </a:xfrm>
              <a:custGeom>
                <a:avLst/>
                <a:gdLst>
                  <a:gd name="T0" fmla="*/ 39 w 79"/>
                  <a:gd name="T1" fmla="*/ 2 h 93"/>
                  <a:gd name="T2" fmla="*/ 57 w 79"/>
                  <a:gd name="T3" fmla="*/ 5 h 93"/>
                  <a:gd name="T4" fmla="*/ 76 w 79"/>
                  <a:gd name="T5" fmla="*/ 10 h 93"/>
                  <a:gd name="T6" fmla="*/ 55 w 79"/>
                  <a:gd name="T7" fmla="*/ 24 h 93"/>
                  <a:gd name="T8" fmla="*/ 71 w 79"/>
                  <a:gd name="T9" fmla="*/ 57 h 93"/>
                  <a:gd name="T10" fmla="*/ 35 w 79"/>
                  <a:gd name="T11" fmla="*/ 40 h 93"/>
                  <a:gd name="T12" fmla="*/ 51 w 79"/>
                  <a:gd name="T13" fmla="*/ 60 h 93"/>
                  <a:gd name="T14" fmla="*/ 26 w 79"/>
                  <a:gd name="T15" fmla="*/ 70 h 93"/>
                  <a:gd name="T16" fmla="*/ 2 w 79"/>
                  <a:gd name="T17" fmla="*/ 52 h 93"/>
                  <a:gd name="T18" fmla="*/ 17 w 79"/>
                  <a:gd name="T19" fmla="*/ 14 h 93"/>
                  <a:gd name="T20" fmla="*/ 39 w 79"/>
                  <a:gd name="T21" fmla="*/ 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93">
                    <a:moveTo>
                      <a:pt x="39" y="2"/>
                    </a:moveTo>
                    <a:cubicBezTo>
                      <a:pt x="44" y="1"/>
                      <a:pt x="50" y="4"/>
                      <a:pt x="57" y="5"/>
                    </a:cubicBezTo>
                    <a:cubicBezTo>
                      <a:pt x="57" y="5"/>
                      <a:pt x="79" y="0"/>
                      <a:pt x="76" y="10"/>
                    </a:cubicBezTo>
                    <a:cubicBezTo>
                      <a:pt x="72" y="21"/>
                      <a:pt x="64" y="24"/>
                      <a:pt x="55" y="24"/>
                    </a:cubicBezTo>
                    <a:cubicBezTo>
                      <a:pt x="64" y="36"/>
                      <a:pt x="77" y="48"/>
                      <a:pt x="71" y="57"/>
                    </a:cubicBezTo>
                    <a:cubicBezTo>
                      <a:pt x="59" y="73"/>
                      <a:pt x="35" y="40"/>
                      <a:pt x="35" y="40"/>
                    </a:cubicBezTo>
                    <a:cubicBezTo>
                      <a:pt x="35" y="40"/>
                      <a:pt x="41" y="50"/>
                      <a:pt x="51" y="60"/>
                    </a:cubicBezTo>
                    <a:cubicBezTo>
                      <a:pt x="66" y="74"/>
                      <a:pt x="40" y="83"/>
                      <a:pt x="26" y="70"/>
                    </a:cubicBezTo>
                    <a:cubicBezTo>
                      <a:pt x="29" y="87"/>
                      <a:pt x="8" y="93"/>
                      <a:pt x="2" y="52"/>
                    </a:cubicBezTo>
                    <a:cubicBezTo>
                      <a:pt x="0" y="36"/>
                      <a:pt x="9" y="23"/>
                      <a:pt x="17" y="14"/>
                    </a:cubicBezTo>
                    <a:cubicBezTo>
                      <a:pt x="23" y="7"/>
                      <a:pt x="32" y="2"/>
                      <a:pt x="39" y="2"/>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89" name="ïṥḷïḋé"/>
              <p:cNvSpPr/>
              <p:nvPr>
                <p:custDataLst>
                  <p:tags r:id="rId183"/>
                </p:custDataLst>
              </p:nvPr>
            </p:nvSpPr>
            <p:spPr bwMode="auto">
              <a:xfrm>
                <a:off x="5314" y="143"/>
                <a:ext cx="107" cy="93"/>
              </a:xfrm>
              <a:custGeom>
                <a:avLst/>
                <a:gdLst>
                  <a:gd name="T0" fmla="*/ 72 w 79"/>
                  <a:gd name="T1" fmla="*/ 32 h 69"/>
                  <a:gd name="T2" fmla="*/ 38 w 79"/>
                  <a:gd name="T3" fmla="*/ 69 h 69"/>
                  <a:gd name="T4" fmla="*/ 0 w 79"/>
                  <a:gd name="T5" fmla="*/ 34 h 69"/>
                  <a:gd name="T6" fmla="*/ 38 w 79"/>
                  <a:gd name="T7" fmla="*/ 0 h 69"/>
                  <a:gd name="T8" fmla="*/ 72 w 79"/>
                  <a:gd name="T9" fmla="*/ 32 h 69"/>
                </a:gdLst>
                <a:ahLst/>
                <a:cxnLst>
                  <a:cxn ang="0">
                    <a:pos x="T0" y="T1"/>
                  </a:cxn>
                  <a:cxn ang="0">
                    <a:pos x="T2" y="T3"/>
                  </a:cxn>
                  <a:cxn ang="0">
                    <a:pos x="T4" y="T5"/>
                  </a:cxn>
                  <a:cxn ang="0">
                    <a:pos x="T6" y="T7"/>
                  </a:cxn>
                  <a:cxn ang="0">
                    <a:pos x="T8" y="T9"/>
                  </a:cxn>
                </a:cxnLst>
                <a:rect l="0" t="0" r="r" b="b"/>
                <a:pathLst>
                  <a:path w="79" h="69">
                    <a:moveTo>
                      <a:pt x="72" y="32"/>
                    </a:moveTo>
                    <a:cubicBezTo>
                      <a:pt x="79" y="60"/>
                      <a:pt x="59" y="69"/>
                      <a:pt x="38" y="69"/>
                    </a:cubicBezTo>
                    <a:cubicBezTo>
                      <a:pt x="17" y="69"/>
                      <a:pt x="0" y="53"/>
                      <a:pt x="0" y="34"/>
                    </a:cubicBezTo>
                    <a:cubicBezTo>
                      <a:pt x="0" y="15"/>
                      <a:pt x="17" y="0"/>
                      <a:pt x="38" y="0"/>
                    </a:cubicBezTo>
                    <a:cubicBezTo>
                      <a:pt x="59" y="0"/>
                      <a:pt x="68" y="13"/>
                      <a:pt x="72" y="32"/>
                    </a:cubicBezTo>
                    <a:close/>
                  </a:path>
                </a:pathLst>
              </a:custGeom>
              <a:solidFill>
                <a:srgbClr val="FF9E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90" name="ïṥľíḓé"/>
              <p:cNvSpPr/>
              <p:nvPr>
                <p:custDataLst>
                  <p:tags r:id="rId184"/>
                </p:custDataLst>
              </p:nvPr>
            </p:nvSpPr>
            <p:spPr bwMode="auto">
              <a:xfrm>
                <a:off x="5356" y="119"/>
                <a:ext cx="39" cy="55"/>
              </a:xfrm>
              <a:prstGeom prst="ellipse">
                <a:avLst/>
              </a:pr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91" name="îśḷîḍè"/>
              <p:cNvSpPr/>
              <p:nvPr>
                <p:custDataLst>
                  <p:tags r:id="rId185"/>
                </p:custDataLst>
              </p:nvPr>
            </p:nvSpPr>
            <p:spPr bwMode="auto">
              <a:xfrm>
                <a:off x="5310" y="115"/>
                <a:ext cx="75" cy="98"/>
              </a:xfrm>
              <a:custGeom>
                <a:avLst/>
                <a:gdLst>
                  <a:gd name="T0" fmla="*/ 18 w 55"/>
                  <a:gd name="T1" fmla="*/ 73 h 73"/>
                  <a:gd name="T2" fmla="*/ 32 w 55"/>
                  <a:gd name="T3" fmla="*/ 3 h 73"/>
                  <a:gd name="T4" fmla="*/ 32 w 55"/>
                  <a:gd name="T5" fmla="*/ 43 h 73"/>
                  <a:gd name="T6" fmla="*/ 21 w 55"/>
                  <a:gd name="T7" fmla="*/ 25 h 73"/>
                </a:gdLst>
                <a:ahLst/>
                <a:cxnLst>
                  <a:cxn ang="0">
                    <a:pos x="T0" y="T1"/>
                  </a:cxn>
                  <a:cxn ang="0">
                    <a:pos x="T2" y="T3"/>
                  </a:cxn>
                  <a:cxn ang="0">
                    <a:pos x="T4" y="T5"/>
                  </a:cxn>
                  <a:cxn ang="0">
                    <a:pos x="T6" y="T7"/>
                  </a:cxn>
                </a:cxnLst>
                <a:rect l="0" t="0" r="r" b="b"/>
                <a:pathLst>
                  <a:path w="55" h="73">
                    <a:moveTo>
                      <a:pt x="18" y="73"/>
                    </a:moveTo>
                    <a:cubicBezTo>
                      <a:pt x="0" y="57"/>
                      <a:pt x="9" y="6"/>
                      <a:pt x="32" y="3"/>
                    </a:cubicBezTo>
                    <a:cubicBezTo>
                      <a:pt x="55" y="0"/>
                      <a:pt x="49" y="42"/>
                      <a:pt x="32" y="43"/>
                    </a:cubicBezTo>
                    <a:cubicBezTo>
                      <a:pt x="18" y="45"/>
                      <a:pt x="21" y="25"/>
                      <a:pt x="21" y="25"/>
                    </a:cubicBezTo>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92" name="ïṧ1iďè"/>
              <p:cNvSpPr/>
              <p:nvPr>
                <p:custDataLst>
                  <p:tags r:id="rId186"/>
                </p:custDataLst>
              </p:nvPr>
            </p:nvSpPr>
            <p:spPr bwMode="auto">
              <a:xfrm>
                <a:off x="5297" y="136"/>
                <a:ext cx="101" cy="102"/>
              </a:xfrm>
              <a:custGeom>
                <a:avLst/>
                <a:gdLst>
                  <a:gd name="T0" fmla="*/ 23 w 75"/>
                  <a:gd name="T1" fmla="*/ 3 h 75"/>
                  <a:gd name="T2" fmla="*/ 43 w 75"/>
                  <a:gd name="T3" fmla="*/ 74 h 75"/>
                  <a:gd name="T4" fmla="*/ 36 w 75"/>
                  <a:gd name="T5" fmla="*/ 33 h 75"/>
                  <a:gd name="T6" fmla="*/ 23 w 75"/>
                  <a:gd name="T7" fmla="*/ 3 h 75"/>
                </a:gdLst>
                <a:ahLst/>
                <a:cxnLst>
                  <a:cxn ang="0">
                    <a:pos x="T0" y="T1"/>
                  </a:cxn>
                  <a:cxn ang="0">
                    <a:pos x="T2" y="T3"/>
                  </a:cxn>
                  <a:cxn ang="0">
                    <a:pos x="T4" y="T5"/>
                  </a:cxn>
                  <a:cxn ang="0">
                    <a:pos x="T6" y="T7"/>
                  </a:cxn>
                </a:cxnLst>
                <a:rect l="0" t="0" r="r" b="b"/>
                <a:pathLst>
                  <a:path w="75" h="75">
                    <a:moveTo>
                      <a:pt x="23" y="3"/>
                    </a:moveTo>
                    <a:cubicBezTo>
                      <a:pt x="0" y="9"/>
                      <a:pt x="11" y="75"/>
                      <a:pt x="43" y="74"/>
                    </a:cubicBezTo>
                    <a:cubicBezTo>
                      <a:pt x="75" y="73"/>
                      <a:pt x="65" y="14"/>
                      <a:pt x="36" y="33"/>
                    </a:cubicBezTo>
                    <a:cubicBezTo>
                      <a:pt x="36" y="33"/>
                      <a:pt x="35" y="0"/>
                      <a:pt x="23" y="3"/>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93" name="îs1iḓe"/>
              <p:cNvSpPr/>
              <p:nvPr>
                <p:custDataLst>
                  <p:tags r:id="rId187"/>
                </p:custDataLst>
              </p:nvPr>
            </p:nvSpPr>
            <p:spPr bwMode="auto">
              <a:xfrm>
                <a:off x="5374" y="127"/>
                <a:ext cx="44" cy="54"/>
              </a:xfrm>
              <a:custGeom>
                <a:avLst/>
                <a:gdLst>
                  <a:gd name="T0" fmla="*/ 29 w 33"/>
                  <a:gd name="T1" fmla="*/ 25 h 40"/>
                  <a:gd name="T2" fmla="*/ 10 w 33"/>
                  <a:gd name="T3" fmla="*/ 38 h 40"/>
                  <a:gd name="T4" fmla="*/ 4 w 33"/>
                  <a:gd name="T5" fmla="*/ 16 h 40"/>
                  <a:gd name="T6" fmla="*/ 22 w 33"/>
                  <a:gd name="T7" fmla="*/ 3 h 40"/>
                  <a:gd name="T8" fmla="*/ 29 w 33"/>
                  <a:gd name="T9" fmla="*/ 25 h 40"/>
                </a:gdLst>
                <a:ahLst/>
                <a:cxnLst>
                  <a:cxn ang="0">
                    <a:pos x="T0" y="T1"/>
                  </a:cxn>
                  <a:cxn ang="0">
                    <a:pos x="T2" y="T3"/>
                  </a:cxn>
                  <a:cxn ang="0">
                    <a:pos x="T4" y="T5"/>
                  </a:cxn>
                  <a:cxn ang="0">
                    <a:pos x="T6" y="T7"/>
                  </a:cxn>
                  <a:cxn ang="0">
                    <a:pos x="T8" y="T9"/>
                  </a:cxn>
                </a:cxnLst>
                <a:rect l="0" t="0" r="r" b="b"/>
                <a:pathLst>
                  <a:path w="33" h="40">
                    <a:moveTo>
                      <a:pt x="29" y="25"/>
                    </a:moveTo>
                    <a:cubicBezTo>
                      <a:pt x="26" y="34"/>
                      <a:pt x="17" y="40"/>
                      <a:pt x="10" y="38"/>
                    </a:cubicBezTo>
                    <a:cubicBezTo>
                      <a:pt x="3" y="36"/>
                      <a:pt x="0" y="26"/>
                      <a:pt x="4" y="16"/>
                    </a:cubicBezTo>
                    <a:cubicBezTo>
                      <a:pt x="7" y="6"/>
                      <a:pt x="15" y="0"/>
                      <a:pt x="22" y="3"/>
                    </a:cubicBezTo>
                    <a:cubicBezTo>
                      <a:pt x="30" y="5"/>
                      <a:pt x="33" y="15"/>
                      <a:pt x="29" y="25"/>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94" name="iṣľíḓè"/>
              <p:cNvSpPr/>
              <p:nvPr>
                <p:custDataLst>
                  <p:tags r:id="rId188"/>
                </p:custDataLst>
              </p:nvPr>
            </p:nvSpPr>
            <p:spPr bwMode="auto">
              <a:xfrm>
                <a:off x="5394" y="140"/>
                <a:ext cx="37" cy="46"/>
              </a:xfrm>
              <a:custGeom>
                <a:avLst/>
                <a:gdLst>
                  <a:gd name="T0" fmla="*/ 24 w 27"/>
                  <a:gd name="T1" fmla="*/ 21 h 34"/>
                  <a:gd name="T2" fmla="*/ 8 w 27"/>
                  <a:gd name="T3" fmla="*/ 32 h 34"/>
                  <a:gd name="T4" fmla="*/ 3 w 27"/>
                  <a:gd name="T5" fmla="*/ 13 h 34"/>
                  <a:gd name="T6" fmla="*/ 18 w 27"/>
                  <a:gd name="T7" fmla="*/ 2 h 34"/>
                  <a:gd name="T8" fmla="*/ 24 w 27"/>
                  <a:gd name="T9" fmla="*/ 21 h 34"/>
                </a:gdLst>
                <a:ahLst/>
                <a:cxnLst>
                  <a:cxn ang="0">
                    <a:pos x="T0" y="T1"/>
                  </a:cxn>
                  <a:cxn ang="0">
                    <a:pos x="T2" y="T3"/>
                  </a:cxn>
                  <a:cxn ang="0">
                    <a:pos x="T4" y="T5"/>
                  </a:cxn>
                  <a:cxn ang="0">
                    <a:pos x="T6" y="T7"/>
                  </a:cxn>
                  <a:cxn ang="0">
                    <a:pos x="T8" y="T9"/>
                  </a:cxn>
                </a:cxnLst>
                <a:rect l="0" t="0" r="r" b="b"/>
                <a:pathLst>
                  <a:path w="27" h="34">
                    <a:moveTo>
                      <a:pt x="24" y="21"/>
                    </a:moveTo>
                    <a:cubicBezTo>
                      <a:pt x="21" y="29"/>
                      <a:pt x="14" y="34"/>
                      <a:pt x="8" y="32"/>
                    </a:cubicBezTo>
                    <a:cubicBezTo>
                      <a:pt x="2" y="30"/>
                      <a:pt x="0" y="21"/>
                      <a:pt x="3" y="13"/>
                    </a:cubicBezTo>
                    <a:cubicBezTo>
                      <a:pt x="5" y="5"/>
                      <a:pt x="13" y="0"/>
                      <a:pt x="18" y="2"/>
                    </a:cubicBezTo>
                    <a:cubicBezTo>
                      <a:pt x="24" y="4"/>
                      <a:pt x="27" y="12"/>
                      <a:pt x="24" y="21"/>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95" name="îśľïďe"/>
              <p:cNvSpPr/>
              <p:nvPr>
                <p:custDataLst>
                  <p:tags r:id="rId189"/>
                </p:custDataLst>
              </p:nvPr>
            </p:nvSpPr>
            <p:spPr bwMode="auto">
              <a:xfrm>
                <a:off x="5303" y="204"/>
                <a:ext cx="98" cy="68"/>
              </a:xfrm>
              <a:custGeom>
                <a:avLst/>
                <a:gdLst>
                  <a:gd name="T0" fmla="*/ 86 w 98"/>
                  <a:gd name="T1" fmla="*/ 68 h 68"/>
                  <a:gd name="T2" fmla="*/ 0 w 98"/>
                  <a:gd name="T3" fmla="*/ 39 h 68"/>
                  <a:gd name="T4" fmla="*/ 13 w 98"/>
                  <a:gd name="T5" fmla="*/ 0 h 68"/>
                  <a:gd name="T6" fmla="*/ 98 w 98"/>
                  <a:gd name="T7" fmla="*/ 28 h 68"/>
                  <a:gd name="T8" fmla="*/ 86 w 98"/>
                  <a:gd name="T9" fmla="*/ 68 h 68"/>
                </a:gdLst>
                <a:ahLst/>
                <a:cxnLst>
                  <a:cxn ang="0">
                    <a:pos x="T0" y="T1"/>
                  </a:cxn>
                  <a:cxn ang="0">
                    <a:pos x="T2" y="T3"/>
                  </a:cxn>
                  <a:cxn ang="0">
                    <a:pos x="T4" y="T5"/>
                  </a:cxn>
                  <a:cxn ang="0">
                    <a:pos x="T6" y="T7"/>
                  </a:cxn>
                  <a:cxn ang="0">
                    <a:pos x="T8" y="T9"/>
                  </a:cxn>
                </a:cxnLst>
                <a:rect l="0" t="0" r="r" b="b"/>
                <a:pathLst>
                  <a:path w="98" h="68">
                    <a:moveTo>
                      <a:pt x="86" y="68"/>
                    </a:moveTo>
                    <a:lnTo>
                      <a:pt x="0" y="39"/>
                    </a:lnTo>
                    <a:lnTo>
                      <a:pt x="13" y="0"/>
                    </a:lnTo>
                    <a:lnTo>
                      <a:pt x="98" y="28"/>
                    </a:lnTo>
                    <a:lnTo>
                      <a:pt x="86" y="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96" name="ïşḻíḑé"/>
              <p:cNvSpPr/>
              <p:nvPr>
                <p:custDataLst>
                  <p:tags r:id="rId190"/>
                </p:custDataLst>
              </p:nvPr>
            </p:nvSpPr>
            <p:spPr bwMode="auto">
              <a:xfrm>
                <a:off x="4832" y="916"/>
                <a:ext cx="90" cy="78"/>
              </a:xfrm>
              <a:custGeom>
                <a:avLst/>
                <a:gdLst>
                  <a:gd name="T0" fmla="*/ 67 w 90"/>
                  <a:gd name="T1" fmla="*/ 0 h 78"/>
                  <a:gd name="T2" fmla="*/ 0 w 90"/>
                  <a:gd name="T3" fmla="*/ 44 h 78"/>
                  <a:gd name="T4" fmla="*/ 22 w 90"/>
                  <a:gd name="T5" fmla="*/ 78 h 78"/>
                  <a:gd name="T6" fmla="*/ 90 w 90"/>
                  <a:gd name="T7" fmla="*/ 32 h 78"/>
                  <a:gd name="T8" fmla="*/ 67 w 90"/>
                  <a:gd name="T9" fmla="*/ 0 h 78"/>
                </a:gdLst>
                <a:ahLst/>
                <a:cxnLst>
                  <a:cxn ang="0">
                    <a:pos x="T0" y="T1"/>
                  </a:cxn>
                  <a:cxn ang="0">
                    <a:pos x="T2" y="T3"/>
                  </a:cxn>
                  <a:cxn ang="0">
                    <a:pos x="T4" y="T5"/>
                  </a:cxn>
                  <a:cxn ang="0">
                    <a:pos x="T6" y="T7"/>
                  </a:cxn>
                  <a:cxn ang="0">
                    <a:pos x="T8" y="T9"/>
                  </a:cxn>
                </a:cxnLst>
                <a:rect l="0" t="0" r="r" b="b"/>
                <a:pathLst>
                  <a:path w="90" h="78">
                    <a:moveTo>
                      <a:pt x="67" y="0"/>
                    </a:moveTo>
                    <a:lnTo>
                      <a:pt x="0" y="44"/>
                    </a:lnTo>
                    <a:lnTo>
                      <a:pt x="22" y="78"/>
                    </a:lnTo>
                    <a:lnTo>
                      <a:pt x="90" y="32"/>
                    </a:lnTo>
                    <a:lnTo>
                      <a:pt x="6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97" name="ïŝľïḓé"/>
              <p:cNvSpPr/>
              <p:nvPr>
                <p:custDataLst>
                  <p:tags r:id="rId191"/>
                </p:custDataLst>
              </p:nvPr>
            </p:nvSpPr>
            <p:spPr bwMode="auto">
              <a:xfrm>
                <a:off x="4721" y="575"/>
                <a:ext cx="521" cy="406"/>
              </a:xfrm>
              <a:custGeom>
                <a:avLst/>
                <a:gdLst>
                  <a:gd name="T0" fmla="*/ 83 w 385"/>
                  <a:gd name="T1" fmla="*/ 300 h 300"/>
                  <a:gd name="T2" fmla="*/ 60 w 385"/>
                  <a:gd name="T3" fmla="*/ 93 h 300"/>
                  <a:gd name="T4" fmla="*/ 385 w 385"/>
                  <a:gd name="T5" fmla="*/ 100 h 300"/>
                  <a:gd name="T6" fmla="*/ 346 w 385"/>
                  <a:gd name="T7" fmla="*/ 140 h 300"/>
                  <a:gd name="T8" fmla="*/ 211 w 385"/>
                  <a:gd name="T9" fmla="*/ 111 h 300"/>
                  <a:gd name="T10" fmla="*/ 120 w 385"/>
                  <a:gd name="T11" fmla="*/ 133 h 300"/>
                  <a:gd name="T12" fmla="*/ 142 w 385"/>
                  <a:gd name="T13" fmla="*/ 257 h 300"/>
                  <a:gd name="T14" fmla="*/ 83 w 385"/>
                  <a:gd name="T15" fmla="*/ 30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5" h="300">
                    <a:moveTo>
                      <a:pt x="83" y="300"/>
                    </a:moveTo>
                    <a:cubicBezTo>
                      <a:pt x="80" y="295"/>
                      <a:pt x="0" y="184"/>
                      <a:pt x="60" y="93"/>
                    </a:cubicBezTo>
                    <a:cubicBezTo>
                      <a:pt x="123" y="0"/>
                      <a:pt x="292" y="38"/>
                      <a:pt x="385" y="100"/>
                    </a:cubicBezTo>
                    <a:cubicBezTo>
                      <a:pt x="346" y="140"/>
                      <a:pt x="346" y="140"/>
                      <a:pt x="346" y="140"/>
                    </a:cubicBezTo>
                    <a:cubicBezTo>
                      <a:pt x="242" y="128"/>
                      <a:pt x="256" y="116"/>
                      <a:pt x="211" y="111"/>
                    </a:cubicBezTo>
                    <a:cubicBezTo>
                      <a:pt x="190" y="109"/>
                      <a:pt x="139" y="106"/>
                      <a:pt x="120" y="133"/>
                    </a:cubicBezTo>
                    <a:cubicBezTo>
                      <a:pt x="89" y="181"/>
                      <a:pt x="141" y="257"/>
                      <a:pt x="142" y="257"/>
                    </a:cubicBezTo>
                    <a:lnTo>
                      <a:pt x="83" y="300"/>
                    </a:ln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98" name="ïŝḷíḋe"/>
              <p:cNvSpPr/>
              <p:nvPr>
                <p:custDataLst>
                  <p:tags r:id="rId192"/>
                </p:custDataLst>
              </p:nvPr>
            </p:nvSpPr>
            <p:spPr bwMode="auto">
              <a:xfrm>
                <a:off x="5145" y="220"/>
                <a:ext cx="256" cy="497"/>
              </a:xfrm>
              <a:custGeom>
                <a:avLst/>
                <a:gdLst>
                  <a:gd name="T0" fmla="*/ 93 w 256"/>
                  <a:gd name="T1" fmla="*/ 497 h 497"/>
                  <a:gd name="T2" fmla="*/ 256 w 256"/>
                  <a:gd name="T3" fmla="*/ 33 h 497"/>
                  <a:gd name="T4" fmla="*/ 162 w 256"/>
                  <a:gd name="T5" fmla="*/ 0 h 497"/>
                  <a:gd name="T6" fmla="*/ 0 w 256"/>
                  <a:gd name="T7" fmla="*/ 465 h 497"/>
                  <a:gd name="T8" fmla="*/ 93 w 256"/>
                  <a:gd name="T9" fmla="*/ 497 h 497"/>
                </a:gdLst>
                <a:ahLst/>
                <a:cxnLst>
                  <a:cxn ang="0">
                    <a:pos x="T0" y="T1"/>
                  </a:cxn>
                  <a:cxn ang="0">
                    <a:pos x="T2" y="T3"/>
                  </a:cxn>
                  <a:cxn ang="0">
                    <a:pos x="T4" y="T5"/>
                  </a:cxn>
                  <a:cxn ang="0">
                    <a:pos x="T6" y="T7"/>
                  </a:cxn>
                  <a:cxn ang="0">
                    <a:pos x="T8" y="T9"/>
                  </a:cxn>
                </a:cxnLst>
                <a:rect l="0" t="0" r="r" b="b"/>
                <a:pathLst>
                  <a:path w="256" h="497">
                    <a:moveTo>
                      <a:pt x="93" y="497"/>
                    </a:moveTo>
                    <a:lnTo>
                      <a:pt x="256" y="33"/>
                    </a:lnTo>
                    <a:lnTo>
                      <a:pt x="162" y="0"/>
                    </a:lnTo>
                    <a:lnTo>
                      <a:pt x="0" y="465"/>
                    </a:lnTo>
                    <a:lnTo>
                      <a:pt x="93" y="497"/>
                    </a:ln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99" name="îṧḷiḋe"/>
              <p:cNvSpPr/>
              <p:nvPr>
                <p:custDataLst>
                  <p:tags r:id="rId193"/>
                </p:custDataLst>
              </p:nvPr>
            </p:nvSpPr>
            <p:spPr bwMode="auto">
              <a:xfrm>
                <a:off x="5145" y="220"/>
                <a:ext cx="256" cy="497"/>
              </a:xfrm>
              <a:custGeom>
                <a:avLst/>
                <a:gdLst>
                  <a:gd name="T0" fmla="*/ 93 w 256"/>
                  <a:gd name="T1" fmla="*/ 497 h 497"/>
                  <a:gd name="T2" fmla="*/ 256 w 256"/>
                  <a:gd name="T3" fmla="*/ 33 h 497"/>
                  <a:gd name="T4" fmla="*/ 162 w 256"/>
                  <a:gd name="T5" fmla="*/ 0 h 497"/>
                  <a:gd name="T6" fmla="*/ 0 w 256"/>
                  <a:gd name="T7" fmla="*/ 465 h 497"/>
                </a:gdLst>
                <a:ahLst/>
                <a:cxnLst>
                  <a:cxn ang="0">
                    <a:pos x="T0" y="T1"/>
                  </a:cxn>
                  <a:cxn ang="0">
                    <a:pos x="T2" y="T3"/>
                  </a:cxn>
                  <a:cxn ang="0">
                    <a:pos x="T4" y="T5"/>
                  </a:cxn>
                  <a:cxn ang="0">
                    <a:pos x="T6" y="T7"/>
                  </a:cxn>
                </a:cxnLst>
                <a:rect l="0" t="0" r="r" b="b"/>
                <a:pathLst>
                  <a:path w="256" h="497">
                    <a:moveTo>
                      <a:pt x="93" y="497"/>
                    </a:moveTo>
                    <a:lnTo>
                      <a:pt x="256" y="33"/>
                    </a:lnTo>
                    <a:lnTo>
                      <a:pt x="162" y="0"/>
                    </a:lnTo>
                    <a:lnTo>
                      <a:pt x="0" y="4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00" name="iṡļíďe"/>
              <p:cNvSpPr/>
              <p:nvPr>
                <p:custDataLst>
                  <p:tags r:id="rId194"/>
                </p:custDataLst>
              </p:nvPr>
            </p:nvSpPr>
            <p:spPr bwMode="auto">
              <a:xfrm>
                <a:off x="4933" y="1478"/>
                <a:ext cx="148" cy="256"/>
              </a:xfrm>
              <a:custGeom>
                <a:avLst/>
                <a:gdLst>
                  <a:gd name="T0" fmla="*/ 20 w 110"/>
                  <a:gd name="T1" fmla="*/ 72 h 190"/>
                  <a:gd name="T2" fmla="*/ 57 w 110"/>
                  <a:gd name="T3" fmla="*/ 148 h 190"/>
                  <a:gd name="T4" fmla="*/ 108 w 110"/>
                  <a:gd name="T5" fmla="*/ 141 h 190"/>
                  <a:gd name="T6" fmla="*/ 90 w 110"/>
                  <a:gd name="T7" fmla="*/ 83 h 190"/>
                  <a:gd name="T8" fmla="*/ 96 w 110"/>
                  <a:gd name="T9" fmla="*/ 65 h 190"/>
                  <a:gd name="T10" fmla="*/ 23 w 110"/>
                  <a:gd name="T11" fmla="*/ 10 h 190"/>
                  <a:gd name="T12" fmla="*/ 20 w 110"/>
                  <a:gd name="T13" fmla="*/ 72 h 190"/>
                </a:gdLst>
                <a:ahLst/>
                <a:cxnLst>
                  <a:cxn ang="0">
                    <a:pos x="T0" y="T1"/>
                  </a:cxn>
                  <a:cxn ang="0">
                    <a:pos x="T2" y="T3"/>
                  </a:cxn>
                  <a:cxn ang="0">
                    <a:pos x="T4" y="T5"/>
                  </a:cxn>
                  <a:cxn ang="0">
                    <a:pos x="T6" y="T7"/>
                  </a:cxn>
                  <a:cxn ang="0">
                    <a:pos x="T8" y="T9"/>
                  </a:cxn>
                  <a:cxn ang="0">
                    <a:pos x="T10" y="T11"/>
                  </a:cxn>
                  <a:cxn ang="0">
                    <a:pos x="T12" y="T13"/>
                  </a:cxn>
                </a:cxnLst>
                <a:rect l="0" t="0" r="r" b="b"/>
                <a:pathLst>
                  <a:path w="110" h="190">
                    <a:moveTo>
                      <a:pt x="20" y="72"/>
                    </a:moveTo>
                    <a:cubicBezTo>
                      <a:pt x="20" y="72"/>
                      <a:pt x="12" y="102"/>
                      <a:pt x="57" y="148"/>
                    </a:cubicBezTo>
                    <a:cubicBezTo>
                      <a:pt x="97" y="190"/>
                      <a:pt x="110" y="157"/>
                      <a:pt x="108" y="141"/>
                    </a:cubicBezTo>
                    <a:cubicBezTo>
                      <a:pt x="105" y="116"/>
                      <a:pt x="89" y="89"/>
                      <a:pt x="90" y="83"/>
                    </a:cubicBezTo>
                    <a:cubicBezTo>
                      <a:pt x="90" y="83"/>
                      <a:pt x="98" y="72"/>
                      <a:pt x="96" y="65"/>
                    </a:cubicBezTo>
                    <a:cubicBezTo>
                      <a:pt x="81" y="7"/>
                      <a:pt x="43" y="0"/>
                      <a:pt x="23" y="10"/>
                    </a:cubicBezTo>
                    <a:cubicBezTo>
                      <a:pt x="0" y="22"/>
                      <a:pt x="0" y="48"/>
                      <a:pt x="20" y="72"/>
                    </a:cubicBez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01" name="ïşḻïdê"/>
              <p:cNvSpPr/>
              <p:nvPr>
                <p:custDataLst>
                  <p:tags r:id="rId195"/>
                </p:custDataLst>
              </p:nvPr>
            </p:nvSpPr>
            <p:spPr bwMode="auto">
              <a:xfrm>
                <a:off x="4962" y="104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02" name="îśļíde"/>
              <p:cNvSpPr/>
              <p:nvPr>
                <p:custDataLst>
                  <p:tags r:id="rId196"/>
                </p:custDataLst>
              </p:nvPr>
            </p:nvSpPr>
            <p:spPr bwMode="auto">
              <a:xfrm>
                <a:off x="4962" y="104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03" name="îsḻîḑê"/>
              <p:cNvSpPr/>
              <p:nvPr>
                <p:custDataLst>
                  <p:tags r:id="rId197"/>
                </p:custDataLst>
              </p:nvPr>
            </p:nvSpPr>
            <p:spPr bwMode="auto">
              <a:xfrm>
                <a:off x="4943" y="963"/>
                <a:ext cx="470" cy="632"/>
              </a:xfrm>
              <a:custGeom>
                <a:avLst/>
                <a:gdLst>
                  <a:gd name="T0" fmla="*/ 346 w 347"/>
                  <a:gd name="T1" fmla="*/ 161 h 468"/>
                  <a:gd name="T2" fmla="*/ 326 w 347"/>
                  <a:gd name="T3" fmla="*/ 117 h 468"/>
                  <a:gd name="T4" fmla="*/ 215 w 347"/>
                  <a:gd name="T5" fmla="*/ 14 h 468"/>
                  <a:gd name="T6" fmla="*/ 183 w 347"/>
                  <a:gd name="T7" fmla="*/ 0 h 468"/>
                  <a:gd name="T8" fmla="*/ 59 w 347"/>
                  <a:gd name="T9" fmla="*/ 0 h 468"/>
                  <a:gd name="T10" fmla="*/ 15 w 347"/>
                  <a:gd name="T11" fmla="*/ 37 h 468"/>
                  <a:gd name="T12" fmla="*/ 16 w 347"/>
                  <a:gd name="T13" fmla="*/ 64 h 468"/>
                  <a:gd name="T14" fmla="*/ 16 w 347"/>
                  <a:gd name="T15" fmla="*/ 65 h 468"/>
                  <a:gd name="T16" fmla="*/ 18 w 347"/>
                  <a:gd name="T17" fmla="*/ 70 h 468"/>
                  <a:gd name="T18" fmla="*/ 14 w 347"/>
                  <a:gd name="T19" fmla="*/ 61 h 468"/>
                  <a:gd name="T20" fmla="*/ 17 w 347"/>
                  <a:gd name="T21" fmla="*/ 67 h 468"/>
                  <a:gd name="T22" fmla="*/ 22 w 347"/>
                  <a:gd name="T23" fmla="*/ 84 h 468"/>
                  <a:gd name="T24" fmla="*/ 29 w 347"/>
                  <a:gd name="T25" fmla="*/ 112 h 468"/>
                  <a:gd name="T26" fmla="*/ 33 w 347"/>
                  <a:gd name="T27" fmla="*/ 131 h 468"/>
                  <a:gd name="T28" fmla="*/ 35 w 347"/>
                  <a:gd name="T29" fmla="*/ 141 h 468"/>
                  <a:gd name="T30" fmla="*/ 35 w 347"/>
                  <a:gd name="T31" fmla="*/ 143 h 468"/>
                  <a:gd name="T32" fmla="*/ 35 w 347"/>
                  <a:gd name="T33" fmla="*/ 146 h 468"/>
                  <a:gd name="T34" fmla="*/ 13 w 347"/>
                  <a:gd name="T35" fmla="*/ 399 h 468"/>
                  <a:gd name="T36" fmla="*/ 88 w 347"/>
                  <a:gd name="T37" fmla="*/ 420 h 468"/>
                  <a:gd name="T38" fmla="*/ 113 w 347"/>
                  <a:gd name="T39" fmla="*/ 146 h 468"/>
                  <a:gd name="T40" fmla="*/ 104 w 347"/>
                  <a:gd name="T41" fmla="*/ 93 h 468"/>
                  <a:gd name="T42" fmla="*/ 189 w 347"/>
                  <a:gd name="T43" fmla="*/ 93 h 468"/>
                  <a:gd name="T44" fmla="*/ 261 w 347"/>
                  <a:gd name="T45" fmla="*/ 161 h 468"/>
                  <a:gd name="T46" fmla="*/ 267 w 347"/>
                  <a:gd name="T47" fmla="*/ 168 h 468"/>
                  <a:gd name="T48" fmla="*/ 268 w 347"/>
                  <a:gd name="T49" fmla="*/ 169 h 468"/>
                  <a:gd name="T50" fmla="*/ 268 w 347"/>
                  <a:gd name="T51" fmla="*/ 177 h 468"/>
                  <a:gd name="T52" fmla="*/ 268 w 347"/>
                  <a:gd name="T53" fmla="*/ 178 h 468"/>
                  <a:gd name="T54" fmla="*/ 267 w 347"/>
                  <a:gd name="T55" fmla="*/ 181 h 468"/>
                  <a:gd name="T56" fmla="*/ 265 w 347"/>
                  <a:gd name="T57" fmla="*/ 193 h 468"/>
                  <a:gd name="T58" fmla="*/ 239 w 347"/>
                  <a:gd name="T59" fmla="*/ 299 h 468"/>
                  <a:gd name="T60" fmla="*/ 314 w 347"/>
                  <a:gd name="T61" fmla="*/ 319 h 468"/>
                  <a:gd name="T62" fmla="*/ 341 w 347"/>
                  <a:gd name="T63" fmla="*/ 210 h 468"/>
                  <a:gd name="T64" fmla="*/ 346 w 347"/>
                  <a:gd name="T65" fmla="*/ 161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7" h="468">
                    <a:moveTo>
                      <a:pt x="346" y="161"/>
                    </a:moveTo>
                    <a:cubicBezTo>
                      <a:pt x="344" y="144"/>
                      <a:pt x="336" y="131"/>
                      <a:pt x="326" y="117"/>
                    </a:cubicBezTo>
                    <a:cubicBezTo>
                      <a:pt x="294" y="78"/>
                      <a:pt x="254" y="46"/>
                      <a:pt x="215" y="14"/>
                    </a:cubicBezTo>
                    <a:cubicBezTo>
                      <a:pt x="207" y="6"/>
                      <a:pt x="195" y="0"/>
                      <a:pt x="183" y="0"/>
                    </a:cubicBezTo>
                    <a:cubicBezTo>
                      <a:pt x="59" y="0"/>
                      <a:pt x="59" y="0"/>
                      <a:pt x="59" y="0"/>
                    </a:cubicBezTo>
                    <a:cubicBezTo>
                      <a:pt x="37" y="0"/>
                      <a:pt x="19" y="16"/>
                      <a:pt x="15" y="37"/>
                    </a:cubicBezTo>
                    <a:cubicBezTo>
                      <a:pt x="13" y="45"/>
                      <a:pt x="13" y="55"/>
                      <a:pt x="16" y="64"/>
                    </a:cubicBezTo>
                    <a:cubicBezTo>
                      <a:pt x="16" y="64"/>
                      <a:pt x="16" y="65"/>
                      <a:pt x="16" y="65"/>
                    </a:cubicBezTo>
                    <a:cubicBezTo>
                      <a:pt x="17" y="67"/>
                      <a:pt x="18" y="68"/>
                      <a:pt x="18" y="70"/>
                    </a:cubicBezTo>
                    <a:cubicBezTo>
                      <a:pt x="16" y="65"/>
                      <a:pt x="15" y="62"/>
                      <a:pt x="14" y="61"/>
                    </a:cubicBezTo>
                    <a:cubicBezTo>
                      <a:pt x="15" y="62"/>
                      <a:pt x="16" y="65"/>
                      <a:pt x="17" y="67"/>
                    </a:cubicBezTo>
                    <a:cubicBezTo>
                      <a:pt x="19" y="73"/>
                      <a:pt x="21" y="79"/>
                      <a:pt x="22" y="84"/>
                    </a:cubicBezTo>
                    <a:cubicBezTo>
                      <a:pt x="25" y="93"/>
                      <a:pt x="27" y="103"/>
                      <a:pt x="29" y="112"/>
                    </a:cubicBezTo>
                    <a:cubicBezTo>
                      <a:pt x="31" y="118"/>
                      <a:pt x="32" y="124"/>
                      <a:pt x="33" y="131"/>
                    </a:cubicBezTo>
                    <a:cubicBezTo>
                      <a:pt x="33" y="134"/>
                      <a:pt x="34" y="138"/>
                      <a:pt x="35" y="141"/>
                    </a:cubicBezTo>
                    <a:cubicBezTo>
                      <a:pt x="35" y="142"/>
                      <a:pt x="35" y="143"/>
                      <a:pt x="35" y="143"/>
                    </a:cubicBezTo>
                    <a:cubicBezTo>
                      <a:pt x="35" y="144"/>
                      <a:pt x="35" y="145"/>
                      <a:pt x="35" y="146"/>
                    </a:cubicBezTo>
                    <a:cubicBezTo>
                      <a:pt x="46" y="231"/>
                      <a:pt x="35" y="317"/>
                      <a:pt x="13" y="399"/>
                    </a:cubicBezTo>
                    <a:cubicBezTo>
                      <a:pt x="0" y="447"/>
                      <a:pt x="75" y="468"/>
                      <a:pt x="88" y="420"/>
                    </a:cubicBezTo>
                    <a:cubicBezTo>
                      <a:pt x="112" y="331"/>
                      <a:pt x="123" y="238"/>
                      <a:pt x="113" y="146"/>
                    </a:cubicBezTo>
                    <a:cubicBezTo>
                      <a:pt x="111" y="128"/>
                      <a:pt x="108" y="111"/>
                      <a:pt x="104" y="93"/>
                    </a:cubicBezTo>
                    <a:cubicBezTo>
                      <a:pt x="189" y="93"/>
                      <a:pt x="189" y="93"/>
                      <a:pt x="189" y="93"/>
                    </a:cubicBezTo>
                    <a:cubicBezTo>
                      <a:pt x="214" y="114"/>
                      <a:pt x="239" y="137"/>
                      <a:pt x="261" y="161"/>
                    </a:cubicBezTo>
                    <a:cubicBezTo>
                      <a:pt x="263" y="164"/>
                      <a:pt x="265" y="166"/>
                      <a:pt x="267" y="168"/>
                    </a:cubicBezTo>
                    <a:cubicBezTo>
                      <a:pt x="268" y="169"/>
                      <a:pt x="268" y="169"/>
                      <a:pt x="268" y="169"/>
                    </a:cubicBezTo>
                    <a:cubicBezTo>
                      <a:pt x="268" y="171"/>
                      <a:pt x="268" y="175"/>
                      <a:pt x="268" y="177"/>
                    </a:cubicBezTo>
                    <a:cubicBezTo>
                      <a:pt x="268" y="177"/>
                      <a:pt x="268" y="178"/>
                      <a:pt x="268" y="178"/>
                    </a:cubicBezTo>
                    <a:cubicBezTo>
                      <a:pt x="268" y="179"/>
                      <a:pt x="268" y="180"/>
                      <a:pt x="267" y="181"/>
                    </a:cubicBezTo>
                    <a:cubicBezTo>
                      <a:pt x="267" y="185"/>
                      <a:pt x="266" y="189"/>
                      <a:pt x="265" y="193"/>
                    </a:cubicBezTo>
                    <a:cubicBezTo>
                      <a:pt x="259" y="229"/>
                      <a:pt x="249" y="264"/>
                      <a:pt x="239" y="299"/>
                    </a:cubicBezTo>
                    <a:cubicBezTo>
                      <a:pt x="224" y="347"/>
                      <a:pt x="299" y="367"/>
                      <a:pt x="314" y="319"/>
                    </a:cubicBezTo>
                    <a:cubicBezTo>
                      <a:pt x="325" y="283"/>
                      <a:pt x="334" y="247"/>
                      <a:pt x="341" y="210"/>
                    </a:cubicBezTo>
                    <a:cubicBezTo>
                      <a:pt x="344" y="194"/>
                      <a:pt x="347" y="177"/>
                      <a:pt x="346" y="161"/>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04" name="îṩ1iḋe"/>
              <p:cNvSpPr/>
              <p:nvPr>
                <p:custDataLst>
                  <p:tags r:id="rId198"/>
                </p:custDataLst>
              </p:nvPr>
            </p:nvSpPr>
            <p:spPr bwMode="auto">
              <a:xfrm>
                <a:off x="4941" y="620"/>
                <a:ext cx="327" cy="447"/>
              </a:xfrm>
              <a:custGeom>
                <a:avLst/>
                <a:gdLst>
                  <a:gd name="T0" fmla="*/ 121 w 242"/>
                  <a:gd name="T1" fmla="*/ 0 h 331"/>
                  <a:gd name="T2" fmla="*/ 15 w 242"/>
                  <a:gd name="T3" fmla="*/ 61 h 331"/>
                  <a:gd name="T4" fmla="*/ 15 w 242"/>
                  <a:gd name="T5" fmla="*/ 300 h 331"/>
                  <a:gd name="T6" fmla="*/ 226 w 242"/>
                  <a:gd name="T7" fmla="*/ 282 h 331"/>
                  <a:gd name="T8" fmla="*/ 226 w 242"/>
                  <a:gd name="T9" fmla="*/ 43 h 331"/>
                  <a:gd name="T10" fmla="*/ 121 w 242"/>
                  <a:gd name="T11" fmla="*/ 0 h 331"/>
                </a:gdLst>
                <a:ahLst/>
                <a:cxnLst>
                  <a:cxn ang="0">
                    <a:pos x="T0" y="T1"/>
                  </a:cxn>
                  <a:cxn ang="0">
                    <a:pos x="T2" y="T3"/>
                  </a:cxn>
                  <a:cxn ang="0">
                    <a:pos x="T4" y="T5"/>
                  </a:cxn>
                  <a:cxn ang="0">
                    <a:pos x="T6" y="T7"/>
                  </a:cxn>
                  <a:cxn ang="0">
                    <a:pos x="T8" y="T9"/>
                  </a:cxn>
                  <a:cxn ang="0">
                    <a:pos x="T10" y="T11"/>
                  </a:cxn>
                </a:cxnLst>
                <a:rect l="0" t="0" r="r" b="b"/>
                <a:pathLst>
                  <a:path w="242" h="331">
                    <a:moveTo>
                      <a:pt x="121" y="0"/>
                    </a:moveTo>
                    <a:cubicBezTo>
                      <a:pt x="0" y="0"/>
                      <a:pt x="15" y="61"/>
                      <a:pt x="15" y="61"/>
                    </a:cubicBezTo>
                    <a:cubicBezTo>
                      <a:pt x="15" y="300"/>
                      <a:pt x="15" y="300"/>
                      <a:pt x="15" y="300"/>
                    </a:cubicBezTo>
                    <a:cubicBezTo>
                      <a:pt x="67" y="327"/>
                      <a:pt x="189" y="331"/>
                      <a:pt x="226" y="282"/>
                    </a:cubicBezTo>
                    <a:cubicBezTo>
                      <a:pt x="226" y="43"/>
                      <a:pt x="226" y="43"/>
                      <a:pt x="226" y="43"/>
                    </a:cubicBezTo>
                    <a:cubicBezTo>
                      <a:pt x="226" y="43"/>
                      <a:pt x="242" y="0"/>
                      <a:pt x="121" y="0"/>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05" name="îŝḷïḋe"/>
              <p:cNvSpPr/>
              <p:nvPr>
                <p:custDataLst>
                  <p:tags r:id="rId199"/>
                </p:custDataLst>
              </p:nvPr>
            </p:nvSpPr>
            <p:spPr bwMode="auto">
              <a:xfrm>
                <a:off x="5034" y="638"/>
                <a:ext cx="146" cy="174"/>
              </a:xfrm>
              <a:custGeom>
                <a:avLst/>
                <a:gdLst>
                  <a:gd name="T0" fmla="*/ 0 w 146"/>
                  <a:gd name="T1" fmla="*/ 0 h 174"/>
                  <a:gd name="T2" fmla="*/ 106 w 146"/>
                  <a:gd name="T3" fmla="*/ 174 h 174"/>
                  <a:gd name="T4" fmla="*/ 146 w 146"/>
                  <a:gd name="T5" fmla="*/ 0 h 174"/>
                  <a:gd name="T6" fmla="*/ 0 w 146"/>
                  <a:gd name="T7" fmla="*/ 0 h 174"/>
                </a:gdLst>
                <a:ahLst/>
                <a:cxnLst>
                  <a:cxn ang="0">
                    <a:pos x="T0" y="T1"/>
                  </a:cxn>
                  <a:cxn ang="0">
                    <a:pos x="T2" y="T3"/>
                  </a:cxn>
                  <a:cxn ang="0">
                    <a:pos x="T4" y="T5"/>
                  </a:cxn>
                  <a:cxn ang="0">
                    <a:pos x="T6" y="T7"/>
                  </a:cxn>
                </a:cxnLst>
                <a:rect l="0" t="0" r="r" b="b"/>
                <a:pathLst>
                  <a:path w="146" h="174">
                    <a:moveTo>
                      <a:pt x="0" y="0"/>
                    </a:moveTo>
                    <a:lnTo>
                      <a:pt x="106" y="174"/>
                    </a:lnTo>
                    <a:lnTo>
                      <a:pt x="14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06" name="ïṩḻíďê"/>
              <p:cNvSpPr/>
              <p:nvPr>
                <p:custDataLst>
                  <p:tags r:id="rId200"/>
                </p:custDataLst>
              </p:nvPr>
            </p:nvSpPr>
            <p:spPr bwMode="auto">
              <a:xfrm>
                <a:off x="5037" y="639"/>
                <a:ext cx="147" cy="65"/>
              </a:xfrm>
              <a:custGeom>
                <a:avLst/>
                <a:gdLst>
                  <a:gd name="T0" fmla="*/ 109 w 109"/>
                  <a:gd name="T1" fmla="*/ 13 h 48"/>
                  <a:gd name="T2" fmla="*/ 108 w 109"/>
                  <a:gd name="T3" fmla="*/ 13 h 48"/>
                  <a:gd name="T4" fmla="*/ 1 w 109"/>
                  <a:gd name="T5" fmla="*/ 13 h 48"/>
                  <a:gd name="T6" fmla="*/ 0 w 109"/>
                  <a:gd name="T7" fmla="*/ 13 h 48"/>
                  <a:gd name="T8" fmla="*/ 22 w 109"/>
                  <a:gd name="T9" fmla="*/ 48 h 48"/>
                  <a:gd name="T10" fmla="*/ 57 w 109"/>
                  <a:gd name="T11" fmla="*/ 25 h 48"/>
                  <a:gd name="T12" fmla="*/ 100 w 109"/>
                  <a:gd name="T13" fmla="*/ 48 h 48"/>
                  <a:gd name="T14" fmla="*/ 109 w 109"/>
                  <a:gd name="T15" fmla="*/ 13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8">
                    <a:moveTo>
                      <a:pt x="109" y="13"/>
                    </a:moveTo>
                    <a:cubicBezTo>
                      <a:pt x="108" y="13"/>
                      <a:pt x="108" y="13"/>
                      <a:pt x="108" y="13"/>
                    </a:cubicBezTo>
                    <a:cubicBezTo>
                      <a:pt x="72" y="0"/>
                      <a:pt x="32" y="0"/>
                      <a:pt x="1" y="13"/>
                    </a:cubicBezTo>
                    <a:cubicBezTo>
                      <a:pt x="0" y="13"/>
                      <a:pt x="0" y="13"/>
                      <a:pt x="0" y="13"/>
                    </a:cubicBezTo>
                    <a:cubicBezTo>
                      <a:pt x="22" y="48"/>
                      <a:pt x="22" y="48"/>
                      <a:pt x="22" y="48"/>
                    </a:cubicBezTo>
                    <a:cubicBezTo>
                      <a:pt x="57" y="25"/>
                      <a:pt x="57" y="25"/>
                      <a:pt x="57" y="25"/>
                    </a:cubicBezTo>
                    <a:cubicBezTo>
                      <a:pt x="100" y="48"/>
                      <a:pt x="100" y="48"/>
                      <a:pt x="100" y="48"/>
                    </a:cubicBezTo>
                    <a:lnTo>
                      <a:pt x="109" y="13"/>
                    </a:lnTo>
                    <a:close/>
                  </a:path>
                </a:pathLst>
              </a:custGeom>
              <a:solidFill>
                <a:srgbClr val="AFA2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07" name="ïşļïḓê"/>
              <p:cNvSpPr/>
              <p:nvPr>
                <p:custDataLst>
                  <p:tags r:id="rId201"/>
                </p:custDataLst>
              </p:nvPr>
            </p:nvSpPr>
            <p:spPr bwMode="auto">
              <a:xfrm>
                <a:off x="5107" y="638"/>
                <a:ext cx="41" cy="174"/>
              </a:xfrm>
              <a:custGeom>
                <a:avLst/>
                <a:gdLst>
                  <a:gd name="T0" fmla="*/ 41 w 41"/>
                  <a:gd name="T1" fmla="*/ 139 h 174"/>
                  <a:gd name="T2" fmla="*/ 33 w 41"/>
                  <a:gd name="T3" fmla="*/ 174 h 174"/>
                  <a:gd name="T4" fmla="*/ 11 w 41"/>
                  <a:gd name="T5" fmla="*/ 139 h 174"/>
                  <a:gd name="T6" fmla="*/ 0 w 41"/>
                  <a:gd name="T7" fmla="*/ 0 h 174"/>
                  <a:gd name="T8" fmla="*/ 41 w 41"/>
                  <a:gd name="T9" fmla="*/ 139 h 174"/>
                </a:gdLst>
                <a:ahLst/>
                <a:cxnLst>
                  <a:cxn ang="0">
                    <a:pos x="T0" y="T1"/>
                  </a:cxn>
                  <a:cxn ang="0">
                    <a:pos x="T2" y="T3"/>
                  </a:cxn>
                  <a:cxn ang="0">
                    <a:pos x="T4" y="T5"/>
                  </a:cxn>
                  <a:cxn ang="0">
                    <a:pos x="T6" y="T7"/>
                  </a:cxn>
                  <a:cxn ang="0">
                    <a:pos x="T8" y="T9"/>
                  </a:cxn>
                </a:cxnLst>
                <a:rect l="0" t="0" r="r" b="b"/>
                <a:pathLst>
                  <a:path w="41" h="174">
                    <a:moveTo>
                      <a:pt x="41" y="139"/>
                    </a:moveTo>
                    <a:lnTo>
                      <a:pt x="33" y="174"/>
                    </a:lnTo>
                    <a:lnTo>
                      <a:pt x="11" y="139"/>
                    </a:lnTo>
                    <a:lnTo>
                      <a:pt x="0" y="0"/>
                    </a:lnTo>
                    <a:lnTo>
                      <a:pt x="41" y="139"/>
                    </a:lnTo>
                    <a:close/>
                  </a:path>
                </a:pathLst>
              </a:custGeom>
              <a:solidFill>
                <a:srgbClr val="07040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08" name="î$ļîḑe"/>
              <p:cNvSpPr/>
              <p:nvPr>
                <p:custDataLst>
                  <p:tags r:id="rId202"/>
                </p:custDataLst>
              </p:nvPr>
            </p:nvSpPr>
            <p:spPr bwMode="auto">
              <a:xfrm>
                <a:off x="5080" y="636"/>
                <a:ext cx="56" cy="52"/>
              </a:xfrm>
              <a:custGeom>
                <a:avLst/>
                <a:gdLst>
                  <a:gd name="T0" fmla="*/ 27 w 41"/>
                  <a:gd name="T1" fmla="*/ 38 h 38"/>
                  <a:gd name="T2" fmla="*/ 27 w 41"/>
                  <a:gd name="T3" fmla="*/ 38 h 38"/>
                  <a:gd name="T4" fmla="*/ 37 w 41"/>
                  <a:gd name="T5" fmla="*/ 30 h 38"/>
                  <a:gd name="T6" fmla="*/ 40 w 41"/>
                  <a:gd name="T7" fmla="*/ 13 h 38"/>
                  <a:gd name="T8" fmla="*/ 26 w 41"/>
                  <a:gd name="T9" fmla="*/ 0 h 38"/>
                  <a:gd name="T10" fmla="*/ 13 w 41"/>
                  <a:gd name="T11" fmla="*/ 0 h 38"/>
                  <a:gd name="T12" fmla="*/ 4 w 41"/>
                  <a:gd name="T13" fmla="*/ 13 h 38"/>
                  <a:gd name="T14" fmla="*/ 13 w 41"/>
                  <a:gd name="T15" fmla="*/ 30 h 38"/>
                  <a:gd name="T16" fmla="*/ 27 w 41"/>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8">
                    <a:moveTo>
                      <a:pt x="27" y="38"/>
                    </a:moveTo>
                    <a:cubicBezTo>
                      <a:pt x="27" y="38"/>
                      <a:pt x="27" y="38"/>
                      <a:pt x="27" y="38"/>
                    </a:cubicBezTo>
                    <a:cubicBezTo>
                      <a:pt x="32" y="38"/>
                      <a:pt x="36" y="35"/>
                      <a:pt x="37" y="30"/>
                    </a:cubicBezTo>
                    <a:cubicBezTo>
                      <a:pt x="40" y="13"/>
                      <a:pt x="40" y="13"/>
                      <a:pt x="40" y="13"/>
                    </a:cubicBezTo>
                    <a:cubicBezTo>
                      <a:pt x="41" y="7"/>
                      <a:pt x="34" y="0"/>
                      <a:pt x="26" y="0"/>
                    </a:cubicBezTo>
                    <a:cubicBezTo>
                      <a:pt x="13" y="0"/>
                      <a:pt x="13" y="0"/>
                      <a:pt x="13" y="0"/>
                    </a:cubicBezTo>
                    <a:cubicBezTo>
                      <a:pt x="5" y="0"/>
                      <a:pt x="0" y="7"/>
                      <a:pt x="4" y="13"/>
                    </a:cubicBezTo>
                    <a:cubicBezTo>
                      <a:pt x="13" y="30"/>
                      <a:pt x="13" y="30"/>
                      <a:pt x="13" y="30"/>
                    </a:cubicBezTo>
                    <a:cubicBezTo>
                      <a:pt x="16" y="35"/>
                      <a:pt x="21" y="38"/>
                      <a:pt x="27" y="38"/>
                    </a:cubicBezTo>
                    <a:close/>
                  </a:path>
                </a:pathLst>
              </a:custGeom>
              <a:solidFill>
                <a:srgbClr val="07040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09" name="íṩḷîḓè"/>
              <p:cNvSpPr/>
              <p:nvPr>
                <p:custDataLst>
                  <p:tags r:id="rId203"/>
                </p:custDataLst>
              </p:nvPr>
            </p:nvSpPr>
            <p:spPr bwMode="auto">
              <a:xfrm>
                <a:off x="5034" y="619"/>
                <a:ext cx="146" cy="66"/>
              </a:xfrm>
              <a:custGeom>
                <a:avLst/>
                <a:gdLst>
                  <a:gd name="T0" fmla="*/ 108 w 108"/>
                  <a:gd name="T1" fmla="*/ 14 h 49"/>
                  <a:gd name="T2" fmla="*/ 108 w 108"/>
                  <a:gd name="T3" fmla="*/ 14 h 49"/>
                  <a:gd name="T4" fmla="*/ 0 w 108"/>
                  <a:gd name="T5" fmla="*/ 14 h 49"/>
                  <a:gd name="T6" fmla="*/ 0 w 108"/>
                  <a:gd name="T7" fmla="*/ 14 h 49"/>
                  <a:gd name="T8" fmla="*/ 21 w 108"/>
                  <a:gd name="T9" fmla="*/ 49 h 49"/>
                  <a:gd name="T10" fmla="*/ 57 w 108"/>
                  <a:gd name="T11" fmla="*/ 28 h 49"/>
                  <a:gd name="T12" fmla="*/ 100 w 108"/>
                  <a:gd name="T13" fmla="*/ 49 h 49"/>
                  <a:gd name="T14" fmla="*/ 108 w 108"/>
                  <a:gd name="T15" fmla="*/ 14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49">
                    <a:moveTo>
                      <a:pt x="108" y="14"/>
                    </a:moveTo>
                    <a:cubicBezTo>
                      <a:pt x="108" y="14"/>
                      <a:pt x="108" y="14"/>
                      <a:pt x="108" y="14"/>
                    </a:cubicBezTo>
                    <a:cubicBezTo>
                      <a:pt x="71" y="0"/>
                      <a:pt x="32" y="0"/>
                      <a:pt x="0" y="14"/>
                    </a:cubicBezTo>
                    <a:cubicBezTo>
                      <a:pt x="0" y="14"/>
                      <a:pt x="0" y="14"/>
                      <a:pt x="0" y="14"/>
                    </a:cubicBezTo>
                    <a:cubicBezTo>
                      <a:pt x="21" y="49"/>
                      <a:pt x="21" y="49"/>
                      <a:pt x="21" y="49"/>
                    </a:cubicBezTo>
                    <a:cubicBezTo>
                      <a:pt x="57" y="28"/>
                      <a:pt x="57" y="28"/>
                      <a:pt x="57" y="28"/>
                    </a:cubicBezTo>
                    <a:cubicBezTo>
                      <a:pt x="100" y="49"/>
                      <a:pt x="100" y="49"/>
                      <a:pt x="100" y="49"/>
                    </a:cubicBezTo>
                    <a:lnTo>
                      <a:pt x="108"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10" name="ïŝḷïḋè"/>
              <p:cNvSpPr/>
              <p:nvPr>
                <p:custDataLst>
                  <p:tags r:id="rId204"/>
                </p:custDataLst>
              </p:nvPr>
            </p:nvSpPr>
            <p:spPr bwMode="auto">
              <a:xfrm>
                <a:off x="5140" y="627"/>
                <a:ext cx="94" cy="185"/>
              </a:xfrm>
              <a:custGeom>
                <a:avLst/>
                <a:gdLst>
                  <a:gd name="T0" fmla="*/ 0 w 94"/>
                  <a:gd name="T1" fmla="*/ 185 h 185"/>
                  <a:gd name="T2" fmla="*/ 39 w 94"/>
                  <a:gd name="T3" fmla="*/ 0 h 185"/>
                  <a:gd name="T4" fmla="*/ 94 w 94"/>
                  <a:gd name="T5" fmla="*/ 19 h 185"/>
                  <a:gd name="T6" fmla="*/ 69 w 94"/>
                  <a:gd name="T7" fmla="*/ 54 h 185"/>
                  <a:gd name="T8" fmla="*/ 50 w 94"/>
                  <a:gd name="T9" fmla="*/ 61 h 185"/>
                  <a:gd name="T10" fmla="*/ 63 w 94"/>
                  <a:gd name="T11" fmla="*/ 84 h 185"/>
                  <a:gd name="T12" fmla="*/ 0 w 94"/>
                  <a:gd name="T13" fmla="*/ 185 h 185"/>
                </a:gdLst>
                <a:ahLst/>
                <a:cxnLst>
                  <a:cxn ang="0">
                    <a:pos x="T0" y="T1"/>
                  </a:cxn>
                  <a:cxn ang="0">
                    <a:pos x="T2" y="T3"/>
                  </a:cxn>
                  <a:cxn ang="0">
                    <a:pos x="T4" y="T5"/>
                  </a:cxn>
                  <a:cxn ang="0">
                    <a:pos x="T6" y="T7"/>
                  </a:cxn>
                  <a:cxn ang="0">
                    <a:pos x="T8" y="T9"/>
                  </a:cxn>
                  <a:cxn ang="0">
                    <a:pos x="T10" y="T11"/>
                  </a:cxn>
                  <a:cxn ang="0">
                    <a:pos x="T12" y="T13"/>
                  </a:cxn>
                </a:cxnLst>
                <a:rect l="0" t="0" r="r" b="b"/>
                <a:pathLst>
                  <a:path w="94" h="185">
                    <a:moveTo>
                      <a:pt x="0" y="185"/>
                    </a:moveTo>
                    <a:lnTo>
                      <a:pt x="39" y="0"/>
                    </a:lnTo>
                    <a:lnTo>
                      <a:pt x="94" y="19"/>
                    </a:lnTo>
                    <a:lnTo>
                      <a:pt x="69" y="54"/>
                    </a:lnTo>
                    <a:lnTo>
                      <a:pt x="50" y="61"/>
                    </a:lnTo>
                    <a:lnTo>
                      <a:pt x="63" y="84"/>
                    </a:lnTo>
                    <a:lnTo>
                      <a:pt x="0" y="185"/>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11" name="iŝḻíḍé"/>
              <p:cNvSpPr/>
              <p:nvPr>
                <p:custDataLst>
                  <p:tags r:id="rId205"/>
                </p:custDataLst>
              </p:nvPr>
            </p:nvSpPr>
            <p:spPr bwMode="auto">
              <a:xfrm>
                <a:off x="4981" y="627"/>
                <a:ext cx="159" cy="185"/>
              </a:xfrm>
              <a:custGeom>
                <a:avLst/>
                <a:gdLst>
                  <a:gd name="T0" fmla="*/ 159 w 159"/>
                  <a:gd name="T1" fmla="*/ 185 h 185"/>
                  <a:gd name="T2" fmla="*/ 50 w 159"/>
                  <a:gd name="T3" fmla="*/ 0 h 185"/>
                  <a:gd name="T4" fmla="*/ 0 w 159"/>
                  <a:gd name="T5" fmla="*/ 16 h 185"/>
                  <a:gd name="T6" fmla="*/ 40 w 159"/>
                  <a:gd name="T7" fmla="*/ 54 h 185"/>
                  <a:gd name="T8" fmla="*/ 61 w 159"/>
                  <a:gd name="T9" fmla="*/ 61 h 185"/>
                  <a:gd name="T10" fmla="*/ 57 w 159"/>
                  <a:gd name="T11" fmla="*/ 84 h 185"/>
                  <a:gd name="T12" fmla="*/ 159 w 159"/>
                  <a:gd name="T13" fmla="*/ 185 h 185"/>
                </a:gdLst>
                <a:ahLst/>
                <a:cxnLst>
                  <a:cxn ang="0">
                    <a:pos x="T0" y="T1"/>
                  </a:cxn>
                  <a:cxn ang="0">
                    <a:pos x="T2" y="T3"/>
                  </a:cxn>
                  <a:cxn ang="0">
                    <a:pos x="T4" y="T5"/>
                  </a:cxn>
                  <a:cxn ang="0">
                    <a:pos x="T6" y="T7"/>
                  </a:cxn>
                  <a:cxn ang="0">
                    <a:pos x="T8" y="T9"/>
                  </a:cxn>
                  <a:cxn ang="0">
                    <a:pos x="T10" y="T11"/>
                  </a:cxn>
                  <a:cxn ang="0">
                    <a:pos x="T12" y="T13"/>
                  </a:cxn>
                </a:cxnLst>
                <a:rect l="0" t="0" r="r" b="b"/>
                <a:pathLst>
                  <a:path w="159" h="185">
                    <a:moveTo>
                      <a:pt x="159" y="185"/>
                    </a:moveTo>
                    <a:lnTo>
                      <a:pt x="50" y="0"/>
                    </a:lnTo>
                    <a:lnTo>
                      <a:pt x="0" y="16"/>
                    </a:lnTo>
                    <a:lnTo>
                      <a:pt x="40" y="54"/>
                    </a:lnTo>
                    <a:lnTo>
                      <a:pt x="61" y="61"/>
                    </a:lnTo>
                    <a:lnTo>
                      <a:pt x="57" y="84"/>
                    </a:lnTo>
                    <a:lnTo>
                      <a:pt x="159" y="185"/>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12" name="i$1iḓé"/>
              <p:cNvSpPr/>
              <p:nvPr>
                <p:custDataLst>
                  <p:tags r:id="rId206"/>
                </p:custDataLst>
              </p:nvPr>
            </p:nvSpPr>
            <p:spPr bwMode="auto">
              <a:xfrm>
                <a:off x="4864" y="244"/>
                <a:ext cx="406" cy="303"/>
              </a:xfrm>
              <a:custGeom>
                <a:avLst/>
                <a:gdLst>
                  <a:gd name="T0" fmla="*/ 74 w 300"/>
                  <a:gd name="T1" fmla="*/ 224 h 224"/>
                  <a:gd name="T2" fmla="*/ 74 w 300"/>
                  <a:gd name="T3" fmla="*/ 67 h 224"/>
                  <a:gd name="T4" fmla="*/ 204 w 300"/>
                  <a:gd name="T5" fmla="*/ 23 h 224"/>
                  <a:gd name="T6" fmla="*/ 240 w 300"/>
                  <a:gd name="T7" fmla="*/ 18 h 224"/>
                  <a:gd name="T8" fmla="*/ 248 w 300"/>
                  <a:gd name="T9" fmla="*/ 39 h 224"/>
                  <a:gd name="T10" fmla="*/ 265 w 300"/>
                  <a:gd name="T11" fmla="*/ 16 h 224"/>
                  <a:gd name="T12" fmla="*/ 268 w 300"/>
                  <a:gd name="T13" fmla="*/ 119 h 224"/>
                  <a:gd name="T14" fmla="*/ 74 w 300"/>
                  <a:gd name="T15" fmla="*/ 224 h 2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224">
                    <a:moveTo>
                      <a:pt x="74" y="224"/>
                    </a:moveTo>
                    <a:cubicBezTo>
                      <a:pt x="74" y="224"/>
                      <a:pt x="0" y="100"/>
                      <a:pt x="74" y="67"/>
                    </a:cubicBezTo>
                    <a:cubicBezTo>
                      <a:pt x="91" y="0"/>
                      <a:pt x="182" y="17"/>
                      <a:pt x="204" y="23"/>
                    </a:cubicBezTo>
                    <a:cubicBezTo>
                      <a:pt x="226" y="29"/>
                      <a:pt x="240" y="18"/>
                      <a:pt x="240" y="18"/>
                    </a:cubicBezTo>
                    <a:cubicBezTo>
                      <a:pt x="247" y="24"/>
                      <a:pt x="248" y="39"/>
                      <a:pt x="248" y="39"/>
                    </a:cubicBezTo>
                    <a:cubicBezTo>
                      <a:pt x="265" y="16"/>
                      <a:pt x="265" y="16"/>
                      <a:pt x="265" y="16"/>
                    </a:cubicBezTo>
                    <a:cubicBezTo>
                      <a:pt x="288" y="30"/>
                      <a:pt x="300" y="67"/>
                      <a:pt x="268" y="119"/>
                    </a:cubicBezTo>
                    <a:lnTo>
                      <a:pt x="74" y="224"/>
                    </a:ln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13" name="íṧḷiḑê"/>
              <p:cNvSpPr/>
              <p:nvPr>
                <p:custDataLst>
                  <p:tags r:id="rId207"/>
                </p:custDataLst>
              </p:nvPr>
            </p:nvSpPr>
            <p:spPr bwMode="auto">
              <a:xfrm>
                <a:off x="5071" y="548"/>
                <a:ext cx="65" cy="107"/>
              </a:xfrm>
              <a:custGeom>
                <a:avLst/>
                <a:gdLst>
                  <a:gd name="T0" fmla="*/ 48 w 48"/>
                  <a:gd name="T1" fmla="*/ 58 h 79"/>
                  <a:gd name="T2" fmla="*/ 27 w 48"/>
                  <a:gd name="T3" fmla="*/ 79 h 79"/>
                  <a:gd name="T4" fmla="*/ 22 w 48"/>
                  <a:gd name="T5" fmla="*/ 79 h 79"/>
                  <a:gd name="T6" fmla="*/ 0 w 48"/>
                  <a:gd name="T7" fmla="*/ 58 h 79"/>
                  <a:gd name="T8" fmla="*/ 0 w 48"/>
                  <a:gd name="T9" fmla="*/ 22 h 79"/>
                  <a:gd name="T10" fmla="*/ 22 w 48"/>
                  <a:gd name="T11" fmla="*/ 0 h 79"/>
                  <a:gd name="T12" fmla="*/ 27 w 48"/>
                  <a:gd name="T13" fmla="*/ 0 h 79"/>
                  <a:gd name="T14" fmla="*/ 48 w 48"/>
                  <a:gd name="T15" fmla="*/ 22 h 79"/>
                  <a:gd name="T16" fmla="*/ 48 w 48"/>
                  <a:gd name="T17" fmla="*/ 5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79">
                    <a:moveTo>
                      <a:pt x="48" y="58"/>
                    </a:moveTo>
                    <a:cubicBezTo>
                      <a:pt x="48" y="69"/>
                      <a:pt x="39" y="79"/>
                      <a:pt x="27" y="79"/>
                    </a:cubicBezTo>
                    <a:cubicBezTo>
                      <a:pt x="22" y="79"/>
                      <a:pt x="22" y="79"/>
                      <a:pt x="22" y="79"/>
                    </a:cubicBezTo>
                    <a:cubicBezTo>
                      <a:pt x="10" y="79"/>
                      <a:pt x="0" y="69"/>
                      <a:pt x="0" y="58"/>
                    </a:cubicBezTo>
                    <a:cubicBezTo>
                      <a:pt x="0" y="22"/>
                      <a:pt x="0" y="22"/>
                      <a:pt x="0" y="22"/>
                    </a:cubicBezTo>
                    <a:cubicBezTo>
                      <a:pt x="0" y="10"/>
                      <a:pt x="10" y="0"/>
                      <a:pt x="22" y="0"/>
                    </a:cubicBezTo>
                    <a:cubicBezTo>
                      <a:pt x="27" y="0"/>
                      <a:pt x="27" y="0"/>
                      <a:pt x="27" y="0"/>
                    </a:cubicBezTo>
                    <a:cubicBezTo>
                      <a:pt x="39" y="0"/>
                      <a:pt x="48" y="10"/>
                      <a:pt x="48" y="22"/>
                    </a:cubicBezTo>
                    <a:lnTo>
                      <a:pt x="48" y="58"/>
                    </a:lnTo>
                    <a:close/>
                  </a:path>
                </a:pathLst>
              </a:custGeom>
              <a:solidFill>
                <a:srgbClr val="FF9E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14" name="íş1íḑê"/>
              <p:cNvSpPr/>
              <p:nvPr>
                <p:custDataLst>
                  <p:tags r:id="rId208"/>
                </p:custDataLst>
              </p:nvPr>
            </p:nvSpPr>
            <p:spPr bwMode="auto">
              <a:xfrm>
                <a:off x="4914" y="324"/>
                <a:ext cx="326" cy="314"/>
              </a:xfrm>
              <a:custGeom>
                <a:avLst/>
                <a:gdLst>
                  <a:gd name="T0" fmla="*/ 155 w 241"/>
                  <a:gd name="T1" fmla="*/ 3 h 232"/>
                  <a:gd name="T2" fmla="*/ 95 w 241"/>
                  <a:gd name="T3" fmla="*/ 8 h 232"/>
                  <a:gd name="T4" fmla="*/ 30 w 241"/>
                  <a:gd name="T5" fmla="*/ 87 h 232"/>
                  <a:gd name="T6" fmla="*/ 32 w 241"/>
                  <a:gd name="T7" fmla="*/ 105 h 232"/>
                  <a:gd name="T8" fmla="*/ 31 w 241"/>
                  <a:gd name="T9" fmla="*/ 105 h 232"/>
                  <a:gd name="T10" fmla="*/ 28 w 241"/>
                  <a:gd name="T11" fmla="*/ 105 h 232"/>
                  <a:gd name="T12" fmla="*/ 27 w 241"/>
                  <a:gd name="T13" fmla="*/ 105 h 232"/>
                  <a:gd name="T14" fmla="*/ 1 w 241"/>
                  <a:gd name="T15" fmla="*/ 137 h 232"/>
                  <a:gd name="T16" fmla="*/ 2 w 241"/>
                  <a:gd name="T17" fmla="*/ 137 h 232"/>
                  <a:gd name="T18" fmla="*/ 32 w 241"/>
                  <a:gd name="T19" fmla="*/ 164 h 232"/>
                  <a:gd name="T20" fmla="*/ 32 w 241"/>
                  <a:gd name="T21" fmla="*/ 164 h 232"/>
                  <a:gd name="T22" fmla="*/ 36 w 241"/>
                  <a:gd name="T23" fmla="*/ 164 h 232"/>
                  <a:gd name="T24" fmla="*/ 37 w 241"/>
                  <a:gd name="T25" fmla="*/ 164 h 232"/>
                  <a:gd name="T26" fmla="*/ 113 w 241"/>
                  <a:gd name="T27" fmla="*/ 229 h 232"/>
                  <a:gd name="T28" fmla="*/ 173 w 241"/>
                  <a:gd name="T29" fmla="*/ 224 h 232"/>
                  <a:gd name="T30" fmla="*/ 238 w 241"/>
                  <a:gd name="T31" fmla="*/ 144 h 232"/>
                  <a:gd name="T32" fmla="*/ 232 w 241"/>
                  <a:gd name="T33" fmla="*/ 71 h 232"/>
                  <a:gd name="T34" fmla="*/ 155 w 241"/>
                  <a:gd name="T35"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1" h="232">
                    <a:moveTo>
                      <a:pt x="155" y="3"/>
                    </a:moveTo>
                    <a:cubicBezTo>
                      <a:pt x="95" y="8"/>
                      <a:pt x="95" y="8"/>
                      <a:pt x="95" y="8"/>
                    </a:cubicBezTo>
                    <a:cubicBezTo>
                      <a:pt x="56" y="11"/>
                      <a:pt x="27" y="46"/>
                      <a:pt x="30" y="87"/>
                    </a:cubicBezTo>
                    <a:cubicBezTo>
                      <a:pt x="32" y="105"/>
                      <a:pt x="32" y="105"/>
                      <a:pt x="32" y="105"/>
                    </a:cubicBezTo>
                    <a:cubicBezTo>
                      <a:pt x="31" y="105"/>
                      <a:pt x="31" y="105"/>
                      <a:pt x="31" y="105"/>
                    </a:cubicBezTo>
                    <a:cubicBezTo>
                      <a:pt x="30" y="105"/>
                      <a:pt x="29" y="105"/>
                      <a:pt x="28" y="105"/>
                    </a:cubicBezTo>
                    <a:cubicBezTo>
                      <a:pt x="27" y="105"/>
                      <a:pt x="27" y="105"/>
                      <a:pt x="27" y="105"/>
                    </a:cubicBezTo>
                    <a:cubicBezTo>
                      <a:pt x="12" y="107"/>
                      <a:pt x="0" y="121"/>
                      <a:pt x="1" y="137"/>
                    </a:cubicBezTo>
                    <a:cubicBezTo>
                      <a:pt x="2" y="137"/>
                      <a:pt x="2" y="137"/>
                      <a:pt x="2" y="137"/>
                    </a:cubicBezTo>
                    <a:cubicBezTo>
                      <a:pt x="3" y="153"/>
                      <a:pt x="16" y="166"/>
                      <a:pt x="32" y="164"/>
                    </a:cubicBezTo>
                    <a:cubicBezTo>
                      <a:pt x="32" y="164"/>
                      <a:pt x="32" y="164"/>
                      <a:pt x="32" y="164"/>
                    </a:cubicBezTo>
                    <a:cubicBezTo>
                      <a:pt x="34" y="164"/>
                      <a:pt x="35" y="164"/>
                      <a:pt x="36" y="164"/>
                    </a:cubicBezTo>
                    <a:cubicBezTo>
                      <a:pt x="37" y="164"/>
                      <a:pt x="37" y="164"/>
                      <a:pt x="37" y="164"/>
                    </a:cubicBezTo>
                    <a:cubicBezTo>
                      <a:pt x="41" y="203"/>
                      <a:pt x="75" y="232"/>
                      <a:pt x="113" y="229"/>
                    </a:cubicBezTo>
                    <a:cubicBezTo>
                      <a:pt x="173" y="224"/>
                      <a:pt x="173" y="224"/>
                      <a:pt x="173" y="224"/>
                    </a:cubicBezTo>
                    <a:cubicBezTo>
                      <a:pt x="212" y="221"/>
                      <a:pt x="241" y="185"/>
                      <a:pt x="238" y="144"/>
                    </a:cubicBezTo>
                    <a:cubicBezTo>
                      <a:pt x="232" y="71"/>
                      <a:pt x="232" y="71"/>
                      <a:pt x="232" y="71"/>
                    </a:cubicBezTo>
                    <a:cubicBezTo>
                      <a:pt x="229" y="30"/>
                      <a:pt x="195" y="0"/>
                      <a:pt x="155" y="3"/>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15" name="íśļíḑe"/>
              <p:cNvSpPr/>
              <p:nvPr>
                <p:custDataLst>
                  <p:tags r:id="rId209"/>
                </p:custDataLst>
              </p:nvPr>
            </p:nvSpPr>
            <p:spPr bwMode="auto">
              <a:xfrm>
                <a:off x="4949" y="292"/>
                <a:ext cx="212" cy="228"/>
              </a:xfrm>
              <a:custGeom>
                <a:avLst/>
                <a:gdLst>
                  <a:gd name="T0" fmla="*/ 31 w 157"/>
                  <a:gd name="T1" fmla="*/ 151 h 169"/>
                  <a:gd name="T2" fmla="*/ 46 w 157"/>
                  <a:gd name="T3" fmla="*/ 46 h 169"/>
                  <a:gd name="T4" fmla="*/ 96 w 157"/>
                  <a:gd name="T5" fmla="*/ 30 h 169"/>
                  <a:gd name="T6" fmla="*/ 141 w 157"/>
                  <a:gd name="T7" fmla="*/ 27 h 169"/>
                  <a:gd name="T8" fmla="*/ 139 w 157"/>
                  <a:gd name="T9" fmla="*/ 1 h 169"/>
                  <a:gd name="T10" fmla="*/ 90 w 157"/>
                  <a:gd name="T11" fmla="*/ 5 h 169"/>
                  <a:gd name="T12" fmla="*/ 28 w 157"/>
                  <a:gd name="T13" fmla="*/ 29 h 169"/>
                  <a:gd name="T14" fmla="*/ 2 w 157"/>
                  <a:gd name="T15" fmla="*/ 102 h 169"/>
                  <a:gd name="T16" fmla="*/ 6 w 157"/>
                  <a:gd name="T17" fmla="*/ 153 h 169"/>
                  <a:gd name="T18" fmla="*/ 31 w 157"/>
                  <a:gd name="T19" fmla="*/ 15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169">
                    <a:moveTo>
                      <a:pt x="31" y="151"/>
                    </a:moveTo>
                    <a:cubicBezTo>
                      <a:pt x="28" y="116"/>
                      <a:pt x="17" y="73"/>
                      <a:pt x="46" y="46"/>
                    </a:cubicBezTo>
                    <a:cubicBezTo>
                      <a:pt x="61" y="33"/>
                      <a:pt x="78" y="32"/>
                      <a:pt x="96" y="30"/>
                    </a:cubicBezTo>
                    <a:cubicBezTo>
                      <a:pt x="111" y="29"/>
                      <a:pt x="126" y="28"/>
                      <a:pt x="141" y="27"/>
                    </a:cubicBezTo>
                    <a:cubicBezTo>
                      <a:pt x="157" y="26"/>
                      <a:pt x="155" y="0"/>
                      <a:pt x="139" y="1"/>
                    </a:cubicBezTo>
                    <a:cubicBezTo>
                      <a:pt x="122" y="2"/>
                      <a:pt x="106" y="3"/>
                      <a:pt x="90" y="5"/>
                    </a:cubicBezTo>
                    <a:cubicBezTo>
                      <a:pt x="67" y="7"/>
                      <a:pt x="45" y="12"/>
                      <a:pt x="28" y="29"/>
                    </a:cubicBezTo>
                    <a:cubicBezTo>
                      <a:pt x="8" y="48"/>
                      <a:pt x="0" y="75"/>
                      <a:pt x="2" y="102"/>
                    </a:cubicBezTo>
                    <a:cubicBezTo>
                      <a:pt x="3" y="119"/>
                      <a:pt x="5" y="136"/>
                      <a:pt x="6" y="153"/>
                    </a:cubicBezTo>
                    <a:cubicBezTo>
                      <a:pt x="8" y="169"/>
                      <a:pt x="32" y="167"/>
                      <a:pt x="31" y="151"/>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16" name="iSḷiḓe"/>
              <p:cNvSpPr/>
              <p:nvPr>
                <p:custDataLst>
                  <p:tags r:id="rId210"/>
                </p:custDataLst>
              </p:nvPr>
            </p:nvSpPr>
            <p:spPr bwMode="auto">
              <a:xfrm>
                <a:off x="5064" y="469"/>
                <a:ext cx="19" cy="25"/>
              </a:xfrm>
              <a:custGeom>
                <a:avLst/>
                <a:gdLst>
                  <a:gd name="T0" fmla="*/ 14 w 14"/>
                  <a:gd name="T1" fmla="*/ 9 h 19"/>
                  <a:gd name="T2" fmla="*/ 8 w 14"/>
                  <a:gd name="T3" fmla="*/ 19 h 19"/>
                  <a:gd name="T4" fmla="*/ 0 w 14"/>
                  <a:gd name="T5" fmla="*/ 10 h 19"/>
                  <a:gd name="T6" fmla="*/ 6 w 14"/>
                  <a:gd name="T7" fmla="*/ 1 h 19"/>
                  <a:gd name="T8" fmla="*/ 14 w 14"/>
                  <a:gd name="T9" fmla="*/ 9 h 19"/>
                </a:gdLst>
                <a:ahLst/>
                <a:cxnLst>
                  <a:cxn ang="0">
                    <a:pos x="T0" y="T1"/>
                  </a:cxn>
                  <a:cxn ang="0">
                    <a:pos x="T2" y="T3"/>
                  </a:cxn>
                  <a:cxn ang="0">
                    <a:pos x="T4" y="T5"/>
                  </a:cxn>
                  <a:cxn ang="0">
                    <a:pos x="T6" y="T7"/>
                  </a:cxn>
                  <a:cxn ang="0">
                    <a:pos x="T8" y="T9"/>
                  </a:cxn>
                </a:cxnLst>
                <a:rect l="0" t="0" r="r" b="b"/>
                <a:pathLst>
                  <a:path w="14" h="19">
                    <a:moveTo>
                      <a:pt x="14" y="9"/>
                    </a:moveTo>
                    <a:cubicBezTo>
                      <a:pt x="14" y="14"/>
                      <a:pt x="12" y="19"/>
                      <a:pt x="8" y="19"/>
                    </a:cubicBezTo>
                    <a:cubicBezTo>
                      <a:pt x="4" y="19"/>
                      <a:pt x="1" y="16"/>
                      <a:pt x="0" y="10"/>
                    </a:cubicBezTo>
                    <a:cubicBezTo>
                      <a:pt x="0" y="5"/>
                      <a:pt x="3" y="1"/>
                      <a:pt x="6" y="1"/>
                    </a:cubicBezTo>
                    <a:cubicBezTo>
                      <a:pt x="10" y="0"/>
                      <a:pt x="13" y="4"/>
                      <a:pt x="14" y="9"/>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17" name="ï$ḷïḍè"/>
              <p:cNvSpPr/>
              <p:nvPr>
                <p:custDataLst>
                  <p:tags r:id="rId211"/>
                </p:custDataLst>
              </p:nvPr>
            </p:nvSpPr>
            <p:spPr bwMode="auto">
              <a:xfrm>
                <a:off x="5167" y="461"/>
                <a:ext cx="19" cy="25"/>
              </a:xfrm>
              <a:custGeom>
                <a:avLst/>
                <a:gdLst>
                  <a:gd name="T0" fmla="*/ 14 w 14"/>
                  <a:gd name="T1" fmla="*/ 9 h 19"/>
                  <a:gd name="T2" fmla="*/ 8 w 14"/>
                  <a:gd name="T3" fmla="*/ 19 h 19"/>
                  <a:gd name="T4" fmla="*/ 0 w 14"/>
                  <a:gd name="T5" fmla="*/ 10 h 19"/>
                  <a:gd name="T6" fmla="*/ 6 w 14"/>
                  <a:gd name="T7" fmla="*/ 0 h 19"/>
                  <a:gd name="T8" fmla="*/ 14 w 14"/>
                  <a:gd name="T9" fmla="*/ 9 h 19"/>
                </a:gdLst>
                <a:ahLst/>
                <a:cxnLst>
                  <a:cxn ang="0">
                    <a:pos x="T0" y="T1"/>
                  </a:cxn>
                  <a:cxn ang="0">
                    <a:pos x="T2" y="T3"/>
                  </a:cxn>
                  <a:cxn ang="0">
                    <a:pos x="T4" y="T5"/>
                  </a:cxn>
                  <a:cxn ang="0">
                    <a:pos x="T6" y="T7"/>
                  </a:cxn>
                  <a:cxn ang="0">
                    <a:pos x="T8" y="T9"/>
                  </a:cxn>
                </a:cxnLst>
                <a:rect l="0" t="0" r="r" b="b"/>
                <a:pathLst>
                  <a:path w="14" h="19">
                    <a:moveTo>
                      <a:pt x="14" y="9"/>
                    </a:moveTo>
                    <a:cubicBezTo>
                      <a:pt x="14" y="14"/>
                      <a:pt x="11" y="19"/>
                      <a:pt x="8" y="19"/>
                    </a:cubicBezTo>
                    <a:cubicBezTo>
                      <a:pt x="4" y="19"/>
                      <a:pt x="1" y="15"/>
                      <a:pt x="0" y="10"/>
                    </a:cubicBezTo>
                    <a:cubicBezTo>
                      <a:pt x="0" y="5"/>
                      <a:pt x="2" y="1"/>
                      <a:pt x="6" y="0"/>
                    </a:cubicBezTo>
                    <a:cubicBezTo>
                      <a:pt x="10" y="0"/>
                      <a:pt x="13" y="4"/>
                      <a:pt x="14" y="9"/>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18" name="i$ļiḋê"/>
              <p:cNvSpPr/>
              <p:nvPr>
                <p:custDataLst>
                  <p:tags r:id="rId212"/>
                </p:custDataLst>
              </p:nvPr>
            </p:nvSpPr>
            <p:spPr bwMode="auto">
              <a:xfrm>
                <a:off x="5148" y="412"/>
                <a:ext cx="50" cy="26"/>
              </a:xfrm>
              <a:custGeom>
                <a:avLst/>
                <a:gdLst>
                  <a:gd name="T0" fmla="*/ 34 w 37"/>
                  <a:gd name="T1" fmla="*/ 11 h 19"/>
                  <a:gd name="T2" fmla="*/ 1 w 37"/>
                  <a:gd name="T3" fmla="*/ 14 h 19"/>
                  <a:gd name="T4" fmla="*/ 6 w 37"/>
                  <a:gd name="T5" fmla="*/ 16 h 19"/>
                  <a:gd name="T6" fmla="*/ 31 w 37"/>
                  <a:gd name="T7" fmla="*/ 15 h 19"/>
                  <a:gd name="T8" fmla="*/ 34 w 37"/>
                  <a:gd name="T9" fmla="*/ 11 h 19"/>
                </a:gdLst>
                <a:ahLst/>
                <a:cxnLst>
                  <a:cxn ang="0">
                    <a:pos x="T0" y="T1"/>
                  </a:cxn>
                  <a:cxn ang="0">
                    <a:pos x="T2" y="T3"/>
                  </a:cxn>
                  <a:cxn ang="0">
                    <a:pos x="T4" y="T5"/>
                  </a:cxn>
                  <a:cxn ang="0">
                    <a:pos x="T6" y="T7"/>
                  </a:cxn>
                  <a:cxn ang="0">
                    <a:pos x="T8" y="T9"/>
                  </a:cxn>
                </a:cxnLst>
                <a:rect l="0" t="0" r="r" b="b"/>
                <a:pathLst>
                  <a:path w="37" h="19">
                    <a:moveTo>
                      <a:pt x="34" y="11"/>
                    </a:moveTo>
                    <a:cubicBezTo>
                      <a:pt x="25" y="0"/>
                      <a:pt x="9" y="1"/>
                      <a:pt x="1" y="14"/>
                    </a:cubicBezTo>
                    <a:cubicBezTo>
                      <a:pt x="0" y="17"/>
                      <a:pt x="4" y="19"/>
                      <a:pt x="6" y="16"/>
                    </a:cubicBezTo>
                    <a:cubicBezTo>
                      <a:pt x="12" y="6"/>
                      <a:pt x="23" y="7"/>
                      <a:pt x="31" y="15"/>
                    </a:cubicBezTo>
                    <a:cubicBezTo>
                      <a:pt x="33" y="18"/>
                      <a:pt x="37" y="14"/>
                      <a:pt x="34" y="11"/>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19" name="îṧ1ïḍè"/>
              <p:cNvSpPr/>
              <p:nvPr>
                <p:custDataLst>
                  <p:tags r:id="rId213"/>
                </p:custDataLst>
              </p:nvPr>
            </p:nvSpPr>
            <p:spPr bwMode="auto">
              <a:xfrm>
                <a:off x="5045" y="420"/>
                <a:ext cx="50" cy="27"/>
              </a:xfrm>
              <a:custGeom>
                <a:avLst/>
                <a:gdLst>
                  <a:gd name="T0" fmla="*/ 6 w 37"/>
                  <a:gd name="T1" fmla="*/ 17 h 20"/>
                  <a:gd name="T2" fmla="*/ 31 w 37"/>
                  <a:gd name="T3" fmla="*/ 15 h 20"/>
                  <a:gd name="T4" fmla="*/ 35 w 37"/>
                  <a:gd name="T5" fmla="*/ 11 h 20"/>
                  <a:gd name="T6" fmla="*/ 2 w 37"/>
                  <a:gd name="T7" fmla="*/ 14 h 20"/>
                  <a:gd name="T8" fmla="*/ 6 w 37"/>
                  <a:gd name="T9" fmla="*/ 17 h 20"/>
                </a:gdLst>
                <a:ahLst/>
                <a:cxnLst>
                  <a:cxn ang="0">
                    <a:pos x="T0" y="T1"/>
                  </a:cxn>
                  <a:cxn ang="0">
                    <a:pos x="T2" y="T3"/>
                  </a:cxn>
                  <a:cxn ang="0">
                    <a:pos x="T4" y="T5"/>
                  </a:cxn>
                  <a:cxn ang="0">
                    <a:pos x="T6" y="T7"/>
                  </a:cxn>
                  <a:cxn ang="0">
                    <a:pos x="T8" y="T9"/>
                  </a:cxn>
                </a:cxnLst>
                <a:rect l="0" t="0" r="r" b="b"/>
                <a:pathLst>
                  <a:path w="37" h="20">
                    <a:moveTo>
                      <a:pt x="6" y="17"/>
                    </a:moveTo>
                    <a:cubicBezTo>
                      <a:pt x="12" y="7"/>
                      <a:pt x="23" y="6"/>
                      <a:pt x="31" y="15"/>
                    </a:cubicBezTo>
                    <a:cubicBezTo>
                      <a:pt x="33" y="17"/>
                      <a:pt x="37" y="13"/>
                      <a:pt x="35" y="11"/>
                    </a:cubicBezTo>
                    <a:cubicBezTo>
                      <a:pt x="25" y="0"/>
                      <a:pt x="9" y="2"/>
                      <a:pt x="2" y="14"/>
                    </a:cubicBezTo>
                    <a:cubicBezTo>
                      <a:pt x="0" y="17"/>
                      <a:pt x="4" y="20"/>
                      <a:pt x="6" y="17"/>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20" name="íŝlide"/>
              <p:cNvSpPr/>
              <p:nvPr>
                <p:custDataLst>
                  <p:tags r:id="rId214"/>
                </p:custDataLst>
              </p:nvPr>
            </p:nvSpPr>
            <p:spPr bwMode="auto">
              <a:xfrm>
                <a:off x="4949" y="282"/>
                <a:ext cx="275" cy="181"/>
              </a:xfrm>
              <a:custGeom>
                <a:avLst/>
                <a:gdLst>
                  <a:gd name="T0" fmla="*/ 199 w 203"/>
                  <a:gd name="T1" fmla="*/ 13 h 134"/>
                  <a:gd name="T2" fmla="*/ 125 w 203"/>
                  <a:gd name="T3" fmla="*/ 58 h 134"/>
                  <a:gd name="T4" fmla="*/ 24 w 203"/>
                  <a:gd name="T5" fmla="*/ 134 h 134"/>
                  <a:gd name="T6" fmla="*/ 67 w 203"/>
                  <a:gd name="T7" fmla="*/ 15 h 134"/>
                  <a:gd name="T8" fmla="*/ 199 w 203"/>
                  <a:gd name="T9" fmla="*/ 13 h 134"/>
                </a:gdLst>
                <a:ahLst/>
                <a:cxnLst>
                  <a:cxn ang="0">
                    <a:pos x="T0" y="T1"/>
                  </a:cxn>
                  <a:cxn ang="0">
                    <a:pos x="T2" y="T3"/>
                  </a:cxn>
                  <a:cxn ang="0">
                    <a:pos x="T4" y="T5"/>
                  </a:cxn>
                  <a:cxn ang="0">
                    <a:pos x="T6" y="T7"/>
                  </a:cxn>
                  <a:cxn ang="0">
                    <a:pos x="T8" y="T9"/>
                  </a:cxn>
                </a:cxnLst>
                <a:rect l="0" t="0" r="r" b="b"/>
                <a:pathLst>
                  <a:path w="203" h="134">
                    <a:moveTo>
                      <a:pt x="199" y="13"/>
                    </a:moveTo>
                    <a:cubicBezTo>
                      <a:pt x="199" y="13"/>
                      <a:pt x="203" y="52"/>
                      <a:pt x="125" y="58"/>
                    </a:cubicBezTo>
                    <a:cubicBezTo>
                      <a:pt x="47" y="64"/>
                      <a:pt x="18" y="63"/>
                      <a:pt x="24" y="134"/>
                    </a:cubicBezTo>
                    <a:cubicBezTo>
                      <a:pt x="24" y="134"/>
                      <a:pt x="0" y="30"/>
                      <a:pt x="67" y="15"/>
                    </a:cubicBezTo>
                    <a:cubicBezTo>
                      <a:pt x="135" y="0"/>
                      <a:pt x="162" y="31"/>
                      <a:pt x="199" y="13"/>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21" name="išļïdê"/>
              <p:cNvSpPr/>
              <p:nvPr>
                <p:custDataLst>
                  <p:tags r:id="rId215"/>
                </p:custDataLst>
              </p:nvPr>
            </p:nvSpPr>
            <p:spPr bwMode="auto">
              <a:xfrm>
                <a:off x="5081" y="535"/>
                <a:ext cx="99" cy="54"/>
              </a:xfrm>
              <a:custGeom>
                <a:avLst/>
                <a:gdLst>
                  <a:gd name="T0" fmla="*/ 0 w 73"/>
                  <a:gd name="T1" fmla="*/ 6 h 40"/>
                  <a:gd name="T2" fmla="*/ 39 w 73"/>
                  <a:gd name="T3" fmla="*/ 38 h 40"/>
                  <a:gd name="T4" fmla="*/ 71 w 73"/>
                  <a:gd name="T5" fmla="*/ 0 h 40"/>
                  <a:gd name="T6" fmla="*/ 0 w 73"/>
                  <a:gd name="T7" fmla="*/ 6 h 40"/>
                </a:gdLst>
                <a:ahLst/>
                <a:cxnLst>
                  <a:cxn ang="0">
                    <a:pos x="T0" y="T1"/>
                  </a:cxn>
                  <a:cxn ang="0">
                    <a:pos x="T2" y="T3"/>
                  </a:cxn>
                  <a:cxn ang="0">
                    <a:pos x="T4" y="T5"/>
                  </a:cxn>
                  <a:cxn ang="0">
                    <a:pos x="T6" y="T7"/>
                  </a:cxn>
                </a:cxnLst>
                <a:rect l="0" t="0" r="r" b="b"/>
                <a:pathLst>
                  <a:path w="73" h="40">
                    <a:moveTo>
                      <a:pt x="0" y="6"/>
                    </a:moveTo>
                    <a:cubicBezTo>
                      <a:pt x="2" y="25"/>
                      <a:pt x="19" y="40"/>
                      <a:pt x="39" y="38"/>
                    </a:cubicBezTo>
                    <a:cubicBezTo>
                      <a:pt x="58" y="37"/>
                      <a:pt x="73" y="20"/>
                      <a:pt x="71" y="0"/>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22" name="ïs1îḋè"/>
              <p:cNvSpPr/>
              <p:nvPr>
                <p:custDataLst>
                  <p:tags r:id="rId216"/>
                </p:custDataLst>
              </p:nvPr>
            </p:nvSpPr>
            <p:spPr bwMode="auto">
              <a:xfrm>
                <a:off x="5096" y="-5"/>
                <a:ext cx="27" cy="85"/>
              </a:xfrm>
              <a:custGeom>
                <a:avLst/>
                <a:gdLst>
                  <a:gd name="T0" fmla="*/ 20 w 20"/>
                  <a:gd name="T1" fmla="*/ 50 h 63"/>
                  <a:gd name="T2" fmla="*/ 20 w 20"/>
                  <a:gd name="T3" fmla="*/ 13 h 63"/>
                  <a:gd name="T4" fmla="*/ 0 w 20"/>
                  <a:gd name="T5" fmla="*/ 13 h 63"/>
                  <a:gd name="T6" fmla="*/ 0 w 20"/>
                  <a:gd name="T7" fmla="*/ 50 h 63"/>
                  <a:gd name="T8" fmla="*/ 20 w 20"/>
                  <a:gd name="T9" fmla="*/ 50 h 63"/>
                </a:gdLst>
                <a:ahLst/>
                <a:cxnLst>
                  <a:cxn ang="0">
                    <a:pos x="T0" y="T1"/>
                  </a:cxn>
                  <a:cxn ang="0">
                    <a:pos x="T2" y="T3"/>
                  </a:cxn>
                  <a:cxn ang="0">
                    <a:pos x="T4" y="T5"/>
                  </a:cxn>
                  <a:cxn ang="0">
                    <a:pos x="T6" y="T7"/>
                  </a:cxn>
                  <a:cxn ang="0">
                    <a:pos x="T8" y="T9"/>
                  </a:cxn>
                </a:cxnLst>
                <a:rect l="0" t="0" r="r" b="b"/>
                <a:pathLst>
                  <a:path w="20" h="63">
                    <a:moveTo>
                      <a:pt x="20" y="50"/>
                    </a:moveTo>
                    <a:cubicBezTo>
                      <a:pt x="20" y="38"/>
                      <a:pt x="20" y="25"/>
                      <a:pt x="20" y="13"/>
                    </a:cubicBezTo>
                    <a:cubicBezTo>
                      <a:pt x="20" y="0"/>
                      <a:pt x="0" y="0"/>
                      <a:pt x="0" y="13"/>
                    </a:cubicBezTo>
                    <a:cubicBezTo>
                      <a:pt x="0" y="25"/>
                      <a:pt x="0" y="38"/>
                      <a:pt x="0" y="50"/>
                    </a:cubicBezTo>
                    <a:cubicBezTo>
                      <a:pt x="0" y="63"/>
                      <a:pt x="20" y="63"/>
                      <a:pt x="20" y="50"/>
                    </a:cubicBezTo>
                    <a:close/>
                  </a:path>
                </a:pathLst>
              </a:custGeom>
              <a:solidFill>
                <a:srgbClr val="FFDD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23" name="iṥļîḍè"/>
              <p:cNvSpPr/>
              <p:nvPr>
                <p:custDataLst>
                  <p:tags r:id="rId217"/>
                </p:custDataLst>
              </p:nvPr>
            </p:nvSpPr>
            <p:spPr bwMode="auto">
              <a:xfrm>
                <a:off x="5096" y="159"/>
                <a:ext cx="27" cy="42"/>
              </a:xfrm>
              <a:custGeom>
                <a:avLst/>
                <a:gdLst>
                  <a:gd name="T0" fmla="*/ 20 w 20"/>
                  <a:gd name="T1" fmla="*/ 20 h 31"/>
                  <a:gd name="T2" fmla="*/ 20 w 20"/>
                  <a:gd name="T3" fmla="*/ 10 h 31"/>
                  <a:gd name="T4" fmla="*/ 10 w 20"/>
                  <a:gd name="T5" fmla="*/ 0 h 31"/>
                  <a:gd name="T6" fmla="*/ 0 w 20"/>
                  <a:gd name="T7" fmla="*/ 10 h 31"/>
                  <a:gd name="T8" fmla="*/ 0 w 20"/>
                  <a:gd name="T9" fmla="*/ 20 h 31"/>
                  <a:gd name="T10" fmla="*/ 10 w 20"/>
                  <a:gd name="T11" fmla="*/ 30 h 31"/>
                  <a:gd name="T12" fmla="*/ 20 w 20"/>
                  <a:gd name="T13" fmla="*/ 20 h 31"/>
                </a:gdLst>
                <a:ahLst/>
                <a:cxnLst>
                  <a:cxn ang="0">
                    <a:pos x="T0" y="T1"/>
                  </a:cxn>
                  <a:cxn ang="0">
                    <a:pos x="T2" y="T3"/>
                  </a:cxn>
                  <a:cxn ang="0">
                    <a:pos x="T4" y="T5"/>
                  </a:cxn>
                  <a:cxn ang="0">
                    <a:pos x="T6" y="T7"/>
                  </a:cxn>
                  <a:cxn ang="0">
                    <a:pos x="T8" y="T9"/>
                  </a:cxn>
                  <a:cxn ang="0">
                    <a:pos x="T10" y="T11"/>
                  </a:cxn>
                  <a:cxn ang="0">
                    <a:pos x="T12" y="T13"/>
                  </a:cxn>
                </a:cxnLst>
                <a:rect l="0" t="0" r="r" b="b"/>
                <a:pathLst>
                  <a:path w="20" h="31">
                    <a:moveTo>
                      <a:pt x="20" y="20"/>
                    </a:moveTo>
                    <a:cubicBezTo>
                      <a:pt x="20" y="17"/>
                      <a:pt x="20" y="14"/>
                      <a:pt x="20" y="10"/>
                    </a:cubicBezTo>
                    <a:cubicBezTo>
                      <a:pt x="20" y="5"/>
                      <a:pt x="16" y="0"/>
                      <a:pt x="10" y="0"/>
                    </a:cubicBezTo>
                    <a:cubicBezTo>
                      <a:pt x="5" y="0"/>
                      <a:pt x="0" y="5"/>
                      <a:pt x="0" y="10"/>
                    </a:cubicBezTo>
                    <a:cubicBezTo>
                      <a:pt x="0" y="14"/>
                      <a:pt x="0" y="17"/>
                      <a:pt x="0" y="20"/>
                    </a:cubicBezTo>
                    <a:cubicBezTo>
                      <a:pt x="0" y="26"/>
                      <a:pt x="5" y="31"/>
                      <a:pt x="10" y="30"/>
                    </a:cubicBezTo>
                    <a:cubicBezTo>
                      <a:pt x="16" y="30"/>
                      <a:pt x="20" y="26"/>
                      <a:pt x="20" y="20"/>
                    </a:cubicBezTo>
                    <a:close/>
                  </a:path>
                </a:pathLst>
              </a:custGeom>
              <a:solidFill>
                <a:srgbClr val="FFDD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24" name="isḻîḓê"/>
              <p:cNvSpPr/>
              <p:nvPr>
                <p:custDataLst>
                  <p:tags r:id="rId218"/>
                </p:custDataLst>
              </p:nvPr>
            </p:nvSpPr>
            <p:spPr bwMode="auto">
              <a:xfrm>
                <a:off x="5531" y="230"/>
                <a:ext cx="35" cy="27"/>
              </a:xfrm>
              <a:custGeom>
                <a:avLst/>
                <a:gdLst>
                  <a:gd name="T0" fmla="*/ 13 w 26"/>
                  <a:gd name="T1" fmla="*/ 20 h 20"/>
                  <a:gd name="T2" fmla="*/ 13 w 26"/>
                  <a:gd name="T3" fmla="*/ 0 h 20"/>
                  <a:gd name="T4" fmla="*/ 13 w 26"/>
                  <a:gd name="T5" fmla="*/ 20 h 20"/>
                </a:gdLst>
                <a:ahLst/>
                <a:cxnLst>
                  <a:cxn ang="0">
                    <a:pos x="T0" y="T1"/>
                  </a:cxn>
                  <a:cxn ang="0">
                    <a:pos x="T2" y="T3"/>
                  </a:cxn>
                  <a:cxn ang="0">
                    <a:pos x="T4" y="T5"/>
                  </a:cxn>
                </a:cxnLst>
                <a:rect l="0" t="0" r="r" b="b"/>
                <a:pathLst>
                  <a:path w="26" h="20">
                    <a:moveTo>
                      <a:pt x="13" y="20"/>
                    </a:moveTo>
                    <a:cubicBezTo>
                      <a:pt x="26" y="20"/>
                      <a:pt x="26" y="0"/>
                      <a:pt x="13" y="0"/>
                    </a:cubicBezTo>
                    <a:cubicBezTo>
                      <a:pt x="0" y="0"/>
                      <a:pt x="0" y="20"/>
                      <a:pt x="13" y="20"/>
                    </a:cubicBezTo>
                    <a:close/>
                  </a:path>
                </a:pathLst>
              </a:custGeom>
              <a:solidFill>
                <a:srgbClr val="FFDD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grpSp>
        <p:sp>
          <p:nvSpPr>
            <p:cNvPr id="225" name="i$ļíďe"/>
            <p:cNvSpPr/>
            <p:nvPr>
              <p:custDataLst>
                <p:tags r:id="rId219"/>
              </p:custDataLst>
            </p:nvPr>
          </p:nvSpPr>
          <p:spPr bwMode="auto">
            <a:xfrm>
              <a:off x="7987908" y="1501076"/>
              <a:ext cx="41078" cy="31689"/>
            </a:xfrm>
            <a:custGeom>
              <a:avLst/>
              <a:gdLst>
                <a:gd name="T0" fmla="*/ 13 w 26"/>
                <a:gd name="T1" fmla="*/ 20 h 20"/>
                <a:gd name="T2" fmla="*/ 13 w 26"/>
                <a:gd name="T3" fmla="*/ 0 h 20"/>
                <a:gd name="T4" fmla="*/ 13 w 26"/>
                <a:gd name="T5" fmla="*/ 20 h 20"/>
              </a:gdLst>
              <a:ahLst/>
              <a:cxnLst>
                <a:cxn ang="0">
                  <a:pos x="T0" y="T1"/>
                </a:cxn>
                <a:cxn ang="0">
                  <a:pos x="T2" y="T3"/>
                </a:cxn>
                <a:cxn ang="0">
                  <a:pos x="T4" y="T5"/>
                </a:cxn>
              </a:cxnLst>
              <a:rect l="0" t="0" r="r" b="b"/>
              <a:pathLst>
                <a:path w="26" h="20">
                  <a:moveTo>
                    <a:pt x="13" y="20"/>
                  </a:moveTo>
                  <a:cubicBezTo>
                    <a:pt x="26" y="20"/>
                    <a:pt x="26" y="0"/>
                    <a:pt x="13" y="0"/>
                  </a:cubicBezTo>
                  <a:cubicBezTo>
                    <a:pt x="0" y="0"/>
                    <a:pt x="0" y="20"/>
                    <a:pt x="13" y="20"/>
                  </a:cubicBezTo>
                  <a:close/>
                </a:path>
              </a:pathLst>
            </a:custGeom>
            <a:solidFill>
              <a:srgbClr val="FFDD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26" name="ïṧlîḓé"/>
            <p:cNvSpPr/>
            <p:nvPr>
              <p:custDataLst>
                <p:tags r:id="rId220"/>
              </p:custDataLst>
            </p:nvPr>
          </p:nvSpPr>
          <p:spPr bwMode="auto">
            <a:xfrm>
              <a:off x="7932746" y="1490513"/>
              <a:ext cx="100933" cy="103280"/>
            </a:xfrm>
            <a:custGeom>
              <a:avLst/>
              <a:gdLst>
                <a:gd name="T0" fmla="*/ 23 w 64"/>
                <a:gd name="T1" fmla="*/ 56 h 65"/>
                <a:gd name="T2" fmla="*/ 55 w 64"/>
                <a:gd name="T3" fmla="*/ 24 h 65"/>
                <a:gd name="T4" fmla="*/ 41 w 64"/>
                <a:gd name="T5" fmla="*/ 10 h 65"/>
                <a:gd name="T6" fmla="*/ 9 w 64"/>
                <a:gd name="T7" fmla="*/ 42 h 65"/>
                <a:gd name="T8" fmla="*/ 23 w 64"/>
                <a:gd name="T9" fmla="*/ 56 h 65"/>
              </a:gdLst>
              <a:ahLst/>
              <a:cxnLst>
                <a:cxn ang="0">
                  <a:pos x="T0" y="T1"/>
                </a:cxn>
                <a:cxn ang="0">
                  <a:pos x="T2" y="T3"/>
                </a:cxn>
                <a:cxn ang="0">
                  <a:pos x="T4" y="T5"/>
                </a:cxn>
                <a:cxn ang="0">
                  <a:pos x="T6" y="T7"/>
                </a:cxn>
                <a:cxn ang="0">
                  <a:pos x="T8" y="T9"/>
                </a:cxn>
              </a:cxnLst>
              <a:rect l="0" t="0" r="r" b="b"/>
              <a:pathLst>
                <a:path w="64" h="65">
                  <a:moveTo>
                    <a:pt x="23" y="56"/>
                  </a:moveTo>
                  <a:cubicBezTo>
                    <a:pt x="34" y="45"/>
                    <a:pt x="44" y="34"/>
                    <a:pt x="55" y="24"/>
                  </a:cubicBezTo>
                  <a:cubicBezTo>
                    <a:pt x="64" y="15"/>
                    <a:pt x="50" y="0"/>
                    <a:pt x="41" y="10"/>
                  </a:cubicBezTo>
                  <a:cubicBezTo>
                    <a:pt x="30" y="20"/>
                    <a:pt x="20" y="31"/>
                    <a:pt x="9" y="42"/>
                  </a:cubicBezTo>
                  <a:cubicBezTo>
                    <a:pt x="0" y="51"/>
                    <a:pt x="14" y="65"/>
                    <a:pt x="23" y="56"/>
                  </a:cubicBezTo>
                  <a:close/>
                </a:path>
              </a:pathLst>
            </a:custGeom>
            <a:solidFill>
              <a:srgbClr val="FFDD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27" name="ïs1ïḍe"/>
            <p:cNvSpPr/>
            <p:nvPr>
              <p:custDataLst>
                <p:tags r:id="rId221"/>
              </p:custDataLst>
            </p:nvPr>
          </p:nvSpPr>
          <p:spPr bwMode="auto">
            <a:xfrm>
              <a:off x="7044301" y="1404838"/>
              <a:ext cx="106802" cy="105628"/>
            </a:xfrm>
            <a:custGeom>
              <a:avLst/>
              <a:gdLst>
                <a:gd name="T0" fmla="*/ 9 w 67"/>
                <a:gd name="T1" fmla="*/ 23 h 67"/>
                <a:gd name="T2" fmla="*/ 44 w 67"/>
                <a:gd name="T3" fmla="*/ 58 h 67"/>
                <a:gd name="T4" fmla="*/ 58 w 67"/>
                <a:gd name="T5" fmla="*/ 44 h 67"/>
                <a:gd name="T6" fmla="*/ 23 w 67"/>
                <a:gd name="T7" fmla="*/ 9 h 67"/>
                <a:gd name="T8" fmla="*/ 9 w 67"/>
                <a:gd name="T9" fmla="*/ 23 h 67"/>
              </a:gdLst>
              <a:ahLst/>
              <a:cxnLst>
                <a:cxn ang="0">
                  <a:pos x="T0" y="T1"/>
                </a:cxn>
                <a:cxn ang="0">
                  <a:pos x="T2" y="T3"/>
                </a:cxn>
                <a:cxn ang="0">
                  <a:pos x="T4" y="T5"/>
                </a:cxn>
                <a:cxn ang="0">
                  <a:pos x="T6" y="T7"/>
                </a:cxn>
                <a:cxn ang="0">
                  <a:pos x="T8" y="T9"/>
                </a:cxn>
              </a:cxnLst>
              <a:rect l="0" t="0" r="r" b="b"/>
              <a:pathLst>
                <a:path w="67" h="67">
                  <a:moveTo>
                    <a:pt x="9" y="23"/>
                  </a:moveTo>
                  <a:cubicBezTo>
                    <a:pt x="20" y="35"/>
                    <a:pt x="32" y="47"/>
                    <a:pt x="44" y="58"/>
                  </a:cubicBezTo>
                  <a:cubicBezTo>
                    <a:pt x="53" y="67"/>
                    <a:pt x="67" y="53"/>
                    <a:pt x="58" y="44"/>
                  </a:cubicBezTo>
                  <a:cubicBezTo>
                    <a:pt x="46" y="32"/>
                    <a:pt x="34" y="21"/>
                    <a:pt x="23" y="9"/>
                  </a:cubicBezTo>
                  <a:cubicBezTo>
                    <a:pt x="14" y="0"/>
                    <a:pt x="0" y="14"/>
                    <a:pt x="9" y="23"/>
                  </a:cubicBezTo>
                  <a:close/>
                </a:path>
              </a:pathLst>
            </a:custGeom>
            <a:solidFill>
              <a:srgbClr val="FFDD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28" name="ïSļîḑê"/>
            <p:cNvSpPr/>
            <p:nvPr>
              <p:custDataLst>
                <p:tags r:id="rId222"/>
              </p:custDataLst>
            </p:nvPr>
          </p:nvSpPr>
          <p:spPr bwMode="auto">
            <a:xfrm>
              <a:off x="8257845" y="1937670"/>
              <a:ext cx="86849" cy="31689"/>
            </a:xfrm>
            <a:custGeom>
              <a:avLst/>
              <a:gdLst>
                <a:gd name="T0" fmla="*/ 13 w 55"/>
                <a:gd name="T1" fmla="*/ 20 h 20"/>
                <a:gd name="T2" fmla="*/ 42 w 55"/>
                <a:gd name="T3" fmla="*/ 20 h 20"/>
                <a:gd name="T4" fmla="*/ 42 w 55"/>
                <a:gd name="T5" fmla="*/ 0 h 20"/>
                <a:gd name="T6" fmla="*/ 13 w 55"/>
                <a:gd name="T7" fmla="*/ 0 h 20"/>
                <a:gd name="T8" fmla="*/ 13 w 55"/>
                <a:gd name="T9" fmla="*/ 20 h 20"/>
              </a:gdLst>
              <a:ahLst/>
              <a:cxnLst>
                <a:cxn ang="0">
                  <a:pos x="T0" y="T1"/>
                </a:cxn>
                <a:cxn ang="0">
                  <a:pos x="T2" y="T3"/>
                </a:cxn>
                <a:cxn ang="0">
                  <a:pos x="T4" y="T5"/>
                </a:cxn>
                <a:cxn ang="0">
                  <a:pos x="T6" y="T7"/>
                </a:cxn>
                <a:cxn ang="0">
                  <a:pos x="T8" y="T9"/>
                </a:cxn>
              </a:cxnLst>
              <a:rect l="0" t="0" r="r" b="b"/>
              <a:pathLst>
                <a:path w="55" h="20">
                  <a:moveTo>
                    <a:pt x="13" y="20"/>
                  </a:moveTo>
                  <a:cubicBezTo>
                    <a:pt x="23" y="20"/>
                    <a:pt x="33" y="20"/>
                    <a:pt x="42" y="20"/>
                  </a:cubicBezTo>
                  <a:cubicBezTo>
                    <a:pt x="55" y="20"/>
                    <a:pt x="55" y="0"/>
                    <a:pt x="42" y="0"/>
                  </a:cubicBezTo>
                  <a:cubicBezTo>
                    <a:pt x="33" y="0"/>
                    <a:pt x="23" y="0"/>
                    <a:pt x="13" y="0"/>
                  </a:cubicBezTo>
                  <a:cubicBezTo>
                    <a:pt x="0" y="0"/>
                    <a:pt x="0" y="20"/>
                    <a:pt x="13" y="20"/>
                  </a:cubicBezTo>
                  <a:close/>
                </a:path>
              </a:pathLst>
            </a:custGeom>
            <a:solidFill>
              <a:srgbClr val="FFDD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29" name="ïṥlïďê"/>
            <p:cNvSpPr/>
            <p:nvPr>
              <p:custDataLst>
                <p:tags r:id="rId223"/>
              </p:custDataLst>
            </p:nvPr>
          </p:nvSpPr>
          <p:spPr bwMode="auto">
            <a:xfrm>
              <a:off x="8257845" y="1937670"/>
              <a:ext cx="41078" cy="31689"/>
            </a:xfrm>
            <a:custGeom>
              <a:avLst/>
              <a:gdLst>
                <a:gd name="T0" fmla="*/ 13 w 26"/>
                <a:gd name="T1" fmla="*/ 20 h 20"/>
                <a:gd name="T2" fmla="*/ 13 w 26"/>
                <a:gd name="T3" fmla="*/ 0 h 20"/>
                <a:gd name="T4" fmla="*/ 13 w 26"/>
                <a:gd name="T5" fmla="*/ 20 h 20"/>
              </a:gdLst>
              <a:ahLst/>
              <a:cxnLst>
                <a:cxn ang="0">
                  <a:pos x="T0" y="T1"/>
                </a:cxn>
                <a:cxn ang="0">
                  <a:pos x="T2" y="T3"/>
                </a:cxn>
                <a:cxn ang="0">
                  <a:pos x="T4" y="T5"/>
                </a:cxn>
              </a:cxnLst>
              <a:rect l="0" t="0" r="r" b="b"/>
              <a:pathLst>
                <a:path w="26" h="20">
                  <a:moveTo>
                    <a:pt x="13" y="20"/>
                  </a:moveTo>
                  <a:cubicBezTo>
                    <a:pt x="26" y="20"/>
                    <a:pt x="26" y="0"/>
                    <a:pt x="13" y="0"/>
                  </a:cubicBezTo>
                  <a:cubicBezTo>
                    <a:pt x="0" y="0"/>
                    <a:pt x="0" y="20"/>
                    <a:pt x="13" y="20"/>
                  </a:cubicBezTo>
                  <a:close/>
                </a:path>
              </a:pathLst>
            </a:custGeom>
            <a:solidFill>
              <a:srgbClr val="FFDD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30" name="iṩlïďê"/>
            <p:cNvSpPr/>
            <p:nvPr>
              <p:custDataLst>
                <p:tags r:id="rId224"/>
              </p:custDataLst>
            </p:nvPr>
          </p:nvSpPr>
          <p:spPr bwMode="auto">
            <a:xfrm>
              <a:off x="8109966" y="1937670"/>
              <a:ext cx="39904" cy="31689"/>
            </a:xfrm>
            <a:custGeom>
              <a:avLst/>
              <a:gdLst>
                <a:gd name="T0" fmla="*/ 13 w 25"/>
                <a:gd name="T1" fmla="*/ 20 h 20"/>
                <a:gd name="T2" fmla="*/ 13 w 25"/>
                <a:gd name="T3" fmla="*/ 0 h 20"/>
                <a:gd name="T4" fmla="*/ 13 w 25"/>
                <a:gd name="T5" fmla="*/ 20 h 20"/>
              </a:gdLst>
              <a:ahLst/>
              <a:cxnLst>
                <a:cxn ang="0">
                  <a:pos x="T0" y="T1"/>
                </a:cxn>
                <a:cxn ang="0">
                  <a:pos x="T2" y="T3"/>
                </a:cxn>
                <a:cxn ang="0">
                  <a:pos x="T4" y="T5"/>
                </a:cxn>
              </a:cxnLst>
              <a:rect l="0" t="0" r="r" b="b"/>
              <a:pathLst>
                <a:path w="25" h="20">
                  <a:moveTo>
                    <a:pt x="13" y="20"/>
                  </a:moveTo>
                  <a:cubicBezTo>
                    <a:pt x="25" y="20"/>
                    <a:pt x="25" y="0"/>
                    <a:pt x="13" y="0"/>
                  </a:cubicBezTo>
                  <a:cubicBezTo>
                    <a:pt x="0" y="0"/>
                    <a:pt x="0" y="20"/>
                    <a:pt x="13" y="20"/>
                  </a:cubicBezTo>
                  <a:close/>
                </a:path>
              </a:pathLst>
            </a:custGeom>
            <a:solidFill>
              <a:srgbClr val="FFDD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31" name="iṩliḓè"/>
            <p:cNvSpPr/>
            <p:nvPr>
              <p:custDataLst>
                <p:tags r:id="rId225"/>
              </p:custDataLst>
            </p:nvPr>
          </p:nvSpPr>
          <p:spPr bwMode="auto">
            <a:xfrm>
              <a:off x="8014901" y="1937670"/>
              <a:ext cx="134969" cy="31689"/>
            </a:xfrm>
            <a:custGeom>
              <a:avLst/>
              <a:gdLst>
                <a:gd name="T0" fmla="*/ 13 w 85"/>
                <a:gd name="T1" fmla="*/ 20 h 20"/>
                <a:gd name="T2" fmla="*/ 73 w 85"/>
                <a:gd name="T3" fmla="*/ 20 h 20"/>
                <a:gd name="T4" fmla="*/ 73 w 85"/>
                <a:gd name="T5" fmla="*/ 0 h 20"/>
                <a:gd name="T6" fmla="*/ 13 w 85"/>
                <a:gd name="T7" fmla="*/ 0 h 20"/>
                <a:gd name="T8" fmla="*/ 13 w 85"/>
                <a:gd name="T9" fmla="*/ 20 h 20"/>
              </a:gdLst>
              <a:ahLst/>
              <a:cxnLst>
                <a:cxn ang="0">
                  <a:pos x="T0" y="T1"/>
                </a:cxn>
                <a:cxn ang="0">
                  <a:pos x="T2" y="T3"/>
                </a:cxn>
                <a:cxn ang="0">
                  <a:pos x="T4" y="T5"/>
                </a:cxn>
                <a:cxn ang="0">
                  <a:pos x="T6" y="T7"/>
                </a:cxn>
                <a:cxn ang="0">
                  <a:pos x="T8" y="T9"/>
                </a:cxn>
              </a:cxnLst>
              <a:rect l="0" t="0" r="r" b="b"/>
              <a:pathLst>
                <a:path w="85" h="20">
                  <a:moveTo>
                    <a:pt x="13" y="20"/>
                  </a:moveTo>
                  <a:cubicBezTo>
                    <a:pt x="33" y="20"/>
                    <a:pt x="53" y="20"/>
                    <a:pt x="73" y="20"/>
                  </a:cubicBezTo>
                  <a:cubicBezTo>
                    <a:pt x="85" y="20"/>
                    <a:pt x="85" y="0"/>
                    <a:pt x="73" y="0"/>
                  </a:cubicBezTo>
                  <a:cubicBezTo>
                    <a:pt x="53" y="0"/>
                    <a:pt x="33" y="0"/>
                    <a:pt x="13" y="0"/>
                  </a:cubicBezTo>
                  <a:cubicBezTo>
                    <a:pt x="0" y="0"/>
                    <a:pt x="0" y="20"/>
                    <a:pt x="13" y="20"/>
                  </a:cubicBezTo>
                  <a:close/>
                </a:path>
              </a:pathLst>
            </a:custGeom>
            <a:solidFill>
              <a:srgbClr val="FFDD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32" name="iṥḷiďè"/>
            <p:cNvSpPr/>
            <p:nvPr>
              <p:custDataLst>
                <p:tags r:id="rId226"/>
              </p:custDataLst>
            </p:nvPr>
          </p:nvSpPr>
          <p:spPr bwMode="auto">
            <a:xfrm>
              <a:off x="7848244" y="2209954"/>
              <a:ext cx="134969" cy="134969"/>
            </a:xfrm>
            <a:custGeom>
              <a:avLst/>
              <a:gdLst>
                <a:gd name="T0" fmla="*/ 9 w 85"/>
                <a:gd name="T1" fmla="*/ 23 h 85"/>
                <a:gd name="T2" fmla="*/ 62 w 85"/>
                <a:gd name="T3" fmla="*/ 76 h 85"/>
                <a:gd name="T4" fmla="*/ 76 w 85"/>
                <a:gd name="T5" fmla="*/ 61 h 85"/>
                <a:gd name="T6" fmla="*/ 23 w 85"/>
                <a:gd name="T7" fmla="*/ 9 h 85"/>
                <a:gd name="T8" fmla="*/ 9 w 85"/>
                <a:gd name="T9" fmla="*/ 23 h 85"/>
              </a:gdLst>
              <a:ahLst/>
              <a:cxnLst>
                <a:cxn ang="0">
                  <a:pos x="T0" y="T1"/>
                </a:cxn>
                <a:cxn ang="0">
                  <a:pos x="T2" y="T3"/>
                </a:cxn>
                <a:cxn ang="0">
                  <a:pos x="T4" y="T5"/>
                </a:cxn>
                <a:cxn ang="0">
                  <a:pos x="T6" y="T7"/>
                </a:cxn>
                <a:cxn ang="0">
                  <a:pos x="T8" y="T9"/>
                </a:cxn>
              </a:cxnLst>
              <a:rect l="0" t="0" r="r" b="b"/>
              <a:pathLst>
                <a:path w="85" h="85">
                  <a:moveTo>
                    <a:pt x="9" y="23"/>
                  </a:moveTo>
                  <a:cubicBezTo>
                    <a:pt x="27" y="41"/>
                    <a:pt x="44" y="58"/>
                    <a:pt x="62" y="76"/>
                  </a:cubicBezTo>
                  <a:cubicBezTo>
                    <a:pt x="71" y="85"/>
                    <a:pt x="85" y="71"/>
                    <a:pt x="76" y="61"/>
                  </a:cubicBezTo>
                  <a:cubicBezTo>
                    <a:pt x="58" y="44"/>
                    <a:pt x="41" y="26"/>
                    <a:pt x="23" y="9"/>
                  </a:cubicBezTo>
                  <a:cubicBezTo>
                    <a:pt x="14" y="0"/>
                    <a:pt x="0" y="14"/>
                    <a:pt x="9" y="23"/>
                  </a:cubicBezTo>
                  <a:close/>
                </a:path>
              </a:pathLst>
            </a:custGeom>
            <a:solidFill>
              <a:srgbClr val="FFDD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33" name="íśḷïḓé"/>
            <p:cNvSpPr/>
            <p:nvPr>
              <p:custDataLst>
                <p:tags r:id="rId227"/>
              </p:custDataLst>
            </p:nvPr>
          </p:nvSpPr>
          <p:spPr bwMode="auto">
            <a:xfrm>
              <a:off x="6764975" y="1937670"/>
              <a:ext cx="124406" cy="31689"/>
            </a:xfrm>
            <a:custGeom>
              <a:avLst/>
              <a:gdLst>
                <a:gd name="T0" fmla="*/ 66 w 78"/>
                <a:gd name="T1" fmla="*/ 0 h 20"/>
                <a:gd name="T2" fmla="*/ 13 w 78"/>
                <a:gd name="T3" fmla="*/ 0 h 20"/>
                <a:gd name="T4" fmla="*/ 13 w 78"/>
                <a:gd name="T5" fmla="*/ 20 h 20"/>
                <a:gd name="T6" fmla="*/ 66 w 78"/>
                <a:gd name="T7" fmla="*/ 20 h 20"/>
                <a:gd name="T8" fmla="*/ 66 w 78"/>
                <a:gd name="T9" fmla="*/ 0 h 20"/>
              </a:gdLst>
              <a:ahLst/>
              <a:cxnLst>
                <a:cxn ang="0">
                  <a:pos x="T0" y="T1"/>
                </a:cxn>
                <a:cxn ang="0">
                  <a:pos x="T2" y="T3"/>
                </a:cxn>
                <a:cxn ang="0">
                  <a:pos x="T4" y="T5"/>
                </a:cxn>
                <a:cxn ang="0">
                  <a:pos x="T6" y="T7"/>
                </a:cxn>
                <a:cxn ang="0">
                  <a:pos x="T8" y="T9"/>
                </a:cxn>
              </a:cxnLst>
              <a:rect l="0" t="0" r="r" b="b"/>
              <a:pathLst>
                <a:path w="78" h="20">
                  <a:moveTo>
                    <a:pt x="66" y="0"/>
                  </a:moveTo>
                  <a:cubicBezTo>
                    <a:pt x="48" y="0"/>
                    <a:pt x="31" y="0"/>
                    <a:pt x="13" y="0"/>
                  </a:cubicBezTo>
                  <a:cubicBezTo>
                    <a:pt x="0" y="0"/>
                    <a:pt x="0" y="20"/>
                    <a:pt x="13" y="20"/>
                  </a:cubicBezTo>
                  <a:cubicBezTo>
                    <a:pt x="31" y="20"/>
                    <a:pt x="48" y="20"/>
                    <a:pt x="66" y="20"/>
                  </a:cubicBezTo>
                  <a:cubicBezTo>
                    <a:pt x="78" y="20"/>
                    <a:pt x="78" y="0"/>
                    <a:pt x="66" y="0"/>
                  </a:cubicBezTo>
                  <a:close/>
                </a:path>
              </a:pathLst>
            </a:custGeom>
            <a:solidFill>
              <a:srgbClr val="FFDD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34" name="iṡļïḑè"/>
            <p:cNvSpPr/>
            <p:nvPr>
              <p:custDataLst>
                <p:tags r:id="rId228"/>
              </p:custDataLst>
            </p:nvPr>
          </p:nvSpPr>
          <p:spPr bwMode="auto">
            <a:xfrm>
              <a:off x="7044301" y="2370743"/>
              <a:ext cx="120885" cy="119711"/>
            </a:xfrm>
            <a:custGeom>
              <a:avLst/>
              <a:gdLst>
                <a:gd name="T0" fmla="*/ 53 w 76"/>
                <a:gd name="T1" fmla="*/ 9 h 76"/>
                <a:gd name="T2" fmla="*/ 9 w 76"/>
                <a:gd name="T3" fmla="*/ 53 h 76"/>
                <a:gd name="T4" fmla="*/ 23 w 76"/>
                <a:gd name="T5" fmla="*/ 67 h 76"/>
                <a:gd name="T6" fmla="*/ 67 w 76"/>
                <a:gd name="T7" fmla="*/ 23 h 76"/>
                <a:gd name="T8" fmla="*/ 53 w 76"/>
                <a:gd name="T9" fmla="*/ 9 h 76"/>
              </a:gdLst>
              <a:ahLst/>
              <a:cxnLst>
                <a:cxn ang="0">
                  <a:pos x="T0" y="T1"/>
                </a:cxn>
                <a:cxn ang="0">
                  <a:pos x="T2" y="T3"/>
                </a:cxn>
                <a:cxn ang="0">
                  <a:pos x="T4" y="T5"/>
                </a:cxn>
                <a:cxn ang="0">
                  <a:pos x="T6" y="T7"/>
                </a:cxn>
                <a:cxn ang="0">
                  <a:pos x="T8" y="T9"/>
                </a:cxn>
              </a:cxnLst>
              <a:rect l="0" t="0" r="r" b="b"/>
              <a:pathLst>
                <a:path w="76" h="76">
                  <a:moveTo>
                    <a:pt x="53" y="9"/>
                  </a:moveTo>
                  <a:cubicBezTo>
                    <a:pt x="38" y="24"/>
                    <a:pt x="23" y="39"/>
                    <a:pt x="9" y="53"/>
                  </a:cubicBezTo>
                  <a:cubicBezTo>
                    <a:pt x="0" y="62"/>
                    <a:pt x="14" y="76"/>
                    <a:pt x="23" y="67"/>
                  </a:cubicBezTo>
                  <a:cubicBezTo>
                    <a:pt x="38" y="53"/>
                    <a:pt x="52" y="38"/>
                    <a:pt x="67" y="23"/>
                  </a:cubicBezTo>
                  <a:cubicBezTo>
                    <a:pt x="76" y="14"/>
                    <a:pt x="62" y="0"/>
                    <a:pt x="53" y="9"/>
                  </a:cubicBezTo>
                  <a:close/>
                </a:path>
              </a:pathLst>
            </a:custGeom>
            <a:solidFill>
              <a:srgbClr val="FFDD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35" name="ïSḷíḍè"/>
            <p:cNvSpPr/>
            <p:nvPr>
              <p:custDataLst>
                <p:tags r:id="rId229"/>
              </p:custDataLst>
            </p:nvPr>
          </p:nvSpPr>
          <p:spPr bwMode="auto">
            <a:xfrm>
              <a:off x="6979751" y="1937670"/>
              <a:ext cx="51640" cy="31689"/>
            </a:xfrm>
            <a:custGeom>
              <a:avLst/>
              <a:gdLst>
                <a:gd name="T0" fmla="*/ 23 w 33"/>
                <a:gd name="T1" fmla="*/ 0 h 20"/>
                <a:gd name="T2" fmla="*/ 11 w 33"/>
                <a:gd name="T3" fmla="*/ 0 h 20"/>
                <a:gd name="T4" fmla="*/ 1 w 33"/>
                <a:gd name="T5" fmla="*/ 10 h 20"/>
                <a:gd name="T6" fmla="*/ 11 w 33"/>
                <a:gd name="T7" fmla="*/ 20 h 20"/>
                <a:gd name="T8" fmla="*/ 23 w 33"/>
                <a:gd name="T9" fmla="*/ 20 h 20"/>
                <a:gd name="T10" fmla="*/ 33 w 33"/>
                <a:gd name="T11" fmla="*/ 10 h 20"/>
                <a:gd name="T12" fmla="*/ 23 w 33"/>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33" h="20">
                  <a:moveTo>
                    <a:pt x="23" y="0"/>
                  </a:moveTo>
                  <a:cubicBezTo>
                    <a:pt x="19" y="0"/>
                    <a:pt x="15" y="0"/>
                    <a:pt x="11" y="0"/>
                  </a:cubicBezTo>
                  <a:cubicBezTo>
                    <a:pt x="5" y="0"/>
                    <a:pt x="0" y="4"/>
                    <a:pt x="1" y="10"/>
                  </a:cubicBezTo>
                  <a:cubicBezTo>
                    <a:pt x="1" y="15"/>
                    <a:pt x="5" y="20"/>
                    <a:pt x="11" y="20"/>
                  </a:cubicBezTo>
                  <a:cubicBezTo>
                    <a:pt x="15" y="20"/>
                    <a:pt x="19" y="20"/>
                    <a:pt x="23" y="20"/>
                  </a:cubicBezTo>
                  <a:cubicBezTo>
                    <a:pt x="28" y="20"/>
                    <a:pt x="33" y="15"/>
                    <a:pt x="33" y="10"/>
                  </a:cubicBezTo>
                  <a:cubicBezTo>
                    <a:pt x="33" y="4"/>
                    <a:pt x="28" y="0"/>
                    <a:pt x="23" y="0"/>
                  </a:cubicBezTo>
                  <a:close/>
                </a:path>
              </a:pathLst>
            </a:custGeom>
            <a:solidFill>
              <a:srgbClr val="FFDD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36" name="íšliḓê"/>
            <p:cNvSpPr/>
            <p:nvPr>
              <p:custDataLst>
                <p:tags r:id="rId230"/>
              </p:custDataLst>
            </p:nvPr>
          </p:nvSpPr>
          <p:spPr bwMode="auto">
            <a:xfrm>
              <a:off x="7430428" y="3256841"/>
              <a:ext cx="647849" cy="2937620"/>
            </a:xfrm>
            <a:custGeom>
              <a:avLst/>
              <a:gdLst>
                <a:gd name="T0" fmla="*/ 362 w 408"/>
                <a:gd name="T1" fmla="*/ 1853 h 1853"/>
                <a:gd name="T2" fmla="*/ 45 w 408"/>
                <a:gd name="T3" fmla="*/ 1853 h 1853"/>
                <a:gd name="T4" fmla="*/ 0 w 408"/>
                <a:gd name="T5" fmla="*/ 1807 h 1853"/>
                <a:gd name="T6" fmla="*/ 0 w 408"/>
                <a:gd name="T7" fmla="*/ 45 h 1853"/>
                <a:gd name="T8" fmla="*/ 45 w 408"/>
                <a:gd name="T9" fmla="*/ 0 h 1853"/>
                <a:gd name="T10" fmla="*/ 362 w 408"/>
                <a:gd name="T11" fmla="*/ 0 h 1853"/>
                <a:gd name="T12" fmla="*/ 408 w 408"/>
                <a:gd name="T13" fmla="*/ 45 h 1853"/>
                <a:gd name="T14" fmla="*/ 408 w 408"/>
                <a:gd name="T15" fmla="*/ 1807 h 1853"/>
                <a:gd name="T16" fmla="*/ 362 w 408"/>
                <a:gd name="T17" fmla="*/ 1853 h 1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1853">
                  <a:moveTo>
                    <a:pt x="362" y="1853"/>
                  </a:moveTo>
                  <a:cubicBezTo>
                    <a:pt x="45" y="1853"/>
                    <a:pt x="45" y="1853"/>
                    <a:pt x="45" y="1853"/>
                  </a:cubicBezTo>
                  <a:cubicBezTo>
                    <a:pt x="20" y="1853"/>
                    <a:pt x="0" y="1832"/>
                    <a:pt x="0" y="1807"/>
                  </a:cubicBezTo>
                  <a:cubicBezTo>
                    <a:pt x="0" y="45"/>
                    <a:pt x="0" y="45"/>
                    <a:pt x="0" y="45"/>
                  </a:cubicBezTo>
                  <a:cubicBezTo>
                    <a:pt x="0" y="20"/>
                    <a:pt x="20" y="0"/>
                    <a:pt x="45" y="0"/>
                  </a:cubicBezTo>
                  <a:cubicBezTo>
                    <a:pt x="362" y="0"/>
                    <a:pt x="362" y="0"/>
                    <a:pt x="362" y="0"/>
                  </a:cubicBezTo>
                  <a:cubicBezTo>
                    <a:pt x="387" y="0"/>
                    <a:pt x="408" y="20"/>
                    <a:pt x="408" y="45"/>
                  </a:cubicBezTo>
                  <a:cubicBezTo>
                    <a:pt x="408" y="1807"/>
                    <a:pt x="408" y="1807"/>
                    <a:pt x="408" y="1807"/>
                  </a:cubicBezTo>
                  <a:cubicBezTo>
                    <a:pt x="408" y="1832"/>
                    <a:pt x="387" y="1853"/>
                    <a:pt x="362" y="1853"/>
                  </a:cubicBez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37" name="iṧliḑe"/>
            <p:cNvSpPr/>
            <p:nvPr>
              <p:custDataLst>
                <p:tags r:id="rId231"/>
              </p:custDataLst>
            </p:nvPr>
          </p:nvSpPr>
          <p:spPr bwMode="auto">
            <a:xfrm>
              <a:off x="7325975" y="3256841"/>
              <a:ext cx="647849" cy="2937620"/>
            </a:xfrm>
            <a:custGeom>
              <a:avLst/>
              <a:gdLst>
                <a:gd name="T0" fmla="*/ 362 w 408"/>
                <a:gd name="T1" fmla="*/ 1853 h 1853"/>
                <a:gd name="T2" fmla="*/ 46 w 408"/>
                <a:gd name="T3" fmla="*/ 1853 h 1853"/>
                <a:gd name="T4" fmla="*/ 0 w 408"/>
                <a:gd name="T5" fmla="*/ 1807 h 1853"/>
                <a:gd name="T6" fmla="*/ 0 w 408"/>
                <a:gd name="T7" fmla="*/ 45 h 1853"/>
                <a:gd name="T8" fmla="*/ 46 w 408"/>
                <a:gd name="T9" fmla="*/ 0 h 1853"/>
                <a:gd name="T10" fmla="*/ 362 w 408"/>
                <a:gd name="T11" fmla="*/ 0 h 1853"/>
                <a:gd name="T12" fmla="*/ 408 w 408"/>
                <a:gd name="T13" fmla="*/ 45 h 1853"/>
                <a:gd name="T14" fmla="*/ 408 w 408"/>
                <a:gd name="T15" fmla="*/ 1807 h 1853"/>
                <a:gd name="T16" fmla="*/ 362 w 408"/>
                <a:gd name="T17" fmla="*/ 1853 h 1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1853">
                  <a:moveTo>
                    <a:pt x="362" y="1853"/>
                  </a:moveTo>
                  <a:cubicBezTo>
                    <a:pt x="46" y="1853"/>
                    <a:pt x="46" y="1853"/>
                    <a:pt x="46" y="1853"/>
                  </a:cubicBezTo>
                  <a:cubicBezTo>
                    <a:pt x="20" y="1853"/>
                    <a:pt x="0" y="1832"/>
                    <a:pt x="0" y="1807"/>
                  </a:cubicBezTo>
                  <a:cubicBezTo>
                    <a:pt x="0" y="45"/>
                    <a:pt x="0" y="45"/>
                    <a:pt x="0" y="45"/>
                  </a:cubicBezTo>
                  <a:cubicBezTo>
                    <a:pt x="0" y="20"/>
                    <a:pt x="20" y="0"/>
                    <a:pt x="46" y="0"/>
                  </a:cubicBezTo>
                  <a:cubicBezTo>
                    <a:pt x="362" y="0"/>
                    <a:pt x="362" y="0"/>
                    <a:pt x="362" y="0"/>
                  </a:cubicBezTo>
                  <a:cubicBezTo>
                    <a:pt x="387" y="0"/>
                    <a:pt x="408" y="20"/>
                    <a:pt x="408" y="45"/>
                  </a:cubicBezTo>
                  <a:cubicBezTo>
                    <a:pt x="408" y="1807"/>
                    <a:pt x="408" y="1807"/>
                    <a:pt x="408" y="1807"/>
                  </a:cubicBezTo>
                  <a:cubicBezTo>
                    <a:pt x="408" y="1832"/>
                    <a:pt x="387" y="1853"/>
                    <a:pt x="362" y="1853"/>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grpSp>
      <p:sp>
        <p:nvSpPr>
          <p:cNvPr id="5" name="任意多边形 4"/>
          <p:cNvSpPr/>
          <p:nvPr>
            <p:custDataLst>
              <p:tags r:id="rId23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任意多边形 3"/>
          <p:cNvSpPr/>
          <p:nvPr>
            <p:custDataLst>
              <p:tags r:id="rId233"/>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03  </a:t>
            </a:r>
            <a:r>
              <a:rPr lang="zh-CN" altLang="en-US" sz="3000">
                <a:solidFill>
                  <a:schemeClr val="accent1"/>
                </a:solidFill>
                <a:latin typeface="Times New Roman" panose="02020603050405020304" charset="0"/>
                <a:ea typeface="微软雅黑" panose="020B0503020204020204" pitchFamily="34" charset="-122"/>
                <a:sym typeface="+mn-ea"/>
              </a:rPr>
              <a:t>杜绝不安全的行为习惯</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ustDataLst>
      <p:tags r:id="rId234"/>
    </p:custDataLst>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82300" y="1518713"/>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维修中的高危作业</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8" name="Rectangle: Rounded Corners 4"/>
          <p:cNvSpPr/>
          <p:nvPr>
            <p:custDataLst>
              <p:tags r:id="rId2"/>
            </p:custDataLst>
          </p:nvPr>
        </p:nvSpPr>
        <p:spPr>
          <a:xfrm>
            <a:off x="1960562" y="3693902"/>
            <a:ext cx="3961885" cy="744695"/>
          </a:xfrm>
          <a:prstGeom prst="roundRect">
            <a:avLst>
              <a:gd name="adj" fmla="val 50000"/>
            </a:avLst>
          </a:prstGeom>
          <a:solidFill>
            <a:schemeClr val="lt1"/>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970" b="1" i="0" u="none" strike="noStrike" kern="1200" cap="none" spc="0" normalizeH="0" baseline="0" noProof="0">
              <a:ln>
                <a:noFill/>
              </a:ln>
              <a:solidFill>
                <a:schemeClr val="dk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9" name="Rectangle: Rounded Corners 53"/>
          <p:cNvSpPr/>
          <p:nvPr>
            <p:custDataLst>
              <p:tags r:id="rId3"/>
            </p:custDataLst>
          </p:nvPr>
        </p:nvSpPr>
        <p:spPr>
          <a:xfrm>
            <a:off x="806909" y="3693902"/>
            <a:ext cx="902742" cy="744695"/>
          </a:xfrm>
          <a:prstGeom prst="roundRect">
            <a:avLst>
              <a:gd name="adj" fmla="val 50000"/>
            </a:avLst>
          </a:prstGeom>
          <a:solidFill>
            <a:schemeClr val="accent3"/>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970" b="1" i="0" u="none" strike="noStrike" kern="1200" cap="none" spc="0" normalizeH="0" baseline="0" noProof="0">
              <a:ln>
                <a:noFill/>
              </a:ln>
              <a:solidFill>
                <a:schemeClr val="dk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1" name="Rectangle: Rounded Corners 4"/>
          <p:cNvSpPr/>
          <p:nvPr>
            <p:custDataLst>
              <p:tags r:id="rId4"/>
            </p:custDataLst>
          </p:nvPr>
        </p:nvSpPr>
        <p:spPr>
          <a:xfrm>
            <a:off x="1960562" y="4809158"/>
            <a:ext cx="3961885" cy="744695"/>
          </a:xfrm>
          <a:prstGeom prst="roundRect">
            <a:avLst>
              <a:gd name="adj" fmla="val 50000"/>
            </a:avLst>
          </a:prstGeom>
          <a:solidFill>
            <a:schemeClr val="lt1"/>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970" b="1" i="0" u="none" strike="noStrike" kern="1200" cap="none" spc="0" normalizeH="0" baseline="0" noProof="0">
              <a:ln>
                <a:noFill/>
              </a:ln>
              <a:solidFill>
                <a:schemeClr val="dk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2" name="Rectangle: Rounded Corners 53"/>
          <p:cNvSpPr/>
          <p:nvPr>
            <p:custDataLst>
              <p:tags r:id="rId5"/>
            </p:custDataLst>
          </p:nvPr>
        </p:nvSpPr>
        <p:spPr>
          <a:xfrm>
            <a:off x="806909" y="4809158"/>
            <a:ext cx="902742" cy="744695"/>
          </a:xfrm>
          <a:prstGeom prst="roundRect">
            <a:avLst>
              <a:gd name="adj" fmla="val 50000"/>
            </a:avLst>
          </a:prstGeom>
          <a:solidFill>
            <a:schemeClr val="accent5"/>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970" b="1" i="0" u="none" strike="noStrike" kern="1200" cap="none" spc="0" normalizeH="0" baseline="0" noProof="0">
              <a:ln>
                <a:noFill/>
              </a:ln>
              <a:solidFill>
                <a:schemeClr val="dk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7" name="Rectangle: Rounded Corners 4"/>
          <p:cNvSpPr/>
          <p:nvPr>
            <p:custDataLst>
              <p:tags r:id="rId6"/>
            </p:custDataLst>
          </p:nvPr>
        </p:nvSpPr>
        <p:spPr>
          <a:xfrm>
            <a:off x="7964554" y="3693902"/>
            <a:ext cx="3961885" cy="744695"/>
          </a:xfrm>
          <a:prstGeom prst="roundRect">
            <a:avLst>
              <a:gd name="adj" fmla="val 50000"/>
            </a:avLst>
          </a:prstGeom>
          <a:solidFill>
            <a:schemeClr val="lt1"/>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970" b="1" i="0" u="none" strike="noStrike" kern="1200" cap="none" spc="0" normalizeH="0" baseline="0" noProof="0">
              <a:ln>
                <a:noFill/>
              </a:ln>
              <a:solidFill>
                <a:schemeClr val="dk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8" name="Rectangle: Rounded Corners 53"/>
          <p:cNvSpPr/>
          <p:nvPr>
            <p:custDataLst>
              <p:tags r:id="rId7"/>
            </p:custDataLst>
          </p:nvPr>
        </p:nvSpPr>
        <p:spPr>
          <a:xfrm>
            <a:off x="6801080" y="3693902"/>
            <a:ext cx="902742" cy="744695"/>
          </a:xfrm>
          <a:prstGeom prst="roundRect">
            <a:avLst>
              <a:gd name="adj" fmla="val 50000"/>
            </a:avLst>
          </a:prstGeom>
          <a:solidFill>
            <a:schemeClr val="accent4"/>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970" b="1" i="0" u="none" strike="noStrike" kern="1200" cap="none" spc="0" normalizeH="0" baseline="0" noProof="0">
              <a:ln>
                <a:noFill/>
              </a:ln>
              <a:solidFill>
                <a:schemeClr val="dk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0" name="Rectangle: Rounded Corners 4"/>
          <p:cNvSpPr/>
          <p:nvPr>
            <p:custDataLst>
              <p:tags r:id="rId8"/>
            </p:custDataLst>
          </p:nvPr>
        </p:nvSpPr>
        <p:spPr>
          <a:xfrm>
            <a:off x="7964554" y="4809158"/>
            <a:ext cx="3961885" cy="744695"/>
          </a:xfrm>
          <a:prstGeom prst="roundRect">
            <a:avLst>
              <a:gd name="adj" fmla="val 50000"/>
            </a:avLst>
          </a:prstGeom>
          <a:solidFill>
            <a:schemeClr val="lt1"/>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970" b="1" i="0" u="none" strike="noStrike" kern="1200" cap="none" spc="0" normalizeH="0" baseline="0" noProof="0">
              <a:ln>
                <a:noFill/>
              </a:ln>
              <a:solidFill>
                <a:schemeClr val="dk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1" name="Rectangle: Rounded Corners 53"/>
          <p:cNvSpPr/>
          <p:nvPr>
            <p:custDataLst>
              <p:tags r:id="rId9"/>
            </p:custDataLst>
          </p:nvPr>
        </p:nvSpPr>
        <p:spPr>
          <a:xfrm>
            <a:off x="6801080" y="4809158"/>
            <a:ext cx="902742" cy="744695"/>
          </a:xfrm>
          <a:prstGeom prst="roundRect">
            <a:avLst>
              <a:gd name="adj" fmla="val 50000"/>
            </a:avLst>
          </a:prstGeom>
          <a:solidFill>
            <a:schemeClr val="accent6"/>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970" b="1" i="0" u="none" strike="noStrike" kern="1200" cap="none" spc="0" normalizeH="0" baseline="0" noProof="0">
              <a:ln>
                <a:noFill/>
              </a:ln>
              <a:solidFill>
                <a:schemeClr val="dk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9" name="文本框 38"/>
          <p:cNvSpPr txBox="1"/>
          <p:nvPr>
            <p:custDataLst>
              <p:tags r:id="rId10"/>
            </p:custDataLst>
          </p:nvPr>
        </p:nvSpPr>
        <p:spPr>
          <a:xfrm>
            <a:off x="2311479" y="3855520"/>
            <a:ext cx="3260943" cy="422351"/>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970" b="1" i="0" kern="1200" cap="none" spc="150" normalizeH="0" noProof="0">
                <a:ln>
                  <a:noFill/>
                </a:ln>
                <a:solidFill>
                  <a:schemeClr val="dk1">
                    <a:lumMod val="75000"/>
                    <a:lumOff val="25000"/>
                  </a:schemeClr>
                </a:solidFill>
                <a:effectLst/>
                <a:latin typeface="Times New Roman" panose="02020603050405020304" charset="0"/>
                <a:ea typeface="微软雅黑" panose="020B0503020204020204" pitchFamily="34" charset="-122"/>
                <a:cs typeface="+mn-cs"/>
              </a:rPr>
              <a:t>看得见却不能马上判断</a:t>
            </a:r>
            <a:endParaRPr kumimoji="0" lang="zh-CN" altLang="en-US" sz="1970" b="1" i="0" kern="1200" cap="none" spc="150" normalizeH="0" noProof="0">
              <a:ln>
                <a:noFill/>
              </a:ln>
              <a:solidFill>
                <a:schemeClr val="dk1">
                  <a:lumMod val="75000"/>
                  <a:lumOff val="25000"/>
                </a:schemeClr>
              </a:solidFill>
              <a:effectLst/>
              <a:latin typeface="Times New Roman" panose="02020603050405020304" charset="0"/>
              <a:ea typeface="微软雅黑" panose="020B0503020204020204" pitchFamily="34" charset="-122"/>
              <a:cs typeface="+mn-cs"/>
            </a:endParaRPr>
          </a:p>
        </p:txBody>
      </p:sp>
      <p:sp>
        <p:nvSpPr>
          <p:cNvPr id="40" name="文本框 39"/>
          <p:cNvSpPr txBox="1"/>
          <p:nvPr>
            <p:custDataLst>
              <p:tags r:id="rId11"/>
            </p:custDataLst>
          </p:nvPr>
        </p:nvSpPr>
        <p:spPr>
          <a:xfrm>
            <a:off x="2311479" y="4970777"/>
            <a:ext cx="3260943" cy="422351"/>
          </a:xfrm>
          <a:prstGeom prst="rect">
            <a:avLst/>
          </a:prstGeom>
          <a:noFill/>
        </p:spPr>
        <p:txBody>
          <a:bodyPr wrap="square" rtlCol="0">
            <a:noAutofit/>
          </a:bodyPr>
          <a:lstStyle>
            <a:defPPr>
              <a:defRPr lang="zh-CN"/>
            </a:defPPr>
            <a:lvl1pPr algn="ctr">
              <a:defRPr sz="2000"/>
            </a:lvl1pPr>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970" b="1" i="0" kern="1200" cap="none" spc="150" normalizeH="0" noProof="0">
                <a:ln>
                  <a:noFill/>
                </a:ln>
                <a:solidFill>
                  <a:schemeClr val="dk1">
                    <a:lumMod val="75000"/>
                    <a:lumOff val="25000"/>
                  </a:schemeClr>
                </a:solidFill>
                <a:effectLst/>
                <a:latin typeface="Times New Roman" panose="02020603050405020304" charset="0"/>
                <a:ea typeface="微软雅黑" panose="020B0503020204020204" pitchFamily="34" charset="-122"/>
                <a:cs typeface="+mn-cs"/>
              </a:rPr>
              <a:t>不仔细观察就会疏忽</a:t>
            </a:r>
            <a:endParaRPr kumimoji="0" lang="zh-CN" altLang="en-US" sz="1970" b="1" i="0" kern="1200" cap="none" spc="150" normalizeH="0" noProof="0">
              <a:ln>
                <a:noFill/>
              </a:ln>
              <a:solidFill>
                <a:schemeClr val="dk1">
                  <a:lumMod val="75000"/>
                  <a:lumOff val="25000"/>
                </a:schemeClr>
              </a:solidFill>
              <a:effectLst/>
              <a:latin typeface="Times New Roman" panose="02020603050405020304" charset="0"/>
              <a:ea typeface="微软雅黑" panose="020B0503020204020204" pitchFamily="34" charset="-122"/>
              <a:cs typeface="+mn-cs"/>
            </a:endParaRPr>
          </a:p>
        </p:txBody>
      </p:sp>
      <p:sp>
        <p:nvSpPr>
          <p:cNvPr id="45" name="文本框 44"/>
          <p:cNvSpPr txBox="1"/>
          <p:nvPr>
            <p:custDataLst>
              <p:tags r:id="rId12"/>
            </p:custDataLst>
          </p:nvPr>
        </p:nvSpPr>
        <p:spPr>
          <a:xfrm>
            <a:off x="8315472" y="3855520"/>
            <a:ext cx="3260943" cy="422351"/>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970" b="1" i="0" kern="1200" cap="none" spc="150" normalizeH="0" noProof="0">
                <a:ln>
                  <a:noFill/>
                </a:ln>
                <a:solidFill>
                  <a:schemeClr val="dk1">
                    <a:lumMod val="75000"/>
                    <a:lumOff val="25000"/>
                  </a:schemeClr>
                </a:solidFill>
                <a:effectLst/>
                <a:latin typeface="Times New Roman" panose="02020603050405020304" charset="0"/>
                <a:ea typeface="微软雅黑" panose="020B0503020204020204" pitchFamily="34" charset="-122"/>
                <a:cs typeface="+mn-cs"/>
              </a:rPr>
              <a:t>对方下一个动作是什么?</a:t>
            </a:r>
            <a:endParaRPr kumimoji="0" lang="zh-CN" altLang="en-US" sz="1970" b="1" i="0" kern="1200" cap="none" spc="150" normalizeH="0" noProof="0">
              <a:ln>
                <a:noFill/>
              </a:ln>
              <a:solidFill>
                <a:schemeClr val="dk1">
                  <a:lumMod val="75000"/>
                  <a:lumOff val="25000"/>
                </a:schemeClr>
              </a:solidFill>
              <a:effectLst/>
              <a:latin typeface="Times New Roman" panose="02020603050405020304" charset="0"/>
              <a:ea typeface="微软雅黑" panose="020B0503020204020204" pitchFamily="34" charset="-122"/>
              <a:cs typeface="+mn-cs"/>
            </a:endParaRPr>
          </a:p>
        </p:txBody>
      </p:sp>
      <p:sp>
        <p:nvSpPr>
          <p:cNvPr id="46" name="文本框 45"/>
          <p:cNvSpPr txBox="1"/>
          <p:nvPr>
            <p:custDataLst>
              <p:tags r:id="rId13"/>
            </p:custDataLst>
          </p:nvPr>
        </p:nvSpPr>
        <p:spPr>
          <a:xfrm>
            <a:off x="8315472" y="4970777"/>
            <a:ext cx="3260943" cy="422351"/>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970" b="1" i="0" kern="1200" cap="none" spc="150" normalizeH="0" noProof="0">
                <a:ln>
                  <a:noFill/>
                </a:ln>
                <a:solidFill>
                  <a:schemeClr val="dk1">
                    <a:lumMod val="75000"/>
                    <a:lumOff val="25000"/>
                  </a:schemeClr>
                </a:solidFill>
                <a:effectLst/>
                <a:latin typeface="Times New Roman" panose="02020603050405020304" charset="0"/>
                <a:ea typeface="微软雅黑" panose="020B0503020204020204" pitchFamily="34" charset="-122"/>
                <a:cs typeface="+mn-cs"/>
              </a:rPr>
              <a:t>设备中有人或飞溅物</a:t>
            </a:r>
            <a:endParaRPr kumimoji="0" lang="zh-CN" altLang="en-US" sz="1970" b="1" i="0" kern="1200" cap="none" spc="150" normalizeH="0" noProof="0">
              <a:ln>
                <a:noFill/>
              </a:ln>
              <a:solidFill>
                <a:schemeClr val="dk1">
                  <a:lumMod val="75000"/>
                  <a:lumOff val="25000"/>
                </a:schemeClr>
              </a:solidFill>
              <a:effectLst/>
              <a:latin typeface="Times New Roman" panose="02020603050405020304" charset="0"/>
              <a:ea typeface="微软雅黑" panose="020B0503020204020204" pitchFamily="34" charset="-122"/>
              <a:cs typeface="+mn-cs"/>
            </a:endParaRPr>
          </a:p>
        </p:txBody>
      </p:sp>
      <p:sp>
        <p:nvSpPr>
          <p:cNvPr id="53" name="palette_152686"/>
          <p:cNvSpPr>
            <a:spLocks noChangeAspect="1"/>
          </p:cNvSpPr>
          <p:nvPr>
            <p:custDataLst>
              <p:tags r:id="rId14"/>
            </p:custDataLst>
          </p:nvPr>
        </p:nvSpPr>
        <p:spPr bwMode="auto">
          <a:xfrm>
            <a:off x="1019424" y="4952026"/>
            <a:ext cx="441102" cy="440209"/>
          </a:xfrm>
          <a:custGeom>
            <a:avLst/>
            <a:gdLst>
              <a:gd name="connsiteX0" fmla="*/ 518825 w 596097"/>
              <a:gd name="connsiteY0" fmla="*/ 144659 h 595503"/>
              <a:gd name="connsiteX1" fmla="*/ 532619 w 596097"/>
              <a:gd name="connsiteY1" fmla="*/ 150584 h 595503"/>
              <a:gd name="connsiteX2" fmla="*/ 532619 w 596097"/>
              <a:gd name="connsiteY2" fmla="*/ 178442 h 595503"/>
              <a:gd name="connsiteX3" fmla="*/ 366051 w 596097"/>
              <a:gd name="connsiteY3" fmla="*/ 345172 h 595503"/>
              <a:gd name="connsiteX4" fmla="*/ 351893 w 596097"/>
              <a:gd name="connsiteY4" fmla="*/ 350993 h 595503"/>
              <a:gd name="connsiteX5" fmla="*/ 337735 w 596097"/>
              <a:gd name="connsiteY5" fmla="*/ 345172 h 595503"/>
              <a:gd name="connsiteX6" fmla="*/ 337735 w 596097"/>
              <a:gd name="connsiteY6" fmla="*/ 317314 h 595503"/>
              <a:gd name="connsiteX7" fmla="*/ 504719 w 596097"/>
              <a:gd name="connsiteY7" fmla="*/ 150584 h 595503"/>
              <a:gd name="connsiteX8" fmla="*/ 518825 w 596097"/>
              <a:gd name="connsiteY8" fmla="*/ 144659 h 595503"/>
              <a:gd name="connsiteX9" fmla="*/ 475133 w 596097"/>
              <a:gd name="connsiteY9" fmla="*/ 100980 h 595503"/>
              <a:gd name="connsiteX10" fmla="*/ 489291 w 596097"/>
              <a:gd name="connsiteY10" fmla="*/ 106907 h 595503"/>
              <a:gd name="connsiteX11" fmla="*/ 489291 w 596097"/>
              <a:gd name="connsiteY11" fmla="*/ 135190 h 595503"/>
              <a:gd name="connsiteX12" fmla="*/ 322307 w 596097"/>
              <a:gd name="connsiteY12" fmla="*/ 301977 h 595503"/>
              <a:gd name="connsiteX13" fmla="*/ 308149 w 596097"/>
              <a:gd name="connsiteY13" fmla="*/ 307384 h 595503"/>
              <a:gd name="connsiteX14" fmla="*/ 293991 w 596097"/>
              <a:gd name="connsiteY14" fmla="*/ 301977 h 595503"/>
              <a:gd name="connsiteX15" fmla="*/ 293991 w 596097"/>
              <a:gd name="connsiteY15" fmla="*/ 273694 h 595503"/>
              <a:gd name="connsiteX16" fmla="*/ 460975 w 596097"/>
              <a:gd name="connsiteY16" fmla="*/ 106907 h 595503"/>
              <a:gd name="connsiteX17" fmla="*/ 475133 w 596097"/>
              <a:gd name="connsiteY17" fmla="*/ 100980 h 595503"/>
              <a:gd name="connsiteX18" fmla="*/ 431383 w 596097"/>
              <a:gd name="connsiteY18" fmla="*/ 57370 h 595503"/>
              <a:gd name="connsiteX19" fmla="*/ 445541 w 596097"/>
              <a:gd name="connsiteY19" fmla="*/ 63295 h 595503"/>
              <a:gd name="connsiteX20" fmla="*/ 445541 w 596097"/>
              <a:gd name="connsiteY20" fmla="*/ 91570 h 595503"/>
              <a:gd name="connsiteX21" fmla="*/ 278557 w 596097"/>
              <a:gd name="connsiteY21" fmla="*/ 258307 h 595503"/>
              <a:gd name="connsiteX22" fmla="*/ 264399 w 596097"/>
              <a:gd name="connsiteY22" fmla="*/ 264128 h 595503"/>
              <a:gd name="connsiteX23" fmla="*/ 250657 w 596097"/>
              <a:gd name="connsiteY23" fmla="*/ 258307 h 595503"/>
              <a:gd name="connsiteX24" fmla="*/ 250657 w 596097"/>
              <a:gd name="connsiteY24" fmla="*/ 230032 h 595503"/>
              <a:gd name="connsiteX25" fmla="*/ 417225 w 596097"/>
              <a:gd name="connsiteY25" fmla="*/ 63295 h 595503"/>
              <a:gd name="connsiteX26" fmla="*/ 431383 w 596097"/>
              <a:gd name="connsiteY26" fmla="*/ 57370 h 595503"/>
              <a:gd name="connsiteX27" fmla="*/ 373992 w 596097"/>
              <a:gd name="connsiteY27" fmla="*/ 0 h 595503"/>
              <a:gd name="connsiteX28" fmla="*/ 388098 w 596097"/>
              <a:gd name="connsiteY28" fmla="*/ 5925 h 595503"/>
              <a:gd name="connsiteX29" fmla="*/ 388098 w 596097"/>
              <a:gd name="connsiteY29" fmla="*/ 34198 h 595503"/>
              <a:gd name="connsiteX30" fmla="*/ 214870 w 596097"/>
              <a:gd name="connsiteY30" fmla="*/ 207163 h 595503"/>
              <a:gd name="connsiteX31" fmla="*/ 107435 w 596097"/>
              <a:gd name="connsiteY31" fmla="*/ 450395 h 595503"/>
              <a:gd name="connsiteX32" fmla="*/ 144912 w 596097"/>
              <a:gd name="connsiteY32" fmla="*/ 488231 h 595503"/>
              <a:gd name="connsiteX33" fmla="*/ 388931 w 596097"/>
              <a:gd name="connsiteY33" fmla="*/ 380960 h 595503"/>
              <a:gd name="connsiteX34" fmla="*/ 562159 w 596097"/>
              <a:gd name="connsiteY34" fmla="*/ 207995 h 595503"/>
              <a:gd name="connsiteX35" fmla="*/ 590476 w 596097"/>
              <a:gd name="connsiteY35" fmla="*/ 207995 h 595503"/>
              <a:gd name="connsiteX36" fmla="*/ 590476 w 596097"/>
              <a:gd name="connsiteY36" fmla="*/ 235852 h 595503"/>
              <a:gd name="connsiteX37" fmla="*/ 411834 w 596097"/>
              <a:gd name="connsiteY37" fmla="*/ 414222 h 595503"/>
              <a:gd name="connsiteX38" fmla="*/ 0 w 596097"/>
              <a:gd name="connsiteY38" fmla="*/ 595503 h 595503"/>
              <a:gd name="connsiteX39" fmla="*/ 181140 w 596097"/>
              <a:gd name="connsiteY39" fmla="*/ 184295 h 595503"/>
              <a:gd name="connsiteX40" fmla="*/ 360198 w 596097"/>
              <a:gd name="connsiteY40" fmla="*/ 5925 h 595503"/>
              <a:gd name="connsiteX41" fmla="*/ 373992 w 596097"/>
              <a:gd name="connsiteY41" fmla="*/ 0 h 5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96097" h="595503">
                <a:moveTo>
                  <a:pt x="518825" y="144659"/>
                </a:moveTo>
                <a:cubicBezTo>
                  <a:pt x="523875" y="144659"/>
                  <a:pt x="528872" y="146634"/>
                  <a:pt x="532619" y="150584"/>
                </a:cubicBezTo>
                <a:cubicBezTo>
                  <a:pt x="540531" y="158068"/>
                  <a:pt x="540531" y="170957"/>
                  <a:pt x="532619" y="178442"/>
                </a:cubicBezTo>
                <a:lnTo>
                  <a:pt x="366051" y="345172"/>
                </a:lnTo>
                <a:cubicBezTo>
                  <a:pt x="361887" y="348914"/>
                  <a:pt x="356890" y="350993"/>
                  <a:pt x="351893" y="350993"/>
                </a:cubicBezTo>
                <a:cubicBezTo>
                  <a:pt x="346480" y="350993"/>
                  <a:pt x="341483" y="348914"/>
                  <a:pt x="337735" y="345172"/>
                </a:cubicBezTo>
                <a:cubicBezTo>
                  <a:pt x="329823" y="337272"/>
                  <a:pt x="329823" y="324798"/>
                  <a:pt x="337735" y="317314"/>
                </a:cubicBezTo>
                <a:lnTo>
                  <a:pt x="504719" y="150584"/>
                </a:lnTo>
                <a:cubicBezTo>
                  <a:pt x="508675" y="146634"/>
                  <a:pt x="513776" y="144659"/>
                  <a:pt x="518825" y="144659"/>
                </a:cubicBezTo>
                <a:close/>
                <a:moveTo>
                  <a:pt x="475133" y="100980"/>
                </a:moveTo>
                <a:cubicBezTo>
                  <a:pt x="480234" y="100980"/>
                  <a:pt x="485335" y="102956"/>
                  <a:pt x="489291" y="106907"/>
                </a:cubicBezTo>
                <a:cubicBezTo>
                  <a:pt x="497203" y="114809"/>
                  <a:pt x="497203" y="127287"/>
                  <a:pt x="489291" y="135190"/>
                </a:cubicBezTo>
                <a:lnTo>
                  <a:pt x="322307" y="301977"/>
                </a:lnTo>
                <a:cubicBezTo>
                  <a:pt x="318559" y="305720"/>
                  <a:pt x="313146" y="307384"/>
                  <a:pt x="308149" y="307384"/>
                </a:cubicBezTo>
                <a:cubicBezTo>
                  <a:pt x="303152" y="307384"/>
                  <a:pt x="298155" y="305720"/>
                  <a:pt x="293991" y="301977"/>
                </a:cubicBezTo>
                <a:cubicBezTo>
                  <a:pt x="286495" y="294074"/>
                  <a:pt x="286495" y="281181"/>
                  <a:pt x="293991" y="273694"/>
                </a:cubicBezTo>
                <a:lnTo>
                  <a:pt x="460975" y="106907"/>
                </a:lnTo>
                <a:cubicBezTo>
                  <a:pt x="464931" y="102956"/>
                  <a:pt x="470032" y="100980"/>
                  <a:pt x="475133" y="100980"/>
                </a:cubicBezTo>
                <a:close/>
                <a:moveTo>
                  <a:pt x="431383" y="57370"/>
                </a:moveTo>
                <a:cubicBezTo>
                  <a:pt x="436484" y="57370"/>
                  <a:pt x="441585" y="59345"/>
                  <a:pt x="445541" y="63295"/>
                </a:cubicBezTo>
                <a:cubicBezTo>
                  <a:pt x="453453" y="71196"/>
                  <a:pt x="453453" y="83670"/>
                  <a:pt x="445541" y="91570"/>
                </a:cubicBezTo>
                <a:lnTo>
                  <a:pt x="278557" y="258307"/>
                </a:lnTo>
                <a:cubicBezTo>
                  <a:pt x="274809" y="262049"/>
                  <a:pt x="269812" y="264128"/>
                  <a:pt x="264399" y="264128"/>
                </a:cubicBezTo>
                <a:cubicBezTo>
                  <a:pt x="259402" y="264128"/>
                  <a:pt x="254405" y="262049"/>
                  <a:pt x="250657" y="258307"/>
                </a:cubicBezTo>
                <a:cubicBezTo>
                  <a:pt x="242745" y="250407"/>
                  <a:pt x="242745" y="237932"/>
                  <a:pt x="250657" y="230032"/>
                </a:cubicBezTo>
                <a:lnTo>
                  <a:pt x="417225" y="63295"/>
                </a:lnTo>
                <a:cubicBezTo>
                  <a:pt x="421181" y="59345"/>
                  <a:pt x="426282" y="57370"/>
                  <a:pt x="431383" y="57370"/>
                </a:cubicBezTo>
                <a:close/>
                <a:moveTo>
                  <a:pt x="373992" y="0"/>
                </a:moveTo>
                <a:cubicBezTo>
                  <a:pt x="379041" y="0"/>
                  <a:pt x="384142" y="1975"/>
                  <a:pt x="388098" y="5925"/>
                </a:cubicBezTo>
                <a:cubicBezTo>
                  <a:pt x="396010" y="13825"/>
                  <a:pt x="396010" y="26298"/>
                  <a:pt x="388098" y="34198"/>
                </a:cubicBezTo>
                <a:lnTo>
                  <a:pt x="214870" y="207163"/>
                </a:lnTo>
                <a:lnTo>
                  <a:pt x="107435" y="450395"/>
                </a:lnTo>
                <a:lnTo>
                  <a:pt x="144912" y="488231"/>
                </a:lnTo>
                <a:lnTo>
                  <a:pt x="388931" y="380960"/>
                </a:lnTo>
                <a:lnTo>
                  <a:pt x="562159" y="207995"/>
                </a:lnTo>
                <a:cubicBezTo>
                  <a:pt x="570071" y="200095"/>
                  <a:pt x="582564" y="200095"/>
                  <a:pt x="590476" y="207995"/>
                </a:cubicBezTo>
                <a:cubicBezTo>
                  <a:pt x="597971" y="215479"/>
                  <a:pt x="597971" y="228368"/>
                  <a:pt x="590476" y="235852"/>
                </a:cubicBezTo>
                <a:lnTo>
                  <a:pt x="411834" y="414222"/>
                </a:lnTo>
                <a:lnTo>
                  <a:pt x="0" y="595503"/>
                </a:lnTo>
                <a:lnTo>
                  <a:pt x="181140" y="184295"/>
                </a:lnTo>
                <a:lnTo>
                  <a:pt x="360198" y="5925"/>
                </a:lnTo>
                <a:cubicBezTo>
                  <a:pt x="363946" y="1975"/>
                  <a:pt x="368943" y="0"/>
                  <a:pt x="373992" y="0"/>
                </a:cubicBezTo>
                <a:close/>
              </a:path>
            </a:pathLst>
          </a:custGeom>
          <a:solidFill>
            <a:schemeClr val="l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970" b="1" i="0" u="none" strike="noStrike" kern="1200" cap="none" spc="0" normalizeH="0" baseline="0" noProof="0">
              <a:ln>
                <a:noFill/>
              </a:ln>
              <a:solidFill>
                <a:schemeClr val="dk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2" name="组合 1"/>
          <p:cNvGrpSpPr/>
          <p:nvPr/>
        </p:nvGrpSpPr>
        <p:grpSpPr>
          <a:xfrm>
            <a:off x="806909" y="2578645"/>
            <a:ext cx="11118637" cy="744695"/>
            <a:chOff x="974" y="3160"/>
            <a:chExt cx="12452" cy="834"/>
          </a:xfrm>
        </p:grpSpPr>
        <p:sp>
          <p:nvSpPr>
            <p:cNvPr id="27" name="Rectangle: Rounded Corners 4"/>
            <p:cNvSpPr/>
            <p:nvPr>
              <p:custDataLst>
                <p:tags r:id="rId15"/>
              </p:custDataLst>
            </p:nvPr>
          </p:nvSpPr>
          <p:spPr>
            <a:xfrm>
              <a:off x="2266" y="3160"/>
              <a:ext cx="4437" cy="834"/>
            </a:xfrm>
            <a:prstGeom prst="roundRect">
              <a:avLst>
                <a:gd name="adj" fmla="val 50000"/>
              </a:avLst>
            </a:prstGeom>
            <a:solidFill>
              <a:schemeClr val="lt1"/>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970" b="1" i="0" u="none" strike="noStrike" kern="1200" cap="none" spc="0" normalizeH="0" baseline="0" noProof="0">
                <a:ln>
                  <a:noFill/>
                </a:ln>
                <a:solidFill>
                  <a:schemeClr val="dk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8" name="Rectangle: Rounded Corners 53"/>
            <p:cNvSpPr/>
            <p:nvPr>
              <p:custDataLst>
                <p:tags r:id="rId16"/>
              </p:custDataLst>
            </p:nvPr>
          </p:nvSpPr>
          <p:spPr>
            <a:xfrm>
              <a:off x="974" y="3160"/>
              <a:ext cx="1011" cy="834"/>
            </a:xfrm>
            <a:prstGeom prst="roundRect">
              <a:avLst>
                <a:gd name="adj" fmla="val 50000"/>
              </a:avLst>
            </a:prstGeom>
            <a:solidFill>
              <a:schemeClr val="accent2"/>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970" b="1" i="0" u="none" strike="noStrike" kern="1200" cap="none" spc="0" normalizeH="0" baseline="0" noProof="0">
                <a:ln>
                  <a:noFill/>
                </a:ln>
                <a:solidFill>
                  <a:schemeClr val="dk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0" name="Rectangle: Rounded Corners 4"/>
            <p:cNvSpPr/>
            <p:nvPr>
              <p:custDataLst>
                <p:tags r:id="rId17"/>
              </p:custDataLst>
            </p:nvPr>
          </p:nvSpPr>
          <p:spPr>
            <a:xfrm>
              <a:off x="8990" y="3160"/>
              <a:ext cx="4437" cy="834"/>
            </a:xfrm>
            <a:prstGeom prst="roundRect">
              <a:avLst>
                <a:gd name="adj" fmla="val 50000"/>
              </a:avLst>
            </a:prstGeom>
            <a:solidFill>
              <a:schemeClr val="lt1"/>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970" b="1" i="0" u="none" strike="noStrike" kern="1200" cap="none" spc="0" normalizeH="0" baseline="0" noProof="0">
                <a:ln>
                  <a:noFill/>
                </a:ln>
                <a:solidFill>
                  <a:schemeClr val="dk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1" name="Rectangle: Rounded Corners 53"/>
            <p:cNvSpPr/>
            <p:nvPr>
              <p:custDataLst>
                <p:tags r:id="rId18"/>
              </p:custDataLst>
            </p:nvPr>
          </p:nvSpPr>
          <p:spPr>
            <a:xfrm>
              <a:off x="7687" y="3160"/>
              <a:ext cx="1011" cy="834"/>
            </a:xfrm>
            <a:prstGeom prst="roundRect">
              <a:avLst>
                <a:gd name="adj" fmla="val 50000"/>
              </a:avLst>
            </a:prstGeom>
            <a:solidFill>
              <a:schemeClr val="accent1"/>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970" b="1" i="0" u="none" strike="noStrike" kern="1200" cap="none" spc="0" normalizeH="0" baseline="0" noProof="0">
                <a:ln>
                  <a:noFill/>
                </a:ln>
                <a:solidFill>
                  <a:schemeClr val="dk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8" name="文本框 37"/>
            <p:cNvSpPr txBox="1"/>
            <p:nvPr>
              <p:custDataLst>
                <p:tags r:id="rId19"/>
              </p:custDataLst>
            </p:nvPr>
          </p:nvSpPr>
          <p:spPr>
            <a:xfrm>
              <a:off x="2659" y="3340"/>
              <a:ext cx="3652" cy="473"/>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970" b="1" i="0" kern="1200" cap="none" spc="150" normalizeH="0" noProof="0">
                  <a:ln>
                    <a:noFill/>
                  </a:ln>
                  <a:solidFill>
                    <a:schemeClr val="dk1">
                      <a:lumMod val="75000"/>
                      <a:lumOff val="25000"/>
                    </a:schemeClr>
                  </a:solidFill>
                  <a:effectLst/>
                  <a:latin typeface="Times New Roman" panose="02020603050405020304" charset="0"/>
                  <a:ea typeface="微软雅黑" panose="020B0503020204020204" pitchFamily="34" charset="-122"/>
                  <a:cs typeface="微软雅黑" panose="020B0503020204020204" pitchFamily="34" charset="-122"/>
                </a:rPr>
                <a:t>可见危险</a:t>
              </a:r>
              <a:endParaRPr kumimoji="0" lang="zh-CN" altLang="en-US" sz="1970" b="1" i="0" kern="1200" cap="none" spc="150" normalizeH="0" noProof="0">
                <a:ln>
                  <a:noFill/>
                </a:ln>
                <a:solidFill>
                  <a:schemeClr val="dk1">
                    <a:lumMod val="75000"/>
                    <a:lumOff val="25000"/>
                  </a:schemeClr>
                </a:solidFill>
                <a:effectLst/>
                <a:latin typeface="Times New Roman" panose="02020603050405020304" charset="0"/>
                <a:ea typeface="微软雅黑" panose="020B0503020204020204" pitchFamily="34" charset="-122"/>
                <a:cs typeface="微软雅黑" panose="020B0503020204020204" pitchFamily="34" charset="-122"/>
              </a:endParaRPr>
            </a:p>
          </p:txBody>
        </p:sp>
        <p:sp>
          <p:nvSpPr>
            <p:cNvPr id="44" name="文本框 43"/>
            <p:cNvSpPr txBox="1"/>
            <p:nvPr>
              <p:custDataLst>
                <p:tags r:id="rId20"/>
              </p:custDataLst>
            </p:nvPr>
          </p:nvSpPr>
          <p:spPr>
            <a:xfrm>
              <a:off x="9383" y="3340"/>
              <a:ext cx="3652" cy="473"/>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970" b="1" i="0" kern="1200" cap="none" spc="150" normalizeH="0" noProof="0">
                  <a:ln>
                    <a:noFill/>
                  </a:ln>
                  <a:solidFill>
                    <a:schemeClr val="dk1">
                      <a:lumMod val="75000"/>
                      <a:lumOff val="25000"/>
                    </a:schemeClr>
                  </a:solidFill>
                  <a:effectLst/>
                  <a:latin typeface="Times New Roman" panose="02020603050405020304" charset="0"/>
                  <a:ea typeface="微软雅黑" panose="020B0503020204020204" pitchFamily="34" charset="-122"/>
                  <a:cs typeface="+mn-cs"/>
                </a:rPr>
                <a:t>前方有自动叉车在动</a:t>
              </a:r>
              <a:endParaRPr kumimoji="0" lang="zh-CN" altLang="en-US" sz="1970" b="1" i="0" kern="1200" cap="none" spc="150" normalizeH="0" noProof="0">
                <a:ln>
                  <a:noFill/>
                </a:ln>
                <a:solidFill>
                  <a:schemeClr val="dk1">
                    <a:lumMod val="75000"/>
                    <a:lumOff val="25000"/>
                  </a:schemeClr>
                </a:solidFill>
                <a:effectLst/>
                <a:latin typeface="Times New Roman" panose="02020603050405020304" charset="0"/>
                <a:ea typeface="微软雅黑" panose="020B0503020204020204" pitchFamily="34" charset="-122"/>
                <a:cs typeface="+mn-cs"/>
              </a:endParaRPr>
            </a:p>
          </p:txBody>
        </p:sp>
        <p:sp>
          <p:nvSpPr>
            <p:cNvPr id="48" name="spray_142275"/>
            <p:cNvSpPr>
              <a:spLocks noChangeAspect="1"/>
            </p:cNvSpPr>
            <p:nvPr>
              <p:custDataLst>
                <p:tags r:id="rId21"/>
              </p:custDataLst>
            </p:nvPr>
          </p:nvSpPr>
          <p:spPr bwMode="auto">
            <a:xfrm>
              <a:off x="1314" y="3319"/>
              <a:ext cx="427" cy="494"/>
            </a:xfrm>
            <a:custGeom>
              <a:avLst/>
              <a:gdLst>
                <a:gd name="T0" fmla="*/ 5574 w 5574"/>
                <a:gd name="T1" fmla="*/ 392 h 6463"/>
                <a:gd name="T2" fmla="*/ 5493 w 5574"/>
                <a:gd name="T3" fmla="*/ 0 h 6463"/>
                <a:gd name="T4" fmla="*/ 2200 w 5574"/>
                <a:gd name="T5" fmla="*/ 681 h 6463"/>
                <a:gd name="T6" fmla="*/ 2200 w 5574"/>
                <a:gd name="T7" fmla="*/ 263 h 6463"/>
                <a:gd name="T8" fmla="*/ 867 w 5574"/>
                <a:gd name="T9" fmla="*/ 263 h 6463"/>
                <a:gd name="T10" fmla="*/ 867 w 5574"/>
                <a:gd name="T11" fmla="*/ 1264 h 6463"/>
                <a:gd name="T12" fmla="*/ 280 w 5574"/>
                <a:gd name="T13" fmla="*/ 1761 h 6463"/>
                <a:gd name="T14" fmla="*/ 0 w 5574"/>
                <a:gd name="T15" fmla="*/ 2645 h 6463"/>
                <a:gd name="T16" fmla="*/ 0 w 5574"/>
                <a:gd name="T17" fmla="*/ 6463 h 6463"/>
                <a:gd name="T18" fmla="*/ 3067 w 5574"/>
                <a:gd name="T19" fmla="*/ 6463 h 6463"/>
                <a:gd name="T20" fmla="*/ 3067 w 5574"/>
                <a:gd name="T21" fmla="*/ 2645 h 6463"/>
                <a:gd name="T22" fmla="*/ 2787 w 5574"/>
                <a:gd name="T23" fmla="*/ 1761 h 6463"/>
                <a:gd name="T24" fmla="*/ 2200 w 5574"/>
                <a:gd name="T25" fmla="*/ 1264 h 6463"/>
                <a:gd name="T26" fmla="*/ 2200 w 5574"/>
                <a:gd name="T27" fmla="*/ 1178 h 6463"/>
                <a:gd name="T28" fmla="*/ 5493 w 5574"/>
                <a:gd name="T29" fmla="*/ 1858 h 6463"/>
                <a:gd name="T30" fmla="*/ 5574 w 5574"/>
                <a:gd name="T31" fmla="*/ 1467 h 6463"/>
                <a:gd name="T32" fmla="*/ 2975 w 5574"/>
                <a:gd name="T33" fmla="*/ 929 h 6463"/>
                <a:gd name="T34" fmla="*/ 5574 w 5574"/>
                <a:gd name="T35" fmla="*/ 392 h 6463"/>
                <a:gd name="T36" fmla="*/ 400 w 5574"/>
                <a:gd name="T37" fmla="*/ 6063 h 6463"/>
                <a:gd name="T38" fmla="*/ 400 w 5574"/>
                <a:gd name="T39" fmla="*/ 2845 h 6463"/>
                <a:gd name="T40" fmla="*/ 2667 w 5574"/>
                <a:gd name="T41" fmla="*/ 2845 h 6463"/>
                <a:gd name="T42" fmla="*/ 2667 w 5574"/>
                <a:gd name="T43" fmla="*/ 6063 h 6463"/>
                <a:gd name="T44" fmla="*/ 400 w 5574"/>
                <a:gd name="T45" fmla="*/ 6063 h 6463"/>
                <a:gd name="T46" fmla="*/ 2649 w 5574"/>
                <a:gd name="T47" fmla="*/ 2445 h 6463"/>
                <a:gd name="T48" fmla="*/ 418 w 5574"/>
                <a:gd name="T49" fmla="*/ 2445 h 6463"/>
                <a:gd name="T50" fmla="*/ 1105 w 5574"/>
                <a:gd name="T51" fmla="*/ 1596 h 6463"/>
                <a:gd name="T52" fmla="*/ 1963 w 5574"/>
                <a:gd name="T53" fmla="*/ 1596 h 6463"/>
                <a:gd name="T54" fmla="*/ 2649 w 5574"/>
                <a:gd name="T55" fmla="*/ 2445 h 6463"/>
                <a:gd name="T56" fmla="*/ 1800 w 5574"/>
                <a:gd name="T57" fmla="*/ 1196 h 6463"/>
                <a:gd name="T58" fmla="*/ 1267 w 5574"/>
                <a:gd name="T59" fmla="*/ 1196 h 6463"/>
                <a:gd name="T60" fmla="*/ 1267 w 5574"/>
                <a:gd name="T61" fmla="*/ 663 h 6463"/>
                <a:gd name="T62" fmla="*/ 1800 w 5574"/>
                <a:gd name="T63" fmla="*/ 663 h 6463"/>
                <a:gd name="T64" fmla="*/ 1800 w 5574"/>
                <a:gd name="T65" fmla="*/ 764 h 6463"/>
                <a:gd name="T66" fmla="*/ 1800 w 5574"/>
                <a:gd name="T67" fmla="*/ 1095 h 6463"/>
                <a:gd name="T68" fmla="*/ 1800 w 5574"/>
                <a:gd name="T69" fmla="*/ 1196 h 6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74" h="6463">
                  <a:moveTo>
                    <a:pt x="5574" y="392"/>
                  </a:moveTo>
                  <a:lnTo>
                    <a:pt x="5493" y="0"/>
                  </a:lnTo>
                  <a:lnTo>
                    <a:pt x="2200" y="681"/>
                  </a:lnTo>
                  <a:lnTo>
                    <a:pt x="2200" y="263"/>
                  </a:lnTo>
                  <a:lnTo>
                    <a:pt x="867" y="263"/>
                  </a:lnTo>
                  <a:lnTo>
                    <a:pt x="867" y="1264"/>
                  </a:lnTo>
                  <a:cubicBezTo>
                    <a:pt x="633" y="1377"/>
                    <a:pt x="432" y="1547"/>
                    <a:pt x="280" y="1761"/>
                  </a:cubicBezTo>
                  <a:cubicBezTo>
                    <a:pt x="97" y="2021"/>
                    <a:pt x="0" y="2327"/>
                    <a:pt x="0" y="2645"/>
                  </a:cubicBezTo>
                  <a:lnTo>
                    <a:pt x="0" y="6463"/>
                  </a:lnTo>
                  <a:lnTo>
                    <a:pt x="3067" y="6463"/>
                  </a:lnTo>
                  <a:lnTo>
                    <a:pt x="3067" y="2645"/>
                  </a:lnTo>
                  <a:cubicBezTo>
                    <a:pt x="3067" y="2327"/>
                    <a:pt x="2970" y="2021"/>
                    <a:pt x="2787" y="1761"/>
                  </a:cubicBezTo>
                  <a:cubicBezTo>
                    <a:pt x="2635" y="1547"/>
                    <a:pt x="2434" y="1377"/>
                    <a:pt x="2200" y="1264"/>
                  </a:cubicBezTo>
                  <a:lnTo>
                    <a:pt x="2200" y="1178"/>
                  </a:lnTo>
                  <a:lnTo>
                    <a:pt x="5493" y="1858"/>
                  </a:lnTo>
                  <a:lnTo>
                    <a:pt x="5574" y="1467"/>
                  </a:lnTo>
                  <a:lnTo>
                    <a:pt x="2975" y="929"/>
                  </a:lnTo>
                  <a:lnTo>
                    <a:pt x="5574" y="392"/>
                  </a:lnTo>
                  <a:close/>
                  <a:moveTo>
                    <a:pt x="400" y="6063"/>
                  </a:moveTo>
                  <a:lnTo>
                    <a:pt x="400" y="2845"/>
                  </a:lnTo>
                  <a:lnTo>
                    <a:pt x="2667" y="2845"/>
                  </a:lnTo>
                  <a:lnTo>
                    <a:pt x="2667" y="6063"/>
                  </a:lnTo>
                  <a:lnTo>
                    <a:pt x="400" y="6063"/>
                  </a:lnTo>
                  <a:close/>
                  <a:moveTo>
                    <a:pt x="2649" y="2445"/>
                  </a:moveTo>
                  <a:lnTo>
                    <a:pt x="418" y="2445"/>
                  </a:lnTo>
                  <a:cubicBezTo>
                    <a:pt x="487" y="2068"/>
                    <a:pt x="744" y="1743"/>
                    <a:pt x="1105" y="1596"/>
                  </a:cubicBezTo>
                  <a:lnTo>
                    <a:pt x="1963" y="1596"/>
                  </a:lnTo>
                  <a:cubicBezTo>
                    <a:pt x="2323" y="1743"/>
                    <a:pt x="2581" y="2068"/>
                    <a:pt x="2649" y="2445"/>
                  </a:cubicBezTo>
                  <a:close/>
                  <a:moveTo>
                    <a:pt x="1800" y="1196"/>
                  </a:moveTo>
                  <a:lnTo>
                    <a:pt x="1267" y="1196"/>
                  </a:lnTo>
                  <a:lnTo>
                    <a:pt x="1267" y="663"/>
                  </a:lnTo>
                  <a:lnTo>
                    <a:pt x="1800" y="663"/>
                  </a:lnTo>
                  <a:lnTo>
                    <a:pt x="1800" y="764"/>
                  </a:lnTo>
                  <a:lnTo>
                    <a:pt x="1800" y="1095"/>
                  </a:lnTo>
                  <a:lnTo>
                    <a:pt x="1800" y="1196"/>
                  </a:lnTo>
                  <a:close/>
                </a:path>
              </a:pathLst>
            </a:custGeom>
            <a:solidFill>
              <a:schemeClr val="lt1"/>
            </a:solidFill>
            <a:ln>
              <a:noFill/>
            </a:ln>
          </p:spPr>
        </p:sp>
        <p:sp>
          <p:nvSpPr>
            <p:cNvPr id="56" name="spray-gun_272337"/>
            <p:cNvSpPr>
              <a:spLocks noChangeAspect="1"/>
            </p:cNvSpPr>
            <p:nvPr>
              <p:custDataLst>
                <p:tags r:id="rId22"/>
              </p:custDataLst>
            </p:nvPr>
          </p:nvSpPr>
          <p:spPr bwMode="auto">
            <a:xfrm>
              <a:off x="7950" y="3292"/>
              <a:ext cx="485" cy="494"/>
            </a:xfrm>
            <a:custGeom>
              <a:avLst/>
              <a:gdLst>
                <a:gd name="T0" fmla="*/ 6386 w 6696"/>
                <a:gd name="T1" fmla="*/ 4486 h 6827"/>
                <a:gd name="T2" fmla="*/ 5974 w 6696"/>
                <a:gd name="T3" fmla="*/ 2829 h 6827"/>
                <a:gd name="T4" fmla="*/ 4517 w 6696"/>
                <a:gd name="T5" fmla="*/ 3182 h 6827"/>
                <a:gd name="T6" fmla="*/ 3853 w 6696"/>
                <a:gd name="T7" fmla="*/ 2829 h 6827"/>
                <a:gd name="T8" fmla="*/ 3169 w 6696"/>
                <a:gd name="T9" fmla="*/ 2449 h 6827"/>
                <a:gd name="T10" fmla="*/ 4131 w 6696"/>
                <a:gd name="T11" fmla="*/ 526 h 6827"/>
                <a:gd name="T12" fmla="*/ 3644 w 6696"/>
                <a:gd name="T13" fmla="*/ 0 h 6827"/>
                <a:gd name="T14" fmla="*/ 1318 w 6696"/>
                <a:gd name="T15" fmla="*/ 157 h 6827"/>
                <a:gd name="T16" fmla="*/ 1642 w 6696"/>
                <a:gd name="T17" fmla="*/ 1953 h 6827"/>
                <a:gd name="T18" fmla="*/ 2152 w 6696"/>
                <a:gd name="T19" fmla="*/ 2829 h 6827"/>
                <a:gd name="T20" fmla="*/ 1203 w 6696"/>
                <a:gd name="T21" fmla="*/ 3251 h 6827"/>
                <a:gd name="T22" fmla="*/ 225 w 6696"/>
                <a:gd name="T23" fmla="*/ 3513 h 6827"/>
                <a:gd name="T24" fmla="*/ 225 w 6696"/>
                <a:gd name="T25" fmla="*/ 3962 h 6827"/>
                <a:gd name="T26" fmla="*/ 1203 w 6696"/>
                <a:gd name="T27" fmla="*/ 4224 h 6827"/>
                <a:gd name="T28" fmla="*/ 2433 w 6696"/>
                <a:gd name="T29" fmla="*/ 4646 h 6827"/>
                <a:gd name="T30" fmla="*/ 1974 w 6696"/>
                <a:gd name="T31" fmla="*/ 5574 h 6827"/>
                <a:gd name="T32" fmla="*/ 2343 w 6696"/>
                <a:gd name="T33" fmla="*/ 5830 h 6827"/>
                <a:gd name="T34" fmla="*/ 2877 w 6696"/>
                <a:gd name="T35" fmla="*/ 4992 h 6827"/>
                <a:gd name="T36" fmla="*/ 3853 w 6696"/>
                <a:gd name="T37" fmla="*/ 4646 h 6827"/>
                <a:gd name="T38" fmla="*/ 4512 w 6696"/>
                <a:gd name="T39" fmla="*/ 4292 h 6827"/>
                <a:gd name="T40" fmla="*/ 4207 w 6696"/>
                <a:gd name="T41" fmla="*/ 6350 h 6827"/>
                <a:gd name="T42" fmla="*/ 4615 w 6696"/>
                <a:gd name="T43" fmla="*/ 6827 h 6827"/>
                <a:gd name="T44" fmla="*/ 6583 w 6696"/>
                <a:gd name="T45" fmla="*/ 6682 h 6827"/>
                <a:gd name="T46" fmla="*/ 1637 w 6696"/>
                <a:gd name="T47" fmla="*/ 491 h 6827"/>
                <a:gd name="T48" fmla="*/ 1677 w 6696"/>
                <a:gd name="T49" fmla="*/ 448 h 6827"/>
                <a:gd name="T50" fmla="*/ 3673 w 6696"/>
                <a:gd name="T51" fmla="*/ 461 h 6827"/>
                <a:gd name="T52" fmla="*/ 2761 w 6696"/>
                <a:gd name="T53" fmla="*/ 2129 h 6827"/>
                <a:gd name="T54" fmla="*/ 2557 w 6696"/>
                <a:gd name="T55" fmla="*/ 2129 h 6827"/>
                <a:gd name="T56" fmla="*/ 2721 w 6696"/>
                <a:gd name="T57" fmla="*/ 2586 h 6827"/>
                <a:gd name="T58" fmla="*/ 2600 w 6696"/>
                <a:gd name="T59" fmla="*/ 2829 h 6827"/>
                <a:gd name="T60" fmla="*/ 2721 w 6696"/>
                <a:gd name="T61" fmla="*/ 2586 h 6827"/>
                <a:gd name="T62" fmla="*/ 3826 w 6696"/>
                <a:gd name="T63" fmla="*/ 4068 h 6827"/>
                <a:gd name="T64" fmla="*/ 1652 w 6696"/>
                <a:gd name="T65" fmla="*/ 4197 h 6827"/>
                <a:gd name="T66" fmla="*/ 3826 w 6696"/>
                <a:gd name="T67" fmla="*/ 3277 h 6827"/>
                <a:gd name="T68" fmla="*/ 4512 w 6696"/>
                <a:gd name="T69" fmla="*/ 3844 h 6827"/>
                <a:gd name="T70" fmla="*/ 4275 w 6696"/>
                <a:gd name="T71" fmla="*/ 3631 h 6827"/>
                <a:gd name="T72" fmla="*/ 4512 w 6696"/>
                <a:gd name="T73" fmla="*/ 3844 h 6827"/>
                <a:gd name="T74" fmla="*/ 4958 w 6696"/>
                <a:gd name="T75" fmla="*/ 4456 h 6827"/>
                <a:gd name="T76" fmla="*/ 5938 w 6696"/>
                <a:gd name="T77" fmla="*/ 3277 h 6827"/>
                <a:gd name="T78" fmla="*/ 6228 w 6696"/>
                <a:gd name="T79" fmla="*/ 637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96" h="6827">
                  <a:moveTo>
                    <a:pt x="6677" y="6350"/>
                  </a:moveTo>
                  <a:lnTo>
                    <a:pt x="6386" y="4486"/>
                  </a:lnTo>
                  <a:lnTo>
                    <a:pt x="6386" y="3241"/>
                  </a:lnTo>
                  <a:cubicBezTo>
                    <a:pt x="6386" y="3014"/>
                    <a:pt x="6201" y="2829"/>
                    <a:pt x="5974" y="2829"/>
                  </a:cubicBezTo>
                  <a:lnTo>
                    <a:pt x="4925" y="2829"/>
                  </a:lnTo>
                  <a:cubicBezTo>
                    <a:pt x="4717" y="2829"/>
                    <a:pt x="4545" y="2983"/>
                    <a:pt x="4517" y="3182"/>
                  </a:cubicBezTo>
                  <a:lnTo>
                    <a:pt x="4269" y="3182"/>
                  </a:lnTo>
                  <a:cubicBezTo>
                    <a:pt x="4236" y="2982"/>
                    <a:pt x="4062" y="2829"/>
                    <a:pt x="3853" y="2829"/>
                  </a:cubicBezTo>
                  <a:lnTo>
                    <a:pt x="3169" y="2829"/>
                  </a:lnTo>
                  <a:lnTo>
                    <a:pt x="3169" y="2449"/>
                  </a:lnTo>
                  <a:cubicBezTo>
                    <a:pt x="3358" y="2342"/>
                    <a:pt x="3532" y="2174"/>
                    <a:pt x="3679" y="1953"/>
                  </a:cubicBezTo>
                  <a:cubicBezTo>
                    <a:pt x="3928" y="1580"/>
                    <a:pt x="4088" y="1073"/>
                    <a:pt x="4131" y="526"/>
                  </a:cubicBezTo>
                  <a:cubicBezTo>
                    <a:pt x="4141" y="391"/>
                    <a:pt x="4095" y="257"/>
                    <a:pt x="4003" y="157"/>
                  </a:cubicBezTo>
                  <a:cubicBezTo>
                    <a:pt x="3911" y="57"/>
                    <a:pt x="3780" y="0"/>
                    <a:pt x="3644" y="0"/>
                  </a:cubicBezTo>
                  <a:lnTo>
                    <a:pt x="1677" y="0"/>
                  </a:lnTo>
                  <a:cubicBezTo>
                    <a:pt x="1541" y="0"/>
                    <a:pt x="1410" y="57"/>
                    <a:pt x="1318" y="157"/>
                  </a:cubicBezTo>
                  <a:cubicBezTo>
                    <a:pt x="1226" y="256"/>
                    <a:pt x="1180" y="391"/>
                    <a:pt x="1190" y="526"/>
                  </a:cubicBezTo>
                  <a:cubicBezTo>
                    <a:pt x="1233" y="1073"/>
                    <a:pt x="1393" y="1580"/>
                    <a:pt x="1642" y="1953"/>
                  </a:cubicBezTo>
                  <a:cubicBezTo>
                    <a:pt x="1789" y="2174"/>
                    <a:pt x="1963" y="2342"/>
                    <a:pt x="2152" y="2449"/>
                  </a:cubicBezTo>
                  <a:lnTo>
                    <a:pt x="2152" y="2829"/>
                  </a:lnTo>
                  <a:lnTo>
                    <a:pt x="1625" y="2829"/>
                  </a:lnTo>
                  <a:cubicBezTo>
                    <a:pt x="1393" y="2829"/>
                    <a:pt x="1203" y="3018"/>
                    <a:pt x="1203" y="3251"/>
                  </a:cubicBezTo>
                  <a:lnTo>
                    <a:pt x="1203" y="3513"/>
                  </a:lnTo>
                  <a:lnTo>
                    <a:pt x="225" y="3513"/>
                  </a:lnTo>
                  <a:cubicBezTo>
                    <a:pt x="101" y="3513"/>
                    <a:pt x="0" y="3614"/>
                    <a:pt x="0" y="3737"/>
                  </a:cubicBezTo>
                  <a:cubicBezTo>
                    <a:pt x="0" y="3861"/>
                    <a:pt x="101" y="3962"/>
                    <a:pt x="225" y="3962"/>
                  </a:cubicBezTo>
                  <a:lnTo>
                    <a:pt x="1203" y="3962"/>
                  </a:lnTo>
                  <a:lnTo>
                    <a:pt x="1203" y="4224"/>
                  </a:lnTo>
                  <a:cubicBezTo>
                    <a:pt x="1203" y="4457"/>
                    <a:pt x="1393" y="4646"/>
                    <a:pt x="1625" y="4646"/>
                  </a:cubicBezTo>
                  <a:lnTo>
                    <a:pt x="2433" y="4646"/>
                  </a:lnTo>
                  <a:lnTo>
                    <a:pt x="2429" y="4918"/>
                  </a:lnTo>
                  <a:lnTo>
                    <a:pt x="1974" y="5574"/>
                  </a:lnTo>
                  <a:cubicBezTo>
                    <a:pt x="1904" y="5676"/>
                    <a:pt x="1929" y="5815"/>
                    <a:pt x="2031" y="5886"/>
                  </a:cubicBezTo>
                  <a:cubicBezTo>
                    <a:pt x="2132" y="5957"/>
                    <a:pt x="2272" y="5931"/>
                    <a:pt x="2343" y="5830"/>
                  </a:cubicBezTo>
                  <a:lnTo>
                    <a:pt x="2837" y="5117"/>
                  </a:lnTo>
                  <a:cubicBezTo>
                    <a:pt x="2862" y="5080"/>
                    <a:pt x="2876" y="5037"/>
                    <a:pt x="2877" y="4992"/>
                  </a:cubicBezTo>
                  <a:lnTo>
                    <a:pt x="2882" y="4646"/>
                  </a:lnTo>
                  <a:lnTo>
                    <a:pt x="3853" y="4646"/>
                  </a:lnTo>
                  <a:cubicBezTo>
                    <a:pt x="4062" y="4646"/>
                    <a:pt x="4236" y="4492"/>
                    <a:pt x="4269" y="4292"/>
                  </a:cubicBezTo>
                  <a:lnTo>
                    <a:pt x="4512" y="4292"/>
                  </a:lnTo>
                  <a:lnTo>
                    <a:pt x="4512" y="4404"/>
                  </a:lnTo>
                  <a:lnTo>
                    <a:pt x="4207" y="6350"/>
                  </a:lnTo>
                  <a:cubicBezTo>
                    <a:pt x="4188" y="6469"/>
                    <a:pt x="4223" y="6590"/>
                    <a:pt x="4301" y="6682"/>
                  </a:cubicBezTo>
                  <a:cubicBezTo>
                    <a:pt x="4380" y="6774"/>
                    <a:pt x="4494" y="6827"/>
                    <a:pt x="4615" y="6827"/>
                  </a:cubicBezTo>
                  <a:lnTo>
                    <a:pt x="6270" y="6827"/>
                  </a:lnTo>
                  <a:cubicBezTo>
                    <a:pt x="6390" y="6827"/>
                    <a:pt x="6505" y="6774"/>
                    <a:pt x="6583" y="6682"/>
                  </a:cubicBezTo>
                  <a:cubicBezTo>
                    <a:pt x="6662" y="6591"/>
                    <a:pt x="6696" y="6470"/>
                    <a:pt x="6677" y="6350"/>
                  </a:cubicBezTo>
                  <a:close/>
                  <a:moveTo>
                    <a:pt x="1637" y="491"/>
                  </a:moveTo>
                  <a:cubicBezTo>
                    <a:pt x="1636" y="480"/>
                    <a:pt x="1640" y="469"/>
                    <a:pt x="1648" y="461"/>
                  </a:cubicBezTo>
                  <a:cubicBezTo>
                    <a:pt x="1655" y="453"/>
                    <a:pt x="1666" y="448"/>
                    <a:pt x="1677" y="448"/>
                  </a:cubicBezTo>
                  <a:lnTo>
                    <a:pt x="3644" y="448"/>
                  </a:lnTo>
                  <a:cubicBezTo>
                    <a:pt x="3655" y="448"/>
                    <a:pt x="3666" y="453"/>
                    <a:pt x="3673" y="461"/>
                  </a:cubicBezTo>
                  <a:cubicBezTo>
                    <a:pt x="3681" y="469"/>
                    <a:pt x="3685" y="480"/>
                    <a:pt x="3684" y="491"/>
                  </a:cubicBezTo>
                  <a:cubicBezTo>
                    <a:pt x="3636" y="1108"/>
                    <a:pt x="3340" y="2020"/>
                    <a:pt x="2761" y="2129"/>
                  </a:cubicBezTo>
                  <a:cubicBezTo>
                    <a:pt x="2694" y="2142"/>
                    <a:pt x="2627" y="2142"/>
                    <a:pt x="2560" y="2129"/>
                  </a:cubicBezTo>
                  <a:cubicBezTo>
                    <a:pt x="2559" y="2129"/>
                    <a:pt x="2558" y="2129"/>
                    <a:pt x="2557" y="2129"/>
                  </a:cubicBezTo>
                  <a:cubicBezTo>
                    <a:pt x="2066" y="2032"/>
                    <a:pt x="1699" y="1288"/>
                    <a:pt x="1637" y="491"/>
                  </a:cubicBezTo>
                  <a:close/>
                  <a:moveTo>
                    <a:pt x="2721" y="2586"/>
                  </a:moveTo>
                  <a:lnTo>
                    <a:pt x="2721" y="2829"/>
                  </a:lnTo>
                  <a:lnTo>
                    <a:pt x="2600" y="2829"/>
                  </a:lnTo>
                  <a:lnTo>
                    <a:pt x="2600" y="2586"/>
                  </a:lnTo>
                  <a:cubicBezTo>
                    <a:pt x="2637" y="2588"/>
                    <a:pt x="2680" y="2588"/>
                    <a:pt x="2721" y="2586"/>
                  </a:cubicBezTo>
                  <a:close/>
                  <a:moveTo>
                    <a:pt x="3826" y="3407"/>
                  </a:moveTo>
                  <a:lnTo>
                    <a:pt x="3826" y="4068"/>
                  </a:lnTo>
                  <a:lnTo>
                    <a:pt x="3826" y="4197"/>
                  </a:lnTo>
                  <a:lnTo>
                    <a:pt x="1652" y="4197"/>
                  </a:lnTo>
                  <a:lnTo>
                    <a:pt x="1652" y="3277"/>
                  </a:lnTo>
                  <a:lnTo>
                    <a:pt x="3826" y="3277"/>
                  </a:lnTo>
                  <a:lnTo>
                    <a:pt x="3826" y="3407"/>
                  </a:lnTo>
                  <a:close/>
                  <a:moveTo>
                    <a:pt x="4512" y="3844"/>
                  </a:moveTo>
                  <a:lnTo>
                    <a:pt x="4275" y="3844"/>
                  </a:lnTo>
                  <a:lnTo>
                    <a:pt x="4275" y="3631"/>
                  </a:lnTo>
                  <a:lnTo>
                    <a:pt x="4512" y="3631"/>
                  </a:lnTo>
                  <a:lnTo>
                    <a:pt x="4512" y="3844"/>
                  </a:lnTo>
                  <a:close/>
                  <a:moveTo>
                    <a:pt x="4656" y="6378"/>
                  </a:moveTo>
                  <a:lnTo>
                    <a:pt x="4958" y="4456"/>
                  </a:lnTo>
                  <a:cubicBezTo>
                    <a:pt x="4962" y="4432"/>
                    <a:pt x="4961" y="4517"/>
                    <a:pt x="4961" y="3277"/>
                  </a:cubicBezTo>
                  <a:lnTo>
                    <a:pt x="5938" y="3277"/>
                  </a:lnTo>
                  <a:cubicBezTo>
                    <a:pt x="5938" y="4604"/>
                    <a:pt x="5937" y="4513"/>
                    <a:pt x="5940" y="4538"/>
                  </a:cubicBezTo>
                  <a:lnTo>
                    <a:pt x="6228" y="6378"/>
                  </a:lnTo>
                  <a:lnTo>
                    <a:pt x="4656" y="6378"/>
                  </a:lnTo>
                  <a:close/>
                </a:path>
              </a:pathLst>
            </a:custGeom>
            <a:solidFill>
              <a:schemeClr val="lt1"/>
            </a:solidFill>
            <a:ln>
              <a:noFill/>
            </a:ln>
          </p:spPr>
        </p:sp>
      </p:grpSp>
      <p:sp>
        <p:nvSpPr>
          <p:cNvPr id="58" name="folded-paper_15054"/>
          <p:cNvSpPr>
            <a:spLocks noChangeAspect="1"/>
          </p:cNvSpPr>
          <p:nvPr>
            <p:custDataLst>
              <p:tags r:id="rId23"/>
            </p:custDataLst>
          </p:nvPr>
        </p:nvSpPr>
        <p:spPr bwMode="auto">
          <a:xfrm>
            <a:off x="7027881" y="3836769"/>
            <a:ext cx="441102" cy="425030"/>
          </a:xfrm>
          <a:custGeom>
            <a:avLst/>
            <a:gdLst>
              <a:gd name="T0" fmla="*/ 732 w 747"/>
              <a:gd name="T1" fmla="*/ 5 h 721"/>
              <a:gd name="T2" fmla="*/ 704 w 747"/>
              <a:gd name="T3" fmla="*/ 7 h 721"/>
              <a:gd name="T4" fmla="*/ 489 w 747"/>
              <a:gd name="T5" fmla="*/ 161 h 721"/>
              <a:gd name="T6" fmla="*/ 273 w 747"/>
              <a:gd name="T7" fmla="*/ 7 h 721"/>
              <a:gd name="T8" fmla="*/ 272 w 747"/>
              <a:gd name="T9" fmla="*/ 6 h 721"/>
              <a:gd name="T10" fmla="*/ 270 w 747"/>
              <a:gd name="T11" fmla="*/ 5 h 721"/>
              <a:gd name="T12" fmla="*/ 268 w 747"/>
              <a:gd name="T13" fmla="*/ 4 h 721"/>
              <a:gd name="T14" fmla="*/ 265 w 747"/>
              <a:gd name="T15" fmla="*/ 3 h 721"/>
              <a:gd name="T16" fmla="*/ 261 w 747"/>
              <a:gd name="T17" fmla="*/ 2 h 721"/>
              <a:gd name="T18" fmla="*/ 258 w 747"/>
              <a:gd name="T19" fmla="*/ 2 h 721"/>
              <a:gd name="T20" fmla="*/ 254 w 747"/>
              <a:gd name="T21" fmla="*/ 2 h 721"/>
              <a:gd name="T22" fmla="*/ 251 w 747"/>
              <a:gd name="T23" fmla="*/ 3 h 721"/>
              <a:gd name="T24" fmla="*/ 247 w 747"/>
              <a:gd name="T25" fmla="*/ 4 h 721"/>
              <a:gd name="T26" fmla="*/ 246 w 747"/>
              <a:gd name="T27" fmla="*/ 5 h 721"/>
              <a:gd name="T28" fmla="*/ 244 w 747"/>
              <a:gd name="T29" fmla="*/ 6 h 721"/>
              <a:gd name="T30" fmla="*/ 242 w 747"/>
              <a:gd name="T31" fmla="*/ 7 h 721"/>
              <a:gd name="T32" fmla="*/ 11 w 747"/>
              <a:gd name="T33" fmla="*/ 172 h 721"/>
              <a:gd name="T34" fmla="*/ 0 w 747"/>
              <a:gd name="T35" fmla="*/ 194 h 721"/>
              <a:gd name="T36" fmla="*/ 0 w 747"/>
              <a:gd name="T37" fmla="*/ 694 h 721"/>
              <a:gd name="T38" fmla="*/ 14 w 747"/>
              <a:gd name="T39" fmla="*/ 718 h 721"/>
              <a:gd name="T40" fmla="*/ 27 w 747"/>
              <a:gd name="T41" fmla="*/ 721 h 721"/>
              <a:gd name="T42" fmla="*/ 42 w 747"/>
              <a:gd name="T43" fmla="*/ 716 h 721"/>
              <a:gd name="T44" fmla="*/ 258 w 747"/>
              <a:gd name="T45" fmla="*/ 561 h 721"/>
              <a:gd name="T46" fmla="*/ 473 w 747"/>
              <a:gd name="T47" fmla="*/ 716 h 721"/>
              <a:gd name="T48" fmla="*/ 475 w 747"/>
              <a:gd name="T49" fmla="*/ 717 h 721"/>
              <a:gd name="T50" fmla="*/ 477 w 747"/>
              <a:gd name="T51" fmla="*/ 718 h 721"/>
              <a:gd name="T52" fmla="*/ 479 w 747"/>
              <a:gd name="T53" fmla="*/ 719 h 721"/>
              <a:gd name="T54" fmla="*/ 482 w 747"/>
              <a:gd name="T55" fmla="*/ 720 h 721"/>
              <a:gd name="T56" fmla="*/ 489 w 747"/>
              <a:gd name="T57" fmla="*/ 721 h 721"/>
              <a:gd name="T58" fmla="*/ 496 w 747"/>
              <a:gd name="T59" fmla="*/ 720 h 721"/>
              <a:gd name="T60" fmla="*/ 498 w 747"/>
              <a:gd name="T61" fmla="*/ 719 h 721"/>
              <a:gd name="T62" fmla="*/ 501 w 747"/>
              <a:gd name="T63" fmla="*/ 718 h 721"/>
              <a:gd name="T64" fmla="*/ 503 w 747"/>
              <a:gd name="T65" fmla="*/ 717 h 721"/>
              <a:gd name="T66" fmla="*/ 504 w 747"/>
              <a:gd name="T67" fmla="*/ 716 h 721"/>
              <a:gd name="T68" fmla="*/ 736 w 747"/>
              <a:gd name="T69" fmla="*/ 550 h 721"/>
              <a:gd name="T70" fmla="*/ 747 w 747"/>
              <a:gd name="T71" fmla="*/ 528 h 721"/>
              <a:gd name="T72" fmla="*/ 747 w 747"/>
              <a:gd name="T73" fmla="*/ 29 h 721"/>
              <a:gd name="T74" fmla="*/ 732 w 747"/>
              <a:gd name="T75" fmla="*/ 5 h 721"/>
              <a:gd name="T76" fmla="*/ 53 w 747"/>
              <a:gd name="T77" fmla="*/ 208 h 721"/>
              <a:gd name="T78" fmla="*/ 231 w 747"/>
              <a:gd name="T79" fmla="*/ 80 h 721"/>
              <a:gd name="T80" fmla="*/ 231 w 747"/>
              <a:gd name="T81" fmla="*/ 515 h 721"/>
              <a:gd name="T82" fmla="*/ 53 w 747"/>
              <a:gd name="T83" fmla="*/ 642 h 721"/>
              <a:gd name="T84" fmla="*/ 53 w 747"/>
              <a:gd name="T85" fmla="*/ 208 h 721"/>
              <a:gd name="T86" fmla="*/ 284 w 747"/>
              <a:gd name="T87" fmla="*/ 80 h 721"/>
              <a:gd name="T88" fmla="*/ 462 w 747"/>
              <a:gd name="T89" fmla="*/ 208 h 721"/>
              <a:gd name="T90" fmla="*/ 462 w 747"/>
              <a:gd name="T91" fmla="*/ 642 h 721"/>
              <a:gd name="T92" fmla="*/ 284 w 747"/>
              <a:gd name="T93" fmla="*/ 515 h 721"/>
              <a:gd name="T94" fmla="*/ 284 w 747"/>
              <a:gd name="T95" fmla="*/ 80 h 721"/>
              <a:gd name="T96" fmla="*/ 693 w 747"/>
              <a:gd name="T97" fmla="*/ 515 h 721"/>
              <a:gd name="T98" fmla="*/ 516 w 747"/>
              <a:gd name="T99" fmla="*/ 642 h 721"/>
              <a:gd name="T100" fmla="*/ 516 w 747"/>
              <a:gd name="T101" fmla="*/ 208 h 721"/>
              <a:gd name="T102" fmla="*/ 693 w 747"/>
              <a:gd name="T103" fmla="*/ 80 h 721"/>
              <a:gd name="T104" fmla="*/ 693 w 747"/>
              <a:gd name="T105" fmla="*/ 515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7" h="721">
                <a:moveTo>
                  <a:pt x="732" y="5"/>
                </a:moveTo>
                <a:cubicBezTo>
                  <a:pt x="723" y="0"/>
                  <a:pt x="713" y="1"/>
                  <a:pt x="704" y="7"/>
                </a:cubicBezTo>
                <a:lnTo>
                  <a:pt x="489" y="161"/>
                </a:lnTo>
                <a:lnTo>
                  <a:pt x="273" y="7"/>
                </a:lnTo>
                <a:cubicBezTo>
                  <a:pt x="273" y="6"/>
                  <a:pt x="272" y="6"/>
                  <a:pt x="272" y="6"/>
                </a:cubicBezTo>
                <a:cubicBezTo>
                  <a:pt x="271" y="6"/>
                  <a:pt x="271" y="5"/>
                  <a:pt x="270" y="5"/>
                </a:cubicBezTo>
                <a:cubicBezTo>
                  <a:pt x="269" y="5"/>
                  <a:pt x="269" y="4"/>
                  <a:pt x="268" y="4"/>
                </a:cubicBezTo>
                <a:cubicBezTo>
                  <a:pt x="267" y="4"/>
                  <a:pt x="266" y="3"/>
                  <a:pt x="265" y="3"/>
                </a:cubicBezTo>
                <a:cubicBezTo>
                  <a:pt x="264" y="3"/>
                  <a:pt x="263" y="2"/>
                  <a:pt x="261" y="2"/>
                </a:cubicBezTo>
                <a:cubicBezTo>
                  <a:pt x="260" y="2"/>
                  <a:pt x="259" y="2"/>
                  <a:pt x="258" y="2"/>
                </a:cubicBezTo>
                <a:cubicBezTo>
                  <a:pt x="257" y="2"/>
                  <a:pt x="255" y="2"/>
                  <a:pt x="254" y="2"/>
                </a:cubicBezTo>
                <a:cubicBezTo>
                  <a:pt x="253" y="2"/>
                  <a:pt x="252" y="3"/>
                  <a:pt x="251" y="3"/>
                </a:cubicBezTo>
                <a:cubicBezTo>
                  <a:pt x="249" y="3"/>
                  <a:pt x="248" y="4"/>
                  <a:pt x="247" y="4"/>
                </a:cubicBezTo>
                <a:cubicBezTo>
                  <a:pt x="247" y="4"/>
                  <a:pt x="246" y="5"/>
                  <a:pt x="246" y="5"/>
                </a:cubicBezTo>
                <a:cubicBezTo>
                  <a:pt x="245" y="5"/>
                  <a:pt x="245" y="6"/>
                  <a:pt x="244" y="6"/>
                </a:cubicBezTo>
                <a:cubicBezTo>
                  <a:pt x="243" y="6"/>
                  <a:pt x="243" y="6"/>
                  <a:pt x="242" y="7"/>
                </a:cubicBezTo>
                <a:lnTo>
                  <a:pt x="11" y="172"/>
                </a:lnTo>
                <a:cubicBezTo>
                  <a:pt x="4" y="177"/>
                  <a:pt x="0" y="186"/>
                  <a:pt x="0" y="194"/>
                </a:cubicBezTo>
                <a:lnTo>
                  <a:pt x="0" y="694"/>
                </a:lnTo>
                <a:cubicBezTo>
                  <a:pt x="0" y="704"/>
                  <a:pt x="6" y="713"/>
                  <a:pt x="14" y="718"/>
                </a:cubicBezTo>
                <a:cubicBezTo>
                  <a:pt x="18" y="720"/>
                  <a:pt x="23" y="721"/>
                  <a:pt x="27" y="721"/>
                </a:cubicBezTo>
                <a:cubicBezTo>
                  <a:pt x="32" y="721"/>
                  <a:pt x="38" y="719"/>
                  <a:pt x="42" y="716"/>
                </a:cubicBezTo>
                <a:lnTo>
                  <a:pt x="258" y="561"/>
                </a:lnTo>
                <a:lnTo>
                  <a:pt x="473" y="716"/>
                </a:lnTo>
                <a:cubicBezTo>
                  <a:pt x="474" y="716"/>
                  <a:pt x="474" y="716"/>
                  <a:pt x="475" y="717"/>
                </a:cubicBezTo>
                <a:cubicBezTo>
                  <a:pt x="476" y="717"/>
                  <a:pt x="476" y="717"/>
                  <a:pt x="477" y="718"/>
                </a:cubicBezTo>
                <a:cubicBezTo>
                  <a:pt x="478" y="718"/>
                  <a:pt x="479" y="719"/>
                  <a:pt x="479" y="719"/>
                </a:cubicBezTo>
                <a:cubicBezTo>
                  <a:pt x="480" y="719"/>
                  <a:pt x="481" y="719"/>
                  <a:pt x="482" y="720"/>
                </a:cubicBezTo>
                <a:cubicBezTo>
                  <a:pt x="484" y="720"/>
                  <a:pt x="486" y="721"/>
                  <a:pt x="489" y="721"/>
                </a:cubicBezTo>
                <a:cubicBezTo>
                  <a:pt x="491" y="721"/>
                  <a:pt x="494" y="720"/>
                  <a:pt x="496" y="720"/>
                </a:cubicBezTo>
                <a:cubicBezTo>
                  <a:pt x="497" y="719"/>
                  <a:pt x="498" y="719"/>
                  <a:pt x="498" y="719"/>
                </a:cubicBezTo>
                <a:cubicBezTo>
                  <a:pt x="499" y="719"/>
                  <a:pt x="500" y="718"/>
                  <a:pt x="501" y="718"/>
                </a:cubicBezTo>
                <a:cubicBezTo>
                  <a:pt x="502" y="718"/>
                  <a:pt x="502" y="717"/>
                  <a:pt x="503" y="717"/>
                </a:cubicBezTo>
                <a:cubicBezTo>
                  <a:pt x="503" y="716"/>
                  <a:pt x="504" y="716"/>
                  <a:pt x="504" y="716"/>
                </a:cubicBezTo>
                <a:lnTo>
                  <a:pt x="736" y="550"/>
                </a:lnTo>
                <a:cubicBezTo>
                  <a:pt x="742" y="545"/>
                  <a:pt x="747" y="537"/>
                  <a:pt x="747" y="528"/>
                </a:cubicBezTo>
                <a:lnTo>
                  <a:pt x="747" y="29"/>
                </a:lnTo>
                <a:cubicBezTo>
                  <a:pt x="747" y="19"/>
                  <a:pt x="741" y="9"/>
                  <a:pt x="732" y="5"/>
                </a:cubicBezTo>
                <a:close/>
                <a:moveTo>
                  <a:pt x="53" y="208"/>
                </a:moveTo>
                <a:lnTo>
                  <a:pt x="231" y="80"/>
                </a:lnTo>
                <a:lnTo>
                  <a:pt x="231" y="515"/>
                </a:lnTo>
                <a:lnTo>
                  <a:pt x="53" y="642"/>
                </a:lnTo>
                <a:lnTo>
                  <a:pt x="53" y="208"/>
                </a:lnTo>
                <a:close/>
                <a:moveTo>
                  <a:pt x="284" y="80"/>
                </a:moveTo>
                <a:lnTo>
                  <a:pt x="462" y="208"/>
                </a:lnTo>
                <a:lnTo>
                  <a:pt x="462" y="642"/>
                </a:lnTo>
                <a:lnTo>
                  <a:pt x="284" y="515"/>
                </a:lnTo>
                <a:lnTo>
                  <a:pt x="284" y="80"/>
                </a:lnTo>
                <a:close/>
                <a:moveTo>
                  <a:pt x="693" y="515"/>
                </a:moveTo>
                <a:lnTo>
                  <a:pt x="516" y="642"/>
                </a:lnTo>
                <a:lnTo>
                  <a:pt x="516" y="208"/>
                </a:lnTo>
                <a:lnTo>
                  <a:pt x="693" y="80"/>
                </a:lnTo>
                <a:lnTo>
                  <a:pt x="693" y="515"/>
                </a:lnTo>
                <a:close/>
              </a:path>
            </a:pathLst>
          </a:custGeom>
          <a:solidFill>
            <a:schemeClr val="lt1"/>
          </a:solidFill>
          <a:ln>
            <a:noFill/>
          </a:ln>
        </p:spPr>
      </p:sp>
      <p:sp>
        <p:nvSpPr>
          <p:cNvPr id="59" name="clip-doodle_16258"/>
          <p:cNvSpPr>
            <a:spLocks noChangeAspect="1"/>
          </p:cNvSpPr>
          <p:nvPr>
            <p:custDataLst>
              <p:tags r:id="rId24"/>
            </p:custDataLst>
          </p:nvPr>
        </p:nvSpPr>
        <p:spPr bwMode="auto">
          <a:xfrm>
            <a:off x="7035918" y="4949347"/>
            <a:ext cx="408064" cy="441102"/>
          </a:xfrm>
          <a:custGeom>
            <a:avLst/>
            <a:gdLst>
              <a:gd name="T0" fmla="*/ 2469 w 4138"/>
              <a:gd name="T1" fmla="*/ 4112 h 4483"/>
              <a:gd name="T2" fmla="*/ 3838 w 4138"/>
              <a:gd name="T3" fmla="*/ 3908 h 4483"/>
              <a:gd name="T4" fmla="*/ 2964 w 4138"/>
              <a:gd name="T5" fmla="*/ 2048 h 4483"/>
              <a:gd name="T6" fmla="*/ 1167 w 4138"/>
              <a:gd name="T7" fmla="*/ 1258 h 4483"/>
              <a:gd name="T8" fmla="*/ 1596 w 4138"/>
              <a:gd name="T9" fmla="*/ 2749 h 4483"/>
              <a:gd name="T10" fmla="*/ 2480 w 4138"/>
              <a:gd name="T11" fmla="*/ 3432 h 4483"/>
              <a:gd name="T12" fmla="*/ 3035 w 4138"/>
              <a:gd name="T13" fmla="*/ 3619 h 4483"/>
              <a:gd name="T14" fmla="*/ 3343 w 4138"/>
              <a:gd name="T15" fmla="*/ 3284 h 4483"/>
              <a:gd name="T16" fmla="*/ 2911 w 4138"/>
              <a:gd name="T17" fmla="*/ 2684 h 4483"/>
              <a:gd name="T18" fmla="*/ 2728 w 4138"/>
              <a:gd name="T19" fmla="*/ 2997 h 4483"/>
              <a:gd name="T20" fmla="*/ 2939 w 4138"/>
              <a:gd name="T21" fmla="*/ 3270 h 4483"/>
              <a:gd name="T22" fmla="*/ 2610 w 4138"/>
              <a:gd name="T23" fmla="*/ 3076 h 4483"/>
              <a:gd name="T24" fmla="*/ 1766 w 4138"/>
              <a:gd name="T25" fmla="*/ 2421 h 4483"/>
              <a:gd name="T26" fmla="*/ 1246 w 4138"/>
              <a:gd name="T27" fmla="*/ 1757 h 4483"/>
              <a:gd name="T28" fmla="*/ 2165 w 4138"/>
              <a:gd name="T29" fmla="*/ 1876 h 4483"/>
              <a:gd name="T30" fmla="*/ 3483 w 4138"/>
              <a:gd name="T31" fmla="*/ 3221 h 4483"/>
              <a:gd name="T32" fmla="*/ 3118 w 4138"/>
              <a:gd name="T33" fmla="*/ 3947 h 4483"/>
              <a:gd name="T34" fmla="*/ 2521 w 4138"/>
              <a:gd name="T35" fmla="*/ 3733 h 4483"/>
              <a:gd name="T36" fmla="*/ 1279 w 4138"/>
              <a:gd name="T37" fmla="*/ 2793 h 4483"/>
              <a:gd name="T38" fmla="*/ 681 w 4138"/>
              <a:gd name="T39" fmla="*/ 1489 h 4483"/>
              <a:gd name="T40" fmla="*/ 2797 w 4138"/>
              <a:gd name="T41" fmla="*/ 1355 h 4483"/>
              <a:gd name="T42" fmla="*/ 2980 w 4138"/>
              <a:gd name="T43" fmla="*/ 1042 h 4483"/>
              <a:gd name="T44" fmla="*/ 351 w 4138"/>
              <a:gd name="T45" fmla="*/ 1305 h 4483"/>
              <a:gd name="T46" fmla="*/ 2469 w 4138"/>
              <a:gd name="T47" fmla="*/ 4112 h 4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38" h="4483">
                <a:moveTo>
                  <a:pt x="2469" y="4112"/>
                </a:moveTo>
                <a:cubicBezTo>
                  <a:pt x="2899" y="4322"/>
                  <a:pt x="3608" y="4483"/>
                  <a:pt x="3838" y="3908"/>
                </a:cubicBezTo>
                <a:cubicBezTo>
                  <a:pt x="4138" y="3158"/>
                  <a:pt x="3501" y="2471"/>
                  <a:pt x="2964" y="2048"/>
                </a:cubicBezTo>
                <a:cubicBezTo>
                  <a:pt x="2541" y="1715"/>
                  <a:pt x="1759" y="830"/>
                  <a:pt x="1167" y="1258"/>
                </a:cubicBezTo>
                <a:cubicBezTo>
                  <a:pt x="492" y="1745"/>
                  <a:pt x="1180" y="2407"/>
                  <a:pt x="1596" y="2749"/>
                </a:cubicBezTo>
                <a:cubicBezTo>
                  <a:pt x="1884" y="2985"/>
                  <a:pt x="2191" y="3197"/>
                  <a:pt x="2480" y="3432"/>
                </a:cubicBezTo>
                <a:cubicBezTo>
                  <a:pt x="2648" y="3570"/>
                  <a:pt x="2820" y="3656"/>
                  <a:pt x="3035" y="3619"/>
                </a:cubicBezTo>
                <a:cubicBezTo>
                  <a:pt x="3187" y="3594"/>
                  <a:pt x="3343" y="3444"/>
                  <a:pt x="3343" y="3284"/>
                </a:cubicBezTo>
                <a:cubicBezTo>
                  <a:pt x="3341" y="3009"/>
                  <a:pt x="3112" y="2836"/>
                  <a:pt x="2911" y="2684"/>
                </a:cubicBezTo>
                <a:cubicBezTo>
                  <a:pt x="2724" y="2543"/>
                  <a:pt x="2543" y="2858"/>
                  <a:pt x="2728" y="2997"/>
                </a:cubicBezTo>
                <a:cubicBezTo>
                  <a:pt x="2735" y="3003"/>
                  <a:pt x="3070" y="3229"/>
                  <a:pt x="2939" y="3270"/>
                </a:cubicBezTo>
                <a:cubicBezTo>
                  <a:pt x="2848" y="3298"/>
                  <a:pt x="2674" y="3126"/>
                  <a:pt x="2610" y="3076"/>
                </a:cubicBezTo>
                <a:cubicBezTo>
                  <a:pt x="2330" y="2856"/>
                  <a:pt x="2041" y="2647"/>
                  <a:pt x="1766" y="2421"/>
                </a:cubicBezTo>
                <a:cubicBezTo>
                  <a:pt x="1603" y="2288"/>
                  <a:pt x="1209" y="2005"/>
                  <a:pt x="1246" y="1757"/>
                </a:cubicBezTo>
                <a:cubicBezTo>
                  <a:pt x="1329" y="1199"/>
                  <a:pt x="1978" y="1725"/>
                  <a:pt x="2165" y="1876"/>
                </a:cubicBezTo>
                <a:cubicBezTo>
                  <a:pt x="2650" y="2266"/>
                  <a:pt x="3254" y="2614"/>
                  <a:pt x="3483" y="3221"/>
                </a:cubicBezTo>
                <a:cubicBezTo>
                  <a:pt x="3614" y="3568"/>
                  <a:pt x="3556" y="3956"/>
                  <a:pt x="3118" y="3947"/>
                </a:cubicBezTo>
                <a:cubicBezTo>
                  <a:pt x="2913" y="3943"/>
                  <a:pt x="2697" y="3824"/>
                  <a:pt x="2521" y="3733"/>
                </a:cubicBezTo>
                <a:cubicBezTo>
                  <a:pt x="2059" y="3494"/>
                  <a:pt x="1644" y="3162"/>
                  <a:pt x="1279" y="2793"/>
                </a:cubicBezTo>
                <a:cubicBezTo>
                  <a:pt x="932" y="2442"/>
                  <a:pt x="590" y="2007"/>
                  <a:pt x="681" y="1489"/>
                </a:cubicBezTo>
                <a:cubicBezTo>
                  <a:pt x="879" y="352"/>
                  <a:pt x="2183" y="976"/>
                  <a:pt x="2797" y="1355"/>
                </a:cubicBezTo>
                <a:cubicBezTo>
                  <a:pt x="2997" y="1478"/>
                  <a:pt x="3179" y="1164"/>
                  <a:pt x="2980" y="1042"/>
                </a:cubicBezTo>
                <a:cubicBezTo>
                  <a:pt x="2150" y="529"/>
                  <a:pt x="724" y="0"/>
                  <a:pt x="351" y="1305"/>
                </a:cubicBezTo>
                <a:cubicBezTo>
                  <a:pt x="0" y="2531"/>
                  <a:pt x="1530" y="3651"/>
                  <a:pt x="2469" y="4112"/>
                </a:cubicBezTo>
                <a:close/>
              </a:path>
            </a:pathLst>
          </a:custGeom>
          <a:solidFill>
            <a:schemeClr val="lt1"/>
          </a:solidFill>
          <a:ln>
            <a:noFill/>
          </a:ln>
        </p:spPr>
      </p:sp>
      <p:sp>
        <p:nvSpPr>
          <p:cNvPr id="60" name="big-pinterest-logo_80811"/>
          <p:cNvSpPr>
            <a:spLocks noChangeAspect="1"/>
          </p:cNvSpPr>
          <p:nvPr>
            <p:custDataLst>
              <p:tags r:id="rId25"/>
            </p:custDataLst>
          </p:nvPr>
        </p:nvSpPr>
        <p:spPr bwMode="auto">
          <a:xfrm>
            <a:off x="1097108" y="3836769"/>
            <a:ext cx="318772" cy="441102"/>
          </a:xfrm>
          <a:custGeom>
            <a:avLst/>
            <a:gdLst>
              <a:gd name="T0" fmla="*/ 3073 w 3141"/>
              <a:gd name="T1" fmla="*/ 1191 h 4356"/>
              <a:gd name="T2" fmla="*/ 2562 w 3141"/>
              <a:gd name="T3" fmla="*/ 327 h 4356"/>
              <a:gd name="T4" fmla="*/ 1533 w 3141"/>
              <a:gd name="T5" fmla="*/ 0 h 4356"/>
              <a:gd name="T6" fmla="*/ 0 w 3141"/>
              <a:gd name="T7" fmla="*/ 1457 h 4356"/>
              <a:gd name="T8" fmla="*/ 345 w 3141"/>
              <a:gd name="T9" fmla="*/ 2378 h 4356"/>
              <a:gd name="T10" fmla="*/ 646 w 3141"/>
              <a:gd name="T11" fmla="*/ 2401 h 4356"/>
              <a:gd name="T12" fmla="*/ 669 w 3141"/>
              <a:gd name="T13" fmla="*/ 2100 h 4356"/>
              <a:gd name="T14" fmla="*/ 426 w 3141"/>
              <a:gd name="T15" fmla="*/ 1457 h 4356"/>
              <a:gd name="T16" fmla="*/ 1533 w 3141"/>
              <a:gd name="T17" fmla="*/ 427 h 4356"/>
              <a:gd name="T18" fmla="*/ 2653 w 3141"/>
              <a:gd name="T19" fmla="*/ 1267 h 4356"/>
              <a:gd name="T20" fmla="*/ 2045 w 3141"/>
              <a:gd name="T21" fmla="*/ 2381 h 4356"/>
              <a:gd name="T22" fmla="*/ 1646 w 3141"/>
              <a:gd name="T23" fmla="*/ 2089 h 4356"/>
              <a:gd name="T24" fmla="*/ 1780 w 3141"/>
              <a:gd name="T25" fmla="*/ 1354 h 4356"/>
              <a:gd name="T26" fmla="*/ 1606 w 3141"/>
              <a:gd name="T27" fmla="*/ 811 h 4356"/>
              <a:gd name="T28" fmla="*/ 1281 w 3141"/>
              <a:gd name="T29" fmla="*/ 829 h 4356"/>
              <a:gd name="T30" fmla="*/ 1193 w 3141"/>
              <a:gd name="T31" fmla="*/ 2058 h 4356"/>
              <a:gd name="T32" fmla="*/ 1208 w 3141"/>
              <a:gd name="T33" fmla="*/ 2108 h 4356"/>
              <a:gd name="T34" fmla="*/ 818 w 3141"/>
              <a:gd name="T35" fmla="*/ 4101 h 4356"/>
              <a:gd name="T36" fmla="*/ 985 w 3141"/>
              <a:gd name="T37" fmla="*/ 4352 h 4356"/>
              <a:gd name="T38" fmla="*/ 1027 w 3141"/>
              <a:gd name="T39" fmla="*/ 4356 h 4356"/>
              <a:gd name="T40" fmla="*/ 1236 w 3141"/>
              <a:gd name="T41" fmla="*/ 4184 h 4356"/>
              <a:gd name="T42" fmla="*/ 1533 w 3141"/>
              <a:gd name="T43" fmla="*/ 2672 h 4356"/>
              <a:gd name="T44" fmla="*/ 2133 w 3141"/>
              <a:gd name="T45" fmla="*/ 2799 h 4356"/>
              <a:gd name="T46" fmla="*/ 2869 w 3141"/>
              <a:gd name="T47" fmla="*/ 2254 h 4356"/>
              <a:gd name="T48" fmla="*/ 3073 w 3141"/>
              <a:gd name="T49" fmla="*/ 1191 h 4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41" h="4356">
                <a:moveTo>
                  <a:pt x="3073" y="1191"/>
                </a:moveTo>
                <a:cubicBezTo>
                  <a:pt x="3009" y="837"/>
                  <a:pt x="2832" y="538"/>
                  <a:pt x="2562" y="327"/>
                </a:cubicBezTo>
                <a:cubicBezTo>
                  <a:pt x="2289" y="113"/>
                  <a:pt x="1934" y="0"/>
                  <a:pt x="1533" y="0"/>
                </a:cubicBezTo>
                <a:cubicBezTo>
                  <a:pt x="688" y="0"/>
                  <a:pt x="0" y="653"/>
                  <a:pt x="0" y="1457"/>
                </a:cubicBezTo>
                <a:cubicBezTo>
                  <a:pt x="0" y="1792"/>
                  <a:pt x="122" y="2119"/>
                  <a:pt x="345" y="2378"/>
                </a:cubicBezTo>
                <a:cubicBezTo>
                  <a:pt x="422" y="2467"/>
                  <a:pt x="557" y="2478"/>
                  <a:pt x="646" y="2401"/>
                </a:cubicBezTo>
                <a:cubicBezTo>
                  <a:pt x="735" y="2324"/>
                  <a:pt x="746" y="2189"/>
                  <a:pt x="669" y="2100"/>
                </a:cubicBezTo>
                <a:cubicBezTo>
                  <a:pt x="510" y="1916"/>
                  <a:pt x="426" y="1693"/>
                  <a:pt x="426" y="1457"/>
                </a:cubicBezTo>
                <a:cubicBezTo>
                  <a:pt x="426" y="889"/>
                  <a:pt x="923" y="427"/>
                  <a:pt x="1533" y="427"/>
                </a:cubicBezTo>
                <a:cubicBezTo>
                  <a:pt x="2139" y="427"/>
                  <a:pt x="2557" y="741"/>
                  <a:pt x="2653" y="1267"/>
                </a:cubicBezTo>
                <a:cubicBezTo>
                  <a:pt x="2761" y="1855"/>
                  <a:pt x="2371" y="2312"/>
                  <a:pt x="2045" y="2381"/>
                </a:cubicBezTo>
                <a:cubicBezTo>
                  <a:pt x="1849" y="2423"/>
                  <a:pt x="1715" y="2324"/>
                  <a:pt x="1646" y="2089"/>
                </a:cubicBezTo>
                <a:cubicBezTo>
                  <a:pt x="1709" y="1757"/>
                  <a:pt x="1760" y="1481"/>
                  <a:pt x="1780" y="1354"/>
                </a:cubicBezTo>
                <a:cubicBezTo>
                  <a:pt x="1820" y="1103"/>
                  <a:pt x="1755" y="900"/>
                  <a:pt x="1606" y="811"/>
                </a:cubicBezTo>
                <a:cubicBezTo>
                  <a:pt x="1503" y="749"/>
                  <a:pt x="1379" y="756"/>
                  <a:pt x="1281" y="829"/>
                </a:cubicBezTo>
                <a:cubicBezTo>
                  <a:pt x="1063" y="992"/>
                  <a:pt x="1031" y="1440"/>
                  <a:pt x="1193" y="2058"/>
                </a:cubicBezTo>
                <a:cubicBezTo>
                  <a:pt x="1198" y="2074"/>
                  <a:pt x="1203" y="2092"/>
                  <a:pt x="1208" y="2108"/>
                </a:cubicBezTo>
                <a:cubicBezTo>
                  <a:pt x="1047" y="2949"/>
                  <a:pt x="821" y="4084"/>
                  <a:pt x="818" y="4101"/>
                </a:cubicBezTo>
                <a:cubicBezTo>
                  <a:pt x="795" y="4216"/>
                  <a:pt x="870" y="4329"/>
                  <a:pt x="985" y="4352"/>
                </a:cubicBezTo>
                <a:cubicBezTo>
                  <a:pt x="999" y="4354"/>
                  <a:pt x="1013" y="4356"/>
                  <a:pt x="1027" y="4356"/>
                </a:cubicBezTo>
                <a:cubicBezTo>
                  <a:pt x="1127" y="4356"/>
                  <a:pt x="1216" y="4286"/>
                  <a:pt x="1236" y="4184"/>
                </a:cubicBezTo>
                <a:cubicBezTo>
                  <a:pt x="1247" y="4130"/>
                  <a:pt x="1394" y="3391"/>
                  <a:pt x="1533" y="2672"/>
                </a:cubicBezTo>
                <a:cubicBezTo>
                  <a:pt x="1696" y="2800"/>
                  <a:pt x="1904" y="2847"/>
                  <a:pt x="2133" y="2799"/>
                </a:cubicBezTo>
                <a:cubicBezTo>
                  <a:pt x="2413" y="2739"/>
                  <a:pt x="2688" y="2535"/>
                  <a:pt x="2869" y="2254"/>
                </a:cubicBezTo>
                <a:cubicBezTo>
                  <a:pt x="3069" y="1942"/>
                  <a:pt x="3141" y="1565"/>
                  <a:pt x="3073" y="1191"/>
                </a:cubicBezTo>
                <a:close/>
              </a:path>
            </a:pathLst>
          </a:custGeom>
          <a:solidFill>
            <a:schemeClr val="lt1"/>
          </a:solidFill>
          <a:ln>
            <a:noFill/>
          </a:ln>
        </p:spPr>
      </p:sp>
      <p:grpSp>
        <p:nvGrpSpPr>
          <p:cNvPr id="4" name="组合 3"/>
          <p:cNvGrpSpPr/>
          <p:nvPr/>
        </p:nvGrpSpPr>
        <p:grpSpPr>
          <a:xfrm>
            <a:off x="860485" y="5864590"/>
            <a:ext cx="11118637" cy="744695"/>
            <a:chOff x="974" y="3160"/>
            <a:chExt cx="12452" cy="834"/>
          </a:xfrm>
        </p:grpSpPr>
        <p:sp>
          <p:nvSpPr>
            <p:cNvPr id="5" name="Rectangle: Rounded Corners 4"/>
            <p:cNvSpPr/>
            <p:nvPr>
              <p:custDataLst>
                <p:tags r:id="rId26"/>
              </p:custDataLst>
            </p:nvPr>
          </p:nvSpPr>
          <p:spPr>
            <a:xfrm>
              <a:off x="2266" y="3160"/>
              <a:ext cx="4437" cy="834"/>
            </a:xfrm>
            <a:prstGeom prst="roundRect">
              <a:avLst>
                <a:gd name="adj" fmla="val 50000"/>
              </a:avLst>
            </a:prstGeom>
            <a:solidFill>
              <a:schemeClr val="lt1"/>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970" b="1" i="0" u="none" strike="noStrike" kern="1200" cap="none" spc="0" normalizeH="0" baseline="0" noProof="0">
                <a:ln>
                  <a:noFill/>
                </a:ln>
                <a:solidFill>
                  <a:schemeClr val="dk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6" name="Rectangle: Rounded Corners 53"/>
            <p:cNvSpPr/>
            <p:nvPr>
              <p:custDataLst>
                <p:tags r:id="rId27"/>
              </p:custDataLst>
            </p:nvPr>
          </p:nvSpPr>
          <p:spPr>
            <a:xfrm>
              <a:off x="974" y="3160"/>
              <a:ext cx="1011" cy="834"/>
            </a:xfrm>
            <a:prstGeom prst="roundRect">
              <a:avLst>
                <a:gd name="adj" fmla="val 50000"/>
              </a:avLst>
            </a:prstGeom>
            <a:solidFill>
              <a:schemeClr val="accent2"/>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970" b="1" i="0" u="none" strike="noStrike" kern="1200" cap="none" spc="0" normalizeH="0" baseline="0" noProof="0">
                <a:ln>
                  <a:noFill/>
                </a:ln>
                <a:solidFill>
                  <a:schemeClr val="dk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7" name="Rectangle: Rounded Corners 4"/>
            <p:cNvSpPr/>
            <p:nvPr>
              <p:custDataLst>
                <p:tags r:id="rId28"/>
              </p:custDataLst>
            </p:nvPr>
          </p:nvSpPr>
          <p:spPr>
            <a:xfrm>
              <a:off x="8990" y="3160"/>
              <a:ext cx="4437" cy="834"/>
            </a:xfrm>
            <a:prstGeom prst="roundRect">
              <a:avLst>
                <a:gd name="adj" fmla="val 50000"/>
              </a:avLst>
            </a:prstGeom>
            <a:solidFill>
              <a:schemeClr val="lt1"/>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970" b="1" i="0" u="none" strike="noStrike" kern="1200" cap="none" spc="0" normalizeH="0" baseline="0" noProof="0">
                <a:ln>
                  <a:noFill/>
                </a:ln>
                <a:solidFill>
                  <a:schemeClr val="dk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0" name="Rectangle: Rounded Corners 53"/>
            <p:cNvSpPr/>
            <p:nvPr>
              <p:custDataLst>
                <p:tags r:id="rId29"/>
              </p:custDataLst>
            </p:nvPr>
          </p:nvSpPr>
          <p:spPr>
            <a:xfrm>
              <a:off x="7687" y="3160"/>
              <a:ext cx="1011" cy="834"/>
            </a:xfrm>
            <a:prstGeom prst="roundRect">
              <a:avLst>
                <a:gd name="adj" fmla="val 50000"/>
              </a:avLst>
            </a:prstGeom>
            <a:solidFill>
              <a:schemeClr val="accent1"/>
            </a:solidFill>
            <a:ln>
              <a:noFill/>
            </a:ln>
            <a:effectLst>
              <a:outerShdw blurRad="1905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970" b="1" i="0" u="none" strike="noStrike" kern="1200" cap="none" spc="0" normalizeH="0" baseline="0" noProof="0">
                <a:ln>
                  <a:noFill/>
                </a:ln>
                <a:solidFill>
                  <a:schemeClr val="dk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3" name="文本框 12"/>
            <p:cNvSpPr txBox="1"/>
            <p:nvPr>
              <p:custDataLst>
                <p:tags r:id="rId30"/>
              </p:custDataLst>
            </p:nvPr>
          </p:nvSpPr>
          <p:spPr>
            <a:xfrm>
              <a:off x="2659" y="3340"/>
              <a:ext cx="3652" cy="473"/>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970" b="1" i="0" kern="1200" cap="none" spc="150" normalizeH="0" noProof="0">
                  <a:ln>
                    <a:noFill/>
                  </a:ln>
                  <a:solidFill>
                    <a:schemeClr val="dk1">
                      <a:lumMod val="75000"/>
                      <a:lumOff val="25000"/>
                    </a:schemeClr>
                  </a:solidFill>
                  <a:effectLst/>
                  <a:latin typeface="Times New Roman" panose="02020603050405020304" charset="0"/>
                  <a:ea typeface="微软雅黑" panose="020B0503020204020204" pitchFamily="34" charset="-122"/>
                  <a:cs typeface="微软雅黑" panose="020B0503020204020204" pitchFamily="34" charset="-122"/>
                </a:rPr>
                <a:t>不可预见的危险</a:t>
              </a:r>
              <a:endParaRPr kumimoji="0" lang="zh-CN" altLang="en-US" sz="1970" b="1" i="0" kern="1200" cap="none" spc="150" normalizeH="0" noProof="0">
                <a:ln>
                  <a:noFill/>
                </a:ln>
                <a:solidFill>
                  <a:schemeClr val="dk1">
                    <a:lumMod val="75000"/>
                    <a:lumOff val="25000"/>
                  </a:schemeClr>
                </a:solidFill>
                <a:effectLst/>
                <a:latin typeface="Times New Roman" panose="02020603050405020304" charset="0"/>
                <a:ea typeface="微软雅黑" panose="020B0503020204020204" pitchFamily="34" charset="-122"/>
                <a:cs typeface="微软雅黑" panose="020B0503020204020204" pitchFamily="34" charset="-122"/>
              </a:endParaRPr>
            </a:p>
          </p:txBody>
        </p:sp>
        <p:sp>
          <p:nvSpPr>
            <p:cNvPr id="14" name="文本框 13"/>
            <p:cNvSpPr txBox="1"/>
            <p:nvPr>
              <p:custDataLst>
                <p:tags r:id="rId31"/>
              </p:custDataLst>
            </p:nvPr>
          </p:nvSpPr>
          <p:spPr>
            <a:xfrm>
              <a:off x="9383" y="3340"/>
              <a:ext cx="3652" cy="473"/>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SzPct val="100000"/>
                <a:buFontTx/>
                <a:buNone/>
                <a:defRPr/>
              </a:pPr>
              <a:r>
                <a:rPr kumimoji="0" lang="zh-CN" altLang="en-US" sz="1970" b="1" i="0" kern="1200" cap="none" spc="150" normalizeH="0" noProof="0">
                  <a:ln>
                    <a:noFill/>
                  </a:ln>
                  <a:solidFill>
                    <a:schemeClr val="dk1">
                      <a:lumMod val="75000"/>
                      <a:lumOff val="25000"/>
                    </a:schemeClr>
                  </a:solidFill>
                  <a:effectLst/>
                  <a:latin typeface="Times New Roman" panose="02020603050405020304" charset="0"/>
                  <a:ea typeface="微软雅黑" panose="020B0503020204020204" pitchFamily="34" charset="-122"/>
                  <a:cs typeface="+mn-cs"/>
                </a:rPr>
                <a:t>缺氧，瓦斯中毒，漏电</a:t>
              </a:r>
              <a:endParaRPr kumimoji="0" lang="zh-CN" altLang="en-US" sz="1970" b="1" i="0" kern="1200" cap="none" spc="150" normalizeH="0" noProof="0">
                <a:ln>
                  <a:noFill/>
                </a:ln>
                <a:solidFill>
                  <a:schemeClr val="dk1">
                    <a:lumMod val="75000"/>
                    <a:lumOff val="25000"/>
                  </a:schemeClr>
                </a:solidFill>
                <a:effectLst/>
                <a:latin typeface="Times New Roman" panose="02020603050405020304" charset="0"/>
                <a:ea typeface="微软雅黑" panose="020B0503020204020204" pitchFamily="34" charset="-122"/>
                <a:cs typeface="+mn-cs"/>
              </a:endParaRPr>
            </a:p>
          </p:txBody>
        </p:sp>
        <p:sp>
          <p:nvSpPr>
            <p:cNvPr id="15" name="spray_142275"/>
            <p:cNvSpPr>
              <a:spLocks noChangeAspect="1"/>
            </p:cNvSpPr>
            <p:nvPr>
              <p:custDataLst>
                <p:tags r:id="rId32"/>
              </p:custDataLst>
            </p:nvPr>
          </p:nvSpPr>
          <p:spPr bwMode="auto">
            <a:xfrm>
              <a:off x="1314" y="3319"/>
              <a:ext cx="427" cy="494"/>
            </a:xfrm>
            <a:custGeom>
              <a:avLst/>
              <a:gdLst>
                <a:gd name="T0" fmla="*/ 5574 w 5574"/>
                <a:gd name="T1" fmla="*/ 392 h 6463"/>
                <a:gd name="T2" fmla="*/ 5493 w 5574"/>
                <a:gd name="T3" fmla="*/ 0 h 6463"/>
                <a:gd name="T4" fmla="*/ 2200 w 5574"/>
                <a:gd name="T5" fmla="*/ 681 h 6463"/>
                <a:gd name="T6" fmla="*/ 2200 w 5574"/>
                <a:gd name="T7" fmla="*/ 263 h 6463"/>
                <a:gd name="T8" fmla="*/ 867 w 5574"/>
                <a:gd name="T9" fmla="*/ 263 h 6463"/>
                <a:gd name="T10" fmla="*/ 867 w 5574"/>
                <a:gd name="T11" fmla="*/ 1264 h 6463"/>
                <a:gd name="T12" fmla="*/ 280 w 5574"/>
                <a:gd name="T13" fmla="*/ 1761 h 6463"/>
                <a:gd name="T14" fmla="*/ 0 w 5574"/>
                <a:gd name="T15" fmla="*/ 2645 h 6463"/>
                <a:gd name="T16" fmla="*/ 0 w 5574"/>
                <a:gd name="T17" fmla="*/ 6463 h 6463"/>
                <a:gd name="T18" fmla="*/ 3067 w 5574"/>
                <a:gd name="T19" fmla="*/ 6463 h 6463"/>
                <a:gd name="T20" fmla="*/ 3067 w 5574"/>
                <a:gd name="T21" fmla="*/ 2645 h 6463"/>
                <a:gd name="T22" fmla="*/ 2787 w 5574"/>
                <a:gd name="T23" fmla="*/ 1761 h 6463"/>
                <a:gd name="T24" fmla="*/ 2200 w 5574"/>
                <a:gd name="T25" fmla="*/ 1264 h 6463"/>
                <a:gd name="T26" fmla="*/ 2200 w 5574"/>
                <a:gd name="T27" fmla="*/ 1178 h 6463"/>
                <a:gd name="T28" fmla="*/ 5493 w 5574"/>
                <a:gd name="T29" fmla="*/ 1858 h 6463"/>
                <a:gd name="T30" fmla="*/ 5574 w 5574"/>
                <a:gd name="T31" fmla="*/ 1467 h 6463"/>
                <a:gd name="T32" fmla="*/ 2975 w 5574"/>
                <a:gd name="T33" fmla="*/ 929 h 6463"/>
                <a:gd name="T34" fmla="*/ 5574 w 5574"/>
                <a:gd name="T35" fmla="*/ 392 h 6463"/>
                <a:gd name="T36" fmla="*/ 400 w 5574"/>
                <a:gd name="T37" fmla="*/ 6063 h 6463"/>
                <a:gd name="T38" fmla="*/ 400 w 5574"/>
                <a:gd name="T39" fmla="*/ 2845 h 6463"/>
                <a:gd name="T40" fmla="*/ 2667 w 5574"/>
                <a:gd name="T41" fmla="*/ 2845 h 6463"/>
                <a:gd name="T42" fmla="*/ 2667 w 5574"/>
                <a:gd name="T43" fmla="*/ 6063 h 6463"/>
                <a:gd name="T44" fmla="*/ 400 w 5574"/>
                <a:gd name="T45" fmla="*/ 6063 h 6463"/>
                <a:gd name="T46" fmla="*/ 2649 w 5574"/>
                <a:gd name="T47" fmla="*/ 2445 h 6463"/>
                <a:gd name="T48" fmla="*/ 418 w 5574"/>
                <a:gd name="T49" fmla="*/ 2445 h 6463"/>
                <a:gd name="T50" fmla="*/ 1105 w 5574"/>
                <a:gd name="T51" fmla="*/ 1596 h 6463"/>
                <a:gd name="T52" fmla="*/ 1963 w 5574"/>
                <a:gd name="T53" fmla="*/ 1596 h 6463"/>
                <a:gd name="T54" fmla="*/ 2649 w 5574"/>
                <a:gd name="T55" fmla="*/ 2445 h 6463"/>
                <a:gd name="T56" fmla="*/ 1800 w 5574"/>
                <a:gd name="T57" fmla="*/ 1196 h 6463"/>
                <a:gd name="T58" fmla="*/ 1267 w 5574"/>
                <a:gd name="T59" fmla="*/ 1196 h 6463"/>
                <a:gd name="T60" fmla="*/ 1267 w 5574"/>
                <a:gd name="T61" fmla="*/ 663 h 6463"/>
                <a:gd name="T62" fmla="*/ 1800 w 5574"/>
                <a:gd name="T63" fmla="*/ 663 h 6463"/>
                <a:gd name="T64" fmla="*/ 1800 w 5574"/>
                <a:gd name="T65" fmla="*/ 764 h 6463"/>
                <a:gd name="T66" fmla="*/ 1800 w 5574"/>
                <a:gd name="T67" fmla="*/ 1095 h 6463"/>
                <a:gd name="T68" fmla="*/ 1800 w 5574"/>
                <a:gd name="T69" fmla="*/ 1196 h 6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74" h="6463">
                  <a:moveTo>
                    <a:pt x="5574" y="392"/>
                  </a:moveTo>
                  <a:lnTo>
                    <a:pt x="5493" y="0"/>
                  </a:lnTo>
                  <a:lnTo>
                    <a:pt x="2200" y="681"/>
                  </a:lnTo>
                  <a:lnTo>
                    <a:pt x="2200" y="263"/>
                  </a:lnTo>
                  <a:lnTo>
                    <a:pt x="867" y="263"/>
                  </a:lnTo>
                  <a:lnTo>
                    <a:pt x="867" y="1264"/>
                  </a:lnTo>
                  <a:cubicBezTo>
                    <a:pt x="633" y="1377"/>
                    <a:pt x="432" y="1547"/>
                    <a:pt x="280" y="1761"/>
                  </a:cubicBezTo>
                  <a:cubicBezTo>
                    <a:pt x="97" y="2021"/>
                    <a:pt x="0" y="2327"/>
                    <a:pt x="0" y="2645"/>
                  </a:cubicBezTo>
                  <a:lnTo>
                    <a:pt x="0" y="6463"/>
                  </a:lnTo>
                  <a:lnTo>
                    <a:pt x="3067" y="6463"/>
                  </a:lnTo>
                  <a:lnTo>
                    <a:pt x="3067" y="2645"/>
                  </a:lnTo>
                  <a:cubicBezTo>
                    <a:pt x="3067" y="2327"/>
                    <a:pt x="2970" y="2021"/>
                    <a:pt x="2787" y="1761"/>
                  </a:cubicBezTo>
                  <a:cubicBezTo>
                    <a:pt x="2635" y="1547"/>
                    <a:pt x="2434" y="1377"/>
                    <a:pt x="2200" y="1264"/>
                  </a:cubicBezTo>
                  <a:lnTo>
                    <a:pt x="2200" y="1178"/>
                  </a:lnTo>
                  <a:lnTo>
                    <a:pt x="5493" y="1858"/>
                  </a:lnTo>
                  <a:lnTo>
                    <a:pt x="5574" y="1467"/>
                  </a:lnTo>
                  <a:lnTo>
                    <a:pt x="2975" y="929"/>
                  </a:lnTo>
                  <a:lnTo>
                    <a:pt x="5574" y="392"/>
                  </a:lnTo>
                  <a:close/>
                  <a:moveTo>
                    <a:pt x="400" y="6063"/>
                  </a:moveTo>
                  <a:lnTo>
                    <a:pt x="400" y="2845"/>
                  </a:lnTo>
                  <a:lnTo>
                    <a:pt x="2667" y="2845"/>
                  </a:lnTo>
                  <a:lnTo>
                    <a:pt x="2667" y="6063"/>
                  </a:lnTo>
                  <a:lnTo>
                    <a:pt x="400" y="6063"/>
                  </a:lnTo>
                  <a:close/>
                  <a:moveTo>
                    <a:pt x="2649" y="2445"/>
                  </a:moveTo>
                  <a:lnTo>
                    <a:pt x="418" y="2445"/>
                  </a:lnTo>
                  <a:cubicBezTo>
                    <a:pt x="487" y="2068"/>
                    <a:pt x="744" y="1743"/>
                    <a:pt x="1105" y="1596"/>
                  </a:cubicBezTo>
                  <a:lnTo>
                    <a:pt x="1963" y="1596"/>
                  </a:lnTo>
                  <a:cubicBezTo>
                    <a:pt x="2323" y="1743"/>
                    <a:pt x="2581" y="2068"/>
                    <a:pt x="2649" y="2445"/>
                  </a:cubicBezTo>
                  <a:close/>
                  <a:moveTo>
                    <a:pt x="1800" y="1196"/>
                  </a:moveTo>
                  <a:lnTo>
                    <a:pt x="1267" y="1196"/>
                  </a:lnTo>
                  <a:lnTo>
                    <a:pt x="1267" y="663"/>
                  </a:lnTo>
                  <a:lnTo>
                    <a:pt x="1800" y="663"/>
                  </a:lnTo>
                  <a:lnTo>
                    <a:pt x="1800" y="764"/>
                  </a:lnTo>
                  <a:lnTo>
                    <a:pt x="1800" y="1095"/>
                  </a:lnTo>
                  <a:lnTo>
                    <a:pt x="1800" y="1196"/>
                  </a:lnTo>
                  <a:close/>
                </a:path>
              </a:pathLst>
            </a:custGeom>
            <a:solidFill>
              <a:schemeClr val="lt1"/>
            </a:solidFill>
            <a:ln>
              <a:noFill/>
            </a:ln>
          </p:spPr>
        </p:sp>
        <p:sp>
          <p:nvSpPr>
            <p:cNvPr id="16" name="spray-gun_272337"/>
            <p:cNvSpPr>
              <a:spLocks noChangeAspect="1"/>
            </p:cNvSpPr>
            <p:nvPr>
              <p:custDataLst>
                <p:tags r:id="rId33"/>
              </p:custDataLst>
            </p:nvPr>
          </p:nvSpPr>
          <p:spPr bwMode="auto">
            <a:xfrm>
              <a:off x="7950" y="3292"/>
              <a:ext cx="485" cy="494"/>
            </a:xfrm>
            <a:custGeom>
              <a:avLst/>
              <a:gdLst>
                <a:gd name="T0" fmla="*/ 6386 w 6696"/>
                <a:gd name="T1" fmla="*/ 4486 h 6827"/>
                <a:gd name="T2" fmla="*/ 5974 w 6696"/>
                <a:gd name="T3" fmla="*/ 2829 h 6827"/>
                <a:gd name="T4" fmla="*/ 4517 w 6696"/>
                <a:gd name="T5" fmla="*/ 3182 h 6827"/>
                <a:gd name="T6" fmla="*/ 3853 w 6696"/>
                <a:gd name="T7" fmla="*/ 2829 h 6827"/>
                <a:gd name="T8" fmla="*/ 3169 w 6696"/>
                <a:gd name="T9" fmla="*/ 2449 h 6827"/>
                <a:gd name="T10" fmla="*/ 4131 w 6696"/>
                <a:gd name="T11" fmla="*/ 526 h 6827"/>
                <a:gd name="T12" fmla="*/ 3644 w 6696"/>
                <a:gd name="T13" fmla="*/ 0 h 6827"/>
                <a:gd name="T14" fmla="*/ 1318 w 6696"/>
                <a:gd name="T15" fmla="*/ 157 h 6827"/>
                <a:gd name="T16" fmla="*/ 1642 w 6696"/>
                <a:gd name="T17" fmla="*/ 1953 h 6827"/>
                <a:gd name="T18" fmla="*/ 2152 w 6696"/>
                <a:gd name="T19" fmla="*/ 2829 h 6827"/>
                <a:gd name="T20" fmla="*/ 1203 w 6696"/>
                <a:gd name="T21" fmla="*/ 3251 h 6827"/>
                <a:gd name="T22" fmla="*/ 225 w 6696"/>
                <a:gd name="T23" fmla="*/ 3513 h 6827"/>
                <a:gd name="T24" fmla="*/ 225 w 6696"/>
                <a:gd name="T25" fmla="*/ 3962 h 6827"/>
                <a:gd name="T26" fmla="*/ 1203 w 6696"/>
                <a:gd name="T27" fmla="*/ 4224 h 6827"/>
                <a:gd name="T28" fmla="*/ 2433 w 6696"/>
                <a:gd name="T29" fmla="*/ 4646 h 6827"/>
                <a:gd name="T30" fmla="*/ 1974 w 6696"/>
                <a:gd name="T31" fmla="*/ 5574 h 6827"/>
                <a:gd name="T32" fmla="*/ 2343 w 6696"/>
                <a:gd name="T33" fmla="*/ 5830 h 6827"/>
                <a:gd name="T34" fmla="*/ 2877 w 6696"/>
                <a:gd name="T35" fmla="*/ 4992 h 6827"/>
                <a:gd name="T36" fmla="*/ 3853 w 6696"/>
                <a:gd name="T37" fmla="*/ 4646 h 6827"/>
                <a:gd name="T38" fmla="*/ 4512 w 6696"/>
                <a:gd name="T39" fmla="*/ 4292 h 6827"/>
                <a:gd name="T40" fmla="*/ 4207 w 6696"/>
                <a:gd name="T41" fmla="*/ 6350 h 6827"/>
                <a:gd name="T42" fmla="*/ 4615 w 6696"/>
                <a:gd name="T43" fmla="*/ 6827 h 6827"/>
                <a:gd name="T44" fmla="*/ 6583 w 6696"/>
                <a:gd name="T45" fmla="*/ 6682 h 6827"/>
                <a:gd name="T46" fmla="*/ 1637 w 6696"/>
                <a:gd name="T47" fmla="*/ 491 h 6827"/>
                <a:gd name="T48" fmla="*/ 1677 w 6696"/>
                <a:gd name="T49" fmla="*/ 448 h 6827"/>
                <a:gd name="T50" fmla="*/ 3673 w 6696"/>
                <a:gd name="T51" fmla="*/ 461 h 6827"/>
                <a:gd name="T52" fmla="*/ 2761 w 6696"/>
                <a:gd name="T53" fmla="*/ 2129 h 6827"/>
                <a:gd name="T54" fmla="*/ 2557 w 6696"/>
                <a:gd name="T55" fmla="*/ 2129 h 6827"/>
                <a:gd name="T56" fmla="*/ 2721 w 6696"/>
                <a:gd name="T57" fmla="*/ 2586 h 6827"/>
                <a:gd name="T58" fmla="*/ 2600 w 6696"/>
                <a:gd name="T59" fmla="*/ 2829 h 6827"/>
                <a:gd name="T60" fmla="*/ 2721 w 6696"/>
                <a:gd name="T61" fmla="*/ 2586 h 6827"/>
                <a:gd name="T62" fmla="*/ 3826 w 6696"/>
                <a:gd name="T63" fmla="*/ 4068 h 6827"/>
                <a:gd name="T64" fmla="*/ 1652 w 6696"/>
                <a:gd name="T65" fmla="*/ 4197 h 6827"/>
                <a:gd name="T66" fmla="*/ 3826 w 6696"/>
                <a:gd name="T67" fmla="*/ 3277 h 6827"/>
                <a:gd name="T68" fmla="*/ 4512 w 6696"/>
                <a:gd name="T69" fmla="*/ 3844 h 6827"/>
                <a:gd name="T70" fmla="*/ 4275 w 6696"/>
                <a:gd name="T71" fmla="*/ 3631 h 6827"/>
                <a:gd name="T72" fmla="*/ 4512 w 6696"/>
                <a:gd name="T73" fmla="*/ 3844 h 6827"/>
                <a:gd name="T74" fmla="*/ 4958 w 6696"/>
                <a:gd name="T75" fmla="*/ 4456 h 6827"/>
                <a:gd name="T76" fmla="*/ 5938 w 6696"/>
                <a:gd name="T77" fmla="*/ 3277 h 6827"/>
                <a:gd name="T78" fmla="*/ 6228 w 6696"/>
                <a:gd name="T79" fmla="*/ 637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96" h="6827">
                  <a:moveTo>
                    <a:pt x="6677" y="6350"/>
                  </a:moveTo>
                  <a:lnTo>
                    <a:pt x="6386" y="4486"/>
                  </a:lnTo>
                  <a:lnTo>
                    <a:pt x="6386" y="3241"/>
                  </a:lnTo>
                  <a:cubicBezTo>
                    <a:pt x="6386" y="3014"/>
                    <a:pt x="6201" y="2829"/>
                    <a:pt x="5974" y="2829"/>
                  </a:cubicBezTo>
                  <a:lnTo>
                    <a:pt x="4925" y="2829"/>
                  </a:lnTo>
                  <a:cubicBezTo>
                    <a:pt x="4717" y="2829"/>
                    <a:pt x="4545" y="2983"/>
                    <a:pt x="4517" y="3182"/>
                  </a:cubicBezTo>
                  <a:lnTo>
                    <a:pt x="4269" y="3182"/>
                  </a:lnTo>
                  <a:cubicBezTo>
                    <a:pt x="4236" y="2982"/>
                    <a:pt x="4062" y="2829"/>
                    <a:pt x="3853" y="2829"/>
                  </a:cubicBezTo>
                  <a:lnTo>
                    <a:pt x="3169" y="2829"/>
                  </a:lnTo>
                  <a:lnTo>
                    <a:pt x="3169" y="2449"/>
                  </a:lnTo>
                  <a:cubicBezTo>
                    <a:pt x="3358" y="2342"/>
                    <a:pt x="3532" y="2174"/>
                    <a:pt x="3679" y="1953"/>
                  </a:cubicBezTo>
                  <a:cubicBezTo>
                    <a:pt x="3928" y="1580"/>
                    <a:pt x="4088" y="1073"/>
                    <a:pt x="4131" y="526"/>
                  </a:cubicBezTo>
                  <a:cubicBezTo>
                    <a:pt x="4141" y="391"/>
                    <a:pt x="4095" y="257"/>
                    <a:pt x="4003" y="157"/>
                  </a:cubicBezTo>
                  <a:cubicBezTo>
                    <a:pt x="3911" y="57"/>
                    <a:pt x="3780" y="0"/>
                    <a:pt x="3644" y="0"/>
                  </a:cubicBezTo>
                  <a:lnTo>
                    <a:pt x="1677" y="0"/>
                  </a:lnTo>
                  <a:cubicBezTo>
                    <a:pt x="1541" y="0"/>
                    <a:pt x="1410" y="57"/>
                    <a:pt x="1318" y="157"/>
                  </a:cubicBezTo>
                  <a:cubicBezTo>
                    <a:pt x="1226" y="256"/>
                    <a:pt x="1180" y="391"/>
                    <a:pt x="1190" y="526"/>
                  </a:cubicBezTo>
                  <a:cubicBezTo>
                    <a:pt x="1233" y="1073"/>
                    <a:pt x="1393" y="1580"/>
                    <a:pt x="1642" y="1953"/>
                  </a:cubicBezTo>
                  <a:cubicBezTo>
                    <a:pt x="1789" y="2174"/>
                    <a:pt x="1963" y="2342"/>
                    <a:pt x="2152" y="2449"/>
                  </a:cubicBezTo>
                  <a:lnTo>
                    <a:pt x="2152" y="2829"/>
                  </a:lnTo>
                  <a:lnTo>
                    <a:pt x="1625" y="2829"/>
                  </a:lnTo>
                  <a:cubicBezTo>
                    <a:pt x="1393" y="2829"/>
                    <a:pt x="1203" y="3018"/>
                    <a:pt x="1203" y="3251"/>
                  </a:cubicBezTo>
                  <a:lnTo>
                    <a:pt x="1203" y="3513"/>
                  </a:lnTo>
                  <a:lnTo>
                    <a:pt x="225" y="3513"/>
                  </a:lnTo>
                  <a:cubicBezTo>
                    <a:pt x="101" y="3513"/>
                    <a:pt x="0" y="3614"/>
                    <a:pt x="0" y="3737"/>
                  </a:cubicBezTo>
                  <a:cubicBezTo>
                    <a:pt x="0" y="3861"/>
                    <a:pt x="101" y="3962"/>
                    <a:pt x="225" y="3962"/>
                  </a:cubicBezTo>
                  <a:lnTo>
                    <a:pt x="1203" y="3962"/>
                  </a:lnTo>
                  <a:lnTo>
                    <a:pt x="1203" y="4224"/>
                  </a:lnTo>
                  <a:cubicBezTo>
                    <a:pt x="1203" y="4457"/>
                    <a:pt x="1393" y="4646"/>
                    <a:pt x="1625" y="4646"/>
                  </a:cubicBezTo>
                  <a:lnTo>
                    <a:pt x="2433" y="4646"/>
                  </a:lnTo>
                  <a:lnTo>
                    <a:pt x="2429" y="4918"/>
                  </a:lnTo>
                  <a:lnTo>
                    <a:pt x="1974" y="5574"/>
                  </a:lnTo>
                  <a:cubicBezTo>
                    <a:pt x="1904" y="5676"/>
                    <a:pt x="1929" y="5815"/>
                    <a:pt x="2031" y="5886"/>
                  </a:cubicBezTo>
                  <a:cubicBezTo>
                    <a:pt x="2132" y="5957"/>
                    <a:pt x="2272" y="5931"/>
                    <a:pt x="2343" y="5830"/>
                  </a:cubicBezTo>
                  <a:lnTo>
                    <a:pt x="2837" y="5117"/>
                  </a:lnTo>
                  <a:cubicBezTo>
                    <a:pt x="2862" y="5080"/>
                    <a:pt x="2876" y="5037"/>
                    <a:pt x="2877" y="4992"/>
                  </a:cubicBezTo>
                  <a:lnTo>
                    <a:pt x="2882" y="4646"/>
                  </a:lnTo>
                  <a:lnTo>
                    <a:pt x="3853" y="4646"/>
                  </a:lnTo>
                  <a:cubicBezTo>
                    <a:pt x="4062" y="4646"/>
                    <a:pt x="4236" y="4492"/>
                    <a:pt x="4269" y="4292"/>
                  </a:cubicBezTo>
                  <a:lnTo>
                    <a:pt x="4512" y="4292"/>
                  </a:lnTo>
                  <a:lnTo>
                    <a:pt x="4512" y="4404"/>
                  </a:lnTo>
                  <a:lnTo>
                    <a:pt x="4207" y="6350"/>
                  </a:lnTo>
                  <a:cubicBezTo>
                    <a:pt x="4188" y="6469"/>
                    <a:pt x="4223" y="6590"/>
                    <a:pt x="4301" y="6682"/>
                  </a:cubicBezTo>
                  <a:cubicBezTo>
                    <a:pt x="4380" y="6774"/>
                    <a:pt x="4494" y="6827"/>
                    <a:pt x="4615" y="6827"/>
                  </a:cubicBezTo>
                  <a:lnTo>
                    <a:pt x="6270" y="6827"/>
                  </a:lnTo>
                  <a:cubicBezTo>
                    <a:pt x="6390" y="6827"/>
                    <a:pt x="6505" y="6774"/>
                    <a:pt x="6583" y="6682"/>
                  </a:cubicBezTo>
                  <a:cubicBezTo>
                    <a:pt x="6662" y="6591"/>
                    <a:pt x="6696" y="6470"/>
                    <a:pt x="6677" y="6350"/>
                  </a:cubicBezTo>
                  <a:close/>
                  <a:moveTo>
                    <a:pt x="1637" y="491"/>
                  </a:moveTo>
                  <a:cubicBezTo>
                    <a:pt x="1636" y="480"/>
                    <a:pt x="1640" y="469"/>
                    <a:pt x="1648" y="461"/>
                  </a:cubicBezTo>
                  <a:cubicBezTo>
                    <a:pt x="1655" y="453"/>
                    <a:pt x="1666" y="448"/>
                    <a:pt x="1677" y="448"/>
                  </a:cubicBezTo>
                  <a:lnTo>
                    <a:pt x="3644" y="448"/>
                  </a:lnTo>
                  <a:cubicBezTo>
                    <a:pt x="3655" y="448"/>
                    <a:pt x="3666" y="453"/>
                    <a:pt x="3673" y="461"/>
                  </a:cubicBezTo>
                  <a:cubicBezTo>
                    <a:pt x="3681" y="469"/>
                    <a:pt x="3685" y="480"/>
                    <a:pt x="3684" y="491"/>
                  </a:cubicBezTo>
                  <a:cubicBezTo>
                    <a:pt x="3636" y="1108"/>
                    <a:pt x="3340" y="2020"/>
                    <a:pt x="2761" y="2129"/>
                  </a:cubicBezTo>
                  <a:cubicBezTo>
                    <a:pt x="2694" y="2142"/>
                    <a:pt x="2627" y="2142"/>
                    <a:pt x="2560" y="2129"/>
                  </a:cubicBezTo>
                  <a:cubicBezTo>
                    <a:pt x="2559" y="2129"/>
                    <a:pt x="2558" y="2129"/>
                    <a:pt x="2557" y="2129"/>
                  </a:cubicBezTo>
                  <a:cubicBezTo>
                    <a:pt x="2066" y="2032"/>
                    <a:pt x="1699" y="1288"/>
                    <a:pt x="1637" y="491"/>
                  </a:cubicBezTo>
                  <a:close/>
                  <a:moveTo>
                    <a:pt x="2721" y="2586"/>
                  </a:moveTo>
                  <a:lnTo>
                    <a:pt x="2721" y="2829"/>
                  </a:lnTo>
                  <a:lnTo>
                    <a:pt x="2600" y="2829"/>
                  </a:lnTo>
                  <a:lnTo>
                    <a:pt x="2600" y="2586"/>
                  </a:lnTo>
                  <a:cubicBezTo>
                    <a:pt x="2637" y="2588"/>
                    <a:pt x="2680" y="2588"/>
                    <a:pt x="2721" y="2586"/>
                  </a:cubicBezTo>
                  <a:close/>
                  <a:moveTo>
                    <a:pt x="3826" y="3407"/>
                  </a:moveTo>
                  <a:lnTo>
                    <a:pt x="3826" y="4068"/>
                  </a:lnTo>
                  <a:lnTo>
                    <a:pt x="3826" y="4197"/>
                  </a:lnTo>
                  <a:lnTo>
                    <a:pt x="1652" y="4197"/>
                  </a:lnTo>
                  <a:lnTo>
                    <a:pt x="1652" y="3277"/>
                  </a:lnTo>
                  <a:lnTo>
                    <a:pt x="3826" y="3277"/>
                  </a:lnTo>
                  <a:lnTo>
                    <a:pt x="3826" y="3407"/>
                  </a:lnTo>
                  <a:close/>
                  <a:moveTo>
                    <a:pt x="4512" y="3844"/>
                  </a:moveTo>
                  <a:lnTo>
                    <a:pt x="4275" y="3844"/>
                  </a:lnTo>
                  <a:lnTo>
                    <a:pt x="4275" y="3631"/>
                  </a:lnTo>
                  <a:lnTo>
                    <a:pt x="4512" y="3631"/>
                  </a:lnTo>
                  <a:lnTo>
                    <a:pt x="4512" y="3844"/>
                  </a:lnTo>
                  <a:close/>
                  <a:moveTo>
                    <a:pt x="4656" y="6378"/>
                  </a:moveTo>
                  <a:lnTo>
                    <a:pt x="4958" y="4456"/>
                  </a:lnTo>
                  <a:cubicBezTo>
                    <a:pt x="4962" y="4432"/>
                    <a:pt x="4961" y="4517"/>
                    <a:pt x="4961" y="3277"/>
                  </a:cubicBezTo>
                  <a:lnTo>
                    <a:pt x="5938" y="3277"/>
                  </a:lnTo>
                  <a:cubicBezTo>
                    <a:pt x="5938" y="4604"/>
                    <a:pt x="5937" y="4513"/>
                    <a:pt x="5940" y="4538"/>
                  </a:cubicBezTo>
                  <a:lnTo>
                    <a:pt x="6228" y="6378"/>
                  </a:lnTo>
                  <a:lnTo>
                    <a:pt x="4656" y="6378"/>
                  </a:lnTo>
                  <a:close/>
                </a:path>
              </a:pathLst>
            </a:custGeom>
            <a:solidFill>
              <a:schemeClr val="lt1"/>
            </a:solidFill>
            <a:ln>
              <a:noFill/>
            </a:ln>
          </p:spPr>
        </p:sp>
      </p:grpSp>
      <p:cxnSp>
        <p:nvCxnSpPr>
          <p:cNvPr id="19" name="直接箭头连接符 18"/>
          <p:cNvCxnSpPr/>
          <p:nvPr>
            <p:custDataLst>
              <p:tags r:id="rId34"/>
            </p:custDataLst>
          </p:nvPr>
        </p:nvCxnSpPr>
        <p:spPr>
          <a:xfrm>
            <a:off x="6210860" y="2992067"/>
            <a:ext cx="428601"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custDataLst>
              <p:tags r:id="rId35"/>
            </p:custDataLst>
          </p:nvPr>
        </p:nvCxnSpPr>
        <p:spPr>
          <a:xfrm>
            <a:off x="6210860" y="4049284"/>
            <a:ext cx="428601"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custDataLst>
              <p:tags r:id="rId36"/>
            </p:custDataLst>
          </p:nvPr>
        </p:nvCxnSpPr>
        <p:spPr>
          <a:xfrm>
            <a:off x="6210860" y="5169898"/>
            <a:ext cx="428601"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custDataLst>
              <p:tags r:id="rId37"/>
            </p:custDataLst>
          </p:nvPr>
        </p:nvCxnSpPr>
        <p:spPr>
          <a:xfrm>
            <a:off x="6210860" y="6203006"/>
            <a:ext cx="428601"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5" name="任意多边形 24"/>
          <p:cNvSpPr/>
          <p:nvPr>
            <p:custDataLst>
              <p:tags r:id="rId38"/>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任意多边形 25"/>
          <p:cNvSpPr/>
          <p:nvPr>
            <p:custDataLst>
              <p:tags r:id="rId39"/>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03  </a:t>
            </a:r>
            <a:r>
              <a:rPr lang="zh-CN" altLang="en-US" sz="3000">
                <a:solidFill>
                  <a:schemeClr val="accent1"/>
                </a:solidFill>
                <a:latin typeface="Times New Roman" panose="02020603050405020304" charset="0"/>
                <a:ea typeface="微软雅黑" panose="020B0503020204020204" pitchFamily="34" charset="-122"/>
                <a:sym typeface="+mn-ea"/>
              </a:rPr>
              <a:t>杜绝不安全的行为习惯</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10545" y="1231693"/>
            <a:ext cx="10910586"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纠违章---杜绝不安全行为--把遵章训练成本能---人有哪些本能</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 name="文本框 1"/>
          <p:cNvSpPr txBox="1"/>
          <p:nvPr>
            <p:custDataLst>
              <p:tags r:id="rId2"/>
            </p:custDataLst>
          </p:nvPr>
        </p:nvSpPr>
        <p:spPr>
          <a:xfrm>
            <a:off x="790908" y="1834593"/>
            <a:ext cx="6076319" cy="437515"/>
          </a:xfrm>
          <a:prstGeom prst="rect">
            <a:avLst/>
          </a:prstGeom>
          <a:noFill/>
        </p:spPr>
        <p:txBody>
          <a:bodyPr wrap="square" rtlCol="0" anchor="t">
            <a:spAutoFit/>
          </a:bodyPr>
          <a:lstStyle/>
          <a:p>
            <a:pPr algn="l"/>
            <a:r>
              <a:rPr lang="zh-CN" altLang="en-US" sz="2250">
                <a:solidFill>
                  <a:schemeClr val="dk1">
                    <a:lumMod val="75000"/>
                    <a:lumOff val="25000"/>
                  </a:schemeClr>
                </a:solidFill>
                <a:latin typeface="Times New Roman" panose="02020603050405020304" charset="0"/>
                <a:ea typeface="微软雅黑" panose="020B0503020204020204" pitchFamily="34" charset="-122"/>
              </a:rPr>
              <a:t>回归动物对危险的感知，我们就安全了!</a:t>
            </a:r>
            <a:endParaRPr lang="zh-CN" altLang="en-US" sz="2250">
              <a:solidFill>
                <a:schemeClr val="dk1">
                  <a:lumMod val="75000"/>
                  <a:lumOff val="25000"/>
                </a:schemeClr>
              </a:solidFill>
              <a:latin typeface="Times New Roman" panose="02020603050405020304" charset="0"/>
              <a:ea typeface="微软雅黑" panose="020B0503020204020204" pitchFamily="34" charset="-122"/>
            </a:endParaRPr>
          </a:p>
        </p:txBody>
      </p:sp>
      <p:sp>
        <p:nvSpPr>
          <p:cNvPr id="4" name="文本框 3"/>
          <p:cNvSpPr txBox="1"/>
          <p:nvPr/>
        </p:nvSpPr>
        <p:spPr>
          <a:xfrm>
            <a:off x="1484528" y="2593324"/>
            <a:ext cx="3571679" cy="437515"/>
          </a:xfrm>
          <a:prstGeom prst="rect">
            <a:avLst/>
          </a:prstGeom>
          <a:noFill/>
        </p:spPr>
        <p:txBody>
          <a:bodyPr wrap="square" rtlCol="0" anchor="t">
            <a:spAutoFit/>
          </a:bodyPr>
          <a:lstStyle/>
          <a:p>
            <a:pPr algn="l"/>
            <a:r>
              <a:rPr lang="zh-CN" altLang="en-US" sz="2250" b="1">
                <a:solidFill>
                  <a:srgbClr val="000000"/>
                </a:solidFill>
                <a:latin typeface="Times New Roman" panose="02020603050405020304" charset="0"/>
                <a:ea typeface="微软雅黑" panose="020B0503020204020204" pitchFamily="34" charset="-122"/>
              </a:rPr>
              <a:t>本 能</a:t>
            </a:r>
            <a:endParaRPr lang="zh-CN" altLang="en-US" sz="2250" b="1">
              <a:solidFill>
                <a:srgbClr val="000000"/>
              </a:solidFill>
              <a:latin typeface="Times New Roman" panose="02020603050405020304" charset="0"/>
              <a:ea typeface="微软雅黑" panose="020B0503020204020204" pitchFamily="34" charset="-122"/>
            </a:endParaRPr>
          </a:p>
        </p:txBody>
      </p:sp>
      <p:grpSp>
        <p:nvGrpSpPr>
          <p:cNvPr id="17" name="组合 16"/>
          <p:cNvGrpSpPr/>
          <p:nvPr/>
        </p:nvGrpSpPr>
        <p:grpSpPr>
          <a:xfrm>
            <a:off x="398738" y="2555036"/>
            <a:ext cx="11325794" cy="4453884"/>
            <a:chOff x="-36" y="3383"/>
            <a:chExt cx="10540" cy="4145"/>
          </a:xfrm>
        </p:grpSpPr>
        <p:sp>
          <p:nvSpPr>
            <p:cNvPr id="28" name="任意多边形 27"/>
            <p:cNvSpPr/>
            <p:nvPr>
              <p:custDataLst>
                <p:tags r:id="rId3"/>
              </p:custDataLst>
            </p:nvPr>
          </p:nvSpPr>
          <p:spPr bwMode="auto">
            <a:xfrm rot="680677">
              <a:off x="-36" y="3383"/>
              <a:ext cx="10541" cy="3887"/>
            </a:xfrm>
            <a:custGeom>
              <a:avLst/>
              <a:gdLst>
                <a:gd name="connsiteX0" fmla="*/ 951889 w 9619841"/>
                <a:gd name="connsiteY0" fmla="*/ 1648559 h 3547423"/>
                <a:gd name="connsiteX1" fmla="*/ 3004214 w 9619841"/>
                <a:gd name="connsiteY1" fmla="*/ 1936794 h 3547423"/>
                <a:gd name="connsiteX2" fmla="*/ 4524838 w 9619841"/>
                <a:gd name="connsiteY2" fmla="*/ 2234515 h 3547423"/>
                <a:gd name="connsiteX3" fmla="*/ 5370163 w 9619841"/>
                <a:gd name="connsiteY3" fmla="*/ 2049108 h 3547423"/>
                <a:gd name="connsiteX4" fmla="*/ 5707332 w 9619841"/>
                <a:gd name="connsiteY4" fmla="*/ 1804156 h 3547423"/>
                <a:gd name="connsiteX5" fmla="*/ 7115567 w 9619841"/>
                <a:gd name="connsiteY5" fmla="*/ 1032933 h 3547423"/>
                <a:gd name="connsiteX6" fmla="*/ 8228898 w 9619841"/>
                <a:gd name="connsiteY6" fmla="*/ 1138829 h 3547423"/>
                <a:gd name="connsiteX7" fmla="*/ 9309568 w 9619841"/>
                <a:gd name="connsiteY7" fmla="*/ 0 h 3547423"/>
                <a:gd name="connsiteX8" fmla="*/ 8146286 w 9619841"/>
                <a:gd name="connsiteY8" fmla="*/ 1264692 h 3547423"/>
                <a:gd name="connsiteX9" fmla="*/ 9564126 w 9619841"/>
                <a:gd name="connsiteY9" fmla="*/ 1403747 h 3547423"/>
                <a:gd name="connsiteX10" fmla="*/ 9619841 w 9619841"/>
                <a:gd name="connsiteY10" fmla="*/ 1373797 h 3547423"/>
                <a:gd name="connsiteX11" fmla="*/ 7947443 w 9619841"/>
                <a:gd name="connsiteY11" fmla="*/ 1331011 h 3547423"/>
                <a:gd name="connsiteX12" fmla="*/ 5803392 w 9619841"/>
                <a:gd name="connsiteY12" fmla="*/ 1946777 h 3547423"/>
                <a:gd name="connsiteX13" fmla="*/ 5376887 w 9619841"/>
                <a:gd name="connsiteY13" fmla="*/ 2297625 h 3547423"/>
                <a:gd name="connsiteX14" fmla="*/ 3205940 w 9619841"/>
                <a:gd name="connsiteY14" fmla="*/ 2307608 h 3547423"/>
                <a:gd name="connsiteX15" fmla="*/ 3268378 w 9619841"/>
                <a:gd name="connsiteY15" fmla="*/ 2324010 h 3547423"/>
                <a:gd name="connsiteX16" fmla="*/ 1127209 w 9619841"/>
                <a:gd name="connsiteY16" fmla="*/ 2228097 h 3547423"/>
                <a:gd name="connsiteX17" fmla="*/ 459595 w 9619841"/>
                <a:gd name="connsiteY17" fmla="*/ 2946550 h 3547423"/>
                <a:gd name="connsiteX18" fmla="*/ 335588 w 9619841"/>
                <a:gd name="connsiteY18" fmla="*/ 3473023 h 3547423"/>
                <a:gd name="connsiteX19" fmla="*/ 318241 w 9619841"/>
                <a:gd name="connsiteY19" fmla="*/ 3547423 h 3547423"/>
                <a:gd name="connsiteX20" fmla="*/ 0 w 9619841"/>
                <a:gd name="connsiteY20" fmla="*/ 1961213 h 3547423"/>
                <a:gd name="connsiteX21" fmla="*/ 48940 w 9619841"/>
                <a:gd name="connsiteY21" fmla="*/ 1973251 h 3547423"/>
                <a:gd name="connsiteX22" fmla="*/ 146440 w 9619841"/>
                <a:gd name="connsiteY22" fmla="*/ 1996338 h 3547423"/>
                <a:gd name="connsiteX23" fmla="*/ 766026 w 9619841"/>
                <a:gd name="connsiteY23" fmla="*/ 1687114 h 3547423"/>
                <a:gd name="connsiteX24" fmla="*/ 951889 w 9619841"/>
                <a:gd name="connsiteY24" fmla="*/ 1648559 h 3547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19841" h="3547423">
                  <a:moveTo>
                    <a:pt x="951889" y="1648559"/>
                  </a:moveTo>
                  <a:cubicBezTo>
                    <a:pt x="1892210" y="1496766"/>
                    <a:pt x="2971287" y="1936794"/>
                    <a:pt x="3004214" y="1936794"/>
                  </a:cubicBezTo>
                  <a:cubicBezTo>
                    <a:pt x="3374044" y="2016305"/>
                    <a:pt x="4252990" y="2211339"/>
                    <a:pt x="4524838" y="2234515"/>
                  </a:cubicBezTo>
                  <a:cubicBezTo>
                    <a:pt x="4835111" y="2264465"/>
                    <a:pt x="5115605" y="2248064"/>
                    <a:pt x="5370163" y="2049108"/>
                  </a:cubicBezTo>
                  <a:cubicBezTo>
                    <a:pt x="5475829" y="1963178"/>
                    <a:pt x="5581494" y="1867266"/>
                    <a:pt x="5707332" y="1804156"/>
                  </a:cubicBezTo>
                  <a:cubicBezTo>
                    <a:pt x="5852382" y="1731419"/>
                    <a:pt x="6939778" y="1016531"/>
                    <a:pt x="7115567" y="1032933"/>
                  </a:cubicBezTo>
                  <a:cubicBezTo>
                    <a:pt x="7474830" y="1105670"/>
                    <a:pt x="7983946" y="1211566"/>
                    <a:pt x="8228898" y="1138829"/>
                  </a:cubicBezTo>
                  <a:cubicBezTo>
                    <a:pt x="8635230" y="1022949"/>
                    <a:pt x="9163558" y="423584"/>
                    <a:pt x="9309568" y="0"/>
                  </a:cubicBezTo>
                  <a:cubicBezTo>
                    <a:pt x="9179888" y="469936"/>
                    <a:pt x="8585279" y="1132055"/>
                    <a:pt x="8146286" y="1264692"/>
                  </a:cubicBezTo>
                  <a:cubicBezTo>
                    <a:pt x="8460401" y="1549221"/>
                    <a:pt x="9186612" y="1602347"/>
                    <a:pt x="9564126" y="1403747"/>
                  </a:cubicBezTo>
                  <a:cubicBezTo>
                    <a:pt x="9583338" y="1393764"/>
                    <a:pt x="9599668" y="1383781"/>
                    <a:pt x="9619841" y="1373797"/>
                  </a:cubicBezTo>
                  <a:cubicBezTo>
                    <a:pt x="9206785" y="1691842"/>
                    <a:pt x="8334563" y="1688276"/>
                    <a:pt x="7947443" y="1331011"/>
                  </a:cubicBezTo>
                  <a:cubicBezTo>
                    <a:pt x="7958010" y="1321027"/>
                    <a:pt x="7065616" y="950213"/>
                    <a:pt x="5803392" y="1946777"/>
                  </a:cubicBezTo>
                  <a:cubicBezTo>
                    <a:pt x="5657381" y="2062656"/>
                    <a:pt x="5521937" y="2188163"/>
                    <a:pt x="5376887" y="2297625"/>
                  </a:cubicBezTo>
                  <a:cubicBezTo>
                    <a:pt x="4960949" y="2602121"/>
                    <a:pt x="3674711" y="2406730"/>
                    <a:pt x="3205940" y="2307608"/>
                  </a:cubicBezTo>
                  <a:lnTo>
                    <a:pt x="3268378" y="2324010"/>
                  </a:lnTo>
                  <a:cubicBezTo>
                    <a:pt x="2542168" y="2228097"/>
                    <a:pt x="1867829" y="2122201"/>
                    <a:pt x="1127209" y="2228097"/>
                  </a:cubicBezTo>
                  <a:cubicBezTo>
                    <a:pt x="624817" y="2300834"/>
                    <a:pt x="619054" y="2558978"/>
                    <a:pt x="459595" y="2946550"/>
                  </a:cubicBezTo>
                  <a:cubicBezTo>
                    <a:pt x="407722" y="3075712"/>
                    <a:pt x="374222" y="3294724"/>
                    <a:pt x="335588" y="3473023"/>
                  </a:cubicBezTo>
                  <a:lnTo>
                    <a:pt x="318241" y="3547423"/>
                  </a:lnTo>
                  <a:lnTo>
                    <a:pt x="0" y="1961213"/>
                  </a:lnTo>
                  <a:lnTo>
                    <a:pt x="48940" y="1973251"/>
                  </a:lnTo>
                  <a:cubicBezTo>
                    <a:pt x="96009" y="1985374"/>
                    <a:pt x="143078" y="1997942"/>
                    <a:pt x="146440" y="1996338"/>
                  </a:cubicBezTo>
                  <a:cubicBezTo>
                    <a:pt x="327993" y="1842976"/>
                    <a:pt x="540412" y="1745031"/>
                    <a:pt x="766026" y="1687114"/>
                  </a:cubicBezTo>
                  <a:cubicBezTo>
                    <a:pt x="827130" y="1671428"/>
                    <a:pt x="889201" y="1658679"/>
                    <a:pt x="951889" y="1648559"/>
                  </a:cubicBezTo>
                  <a:close/>
                </a:path>
              </a:pathLst>
            </a:custGeom>
            <a:solidFill>
              <a:schemeClr val="lt2"/>
            </a:solidFill>
            <a:ln w="9525">
              <a:noFill/>
              <a:round/>
            </a:ln>
          </p:spPr>
          <p:txBody>
            <a:bodyPr wrap="square">
              <a:noAutofit/>
            </a:bodyPr>
            <a:lstStyle/>
            <a:p>
              <a:pPr>
                <a:defRPr/>
              </a:pPr>
              <a:endParaRPr lang="en-US" sz="197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Freeform 5"/>
            <p:cNvSpPr/>
            <p:nvPr>
              <p:custDataLst>
                <p:tags r:id="rId4"/>
              </p:custDataLst>
            </p:nvPr>
          </p:nvSpPr>
          <p:spPr bwMode="auto">
            <a:xfrm rot="8375883">
              <a:off x="2206" y="3656"/>
              <a:ext cx="2601" cy="1125"/>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chemeClr val="accent2"/>
            </a:solidFill>
            <a:ln w="9525">
              <a:noFill/>
              <a:round/>
            </a:ln>
          </p:spPr>
          <p:txBody>
            <a:bodyPr/>
            <a:lstStyle/>
            <a:p>
              <a:pPr defTabSz="913765">
                <a:defRPr/>
              </a:pPr>
              <a:endParaRPr lang="en-US" sz="1970" kern="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6" name="组合 15"/>
            <p:cNvGrpSpPr/>
            <p:nvPr/>
          </p:nvGrpSpPr>
          <p:grpSpPr>
            <a:xfrm>
              <a:off x="975" y="3850"/>
              <a:ext cx="8090" cy="3679"/>
              <a:chOff x="2940" y="3220"/>
              <a:chExt cx="8090" cy="3679"/>
            </a:xfrm>
          </p:grpSpPr>
          <p:sp>
            <p:nvSpPr>
              <p:cNvPr id="6" name="Oval 5"/>
              <p:cNvSpPr/>
              <p:nvPr>
                <p:custDataLst>
                  <p:tags r:id="rId5"/>
                </p:custDataLst>
              </p:nvPr>
            </p:nvSpPr>
            <p:spPr bwMode="auto">
              <a:xfrm>
                <a:off x="4392" y="4332"/>
                <a:ext cx="219" cy="221"/>
              </a:xfrm>
              <a:prstGeom prst="ellipse">
                <a:avLst/>
              </a:prstGeom>
              <a:solidFill>
                <a:schemeClr val="dk1"/>
              </a:solidFill>
              <a:ln w="9525">
                <a:noFill/>
                <a:round/>
              </a:ln>
            </p:spPr>
            <p:txBody>
              <a:bodyPr/>
              <a:lstStyle/>
              <a:p>
                <a:pPr algn="ctr" defTabSz="913765">
                  <a:defRPr/>
                </a:pPr>
                <a:endParaRPr lang="en-US" sz="1970" kern="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Oval 6"/>
              <p:cNvSpPr/>
              <p:nvPr>
                <p:custDataLst>
                  <p:tags r:id="rId6"/>
                </p:custDataLst>
              </p:nvPr>
            </p:nvSpPr>
            <p:spPr bwMode="auto">
              <a:xfrm>
                <a:off x="2940" y="3937"/>
                <a:ext cx="221" cy="219"/>
              </a:xfrm>
              <a:prstGeom prst="ellipse">
                <a:avLst/>
              </a:prstGeom>
              <a:solidFill>
                <a:schemeClr val="dk1"/>
              </a:solidFill>
              <a:ln w="9525">
                <a:noFill/>
                <a:round/>
              </a:ln>
            </p:spPr>
            <p:txBody>
              <a:bodyPr/>
              <a:lstStyle/>
              <a:p>
                <a:pPr algn="ctr" defTabSz="913765">
                  <a:defRPr/>
                </a:pPr>
                <a:endParaRPr lang="en-US" sz="1970" kern="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Oval 7"/>
              <p:cNvSpPr/>
              <p:nvPr>
                <p:custDataLst>
                  <p:tags r:id="rId7"/>
                </p:custDataLst>
              </p:nvPr>
            </p:nvSpPr>
            <p:spPr bwMode="auto">
              <a:xfrm>
                <a:off x="5340" y="4715"/>
                <a:ext cx="221" cy="221"/>
              </a:xfrm>
              <a:prstGeom prst="ellipse">
                <a:avLst/>
              </a:prstGeom>
              <a:solidFill>
                <a:schemeClr val="dk1"/>
              </a:solidFill>
              <a:ln w="9525">
                <a:noFill/>
                <a:round/>
              </a:ln>
            </p:spPr>
            <p:txBody>
              <a:bodyPr/>
              <a:lstStyle/>
              <a:p>
                <a:pPr algn="ctr" defTabSz="913765">
                  <a:defRPr/>
                </a:pPr>
                <a:endParaRPr lang="en-US" sz="1970" kern="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Oval 8"/>
              <p:cNvSpPr/>
              <p:nvPr>
                <p:custDataLst>
                  <p:tags r:id="rId8"/>
                </p:custDataLst>
              </p:nvPr>
            </p:nvSpPr>
            <p:spPr bwMode="auto">
              <a:xfrm>
                <a:off x="7217" y="5206"/>
                <a:ext cx="221" cy="221"/>
              </a:xfrm>
              <a:prstGeom prst="ellipse">
                <a:avLst/>
              </a:prstGeom>
              <a:solidFill>
                <a:schemeClr val="dk1"/>
              </a:solidFill>
              <a:ln w="9525">
                <a:noFill/>
                <a:round/>
              </a:ln>
            </p:spPr>
            <p:txBody>
              <a:bodyPr/>
              <a:lstStyle/>
              <a:p>
                <a:pPr algn="ctr" defTabSz="913765">
                  <a:defRPr/>
                </a:pPr>
                <a:endParaRPr lang="en-US" sz="1970" kern="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Oval 9"/>
              <p:cNvSpPr/>
              <p:nvPr>
                <p:custDataLst>
                  <p:tags r:id="rId9"/>
                </p:custDataLst>
              </p:nvPr>
            </p:nvSpPr>
            <p:spPr bwMode="auto">
              <a:xfrm>
                <a:off x="8971" y="4637"/>
                <a:ext cx="111" cy="110"/>
              </a:xfrm>
              <a:prstGeom prst="ellipse">
                <a:avLst/>
              </a:prstGeom>
              <a:solidFill>
                <a:schemeClr val="dk1"/>
              </a:solidFill>
              <a:ln w="9525">
                <a:noFill/>
                <a:round/>
              </a:ln>
            </p:spPr>
            <p:txBody>
              <a:bodyPr/>
              <a:lstStyle/>
              <a:p>
                <a:pPr algn="ctr" defTabSz="913765">
                  <a:defRPr/>
                </a:pPr>
                <a:endParaRPr lang="en-US" sz="1970" kern="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Freeform 5"/>
              <p:cNvSpPr/>
              <p:nvPr>
                <p:custDataLst>
                  <p:tags r:id="rId10"/>
                </p:custDataLst>
              </p:nvPr>
            </p:nvSpPr>
            <p:spPr bwMode="auto">
              <a:xfrm rot="7494101">
                <a:off x="6814" y="3872"/>
                <a:ext cx="2296" cy="993"/>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chemeClr val="accent5"/>
              </a:solidFill>
              <a:ln w="9525">
                <a:noFill/>
                <a:round/>
              </a:ln>
            </p:spPr>
            <p:txBody>
              <a:bodyPr/>
              <a:lstStyle/>
              <a:p>
                <a:pPr defTabSz="913765">
                  <a:defRPr/>
                </a:pPr>
                <a:endParaRPr lang="en-US" sz="1970" kern="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Freeform 5"/>
              <p:cNvSpPr/>
              <p:nvPr>
                <p:custDataLst>
                  <p:tags r:id="rId11"/>
                </p:custDataLst>
              </p:nvPr>
            </p:nvSpPr>
            <p:spPr bwMode="auto">
              <a:xfrm rot="3380677">
                <a:off x="2475" y="4552"/>
                <a:ext cx="2601" cy="1125"/>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chemeClr val="accent3"/>
              </a:solidFill>
              <a:ln w="9525">
                <a:noFill/>
                <a:round/>
              </a:ln>
            </p:spPr>
            <p:txBody>
              <a:bodyPr/>
              <a:lstStyle/>
              <a:p>
                <a:pPr defTabSz="913765">
                  <a:defRPr/>
                </a:pPr>
                <a:endParaRPr lang="en-US" sz="1970" kern="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Freeform 5"/>
              <p:cNvSpPr/>
              <p:nvPr>
                <p:custDataLst>
                  <p:tags r:id="rId12"/>
                </p:custDataLst>
              </p:nvPr>
            </p:nvSpPr>
            <p:spPr bwMode="auto">
              <a:xfrm rot="3467410">
                <a:off x="4911" y="5256"/>
                <a:ext cx="2294" cy="993"/>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chemeClr val="accent1"/>
              </a:solidFill>
              <a:ln w="9525">
                <a:noFill/>
                <a:round/>
              </a:ln>
            </p:spPr>
            <p:txBody>
              <a:bodyPr/>
              <a:lstStyle/>
              <a:p>
                <a:pPr defTabSz="913765">
                  <a:defRPr/>
                </a:pPr>
                <a:endParaRPr lang="en-US" sz="1970" kern="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Freeform 5"/>
              <p:cNvSpPr/>
              <p:nvPr>
                <p:custDataLst>
                  <p:tags r:id="rId13"/>
                </p:custDataLst>
              </p:nvPr>
            </p:nvSpPr>
            <p:spPr bwMode="auto">
              <a:xfrm rot="2257082">
                <a:off x="8804" y="4880"/>
                <a:ext cx="2227" cy="964"/>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chemeClr val="accent6"/>
              </a:solidFill>
              <a:ln w="9525">
                <a:noFill/>
                <a:round/>
              </a:ln>
            </p:spPr>
            <p:txBody>
              <a:bodyPr/>
              <a:lstStyle/>
              <a:p>
                <a:pPr defTabSz="913765">
                  <a:defRPr/>
                </a:pPr>
                <a:endParaRPr lang="en-US" sz="1970" kern="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9" name="TextBox 13"/>
              <p:cNvSpPr txBox="1">
                <a:spLocks noChangeArrowheads="1"/>
              </p:cNvSpPr>
              <p:nvPr>
                <p:custDataLst>
                  <p:tags r:id="rId14"/>
                </p:custDataLst>
              </p:nvPr>
            </p:nvSpPr>
            <p:spPr bwMode="auto">
              <a:xfrm rot="3124774">
                <a:off x="3144" y="4795"/>
                <a:ext cx="118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16" tIns="49356" rIns="94916" bIns="49356" anchor="ctr" anchorCtr="0">
                <a:norm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lvl="0" indent="0" algn="ctr" fontAlgn="base">
                  <a:lnSpc>
                    <a:spcPct val="100000"/>
                  </a:lnSpc>
                  <a:spcBef>
                    <a:spcPts val="100"/>
                  </a:spcBef>
                  <a:spcAft>
                    <a:spcPts val="0"/>
                  </a:spcAft>
                  <a:buSzPct val="100000"/>
                </a:pPr>
                <a:r>
                  <a:rPr lang="zh-CN" altLang="en-US" sz="1970" b="1">
                    <a:solidFill>
                      <a:schemeClr val="lt1"/>
                    </a:solidFill>
                    <a:latin typeface="Times New Roman" panose="02020603050405020304" charset="0"/>
                    <a:ea typeface="微软雅黑" panose="020B0503020204020204" pitchFamily="34" charset="-122"/>
                  </a:rPr>
                  <a:t>有危险</a:t>
                </a:r>
                <a:endParaRPr lang="zh-CN" altLang="en-US" sz="1970" b="1">
                  <a:solidFill>
                    <a:schemeClr val="lt1"/>
                  </a:solidFill>
                  <a:latin typeface="Times New Roman" panose="02020603050405020304" charset="0"/>
                  <a:ea typeface="微软雅黑" panose="020B0503020204020204" pitchFamily="34" charset="-122"/>
                </a:endParaRPr>
              </a:p>
            </p:txBody>
          </p:sp>
          <p:sp>
            <p:nvSpPr>
              <p:cNvPr id="20" name="TextBox 13"/>
              <p:cNvSpPr txBox="1">
                <a:spLocks noChangeArrowheads="1"/>
              </p:cNvSpPr>
              <p:nvPr>
                <p:custDataLst>
                  <p:tags r:id="rId15"/>
                </p:custDataLst>
              </p:nvPr>
            </p:nvSpPr>
            <p:spPr bwMode="auto">
              <a:xfrm rot="3124774">
                <a:off x="5443" y="5341"/>
                <a:ext cx="1181"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16" tIns="49356" rIns="94916" bIns="49356" anchor="ctr" anchorCtr="0">
                <a:norm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lvl="0" indent="0" algn="ctr" fontAlgn="base">
                  <a:lnSpc>
                    <a:spcPct val="100000"/>
                  </a:lnSpc>
                  <a:spcBef>
                    <a:spcPts val="100"/>
                  </a:spcBef>
                  <a:spcAft>
                    <a:spcPts val="0"/>
                  </a:spcAft>
                  <a:buSzPct val="100000"/>
                </a:pPr>
                <a:r>
                  <a:rPr lang="zh-CN" altLang="en-US" sz="1970" b="1">
                    <a:solidFill>
                      <a:schemeClr val="lt1"/>
                    </a:solidFill>
                    <a:latin typeface="Times New Roman" panose="02020603050405020304" charset="0"/>
                    <a:ea typeface="微软雅黑" panose="020B0503020204020204" pitchFamily="34" charset="-122"/>
                  </a:rPr>
                  <a:t>冷 了</a:t>
                </a:r>
                <a:endParaRPr lang="zh-CN" altLang="en-US" sz="1970" b="1">
                  <a:solidFill>
                    <a:schemeClr val="lt1"/>
                  </a:solidFill>
                  <a:latin typeface="Times New Roman" panose="02020603050405020304" charset="0"/>
                  <a:ea typeface="微软雅黑" panose="020B0503020204020204" pitchFamily="34" charset="-122"/>
                </a:endParaRPr>
              </a:p>
            </p:txBody>
          </p:sp>
          <p:sp>
            <p:nvSpPr>
              <p:cNvPr id="21" name="TextBox 13"/>
              <p:cNvSpPr txBox="1">
                <a:spLocks noChangeArrowheads="1"/>
              </p:cNvSpPr>
              <p:nvPr>
                <p:custDataLst>
                  <p:tags r:id="rId16"/>
                </p:custDataLst>
              </p:nvPr>
            </p:nvSpPr>
            <p:spPr bwMode="auto">
              <a:xfrm rot="2362389">
                <a:off x="9334" y="5093"/>
                <a:ext cx="1181"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16" tIns="49356" rIns="94916" bIns="49356" anchor="ctr" anchorCtr="0">
                <a:norm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lvl="0" indent="0" algn="ctr" fontAlgn="base">
                  <a:lnSpc>
                    <a:spcPct val="100000"/>
                  </a:lnSpc>
                  <a:spcBef>
                    <a:spcPts val="100"/>
                  </a:spcBef>
                  <a:spcAft>
                    <a:spcPts val="0"/>
                  </a:spcAft>
                  <a:buSzPct val="100000"/>
                </a:pPr>
                <a:r>
                  <a:rPr lang="zh-CN" altLang="en-US" sz="1970" b="1">
                    <a:solidFill>
                      <a:schemeClr val="dk1">
                        <a:lumMod val="85000"/>
                        <a:lumOff val="15000"/>
                      </a:schemeClr>
                    </a:solidFill>
                    <a:latin typeface="Times New Roman" panose="02020603050405020304" charset="0"/>
                    <a:ea typeface="微软雅黑" panose="020B0503020204020204" pitchFamily="34" charset="-122"/>
                  </a:rPr>
                  <a:t>饿 了 </a:t>
                </a:r>
                <a:endParaRPr lang="zh-CN" altLang="en-US" sz="1970" b="1">
                  <a:solidFill>
                    <a:schemeClr val="dk1">
                      <a:lumMod val="85000"/>
                      <a:lumOff val="15000"/>
                    </a:schemeClr>
                  </a:solidFill>
                  <a:latin typeface="Times New Roman" panose="02020603050405020304" charset="0"/>
                  <a:ea typeface="微软雅黑" panose="020B0503020204020204" pitchFamily="34" charset="-122"/>
                </a:endParaRPr>
              </a:p>
            </p:txBody>
          </p:sp>
          <p:sp>
            <p:nvSpPr>
              <p:cNvPr id="23" name="TextBox 13"/>
              <p:cNvSpPr txBox="1">
                <a:spLocks noChangeArrowheads="1"/>
              </p:cNvSpPr>
              <p:nvPr>
                <p:custDataLst>
                  <p:tags r:id="rId17"/>
                </p:custDataLst>
              </p:nvPr>
            </p:nvSpPr>
            <p:spPr bwMode="auto">
              <a:xfrm rot="19093477">
                <a:off x="4875" y="3318"/>
                <a:ext cx="118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16" tIns="49356" rIns="94916" bIns="49356" anchor="ctr" anchorCtr="0">
                <a:norm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lvl="0" indent="0" algn="ctr" fontAlgn="base">
                  <a:lnSpc>
                    <a:spcPct val="100000"/>
                  </a:lnSpc>
                  <a:spcBef>
                    <a:spcPts val="100"/>
                  </a:spcBef>
                  <a:spcAft>
                    <a:spcPts val="0"/>
                  </a:spcAft>
                  <a:buSzPct val="100000"/>
                </a:pPr>
                <a:r>
                  <a:rPr lang="zh-CN" altLang="en-US" sz="1970" b="1">
                    <a:solidFill>
                      <a:schemeClr val="lt1"/>
                    </a:solidFill>
                    <a:latin typeface="Times New Roman" panose="02020603050405020304" charset="0"/>
                    <a:ea typeface="微软雅黑" panose="020B0503020204020204" pitchFamily="34" charset="-122"/>
                  </a:rPr>
                  <a:t>长大了</a:t>
                </a:r>
                <a:endParaRPr lang="zh-CN" altLang="en-US" sz="1970" b="1">
                  <a:solidFill>
                    <a:schemeClr val="lt1"/>
                  </a:solidFill>
                  <a:latin typeface="Times New Roman" panose="02020603050405020304" charset="0"/>
                  <a:ea typeface="微软雅黑" panose="020B0503020204020204" pitchFamily="34" charset="-122"/>
                </a:endParaRPr>
              </a:p>
            </p:txBody>
          </p:sp>
          <p:sp>
            <p:nvSpPr>
              <p:cNvPr id="24" name="TextBox 13"/>
              <p:cNvSpPr txBox="1">
                <a:spLocks noChangeArrowheads="1"/>
              </p:cNvSpPr>
              <p:nvPr>
                <p:custDataLst>
                  <p:tags r:id="rId18"/>
                </p:custDataLst>
              </p:nvPr>
            </p:nvSpPr>
            <p:spPr bwMode="auto">
              <a:xfrm rot="18250015">
                <a:off x="7348" y="4139"/>
                <a:ext cx="118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16" tIns="49356" rIns="94916" bIns="49356" anchor="ctr" anchorCtr="0">
                <a:norm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lvl="0" indent="0" algn="ctr" fontAlgn="base">
                  <a:lnSpc>
                    <a:spcPct val="100000"/>
                  </a:lnSpc>
                  <a:spcBef>
                    <a:spcPts val="100"/>
                  </a:spcBef>
                  <a:spcAft>
                    <a:spcPts val="0"/>
                  </a:spcAft>
                  <a:buSzPct val="100000"/>
                </a:pPr>
                <a:r>
                  <a:rPr lang="zh-CN" altLang="en-US" sz="1970" b="1">
                    <a:solidFill>
                      <a:schemeClr val="dk1">
                        <a:lumMod val="85000"/>
                        <a:lumOff val="15000"/>
                      </a:schemeClr>
                    </a:solidFill>
                    <a:latin typeface="Times New Roman" panose="02020603050405020304" charset="0"/>
                    <a:ea typeface="微软雅黑" panose="020B0503020204020204" pitchFamily="34" charset="-122"/>
                  </a:rPr>
                  <a:t>渴 了</a:t>
                </a:r>
                <a:endParaRPr lang="zh-CN" altLang="en-US" sz="1970" b="1">
                  <a:solidFill>
                    <a:schemeClr val="dk1">
                      <a:lumMod val="85000"/>
                      <a:lumOff val="15000"/>
                    </a:schemeClr>
                  </a:solidFill>
                  <a:latin typeface="Times New Roman" panose="02020603050405020304" charset="0"/>
                  <a:ea typeface="微软雅黑" panose="020B0503020204020204" pitchFamily="34" charset="-122"/>
                </a:endParaRPr>
              </a:p>
            </p:txBody>
          </p:sp>
        </p:grpSp>
      </p:grpSp>
      <p:sp>
        <p:nvSpPr>
          <p:cNvPr id="25" name="任意多边形 24"/>
          <p:cNvSpPr/>
          <p:nvPr>
            <p:custDataLst>
              <p:tags r:id="rId19"/>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任意多边形 25"/>
          <p:cNvSpPr/>
          <p:nvPr>
            <p:custDataLst>
              <p:tags r:id="rId20"/>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03  </a:t>
            </a:r>
            <a:r>
              <a:rPr lang="zh-CN" altLang="en-US" sz="3000">
                <a:solidFill>
                  <a:schemeClr val="accent1"/>
                </a:solidFill>
                <a:latin typeface="Times New Roman" panose="02020603050405020304" charset="0"/>
                <a:ea typeface="微软雅黑" panose="020B0503020204020204" pitchFamily="34" charset="-122"/>
                <a:sym typeface="+mn-ea"/>
              </a:rPr>
              <a:t>杜绝不安全的行为习惯</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ustDataLst>
      <p:tags r:id="rId21"/>
    </p:custDataLst>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10545" y="1231693"/>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安全一万天，事故一瞬间---安全生产的本质!</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grpSp>
        <p:nvGrpSpPr>
          <p:cNvPr id="111" name="组合 110"/>
          <p:cNvGrpSpPr/>
          <p:nvPr/>
        </p:nvGrpSpPr>
        <p:grpSpPr>
          <a:xfrm>
            <a:off x="720046" y="3275194"/>
            <a:ext cx="11441874" cy="3401131"/>
            <a:chOff x="806" y="2394"/>
            <a:chExt cx="12814" cy="3809"/>
          </a:xfrm>
        </p:grpSpPr>
        <p:sp>
          <p:nvSpPr>
            <p:cNvPr id="86" name="iŝḷiḋé"/>
            <p:cNvSpPr/>
            <p:nvPr>
              <p:custDataLst>
                <p:tags r:id="rId2"/>
              </p:custDataLst>
            </p:nvPr>
          </p:nvSpPr>
          <p:spPr bwMode="auto">
            <a:xfrm>
              <a:off x="806" y="2394"/>
              <a:ext cx="2954" cy="3809"/>
            </a:xfrm>
            <a:custGeom>
              <a:avLst/>
              <a:gdLst>
                <a:gd name="T0" fmla="*/ 1869 w 2000"/>
                <a:gd name="T1" fmla="*/ 406 h 2592"/>
                <a:gd name="T2" fmla="*/ 1767 w 2000"/>
                <a:gd name="T3" fmla="*/ 359 h 2592"/>
                <a:gd name="T4" fmla="*/ 1000 w 2000"/>
                <a:gd name="T5" fmla="*/ 0 h 2592"/>
                <a:gd name="T6" fmla="*/ 1000 w 2000"/>
                <a:gd name="T7" fmla="*/ 0 h 2592"/>
                <a:gd name="T8" fmla="*/ 233 w 2000"/>
                <a:gd name="T9" fmla="*/ 359 h 2592"/>
                <a:gd name="T10" fmla="*/ 132 w 2000"/>
                <a:gd name="T11" fmla="*/ 406 h 2592"/>
                <a:gd name="T12" fmla="*/ 132 w 2000"/>
                <a:gd name="T13" fmla="*/ 406 h 2592"/>
                <a:gd name="T14" fmla="*/ 0 w 2000"/>
                <a:gd name="T15" fmla="*/ 538 h 2592"/>
                <a:gd name="T16" fmla="*/ 0 w 2000"/>
                <a:gd name="T17" fmla="*/ 1001 h 2592"/>
                <a:gd name="T18" fmla="*/ 0 w 2000"/>
                <a:gd name="T19" fmla="*/ 1295 h 2592"/>
                <a:gd name="T20" fmla="*/ 0 w 2000"/>
                <a:gd name="T21" fmla="*/ 1298 h 2592"/>
                <a:gd name="T22" fmla="*/ 0 w 2000"/>
                <a:gd name="T23" fmla="*/ 1592 h 2592"/>
                <a:gd name="T24" fmla="*/ 0 w 2000"/>
                <a:gd name="T25" fmla="*/ 2054 h 2592"/>
                <a:gd name="T26" fmla="*/ 132 w 2000"/>
                <a:gd name="T27" fmla="*/ 2186 h 2592"/>
                <a:gd name="T28" fmla="*/ 132 w 2000"/>
                <a:gd name="T29" fmla="*/ 2186 h 2592"/>
                <a:gd name="T30" fmla="*/ 233 w 2000"/>
                <a:gd name="T31" fmla="*/ 2234 h 2592"/>
                <a:gd name="T32" fmla="*/ 1000 w 2000"/>
                <a:gd name="T33" fmla="*/ 2592 h 2592"/>
                <a:gd name="T34" fmla="*/ 1000 w 2000"/>
                <a:gd name="T35" fmla="*/ 2592 h 2592"/>
                <a:gd name="T36" fmla="*/ 1767 w 2000"/>
                <a:gd name="T37" fmla="*/ 2234 h 2592"/>
                <a:gd name="T38" fmla="*/ 1869 w 2000"/>
                <a:gd name="T39" fmla="*/ 2186 h 2592"/>
                <a:gd name="T40" fmla="*/ 1869 w 2000"/>
                <a:gd name="T41" fmla="*/ 2186 h 2592"/>
                <a:gd name="T42" fmla="*/ 2000 w 2000"/>
                <a:gd name="T43" fmla="*/ 2054 h 2592"/>
                <a:gd name="T44" fmla="*/ 2000 w 2000"/>
                <a:gd name="T45" fmla="*/ 1592 h 2592"/>
                <a:gd name="T46" fmla="*/ 2000 w 2000"/>
                <a:gd name="T47" fmla="*/ 1298 h 2592"/>
                <a:gd name="T48" fmla="*/ 2000 w 2000"/>
                <a:gd name="T49" fmla="*/ 1295 h 2592"/>
                <a:gd name="T50" fmla="*/ 2000 w 2000"/>
                <a:gd name="T51" fmla="*/ 1001 h 2592"/>
                <a:gd name="T52" fmla="*/ 2000 w 2000"/>
                <a:gd name="T53" fmla="*/ 538 h 2592"/>
                <a:gd name="T54" fmla="*/ 1869 w 2000"/>
                <a:gd name="T55" fmla="*/ 406 h 2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0" h="2592">
                  <a:moveTo>
                    <a:pt x="1869" y="406"/>
                  </a:moveTo>
                  <a:cubicBezTo>
                    <a:pt x="1829" y="406"/>
                    <a:pt x="1792" y="389"/>
                    <a:pt x="1767" y="359"/>
                  </a:cubicBezTo>
                  <a:cubicBezTo>
                    <a:pt x="1584" y="140"/>
                    <a:pt x="1308" y="0"/>
                    <a:pt x="1000" y="0"/>
                  </a:cubicBezTo>
                  <a:cubicBezTo>
                    <a:pt x="1000" y="0"/>
                    <a:pt x="1000" y="0"/>
                    <a:pt x="1000" y="0"/>
                  </a:cubicBezTo>
                  <a:cubicBezTo>
                    <a:pt x="692" y="0"/>
                    <a:pt x="417" y="140"/>
                    <a:pt x="233" y="359"/>
                  </a:cubicBezTo>
                  <a:cubicBezTo>
                    <a:pt x="208" y="389"/>
                    <a:pt x="171" y="406"/>
                    <a:pt x="132" y="406"/>
                  </a:cubicBezTo>
                  <a:cubicBezTo>
                    <a:pt x="132" y="406"/>
                    <a:pt x="132" y="406"/>
                    <a:pt x="132" y="406"/>
                  </a:cubicBezTo>
                  <a:cubicBezTo>
                    <a:pt x="59" y="406"/>
                    <a:pt x="0" y="465"/>
                    <a:pt x="0" y="538"/>
                  </a:cubicBezTo>
                  <a:cubicBezTo>
                    <a:pt x="0" y="1001"/>
                    <a:pt x="0" y="1001"/>
                    <a:pt x="0" y="1001"/>
                  </a:cubicBezTo>
                  <a:cubicBezTo>
                    <a:pt x="0" y="1295"/>
                    <a:pt x="0" y="1295"/>
                    <a:pt x="0" y="1295"/>
                  </a:cubicBezTo>
                  <a:cubicBezTo>
                    <a:pt x="0" y="1298"/>
                    <a:pt x="0" y="1298"/>
                    <a:pt x="0" y="1298"/>
                  </a:cubicBezTo>
                  <a:cubicBezTo>
                    <a:pt x="0" y="1592"/>
                    <a:pt x="0" y="1592"/>
                    <a:pt x="0" y="1592"/>
                  </a:cubicBezTo>
                  <a:cubicBezTo>
                    <a:pt x="0" y="2054"/>
                    <a:pt x="0" y="2054"/>
                    <a:pt x="0" y="2054"/>
                  </a:cubicBezTo>
                  <a:cubicBezTo>
                    <a:pt x="0" y="2127"/>
                    <a:pt x="59" y="2186"/>
                    <a:pt x="132" y="2186"/>
                  </a:cubicBezTo>
                  <a:cubicBezTo>
                    <a:pt x="132" y="2186"/>
                    <a:pt x="132" y="2186"/>
                    <a:pt x="132" y="2186"/>
                  </a:cubicBezTo>
                  <a:cubicBezTo>
                    <a:pt x="171" y="2186"/>
                    <a:pt x="208" y="2204"/>
                    <a:pt x="233" y="2234"/>
                  </a:cubicBezTo>
                  <a:cubicBezTo>
                    <a:pt x="417" y="2453"/>
                    <a:pt x="692" y="2592"/>
                    <a:pt x="1000" y="2592"/>
                  </a:cubicBezTo>
                  <a:cubicBezTo>
                    <a:pt x="1000" y="2592"/>
                    <a:pt x="1000" y="2592"/>
                    <a:pt x="1000" y="2592"/>
                  </a:cubicBezTo>
                  <a:cubicBezTo>
                    <a:pt x="1308" y="2592"/>
                    <a:pt x="1584" y="2453"/>
                    <a:pt x="1767" y="2234"/>
                  </a:cubicBezTo>
                  <a:cubicBezTo>
                    <a:pt x="1792" y="2204"/>
                    <a:pt x="1829" y="2186"/>
                    <a:pt x="1869" y="2186"/>
                  </a:cubicBezTo>
                  <a:cubicBezTo>
                    <a:pt x="1869" y="2186"/>
                    <a:pt x="1869" y="2186"/>
                    <a:pt x="1869" y="2186"/>
                  </a:cubicBezTo>
                  <a:cubicBezTo>
                    <a:pt x="1941" y="2186"/>
                    <a:pt x="2000" y="2127"/>
                    <a:pt x="2000" y="2054"/>
                  </a:cubicBezTo>
                  <a:cubicBezTo>
                    <a:pt x="2000" y="1592"/>
                    <a:pt x="2000" y="1592"/>
                    <a:pt x="2000" y="1592"/>
                  </a:cubicBezTo>
                  <a:cubicBezTo>
                    <a:pt x="2000" y="1298"/>
                    <a:pt x="2000" y="1298"/>
                    <a:pt x="2000" y="1298"/>
                  </a:cubicBezTo>
                  <a:cubicBezTo>
                    <a:pt x="2000" y="1295"/>
                    <a:pt x="2000" y="1295"/>
                    <a:pt x="2000" y="1295"/>
                  </a:cubicBezTo>
                  <a:cubicBezTo>
                    <a:pt x="2000" y="1001"/>
                    <a:pt x="2000" y="1001"/>
                    <a:pt x="2000" y="1001"/>
                  </a:cubicBezTo>
                  <a:cubicBezTo>
                    <a:pt x="2000" y="538"/>
                    <a:pt x="2000" y="538"/>
                    <a:pt x="2000" y="538"/>
                  </a:cubicBezTo>
                  <a:cubicBezTo>
                    <a:pt x="2000" y="465"/>
                    <a:pt x="1941" y="406"/>
                    <a:pt x="1869" y="406"/>
                  </a:cubicBezTo>
                  <a:close/>
                </a:path>
              </a:pathLst>
            </a:custGeom>
            <a:solidFill>
              <a:schemeClr val="accent5">
                <a:lumMod val="75000"/>
              </a:schemeClr>
            </a:solidFill>
            <a:ln>
              <a:noFill/>
            </a:ln>
          </p:spPr>
          <p:txBody>
            <a:bodyPr vert="horz" wrap="square" lIns="128580" tIns="64290" rIns="128580" bIns="64290" numCol="1" anchor="t" anchorCtr="0" compatLnSpc="1">
              <a:normAutofit/>
            </a:bodyPr>
            <a:lstStyle/>
            <a:p>
              <a:endParaRPr lang="en-ID" sz="100">
                <a:solidFill>
                  <a:schemeClr val="dk1"/>
                </a:solidFill>
                <a:latin typeface="微软雅黑" panose="020B0503020204020204" pitchFamily="34" charset="-122"/>
                <a:ea typeface="微软雅黑" panose="020B0503020204020204" pitchFamily="34" charset="-122"/>
              </a:endParaRPr>
            </a:p>
          </p:txBody>
        </p:sp>
        <p:sp>
          <p:nvSpPr>
            <p:cNvPr id="87" name="iS1ïḋé"/>
            <p:cNvSpPr/>
            <p:nvPr>
              <p:custDataLst>
                <p:tags r:id="rId3"/>
              </p:custDataLst>
            </p:nvPr>
          </p:nvSpPr>
          <p:spPr bwMode="auto">
            <a:xfrm>
              <a:off x="4093" y="2394"/>
              <a:ext cx="2954" cy="3809"/>
            </a:xfrm>
            <a:custGeom>
              <a:avLst/>
              <a:gdLst>
                <a:gd name="T0" fmla="*/ 1869 w 2000"/>
                <a:gd name="T1" fmla="*/ 406 h 2592"/>
                <a:gd name="T2" fmla="*/ 1767 w 2000"/>
                <a:gd name="T3" fmla="*/ 359 h 2592"/>
                <a:gd name="T4" fmla="*/ 1000 w 2000"/>
                <a:gd name="T5" fmla="*/ 0 h 2592"/>
                <a:gd name="T6" fmla="*/ 1000 w 2000"/>
                <a:gd name="T7" fmla="*/ 0 h 2592"/>
                <a:gd name="T8" fmla="*/ 233 w 2000"/>
                <a:gd name="T9" fmla="*/ 359 h 2592"/>
                <a:gd name="T10" fmla="*/ 132 w 2000"/>
                <a:gd name="T11" fmla="*/ 406 h 2592"/>
                <a:gd name="T12" fmla="*/ 132 w 2000"/>
                <a:gd name="T13" fmla="*/ 406 h 2592"/>
                <a:gd name="T14" fmla="*/ 0 w 2000"/>
                <a:gd name="T15" fmla="*/ 538 h 2592"/>
                <a:gd name="T16" fmla="*/ 0 w 2000"/>
                <a:gd name="T17" fmla="*/ 1001 h 2592"/>
                <a:gd name="T18" fmla="*/ 0 w 2000"/>
                <a:gd name="T19" fmla="*/ 1295 h 2592"/>
                <a:gd name="T20" fmla="*/ 0 w 2000"/>
                <a:gd name="T21" fmla="*/ 1298 h 2592"/>
                <a:gd name="T22" fmla="*/ 0 w 2000"/>
                <a:gd name="T23" fmla="*/ 1592 h 2592"/>
                <a:gd name="T24" fmla="*/ 0 w 2000"/>
                <a:gd name="T25" fmla="*/ 2054 h 2592"/>
                <a:gd name="T26" fmla="*/ 132 w 2000"/>
                <a:gd name="T27" fmla="*/ 2186 h 2592"/>
                <a:gd name="T28" fmla="*/ 132 w 2000"/>
                <a:gd name="T29" fmla="*/ 2186 h 2592"/>
                <a:gd name="T30" fmla="*/ 233 w 2000"/>
                <a:gd name="T31" fmla="*/ 2234 h 2592"/>
                <a:gd name="T32" fmla="*/ 1000 w 2000"/>
                <a:gd name="T33" fmla="*/ 2592 h 2592"/>
                <a:gd name="T34" fmla="*/ 1000 w 2000"/>
                <a:gd name="T35" fmla="*/ 2592 h 2592"/>
                <a:gd name="T36" fmla="*/ 1767 w 2000"/>
                <a:gd name="T37" fmla="*/ 2234 h 2592"/>
                <a:gd name="T38" fmla="*/ 1869 w 2000"/>
                <a:gd name="T39" fmla="*/ 2186 h 2592"/>
                <a:gd name="T40" fmla="*/ 1869 w 2000"/>
                <a:gd name="T41" fmla="*/ 2186 h 2592"/>
                <a:gd name="T42" fmla="*/ 2000 w 2000"/>
                <a:gd name="T43" fmla="*/ 2054 h 2592"/>
                <a:gd name="T44" fmla="*/ 2000 w 2000"/>
                <a:gd name="T45" fmla="*/ 1592 h 2592"/>
                <a:gd name="T46" fmla="*/ 2000 w 2000"/>
                <a:gd name="T47" fmla="*/ 1298 h 2592"/>
                <a:gd name="T48" fmla="*/ 2000 w 2000"/>
                <a:gd name="T49" fmla="*/ 1295 h 2592"/>
                <a:gd name="T50" fmla="*/ 2000 w 2000"/>
                <a:gd name="T51" fmla="*/ 1001 h 2592"/>
                <a:gd name="T52" fmla="*/ 2000 w 2000"/>
                <a:gd name="T53" fmla="*/ 538 h 2592"/>
                <a:gd name="T54" fmla="*/ 1869 w 2000"/>
                <a:gd name="T55" fmla="*/ 406 h 2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0" h="2592">
                  <a:moveTo>
                    <a:pt x="1869" y="406"/>
                  </a:moveTo>
                  <a:cubicBezTo>
                    <a:pt x="1829" y="406"/>
                    <a:pt x="1792" y="389"/>
                    <a:pt x="1767" y="359"/>
                  </a:cubicBezTo>
                  <a:cubicBezTo>
                    <a:pt x="1584" y="140"/>
                    <a:pt x="1308" y="0"/>
                    <a:pt x="1000" y="0"/>
                  </a:cubicBezTo>
                  <a:cubicBezTo>
                    <a:pt x="1000" y="0"/>
                    <a:pt x="1000" y="0"/>
                    <a:pt x="1000" y="0"/>
                  </a:cubicBezTo>
                  <a:cubicBezTo>
                    <a:pt x="692" y="0"/>
                    <a:pt x="417" y="140"/>
                    <a:pt x="233" y="359"/>
                  </a:cubicBezTo>
                  <a:cubicBezTo>
                    <a:pt x="208" y="389"/>
                    <a:pt x="171" y="406"/>
                    <a:pt x="132" y="406"/>
                  </a:cubicBezTo>
                  <a:cubicBezTo>
                    <a:pt x="132" y="406"/>
                    <a:pt x="132" y="406"/>
                    <a:pt x="132" y="406"/>
                  </a:cubicBezTo>
                  <a:cubicBezTo>
                    <a:pt x="59" y="406"/>
                    <a:pt x="0" y="465"/>
                    <a:pt x="0" y="538"/>
                  </a:cubicBezTo>
                  <a:cubicBezTo>
                    <a:pt x="0" y="1001"/>
                    <a:pt x="0" y="1001"/>
                    <a:pt x="0" y="1001"/>
                  </a:cubicBezTo>
                  <a:cubicBezTo>
                    <a:pt x="0" y="1295"/>
                    <a:pt x="0" y="1295"/>
                    <a:pt x="0" y="1295"/>
                  </a:cubicBezTo>
                  <a:cubicBezTo>
                    <a:pt x="0" y="1298"/>
                    <a:pt x="0" y="1298"/>
                    <a:pt x="0" y="1298"/>
                  </a:cubicBezTo>
                  <a:cubicBezTo>
                    <a:pt x="0" y="1592"/>
                    <a:pt x="0" y="1592"/>
                    <a:pt x="0" y="1592"/>
                  </a:cubicBezTo>
                  <a:cubicBezTo>
                    <a:pt x="0" y="2054"/>
                    <a:pt x="0" y="2054"/>
                    <a:pt x="0" y="2054"/>
                  </a:cubicBezTo>
                  <a:cubicBezTo>
                    <a:pt x="0" y="2127"/>
                    <a:pt x="59" y="2186"/>
                    <a:pt x="132" y="2186"/>
                  </a:cubicBezTo>
                  <a:cubicBezTo>
                    <a:pt x="132" y="2186"/>
                    <a:pt x="132" y="2186"/>
                    <a:pt x="132" y="2186"/>
                  </a:cubicBezTo>
                  <a:cubicBezTo>
                    <a:pt x="171" y="2186"/>
                    <a:pt x="208" y="2204"/>
                    <a:pt x="233" y="2234"/>
                  </a:cubicBezTo>
                  <a:cubicBezTo>
                    <a:pt x="417" y="2453"/>
                    <a:pt x="692" y="2592"/>
                    <a:pt x="1000" y="2592"/>
                  </a:cubicBezTo>
                  <a:cubicBezTo>
                    <a:pt x="1000" y="2592"/>
                    <a:pt x="1000" y="2592"/>
                    <a:pt x="1000" y="2592"/>
                  </a:cubicBezTo>
                  <a:cubicBezTo>
                    <a:pt x="1308" y="2592"/>
                    <a:pt x="1584" y="2453"/>
                    <a:pt x="1767" y="2234"/>
                  </a:cubicBezTo>
                  <a:cubicBezTo>
                    <a:pt x="1792" y="2204"/>
                    <a:pt x="1829" y="2186"/>
                    <a:pt x="1869" y="2186"/>
                  </a:cubicBezTo>
                  <a:cubicBezTo>
                    <a:pt x="1869" y="2186"/>
                    <a:pt x="1869" y="2186"/>
                    <a:pt x="1869" y="2186"/>
                  </a:cubicBezTo>
                  <a:cubicBezTo>
                    <a:pt x="1941" y="2186"/>
                    <a:pt x="2000" y="2127"/>
                    <a:pt x="2000" y="2054"/>
                  </a:cubicBezTo>
                  <a:cubicBezTo>
                    <a:pt x="2000" y="1592"/>
                    <a:pt x="2000" y="1592"/>
                    <a:pt x="2000" y="1592"/>
                  </a:cubicBezTo>
                  <a:cubicBezTo>
                    <a:pt x="2000" y="1298"/>
                    <a:pt x="2000" y="1298"/>
                    <a:pt x="2000" y="1298"/>
                  </a:cubicBezTo>
                  <a:cubicBezTo>
                    <a:pt x="2000" y="1295"/>
                    <a:pt x="2000" y="1295"/>
                    <a:pt x="2000" y="1295"/>
                  </a:cubicBezTo>
                  <a:cubicBezTo>
                    <a:pt x="2000" y="1001"/>
                    <a:pt x="2000" y="1001"/>
                    <a:pt x="2000" y="1001"/>
                  </a:cubicBezTo>
                  <a:cubicBezTo>
                    <a:pt x="2000" y="538"/>
                    <a:pt x="2000" y="538"/>
                    <a:pt x="2000" y="538"/>
                  </a:cubicBezTo>
                  <a:cubicBezTo>
                    <a:pt x="2000" y="465"/>
                    <a:pt x="1941" y="406"/>
                    <a:pt x="1869" y="406"/>
                  </a:cubicBezTo>
                  <a:close/>
                </a:path>
              </a:pathLst>
            </a:custGeom>
            <a:gradFill>
              <a:gsLst>
                <a:gs pos="0">
                  <a:srgbClr val="E30000"/>
                </a:gs>
                <a:gs pos="100000">
                  <a:srgbClr val="760303"/>
                </a:gs>
              </a:gsLst>
              <a:lin ang="5400000" scaled="0"/>
            </a:gradFill>
            <a:ln>
              <a:noFill/>
            </a:ln>
          </p:spPr>
          <p:txBody>
            <a:bodyPr vert="horz" wrap="square" lIns="128580" tIns="64290" rIns="128580" bIns="64290" numCol="1" anchor="t" anchorCtr="0" compatLnSpc="1">
              <a:normAutofit/>
            </a:bodyPr>
            <a:lstStyle/>
            <a:p>
              <a:endParaRPr lang="en-ID" sz="100">
                <a:solidFill>
                  <a:schemeClr val="dk1"/>
                </a:solidFill>
                <a:latin typeface="微软雅黑" panose="020B0503020204020204" pitchFamily="34" charset="-122"/>
                <a:ea typeface="微软雅黑" panose="020B0503020204020204" pitchFamily="34" charset="-122"/>
              </a:endParaRPr>
            </a:p>
          </p:txBody>
        </p:sp>
        <p:sp>
          <p:nvSpPr>
            <p:cNvPr id="88" name="îslíḓé"/>
            <p:cNvSpPr/>
            <p:nvPr>
              <p:custDataLst>
                <p:tags r:id="rId4"/>
              </p:custDataLst>
            </p:nvPr>
          </p:nvSpPr>
          <p:spPr bwMode="auto">
            <a:xfrm>
              <a:off x="7379" y="2394"/>
              <a:ext cx="2954" cy="3809"/>
            </a:xfrm>
            <a:custGeom>
              <a:avLst/>
              <a:gdLst>
                <a:gd name="T0" fmla="*/ 1869 w 2000"/>
                <a:gd name="T1" fmla="*/ 406 h 2592"/>
                <a:gd name="T2" fmla="*/ 1767 w 2000"/>
                <a:gd name="T3" fmla="*/ 359 h 2592"/>
                <a:gd name="T4" fmla="*/ 1000 w 2000"/>
                <a:gd name="T5" fmla="*/ 0 h 2592"/>
                <a:gd name="T6" fmla="*/ 1000 w 2000"/>
                <a:gd name="T7" fmla="*/ 0 h 2592"/>
                <a:gd name="T8" fmla="*/ 233 w 2000"/>
                <a:gd name="T9" fmla="*/ 359 h 2592"/>
                <a:gd name="T10" fmla="*/ 132 w 2000"/>
                <a:gd name="T11" fmla="*/ 406 h 2592"/>
                <a:gd name="T12" fmla="*/ 132 w 2000"/>
                <a:gd name="T13" fmla="*/ 406 h 2592"/>
                <a:gd name="T14" fmla="*/ 0 w 2000"/>
                <a:gd name="T15" fmla="*/ 538 h 2592"/>
                <a:gd name="T16" fmla="*/ 0 w 2000"/>
                <a:gd name="T17" fmla="*/ 1001 h 2592"/>
                <a:gd name="T18" fmla="*/ 0 w 2000"/>
                <a:gd name="T19" fmla="*/ 1295 h 2592"/>
                <a:gd name="T20" fmla="*/ 0 w 2000"/>
                <a:gd name="T21" fmla="*/ 1298 h 2592"/>
                <a:gd name="T22" fmla="*/ 0 w 2000"/>
                <a:gd name="T23" fmla="*/ 1592 h 2592"/>
                <a:gd name="T24" fmla="*/ 0 w 2000"/>
                <a:gd name="T25" fmla="*/ 2054 h 2592"/>
                <a:gd name="T26" fmla="*/ 132 w 2000"/>
                <a:gd name="T27" fmla="*/ 2186 h 2592"/>
                <a:gd name="T28" fmla="*/ 132 w 2000"/>
                <a:gd name="T29" fmla="*/ 2186 h 2592"/>
                <a:gd name="T30" fmla="*/ 233 w 2000"/>
                <a:gd name="T31" fmla="*/ 2234 h 2592"/>
                <a:gd name="T32" fmla="*/ 1000 w 2000"/>
                <a:gd name="T33" fmla="*/ 2592 h 2592"/>
                <a:gd name="T34" fmla="*/ 1000 w 2000"/>
                <a:gd name="T35" fmla="*/ 2592 h 2592"/>
                <a:gd name="T36" fmla="*/ 1767 w 2000"/>
                <a:gd name="T37" fmla="*/ 2234 h 2592"/>
                <a:gd name="T38" fmla="*/ 1869 w 2000"/>
                <a:gd name="T39" fmla="*/ 2186 h 2592"/>
                <a:gd name="T40" fmla="*/ 1869 w 2000"/>
                <a:gd name="T41" fmla="*/ 2186 h 2592"/>
                <a:gd name="T42" fmla="*/ 2000 w 2000"/>
                <a:gd name="T43" fmla="*/ 2054 h 2592"/>
                <a:gd name="T44" fmla="*/ 2000 w 2000"/>
                <a:gd name="T45" fmla="*/ 1592 h 2592"/>
                <a:gd name="T46" fmla="*/ 2000 w 2000"/>
                <a:gd name="T47" fmla="*/ 1298 h 2592"/>
                <a:gd name="T48" fmla="*/ 2000 w 2000"/>
                <a:gd name="T49" fmla="*/ 1295 h 2592"/>
                <a:gd name="T50" fmla="*/ 2000 w 2000"/>
                <a:gd name="T51" fmla="*/ 1001 h 2592"/>
                <a:gd name="T52" fmla="*/ 2000 w 2000"/>
                <a:gd name="T53" fmla="*/ 538 h 2592"/>
                <a:gd name="T54" fmla="*/ 1869 w 2000"/>
                <a:gd name="T55" fmla="*/ 406 h 2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0" h="2592">
                  <a:moveTo>
                    <a:pt x="1869" y="406"/>
                  </a:moveTo>
                  <a:cubicBezTo>
                    <a:pt x="1829" y="406"/>
                    <a:pt x="1792" y="389"/>
                    <a:pt x="1767" y="359"/>
                  </a:cubicBezTo>
                  <a:cubicBezTo>
                    <a:pt x="1584" y="140"/>
                    <a:pt x="1308" y="0"/>
                    <a:pt x="1000" y="0"/>
                  </a:cubicBezTo>
                  <a:cubicBezTo>
                    <a:pt x="1000" y="0"/>
                    <a:pt x="1000" y="0"/>
                    <a:pt x="1000" y="0"/>
                  </a:cubicBezTo>
                  <a:cubicBezTo>
                    <a:pt x="692" y="0"/>
                    <a:pt x="417" y="140"/>
                    <a:pt x="233" y="359"/>
                  </a:cubicBezTo>
                  <a:cubicBezTo>
                    <a:pt x="208" y="389"/>
                    <a:pt x="171" y="406"/>
                    <a:pt x="132" y="406"/>
                  </a:cubicBezTo>
                  <a:cubicBezTo>
                    <a:pt x="132" y="406"/>
                    <a:pt x="132" y="406"/>
                    <a:pt x="132" y="406"/>
                  </a:cubicBezTo>
                  <a:cubicBezTo>
                    <a:pt x="59" y="406"/>
                    <a:pt x="0" y="465"/>
                    <a:pt x="0" y="538"/>
                  </a:cubicBezTo>
                  <a:cubicBezTo>
                    <a:pt x="0" y="1001"/>
                    <a:pt x="0" y="1001"/>
                    <a:pt x="0" y="1001"/>
                  </a:cubicBezTo>
                  <a:cubicBezTo>
                    <a:pt x="0" y="1295"/>
                    <a:pt x="0" y="1295"/>
                    <a:pt x="0" y="1295"/>
                  </a:cubicBezTo>
                  <a:cubicBezTo>
                    <a:pt x="0" y="1298"/>
                    <a:pt x="0" y="1298"/>
                    <a:pt x="0" y="1298"/>
                  </a:cubicBezTo>
                  <a:cubicBezTo>
                    <a:pt x="0" y="1592"/>
                    <a:pt x="0" y="1592"/>
                    <a:pt x="0" y="1592"/>
                  </a:cubicBezTo>
                  <a:cubicBezTo>
                    <a:pt x="0" y="2054"/>
                    <a:pt x="0" y="2054"/>
                    <a:pt x="0" y="2054"/>
                  </a:cubicBezTo>
                  <a:cubicBezTo>
                    <a:pt x="0" y="2127"/>
                    <a:pt x="59" y="2186"/>
                    <a:pt x="132" y="2186"/>
                  </a:cubicBezTo>
                  <a:cubicBezTo>
                    <a:pt x="132" y="2186"/>
                    <a:pt x="132" y="2186"/>
                    <a:pt x="132" y="2186"/>
                  </a:cubicBezTo>
                  <a:cubicBezTo>
                    <a:pt x="171" y="2186"/>
                    <a:pt x="208" y="2204"/>
                    <a:pt x="233" y="2234"/>
                  </a:cubicBezTo>
                  <a:cubicBezTo>
                    <a:pt x="417" y="2453"/>
                    <a:pt x="692" y="2592"/>
                    <a:pt x="1000" y="2592"/>
                  </a:cubicBezTo>
                  <a:cubicBezTo>
                    <a:pt x="1000" y="2592"/>
                    <a:pt x="1000" y="2592"/>
                    <a:pt x="1000" y="2592"/>
                  </a:cubicBezTo>
                  <a:cubicBezTo>
                    <a:pt x="1308" y="2592"/>
                    <a:pt x="1584" y="2453"/>
                    <a:pt x="1767" y="2234"/>
                  </a:cubicBezTo>
                  <a:cubicBezTo>
                    <a:pt x="1792" y="2204"/>
                    <a:pt x="1829" y="2186"/>
                    <a:pt x="1869" y="2186"/>
                  </a:cubicBezTo>
                  <a:cubicBezTo>
                    <a:pt x="1869" y="2186"/>
                    <a:pt x="1869" y="2186"/>
                    <a:pt x="1869" y="2186"/>
                  </a:cubicBezTo>
                  <a:cubicBezTo>
                    <a:pt x="1941" y="2186"/>
                    <a:pt x="2000" y="2127"/>
                    <a:pt x="2000" y="2054"/>
                  </a:cubicBezTo>
                  <a:cubicBezTo>
                    <a:pt x="2000" y="1592"/>
                    <a:pt x="2000" y="1592"/>
                    <a:pt x="2000" y="1592"/>
                  </a:cubicBezTo>
                  <a:cubicBezTo>
                    <a:pt x="2000" y="1298"/>
                    <a:pt x="2000" y="1298"/>
                    <a:pt x="2000" y="1298"/>
                  </a:cubicBezTo>
                  <a:cubicBezTo>
                    <a:pt x="2000" y="1295"/>
                    <a:pt x="2000" y="1295"/>
                    <a:pt x="2000" y="1295"/>
                  </a:cubicBezTo>
                  <a:cubicBezTo>
                    <a:pt x="2000" y="1001"/>
                    <a:pt x="2000" y="1001"/>
                    <a:pt x="2000" y="1001"/>
                  </a:cubicBezTo>
                  <a:cubicBezTo>
                    <a:pt x="2000" y="538"/>
                    <a:pt x="2000" y="538"/>
                    <a:pt x="2000" y="538"/>
                  </a:cubicBezTo>
                  <a:cubicBezTo>
                    <a:pt x="2000" y="465"/>
                    <a:pt x="1941" y="406"/>
                    <a:pt x="1869" y="406"/>
                  </a:cubicBezTo>
                  <a:close/>
                </a:path>
              </a:pathLst>
            </a:custGeom>
            <a:gradFill>
              <a:gsLst>
                <a:gs pos="0">
                  <a:srgbClr val="007BD3"/>
                </a:gs>
                <a:gs pos="100000">
                  <a:srgbClr val="034373"/>
                </a:gs>
              </a:gsLst>
              <a:lin ang="5400000" scaled="0"/>
            </a:gradFill>
            <a:ln>
              <a:noFill/>
            </a:ln>
          </p:spPr>
          <p:txBody>
            <a:bodyPr vert="horz" wrap="square" lIns="128580" tIns="64290" rIns="128580" bIns="64290" numCol="1" anchor="t" anchorCtr="0" compatLnSpc="1">
              <a:normAutofit/>
            </a:bodyPr>
            <a:lstStyle/>
            <a:p>
              <a:endParaRPr lang="en-ID" sz="100">
                <a:solidFill>
                  <a:schemeClr val="dk1"/>
                </a:solidFill>
                <a:latin typeface="微软雅黑" panose="020B0503020204020204" pitchFamily="34" charset="-122"/>
                <a:ea typeface="微软雅黑" panose="020B0503020204020204" pitchFamily="34" charset="-122"/>
              </a:endParaRPr>
            </a:p>
          </p:txBody>
        </p:sp>
        <p:sp>
          <p:nvSpPr>
            <p:cNvPr id="89" name="ïŝlîḍê"/>
            <p:cNvSpPr/>
            <p:nvPr>
              <p:custDataLst>
                <p:tags r:id="rId5"/>
              </p:custDataLst>
            </p:nvPr>
          </p:nvSpPr>
          <p:spPr bwMode="auto">
            <a:xfrm>
              <a:off x="10666" y="2394"/>
              <a:ext cx="2954" cy="3809"/>
            </a:xfrm>
            <a:custGeom>
              <a:avLst/>
              <a:gdLst>
                <a:gd name="T0" fmla="*/ 1869 w 2000"/>
                <a:gd name="T1" fmla="*/ 406 h 2592"/>
                <a:gd name="T2" fmla="*/ 1767 w 2000"/>
                <a:gd name="T3" fmla="*/ 359 h 2592"/>
                <a:gd name="T4" fmla="*/ 1000 w 2000"/>
                <a:gd name="T5" fmla="*/ 0 h 2592"/>
                <a:gd name="T6" fmla="*/ 1000 w 2000"/>
                <a:gd name="T7" fmla="*/ 0 h 2592"/>
                <a:gd name="T8" fmla="*/ 233 w 2000"/>
                <a:gd name="T9" fmla="*/ 359 h 2592"/>
                <a:gd name="T10" fmla="*/ 132 w 2000"/>
                <a:gd name="T11" fmla="*/ 406 h 2592"/>
                <a:gd name="T12" fmla="*/ 132 w 2000"/>
                <a:gd name="T13" fmla="*/ 406 h 2592"/>
                <a:gd name="T14" fmla="*/ 0 w 2000"/>
                <a:gd name="T15" fmla="*/ 538 h 2592"/>
                <a:gd name="T16" fmla="*/ 0 w 2000"/>
                <a:gd name="T17" fmla="*/ 1001 h 2592"/>
                <a:gd name="T18" fmla="*/ 0 w 2000"/>
                <a:gd name="T19" fmla="*/ 1295 h 2592"/>
                <a:gd name="T20" fmla="*/ 0 w 2000"/>
                <a:gd name="T21" fmla="*/ 1298 h 2592"/>
                <a:gd name="T22" fmla="*/ 0 w 2000"/>
                <a:gd name="T23" fmla="*/ 1592 h 2592"/>
                <a:gd name="T24" fmla="*/ 0 w 2000"/>
                <a:gd name="T25" fmla="*/ 2054 h 2592"/>
                <a:gd name="T26" fmla="*/ 132 w 2000"/>
                <a:gd name="T27" fmla="*/ 2186 h 2592"/>
                <a:gd name="T28" fmla="*/ 132 w 2000"/>
                <a:gd name="T29" fmla="*/ 2186 h 2592"/>
                <a:gd name="T30" fmla="*/ 233 w 2000"/>
                <a:gd name="T31" fmla="*/ 2234 h 2592"/>
                <a:gd name="T32" fmla="*/ 1000 w 2000"/>
                <a:gd name="T33" fmla="*/ 2592 h 2592"/>
                <a:gd name="T34" fmla="*/ 1000 w 2000"/>
                <a:gd name="T35" fmla="*/ 2592 h 2592"/>
                <a:gd name="T36" fmla="*/ 1767 w 2000"/>
                <a:gd name="T37" fmla="*/ 2234 h 2592"/>
                <a:gd name="T38" fmla="*/ 1869 w 2000"/>
                <a:gd name="T39" fmla="*/ 2186 h 2592"/>
                <a:gd name="T40" fmla="*/ 1869 w 2000"/>
                <a:gd name="T41" fmla="*/ 2186 h 2592"/>
                <a:gd name="T42" fmla="*/ 2000 w 2000"/>
                <a:gd name="T43" fmla="*/ 2054 h 2592"/>
                <a:gd name="T44" fmla="*/ 2000 w 2000"/>
                <a:gd name="T45" fmla="*/ 1592 h 2592"/>
                <a:gd name="T46" fmla="*/ 2000 w 2000"/>
                <a:gd name="T47" fmla="*/ 1298 h 2592"/>
                <a:gd name="T48" fmla="*/ 2000 w 2000"/>
                <a:gd name="T49" fmla="*/ 1295 h 2592"/>
                <a:gd name="T50" fmla="*/ 2000 w 2000"/>
                <a:gd name="T51" fmla="*/ 1001 h 2592"/>
                <a:gd name="T52" fmla="*/ 2000 w 2000"/>
                <a:gd name="T53" fmla="*/ 538 h 2592"/>
                <a:gd name="T54" fmla="*/ 1869 w 2000"/>
                <a:gd name="T55" fmla="*/ 406 h 2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0" h="2592">
                  <a:moveTo>
                    <a:pt x="1869" y="406"/>
                  </a:moveTo>
                  <a:cubicBezTo>
                    <a:pt x="1829" y="406"/>
                    <a:pt x="1792" y="389"/>
                    <a:pt x="1767" y="359"/>
                  </a:cubicBezTo>
                  <a:cubicBezTo>
                    <a:pt x="1584" y="140"/>
                    <a:pt x="1308" y="0"/>
                    <a:pt x="1000" y="0"/>
                  </a:cubicBezTo>
                  <a:cubicBezTo>
                    <a:pt x="1000" y="0"/>
                    <a:pt x="1000" y="0"/>
                    <a:pt x="1000" y="0"/>
                  </a:cubicBezTo>
                  <a:cubicBezTo>
                    <a:pt x="692" y="0"/>
                    <a:pt x="417" y="140"/>
                    <a:pt x="233" y="359"/>
                  </a:cubicBezTo>
                  <a:cubicBezTo>
                    <a:pt x="208" y="389"/>
                    <a:pt x="171" y="406"/>
                    <a:pt x="132" y="406"/>
                  </a:cubicBezTo>
                  <a:cubicBezTo>
                    <a:pt x="132" y="406"/>
                    <a:pt x="132" y="406"/>
                    <a:pt x="132" y="406"/>
                  </a:cubicBezTo>
                  <a:cubicBezTo>
                    <a:pt x="59" y="406"/>
                    <a:pt x="0" y="465"/>
                    <a:pt x="0" y="538"/>
                  </a:cubicBezTo>
                  <a:cubicBezTo>
                    <a:pt x="0" y="1001"/>
                    <a:pt x="0" y="1001"/>
                    <a:pt x="0" y="1001"/>
                  </a:cubicBezTo>
                  <a:cubicBezTo>
                    <a:pt x="0" y="1295"/>
                    <a:pt x="0" y="1295"/>
                    <a:pt x="0" y="1295"/>
                  </a:cubicBezTo>
                  <a:cubicBezTo>
                    <a:pt x="0" y="1298"/>
                    <a:pt x="0" y="1298"/>
                    <a:pt x="0" y="1298"/>
                  </a:cubicBezTo>
                  <a:cubicBezTo>
                    <a:pt x="0" y="1592"/>
                    <a:pt x="0" y="1592"/>
                    <a:pt x="0" y="1592"/>
                  </a:cubicBezTo>
                  <a:cubicBezTo>
                    <a:pt x="0" y="2054"/>
                    <a:pt x="0" y="2054"/>
                    <a:pt x="0" y="2054"/>
                  </a:cubicBezTo>
                  <a:cubicBezTo>
                    <a:pt x="0" y="2127"/>
                    <a:pt x="59" y="2186"/>
                    <a:pt x="132" y="2186"/>
                  </a:cubicBezTo>
                  <a:cubicBezTo>
                    <a:pt x="132" y="2186"/>
                    <a:pt x="132" y="2186"/>
                    <a:pt x="132" y="2186"/>
                  </a:cubicBezTo>
                  <a:cubicBezTo>
                    <a:pt x="171" y="2186"/>
                    <a:pt x="208" y="2204"/>
                    <a:pt x="233" y="2234"/>
                  </a:cubicBezTo>
                  <a:cubicBezTo>
                    <a:pt x="417" y="2453"/>
                    <a:pt x="692" y="2592"/>
                    <a:pt x="1000" y="2592"/>
                  </a:cubicBezTo>
                  <a:cubicBezTo>
                    <a:pt x="1000" y="2592"/>
                    <a:pt x="1000" y="2592"/>
                    <a:pt x="1000" y="2592"/>
                  </a:cubicBezTo>
                  <a:cubicBezTo>
                    <a:pt x="1308" y="2592"/>
                    <a:pt x="1584" y="2453"/>
                    <a:pt x="1767" y="2234"/>
                  </a:cubicBezTo>
                  <a:cubicBezTo>
                    <a:pt x="1792" y="2204"/>
                    <a:pt x="1829" y="2186"/>
                    <a:pt x="1869" y="2186"/>
                  </a:cubicBezTo>
                  <a:cubicBezTo>
                    <a:pt x="1869" y="2186"/>
                    <a:pt x="1869" y="2186"/>
                    <a:pt x="1869" y="2186"/>
                  </a:cubicBezTo>
                  <a:cubicBezTo>
                    <a:pt x="1941" y="2186"/>
                    <a:pt x="2000" y="2127"/>
                    <a:pt x="2000" y="2054"/>
                  </a:cubicBezTo>
                  <a:cubicBezTo>
                    <a:pt x="2000" y="1592"/>
                    <a:pt x="2000" y="1592"/>
                    <a:pt x="2000" y="1592"/>
                  </a:cubicBezTo>
                  <a:cubicBezTo>
                    <a:pt x="2000" y="1298"/>
                    <a:pt x="2000" y="1298"/>
                    <a:pt x="2000" y="1298"/>
                  </a:cubicBezTo>
                  <a:cubicBezTo>
                    <a:pt x="2000" y="1295"/>
                    <a:pt x="2000" y="1295"/>
                    <a:pt x="2000" y="1295"/>
                  </a:cubicBezTo>
                  <a:cubicBezTo>
                    <a:pt x="2000" y="1001"/>
                    <a:pt x="2000" y="1001"/>
                    <a:pt x="2000" y="1001"/>
                  </a:cubicBezTo>
                  <a:cubicBezTo>
                    <a:pt x="2000" y="538"/>
                    <a:pt x="2000" y="538"/>
                    <a:pt x="2000" y="538"/>
                  </a:cubicBezTo>
                  <a:cubicBezTo>
                    <a:pt x="2000" y="465"/>
                    <a:pt x="1941" y="406"/>
                    <a:pt x="1869" y="406"/>
                  </a:cubicBezTo>
                  <a:close/>
                </a:path>
              </a:pathLst>
            </a:custGeom>
            <a:gradFill>
              <a:gsLst>
                <a:gs pos="0">
                  <a:srgbClr val="14CD68"/>
                </a:gs>
                <a:gs pos="100000">
                  <a:srgbClr val="0B6E38"/>
                </a:gs>
              </a:gsLst>
              <a:lin ang="5400000" scaled="0"/>
            </a:gradFill>
            <a:ln>
              <a:noFill/>
            </a:ln>
          </p:spPr>
          <p:txBody>
            <a:bodyPr vert="horz" wrap="square" lIns="128580" tIns="64290" rIns="128580" bIns="64290" numCol="1" anchor="t" anchorCtr="0" compatLnSpc="1">
              <a:normAutofit/>
            </a:bodyPr>
            <a:lstStyle/>
            <a:p>
              <a:endParaRPr lang="en-ID" sz="100">
                <a:solidFill>
                  <a:schemeClr val="dk1"/>
                </a:solidFill>
                <a:latin typeface="微软雅黑" panose="020B0503020204020204" pitchFamily="34" charset="-122"/>
                <a:ea typeface="微软雅黑" panose="020B0503020204020204" pitchFamily="34" charset="-122"/>
              </a:endParaRPr>
            </a:p>
          </p:txBody>
        </p:sp>
        <p:grpSp>
          <p:nvGrpSpPr>
            <p:cNvPr id="90" name="îš1îḍê"/>
            <p:cNvGrpSpPr/>
            <p:nvPr/>
          </p:nvGrpSpPr>
          <p:grpSpPr>
            <a:xfrm>
              <a:off x="1889" y="2901"/>
              <a:ext cx="788" cy="788"/>
              <a:chOff x="1753961" y="2890922"/>
              <a:chExt cx="667332" cy="667330"/>
            </a:xfrm>
          </p:grpSpPr>
          <p:sp>
            <p:nvSpPr>
              <p:cNvPr id="91" name="iṣliďé"/>
              <p:cNvSpPr/>
              <p:nvPr>
                <p:custDataLst>
                  <p:tags r:id="rId6"/>
                </p:custDataLst>
              </p:nvPr>
            </p:nvSpPr>
            <p:spPr>
              <a:xfrm>
                <a:off x="1753961" y="2890922"/>
                <a:ext cx="667332" cy="667330"/>
              </a:xfrm>
              <a:prstGeom prst="ellipse">
                <a:avLst/>
              </a:prstGeom>
              <a:solidFill>
                <a:schemeClr val="accent4"/>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rtlCol="0" anchor="ctr">
                <a:normAutofit fontScale="50000" lnSpcReduction="20000"/>
              </a:bodyPr>
              <a:lstStyle/>
              <a:p>
                <a:pPr algn="ctr"/>
                <a:endParaRPr lang="en-US" sz="3935" b="1" dirty="0">
                  <a:solidFill>
                    <a:schemeClr val="lt1"/>
                  </a:solidFill>
                  <a:latin typeface="微软雅黑" panose="020B0503020204020204" pitchFamily="34" charset="-122"/>
                  <a:ea typeface="微软雅黑" panose="020B0503020204020204" pitchFamily="34" charset="-122"/>
                </a:endParaRPr>
              </a:p>
            </p:txBody>
          </p:sp>
          <p:sp>
            <p:nvSpPr>
              <p:cNvPr id="92" name="íṡľíḍè"/>
              <p:cNvSpPr/>
              <p:nvPr>
                <p:custDataLst>
                  <p:tags r:id="rId7"/>
                </p:custDataLst>
              </p:nvPr>
            </p:nvSpPr>
            <p:spPr bwMode="auto">
              <a:xfrm>
                <a:off x="1931546" y="3064741"/>
                <a:ext cx="312163" cy="319692"/>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lt1"/>
              </a:solidFill>
              <a:ln>
                <a:noFill/>
              </a:ln>
            </p:spPr>
            <p:txBody>
              <a:bodyPr/>
              <a:lstStyle/>
              <a:p>
                <a:endParaRPr lang="zh-CN" altLang="en-US" sz="100">
                  <a:solidFill>
                    <a:schemeClr val="dk1"/>
                  </a:solidFill>
                  <a:latin typeface="微软雅黑" panose="020B0503020204020204" pitchFamily="34" charset="-122"/>
                  <a:ea typeface="微软雅黑" panose="020B0503020204020204" pitchFamily="34" charset="-122"/>
                </a:endParaRPr>
              </a:p>
            </p:txBody>
          </p:sp>
        </p:grpSp>
        <p:sp>
          <p:nvSpPr>
            <p:cNvPr id="93" name="ïṣ1iḑè"/>
            <p:cNvSpPr txBox="1"/>
            <p:nvPr>
              <p:custDataLst>
                <p:tags r:id="rId8"/>
              </p:custDataLst>
            </p:nvPr>
          </p:nvSpPr>
          <p:spPr>
            <a:xfrm>
              <a:off x="869" y="3873"/>
              <a:ext cx="2829" cy="623"/>
            </a:xfrm>
            <a:prstGeom prst="rect">
              <a:avLst/>
            </a:prstGeom>
            <a:noFill/>
          </p:spPr>
          <p:txBody>
            <a:bodyPr wrap="square" lIns="128580" tIns="64290" rIns="128580" bIns="64290" rtlCol="0" anchor="ctr" anchorCtr="0">
              <a:normAutofit fontScale="90000" lnSpcReduction="10000"/>
            </a:bodyPr>
            <a:lstStyle/>
            <a:p>
              <a:pPr algn="ctr">
                <a:lnSpc>
                  <a:spcPct val="150000"/>
                </a:lnSpc>
              </a:pPr>
              <a:r>
                <a:rPr lang="en-US" altLang="zh-CN" sz="2250" b="1" dirty="0">
                  <a:solidFill>
                    <a:schemeClr val="lt1"/>
                  </a:solidFill>
                  <a:latin typeface="Times New Roman" panose="02020603050405020304" charset="0"/>
                  <a:ea typeface="微软雅黑" panose="020B0503020204020204" pitchFamily="34" charset="-122"/>
                </a:rPr>
                <a:t>人</a:t>
              </a:r>
              <a:endParaRPr lang="en-US" altLang="zh-CN" sz="2250" b="1" dirty="0">
                <a:solidFill>
                  <a:schemeClr val="lt1"/>
                </a:solidFill>
                <a:latin typeface="Times New Roman" panose="02020603050405020304" charset="0"/>
                <a:ea typeface="微软雅黑" panose="020B0503020204020204" pitchFamily="34" charset="-122"/>
              </a:endParaRPr>
            </a:p>
          </p:txBody>
        </p:sp>
        <p:sp>
          <p:nvSpPr>
            <p:cNvPr id="94" name="iṥlíḑé"/>
            <p:cNvSpPr txBox="1"/>
            <p:nvPr>
              <p:custDataLst>
                <p:tags r:id="rId9"/>
              </p:custDataLst>
            </p:nvPr>
          </p:nvSpPr>
          <p:spPr>
            <a:xfrm>
              <a:off x="869" y="4571"/>
              <a:ext cx="2829" cy="1130"/>
            </a:xfrm>
            <a:prstGeom prst="rect">
              <a:avLst/>
            </a:prstGeom>
            <a:noFill/>
          </p:spPr>
          <p:txBody>
            <a:bodyPr wrap="square" lIns="128580" tIns="64290" rIns="128580" bIns="64290" rtlCol="0" anchor="t" anchorCtr="0">
              <a:normAutofit/>
            </a:bodyPr>
            <a:lstStyle/>
            <a:p>
              <a:pPr algn="ctr">
                <a:lnSpc>
                  <a:spcPct val="120000"/>
                </a:lnSpc>
              </a:pPr>
              <a:r>
                <a:rPr lang="en-US" altLang="zh-CN" sz="1900">
                  <a:solidFill>
                    <a:schemeClr val="lt1"/>
                  </a:solidFill>
                  <a:latin typeface="Times New Roman" panose="02020603050405020304" charset="0"/>
                  <a:ea typeface="微软雅黑" panose="020B0503020204020204" pitchFamily="34" charset="-122"/>
                </a:rPr>
                <a:t>保护劳动者的生命安全和职业健康</a:t>
              </a:r>
              <a:endParaRPr lang="en-US" altLang="zh-CN" sz="1900">
                <a:solidFill>
                  <a:schemeClr val="lt1"/>
                </a:solidFill>
                <a:latin typeface="Times New Roman" panose="02020603050405020304" charset="0"/>
                <a:ea typeface="微软雅黑" panose="020B0503020204020204" pitchFamily="34" charset="-122"/>
              </a:endParaRPr>
            </a:p>
          </p:txBody>
        </p:sp>
        <p:grpSp>
          <p:nvGrpSpPr>
            <p:cNvPr id="95" name="i$ľïďè"/>
            <p:cNvGrpSpPr/>
            <p:nvPr/>
          </p:nvGrpSpPr>
          <p:grpSpPr>
            <a:xfrm>
              <a:off x="5175" y="2901"/>
              <a:ext cx="788" cy="788"/>
              <a:chOff x="1753961" y="2890922"/>
              <a:chExt cx="667332" cy="667330"/>
            </a:xfrm>
          </p:grpSpPr>
          <p:sp>
            <p:nvSpPr>
              <p:cNvPr id="96" name="îŝḻídê"/>
              <p:cNvSpPr/>
              <p:nvPr>
                <p:custDataLst>
                  <p:tags r:id="rId10"/>
                </p:custDataLst>
              </p:nvPr>
            </p:nvSpPr>
            <p:spPr>
              <a:xfrm>
                <a:off x="1753961" y="2890922"/>
                <a:ext cx="667332" cy="667330"/>
              </a:xfrm>
              <a:prstGeom prst="ellipse">
                <a:avLst/>
              </a:prstGeom>
              <a:solidFill>
                <a:schemeClr val="accent3"/>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rtlCol="0" anchor="ctr">
                <a:normAutofit fontScale="50000" lnSpcReduction="20000"/>
              </a:bodyPr>
              <a:lstStyle/>
              <a:p>
                <a:pPr algn="ctr"/>
                <a:endParaRPr lang="en-US" sz="3935" b="1" dirty="0">
                  <a:solidFill>
                    <a:schemeClr val="lt1"/>
                  </a:solidFill>
                  <a:latin typeface="微软雅黑" panose="020B0503020204020204" pitchFamily="34" charset="-122"/>
                  <a:ea typeface="微软雅黑" panose="020B0503020204020204" pitchFamily="34" charset="-122"/>
                </a:endParaRPr>
              </a:p>
            </p:txBody>
          </p:sp>
          <p:sp>
            <p:nvSpPr>
              <p:cNvPr id="97" name="ïṩľïďé"/>
              <p:cNvSpPr/>
              <p:nvPr>
                <p:custDataLst>
                  <p:tags r:id="rId11"/>
                </p:custDataLst>
              </p:nvPr>
            </p:nvSpPr>
            <p:spPr bwMode="auto">
              <a:xfrm>
                <a:off x="1931546" y="3064741"/>
                <a:ext cx="312163" cy="319692"/>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lt1"/>
              </a:solidFill>
              <a:ln>
                <a:noFill/>
              </a:ln>
            </p:spPr>
            <p:txBody>
              <a:bodyPr/>
              <a:lstStyle/>
              <a:p>
                <a:endParaRPr lang="zh-CN" altLang="en-US" sz="100">
                  <a:solidFill>
                    <a:schemeClr val="dk1"/>
                  </a:solidFill>
                  <a:latin typeface="微软雅黑" panose="020B0503020204020204" pitchFamily="34" charset="-122"/>
                  <a:ea typeface="微软雅黑" panose="020B0503020204020204" pitchFamily="34" charset="-122"/>
                </a:endParaRPr>
              </a:p>
            </p:txBody>
          </p:sp>
        </p:grpSp>
        <p:sp>
          <p:nvSpPr>
            <p:cNvPr id="98" name="íş1íḍê"/>
            <p:cNvSpPr txBox="1"/>
            <p:nvPr>
              <p:custDataLst>
                <p:tags r:id="rId12"/>
              </p:custDataLst>
            </p:nvPr>
          </p:nvSpPr>
          <p:spPr>
            <a:xfrm>
              <a:off x="4155" y="3873"/>
              <a:ext cx="2829" cy="623"/>
            </a:xfrm>
            <a:prstGeom prst="rect">
              <a:avLst/>
            </a:prstGeom>
            <a:noFill/>
          </p:spPr>
          <p:txBody>
            <a:bodyPr wrap="square" lIns="128580" tIns="64290" rIns="128580" bIns="64290" rtlCol="0" anchor="ctr" anchorCtr="0">
              <a:normAutofit fontScale="90000" lnSpcReduction="10000"/>
            </a:bodyPr>
            <a:lstStyle/>
            <a:p>
              <a:pPr algn="ctr">
                <a:lnSpc>
                  <a:spcPct val="150000"/>
                </a:lnSpc>
              </a:pPr>
              <a:r>
                <a:rPr lang="zh-CN" altLang="en-US" sz="2250" b="1" dirty="0">
                  <a:solidFill>
                    <a:schemeClr val="lt1"/>
                  </a:solidFill>
                  <a:latin typeface="Times New Roman" panose="02020603050405020304" charset="0"/>
                  <a:ea typeface="微软雅黑" panose="020B0503020204020204" pitchFamily="34" charset="-122"/>
                </a:rPr>
                <a:t>最大</a:t>
              </a:r>
              <a:endParaRPr lang="zh-CN" altLang="en-US" sz="2250" b="1" dirty="0">
                <a:solidFill>
                  <a:schemeClr val="lt1"/>
                </a:solidFill>
                <a:latin typeface="Times New Roman" panose="02020603050405020304" charset="0"/>
                <a:ea typeface="微软雅黑" panose="020B0503020204020204" pitchFamily="34" charset="-122"/>
              </a:endParaRPr>
            </a:p>
          </p:txBody>
        </p:sp>
        <p:sp>
          <p:nvSpPr>
            <p:cNvPr id="99" name="íSḷiḍe"/>
            <p:cNvSpPr txBox="1"/>
            <p:nvPr>
              <p:custDataLst>
                <p:tags r:id="rId13"/>
              </p:custDataLst>
            </p:nvPr>
          </p:nvSpPr>
          <p:spPr>
            <a:xfrm>
              <a:off x="4155" y="4571"/>
              <a:ext cx="2829" cy="1130"/>
            </a:xfrm>
            <a:prstGeom prst="rect">
              <a:avLst/>
            </a:prstGeom>
            <a:noFill/>
          </p:spPr>
          <p:txBody>
            <a:bodyPr wrap="square" lIns="128580" tIns="64290" rIns="128580" bIns="64290" rtlCol="0" anchor="t" anchorCtr="0">
              <a:normAutofit/>
            </a:bodyPr>
            <a:lstStyle/>
            <a:p>
              <a:pPr algn="ctr">
                <a:lnSpc>
                  <a:spcPct val="120000"/>
                </a:lnSpc>
              </a:pPr>
              <a:r>
                <a:rPr lang="en-US" altLang="zh-CN" sz="1900">
                  <a:solidFill>
                    <a:schemeClr val="lt1"/>
                  </a:solidFill>
                  <a:latin typeface="Times New Roman" panose="02020603050405020304" charset="0"/>
                  <a:ea typeface="微软雅黑" panose="020B0503020204020204" pitchFamily="34" charset="-122"/>
                </a:rPr>
                <a:t>强调最大限度的保护</a:t>
              </a:r>
              <a:endParaRPr lang="en-US" altLang="zh-CN" sz="1900">
                <a:solidFill>
                  <a:schemeClr val="lt1"/>
                </a:solidFill>
                <a:latin typeface="Times New Roman" panose="02020603050405020304" charset="0"/>
                <a:ea typeface="微软雅黑" panose="020B0503020204020204" pitchFamily="34" charset="-122"/>
              </a:endParaRPr>
            </a:p>
          </p:txBody>
        </p:sp>
        <p:grpSp>
          <p:nvGrpSpPr>
            <p:cNvPr id="100" name="iṩḻïḍe"/>
            <p:cNvGrpSpPr/>
            <p:nvPr/>
          </p:nvGrpSpPr>
          <p:grpSpPr>
            <a:xfrm>
              <a:off x="8462" y="2901"/>
              <a:ext cx="788" cy="788"/>
              <a:chOff x="1753961" y="2890922"/>
              <a:chExt cx="667332" cy="667330"/>
            </a:xfrm>
          </p:grpSpPr>
          <p:sp>
            <p:nvSpPr>
              <p:cNvPr id="101" name="íṧlïḑê"/>
              <p:cNvSpPr/>
              <p:nvPr>
                <p:custDataLst>
                  <p:tags r:id="rId14"/>
                </p:custDataLst>
              </p:nvPr>
            </p:nvSpPr>
            <p:spPr>
              <a:xfrm>
                <a:off x="1753961" y="2890922"/>
                <a:ext cx="667332" cy="667330"/>
              </a:xfrm>
              <a:prstGeom prst="ellipse">
                <a:avLst/>
              </a:prstGeom>
              <a:solidFill>
                <a:schemeClr val="accent4"/>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rtlCol="0" anchor="ctr">
                <a:normAutofit fontScale="50000" lnSpcReduction="20000"/>
              </a:bodyPr>
              <a:lstStyle/>
              <a:p>
                <a:pPr algn="ctr"/>
                <a:endParaRPr lang="en-US" sz="3935" b="1" dirty="0">
                  <a:solidFill>
                    <a:schemeClr val="lt1"/>
                  </a:solidFill>
                  <a:latin typeface="微软雅黑" panose="020B0503020204020204" pitchFamily="34" charset="-122"/>
                  <a:ea typeface="微软雅黑" panose="020B0503020204020204" pitchFamily="34" charset="-122"/>
                </a:endParaRPr>
              </a:p>
            </p:txBody>
          </p:sp>
          <p:sp>
            <p:nvSpPr>
              <p:cNvPr id="102" name="îš1îḑe"/>
              <p:cNvSpPr/>
              <p:nvPr>
                <p:custDataLst>
                  <p:tags r:id="rId15"/>
                </p:custDataLst>
              </p:nvPr>
            </p:nvSpPr>
            <p:spPr bwMode="auto">
              <a:xfrm>
                <a:off x="1931546" y="3064741"/>
                <a:ext cx="312163" cy="319692"/>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lt1"/>
              </a:solidFill>
              <a:ln>
                <a:noFill/>
              </a:ln>
            </p:spPr>
            <p:txBody>
              <a:bodyPr/>
              <a:lstStyle/>
              <a:p>
                <a:endParaRPr lang="zh-CN" altLang="en-US" sz="100">
                  <a:solidFill>
                    <a:schemeClr val="dk1"/>
                  </a:solidFill>
                  <a:latin typeface="微软雅黑" panose="020B0503020204020204" pitchFamily="34" charset="-122"/>
                  <a:ea typeface="微软雅黑" panose="020B0503020204020204" pitchFamily="34" charset="-122"/>
                </a:endParaRPr>
              </a:p>
            </p:txBody>
          </p:sp>
        </p:grpSp>
        <p:sp>
          <p:nvSpPr>
            <p:cNvPr id="103" name="ï$lîḑê"/>
            <p:cNvSpPr txBox="1"/>
            <p:nvPr>
              <p:custDataLst>
                <p:tags r:id="rId16"/>
              </p:custDataLst>
            </p:nvPr>
          </p:nvSpPr>
          <p:spPr>
            <a:xfrm>
              <a:off x="7442" y="3873"/>
              <a:ext cx="2829" cy="623"/>
            </a:xfrm>
            <a:prstGeom prst="rect">
              <a:avLst/>
            </a:prstGeom>
            <a:noFill/>
          </p:spPr>
          <p:txBody>
            <a:bodyPr wrap="square" lIns="128580" tIns="64290" rIns="128580" bIns="64290" rtlCol="0" anchor="ctr" anchorCtr="0">
              <a:normAutofit fontScale="90000" lnSpcReduction="10000"/>
            </a:bodyPr>
            <a:lstStyle/>
            <a:p>
              <a:pPr algn="ctr">
                <a:lnSpc>
                  <a:spcPct val="150000"/>
                </a:lnSpc>
              </a:pPr>
              <a:r>
                <a:rPr lang="zh-CN" altLang="en-US" sz="2250" b="1" dirty="0">
                  <a:solidFill>
                    <a:schemeClr val="lt1"/>
                  </a:solidFill>
                  <a:latin typeface="Times New Roman" panose="02020603050405020304" charset="0"/>
                  <a:ea typeface="微软雅黑" panose="020B0503020204020204" pitchFamily="34" charset="-122"/>
                </a:rPr>
                <a:t>过程</a:t>
              </a:r>
              <a:endParaRPr lang="zh-CN" altLang="en-US" sz="2250" b="1" dirty="0">
                <a:solidFill>
                  <a:schemeClr val="lt1"/>
                </a:solidFill>
                <a:latin typeface="Times New Roman" panose="02020603050405020304" charset="0"/>
                <a:ea typeface="微软雅黑" panose="020B0503020204020204" pitchFamily="34" charset="-122"/>
              </a:endParaRPr>
            </a:p>
          </p:txBody>
        </p:sp>
        <p:sp>
          <p:nvSpPr>
            <p:cNvPr id="104" name="ïSḷîḓé"/>
            <p:cNvSpPr txBox="1"/>
            <p:nvPr>
              <p:custDataLst>
                <p:tags r:id="rId17"/>
              </p:custDataLst>
            </p:nvPr>
          </p:nvSpPr>
          <p:spPr>
            <a:xfrm>
              <a:off x="7442" y="4571"/>
              <a:ext cx="2829" cy="1130"/>
            </a:xfrm>
            <a:prstGeom prst="rect">
              <a:avLst/>
            </a:prstGeom>
            <a:noFill/>
          </p:spPr>
          <p:txBody>
            <a:bodyPr wrap="square" lIns="128580" tIns="64290" rIns="128580" bIns="64290" rtlCol="0" anchor="t" anchorCtr="0">
              <a:normAutofit/>
            </a:bodyPr>
            <a:lstStyle/>
            <a:p>
              <a:pPr algn="ctr">
                <a:lnSpc>
                  <a:spcPct val="120000"/>
                </a:lnSpc>
              </a:pPr>
              <a:r>
                <a:rPr lang="en-US" altLang="zh-CN" sz="1900">
                  <a:solidFill>
                    <a:schemeClr val="lt1"/>
                  </a:solidFill>
                  <a:latin typeface="Times New Roman" panose="02020603050405020304" charset="0"/>
                  <a:ea typeface="微软雅黑" panose="020B0503020204020204" pitchFamily="34" charset="-122"/>
                </a:rPr>
                <a:t>突出在生产过程中的保护</a:t>
              </a:r>
              <a:endParaRPr lang="en-US" altLang="zh-CN" sz="1900">
                <a:solidFill>
                  <a:schemeClr val="lt1"/>
                </a:solidFill>
                <a:latin typeface="Times New Roman" panose="02020603050405020304" charset="0"/>
                <a:ea typeface="微软雅黑" panose="020B0503020204020204" pitchFamily="34" charset="-122"/>
              </a:endParaRPr>
            </a:p>
          </p:txBody>
        </p:sp>
        <p:grpSp>
          <p:nvGrpSpPr>
            <p:cNvPr id="105" name="íSḷïḓé"/>
            <p:cNvGrpSpPr/>
            <p:nvPr/>
          </p:nvGrpSpPr>
          <p:grpSpPr>
            <a:xfrm>
              <a:off x="11748" y="2901"/>
              <a:ext cx="788" cy="788"/>
              <a:chOff x="1753961" y="2890922"/>
              <a:chExt cx="667332" cy="667330"/>
            </a:xfrm>
          </p:grpSpPr>
          <p:sp>
            <p:nvSpPr>
              <p:cNvPr id="106" name="íṣ1íďè"/>
              <p:cNvSpPr/>
              <p:nvPr>
                <p:custDataLst>
                  <p:tags r:id="rId18"/>
                </p:custDataLst>
              </p:nvPr>
            </p:nvSpPr>
            <p:spPr>
              <a:xfrm>
                <a:off x="1753961" y="2890922"/>
                <a:ext cx="667332" cy="667330"/>
              </a:xfrm>
              <a:prstGeom prst="ellipse">
                <a:avLst/>
              </a:prstGeom>
              <a:solidFill>
                <a:schemeClr val="accent3"/>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rtlCol="0" anchor="ctr">
                <a:normAutofit fontScale="50000" lnSpcReduction="20000"/>
              </a:bodyPr>
              <a:lstStyle/>
              <a:p>
                <a:pPr algn="ctr"/>
                <a:endParaRPr lang="en-US" sz="3935" b="1" dirty="0">
                  <a:solidFill>
                    <a:schemeClr val="lt1"/>
                  </a:solidFill>
                  <a:latin typeface="微软雅黑" panose="020B0503020204020204" pitchFamily="34" charset="-122"/>
                  <a:ea typeface="微软雅黑" panose="020B0503020204020204" pitchFamily="34" charset="-122"/>
                </a:endParaRPr>
              </a:p>
            </p:txBody>
          </p:sp>
          <p:sp>
            <p:nvSpPr>
              <p:cNvPr id="107" name="ïṥlîḓè"/>
              <p:cNvSpPr/>
              <p:nvPr>
                <p:custDataLst>
                  <p:tags r:id="rId19"/>
                </p:custDataLst>
              </p:nvPr>
            </p:nvSpPr>
            <p:spPr bwMode="auto">
              <a:xfrm>
                <a:off x="1931546" y="3064741"/>
                <a:ext cx="312163" cy="319692"/>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lt1"/>
              </a:solidFill>
              <a:ln>
                <a:noFill/>
              </a:ln>
            </p:spPr>
            <p:txBody>
              <a:bodyPr/>
              <a:lstStyle/>
              <a:p>
                <a:endParaRPr lang="zh-CN" altLang="en-US" sz="100">
                  <a:solidFill>
                    <a:schemeClr val="dk1"/>
                  </a:solidFill>
                  <a:latin typeface="微软雅黑" panose="020B0503020204020204" pitchFamily="34" charset="-122"/>
                  <a:ea typeface="微软雅黑" panose="020B0503020204020204" pitchFamily="34" charset="-122"/>
                </a:endParaRPr>
              </a:p>
            </p:txBody>
          </p:sp>
        </p:grpSp>
        <p:sp>
          <p:nvSpPr>
            <p:cNvPr id="108" name="îsḻíde"/>
            <p:cNvSpPr txBox="1"/>
            <p:nvPr>
              <p:custDataLst>
                <p:tags r:id="rId20"/>
              </p:custDataLst>
            </p:nvPr>
          </p:nvSpPr>
          <p:spPr>
            <a:xfrm>
              <a:off x="10728" y="3873"/>
              <a:ext cx="2829" cy="622"/>
            </a:xfrm>
            <a:prstGeom prst="rect">
              <a:avLst/>
            </a:prstGeom>
            <a:noFill/>
          </p:spPr>
          <p:txBody>
            <a:bodyPr wrap="square" lIns="128580" tIns="64290" rIns="128580" bIns="64290" rtlCol="0" anchor="ctr" anchorCtr="0">
              <a:normAutofit fontScale="90000" lnSpcReduction="10000"/>
            </a:bodyPr>
            <a:lstStyle/>
            <a:p>
              <a:pPr algn="ctr">
                <a:lnSpc>
                  <a:spcPct val="150000"/>
                </a:lnSpc>
              </a:pPr>
              <a:r>
                <a:rPr lang="en-US" altLang="zh-CN" sz="2250" b="1" dirty="0">
                  <a:solidFill>
                    <a:schemeClr val="lt1"/>
                  </a:solidFill>
                  <a:latin typeface="Times New Roman" panose="02020603050405020304" charset="0"/>
                  <a:ea typeface="微软雅黑" panose="020B0503020204020204" pitchFamily="34" charset="-122"/>
                </a:rPr>
                <a:t>历史条件</a:t>
              </a:r>
              <a:endParaRPr lang="en-US" altLang="zh-CN" sz="2250" b="1" dirty="0">
                <a:solidFill>
                  <a:schemeClr val="lt1"/>
                </a:solidFill>
                <a:latin typeface="Times New Roman" panose="02020603050405020304" charset="0"/>
                <a:ea typeface="微软雅黑" panose="020B0503020204020204" pitchFamily="34" charset="-122"/>
              </a:endParaRPr>
            </a:p>
          </p:txBody>
        </p:sp>
        <p:sp>
          <p:nvSpPr>
            <p:cNvPr id="109" name="文本框 108"/>
            <p:cNvSpPr txBox="1"/>
            <p:nvPr>
              <p:custDataLst>
                <p:tags r:id="rId21"/>
              </p:custDataLst>
            </p:nvPr>
          </p:nvSpPr>
          <p:spPr>
            <a:xfrm>
              <a:off x="10703" y="4571"/>
              <a:ext cx="2917" cy="757"/>
            </a:xfrm>
            <a:prstGeom prst="rect">
              <a:avLst/>
            </a:prstGeom>
            <a:noFill/>
          </p:spPr>
          <p:txBody>
            <a:bodyPr wrap="square" rtlCol="0" anchor="t">
              <a:spAutoFit/>
            </a:bodyPr>
            <a:lstStyle/>
            <a:p>
              <a:pPr algn="ctr"/>
              <a:r>
                <a:rPr lang="zh-CN" altLang="en-US" sz="1900">
                  <a:solidFill>
                    <a:schemeClr val="lt1"/>
                  </a:solidFill>
                  <a:latin typeface="Times New Roman" panose="02020603050405020304" charset="0"/>
                  <a:ea typeface="微软雅黑" panose="020B0503020204020204" pitchFamily="34" charset="-122"/>
                </a:rPr>
                <a:t>突出一定历史条件下的保护</a:t>
              </a:r>
              <a:endParaRPr lang="zh-CN" altLang="en-US" sz="1900">
                <a:solidFill>
                  <a:schemeClr val="lt1"/>
                </a:solidFill>
                <a:latin typeface="Times New Roman" panose="02020603050405020304" charset="0"/>
                <a:ea typeface="微软雅黑" panose="020B0503020204020204" pitchFamily="34" charset="-122"/>
              </a:endParaRPr>
            </a:p>
          </p:txBody>
        </p:sp>
      </p:grpSp>
      <p:sp>
        <p:nvSpPr>
          <p:cNvPr id="110" name="文本框 109"/>
          <p:cNvSpPr txBox="1"/>
          <p:nvPr>
            <p:custDataLst>
              <p:tags r:id="rId22"/>
            </p:custDataLst>
          </p:nvPr>
        </p:nvSpPr>
        <p:spPr>
          <a:xfrm>
            <a:off x="638790" y="2185831"/>
            <a:ext cx="7763937" cy="437515"/>
          </a:xfrm>
          <a:prstGeom prst="rect">
            <a:avLst/>
          </a:prstGeom>
          <a:noFill/>
        </p:spPr>
        <p:txBody>
          <a:bodyPr wrap="square" rtlCol="0" anchor="t">
            <a:spAutoFit/>
          </a:bodyPr>
          <a:lstStyle/>
          <a:p>
            <a:pPr algn="l"/>
            <a:r>
              <a:rPr lang="zh-CN" altLang="en-US" sz="2250">
                <a:solidFill>
                  <a:schemeClr val="dk1">
                    <a:lumMod val="75000"/>
                    <a:lumOff val="25000"/>
                  </a:schemeClr>
                </a:solidFill>
                <a:latin typeface="Times New Roman" panose="02020603050405020304" charset="0"/>
                <a:ea typeface="微软雅黑" panose="020B0503020204020204" pitchFamily="34" charset="-122"/>
              </a:rPr>
              <a:t>你所经历的事故损失有多大？他对你的人生有何影响？</a:t>
            </a:r>
            <a:endParaRPr lang="zh-CN" altLang="en-US" sz="2250">
              <a:solidFill>
                <a:schemeClr val="dk1">
                  <a:lumMod val="75000"/>
                  <a:lumOff val="25000"/>
                </a:schemeClr>
              </a:solidFill>
              <a:latin typeface="Times New Roman" panose="02020603050405020304" charset="0"/>
              <a:ea typeface="微软雅黑" panose="020B0503020204020204" pitchFamily="34" charset="-122"/>
            </a:endParaRPr>
          </a:p>
        </p:txBody>
      </p:sp>
      <p:sp>
        <p:nvSpPr>
          <p:cNvPr id="10" name="任意多边形 9"/>
          <p:cNvSpPr/>
          <p:nvPr>
            <p:custDataLst>
              <p:tags r:id="rId2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任意多边形 10"/>
          <p:cNvSpPr/>
          <p:nvPr>
            <p:custDataLst>
              <p:tags r:id="rId24"/>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01  </a:t>
            </a:r>
            <a:r>
              <a:rPr lang="zh-CN" altLang="en-US" sz="3000">
                <a:solidFill>
                  <a:schemeClr val="accent1"/>
                </a:solidFill>
                <a:latin typeface="Times New Roman" panose="02020603050405020304" charset="0"/>
                <a:ea typeface="微软雅黑" panose="020B0503020204020204" pitchFamily="34" charset="-122"/>
                <a:sym typeface="+mn-ea"/>
              </a:rPr>
              <a:t>让安全成为企业文化</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925810" y="1303448"/>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五想五不干</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 name="文本框 1"/>
          <p:cNvSpPr txBox="1"/>
          <p:nvPr>
            <p:custDataLst>
              <p:tags r:id="rId2"/>
            </p:custDataLst>
          </p:nvPr>
        </p:nvSpPr>
        <p:spPr>
          <a:xfrm>
            <a:off x="2447917" y="2912704"/>
            <a:ext cx="2447493" cy="1476375"/>
          </a:xfrm>
          <a:prstGeom prst="rect">
            <a:avLst/>
          </a:prstGeom>
          <a:noFill/>
        </p:spPr>
        <p:txBody>
          <a:bodyPr wrap="square" rtlCol="0" anchor="t">
            <a:spAutoFit/>
          </a:bodyPr>
          <a:lstStyle/>
          <a:p>
            <a:pPr algn="l">
              <a:lnSpc>
                <a:spcPct val="200000"/>
              </a:lnSpc>
            </a:pPr>
            <a:r>
              <a:rPr lang="zh-CN" altLang="en-US" sz="2250" b="1">
                <a:solidFill>
                  <a:schemeClr val="dk1">
                    <a:lumMod val="75000"/>
                    <a:lumOff val="25000"/>
                  </a:schemeClr>
                </a:solidFill>
                <a:latin typeface="Times New Roman" panose="02020603050405020304" charset="0"/>
                <a:ea typeface="微软雅黑" panose="020B0503020204020204" pitchFamily="34" charset="-122"/>
              </a:rPr>
              <a:t>没想清楚就别干</a:t>
            </a:r>
            <a:endParaRPr lang="zh-CN" altLang="en-US" sz="2250" b="1">
              <a:solidFill>
                <a:schemeClr val="dk1">
                  <a:lumMod val="75000"/>
                  <a:lumOff val="25000"/>
                </a:schemeClr>
              </a:solidFill>
              <a:latin typeface="Times New Roman" panose="02020603050405020304" charset="0"/>
              <a:ea typeface="微软雅黑" panose="020B0503020204020204" pitchFamily="34" charset="-122"/>
            </a:endParaRPr>
          </a:p>
          <a:p>
            <a:pPr algn="l">
              <a:lnSpc>
                <a:spcPct val="200000"/>
              </a:lnSpc>
            </a:pPr>
            <a:r>
              <a:rPr lang="zh-CN" altLang="en-US" sz="2250" b="1">
                <a:solidFill>
                  <a:schemeClr val="dk1">
                    <a:lumMod val="75000"/>
                    <a:lumOff val="25000"/>
                  </a:schemeClr>
                </a:solidFill>
                <a:latin typeface="Times New Roman" panose="02020603050405020304" charset="0"/>
                <a:ea typeface="微软雅黑" panose="020B0503020204020204" pitchFamily="34" charset="-122"/>
              </a:rPr>
              <a:t>没准备好就别干</a:t>
            </a:r>
            <a:endParaRPr lang="zh-CN" altLang="en-US" sz="2250" b="1">
              <a:solidFill>
                <a:schemeClr val="dk1">
                  <a:lumMod val="75000"/>
                  <a:lumOff val="25000"/>
                </a:schemeClr>
              </a:solidFill>
              <a:latin typeface="Times New Roman" panose="02020603050405020304" charset="0"/>
              <a:ea typeface="微软雅黑" panose="020B0503020204020204" pitchFamily="34" charset="-122"/>
            </a:endParaRPr>
          </a:p>
        </p:txBody>
      </p:sp>
      <p:grpSp>
        <p:nvGrpSpPr>
          <p:cNvPr id="4" name="组合 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6488379" y="1237587"/>
            <a:ext cx="4971777" cy="6007564"/>
            <a:chOff x="4218781" y="1160463"/>
            <a:chExt cx="3754438" cy="4537075"/>
          </a:xfrm>
        </p:grpSpPr>
        <p:sp>
          <p:nvSpPr>
            <p:cNvPr id="5" name="iṡḷîḓè"/>
            <p:cNvSpPr/>
            <p:nvPr>
              <p:custDataLst>
                <p:tags r:id="rId3"/>
              </p:custDataLst>
            </p:nvPr>
          </p:nvSpPr>
          <p:spPr bwMode="auto">
            <a:xfrm>
              <a:off x="5026819" y="1963738"/>
              <a:ext cx="2146300" cy="2152650"/>
            </a:xfrm>
            <a:custGeom>
              <a:avLst/>
              <a:gdLst>
                <a:gd name="T0" fmla="*/ 638 w 650"/>
                <a:gd name="T1" fmla="*/ 349 h 653"/>
                <a:gd name="T2" fmla="*/ 346 w 650"/>
                <a:gd name="T3" fmla="*/ 13 h 653"/>
                <a:gd name="T4" fmla="*/ 12 w 650"/>
                <a:gd name="T5" fmla="*/ 306 h 653"/>
                <a:gd name="T6" fmla="*/ 305 w 650"/>
                <a:gd name="T7" fmla="*/ 641 h 653"/>
                <a:gd name="T8" fmla="*/ 638 w 650"/>
                <a:gd name="T9" fmla="*/ 349 h 653"/>
              </a:gdLst>
              <a:ahLst/>
              <a:cxnLst>
                <a:cxn ang="0">
                  <a:pos x="T0" y="T1"/>
                </a:cxn>
                <a:cxn ang="0">
                  <a:pos x="T2" y="T3"/>
                </a:cxn>
                <a:cxn ang="0">
                  <a:pos x="T4" y="T5"/>
                </a:cxn>
                <a:cxn ang="0">
                  <a:pos x="T6" y="T7"/>
                </a:cxn>
                <a:cxn ang="0">
                  <a:pos x="T8" y="T9"/>
                </a:cxn>
              </a:cxnLst>
              <a:rect l="0" t="0" r="r" b="b"/>
              <a:pathLst>
                <a:path w="650" h="653">
                  <a:moveTo>
                    <a:pt x="638" y="349"/>
                  </a:moveTo>
                  <a:cubicBezTo>
                    <a:pt x="650" y="173"/>
                    <a:pt x="523" y="28"/>
                    <a:pt x="346" y="13"/>
                  </a:cubicBezTo>
                  <a:cubicBezTo>
                    <a:pt x="176" y="0"/>
                    <a:pt x="24" y="133"/>
                    <a:pt x="12" y="306"/>
                  </a:cubicBezTo>
                  <a:cubicBezTo>
                    <a:pt x="0" y="480"/>
                    <a:pt x="130" y="629"/>
                    <a:pt x="305" y="641"/>
                  </a:cubicBezTo>
                  <a:cubicBezTo>
                    <a:pt x="477" y="653"/>
                    <a:pt x="626" y="522"/>
                    <a:pt x="638" y="349"/>
                  </a:cubicBezTo>
                  <a:close/>
                </a:path>
              </a:pathLst>
            </a:custGeom>
            <a:solidFill>
              <a:schemeClr val="lt1"/>
            </a:solidFill>
            <a:ln>
              <a:noFill/>
            </a:ln>
          </p:spPr>
          <p:txBody>
            <a:bodyPr anchor="ctr"/>
            <a:lstStyle/>
            <a:p>
              <a:pPr algn="ctr"/>
              <a:endParaRPr sz="100">
                <a:solidFill>
                  <a:schemeClr val="dk1"/>
                </a:solidFill>
              </a:endParaRPr>
            </a:p>
          </p:txBody>
        </p:sp>
        <p:sp>
          <p:nvSpPr>
            <p:cNvPr id="6" name="iṡḻïḋé"/>
            <p:cNvSpPr/>
            <p:nvPr>
              <p:custDataLst>
                <p:tags r:id="rId4"/>
              </p:custDataLst>
            </p:nvPr>
          </p:nvSpPr>
          <p:spPr bwMode="auto">
            <a:xfrm>
              <a:off x="5949156" y="2906713"/>
              <a:ext cx="269875" cy="269875"/>
            </a:xfrm>
            <a:prstGeom prst="ellipse">
              <a:avLst/>
            </a:prstGeom>
            <a:solidFill>
              <a:srgbClr val="1460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 name="îş1íḓe"/>
            <p:cNvSpPr/>
            <p:nvPr>
              <p:custDataLst>
                <p:tags r:id="rId5"/>
              </p:custDataLst>
            </p:nvPr>
          </p:nvSpPr>
          <p:spPr bwMode="auto">
            <a:xfrm>
              <a:off x="6044406" y="2576513"/>
              <a:ext cx="79375" cy="465138"/>
            </a:xfrm>
            <a:prstGeom prst="rect">
              <a:avLst/>
            </a:prstGeom>
            <a:solidFill>
              <a:srgbClr val="14606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8" name="iSļïḓê"/>
            <p:cNvSpPr/>
            <p:nvPr>
              <p:custDataLst>
                <p:tags r:id="rId6"/>
              </p:custDataLst>
            </p:nvPr>
          </p:nvSpPr>
          <p:spPr bwMode="auto">
            <a:xfrm>
              <a:off x="6044406" y="2576513"/>
              <a:ext cx="79375" cy="465138"/>
            </a:xfrm>
            <a:custGeom>
              <a:avLst/>
              <a:gdLst>
                <a:gd name="T0" fmla="*/ 50 w 50"/>
                <a:gd name="T1" fmla="*/ 293 h 293"/>
                <a:gd name="T2" fmla="*/ 50 w 50"/>
                <a:gd name="T3" fmla="*/ 0 h 293"/>
                <a:gd name="T4" fmla="*/ 0 w 50"/>
                <a:gd name="T5" fmla="*/ 0 h 293"/>
                <a:gd name="T6" fmla="*/ 0 w 50"/>
                <a:gd name="T7" fmla="*/ 293 h 293"/>
              </a:gdLst>
              <a:ahLst/>
              <a:cxnLst>
                <a:cxn ang="0">
                  <a:pos x="T0" y="T1"/>
                </a:cxn>
                <a:cxn ang="0">
                  <a:pos x="T2" y="T3"/>
                </a:cxn>
                <a:cxn ang="0">
                  <a:pos x="T4" y="T5"/>
                </a:cxn>
                <a:cxn ang="0">
                  <a:pos x="T6" y="T7"/>
                </a:cxn>
              </a:cxnLst>
              <a:rect l="0" t="0" r="r" b="b"/>
              <a:pathLst>
                <a:path w="50" h="293">
                  <a:moveTo>
                    <a:pt x="50" y="293"/>
                  </a:moveTo>
                  <a:lnTo>
                    <a:pt x="50" y="0"/>
                  </a:lnTo>
                  <a:lnTo>
                    <a:pt x="0" y="0"/>
                  </a:lnTo>
                  <a:lnTo>
                    <a:pt x="0" y="29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9" name="ísḻîḑê"/>
            <p:cNvSpPr/>
            <p:nvPr>
              <p:custDataLst>
                <p:tags r:id="rId7"/>
              </p:custDataLst>
            </p:nvPr>
          </p:nvSpPr>
          <p:spPr bwMode="auto">
            <a:xfrm>
              <a:off x="5952331" y="2490788"/>
              <a:ext cx="263525" cy="241300"/>
            </a:xfrm>
            <a:custGeom>
              <a:avLst/>
              <a:gdLst>
                <a:gd name="T0" fmla="*/ 166 w 166"/>
                <a:gd name="T1" fmla="*/ 152 h 152"/>
                <a:gd name="T2" fmla="*/ 83 w 166"/>
                <a:gd name="T3" fmla="*/ 69 h 152"/>
                <a:gd name="T4" fmla="*/ 0 w 166"/>
                <a:gd name="T5" fmla="*/ 152 h 152"/>
                <a:gd name="T6" fmla="*/ 0 w 166"/>
                <a:gd name="T7" fmla="*/ 81 h 152"/>
                <a:gd name="T8" fmla="*/ 83 w 166"/>
                <a:gd name="T9" fmla="*/ 0 h 152"/>
                <a:gd name="T10" fmla="*/ 166 w 166"/>
                <a:gd name="T11" fmla="*/ 81 h 152"/>
                <a:gd name="T12" fmla="*/ 166 w 166"/>
                <a:gd name="T13" fmla="*/ 152 h 152"/>
              </a:gdLst>
              <a:ahLst/>
              <a:cxnLst>
                <a:cxn ang="0">
                  <a:pos x="T0" y="T1"/>
                </a:cxn>
                <a:cxn ang="0">
                  <a:pos x="T2" y="T3"/>
                </a:cxn>
                <a:cxn ang="0">
                  <a:pos x="T4" y="T5"/>
                </a:cxn>
                <a:cxn ang="0">
                  <a:pos x="T6" y="T7"/>
                </a:cxn>
                <a:cxn ang="0">
                  <a:pos x="T8" y="T9"/>
                </a:cxn>
                <a:cxn ang="0">
                  <a:pos x="T10" y="T11"/>
                </a:cxn>
                <a:cxn ang="0">
                  <a:pos x="T12" y="T13"/>
                </a:cxn>
              </a:cxnLst>
              <a:rect l="0" t="0" r="r" b="b"/>
              <a:pathLst>
                <a:path w="166" h="152">
                  <a:moveTo>
                    <a:pt x="166" y="152"/>
                  </a:moveTo>
                  <a:lnTo>
                    <a:pt x="83" y="69"/>
                  </a:lnTo>
                  <a:lnTo>
                    <a:pt x="0" y="152"/>
                  </a:lnTo>
                  <a:lnTo>
                    <a:pt x="0" y="81"/>
                  </a:lnTo>
                  <a:lnTo>
                    <a:pt x="83" y="0"/>
                  </a:lnTo>
                  <a:lnTo>
                    <a:pt x="166" y="81"/>
                  </a:lnTo>
                  <a:lnTo>
                    <a:pt x="166" y="152"/>
                  </a:lnTo>
                  <a:close/>
                </a:path>
              </a:pathLst>
            </a:custGeom>
            <a:solidFill>
              <a:srgbClr val="1460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0" name="ïšļide"/>
            <p:cNvSpPr/>
            <p:nvPr>
              <p:custDataLst>
                <p:tags r:id="rId8"/>
              </p:custDataLst>
            </p:nvPr>
          </p:nvSpPr>
          <p:spPr bwMode="auto">
            <a:xfrm>
              <a:off x="5476081" y="3005138"/>
              <a:ext cx="620713" cy="300038"/>
            </a:xfrm>
            <a:custGeom>
              <a:avLst/>
              <a:gdLst>
                <a:gd name="T0" fmla="*/ 374 w 391"/>
                <a:gd name="T1" fmla="*/ 0 h 189"/>
                <a:gd name="T2" fmla="*/ 0 w 391"/>
                <a:gd name="T3" fmla="*/ 143 h 189"/>
                <a:gd name="T4" fmla="*/ 19 w 391"/>
                <a:gd name="T5" fmla="*/ 189 h 189"/>
                <a:gd name="T6" fmla="*/ 391 w 391"/>
                <a:gd name="T7" fmla="*/ 46 h 189"/>
                <a:gd name="T8" fmla="*/ 374 w 391"/>
                <a:gd name="T9" fmla="*/ 0 h 189"/>
              </a:gdLst>
              <a:ahLst/>
              <a:cxnLst>
                <a:cxn ang="0">
                  <a:pos x="T0" y="T1"/>
                </a:cxn>
                <a:cxn ang="0">
                  <a:pos x="T2" y="T3"/>
                </a:cxn>
                <a:cxn ang="0">
                  <a:pos x="T4" y="T5"/>
                </a:cxn>
                <a:cxn ang="0">
                  <a:pos x="T6" y="T7"/>
                </a:cxn>
                <a:cxn ang="0">
                  <a:pos x="T8" y="T9"/>
                </a:cxn>
              </a:cxnLst>
              <a:rect l="0" t="0" r="r" b="b"/>
              <a:pathLst>
                <a:path w="391" h="189">
                  <a:moveTo>
                    <a:pt x="374" y="0"/>
                  </a:moveTo>
                  <a:lnTo>
                    <a:pt x="0" y="143"/>
                  </a:lnTo>
                  <a:lnTo>
                    <a:pt x="19" y="189"/>
                  </a:lnTo>
                  <a:lnTo>
                    <a:pt x="391" y="46"/>
                  </a:lnTo>
                  <a:lnTo>
                    <a:pt x="374" y="0"/>
                  </a:lnTo>
                  <a:close/>
                </a:path>
              </a:pathLst>
            </a:custGeom>
            <a:solidFill>
              <a:srgbClr val="1460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1" name="îṧlîdè"/>
            <p:cNvSpPr/>
            <p:nvPr>
              <p:custDataLst>
                <p:tags r:id="rId9"/>
              </p:custDataLst>
            </p:nvPr>
          </p:nvSpPr>
          <p:spPr bwMode="auto">
            <a:xfrm>
              <a:off x="5476081" y="3005138"/>
              <a:ext cx="620713" cy="300038"/>
            </a:xfrm>
            <a:custGeom>
              <a:avLst/>
              <a:gdLst>
                <a:gd name="T0" fmla="*/ 374 w 391"/>
                <a:gd name="T1" fmla="*/ 0 h 189"/>
                <a:gd name="T2" fmla="*/ 0 w 391"/>
                <a:gd name="T3" fmla="*/ 143 h 189"/>
                <a:gd name="T4" fmla="*/ 19 w 391"/>
                <a:gd name="T5" fmla="*/ 189 h 189"/>
                <a:gd name="T6" fmla="*/ 391 w 391"/>
                <a:gd name="T7" fmla="*/ 46 h 189"/>
              </a:gdLst>
              <a:ahLst/>
              <a:cxnLst>
                <a:cxn ang="0">
                  <a:pos x="T0" y="T1"/>
                </a:cxn>
                <a:cxn ang="0">
                  <a:pos x="T2" y="T3"/>
                </a:cxn>
                <a:cxn ang="0">
                  <a:pos x="T4" y="T5"/>
                </a:cxn>
                <a:cxn ang="0">
                  <a:pos x="T6" y="T7"/>
                </a:cxn>
              </a:cxnLst>
              <a:rect l="0" t="0" r="r" b="b"/>
              <a:pathLst>
                <a:path w="391" h="189">
                  <a:moveTo>
                    <a:pt x="374" y="0"/>
                  </a:moveTo>
                  <a:lnTo>
                    <a:pt x="0" y="143"/>
                  </a:lnTo>
                  <a:lnTo>
                    <a:pt x="19" y="189"/>
                  </a:lnTo>
                  <a:lnTo>
                    <a:pt x="391" y="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2" name="ï$ļîḍé"/>
            <p:cNvSpPr/>
            <p:nvPr>
              <p:custDataLst>
                <p:tags r:id="rId10"/>
              </p:custDataLst>
            </p:nvPr>
          </p:nvSpPr>
          <p:spPr bwMode="auto">
            <a:xfrm>
              <a:off x="5409406" y="3090863"/>
              <a:ext cx="271463" cy="284163"/>
            </a:xfrm>
            <a:custGeom>
              <a:avLst/>
              <a:gdLst>
                <a:gd name="T0" fmla="*/ 113 w 171"/>
                <a:gd name="T1" fmla="*/ 0 h 179"/>
                <a:gd name="T2" fmla="*/ 65 w 171"/>
                <a:gd name="T3" fmla="*/ 106 h 179"/>
                <a:gd name="T4" fmla="*/ 171 w 171"/>
                <a:gd name="T5" fmla="*/ 154 h 179"/>
                <a:gd name="T6" fmla="*/ 107 w 171"/>
                <a:gd name="T7" fmla="*/ 179 h 179"/>
                <a:gd name="T8" fmla="*/ 0 w 171"/>
                <a:gd name="T9" fmla="*/ 133 h 179"/>
                <a:gd name="T10" fmla="*/ 46 w 171"/>
                <a:gd name="T11" fmla="*/ 25 h 179"/>
                <a:gd name="T12" fmla="*/ 113 w 171"/>
                <a:gd name="T13" fmla="*/ 0 h 179"/>
              </a:gdLst>
              <a:ahLst/>
              <a:cxnLst>
                <a:cxn ang="0">
                  <a:pos x="T0" y="T1"/>
                </a:cxn>
                <a:cxn ang="0">
                  <a:pos x="T2" y="T3"/>
                </a:cxn>
                <a:cxn ang="0">
                  <a:pos x="T4" y="T5"/>
                </a:cxn>
                <a:cxn ang="0">
                  <a:pos x="T6" y="T7"/>
                </a:cxn>
                <a:cxn ang="0">
                  <a:pos x="T8" y="T9"/>
                </a:cxn>
                <a:cxn ang="0">
                  <a:pos x="T10" y="T11"/>
                </a:cxn>
                <a:cxn ang="0">
                  <a:pos x="T12" y="T13"/>
                </a:cxn>
              </a:cxnLst>
              <a:rect l="0" t="0" r="r" b="b"/>
              <a:pathLst>
                <a:path w="171" h="179">
                  <a:moveTo>
                    <a:pt x="113" y="0"/>
                  </a:moveTo>
                  <a:lnTo>
                    <a:pt x="65" y="106"/>
                  </a:lnTo>
                  <a:lnTo>
                    <a:pt x="171" y="154"/>
                  </a:lnTo>
                  <a:lnTo>
                    <a:pt x="107" y="179"/>
                  </a:lnTo>
                  <a:lnTo>
                    <a:pt x="0" y="133"/>
                  </a:lnTo>
                  <a:lnTo>
                    <a:pt x="46" y="25"/>
                  </a:lnTo>
                  <a:lnTo>
                    <a:pt x="113" y="0"/>
                  </a:lnTo>
                  <a:close/>
                </a:path>
              </a:pathLst>
            </a:custGeom>
            <a:solidFill>
              <a:srgbClr val="1460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3" name="ïŝ1íďè"/>
            <p:cNvSpPr/>
            <p:nvPr>
              <p:custDataLst>
                <p:tags r:id="rId11"/>
              </p:custDataLst>
            </p:nvPr>
          </p:nvSpPr>
          <p:spPr bwMode="auto">
            <a:xfrm>
              <a:off x="6060281" y="2095501"/>
              <a:ext cx="36513" cy="184150"/>
            </a:xfrm>
            <a:custGeom>
              <a:avLst/>
              <a:gdLst>
                <a:gd name="T0" fmla="*/ 0 w 11"/>
                <a:gd name="T1" fmla="*/ 6 h 56"/>
                <a:gd name="T2" fmla="*/ 0 w 11"/>
                <a:gd name="T3" fmla="*/ 50 h 56"/>
                <a:gd name="T4" fmla="*/ 5 w 11"/>
                <a:gd name="T5" fmla="*/ 56 h 56"/>
                <a:gd name="T6" fmla="*/ 11 w 11"/>
                <a:gd name="T7" fmla="*/ 50 h 56"/>
                <a:gd name="T8" fmla="*/ 11 w 11"/>
                <a:gd name="T9" fmla="*/ 6 h 56"/>
                <a:gd name="T10" fmla="*/ 5 w 11"/>
                <a:gd name="T11" fmla="*/ 0 h 56"/>
                <a:gd name="T12" fmla="*/ 0 w 11"/>
                <a:gd name="T13" fmla="*/ 6 h 56"/>
              </a:gdLst>
              <a:ahLst/>
              <a:cxnLst>
                <a:cxn ang="0">
                  <a:pos x="T0" y="T1"/>
                </a:cxn>
                <a:cxn ang="0">
                  <a:pos x="T2" y="T3"/>
                </a:cxn>
                <a:cxn ang="0">
                  <a:pos x="T4" y="T5"/>
                </a:cxn>
                <a:cxn ang="0">
                  <a:pos x="T6" y="T7"/>
                </a:cxn>
                <a:cxn ang="0">
                  <a:pos x="T8" y="T9"/>
                </a:cxn>
                <a:cxn ang="0">
                  <a:pos x="T10" y="T11"/>
                </a:cxn>
                <a:cxn ang="0">
                  <a:pos x="T12" y="T13"/>
                </a:cxn>
              </a:cxnLst>
              <a:rect l="0" t="0" r="r" b="b"/>
              <a:pathLst>
                <a:path w="11" h="56">
                  <a:moveTo>
                    <a:pt x="0" y="6"/>
                  </a:moveTo>
                  <a:cubicBezTo>
                    <a:pt x="0" y="50"/>
                    <a:pt x="0" y="50"/>
                    <a:pt x="0" y="50"/>
                  </a:cubicBezTo>
                  <a:cubicBezTo>
                    <a:pt x="0" y="54"/>
                    <a:pt x="2" y="56"/>
                    <a:pt x="5" y="56"/>
                  </a:cubicBezTo>
                  <a:cubicBezTo>
                    <a:pt x="9" y="56"/>
                    <a:pt x="11" y="54"/>
                    <a:pt x="11" y="50"/>
                  </a:cubicBezTo>
                  <a:cubicBezTo>
                    <a:pt x="11" y="6"/>
                    <a:pt x="11" y="6"/>
                    <a:pt x="11" y="6"/>
                  </a:cubicBezTo>
                  <a:cubicBezTo>
                    <a:pt x="11" y="3"/>
                    <a:pt x="9" y="0"/>
                    <a:pt x="5" y="0"/>
                  </a:cubicBezTo>
                  <a:cubicBezTo>
                    <a:pt x="2" y="0"/>
                    <a:pt x="0" y="3"/>
                    <a:pt x="0" y="6"/>
                  </a:cubicBezTo>
                </a:path>
              </a:pathLst>
            </a:custGeom>
            <a:solidFill>
              <a:srgbClr val="14606D"/>
            </a:solidFill>
            <a:ln>
              <a:noFill/>
            </a:ln>
          </p:spPr>
          <p:txBody>
            <a:bodyPr anchor="ctr"/>
            <a:lstStyle/>
            <a:p>
              <a:pPr algn="ctr"/>
              <a:endParaRPr sz="100">
                <a:solidFill>
                  <a:schemeClr val="dk1"/>
                </a:solidFill>
              </a:endParaRPr>
            </a:p>
          </p:txBody>
        </p:sp>
        <p:sp>
          <p:nvSpPr>
            <p:cNvPr id="14" name="i$ļïḋé"/>
            <p:cNvSpPr/>
            <p:nvPr>
              <p:custDataLst>
                <p:tags r:id="rId12"/>
              </p:custDataLst>
            </p:nvPr>
          </p:nvSpPr>
          <p:spPr bwMode="auto">
            <a:xfrm>
              <a:off x="6060281" y="3789363"/>
              <a:ext cx="36513" cy="184150"/>
            </a:xfrm>
            <a:custGeom>
              <a:avLst/>
              <a:gdLst>
                <a:gd name="T0" fmla="*/ 0 w 11"/>
                <a:gd name="T1" fmla="*/ 6 h 56"/>
                <a:gd name="T2" fmla="*/ 0 w 11"/>
                <a:gd name="T3" fmla="*/ 50 h 56"/>
                <a:gd name="T4" fmla="*/ 5 w 11"/>
                <a:gd name="T5" fmla="*/ 56 h 56"/>
                <a:gd name="T6" fmla="*/ 11 w 11"/>
                <a:gd name="T7" fmla="*/ 50 h 56"/>
                <a:gd name="T8" fmla="*/ 11 w 11"/>
                <a:gd name="T9" fmla="*/ 6 h 56"/>
                <a:gd name="T10" fmla="*/ 5 w 11"/>
                <a:gd name="T11" fmla="*/ 0 h 56"/>
                <a:gd name="T12" fmla="*/ 0 w 11"/>
                <a:gd name="T13" fmla="*/ 6 h 56"/>
              </a:gdLst>
              <a:ahLst/>
              <a:cxnLst>
                <a:cxn ang="0">
                  <a:pos x="T0" y="T1"/>
                </a:cxn>
                <a:cxn ang="0">
                  <a:pos x="T2" y="T3"/>
                </a:cxn>
                <a:cxn ang="0">
                  <a:pos x="T4" y="T5"/>
                </a:cxn>
                <a:cxn ang="0">
                  <a:pos x="T6" y="T7"/>
                </a:cxn>
                <a:cxn ang="0">
                  <a:pos x="T8" y="T9"/>
                </a:cxn>
                <a:cxn ang="0">
                  <a:pos x="T10" y="T11"/>
                </a:cxn>
                <a:cxn ang="0">
                  <a:pos x="T12" y="T13"/>
                </a:cxn>
              </a:cxnLst>
              <a:rect l="0" t="0" r="r" b="b"/>
              <a:pathLst>
                <a:path w="11" h="56">
                  <a:moveTo>
                    <a:pt x="0" y="6"/>
                  </a:moveTo>
                  <a:cubicBezTo>
                    <a:pt x="0" y="50"/>
                    <a:pt x="0" y="50"/>
                    <a:pt x="0" y="50"/>
                  </a:cubicBezTo>
                  <a:cubicBezTo>
                    <a:pt x="0" y="54"/>
                    <a:pt x="2" y="56"/>
                    <a:pt x="5" y="56"/>
                  </a:cubicBezTo>
                  <a:cubicBezTo>
                    <a:pt x="9" y="56"/>
                    <a:pt x="11" y="54"/>
                    <a:pt x="11" y="50"/>
                  </a:cubicBezTo>
                  <a:cubicBezTo>
                    <a:pt x="11" y="6"/>
                    <a:pt x="11" y="6"/>
                    <a:pt x="11" y="6"/>
                  </a:cubicBezTo>
                  <a:cubicBezTo>
                    <a:pt x="11" y="3"/>
                    <a:pt x="9" y="0"/>
                    <a:pt x="5" y="0"/>
                  </a:cubicBezTo>
                  <a:cubicBezTo>
                    <a:pt x="2" y="0"/>
                    <a:pt x="0" y="3"/>
                    <a:pt x="0" y="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5" name="îṣḷïďè"/>
            <p:cNvSpPr/>
            <p:nvPr>
              <p:custDataLst>
                <p:tags r:id="rId13"/>
              </p:custDataLst>
            </p:nvPr>
          </p:nvSpPr>
          <p:spPr bwMode="auto">
            <a:xfrm>
              <a:off x="6846094" y="3057526"/>
              <a:ext cx="185738" cy="39688"/>
            </a:xfrm>
            <a:custGeom>
              <a:avLst/>
              <a:gdLst>
                <a:gd name="T0" fmla="*/ 50 w 56"/>
                <a:gd name="T1" fmla="*/ 0 h 12"/>
                <a:gd name="T2" fmla="*/ 6 w 56"/>
                <a:gd name="T3" fmla="*/ 0 h 12"/>
                <a:gd name="T4" fmla="*/ 0 w 56"/>
                <a:gd name="T5" fmla="*/ 6 h 12"/>
                <a:gd name="T6" fmla="*/ 6 w 56"/>
                <a:gd name="T7" fmla="*/ 12 h 12"/>
                <a:gd name="T8" fmla="*/ 50 w 56"/>
                <a:gd name="T9" fmla="*/ 12 h 12"/>
                <a:gd name="T10" fmla="*/ 56 w 56"/>
                <a:gd name="T11" fmla="*/ 6 h 12"/>
                <a:gd name="T12" fmla="*/ 50 w 5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6" h="12">
                  <a:moveTo>
                    <a:pt x="50" y="0"/>
                  </a:moveTo>
                  <a:cubicBezTo>
                    <a:pt x="6" y="0"/>
                    <a:pt x="6" y="0"/>
                    <a:pt x="6" y="0"/>
                  </a:cubicBezTo>
                  <a:cubicBezTo>
                    <a:pt x="3" y="0"/>
                    <a:pt x="0" y="3"/>
                    <a:pt x="0" y="6"/>
                  </a:cubicBezTo>
                  <a:cubicBezTo>
                    <a:pt x="0" y="9"/>
                    <a:pt x="3" y="12"/>
                    <a:pt x="6" y="12"/>
                  </a:cubicBezTo>
                  <a:cubicBezTo>
                    <a:pt x="50" y="12"/>
                    <a:pt x="50" y="12"/>
                    <a:pt x="50" y="12"/>
                  </a:cubicBezTo>
                  <a:cubicBezTo>
                    <a:pt x="54" y="12"/>
                    <a:pt x="56" y="9"/>
                    <a:pt x="56" y="6"/>
                  </a:cubicBezTo>
                  <a:cubicBezTo>
                    <a:pt x="56" y="3"/>
                    <a:pt x="54" y="0"/>
                    <a:pt x="50" y="0"/>
                  </a:cubicBezTo>
                </a:path>
              </a:pathLst>
            </a:custGeom>
            <a:solidFill>
              <a:srgbClr val="14606D"/>
            </a:solidFill>
            <a:ln>
              <a:noFill/>
            </a:ln>
          </p:spPr>
          <p:txBody>
            <a:bodyPr anchor="ctr"/>
            <a:lstStyle/>
            <a:p>
              <a:pPr algn="ctr"/>
              <a:endParaRPr sz="100">
                <a:solidFill>
                  <a:schemeClr val="dk1"/>
                </a:solidFill>
              </a:endParaRPr>
            </a:p>
          </p:txBody>
        </p:sp>
        <p:sp>
          <p:nvSpPr>
            <p:cNvPr id="16" name="iṣḷïḓê"/>
            <p:cNvSpPr/>
            <p:nvPr>
              <p:custDataLst>
                <p:tags r:id="rId14"/>
              </p:custDataLst>
            </p:nvPr>
          </p:nvSpPr>
          <p:spPr bwMode="auto">
            <a:xfrm>
              <a:off x="5133181" y="3057526"/>
              <a:ext cx="184150" cy="39688"/>
            </a:xfrm>
            <a:custGeom>
              <a:avLst/>
              <a:gdLst>
                <a:gd name="T0" fmla="*/ 50 w 56"/>
                <a:gd name="T1" fmla="*/ 0 h 12"/>
                <a:gd name="T2" fmla="*/ 6 w 56"/>
                <a:gd name="T3" fmla="*/ 0 h 12"/>
                <a:gd name="T4" fmla="*/ 0 w 56"/>
                <a:gd name="T5" fmla="*/ 6 h 12"/>
                <a:gd name="T6" fmla="*/ 6 w 56"/>
                <a:gd name="T7" fmla="*/ 12 h 12"/>
                <a:gd name="T8" fmla="*/ 50 w 56"/>
                <a:gd name="T9" fmla="*/ 12 h 12"/>
                <a:gd name="T10" fmla="*/ 56 w 56"/>
                <a:gd name="T11" fmla="*/ 6 h 12"/>
                <a:gd name="T12" fmla="*/ 50 w 5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6" h="12">
                  <a:moveTo>
                    <a:pt x="50" y="0"/>
                  </a:moveTo>
                  <a:cubicBezTo>
                    <a:pt x="6" y="0"/>
                    <a:pt x="6" y="0"/>
                    <a:pt x="6" y="0"/>
                  </a:cubicBezTo>
                  <a:cubicBezTo>
                    <a:pt x="3" y="0"/>
                    <a:pt x="0" y="3"/>
                    <a:pt x="0" y="6"/>
                  </a:cubicBezTo>
                  <a:cubicBezTo>
                    <a:pt x="0" y="9"/>
                    <a:pt x="3" y="12"/>
                    <a:pt x="6" y="12"/>
                  </a:cubicBezTo>
                  <a:cubicBezTo>
                    <a:pt x="50" y="12"/>
                    <a:pt x="50" y="12"/>
                    <a:pt x="50" y="12"/>
                  </a:cubicBezTo>
                  <a:cubicBezTo>
                    <a:pt x="54" y="12"/>
                    <a:pt x="56" y="9"/>
                    <a:pt x="56" y="6"/>
                  </a:cubicBezTo>
                  <a:cubicBezTo>
                    <a:pt x="56" y="3"/>
                    <a:pt x="54" y="0"/>
                    <a:pt x="50" y="0"/>
                  </a:cubicBezTo>
                </a:path>
              </a:pathLst>
            </a:custGeom>
            <a:solidFill>
              <a:srgbClr val="14606D"/>
            </a:solidFill>
            <a:ln>
              <a:noFill/>
            </a:ln>
          </p:spPr>
          <p:txBody>
            <a:bodyPr anchor="ctr"/>
            <a:lstStyle/>
            <a:p>
              <a:pPr algn="ctr"/>
              <a:endParaRPr sz="100">
                <a:solidFill>
                  <a:schemeClr val="dk1"/>
                </a:solidFill>
              </a:endParaRPr>
            </a:p>
          </p:txBody>
        </p:sp>
        <p:sp>
          <p:nvSpPr>
            <p:cNvPr id="17" name="ïś1íďé"/>
            <p:cNvSpPr/>
            <p:nvPr>
              <p:custDataLst>
                <p:tags r:id="rId15"/>
              </p:custDataLst>
            </p:nvPr>
          </p:nvSpPr>
          <p:spPr bwMode="auto">
            <a:xfrm>
              <a:off x="6619081" y="2371726"/>
              <a:ext cx="122238" cy="122238"/>
            </a:xfrm>
            <a:custGeom>
              <a:avLst/>
              <a:gdLst>
                <a:gd name="T0" fmla="*/ 32 w 37"/>
                <a:gd name="T1" fmla="*/ 1 h 37"/>
                <a:gd name="T2" fmla="*/ 1 w 37"/>
                <a:gd name="T3" fmla="*/ 32 h 37"/>
                <a:gd name="T4" fmla="*/ 1 w 37"/>
                <a:gd name="T5" fmla="*/ 36 h 37"/>
                <a:gd name="T6" fmla="*/ 5 w 37"/>
                <a:gd name="T7" fmla="*/ 36 h 37"/>
                <a:gd name="T8" fmla="*/ 36 w 37"/>
                <a:gd name="T9" fmla="*/ 5 h 37"/>
                <a:gd name="T10" fmla="*/ 36 w 37"/>
                <a:gd name="T11" fmla="*/ 1 h 37"/>
                <a:gd name="T12" fmla="*/ 32 w 37"/>
                <a:gd name="T13" fmla="*/ 1 h 37"/>
              </a:gdLst>
              <a:ahLst/>
              <a:cxnLst>
                <a:cxn ang="0">
                  <a:pos x="T0" y="T1"/>
                </a:cxn>
                <a:cxn ang="0">
                  <a:pos x="T2" y="T3"/>
                </a:cxn>
                <a:cxn ang="0">
                  <a:pos x="T4" y="T5"/>
                </a:cxn>
                <a:cxn ang="0">
                  <a:pos x="T6" y="T7"/>
                </a:cxn>
                <a:cxn ang="0">
                  <a:pos x="T8" y="T9"/>
                </a:cxn>
                <a:cxn ang="0">
                  <a:pos x="T10" y="T11"/>
                </a:cxn>
                <a:cxn ang="0">
                  <a:pos x="T12" y="T13"/>
                </a:cxn>
              </a:cxnLst>
              <a:rect l="0" t="0" r="r" b="b"/>
              <a:pathLst>
                <a:path w="37" h="37">
                  <a:moveTo>
                    <a:pt x="32" y="1"/>
                  </a:moveTo>
                  <a:cubicBezTo>
                    <a:pt x="1" y="32"/>
                    <a:pt x="1" y="32"/>
                    <a:pt x="1" y="32"/>
                  </a:cubicBezTo>
                  <a:cubicBezTo>
                    <a:pt x="0" y="33"/>
                    <a:pt x="0" y="35"/>
                    <a:pt x="1" y="36"/>
                  </a:cubicBezTo>
                  <a:cubicBezTo>
                    <a:pt x="2" y="37"/>
                    <a:pt x="4" y="37"/>
                    <a:pt x="5" y="36"/>
                  </a:cubicBezTo>
                  <a:cubicBezTo>
                    <a:pt x="36" y="5"/>
                    <a:pt x="36" y="5"/>
                    <a:pt x="36" y="5"/>
                  </a:cubicBezTo>
                  <a:cubicBezTo>
                    <a:pt x="37" y="4"/>
                    <a:pt x="37" y="2"/>
                    <a:pt x="36" y="1"/>
                  </a:cubicBezTo>
                  <a:cubicBezTo>
                    <a:pt x="35" y="0"/>
                    <a:pt x="33" y="0"/>
                    <a:pt x="32" y="1"/>
                  </a:cubicBezTo>
                </a:path>
              </a:pathLst>
            </a:custGeom>
            <a:solidFill>
              <a:srgbClr val="1460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8" name="íṧḷíḑê"/>
            <p:cNvSpPr/>
            <p:nvPr>
              <p:custDataLst>
                <p:tags r:id="rId16"/>
              </p:custDataLst>
            </p:nvPr>
          </p:nvSpPr>
          <p:spPr bwMode="auto">
            <a:xfrm>
              <a:off x="5417344" y="3568701"/>
              <a:ext cx="125413" cy="125413"/>
            </a:xfrm>
            <a:custGeom>
              <a:avLst/>
              <a:gdLst>
                <a:gd name="T0" fmla="*/ 33 w 38"/>
                <a:gd name="T1" fmla="*/ 1 h 38"/>
                <a:gd name="T2" fmla="*/ 1 w 38"/>
                <a:gd name="T3" fmla="*/ 33 h 38"/>
                <a:gd name="T4" fmla="*/ 1 w 38"/>
                <a:gd name="T5" fmla="*/ 37 h 38"/>
                <a:gd name="T6" fmla="*/ 5 w 38"/>
                <a:gd name="T7" fmla="*/ 37 h 38"/>
                <a:gd name="T8" fmla="*/ 37 w 38"/>
                <a:gd name="T9" fmla="*/ 5 h 38"/>
                <a:gd name="T10" fmla="*/ 37 w 38"/>
                <a:gd name="T11" fmla="*/ 1 h 38"/>
                <a:gd name="T12" fmla="*/ 33 w 38"/>
                <a:gd name="T13" fmla="*/ 1 h 38"/>
              </a:gdLst>
              <a:ahLst/>
              <a:cxnLst>
                <a:cxn ang="0">
                  <a:pos x="T0" y="T1"/>
                </a:cxn>
                <a:cxn ang="0">
                  <a:pos x="T2" y="T3"/>
                </a:cxn>
                <a:cxn ang="0">
                  <a:pos x="T4" y="T5"/>
                </a:cxn>
                <a:cxn ang="0">
                  <a:pos x="T6" y="T7"/>
                </a:cxn>
                <a:cxn ang="0">
                  <a:pos x="T8" y="T9"/>
                </a:cxn>
                <a:cxn ang="0">
                  <a:pos x="T10" y="T11"/>
                </a:cxn>
                <a:cxn ang="0">
                  <a:pos x="T12" y="T13"/>
                </a:cxn>
              </a:cxnLst>
              <a:rect l="0" t="0" r="r" b="b"/>
              <a:pathLst>
                <a:path w="38" h="38">
                  <a:moveTo>
                    <a:pt x="33" y="1"/>
                  </a:moveTo>
                  <a:cubicBezTo>
                    <a:pt x="1" y="33"/>
                    <a:pt x="1" y="33"/>
                    <a:pt x="1" y="33"/>
                  </a:cubicBezTo>
                  <a:cubicBezTo>
                    <a:pt x="0" y="34"/>
                    <a:pt x="0" y="36"/>
                    <a:pt x="1" y="37"/>
                  </a:cubicBezTo>
                  <a:cubicBezTo>
                    <a:pt x="3" y="38"/>
                    <a:pt x="4" y="38"/>
                    <a:pt x="5" y="37"/>
                  </a:cubicBezTo>
                  <a:cubicBezTo>
                    <a:pt x="37" y="5"/>
                    <a:pt x="37" y="5"/>
                    <a:pt x="37" y="5"/>
                  </a:cubicBezTo>
                  <a:cubicBezTo>
                    <a:pt x="38" y="4"/>
                    <a:pt x="38" y="2"/>
                    <a:pt x="37" y="1"/>
                  </a:cubicBezTo>
                  <a:cubicBezTo>
                    <a:pt x="36" y="0"/>
                    <a:pt x="34" y="0"/>
                    <a:pt x="33" y="1"/>
                  </a:cubicBezTo>
                </a:path>
              </a:pathLst>
            </a:custGeom>
            <a:solidFill>
              <a:srgbClr val="1460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9" name="ïṩḻidê"/>
            <p:cNvSpPr/>
            <p:nvPr>
              <p:custDataLst>
                <p:tags r:id="rId17"/>
              </p:custDataLst>
            </p:nvPr>
          </p:nvSpPr>
          <p:spPr bwMode="auto">
            <a:xfrm>
              <a:off x="6598444" y="3608388"/>
              <a:ext cx="122238" cy="122238"/>
            </a:xfrm>
            <a:custGeom>
              <a:avLst/>
              <a:gdLst>
                <a:gd name="T0" fmla="*/ 36 w 37"/>
                <a:gd name="T1" fmla="*/ 32 h 37"/>
                <a:gd name="T2" fmla="*/ 5 w 37"/>
                <a:gd name="T3" fmla="*/ 1 h 37"/>
                <a:gd name="T4" fmla="*/ 1 w 37"/>
                <a:gd name="T5" fmla="*/ 1 h 37"/>
                <a:gd name="T6" fmla="*/ 1 w 37"/>
                <a:gd name="T7" fmla="*/ 5 h 37"/>
                <a:gd name="T8" fmla="*/ 32 w 37"/>
                <a:gd name="T9" fmla="*/ 36 h 37"/>
                <a:gd name="T10" fmla="*/ 36 w 37"/>
                <a:gd name="T11" fmla="*/ 36 h 37"/>
                <a:gd name="T12" fmla="*/ 36 w 37"/>
                <a:gd name="T13" fmla="*/ 32 h 37"/>
              </a:gdLst>
              <a:ahLst/>
              <a:cxnLst>
                <a:cxn ang="0">
                  <a:pos x="T0" y="T1"/>
                </a:cxn>
                <a:cxn ang="0">
                  <a:pos x="T2" y="T3"/>
                </a:cxn>
                <a:cxn ang="0">
                  <a:pos x="T4" y="T5"/>
                </a:cxn>
                <a:cxn ang="0">
                  <a:pos x="T6" y="T7"/>
                </a:cxn>
                <a:cxn ang="0">
                  <a:pos x="T8" y="T9"/>
                </a:cxn>
                <a:cxn ang="0">
                  <a:pos x="T10" y="T11"/>
                </a:cxn>
                <a:cxn ang="0">
                  <a:pos x="T12" y="T13"/>
                </a:cxn>
              </a:cxnLst>
              <a:rect l="0" t="0" r="r" b="b"/>
              <a:pathLst>
                <a:path w="37" h="37">
                  <a:moveTo>
                    <a:pt x="36" y="32"/>
                  </a:moveTo>
                  <a:cubicBezTo>
                    <a:pt x="5" y="1"/>
                    <a:pt x="5" y="1"/>
                    <a:pt x="5" y="1"/>
                  </a:cubicBezTo>
                  <a:cubicBezTo>
                    <a:pt x="4" y="0"/>
                    <a:pt x="2" y="0"/>
                    <a:pt x="1" y="1"/>
                  </a:cubicBezTo>
                  <a:cubicBezTo>
                    <a:pt x="0" y="2"/>
                    <a:pt x="0" y="4"/>
                    <a:pt x="1" y="5"/>
                  </a:cubicBezTo>
                  <a:cubicBezTo>
                    <a:pt x="32" y="36"/>
                    <a:pt x="32" y="36"/>
                    <a:pt x="32" y="36"/>
                  </a:cubicBezTo>
                  <a:cubicBezTo>
                    <a:pt x="33" y="37"/>
                    <a:pt x="35" y="37"/>
                    <a:pt x="36" y="36"/>
                  </a:cubicBezTo>
                  <a:cubicBezTo>
                    <a:pt x="37" y="35"/>
                    <a:pt x="37" y="33"/>
                    <a:pt x="36" y="32"/>
                  </a:cubicBezTo>
                </a:path>
              </a:pathLst>
            </a:custGeom>
            <a:solidFill>
              <a:srgbClr val="1460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0" name="îṧļîdè"/>
            <p:cNvSpPr/>
            <p:nvPr>
              <p:custDataLst>
                <p:tags r:id="rId18"/>
              </p:custDataLst>
            </p:nvPr>
          </p:nvSpPr>
          <p:spPr bwMode="auto">
            <a:xfrm>
              <a:off x="5387181" y="2398713"/>
              <a:ext cx="122238" cy="122238"/>
            </a:xfrm>
            <a:custGeom>
              <a:avLst/>
              <a:gdLst>
                <a:gd name="T0" fmla="*/ 36 w 37"/>
                <a:gd name="T1" fmla="*/ 32 h 37"/>
                <a:gd name="T2" fmla="*/ 5 w 37"/>
                <a:gd name="T3" fmla="*/ 1 h 37"/>
                <a:gd name="T4" fmla="*/ 1 w 37"/>
                <a:gd name="T5" fmla="*/ 1 h 37"/>
                <a:gd name="T6" fmla="*/ 1 w 37"/>
                <a:gd name="T7" fmla="*/ 5 h 37"/>
                <a:gd name="T8" fmla="*/ 32 w 37"/>
                <a:gd name="T9" fmla="*/ 36 h 37"/>
                <a:gd name="T10" fmla="*/ 36 w 37"/>
                <a:gd name="T11" fmla="*/ 36 h 37"/>
                <a:gd name="T12" fmla="*/ 36 w 37"/>
                <a:gd name="T13" fmla="*/ 32 h 37"/>
              </a:gdLst>
              <a:ahLst/>
              <a:cxnLst>
                <a:cxn ang="0">
                  <a:pos x="T0" y="T1"/>
                </a:cxn>
                <a:cxn ang="0">
                  <a:pos x="T2" y="T3"/>
                </a:cxn>
                <a:cxn ang="0">
                  <a:pos x="T4" y="T5"/>
                </a:cxn>
                <a:cxn ang="0">
                  <a:pos x="T6" y="T7"/>
                </a:cxn>
                <a:cxn ang="0">
                  <a:pos x="T8" y="T9"/>
                </a:cxn>
                <a:cxn ang="0">
                  <a:pos x="T10" y="T11"/>
                </a:cxn>
                <a:cxn ang="0">
                  <a:pos x="T12" y="T13"/>
                </a:cxn>
              </a:cxnLst>
              <a:rect l="0" t="0" r="r" b="b"/>
              <a:pathLst>
                <a:path w="37" h="37">
                  <a:moveTo>
                    <a:pt x="36" y="32"/>
                  </a:moveTo>
                  <a:cubicBezTo>
                    <a:pt x="5" y="1"/>
                    <a:pt x="5" y="1"/>
                    <a:pt x="5" y="1"/>
                  </a:cubicBezTo>
                  <a:cubicBezTo>
                    <a:pt x="4" y="0"/>
                    <a:pt x="2" y="0"/>
                    <a:pt x="1" y="1"/>
                  </a:cubicBezTo>
                  <a:cubicBezTo>
                    <a:pt x="0" y="2"/>
                    <a:pt x="0" y="4"/>
                    <a:pt x="1" y="5"/>
                  </a:cubicBezTo>
                  <a:cubicBezTo>
                    <a:pt x="32" y="36"/>
                    <a:pt x="32" y="36"/>
                    <a:pt x="32" y="36"/>
                  </a:cubicBezTo>
                  <a:cubicBezTo>
                    <a:pt x="33" y="37"/>
                    <a:pt x="35" y="37"/>
                    <a:pt x="36" y="36"/>
                  </a:cubicBezTo>
                  <a:cubicBezTo>
                    <a:pt x="37" y="35"/>
                    <a:pt x="37" y="33"/>
                    <a:pt x="36" y="32"/>
                  </a:cubicBezTo>
                </a:path>
              </a:pathLst>
            </a:custGeom>
            <a:solidFill>
              <a:srgbClr val="1460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1" name="îşliḍê"/>
            <p:cNvSpPr/>
            <p:nvPr>
              <p:custDataLst>
                <p:tags r:id="rId19"/>
              </p:custDataLst>
            </p:nvPr>
          </p:nvSpPr>
          <p:spPr bwMode="auto">
            <a:xfrm>
              <a:off x="6796881" y="2692401"/>
              <a:ext cx="158750" cy="76200"/>
            </a:xfrm>
            <a:custGeom>
              <a:avLst/>
              <a:gdLst>
                <a:gd name="T0" fmla="*/ 43 w 48"/>
                <a:gd name="T1" fmla="*/ 0 h 23"/>
                <a:gd name="T2" fmla="*/ 2 w 48"/>
                <a:gd name="T3" fmla="*/ 17 h 23"/>
                <a:gd name="T4" fmla="*/ 1 w 48"/>
                <a:gd name="T5" fmla="*/ 20 h 23"/>
                <a:gd name="T6" fmla="*/ 4 w 48"/>
                <a:gd name="T7" fmla="*/ 22 h 23"/>
                <a:gd name="T8" fmla="*/ 46 w 48"/>
                <a:gd name="T9" fmla="*/ 6 h 23"/>
                <a:gd name="T10" fmla="*/ 47 w 48"/>
                <a:gd name="T11" fmla="*/ 2 h 23"/>
                <a:gd name="T12" fmla="*/ 43 w 48"/>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48" h="23">
                  <a:moveTo>
                    <a:pt x="43" y="0"/>
                  </a:moveTo>
                  <a:cubicBezTo>
                    <a:pt x="2" y="17"/>
                    <a:pt x="2" y="17"/>
                    <a:pt x="2" y="17"/>
                  </a:cubicBezTo>
                  <a:cubicBezTo>
                    <a:pt x="1" y="17"/>
                    <a:pt x="0" y="19"/>
                    <a:pt x="1" y="20"/>
                  </a:cubicBezTo>
                  <a:cubicBezTo>
                    <a:pt x="1" y="22"/>
                    <a:pt x="3" y="23"/>
                    <a:pt x="4" y="22"/>
                  </a:cubicBezTo>
                  <a:cubicBezTo>
                    <a:pt x="46" y="6"/>
                    <a:pt x="46" y="6"/>
                    <a:pt x="46" y="6"/>
                  </a:cubicBezTo>
                  <a:cubicBezTo>
                    <a:pt x="47" y="5"/>
                    <a:pt x="48" y="4"/>
                    <a:pt x="47" y="2"/>
                  </a:cubicBezTo>
                  <a:cubicBezTo>
                    <a:pt x="47" y="1"/>
                    <a:pt x="45" y="0"/>
                    <a:pt x="43" y="0"/>
                  </a:cubicBezTo>
                </a:path>
              </a:pathLst>
            </a:custGeom>
            <a:solidFill>
              <a:srgbClr val="1460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2" name="îSḻiḑé"/>
            <p:cNvSpPr/>
            <p:nvPr>
              <p:custDataLst>
                <p:tags r:id="rId20"/>
              </p:custDataLst>
            </p:nvPr>
          </p:nvSpPr>
          <p:spPr bwMode="auto">
            <a:xfrm>
              <a:off x="5218906" y="3311526"/>
              <a:ext cx="158750" cy="76200"/>
            </a:xfrm>
            <a:custGeom>
              <a:avLst/>
              <a:gdLst>
                <a:gd name="T0" fmla="*/ 43 w 48"/>
                <a:gd name="T1" fmla="*/ 1 h 23"/>
                <a:gd name="T2" fmla="*/ 2 w 48"/>
                <a:gd name="T3" fmla="*/ 17 h 23"/>
                <a:gd name="T4" fmla="*/ 0 w 48"/>
                <a:gd name="T5" fmla="*/ 21 h 23"/>
                <a:gd name="T6" fmla="*/ 4 w 48"/>
                <a:gd name="T7" fmla="*/ 23 h 23"/>
                <a:gd name="T8" fmla="*/ 45 w 48"/>
                <a:gd name="T9" fmla="*/ 6 h 23"/>
                <a:gd name="T10" fmla="*/ 47 w 48"/>
                <a:gd name="T11" fmla="*/ 3 h 23"/>
                <a:gd name="T12" fmla="*/ 43 w 48"/>
                <a:gd name="T13" fmla="*/ 1 h 23"/>
              </a:gdLst>
              <a:ahLst/>
              <a:cxnLst>
                <a:cxn ang="0">
                  <a:pos x="T0" y="T1"/>
                </a:cxn>
                <a:cxn ang="0">
                  <a:pos x="T2" y="T3"/>
                </a:cxn>
                <a:cxn ang="0">
                  <a:pos x="T4" y="T5"/>
                </a:cxn>
                <a:cxn ang="0">
                  <a:pos x="T6" y="T7"/>
                </a:cxn>
                <a:cxn ang="0">
                  <a:pos x="T8" y="T9"/>
                </a:cxn>
                <a:cxn ang="0">
                  <a:pos x="T10" y="T11"/>
                </a:cxn>
                <a:cxn ang="0">
                  <a:pos x="T12" y="T13"/>
                </a:cxn>
              </a:cxnLst>
              <a:rect l="0" t="0" r="r" b="b"/>
              <a:pathLst>
                <a:path w="48" h="23">
                  <a:moveTo>
                    <a:pt x="43" y="1"/>
                  </a:moveTo>
                  <a:cubicBezTo>
                    <a:pt x="2" y="17"/>
                    <a:pt x="2" y="17"/>
                    <a:pt x="2" y="17"/>
                  </a:cubicBezTo>
                  <a:cubicBezTo>
                    <a:pt x="1" y="18"/>
                    <a:pt x="0" y="19"/>
                    <a:pt x="0" y="21"/>
                  </a:cubicBezTo>
                  <a:cubicBezTo>
                    <a:pt x="1" y="22"/>
                    <a:pt x="3" y="23"/>
                    <a:pt x="4" y="23"/>
                  </a:cubicBezTo>
                  <a:cubicBezTo>
                    <a:pt x="45" y="6"/>
                    <a:pt x="45" y="6"/>
                    <a:pt x="45" y="6"/>
                  </a:cubicBezTo>
                  <a:cubicBezTo>
                    <a:pt x="47" y="6"/>
                    <a:pt x="48" y="4"/>
                    <a:pt x="47" y="3"/>
                  </a:cubicBezTo>
                  <a:cubicBezTo>
                    <a:pt x="46" y="1"/>
                    <a:pt x="45" y="0"/>
                    <a:pt x="43" y="1"/>
                  </a:cubicBezTo>
                </a:path>
              </a:pathLst>
            </a:custGeom>
            <a:solidFill>
              <a:srgbClr val="1460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3" name="íṧliḍé"/>
            <p:cNvSpPr/>
            <p:nvPr>
              <p:custDataLst>
                <p:tags r:id="rId21"/>
              </p:custDataLst>
            </p:nvPr>
          </p:nvSpPr>
          <p:spPr bwMode="auto">
            <a:xfrm>
              <a:off x="6325394" y="3776663"/>
              <a:ext cx="74613" cy="158750"/>
            </a:xfrm>
            <a:custGeom>
              <a:avLst/>
              <a:gdLst>
                <a:gd name="T0" fmla="*/ 23 w 23"/>
                <a:gd name="T1" fmla="*/ 43 h 48"/>
                <a:gd name="T2" fmla="*/ 6 w 23"/>
                <a:gd name="T3" fmla="*/ 2 h 48"/>
                <a:gd name="T4" fmla="*/ 3 w 23"/>
                <a:gd name="T5" fmla="*/ 1 h 48"/>
                <a:gd name="T6" fmla="*/ 1 w 23"/>
                <a:gd name="T7" fmla="*/ 4 h 48"/>
                <a:gd name="T8" fmla="*/ 17 w 23"/>
                <a:gd name="T9" fmla="*/ 45 h 48"/>
                <a:gd name="T10" fmla="*/ 21 w 23"/>
                <a:gd name="T11" fmla="*/ 47 h 48"/>
                <a:gd name="T12" fmla="*/ 23 w 23"/>
                <a:gd name="T13" fmla="*/ 43 h 48"/>
              </a:gdLst>
              <a:ahLst/>
              <a:cxnLst>
                <a:cxn ang="0">
                  <a:pos x="T0" y="T1"/>
                </a:cxn>
                <a:cxn ang="0">
                  <a:pos x="T2" y="T3"/>
                </a:cxn>
                <a:cxn ang="0">
                  <a:pos x="T4" y="T5"/>
                </a:cxn>
                <a:cxn ang="0">
                  <a:pos x="T6" y="T7"/>
                </a:cxn>
                <a:cxn ang="0">
                  <a:pos x="T8" y="T9"/>
                </a:cxn>
                <a:cxn ang="0">
                  <a:pos x="T10" y="T11"/>
                </a:cxn>
                <a:cxn ang="0">
                  <a:pos x="T12" y="T13"/>
                </a:cxn>
              </a:cxnLst>
              <a:rect l="0" t="0" r="r" b="b"/>
              <a:pathLst>
                <a:path w="23" h="48">
                  <a:moveTo>
                    <a:pt x="23" y="43"/>
                  </a:moveTo>
                  <a:cubicBezTo>
                    <a:pt x="6" y="2"/>
                    <a:pt x="6" y="2"/>
                    <a:pt x="6" y="2"/>
                  </a:cubicBezTo>
                  <a:cubicBezTo>
                    <a:pt x="6" y="1"/>
                    <a:pt x="4" y="0"/>
                    <a:pt x="3" y="1"/>
                  </a:cubicBezTo>
                  <a:cubicBezTo>
                    <a:pt x="1" y="1"/>
                    <a:pt x="0" y="3"/>
                    <a:pt x="1" y="4"/>
                  </a:cubicBezTo>
                  <a:cubicBezTo>
                    <a:pt x="17" y="45"/>
                    <a:pt x="17" y="45"/>
                    <a:pt x="17" y="45"/>
                  </a:cubicBezTo>
                  <a:cubicBezTo>
                    <a:pt x="18" y="47"/>
                    <a:pt x="19" y="48"/>
                    <a:pt x="21" y="47"/>
                  </a:cubicBezTo>
                  <a:cubicBezTo>
                    <a:pt x="22" y="47"/>
                    <a:pt x="23" y="45"/>
                    <a:pt x="23" y="43"/>
                  </a:cubicBezTo>
                </a:path>
              </a:pathLst>
            </a:custGeom>
            <a:solidFill>
              <a:srgbClr val="1460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4" name="ïṡ1ïdé"/>
            <p:cNvSpPr/>
            <p:nvPr>
              <p:custDataLst>
                <p:tags r:id="rId22"/>
              </p:custDataLst>
            </p:nvPr>
          </p:nvSpPr>
          <p:spPr bwMode="auto">
            <a:xfrm>
              <a:off x="5696744" y="2184401"/>
              <a:ext cx="76200" cy="158750"/>
            </a:xfrm>
            <a:custGeom>
              <a:avLst/>
              <a:gdLst>
                <a:gd name="T0" fmla="*/ 22 w 23"/>
                <a:gd name="T1" fmla="*/ 44 h 48"/>
                <a:gd name="T2" fmla="*/ 6 w 23"/>
                <a:gd name="T3" fmla="*/ 2 h 48"/>
                <a:gd name="T4" fmla="*/ 2 w 23"/>
                <a:gd name="T5" fmla="*/ 1 h 48"/>
                <a:gd name="T6" fmla="*/ 1 w 23"/>
                <a:gd name="T7" fmla="*/ 4 h 48"/>
                <a:gd name="T8" fmla="*/ 17 w 23"/>
                <a:gd name="T9" fmla="*/ 46 h 48"/>
                <a:gd name="T10" fmla="*/ 21 w 23"/>
                <a:gd name="T11" fmla="*/ 47 h 48"/>
                <a:gd name="T12" fmla="*/ 22 w 23"/>
                <a:gd name="T13" fmla="*/ 44 h 48"/>
              </a:gdLst>
              <a:ahLst/>
              <a:cxnLst>
                <a:cxn ang="0">
                  <a:pos x="T0" y="T1"/>
                </a:cxn>
                <a:cxn ang="0">
                  <a:pos x="T2" y="T3"/>
                </a:cxn>
                <a:cxn ang="0">
                  <a:pos x="T4" y="T5"/>
                </a:cxn>
                <a:cxn ang="0">
                  <a:pos x="T6" y="T7"/>
                </a:cxn>
                <a:cxn ang="0">
                  <a:pos x="T8" y="T9"/>
                </a:cxn>
                <a:cxn ang="0">
                  <a:pos x="T10" y="T11"/>
                </a:cxn>
                <a:cxn ang="0">
                  <a:pos x="T12" y="T13"/>
                </a:cxn>
              </a:cxnLst>
              <a:rect l="0" t="0" r="r" b="b"/>
              <a:pathLst>
                <a:path w="23" h="48">
                  <a:moveTo>
                    <a:pt x="22" y="44"/>
                  </a:moveTo>
                  <a:cubicBezTo>
                    <a:pt x="6" y="2"/>
                    <a:pt x="6" y="2"/>
                    <a:pt x="6" y="2"/>
                  </a:cubicBezTo>
                  <a:cubicBezTo>
                    <a:pt x="5" y="1"/>
                    <a:pt x="4" y="0"/>
                    <a:pt x="2" y="1"/>
                  </a:cubicBezTo>
                  <a:cubicBezTo>
                    <a:pt x="1" y="1"/>
                    <a:pt x="0" y="3"/>
                    <a:pt x="1" y="4"/>
                  </a:cubicBezTo>
                  <a:cubicBezTo>
                    <a:pt x="17" y="46"/>
                    <a:pt x="17" y="46"/>
                    <a:pt x="17" y="46"/>
                  </a:cubicBezTo>
                  <a:cubicBezTo>
                    <a:pt x="17" y="47"/>
                    <a:pt x="19" y="48"/>
                    <a:pt x="21" y="47"/>
                  </a:cubicBezTo>
                  <a:cubicBezTo>
                    <a:pt x="22" y="47"/>
                    <a:pt x="23" y="45"/>
                    <a:pt x="22" y="44"/>
                  </a:cubicBezTo>
                </a:path>
              </a:pathLst>
            </a:custGeom>
            <a:solidFill>
              <a:srgbClr val="1460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5" name="ísļïḍê"/>
            <p:cNvSpPr/>
            <p:nvPr>
              <p:custDataLst>
                <p:tags r:id="rId23"/>
              </p:custDataLst>
            </p:nvPr>
          </p:nvSpPr>
          <p:spPr bwMode="auto">
            <a:xfrm>
              <a:off x="6361906" y="2187576"/>
              <a:ext cx="77788" cy="155575"/>
            </a:xfrm>
            <a:custGeom>
              <a:avLst/>
              <a:gdLst>
                <a:gd name="T0" fmla="*/ 18 w 24"/>
                <a:gd name="T1" fmla="*/ 2 h 47"/>
                <a:gd name="T2" fmla="*/ 1 w 24"/>
                <a:gd name="T3" fmla="*/ 42 h 47"/>
                <a:gd name="T4" fmla="*/ 2 w 24"/>
                <a:gd name="T5" fmla="*/ 46 h 47"/>
                <a:gd name="T6" fmla="*/ 6 w 24"/>
                <a:gd name="T7" fmla="*/ 45 h 47"/>
                <a:gd name="T8" fmla="*/ 23 w 24"/>
                <a:gd name="T9" fmla="*/ 4 h 47"/>
                <a:gd name="T10" fmla="*/ 21 w 24"/>
                <a:gd name="T11" fmla="*/ 0 h 47"/>
                <a:gd name="T12" fmla="*/ 18 w 24"/>
                <a:gd name="T13" fmla="*/ 2 h 47"/>
              </a:gdLst>
              <a:ahLst/>
              <a:cxnLst>
                <a:cxn ang="0">
                  <a:pos x="T0" y="T1"/>
                </a:cxn>
                <a:cxn ang="0">
                  <a:pos x="T2" y="T3"/>
                </a:cxn>
                <a:cxn ang="0">
                  <a:pos x="T4" y="T5"/>
                </a:cxn>
                <a:cxn ang="0">
                  <a:pos x="T6" y="T7"/>
                </a:cxn>
                <a:cxn ang="0">
                  <a:pos x="T8" y="T9"/>
                </a:cxn>
                <a:cxn ang="0">
                  <a:pos x="T10" y="T11"/>
                </a:cxn>
                <a:cxn ang="0">
                  <a:pos x="T12" y="T13"/>
                </a:cxn>
              </a:cxnLst>
              <a:rect l="0" t="0" r="r" b="b"/>
              <a:pathLst>
                <a:path w="24" h="47">
                  <a:moveTo>
                    <a:pt x="18" y="2"/>
                  </a:moveTo>
                  <a:cubicBezTo>
                    <a:pt x="1" y="42"/>
                    <a:pt x="1" y="42"/>
                    <a:pt x="1" y="42"/>
                  </a:cubicBezTo>
                  <a:cubicBezTo>
                    <a:pt x="0" y="44"/>
                    <a:pt x="1" y="46"/>
                    <a:pt x="2" y="46"/>
                  </a:cubicBezTo>
                  <a:cubicBezTo>
                    <a:pt x="4" y="47"/>
                    <a:pt x="5" y="46"/>
                    <a:pt x="6" y="45"/>
                  </a:cubicBezTo>
                  <a:cubicBezTo>
                    <a:pt x="23" y="4"/>
                    <a:pt x="23" y="4"/>
                    <a:pt x="23" y="4"/>
                  </a:cubicBezTo>
                  <a:cubicBezTo>
                    <a:pt x="24" y="2"/>
                    <a:pt x="23" y="1"/>
                    <a:pt x="21" y="0"/>
                  </a:cubicBezTo>
                  <a:cubicBezTo>
                    <a:pt x="20" y="0"/>
                    <a:pt x="18" y="0"/>
                    <a:pt x="18" y="2"/>
                  </a:cubicBezTo>
                </a:path>
              </a:pathLst>
            </a:custGeom>
            <a:solidFill>
              <a:srgbClr val="1460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6" name="í$lîḓe"/>
            <p:cNvSpPr/>
            <p:nvPr>
              <p:custDataLst>
                <p:tags r:id="rId24"/>
              </p:custDataLst>
            </p:nvPr>
          </p:nvSpPr>
          <p:spPr bwMode="auto">
            <a:xfrm>
              <a:off x="5704681" y="3749676"/>
              <a:ext cx="79375" cy="155575"/>
            </a:xfrm>
            <a:custGeom>
              <a:avLst/>
              <a:gdLst>
                <a:gd name="T0" fmla="*/ 18 w 24"/>
                <a:gd name="T1" fmla="*/ 2 h 47"/>
                <a:gd name="T2" fmla="*/ 1 w 24"/>
                <a:gd name="T3" fmla="*/ 43 h 47"/>
                <a:gd name="T4" fmla="*/ 3 w 24"/>
                <a:gd name="T5" fmla="*/ 46 h 47"/>
                <a:gd name="T6" fmla="*/ 6 w 24"/>
                <a:gd name="T7" fmla="*/ 45 h 47"/>
                <a:gd name="T8" fmla="*/ 23 w 24"/>
                <a:gd name="T9" fmla="*/ 4 h 47"/>
                <a:gd name="T10" fmla="*/ 22 w 24"/>
                <a:gd name="T11" fmla="*/ 0 h 47"/>
                <a:gd name="T12" fmla="*/ 18 w 24"/>
                <a:gd name="T13" fmla="*/ 2 h 47"/>
              </a:gdLst>
              <a:ahLst/>
              <a:cxnLst>
                <a:cxn ang="0">
                  <a:pos x="T0" y="T1"/>
                </a:cxn>
                <a:cxn ang="0">
                  <a:pos x="T2" y="T3"/>
                </a:cxn>
                <a:cxn ang="0">
                  <a:pos x="T4" y="T5"/>
                </a:cxn>
                <a:cxn ang="0">
                  <a:pos x="T6" y="T7"/>
                </a:cxn>
                <a:cxn ang="0">
                  <a:pos x="T8" y="T9"/>
                </a:cxn>
                <a:cxn ang="0">
                  <a:pos x="T10" y="T11"/>
                </a:cxn>
                <a:cxn ang="0">
                  <a:pos x="T12" y="T13"/>
                </a:cxn>
              </a:cxnLst>
              <a:rect l="0" t="0" r="r" b="b"/>
              <a:pathLst>
                <a:path w="24" h="47">
                  <a:moveTo>
                    <a:pt x="18" y="2"/>
                  </a:moveTo>
                  <a:cubicBezTo>
                    <a:pt x="1" y="43"/>
                    <a:pt x="1" y="43"/>
                    <a:pt x="1" y="43"/>
                  </a:cubicBezTo>
                  <a:cubicBezTo>
                    <a:pt x="0" y="44"/>
                    <a:pt x="1" y="46"/>
                    <a:pt x="3" y="46"/>
                  </a:cubicBezTo>
                  <a:cubicBezTo>
                    <a:pt x="4" y="47"/>
                    <a:pt x="6" y="46"/>
                    <a:pt x="6" y="45"/>
                  </a:cubicBezTo>
                  <a:cubicBezTo>
                    <a:pt x="23" y="4"/>
                    <a:pt x="23" y="4"/>
                    <a:pt x="23" y="4"/>
                  </a:cubicBezTo>
                  <a:cubicBezTo>
                    <a:pt x="24" y="3"/>
                    <a:pt x="23" y="1"/>
                    <a:pt x="22" y="0"/>
                  </a:cubicBezTo>
                  <a:cubicBezTo>
                    <a:pt x="20" y="0"/>
                    <a:pt x="19" y="0"/>
                    <a:pt x="18" y="2"/>
                  </a:cubicBezTo>
                </a:path>
              </a:pathLst>
            </a:custGeom>
            <a:solidFill>
              <a:srgbClr val="1460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7" name="íśľïḑé"/>
            <p:cNvSpPr/>
            <p:nvPr>
              <p:custDataLst>
                <p:tags r:id="rId25"/>
              </p:custDataLst>
            </p:nvPr>
          </p:nvSpPr>
          <p:spPr bwMode="auto">
            <a:xfrm>
              <a:off x="6774656" y="3378201"/>
              <a:ext cx="153988" cy="77788"/>
            </a:xfrm>
            <a:custGeom>
              <a:avLst/>
              <a:gdLst>
                <a:gd name="T0" fmla="*/ 45 w 47"/>
                <a:gd name="T1" fmla="*/ 18 h 24"/>
                <a:gd name="T2" fmla="*/ 4 w 47"/>
                <a:gd name="T3" fmla="*/ 1 h 24"/>
                <a:gd name="T4" fmla="*/ 0 w 47"/>
                <a:gd name="T5" fmla="*/ 2 h 24"/>
                <a:gd name="T6" fmla="*/ 2 w 47"/>
                <a:gd name="T7" fmla="*/ 6 h 24"/>
                <a:gd name="T8" fmla="*/ 43 w 47"/>
                <a:gd name="T9" fmla="*/ 23 h 24"/>
                <a:gd name="T10" fmla="*/ 46 w 47"/>
                <a:gd name="T11" fmla="*/ 21 h 24"/>
                <a:gd name="T12" fmla="*/ 45 w 47"/>
                <a:gd name="T13" fmla="*/ 18 h 24"/>
              </a:gdLst>
              <a:ahLst/>
              <a:cxnLst>
                <a:cxn ang="0">
                  <a:pos x="T0" y="T1"/>
                </a:cxn>
                <a:cxn ang="0">
                  <a:pos x="T2" y="T3"/>
                </a:cxn>
                <a:cxn ang="0">
                  <a:pos x="T4" y="T5"/>
                </a:cxn>
                <a:cxn ang="0">
                  <a:pos x="T6" y="T7"/>
                </a:cxn>
                <a:cxn ang="0">
                  <a:pos x="T8" y="T9"/>
                </a:cxn>
                <a:cxn ang="0">
                  <a:pos x="T10" y="T11"/>
                </a:cxn>
                <a:cxn ang="0">
                  <a:pos x="T12" y="T13"/>
                </a:cxn>
              </a:cxnLst>
              <a:rect l="0" t="0" r="r" b="b"/>
              <a:pathLst>
                <a:path w="47" h="24">
                  <a:moveTo>
                    <a:pt x="45" y="18"/>
                  </a:moveTo>
                  <a:cubicBezTo>
                    <a:pt x="4" y="1"/>
                    <a:pt x="4" y="1"/>
                    <a:pt x="4" y="1"/>
                  </a:cubicBezTo>
                  <a:cubicBezTo>
                    <a:pt x="3" y="0"/>
                    <a:pt x="1" y="1"/>
                    <a:pt x="0" y="2"/>
                  </a:cubicBezTo>
                  <a:cubicBezTo>
                    <a:pt x="0" y="4"/>
                    <a:pt x="0" y="5"/>
                    <a:pt x="2" y="6"/>
                  </a:cubicBezTo>
                  <a:cubicBezTo>
                    <a:pt x="43" y="23"/>
                    <a:pt x="43" y="23"/>
                    <a:pt x="43" y="23"/>
                  </a:cubicBezTo>
                  <a:cubicBezTo>
                    <a:pt x="44" y="24"/>
                    <a:pt x="46" y="23"/>
                    <a:pt x="46" y="21"/>
                  </a:cubicBezTo>
                  <a:cubicBezTo>
                    <a:pt x="47" y="20"/>
                    <a:pt x="46" y="18"/>
                    <a:pt x="45" y="18"/>
                  </a:cubicBezTo>
                </a:path>
              </a:pathLst>
            </a:custGeom>
            <a:solidFill>
              <a:srgbClr val="1460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8" name="ïŝḻíḑe"/>
            <p:cNvSpPr/>
            <p:nvPr>
              <p:custDataLst>
                <p:tags r:id="rId26"/>
              </p:custDataLst>
            </p:nvPr>
          </p:nvSpPr>
          <p:spPr bwMode="auto">
            <a:xfrm>
              <a:off x="5191919" y="2714626"/>
              <a:ext cx="155575" cy="79375"/>
            </a:xfrm>
            <a:custGeom>
              <a:avLst/>
              <a:gdLst>
                <a:gd name="T0" fmla="*/ 45 w 47"/>
                <a:gd name="T1" fmla="*/ 18 h 24"/>
                <a:gd name="T2" fmla="*/ 4 w 47"/>
                <a:gd name="T3" fmla="*/ 1 h 24"/>
                <a:gd name="T4" fmla="*/ 1 w 47"/>
                <a:gd name="T5" fmla="*/ 3 h 24"/>
                <a:gd name="T6" fmla="*/ 2 w 47"/>
                <a:gd name="T7" fmla="*/ 6 h 24"/>
                <a:gd name="T8" fmla="*/ 43 w 47"/>
                <a:gd name="T9" fmla="*/ 23 h 24"/>
                <a:gd name="T10" fmla="*/ 47 w 47"/>
                <a:gd name="T11" fmla="*/ 22 h 24"/>
                <a:gd name="T12" fmla="*/ 45 w 47"/>
                <a:gd name="T13" fmla="*/ 18 h 24"/>
              </a:gdLst>
              <a:ahLst/>
              <a:cxnLst>
                <a:cxn ang="0">
                  <a:pos x="T0" y="T1"/>
                </a:cxn>
                <a:cxn ang="0">
                  <a:pos x="T2" y="T3"/>
                </a:cxn>
                <a:cxn ang="0">
                  <a:pos x="T4" y="T5"/>
                </a:cxn>
                <a:cxn ang="0">
                  <a:pos x="T6" y="T7"/>
                </a:cxn>
                <a:cxn ang="0">
                  <a:pos x="T8" y="T9"/>
                </a:cxn>
                <a:cxn ang="0">
                  <a:pos x="T10" y="T11"/>
                </a:cxn>
                <a:cxn ang="0">
                  <a:pos x="T12" y="T13"/>
                </a:cxn>
              </a:cxnLst>
              <a:rect l="0" t="0" r="r" b="b"/>
              <a:pathLst>
                <a:path w="47" h="24">
                  <a:moveTo>
                    <a:pt x="45" y="18"/>
                  </a:moveTo>
                  <a:cubicBezTo>
                    <a:pt x="4" y="1"/>
                    <a:pt x="4" y="1"/>
                    <a:pt x="4" y="1"/>
                  </a:cubicBezTo>
                  <a:cubicBezTo>
                    <a:pt x="3" y="0"/>
                    <a:pt x="1" y="1"/>
                    <a:pt x="1" y="3"/>
                  </a:cubicBezTo>
                  <a:cubicBezTo>
                    <a:pt x="0" y="4"/>
                    <a:pt x="1" y="6"/>
                    <a:pt x="2" y="6"/>
                  </a:cubicBezTo>
                  <a:cubicBezTo>
                    <a:pt x="43" y="23"/>
                    <a:pt x="43" y="23"/>
                    <a:pt x="43" y="23"/>
                  </a:cubicBezTo>
                  <a:cubicBezTo>
                    <a:pt x="44" y="24"/>
                    <a:pt x="46" y="23"/>
                    <a:pt x="47" y="22"/>
                  </a:cubicBezTo>
                  <a:cubicBezTo>
                    <a:pt x="47" y="20"/>
                    <a:pt x="47" y="19"/>
                    <a:pt x="45" y="18"/>
                  </a:cubicBezTo>
                </a:path>
              </a:pathLst>
            </a:custGeom>
            <a:solidFill>
              <a:srgbClr val="1460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9" name="ïṩľiḓê"/>
            <p:cNvSpPr/>
            <p:nvPr>
              <p:custDataLst>
                <p:tags r:id="rId27"/>
              </p:custDataLst>
            </p:nvPr>
          </p:nvSpPr>
          <p:spPr bwMode="auto">
            <a:xfrm>
              <a:off x="4218781" y="1160463"/>
              <a:ext cx="3754438" cy="3752850"/>
            </a:xfrm>
            <a:custGeom>
              <a:avLst/>
              <a:gdLst>
                <a:gd name="T0" fmla="*/ 843 w 1137"/>
                <a:gd name="T1" fmla="*/ 161 h 1139"/>
                <a:gd name="T2" fmla="*/ 948 w 1137"/>
                <a:gd name="T3" fmla="*/ 292 h 1139"/>
                <a:gd name="T4" fmla="*/ 1036 w 1137"/>
                <a:gd name="T5" fmla="*/ 278 h 1139"/>
                <a:gd name="T6" fmla="*/ 1128 w 1137"/>
                <a:gd name="T7" fmla="*/ 394 h 1139"/>
                <a:gd name="T8" fmla="*/ 1043 w 1137"/>
                <a:gd name="T9" fmla="*/ 475 h 1139"/>
                <a:gd name="T10" fmla="*/ 1030 w 1137"/>
                <a:gd name="T11" fmla="*/ 641 h 1139"/>
                <a:gd name="T12" fmla="*/ 1103 w 1137"/>
                <a:gd name="T13" fmla="*/ 693 h 1139"/>
                <a:gd name="T14" fmla="*/ 1087 w 1137"/>
                <a:gd name="T15" fmla="*/ 840 h 1139"/>
                <a:gd name="T16" fmla="*/ 974 w 1137"/>
                <a:gd name="T17" fmla="*/ 840 h 1139"/>
                <a:gd name="T18" fmla="*/ 843 w 1137"/>
                <a:gd name="T19" fmla="*/ 948 h 1139"/>
                <a:gd name="T20" fmla="*/ 858 w 1137"/>
                <a:gd name="T21" fmla="*/ 1031 h 1139"/>
                <a:gd name="T22" fmla="*/ 751 w 1137"/>
                <a:gd name="T23" fmla="*/ 1126 h 1139"/>
                <a:gd name="T24" fmla="*/ 664 w 1137"/>
                <a:gd name="T25" fmla="*/ 1048 h 1139"/>
                <a:gd name="T26" fmla="*/ 492 w 1137"/>
                <a:gd name="T27" fmla="*/ 1029 h 1139"/>
                <a:gd name="T28" fmla="*/ 445 w 1137"/>
                <a:gd name="T29" fmla="*/ 1101 h 1139"/>
                <a:gd name="T30" fmla="*/ 296 w 1137"/>
                <a:gd name="T31" fmla="*/ 1087 h 1139"/>
                <a:gd name="T32" fmla="*/ 297 w 1137"/>
                <a:gd name="T33" fmla="*/ 975 h 1139"/>
                <a:gd name="T34" fmla="*/ 187 w 1137"/>
                <a:gd name="T35" fmla="*/ 840 h 1139"/>
                <a:gd name="T36" fmla="*/ 107 w 1137"/>
                <a:gd name="T37" fmla="*/ 858 h 1139"/>
                <a:gd name="T38" fmla="*/ 9 w 1137"/>
                <a:gd name="T39" fmla="*/ 744 h 1139"/>
                <a:gd name="T40" fmla="*/ 91 w 1137"/>
                <a:gd name="T41" fmla="*/ 664 h 1139"/>
                <a:gd name="T42" fmla="*/ 108 w 1137"/>
                <a:gd name="T43" fmla="*/ 491 h 1139"/>
                <a:gd name="T44" fmla="*/ 37 w 1137"/>
                <a:gd name="T45" fmla="*/ 446 h 1139"/>
                <a:gd name="T46" fmla="*/ 48 w 1137"/>
                <a:gd name="T47" fmla="*/ 301 h 1139"/>
                <a:gd name="T48" fmla="*/ 163 w 1137"/>
                <a:gd name="T49" fmla="*/ 297 h 1139"/>
                <a:gd name="T50" fmla="*/ 294 w 1137"/>
                <a:gd name="T51" fmla="*/ 189 h 1139"/>
                <a:gd name="T52" fmla="*/ 278 w 1137"/>
                <a:gd name="T53" fmla="*/ 105 h 1139"/>
                <a:gd name="T54" fmla="*/ 388 w 1137"/>
                <a:gd name="T55" fmla="*/ 11 h 1139"/>
                <a:gd name="T56" fmla="*/ 484 w 1137"/>
                <a:gd name="T57" fmla="*/ 103 h 1139"/>
                <a:gd name="T58" fmla="*/ 556 w 1137"/>
                <a:gd name="T59" fmla="*/ 102 h 1139"/>
                <a:gd name="T60" fmla="*/ 671 w 1137"/>
                <a:gd name="T61" fmla="*/ 92 h 1139"/>
                <a:gd name="T62" fmla="*/ 751 w 1137"/>
                <a:gd name="T63" fmla="*/ 12 h 1139"/>
                <a:gd name="T64" fmla="*/ 869 w 1137"/>
                <a:gd name="T65" fmla="*/ 96 h 1139"/>
                <a:gd name="T66" fmla="*/ 591 w 1137"/>
                <a:gd name="T67" fmla="*/ 257 h 1139"/>
                <a:gd name="T68" fmla="*/ 550 w 1137"/>
                <a:gd name="T69" fmla="*/ 885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7" h="1139">
                  <a:moveTo>
                    <a:pt x="869" y="96"/>
                  </a:moveTo>
                  <a:cubicBezTo>
                    <a:pt x="864" y="117"/>
                    <a:pt x="853" y="139"/>
                    <a:pt x="843" y="161"/>
                  </a:cubicBezTo>
                  <a:cubicBezTo>
                    <a:pt x="837" y="176"/>
                    <a:pt x="838" y="185"/>
                    <a:pt x="852" y="194"/>
                  </a:cubicBezTo>
                  <a:cubicBezTo>
                    <a:pt x="890" y="221"/>
                    <a:pt x="922" y="254"/>
                    <a:pt x="948" y="292"/>
                  </a:cubicBezTo>
                  <a:cubicBezTo>
                    <a:pt x="957" y="305"/>
                    <a:pt x="965" y="309"/>
                    <a:pt x="981" y="301"/>
                  </a:cubicBezTo>
                  <a:cubicBezTo>
                    <a:pt x="998" y="292"/>
                    <a:pt x="1017" y="285"/>
                    <a:pt x="1036" y="278"/>
                  </a:cubicBezTo>
                  <a:cubicBezTo>
                    <a:pt x="1060" y="269"/>
                    <a:pt x="1078" y="276"/>
                    <a:pt x="1089" y="300"/>
                  </a:cubicBezTo>
                  <a:cubicBezTo>
                    <a:pt x="1103" y="331"/>
                    <a:pt x="1116" y="362"/>
                    <a:pt x="1128" y="394"/>
                  </a:cubicBezTo>
                  <a:cubicBezTo>
                    <a:pt x="1137" y="418"/>
                    <a:pt x="1128" y="438"/>
                    <a:pt x="1104" y="449"/>
                  </a:cubicBezTo>
                  <a:cubicBezTo>
                    <a:pt x="1084" y="459"/>
                    <a:pt x="1064" y="467"/>
                    <a:pt x="1043" y="475"/>
                  </a:cubicBezTo>
                  <a:cubicBezTo>
                    <a:pt x="1034" y="479"/>
                    <a:pt x="1028" y="485"/>
                    <a:pt x="1030" y="497"/>
                  </a:cubicBezTo>
                  <a:cubicBezTo>
                    <a:pt x="1039" y="545"/>
                    <a:pt x="1035" y="593"/>
                    <a:pt x="1030" y="641"/>
                  </a:cubicBezTo>
                  <a:cubicBezTo>
                    <a:pt x="1028" y="657"/>
                    <a:pt x="1033" y="665"/>
                    <a:pt x="1048" y="670"/>
                  </a:cubicBezTo>
                  <a:cubicBezTo>
                    <a:pt x="1067" y="677"/>
                    <a:pt x="1085" y="685"/>
                    <a:pt x="1103" y="693"/>
                  </a:cubicBezTo>
                  <a:cubicBezTo>
                    <a:pt x="1128" y="705"/>
                    <a:pt x="1135" y="724"/>
                    <a:pt x="1125" y="750"/>
                  </a:cubicBezTo>
                  <a:cubicBezTo>
                    <a:pt x="1113" y="780"/>
                    <a:pt x="1100" y="810"/>
                    <a:pt x="1087" y="840"/>
                  </a:cubicBezTo>
                  <a:cubicBezTo>
                    <a:pt x="1075" y="867"/>
                    <a:pt x="1057" y="874"/>
                    <a:pt x="1029" y="863"/>
                  </a:cubicBezTo>
                  <a:cubicBezTo>
                    <a:pt x="1010" y="856"/>
                    <a:pt x="992" y="849"/>
                    <a:pt x="974" y="840"/>
                  </a:cubicBezTo>
                  <a:cubicBezTo>
                    <a:pt x="962" y="835"/>
                    <a:pt x="954" y="836"/>
                    <a:pt x="946" y="847"/>
                  </a:cubicBezTo>
                  <a:cubicBezTo>
                    <a:pt x="917" y="886"/>
                    <a:pt x="884" y="920"/>
                    <a:pt x="843" y="948"/>
                  </a:cubicBezTo>
                  <a:cubicBezTo>
                    <a:pt x="831" y="956"/>
                    <a:pt x="829" y="964"/>
                    <a:pt x="836" y="978"/>
                  </a:cubicBezTo>
                  <a:cubicBezTo>
                    <a:pt x="844" y="995"/>
                    <a:pt x="851" y="1013"/>
                    <a:pt x="858" y="1031"/>
                  </a:cubicBezTo>
                  <a:cubicBezTo>
                    <a:pt x="869" y="1060"/>
                    <a:pt x="861" y="1080"/>
                    <a:pt x="833" y="1092"/>
                  </a:cubicBezTo>
                  <a:cubicBezTo>
                    <a:pt x="806" y="1104"/>
                    <a:pt x="779" y="1115"/>
                    <a:pt x="751" y="1126"/>
                  </a:cubicBezTo>
                  <a:cubicBezTo>
                    <a:pt x="717" y="1139"/>
                    <a:pt x="698" y="1130"/>
                    <a:pt x="684" y="1097"/>
                  </a:cubicBezTo>
                  <a:cubicBezTo>
                    <a:pt x="677" y="1081"/>
                    <a:pt x="670" y="1065"/>
                    <a:pt x="664" y="1048"/>
                  </a:cubicBezTo>
                  <a:cubicBezTo>
                    <a:pt x="659" y="1034"/>
                    <a:pt x="651" y="1029"/>
                    <a:pt x="635" y="1031"/>
                  </a:cubicBezTo>
                  <a:cubicBezTo>
                    <a:pt x="588" y="1037"/>
                    <a:pt x="540" y="1040"/>
                    <a:pt x="492" y="1029"/>
                  </a:cubicBezTo>
                  <a:cubicBezTo>
                    <a:pt x="480" y="1027"/>
                    <a:pt x="474" y="1031"/>
                    <a:pt x="470" y="1042"/>
                  </a:cubicBezTo>
                  <a:cubicBezTo>
                    <a:pt x="462" y="1062"/>
                    <a:pt x="454" y="1082"/>
                    <a:pt x="445" y="1101"/>
                  </a:cubicBezTo>
                  <a:cubicBezTo>
                    <a:pt x="433" y="1128"/>
                    <a:pt x="415" y="1136"/>
                    <a:pt x="387" y="1125"/>
                  </a:cubicBezTo>
                  <a:cubicBezTo>
                    <a:pt x="356" y="1113"/>
                    <a:pt x="326" y="1101"/>
                    <a:pt x="296" y="1087"/>
                  </a:cubicBezTo>
                  <a:cubicBezTo>
                    <a:pt x="270" y="1075"/>
                    <a:pt x="264" y="1056"/>
                    <a:pt x="274" y="1030"/>
                  </a:cubicBezTo>
                  <a:cubicBezTo>
                    <a:pt x="281" y="1011"/>
                    <a:pt x="289" y="993"/>
                    <a:pt x="297" y="975"/>
                  </a:cubicBezTo>
                  <a:cubicBezTo>
                    <a:pt x="302" y="963"/>
                    <a:pt x="301" y="955"/>
                    <a:pt x="290" y="947"/>
                  </a:cubicBezTo>
                  <a:cubicBezTo>
                    <a:pt x="250" y="917"/>
                    <a:pt x="215" y="882"/>
                    <a:pt x="187" y="840"/>
                  </a:cubicBezTo>
                  <a:cubicBezTo>
                    <a:pt x="180" y="831"/>
                    <a:pt x="174" y="830"/>
                    <a:pt x="164" y="834"/>
                  </a:cubicBezTo>
                  <a:cubicBezTo>
                    <a:pt x="146" y="843"/>
                    <a:pt x="126" y="851"/>
                    <a:pt x="107" y="858"/>
                  </a:cubicBezTo>
                  <a:cubicBezTo>
                    <a:pt x="78" y="870"/>
                    <a:pt x="56" y="861"/>
                    <a:pt x="44" y="832"/>
                  </a:cubicBezTo>
                  <a:cubicBezTo>
                    <a:pt x="32" y="803"/>
                    <a:pt x="20" y="773"/>
                    <a:pt x="9" y="744"/>
                  </a:cubicBezTo>
                  <a:cubicBezTo>
                    <a:pt x="0" y="718"/>
                    <a:pt x="9" y="699"/>
                    <a:pt x="34" y="688"/>
                  </a:cubicBezTo>
                  <a:cubicBezTo>
                    <a:pt x="52" y="679"/>
                    <a:pt x="72" y="671"/>
                    <a:pt x="91" y="664"/>
                  </a:cubicBezTo>
                  <a:cubicBezTo>
                    <a:pt x="103" y="659"/>
                    <a:pt x="108" y="652"/>
                    <a:pt x="106" y="639"/>
                  </a:cubicBezTo>
                  <a:cubicBezTo>
                    <a:pt x="100" y="589"/>
                    <a:pt x="98" y="540"/>
                    <a:pt x="108" y="491"/>
                  </a:cubicBezTo>
                  <a:cubicBezTo>
                    <a:pt x="111" y="480"/>
                    <a:pt x="105" y="475"/>
                    <a:pt x="96" y="471"/>
                  </a:cubicBezTo>
                  <a:cubicBezTo>
                    <a:pt x="76" y="463"/>
                    <a:pt x="56" y="455"/>
                    <a:pt x="37" y="446"/>
                  </a:cubicBezTo>
                  <a:cubicBezTo>
                    <a:pt x="9" y="434"/>
                    <a:pt x="1" y="415"/>
                    <a:pt x="12" y="387"/>
                  </a:cubicBezTo>
                  <a:cubicBezTo>
                    <a:pt x="23" y="358"/>
                    <a:pt x="35" y="330"/>
                    <a:pt x="48" y="301"/>
                  </a:cubicBezTo>
                  <a:cubicBezTo>
                    <a:pt x="61" y="270"/>
                    <a:pt x="80" y="263"/>
                    <a:pt x="112" y="276"/>
                  </a:cubicBezTo>
                  <a:cubicBezTo>
                    <a:pt x="129" y="283"/>
                    <a:pt x="146" y="290"/>
                    <a:pt x="163" y="297"/>
                  </a:cubicBezTo>
                  <a:cubicBezTo>
                    <a:pt x="174" y="302"/>
                    <a:pt x="183" y="301"/>
                    <a:pt x="190" y="291"/>
                  </a:cubicBezTo>
                  <a:cubicBezTo>
                    <a:pt x="219" y="251"/>
                    <a:pt x="254" y="217"/>
                    <a:pt x="294" y="189"/>
                  </a:cubicBezTo>
                  <a:cubicBezTo>
                    <a:pt x="305" y="182"/>
                    <a:pt x="306" y="174"/>
                    <a:pt x="301" y="162"/>
                  </a:cubicBezTo>
                  <a:cubicBezTo>
                    <a:pt x="293" y="143"/>
                    <a:pt x="285" y="124"/>
                    <a:pt x="278" y="105"/>
                  </a:cubicBezTo>
                  <a:cubicBezTo>
                    <a:pt x="268" y="77"/>
                    <a:pt x="277" y="57"/>
                    <a:pt x="304" y="46"/>
                  </a:cubicBezTo>
                  <a:cubicBezTo>
                    <a:pt x="331" y="34"/>
                    <a:pt x="359" y="22"/>
                    <a:pt x="388" y="11"/>
                  </a:cubicBezTo>
                  <a:cubicBezTo>
                    <a:pt x="417" y="0"/>
                    <a:pt x="438" y="9"/>
                    <a:pt x="451" y="37"/>
                  </a:cubicBezTo>
                  <a:cubicBezTo>
                    <a:pt x="462" y="59"/>
                    <a:pt x="465" y="90"/>
                    <a:pt x="484" y="103"/>
                  </a:cubicBezTo>
                  <a:cubicBezTo>
                    <a:pt x="496" y="111"/>
                    <a:pt x="512" y="108"/>
                    <a:pt x="528" y="105"/>
                  </a:cubicBezTo>
                  <a:cubicBezTo>
                    <a:pt x="537" y="103"/>
                    <a:pt x="547" y="102"/>
                    <a:pt x="556" y="102"/>
                  </a:cubicBezTo>
                  <a:cubicBezTo>
                    <a:pt x="585" y="104"/>
                    <a:pt x="615" y="105"/>
                    <a:pt x="644" y="108"/>
                  </a:cubicBezTo>
                  <a:cubicBezTo>
                    <a:pt x="658" y="110"/>
                    <a:pt x="666" y="106"/>
                    <a:pt x="671" y="92"/>
                  </a:cubicBezTo>
                  <a:cubicBezTo>
                    <a:pt x="678" y="73"/>
                    <a:pt x="686" y="54"/>
                    <a:pt x="695" y="35"/>
                  </a:cubicBezTo>
                  <a:cubicBezTo>
                    <a:pt x="706" y="10"/>
                    <a:pt x="725" y="2"/>
                    <a:pt x="751" y="12"/>
                  </a:cubicBezTo>
                  <a:cubicBezTo>
                    <a:pt x="781" y="24"/>
                    <a:pt x="811" y="37"/>
                    <a:pt x="841" y="50"/>
                  </a:cubicBezTo>
                  <a:cubicBezTo>
                    <a:pt x="860" y="58"/>
                    <a:pt x="871" y="71"/>
                    <a:pt x="869" y="96"/>
                  </a:cubicBezTo>
                  <a:moveTo>
                    <a:pt x="883" y="593"/>
                  </a:moveTo>
                  <a:cubicBezTo>
                    <a:pt x="895" y="417"/>
                    <a:pt x="768" y="272"/>
                    <a:pt x="591" y="257"/>
                  </a:cubicBezTo>
                  <a:cubicBezTo>
                    <a:pt x="421" y="244"/>
                    <a:pt x="269" y="377"/>
                    <a:pt x="257" y="550"/>
                  </a:cubicBezTo>
                  <a:cubicBezTo>
                    <a:pt x="245" y="724"/>
                    <a:pt x="375" y="873"/>
                    <a:pt x="550" y="885"/>
                  </a:cubicBezTo>
                  <a:cubicBezTo>
                    <a:pt x="722" y="897"/>
                    <a:pt x="871" y="766"/>
                    <a:pt x="883" y="593"/>
                  </a:cubicBezTo>
                </a:path>
              </a:pathLst>
            </a:custGeom>
            <a:solidFill>
              <a:schemeClr val="accent3"/>
            </a:solidFill>
            <a:ln>
              <a:noFill/>
            </a:ln>
          </p:spPr>
          <p:txBody>
            <a:bodyPr anchor="ctr"/>
            <a:lstStyle/>
            <a:p>
              <a:pPr algn="ctr"/>
              <a:endParaRPr sz="100">
                <a:solidFill>
                  <a:schemeClr val="dk1"/>
                </a:solidFill>
              </a:endParaRPr>
            </a:p>
          </p:txBody>
        </p:sp>
        <p:sp>
          <p:nvSpPr>
            <p:cNvPr id="30" name="íṧḻïḑe"/>
            <p:cNvSpPr/>
            <p:nvPr>
              <p:custDataLst>
                <p:tags r:id="rId28"/>
              </p:custDataLst>
            </p:nvPr>
          </p:nvSpPr>
          <p:spPr bwMode="auto">
            <a:xfrm>
              <a:off x="5393531" y="4306888"/>
              <a:ext cx="1373188" cy="915988"/>
            </a:xfrm>
            <a:custGeom>
              <a:avLst/>
              <a:gdLst>
                <a:gd name="T0" fmla="*/ 358 w 416"/>
                <a:gd name="T1" fmla="*/ 278 h 278"/>
                <a:gd name="T2" fmla="*/ 57 w 416"/>
                <a:gd name="T3" fmla="*/ 277 h 278"/>
                <a:gd name="T4" fmla="*/ 0 w 416"/>
                <a:gd name="T5" fmla="*/ 226 h 278"/>
                <a:gd name="T6" fmla="*/ 61 w 416"/>
                <a:gd name="T7" fmla="*/ 51 h 278"/>
                <a:gd name="T8" fmla="*/ 112 w 416"/>
                <a:gd name="T9" fmla="*/ 0 h 278"/>
                <a:gd name="T10" fmla="*/ 308 w 416"/>
                <a:gd name="T11" fmla="*/ 0 h 278"/>
                <a:gd name="T12" fmla="*/ 360 w 416"/>
                <a:gd name="T13" fmla="*/ 51 h 278"/>
                <a:gd name="T14" fmla="*/ 416 w 416"/>
                <a:gd name="T15" fmla="*/ 227 h 278"/>
                <a:gd name="T16" fmla="*/ 358 w 416"/>
                <a:gd name="T17"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6" h="278">
                  <a:moveTo>
                    <a:pt x="358" y="278"/>
                  </a:moveTo>
                  <a:cubicBezTo>
                    <a:pt x="57" y="277"/>
                    <a:pt x="57" y="277"/>
                    <a:pt x="57" y="277"/>
                  </a:cubicBezTo>
                  <a:cubicBezTo>
                    <a:pt x="28" y="277"/>
                    <a:pt x="0" y="254"/>
                    <a:pt x="0" y="226"/>
                  </a:cubicBezTo>
                  <a:cubicBezTo>
                    <a:pt x="61" y="51"/>
                    <a:pt x="61" y="51"/>
                    <a:pt x="61" y="51"/>
                  </a:cubicBezTo>
                  <a:cubicBezTo>
                    <a:pt x="72" y="22"/>
                    <a:pt x="84" y="0"/>
                    <a:pt x="112" y="0"/>
                  </a:cubicBezTo>
                  <a:cubicBezTo>
                    <a:pt x="308" y="0"/>
                    <a:pt x="308" y="0"/>
                    <a:pt x="308" y="0"/>
                  </a:cubicBezTo>
                  <a:cubicBezTo>
                    <a:pt x="337" y="0"/>
                    <a:pt x="351" y="22"/>
                    <a:pt x="360" y="51"/>
                  </a:cubicBezTo>
                  <a:cubicBezTo>
                    <a:pt x="416" y="227"/>
                    <a:pt x="416" y="227"/>
                    <a:pt x="416" y="227"/>
                  </a:cubicBezTo>
                  <a:cubicBezTo>
                    <a:pt x="416" y="255"/>
                    <a:pt x="386" y="278"/>
                    <a:pt x="358" y="278"/>
                  </a:cubicBezTo>
                </a:path>
              </a:pathLst>
            </a:custGeom>
            <a:solidFill>
              <a:srgbClr val="A338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1" name="išḷïḓè"/>
            <p:cNvSpPr/>
            <p:nvPr>
              <p:custDataLst>
                <p:tags r:id="rId29"/>
              </p:custDataLst>
            </p:nvPr>
          </p:nvSpPr>
          <p:spPr bwMode="auto">
            <a:xfrm>
              <a:off x="5357019" y="4894263"/>
              <a:ext cx="296863" cy="288925"/>
            </a:xfrm>
            <a:custGeom>
              <a:avLst/>
              <a:gdLst>
                <a:gd name="T0" fmla="*/ 1 w 90"/>
                <a:gd name="T1" fmla="*/ 36 h 88"/>
                <a:gd name="T2" fmla="*/ 5 w 90"/>
                <a:gd name="T3" fmla="*/ 22 h 88"/>
                <a:gd name="T4" fmla="*/ 17 w 90"/>
                <a:gd name="T5" fmla="*/ 10 h 88"/>
                <a:gd name="T6" fmla="*/ 54 w 90"/>
                <a:gd name="T7" fmla="*/ 2 h 88"/>
                <a:gd name="T8" fmla="*/ 86 w 90"/>
                <a:gd name="T9" fmla="*/ 22 h 88"/>
                <a:gd name="T10" fmla="*/ 90 w 90"/>
                <a:gd name="T11" fmla="*/ 35 h 88"/>
                <a:gd name="T12" fmla="*/ 88 w 90"/>
                <a:gd name="T13" fmla="*/ 42 h 88"/>
                <a:gd name="T14" fmla="*/ 55 w 90"/>
                <a:gd name="T15" fmla="*/ 75 h 88"/>
                <a:gd name="T16" fmla="*/ 9 w 90"/>
                <a:gd name="T17" fmla="*/ 71 h 88"/>
                <a:gd name="T18" fmla="*/ 1 w 90"/>
                <a:gd name="T19" fmla="*/ 3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8">
                  <a:moveTo>
                    <a:pt x="1" y="36"/>
                  </a:moveTo>
                  <a:cubicBezTo>
                    <a:pt x="2" y="30"/>
                    <a:pt x="3" y="26"/>
                    <a:pt x="5" y="22"/>
                  </a:cubicBezTo>
                  <a:cubicBezTo>
                    <a:pt x="8" y="17"/>
                    <a:pt x="13" y="13"/>
                    <a:pt x="17" y="10"/>
                  </a:cubicBezTo>
                  <a:cubicBezTo>
                    <a:pt x="28" y="3"/>
                    <a:pt x="42" y="0"/>
                    <a:pt x="54" y="2"/>
                  </a:cubicBezTo>
                  <a:cubicBezTo>
                    <a:pt x="67" y="4"/>
                    <a:pt x="79" y="11"/>
                    <a:pt x="86" y="22"/>
                  </a:cubicBezTo>
                  <a:cubicBezTo>
                    <a:pt x="88" y="26"/>
                    <a:pt x="90" y="30"/>
                    <a:pt x="90" y="35"/>
                  </a:cubicBezTo>
                  <a:cubicBezTo>
                    <a:pt x="89" y="38"/>
                    <a:pt x="89" y="40"/>
                    <a:pt x="88" y="42"/>
                  </a:cubicBezTo>
                  <a:cubicBezTo>
                    <a:pt x="80" y="61"/>
                    <a:pt x="73" y="67"/>
                    <a:pt x="55" y="75"/>
                  </a:cubicBezTo>
                  <a:cubicBezTo>
                    <a:pt x="37" y="83"/>
                    <a:pt x="23" y="88"/>
                    <a:pt x="9" y="71"/>
                  </a:cubicBezTo>
                  <a:cubicBezTo>
                    <a:pt x="2" y="64"/>
                    <a:pt x="0" y="48"/>
                    <a:pt x="1" y="36"/>
                  </a:cubicBezTo>
                  <a:close/>
                </a:path>
              </a:pathLst>
            </a:custGeom>
            <a:solidFill>
              <a:srgbClr val="912F2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2" name="íṧ1iḓe"/>
            <p:cNvSpPr/>
            <p:nvPr>
              <p:custDataLst>
                <p:tags r:id="rId30"/>
              </p:custDataLst>
            </p:nvPr>
          </p:nvSpPr>
          <p:spPr bwMode="auto">
            <a:xfrm>
              <a:off x="6503194" y="4894263"/>
              <a:ext cx="300038" cy="288925"/>
            </a:xfrm>
            <a:custGeom>
              <a:avLst/>
              <a:gdLst>
                <a:gd name="T0" fmla="*/ 90 w 91"/>
                <a:gd name="T1" fmla="*/ 36 h 88"/>
                <a:gd name="T2" fmla="*/ 85 w 91"/>
                <a:gd name="T3" fmla="*/ 22 h 88"/>
                <a:gd name="T4" fmla="*/ 73 w 91"/>
                <a:gd name="T5" fmla="*/ 10 h 88"/>
                <a:gd name="T6" fmla="*/ 36 w 91"/>
                <a:gd name="T7" fmla="*/ 2 h 88"/>
                <a:gd name="T8" fmla="*/ 5 w 91"/>
                <a:gd name="T9" fmla="*/ 22 h 88"/>
                <a:gd name="T10" fmla="*/ 1 w 91"/>
                <a:gd name="T11" fmla="*/ 35 h 88"/>
                <a:gd name="T12" fmla="*/ 3 w 91"/>
                <a:gd name="T13" fmla="*/ 42 h 88"/>
                <a:gd name="T14" fmla="*/ 36 w 91"/>
                <a:gd name="T15" fmla="*/ 75 h 88"/>
                <a:gd name="T16" fmla="*/ 82 w 91"/>
                <a:gd name="T17" fmla="*/ 71 h 88"/>
                <a:gd name="T18" fmla="*/ 90 w 91"/>
                <a:gd name="T19" fmla="*/ 3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88">
                  <a:moveTo>
                    <a:pt x="90" y="36"/>
                  </a:moveTo>
                  <a:cubicBezTo>
                    <a:pt x="89" y="30"/>
                    <a:pt x="87" y="26"/>
                    <a:pt x="85" y="22"/>
                  </a:cubicBezTo>
                  <a:cubicBezTo>
                    <a:pt x="82" y="17"/>
                    <a:pt x="78" y="13"/>
                    <a:pt x="73" y="10"/>
                  </a:cubicBezTo>
                  <a:cubicBezTo>
                    <a:pt x="62" y="3"/>
                    <a:pt x="49" y="0"/>
                    <a:pt x="36" y="2"/>
                  </a:cubicBezTo>
                  <a:cubicBezTo>
                    <a:pt x="24" y="4"/>
                    <a:pt x="12" y="11"/>
                    <a:pt x="5" y="22"/>
                  </a:cubicBezTo>
                  <a:cubicBezTo>
                    <a:pt x="2" y="26"/>
                    <a:pt x="0" y="30"/>
                    <a:pt x="1" y="35"/>
                  </a:cubicBezTo>
                  <a:cubicBezTo>
                    <a:pt x="1" y="38"/>
                    <a:pt x="2" y="40"/>
                    <a:pt x="3" y="42"/>
                  </a:cubicBezTo>
                  <a:cubicBezTo>
                    <a:pt x="11" y="61"/>
                    <a:pt x="18" y="67"/>
                    <a:pt x="36" y="75"/>
                  </a:cubicBezTo>
                  <a:cubicBezTo>
                    <a:pt x="53" y="83"/>
                    <a:pt x="67" y="88"/>
                    <a:pt x="82" y="71"/>
                  </a:cubicBezTo>
                  <a:cubicBezTo>
                    <a:pt x="88" y="64"/>
                    <a:pt x="91" y="48"/>
                    <a:pt x="90" y="36"/>
                  </a:cubicBezTo>
                  <a:close/>
                </a:path>
              </a:pathLst>
            </a:custGeom>
            <a:solidFill>
              <a:srgbClr val="912F2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3" name="iSḷîḓè"/>
            <p:cNvSpPr/>
            <p:nvPr>
              <p:custDataLst>
                <p:tags r:id="rId31"/>
              </p:custDataLst>
            </p:nvPr>
          </p:nvSpPr>
          <p:spPr bwMode="auto">
            <a:xfrm>
              <a:off x="5888831" y="4395788"/>
              <a:ext cx="390525" cy="254000"/>
            </a:xfrm>
            <a:custGeom>
              <a:avLst/>
              <a:gdLst>
                <a:gd name="T0" fmla="*/ 0 w 246"/>
                <a:gd name="T1" fmla="*/ 0 h 160"/>
                <a:gd name="T2" fmla="*/ 114 w 246"/>
                <a:gd name="T3" fmla="*/ 160 h 160"/>
                <a:gd name="T4" fmla="*/ 246 w 246"/>
                <a:gd name="T5" fmla="*/ 8 h 160"/>
                <a:gd name="T6" fmla="*/ 0 w 246"/>
                <a:gd name="T7" fmla="*/ 0 h 160"/>
              </a:gdLst>
              <a:ahLst/>
              <a:cxnLst>
                <a:cxn ang="0">
                  <a:pos x="T0" y="T1"/>
                </a:cxn>
                <a:cxn ang="0">
                  <a:pos x="T2" y="T3"/>
                </a:cxn>
                <a:cxn ang="0">
                  <a:pos x="T4" y="T5"/>
                </a:cxn>
                <a:cxn ang="0">
                  <a:pos x="T6" y="T7"/>
                </a:cxn>
              </a:cxnLst>
              <a:rect l="0" t="0" r="r" b="b"/>
              <a:pathLst>
                <a:path w="246" h="160">
                  <a:moveTo>
                    <a:pt x="0" y="0"/>
                  </a:moveTo>
                  <a:lnTo>
                    <a:pt x="114" y="160"/>
                  </a:lnTo>
                  <a:lnTo>
                    <a:pt x="246" y="8"/>
                  </a:lnTo>
                  <a:lnTo>
                    <a:pt x="0" y="0"/>
                  </a:lnTo>
                  <a:close/>
                </a:path>
              </a:pathLst>
            </a:custGeom>
            <a:solidFill>
              <a:srgbClr val="F2EDE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4" name="îSļídê"/>
            <p:cNvSpPr/>
            <p:nvPr>
              <p:custDataLst>
                <p:tags r:id="rId32"/>
              </p:custDataLst>
            </p:nvPr>
          </p:nvSpPr>
          <p:spPr bwMode="auto">
            <a:xfrm>
              <a:off x="5888831" y="4395788"/>
              <a:ext cx="390525" cy="254000"/>
            </a:xfrm>
            <a:custGeom>
              <a:avLst/>
              <a:gdLst>
                <a:gd name="T0" fmla="*/ 0 w 246"/>
                <a:gd name="T1" fmla="*/ 0 h 160"/>
                <a:gd name="T2" fmla="*/ 114 w 246"/>
                <a:gd name="T3" fmla="*/ 160 h 160"/>
                <a:gd name="T4" fmla="*/ 246 w 246"/>
                <a:gd name="T5" fmla="*/ 8 h 160"/>
                <a:gd name="T6" fmla="*/ 0 w 246"/>
                <a:gd name="T7" fmla="*/ 0 h 160"/>
              </a:gdLst>
              <a:ahLst/>
              <a:cxnLst>
                <a:cxn ang="0">
                  <a:pos x="T0" y="T1"/>
                </a:cxn>
                <a:cxn ang="0">
                  <a:pos x="T2" y="T3"/>
                </a:cxn>
                <a:cxn ang="0">
                  <a:pos x="T4" y="T5"/>
                </a:cxn>
                <a:cxn ang="0">
                  <a:pos x="T6" y="T7"/>
                </a:cxn>
              </a:cxnLst>
              <a:rect l="0" t="0" r="r" b="b"/>
              <a:pathLst>
                <a:path w="246" h="160">
                  <a:moveTo>
                    <a:pt x="0" y="0"/>
                  </a:moveTo>
                  <a:lnTo>
                    <a:pt x="114" y="160"/>
                  </a:lnTo>
                  <a:lnTo>
                    <a:pt x="246" y="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5" name="îṡľíḋê"/>
            <p:cNvSpPr/>
            <p:nvPr>
              <p:custDataLst>
                <p:tags r:id="rId33"/>
              </p:custDataLst>
            </p:nvPr>
          </p:nvSpPr>
          <p:spPr bwMode="auto">
            <a:xfrm>
              <a:off x="6057106" y="5051426"/>
              <a:ext cx="581025" cy="241300"/>
            </a:xfrm>
            <a:custGeom>
              <a:avLst/>
              <a:gdLst>
                <a:gd name="T0" fmla="*/ 121 w 176"/>
                <a:gd name="T1" fmla="*/ 0 h 73"/>
                <a:gd name="T2" fmla="*/ 146 w 176"/>
                <a:gd name="T3" fmla="*/ 3 h 73"/>
                <a:gd name="T4" fmla="*/ 176 w 176"/>
                <a:gd name="T5" fmla="*/ 39 h 73"/>
                <a:gd name="T6" fmla="*/ 55 w 176"/>
                <a:gd name="T7" fmla="*/ 71 h 73"/>
                <a:gd name="T8" fmla="*/ 25 w 176"/>
                <a:gd name="T9" fmla="*/ 69 h 73"/>
                <a:gd name="T10" fmla="*/ 0 w 176"/>
                <a:gd name="T11" fmla="*/ 41 h 73"/>
                <a:gd name="T12" fmla="*/ 23 w 176"/>
                <a:gd name="T13" fmla="*/ 19 h 73"/>
                <a:gd name="T14" fmla="*/ 121 w 176"/>
                <a:gd name="T15" fmla="*/ 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73">
                  <a:moveTo>
                    <a:pt x="121" y="0"/>
                  </a:moveTo>
                  <a:cubicBezTo>
                    <a:pt x="130" y="0"/>
                    <a:pt x="138" y="0"/>
                    <a:pt x="146" y="3"/>
                  </a:cubicBezTo>
                  <a:cubicBezTo>
                    <a:pt x="161" y="10"/>
                    <a:pt x="169" y="25"/>
                    <a:pt x="176" y="39"/>
                  </a:cubicBezTo>
                  <a:cubicBezTo>
                    <a:pt x="136" y="53"/>
                    <a:pt x="96" y="67"/>
                    <a:pt x="55" y="71"/>
                  </a:cubicBezTo>
                  <a:cubicBezTo>
                    <a:pt x="45" y="72"/>
                    <a:pt x="35" y="73"/>
                    <a:pt x="25" y="69"/>
                  </a:cubicBezTo>
                  <a:cubicBezTo>
                    <a:pt x="14" y="66"/>
                    <a:pt x="0" y="53"/>
                    <a:pt x="0" y="41"/>
                  </a:cubicBezTo>
                  <a:cubicBezTo>
                    <a:pt x="0" y="27"/>
                    <a:pt x="12" y="23"/>
                    <a:pt x="23" y="19"/>
                  </a:cubicBezTo>
                  <a:cubicBezTo>
                    <a:pt x="54" y="7"/>
                    <a:pt x="88" y="1"/>
                    <a:pt x="121" y="0"/>
                  </a:cubicBezTo>
                  <a:close/>
                </a:path>
              </a:pathLst>
            </a:custGeom>
            <a:solidFill>
              <a:srgbClr val="DD60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6" name="iṩḷiḑé"/>
            <p:cNvSpPr/>
            <p:nvPr>
              <p:custDataLst>
                <p:tags r:id="rId34"/>
              </p:custDataLst>
            </p:nvPr>
          </p:nvSpPr>
          <p:spPr bwMode="auto">
            <a:xfrm>
              <a:off x="5241131" y="5157788"/>
              <a:ext cx="981075" cy="463550"/>
            </a:xfrm>
            <a:custGeom>
              <a:avLst/>
              <a:gdLst>
                <a:gd name="T0" fmla="*/ 276 w 297"/>
                <a:gd name="T1" fmla="*/ 48 h 141"/>
                <a:gd name="T2" fmla="*/ 67 w 297"/>
                <a:gd name="T3" fmla="*/ 1 h 141"/>
                <a:gd name="T4" fmla="*/ 15 w 297"/>
                <a:gd name="T5" fmla="*/ 54 h 141"/>
                <a:gd name="T6" fmla="*/ 52 w 297"/>
                <a:gd name="T7" fmla="*/ 93 h 141"/>
                <a:gd name="T8" fmla="*/ 294 w 297"/>
                <a:gd name="T9" fmla="*/ 139 h 141"/>
                <a:gd name="T10" fmla="*/ 294 w 297"/>
                <a:gd name="T11" fmla="*/ 72 h 141"/>
                <a:gd name="T12" fmla="*/ 291 w 297"/>
                <a:gd name="T13" fmla="*/ 58 h 141"/>
                <a:gd name="T14" fmla="*/ 276 w 297"/>
                <a:gd name="T15" fmla="*/ 48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7" h="141">
                  <a:moveTo>
                    <a:pt x="276" y="48"/>
                  </a:moveTo>
                  <a:cubicBezTo>
                    <a:pt x="214" y="20"/>
                    <a:pt x="135" y="0"/>
                    <a:pt x="67" y="1"/>
                  </a:cubicBezTo>
                  <a:cubicBezTo>
                    <a:pt x="36" y="2"/>
                    <a:pt x="0" y="15"/>
                    <a:pt x="15" y="54"/>
                  </a:cubicBezTo>
                  <a:cubicBezTo>
                    <a:pt x="21" y="71"/>
                    <a:pt x="37" y="83"/>
                    <a:pt x="52" y="93"/>
                  </a:cubicBezTo>
                  <a:cubicBezTo>
                    <a:pt x="125" y="138"/>
                    <a:pt x="211" y="141"/>
                    <a:pt x="294" y="139"/>
                  </a:cubicBezTo>
                  <a:cubicBezTo>
                    <a:pt x="296" y="116"/>
                    <a:pt x="297" y="94"/>
                    <a:pt x="294" y="72"/>
                  </a:cubicBezTo>
                  <a:cubicBezTo>
                    <a:pt x="294" y="67"/>
                    <a:pt x="293" y="62"/>
                    <a:pt x="291" y="58"/>
                  </a:cubicBezTo>
                  <a:cubicBezTo>
                    <a:pt x="288" y="53"/>
                    <a:pt x="282" y="50"/>
                    <a:pt x="276" y="48"/>
                  </a:cubicBezTo>
                  <a:close/>
                </a:path>
              </a:pathLst>
            </a:custGeom>
            <a:solidFill>
              <a:srgbClr val="3647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7" name="ïSḻîdê"/>
            <p:cNvSpPr/>
            <p:nvPr>
              <p:custDataLst>
                <p:tags r:id="rId35"/>
              </p:custDataLst>
            </p:nvPr>
          </p:nvSpPr>
          <p:spPr bwMode="auto">
            <a:xfrm>
              <a:off x="6292056" y="5365751"/>
              <a:ext cx="263525" cy="328613"/>
            </a:xfrm>
            <a:custGeom>
              <a:avLst/>
              <a:gdLst>
                <a:gd name="T0" fmla="*/ 65 w 80"/>
                <a:gd name="T1" fmla="*/ 95 h 100"/>
                <a:gd name="T2" fmla="*/ 57 w 80"/>
                <a:gd name="T3" fmla="*/ 100 h 100"/>
                <a:gd name="T4" fmla="*/ 55 w 80"/>
                <a:gd name="T5" fmla="*/ 100 h 100"/>
                <a:gd name="T6" fmla="*/ 54 w 80"/>
                <a:gd name="T7" fmla="*/ 98 h 100"/>
                <a:gd name="T8" fmla="*/ 33 w 80"/>
                <a:gd name="T9" fmla="*/ 92 h 100"/>
                <a:gd name="T10" fmla="*/ 19 w 80"/>
                <a:gd name="T11" fmla="*/ 83 h 100"/>
                <a:gd name="T12" fmla="*/ 0 w 80"/>
                <a:gd name="T13" fmla="*/ 48 h 100"/>
                <a:gd name="T14" fmla="*/ 1 w 80"/>
                <a:gd name="T15" fmla="*/ 35 h 100"/>
                <a:gd name="T16" fmla="*/ 22 w 80"/>
                <a:gd name="T17" fmla="*/ 15 h 100"/>
                <a:gd name="T18" fmla="*/ 54 w 80"/>
                <a:gd name="T19" fmla="*/ 1 h 100"/>
                <a:gd name="T20" fmla="*/ 67 w 80"/>
                <a:gd name="T21" fmla="*/ 3 h 100"/>
                <a:gd name="T22" fmla="*/ 68 w 80"/>
                <a:gd name="T23" fmla="*/ 3 h 100"/>
                <a:gd name="T24" fmla="*/ 70 w 80"/>
                <a:gd name="T25" fmla="*/ 1 h 100"/>
                <a:gd name="T26" fmla="*/ 74 w 80"/>
                <a:gd name="T27" fmla="*/ 3 h 100"/>
                <a:gd name="T28" fmla="*/ 76 w 80"/>
                <a:gd name="T29" fmla="*/ 4 h 100"/>
                <a:gd name="T30" fmla="*/ 78 w 80"/>
                <a:gd name="T31" fmla="*/ 7 h 100"/>
                <a:gd name="T32" fmla="*/ 65 w 80"/>
                <a:gd name="T33" fmla="*/ 9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100">
                  <a:moveTo>
                    <a:pt x="65" y="95"/>
                  </a:moveTo>
                  <a:cubicBezTo>
                    <a:pt x="64" y="100"/>
                    <a:pt x="62" y="100"/>
                    <a:pt x="57" y="100"/>
                  </a:cubicBezTo>
                  <a:cubicBezTo>
                    <a:pt x="56" y="100"/>
                    <a:pt x="55" y="100"/>
                    <a:pt x="55" y="100"/>
                  </a:cubicBezTo>
                  <a:cubicBezTo>
                    <a:pt x="54" y="99"/>
                    <a:pt x="54" y="98"/>
                    <a:pt x="54" y="98"/>
                  </a:cubicBezTo>
                  <a:cubicBezTo>
                    <a:pt x="51" y="100"/>
                    <a:pt x="36" y="93"/>
                    <a:pt x="33" y="92"/>
                  </a:cubicBezTo>
                  <a:cubicBezTo>
                    <a:pt x="27" y="90"/>
                    <a:pt x="23" y="88"/>
                    <a:pt x="19" y="83"/>
                  </a:cubicBezTo>
                  <a:cubicBezTo>
                    <a:pt x="9" y="74"/>
                    <a:pt x="2" y="62"/>
                    <a:pt x="0" y="48"/>
                  </a:cubicBezTo>
                  <a:cubicBezTo>
                    <a:pt x="0" y="44"/>
                    <a:pt x="0" y="39"/>
                    <a:pt x="1" y="35"/>
                  </a:cubicBezTo>
                  <a:cubicBezTo>
                    <a:pt x="4" y="26"/>
                    <a:pt x="13" y="20"/>
                    <a:pt x="22" y="15"/>
                  </a:cubicBezTo>
                  <a:cubicBezTo>
                    <a:pt x="31" y="10"/>
                    <a:pt x="43" y="4"/>
                    <a:pt x="54" y="1"/>
                  </a:cubicBezTo>
                  <a:cubicBezTo>
                    <a:pt x="58" y="0"/>
                    <a:pt x="63" y="1"/>
                    <a:pt x="67" y="3"/>
                  </a:cubicBezTo>
                  <a:cubicBezTo>
                    <a:pt x="67" y="3"/>
                    <a:pt x="68" y="3"/>
                    <a:pt x="68" y="3"/>
                  </a:cubicBezTo>
                  <a:cubicBezTo>
                    <a:pt x="69" y="2"/>
                    <a:pt x="69" y="1"/>
                    <a:pt x="70" y="1"/>
                  </a:cubicBezTo>
                  <a:cubicBezTo>
                    <a:pt x="71" y="2"/>
                    <a:pt x="73" y="2"/>
                    <a:pt x="74" y="3"/>
                  </a:cubicBezTo>
                  <a:cubicBezTo>
                    <a:pt x="75" y="3"/>
                    <a:pt x="76" y="3"/>
                    <a:pt x="76" y="4"/>
                  </a:cubicBezTo>
                  <a:cubicBezTo>
                    <a:pt x="77" y="4"/>
                    <a:pt x="78" y="6"/>
                    <a:pt x="78" y="7"/>
                  </a:cubicBezTo>
                  <a:cubicBezTo>
                    <a:pt x="80" y="37"/>
                    <a:pt x="71" y="66"/>
                    <a:pt x="65" y="95"/>
                  </a:cubicBezTo>
                  <a:close/>
                </a:path>
              </a:pathLst>
            </a:custGeom>
            <a:solidFill>
              <a:srgbClr val="912F2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8" name="iṣḷíďé"/>
            <p:cNvSpPr/>
            <p:nvPr>
              <p:custDataLst>
                <p:tags r:id="rId36"/>
              </p:custDataLst>
            </p:nvPr>
          </p:nvSpPr>
          <p:spPr bwMode="auto">
            <a:xfrm>
              <a:off x="6368256" y="5430838"/>
              <a:ext cx="190500" cy="266700"/>
            </a:xfrm>
            <a:custGeom>
              <a:avLst/>
              <a:gdLst>
                <a:gd name="T0" fmla="*/ 42 w 58"/>
                <a:gd name="T1" fmla="*/ 75 h 81"/>
                <a:gd name="T2" fmla="*/ 34 w 58"/>
                <a:gd name="T3" fmla="*/ 80 h 81"/>
                <a:gd name="T4" fmla="*/ 32 w 58"/>
                <a:gd name="T5" fmla="*/ 80 h 81"/>
                <a:gd name="T6" fmla="*/ 31 w 58"/>
                <a:gd name="T7" fmla="*/ 78 h 81"/>
                <a:gd name="T8" fmla="*/ 13 w 58"/>
                <a:gd name="T9" fmla="*/ 73 h 81"/>
                <a:gd name="T10" fmla="*/ 0 w 58"/>
                <a:gd name="T11" fmla="*/ 56 h 81"/>
                <a:gd name="T12" fmla="*/ 6 w 58"/>
                <a:gd name="T13" fmla="*/ 23 h 81"/>
                <a:gd name="T14" fmla="*/ 31 w 58"/>
                <a:gd name="T15" fmla="*/ 1 h 81"/>
                <a:gd name="T16" fmla="*/ 51 w 58"/>
                <a:gd name="T17" fmla="*/ 3 h 81"/>
                <a:gd name="T18" fmla="*/ 53 w 58"/>
                <a:gd name="T19" fmla="*/ 23 h 81"/>
                <a:gd name="T20" fmla="*/ 42 w 58"/>
                <a:gd name="T21"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81">
                  <a:moveTo>
                    <a:pt x="42" y="75"/>
                  </a:moveTo>
                  <a:cubicBezTo>
                    <a:pt x="41" y="80"/>
                    <a:pt x="39" y="80"/>
                    <a:pt x="34" y="80"/>
                  </a:cubicBezTo>
                  <a:cubicBezTo>
                    <a:pt x="33" y="80"/>
                    <a:pt x="32" y="80"/>
                    <a:pt x="32" y="80"/>
                  </a:cubicBezTo>
                  <a:cubicBezTo>
                    <a:pt x="31" y="79"/>
                    <a:pt x="31" y="78"/>
                    <a:pt x="31" y="78"/>
                  </a:cubicBezTo>
                  <a:cubicBezTo>
                    <a:pt x="28" y="81"/>
                    <a:pt x="17" y="74"/>
                    <a:pt x="13" y="73"/>
                  </a:cubicBezTo>
                  <a:cubicBezTo>
                    <a:pt x="4" y="70"/>
                    <a:pt x="1" y="65"/>
                    <a:pt x="0" y="56"/>
                  </a:cubicBezTo>
                  <a:cubicBezTo>
                    <a:pt x="0" y="44"/>
                    <a:pt x="1" y="33"/>
                    <a:pt x="6" y="23"/>
                  </a:cubicBezTo>
                  <a:cubicBezTo>
                    <a:pt x="11" y="13"/>
                    <a:pt x="20" y="4"/>
                    <a:pt x="31" y="1"/>
                  </a:cubicBezTo>
                  <a:cubicBezTo>
                    <a:pt x="38" y="0"/>
                    <a:pt x="45" y="0"/>
                    <a:pt x="51" y="3"/>
                  </a:cubicBezTo>
                  <a:cubicBezTo>
                    <a:pt x="58" y="6"/>
                    <a:pt x="54" y="17"/>
                    <a:pt x="53" y="23"/>
                  </a:cubicBezTo>
                  <a:cubicBezTo>
                    <a:pt x="50" y="41"/>
                    <a:pt x="46" y="58"/>
                    <a:pt x="42" y="75"/>
                  </a:cubicBezTo>
                  <a:close/>
                </a:path>
              </a:pathLst>
            </a:custGeom>
            <a:solidFill>
              <a:srgbClr val="F2EDE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9" name="ïṧḻídé"/>
            <p:cNvSpPr/>
            <p:nvPr>
              <p:custDataLst>
                <p:tags r:id="rId37"/>
              </p:custDataLst>
            </p:nvPr>
          </p:nvSpPr>
          <p:spPr bwMode="auto">
            <a:xfrm>
              <a:off x="6469856" y="5368926"/>
              <a:ext cx="85725" cy="325438"/>
            </a:xfrm>
            <a:custGeom>
              <a:avLst/>
              <a:gdLst>
                <a:gd name="T0" fmla="*/ 0 w 26"/>
                <a:gd name="T1" fmla="*/ 97 h 99"/>
                <a:gd name="T2" fmla="*/ 1 w 26"/>
                <a:gd name="T3" fmla="*/ 99 h 99"/>
                <a:gd name="T4" fmla="*/ 3 w 26"/>
                <a:gd name="T5" fmla="*/ 99 h 99"/>
                <a:gd name="T6" fmla="*/ 11 w 26"/>
                <a:gd name="T7" fmla="*/ 94 h 99"/>
                <a:gd name="T8" fmla="*/ 24 w 26"/>
                <a:gd name="T9" fmla="*/ 6 h 99"/>
                <a:gd name="T10" fmla="*/ 22 w 26"/>
                <a:gd name="T11" fmla="*/ 3 h 99"/>
                <a:gd name="T12" fmla="*/ 20 w 26"/>
                <a:gd name="T13" fmla="*/ 2 h 99"/>
                <a:gd name="T14" fmla="*/ 16 w 26"/>
                <a:gd name="T15" fmla="*/ 0 h 99"/>
                <a:gd name="T16" fmla="*/ 14 w 26"/>
                <a:gd name="T17" fmla="*/ 2 h 99"/>
                <a:gd name="T18" fmla="*/ 0 w 26"/>
                <a:gd name="T19" fmla="*/ 9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99">
                  <a:moveTo>
                    <a:pt x="0" y="97"/>
                  </a:moveTo>
                  <a:cubicBezTo>
                    <a:pt x="0" y="97"/>
                    <a:pt x="0" y="98"/>
                    <a:pt x="1" y="99"/>
                  </a:cubicBezTo>
                  <a:cubicBezTo>
                    <a:pt x="1" y="99"/>
                    <a:pt x="2" y="99"/>
                    <a:pt x="3" y="99"/>
                  </a:cubicBezTo>
                  <a:cubicBezTo>
                    <a:pt x="8" y="99"/>
                    <a:pt x="10" y="99"/>
                    <a:pt x="11" y="94"/>
                  </a:cubicBezTo>
                  <a:cubicBezTo>
                    <a:pt x="17" y="65"/>
                    <a:pt x="26" y="36"/>
                    <a:pt x="24" y="6"/>
                  </a:cubicBezTo>
                  <a:cubicBezTo>
                    <a:pt x="24" y="5"/>
                    <a:pt x="23" y="3"/>
                    <a:pt x="22" y="3"/>
                  </a:cubicBezTo>
                  <a:cubicBezTo>
                    <a:pt x="22" y="2"/>
                    <a:pt x="21" y="2"/>
                    <a:pt x="20" y="2"/>
                  </a:cubicBezTo>
                  <a:cubicBezTo>
                    <a:pt x="19" y="1"/>
                    <a:pt x="17" y="1"/>
                    <a:pt x="16" y="0"/>
                  </a:cubicBezTo>
                  <a:cubicBezTo>
                    <a:pt x="15" y="0"/>
                    <a:pt x="15" y="1"/>
                    <a:pt x="14" y="2"/>
                  </a:cubicBezTo>
                  <a:cubicBezTo>
                    <a:pt x="14" y="2"/>
                    <a:pt x="21" y="12"/>
                    <a:pt x="0" y="97"/>
                  </a:cubicBezTo>
                  <a:close/>
                </a:path>
              </a:pathLst>
            </a:custGeom>
            <a:solidFill>
              <a:srgbClr val="F2EDE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0" name="îṧḷïḍè"/>
            <p:cNvSpPr/>
            <p:nvPr>
              <p:custDataLst>
                <p:tags r:id="rId38"/>
              </p:custDataLst>
            </p:nvPr>
          </p:nvSpPr>
          <p:spPr bwMode="auto">
            <a:xfrm>
              <a:off x="6185694" y="5434013"/>
              <a:ext cx="125413" cy="201613"/>
            </a:xfrm>
            <a:custGeom>
              <a:avLst/>
              <a:gdLst>
                <a:gd name="T0" fmla="*/ 36 w 38"/>
                <a:gd name="T1" fmla="*/ 13 h 61"/>
                <a:gd name="T2" fmla="*/ 21 w 38"/>
                <a:gd name="T3" fmla="*/ 0 h 61"/>
                <a:gd name="T4" fmla="*/ 20 w 38"/>
                <a:gd name="T5" fmla="*/ 0 h 61"/>
                <a:gd name="T6" fmla="*/ 0 w 38"/>
                <a:gd name="T7" fmla="*/ 18 h 61"/>
                <a:gd name="T8" fmla="*/ 2 w 38"/>
                <a:gd name="T9" fmla="*/ 27 h 61"/>
                <a:gd name="T10" fmla="*/ 9 w 38"/>
                <a:gd name="T11" fmla="*/ 31 h 61"/>
                <a:gd name="T12" fmla="*/ 17 w 38"/>
                <a:gd name="T13" fmla="*/ 27 h 61"/>
                <a:gd name="T14" fmla="*/ 30 w 38"/>
                <a:gd name="T15" fmla="*/ 17 h 61"/>
                <a:gd name="T16" fmla="*/ 34 w 38"/>
                <a:gd name="T17" fmla="*/ 19 h 61"/>
                <a:gd name="T18" fmla="*/ 33 w 38"/>
                <a:gd name="T19" fmla="*/ 22 h 61"/>
                <a:gd name="T20" fmla="*/ 32 w 38"/>
                <a:gd name="T21" fmla="*/ 23 h 61"/>
                <a:gd name="T22" fmla="*/ 30 w 38"/>
                <a:gd name="T23" fmla="*/ 22 h 61"/>
                <a:gd name="T24" fmla="*/ 29 w 38"/>
                <a:gd name="T25" fmla="*/ 20 h 61"/>
                <a:gd name="T26" fmla="*/ 30 w 38"/>
                <a:gd name="T27" fmla="*/ 19 h 61"/>
                <a:gd name="T28" fmla="*/ 32 w 38"/>
                <a:gd name="T29" fmla="*/ 22 h 61"/>
                <a:gd name="T30" fmla="*/ 33 w 38"/>
                <a:gd name="T31" fmla="*/ 25 h 61"/>
                <a:gd name="T32" fmla="*/ 30 w 38"/>
                <a:gd name="T33" fmla="*/ 24 h 61"/>
                <a:gd name="T34" fmla="*/ 29 w 38"/>
                <a:gd name="T35" fmla="*/ 22 h 61"/>
                <a:gd name="T36" fmla="*/ 27 w 38"/>
                <a:gd name="T37" fmla="*/ 20 h 61"/>
                <a:gd name="T38" fmla="*/ 29 w 38"/>
                <a:gd name="T39" fmla="*/ 22 h 61"/>
                <a:gd name="T40" fmla="*/ 31 w 38"/>
                <a:gd name="T41" fmla="*/ 24 h 61"/>
                <a:gd name="T42" fmla="*/ 30 w 38"/>
                <a:gd name="T43" fmla="*/ 30 h 61"/>
                <a:gd name="T44" fmla="*/ 23 w 38"/>
                <a:gd name="T45" fmla="*/ 53 h 61"/>
                <a:gd name="T46" fmla="*/ 11 w 38"/>
                <a:gd name="T47" fmla="*/ 57 h 61"/>
                <a:gd name="T48" fmla="*/ 6 w 38"/>
                <a:gd name="T49" fmla="*/ 54 h 61"/>
                <a:gd name="T50" fmla="*/ 6 w 38"/>
                <a:gd name="T51" fmla="*/ 50 h 61"/>
                <a:gd name="T52" fmla="*/ 14 w 38"/>
                <a:gd name="T53" fmla="*/ 38 h 61"/>
                <a:gd name="T54" fmla="*/ 10 w 38"/>
                <a:gd name="T55" fmla="*/ 37 h 61"/>
                <a:gd name="T56" fmla="*/ 3 w 38"/>
                <a:gd name="T57" fmla="*/ 49 h 61"/>
                <a:gd name="T58" fmla="*/ 3 w 38"/>
                <a:gd name="T59" fmla="*/ 56 h 61"/>
                <a:gd name="T60" fmla="*/ 11 w 38"/>
                <a:gd name="T61" fmla="*/ 61 h 61"/>
                <a:gd name="T62" fmla="*/ 26 w 38"/>
                <a:gd name="T63" fmla="*/ 56 h 61"/>
                <a:gd name="T64" fmla="*/ 34 w 38"/>
                <a:gd name="T65" fmla="*/ 32 h 61"/>
                <a:gd name="T66" fmla="*/ 35 w 38"/>
                <a:gd name="T67" fmla="*/ 23 h 61"/>
                <a:gd name="T68" fmla="*/ 29 w 38"/>
                <a:gd name="T69" fmla="*/ 18 h 61"/>
                <a:gd name="T70" fmla="*/ 26 w 38"/>
                <a:gd name="T71" fmla="*/ 19 h 61"/>
                <a:gd name="T72" fmla="*/ 27 w 38"/>
                <a:gd name="T73" fmla="*/ 27 h 61"/>
                <a:gd name="T74" fmla="*/ 35 w 38"/>
                <a:gd name="T75" fmla="*/ 26 h 61"/>
                <a:gd name="T76" fmla="*/ 36 w 38"/>
                <a:gd name="T77" fmla="*/ 22 h 61"/>
                <a:gd name="T78" fmla="*/ 30 w 38"/>
                <a:gd name="T79" fmla="*/ 15 h 61"/>
                <a:gd name="T80" fmla="*/ 25 w 38"/>
                <a:gd name="T81" fmla="*/ 20 h 61"/>
                <a:gd name="T82" fmla="*/ 27 w 38"/>
                <a:gd name="T83" fmla="*/ 25 h 61"/>
                <a:gd name="T84" fmla="*/ 33 w 38"/>
                <a:gd name="T85" fmla="*/ 26 h 61"/>
                <a:gd name="T86" fmla="*/ 37 w 38"/>
                <a:gd name="T87" fmla="*/ 24 h 61"/>
                <a:gd name="T88" fmla="*/ 38 w 38"/>
                <a:gd name="T89" fmla="*/ 18 h 61"/>
                <a:gd name="T90" fmla="*/ 30 w 38"/>
                <a:gd name="T91" fmla="*/ 13 h 61"/>
                <a:gd name="T92" fmla="*/ 15 w 38"/>
                <a:gd name="T93" fmla="*/ 24 h 61"/>
                <a:gd name="T94" fmla="*/ 9 w 38"/>
                <a:gd name="T95" fmla="*/ 27 h 61"/>
                <a:gd name="T96" fmla="*/ 5 w 38"/>
                <a:gd name="T97" fmla="*/ 25 h 61"/>
                <a:gd name="T98" fmla="*/ 4 w 38"/>
                <a:gd name="T99" fmla="*/ 19 h 61"/>
                <a:gd name="T100" fmla="*/ 21 w 38"/>
                <a:gd name="T101" fmla="*/ 4 h 61"/>
                <a:gd name="T102" fmla="*/ 21 w 38"/>
                <a:gd name="T103" fmla="*/ 4 h 61"/>
                <a:gd name="T104" fmla="*/ 32 w 38"/>
                <a:gd name="T105" fmla="*/ 13 h 61"/>
                <a:gd name="T106" fmla="*/ 33 w 38"/>
                <a:gd name="T107" fmla="*/ 1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 h="61">
                  <a:moveTo>
                    <a:pt x="35" y="17"/>
                  </a:moveTo>
                  <a:cubicBezTo>
                    <a:pt x="36" y="16"/>
                    <a:pt x="36" y="14"/>
                    <a:pt x="36" y="13"/>
                  </a:cubicBezTo>
                  <a:cubicBezTo>
                    <a:pt x="36" y="10"/>
                    <a:pt x="35" y="7"/>
                    <a:pt x="32" y="5"/>
                  </a:cubicBezTo>
                  <a:cubicBezTo>
                    <a:pt x="29" y="1"/>
                    <a:pt x="25" y="0"/>
                    <a:pt x="21" y="0"/>
                  </a:cubicBezTo>
                  <a:cubicBezTo>
                    <a:pt x="20" y="0"/>
                    <a:pt x="20" y="0"/>
                    <a:pt x="20" y="0"/>
                  </a:cubicBezTo>
                  <a:cubicBezTo>
                    <a:pt x="20" y="0"/>
                    <a:pt x="20" y="0"/>
                    <a:pt x="20" y="0"/>
                  </a:cubicBezTo>
                  <a:cubicBezTo>
                    <a:pt x="15" y="0"/>
                    <a:pt x="11" y="2"/>
                    <a:pt x="7" y="6"/>
                  </a:cubicBezTo>
                  <a:cubicBezTo>
                    <a:pt x="4" y="9"/>
                    <a:pt x="1" y="14"/>
                    <a:pt x="0" y="18"/>
                  </a:cubicBezTo>
                  <a:cubicBezTo>
                    <a:pt x="0" y="19"/>
                    <a:pt x="0" y="19"/>
                    <a:pt x="0" y="20"/>
                  </a:cubicBezTo>
                  <a:cubicBezTo>
                    <a:pt x="0" y="22"/>
                    <a:pt x="1" y="25"/>
                    <a:pt x="2" y="27"/>
                  </a:cubicBezTo>
                  <a:cubicBezTo>
                    <a:pt x="3" y="29"/>
                    <a:pt x="5" y="30"/>
                    <a:pt x="8" y="31"/>
                  </a:cubicBezTo>
                  <a:cubicBezTo>
                    <a:pt x="8" y="31"/>
                    <a:pt x="8" y="31"/>
                    <a:pt x="9" y="31"/>
                  </a:cubicBezTo>
                  <a:cubicBezTo>
                    <a:pt x="11" y="31"/>
                    <a:pt x="12" y="30"/>
                    <a:pt x="13" y="29"/>
                  </a:cubicBezTo>
                  <a:cubicBezTo>
                    <a:pt x="15" y="29"/>
                    <a:pt x="16" y="28"/>
                    <a:pt x="17" y="27"/>
                  </a:cubicBezTo>
                  <a:cubicBezTo>
                    <a:pt x="20" y="24"/>
                    <a:pt x="23" y="22"/>
                    <a:pt x="26" y="19"/>
                  </a:cubicBezTo>
                  <a:cubicBezTo>
                    <a:pt x="28" y="18"/>
                    <a:pt x="29" y="17"/>
                    <a:pt x="30" y="17"/>
                  </a:cubicBezTo>
                  <a:cubicBezTo>
                    <a:pt x="31" y="17"/>
                    <a:pt x="31" y="17"/>
                    <a:pt x="31" y="17"/>
                  </a:cubicBezTo>
                  <a:cubicBezTo>
                    <a:pt x="32" y="17"/>
                    <a:pt x="34" y="18"/>
                    <a:pt x="34" y="19"/>
                  </a:cubicBezTo>
                  <a:cubicBezTo>
                    <a:pt x="34" y="20"/>
                    <a:pt x="34" y="20"/>
                    <a:pt x="34" y="20"/>
                  </a:cubicBezTo>
                  <a:cubicBezTo>
                    <a:pt x="34" y="20"/>
                    <a:pt x="34" y="21"/>
                    <a:pt x="33" y="22"/>
                  </a:cubicBezTo>
                  <a:cubicBezTo>
                    <a:pt x="33" y="22"/>
                    <a:pt x="33" y="23"/>
                    <a:pt x="32" y="23"/>
                  </a:cubicBezTo>
                  <a:cubicBezTo>
                    <a:pt x="32" y="23"/>
                    <a:pt x="32" y="23"/>
                    <a:pt x="32" y="23"/>
                  </a:cubicBezTo>
                  <a:cubicBezTo>
                    <a:pt x="32" y="23"/>
                    <a:pt x="32" y="23"/>
                    <a:pt x="32" y="23"/>
                  </a:cubicBezTo>
                  <a:cubicBezTo>
                    <a:pt x="31" y="23"/>
                    <a:pt x="31" y="22"/>
                    <a:pt x="30" y="22"/>
                  </a:cubicBezTo>
                  <a:cubicBezTo>
                    <a:pt x="30" y="21"/>
                    <a:pt x="29" y="21"/>
                    <a:pt x="29" y="20"/>
                  </a:cubicBezTo>
                  <a:cubicBezTo>
                    <a:pt x="29" y="20"/>
                    <a:pt x="29" y="20"/>
                    <a:pt x="29" y="20"/>
                  </a:cubicBezTo>
                  <a:cubicBezTo>
                    <a:pt x="29" y="20"/>
                    <a:pt x="30" y="19"/>
                    <a:pt x="30" y="19"/>
                  </a:cubicBezTo>
                  <a:cubicBezTo>
                    <a:pt x="30" y="19"/>
                    <a:pt x="30" y="19"/>
                    <a:pt x="30" y="19"/>
                  </a:cubicBezTo>
                  <a:cubicBezTo>
                    <a:pt x="30" y="19"/>
                    <a:pt x="31" y="20"/>
                    <a:pt x="31" y="20"/>
                  </a:cubicBezTo>
                  <a:cubicBezTo>
                    <a:pt x="32" y="21"/>
                    <a:pt x="32" y="21"/>
                    <a:pt x="32" y="22"/>
                  </a:cubicBezTo>
                  <a:cubicBezTo>
                    <a:pt x="32" y="23"/>
                    <a:pt x="32" y="24"/>
                    <a:pt x="32" y="25"/>
                  </a:cubicBezTo>
                  <a:cubicBezTo>
                    <a:pt x="33" y="25"/>
                    <a:pt x="33" y="25"/>
                    <a:pt x="33" y="25"/>
                  </a:cubicBezTo>
                  <a:cubicBezTo>
                    <a:pt x="32" y="24"/>
                    <a:pt x="32" y="24"/>
                    <a:pt x="32" y="24"/>
                  </a:cubicBezTo>
                  <a:cubicBezTo>
                    <a:pt x="32" y="24"/>
                    <a:pt x="31" y="24"/>
                    <a:pt x="30" y="24"/>
                  </a:cubicBezTo>
                  <a:cubicBezTo>
                    <a:pt x="30" y="24"/>
                    <a:pt x="30" y="24"/>
                    <a:pt x="29" y="24"/>
                  </a:cubicBezTo>
                  <a:cubicBezTo>
                    <a:pt x="29" y="24"/>
                    <a:pt x="29" y="23"/>
                    <a:pt x="29" y="22"/>
                  </a:cubicBezTo>
                  <a:cubicBezTo>
                    <a:pt x="29" y="22"/>
                    <a:pt x="29" y="22"/>
                    <a:pt x="29" y="21"/>
                  </a:cubicBezTo>
                  <a:cubicBezTo>
                    <a:pt x="27" y="20"/>
                    <a:pt x="27" y="20"/>
                    <a:pt x="27" y="20"/>
                  </a:cubicBezTo>
                  <a:cubicBezTo>
                    <a:pt x="28" y="22"/>
                    <a:pt x="28" y="22"/>
                    <a:pt x="28" y="22"/>
                  </a:cubicBezTo>
                  <a:cubicBezTo>
                    <a:pt x="29" y="22"/>
                    <a:pt x="29" y="22"/>
                    <a:pt x="29" y="22"/>
                  </a:cubicBezTo>
                  <a:cubicBezTo>
                    <a:pt x="29" y="22"/>
                    <a:pt x="30" y="22"/>
                    <a:pt x="30" y="22"/>
                  </a:cubicBezTo>
                  <a:cubicBezTo>
                    <a:pt x="31" y="23"/>
                    <a:pt x="31" y="23"/>
                    <a:pt x="31" y="24"/>
                  </a:cubicBezTo>
                  <a:cubicBezTo>
                    <a:pt x="31" y="24"/>
                    <a:pt x="31" y="25"/>
                    <a:pt x="31" y="25"/>
                  </a:cubicBezTo>
                  <a:cubicBezTo>
                    <a:pt x="31" y="27"/>
                    <a:pt x="31" y="29"/>
                    <a:pt x="30" y="30"/>
                  </a:cubicBezTo>
                  <a:cubicBezTo>
                    <a:pt x="29" y="35"/>
                    <a:pt x="29" y="39"/>
                    <a:pt x="28" y="43"/>
                  </a:cubicBezTo>
                  <a:cubicBezTo>
                    <a:pt x="27" y="47"/>
                    <a:pt x="26" y="51"/>
                    <a:pt x="23" y="53"/>
                  </a:cubicBezTo>
                  <a:cubicBezTo>
                    <a:pt x="21" y="55"/>
                    <a:pt x="17" y="56"/>
                    <a:pt x="14" y="57"/>
                  </a:cubicBezTo>
                  <a:cubicBezTo>
                    <a:pt x="13" y="57"/>
                    <a:pt x="12" y="57"/>
                    <a:pt x="11" y="57"/>
                  </a:cubicBezTo>
                  <a:cubicBezTo>
                    <a:pt x="11" y="57"/>
                    <a:pt x="10" y="57"/>
                    <a:pt x="9" y="57"/>
                  </a:cubicBezTo>
                  <a:cubicBezTo>
                    <a:pt x="8" y="56"/>
                    <a:pt x="7" y="55"/>
                    <a:pt x="6" y="54"/>
                  </a:cubicBezTo>
                  <a:cubicBezTo>
                    <a:pt x="6" y="54"/>
                    <a:pt x="6" y="54"/>
                    <a:pt x="6" y="53"/>
                  </a:cubicBezTo>
                  <a:cubicBezTo>
                    <a:pt x="6" y="52"/>
                    <a:pt x="6" y="51"/>
                    <a:pt x="6" y="50"/>
                  </a:cubicBezTo>
                  <a:cubicBezTo>
                    <a:pt x="7" y="49"/>
                    <a:pt x="9" y="47"/>
                    <a:pt x="10" y="45"/>
                  </a:cubicBezTo>
                  <a:cubicBezTo>
                    <a:pt x="11" y="43"/>
                    <a:pt x="13" y="40"/>
                    <a:pt x="14" y="38"/>
                  </a:cubicBezTo>
                  <a:cubicBezTo>
                    <a:pt x="14" y="37"/>
                    <a:pt x="14" y="36"/>
                    <a:pt x="13" y="35"/>
                  </a:cubicBezTo>
                  <a:cubicBezTo>
                    <a:pt x="12" y="35"/>
                    <a:pt x="11" y="36"/>
                    <a:pt x="10" y="37"/>
                  </a:cubicBezTo>
                  <a:cubicBezTo>
                    <a:pt x="10" y="39"/>
                    <a:pt x="8" y="40"/>
                    <a:pt x="7" y="42"/>
                  </a:cubicBezTo>
                  <a:cubicBezTo>
                    <a:pt x="5" y="44"/>
                    <a:pt x="4" y="46"/>
                    <a:pt x="3" y="49"/>
                  </a:cubicBezTo>
                  <a:cubicBezTo>
                    <a:pt x="2" y="50"/>
                    <a:pt x="2" y="52"/>
                    <a:pt x="2" y="53"/>
                  </a:cubicBezTo>
                  <a:cubicBezTo>
                    <a:pt x="2" y="54"/>
                    <a:pt x="2" y="55"/>
                    <a:pt x="3" y="56"/>
                  </a:cubicBezTo>
                  <a:cubicBezTo>
                    <a:pt x="4" y="58"/>
                    <a:pt x="6" y="60"/>
                    <a:pt x="8" y="61"/>
                  </a:cubicBezTo>
                  <a:cubicBezTo>
                    <a:pt x="9" y="61"/>
                    <a:pt x="10" y="61"/>
                    <a:pt x="11" y="61"/>
                  </a:cubicBezTo>
                  <a:cubicBezTo>
                    <a:pt x="12" y="61"/>
                    <a:pt x="13" y="61"/>
                    <a:pt x="14" y="61"/>
                  </a:cubicBezTo>
                  <a:cubicBezTo>
                    <a:pt x="18" y="60"/>
                    <a:pt x="22" y="59"/>
                    <a:pt x="26" y="56"/>
                  </a:cubicBezTo>
                  <a:cubicBezTo>
                    <a:pt x="29" y="53"/>
                    <a:pt x="31" y="48"/>
                    <a:pt x="32" y="44"/>
                  </a:cubicBezTo>
                  <a:cubicBezTo>
                    <a:pt x="33" y="39"/>
                    <a:pt x="33" y="35"/>
                    <a:pt x="34" y="32"/>
                  </a:cubicBezTo>
                  <a:cubicBezTo>
                    <a:pt x="34" y="30"/>
                    <a:pt x="35" y="28"/>
                    <a:pt x="35" y="25"/>
                  </a:cubicBezTo>
                  <a:cubicBezTo>
                    <a:pt x="35" y="25"/>
                    <a:pt x="35" y="24"/>
                    <a:pt x="35" y="23"/>
                  </a:cubicBezTo>
                  <a:cubicBezTo>
                    <a:pt x="34" y="22"/>
                    <a:pt x="34" y="20"/>
                    <a:pt x="33" y="20"/>
                  </a:cubicBezTo>
                  <a:cubicBezTo>
                    <a:pt x="32" y="19"/>
                    <a:pt x="30" y="18"/>
                    <a:pt x="29" y="18"/>
                  </a:cubicBezTo>
                  <a:cubicBezTo>
                    <a:pt x="28" y="18"/>
                    <a:pt x="27" y="18"/>
                    <a:pt x="27" y="18"/>
                  </a:cubicBezTo>
                  <a:cubicBezTo>
                    <a:pt x="26" y="19"/>
                    <a:pt x="26" y="19"/>
                    <a:pt x="26" y="19"/>
                  </a:cubicBezTo>
                  <a:cubicBezTo>
                    <a:pt x="25" y="20"/>
                    <a:pt x="25" y="21"/>
                    <a:pt x="25" y="22"/>
                  </a:cubicBezTo>
                  <a:cubicBezTo>
                    <a:pt x="25" y="24"/>
                    <a:pt x="25" y="26"/>
                    <a:pt x="27" y="27"/>
                  </a:cubicBezTo>
                  <a:cubicBezTo>
                    <a:pt x="28" y="28"/>
                    <a:pt x="29" y="28"/>
                    <a:pt x="30" y="28"/>
                  </a:cubicBezTo>
                  <a:cubicBezTo>
                    <a:pt x="32" y="28"/>
                    <a:pt x="34" y="28"/>
                    <a:pt x="35" y="26"/>
                  </a:cubicBezTo>
                  <a:cubicBezTo>
                    <a:pt x="35" y="25"/>
                    <a:pt x="35" y="25"/>
                    <a:pt x="35" y="25"/>
                  </a:cubicBezTo>
                  <a:cubicBezTo>
                    <a:pt x="36" y="24"/>
                    <a:pt x="36" y="23"/>
                    <a:pt x="36" y="22"/>
                  </a:cubicBezTo>
                  <a:cubicBezTo>
                    <a:pt x="36" y="21"/>
                    <a:pt x="35" y="20"/>
                    <a:pt x="35" y="19"/>
                  </a:cubicBezTo>
                  <a:cubicBezTo>
                    <a:pt x="34" y="17"/>
                    <a:pt x="32" y="16"/>
                    <a:pt x="30" y="15"/>
                  </a:cubicBezTo>
                  <a:cubicBezTo>
                    <a:pt x="29" y="15"/>
                    <a:pt x="28" y="16"/>
                    <a:pt x="28" y="16"/>
                  </a:cubicBezTo>
                  <a:cubicBezTo>
                    <a:pt x="26" y="17"/>
                    <a:pt x="26" y="19"/>
                    <a:pt x="25" y="20"/>
                  </a:cubicBezTo>
                  <a:cubicBezTo>
                    <a:pt x="25" y="20"/>
                    <a:pt x="25" y="20"/>
                    <a:pt x="25" y="20"/>
                  </a:cubicBezTo>
                  <a:cubicBezTo>
                    <a:pt x="25" y="22"/>
                    <a:pt x="26" y="24"/>
                    <a:pt x="27" y="25"/>
                  </a:cubicBezTo>
                  <a:cubicBezTo>
                    <a:pt x="29" y="26"/>
                    <a:pt x="30" y="27"/>
                    <a:pt x="32" y="27"/>
                  </a:cubicBezTo>
                  <a:cubicBezTo>
                    <a:pt x="33" y="26"/>
                    <a:pt x="33" y="26"/>
                    <a:pt x="33" y="26"/>
                  </a:cubicBezTo>
                  <a:cubicBezTo>
                    <a:pt x="33" y="26"/>
                    <a:pt x="33" y="26"/>
                    <a:pt x="33" y="26"/>
                  </a:cubicBezTo>
                  <a:cubicBezTo>
                    <a:pt x="34" y="26"/>
                    <a:pt x="36" y="25"/>
                    <a:pt x="37" y="24"/>
                  </a:cubicBezTo>
                  <a:cubicBezTo>
                    <a:pt x="37" y="23"/>
                    <a:pt x="38" y="21"/>
                    <a:pt x="38" y="20"/>
                  </a:cubicBezTo>
                  <a:cubicBezTo>
                    <a:pt x="38" y="19"/>
                    <a:pt x="38" y="19"/>
                    <a:pt x="38" y="18"/>
                  </a:cubicBezTo>
                  <a:cubicBezTo>
                    <a:pt x="37" y="15"/>
                    <a:pt x="34" y="13"/>
                    <a:pt x="31" y="13"/>
                  </a:cubicBezTo>
                  <a:cubicBezTo>
                    <a:pt x="30" y="13"/>
                    <a:pt x="30" y="13"/>
                    <a:pt x="30" y="13"/>
                  </a:cubicBezTo>
                  <a:cubicBezTo>
                    <a:pt x="27" y="14"/>
                    <a:pt x="25" y="15"/>
                    <a:pt x="24" y="16"/>
                  </a:cubicBezTo>
                  <a:cubicBezTo>
                    <a:pt x="21" y="19"/>
                    <a:pt x="18" y="21"/>
                    <a:pt x="15" y="24"/>
                  </a:cubicBezTo>
                  <a:cubicBezTo>
                    <a:pt x="14" y="25"/>
                    <a:pt x="13" y="25"/>
                    <a:pt x="12" y="26"/>
                  </a:cubicBezTo>
                  <a:cubicBezTo>
                    <a:pt x="11" y="27"/>
                    <a:pt x="10" y="27"/>
                    <a:pt x="9" y="27"/>
                  </a:cubicBezTo>
                  <a:cubicBezTo>
                    <a:pt x="8" y="27"/>
                    <a:pt x="8" y="27"/>
                    <a:pt x="8" y="27"/>
                  </a:cubicBezTo>
                  <a:cubicBezTo>
                    <a:pt x="7" y="27"/>
                    <a:pt x="6" y="26"/>
                    <a:pt x="5" y="25"/>
                  </a:cubicBezTo>
                  <a:cubicBezTo>
                    <a:pt x="5" y="23"/>
                    <a:pt x="4" y="22"/>
                    <a:pt x="4" y="20"/>
                  </a:cubicBezTo>
                  <a:cubicBezTo>
                    <a:pt x="4" y="20"/>
                    <a:pt x="4" y="19"/>
                    <a:pt x="4" y="19"/>
                  </a:cubicBezTo>
                  <a:cubicBezTo>
                    <a:pt x="5" y="15"/>
                    <a:pt x="7" y="11"/>
                    <a:pt x="10" y="9"/>
                  </a:cubicBezTo>
                  <a:cubicBezTo>
                    <a:pt x="13" y="6"/>
                    <a:pt x="17" y="4"/>
                    <a:pt x="21" y="4"/>
                  </a:cubicBezTo>
                  <a:cubicBezTo>
                    <a:pt x="21" y="4"/>
                    <a:pt x="21" y="4"/>
                    <a:pt x="21" y="4"/>
                  </a:cubicBezTo>
                  <a:cubicBezTo>
                    <a:pt x="21" y="4"/>
                    <a:pt x="21" y="4"/>
                    <a:pt x="21" y="4"/>
                  </a:cubicBezTo>
                  <a:cubicBezTo>
                    <a:pt x="24" y="4"/>
                    <a:pt x="27" y="5"/>
                    <a:pt x="30" y="7"/>
                  </a:cubicBezTo>
                  <a:cubicBezTo>
                    <a:pt x="31" y="9"/>
                    <a:pt x="32" y="11"/>
                    <a:pt x="32" y="13"/>
                  </a:cubicBezTo>
                  <a:cubicBezTo>
                    <a:pt x="32" y="14"/>
                    <a:pt x="32" y="15"/>
                    <a:pt x="32" y="16"/>
                  </a:cubicBezTo>
                  <a:cubicBezTo>
                    <a:pt x="31" y="17"/>
                    <a:pt x="32" y="18"/>
                    <a:pt x="33" y="18"/>
                  </a:cubicBezTo>
                  <a:cubicBezTo>
                    <a:pt x="34" y="19"/>
                    <a:pt x="35" y="18"/>
                    <a:pt x="35" y="17"/>
                  </a:cubicBezTo>
                  <a:close/>
                </a:path>
              </a:pathLst>
            </a:custGeom>
            <a:solidFill>
              <a:srgbClr val="56211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1" name="ïšļídè"/>
            <p:cNvSpPr/>
            <p:nvPr>
              <p:custDataLst>
                <p:tags r:id="rId39"/>
              </p:custDataLst>
            </p:nvPr>
          </p:nvSpPr>
          <p:spPr bwMode="auto">
            <a:xfrm>
              <a:off x="6304756" y="5446713"/>
              <a:ext cx="36513" cy="136525"/>
            </a:xfrm>
            <a:custGeom>
              <a:avLst/>
              <a:gdLst>
                <a:gd name="T0" fmla="*/ 7 w 11"/>
                <a:gd name="T1" fmla="*/ 1 h 41"/>
                <a:gd name="T2" fmla="*/ 0 w 11"/>
                <a:gd name="T3" fmla="*/ 22 h 41"/>
                <a:gd name="T4" fmla="*/ 0 w 11"/>
                <a:gd name="T5" fmla="*/ 30 h 41"/>
                <a:gd name="T6" fmla="*/ 0 w 11"/>
                <a:gd name="T7" fmla="*/ 30 h 41"/>
                <a:gd name="T8" fmla="*/ 2 w 11"/>
                <a:gd name="T9" fmla="*/ 40 h 41"/>
                <a:gd name="T10" fmla="*/ 4 w 11"/>
                <a:gd name="T11" fmla="*/ 41 h 41"/>
                <a:gd name="T12" fmla="*/ 5 w 11"/>
                <a:gd name="T13" fmla="*/ 38 h 41"/>
                <a:gd name="T14" fmla="*/ 4 w 11"/>
                <a:gd name="T15" fmla="*/ 30 h 41"/>
                <a:gd name="T16" fmla="*/ 4 w 11"/>
                <a:gd name="T17" fmla="*/ 30 h 41"/>
                <a:gd name="T18" fmla="*/ 4 w 11"/>
                <a:gd name="T19" fmla="*/ 23 h 41"/>
                <a:gd name="T20" fmla="*/ 10 w 11"/>
                <a:gd name="T21" fmla="*/ 3 h 41"/>
                <a:gd name="T22" fmla="*/ 9 w 11"/>
                <a:gd name="T23" fmla="*/ 0 h 41"/>
                <a:gd name="T24" fmla="*/ 7 w 11"/>
                <a:gd name="T25"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41">
                  <a:moveTo>
                    <a:pt x="7" y="1"/>
                  </a:moveTo>
                  <a:cubicBezTo>
                    <a:pt x="3" y="7"/>
                    <a:pt x="1" y="15"/>
                    <a:pt x="0" y="22"/>
                  </a:cubicBezTo>
                  <a:cubicBezTo>
                    <a:pt x="0" y="25"/>
                    <a:pt x="0" y="27"/>
                    <a:pt x="0" y="30"/>
                  </a:cubicBezTo>
                  <a:cubicBezTo>
                    <a:pt x="0" y="30"/>
                    <a:pt x="0" y="30"/>
                    <a:pt x="0" y="30"/>
                  </a:cubicBezTo>
                  <a:cubicBezTo>
                    <a:pt x="0" y="33"/>
                    <a:pt x="0" y="37"/>
                    <a:pt x="2" y="40"/>
                  </a:cubicBezTo>
                  <a:cubicBezTo>
                    <a:pt x="2" y="41"/>
                    <a:pt x="3" y="41"/>
                    <a:pt x="4" y="41"/>
                  </a:cubicBezTo>
                  <a:cubicBezTo>
                    <a:pt x="5" y="40"/>
                    <a:pt x="5" y="39"/>
                    <a:pt x="5" y="38"/>
                  </a:cubicBezTo>
                  <a:cubicBezTo>
                    <a:pt x="4" y="36"/>
                    <a:pt x="4" y="33"/>
                    <a:pt x="4" y="30"/>
                  </a:cubicBezTo>
                  <a:cubicBezTo>
                    <a:pt x="4" y="30"/>
                    <a:pt x="4" y="30"/>
                    <a:pt x="4" y="30"/>
                  </a:cubicBezTo>
                  <a:cubicBezTo>
                    <a:pt x="4" y="27"/>
                    <a:pt x="4" y="25"/>
                    <a:pt x="4" y="23"/>
                  </a:cubicBezTo>
                  <a:cubicBezTo>
                    <a:pt x="5" y="16"/>
                    <a:pt x="7" y="9"/>
                    <a:pt x="10" y="3"/>
                  </a:cubicBezTo>
                  <a:cubicBezTo>
                    <a:pt x="11" y="2"/>
                    <a:pt x="10" y="1"/>
                    <a:pt x="9" y="0"/>
                  </a:cubicBezTo>
                  <a:cubicBezTo>
                    <a:pt x="8" y="0"/>
                    <a:pt x="7" y="0"/>
                    <a:pt x="7" y="1"/>
                  </a:cubicBezTo>
                  <a:close/>
                </a:path>
              </a:pathLst>
            </a:custGeom>
            <a:solidFill>
              <a:srgbClr val="56211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2" name="íşľiḓê"/>
            <p:cNvSpPr/>
            <p:nvPr>
              <p:custDataLst>
                <p:tags r:id="rId40"/>
              </p:custDataLst>
            </p:nvPr>
          </p:nvSpPr>
          <p:spPr bwMode="auto">
            <a:xfrm>
              <a:off x="6328569" y="5454651"/>
              <a:ext cx="33338" cy="153988"/>
            </a:xfrm>
            <a:custGeom>
              <a:avLst/>
              <a:gdLst>
                <a:gd name="T0" fmla="*/ 6 w 10"/>
                <a:gd name="T1" fmla="*/ 1 h 47"/>
                <a:gd name="T2" fmla="*/ 1 w 10"/>
                <a:gd name="T3" fmla="*/ 13 h 47"/>
                <a:gd name="T4" fmla="*/ 0 w 10"/>
                <a:gd name="T5" fmla="*/ 33 h 47"/>
                <a:gd name="T6" fmla="*/ 0 w 10"/>
                <a:gd name="T7" fmla="*/ 46 h 47"/>
                <a:gd name="T8" fmla="*/ 3 w 10"/>
                <a:gd name="T9" fmla="*/ 47 h 47"/>
                <a:gd name="T10" fmla="*/ 4 w 10"/>
                <a:gd name="T11" fmla="*/ 45 h 47"/>
                <a:gd name="T12" fmla="*/ 4 w 10"/>
                <a:gd name="T13" fmla="*/ 33 h 47"/>
                <a:gd name="T14" fmla="*/ 5 w 10"/>
                <a:gd name="T15" fmla="*/ 14 h 47"/>
                <a:gd name="T16" fmla="*/ 9 w 10"/>
                <a:gd name="T17" fmla="*/ 4 h 47"/>
                <a:gd name="T18" fmla="*/ 9 w 10"/>
                <a:gd name="T19" fmla="*/ 1 h 47"/>
                <a:gd name="T20" fmla="*/ 6 w 10"/>
                <a:gd name="T2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47">
                  <a:moveTo>
                    <a:pt x="6" y="1"/>
                  </a:moveTo>
                  <a:cubicBezTo>
                    <a:pt x="3" y="5"/>
                    <a:pt x="2" y="9"/>
                    <a:pt x="1" y="13"/>
                  </a:cubicBezTo>
                  <a:cubicBezTo>
                    <a:pt x="0" y="20"/>
                    <a:pt x="0" y="27"/>
                    <a:pt x="0" y="33"/>
                  </a:cubicBezTo>
                  <a:cubicBezTo>
                    <a:pt x="0" y="37"/>
                    <a:pt x="0" y="42"/>
                    <a:pt x="0" y="46"/>
                  </a:cubicBezTo>
                  <a:cubicBezTo>
                    <a:pt x="1" y="47"/>
                    <a:pt x="2" y="47"/>
                    <a:pt x="3" y="47"/>
                  </a:cubicBezTo>
                  <a:cubicBezTo>
                    <a:pt x="4" y="47"/>
                    <a:pt x="4" y="46"/>
                    <a:pt x="4" y="45"/>
                  </a:cubicBezTo>
                  <a:cubicBezTo>
                    <a:pt x="4" y="41"/>
                    <a:pt x="4" y="37"/>
                    <a:pt x="4" y="33"/>
                  </a:cubicBezTo>
                  <a:cubicBezTo>
                    <a:pt x="4" y="27"/>
                    <a:pt x="4" y="20"/>
                    <a:pt x="5" y="14"/>
                  </a:cubicBezTo>
                  <a:cubicBezTo>
                    <a:pt x="6" y="10"/>
                    <a:pt x="7" y="6"/>
                    <a:pt x="9" y="4"/>
                  </a:cubicBezTo>
                  <a:cubicBezTo>
                    <a:pt x="10" y="3"/>
                    <a:pt x="10" y="2"/>
                    <a:pt x="9" y="1"/>
                  </a:cubicBezTo>
                  <a:cubicBezTo>
                    <a:pt x="8" y="0"/>
                    <a:pt x="7" y="0"/>
                    <a:pt x="6" y="1"/>
                  </a:cubicBezTo>
                  <a:close/>
                </a:path>
              </a:pathLst>
            </a:custGeom>
            <a:solidFill>
              <a:srgbClr val="56211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3" name="îsḻîḋè"/>
            <p:cNvSpPr/>
            <p:nvPr>
              <p:custDataLst>
                <p:tags r:id="rId41"/>
              </p:custDataLst>
            </p:nvPr>
          </p:nvSpPr>
          <p:spPr bwMode="auto">
            <a:xfrm>
              <a:off x="5925344" y="5157788"/>
              <a:ext cx="1020763" cy="463550"/>
            </a:xfrm>
            <a:custGeom>
              <a:avLst/>
              <a:gdLst>
                <a:gd name="T0" fmla="*/ 36 w 309"/>
                <a:gd name="T1" fmla="*/ 57 h 141"/>
                <a:gd name="T2" fmla="*/ 122 w 309"/>
                <a:gd name="T3" fmla="*/ 20 h 141"/>
                <a:gd name="T4" fmla="*/ 243 w 309"/>
                <a:gd name="T5" fmla="*/ 1 h 141"/>
                <a:gd name="T6" fmla="*/ 295 w 309"/>
                <a:gd name="T7" fmla="*/ 54 h 141"/>
                <a:gd name="T8" fmla="*/ 257 w 309"/>
                <a:gd name="T9" fmla="*/ 93 h 141"/>
                <a:gd name="T10" fmla="*/ 16 w 309"/>
                <a:gd name="T11" fmla="*/ 139 h 141"/>
                <a:gd name="T12" fmla="*/ 0 w 309"/>
                <a:gd name="T13" fmla="*/ 69 h 141"/>
                <a:gd name="T14" fmla="*/ 36 w 309"/>
                <a:gd name="T15" fmla="*/ 57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141">
                  <a:moveTo>
                    <a:pt x="36" y="57"/>
                  </a:moveTo>
                  <a:cubicBezTo>
                    <a:pt x="66" y="46"/>
                    <a:pt x="94" y="34"/>
                    <a:pt x="122" y="20"/>
                  </a:cubicBezTo>
                  <a:cubicBezTo>
                    <a:pt x="156" y="2"/>
                    <a:pt x="204" y="0"/>
                    <a:pt x="243" y="1"/>
                  </a:cubicBezTo>
                  <a:cubicBezTo>
                    <a:pt x="273" y="2"/>
                    <a:pt x="309" y="15"/>
                    <a:pt x="295" y="54"/>
                  </a:cubicBezTo>
                  <a:cubicBezTo>
                    <a:pt x="288" y="71"/>
                    <a:pt x="273" y="83"/>
                    <a:pt x="257" y="93"/>
                  </a:cubicBezTo>
                  <a:cubicBezTo>
                    <a:pt x="184" y="138"/>
                    <a:pt x="99" y="141"/>
                    <a:pt x="16" y="139"/>
                  </a:cubicBezTo>
                  <a:cubicBezTo>
                    <a:pt x="15" y="132"/>
                    <a:pt x="9" y="66"/>
                    <a:pt x="0" y="69"/>
                  </a:cubicBezTo>
                  <a:cubicBezTo>
                    <a:pt x="12" y="65"/>
                    <a:pt x="24" y="61"/>
                    <a:pt x="36" y="57"/>
                  </a:cubicBezTo>
                  <a:close/>
                </a:path>
              </a:pathLst>
            </a:custGeom>
            <a:solidFill>
              <a:srgbClr val="4053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4" name="iśľïḍè"/>
            <p:cNvSpPr/>
            <p:nvPr>
              <p:custDataLst>
                <p:tags r:id="rId42"/>
              </p:custDataLst>
            </p:nvPr>
          </p:nvSpPr>
          <p:spPr bwMode="auto">
            <a:xfrm>
              <a:off x="5776119" y="5365751"/>
              <a:ext cx="268288" cy="328613"/>
            </a:xfrm>
            <a:custGeom>
              <a:avLst/>
              <a:gdLst>
                <a:gd name="T0" fmla="*/ 15 w 81"/>
                <a:gd name="T1" fmla="*/ 94 h 100"/>
                <a:gd name="T2" fmla="*/ 23 w 81"/>
                <a:gd name="T3" fmla="*/ 99 h 100"/>
                <a:gd name="T4" fmla="*/ 26 w 81"/>
                <a:gd name="T5" fmla="*/ 99 h 100"/>
                <a:gd name="T6" fmla="*/ 26 w 81"/>
                <a:gd name="T7" fmla="*/ 97 h 100"/>
                <a:gd name="T8" fmla="*/ 47 w 81"/>
                <a:gd name="T9" fmla="*/ 91 h 100"/>
                <a:gd name="T10" fmla="*/ 62 w 81"/>
                <a:gd name="T11" fmla="*/ 82 h 100"/>
                <a:gd name="T12" fmla="*/ 80 w 81"/>
                <a:gd name="T13" fmla="*/ 48 h 100"/>
                <a:gd name="T14" fmla="*/ 79 w 81"/>
                <a:gd name="T15" fmla="*/ 34 h 100"/>
                <a:gd name="T16" fmla="*/ 59 w 81"/>
                <a:gd name="T17" fmla="*/ 15 h 100"/>
                <a:gd name="T18" fmla="*/ 26 w 81"/>
                <a:gd name="T19" fmla="*/ 1 h 100"/>
                <a:gd name="T20" fmla="*/ 13 w 81"/>
                <a:gd name="T21" fmla="*/ 2 h 100"/>
                <a:gd name="T22" fmla="*/ 12 w 81"/>
                <a:gd name="T23" fmla="*/ 2 h 100"/>
                <a:gd name="T24" fmla="*/ 11 w 81"/>
                <a:gd name="T25" fmla="*/ 0 h 100"/>
                <a:gd name="T26" fmla="*/ 6 w 81"/>
                <a:gd name="T27" fmla="*/ 2 h 100"/>
                <a:gd name="T28" fmla="*/ 4 w 81"/>
                <a:gd name="T29" fmla="*/ 3 h 100"/>
                <a:gd name="T30" fmla="*/ 2 w 81"/>
                <a:gd name="T31" fmla="*/ 6 h 100"/>
                <a:gd name="T32" fmla="*/ 15 w 81"/>
                <a:gd name="T33" fmla="*/ 9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100">
                  <a:moveTo>
                    <a:pt x="15" y="94"/>
                  </a:moveTo>
                  <a:cubicBezTo>
                    <a:pt x="16" y="100"/>
                    <a:pt x="19" y="99"/>
                    <a:pt x="23" y="99"/>
                  </a:cubicBezTo>
                  <a:cubicBezTo>
                    <a:pt x="24" y="99"/>
                    <a:pt x="25" y="99"/>
                    <a:pt x="26" y="99"/>
                  </a:cubicBezTo>
                  <a:cubicBezTo>
                    <a:pt x="26" y="99"/>
                    <a:pt x="26" y="98"/>
                    <a:pt x="26" y="97"/>
                  </a:cubicBezTo>
                  <a:cubicBezTo>
                    <a:pt x="29" y="100"/>
                    <a:pt x="44" y="92"/>
                    <a:pt x="47" y="91"/>
                  </a:cubicBezTo>
                  <a:cubicBezTo>
                    <a:pt x="53" y="89"/>
                    <a:pt x="57" y="87"/>
                    <a:pt x="62" y="82"/>
                  </a:cubicBezTo>
                  <a:cubicBezTo>
                    <a:pt x="71" y="73"/>
                    <a:pt x="78" y="61"/>
                    <a:pt x="80" y="48"/>
                  </a:cubicBezTo>
                  <a:cubicBezTo>
                    <a:pt x="80" y="43"/>
                    <a:pt x="81" y="38"/>
                    <a:pt x="79" y="34"/>
                  </a:cubicBezTo>
                  <a:cubicBezTo>
                    <a:pt x="76" y="25"/>
                    <a:pt x="67" y="19"/>
                    <a:pt x="59" y="15"/>
                  </a:cubicBezTo>
                  <a:cubicBezTo>
                    <a:pt x="49" y="9"/>
                    <a:pt x="37" y="3"/>
                    <a:pt x="26" y="1"/>
                  </a:cubicBezTo>
                  <a:cubicBezTo>
                    <a:pt x="22" y="0"/>
                    <a:pt x="17" y="0"/>
                    <a:pt x="13" y="2"/>
                  </a:cubicBezTo>
                  <a:cubicBezTo>
                    <a:pt x="13" y="2"/>
                    <a:pt x="12" y="3"/>
                    <a:pt x="12" y="2"/>
                  </a:cubicBezTo>
                  <a:cubicBezTo>
                    <a:pt x="11" y="2"/>
                    <a:pt x="11" y="0"/>
                    <a:pt x="11" y="0"/>
                  </a:cubicBezTo>
                  <a:cubicBezTo>
                    <a:pt x="9" y="1"/>
                    <a:pt x="7" y="1"/>
                    <a:pt x="6" y="2"/>
                  </a:cubicBezTo>
                  <a:cubicBezTo>
                    <a:pt x="5" y="2"/>
                    <a:pt x="4" y="2"/>
                    <a:pt x="4" y="3"/>
                  </a:cubicBezTo>
                  <a:cubicBezTo>
                    <a:pt x="3" y="4"/>
                    <a:pt x="3" y="5"/>
                    <a:pt x="2" y="6"/>
                  </a:cubicBezTo>
                  <a:cubicBezTo>
                    <a:pt x="0" y="36"/>
                    <a:pt x="9" y="65"/>
                    <a:pt x="15" y="94"/>
                  </a:cubicBezTo>
                  <a:close/>
                </a:path>
              </a:pathLst>
            </a:custGeom>
            <a:solidFill>
              <a:srgbClr val="912F2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5" name="ïŝlíḍê"/>
            <p:cNvSpPr/>
            <p:nvPr>
              <p:custDataLst>
                <p:tags r:id="rId43"/>
              </p:custDataLst>
            </p:nvPr>
          </p:nvSpPr>
          <p:spPr bwMode="auto">
            <a:xfrm>
              <a:off x="5776119" y="5365751"/>
              <a:ext cx="85725" cy="328613"/>
            </a:xfrm>
            <a:custGeom>
              <a:avLst/>
              <a:gdLst>
                <a:gd name="T0" fmla="*/ 26 w 26"/>
                <a:gd name="T1" fmla="*/ 97 h 100"/>
                <a:gd name="T2" fmla="*/ 26 w 26"/>
                <a:gd name="T3" fmla="*/ 99 h 100"/>
                <a:gd name="T4" fmla="*/ 23 w 26"/>
                <a:gd name="T5" fmla="*/ 99 h 100"/>
                <a:gd name="T6" fmla="*/ 15 w 26"/>
                <a:gd name="T7" fmla="*/ 94 h 100"/>
                <a:gd name="T8" fmla="*/ 2 w 26"/>
                <a:gd name="T9" fmla="*/ 6 h 100"/>
                <a:gd name="T10" fmla="*/ 4 w 26"/>
                <a:gd name="T11" fmla="*/ 3 h 100"/>
                <a:gd name="T12" fmla="*/ 6 w 26"/>
                <a:gd name="T13" fmla="*/ 2 h 100"/>
                <a:gd name="T14" fmla="*/ 11 w 26"/>
                <a:gd name="T15" fmla="*/ 0 h 100"/>
                <a:gd name="T16" fmla="*/ 12 w 26"/>
                <a:gd name="T17" fmla="*/ 2 h 100"/>
                <a:gd name="T18" fmla="*/ 26 w 26"/>
                <a:gd name="T19" fmla="*/ 9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00">
                  <a:moveTo>
                    <a:pt x="26" y="97"/>
                  </a:moveTo>
                  <a:cubicBezTo>
                    <a:pt x="26" y="98"/>
                    <a:pt x="26" y="99"/>
                    <a:pt x="26" y="99"/>
                  </a:cubicBezTo>
                  <a:cubicBezTo>
                    <a:pt x="25" y="99"/>
                    <a:pt x="24" y="99"/>
                    <a:pt x="23" y="99"/>
                  </a:cubicBezTo>
                  <a:cubicBezTo>
                    <a:pt x="19" y="99"/>
                    <a:pt x="16" y="100"/>
                    <a:pt x="15" y="94"/>
                  </a:cubicBezTo>
                  <a:cubicBezTo>
                    <a:pt x="9" y="65"/>
                    <a:pt x="0" y="36"/>
                    <a:pt x="2" y="6"/>
                  </a:cubicBezTo>
                  <a:cubicBezTo>
                    <a:pt x="3" y="5"/>
                    <a:pt x="3" y="4"/>
                    <a:pt x="4" y="3"/>
                  </a:cubicBezTo>
                  <a:cubicBezTo>
                    <a:pt x="4" y="2"/>
                    <a:pt x="5" y="2"/>
                    <a:pt x="6" y="2"/>
                  </a:cubicBezTo>
                  <a:cubicBezTo>
                    <a:pt x="7" y="1"/>
                    <a:pt x="9" y="1"/>
                    <a:pt x="11" y="0"/>
                  </a:cubicBezTo>
                  <a:cubicBezTo>
                    <a:pt x="11" y="0"/>
                    <a:pt x="11" y="2"/>
                    <a:pt x="12" y="2"/>
                  </a:cubicBezTo>
                  <a:cubicBezTo>
                    <a:pt x="12" y="2"/>
                    <a:pt x="5" y="12"/>
                    <a:pt x="26" y="97"/>
                  </a:cubicBezTo>
                  <a:close/>
                </a:path>
              </a:pathLst>
            </a:custGeom>
            <a:solidFill>
              <a:srgbClr val="F2EDE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6" name="ïSļíḓe"/>
            <p:cNvSpPr/>
            <p:nvPr>
              <p:custDataLst>
                <p:tags r:id="rId44"/>
              </p:custDataLst>
            </p:nvPr>
          </p:nvSpPr>
          <p:spPr bwMode="auto">
            <a:xfrm>
              <a:off x="5998369" y="5430838"/>
              <a:ext cx="147638" cy="257175"/>
            </a:xfrm>
            <a:custGeom>
              <a:avLst/>
              <a:gdLst>
                <a:gd name="T0" fmla="*/ 15 w 45"/>
                <a:gd name="T1" fmla="*/ 8 h 78"/>
                <a:gd name="T2" fmla="*/ 25 w 45"/>
                <a:gd name="T3" fmla="*/ 4 h 78"/>
                <a:gd name="T4" fmla="*/ 41 w 45"/>
                <a:gd name="T5" fmla="*/ 20 h 78"/>
                <a:gd name="T6" fmla="*/ 36 w 45"/>
                <a:gd name="T7" fmla="*/ 27 h 78"/>
                <a:gd name="T8" fmla="*/ 21 w 45"/>
                <a:gd name="T9" fmla="*/ 17 h 78"/>
                <a:gd name="T10" fmla="*/ 7 w 45"/>
                <a:gd name="T11" fmla="*/ 18 h 78"/>
                <a:gd name="T12" fmla="*/ 12 w 45"/>
                <a:gd name="T13" fmla="*/ 27 h 78"/>
                <a:gd name="T14" fmla="*/ 20 w 45"/>
                <a:gd name="T15" fmla="*/ 21 h 78"/>
                <a:gd name="T16" fmla="*/ 15 w 45"/>
                <a:gd name="T17" fmla="*/ 16 h 78"/>
                <a:gd name="T18" fmla="*/ 10 w 45"/>
                <a:gd name="T19" fmla="*/ 25 h 78"/>
                <a:gd name="T20" fmla="*/ 18 w 45"/>
                <a:gd name="T21" fmla="*/ 27 h 78"/>
                <a:gd name="T22" fmla="*/ 19 w 45"/>
                <a:gd name="T23" fmla="*/ 19 h 78"/>
                <a:gd name="T24" fmla="*/ 10 w 45"/>
                <a:gd name="T25" fmla="*/ 23 h 78"/>
                <a:gd name="T26" fmla="*/ 14 w 45"/>
                <a:gd name="T27" fmla="*/ 46 h 78"/>
                <a:gd name="T28" fmla="*/ 25 w 45"/>
                <a:gd name="T29" fmla="*/ 66 h 78"/>
                <a:gd name="T30" fmla="*/ 34 w 45"/>
                <a:gd name="T31" fmla="*/ 56 h 78"/>
                <a:gd name="T32" fmla="*/ 13 w 45"/>
                <a:gd name="T33" fmla="*/ 20 h 78"/>
                <a:gd name="T34" fmla="*/ 6 w 45"/>
                <a:gd name="T35" fmla="*/ 20 h 78"/>
                <a:gd name="T36" fmla="*/ 0 w 45"/>
                <a:gd name="T37" fmla="*/ 44 h 78"/>
                <a:gd name="T38" fmla="*/ 9 w 45"/>
                <a:gd name="T39" fmla="*/ 69 h 78"/>
                <a:gd name="T40" fmla="*/ 27 w 45"/>
                <a:gd name="T41" fmla="*/ 76 h 78"/>
                <a:gd name="T42" fmla="*/ 11 w 45"/>
                <a:gd name="T43" fmla="*/ 66 h 78"/>
                <a:gd name="T44" fmla="*/ 4 w 45"/>
                <a:gd name="T45" fmla="*/ 44 h 78"/>
                <a:gd name="T46" fmla="*/ 8 w 45"/>
                <a:gd name="T47" fmla="*/ 24 h 78"/>
                <a:gd name="T48" fmla="*/ 12 w 45"/>
                <a:gd name="T49" fmla="*/ 23 h 78"/>
                <a:gd name="T50" fmla="*/ 30 w 45"/>
                <a:gd name="T51" fmla="*/ 56 h 78"/>
                <a:gd name="T52" fmla="*/ 25 w 45"/>
                <a:gd name="T53" fmla="*/ 62 h 78"/>
                <a:gd name="T54" fmla="*/ 17 w 45"/>
                <a:gd name="T55" fmla="*/ 46 h 78"/>
                <a:gd name="T56" fmla="*/ 14 w 45"/>
                <a:gd name="T57" fmla="*/ 24 h 78"/>
                <a:gd name="T58" fmla="*/ 17 w 45"/>
                <a:gd name="T59" fmla="*/ 22 h 78"/>
                <a:gd name="T60" fmla="*/ 17 w 45"/>
                <a:gd name="T61" fmla="*/ 23 h 78"/>
                <a:gd name="T62" fmla="*/ 13 w 45"/>
                <a:gd name="T63" fmla="*/ 24 h 78"/>
                <a:gd name="T64" fmla="*/ 13 w 45"/>
                <a:gd name="T65" fmla="*/ 22 h 78"/>
                <a:gd name="T66" fmla="*/ 15 w 45"/>
                <a:gd name="T67" fmla="*/ 20 h 78"/>
                <a:gd name="T68" fmla="*/ 15 w 45"/>
                <a:gd name="T69" fmla="*/ 22 h 78"/>
                <a:gd name="T70" fmla="*/ 12 w 45"/>
                <a:gd name="T71" fmla="*/ 22 h 78"/>
                <a:gd name="T72" fmla="*/ 14 w 45"/>
                <a:gd name="T73" fmla="*/ 17 h 78"/>
                <a:gd name="T74" fmla="*/ 28 w 45"/>
                <a:gd name="T75" fmla="*/ 27 h 78"/>
                <a:gd name="T76" fmla="*/ 37 w 45"/>
                <a:gd name="T77" fmla="*/ 31 h 78"/>
                <a:gd name="T78" fmla="*/ 45 w 45"/>
                <a:gd name="T79" fmla="*/ 19 h 78"/>
                <a:gd name="T80" fmla="*/ 25 w 45"/>
                <a:gd name="T81" fmla="*/ 0 h 78"/>
                <a:gd name="T82" fmla="*/ 9 w 45"/>
                <a:gd name="T83" fmla="*/ 13 h 78"/>
                <a:gd name="T84" fmla="*/ 13 w 45"/>
                <a:gd name="T85" fmla="*/ 1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78">
                  <a:moveTo>
                    <a:pt x="13" y="16"/>
                  </a:moveTo>
                  <a:cubicBezTo>
                    <a:pt x="13" y="15"/>
                    <a:pt x="13" y="14"/>
                    <a:pt x="13" y="13"/>
                  </a:cubicBezTo>
                  <a:cubicBezTo>
                    <a:pt x="13" y="11"/>
                    <a:pt x="14" y="9"/>
                    <a:pt x="15" y="8"/>
                  </a:cubicBezTo>
                  <a:cubicBezTo>
                    <a:pt x="18" y="5"/>
                    <a:pt x="21" y="4"/>
                    <a:pt x="24" y="4"/>
                  </a:cubicBezTo>
                  <a:cubicBezTo>
                    <a:pt x="25" y="4"/>
                    <a:pt x="25" y="4"/>
                    <a:pt x="25" y="4"/>
                  </a:cubicBezTo>
                  <a:cubicBezTo>
                    <a:pt x="25" y="4"/>
                    <a:pt x="25" y="4"/>
                    <a:pt x="25" y="4"/>
                  </a:cubicBezTo>
                  <a:cubicBezTo>
                    <a:pt x="28" y="4"/>
                    <a:pt x="32" y="6"/>
                    <a:pt x="35" y="9"/>
                  </a:cubicBezTo>
                  <a:cubicBezTo>
                    <a:pt x="38" y="12"/>
                    <a:pt x="40" y="15"/>
                    <a:pt x="41" y="19"/>
                  </a:cubicBezTo>
                  <a:cubicBezTo>
                    <a:pt x="41" y="20"/>
                    <a:pt x="41" y="20"/>
                    <a:pt x="41" y="20"/>
                  </a:cubicBezTo>
                  <a:cubicBezTo>
                    <a:pt x="41" y="22"/>
                    <a:pt x="40" y="24"/>
                    <a:pt x="40" y="25"/>
                  </a:cubicBezTo>
                  <a:cubicBezTo>
                    <a:pt x="39" y="26"/>
                    <a:pt x="38" y="27"/>
                    <a:pt x="37" y="27"/>
                  </a:cubicBezTo>
                  <a:cubicBezTo>
                    <a:pt x="36" y="27"/>
                    <a:pt x="36" y="27"/>
                    <a:pt x="36" y="27"/>
                  </a:cubicBezTo>
                  <a:cubicBezTo>
                    <a:pt x="35" y="27"/>
                    <a:pt x="35" y="27"/>
                    <a:pt x="34" y="26"/>
                  </a:cubicBezTo>
                  <a:cubicBezTo>
                    <a:pt x="33" y="26"/>
                    <a:pt x="32" y="25"/>
                    <a:pt x="31" y="24"/>
                  </a:cubicBezTo>
                  <a:cubicBezTo>
                    <a:pt x="27" y="22"/>
                    <a:pt x="24" y="19"/>
                    <a:pt x="21" y="17"/>
                  </a:cubicBezTo>
                  <a:cubicBezTo>
                    <a:pt x="20" y="15"/>
                    <a:pt x="18" y="14"/>
                    <a:pt x="16" y="14"/>
                  </a:cubicBezTo>
                  <a:cubicBezTo>
                    <a:pt x="15" y="13"/>
                    <a:pt x="15" y="13"/>
                    <a:pt x="14" y="13"/>
                  </a:cubicBezTo>
                  <a:cubicBezTo>
                    <a:pt x="11" y="13"/>
                    <a:pt x="8" y="15"/>
                    <a:pt x="7" y="18"/>
                  </a:cubicBezTo>
                  <a:cubicBezTo>
                    <a:pt x="7" y="19"/>
                    <a:pt x="7" y="20"/>
                    <a:pt x="7" y="20"/>
                  </a:cubicBezTo>
                  <a:cubicBezTo>
                    <a:pt x="7" y="22"/>
                    <a:pt x="8" y="23"/>
                    <a:pt x="9" y="24"/>
                  </a:cubicBezTo>
                  <a:cubicBezTo>
                    <a:pt x="9" y="26"/>
                    <a:pt x="11" y="26"/>
                    <a:pt x="12" y="27"/>
                  </a:cubicBezTo>
                  <a:cubicBezTo>
                    <a:pt x="13" y="27"/>
                    <a:pt x="13" y="27"/>
                    <a:pt x="13" y="27"/>
                  </a:cubicBezTo>
                  <a:cubicBezTo>
                    <a:pt x="15" y="27"/>
                    <a:pt x="17" y="26"/>
                    <a:pt x="18" y="25"/>
                  </a:cubicBezTo>
                  <a:cubicBezTo>
                    <a:pt x="19" y="24"/>
                    <a:pt x="20" y="22"/>
                    <a:pt x="20" y="21"/>
                  </a:cubicBezTo>
                  <a:cubicBezTo>
                    <a:pt x="20" y="20"/>
                    <a:pt x="20" y="20"/>
                    <a:pt x="20" y="20"/>
                  </a:cubicBezTo>
                  <a:cubicBezTo>
                    <a:pt x="19" y="19"/>
                    <a:pt x="19" y="17"/>
                    <a:pt x="17" y="16"/>
                  </a:cubicBezTo>
                  <a:cubicBezTo>
                    <a:pt x="17" y="16"/>
                    <a:pt x="16" y="16"/>
                    <a:pt x="15" y="16"/>
                  </a:cubicBezTo>
                  <a:cubicBezTo>
                    <a:pt x="13" y="16"/>
                    <a:pt x="11" y="17"/>
                    <a:pt x="10" y="19"/>
                  </a:cubicBezTo>
                  <a:cubicBezTo>
                    <a:pt x="10" y="20"/>
                    <a:pt x="9" y="21"/>
                    <a:pt x="9" y="22"/>
                  </a:cubicBezTo>
                  <a:cubicBezTo>
                    <a:pt x="9" y="24"/>
                    <a:pt x="10" y="25"/>
                    <a:pt x="10" y="25"/>
                  </a:cubicBezTo>
                  <a:cubicBezTo>
                    <a:pt x="10" y="26"/>
                    <a:pt x="10" y="26"/>
                    <a:pt x="10" y="26"/>
                  </a:cubicBezTo>
                  <a:cubicBezTo>
                    <a:pt x="11" y="28"/>
                    <a:pt x="13" y="28"/>
                    <a:pt x="15" y="29"/>
                  </a:cubicBezTo>
                  <a:cubicBezTo>
                    <a:pt x="16" y="29"/>
                    <a:pt x="17" y="28"/>
                    <a:pt x="18" y="27"/>
                  </a:cubicBezTo>
                  <a:cubicBezTo>
                    <a:pt x="20" y="26"/>
                    <a:pt x="20" y="24"/>
                    <a:pt x="20" y="23"/>
                  </a:cubicBezTo>
                  <a:cubicBezTo>
                    <a:pt x="20" y="22"/>
                    <a:pt x="20" y="20"/>
                    <a:pt x="19" y="19"/>
                  </a:cubicBezTo>
                  <a:cubicBezTo>
                    <a:pt x="19" y="19"/>
                    <a:pt x="19" y="19"/>
                    <a:pt x="19" y="19"/>
                  </a:cubicBezTo>
                  <a:cubicBezTo>
                    <a:pt x="18" y="18"/>
                    <a:pt x="17" y="18"/>
                    <a:pt x="16" y="18"/>
                  </a:cubicBezTo>
                  <a:cubicBezTo>
                    <a:pt x="15" y="18"/>
                    <a:pt x="13" y="19"/>
                    <a:pt x="12" y="20"/>
                  </a:cubicBezTo>
                  <a:cubicBezTo>
                    <a:pt x="11" y="21"/>
                    <a:pt x="11" y="22"/>
                    <a:pt x="10" y="23"/>
                  </a:cubicBezTo>
                  <a:cubicBezTo>
                    <a:pt x="10" y="24"/>
                    <a:pt x="10" y="25"/>
                    <a:pt x="10" y="26"/>
                  </a:cubicBezTo>
                  <a:cubicBezTo>
                    <a:pt x="10" y="28"/>
                    <a:pt x="11" y="30"/>
                    <a:pt x="11" y="32"/>
                  </a:cubicBezTo>
                  <a:cubicBezTo>
                    <a:pt x="13" y="36"/>
                    <a:pt x="13" y="41"/>
                    <a:pt x="14" y="46"/>
                  </a:cubicBezTo>
                  <a:cubicBezTo>
                    <a:pt x="14" y="50"/>
                    <a:pt x="13" y="55"/>
                    <a:pt x="15" y="59"/>
                  </a:cubicBezTo>
                  <a:cubicBezTo>
                    <a:pt x="16" y="61"/>
                    <a:pt x="18" y="63"/>
                    <a:pt x="19" y="64"/>
                  </a:cubicBezTo>
                  <a:cubicBezTo>
                    <a:pt x="21" y="65"/>
                    <a:pt x="23" y="66"/>
                    <a:pt x="25" y="66"/>
                  </a:cubicBezTo>
                  <a:cubicBezTo>
                    <a:pt x="26" y="66"/>
                    <a:pt x="27" y="65"/>
                    <a:pt x="29" y="65"/>
                  </a:cubicBezTo>
                  <a:cubicBezTo>
                    <a:pt x="30" y="64"/>
                    <a:pt x="31" y="62"/>
                    <a:pt x="32" y="61"/>
                  </a:cubicBezTo>
                  <a:cubicBezTo>
                    <a:pt x="33" y="60"/>
                    <a:pt x="33" y="58"/>
                    <a:pt x="34" y="56"/>
                  </a:cubicBezTo>
                  <a:cubicBezTo>
                    <a:pt x="34" y="54"/>
                    <a:pt x="34" y="51"/>
                    <a:pt x="34" y="49"/>
                  </a:cubicBezTo>
                  <a:cubicBezTo>
                    <a:pt x="34" y="44"/>
                    <a:pt x="33" y="38"/>
                    <a:pt x="31" y="34"/>
                  </a:cubicBezTo>
                  <a:cubicBezTo>
                    <a:pt x="27" y="27"/>
                    <a:pt x="21" y="21"/>
                    <a:pt x="13" y="20"/>
                  </a:cubicBezTo>
                  <a:cubicBezTo>
                    <a:pt x="12" y="19"/>
                    <a:pt x="11" y="19"/>
                    <a:pt x="10" y="19"/>
                  </a:cubicBezTo>
                  <a:cubicBezTo>
                    <a:pt x="9" y="19"/>
                    <a:pt x="7" y="20"/>
                    <a:pt x="6" y="20"/>
                  </a:cubicBezTo>
                  <a:cubicBezTo>
                    <a:pt x="6" y="20"/>
                    <a:pt x="6" y="20"/>
                    <a:pt x="6" y="20"/>
                  </a:cubicBezTo>
                  <a:cubicBezTo>
                    <a:pt x="5" y="21"/>
                    <a:pt x="4" y="23"/>
                    <a:pt x="3" y="24"/>
                  </a:cubicBezTo>
                  <a:cubicBezTo>
                    <a:pt x="1" y="28"/>
                    <a:pt x="0" y="33"/>
                    <a:pt x="0" y="38"/>
                  </a:cubicBezTo>
                  <a:cubicBezTo>
                    <a:pt x="0" y="40"/>
                    <a:pt x="0" y="42"/>
                    <a:pt x="0" y="44"/>
                  </a:cubicBezTo>
                  <a:cubicBezTo>
                    <a:pt x="1" y="47"/>
                    <a:pt x="1" y="50"/>
                    <a:pt x="1" y="54"/>
                  </a:cubicBezTo>
                  <a:cubicBezTo>
                    <a:pt x="1" y="57"/>
                    <a:pt x="1" y="61"/>
                    <a:pt x="3" y="64"/>
                  </a:cubicBezTo>
                  <a:cubicBezTo>
                    <a:pt x="5" y="66"/>
                    <a:pt x="7" y="67"/>
                    <a:pt x="9" y="69"/>
                  </a:cubicBezTo>
                  <a:cubicBezTo>
                    <a:pt x="13" y="71"/>
                    <a:pt x="16" y="73"/>
                    <a:pt x="20" y="76"/>
                  </a:cubicBezTo>
                  <a:cubicBezTo>
                    <a:pt x="21" y="77"/>
                    <a:pt x="23" y="78"/>
                    <a:pt x="25" y="78"/>
                  </a:cubicBezTo>
                  <a:cubicBezTo>
                    <a:pt x="26" y="78"/>
                    <a:pt x="27" y="77"/>
                    <a:pt x="27" y="76"/>
                  </a:cubicBezTo>
                  <a:cubicBezTo>
                    <a:pt x="27" y="75"/>
                    <a:pt x="26" y="74"/>
                    <a:pt x="25" y="74"/>
                  </a:cubicBezTo>
                  <a:cubicBezTo>
                    <a:pt x="24" y="74"/>
                    <a:pt x="23" y="73"/>
                    <a:pt x="22" y="72"/>
                  </a:cubicBezTo>
                  <a:cubicBezTo>
                    <a:pt x="19" y="70"/>
                    <a:pt x="15" y="68"/>
                    <a:pt x="11" y="66"/>
                  </a:cubicBezTo>
                  <a:cubicBezTo>
                    <a:pt x="9" y="64"/>
                    <a:pt x="8" y="63"/>
                    <a:pt x="7" y="61"/>
                  </a:cubicBezTo>
                  <a:cubicBezTo>
                    <a:pt x="5" y="60"/>
                    <a:pt x="5" y="57"/>
                    <a:pt x="5" y="53"/>
                  </a:cubicBezTo>
                  <a:cubicBezTo>
                    <a:pt x="4" y="50"/>
                    <a:pt x="5" y="47"/>
                    <a:pt x="4" y="44"/>
                  </a:cubicBezTo>
                  <a:cubicBezTo>
                    <a:pt x="4" y="42"/>
                    <a:pt x="4" y="40"/>
                    <a:pt x="4" y="38"/>
                  </a:cubicBezTo>
                  <a:cubicBezTo>
                    <a:pt x="4" y="34"/>
                    <a:pt x="5" y="29"/>
                    <a:pt x="7" y="26"/>
                  </a:cubicBezTo>
                  <a:cubicBezTo>
                    <a:pt x="7" y="25"/>
                    <a:pt x="8" y="24"/>
                    <a:pt x="8" y="24"/>
                  </a:cubicBezTo>
                  <a:cubicBezTo>
                    <a:pt x="8" y="24"/>
                    <a:pt x="8" y="24"/>
                    <a:pt x="8" y="24"/>
                  </a:cubicBezTo>
                  <a:cubicBezTo>
                    <a:pt x="9" y="23"/>
                    <a:pt x="9" y="23"/>
                    <a:pt x="10" y="23"/>
                  </a:cubicBezTo>
                  <a:cubicBezTo>
                    <a:pt x="11" y="23"/>
                    <a:pt x="11" y="23"/>
                    <a:pt x="12" y="23"/>
                  </a:cubicBezTo>
                  <a:cubicBezTo>
                    <a:pt x="18" y="25"/>
                    <a:pt x="24" y="30"/>
                    <a:pt x="27" y="36"/>
                  </a:cubicBezTo>
                  <a:cubicBezTo>
                    <a:pt x="30" y="40"/>
                    <a:pt x="31" y="44"/>
                    <a:pt x="31" y="49"/>
                  </a:cubicBezTo>
                  <a:cubicBezTo>
                    <a:pt x="31" y="51"/>
                    <a:pt x="30" y="53"/>
                    <a:pt x="30" y="56"/>
                  </a:cubicBezTo>
                  <a:cubicBezTo>
                    <a:pt x="30" y="57"/>
                    <a:pt x="29" y="58"/>
                    <a:pt x="29" y="59"/>
                  </a:cubicBezTo>
                  <a:cubicBezTo>
                    <a:pt x="28" y="60"/>
                    <a:pt x="27" y="61"/>
                    <a:pt x="27" y="61"/>
                  </a:cubicBezTo>
                  <a:cubicBezTo>
                    <a:pt x="26" y="62"/>
                    <a:pt x="25" y="62"/>
                    <a:pt x="25" y="62"/>
                  </a:cubicBezTo>
                  <a:cubicBezTo>
                    <a:pt x="24" y="62"/>
                    <a:pt x="23" y="61"/>
                    <a:pt x="21" y="61"/>
                  </a:cubicBezTo>
                  <a:cubicBezTo>
                    <a:pt x="20" y="60"/>
                    <a:pt x="19" y="59"/>
                    <a:pt x="19" y="58"/>
                  </a:cubicBezTo>
                  <a:cubicBezTo>
                    <a:pt x="17" y="54"/>
                    <a:pt x="18" y="50"/>
                    <a:pt x="17" y="46"/>
                  </a:cubicBezTo>
                  <a:cubicBezTo>
                    <a:pt x="17" y="41"/>
                    <a:pt x="16" y="36"/>
                    <a:pt x="15" y="31"/>
                  </a:cubicBezTo>
                  <a:cubicBezTo>
                    <a:pt x="14" y="29"/>
                    <a:pt x="14" y="27"/>
                    <a:pt x="14" y="26"/>
                  </a:cubicBezTo>
                  <a:cubicBezTo>
                    <a:pt x="14" y="25"/>
                    <a:pt x="14" y="25"/>
                    <a:pt x="14" y="24"/>
                  </a:cubicBezTo>
                  <a:cubicBezTo>
                    <a:pt x="14" y="24"/>
                    <a:pt x="15" y="23"/>
                    <a:pt x="15" y="23"/>
                  </a:cubicBezTo>
                  <a:cubicBezTo>
                    <a:pt x="16" y="22"/>
                    <a:pt x="16" y="22"/>
                    <a:pt x="16" y="22"/>
                  </a:cubicBezTo>
                  <a:cubicBezTo>
                    <a:pt x="17" y="22"/>
                    <a:pt x="17" y="22"/>
                    <a:pt x="17" y="22"/>
                  </a:cubicBezTo>
                  <a:cubicBezTo>
                    <a:pt x="18" y="20"/>
                    <a:pt x="18" y="20"/>
                    <a:pt x="18" y="20"/>
                  </a:cubicBezTo>
                  <a:cubicBezTo>
                    <a:pt x="16" y="22"/>
                    <a:pt x="16" y="22"/>
                    <a:pt x="16" y="22"/>
                  </a:cubicBezTo>
                  <a:cubicBezTo>
                    <a:pt x="16" y="22"/>
                    <a:pt x="17" y="22"/>
                    <a:pt x="17" y="23"/>
                  </a:cubicBezTo>
                  <a:cubicBezTo>
                    <a:pt x="17" y="23"/>
                    <a:pt x="16" y="24"/>
                    <a:pt x="16" y="24"/>
                  </a:cubicBezTo>
                  <a:cubicBezTo>
                    <a:pt x="16" y="25"/>
                    <a:pt x="15" y="25"/>
                    <a:pt x="15" y="25"/>
                  </a:cubicBezTo>
                  <a:cubicBezTo>
                    <a:pt x="14" y="25"/>
                    <a:pt x="13" y="24"/>
                    <a:pt x="13" y="24"/>
                  </a:cubicBezTo>
                  <a:cubicBezTo>
                    <a:pt x="12" y="25"/>
                    <a:pt x="12" y="25"/>
                    <a:pt x="12" y="25"/>
                  </a:cubicBezTo>
                  <a:cubicBezTo>
                    <a:pt x="14" y="25"/>
                    <a:pt x="14" y="25"/>
                    <a:pt x="14" y="25"/>
                  </a:cubicBezTo>
                  <a:cubicBezTo>
                    <a:pt x="13" y="24"/>
                    <a:pt x="13" y="23"/>
                    <a:pt x="13" y="22"/>
                  </a:cubicBezTo>
                  <a:cubicBezTo>
                    <a:pt x="13" y="22"/>
                    <a:pt x="13" y="21"/>
                    <a:pt x="14" y="21"/>
                  </a:cubicBezTo>
                  <a:cubicBezTo>
                    <a:pt x="14" y="20"/>
                    <a:pt x="15" y="20"/>
                    <a:pt x="15" y="20"/>
                  </a:cubicBezTo>
                  <a:cubicBezTo>
                    <a:pt x="15" y="20"/>
                    <a:pt x="15" y="20"/>
                    <a:pt x="15" y="20"/>
                  </a:cubicBezTo>
                  <a:cubicBezTo>
                    <a:pt x="15" y="20"/>
                    <a:pt x="16" y="20"/>
                    <a:pt x="16" y="21"/>
                  </a:cubicBezTo>
                  <a:cubicBezTo>
                    <a:pt x="16" y="21"/>
                    <a:pt x="16" y="21"/>
                    <a:pt x="16" y="21"/>
                  </a:cubicBezTo>
                  <a:cubicBezTo>
                    <a:pt x="16" y="21"/>
                    <a:pt x="16" y="22"/>
                    <a:pt x="15" y="22"/>
                  </a:cubicBezTo>
                  <a:cubicBezTo>
                    <a:pt x="15" y="23"/>
                    <a:pt x="14" y="23"/>
                    <a:pt x="13" y="23"/>
                  </a:cubicBezTo>
                  <a:cubicBezTo>
                    <a:pt x="13" y="23"/>
                    <a:pt x="13" y="23"/>
                    <a:pt x="13" y="23"/>
                  </a:cubicBezTo>
                  <a:cubicBezTo>
                    <a:pt x="13" y="23"/>
                    <a:pt x="12" y="23"/>
                    <a:pt x="12" y="22"/>
                  </a:cubicBezTo>
                  <a:cubicBezTo>
                    <a:pt x="11" y="21"/>
                    <a:pt x="11" y="21"/>
                    <a:pt x="11" y="20"/>
                  </a:cubicBezTo>
                  <a:cubicBezTo>
                    <a:pt x="11" y="20"/>
                    <a:pt x="11" y="20"/>
                    <a:pt x="11" y="20"/>
                  </a:cubicBezTo>
                  <a:cubicBezTo>
                    <a:pt x="11" y="18"/>
                    <a:pt x="13" y="17"/>
                    <a:pt x="14" y="17"/>
                  </a:cubicBezTo>
                  <a:cubicBezTo>
                    <a:pt x="15" y="17"/>
                    <a:pt x="15" y="17"/>
                    <a:pt x="15" y="17"/>
                  </a:cubicBezTo>
                  <a:cubicBezTo>
                    <a:pt x="16" y="17"/>
                    <a:pt x="17" y="18"/>
                    <a:pt x="19" y="20"/>
                  </a:cubicBezTo>
                  <a:cubicBezTo>
                    <a:pt x="22" y="22"/>
                    <a:pt x="25" y="25"/>
                    <a:pt x="28" y="27"/>
                  </a:cubicBezTo>
                  <a:cubicBezTo>
                    <a:pt x="29" y="28"/>
                    <a:pt x="30" y="29"/>
                    <a:pt x="32" y="30"/>
                  </a:cubicBezTo>
                  <a:cubicBezTo>
                    <a:pt x="33" y="30"/>
                    <a:pt x="35" y="31"/>
                    <a:pt x="36" y="31"/>
                  </a:cubicBezTo>
                  <a:cubicBezTo>
                    <a:pt x="37" y="31"/>
                    <a:pt x="37" y="31"/>
                    <a:pt x="37" y="31"/>
                  </a:cubicBezTo>
                  <a:cubicBezTo>
                    <a:pt x="40" y="31"/>
                    <a:pt x="42" y="29"/>
                    <a:pt x="43" y="27"/>
                  </a:cubicBezTo>
                  <a:cubicBezTo>
                    <a:pt x="44" y="25"/>
                    <a:pt x="45" y="23"/>
                    <a:pt x="45" y="20"/>
                  </a:cubicBezTo>
                  <a:cubicBezTo>
                    <a:pt x="45" y="20"/>
                    <a:pt x="45" y="19"/>
                    <a:pt x="45" y="19"/>
                  </a:cubicBezTo>
                  <a:cubicBezTo>
                    <a:pt x="44" y="14"/>
                    <a:pt x="42" y="9"/>
                    <a:pt x="38" y="6"/>
                  </a:cubicBezTo>
                  <a:cubicBezTo>
                    <a:pt x="34" y="3"/>
                    <a:pt x="30" y="1"/>
                    <a:pt x="25" y="0"/>
                  </a:cubicBezTo>
                  <a:cubicBezTo>
                    <a:pt x="25" y="0"/>
                    <a:pt x="25" y="0"/>
                    <a:pt x="25" y="0"/>
                  </a:cubicBezTo>
                  <a:cubicBezTo>
                    <a:pt x="24" y="0"/>
                    <a:pt x="24" y="0"/>
                    <a:pt x="24" y="0"/>
                  </a:cubicBezTo>
                  <a:cubicBezTo>
                    <a:pt x="20" y="0"/>
                    <a:pt x="16" y="2"/>
                    <a:pt x="13" y="5"/>
                  </a:cubicBezTo>
                  <a:cubicBezTo>
                    <a:pt x="10" y="7"/>
                    <a:pt x="9" y="10"/>
                    <a:pt x="9" y="13"/>
                  </a:cubicBezTo>
                  <a:cubicBezTo>
                    <a:pt x="9" y="15"/>
                    <a:pt x="9" y="16"/>
                    <a:pt x="10" y="17"/>
                  </a:cubicBezTo>
                  <a:cubicBezTo>
                    <a:pt x="10" y="18"/>
                    <a:pt x="12" y="19"/>
                    <a:pt x="12" y="18"/>
                  </a:cubicBezTo>
                  <a:cubicBezTo>
                    <a:pt x="13" y="18"/>
                    <a:pt x="14" y="17"/>
                    <a:pt x="13" y="16"/>
                  </a:cubicBezTo>
                  <a:close/>
                </a:path>
              </a:pathLst>
            </a:custGeom>
            <a:solidFill>
              <a:srgbClr val="56211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7" name="íṧļíďê"/>
            <p:cNvSpPr/>
            <p:nvPr>
              <p:custDataLst>
                <p:tags r:id="rId45"/>
              </p:custDataLst>
            </p:nvPr>
          </p:nvSpPr>
          <p:spPr bwMode="auto">
            <a:xfrm>
              <a:off x="5995194" y="5443538"/>
              <a:ext cx="31750" cy="139700"/>
            </a:xfrm>
            <a:custGeom>
              <a:avLst/>
              <a:gdLst>
                <a:gd name="T0" fmla="*/ 0 w 10"/>
                <a:gd name="T1" fmla="*/ 3 h 42"/>
                <a:gd name="T2" fmla="*/ 6 w 10"/>
                <a:gd name="T3" fmla="*/ 23 h 42"/>
                <a:gd name="T4" fmla="*/ 7 w 10"/>
                <a:gd name="T5" fmla="*/ 30 h 42"/>
                <a:gd name="T6" fmla="*/ 7 w 10"/>
                <a:gd name="T7" fmla="*/ 30 h 42"/>
                <a:gd name="T8" fmla="*/ 5 w 10"/>
                <a:gd name="T9" fmla="*/ 38 h 42"/>
                <a:gd name="T10" fmla="*/ 6 w 10"/>
                <a:gd name="T11" fmla="*/ 41 h 42"/>
                <a:gd name="T12" fmla="*/ 9 w 10"/>
                <a:gd name="T13" fmla="*/ 40 h 42"/>
                <a:gd name="T14" fmla="*/ 10 w 10"/>
                <a:gd name="T15" fmla="*/ 30 h 42"/>
                <a:gd name="T16" fmla="*/ 10 w 10"/>
                <a:gd name="T17" fmla="*/ 30 h 42"/>
                <a:gd name="T18" fmla="*/ 10 w 10"/>
                <a:gd name="T19" fmla="*/ 22 h 42"/>
                <a:gd name="T20" fmla="*/ 3 w 10"/>
                <a:gd name="T21" fmla="*/ 1 h 42"/>
                <a:gd name="T22" fmla="*/ 1 w 10"/>
                <a:gd name="T23" fmla="*/ 0 h 42"/>
                <a:gd name="T24" fmla="*/ 0 w 10"/>
                <a:gd name="T2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42">
                  <a:moveTo>
                    <a:pt x="0" y="3"/>
                  </a:moveTo>
                  <a:cubicBezTo>
                    <a:pt x="3" y="9"/>
                    <a:pt x="6" y="16"/>
                    <a:pt x="6" y="23"/>
                  </a:cubicBezTo>
                  <a:cubicBezTo>
                    <a:pt x="6" y="25"/>
                    <a:pt x="7" y="28"/>
                    <a:pt x="7" y="30"/>
                  </a:cubicBezTo>
                  <a:cubicBezTo>
                    <a:pt x="7" y="30"/>
                    <a:pt x="7" y="30"/>
                    <a:pt x="7" y="30"/>
                  </a:cubicBezTo>
                  <a:cubicBezTo>
                    <a:pt x="7" y="33"/>
                    <a:pt x="6" y="36"/>
                    <a:pt x="5" y="38"/>
                  </a:cubicBezTo>
                  <a:cubicBezTo>
                    <a:pt x="5" y="39"/>
                    <a:pt x="5" y="41"/>
                    <a:pt x="6" y="41"/>
                  </a:cubicBezTo>
                  <a:cubicBezTo>
                    <a:pt x="7" y="42"/>
                    <a:pt x="8" y="41"/>
                    <a:pt x="9" y="40"/>
                  </a:cubicBezTo>
                  <a:cubicBezTo>
                    <a:pt x="10" y="37"/>
                    <a:pt x="10" y="33"/>
                    <a:pt x="10" y="30"/>
                  </a:cubicBezTo>
                  <a:cubicBezTo>
                    <a:pt x="10" y="30"/>
                    <a:pt x="10" y="30"/>
                    <a:pt x="10" y="30"/>
                  </a:cubicBezTo>
                  <a:cubicBezTo>
                    <a:pt x="10" y="27"/>
                    <a:pt x="10" y="25"/>
                    <a:pt x="10" y="22"/>
                  </a:cubicBezTo>
                  <a:cubicBezTo>
                    <a:pt x="9" y="15"/>
                    <a:pt x="7" y="8"/>
                    <a:pt x="3" y="1"/>
                  </a:cubicBezTo>
                  <a:cubicBezTo>
                    <a:pt x="3" y="0"/>
                    <a:pt x="2" y="0"/>
                    <a:pt x="1" y="0"/>
                  </a:cubicBezTo>
                  <a:cubicBezTo>
                    <a:pt x="0" y="1"/>
                    <a:pt x="0" y="2"/>
                    <a:pt x="0" y="3"/>
                  </a:cubicBezTo>
                  <a:close/>
                </a:path>
              </a:pathLst>
            </a:custGeom>
            <a:solidFill>
              <a:srgbClr val="56211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8" name="íš1iďe"/>
            <p:cNvSpPr/>
            <p:nvPr>
              <p:custDataLst>
                <p:tags r:id="rId46"/>
              </p:custDataLst>
            </p:nvPr>
          </p:nvSpPr>
          <p:spPr bwMode="auto">
            <a:xfrm>
              <a:off x="5971381" y="5454651"/>
              <a:ext cx="33338" cy="153988"/>
            </a:xfrm>
            <a:custGeom>
              <a:avLst/>
              <a:gdLst>
                <a:gd name="T0" fmla="*/ 1 w 10"/>
                <a:gd name="T1" fmla="*/ 3 h 47"/>
                <a:gd name="T2" fmla="*/ 5 w 10"/>
                <a:gd name="T3" fmla="*/ 13 h 47"/>
                <a:gd name="T4" fmla="*/ 6 w 10"/>
                <a:gd name="T5" fmla="*/ 33 h 47"/>
                <a:gd name="T6" fmla="*/ 6 w 10"/>
                <a:gd name="T7" fmla="*/ 45 h 47"/>
                <a:gd name="T8" fmla="*/ 8 w 10"/>
                <a:gd name="T9" fmla="*/ 47 h 47"/>
                <a:gd name="T10" fmla="*/ 10 w 10"/>
                <a:gd name="T11" fmla="*/ 45 h 47"/>
                <a:gd name="T12" fmla="*/ 10 w 10"/>
                <a:gd name="T13" fmla="*/ 33 h 47"/>
                <a:gd name="T14" fmla="*/ 9 w 10"/>
                <a:gd name="T15" fmla="*/ 12 h 47"/>
                <a:gd name="T16" fmla="*/ 4 w 10"/>
                <a:gd name="T17" fmla="*/ 0 h 47"/>
                <a:gd name="T18" fmla="*/ 1 w 10"/>
                <a:gd name="T19" fmla="*/ 0 h 47"/>
                <a:gd name="T20" fmla="*/ 1 w 10"/>
                <a:gd name="T21" fmla="*/ 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47">
                  <a:moveTo>
                    <a:pt x="1" y="3"/>
                  </a:moveTo>
                  <a:cubicBezTo>
                    <a:pt x="3" y="5"/>
                    <a:pt x="4" y="9"/>
                    <a:pt x="5" y="13"/>
                  </a:cubicBezTo>
                  <a:cubicBezTo>
                    <a:pt x="6" y="19"/>
                    <a:pt x="6" y="26"/>
                    <a:pt x="6" y="33"/>
                  </a:cubicBezTo>
                  <a:cubicBezTo>
                    <a:pt x="6" y="37"/>
                    <a:pt x="6" y="41"/>
                    <a:pt x="6" y="45"/>
                  </a:cubicBezTo>
                  <a:cubicBezTo>
                    <a:pt x="6" y="46"/>
                    <a:pt x="6" y="47"/>
                    <a:pt x="8" y="47"/>
                  </a:cubicBezTo>
                  <a:cubicBezTo>
                    <a:pt x="9" y="47"/>
                    <a:pt x="10" y="46"/>
                    <a:pt x="10" y="45"/>
                  </a:cubicBezTo>
                  <a:cubicBezTo>
                    <a:pt x="10" y="41"/>
                    <a:pt x="10" y="37"/>
                    <a:pt x="10" y="33"/>
                  </a:cubicBezTo>
                  <a:cubicBezTo>
                    <a:pt x="10" y="26"/>
                    <a:pt x="10" y="19"/>
                    <a:pt x="9" y="12"/>
                  </a:cubicBezTo>
                  <a:cubicBezTo>
                    <a:pt x="8" y="8"/>
                    <a:pt x="7" y="4"/>
                    <a:pt x="4" y="0"/>
                  </a:cubicBezTo>
                  <a:cubicBezTo>
                    <a:pt x="3" y="0"/>
                    <a:pt x="2" y="0"/>
                    <a:pt x="1" y="0"/>
                  </a:cubicBezTo>
                  <a:cubicBezTo>
                    <a:pt x="0" y="1"/>
                    <a:pt x="0" y="2"/>
                    <a:pt x="1" y="3"/>
                  </a:cubicBezTo>
                  <a:close/>
                </a:path>
              </a:pathLst>
            </a:custGeom>
            <a:solidFill>
              <a:srgbClr val="56211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9" name="îşľíḑe"/>
            <p:cNvSpPr/>
            <p:nvPr>
              <p:custDataLst>
                <p:tags r:id="rId47"/>
              </p:custDataLst>
            </p:nvPr>
          </p:nvSpPr>
          <p:spPr bwMode="auto">
            <a:xfrm>
              <a:off x="5796756" y="4356101"/>
              <a:ext cx="593725" cy="185738"/>
            </a:xfrm>
            <a:prstGeom prst="rect">
              <a:avLst/>
            </a:prstGeom>
            <a:solidFill>
              <a:srgbClr val="82322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50" name="ïSľiḍè"/>
            <p:cNvSpPr/>
            <p:nvPr>
              <p:custDataLst>
                <p:tags r:id="rId48"/>
              </p:custDataLst>
            </p:nvPr>
          </p:nvSpPr>
          <p:spPr bwMode="auto">
            <a:xfrm>
              <a:off x="5912644" y="4425951"/>
              <a:ext cx="339725" cy="122238"/>
            </a:xfrm>
            <a:custGeom>
              <a:avLst/>
              <a:gdLst>
                <a:gd name="T0" fmla="*/ 0 w 103"/>
                <a:gd name="T1" fmla="*/ 0 h 37"/>
                <a:gd name="T2" fmla="*/ 19 w 103"/>
                <a:gd name="T3" fmla="*/ 27 h 37"/>
                <a:gd name="T4" fmla="*/ 58 w 103"/>
                <a:gd name="T5" fmla="*/ 37 h 37"/>
                <a:gd name="T6" fmla="*/ 77 w 103"/>
                <a:gd name="T7" fmla="*/ 35 h 37"/>
                <a:gd name="T8" fmla="*/ 103 w 103"/>
                <a:gd name="T9" fmla="*/ 4 h 37"/>
                <a:gd name="T10" fmla="*/ 57 w 103"/>
                <a:gd name="T11" fmla="*/ 12 h 37"/>
                <a:gd name="T12" fmla="*/ 0 w 103"/>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03" h="37">
                  <a:moveTo>
                    <a:pt x="0" y="0"/>
                  </a:moveTo>
                  <a:cubicBezTo>
                    <a:pt x="19" y="27"/>
                    <a:pt x="19" y="27"/>
                    <a:pt x="19" y="27"/>
                  </a:cubicBezTo>
                  <a:cubicBezTo>
                    <a:pt x="31" y="33"/>
                    <a:pt x="44" y="37"/>
                    <a:pt x="58" y="37"/>
                  </a:cubicBezTo>
                  <a:cubicBezTo>
                    <a:pt x="64" y="37"/>
                    <a:pt x="71" y="36"/>
                    <a:pt x="77" y="35"/>
                  </a:cubicBezTo>
                  <a:cubicBezTo>
                    <a:pt x="103" y="4"/>
                    <a:pt x="103" y="4"/>
                    <a:pt x="103" y="4"/>
                  </a:cubicBezTo>
                  <a:cubicBezTo>
                    <a:pt x="89" y="9"/>
                    <a:pt x="73" y="12"/>
                    <a:pt x="57" y="12"/>
                  </a:cubicBezTo>
                  <a:cubicBezTo>
                    <a:pt x="36" y="12"/>
                    <a:pt x="17" y="8"/>
                    <a:pt x="0" y="0"/>
                  </a:cubicBezTo>
                </a:path>
              </a:pathLst>
            </a:custGeom>
            <a:solidFill>
              <a:srgbClr val="BEB9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1" name="ïSľîḋé"/>
            <p:cNvSpPr/>
            <p:nvPr>
              <p:custDataLst>
                <p:tags r:id="rId49"/>
              </p:custDataLst>
            </p:nvPr>
          </p:nvSpPr>
          <p:spPr bwMode="auto">
            <a:xfrm>
              <a:off x="5469731" y="3792538"/>
              <a:ext cx="184150" cy="247650"/>
            </a:xfrm>
            <a:custGeom>
              <a:avLst/>
              <a:gdLst>
                <a:gd name="T0" fmla="*/ 39 w 56"/>
                <a:gd name="T1" fmla="*/ 73 h 75"/>
                <a:gd name="T2" fmla="*/ 51 w 56"/>
                <a:gd name="T3" fmla="*/ 64 h 75"/>
                <a:gd name="T4" fmla="*/ 55 w 56"/>
                <a:gd name="T5" fmla="*/ 48 h 75"/>
                <a:gd name="T6" fmla="*/ 56 w 56"/>
                <a:gd name="T7" fmla="*/ 30 h 75"/>
                <a:gd name="T8" fmla="*/ 44 w 56"/>
                <a:gd name="T9" fmla="*/ 4 h 75"/>
                <a:gd name="T10" fmla="*/ 21 w 56"/>
                <a:gd name="T11" fmla="*/ 7 h 75"/>
                <a:gd name="T12" fmla="*/ 39 w 56"/>
                <a:gd name="T13" fmla="*/ 73 h 75"/>
              </a:gdLst>
              <a:ahLst/>
              <a:cxnLst>
                <a:cxn ang="0">
                  <a:pos x="T0" y="T1"/>
                </a:cxn>
                <a:cxn ang="0">
                  <a:pos x="T2" y="T3"/>
                </a:cxn>
                <a:cxn ang="0">
                  <a:pos x="T4" y="T5"/>
                </a:cxn>
                <a:cxn ang="0">
                  <a:pos x="T6" y="T7"/>
                </a:cxn>
                <a:cxn ang="0">
                  <a:pos x="T8" y="T9"/>
                </a:cxn>
                <a:cxn ang="0">
                  <a:pos x="T10" y="T11"/>
                </a:cxn>
                <a:cxn ang="0">
                  <a:pos x="T12" y="T13"/>
                </a:cxn>
              </a:cxnLst>
              <a:rect l="0" t="0" r="r" b="b"/>
              <a:pathLst>
                <a:path w="56" h="75">
                  <a:moveTo>
                    <a:pt x="39" y="73"/>
                  </a:moveTo>
                  <a:cubicBezTo>
                    <a:pt x="44" y="72"/>
                    <a:pt x="49" y="69"/>
                    <a:pt x="51" y="64"/>
                  </a:cubicBezTo>
                  <a:cubicBezTo>
                    <a:pt x="54" y="59"/>
                    <a:pt x="55" y="54"/>
                    <a:pt x="55" y="48"/>
                  </a:cubicBezTo>
                  <a:cubicBezTo>
                    <a:pt x="56" y="42"/>
                    <a:pt x="56" y="36"/>
                    <a:pt x="56" y="30"/>
                  </a:cubicBezTo>
                  <a:cubicBezTo>
                    <a:pt x="55" y="21"/>
                    <a:pt x="53" y="10"/>
                    <a:pt x="44" y="4"/>
                  </a:cubicBezTo>
                  <a:cubicBezTo>
                    <a:pt x="37" y="0"/>
                    <a:pt x="27" y="1"/>
                    <a:pt x="21" y="7"/>
                  </a:cubicBezTo>
                  <a:cubicBezTo>
                    <a:pt x="0" y="23"/>
                    <a:pt x="5" y="75"/>
                    <a:pt x="39" y="73"/>
                  </a:cubicBezTo>
                  <a:close/>
                </a:path>
              </a:pathLst>
            </a:custGeom>
            <a:solidFill>
              <a:srgbClr val="F2D3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2" name="iSľîḍé"/>
            <p:cNvSpPr/>
            <p:nvPr>
              <p:custDataLst>
                <p:tags r:id="rId50"/>
              </p:custDataLst>
            </p:nvPr>
          </p:nvSpPr>
          <p:spPr bwMode="auto">
            <a:xfrm>
              <a:off x="5542756" y="3856038"/>
              <a:ext cx="68263" cy="111125"/>
            </a:xfrm>
            <a:custGeom>
              <a:avLst/>
              <a:gdLst>
                <a:gd name="T0" fmla="*/ 2 w 21"/>
                <a:gd name="T1" fmla="*/ 2 h 34"/>
                <a:gd name="T2" fmla="*/ 8 w 21"/>
                <a:gd name="T3" fmla="*/ 0 h 34"/>
                <a:gd name="T4" fmla="*/ 16 w 21"/>
                <a:gd name="T5" fmla="*/ 6 h 34"/>
                <a:gd name="T6" fmla="*/ 20 w 21"/>
                <a:gd name="T7" fmla="*/ 12 h 34"/>
                <a:gd name="T8" fmla="*/ 21 w 21"/>
                <a:gd name="T9" fmla="*/ 16 h 34"/>
                <a:gd name="T10" fmla="*/ 19 w 21"/>
                <a:gd name="T11" fmla="*/ 27 h 34"/>
                <a:gd name="T12" fmla="*/ 16 w 21"/>
                <a:gd name="T13" fmla="*/ 32 h 34"/>
                <a:gd name="T14" fmla="*/ 15 w 21"/>
                <a:gd name="T15" fmla="*/ 32 h 34"/>
                <a:gd name="T16" fmla="*/ 9 w 21"/>
                <a:gd name="T17" fmla="*/ 33 h 34"/>
                <a:gd name="T18" fmla="*/ 6 w 21"/>
                <a:gd name="T19" fmla="*/ 32 h 34"/>
                <a:gd name="T20" fmla="*/ 4 w 21"/>
                <a:gd name="T21" fmla="*/ 24 h 34"/>
                <a:gd name="T22" fmla="*/ 6 w 21"/>
                <a:gd name="T23" fmla="*/ 21 h 34"/>
                <a:gd name="T24" fmla="*/ 10 w 21"/>
                <a:gd name="T25" fmla="*/ 20 h 34"/>
                <a:gd name="T26" fmla="*/ 16 w 21"/>
                <a:gd name="T27" fmla="*/ 21 h 34"/>
                <a:gd name="T28" fmla="*/ 16 w 21"/>
                <a:gd name="T29" fmla="*/ 21 h 34"/>
                <a:gd name="T30" fmla="*/ 16 w 21"/>
                <a:gd name="T31" fmla="*/ 22 h 34"/>
                <a:gd name="T32" fmla="*/ 18 w 21"/>
                <a:gd name="T33" fmla="*/ 24 h 34"/>
                <a:gd name="T34" fmla="*/ 18 w 21"/>
                <a:gd name="T35" fmla="*/ 28 h 34"/>
                <a:gd name="T36" fmla="*/ 18 w 21"/>
                <a:gd name="T37" fmla="*/ 28 h 34"/>
                <a:gd name="T38" fmla="*/ 18 w 21"/>
                <a:gd name="T39" fmla="*/ 27 h 34"/>
                <a:gd name="T40" fmla="*/ 16 w 21"/>
                <a:gd name="T41" fmla="*/ 23 h 34"/>
                <a:gd name="T42" fmla="*/ 15 w 21"/>
                <a:gd name="T43" fmla="*/ 22 h 34"/>
                <a:gd name="T44" fmla="*/ 15 w 21"/>
                <a:gd name="T45" fmla="*/ 22 h 34"/>
                <a:gd name="T46" fmla="*/ 15 w 21"/>
                <a:gd name="T47" fmla="*/ 22 h 34"/>
                <a:gd name="T48" fmla="*/ 9 w 21"/>
                <a:gd name="T49" fmla="*/ 22 h 34"/>
                <a:gd name="T50" fmla="*/ 7 w 21"/>
                <a:gd name="T51" fmla="*/ 24 h 34"/>
                <a:gd name="T52" fmla="*/ 6 w 21"/>
                <a:gd name="T53" fmla="*/ 26 h 34"/>
                <a:gd name="T54" fmla="*/ 6 w 21"/>
                <a:gd name="T55" fmla="*/ 27 h 34"/>
                <a:gd name="T56" fmla="*/ 6 w 21"/>
                <a:gd name="T57" fmla="*/ 29 h 34"/>
                <a:gd name="T58" fmla="*/ 7 w 21"/>
                <a:gd name="T59" fmla="*/ 30 h 34"/>
                <a:gd name="T60" fmla="*/ 9 w 21"/>
                <a:gd name="T61" fmla="*/ 31 h 34"/>
                <a:gd name="T62" fmla="*/ 18 w 21"/>
                <a:gd name="T63" fmla="*/ 27 h 34"/>
                <a:gd name="T64" fmla="*/ 19 w 21"/>
                <a:gd name="T65" fmla="*/ 16 h 34"/>
                <a:gd name="T66" fmla="*/ 18 w 21"/>
                <a:gd name="T67" fmla="*/ 12 h 34"/>
                <a:gd name="T68" fmla="*/ 15 w 21"/>
                <a:gd name="T69" fmla="*/ 6 h 34"/>
                <a:gd name="T70" fmla="*/ 6 w 21"/>
                <a:gd name="T71" fmla="*/ 1 h 34"/>
                <a:gd name="T72" fmla="*/ 2 w 21"/>
                <a:gd name="T73" fmla="*/ 2 h 34"/>
                <a:gd name="T74" fmla="*/ 0 w 21"/>
                <a:gd name="T75"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 h="34">
                  <a:moveTo>
                    <a:pt x="0" y="5"/>
                  </a:moveTo>
                  <a:cubicBezTo>
                    <a:pt x="0" y="5"/>
                    <a:pt x="0" y="4"/>
                    <a:pt x="2" y="2"/>
                  </a:cubicBezTo>
                  <a:cubicBezTo>
                    <a:pt x="3" y="1"/>
                    <a:pt x="4" y="0"/>
                    <a:pt x="6" y="0"/>
                  </a:cubicBezTo>
                  <a:cubicBezTo>
                    <a:pt x="6" y="0"/>
                    <a:pt x="7" y="0"/>
                    <a:pt x="8" y="0"/>
                  </a:cubicBezTo>
                  <a:cubicBezTo>
                    <a:pt x="9" y="1"/>
                    <a:pt x="10" y="1"/>
                    <a:pt x="11" y="1"/>
                  </a:cubicBezTo>
                  <a:cubicBezTo>
                    <a:pt x="13" y="3"/>
                    <a:pt x="14" y="4"/>
                    <a:pt x="16" y="6"/>
                  </a:cubicBezTo>
                  <a:cubicBezTo>
                    <a:pt x="17" y="7"/>
                    <a:pt x="17" y="7"/>
                    <a:pt x="18" y="9"/>
                  </a:cubicBezTo>
                  <a:cubicBezTo>
                    <a:pt x="19" y="10"/>
                    <a:pt x="19" y="11"/>
                    <a:pt x="20" y="12"/>
                  </a:cubicBezTo>
                  <a:cubicBezTo>
                    <a:pt x="20" y="12"/>
                    <a:pt x="20" y="13"/>
                    <a:pt x="20" y="14"/>
                  </a:cubicBezTo>
                  <a:cubicBezTo>
                    <a:pt x="21" y="16"/>
                    <a:pt x="21" y="16"/>
                    <a:pt x="21" y="16"/>
                  </a:cubicBezTo>
                  <a:cubicBezTo>
                    <a:pt x="21" y="17"/>
                    <a:pt x="21" y="18"/>
                    <a:pt x="21" y="20"/>
                  </a:cubicBezTo>
                  <a:cubicBezTo>
                    <a:pt x="21" y="22"/>
                    <a:pt x="20" y="25"/>
                    <a:pt x="19" y="27"/>
                  </a:cubicBezTo>
                  <a:cubicBezTo>
                    <a:pt x="19" y="29"/>
                    <a:pt x="18" y="30"/>
                    <a:pt x="17" y="31"/>
                  </a:cubicBezTo>
                  <a:cubicBezTo>
                    <a:pt x="16" y="32"/>
                    <a:pt x="16" y="32"/>
                    <a:pt x="16" y="32"/>
                  </a:cubicBezTo>
                  <a:cubicBezTo>
                    <a:pt x="16" y="32"/>
                    <a:pt x="16" y="32"/>
                    <a:pt x="16" y="32"/>
                  </a:cubicBezTo>
                  <a:cubicBezTo>
                    <a:pt x="15" y="32"/>
                    <a:pt x="15" y="32"/>
                    <a:pt x="15" y="32"/>
                  </a:cubicBezTo>
                  <a:cubicBezTo>
                    <a:pt x="15" y="33"/>
                    <a:pt x="14" y="33"/>
                    <a:pt x="13" y="33"/>
                  </a:cubicBezTo>
                  <a:cubicBezTo>
                    <a:pt x="12" y="33"/>
                    <a:pt x="10" y="34"/>
                    <a:pt x="9" y="33"/>
                  </a:cubicBezTo>
                  <a:cubicBezTo>
                    <a:pt x="8" y="33"/>
                    <a:pt x="8" y="33"/>
                    <a:pt x="7" y="33"/>
                  </a:cubicBezTo>
                  <a:cubicBezTo>
                    <a:pt x="6" y="33"/>
                    <a:pt x="6" y="33"/>
                    <a:pt x="6" y="32"/>
                  </a:cubicBezTo>
                  <a:cubicBezTo>
                    <a:pt x="5" y="32"/>
                    <a:pt x="5" y="32"/>
                    <a:pt x="5" y="32"/>
                  </a:cubicBezTo>
                  <a:cubicBezTo>
                    <a:pt x="3" y="29"/>
                    <a:pt x="3" y="26"/>
                    <a:pt x="4" y="24"/>
                  </a:cubicBezTo>
                  <a:cubicBezTo>
                    <a:pt x="4" y="23"/>
                    <a:pt x="5" y="23"/>
                    <a:pt x="5" y="22"/>
                  </a:cubicBezTo>
                  <a:cubicBezTo>
                    <a:pt x="6" y="22"/>
                    <a:pt x="6" y="21"/>
                    <a:pt x="6" y="21"/>
                  </a:cubicBezTo>
                  <a:cubicBezTo>
                    <a:pt x="7" y="21"/>
                    <a:pt x="7" y="20"/>
                    <a:pt x="8" y="20"/>
                  </a:cubicBezTo>
                  <a:cubicBezTo>
                    <a:pt x="9" y="20"/>
                    <a:pt x="9" y="20"/>
                    <a:pt x="10" y="20"/>
                  </a:cubicBezTo>
                  <a:cubicBezTo>
                    <a:pt x="12" y="19"/>
                    <a:pt x="14" y="20"/>
                    <a:pt x="15" y="21"/>
                  </a:cubicBezTo>
                  <a:cubicBezTo>
                    <a:pt x="16" y="21"/>
                    <a:pt x="16" y="21"/>
                    <a:pt x="16" y="21"/>
                  </a:cubicBezTo>
                  <a:cubicBezTo>
                    <a:pt x="16" y="21"/>
                    <a:pt x="16" y="21"/>
                    <a:pt x="16" y="21"/>
                  </a:cubicBezTo>
                  <a:cubicBezTo>
                    <a:pt x="16" y="21"/>
                    <a:pt x="16" y="21"/>
                    <a:pt x="16" y="21"/>
                  </a:cubicBezTo>
                  <a:cubicBezTo>
                    <a:pt x="16" y="21"/>
                    <a:pt x="16" y="21"/>
                    <a:pt x="16" y="21"/>
                  </a:cubicBezTo>
                  <a:cubicBezTo>
                    <a:pt x="16" y="22"/>
                    <a:pt x="16" y="22"/>
                    <a:pt x="16" y="22"/>
                  </a:cubicBezTo>
                  <a:cubicBezTo>
                    <a:pt x="17" y="22"/>
                    <a:pt x="17" y="22"/>
                    <a:pt x="17" y="22"/>
                  </a:cubicBezTo>
                  <a:cubicBezTo>
                    <a:pt x="18" y="23"/>
                    <a:pt x="18" y="24"/>
                    <a:pt x="18" y="24"/>
                  </a:cubicBezTo>
                  <a:cubicBezTo>
                    <a:pt x="19" y="25"/>
                    <a:pt x="19" y="26"/>
                    <a:pt x="18" y="27"/>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7"/>
                  </a:cubicBezTo>
                  <a:cubicBezTo>
                    <a:pt x="18" y="26"/>
                    <a:pt x="18" y="26"/>
                    <a:pt x="17" y="25"/>
                  </a:cubicBezTo>
                  <a:cubicBezTo>
                    <a:pt x="17" y="24"/>
                    <a:pt x="17" y="24"/>
                    <a:pt x="16" y="23"/>
                  </a:cubicBezTo>
                  <a:cubicBezTo>
                    <a:pt x="16" y="23"/>
                    <a:pt x="16" y="23"/>
                    <a:pt x="16" y="23"/>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3" y="21"/>
                    <a:pt x="12" y="21"/>
                    <a:pt x="10" y="22"/>
                  </a:cubicBezTo>
                  <a:cubicBezTo>
                    <a:pt x="10" y="22"/>
                    <a:pt x="9" y="22"/>
                    <a:pt x="9" y="22"/>
                  </a:cubicBezTo>
                  <a:cubicBezTo>
                    <a:pt x="8" y="23"/>
                    <a:pt x="8" y="23"/>
                    <a:pt x="8" y="23"/>
                  </a:cubicBezTo>
                  <a:cubicBezTo>
                    <a:pt x="7" y="23"/>
                    <a:pt x="7" y="23"/>
                    <a:pt x="7" y="24"/>
                  </a:cubicBezTo>
                  <a:cubicBezTo>
                    <a:pt x="7" y="24"/>
                    <a:pt x="6" y="24"/>
                    <a:pt x="6" y="25"/>
                  </a:cubicBezTo>
                  <a:cubicBezTo>
                    <a:pt x="6" y="25"/>
                    <a:pt x="6" y="25"/>
                    <a:pt x="6" y="26"/>
                  </a:cubicBezTo>
                  <a:cubicBezTo>
                    <a:pt x="6" y="27"/>
                    <a:pt x="6" y="27"/>
                    <a:pt x="6" y="27"/>
                  </a:cubicBezTo>
                  <a:cubicBezTo>
                    <a:pt x="6" y="27"/>
                    <a:pt x="6" y="27"/>
                    <a:pt x="6" y="27"/>
                  </a:cubicBezTo>
                  <a:cubicBezTo>
                    <a:pt x="6" y="27"/>
                    <a:pt x="6" y="27"/>
                    <a:pt x="6" y="27"/>
                  </a:cubicBezTo>
                  <a:cubicBezTo>
                    <a:pt x="6" y="28"/>
                    <a:pt x="6" y="28"/>
                    <a:pt x="6" y="29"/>
                  </a:cubicBezTo>
                  <a:cubicBezTo>
                    <a:pt x="6" y="29"/>
                    <a:pt x="6" y="29"/>
                    <a:pt x="7" y="30"/>
                  </a:cubicBezTo>
                  <a:cubicBezTo>
                    <a:pt x="7" y="30"/>
                    <a:pt x="7" y="30"/>
                    <a:pt x="7" y="30"/>
                  </a:cubicBezTo>
                  <a:cubicBezTo>
                    <a:pt x="8" y="31"/>
                    <a:pt x="8" y="31"/>
                    <a:pt x="8" y="31"/>
                  </a:cubicBezTo>
                  <a:cubicBezTo>
                    <a:pt x="8" y="31"/>
                    <a:pt x="9" y="31"/>
                    <a:pt x="9" y="31"/>
                  </a:cubicBezTo>
                  <a:cubicBezTo>
                    <a:pt x="10" y="31"/>
                    <a:pt x="12" y="31"/>
                    <a:pt x="13" y="31"/>
                  </a:cubicBezTo>
                  <a:cubicBezTo>
                    <a:pt x="15" y="30"/>
                    <a:pt x="17" y="29"/>
                    <a:pt x="18" y="27"/>
                  </a:cubicBezTo>
                  <a:cubicBezTo>
                    <a:pt x="18" y="24"/>
                    <a:pt x="19" y="22"/>
                    <a:pt x="19" y="19"/>
                  </a:cubicBezTo>
                  <a:cubicBezTo>
                    <a:pt x="19" y="18"/>
                    <a:pt x="19" y="17"/>
                    <a:pt x="19" y="16"/>
                  </a:cubicBezTo>
                  <a:cubicBezTo>
                    <a:pt x="19" y="14"/>
                    <a:pt x="19" y="14"/>
                    <a:pt x="19" y="14"/>
                  </a:cubicBezTo>
                  <a:cubicBezTo>
                    <a:pt x="19" y="14"/>
                    <a:pt x="18" y="13"/>
                    <a:pt x="18" y="12"/>
                  </a:cubicBezTo>
                  <a:cubicBezTo>
                    <a:pt x="18" y="11"/>
                    <a:pt x="17" y="10"/>
                    <a:pt x="17" y="9"/>
                  </a:cubicBezTo>
                  <a:cubicBezTo>
                    <a:pt x="16" y="8"/>
                    <a:pt x="16" y="7"/>
                    <a:pt x="15" y="6"/>
                  </a:cubicBezTo>
                  <a:cubicBezTo>
                    <a:pt x="14" y="5"/>
                    <a:pt x="12" y="3"/>
                    <a:pt x="10" y="2"/>
                  </a:cubicBezTo>
                  <a:cubicBezTo>
                    <a:pt x="9" y="1"/>
                    <a:pt x="7" y="1"/>
                    <a:pt x="6" y="1"/>
                  </a:cubicBezTo>
                  <a:cubicBezTo>
                    <a:pt x="5" y="1"/>
                    <a:pt x="4" y="1"/>
                    <a:pt x="4" y="1"/>
                  </a:cubicBezTo>
                  <a:cubicBezTo>
                    <a:pt x="3" y="1"/>
                    <a:pt x="3" y="2"/>
                    <a:pt x="2" y="2"/>
                  </a:cubicBezTo>
                  <a:cubicBezTo>
                    <a:pt x="1" y="4"/>
                    <a:pt x="0" y="5"/>
                    <a:pt x="0" y="5"/>
                  </a:cubicBezTo>
                  <a:cubicBezTo>
                    <a:pt x="0" y="5"/>
                    <a:pt x="0" y="5"/>
                    <a:pt x="0" y="5"/>
                  </a:cubicBezTo>
                  <a:close/>
                </a:path>
              </a:pathLst>
            </a:custGeom>
            <a:solidFill>
              <a:srgbClr val="7F6F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3" name="ïṧlîḑé"/>
            <p:cNvSpPr/>
            <p:nvPr>
              <p:custDataLst>
                <p:tags r:id="rId51"/>
              </p:custDataLst>
            </p:nvPr>
          </p:nvSpPr>
          <p:spPr bwMode="auto">
            <a:xfrm>
              <a:off x="5618956" y="3335338"/>
              <a:ext cx="963613" cy="1130300"/>
            </a:xfrm>
            <a:custGeom>
              <a:avLst/>
              <a:gdLst>
                <a:gd name="T0" fmla="*/ 146 w 292"/>
                <a:gd name="T1" fmla="*/ 343 h 343"/>
                <a:gd name="T2" fmla="*/ 0 w 292"/>
                <a:gd name="T3" fmla="*/ 197 h 343"/>
                <a:gd name="T4" fmla="*/ 0 w 292"/>
                <a:gd name="T5" fmla="*/ 146 h 343"/>
                <a:gd name="T6" fmla="*/ 146 w 292"/>
                <a:gd name="T7" fmla="*/ 0 h 343"/>
                <a:gd name="T8" fmla="*/ 292 w 292"/>
                <a:gd name="T9" fmla="*/ 146 h 343"/>
                <a:gd name="T10" fmla="*/ 292 w 292"/>
                <a:gd name="T11" fmla="*/ 197 h 343"/>
                <a:gd name="T12" fmla="*/ 146 w 292"/>
                <a:gd name="T13" fmla="*/ 343 h 343"/>
              </a:gdLst>
              <a:ahLst/>
              <a:cxnLst>
                <a:cxn ang="0">
                  <a:pos x="T0" y="T1"/>
                </a:cxn>
                <a:cxn ang="0">
                  <a:pos x="T2" y="T3"/>
                </a:cxn>
                <a:cxn ang="0">
                  <a:pos x="T4" y="T5"/>
                </a:cxn>
                <a:cxn ang="0">
                  <a:pos x="T6" y="T7"/>
                </a:cxn>
                <a:cxn ang="0">
                  <a:pos x="T8" y="T9"/>
                </a:cxn>
                <a:cxn ang="0">
                  <a:pos x="T10" y="T11"/>
                </a:cxn>
                <a:cxn ang="0">
                  <a:pos x="T12" y="T13"/>
                </a:cxn>
              </a:cxnLst>
              <a:rect l="0" t="0" r="r" b="b"/>
              <a:pathLst>
                <a:path w="292" h="343">
                  <a:moveTo>
                    <a:pt x="146" y="343"/>
                  </a:moveTo>
                  <a:cubicBezTo>
                    <a:pt x="65" y="343"/>
                    <a:pt x="0" y="277"/>
                    <a:pt x="0" y="197"/>
                  </a:cubicBezTo>
                  <a:cubicBezTo>
                    <a:pt x="0" y="146"/>
                    <a:pt x="0" y="146"/>
                    <a:pt x="0" y="146"/>
                  </a:cubicBezTo>
                  <a:cubicBezTo>
                    <a:pt x="0" y="65"/>
                    <a:pt x="65" y="0"/>
                    <a:pt x="146" y="0"/>
                  </a:cubicBezTo>
                  <a:cubicBezTo>
                    <a:pt x="226" y="0"/>
                    <a:pt x="292" y="65"/>
                    <a:pt x="292" y="146"/>
                  </a:cubicBezTo>
                  <a:cubicBezTo>
                    <a:pt x="292" y="197"/>
                    <a:pt x="292" y="197"/>
                    <a:pt x="292" y="197"/>
                  </a:cubicBezTo>
                  <a:cubicBezTo>
                    <a:pt x="292" y="277"/>
                    <a:pt x="226" y="343"/>
                    <a:pt x="146" y="343"/>
                  </a:cubicBezTo>
                </a:path>
              </a:pathLst>
            </a:custGeom>
            <a:solidFill>
              <a:srgbClr val="F2D3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4" name="íŝḻíḓé"/>
            <p:cNvSpPr/>
            <p:nvPr>
              <p:custDataLst>
                <p:tags r:id="rId52"/>
              </p:custDataLst>
            </p:nvPr>
          </p:nvSpPr>
          <p:spPr bwMode="auto">
            <a:xfrm>
              <a:off x="6552406" y="3792538"/>
              <a:ext cx="182563" cy="247650"/>
            </a:xfrm>
            <a:custGeom>
              <a:avLst/>
              <a:gdLst>
                <a:gd name="T0" fmla="*/ 16 w 55"/>
                <a:gd name="T1" fmla="*/ 73 h 75"/>
                <a:gd name="T2" fmla="*/ 4 w 55"/>
                <a:gd name="T3" fmla="*/ 64 h 75"/>
                <a:gd name="T4" fmla="*/ 0 w 55"/>
                <a:gd name="T5" fmla="*/ 48 h 75"/>
                <a:gd name="T6" fmla="*/ 0 w 55"/>
                <a:gd name="T7" fmla="*/ 30 h 75"/>
                <a:gd name="T8" fmla="*/ 11 w 55"/>
                <a:gd name="T9" fmla="*/ 4 h 75"/>
                <a:gd name="T10" fmla="*/ 35 w 55"/>
                <a:gd name="T11" fmla="*/ 7 h 75"/>
                <a:gd name="T12" fmla="*/ 16 w 55"/>
                <a:gd name="T13" fmla="*/ 73 h 75"/>
              </a:gdLst>
              <a:ahLst/>
              <a:cxnLst>
                <a:cxn ang="0">
                  <a:pos x="T0" y="T1"/>
                </a:cxn>
                <a:cxn ang="0">
                  <a:pos x="T2" y="T3"/>
                </a:cxn>
                <a:cxn ang="0">
                  <a:pos x="T4" y="T5"/>
                </a:cxn>
                <a:cxn ang="0">
                  <a:pos x="T6" y="T7"/>
                </a:cxn>
                <a:cxn ang="0">
                  <a:pos x="T8" y="T9"/>
                </a:cxn>
                <a:cxn ang="0">
                  <a:pos x="T10" y="T11"/>
                </a:cxn>
                <a:cxn ang="0">
                  <a:pos x="T12" y="T13"/>
                </a:cxn>
              </a:cxnLst>
              <a:rect l="0" t="0" r="r" b="b"/>
              <a:pathLst>
                <a:path w="55" h="75">
                  <a:moveTo>
                    <a:pt x="16" y="73"/>
                  </a:moveTo>
                  <a:cubicBezTo>
                    <a:pt x="11" y="72"/>
                    <a:pt x="7" y="69"/>
                    <a:pt x="4" y="64"/>
                  </a:cubicBezTo>
                  <a:cubicBezTo>
                    <a:pt x="1" y="59"/>
                    <a:pt x="1" y="54"/>
                    <a:pt x="0" y="48"/>
                  </a:cubicBezTo>
                  <a:cubicBezTo>
                    <a:pt x="0" y="42"/>
                    <a:pt x="0" y="36"/>
                    <a:pt x="0" y="30"/>
                  </a:cubicBezTo>
                  <a:cubicBezTo>
                    <a:pt x="0" y="21"/>
                    <a:pt x="3" y="10"/>
                    <a:pt x="11" y="4"/>
                  </a:cubicBezTo>
                  <a:cubicBezTo>
                    <a:pt x="18" y="0"/>
                    <a:pt x="28" y="1"/>
                    <a:pt x="35" y="7"/>
                  </a:cubicBezTo>
                  <a:cubicBezTo>
                    <a:pt x="55" y="23"/>
                    <a:pt x="50" y="75"/>
                    <a:pt x="16" y="73"/>
                  </a:cubicBezTo>
                  <a:close/>
                </a:path>
              </a:pathLst>
            </a:custGeom>
            <a:solidFill>
              <a:srgbClr val="F2D3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5" name="íṩľîḑé"/>
            <p:cNvSpPr/>
            <p:nvPr>
              <p:custDataLst>
                <p:tags r:id="rId53"/>
              </p:custDataLst>
            </p:nvPr>
          </p:nvSpPr>
          <p:spPr bwMode="auto">
            <a:xfrm>
              <a:off x="5784056" y="3973513"/>
              <a:ext cx="220663" cy="96838"/>
            </a:xfrm>
            <a:custGeom>
              <a:avLst/>
              <a:gdLst>
                <a:gd name="T0" fmla="*/ 0 w 67"/>
                <a:gd name="T1" fmla="*/ 28 h 29"/>
                <a:gd name="T2" fmla="*/ 1 w 67"/>
                <a:gd name="T3" fmla="*/ 24 h 29"/>
                <a:gd name="T4" fmla="*/ 5 w 67"/>
                <a:gd name="T5" fmla="*/ 15 h 29"/>
                <a:gd name="T6" fmla="*/ 10 w 67"/>
                <a:gd name="T7" fmla="*/ 10 h 29"/>
                <a:gd name="T8" fmla="*/ 16 w 67"/>
                <a:gd name="T9" fmla="*/ 5 h 29"/>
                <a:gd name="T10" fmla="*/ 24 w 67"/>
                <a:gd name="T11" fmla="*/ 1 h 29"/>
                <a:gd name="T12" fmla="*/ 33 w 67"/>
                <a:gd name="T13" fmla="*/ 0 h 29"/>
                <a:gd name="T14" fmla="*/ 43 w 67"/>
                <a:gd name="T15" fmla="*/ 1 h 29"/>
                <a:gd name="T16" fmla="*/ 51 w 67"/>
                <a:gd name="T17" fmla="*/ 5 h 29"/>
                <a:gd name="T18" fmla="*/ 57 w 67"/>
                <a:gd name="T19" fmla="*/ 11 h 29"/>
                <a:gd name="T20" fmla="*/ 61 w 67"/>
                <a:gd name="T21" fmla="*/ 16 h 29"/>
                <a:gd name="T22" fmla="*/ 64 w 67"/>
                <a:gd name="T23" fmla="*/ 21 h 29"/>
                <a:gd name="T24" fmla="*/ 66 w 67"/>
                <a:gd name="T25" fmla="*/ 25 h 29"/>
                <a:gd name="T26" fmla="*/ 67 w 67"/>
                <a:gd name="T27" fmla="*/ 28 h 29"/>
                <a:gd name="T28" fmla="*/ 66 w 67"/>
                <a:gd name="T29" fmla="*/ 29 h 29"/>
                <a:gd name="T30" fmla="*/ 64 w 67"/>
                <a:gd name="T31" fmla="*/ 26 h 29"/>
                <a:gd name="T32" fmla="*/ 58 w 67"/>
                <a:gd name="T33" fmla="*/ 19 h 29"/>
                <a:gd name="T34" fmla="*/ 53 w 67"/>
                <a:gd name="T35" fmla="*/ 15 h 29"/>
                <a:gd name="T36" fmla="*/ 47 w 67"/>
                <a:gd name="T37" fmla="*/ 11 h 29"/>
                <a:gd name="T38" fmla="*/ 41 w 67"/>
                <a:gd name="T39" fmla="*/ 9 h 29"/>
                <a:gd name="T40" fmla="*/ 33 w 67"/>
                <a:gd name="T41" fmla="*/ 7 h 29"/>
                <a:gd name="T42" fmla="*/ 19 w 67"/>
                <a:gd name="T43" fmla="*/ 11 h 29"/>
                <a:gd name="T44" fmla="*/ 9 w 67"/>
                <a:gd name="T45" fmla="*/ 19 h 29"/>
                <a:gd name="T46" fmla="*/ 1 w 67"/>
                <a:gd name="T47" fmla="*/ 29 h 29"/>
                <a:gd name="T48" fmla="*/ 0 w 67"/>
                <a:gd name="T49"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 h="29">
                  <a:moveTo>
                    <a:pt x="0" y="28"/>
                  </a:moveTo>
                  <a:cubicBezTo>
                    <a:pt x="0" y="28"/>
                    <a:pt x="0" y="27"/>
                    <a:pt x="1" y="24"/>
                  </a:cubicBezTo>
                  <a:cubicBezTo>
                    <a:pt x="2" y="22"/>
                    <a:pt x="3" y="19"/>
                    <a:pt x="5" y="15"/>
                  </a:cubicBezTo>
                  <a:cubicBezTo>
                    <a:pt x="7" y="14"/>
                    <a:pt x="8" y="12"/>
                    <a:pt x="10" y="10"/>
                  </a:cubicBezTo>
                  <a:cubicBezTo>
                    <a:pt x="11" y="8"/>
                    <a:pt x="13" y="6"/>
                    <a:pt x="16" y="5"/>
                  </a:cubicBezTo>
                  <a:cubicBezTo>
                    <a:pt x="18" y="3"/>
                    <a:pt x="21" y="2"/>
                    <a:pt x="24" y="1"/>
                  </a:cubicBezTo>
                  <a:cubicBezTo>
                    <a:pt x="27" y="0"/>
                    <a:pt x="30" y="0"/>
                    <a:pt x="33" y="0"/>
                  </a:cubicBezTo>
                  <a:cubicBezTo>
                    <a:pt x="37" y="0"/>
                    <a:pt x="40" y="0"/>
                    <a:pt x="43" y="1"/>
                  </a:cubicBezTo>
                  <a:cubicBezTo>
                    <a:pt x="46" y="2"/>
                    <a:pt x="48" y="4"/>
                    <a:pt x="51" y="5"/>
                  </a:cubicBezTo>
                  <a:cubicBezTo>
                    <a:pt x="53" y="7"/>
                    <a:pt x="55" y="9"/>
                    <a:pt x="57" y="11"/>
                  </a:cubicBezTo>
                  <a:cubicBezTo>
                    <a:pt x="58" y="12"/>
                    <a:pt x="60" y="14"/>
                    <a:pt x="61" y="16"/>
                  </a:cubicBezTo>
                  <a:cubicBezTo>
                    <a:pt x="62" y="17"/>
                    <a:pt x="63" y="19"/>
                    <a:pt x="64" y="21"/>
                  </a:cubicBezTo>
                  <a:cubicBezTo>
                    <a:pt x="65" y="22"/>
                    <a:pt x="65" y="23"/>
                    <a:pt x="66" y="25"/>
                  </a:cubicBezTo>
                  <a:cubicBezTo>
                    <a:pt x="66" y="27"/>
                    <a:pt x="67" y="28"/>
                    <a:pt x="67" y="28"/>
                  </a:cubicBezTo>
                  <a:cubicBezTo>
                    <a:pt x="66" y="29"/>
                    <a:pt x="66" y="29"/>
                    <a:pt x="66" y="29"/>
                  </a:cubicBezTo>
                  <a:cubicBezTo>
                    <a:pt x="66" y="29"/>
                    <a:pt x="65" y="28"/>
                    <a:pt x="64" y="26"/>
                  </a:cubicBezTo>
                  <a:cubicBezTo>
                    <a:pt x="63" y="24"/>
                    <a:pt x="60" y="22"/>
                    <a:pt x="58" y="19"/>
                  </a:cubicBezTo>
                  <a:cubicBezTo>
                    <a:pt x="56" y="18"/>
                    <a:pt x="55" y="16"/>
                    <a:pt x="53" y="15"/>
                  </a:cubicBezTo>
                  <a:cubicBezTo>
                    <a:pt x="51" y="14"/>
                    <a:pt x="49" y="12"/>
                    <a:pt x="47" y="11"/>
                  </a:cubicBezTo>
                  <a:cubicBezTo>
                    <a:pt x="45" y="10"/>
                    <a:pt x="43" y="9"/>
                    <a:pt x="41" y="9"/>
                  </a:cubicBezTo>
                  <a:cubicBezTo>
                    <a:pt x="38" y="8"/>
                    <a:pt x="36" y="7"/>
                    <a:pt x="33" y="7"/>
                  </a:cubicBezTo>
                  <a:cubicBezTo>
                    <a:pt x="28" y="7"/>
                    <a:pt x="23" y="9"/>
                    <a:pt x="19" y="11"/>
                  </a:cubicBezTo>
                  <a:cubicBezTo>
                    <a:pt x="15" y="13"/>
                    <a:pt x="11" y="16"/>
                    <a:pt x="9" y="19"/>
                  </a:cubicBezTo>
                  <a:cubicBezTo>
                    <a:pt x="3" y="24"/>
                    <a:pt x="1" y="29"/>
                    <a:pt x="1" y="29"/>
                  </a:cubicBezTo>
                  <a:lnTo>
                    <a:pt x="0" y="28"/>
                  </a:lnTo>
                  <a:close/>
                </a:path>
              </a:pathLst>
            </a:custGeom>
            <a:solidFill>
              <a:srgbClr val="7F6F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6" name="ï$ľíḍê"/>
            <p:cNvSpPr/>
            <p:nvPr>
              <p:custDataLst>
                <p:tags r:id="rId54"/>
              </p:custDataLst>
            </p:nvPr>
          </p:nvSpPr>
          <p:spPr bwMode="auto">
            <a:xfrm>
              <a:off x="6166644" y="3973513"/>
              <a:ext cx="220663" cy="96838"/>
            </a:xfrm>
            <a:custGeom>
              <a:avLst/>
              <a:gdLst>
                <a:gd name="T0" fmla="*/ 66 w 67"/>
                <a:gd name="T1" fmla="*/ 29 h 29"/>
                <a:gd name="T2" fmla="*/ 58 w 67"/>
                <a:gd name="T3" fmla="*/ 19 h 29"/>
                <a:gd name="T4" fmla="*/ 48 w 67"/>
                <a:gd name="T5" fmla="*/ 11 h 29"/>
                <a:gd name="T6" fmla="*/ 34 w 67"/>
                <a:gd name="T7" fmla="*/ 7 h 29"/>
                <a:gd name="T8" fmla="*/ 27 w 67"/>
                <a:gd name="T9" fmla="*/ 9 h 29"/>
                <a:gd name="T10" fmla="*/ 20 w 67"/>
                <a:gd name="T11" fmla="*/ 11 h 29"/>
                <a:gd name="T12" fmla="*/ 14 w 67"/>
                <a:gd name="T13" fmla="*/ 15 h 29"/>
                <a:gd name="T14" fmla="*/ 9 w 67"/>
                <a:gd name="T15" fmla="*/ 19 h 29"/>
                <a:gd name="T16" fmla="*/ 3 w 67"/>
                <a:gd name="T17" fmla="*/ 26 h 29"/>
                <a:gd name="T18" fmla="*/ 1 w 67"/>
                <a:gd name="T19" fmla="*/ 29 h 29"/>
                <a:gd name="T20" fmla="*/ 0 w 67"/>
                <a:gd name="T21" fmla="*/ 28 h 29"/>
                <a:gd name="T22" fmla="*/ 1 w 67"/>
                <a:gd name="T23" fmla="*/ 25 h 29"/>
                <a:gd name="T24" fmla="*/ 3 w 67"/>
                <a:gd name="T25" fmla="*/ 21 h 29"/>
                <a:gd name="T26" fmla="*/ 6 w 67"/>
                <a:gd name="T27" fmla="*/ 16 h 29"/>
                <a:gd name="T28" fmla="*/ 11 w 67"/>
                <a:gd name="T29" fmla="*/ 11 h 29"/>
                <a:gd name="T30" fmla="*/ 17 w 67"/>
                <a:gd name="T31" fmla="*/ 5 h 29"/>
                <a:gd name="T32" fmla="*/ 24 w 67"/>
                <a:gd name="T33" fmla="*/ 1 h 29"/>
                <a:gd name="T34" fmla="*/ 34 w 67"/>
                <a:gd name="T35" fmla="*/ 0 h 29"/>
                <a:gd name="T36" fmla="*/ 43 w 67"/>
                <a:gd name="T37" fmla="*/ 1 h 29"/>
                <a:gd name="T38" fmla="*/ 51 w 67"/>
                <a:gd name="T39" fmla="*/ 5 h 29"/>
                <a:gd name="T40" fmla="*/ 57 w 67"/>
                <a:gd name="T41" fmla="*/ 10 h 29"/>
                <a:gd name="T42" fmla="*/ 62 w 67"/>
                <a:gd name="T43" fmla="*/ 15 h 29"/>
                <a:gd name="T44" fmla="*/ 66 w 67"/>
                <a:gd name="T45" fmla="*/ 24 h 29"/>
                <a:gd name="T46" fmla="*/ 67 w 67"/>
                <a:gd name="T47" fmla="*/ 28 h 29"/>
                <a:gd name="T48" fmla="*/ 66 w 67"/>
                <a:gd name="T4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 h="29">
                  <a:moveTo>
                    <a:pt x="66" y="29"/>
                  </a:moveTo>
                  <a:cubicBezTo>
                    <a:pt x="66" y="29"/>
                    <a:pt x="64" y="24"/>
                    <a:pt x="58" y="19"/>
                  </a:cubicBezTo>
                  <a:cubicBezTo>
                    <a:pt x="56" y="16"/>
                    <a:pt x="52" y="13"/>
                    <a:pt x="48" y="11"/>
                  </a:cubicBezTo>
                  <a:cubicBezTo>
                    <a:pt x="44" y="9"/>
                    <a:pt x="39" y="7"/>
                    <a:pt x="34" y="7"/>
                  </a:cubicBezTo>
                  <a:cubicBezTo>
                    <a:pt x="31" y="7"/>
                    <a:pt x="29" y="8"/>
                    <a:pt x="27" y="9"/>
                  </a:cubicBezTo>
                  <a:cubicBezTo>
                    <a:pt x="24" y="9"/>
                    <a:pt x="22" y="10"/>
                    <a:pt x="20" y="11"/>
                  </a:cubicBezTo>
                  <a:cubicBezTo>
                    <a:pt x="18" y="12"/>
                    <a:pt x="16" y="14"/>
                    <a:pt x="14" y="15"/>
                  </a:cubicBezTo>
                  <a:cubicBezTo>
                    <a:pt x="12" y="16"/>
                    <a:pt x="11" y="18"/>
                    <a:pt x="9" y="19"/>
                  </a:cubicBezTo>
                  <a:cubicBezTo>
                    <a:pt x="7" y="22"/>
                    <a:pt x="4" y="24"/>
                    <a:pt x="3" y="26"/>
                  </a:cubicBezTo>
                  <a:cubicBezTo>
                    <a:pt x="2" y="28"/>
                    <a:pt x="1" y="29"/>
                    <a:pt x="1" y="29"/>
                  </a:cubicBezTo>
                  <a:cubicBezTo>
                    <a:pt x="0" y="28"/>
                    <a:pt x="0" y="28"/>
                    <a:pt x="0" y="28"/>
                  </a:cubicBezTo>
                  <a:cubicBezTo>
                    <a:pt x="0" y="28"/>
                    <a:pt x="1" y="27"/>
                    <a:pt x="1" y="25"/>
                  </a:cubicBezTo>
                  <a:cubicBezTo>
                    <a:pt x="2" y="23"/>
                    <a:pt x="2" y="22"/>
                    <a:pt x="3" y="21"/>
                  </a:cubicBezTo>
                  <a:cubicBezTo>
                    <a:pt x="4" y="19"/>
                    <a:pt x="5" y="17"/>
                    <a:pt x="6" y="16"/>
                  </a:cubicBezTo>
                  <a:cubicBezTo>
                    <a:pt x="7" y="14"/>
                    <a:pt x="9" y="12"/>
                    <a:pt x="11" y="11"/>
                  </a:cubicBezTo>
                  <a:cubicBezTo>
                    <a:pt x="12" y="9"/>
                    <a:pt x="14" y="7"/>
                    <a:pt x="17" y="5"/>
                  </a:cubicBezTo>
                  <a:cubicBezTo>
                    <a:pt x="19" y="4"/>
                    <a:pt x="21" y="2"/>
                    <a:pt x="24" y="1"/>
                  </a:cubicBezTo>
                  <a:cubicBezTo>
                    <a:pt x="27" y="0"/>
                    <a:pt x="30" y="0"/>
                    <a:pt x="34" y="0"/>
                  </a:cubicBezTo>
                  <a:cubicBezTo>
                    <a:pt x="37" y="0"/>
                    <a:pt x="40" y="0"/>
                    <a:pt x="43" y="1"/>
                  </a:cubicBezTo>
                  <a:cubicBezTo>
                    <a:pt x="46" y="2"/>
                    <a:pt x="49" y="3"/>
                    <a:pt x="51" y="5"/>
                  </a:cubicBezTo>
                  <a:cubicBezTo>
                    <a:pt x="54" y="6"/>
                    <a:pt x="56" y="8"/>
                    <a:pt x="57" y="10"/>
                  </a:cubicBezTo>
                  <a:cubicBezTo>
                    <a:pt x="59" y="12"/>
                    <a:pt x="61" y="14"/>
                    <a:pt x="62" y="15"/>
                  </a:cubicBezTo>
                  <a:cubicBezTo>
                    <a:pt x="64" y="19"/>
                    <a:pt x="65" y="22"/>
                    <a:pt x="66" y="24"/>
                  </a:cubicBezTo>
                  <a:cubicBezTo>
                    <a:pt x="67" y="27"/>
                    <a:pt x="67" y="28"/>
                    <a:pt x="67" y="28"/>
                  </a:cubicBezTo>
                  <a:lnTo>
                    <a:pt x="66" y="29"/>
                  </a:lnTo>
                  <a:close/>
                </a:path>
              </a:pathLst>
            </a:custGeom>
            <a:solidFill>
              <a:srgbClr val="7F6F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7" name="íŝļíďê"/>
            <p:cNvSpPr/>
            <p:nvPr>
              <p:custDataLst>
                <p:tags r:id="rId55"/>
              </p:custDataLst>
            </p:nvPr>
          </p:nvSpPr>
          <p:spPr bwMode="auto">
            <a:xfrm>
              <a:off x="6595269" y="3856038"/>
              <a:ext cx="69850" cy="111125"/>
            </a:xfrm>
            <a:custGeom>
              <a:avLst/>
              <a:gdLst>
                <a:gd name="T0" fmla="*/ 19 w 21"/>
                <a:gd name="T1" fmla="*/ 2 h 34"/>
                <a:gd name="T2" fmla="*/ 15 w 21"/>
                <a:gd name="T3" fmla="*/ 1 h 34"/>
                <a:gd name="T4" fmla="*/ 6 w 21"/>
                <a:gd name="T5" fmla="*/ 6 h 34"/>
                <a:gd name="T6" fmla="*/ 3 w 21"/>
                <a:gd name="T7" fmla="*/ 12 h 34"/>
                <a:gd name="T8" fmla="*/ 2 w 21"/>
                <a:gd name="T9" fmla="*/ 16 h 34"/>
                <a:gd name="T10" fmla="*/ 3 w 21"/>
                <a:gd name="T11" fmla="*/ 27 h 34"/>
                <a:gd name="T12" fmla="*/ 12 w 21"/>
                <a:gd name="T13" fmla="*/ 31 h 34"/>
                <a:gd name="T14" fmla="*/ 13 w 21"/>
                <a:gd name="T15" fmla="*/ 30 h 34"/>
                <a:gd name="T16" fmla="*/ 15 w 21"/>
                <a:gd name="T17" fmla="*/ 29 h 34"/>
                <a:gd name="T18" fmla="*/ 15 w 21"/>
                <a:gd name="T19" fmla="*/ 27 h 34"/>
                <a:gd name="T20" fmla="*/ 15 w 21"/>
                <a:gd name="T21" fmla="*/ 26 h 34"/>
                <a:gd name="T22" fmla="*/ 14 w 21"/>
                <a:gd name="T23" fmla="*/ 24 h 34"/>
                <a:gd name="T24" fmla="*/ 12 w 21"/>
                <a:gd name="T25" fmla="*/ 22 h 34"/>
                <a:gd name="T26" fmla="*/ 6 w 21"/>
                <a:gd name="T27" fmla="*/ 22 h 34"/>
                <a:gd name="T28" fmla="*/ 5 w 21"/>
                <a:gd name="T29" fmla="*/ 22 h 34"/>
                <a:gd name="T30" fmla="*/ 5 w 21"/>
                <a:gd name="T31" fmla="*/ 22 h 34"/>
                <a:gd name="T32" fmla="*/ 4 w 21"/>
                <a:gd name="T33" fmla="*/ 23 h 34"/>
                <a:gd name="T34" fmla="*/ 3 w 21"/>
                <a:gd name="T35" fmla="*/ 27 h 34"/>
                <a:gd name="T36" fmla="*/ 3 w 21"/>
                <a:gd name="T37" fmla="*/ 28 h 34"/>
                <a:gd name="T38" fmla="*/ 2 w 21"/>
                <a:gd name="T39" fmla="*/ 28 h 34"/>
                <a:gd name="T40" fmla="*/ 3 w 21"/>
                <a:gd name="T41" fmla="*/ 24 h 34"/>
                <a:gd name="T42" fmla="*/ 4 w 21"/>
                <a:gd name="T43" fmla="*/ 22 h 34"/>
                <a:gd name="T44" fmla="*/ 5 w 21"/>
                <a:gd name="T45" fmla="*/ 21 h 34"/>
                <a:gd name="T46" fmla="*/ 5 w 21"/>
                <a:gd name="T47" fmla="*/ 21 h 34"/>
                <a:gd name="T48" fmla="*/ 11 w 21"/>
                <a:gd name="T49" fmla="*/ 20 h 34"/>
                <a:gd name="T50" fmla="*/ 14 w 21"/>
                <a:gd name="T51" fmla="*/ 21 h 34"/>
                <a:gd name="T52" fmla="*/ 17 w 21"/>
                <a:gd name="T53" fmla="*/ 24 h 34"/>
                <a:gd name="T54" fmla="*/ 15 w 21"/>
                <a:gd name="T55" fmla="*/ 32 h 34"/>
                <a:gd name="T56" fmla="*/ 12 w 21"/>
                <a:gd name="T57" fmla="*/ 33 h 34"/>
                <a:gd name="T58" fmla="*/ 5 w 21"/>
                <a:gd name="T59" fmla="*/ 32 h 34"/>
                <a:gd name="T60" fmla="*/ 5 w 21"/>
                <a:gd name="T61" fmla="*/ 32 h 34"/>
                <a:gd name="T62" fmla="*/ 1 w 21"/>
                <a:gd name="T63" fmla="*/ 27 h 34"/>
                <a:gd name="T64" fmla="*/ 0 w 21"/>
                <a:gd name="T65" fmla="*/ 16 h 34"/>
                <a:gd name="T66" fmla="*/ 1 w 21"/>
                <a:gd name="T67" fmla="*/ 12 h 34"/>
                <a:gd name="T68" fmla="*/ 5 w 21"/>
                <a:gd name="T69" fmla="*/ 6 h 34"/>
                <a:gd name="T70" fmla="*/ 12 w 21"/>
                <a:gd name="T71" fmla="*/ 0 h 34"/>
                <a:gd name="T72" fmla="*/ 19 w 21"/>
                <a:gd name="T73" fmla="*/ 2 h 34"/>
                <a:gd name="T74" fmla="*/ 21 w 21"/>
                <a:gd name="T75"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 h="34">
                  <a:moveTo>
                    <a:pt x="21" y="5"/>
                  </a:moveTo>
                  <a:cubicBezTo>
                    <a:pt x="20" y="5"/>
                    <a:pt x="20" y="4"/>
                    <a:pt x="19" y="2"/>
                  </a:cubicBezTo>
                  <a:cubicBezTo>
                    <a:pt x="18" y="2"/>
                    <a:pt x="18" y="1"/>
                    <a:pt x="17" y="1"/>
                  </a:cubicBezTo>
                  <a:cubicBezTo>
                    <a:pt x="17" y="1"/>
                    <a:pt x="16" y="1"/>
                    <a:pt x="15" y="1"/>
                  </a:cubicBezTo>
                  <a:cubicBezTo>
                    <a:pt x="13" y="1"/>
                    <a:pt x="12" y="1"/>
                    <a:pt x="10" y="2"/>
                  </a:cubicBezTo>
                  <a:cubicBezTo>
                    <a:pt x="9" y="3"/>
                    <a:pt x="7" y="5"/>
                    <a:pt x="6" y="6"/>
                  </a:cubicBezTo>
                  <a:cubicBezTo>
                    <a:pt x="5" y="7"/>
                    <a:pt x="5" y="8"/>
                    <a:pt x="4" y="9"/>
                  </a:cubicBezTo>
                  <a:cubicBezTo>
                    <a:pt x="3" y="10"/>
                    <a:pt x="3" y="11"/>
                    <a:pt x="3" y="12"/>
                  </a:cubicBezTo>
                  <a:cubicBezTo>
                    <a:pt x="2" y="13"/>
                    <a:pt x="2" y="14"/>
                    <a:pt x="2" y="14"/>
                  </a:cubicBezTo>
                  <a:cubicBezTo>
                    <a:pt x="2" y="16"/>
                    <a:pt x="2" y="16"/>
                    <a:pt x="2" y="16"/>
                  </a:cubicBezTo>
                  <a:cubicBezTo>
                    <a:pt x="2" y="17"/>
                    <a:pt x="1" y="18"/>
                    <a:pt x="2" y="19"/>
                  </a:cubicBezTo>
                  <a:cubicBezTo>
                    <a:pt x="2" y="22"/>
                    <a:pt x="2" y="24"/>
                    <a:pt x="3" y="27"/>
                  </a:cubicBezTo>
                  <a:cubicBezTo>
                    <a:pt x="4" y="29"/>
                    <a:pt x="6" y="30"/>
                    <a:pt x="8" y="31"/>
                  </a:cubicBezTo>
                  <a:cubicBezTo>
                    <a:pt x="9" y="31"/>
                    <a:pt x="10" y="31"/>
                    <a:pt x="12" y="31"/>
                  </a:cubicBezTo>
                  <a:cubicBezTo>
                    <a:pt x="12" y="31"/>
                    <a:pt x="13" y="31"/>
                    <a:pt x="13" y="31"/>
                  </a:cubicBezTo>
                  <a:cubicBezTo>
                    <a:pt x="13" y="30"/>
                    <a:pt x="13" y="30"/>
                    <a:pt x="13" y="30"/>
                  </a:cubicBezTo>
                  <a:cubicBezTo>
                    <a:pt x="14" y="30"/>
                    <a:pt x="14" y="30"/>
                    <a:pt x="14" y="30"/>
                  </a:cubicBezTo>
                  <a:cubicBezTo>
                    <a:pt x="14" y="29"/>
                    <a:pt x="14" y="29"/>
                    <a:pt x="15" y="29"/>
                  </a:cubicBezTo>
                  <a:cubicBezTo>
                    <a:pt x="15" y="28"/>
                    <a:pt x="15" y="28"/>
                    <a:pt x="15" y="27"/>
                  </a:cubicBezTo>
                  <a:cubicBezTo>
                    <a:pt x="15" y="27"/>
                    <a:pt x="15" y="27"/>
                    <a:pt x="15" y="27"/>
                  </a:cubicBezTo>
                  <a:cubicBezTo>
                    <a:pt x="15" y="27"/>
                    <a:pt x="15" y="27"/>
                    <a:pt x="15" y="27"/>
                  </a:cubicBezTo>
                  <a:cubicBezTo>
                    <a:pt x="15" y="26"/>
                    <a:pt x="15" y="26"/>
                    <a:pt x="15" y="26"/>
                  </a:cubicBezTo>
                  <a:cubicBezTo>
                    <a:pt x="15" y="25"/>
                    <a:pt x="15" y="25"/>
                    <a:pt x="14" y="25"/>
                  </a:cubicBezTo>
                  <a:cubicBezTo>
                    <a:pt x="14" y="24"/>
                    <a:pt x="14" y="24"/>
                    <a:pt x="14" y="24"/>
                  </a:cubicBezTo>
                  <a:cubicBezTo>
                    <a:pt x="14" y="23"/>
                    <a:pt x="13" y="23"/>
                    <a:pt x="13" y="23"/>
                  </a:cubicBezTo>
                  <a:cubicBezTo>
                    <a:pt x="12" y="22"/>
                    <a:pt x="12" y="22"/>
                    <a:pt x="12" y="22"/>
                  </a:cubicBezTo>
                  <a:cubicBezTo>
                    <a:pt x="11" y="22"/>
                    <a:pt x="11" y="22"/>
                    <a:pt x="11" y="22"/>
                  </a:cubicBezTo>
                  <a:cubicBezTo>
                    <a:pt x="9" y="21"/>
                    <a:pt x="7" y="21"/>
                    <a:pt x="6" y="22"/>
                  </a:cubicBezTo>
                  <a:cubicBezTo>
                    <a:pt x="6" y="22"/>
                    <a:pt x="6" y="22"/>
                    <a:pt x="6" y="22"/>
                  </a:cubicBezTo>
                  <a:cubicBezTo>
                    <a:pt x="5" y="22"/>
                    <a:pt x="5" y="22"/>
                    <a:pt x="5" y="22"/>
                  </a:cubicBezTo>
                  <a:cubicBezTo>
                    <a:pt x="5" y="22"/>
                    <a:pt x="5" y="22"/>
                    <a:pt x="5" y="22"/>
                  </a:cubicBezTo>
                  <a:cubicBezTo>
                    <a:pt x="5" y="22"/>
                    <a:pt x="5" y="22"/>
                    <a:pt x="5" y="22"/>
                  </a:cubicBezTo>
                  <a:cubicBezTo>
                    <a:pt x="5" y="23"/>
                    <a:pt x="5" y="23"/>
                    <a:pt x="5" y="23"/>
                  </a:cubicBezTo>
                  <a:cubicBezTo>
                    <a:pt x="4" y="23"/>
                    <a:pt x="4" y="23"/>
                    <a:pt x="4" y="23"/>
                  </a:cubicBezTo>
                  <a:cubicBezTo>
                    <a:pt x="4" y="24"/>
                    <a:pt x="4" y="24"/>
                    <a:pt x="3" y="25"/>
                  </a:cubicBezTo>
                  <a:cubicBezTo>
                    <a:pt x="3" y="26"/>
                    <a:pt x="3" y="26"/>
                    <a:pt x="3" y="27"/>
                  </a:cubicBezTo>
                  <a:cubicBezTo>
                    <a:pt x="3" y="28"/>
                    <a:pt x="3" y="28"/>
                    <a:pt x="3" y="28"/>
                  </a:cubicBezTo>
                  <a:cubicBezTo>
                    <a:pt x="3" y="28"/>
                    <a:pt x="3" y="28"/>
                    <a:pt x="3" y="28"/>
                  </a:cubicBezTo>
                  <a:cubicBezTo>
                    <a:pt x="3" y="28"/>
                    <a:pt x="3" y="28"/>
                    <a:pt x="3" y="28"/>
                  </a:cubicBezTo>
                  <a:cubicBezTo>
                    <a:pt x="2" y="28"/>
                    <a:pt x="2" y="28"/>
                    <a:pt x="2" y="28"/>
                  </a:cubicBezTo>
                  <a:cubicBezTo>
                    <a:pt x="2" y="28"/>
                    <a:pt x="2" y="28"/>
                    <a:pt x="2" y="27"/>
                  </a:cubicBezTo>
                  <a:cubicBezTo>
                    <a:pt x="2" y="26"/>
                    <a:pt x="2" y="25"/>
                    <a:pt x="3" y="24"/>
                  </a:cubicBezTo>
                  <a:cubicBezTo>
                    <a:pt x="3" y="24"/>
                    <a:pt x="3" y="23"/>
                    <a:pt x="4" y="22"/>
                  </a:cubicBezTo>
                  <a:cubicBezTo>
                    <a:pt x="4" y="22"/>
                    <a:pt x="4" y="22"/>
                    <a:pt x="4" y="22"/>
                  </a:cubicBezTo>
                  <a:cubicBezTo>
                    <a:pt x="4" y="21"/>
                    <a:pt x="4" y="21"/>
                    <a:pt x="4" y="21"/>
                  </a:cubicBezTo>
                  <a:cubicBezTo>
                    <a:pt x="5" y="21"/>
                    <a:pt x="5" y="21"/>
                    <a:pt x="5" y="21"/>
                  </a:cubicBezTo>
                  <a:cubicBezTo>
                    <a:pt x="5" y="21"/>
                    <a:pt x="5" y="21"/>
                    <a:pt x="5" y="21"/>
                  </a:cubicBezTo>
                  <a:cubicBezTo>
                    <a:pt x="5" y="21"/>
                    <a:pt x="5" y="21"/>
                    <a:pt x="5" y="21"/>
                  </a:cubicBezTo>
                  <a:cubicBezTo>
                    <a:pt x="5" y="21"/>
                    <a:pt x="5" y="21"/>
                    <a:pt x="5" y="21"/>
                  </a:cubicBezTo>
                  <a:cubicBezTo>
                    <a:pt x="7" y="20"/>
                    <a:pt x="9" y="19"/>
                    <a:pt x="11" y="20"/>
                  </a:cubicBezTo>
                  <a:cubicBezTo>
                    <a:pt x="12" y="20"/>
                    <a:pt x="12" y="20"/>
                    <a:pt x="13" y="20"/>
                  </a:cubicBezTo>
                  <a:cubicBezTo>
                    <a:pt x="13" y="20"/>
                    <a:pt x="14" y="21"/>
                    <a:pt x="14" y="21"/>
                  </a:cubicBezTo>
                  <a:cubicBezTo>
                    <a:pt x="15" y="21"/>
                    <a:pt x="15" y="22"/>
                    <a:pt x="16" y="22"/>
                  </a:cubicBezTo>
                  <a:cubicBezTo>
                    <a:pt x="16" y="23"/>
                    <a:pt x="16" y="23"/>
                    <a:pt x="17" y="24"/>
                  </a:cubicBezTo>
                  <a:cubicBezTo>
                    <a:pt x="18" y="26"/>
                    <a:pt x="18" y="29"/>
                    <a:pt x="16" y="32"/>
                  </a:cubicBezTo>
                  <a:cubicBezTo>
                    <a:pt x="15" y="32"/>
                    <a:pt x="15" y="32"/>
                    <a:pt x="15" y="32"/>
                  </a:cubicBezTo>
                  <a:cubicBezTo>
                    <a:pt x="15" y="33"/>
                    <a:pt x="14" y="33"/>
                    <a:pt x="14" y="33"/>
                  </a:cubicBezTo>
                  <a:cubicBezTo>
                    <a:pt x="13" y="33"/>
                    <a:pt x="12" y="33"/>
                    <a:pt x="12" y="33"/>
                  </a:cubicBezTo>
                  <a:cubicBezTo>
                    <a:pt x="10" y="34"/>
                    <a:pt x="9" y="33"/>
                    <a:pt x="8" y="33"/>
                  </a:cubicBezTo>
                  <a:cubicBezTo>
                    <a:pt x="7" y="33"/>
                    <a:pt x="6" y="33"/>
                    <a:pt x="5" y="32"/>
                  </a:cubicBezTo>
                  <a:cubicBezTo>
                    <a:pt x="5" y="32"/>
                    <a:pt x="5" y="32"/>
                    <a:pt x="5" y="32"/>
                  </a:cubicBezTo>
                  <a:cubicBezTo>
                    <a:pt x="5" y="32"/>
                    <a:pt x="5" y="32"/>
                    <a:pt x="5" y="32"/>
                  </a:cubicBezTo>
                  <a:cubicBezTo>
                    <a:pt x="4" y="31"/>
                    <a:pt x="4" y="31"/>
                    <a:pt x="4" y="31"/>
                  </a:cubicBezTo>
                  <a:cubicBezTo>
                    <a:pt x="3" y="30"/>
                    <a:pt x="2" y="29"/>
                    <a:pt x="1" y="27"/>
                  </a:cubicBezTo>
                  <a:cubicBezTo>
                    <a:pt x="0" y="25"/>
                    <a:pt x="0" y="22"/>
                    <a:pt x="0" y="20"/>
                  </a:cubicBezTo>
                  <a:cubicBezTo>
                    <a:pt x="0" y="18"/>
                    <a:pt x="0" y="17"/>
                    <a:pt x="0" y="16"/>
                  </a:cubicBezTo>
                  <a:cubicBezTo>
                    <a:pt x="1" y="14"/>
                    <a:pt x="1" y="14"/>
                    <a:pt x="1" y="14"/>
                  </a:cubicBezTo>
                  <a:cubicBezTo>
                    <a:pt x="1" y="13"/>
                    <a:pt x="1" y="12"/>
                    <a:pt x="1" y="12"/>
                  </a:cubicBezTo>
                  <a:cubicBezTo>
                    <a:pt x="2" y="11"/>
                    <a:pt x="2" y="10"/>
                    <a:pt x="3" y="9"/>
                  </a:cubicBezTo>
                  <a:cubicBezTo>
                    <a:pt x="3" y="7"/>
                    <a:pt x="4" y="7"/>
                    <a:pt x="5" y="6"/>
                  </a:cubicBezTo>
                  <a:cubicBezTo>
                    <a:pt x="6" y="4"/>
                    <a:pt x="8" y="3"/>
                    <a:pt x="10" y="1"/>
                  </a:cubicBezTo>
                  <a:cubicBezTo>
                    <a:pt x="11" y="1"/>
                    <a:pt x="12" y="1"/>
                    <a:pt x="12" y="0"/>
                  </a:cubicBezTo>
                  <a:cubicBezTo>
                    <a:pt x="13" y="0"/>
                    <a:pt x="14" y="0"/>
                    <a:pt x="15" y="0"/>
                  </a:cubicBezTo>
                  <a:cubicBezTo>
                    <a:pt x="17" y="0"/>
                    <a:pt x="18" y="1"/>
                    <a:pt x="19" y="2"/>
                  </a:cubicBezTo>
                  <a:cubicBezTo>
                    <a:pt x="20" y="4"/>
                    <a:pt x="21" y="5"/>
                    <a:pt x="21" y="5"/>
                  </a:cubicBezTo>
                  <a:cubicBezTo>
                    <a:pt x="21" y="5"/>
                    <a:pt x="21" y="5"/>
                    <a:pt x="21" y="5"/>
                  </a:cubicBezTo>
                  <a:close/>
                </a:path>
              </a:pathLst>
            </a:custGeom>
            <a:solidFill>
              <a:srgbClr val="7F6F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8" name="îšľïḍê"/>
            <p:cNvSpPr/>
            <p:nvPr>
              <p:custDataLst>
                <p:tags r:id="rId56"/>
              </p:custDataLst>
            </p:nvPr>
          </p:nvSpPr>
          <p:spPr bwMode="auto">
            <a:xfrm>
              <a:off x="5723731" y="4067176"/>
              <a:ext cx="95250" cy="52388"/>
            </a:xfrm>
            <a:custGeom>
              <a:avLst/>
              <a:gdLst>
                <a:gd name="T0" fmla="*/ 3 w 29"/>
                <a:gd name="T1" fmla="*/ 0 h 16"/>
                <a:gd name="T2" fmla="*/ 1 w 29"/>
                <a:gd name="T3" fmla="*/ 2 h 16"/>
                <a:gd name="T4" fmla="*/ 2 w 29"/>
                <a:gd name="T5" fmla="*/ 5 h 16"/>
                <a:gd name="T6" fmla="*/ 25 w 29"/>
                <a:gd name="T7" fmla="*/ 15 h 16"/>
                <a:gd name="T8" fmla="*/ 26 w 29"/>
                <a:gd name="T9" fmla="*/ 16 h 16"/>
                <a:gd name="T10" fmla="*/ 28 w 29"/>
                <a:gd name="T11" fmla="*/ 14 h 16"/>
                <a:gd name="T12" fmla="*/ 27 w 29"/>
                <a:gd name="T13" fmla="*/ 11 h 16"/>
                <a:gd name="T14" fmla="*/ 4 w 29"/>
                <a:gd name="T15" fmla="*/ 0 h 16"/>
                <a:gd name="T16" fmla="*/ 3 w 29"/>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6">
                  <a:moveTo>
                    <a:pt x="3" y="0"/>
                  </a:moveTo>
                  <a:cubicBezTo>
                    <a:pt x="2" y="0"/>
                    <a:pt x="1" y="1"/>
                    <a:pt x="1" y="2"/>
                  </a:cubicBezTo>
                  <a:cubicBezTo>
                    <a:pt x="0" y="3"/>
                    <a:pt x="1" y="5"/>
                    <a:pt x="2" y="5"/>
                  </a:cubicBezTo>
                  <a:cubicBezTo>
                    <a:pt x="25" y="15"/>
                    <a:pt x="25" y="15"/>
                    <a:pt x="25" y="15"/>
                  </a:cubicBezTo>
                  <a:cubicBezTo>
                    <a:pt x="25" y="16"/>
                    <a:pt x="25" y="16"/>
                    <a:pt x="26" y="16"/>
                  </a:cubicBezTo>
                  <a:cubicBezTo>
                    <a:pt x="27" y="16"/>
                    <a:pt x="28" y="15"/>
                    <a:pt x="28" y="14"/>
                  </a:cubicBezTo>
                  <a:cubicBezTo>
                    <a:pt x="29" y="13"/>
                    <a:pt x="28" y="11"/>
                    <a:pt x="27" y="11"/>
                  </a:cubicBezTo>
                  <a:cubicBezTo>
                    <a:pt x="4" y="0"/>
                    <a:pt x="4" y="0"/>
                    <a:pt x="4" y="0"/>
                  </a:cubicBezTo>
                  <a:cubicBezTo>
                    <a:pt x="4" y="0"/>
                    <a:pt x="4" y="0"/>
                    <a:pt x="3" y="0"/>
                  </a:cubicBezTo>
                </a:path>
              </a:pathLst>
            </a:custGeom>
            <a:solidFill>
              <a:srgbClr val="D996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9" name="ïśľïḓé"/>
            <p:cNvSpPr/>
            <p:nvPr>
              <p:custDataLst>
                <p:tags r:id="rId57"/>
              </p:custDataLst>
            </p:nvPr>
          </p:nvSpPr>
          <p:spPr bwMode="auto">
            <a:xfrm>
              <a:off x="5730081" y="4102101"/>
              <a:ext cx="96838" cy="50800"/>
            </a:xfrm>
            <a:custGeom>
              <a:avLst/>
              <a:gdLst>
                <a:gd name="T0" fmla="*/ 3 w 29"/>
                <a:gd name="T1" fmla="*/ 0 h 15"/>
                <a:gd name="T2" fmla="*/ 1 w 29"/>
                <a:gd name="T3" fmla="*/ 1 h 15"/>
                <a:gd name="T4" fmla="*/ 2 w 29"/>
                <a:gd name="T5" fmla="*/ 4 h 15"/>
                <a:gd name="T6" fmla="*/ 25 w 29"/>
                <a:gd name="T7" fmla="*/ 15 h 15"/>
                <a:gd name="T8" fmla="*/ 26 w 29"/>
                <a:gd name="T9" fmla="*/ 15 h 15"/>
                <a:gd name="T10" fmla="*/ 28 w 29"/>
                <a:gd name="T11" fmla="*/ 13 h 15"/>
                <a:gd name="T12" fmla="*/ 27 w 29"/>
                <a:gd name="T13" fmla="*/ 10 h 15"/>
                <a:gd name="T14" fmla="*/ 4 w 29"/>
                <a:gd name="T15" fmla="*/ 0 h 15"/>
                <a:gd name="T16" fmla="*/ 3 w 29"/>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5">
                  <a:moveTo>
                    <a:pt x="3" y="0"/>
                  </a:moveTo>
                  <a:cubicBezTo>
                    <a:pt x="2" y="0"/>
                    <a:pt x="1" y="0"/>
                    <a:pt x="1" y="1"/>
                  </a:cubicBezTo>
                  <a:cubicBezTo>
                    <a:pt x="0" y="2"/>
                    <a:pt x="1" y="4"/>
                    <a:pt x="2" y="4"/>
                  </a:cubicBezTo>
                  <a:cubicBezTo>
                    <a:pt x="25" y="15"/>
                    <a:pt x="25" y="15"/>
                    <a:pt x="25" y="15"/>
                  </a:cubicBezTo>
                  <a:cubicBezTo>
                    <a:pt x="25" y="15"/>
                    <a:pt x="25" y="15"/>
                    <a:pt x="26" y="15"/>
                  </a:cubicBezTo>
                  <a:cubicBezTo>
                    <a:pt x="27" y="15"/>
                    <a:pt x="27" y="14"/>
                    <a:pt x="28" y="13"/>
                  </a:cubicBezTo>
                  <a:cubicBezTo>
                    <a:pt x="29" y="12"/>
                    <a:pt x="28" y="11"/>
                    <a:pt x="27" y="10"/>
                  </a:cubicBezTo>
                  <a:cubicBezTo>
                    <a:pt x="4" y="0"/>
                    <a:pt x="4" y="0"/>
                    <a:pt x="4" y="0"/>
                  </a:cubicBezTo>
                  <a:cubicBezTo>
                    <a:pt x="4" y="0"/>
                    <a:pt x="3" y="0"/>
                    <a:pt x="3" y="0"/>
                  </a:cubicBezTo>
                </a:path>
              </a:pathLst>
            </a:custGeom>
            <a:solidFill>
              <a:srgbClr val="D996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0" name="íŝľïḋê"/>
            <p:cNvSpPr/>
            <p:nvPr>
              <p:custDataLst>
                <p:tags r:id="rId58"/>
              </p:custDataLst>
            </p:nvPr>
          </p:nvSpPr>
          <p:spPr bwMode="auto">
            <a:xfrm>
              <a:off x="6357144" y="4067176"/>
              <a:ext cx="93663" cy="52388"/>
            </a:xfrm>
            <a:custGeom>
              <a:avLst/>
              <a:gdLst>
                <a:gd name="T0" fmla="*/ 25 w 28"/>
                <a:gd name="T1" fmla="*/ 0 h 16"/>
                <a:gd name="T2" fmla="*/ 24 w 28"/>
                <a:gd name="T3" fmla="*/ 0 h 16"/>
                <a:gd name="T4" fmla="*/ 2 w 28"/>
                <a:gd name="T5" fmla="*/ 11 h 16"/>
                <a:gd name="T6" fmla="*/ 0 w 28"/>
                <a:gd name="T7" fmla="*/ 14 h 16"/>
                <a:gd name="T8" fmla="*/ 3 w 28"/>
                <a:gd name="T9" fmla="*/ 16 h 16"/>
                <a:gd name="T10" fmla="*/ 4 w 28"/>
                <a:gd name="T11" fmla="*/ 15 h 16"/>
                <a:gd name="T12" fmla="*/ 26 w 28"/>
                <a:gd name="T13" fmla="*/ 5 h 16"/>
                <a:gd name="T14" fmla="*/ 28 w 28"/>
                <a:gd name="T15" fmla="*/ 2 h 16"/>
                <a:gd name="T16" fmla="*/ 25 w 28"/>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6">
                  <a:moveTo>
                    <a:pt x="25" y="0"/>
                  </a:moveTo>
                  <a:cubicBezTo>
                    <a:pt x="25" y="0"/>
                    <a:pt x="24" y="0"/>
                    <a:pt x="24" y="0"/>
                  </a:cubicBezTo>
                  <a:cubicBezTo>
                    <a:pt x="2" y="11"/>
                    <a:pt x="2" y="11"/>
                    <a:pt x="2" y="11"/>
                  </a:cubicBezTo>
                  <a:cubicBezTo>
                    <a:pt x="0" y="11"/>
                    <a:pt x="0" y="13"/>
                    <a:pt x="0" y="14"/>
                  </a:cubicBezTo>
                  <a:cubicBezTo>
                    <a:pt x="1" y="15"/>
                    <a:pt x="2" y="16"/>
                    <a:pt x="3" y="16"/>
                  </a:cubicBezTo>
                  <a:cubicBezTo>
                    <a:pt x="3" y="16"/>
                    <a:pt x="3" y="16"/>
                    <a:pt x="4" y="15"/>
                  </a:cubicBezTo>
                  <a:cubicBezTo>
                    <a:pt x="26" y="5"/>
                    <a:pt x="26" y="5"/>
                    <a:pt x="26" y="5"/>
                  </a:cubicBezTo>
                  <a:cubicBezTo>
                    <a:pt x="28" y="5"/>
                    <a:pt x="28" y="3"/>
                    <a:pt x="28" y="2"/>
                  </a:cubicBezTo>
                  <a:cubicBezTo>
                    <a:pt x="27" y="1"/>
                    <a:pt x="26" y="0"/>
                    <a:pt x="25" y="0"/>
                  </a:cubicBezTo>
                </a:path>
              </a:pathLst>
            </a:custGeom>
            <a:solidFill>
              <a:srgbClr val="D996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1" name="iṣľîďe"/>
            <p:cNvSpPr/>
            <p:nvPr>
              <p:custDataLst>
                <p:tags r:id="rId59"/>
              </p:custDataLst>
            </p:nvPr>
          </p:nvSpPr>
          <p:spPr bwMode="auto">
            <a:xfrm>
              <a:off x="6350794" y="4102101"/>
              <a:ext cx="93663" cy="50800"/>
            </a:xfrm>
            <a:custGeom>
              <a:avLst/>
              <a:gdLst>
                <a:gd name="T0" fmla="*/ 25 w 28"/>
                <a:gd name="T1" fmla="*/ 0 h 15"/>
                <a:gd name="T2" fmla="*/ 24 w 28"/>
                <a:gd name="T3" fmla="*/ 0 h 15"/>
                <a:gd name="T4" fmla="*/ 2 w 28"/>
                <a:gd name="T5" fmla="*/ 10 h 15"/>
                <a:gd name="T6" fmla="*/ 1 w 28"/>
                <a:gd name="T7" fmla="*/ 13 h 15"/>
                <a:gd name="T8" fmla="*/ 3 w 28"/>
                <a:gd name="T9" fmla="*/ 15 h 15"/>
                <a:gd name="T10" fmla="*/ 4 w 28"/>
                <a:gd name="T11" fmla="*/ 15 h 15"/>
                <a:gd name="T12" fmla="*/ 27 w 28"/>
                <a:gd name="T13" fmla="*/ 4 h 15"/>
                <a:gd name="T14" fmla="*/ 28 w 28"/>
                <a:gd name="T15" fmla="*/ 1 h 15"/>
                <a:gd name="T16" fmla="*/ 25 w 28"/>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5">
                  <a:moveTo>
                    <a:pt x="25" y="0"/>
                  </a:moveTo>
                  <a:cubicBezTo>
                    <a:pt x="25" y="0"/>
                    <a:pt x="25" y="0"/>
                    <a:pt x="24" y="0"/>
                  </a:cubicBezTo>
                  <a:cubicBezTo>
                    <a:pt x="2" y="10"/>
                    <a:pt x="2" y="10"/>
                    <a:pt x="2" y="10"/>
                  </a:cubicBezTo>
                  <a:cubicBezTo>
                    <a:pt x="1" y="11"/>
                    <a:pt x="0" y="12"/>
                    <a:pt x="1" y="13"/>
                  </a:cubicBezTo>
                  <a:cubicBezTo>
                    <a:pt x="1" y="14"/>
                    <a:pt x="2" y="15"/>
                    <a:pt x="3" y="15"/>
                  </a:cubicBezTo>
                  <a:cubicBezTo>
                    <a:pt x="3" y="15"/>
                    <a:pt x="4" y="15"/>
                    <a:pt x="4" y="15"/>
                  </a:cubicBezTo>
                  <a:cubicBezTo>
                    <a:pt x="27" y="4"/>
                    <a:pt x="27" y="4"/>
                    <a:pt x="27" y="4"/>
                  </a:cubicBezTo>
                  <a:cubicBezTo>
                    <a:pt x="28" y="4"/>
                    <a:pt x="28" y="2"/>
                    <a:pt x="28" y="1"/>
                  </a:cubicBezTo>
                  <a:cubicBezTo>
                    <a:pt x="27" y="0"/>
                    <a:pt x="26" y="0"/>
                    <a:pt x="25" y="0"/>
                  </a:cubicBezTo>
                </a:path>
              </a:pathLst>
            </a:custGeom>
            <a:solidFill>
              <a:srgbClr val="D996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2" name="iṣľídê"/>
            <p:cNvSpPr/>
            <p:nvPr>
              <p:custDataLst>
                <p:tags r:id="rId60"/>
              </p:custDataLst>
            </p:nvPr>
          </p:nvSpPr>
          <p:spPr bwMode="auto">
            <a:xfrm>
              <a:off x="5568156" y="5262563"/>
              <a:ext cx="1011238" cy="39688"/>
            </a:xfrm>
            <a:custGeom>
              <a:avLst/>
              <a:gdLst>
                <a:gd name="T0" fmla="*/ 306 w 306"/>
                <a:gd name="T1" fmla="*/ 0 h 12"/>
                <a:gd name="T2" fmla="*/ 306 w 306"/>
                <a:gd name="T3" fmla="*/ 6 h 12"/>
                <a:gd name="T4" fmla="*/ 300 w 306"/>
                <a:gd name="T5" fmla="*/ 12 h 12"/>
                <a:gd name="T6" fmla="*/ 6 w 306"/>
                <a:gd name="T7" fmla="*/ 12 h 12"/>
                <a:gd name="T8" fmla="*/ 0 w 306"/>
                <a:gd name="T9" fmla="*/ 6 h 12"/>
                <a:gd name="T10" fmla="*/ 0 w 306"/>
                <a:gd name="T11" fmla="*/ 0 h 12"/>
                <a:gd name="T12" fmla="*/ 306 w 30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06" h="12">
                  <a:moveTo>
                    <a:pt x="306" y="0"/>
                  </a:moveTo>
                  <a:cubicBezTo>
                    <a:pt x="306" y="6"/>
                    <a:pt x="306" y="6"/>
                    <a:pt x="306" y="6"/>
                  </a:cubicBezTo>
                  <a:cubicBezTo>
                    <a:pt x="306" y="9"/>
                    <a:pt x="303" y="12"/>
                    <a:pt x="300" y="12"/>
                  </a:cubicBezTo>
                  <a:cubicBezTo>
                    <a:pt x="6" y="12"/>
                    <a:pt x="6" y="12"/>
                    <a:pt x="6" y="12"/>
                  </a:cubicBezTo>
                  <a:cubicBezTo>
                    <a:pt x="3" y="12"/>
                    <a:pt x="0" y="9"/>
                    <a:pt x="0" y="6"/>
                  </a:cubicBezTo>
                  <a:cubicBezTo>
                    <a:pt x="0" y="0"/>
                    <a:pt x="0" y="0"/>
                    <a:pt x="0" y="0"/>
                  </a:cubicBezTo>
                  <a:lnTo>
                    <a:pt x="306" y="0"/>
                  </a:lnTo>
                  <a:close/>
                </a:path>
              </a:pathLst>
            </a:custGeom>
            <a:solidFill>
              <a:srgbClr val="1F21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3" name="iṧḷiḑê"/>
            <p:cNvSpPr/>
            <p:nvPr>
              <p:custDataLst>
                <p:tags r:id="rId61"/>
              </p:custDataLst>
            </p:nvPr>
          </p:nvSpPr>
          <p:spPr bwMode="auto">
            <a:xfrm>
              <a:off x="5568156" y="5249863"/>
              <a:ext cx="1011238" cy="12700"/>
            </a:xfrm>
            <a:prstGeom prst="rect">
              <a:avLst/>
            </a:prstGeom>
            <a:solidFill>
              <a:srgbClr val="86878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64" name="iṡ1îḓè"/>
            <p:cNvSpPr/>
            <p:nvPr>
              <p:custDataLst>
                <p:tags r:id="rId62"/>
              </p:custDataLst>
            </p:nvPr>
          </p:nvSpPr>
          <p:spPr bwMode="auto">
            <a:xfrm>
              <a:off x="5360194" y="4976813"/>
              <a:ext cx="849313" cy="230188"/>
            </a:xfrm>
            <a:custGeom>
              <a:avLst/>
              <a:gdLst>
                <a:gd name="T0" fmla="*/ 69 w 257"/>
                <a:gd name="T1" fmla="*/ 1 h 70"/>
                <a:gd name="T2" fmla="*/ 15 w 257"/>
                <a:gd name="T3" fmla="*/ 15 h 70"/>
                <a:gd name="T4" fmla="*/ 33 w 257"/>
                <a:gd name="T5" fmla="*/ 61 h 70"/>
                <a:gd name="T6" fmla="*/ 60 w 257"/>
                <a:gd name="T7" fmla="*/ 64 h 70"/>
                <a:gd name="T8" fmla="*/ 245 w 257"/>
                <a:gd name="T9" fmla="*/ 32 h 70"/>
                <a:gd name="T10" fmla="*/ 165 w 257"/>
                <a:gd name="T11" fmla="*/ 5 h 70"/>
                <a:gd name="T12" fmla="*/ 69 w 257"/>
                <a:gd name="T13" fmla="*/ 1 h 70"/>
              </a:gdLst>
              <a:ahLst/>
              <a:cxnLst>
                <a:cxn ang="0">
                  <a:pos x="T0" y="T1"/>
                </a:cxn>
                <a:cxn ang="0">
                  <a:pos x="T2" y="T3"/>
                </a:cxn>
                <a:cxn ang="0">
                  <a:pos x="T4" y="T5"/>
                </a:cxn>
                <a:cxn ang="0">
                  <a:pos x="T6" y="T7"/>
                </a:cxn>
                <a:cxn ang="0">
                  <a:pos x="T8" y="T9"/>
                </a:cxn>
                <a:cxn ang="0">
                  <a:pos x="T10" y="T11"/>
                </a:cxn>
                <a:cxn ang="0">
                  <a:pos x="T12" y="T13"/>
                </a:cxn>
              </a:cxnLst>
              <a:rect l="0" t="0" r="r" b="b"/>
              <a:pathLst>
                <a:path w="257" h="70">
                  <a:moveTo>
                    <a:pt x="69" y="1"/>
                  </a:moveTo>
                  <a:cubicBezTo>
                    <a:pt x="49" y="2"/>
                    <a:pt x="27" y="4"/>
                    <a:pt x="15" y="15"/>
                  </a:cubicBezTo>
                  <a:cubicBezTo>
                    <a:pt x="0" y="29"/>
                    <a:pt x="9" y="53"/>
                    <a:pt x="33" y="61"/>
                  </a:cubicBezTo>
                  <a:cubicBezTo>
                    <a:pt x="41" y="63"/>
                    <a:pt x="51" y="64"/>
                    <a:pt x="60" y="64"/>
                  </a:cubicBezTo>
                  <a:cubicBezTo>
                    <a:pt x="89" y="65"/>
                    <a:pt x="257" y="70"/>
                    <a:pt x="245" y="32"/>
                  </a:cubicBezTo>
                  <a:cubicBezTo>
                    <a:pt x="240" y="14"/>
                    <a:pt x="184" y="8"/>
                    <a:pt x="165" y="5"/>
                  </a:cubicBezTo>
                  <a:cubicBezTo>
                    <a:pt x="133" y="1"/>
                    <a:pt x="101" y="0"/>
                    <a:pt x="69" y="1"/>
                  </a:cubicBezTo>
                  <a:close/>
                </a:path>
              </a:pathLst>
            </a:custGeom>
            <a:solidFill>
              <a:srgbClr val="F2D3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5" name="isļïḓé"/>
            <p:cNvSpPr/>
            <p:nvPr>
              <p:custDataLst>
                <p:tags r:id="rId63"/>
              </p:custDataLst>
            </p:nvPr>
          </p:nvSpPr>
          <p:spPr bwMode="auto">
            <a:xfrm>
              <a:off x="5952331" y="4976813"/>
              <a:ext cx="844550" cy="230188"/>
            </a:xfrm>
            <a:custGeom>
              <a:avLst/>
              <a:gdLst>
                <a:gd name="T0" fmla="*/ 187 w 256"/>
                <a:gd name="T1" fmla="*/ 1 h 70"/>
                <a:gd name="T2" fmla="*/ 242 w 256"/>
                <a:gd name="T3" fmla="*/ 15 h 70"/>
                <a:gd name="T4" fmla="*/ 224 w 256"/>
                <a:gd name="T5" fmla="*/ 61 h 70"/>
                <a:gd name="T6" fmla="*/ 196 w 256"/>
                <a:gd name="T7" fmla="*/ 64 h 70"/>
                <a:gd name="T8" fmla="*/ 11 w 256"/>
                <a:gd name="T9" fmla="*/ 32 h 70"/>
                <a:gd name="T10" fmla="*/ 92 w 256"/>
                <a:gd name="T11" fmla="*/ 5 h 70"/>
                <a:gd name="T12" fmla="*/ 187 w 256"/>
                <a:gd name="T13" fmla="*/ 1 h 70"/>
              </a:gdLst>
              <a:ahLst/>
              <a:cxnLst>
                <a:cxn ang="0">
                  <a:pos x="T0" y="T1"/>
                </a:cxn>
                <a:cxn ang="0">
                  <a:pos x="T2" y="T3"/>
                </a:cxn>
                <a:cxn ang="0">
                  <a:pos x="T4" y="T5"/>
                </a:cxn>
                <a:cxn ang="0">
                  <a:pos x="T6" y="T7"/>
                </a:cxn>
                <a:cxn ang="0">
                  <a:pos x="T8" y="T9"/>
                </a:cxn>
                <a:cxn ang="0">
                  <a:pos x="T10" y="T11"/>
                </a:cxn>
                <a:cxn ang="0">
                  <a:pos x="T12" y="T13"/>
                </a:cxn>
              </a:cxnLst>
              <a:rect l="0" t="0" r="r" b="b"/>
              <a:pathLst>
                <a:path w="256" h="70">
                  <a:moveTo>
                    <a:pt x="187" y="1"/>
                  </a:moveTo>
                  <a:cubicBezTo>
                    <a:pt x="207" y="2"/>
                    <a:pt x="229" y="4"/>
                    <a:pt x="242" y="15"/>
                  </a:cubicBezTo>
                  <a:cubicBezTo>
                    <a:pt x="256" y="29"/>
                    <a:pt x="247" y="53"/>
                    <a:pt x="224" y="61"/>
                  </a:cubicBezTo>
                  <a:cubicBezTo>
                    <a:pt x="215" y="63"/>
                    <a:pt x="205" y="64"/>
                    <a:pt x="196" y="64"/>
                  </a:cubicBezTo>
                  <a:cubicBezTo>
                    <a:pt x="167" y="65"/>
                    <a:pt x="0" y="70"/>
                    <a:pt x="11" y="32"/>
                  </a:cubicBezTo>
                  <a:cubicBezTo>
                    <a:pt x="16" y="14"/>
                    <a:pt x="72" y="8"/>
                    <a:pt x="92" y="5"/>
                  </a:cubicBezTo>
                  <a:cubicBezTo>
                    <a:pt x="123" y="1"/>
                    <a:pt x="156" y="0"/>
                    <a:pt x="187" y="1"/>
                  </a:cubicBezTo>
                  <a:close/>
                </a:path>
              </a:pathLst>
            </a:custGeom>
            <a:solidFill>
              <a:srgbClr val="F2D3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6" name="îṩľîḋè"/>
            <p:cNvSpPr/>
            <p:nvPr>
              <p:custDataLst>
                <p:tags r:id="rId64"/>
              </p:custDataLst>
            </p:nvPr>
          </p:nvSpPr>
          <p:spPr bwMode="auto">
            <a:xfrm>
              <a:off x="5568156" y="4683126"/>
              <a:ext cx="1011238" cy="579438"/>
            </a:xfrm>
            <a:custGeom>
              <a:avLst/>
              <a:gdLst>
                <a:gd name="T0" fmla="*/ 300 w 306"/>
                <a:gd name="T1" fmla="*/ 176 h 176"/>
                <a:gd name="T2" fmla="*/ 6 w 306"/>
                <a:gd name="T3" fmla="*/ 176 h 176"/>
                <a:gd name="T4" fmla="*/ 0 w 306"/>
                <a:gd name="T5" fmla="*/ 170 h 176"/>
                <a:gd name="T6" fmla="*/ 0 w 306"/>
                <a:gd name="T7" fmla="*/ 6 h 176"/>
                <a:gd name="T8" fmla="*/ 6 w 306"/>
                <a:gd name="T9" fmla="*/ 0 h 176"/>
                <a:gd name="T10" fmla="*/ 300 w 306"/>
                <a:gd name="T11" fmla="*/ 0 h 176"/>
                <a:gd name="T12" fmla="*/ 306 w 306"/>
                <a:gd name="T13" fmla="*/ 6 h 176"/>
                <a:gd name="T14" fmla="*/ 306 w 306"/>
                <a:gd name="T15" fmla="*/ 170 h 176"/>
                <a:gd name="T16" fmla="*/ 300 w 306"/>
                <a:gd name="T17"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76">
                  <a:moveTo>
                    <a:pt x="300" y="176"/>
                  </a:moveTo>
                  <a:cubicBezTo>
                    <a:pt x="6" y="176"/>
                    <a:pt x="6" y="176"/>
                    <a:pt x="6" y="176"/>
                  </a:cubicBezTo>
                  <a:cubicBezTo>
                    <a:pt x="3" y="176"/>
                    <a:pt x="0" y="174"/>
                    <a:pt x="0" y="170"/>
                  </a:cubicBezTo>
                  <a:cubicBezTo>
                    <a:pt x="0" y="6"/>
                    <a:pt x="0" y="6"/>
                    <a:pt x="0" y="6"/>
                  </a:cubicBezTo>
                  <a:cubicBezTo>
                    <a:pt x="0" y="2"/>
                    <a:pt x="3" y="0"/>
                    <a:pt x="6" y="0"/>
                  </a:cubicBezTo>
                  <a:cubicBezTo>
                    <a:pt x="300" y="0"/>
                    <a:pt x="300" y="0"/>
                    <a:pt x="300" y="0"/>
                  </a:cubicBezTo>
                  <a:cubicBezTo>
                    <a:pt x="303" y="0"/>
                    <a:pt x="306" y="2"/>
                    <a:pt x="306" y="6"/>
                  </a:cubicBezTo>
                  <a:cubicBezTo>
                    <a:pt x="306" y="170"/>
                    <a:pt x="306" y="170"/>
                    <a:pt x="306" y="170"/>
                  </a:cubicBezTo>
                  <a:cubicBezTo>
                    <a:pt x="306" y="174"/>
                    <a:pt x="303" y="176"/>
                    <a:pt x="300" y="176"/>
                  </a:cubicBezTo>
                  <a:close/>
                </a:path>
              </a:pathLst>
            </a:custGeom>
            <a:solidFill>
              <a:srgbClr val="1F21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7" name="íS1íďê"/>
            <p:cNvSpPr/>
            <p:nvPr>
              <p:custDataLst>
                <p:tags r:id="rId65"/>
              </p:custDataLst>
            </p:nvPr>
          </p:nvSpPr>
          <p:spPr bwMode="auto">
            <a:xfrm>
              <a:off x="5998369" y="4105276"/>
              <a:ext cx="131763" cy="142875"/>
            </a:xfrm>
            <a:custGeom>
              <a:avLst/>
              <a:gdLst>
                <a:gd name="T0" fmla="*/ 19 w 40"/>
                <a:gd name="T1" fmla="*/ 0 h 43"/>
                <a:gd name="T2" fmla="*/ 18 w 40"/>
                <a:gd name="T3" fmla="*/ 5 h 43"/>
                <a:gd name="T4" fmla="*/ 17 w 40"/>
                <a:gd name="T5" fmla="*/ 9 h 43"/>
                <a:gd name="T6" fmla="*/ 16 w 40"/>
                <a:gd name="T7" fmla="*/ 14 h 43"/>
                <a:gd name="T8" fmla="*/ 15 w 40"/>
                <a:gd name="T9" fmla="*/ 18 h 43"/>
                <a:gd name="T10" fmla="*/ 13 w 40"/>
                <a:gd name="T11" fmla="*/ 22 h 43"/>
                <a:gd name="T12" fmla="*/ 10 w 40"/>
                <a:gd name="T13" fmla="*/ 26 h 43"/>
                <a:gd name="T14" fmla="*/ 7 w 40"/>
                <a:gd name="T15" fmla="*/ 30 h 43"/>
                <a:gd name="T16" fmla="*/ 4 w 40"/>
                <a:gd name="T17" fmla="*/ 34 h 43"/>
                <a:gd name="T18" fmla="*/ 4 w 40"/>
                <a:gd name="T19" fmla="*/ 31 h 43"/>
                <a:gd name="T20" fmla="*/ 14 w 40"/>
                <a:gd name="T21" fmla="*/ 36 h 43"/>
                <a:gd name="T22" fmla="*/ 19 w 40"/>
                <a:gd name="T23" fmla="*/ 37 h 43"/>
                <a:gd name="T24" fmla="*/ 22 w 40"/>
                <a:gd name="T25" fmla="*/ 37 h 43"/>
                <a:gd name="T26" fmla="*/ 24 w 40"/>
                <a:gd name="T27" fmla="*/ 37 h 43"/>
                <a:gd name="T28" fmla="*/ 27 w 40"/>
                <a:gd name="T29" fmla="*/ 37 h 43"/>
                <a:gd name="T30" fmla="*/ 29 w 40"/>
                <a:gd name="T31" fmla="*/ 36 h 43"/>
                <a:gd name="T32" fmla="*/ 31 w 40"/>
                <a:gd name="T33" fmla="*/ 35 h 43"/>
                <a:gd name="T34" fmla="*/ 33 w 40"/>
                <a:gd name="T35" fmla="*/ 34 h 43"/>
                <a:gd name="T36" fmla="*/ 35 w 40"/>
                <a:gd name="T37" fmla="*/ 32 h 43"/>
                <a:gd name="T38" fmla="*/ 37 w 40"/>
                <a:gd name="T39" fmla="*/ 30 h 43"/>
                <a:gd name="T40" fmla="*/ 38 w 40"/>
                <a:gd name="T41" fmla="*/ 28 h 43"/>
                <a:gd name="T42" fmla="*/ 39 w 40"/>
                <a:gd name="T43" fmla="*/ 25 h 43"/>
                <a:gd name="T44" fmla="*/ 39 w 40"/>
                <a:gd name="T45" fmla="*/ 25 h 43"/>
                <a:gd name="T46" fmla="*/ 40 w 40"/>
                <a:gd name="T47" fmla="*/ 25 h 43"/>
                <a:gd name="T48" fmla="*/ 40 w 40"/>
                <a:gd name="T49" fmla="*/ 25 h 43"/>
                <a:gd name="T50" fmla="*/ 40 w 40"/>
                <a:gd name="T51" fmla="*/ 28 h 43"/>
                <a:gd name="T52" fmla="*/ 39 w 40"/>
                <a:gd name="T53" fmla="*/ 32 h 43"/>
                <a:gd name="T54" fmla="*/ 38 w 40"/>
                <a:gd name="T55" fmla="*/ 34 h 43"/>
                <a:gd name="T56" fmla="*/ 36 w 40"/>
                <a:gd name="T57" fmla="*/ 37 h 43"/>
                <a:gd name="T58" fmla="*/ 34 w 40"/>
                <a:gd name="T59" fmla="*/ 39 h 43"/>
                <a:gd name="T60" fmla="*/ 31 w 40"/>
                <a:gd name="T61" fmla="*/ 41 h 43"/>
                <a:gd name="T62" fmla="*/ 28 w 40"/>
                <a:gd name="T63" fmla="*/ 42 h 43"/>
                <a:gd name="T64" fmla="*/ 26 w 40"/>
                <a:gd name="T65" fmla="*/ 42 h 43"/>
                <a:gd name="T66" fmla="*/ 25 w 40"/>
                <a:gd name="T67" fmla="*/ 42 h 43"/>
                <a:gd name="T68" fmla="*/ 25 w 40"/>
                <a:gd name="T69" fmla="*/ 42 h 43"/>
                <a:gd name="T70" fmla="*/ 25 w 40"/>
                <a:gd name="T71" fmla="*/ 42 h 43"/>
                <a:gd name="T72" fmla="*/ 25 w 40"/>
                <a:gd name="T73" fmla="*/ 43 h 43"/>
                <a:gd name="T74" fmla="*/ 24 w 40"/>
                <a:gd name="T75" fmla="*/ 43 h 43"/>
                <a:gd name="T76" fmla="*/ 21 w 40"/>
                <a:gd name="T77" fmla="*/ 43 h 43"/>
                <a:gd name="T78" fmla="*/ 18 w 40"/>
                <a:gd name="T79" fmla="*/ 42 h 43"/>
                <a:gd name="T80" fmla="*/ 12 w 40"/>
                <a:gd name="T81" fmla="*/ 40 h 43"/>
                <a:gd name="T82" fmla="*/ 7 w 40"/>
                <a:gd name="T83" fmla="*/ 37 h 43"/>
                <a:gd name="T84" fmla="*/ 2 w 40"/>
                <a:gd name="T85" fmla="*/ 34 h 43"/>
                <a:gd name="T86" fmla="*/ 0 w 40"/>
                <a:gd name="T87" fmla="*/ 32 h 43"/>
                <a:gd name="T88" fmla="*/ 2 w 40"/>
                <a:gd name="T89" fmla="*/ 31 h 43"/>
                <a:gd name="T90" fmla="*/ 5 w 40"/>
                <a:gd name="T91" fmla="*/ 28 h 43"/>
                <a:gd name="T92" fmla="*/ 8 w 40"/>
                <a:gd name="T93" fmla="*/ 24 h 43"/>
                <a:gd name="T94" fmla="*/ 10 w 40"/>
                <a:gd name="T95" fmla="*/ 21 h 43"/>
                <a:gd name="T96" fmla="*/ 12 w 40"/>
                <a:gd name="T97" fmla="*/ 17 h 43"/>
                <a:gd name="T98" fmla="*/ 14 w 40"/>
                <a:gd name="T99" fmla="*/ 13 h 43"/>
                <a:gd name="T100" fmla="*/ 16 w 40"/>
                <a:gd name="T101" fmla="*/ 9 h 43"/>
                <a:gd name="T102" fmla="*/ 17 w 40"/>
                <a:gd name="T103" fmla="*/ 4 h 43"/>
                <a:gd name="T104" fmla="*/ 18 w 40"/>
                <a:gd name="T105" fmla="*/ 0 h 43"/>
                <a:gd name="T106" fmla="*/ 18 w 40"/>
                <a:gd name="T107" fmla="*/ 0 h 43"/>
                <a:gd name="T108" fmla="*/ 19 w 40"/>
                <a:gd name="T10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 h="43">
                  <a:moveTo>
                    <a:pt x="19" y="0"/>
                  </a:moveTo>
                  <a:cubicBezTo>
                    <a:pt x="18" y="5"/>
                    <a:pt x="18" y="5"/>
                    <a:pt x="18" y="5"/>
                  </a:cubicBezTo>
                  <a:cubicBezTo>
                    <a:pt x="17" y="9"/>
                    <a:pt x="17" y="9"/>
                    <a:pt x="17" y="9"/>
                  </a:cubicBezTo>
                  <a:cubicBezTo>
                    <a:pt x="16" y="14"/>
                    <a:pt x="16" y="14"/>
                    <a:pt x="16" y="14"/>
                  </a:cubicBezTo>
                  <a:cubicBezTo>
                    <a:pt x="15" y="18"/>
                    <a:pt x="15" y="18"/>
                    <a:pt x="15" y="18"/>
                  </a:cubicBezTo>
                  <a:cubicBezTo>
                    <a:pt x="13" y="22"/>
                    <a:pt x="13" y="22"/>
                    <a:pt x="13" y="22"/>
                  </a:cubicBezTo>
                  <a:cubicBezTo>
                    <a:pt x="10" y="26"/>
                    <a:pt x="10" y="26"/>
                    <a:pt x="10" y="26"/>
                  </a:cubicBezTo>
                  <a:cubicBezTo>
                    <a:pt x="7" y="30"/>
                    <a:pt x="7" y="30"/>
                    <a:pt x="7" y="30"/>
                  </a:cubicBezTo>
                  <a:cubicBezTo>
                    <a:pt x="4" y="34"/>
                    <a:pt x="4" y="34"/>
                    <a:pt x="4" y="34"/>
                  </a:cubicBezTo>
                  <a:cubicBezTo>
                    <a:pt x="4" y="31"/>
                    <a:pt x="4" y="31"/>
                    <a:pt x="4" y="31"/>
                  </a:cubicBezTo>
                  <a:cubicBezTo>
                    <a:pt x="7" y="33"/>
                    <a:pt x="11" y="34"/>
                    <a:pt x="14" y="36"/>
                  </a:cubicBezTo>
                  <a:cubicBezTo>
                    <a:pt x="16" y="36"/>
                    <a:pt x="17" y="37"/>
                    <a:pt x="19" y="37"/>
                  </a:cubicBezTo>
                  <a:cubicBezTo>
                    <a:pt x="22" y="37"/>
                    <a:pt x="22" y="37"/>
                    <a:pt x="22" y="37"/>
                  </a:cubicBezTo>
                  <a:cubicBezTo>
                    <a:pt x="24" y="37"/>
                    <a:pt x="24" y="37"/>
                    <a:pt x="24" y="37"/>
                  </a:cubicBezTo>
                  <a:cubicBezTo>
                    <a:pt x="27" y="37"/>
                    <a:pt x="27" y="37"/>
                    <a:pt x="27" y="37"/>
                  </a:cubicBezTo>
                  <a:cubicBezTo>
                    <a:pt x="29" y="36"/>
                    <a:pt x="29" y="36"/>
                    <a:pt x="29" y="36"/>
                  </a:cubicBezTo>
                  <a:cubicBezTo>
                    <a:pt x="31" y="35"/>
                    <a:pt x="31" y="35"/>
                    <a:pt x="31" y="35"/>
                  </a:cubicBezTo>
                  <a:cubicBezTo>
                    <a:pt x="32" y="35"/>
                    <a:pt x="33" y="34"/>
                    <a:pt x="33" y="34"/>
                  </a:cubicBezTo>
                  <a:cubicBezTo>
                    <a:pt x="34" y="34"/>
                    <a:pt x="35" y="33"/>
                    <a:pt x="35" y="32"/>
                  </a:cubicBezTo>
                  <a:cubicBezTo>
                    <a:pt x="36" y="32"/>
                    <a:pt x="37" y="31"/>
                    <a:pt x="37" y="30"/>
                  </a:cubicBezTo>
                  <a:cubicBezTo>
                    <a:pt x="38" y="28"/>
                    <a:pt x="38" y="28"/>
                    <a:pt x="38" y="28"/>
                  </a:cubicBezTo>
                  <a:cubicBezTo>
                    <a:pt x="39" y="27"/>
                    <a:pt x="39" y="26"/>
                    <a:pt x="39" y="25"/>
                  </a:cubicBezTo>
                  <a:cubicBezTo>
                    <a:pt x="39" y="25"/>
                    <a:pt x="39" y="25"/>
                    <a:pt x="39" y="25"/>
                  </a:cubicBezTo>
                  <a:cubicBezTo>
                    <a:pt x="40" y="25"/>
                    <a:pt x="40" y="25"/>
                    <a:pt x="40" y="25"/>
                  </a:cubicBezTo>
                  <a:cubicBezTo>
                    <a:pt x="40" y="25"/>
                    <a:pt x="40" y="25"/>
                    <a:pt x="40" y="25"/>
                  </a:cubicBezTo>
                  <a:cubicBezTo>
                    <a:pt x="40" y="26"/>
                    <a:pt x="40" y="27"/>
                    <a:pt x="40" y="28"/>
                  </a:cubicBezTo>
                  <a:cubicBezTo>
                    <a:pt x="40" y="29"/>
                    <a:pt x="40" y="31"/>
                    <a:pt x="39" y="32"/>
                  </a:cubicBezTo>
                  <a:cubicBezTo>
                    <a:pt x="39" y="32"/>
                    <a:pt x="39" y="34"/>
                    <a:pt x="38" y="34"/>
                  </a:cubicBezTo>
                  <a:cubicBezTo>
                    <a:pt x="37" y="35"/>
                    <a:pt x="37" y="36"/>
                    <a:pt x="36" y="37"/>
                  </a:cubicBezTo>
                  <a:cubicBezTo>
                    <a:pt x="35" y="38"/>
                    <a:pt x="34" y="38"/>
                    <a:pt x="34" y="39"/>
                  </a:cubicBezTo>
                  <a:cubicBezTo>
                    <a:pt x="33" y="40"/>
                    <a:pt x="32" y="40"/>
                    <a:pt x="31" y="41"/>
                  </a:cubicBezTo>
                  <a:cubicBezTo>
                    <a:pt x="30" y="41"/>
                    <a:pt x="29" y="42"/>
                    <a:pt x="28" y="42"/>
                  </a:cubicBezTo>
                  <a:cubicBezTo>
                    <a:pt x="26" y="42"/>
                    <a:pt x="26" y="42"/>
                    <a:pt x="26" y="42"/>
                  </a:cubicBezTo>
                  <a:cubicBezTo>
                    <a:pt x="25" y="42"/>
                    <a:pt x="25" y="42"/>
                    <a:pt x="25" y="42"/>
                  </a:cubicBezTo>
                  <a:cubicBezTo>
                    <a:pt x="25" y="42"/>
                    <a:pt x="25" y="42"/>
                    <a:pt x="25" y="42"/>
                  </a:cubicBezTo>
                  <a:cubicBezTo>
                    <a:pt x="25" y="42"/>
                    <a:pt x="25" y="42"/>
                    <a:pt x="25" y="42"/>
                  </a:cubicBezTo>
                  <a:cubicBezTo>
                    <a:pt x="25" y="43"/>
                    <a:pt x="25" y="43"/>
                    <a:pt x="25" y="43"/>
                  </a:cubicBezTo>
                  <a:cubicBezTo>
                    <a:pt x="24" y="43"/>
                    <a:pt x="24" y="43"/>
                    <a:pt x="24" y="43"/>
                  </a:cubicBezTo>
                  <a:cubicBezTo>
                    <a:pt x="23" y="43"/>
                    <a:pt x="22" y="43"/>
                    <a:pt x="21" y="43"/>
                  </a:cubicBezTo>
                  <a:cubicBezTo>
                    <a:pt x="20" y="42"/>
                    <a:pt x="19" y="42"/>
                    <a:pt x="18" y="42"/>
                  </a:cubicBezTo>
                  <a:cubicBezTo>
                    <a:pt x="16" y="42"/>
                    <a:pt x="14" y="41"/>
                    <a:pt x="12" y="40"/>
                  </a:cubicBezTo>
                  <a:cubicBezTo>
                    <a:pt x="10" y="39"/>
                    <a:pt x="9" y="38"/>
                    <a:pt x="7" y="37"/>
                  </a:cubicBezTo>
                  <a:cubicBezTo>
                    <a:pt x="5" y="36"/>
                    <a:pt x="4" y="35"/>
                    <a:pt x="2" y="34"/>
                  </a:cubicBezTo>
                  <a:cubicBezTo>
                    <a:pt x="0" y="32"/>
                    <a:pt x="0" y="32"/>
                    <a:pt x="0" y="32"/>
                  </a:cubicBezTo>
                  <a:cubicBezTo>
                    <a:pt x="2" y="31"/>
                    <a:pt x="2" y="31"/>
                    <a:pt x="2" y="31"/>
                  </a:cubicBezTo>
                  <a:cubicBezTo>
                    <a:pt x="5" y="28"/>
                    <a:pt x="5" y="28"/>
                    <a:pt x="5" y="28"/>
                  </a:cubicBezTo>
                  <a:cubicBezTo>
                    <a:pt x="8" y="24"/>
                    <a:pt x="8" y="24"/>
                    <a:pt x="8" y="24"/>
                  </a:cubicBezTo>
                  <a:cubicBezTo>
                    <a:pt x="10" y="21"/>
                    <a:pt x="10" y="21"/>
                    <a:pt x="10" y="21"/>
                  </a:cubicBezTo>
                  <a:cubicBezTo>
                    <a:pt x="12" y="17"/>
                    <a:pt x="12" y="17"/>
                    <a:pt x="12" y="17"/>
                  </a:cubicBezTo>
                  <a:cubicBezTo>
                    <a:pt x="14" y="13"/>
                    <a:pt x="14" y="13"/>
                    <a:pt x="14" y="13"/>
                  </a:cubicBezTo>
                  <a:cubicBezTo>
                    <a:pt x="16" y="9"/>
                    <a:pt x="16" y="9"/>
                    <a:pt x="16" y="9"/>
                  </a:cubicBezTo>
                  <a:cubicBezTo>
                    <a:pt x="17" y="4"/>
                    <a:pt x="17" y="4"/>
                    <a:pt x="17" y="4"/>
                  </a:cubicBezTo>
                  <a:cubicBezTo>
                    <a:pt x="18" y="0"/>
                    <a:pt x="18" y="0"/>
                    <a:pt x="18" y="0"/>
                  </a:cubicBezTo>
                  <a:cubicBezTo>
                    <a:pt x="18" y="0"/>
                    <a:pt x="18" y="0"/>
                    <a:pt x="18" y="0"/>
                  </a:cubicBezTo>
                  <a:lnTo>
                    <a:pt x="19" y="0"/>
                  </a:lnTo>
                  <a:close/>
                </a:path>
              </a:pathLst>
            </a:custGeom>
            <a:solidFill>
              <a:srgbClr val="7F6F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8" name="íṡlîḓê"/>
            <p:cNvSpPr/>
            <p:nvPr>
              <p:custDataLst>
                <p:tags r:id="rId66"/>
              </p:custDataLst>
            </p:nvPr>
          </p:nvSpPr>
          <p:spPr bwMode="auto">
            <a:xfrm>
              <a:off x="6268244" y="4208463"/>
              <a:ext cx="85725" cy="73025"/>
            </a:xfrm>
            <a:custGeom>
              <a:avLst/>
              <a:gdLst>
                <a:gd name="T0" fmla="*/ 0 w 26"/>
                <a:gd name="T1" fmla="*/ 13 h 22"/>
                <a:gd name="T2" fmla="*/ 7 w 26"/>
                <a:gd name="T3" fmla="*/ 17 h 22"/>
                <a:gd name="T4" fmla="*/ 14 w 26"/>
                <a:gd name="T5" fmla="*/ 21 h 22"/>
                <a:gd name="T6" fmla="*/ 21 w 26"/>
                <a:gd name="T7" fmla="*/ 20 h 22"/>
                <a:gd name="T8" fmla="*/ 23 w 26"/>
                <a:gd name="T9" fmla="*/ 18 h 22"/>
                <a:gd name="T10" fmla="*/ 22 w 26"/>
                <a:gd name="T11" fmla="*/ 5 h 22"/>
                <a:gd name="T12" fmla="*/ 9 w 26"/>
                <a:gd name="T13" fmla="*/ 0 h 22"/>
                <a:gd name="T14" fmla="*/ 0 w 26"/>
                <a:gd name="T15" fmla="*/ 13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2">
                  <a:moveTo>
                    <a:pt x="0" y="13"/>
                  </a:moveTo>
                  <a:cubicBezTo>
                    <a:pt x="3" y="14"/>
                    <a:pt x="5" y="15"/>
                    <a:pt x="7" y="17"/>
                  </a:cubicBezTo>
                  <a:cubicBezTo>
                    <a:pt x="9" y="18"/>
                    <a:pt x="11" y="20"/>
                    <a:pt x="14" y="21"/>
                  </a:cubicBezTo>
                  <a:cubicBezTo>
                    <a:pt x="16" y="22"/>
                    <a:pt x="19" y="22"/>
                    <a:pt x="21" y="20"/>
                  </a:cubicBezTo>
                  <a:cubicBezTo>
                    <a:pt x="22" y="20"/>
                    <a:pt x="23" y="19"/>
                    <a:pt x="23" y="18"/>
                  </a:cubicBezTo>
                  <a:cubicBezTo>
                    <a:pt x="26" y="14"/>
                    <a:pt x="25" y="9"/>
                    <a:pt x="22" y="5"/>
                  </a:cubicBezTo>
                  <a:cubicBezTo>
                    <a:pt x="19" y="2"/>
                    <a:pt x="14" y="0"/>
                    <a:pt x="9" y="0"/>
                  </a:cubicBezTo>
                  <a:lnTo>
                    <a:pt x="0" y="13"/>
                  </a:lnTo>
                  <a:close/>
                </a:path>
              </a:pathLst>
            </a:custGeom>
            <a:solidFill>
              <a:srgbClr val="C443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9" name="ïṩ1îďê"/>
            <p:cNvSpPr/>
            <p:nvPr>
              <p:custDataLst>
                <p:tags r:id="rId67"/>
              </p:custDataLst>
            </p:nvPr>
          </p:nvSpPr>
          <p:spPr bwMode="auto">
            <a:xfrm>
              <a:off x="6209506" y="4195763"/>
              <a:ext cx="95250" cy="88900"/>
            </a:xfrm>
            <a:custGeom>
              <a:avLst/>
              <a:gdLst>
                <a:gd name="T0" fmla="*/ 29 w 29"/>
                <a:gd name="T1" fmla="*/ 1 h 27"/>
                <a:gd name="T2" fmla="*/ 28 w 29"/>
                <a:gd name="T3" fmla="*/ 7 h 27"/>
                <a:gd name="T4" fmla="*/ 25 w 29"/>
                <a:gd name="T5" fmla="*/ 13 h 27"/>
                <a:gd name="T6" fmla="*/ 22 w 29"/>
                <a:gd name="T7" fmla="*/ 16 h 27"/>
                <a:gd name="T8" fmla="*/ 20 w 29"/>
                <a:gd name="T9" fmla="*/ 18 h 27"/>
                <a:gd name="T10" fmla="*/ 17 w 29"/>
                <a:gd name="T11" fmla="*/ 21 h 27"/>
                <a:gd name="T12" fmla="*/ 13 w 29"/>
                <a:gd name="T13" fmla="*/ 23 h 27"/>
                <a:gd name="T14" fmla="*/ 10 w 29"/>
                <a:gd name="T15" fmla="*/ 24 h 27"/>
                <a:gd name="T16" fmla="*/ 7 w 29"/>
                <a:gd name="T17" fmla="*/ 25 h 27"/>
                <a:gd name="T18" fmla="*/ 3 w 29"/>
                <a:gd name="T19" fmla="*/ 26 h 27"/>
                <a:gd name="T20" fmla="*/ 1 w 29"/>
                <a:gd name="T21" fmla="*/ 27 h 27"/>
                <a:gd name="T22" fmla="*/ 0 w 29"/>
                <a:gd name="T23" fmla="*/ 26 h 27"/>
                <a:gd name="T24" fmla="*/ 1 w 29"/>
                <a:gd name="T25" fmla="*/ 26 h 27"/>
                <a:gd name="T26" fmla="*/ 1 w 29"/>
                <a:gd name="T27" fmla="*/ 26 h 27"/>
                <a:gd name="T28" fmla="*/ 2 w 29"/>
                <a:gd name="T29" fmla="*/ 25 h 27"/>
                <a:gd name="T30" fmla="*/ 6 w 29"/>
                <a:gd name="T31" fmla="*/ 22 h 27"/>
                <a:gd name="T32" fmla="*/ 9 w 29"/>
                <a:gd name="T33" fmla="*/ 20 h 27"/>
                <a:gd name="T34" fmla="*/ 11 w 29"/>
                <a:gd name="T35" fmla="*/ 19 h 27"/>
                <a:gd name="T36" fmla="*/ 14 w 29"/>
                <a:gd name="T37" fmla="*/ 17 h 27"/>
                <a:gd name="T38" fmla="*/ 16 w 29"/>
                <a:gd name="T39" fmla="*/ 15 h 27"/>
                <a:gd name="T40" fmla="*/ 19 w 29"/>
                <a:gd name="T41" fmla="*/ 12 h 27"/>
                <a:gd name="T42" fmla="*/ 21 w 29"/>
                <a:gd name="T43" fmla="*/ 10 h 27"/>
                <a:gd name="T44" fmla="*/ 23 w 29"/>
                <a:gd name="T45" fmla="*/ 8 h 27"/>
                <a:gd name="T46" fmla="*/ 25 w 29"/>
                <a:gd name="T47" fmla="*/ 6 h 27"/>
                <a:gd name="T48" fmla="*/ 29 w 29"/>
                <a:gd name="T49" fmla="*/ 0 h 27"/>
                <a:gd name="T50" fmla="*/ 29 w 29"/>
                <a:gd name="T51" fmla="*/ 0 h 27"/>
                <a:gd name="T52" fmla="*/ 29 w 29"/>
                <a:gd name="T53" fmla="*/ 0 h 27"/>
                <a:gd name="T54" fmla="*/ 29 w 29"/>
                <a:gd name="T55"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 h="27">
                  <a:moveTo>
                    <a:pt x="29" y="1"/>
                  </a:moveTo>
                  <a:cubicBezTo>
                    <a:pt x="29" y="1"/>
                    <a:pt x="29" y="3"/>
                    <a:pt x="28" y="7"/>
                  </a:cubicBezTo>
                  <a:cubicBezTo>
                    <a:pt x="27" y="9"/>
                    <a:pt x="26" y="11"/>
                    <a:pt x="25" y="13"/>
                  </a:cubicBezTo>
                  <a:cubicBezTo>
                    <a:pt x="24" y="14"/>
                    <a:pt x="23" y="15"/>
                    <a:pt x="22" y="16"/>
                  </a:cubicBezTo>
                  <a:cubicBezTo>
                    <a:pt x="22" y="17"/>
                    <a:pt x="21" y="18"/>
                    <a:pt x="20" y="18"/>
                  </a:cubicBezTo>
                  <a:cubicBezTo>
                    <a:pt x="19" y="19"/>
                    <a:pt x="18" y="20"/>
                    <a:pt x="17" y="21"/>
                  </a:cubicBezTo>
                  <a:cubicBezTo>
                    <a:pt x="15" y="21"/>
                    <a:pt x="14" y="22"/>
                    <a:pt x="13" y="23"/>
                  </a:cubicBezTo>
                  <a:cubicBezTo>
                    <a:pt x="12" y="23"/>
                    <a:pt x="11" y="24"/>
                    <a:pt x="10" y="24"/>
                  </a:cubicBezTo>
                  <a:cubicBezTo>
                    <a:pt x="9" y="24"/>
                    <a:pt x="8" y="25"/>
                    <a:pt x="7" y="25"/>
                  </a:cubicBezTo>
                  <a:cubicBezTo>
                    <a:pt x="5" y="26"/>
                    <a:pt x="4" y="26"/>
                    <a:pt x="3" y="26"/>
                  </a:cubicBezTo>
                  <a:cubicBezTo>
                    <a:pt x="1" y="26"/>
                    <a:pt x="1" y="27"/>
                    <a:pt x="1" y="27"/>
                  </a:cubicBezTo>
                  <a:cubicBezTo>
                    <a:pt x="0" y="26"/>
                    <a:pt x="0" y="26"/>
                    <a:pt x="0" y="26"/>
                  </a:cubicBezTo>
                  <a:cubicBezTo>
                    <a:pt x="1" y="26"/>
                    <a:pt x="1" y="26"/>
                    <a:pt x="1" y="26"/>
                  </a:cubicBezTo>
                  <a:cubicBezTo>
                    <a:pt x="1" y="26"/>
                    <a:pt x="1" y="26"/>
                    <a:pt x="1" y="26"/>
                  </a:cubicBezTo>
                  <a:cubicBezTo>
                    <a:pt x="1" y="26"/>
                    <a:pt x="1" y="26"/>
                    <a:pt x="2" y="25"/>
                  </a:cubicBezTo>
                  <a:cubicBezTo>
                    <a:pt x="3" y="24"/>
                    <a:pt x="5" y="23"/>
                    <a:pt x="6" y="22"/>
                  </a:cubicBezTo>
                  <a:cubicBezTo>
                    <a:pt x="7" y="22"/>
                    <a:pt x="8" y="21"/>
                    <a:pt x="9" y="20"/>
                  </a:cubicBezTo>
                  <a:cubicBezTo>
                    <a:pt x="9" y="20"/>
                    <a:pt x="10" y="19"/>
                    <a:pt x="11" y="19"/>
                  </a:cubicBezTo>
                  <a:cubicBezTo>
                    <a:pt x="12" y="18"/>
                    <a:pt x="13" y="17"/>
                    <a:pt x="14" y="17"/>
                  </a:cubicBezTo>
                  <a:cubicBezTo>
                    <a:pt x="15" y="16"/>
                    <a:pt x="15" y="15"/>
                    <a:pt x="16" y="15"/>
                  </a:cubicBezTo>
                  <a:cubicBezTo>
                    <a:pt x="17" y="14"/>
                    <a:pt x="18" y="13"/>
                    <a:pt x="19" y="12"/>
                  </a:cubicBezTo>
                  <a:cubicBezTo>
                    <a:pt x="19" y="12"/>
                    <a:pt x="20" y="11"/>
                    <a:pt x="21" y="10"/>
                  </a:cubicBezTo>
                  <a:cubicBezTo>
                    <a:pt x="22" y="9"/>
                    <a:pt x="22" y="9"/>
                    <a:pt x="23" y="8"/>
                  </a:cubicBezTo>
                  <a:cubicBezTo>
                    <a:pt x="24" y="7"/>
                    <a:pt x="24" y="6"/>
                    <a:pt x="25" y="6"/>
                  </a:cubicBezTo>
                  <a:cubicBezTo>
                    <a:pt x="27" y="3"/>
                    <a:pt x="29" y="0"/>
                    <a:pt x="29" y="0"/>
                  </a:cubicBezTo>
                  <a:cubicBezTo>
                    <a:pt x="29" y="0"/>
                    <a:pt x="29" y="0"/>
                    <a:pt x="29" y="0"/>
                  </a:cubicBezTo>
                  <a:cubicBezTo>
                    <a:pt x="29" y="0"/>
                    <a:pt x="29" y="0"/>
                    <a:pt x="29" y="0"/>
                  </a:cubicBezTo>
                  <a:lnTo>
                    <a:pt x="29" y="1"/>
                  </a:lnTo>
                  <a:close/>
                </a:path>
              </a:pathLst>
            </a:custGeom>
            <a:solidFill>
              <a:srgbClr val="7F6F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0" name="ïṥḻiḍé"/>
            <p:cNvSpPr/>
            <p:nvPr>
              <p:custDataLst>
                <p:tags r:id="rId68"/>
              </p:custDataLst>
            </p:nvPr>
          </p:nvSpPr>
          <p:spPr bwMode="auto">
            <a:xfrm>
              <a:off x="5598319" y="3455988"/>
              <a:ext cx="287338" cy="547688"/>
            </a:xfrm>
            <a:custGeom>
              <a:avLst/>
              <a:gdLst>
                <a:gd name="T0" fmla="*/ 8 w 87"/>
                <a:gd name="T1" fmla="*/ 31 h 166"/>
                <a:gd name="T2" fmla="*/ 0 w 87"/>
                <a:gd name="T3" fmla="*/ 86 h 166"/>
                <a:gd name="T4" fmla="*/ 8 w 87"/>
                <a:gd name="T5" fmla="*/ 166 h 166"/>
                <a:gd name="T6" fmla="*/ 17 w 87"/>
                <a:gd name="T7" fmla="*/ 118 h 166"/>
                <a:gd name="T8" fmla="*/ 72 w 87"/>
                <a:gd name="T9" fmla="*/ 88 h 166"/>
                <a:gd name="T10" fmla="*/ 83 w 87"/>
                <a:gd name="T11" fmla="*/ 44 h 166"/>
                <a:gd name="T12" fmla="*/ 50 w 87"/>
                <a:gd name="T13" fmla="*/ 4 h 166"/>
                <a:gd name="T14" fmla="*/ 8 w 87"/>
                <a:gd name="T15" fmla="*/ 31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66">
                  <a:moveTo>
                    <a:pt x="8" y="31"/>
                  </a:moveTo>
                  <a:cubicBezTo>
                    <a:pt x="0" y="48"/>
                    <a:pt x="0" y="67"/>
                    <a:pt x="0" y="86"/>
                  </a:cubicBezTo>
                  <a:cubicBezTo>
                    <a:pt x="1" y="113"/>
                    <a:pt x="3" y="140"/>
                    <a:pt x="8" y="166"/>
                  </a:cubicBezTo>
                  <a:cubicBezTo>
                    <a:pt x="14" y="151"/>
                    <a:pt x="9" y="132"/>
                    <a:pt x="17" y="118"/>
                  </a:cubicBezTo>
                  <a:cubicBezTo>
                    <a:pt x="29" y="101"/>
                    <a:pt x="56" y="102"/>
                    <a:pt x="72" y="88"/>
                  </a:cubicBezTo>
                  <a:cubicBezTo>
                    <a:pt x="84" y="78"/>
                    <a:pt x="87" y="59"/>
                    <a:pt x="83" y="44"/>
                  </a:cubicBezTo>
                  <a:cubicBezTo>
                    <a:pt x="79" y="30"/>
                    <a:pt x="65" y="7"/>
                    <a:pt x="50" y="4"/>
                  </a:cubicBezTo>
                  <a:cubicBezTo>
                    <a:pt x="33" y="0"/>
                    <a:pt x="15" y="18"/>
                    <a:pt x="8" y="31"/>
                  </a:cubicBezTo>
                  <a:close/>
                </a:path>
              </a:pathLst>
            </a:custGeom>
            <a:solidFill>
              <a:srgbClr val="EAB8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1" name="îṡḻîďé"/>
            <p:cNvSpPr/>
            <p:nvPr>
              <p:custDataLst>
                <p:tags r:id="rId69"/>
              </p:custDataLst>
            </p:nvPr>
          </p:nvSpPr>
          <p:spPr bwMode="auto">
            <a:xfrm>
              <a:off x="6368256" y="3529013"/>
              <a:ext cx="230188" cy="474663"/>
            </a:xfrm>
            <a:custGeom>
              <a:avLst/>
              <a:gdLst>
                <a:gd name="T0" fmla="*/ 56 w 70"/>
                <a:gd name="T1" fmla="*/ 144 h 144"/>
                <a:gd name="T2" fmla="*/ 66 w 70"/>
                <a:gd name="T3" fmla="*/ 111 h 144"/>
                <a:gd name="T4" fmla="*/ 68 w 70"/>
                <a:gd name="T5" fmla="*/ 89 h 144"/>
                <a:gd name="T6" fmla="*/ 66 w 70"/>
                <a:gd name="T7" fmla="*/ 49 h 144"/>
                <a:gd name="T8" fmla="*/ 46 w 70"/>
                <a:gd name="T9" fmla="*/ 19 h 144"/>
                <a:gd name="T10" fmla="*/ 22 w 70"/>
                <a:gd name="T11" fmla="*/ 51 h 144"/>
                <a:gd name="T12" fmla="*/ 56 w 70"/>
                <a:gd name="T13" fmla="*/ 144 h 144"/>
              </a:gdLst>
              <a:ahLst/>
              <a:cxnLst>
                <a:cxn ang="0">
                  <a:pos x="T0" y="T1"/>
                </a:cxn>
                <a:cxn ang="0">
                  <a:pos x="T2" y="T3"/>
                </a:cxn>
                <a:cxn ang="0">
                  <a:pos x="T4" y="T5"/>
                </a:cxn>
                <a:cxn ang="0">
                  <a:pos x="T6" y="T7"/>
                </a:cxn>
                <a:cxn ang="0">
                  <a:pos x="T8" y="T9"/>
                </a:cxn>
                <a:cxn ang="0">
                  <a:pos x="T10" y="T11"/>
                </a:cxn>
                <a:cxn ang="0">
                  <a:pos x="T12" y="T13"/>
                </a:cxn>
              </a:cxnLst>
              <a:rect l="0" t="0" r="r" b="b"/>
              <a:pathLst>
                <a:path w="70" h="144">
                  <a:moveTo>
                    <a:pt x="56" y="144"/>
                  </a:moveTo>
                  <a:cubicBezTo>
                    <a:pt x="64" y="136"/>
                    <a:pt x="66" y="123"/>
                    <a:pt x="66" y="111"/>
                  </a:cubicBezTo>
                  <a:cubicBezTo>
                    <a:pt x="67" y="104"/>
                    <a:pt x="67" y="96"/>
                    <a:pt x="68" y="89"/>
                  </a:cubicBezTo>
                  <a:cubicBezTo>
                    <a:pt x="69" y="76"/>
                    <a:pt x="70" y="62"/>
                    <a:pt x="66" y="49"/>
                  </a:cubicBezTo>
                  <a:cubicBezTo>
                    <a:pt x="63" y="37"/>
                    <a:pt x="56" y="26"/>
                    <a:pt x="46" y="19"/>
                  </a:cubicBezTo>
                  <a:cubicBezTo>
                    <a:pt x="22" y="0"/>
                    <a:pt x="0" y="30"/>
                    <a:pt x="22" y="51"/>
                  </a:cubicBezTo>
                  <a:cubicBezTo>
                    <a:pt x="48" y="74"/>
                    <a:pt x="52" y="110"/>
                    <a:pt x="56" y="144"/>
                  </a:cubicBezTo>
                  <a:close/>
                </a:path>
              </a:pathLst>
            </a:custGeom>
            <a:solidFill>
              <a:srgbClr val="EAB8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2" name="íṡļíḑé"/>
            <p:cNvSpPr/>
            <p:nvPr>
              <p:custDataLst>
                <p:tags r:id="rId70"/>
              </p:custDataLst>
            </p:nvPr>
          </p:nvSpPr>
          <p:spPr bwMode="auto">
            <a:xfrm>
              <a:off x="5711031" y="3163888"/>
              <a:ext cx="1019175" cy="649288"/>
            </a:xfrm>
            <a:custGeom>
              <a:avLst/>
              <a:gdLst>
                <a:gd name="T0" fmla="*/ 174 w 309"/>
                <a:gd name="T1" fmla="*/ 194 h 197"/>
                <a:gd name="T2" fmla="*/ 225 w 309"/>
                <a:gd name="T3" fmla="*/ 179 h 197"/>
                <a:gd name="T4" fmla="*/ 273 w 309"/>
                <a:gd name="T5" fmla="*/ 139 h 197"/>
                <a:gd name="T6" fmla="*/ 292 w 309"/>
                <a:gd name="T7" fmla="*/ 115 h 197"/>
                <a:gd name="T8" fmla="*/ 305 w 309"/>
                <a:gd name="T9" fmla="*/ 88 h 197"/>
                <a:gd name="T10" fmla="*/ 272 w 309"/>
                <a:gd name="T11" fmla="*/ 118 h 197"/>
                <a:gd name="T12" fmla="*/ 299 w 309"/>
                <a:gd name="T13" fmla="*/ 79 h 197"/>
                <a:gd name="T14" fmla="*/ 306 w 309"/>
                <a:gd name="T15" fmla="*/ 32 h 197"/>
                <a:gd name="T16" fmla="*/ 255 w 309"/>
                <a:gd name="T17" fmla="*/ 92 h 197"/>
                <a:gd name="T18" fmla="*/ 276 w 309"/>
                <a:gd name="T19" fmla="*/ 56 h 197"/>
                <a:gd name="T20" fmla="*/ 279 w 309"/>
                <a:gd name="T21" fmla="*/ 24 h 197"/>
                <a:gd name="T22" fmla="*/ 279 w 309"/>
                <a:gd name="T23" fmla="*/ 11 h 197"/>
                <a:gd name="T24" fmla="*/ 275 w 309"/>
                <a:gd name="T25" fmla="*/ 0 h 197"/>
                <a:gd name="T26" fmla="*/ 240 w 309"/>
                <a:gd name="T27" fmla="*/ 35 h 197"/>
                <a:gd name="T28" fmla="*/ 169 w 309"/>
                <a:gd name="T29" fmla="*/ 27 h 197"/>
                <a:gd name="T30" fmla="*/ 72 w 309"/>
                <a:gd name="T31" fmla="*/ 20 h 197"/>
                <a:gd name="T32" fmla="*/ 38 w 309"/>
                <a:gd name="T33" fmla="*/ 38 h 197"/>
                <a:gd name="T34" fmla="*/ 15 w 309"/>
                <a:gd name="T35" fmla="*/ 57 h 197"/>
                <a:gd name="T36" fmla="*/ 2 w 309"/>
                <a:gd name="T37" fmla="*/ 102 h 197"/>
                <a:gd name="T38" fmla="*/ 20 w 309"/>
                <a:gd name="T39" fmla="*/ 145 h 197"/>
                <a:gd name="T40" fmla="*/ 105 w 309"/>
                <a:gd name="T41" fmla="*/ 191 h 197"/>
                <a:gd name="T42" fmla="*/ 174 w 309"/>
                <a:gd name="T43" fmla="*/ 19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9" h="197">
                  <a:moveTo>
                    <a:pt x="174" y="194"/>
                  </a:moveTo>
                  <a:cubicBezTo>
                    <a:pt x="192" y="191"/>
                    <a:pt x="209" y="187"/>
                    <a:pt x="225" y="179"/>
                  </a:cubicBezTo>
                  <a:cubicBezTo>
                    <a:pt x="244" y="169"/>
                    <a:pt x="258" y="155"/>
                    <a:pt x="273" y="139"/>
                  </a:cubicBezTo>
                  <a:cubicBezTo>
                    <a:pt x="280" y="132"/>
                    <a:pt x="287" y="124"/>
                    <a:pt x="292" y="115"/>
                  </a:cubicBezTo>
                  <a:cubicBezTo>
                    <a:pt x="298" y="106"/>
                    <a:pt x="300" y="96"/>
                    <a:pt x="305" y="88"/>
                  </a:cubicBezTo>
                  <a:cubicBezTo>
                    <a:pt x="297" y="101"/>
                    <a:pt x="286" y="111"/>
                    <a:pt x="272" y="118"/>
                  </a:cubicBezTo>
                  <a:cubicBezTo>
                    <a:pt x="283" y="106"/>
                    <a:pt x="293" y="93"/>
                    <a:pt x="299" y="79"/>
                  </a:cubicBezTo>
                  <a:cubicBezTo>
                    <a:pt x="306" y="64"/>
                    <a:pt x="309" y="48"/>
                    <a:pt x="306" y="32"/>
                  </a:cubicBezTo>
                  <a:cubicBezTo>
                    <a:pt x="300" y="59"/>
                    <a:pt x="280" y="82"/>
                    <a:pt x="255" y="92"/>
                  </a:cubicBezTo>
                  <a:cubicBezTo>
                    <a:pt x="266" y="83"/>
                    <a:pt x="273" y="70"/>
                    <a:pt x="276" y="56"/>
                  </a:cubicBezTo>
                  <a:cubicBezTo>
                    <a:pt x="278" y="45"/>
                    <a:pt x="279" y="35"/>
                    <a:pt x="279" y="24"/>
                  </a:cubicBezTo>
                  <a:cubicBezTo>
                    <a:pt x="279" y="20"/>
                    <a:pt x="279" y="15"/>
                    <a:pt x="279" y="11"/>
                  </a:cubicBezTo>
                  <a:cubicBezTo>
                    <a:pt x="278" y="9"/>
                    <a:pt x="274" y="2"/>
                    <a:pt x="275" y="0"/>
                  </a:cubicBezTo>
                  <a:cubicBezTo>
                    <a:pt x="271" y="17"/>
                    <a:pt x="256" y="30"/>
                    <a:pt x="240" y="35"/>
                  </a:cubicBezTo>
                  <a:cubicBezTo>
                    <a:pt x="217" y="42"/>
                    <a:pt x="191" y="34"/>
                    <a:pt x="169" y="27"/>
                  </a:cubicBezTo>
                  <a:cubicBezTo>
                    <a:pt x="137" y="17"/>
                    <a:pt x="103" y="9"/>
                    <a:pt x="72" y="20"/>
                  </a:cubicBezTo>
                  <a:cubicBezTo>
                    <a:pt x="60" y="24"/>
                    <a:pt x="49" y="31"/>
                    <a:pt x="38" y="38"/>
                  </a:cubicBezTo>
                  <a:cubicBezTo>
                    <a:pt x="30" y="43"/>
                    <a:pt x="21" y="49"/>
                    <a:pt x="15" y="57"/>
                  </a:cubicBezTo>
                  <a:cubicBezTo>
                    <a:pt x="5" y="69"/>
                    <a:pt x="0" y="86"/>
                    <a:pt x="2" y="102"/>
                  </a:cubicBezTo>
                  <a:cubicBezTo>
                    <a:pt x="3" y="117"/>
                    <a:pt x="10" y="133"/>
                    <a:pt x="20" y="145"/>
                  </a:cubicBezTo>
                  <a:cubicBezTo>
                    <a:pt x="40" y="171"/>
                    <a:pt x="72" y="186"/>
                    <a:pt x="105" y="191"/>
                  </a:cubicBezTo>
                  <a:cubicBezTo>
                    <a:pt x="127" y="195"/>
                    <a:pt x="151" y="197"/>
                    <a:pt x="174" y="194"/>
                  </a:cubicBezTo>
                  <a:close/>
                </a:path>
              </a:pathLst>
            </a:custGeom>
            <a:solidFill>
              <a:srgbClr val="F7C93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3" name="ïŝļiḋè"/>
            <p:cNvSpPr/>
            <p:nvPr>
              <p:custDataLst>
                <p:tags r:id="rId71"/>
              </p:custDataLst>
            </p:nvPr>
          </p:nvSpPr>
          <p:spPr bwMode="auto">
            <a:xfrm>
              <a:off x="5726906" y="3529013"/>
              <a:ext cx="763588" cy="312738"/>
            </a:xfrm>
            <a:custGeom>
              <a:avLst/>
              <a:gdLst>
                <a:gd name="T0" fmla="*/ 12 w 231"/>
                <a:gd name="T1" fmla="*/ 0 h 95"/>
                <a:gd name="T2" fmla="*/ 13 w 231"/>
                <a:gd name="T3" fmla="*/ 3 h 95"/>
                <a:gd name="T4" fmla="*/ 16 w 231"/>
                <a:gd name="T5" fmla="*/ 11 h 95"/>
                <a:gd name="T6" fmla="*/ 19 w 231"/>
                <a:gd name="T7" fmla="*/ 16 h 95"/>
                <a:gd name="T8" fmla="*/ 22 w 231"/>
                <a:gd name="T9" fmla="*/ 22 h 95"/>
                <a:gd name="T10" fmla="*/ 27 w 231"/>
                <a:gd name="T11" fmla="*/ 28 h 95"/>
                <a:gd name="T12" fmla="*/ 32 w 231"/>
                <a:gd name="T13" fmla="*/ 35 h 95"/>
                <a:gd name="T14" fmla="*/ 45 w 231"/>
                <a:gd name="T15" fmla="*/ 50 h 95"/>
                <a:gd name="T16" fmla="*/ 62 w 231"/>
                <a:gd name="T17" fmla="*/ 64 h 95"/>
                <a:gd name="T18" fmla="*/ 82 w 231"/>
                <a:gd name="T19" fmla="*/ 76 h 95"/>
                <a:gd name="T20" fmla="*/ 105 w 231"/>
                <a:gd name="T21" fmla="*/ 85 h 95"/>
                <a:gd name="T22" fmla="*/ 129 w 231"/>
                <a:gd name="T23" fmla="*/ 89 h 95"/>
                <a:gd name="T24" fmla="*/ 153 w 231"/>
                <a:gd name="T25" fmla="*/ 90 h 95"/>
                <a:gd name="T26" fmla="*/ 175 w 231"/>
                <a:gd name="T27" fmla="*/ 86 h 95"/>
                <a:gd name="T28" fmla="*/ 194 w 231"/>
                <a:gd name="T29" fmla="*/ 81 h 95"/>
                <a:gd name="T30" fmla="*/ 203 w 231"/>
                <a:gd name="T31" fmla="*/ 77 h 95"/>
                <a:gd name="T32" fmla="*/ 210 w 231"/>
                <a:gd name="T33" fmla="*/ 74 h 95"/>
                <a:gd name="T34" fmla="*/ 216 w 231"/>
                <a:gd name="T35" fmla="*/ 70 h 95"/>
                <a:gd name="T36" fmla="*/ 221 w 231"/>
                <a:gd name="T37" fmla="*/ 67 h 95"/>
                <a:gd name="T38" fmla="*/ 228 w 231"/>
                <a:gd name="T39" fmla="*/ 62 h 95"/>
                <a:gd name="T40" fmla="*/ 231 w 231"/>
                <a:gd name="T41" fmla="*/ 61 h 95"/>
                <a:gd name="T42" fmla="*/ 228 w 231"/>
                <a:gd name="T43" fmla="*/ 63 h 95"/>
                <a:gd name="T44" fmla="*/ 222 w 231"/>
                <a:gd name="T45" fmla="*/ 68 h 95"/>
                <a:gd name="T46" fmla="*/ 217 w 231"/>
                <a:gd name="T47" fmla="*/ 71 h 95"/>
                <a:gd name="T48" fmla="*/ 211 w 231"/>
                <a:gd name="T49" fmla="*/ 75 h 95"/>
                <a:gd name="T50" fmla="*/ 203 w 231"/>
                <a:gd name="T51" fmla="*/ 79 h 95"/>
                <a:gd name="T52" fmla="*/ 195 w 231"/>
                <a:gd name="T53" fmla="*/ 83 h 95"/>
                <a:gd name="T54" fmla="*/ 176 w 231"/>
                <a:gd name="T55" fmla="*/ 89 h 95"/>
                <a:gd name="T56" fmla="*/ 153 w 231"/>
                <a:gd name="T57" fmla="*/ 94 h 95"/>
                <a:gd name="T58" fmla="*/ 129 w 231"/>
                <a:gd name="T59" fmla="*/ 95 h 95"/>
                <a:gd name="T60" fmla="*/ 103 w 231"/>
                <a:gd name="T61" fmla="*/ 91 h 95"/>
                <a:gd name="T62" fmla="*/ 79 w 231"/>
                <a:gd name="T63" fmla="*/ 83 h 95"/>
                <a:gd name="T64" fmla="*/ 57 w 231"/>
                <a:gd name="T65" fmla="*/ 71 h 95"/>
                <a:gd name="T66" fmla="*/ 38 w 231"/>
                <a:gd name="T67" fmla="*/ 57 h 95"/>
                <a:gd name="T68" fmla="*/ 23 w 231"/>
                <a:gd name="T69" fmla="*/ 42 h 95"/>
                <a:gd name="T70" fmla="*/ 18 w 231"/>
                <a:gd name="T71" fmla="*/ 35 h 95"/>
                <a:gd name="T72" fmla="*/ 13 w 231"/>
                <a:gd name="T73" fmla="*/ 28 h 95"/>
                <a:gd name="T74" fmla="*/ 9 w 231"/>
                <a:gd name="T75" fmla="*/ 22 h 95"/>
                <a:gd name="T76" fmla="*/ 5 w 231"/>
                <a:gd name="T77" fmla="*/ 16 h 95"/>
                <a:gd name="T78" fmla="*/ 1 w 231"/>
                <a:gd name="T79" fmla="*/ 8 h 95"/>
                <a:gd name="T80" fmla="*/ 0 w 231"/>
                <a:gd name="T81" fmla="*/ 6 h 95"/>
                <a:gd name="T82" fmla="*/ 12 w 231"/>
                <a:gd name="T8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1" h="95">
                  <a:moveTo>
                    <a:pt x="12" y="0"/>
                  </a:moveTo>
                  <a:cubicBezTo>
                    <a:pt x="12" y="0"/>
                    <a:pt x="12" y="1"/>
                    <a:pt x="13" y="3"/>
                  </a:cubicBezTo>
                  <a:cubicBezTo>
                    <a:pt x="14" y="5"/>
                    <a:pt x="15" y="8"/>
                    <a:pt x="16" y="11"/>
                  </a:cubicBezTo>
                  <a:cubicBezTo>
                    <a:pt x="17" y="12"/>
                    <a:pt x="18" y="14"/>
                    <a:pt x="19" y="16"/>
                  </a:cubicBezTo>
                  <a:cubicBezTo>
                    <a:pt x="20" y="18"/>
                    <a:pt x="21" y="20"/>
                    <a:pt x="22" y="22"/>
                  </a:cubicBezTo>
                  <a:cubicBezTo>
                    <a:pt x="24" y="24"/>
                    <a:pt x="25" y="26"/>
                    <a:pt x="27" y="28"/>
                  </a:cubicBezTo>
                  <a:cubicBezTo>
                    <a:pt x="28" y="31"/>
                    <a:pt x="30" y="33"/>
                    <a:pt x="32" y="35"/>
                  </a:cubicBezTo>
                  <a:cubicBezTo>
                    <a:pt x="36" y="40"/>
                    <a:pt x="40" y="45"/>
                    <a:pt x="45" y="50"/>
                  </a:cubicBezTo>
                  <a:cubicBezTo>
                    <a:pt x="50" y="55"/>
                    <a:pt x="56" y="60"/>
                    <a:pt x="62" y="64"/>
                  </a:cubicBezTo>
                  <a:cubicBezTo>
                    <a:pt x="68" y="68"/>
                    <a:pt x="75" y="72"/>
                    <a:pt x="82" y="76"/>
                  </a:cubicBezTo>
                  <a:cubicBezTo>
                    <a:pt x="89" y="80"/>
                    <a:pt x="97" y="83"/>
                    <a:pt x="105" y="85"/>
                  </a:cubicBezTo>
                  <a:cubicBezTo>
                    <a:pt x="113" y="87"/>
                    <a:pt x="121" y="88"/>
                    <a:pt x="129" y="89"/>
                  </a:cubicBezTo>
                  <a:cubicBezTo>
                    <a:pt x="137" y="90"/>
                    <a:pt x="145" y="90"/>
                    <a:pt x="153" y="90"/>
                  </a:cubicBezTo>
                  <a:cubicBezTo>
                    <a:pt x="161" y="89"/>
                    <a:pt x="168" y="88"/>
                    <a:pt x="175" y="86"/>
                  </a:cubicBezTo>
                  <a:cubicBezTo>
                    <a:pt x="182" y="85"/>
                    <a:pt x="188" y="83"/>
                    <a:pt x="194" y="81"/>
                  </a:cubicBezTo>
                  <a:cubicBezTo>
                    <a:pt x="197" y="80"/>
                    <a:pt x="200" y="78"/>
                    <a:pt x="203" y="77"/>
                  </a:cubicBezTo>
                  <a:cubicBezTo>
                    <a:pt x="205" y="76"/>
                    <a:pt x="208" y="75"/>
                    <a:pt x="210" y="74"/>
                  </a:cubicBezTo>
                  <a:cubicBezTo>
                    <a:pt x="212" y="73"/>
                    <a:pt x="214" y="71"/>
                    <a:pt x="216" y="70"/>
                  </a:cubicBezTo>
                  <a:cubicBezTo>
                    <a:pt x="218" y="69"/>
                    <a:pt x="220" y="68"/>
                    <a:pt x="221" y="67"/>
                  </a:cubicBezTo>
                  <a:cubicBezTo>
                    <a:pt x="225" y="65"/>
                    <a:pt x="227" y="64"/>
                    <a:pt x="228" y="62"/>
                  </a:cubicBezTo>
                  <a:cubicBezTo>
                    <a:pt x="230" y="61"/>
                    <a:pt x="231" y="61"/>
                    <a:pt x="231" y="61"/>
                  </a:cubicBezTo>
                  <a:cubicBezTo>
                    <a:pt x="231" y="61"/>
                    <a:pt x="230" y="61"/>
                    <a:pt x="228" y="63"/>
                  </a:cubicBezTo>
                  <a:cubicBezTo>
                    <a:pt x="227" y="64"/>
                    <a:pt x="225" y="66"/>
                    <a:pt x="222" y="68"/>
                  </a:cubicBezTo>
                  <a:cubicBezTo>
                    <a:pt x="220" y="69"/>
                    <a:pt x="219" y="70"/>
                    <a:pt x="217" y="71"/>
                  </a:cubicBezTo>
                  <a:cubicBezTo>
                    <a:pt x="215" y="72"/>
                    <a:pt x="213" y="74"/>
                    <a:pt x="211" y="75"/>
                  </a:cubicBezTo>
                  <a:cubicBezTo>
                    <a:pt x="208" y="76"/>
                    <a:pt x="206" y="77"/>
                    <a:pt x="203" y="79"/>
                  </a:cubicBezTo>
                  <a:cubicBezTo>
                    <a:pt x="201" y="80"/>
                    <a:pt x="198" y="81"/>
                    <a:pt x="195" y="83"/>
                  </a:cubicBezTo>
                  <a:cubicBezTo>
                    <a:pt x="189" y="85"/>
                    <a:pt x="183" y="87"/>
                    <a:pt x="176" y="89"/>
                  </a:cubicBezTo>
                  <a:cubicBezTo>
                    <a:pt x="169" y="91"/>
                    <a:pt x="161" y="93"/>
                    <a:pt x="153" y="94"/>
                  </a:cubicBezTo>
                  <a:cubicBezTo>
                    <a:pt x="145" y="95"/>
                    <a:pt x="137" y="95"/>
                    <a:pt x="129" y="95"/>
                  </a:cubicBezTo>
                  <a:cubicBezTo>
                    <a:pt x="120" y="94"/>
                    <a:pt x="112" y="93"/>
                    <a:pt x="103" y="91"/>
                  </a:cubicBezTo>
                  <a:cubicBezTo>
                    <a:pt x="95" y="89"/>
                    <a:pt x="87" y="86"/>
                    <a:pt x="79" y="83"/>
                  </a:cubicBezTo>
                  <a:cubicBezTo>
                    <a:pt x="71" y="80"/>
                    <a:pt x="64" y="76"/>
                    <a:pt x="57" y="71"/>
                  </a:cubicBezTo>
                  <a:cubicBezTo>
                    <a:pt x="50" y="67"/>
                    <a:pt x="44" y="62"/>
                    <a:pt x="38" y="57"/>
                  </a:cubicBezTo>
                  <a:cubicBezTo>
                    <a:pt x="33" y="52"/>
                    <a:pt x="28" y="47"/>
                    <a:pt x="23" y="42"/>
                  </a:cubicBezTo>
                  <a:cubicBezTo>
                    <a:pt x="21" y="40"/>
                    <a:pt x="19" y="37"/>
                    <a:pt x="18" y="35"/>
                  </a:cubicBezTo>
                  <a:cubicBezTo>
                    <a:pt x="16" y="33"/>
                    <a:pt x="14" y="30"/>
                    <a:pt x="13" y="28"/>
                  </a:cubicBezTo>
                  <a:cubicBezTo>
                    <a:pt x="11" y="26"/>
                    <a:pt x="10" y="24"/>
                    <a:pt x="9" y="22"/>
                  </a:cubicBezTo>
                  <a:cubicBezTo>
                    <a:pt x="7" y="20"/>
                    <a:pt x="6" y="18"/>
                    <a:pt x="5" y="16"/>
                  </a:cubicBezTo>
                  <a:cubicBezTo>
                    <a:pt x="3" y="13"/>
                    <a:pt x="2" y="10"/>
                    <a:pt x="1" y="8"/>
                  </a:cubicBezTo>
                  <a:cubicBezTo>
                    <a:pt x="1" y="7"/>
                    <a:pt x="0" y="6"/>
                    <a:pt x="0" y="6"/>
                  </a:cubicBezTo>
                  <a:lnTo>
                    <a:pt x="12" y="0"/>
                  </a:lnTo>
                  <a:close/>
                </a:path>
              </a:pathLst>
            </a:custGeom>
            <a:solidFill>
              <a:srgbClr val="F7C93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4" name="iṣľîďè"/>
            <p:cNvSpPr/>
            <p:nvPr>
              <p:custDataLst>
                <p:tags r:id="rId72"/>
              </p:custDataLst>
            </p:nvPr>
          </p:nvSpPr>
          <p:spPr bwMode="auto">
            <a:xfrm>
              <a:off x="5796756" y="3792538"/>
              <a:ext cx="171450" cy="125413"/>
            </a:xfrm>
            <a:custGeom>
              <a:avLst/>
              <a:gdLst>
                <a:gd name="T0" fmla="*/ 0 w 52"/>
                <a:gd name="T1" fmla="*/ 38 h 38"/>
                <a:gd name="T2" fmla="*/ 52 w 52"/>
                <a:gd name="T3" fmla="*/ 36 h 38"/>
                <a:gd name="T4" fmla="*/ 50 w 52"/>
                <a:gd name="T5" fmla="*/ 19 h 38"/>
                <a:gd name="T6" fmla="*/ 0 w 52"/>
                <a:gd name="T7" fmla="*/ 38 h 38"/>
              </a:gdLst>
              <a:ahLst/>
              <a:cxnLst>
                <a:cxn ang="0">
                  <a:pos x="T0" y="T1"/>
                </a:cxn>
                <a:cxn ang="0">
                  <a:pos x="T2" y="T3"/>
                </a:cxn>
                <a:cxn ang="0">
                  <a:pos x="T4" y="T5"/>
                </a:cxn>
                <a:cxn ang="0">
                  <a:pos x="T6" y="T7"/>
                </a:cxn>
              </a:cxnLst>
              <a:rect l="0" t="0" r="r" b="b"/>
              <a:pathLst>
                <a:path w="52" h="38">
                  <a:moveTo>
                    <a:pt x="0" y="38"/>
                  </a:moveTo>
                  <a:cubicBezTo>
                    <a:pt x="0" y="38"/>
                    <a:pt x="28" y="6"/>
                    <a:pt x="52" y="36"/>
                  </a:cubicBezTo>
                  <a:cubicBezTo>
                    <a:pt x="50" y="19"/>
                    <a:pt x="50" y="19"/>
                    <a:pt x="50" y="19"/>
                  </a:cubicBezTo>
                  <a:cubicBezTo>
                    <a:pt x="50" y="19"/>
                    <a:pt x="16" y="0"/>
                    <a:pt x="0" y="38"/>
                  </a:cubicBezTo>
                  <a:close/>
                </a:path>
              </a:pathLst>
            </a:custGeom>
            <a:solidFill>
              <a:srgbClr val="EFA6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5" name="îşľîďê"/>
            <p:cNvSpPr/>
            <p:nvPr>
              <p:custDataLst>
                <p:tags r:id="rId73"/>
              </p:custDataLst>
            </p:nvPr>
          </p:nvSpPr>
          <p:spPr bwMode="auto">
            <a:xfrm>
              <a:off x="6206331" y="3792538"/>
              <a:ext cx="171450" cy="125413"/>
            </a:xfrm>
            <a:custGeom>
              <a:avLst/>
              <a:gdLst>
                <a:gd name="T0" fmla="*/ 52 w 52"/>
                <a:gd name="T1" fmla="*/ 38 h 38"/>
                <a:gd name="T2" fmla="*/ 0 w 52"/>
                <a:gd name="T3" fmla="*/ 36 h 38"/>
                <a:gd name="T4" fmla="*/ 2 w 52"/>
                <a:gd name="T5" fmla="*/ 19 h 38"/>
                <a:gd name="T6" fmla="*/ 52 w 52"/>
                <a:gd name="T7" fmla="*/ 38 h 38"/>
              </a:gdLst>
              <a:ahLst/>
              <a:cxnLst>
                <a:cxn ang="0">
                  <a:pos x="T0" y="T1"/>
                </a:cxn>
                <a:cxn ang="0">
                  <a:pos x="T2" y="T3"/>
                </a:cxn>
                <a:cxn ang="0">
                  <a:pos x="T4" y="T5"/>
                </a:cxn>
                <a:cxn ang="0">
                  <a:pos x="T6" y="T7"/>
                </a:cxn>
              </a:cxnLst>
              <a:rect l="0" t="0" r="r" b="b"/>
              <a:pathLst>
                <a:path w="52" h="38">
                  <a:moveTo>
                    <a:pt x="52" y="38"/>
                  </a:moveTo>
                  <a:cubicBezTo>
                    <a:pt x="52" y="38"/>
                    <a:pt x="25" y="6"/>
                    <a:pt x="0" y="36"/>
                  </a:cubicBezTo>
                  <a:cubicBezTo>
                    <a:pt x="2" y="19"/>
                    <a:pt x="2" y="19"/>
                    <a:pt x="2" y="19"/>
                  </a:cubicBezTo>
                  <a:cubicBezTo>
                    <a:pt x="2" y="19"/>
                    <a:pt x="36" y="0"/>
                    <a:pt x="52" y="38"/>
                  </a:cubicBezTo>
                  <a:close/>
                </a:path>
              </a:pathLst>
            </a:custGeom>
            <a:solidFill>
              <a:srgbClr val="EFA6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6" name="í$ļíḑè"/>
            <p:cNvSpPr/>
            <p:nvPr>
              <p:custDataLst>
                <p:tags r:id="rId74"/>
              </p:custDataLst>
            </p:nvPr>
          </p:nvSpPr>
          <p:spPr bwMode="auto">
            <a:xfrm>
              <a:off x="5793581" y="5384801"/>
              <a:ext cx="168275" cy="306388"/>
            </a:xfrm>
            <a:custGeom>
              <a:avLst/>
              <a:gdLst>
                <a:gd name="T0" fmla="*/ 31 w 51"/>
                <a:gd name="T1" fmla="*/ 10 h 93"/>
                <a:gd name="T2" fmla="*/ 46 w 51"/>
                <a:gd name="T3" fmla="*/ 35 h 93"/>
                <a:gd name="T4" fmla="*/ 51 w 51"/>
                <a:gd name="T5" fmla="*/ 59 h 93"/>
                <a:gd name="T6" fmla="*/ 43 w 51"/>
                <a:gd name="T7" fmla="*/ 82 h 93"/>
                <a:gd name="T8" fmla="*/ 22 w 51"/>
                <a:gd name="T9" fmla="*/ 92 h 93"/>
                <a:gd name="T10" fmla="*/ 18 w 51"/>
                <a:gd name="T11" fmla="*/ 90 h 93"/>
                <a:gd name="T12" fmla="*/ 16 w 51"/>
                <a:gd name="T13" fmla="*/ 87 h 93"/>
                <a:gd name="T14" fmla="*/ 9 w 51"/>
                <a:gd name="T15" fmla="*/ 65 h 93"/>
                <a:gd name="T16" fmla="*/ 5 w 51"/>
                <a:gd name="T17" fmla="*/ 46 h 93"/>
                <a:gd name="T18" fmla="*/ 1 w 51"/>
                <a:gd name="T19" fmla="*/ 20 h 93"/>
                <a:gd name="T20" fmla="*/ 8 w 51"/>
                <a:gd name="T21" fmla="*/ 1 h 93"/>
                <a:gd name="T22" fmla="*/ 31 w 51"/>
                <a:gd name="T23" fmla="*/ 1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93">
                  <a:moveTo>
                    <a:pt x="31" y="10"/>
                  </a:moveTo>
                  <a:cubicBezTo>
                    <a:pt x="38" y="17"/>
                    <a:pt x="43" y="26"/>
                    <a:pt x="46" y="35"/>
                  </a:cubicBezTo>
                  <a:cubicBezTo>
                    <a:pt x="49" y="43"/>
                    <a:pt x="51" y="51"/>
                    <a:pt x="51" y="59"/>
                  </a:cubicBezTo>
                  <a:cubicBezTo>
                    <a:pt x="51" y="67"/>
                    <a:pt x="48" y="76"/>
                    <a:pt x="43" y="82"/>
                  </a:cubicBezTo>
                  <a:cubicBezTo>
                    <a:pt x="38" y="88"/>
                    <a:pt x="30" y="93"/>
                    <a:pt x="22" y="92"/>
                  </a:cubicBezTo>
                  <a:cubicBezTo>
                    <a:pt x="20" y="91"/>
                    <a:pt x="19" y="91"/>
                    <a:pt x="18" y="90"/>
                  </a:cubicBezTo>
                  <a:cubicBezTo>
                    <a:pt x="17" y="90"/>
                    <a:pt x="16" y="88"/>
                    <a:pt x="16" y="87"/>
                  </a:cubicBezTo>
                  <a:cubicBezTo>
                    <a:pt x="12" y="80"/>
                    <a:pt x="11" y="72"/>
                    <a:pt x="9" y="65"/>
                  </a:cubicBezTo>
                  <a:cubicBezTo>
                    <a:pt x="8" y="58"/>
                    <a:pt x="7" y="52"/>
                    <a:pt x="5" y="46"/>
                  </a:cubicBezTo>
                  <a:cubicBezTo>
                    <a:pt x="3" y="37"/>
                    <a:pt x="2" y="29"/>
                    <a:pt x="1" y="20"/>
                  </a:cubicBezTo>
                  <a:cubicBezTo>
                    <a:pt x="1" y="13"/>
                    <a:pt x="0" y="2"/>
                    <a:pt x="8" y="1"/>
                  </a:cubicBezTo>
                  <a:cubicBezTo>
                    <a:pt x="17" y="0"/>
                    <a:pt x="25" y="5"/>
                    <a:pt x="31" y="10"/>
                  </a:cubicBezTo>
                  <a:close/>
                </a:path>
              </a:pathLst>
            </a:custGeom>
            <a:solidFill>
              <a:srgbClr val="F2EDE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grpSp>
      <p:sp>
        <p:nvSpPr>
          <p:cNvPr id="77" name="任意多边形 76"/>
          <p:cNvSpPr/>
          <p:nvPr>
            <p:custDataLst>
              <p:tags r:id="rId75"/>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任意多边形 77"/>
          <p:cNvSpPr/>
          <p:nvPr>
            <p:custDataLst>
              <p:tags r:id="rId76"/>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03  </a:t>
            </a:r>
            <a:r>
              <a:rPr lang="zh-CN" altLang="en-US" sz="3000">
                <a:solidFill>
                  <a:schemeClr val="accent1"/>
                </a:solidFill>
                <a:latin typeface="Times New Roman" panose="02020603050405020304" charset="0"/>
                <a:ea typeface="微软雅黑" panose="020B0503020204020204" pitchFamily="34" charset="-122"/>
                <a:sym typeface="+mn-ea"/>
              </a:rPr>
              <a:t>杜绝不安全的行为习惯</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27210" y="1370632"/>
            <a:ext cx="3571679" cy="437515"/>
          </a:xfrm>
          <a:prstGeom prst="rect">
            <a:avLst/>
          </a:prstGeom>
          <a:noFill/>
        </p:spPr>
        <p:txBody>
          <a:bodyPr wrap="square" rtlCol="0" anchor="t">
            <a:spAutoFit/>
          </a:bodyPr>
          <a:lstStyle/>
          <a:p>
            <a:pPr algn="l"/>
            <a:r>
              <a:rPr lang="zh-CN" altLang="en-US" sz="2250" b="1">
                <a:solidFill>
                  <a:srgbClr val="000000"/>
                </a:solidFill>
                <a:latin typeface="Times New Roman" panose="02020603050405020304" charset="0"/>
                <a:ea typeface="微软雅黑" panose="020B0503020204020204" pitchFamily="34" charset="-122"/>
              </a:rPr>
              <a:t>五想五不干</a:t>
            </a:r>
            <a:endParaRPr lang="zh-CN" altLang="en-US" sz="2250" b="1">
              <a:solidFill>
                <a:srgbClr val="000000"/>
              </a:solidFill>
              <a:latin typeface="Times New Roman" panose="02020603050405020304" charset="0"/>
              <a:ea typeface="微软雅黑" panose="020B0503020204020204" pitchFamily="34" charset="-122"/>
            </a:endParaRPr>
          </a:p>
        </p:txBody>
      </p:sp>
      <p:grpSp>
        <p:nvGrpSpPr>
          <p:cNvPr id="16" name="组合 15"/>
          <p:cNvGrpSpPr/>
          <p:nvPr/>
        </p:nvGrpSpPr>
        <p:grpSpPr>
          <a:xfrm>
            <a:off x="1689757" y="2503747"/>
            <a:ext cx="2669830" cy="4027961"/>
            <a:chOff x="1835" y="2571"/>
            <a:chExt cx="2990" cy="4511"/>
          </a:xfrm>
        </p:grpSpPr>
        <p:sp>
          <p:nvSpPr>
            <p:cNvPr id="6" name="TextBox 105"/>
            <p:cNvSpPr txBox="1">
              <a:spLocks noChangeArrowheads="1"/>
            </p:cNvSpPr>
            <p:nvPr>
              <p:custDataLst>
                <p:tags r:id="rId1"/>
              </p:custDataLst>
            </p:nvPr>
          </p:nvSpPr>
          <p:spPr bwMode="auto">
            <a:xfrm>
              <a:off x="2643" y="2571"/>
              <a:ext cx="2182"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16" tIns="49356" rIns="94916" bIns="49356" anchor="ctr" anchorCtr="0">
              <a:norm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lvl="0" indent="0" algn="l" eaLnBrk="1" hangingPunct="1">
                <a:lnSpc>
                  <a:spcPct val="100000"/>
                </a:lnSpc>
                <a:spcBef>
                  <a:spcPts val="0"/>
                </a:spcBef>
                <a:spcAft>
                  <a:spcPts val="0"/>
                </a:spcAft>
                <a:buSzPct val="100000"/>
              </a:pPr>
              <a:r>
                <a:rPr lang="zh-CN" altLang="en-US" sz="2000" b="1">
                  <a:solidFill>
                    <a:schemeClr val="accent1"/>
                  </a:solidFill>
                  <a:latin typeface="Times New Roman" panose="02020603050405020304" charset="0"/>
                  <a:ea typeface="微软雅黑" panose="020B0503020204020204" pitchFamily="34" charset="-122"/>
                </a:rPr>
                <a:t>一想安全风险</a:t>
              </a:r>
              <a:endParaRPr lang="zh-CN" altLang="en-US" sz="2000" b="1">
                <a:solidFill>
                  <a:schemeClr val="accent1"/>
                </a:solidFill>
                <a:latin typeface="Times New Roman" panose="02020603050405020304" charset="0"/>
                <a:ea typeface="微软雅黑" panose="020B0503020204020204" pitchFamily="34" charset="-122"/>
              </a:endParaRPr>
            </a:p>
          </p:txBody>
        </p:sp>
        <p:sp>
          <p:nvSpPr>
            <p:cNvPr id="7" name="文本框 6"/>
            <p:cNvSpPr txBox="1"/>
            <p:nvPr>
              <p:custDataLst>
                <p:tags r:id="rId2"/>
              </p:custDataLst>
            </p:nvPr>
          </p:nvSpPr>
          <p:spPr>
            <a:xfrm>
              <a:off x="1835" y="2571"/>
              <a:ext cx="623" cy="545"/>
            </a:xfrm>
            <a:prstGeom prst="rect">
              <a:avLst/>
            </a:prstGeom>
            <a:solidFill>
              <a:schemeClr val="accent1"/>
            </a:solidFill>
            <a:ln>
              <a:noFill/>
            </a:ln>
          </p:spPr>
          <p:txBody>
            <a:bodyPr wrap="square" lIns="94916" tIns="49356" rIns="94916" bIns="49356" rtlCol="0" anchor="ctr" anchorCtr="0">
              <a:normAutofit/>
            </a:bodyPr>
            <a:lstStyle/>
            <a:p>
              <a:r>
                <a:rPr lang="en-US" altLang="zh-CN" sz="2000" dirty="0">
                  <a:solidFill>
                    <a:schemeClr val="lt1"/>
                  </a:solidFill>
                  <a:latin typeface="Times New Roman" panose="02020603050405020304" charset="0"/>
                  <a:ea typeface="微软雅黑" panose="020B0503020204020204" pitchFamily="34" charset="-122"/>
                  <a:sym typeface="+mn-lt"/>
                </a:rPr>
                <a:t>01</a:t>
              </a:r>
              <a:endParaRPr lang="en-US" altLang="zh-CN" sz="2000" dirty="0">
                <a:solidFill>
                  <a:schemeClr val="lt1"/>
                </a:solidFill>
                <a:latin typeface="Times New Roman" panose="02020603050405020304" charset="0"/>
                <a:ea typeface="微软雅黑" panose="020B0503020204020204" pitchFamily="34" charset="-122"/>
                <a:sym typeface="+mn-lt"/>
              </a:endParaRPr>
            </a:p>
          </p:txBody>
        </p:sp>
        <p:sp>
          <p:nvSpPr>
            <p:cNvPr id="8" name="TextBox 105"/>
            <p:cNvSpPr txBox="1">
              <a:spLocks noChangeArrowheads="1"/>
            </p:cNvSpPr>
            <p:nvPr>
              <p:custDataLst>
                <p:tags r:id="rId3"/>
              </p:custDataLst>
            </p:nvPr>
          </p:nvSpPr>
          <p:spPr bwMode="auto">
            <a:xfrm>
              <a:off x="2643" y="3559"/>
              <a:ext cx="2182"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16" tIns="49356" rIns="94916" bIns="49356" anchor="ctr" anchorCtr="0">
              <a:norm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lvl="0" indent="0" algn="l" eaLnBrk="1" hangingPunct="1">
                <a:lnSpc>
                  <a:spcPct val="100000"/>
                </a:lnSpc>
                <a:spcBef>
                  <a:spcPts val="0"/>
                </a:spcBef>
                <a:spcAft>
                  <a:spcPts val="0"/>
                </a:spcAft>
                <a:buSzPct val="100000"/>
              </a:pPr>
              <a:r>
                <a:rPr lang="zh-CN" altLang="en-US" sz="2000" b="1">
                  <a:solidFill>
                    <a:schemeClr val="accent1"/>
                  </a:solidFill>
                  <a:latin typeface="Times New Roman" panose="02020603050405020304" charset="0"/>
                  <a:ea typeface="微软雅黑" panose="020B0503020204020204" pitchFamily="34" charset="-122"/>
                </a:rPr>
                <a:t>二想安全措施</a:t>
              </a:r>
              <a:endParaRPr lang="zh-CN" altLang="en-US" sz="2000" b="1">
                <a:solidFill>
                  <a:schemeClr val="accent1"/>
                </a:solidFill>
                <a:latin typeface="Times New Roman" panose="02020603050405020304" charset="0"/>
                <a:ea typeface="微软雅黑" panose="020B0503020204020204" pitchFamily="34" charset="-122"/>
              </a:endParaRPr>
            </a:p>
          </p:txBody>
        </p:sp>
        <p:sp>
          <p:nvSpPr>
            <p:cNvPr id="9" name="文本框 8"/>
            <p:cNvSpPr txBox="1"/>
            <p:nvPr>
              <p:custDataLst>
                <p:tags r:id="rId4"/>
              </p:custDataLst>
            </p:nvPr>
          </p:nvSpPr>
          <p:spPr>
            <a:xfrm>
              <a:off x="1835" y="3559"/>
              <a:ext cx="623" cy="545"/>
            </a:xfrm>
            <a:prstGeom prst="rect">
              <a:avLst/>
            </a:prstGeom>
            <a:solidFill>
              <a:schemeClr val="accent1"/>
            </a:solidFill>
            <a:ln>
              <a:noFill/>
            </a:ln>
          </p:spPr>
          <p:txBody>
            <a:bodyPr wrap="square" lIns="94916" tIns="49356" rIns="94916" bIns="49356" rtlCol="0" anchor="ctr" anchorCtr="0">
              <a:normAutofit/>
            </a:bodyPr>
            <a:lstStyle/>
            <a:p>
              <a:r>
                <a:rPr lang="en-US" altLang="zh-CN" sz="2000" dirty="0">
                  <a:solidFill>
                    <a:schemeClr val="lt1"/>
                  </a:solidFill>
                  <a:latin typeface="Times New Roman" panose="02020603050405020304" charset="0"/>
                  <a:ea typeface="微软雅黑" panose="020B0503020204020204" pitchFamily="34" charset="-122"/>
                  <a:sym typeface="+mn-lt"/>
                </a:rPr>
                <a:t>02</a:t>
              </a:r>
              <a:endParaRPr lang="en-US" altLang="zh-CN" sz="2000" dirty="0">
                <a:solidFill>
                  <a:schemeClr val="lt1"/>
                </a:solidFill>
                <a:latin typeface="Times New Roman" panose="02020603050405020304" charset="0"/>
                <a:ea typeface="微软雅黑" panose="020B0503020204020204" pitchFamily="34" charset="-122"/>
                <a:sym typeface="+mn-lt"/>
              </a:endParaRPr>
            </a:p>
          </p:txBody>
        </p:sp>
        <p:sp>
          <p:nvSpPr>
            <p:cNvPr id="10" name="TextBox 105"/>
            <p:cNvSpPr txBox="1">
              <a:spLocks noChangeArrowheads="1"/>
            </p:cNvSpPr>
            <p:nvPr>
              <p:custDataLst>
                <p:tags r:id="rId5"/>
              </p:custDataLst>
            </p:nvPr>
          </p:nvSpPr>
          <p:spPr bwMode="auto">
            <a:xfrm>
              <a:off x="2643" y="4546"/>
              <a:ext cx="2182"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16" tIns="49356" rIns="94916" bIns="49356" anchor="ctr" anchorCtr="0">
              <a:norm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lvl="0" indent="0" algn="l" eaLnBrk="1" hangingPunct="1">
                <a:lnSpc>
                  <a:spcPct val="100000"/>
                </a:lnSpc>
                <a:spcBef>
                  <a:spcPts val="0"/>
                </a:spcBef>
                <a:spcAft>
                  <a:spcPts val="0"/>
                </a:spcAft>
                <a:buSzPct val="100000"/>
              </a:pPr>
              <a:r>
                <a:rPr lang="zh-CN" altLang="en-US" sz="2000" b="1">
                  <a:solidFill>
                    <a:schemeClr val="accent1"/>
                  </a:solidFill>
                  <a:latin typeface="Times New Roman" panose="02020603050405020304" charset="0"/>
                  <a:ea typeface="微软雅黑" panose="020B0503020204020204" pitchFamily="34" charset="-122"/>
                </a:rPr>
                <a:t>三想安全工具</a:t>
              </a:r>
              <a:endParaRPr lang="zh-CN" altLang="en-US" sz="2000" b="1">
                <a:solidFill>
                  <a:schemeClr val="accent1"/>
                </a:solidFill>
                <a:latin typeface="Times New Roman" panose="02020603050405020304" charset="0"/>
                <a:ea typeface="微软雅黑" panose="020B0503020204020204" pitchFamily="34" charset="-122"/>
              </a:endParaRPr>
            </a:p>
          </p:txBody>
        </p:sp>
        <p:sp>
          <p:nvSpPr>
            <p:cNvPr id="11" name="文本框 10"/>
            <p:cNvSpPr txBox="1"/>
            <p:nvPr>
              <p:custDataLst>
                <p:tags r:id="rId6"/>
              </p:custDataLst>
            </p:nvPr>
          </p:nvSpPr>
          <p:spPr>
            <a:xfrm>
              <a:off x="1835" y="4546"/>
              <a:ext cx="623" cy="545"/>
            </a:xfrm>
            <a:prstGeom prst="rect">
              <a:avLst/>
            </a:prstGeom>
            <a:solidFill>
              <a:schemeClr val="accent1"/>
            </a:solidFill>
            <a:ln>
              <a:noFill/>
            </a:ln>
          </p:spPr>
          <p:txBody>
            <a:bodyPr wrap="square" lIns="94916" tIns="49356" rIns="94916" bIns="49356" rtlCol="0" anchor="ctr" anchorCtr="0">
              <a:normAutofit/>
            </a:bodyPr>
            <a:lstStyle/>
            <a:p>
              <a:r>
                <a:rPr lang="en-US" altLang="zh-CN" sz="2000" dirty="0">
                  <a:solidFill>
                    <a:schemeClr val="lt1"/>
                  </a:solidFill>
                  <a:latin typeface="Times New Roman" panose="02020603050405020304" charset="0"/>
                  <a:ea typeface="微软雅黑" panose="020B0503020204020204" pitchFamily="34" charset="-122"/>
                  <a:sym typeface="+mn-lt"/>
                </a:rPr>
                <a:t>03</a:t>
              </a:r>
              <a:endParaRPr lang="en-US" altLang="zh-CN" sz="2000" dirty="0">
                <a:solidFill>
                  <a:schemeClr val="lt1"/>
                </a:solidFill>
                <a:latin typeface="Times New Roman" panose="02020603050405020304" charset="0"/>
                <a:ea typeface="微软雅黑" panose="020B0503020204020204" pitchFamily="34" charset="-122"/>
                <a:sym typeface="+mn-lt"/>
              </a:endParaRPr>
            </a:p>
          </p:txBody>
        </p:sp>
        <p:sp>
          <p:nvSpPr>
            <p:cNvPr id="12" name="TextBox 105"/>
            <p:cNvSpPr txBox="1">
              <a:spLocks noChangeArrowheads="1"/>
            </p:cNvSpPr>
            <p:nvPr>
              <p:custDataLst>
                <p:tags r:id="rId7"/>
              </p:custDataLst>
            </p:nvPr>
          </p:nvSpPr>
          <p:spPr bwMode="auto">
            <a:xfrm>
              <a:off x="2643" y="5534"/>
              <a:ext cx="2182"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16" tIns="49356" rIns="94916" bIns="49356" anchor="ctr" anchorCtr="0">
              <a:norm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lvl="0" indent="0" algn="l" eaLnBrk="1" hangingPunct="1">
                <a:lnSpc>
                  <a:spcPct val="100000"/>
                </a:lnSpc>
                <a:spcBef>
                  <a:spcPts val="0"/>
                </a:spcBef>
                <a:spcAft>
                  <a:spcPts val="0"/>
                </a:spcAft>
                <a:buSzPct val="100000"/>
              </a:pPr>
              <a:r>
                <a:rPr lang="zh-CN" altLang="en-US" sz="2000" b="1">
                  <a:solidFill>
                    <a:schemeClr val="accent1"/>
                  </a:solidFill>
                  <a:latin typeface="Times New Roman" panose="02020603050405020304" charset="0"/>
                  <a:ea typeface="微软雅黑" panose="020B0503020204020204" pitchFamily="34" charset="-122"/>
                </a:rPr>
                <a:t>四想安全环境</a:t>
              </a:r>
              <a:endParaRPr lang="zh-CN" altLang="en-US" sz="2000" b="1">
                <a:solidFill>
                  <a:schemeClr val="accent1"/>
                </a:solidFill>
                <a:latin typeface="Times New Roman" panose="02020603050405020304" charset="0"/>
                <a:ea typeface="微软雅黑" panose="020B0503020204020204" pitchFamily="34" charset="-122"/>
              </a:endParaRPr>
            </a:p>
          </p:txBody>
        </p:sp>
        <p:sp>
          <p:nvSpPr>
            <p:cNvPr id="13" name="文本框 12"/>
            <p:cNvSpPr txBox="1"/>
            <p:nvPr>
              <p:custDataLst>
                <p:tags r:id="rId8"/>
              </p:custDataLst>
            </p:nvPr>
          </p:nvSpPr>
          <p:spPr>
            <a:xfrm>
              <a:off x="1835" y="5541"/>
              <a:ext cx="623" cy="545"/>
            </a:xfrm>
            <a:prstGeom prst="rect">
              <a:avLst/>
            </a:prstGeom>
            <a:solidFill>
              <a:schemeClr val="accent1"/>
            </a:solidFill>
            <a:ln>
              <a:noFill/>
            </a:ln>
          </p:spPr>
          <p:txBody>
            <a:bodyPr wrap="square" lIns="94916" tIns="49356" rIns="94916" bIns="49356" rtlCol="0" anchor="ctr" anchorCtr="0">
              <a:normAutofit/>
            </a:bodyPr>
            <a:lstStyle/>
            <a:p>
              <a:r>
                <a:rPr lang="en-US" altLang="zh-CN" sz="2000" dirty="0">
                  <a:solidFill>
                    <a:schemeClr val="lt1"/>
                  </a:solidFill>
                  <a:latin typeface="Times New Roman" panose="02020603050405020304" charset="0"/>
                  <a:ea typeface="微软雅黑" panose="020B0503020204020204" pitchFamily="34" charset="-122"/>
                  <a:sym typeface="+mn-lt"/>
                </a:rPr>
                <a:t>04</a:t>
              </a:r>
              <a:endParaRPr lang="en-US" altLang="zh-CN" sz="2000" dirty="0">
                <a:solidFill>
                  <a:schemeClr val="lt1"/>
                </a:solidFill>
                <a:latin typeface="Times New Roman" panose="02020603050405020304" charset="0"/>
                <a:ea typeface="微软雅黑" panose="020B0503020204020204" pitchFamily="34" charset="-122"/>
                <a:sym typeface="+mn-lt"/>
              </a:endParaRPr>
            </a:p>
          </p:txBody>
        </p:sp>
        <p:sp>
          <p:nvSpPr>
            <p:cNvPr id="14" name="TextBox 105"/>
            <p:cNvSpPr txBox="1">
              <a:spLocks noChangeArrowheads="1"/>
            </p:cNvSpPr>
            <p:nvPr>
              <p:custDataLst>
                <p:tags r:id="rId9"/>
              </p:custDataLst>
            </p:nvPr>
          </p:nvSpPr>
          <p:spPr bwMode="auto">
            <a:xfrm>
              <a:off x="2643" y="6530"/>
              <a:ext cx="2182"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16" tIns="49356" rIns="94916" bIns="49356" anchor="ctr" anchorCtr="0">
              <a:norm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lvl="0" indent="0" algn="l" eaLnBrk="1" hangingPunct="1">
                <a:lnSpc>
                  <a:spcPct val="100000"/>
                </a:lnSpc>
                <a:spcBef>
                  <a:spcPts val="0"/>
                </a:spcBef>
                <a:spcAft>
                  <a:spcPts val="0"/>
                </a:spcAft>
                <a:buSzPct val="100000"/>
              </a:pPr>
              <a:r>
                <a:rPr lang="zh-CN" altLang="en-US" sz="2000" b="1">
                  <a:solidFill>
                    <a:schemeClr val="accent1"/>
                  </a:solidFill>
                  <a:latin typeface="Times New Roman" panose="02020603050405020304" charset="0"/>
                  <a:ea typeface="微软雅黑" panose="020B0503020204020204" pitchFamily="34" charset="-122"/>
                </a:rPr>
                <a:t>五想安全技能</a:t>
              </a:r>
              <a:endParaRPr lang="zh-CN" altLang="en-US" sz="2000" b="1">
                <a:solidFill>
                  <a:schemeClr val="accent1"/>
                </a:solidFill>
                <a:latin typeface="Times New Roman" panose="02020603050405020304" charset="0"/>
                <a:ea typeface="微软雅黑" panose="020B0503020204020204" pitchFamily="34" charset="-122"/>
              </a:endParaRPr>
            </a:p>
          </p:txBody>
        </p:sp>
        <p:sp>
          <p:nvSpPr>
            <p:cNvPr id="15" name="文本框 14"/>
            <p:cNvSpPr txBox="1"/>
            <p:nvPr>
              <p:custDataLst>
                <p:tags r:id="rId10"/>
              </p:custDataLst>
            </p:nvPr>
          </p:nvSpPr>
          <p:spPr>
            <a:xfrm>
              <a:off x="1835" y="6537"/>
              <a:ext cx="623" cy="545"/>
            </a:xfrm>
            <a:prstGeom prst="rect">
              <a:avLst/>
            </a:prstGeom>
            <a:solidFill>
              <a:schemeClr val="accent1"/>
            </a:solidFill>
            <a:ln>
              <a:noFill/>
            </a:ln>
          </p:spPr>
          <p:txBody>
            <a:bodyPr wrap="square" lIns="94916" tIns="49356" rIns="94916" bIns="49356" rtlCol="0" anchor="ctr" anchorCtr="0">
              <a:normAutofit/>
            </a:bodyPr>
            <a:lstStyle/>
            <a:p>
              <a:r>
                <a:rPr lang="en-US" altLang="zh-CN" sz="2000" dirty="0">
                  <a:solidFill>
                    <a:schemeClr val="lt1"/>
                  </a:solidFill>
                  <a:latin typeface="Times New Roman" panose="02020603050405020304" charset="0"/>
                  <a:ea typeface="微软雅黑" panose="020B0503020204020204" pitchFamily="34" charset="-122"/>
                  <a:sym typeface="+mn-lt"/>
                </a:rPr>
                <a:t>05</a:t>
              </a:r>
              <a:endParaRPr lang="en-US" altLang="zh-CN" sz="2000" dirty="0">
                <a:solidFill>
                  <a:schemeClr val="lt1"/>
                </a:solidFill>
                <a:latin typeface="Times New Roman" panose="02020603050405020304" charset="0"/>
                <a:ea typeface="微软雅黑" panose="020B0503020204020204" pitchFamily="34" charset="-122"/>
                <a:sym typeface="+mn-lt"/>
              </a:endParaRPr>
            </a:p>
          </p:txBody>
        </p:sp>
      </p:grpSp>
      <p:grpSp>
        <p:nvGrpSpPr>
          <p:cNvPr id="29" name="组合 28"/>
          <p:cNvGrpSpPr/>
          <p:nvPr/>
        </p:nvGrpSpPr>
        <p:grpSpPr>
          <a:xfrm>
            <a:off x="8282183" y="2503747"/>
            <a:ext cx="2468923" cy="4027068"/>
            <a:chOff x="8812" y="2887"/>
            <a:chExt cx="2765" cy="4510"/>
          </a:xfrm>
        </p:grpSpPr>
        <p:sp>
          <p:nvSpPr>
            <p:cNvPr id="18" name="TextBox 105"/>
            <p:cNvSpPr txBox="1">
              <a:spLocks noChangeArrowheads="1"/>
            </p:cNvSpPr>
            <p:nvPr>
              <p:custDataLst>
                <p:tags r:id="rId11"/>
              </p:custDataLst>
            </p:nvPr>
          </p:nvSpPr>
          <p:spPr bwMode="auto">
            <a:xfrm>
              <a:off x="9635" y="2887"/>
              <a:ext cx="1943"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16" tIns="49356" rIns="94916" bIns="49356" anchor="ctr" anchorCtr="0">
              <a:norm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lvl="0" indent="0" algn="l" eaLnBrk="1" hangingPunct="1">
                <a:lnSpc>
                  <a:spcPct val="100000"/>
                </a:lnSpc>
                <a:spcBef>
                  <a:spcPts val="0"/>
                </a:spcBef>
                <a:spcAft>
                  <a:spcPts val="0"/>
                </a:spcAft>
                <a:buSzPct val="100000"/>
              </a:pPr>
              <a:r>
                <a:rPr lang="zh-CN" altLang="en-US" sz="2000" b="1">
                  <a:solidFill>
                    <a:srgbClr val="0070C0"/>
                  </a:solidFill>
                  <a:latin typeface="Times New Roman" panose="02020603050405020304" charset="0"/>
                  <a:ea typeface="微软雅黑" panose="020B0503020204020204" pitchFamily="34" charset="-122"/>
                </a:rPr>
                <a:t>不清楚不干</a:t>
              </a:r>
              <a:endParaRPr lang="zh-CN" altLang="en-US" sz="2000" b="1">
                <a:solidFill>
                  <a:srgbClr val="0070C0"/>
                </a:solidFill>
                <a:latin typeface="Times New Roman" panose="02020603050405020304" charset="0"/>
                <a:ea typeface="微软雅黑" panose="020B0503020204020204" pitchFamily="34" charset="-122"/>
              </a:endParaRPr>
            </a:p>
          </p:txBody>
        </p:sp>
        <p:sp>
          <p:nvSpPr>
            <p:cNvPr id="19" name="文本框 18"/>
            <p:cNvSpPr txBox="1"/>
            <p:nvPr>
              <p:custDataLst>
                <p:tags r:id="rId12"/>
              </p:custDataLst>
            </p:nvPr>
          </p:nvSpPr>
          <p:spPr>
            <a:xfrm>
              <a:off x="8812" y="2887"/>
              <a:ext cx="623" cy="545"/>
            </a:xfrm>
            <a:prstGeom prst="rect">
              <a:avLst/>
            </a:prstGeom>
            <a:solidFill>
              <a:srgbClr val="0070C0"/>
            </a:solidFill>
            <a:ln>
              <a:noFill/>
            </a:ln>
          </p:spPr>
          <p:txBody>
            <a:bodyPr wrap="square" lIns="94916" tIns="49356" rIns="94916" bIns="49356" rtlCol="0" anchor="ctr" anchorCtr="0">
              <a:normAutofit/>
            </a:bodyPr>
            <a:lstStyle/>
            <a:p>
              <a:r>
                <a:rPr lang="en-US" altLang="zh-CN" sz="2000" dirty="0">
                  <a:solidFill>
                    <a:schemeClr val="lt1"/>
                  </a:solidFill>
                  <a:latin typeface="Times New Roman" panose="02020603050405020304" charset="0"/>
                  <a:ea typeface="微软雅黑" panose="020B0503020204020204" pitchFamily="34" charset="-122"/>
                  <a:sym typeface="+mn-lt"/>
                </a:rPr>
                <a:t>01</a:t>
              </a:r>
              <a:endParaRPr lang="en-US" altLang="zh-CN" sz="2000" dirty="0">
                <a:solidFill>
                  <a:schemeClr val="lt1"/>
                </a:solidFill>
                <a:latin typeface="Times New Roman" panose="02020603050405020304" charset="0"/>
                <a:ea typeface="微软雅黑" panose="020B0503020204020204" pitchFamily="34" charset="-122"/>
                <a:sym typeface="+mn-lt"/>
              </a:endParaRPr>
            </a:p>
          </p:txBody>
        </p:sp>
        <p:sp>
          <p:nvSpPr>
            <p:cNvPr id="20" name="TextBox 105"/>
            <p:cNvSpPr txBox="1">
              <a:spLocks noChangeArrowheads="1"/>
            </p:cNvSpPr>
            <p:nvPr>
              <p:custDataLst>
                <p:tags r:id="rId13"/>
              </p:custDataLst>
            </p:nvPr>
          </p:nvSpPr>
          <p:spPr bwMode="auto">
            <a:xfrm>
              <a:off x="9635" y="3875"/>
              <a:ext cx="1943"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16" tIns="49356" rIns="94916" bIns="49356" anchor="ctr" anchorCtr="0">
              <a:norm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lvl="0" indent="0" algn="l" eaLnBrk="1" hangingPunct="1">
                <a:lnSpc>
                  <a:spcPct val="100000"/>
                </a:lnSpc>
                <a:spcBef>
                  <a:spcPts val="0"/>
                </a:spcBef>
                <a:spcAft>
                  <a:spcPts val="0"/>
                </a:spcAft>
                <a:buSzPct val="100000"/>
              </a:pPr>
              <a:r>
                <a:rPr lang="zh-CN" altLang="en-US" sz="2000" b="1">
                  <a:solidFill>
                    <a:srgbClr val="0070C0"/>
                  </a:solidFill>
                  <a:latin typeface="Times New Roman" panose="02020603050405020304" charset="0"/>
                  <a:ea typeface="微软雅黑" panose="020B0503020204020204" pitchFamily="34" charset="-122"/>
                </a:rPr>
                <a:t>不完善不干</a:t>
              </a:r>
              <a:endParaRPr lang="zh-CN" altLang="en-US" sz="2000" b="1">
                <a:solidFill>
                  <a:srgbClr val="0070C0"/>
                </a:solidFill>
                <a:latin typeface="Times New Roman" panose="02020603050405020304" charset="0"/>
                <a:ea typeface="微软雅黑" panose="020B0503020204020204" pitchFamily="34" charset="-122"/>
              </a:endParaRPr>
            </a:p>
          </p:txBody>
        </p:sp>
        <p:sp>
          <p:nvSpPr>
            <p:cNvPr id="21" name="文本框 20"/>
            <p:cNvSpPr txBox="1"/>
            <p:nvPr>
              <p:custDataLst>
                <p:tags r:id="rId14"/>
              </p:custDataLst>
            </p:nvPr>
          </p:nvSpPr>
          <p:spPr>
            <a:xfrm>
              <a:off x="8812" y="3875"/>
              <a:ext cx="623" cy="545"/>
            </a:xfrm>
            <a:prstGeom prst="rect">
              <a:avLst/>
            </a:prstGeom>
            <a:solidFill>
              <a:srgbClr val="0070C0"/>
            </a:solidFill>
            <a:ln>
              <a:noFill/>
            </a:ln>
          </p:spPr>
          <p:txBody>
            <a:bodyPr wrap="square" lIns="94916" tIns="49356" rIns="94916" bIns="49356" rtlCol="0" anchor="ctr" anchorCtr="0">
              <a:normAutofit/>
            </a:bodyPr>
            <a:lstStyle/>
            <a:p>
              <a:r>
                <a:rPr lang="en-US" altLang="zh-CN" sz="2000" dirty="0">
                  <a:solidFill>
                    <a:schemeClr val="lt1"/>
                  </a:solidFill>
                  <a:latin typeface="Times New Roman" panose="02020603050405020304" charset="0"/>
                  <a:ea typeface="微软雅黑" panose="020B0503020204020204" pitchFamily="34" charset="-122"/>
                  <a:sym typeface="+mn-lt"/>
                </a:rPr>
                <a:t>02</a:t>
              </a:r>
              <a:endParaRPr lang="en-US" altLang="zh-CN" sz="2000" dirty="0">
                <a:solidFill>
                  <a:schemeClr val="lt1"/>
                </a:solidFill>
                <a:latin typeface="Times New Roman" panose="02020603050405020304" charset="0"/>
                <a:ea typeface="微软雅黑" panose="020B0503020204020204" pitchFamily="34" charset="-122"/>
                <a:sym typeface="+mn-lt"/>
              </a:endParaRPr>
            </a:p>
          </p:txBody>
        </p:sp>
        <p:sp>
          <p:nvSpPr>
            <p:cNvPr id="22" name="TextBox 105"/>
            <p:cNvSpPr txBox="1">
              <a:spLocks noChangeArrowheads="1"/>
            </p:cNvSpPr>
            <p:nvPr>
              <p:custDataLst>
                <p:tags r:id="rId15"/>
              </p:custDataLst>
            </p:nvPr>
          </p:nvSpPr>
          <p:spPr bwMode="auto">
            <a:xfrm>
              <a:off x="9635" y="4862"/>
              <a:ext cx="1943"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16" tIns="49356" rIns="94916" bIns="49356" anchor="ctr" anchorCtr="0">
              <a:norm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lvl="0" indent="0" algn="l" eaLnBrk="1" hangingPunct="1">
                <a:lnSpc>
                  <a:spcPct val="100000"/>
                </a:lnSpc>
                <a:spcBef>
                  <a:spcPts val="0"/>
                </a:spcBef>
                <a:spcAft>
                  <a:spcPts val="0"/>
                </a:spcAft>
                <a:buSzPct val="100000"/>
              </a:pPr>
              <a:r>
                <a:rPr lang="zh-CN" altLang="en-US" sz="2000" b="1">
                  <a:solidFill>
                    <a:srgbClr val="0070C0"/>
                  </a:solidFill>
                  <a:latin typeface="Times New Roman" panose="02020603050405020304" charset="0"/>
                  <a:ea typeface="微软雅黑" panose="020B0503020204020204" pitchFamily="34" charset="-122"/>
                </a:rPr>
                <a:t>不配备不干</a:t>
              </a:r>
              <a:endParaRPr lang="zh-CN" altLang="en-US" sz="2000" b="1">
                <a:solidFill>
                  <a:srgbClr val="0070C0"/>
                </a:solidFill>
                <a:latin typeface="Times New Roman" panose="02020603050405020304" charset="0"/>
                <a:ea typeface="微软雅黑" panose="020B0503020204020204" pitchFamily="34" charset="-122"/>
              </a:endParaRPr>
            </a:p>
          </p:txBody>
        </p:sp>
        <p:sp>
          <p:nvSpPr>
            <p:cNvPr id="23" name="文本框 22"/>
            <p:cNvSpPr txBox="1"/>
            <p:nvPr>
              <p:custDataLst>
                <p:tags r:id="rId16"/>
              </p:custDataLst>
            </p:nvPr>
          </p:nvSpPr>
          <p:spPr>
            <a:xfrm>
              <a:off x="8812" y="4862"/>
              <a:ext cx="623" cy="545"/>
            </a:xfrm>
            <a:prstGeom prst="rect">
              <a:avLst/>
            </a:prstGeom>
            <a:solidFill>
              <a:srgbClr val="0070C0"/>
            </a:solidFill>
            <a:ln>
              <a:noFill/>
            </a:ln>
          </p:spPr>
          <p:txBody>
            <a:bodyPr wrap="square" lIns="94916" tIns="49356" rIns="94916" bIns="49356" rtlCol="0" anchor="ctr" anchorCtr="0">
              <a:normAutofit/>
            </a:bodyPr>
            <a:lstStyle/>
            <a:p>
              <a:r>
                <a:rPr lang="en-US" altLang="zh-CN" sz="2000" dirty="0">
                  <a:solidFill>
                    <a:schemeClr val="lt1"/>
                  </a:solidFill>
                  <a:latin typeface="Times New Roman" panose="02020603050405020304" charset="0"/>
                  <a:ea typeface="微软雅黑" panose="020B0503020204020204" pitchFamily="34" charset="-122"/>
                  <a:sym typeface="+mn-lt"/>
                </a:rPr>
                <a:t>03</a:t>
              </a:r>
              <a:endParaRPr lang="en-US" altLang="zh-CN" sz="2000" dirty="0">
                <a:solidFill>
                  <a:schemeClr val="lt1"/>
                </a:solidFill>
                <a:latin typeface="Times New Roman" panose="02020603050405020304" charset="0"/>
                <a:ea typeface="微软雅黑" panose="020B0503020204020204" pitchFamily="34" charset="-122"/>
                <a:sym typeface="+mn-lt"/>
              </a:endParaRPr>
            </a:p>
          </p:txBody>
        </p:sp>
        <p:sp>
          <p:nvSpPr>
            <p:cNvPr id="24" name="TextBox 105"/>
            <p:cNvSpPr txBox="1">
              <a:spLocks noChangeArrowheads="1"/>
            </p:cNvSpPr>
            <p:nvPr>
              <p:custDataLst>
                <p:tags r:id="rId17"/>
              </p:custDataLst>
            </p:nvPr>
          </p:nvSpPr>
          <p:spPr bwMode="auto">
            <a:xfrm>
              <a:off x="9635" y="5849"/>
              <a:ext cx="1943"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16" tIns="49356" rIns="94916" bIns="49356" anchor="ctr" anchorCtr="0">
              <a:norm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lvl="0" indent="0" algn="l" eaLnBrk="1" hangingPunct="1">
                <a:lnSpc>
                  <a:spcPct val="100000"/>
                </a:lnSpc>
                <a:spcBef>
                  <a:spcPts val="0"/>
                </a:spcBef>
                <a:spcAft>
                  <a:spcPts val="0"/>
                </a:spcAft>
                <a:buSzPct val="100000"/>
              </a:pPr>
              <a:r>
                <a:rPr lang="zh-CN" altLang="en-US" sz="2000" b="1">
                  <a:solidFill>
                    <a:srgbClr val="0070C0"/>
                  </a:solidFill>
                  <a:latin typeface="Times New Roman" panose="02020603050405020304" charset="0"/>
                  <a:ea typeface="微软雅黑" panose="020B0503020204020204" pitchFamily="34" charset="-122"/>
                </a:rPr>
                <a:t>不合格不干</a:t>
              </a:r>
              <a:endParaRPr lang="zh-CN" altLang="en-US" sz="2000" b="1">
                <a:solidFill>
                  <a:srgbClr val="0070C0"/>
                </a:solidFill>
                <a:latin typeface="Times New Roman" panose="02020603050405020304" charset="0"/>
                <a:ea typeface="微软雅黑" panose="020B0503020204020204" pitchFamily="34" charset="-122"/>
              </a:endParaRPr>
            </a:p>
          </p:txBody>
        </p:sp>
        <p:sp>
          <p:nvSpPr>
            <p:cNvPr id="25" name="文本框 24"/>
            <p:cNvSpPr txBox="1"/>
            <p:nvPr>
              <p:custDataLst>
                <p:tags r:id="rId18"/>
              </p:custDataLst>
            </p:nvPr>
          </p:nvSpPr>
          <p:spPr>
            <a:xfrm>
              <a:off x="8812" y="5857"/>
              <a:ext cx="623" cy="545"/>
            </a:xfrm>
            <a:prstGeom prst="rect">
              <a:avLst/>
            </a:prstGeom>
            <a:solidFill>
              <a:srgbClr val="0070C0"/>
            </a:solidFill>
            <a:ln>
              <a:noFill/>
            </a:ln>
          </p:spPr>
          <p:txBody>
            <a:bodyPr wrap="square" lIns="94916" tIns="49356" rIns="94916" bIns="49356" rtlCol="0" anchor="ctr" anchorCtr="0">
              <a:normAutofit/>
            </a:bodyPr>
            <a:lstStyle/>
            <a:p>
              <a:r>
                <a:rPr lang="en-US" altLang="zh-CN" sz="2000" dirty="0">
                  <a:solidFill>
                    <a:schemeClr val="lt1"/>
                  </a:solidFill>
                  <a:latin typeface="Times New Roman" panose="02020603050405020304" charset="0"/>
                  <a:ea typeface="微软雅黑" panose="020B0503020204020204" pitchFamily="34" charset="-122"/>
                  <a:sym typeface="+mn-lt"/>
                </a:rPr>
                <a:t>04</a:t>
              </a:r>
              <a:endParaRPr lang="en-US" altLang="zh-CN" sz="2000" dirty="0">
                <a:solidFill>
                  <a:schemeClr val="lt1"/>
                </a:solidFill>
                <a:latin typeface="Times New Roman" panose="02020603050405020304" charset="0"/>
                <a:ea typeface="微软雅黑" panose="020B0503020204020204" pitchFamily="34" charset="-122"/>
                <a:sym typeface="+mn-lt"/>
              </a:endParaRPr>
            </a:p>
          </p:txBody>
        </p:sp>
        <p:sp>
          <p:nvSpPr>
            <p:cNvPr id="26" name="TextBox 105"/>
            <p:cNvSpPr txBox="1">
              <a:spLocks noChangeArrowheads="1"/>
            </p:cNvSpPr>
            <p:nvPr>
              <p:custDataLst>
                <p:tags r:id="rId19"/>
              </p:custDataLst>
            </p:nvPr>
          </p:nvSpPr>
          <p:spPr bwMode="auto">
            <a:xfrm>
              <a:off x="9635" y="6845"/>
              <a:ext cx="1943"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16" tIns="49356" rIns="94916" bIns="49356" anchor="ctr" anchorCtr="0">
              <a:norm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lvl="0" indent="0" algn="l" eaLnBrk="1" hangingPunct="1">
                <a:lnSpc>
                  <a:spcPct val="100000"/>
                </a:lnSpc>
                <a:spcBef>
                  <a:spcPts val="0"/>
                </a:spcBef>
                <a:spcAft>
                  <a:spcPts val="0"/>
                </a:spcAft>
                <a:buSzPct val="100000"/>
              </a:pPr>
              <a:r>
                <a:rPr lang="zh-CN" altLang="en-US" sz="2000" b="1">
                  <a:solidFill>
                    <a:srgbClr val="0070C0"/>
                  </a:solidFill>
                  <a:latin typeface="Times New Roman" panose="02020603050405020304" charset="0"/>
                  <a:ea typeface="微软雅黑" panose="020B0503020204020204" pitchFamily="34" charset="-122"/>
                </a:rPr>
                <a:t>不具备不干</a:t>
              </a:r>
              <a:endParaRPr lang="zh-CN" altLang="en-US" sz="2000" b="1">
                <a:solidFill>
                  <a:srgbClr val="0070C0"/>
                </a:solidFill>
                <a:latin typeface="Times New Roman" panose="02020603050405020304" charset="0"/>
                <a:ea typeface="微软雅黑" panose="020B0503020204020204" pitchFamily="34" charset="-122"/>
              </a:endParaRPr>
            </a:p>
          </p:txBody>
        </p:sp>
        <p:sp>
          <p:nvSpPr>
            <p:cNvPr id="27" name="文本框 26"/>
            <p:cNvSpPr txBox="1"/>
            <p:nvPr>
              <p:custDataLst>
                <p:tags r:id="rId20"/>
              </p:custDataLst>
            </p:nvPr>
          </p:nvSpPr>
          <p:spPr>
            <a:xfrm>
              <a:off x="8812" y="6853"/>
              <a:ext cx="623" cy="545"/>
            </a:xfrm>
            <a:prstGeom prst="rect">
              <a:avLst/>
            </a:prstGeom>
            <a:solidFill>
              <a:srgbClr val="0070C0"/>
            </a:solidFill>
            <a:ln>
              <a:noFill/>
            </a:ln>
          </p:spPr>
          <p:txBody>
            <a:bodyPr wrap="square" lIns="94916" tIns="49356" rIns="94916" bIns="49356" rtlCol="0" anchor="ctr" anchorCtr="0">
              <a:normAutofit/>
            </a:bodyPr>
            <a:lstStyle/>
            <a:p>
              <a:r>
                <a:rPr lang="en-US" altLang="zh-CN" sz="2000" dirty="0">
                  <a:solidFill>
                    <a:schemeClr val="lt1"/>
                  </a:solidFill>
                  <a:latin typeface="Times New Roman" panose="02020603050405020304" charset="0"/>
                  <a:ea typeface="微软雅黑" panose="020B0503020204020204" pitchFamily="34" charset="-122"/>
                  <a:sym typeface="+mn-lt"/>
                </a:rPr>
                <a:t>05</a:t>
              </a:r>
              <a:endParaRPr lang="en-US" altLang="zh-CN" sz="2000" dirty="0">
                <a:solidFill>
                  <a:schemeClr val="lt1"/>
                </a:solidFill>
                <a:latin typeface="Times New Roman" panose="02020603050405020304" charset="0"/>
                <a:ea typeface="微软雅黑" panose="020B0503020204020204" pitchFamily="34" charset="-122"/>
                <a:sym typeface="+mn-lt"/>
              </a:endParaRPr>
            </a:p>
          </p:txBody>
        </p:sp>
      </p:grpSp>
      <p:grpSp>
        <p:nvGrpSpPr>
          <p:cNvPr id="30" name="组合 2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4799796" y="2356415"/>
            <a:ext cx="2837699" cy="4231547"/>
            <a:chOff x="4432300" y="1159318"/>
            <a:chExt cx="3327401" cy="4961463"/>
          </a:xfrm>
        </p:grpSpPr>
        <p:sp>
          <p:nvSpPr>
            <p:cNvPr id="31" name="ïṧļídè"/>
            <p:cNvSpPr/>
            <p:nvPr>
              <p:custDataLst>
                <p:tags r:id="rId21"/>
              </p:custDataLst>
            </p:nvPr>
          </p:nvSpPr>
          <p:spPr bwMode="auto">
            <a:xfrm>
              <a:off x="4432300" y="3829138"/>
              <a:ext cx="2342445" cy="2291643"/>
            </a:xfrm>
            <a:custGeom>
              <a:avLst/>
              <a:gdLst>
                <a:gd name="T0" fmla="*/ 226 w 349"/>
                <a:gd name="T1" fmla="*/ 42 h 342"/>
                <a:gd name="T2" fmla="*/ 225 w 349"/>
                <a:gd name="T3" fmla="*/ 42 h 342"/>
                <a:gd name="T4" fmla="*/ 225 w 349"/>
                <a:gd name="T5" fmla="*/ 70 h 342"/>
                <a:gd name="T6" fmla="*/ 226 w 349"/>
                <a:gd name="T7" fmla="*/ 70 h 342"/>
                <a:gd name="T8" fmla="*/ 226 w 349"/>
                <a:gd name="T9" fmla="*/ 42 h 342"/>
                <a:gd name="T10" fmla="*/ 137 w 349"/>
                <a:gd name="T11" fmla="*/ 0 h 342"/>
                <a:gd name="T12" fmla="*/ 12 w 349"/>
                <a:gd name="T13" fmla="*/ 230 h 342"/>
                <a:gd name="T14" fmla="*/ 279 w 349"/>
                <a:gd name="T15" fmla="*/ 342 h 342"/>
                <a:gd name="T16" fmla="*/ 333 w 349"/>
                <a:gd name="T17" fmla="*/ 340 h 342"/>
                <a:gd name="T18" fmla="*/ 349 w 349"/>
                <a:gd name="T19" fmla="*/ 331 h 342"/>
                <a:gd name="T20" fmla="*/ 348 w 349"/>
                <a:gd name="T21" fmla="*/ 331 h 342"/>
                <a:gd name="T22" fmla="*/ 298 w 349"/>
                <a:gd name="T23" fmla="*/ 331 h 342"/>
                <a:gd name="T24" fmla="*/ 226 w 349"/>
                <a:gd name="T25" fmla="*/ 259 h 342"/>
                <a:gd name="T26" fmla="*/ 226 w 349"/>
                <a:gd name="T27" fmla="*/ 217 h 342"/>
                <a:gd name="T28" fmla="*/ 199 w 349"/>
                <a:gd name="T29" fmla="*/ 232 h 342"/>
                <a:gd name="T30" fmla="*/ 196 w 349"/>
                <a:gd name="T31" fmla="*/ 232 h 342"/>
                <a:gd name="T32" fmla="*/ 194 w 349"/>
                <a:gd name="T33" fmla="*/ 232 h 342"/>
                <a:gd name="T34" fmla="*/ 191 w 349"/>
                <a:gd name="T35" fmla="*/ 227 h 342"/>
                <a:gd name="T36" fmla="*/ 191 w 349"/>
                <a:gd name="T37" fmla="*/ 134 h 342"/>
                <a:gd name="T38" fmla="*/ 194 w 349"/>
                <a:gd name="T39" fmla="*/ 129 h 342"/>
                <a:gd name="T40" fmla="*/ 226 w 349"/>
                <a:gd name="T41" fmla="*/ 111 h 342"/>
                <a:gd name="T42" fmla="*/ 226 w 349"/>
                <a:gd name="T43" fmla="*/ 81 h 342"/>
                <a:gd name="T44" fmla="*/ 156 w 349"/>
                <a:gd name="T45" fmla="*/ 81 h 342"/>
                <a:gd name="T46" fmla="*/ 156 w 349"/>
                <a:gd name="T47" fmla="*/ 81 h 342"/>
                <a:gd name="T48" fmla="*/ 154 w 349"/>
                <a:gd name="T49" fmla="*/ 81 h 342"/>
                <a:gd name="T50" fmla="*/ 151 w 349"/>
                <a:gd name="T51" fmla="*/ 77 h 342"/>
                <a:gd name="T52" fmla="*/ 137 w 349"/>
                <a:gd name="T53"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9" h="342">
                  <a:moveTo>
                    <a:pt x="226" y="42"/>
                  </a:moveTo>
                  <a:cubicBezTo>
                    <a:pt x="225" y="42"/>
                    <a:pt x="225" y="42"/>
                    <a:pt x="225" y="42"/>
                  </a:cubicBezTo>
                  <a:cubicBezTo>
                    <a:pt x="225" y="70"/>
                    <a:pt x="225" y="70"/>
                    <a:pt x="225" y="70"/>
                  </a:cubicBezTo>
                  <a:cubicBezTo>
                    <a:pt x="226" y="70"/>
                    <a:pt x="226" y="70"/>
                    <a:pt x="226" y="70"/>
                  </a:cubicBezTo>
                  <a:cubicBezTo>
                    <a:pt x="226" y="42"/>
                    <a:pt x="226" y="42"/>
                    <a:pt x="226" y="42"/>
                  </a:cubicBezTo>
                  <a:moveTo>
                    <a:pt x="137" y="0"/>
                  </a:moveTo>
                  <a:cubicBezTo>
                    <a:pt x="60" y="56"/>
                    <a:pt x="0" y="149"/>
                    <a:pt x="12" y="230"/>
                  </a:cubicBezTo>
                  <a:cubicBezTo>
                    <a:pt x="28" y="329"/>
                    <a:pt x="192" y="342"/>
                    <a:pt x="279" y="342"/>
                  </a:cubicBezTo>
                  <a:cubicBezTo>
                    <a:pt x="311" y="342"/>
                    <a:pt x="333" y="340"/>
                    <a:pt x="333" y="340"/>
                  </a:cubicBezTo>
                  <a:cubicBezTo>
                    <a:pt x="333" y="340"/>
                    <a:pt x="340" y="338"/>
                    <a:pt x="349" y="331"/>
                  </a:cubicBezTo>
                  <a:cubicBezTo>
                    <a:pt x="349" y="331"/>
                    <a:pt x="348" y="331"/>
                    <a:pt x="348" y="331"/>
                  </a:cubicBezTo>
                  <a:cubicBezTo>
                    <a:pt x="298" y="331"/>
                    <a:pt x="298" y="331"/>
                    <a:pt x="298" y="331"/>
                  </a:cubicBezTo>
                  <a:cubicBezTo>
                    <a:pt x="258" y="331"/>
                    <a:pt x="226" y="299"/>
                    <a:pt x="226" y="259"/>
                  </a:cubicBezTo>
                  <a:cubicBezTo>
                    <a:pt x="226" y="217"/>
                    <a:pt x="226" y="217"/>
                    <a:pt x="226" y="217"/>
                  </a:cubicBezTo>
                  <a:cubicBezTo>
                    <a:pt x="199" y="232"/>
                    <a:pt x="199" y="232"/>
                    <a:pt x="199" y="232"/>
                  </a:cubicBezTo>
                  <a:cubicBezTo>
                    <a:pt x="198" y="232"/>
                    <a:pt x="197" y="232"/>
                    <a:pt x="196" y="232"/>
                  </a:cubicBezTo>
                  <a:cubicBezTo>
                    <a:pt x="195" y="232"/>
                    <a:pt x="195" y="232"/>
                    <a:pt x="194" y="232"/>
                  </a:cubicBezTo>
                  <a:cubicBezTo>
                    <a:pt x="192" y="231"/>
                    <a:pt x="191" y="229"/>
                    <a:pt x="191" y="227"/>
                  </a:cubicBezTo>
                  <a:cubicBezTo>
                    <a:pt x="191" y="134"/>
                    <a:pt x="191" y="134"/>
                    <a:pt x="191" y="134"/>
                  </a:cubicBezTo>
                  <a:cubicBezTo>
                    <a:pt x="191" y="132"/>
                    <a:pt x="192" y="130"/>
                    <a:pt x="194" y="129"/>
                  </a:cubicBezTo>
                  <a:cubicBezTo>
                    <a:pt x="226" y="111"/>
                    <a:pt x="226" y="111"/>
                    <a:pt x="226" y="111"/>
                  </a:cubicBezTo>
                  <a:cubicBezTo>
                    <a:pt x="226" y="81"/>
                    <a:pt x="226" y="81"/>
                    <a:pt x="226" y="81"/>
                  </a:cubicBezTo>
                  <a:cubicBezTo>
                    <a:pt x="156" y="81"/>
                    <a:pt x="156" y="81"/>
                    <a:pt x="156" y="81"/>
                  </a:cubicBezTo>
                  <a:cubicBezTo>
                    <a:pt x="156" y="81"/>
                    <a:pt x="156" y="81"/>
                    <a:pt x="156" y="81"/>
                  </a:cubicBezTo>
                  <a:cubicBezTo>
                    <a:pt x="156" y="81"/>
                    <a:pt x="155" y="81"/>
                    <a:pt x="154" y="81"/>
                  </a:cubicBezTo>
                  <a:cubicBezTo>
                    <a:pt x="153" y="80"/>
                    <a:pt x="151" y="78"/>
                    <a:pt x="151" y="77"/>
                  </a:cubicBezTo>
                  <a:cubicBezTo>
                    <a:pt x="137" y="0"/>
                    <a:pt x="137" y="0"/>
                    <a:pt x="137" y="0"/>
                  </a:cubicBezTo>
                </a:path>
              </a:pathLst>
            </a:custGeom>
            <a:solidFill>
              <a:srgbClr val="B4B4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2" name="íṩḷîḓe"/>
            <p:cNvSpPr/>
            <p:nvPr>
              <p:custDataLst>
                <p:tags r:id="rId22"/>
              </p:custDataLst>
            </p:nvPr>
          </p:nvSpPr>
          <p:spPr bwMode="auto">
            <a:xfrm>
              <a:off x="7023100" y="3662628"/>
              <a:ext cx="516468" cy="688622"/>
            </a:xfrm>
            <a:custGeom>
              <a:avLst/>
              <a:gdLst>
                <a:gd name="T0" fmla="*/ 183 w 183"/>
                <a:gd name="T1" fmla="*/ 244 h 244"/>
                <a:gd name="T2" fmla="*/ 0 w 183"/>
                <a:gd name="T3" fmla="*/ 244 h 244"/>
                <a:gd name="T4" fmla="*/ 0 w 183"/>
                <a:gd name="T5" fmla="*/ 0 h 244"/>
                <a:gd name="T6" fmla="*/ 183 w 183"/>
                <a:gd name="T7" fmla="*/ 244 h 244"/>
              </a:gdLst>
              <a:ahLst/>
              <a:cxnLst>
                <a:cxn ang="0">
                  <a:pos x="T0" y="T1"/>
                </a:cxn>
                <a:cxn ang="0">
                  <a:pos x="T2" y="T3"/>
                </a:cxn>
                <a:cxn ang="0">
                  <a:pos x="T4" y="T5"/>
                </a:cxn>
                <a:cxn ang="0">
                  <a:pos x="T6" y="T7"/>
                </a:cxn>
              </a:cxnLst>
              <a:rect l="0" t="0" r="r" b="b"/>
              <a:pathLst>
                <a:path w="183" h="244">
                  <a:moveTo>
                    <a:pt x="183" y="244"/>
                  </a:moveTo>
                  <a:lnTo>
                    <a:pt x="0" y="244"/>
                  </a:lnTo>
                  <a:lnTo>
                    <a:pt x="0" y="0"/>
                  </a:lnTo>
                  <a:lnTo>
                    <a:pt x="183" y="244"/>
                  </a:lnTo>
                  <a:close/>
                </a:path>
              </a:pathLst>
            </a:custGeom>
            <a:solidFill>
              <a:srgbClr val="C6C6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3" name="íṥľîdê"/>
            <p:cNvSpPr/>
            <p:nvPr>
              <p:custDataLst>
                <p:tags r:id="rId23"/>
              </p:custDataLst>
            </p:nvPr>
          </p:nvSpPr>
          <p:spPr bwMode="auto">
            <a:xfrm>
              <a:off x="7023100" y="3662628"/>
              <a:ext cx="516468" cy="688622"/>
            </a:xfrm>
            <a:custGeom>
              <a:avLst/>
              <a:gdLst>
                <a:gd name="T0" fmla="*/ 183 w 183"/>
                <a:gd name="T1" fmla="*/ 244 h 244"/>
                <a:gd name="T2" fmla="*/ 0 w 183"/>
                <a:gd name="T3" fmla="*/ 244 h 244"/>
                <a:gd name="T4" fmla="*/ 0 w 183"/>
                <a:gd name="T5" fmla="*/ 0 h 244"/>
                <a:gd name="T6" fmla="*/ 183 w 183"/>
                <a:gd name="T7" fmla="*/ 244 h 244"/>
              </a:gdLst>
              <a:ahLst/>
              <a:cxnLst>
                <a:cxn ang="0">
                  <a:pos x="T0" y="T1"/>
                </a:cxn>
                <a:cxn ang="0">
                  <a:pos x="T2" y="T3"/>
                </a:cxn>
                <a:cxn ang="0">
                  <a:pos x="T4" y="T5"/>
                </a:cxn>
                <a:cxn ang="0">
                  <a:pos x="T6" y="T7"/>
                </a:cxn>
              </a:cxnLst>
              <a:rect l="0" t="0" r="r" b="b"/>
              <a:pathLst>
                <a:path w="183" h="244">
                  <a:moveTo>
                    <a:pt x="183" y="244"/>
                  </a:moveTo>
                  <a:lnTo>
                    <a:pt x="0" y="244"/>
                  </a:lnTo>
                  <a:lnTo>
                    <a:pt x="0" y="0"/>
                  </a:lnTo>
                  <a:lnTo>
                    <a:pt x="183" y="2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4" name="ísļídê"/>
            <p:cNvSpPr/>
            <p:nvPr>
              <p:custDataLst>
                <p:tags r:id="rId24"/>
              </p:custDataLst>
            </p:nvPr>
          </p:nvSpPr>
          <p:spPr bwMode="auto">
            <a:xfrm>
              <a:off x="5761566" y="6019181"/>
              <a:ext cx="47979" cy="0"/>
            </a:xfrm>
            <a:custGeom>
              <a:avLst/>
              <a:gdLst>
                <a:gd name="T0" fmla="*/ 17 w 17"/>
                <a:gd name="T1" fmla="*/ 0 w 17"/>
                <a:gd name="T2" fmla="*/ 17 w 17"/>
              </a:gdLst>
              <a:ahLst/>
              <a:cxnLst>
                <a:cxn ang="0">
                  <a:pos x="T0" y="0"/>
                </a:cxn>
                <a:cxn ang="0">
                  <a:pos x="T1" y="0"/>
                </a:cxn>
                <a:cxn ang="0">
                  <a:pos x="T2" y="0"/>
                </a:cxn>
              </a:cxnLst>
              <a:rect l="0" t="0" r="r" b="b"/>
              <a:pathLst>
                <a:path w="17">
                  <a:moveTo>
                    <a:pt x="17" y="0"/>
                  </a:moveTo>
                  <a:lnTo>
                    <a:pt x="0" y="0"/>
                  </a:lnTo>
                  <a:lnTo>
                    <a:pt x="17" y="0"/>
                  </a:lnTo>
                  <a:close/>
                </a:path>
              </a:pathLst>
            </a:custGeom>
            <a:solidFill>
              <a:srgbClr val="D8D8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5" name="işľïdè"/>
            <p:cNvSpPr/>
            <p:nvPr>
              <p:custDataLst>
                <p:tags r:id="rId25"/>
              </p:custDataLst>
            </p:nvPr>
          </p:nvSpPr>
          <p:spPr bwMode="auto">
            <a:xfrm flipH="1">
              <a:off x="5761566" y="6019181"/>
              <a:ext cx="47979"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6" name="iṥliḋè"/>
            <p:cNvSpPr/>
            <p:nvPr>
              <p:custDataLst>
                <p:tags r:id="rId26"/>
              </p:custDataLst>
            </p:nvPr>
          </p:nvSpPr>
          <p:spPr bwMode="auto">
            <a:xfrm>
              <a:off x="5693832" y="5951448"/>
              <a:ext cx="180622" cy="135467"/>
            </a:xfrm>
            <a:custGeom>
              <a:avLst/>
              <a:gdLst>
                <a:gd name="T0" fmla="*/ 17 w 27"/>
                <a:gd name="T1" fmla="*/ 20 h 20"/>
                <a:gd name="T2" fmla="*/ 10 w 27"/>
                <a:gd name="T3" fmla="*/ 20 h 20"/>
                <a:gd name="T4" fmla="*/ 0 w 27"/>
                <a:gd name="T5" fmla="*/ 10 h 20"/>
                <a:gd name="T6" fmla="*/ 10 w 27"/>
                <a:gd name="T7" fmla="*/ 0 h 20"/>
                <a:gd name="T8" fmla="*/ 17 w 27"/>
                <a:gd name="T9" fmla="*/ 0 h 20"/>
                <a:gd name="T10" fmla="*/ 27 w 27"/>
                <a:gd name="T11" fmla="*/ 10 h 20"/>
                <a:gd name="T12" fmla="*/ 17 w 2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27" h="20">
                  <a:moveTo>
                    <a:pt x="17" y="20"/>
                  </a:moveTo>
                  <a:cubicBezTo>
                    <a:pt x="10" y="20"/>
                    <a:pt x="10" y="20"/>
                    <a:pt x="10" y="20"/>
                  </a:cubicBezTo>
                  <a:cubicBezTo>
                    <a:pt x="4" y="20"/>
                    <a:pt x="0" y="16"/>
                    <a:pt x="0" y="10"/>
                  </a:cubicBezTo>
                  <a:cubicBezTo>
                    <a:pt x="0" y="5"/>
                    <a:pt x="4" y="0"/>
                    <a:pt x="10" y="0"/>
                  </a:cubicBezTo>
                  <a:cubicBezTo>
                    <a:pt x="17" y="0"/>
                    <a:pt x="17" y="0"/>
                    <a:pt x="17" y="0"/>
                  </a:cubicBezTo>
                  <a:cubicBezTo>
                    <a:pt x="22" y="0"/>
                    <a:pt x="27" y="5"/>
                    <a:pt x="27" y="10"/>
                  </a:cubicBezTo>
                  <a:cubicBezTo>
                    <a:pt x="27" y="16"/>
                    <a:pt x="22" y="20"/>
                    <a:pt x="17" y="20"/>
                  </a:cubicBezTo>
                  <a:close/>
                </a:path>
              </a:pathLst>
            </a:custGeom>
            <a:solidFill>
              <a:srgbClr val="5E60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7" name="ïṥľiḋè"/>
            <p:cNvSpPr/>
            <p:nvPr>
              <p:custDataLst>
                <p:tags r:id="rId27"/>
              </p:custDataLst>
            </p:nvPr>
          </p:nvSpPr>
          <p:spPr bwMode="auto">
            <a:xfrm>
              <a:off x="7392810" y="6019181"/>
              <a:ext cx="45156" cy="0"/>
            </a:xfrm>
            <a:custGeom>
              <a:avLst/>
              <a:gdLst>
                <a:gd name="T0" fmla="*/ 16 w 16"/>
                <a:gd name="T1" fmla="*/ 0 w 16"/>
                <a:gd name="T2" fmla="*/ 16 w 16"/>
              </a:gdLst>
              <a:ahLst/>
              <a:cxnLst>
                <a:cxn ang="0">
                  <a:pos x="T0" y="0"/>
                </a:cxn>
                <a:cxn ang="0">
                  <a:pos x="T1" y="0"/>
                </a:cxn>
                <a:cxn ang="0">
                  <a:pos x="T2" y="0"/>
                </a:cxn>
              </a:cxnLst>
              <a:rect l="0" t="0" r="r" b="b"/>
              <a:pathLst>
                <a:path w="16">
                  <a:moveTo>
                    <a:pt x="16" y="0"/>
                  </a:moveTo>
                  <a:lnTo>
                    <a:pt x="0" y="0"/>
                  </a:lnTo>
                  <a:lnTo>
                    <a:pt x="16" y="0"/>
                  </a:lnTo>
                  <a:close/>
                </a:path>
              </a:pathLst>
            </a:custGeom>
            <a:solidFill>
              <a:srgbClr val="D8D8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8" name="îSlídè"/>
            <p:cNvSpPr/>
            <p:nvPr>
              <p:custDataLst>
                <p:tags r:id="rId28"/>
              </p:custDataLst>
            </p:nvPr>
          </p:nvSpPr>
          <p:spPr bwMode="auto">
            <a:xfrm flipH="1">
              <a:off x="7392810" y="6019181"/>
              <a:ext cx="4515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9" name="íṧ1îďè"/>
            <p:cNvSpPr/>
            <p:nvPr>
              <p:custDataLst>
                <p:tags r:id="rId29"/>
              </p:custDataLst>
            </p:nvPr>
          </p:nvSpPr>
          <p:spPr bwMode="auto">
            <a:xfrm>
              <a:off x="7325077" y="5951448"/>
              <a:ext cx="180622" cy="135467"/>
            </a:xfrm>
            <a:custGeom>
              <a:avLst/>
              <a:gdLst>
                <a:gd name="T0" fmla="*/ 17 w 27"/>
                <a:gd name="T1" fmla="*/ 20 h 20"/>
                <a:gd name="T2" fmla="*/ 10 w 27"/>
                <a:gd name="T3" fmla="*/ 20 h 20"/>
                <a:gd name="T4" fmla="*/ 0 w 27"/>
                <a:gd name="T5" fmla="*/ 10 h 20"/>
                <a:gd name="T6" fmla="*/ 10 w 27"/>
                <a:gd name="T7" fmla="*/ 0 h 20"/>
                <a:gd name="T8" fmla="*/ 17 w 27"/>
                <a:gd name="T9" fmla="*/ 0 h 20"/>
                <a:gd name="T10" fmla="*/ 27 w 27"/>
                <a:gd name="T11" fmla="*/ 10 h 20"/>
                <a:gd name="T12" fmla="*/ 17 w 2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27" h="20">
                  <a:moveTo>
                    <a:pt x="17" y="20"/>
                  </a:moveTo>
                  <a:cubicBezTo>
                    <a:pt x="10" y="20"/>
                    <a:pt x="10" y="20"/>
                    <a:pt x="10" y="20"/>
                  </a:cubicBezTo>
                  <a:cubicBezTo>
                    <a:pt x="5" y="20"/>
                    <a:pt x="0" y="16"/>
                    <a:pt x="0" y="10"/>
                  </a:cubicBezTo>
                  <a:cubicBezTo>
                    <a:pt x="0" y="5"/>
                    <a:pt x="5" y="0"/>
                    <a:pt x="10" y="0"/>
                  </a:cubicBezTo>
                  <a:cubicBezTo>
                    <a:pt x="17" y="0"/>
                    <a:pt x="17" y="0"/>
                    <a:pt x="17" y="0"/>
                  </a:cubicBezTo>
                  <a:cubicBezTo>
                    <a:pt x="22" y="0"/>
                    <a:pt x="27" y="5"/>
                    <a:pt x="27" y="10"/>
                  </a:cubicBezTo>
                  <a:cubicBezTo>
                    <a:pt x="27" y="16"/>
                    <a:pt x="22" y="20"/>
                    <a:pt x="17" y="20"/>
                  </a:cubicBezTo>
                  <a:close/>
                </a:path>
              </a:pathLst>
            </a:custGeom>
            <a:solidFill>
              <a:srgbClr val="5E60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0" name="ïṥḷîḋe"/>
            <p:cNvSpPr/>
            <p:nvPr>
              <p:custDataLst>
                <p:tags r:id="rId30"/>
              </p:custDataLst>
            </p:nvPr>
          </p:nvSpPr>
          <p:spPr bwMode="auto">
            <a:xfrm>
              <a:off x="6069189" y="6019181"/>
              <a:ext cx="1100667" cy="0"/>
            </a:xfrm>
            <a:custGeom>
              <a:avLst/>
              <a:gdLst>
                <a:gd name="T0" fmla="*/ 390 w 390"/>
                <a:gd name="T1" fmla="*/ 0 w 390"/>
                <a:gd name="T2" fmla="*/ 390 w 390"/>
              </a:gdLst>
              <a:ahLst/>
              <a:cxnLst>
                <a:cxn ang="0">
                  <a:pos x="T0" y="0"/>
                </a:cxn>
                <a:cxn ang="0">
                  <a:pos x="T1" y="0"/>
                </a:cxn>
                <a:cxn ang="0">
                  <a:pos x="T2" y="0"/>
                </a:cxn>
              </a:cxnLst>
              <a:rect l="0" t="0" r="r" b="b"/>
              <a:pathLst>
                <a:path w="390">
                  <a:moveTo>
                    <a:pt x="390" y="0"/>
                  </a:moveTo>
                  <a:lnTo>
                    <a:pt x="0" y="0"/>
                  </a:lnTo>
                  <a:lnTo>
                    <a:pt x="390" y="0"/>
                  </a:lnTo>
                  <a:close/>
                </a:path>
              </a:pathLst>
            </a:custGeom>
            <a:solidFill>
              <a:srgbClr val="D8D8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1" name="ïṣľíḑe"/>
            <p:cNvSpPr/>
            <p:nvPr>
              <p:custDataLst>
                <p:tags r:id="rId31"/>
              </p:custDataLst>
            </p:nvPr>
          </p:nvSpPr>
          <p:spPr bwMode="auto">
            <a:xfrm flipH="1">
              <a:off x="6069189" y="6019181"/>
              <a:ext cx="110066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2" name="iślïḓé"/>
            <p:cNvSpPr/>
            <p:nvPr>
              <p:custDataLst>
                <p:tags r:id="rId32"/>
              </p:custDataLst>
            </p:nvPr>
          </p:nvSpPr>
          <p:spPr bwMode="auto">
            <a:xfrm>
              <a:off x="6004277" y="5951448"/>
              <a:ext cx="1233312" cy="135467"/>
            </a:xfrm>
            <a:custGeom>
              <a:avLst/>
              <a:gdLst>
                <a:gd name="T0" fmla="*/ 174 w 184"/>
                <a:gd name="T1" fmla="*/ 20 h 20"/>
                <a:gd name="T2" fmla="*/ 10 w 184"/>
                <a:gd name="T3" fmla="*/ 20 h 20"/>
                <a:gd name="T4" fmla="*/ 0 w 184"/>
                <a:gd name="T5" fmla="*/ 10 h 20"/>
                <a:gd name="T6" fmla="*/ 10 w 184"/>
                <a:gd name="T7" fmla="*/ 0 h 20"/>
                <a:gd name="T8" fmla="*/ 174 w 184"/>
                <a:gd name="T9" fmla="*/ 0 h 20"/>
                <a:gd name="T10" fmla="*/ 184 w 184"/>
                <a:gd name="T11" fmla="*/ 10 h 20"/>
                <a:gd name="T12" fmla="*/ 174 w 18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84" h="20">
                  <a:moveTo>
                    <a:pt x="174" y="20"/>
                  </a:moveTo>
                  <a:cubicBezTo>
                    <a:pt x="10" y="20"/>
                    <a:pt x="10" y="20"/>
                    <a:pt x="10" y="20"/>
                  </a:cubicBezTo>
                  <a:cubicBezTo>
                    <a:pt x="5" y="20"/>
                    <a:pt x="0" y="16"/>
                    <a:pt x="0" y="10"/>
                  </a:cubicBezTo>
                  <a:cubicBezTo>
                    <a:pt x="0" y="5"/>
                    <a:pt x="5" y="0"/>
                    <a:pt x="10" y="0"/>
                  </a:cubicBezTo>
                  <a:cubicBezTo>
                    <a:pt x="174" y="0"/>
                    <a:pt x="174" y="0"/>
                    <a:pt x="174" y="0"/>
                  </a:cubicBezTo>
                  <a:cubicBezTo>
                    <a:pt x="180" y="0"/>
                    <a:pt x="184" y="5"/>
                    <a:pt x="184" y="10"/>
                  </a:cubicBezTo>
                  <a:cubicBezTo>
                    <a:pt x="184" y="16"/>
                    <a:pt x="180" y="20"/>
                    <a:pt x="174" y="20"/>
                  </a:cubicBezTo>
                  <a:close/>
                </a:path>
              </a:pathLst>
            </a:custGeom>
            <a:solidFill>
              <a:srgbClr val="5E60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3" name="íśḻiḓe"/>
            <p:cNvSpPr/>
            <p:nvPr>
              <p:custDataLst>
                <p:tags r:id="rId33"/>
              </p:custDataLst>
            </p:nvPr>
          </p:nvSpPr>
          <p:spPr bwMode="auto">
            <a:xfrm>
              <a:off x="6015566" y="1695540"/>
              <a:ext cx="1168400" cy="4284130"/>
            </a:xfrm>
            <a:custGeom>
              <a:avLst/>
              <a:gdLst>
                <a:gd name="T0" fmla="*/ 174 w 174"/>
                <a:gd name="T1" fmla="*/ 189 h 640"/>
                <a:gd name="T2" fmla="*/ 89 w 174"/>
                <a:gd name="T3" fmla="*/ 0 h 640"/>
                <a:gd name="T4" fmla="*/ 88 w 174"/>
                <a:gd name="T5" fmla="*/ 0 h 640"/>
                <a:gd name="T6" fmla="*/ 0 w 174"/>
                <a:gd name="T7" fmla="*/ 188 h 640"/>
                <a:gd name="T8" fmla="*/ 0 w 174"/>
                <a:gd name="T9" fmla="*/ 578 h 640"/>
                <a:gd name="T10" fmla="*/ 62 w 174"/>
                <a:gd name="T11" fmla="*/ 640 h 640"/>
                <a:gd name="T12" fmla="*/ 112 w 174"/>
                <a:gd name="T13" fmla="*/ 640 h 640"/>
                <a:gd name="T14" fmla="*/ 174 w 174"/>
                <a:gd name="T15" fmla="*/ 578 h 640"/>
                <a:gd name="T16" fmla="*/ 174 w 174"/>
                <a:gd name="T17" fmla="*/ 189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640">
                  <a:moveTo>
                    <a:pt x="174" y="189"/>
                  </a:moveTo>
                  <a:cubicBezTo>
                    <a:pt x="89" y="0"/>
                    <a:pt x="89" y="0"/>
                    <a:pt x="89" y="0"/>
                  </a:cubicBezTo>
                  <a:cubicBezTo>
                    <a:pt x="88" y="0"/>
                    <a:pt x="88" y="0"/>
                    <a:pt x="88" y="0"/>
                  </a:cubicBezTo>
                  <a:cubicBezTo>
                    <a:pt x="0" y="188"/>
                    <a:pt x="0" y="188"/>
                    <a:pt x="0" y="188"/>
                  </a:cubicBezTo>
                  <a:cubicBezTo>
                    <a:pt x="0" y="578"/>
                    <a:pt x="0" y="578"/>
                    <a:pt x="0" y="578"/>
                  </a:cubicBezTo>
                  <a:cubicBezTo>
                    <a:pt x="0" y="612"/>
                    <a:pt x="28" y="640"/>
                    <a:pt x="62" y="640"/>
                  </a:cubicBezTo>
                  <a:cubicBezTo>
                    <a:pt x="112" y="640"/>
                    <a:pt x="112" y="640"/>
                    <a:pt x="112" y="640"/>
                  </a:cubicBezTo>
                  <a:cubicBezTo>
                    <a:pt x="146" y="640"/>
                    <a:pt x="174" y="612"/>
                    <a:pt x="174" y="578"/>
                  </a:cubicBezTo>
                  <a:cubicBezTo>
                    <a:pt x="174" y="189"/>
                    <a:pt x="174" y="189"/>
                    <a:pt x="174" y="189"/>
                  </a:cubicBezTo>
                </a:path>
              </a:pathLst>
            </a:custGeom>
            <a:solidFill>
              <a:srgbClr val="FFA0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4" name="îşḷiḍè"/>
            <p:cNvSpPr/>
            <p:nvPr>
              <p:custDataLst>
                <p:tags r:id="rId34"/>
              </p:custDataLst>
            </p:nvPr>
          </p:nvSpPr>
          <p:spPr bwMode="auto">
            <a:xfrm>
              <a:off x="5950656" y="1619341"/>
              <a:ext cx="1301045" cy="4428064"/>
            </a:xfrm>
            <a:custGeom>
              <a:avLst/>
              <a:gdLst>
                <a:gd name="T0" fmla="*/ 122 w 194"/>
                <a:gd name="T1" fmla="*/ 661 h 661"/>
                <a:gd name="T2" fmla="*/ 72 w 194"/>
                <a:gd name="T3" fmla="*/ 661 h 661"/>
                <a:gd name="T4" fmla="*/ 0 w 194"/>
                <a:gd name="T5" fmla="*/ 589 h 661"/>
                <a:gd name="T6" fmla="*/ 0 w 194"/>
                <a:gd name="T7" fmla="*/ 199 h 661"/>
                <a:gd name="T8" fmla="*/ 1 w 194"/>
                <a:gd name="T9" fmla="*/ 194 h 661"/>
                <a:gd name="T10" fmla="*/ 88 w 194"/>
                <a:gd name="T11" fmla="*/ 6 h 661"/>
                <a:gd name="T12" fmla="*/ 98 w 194"/>
                <a:gd name="T13" fmla="*/ 0 h 661"/>
                <a:gd name="T14" fmla="*/ 98 w 194"/>
                <a:gd name="T15" fmla="*/ 0 h 661"/>
                <a:gd name="T16" fmla="*/ 99 w 194"/>
                <a:gd name="T17" fmla="*/ 0 h 661"/>
                <a:gd name="T18" fmla="*/ 108 w 194"/>
                <a:gd name="T19" fmla="*/ 6 h 661"/>
                <a:gd name="T20" fmla="*/ 194 w 194"/>
                <a:gd name="T21" fmla="*/ 196 h 661"/>
                <a:gd name="T22" fmla="*/ 194 w 194"/>
                <a:gd name="T23" fmla="*/ 200 h 661"/>
                <a:gd name="T24" fmla="*/ 194 w 194"/>
                <a:gd name="T25" fmla="*/ 589 h 661"/>
                <a:gd name="T26" fmla="*/ 122 w 194"/>
                <a:gd name="T27" fmla="*/ 661 h 661"/>
                <a:gd name="T28" fmla="*/ 21 w 194"/>
                <a:gd name="T29" fmla="*/ 201 h 661"/>
                <a:gd name="T30" fmla="*/ 21 w 194"/>
                <a:gd name="T31" fmla="*/ 589 h 661"/>
                <a:gd name="T32" fmla="*/ 72 w 194"/>
                <a:gd name="T33" fmla="*/ 640 h 661"/>
                <a:gd name="T34" fmla="*/ 122 w 194"/>
                <a:gd name="T35" fmla="*/ 640 h 661"/>
                <a:gd name="T36" fmla="*/ 173 w 194"/>
                <a:gd name="T37" fmla="*/ 589 h 661"/>
                <a:gd name="T38" fmla="*/ 173 w 194"/>
                <a:gd name="T39" fmla="*/ 202 h 661"/>
                <a:gd name="T40" fmla="*/ 98 w 194"/>
                <a:gd name="T41" fmla="*/ 34 h 661"/>
                <a:gd name="T42" fmla="*/ 21 w 194"/>
                <a:gd name="T43" fmla="*/ 20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4" h="661">
                  <a:moveTo>
                    <a:pt x="122" y="661"/>
                  </a:moveTo>
                  <a:cubicBezTo>
                    <a:pt x="72" y="661"/>
                    <a:pt x="72" y="661"/>
                    <a:pt x="72" y="661"/>
                  </a:cubicBezTo>
                  <a:cubicBezTo>
                    <a:pt x="32" y="661"/>
                    <a:pt x="0" y="629"/>
                    <a:pt x="0" y="589"/>
                  </a:cubicBezTo>
                  <a:cubicBezTo>
                    <a:pt x="0" y="199"/>
                    <a:pt x="0" y="199"/>
                    <a:pt x="0" y="199"/>
                  </a:cubicBezTo>
                  <a:cubicBezTo>
                    <a:pt x="0" y="197"/>
                    <a:pt x="0" y="196"/>
                    <a:pt x="1" y="194"/>
                  </a:cubicBezTo>
                  <a:cubicBezTo>
                    <a:pt x="88" y="6"/>
                    <a:pt x="88" y="6"/>
                    <a:pt x="88" y="6"/>
                  </a:cubicBezTo>
                  <a:cubicBezTo>
                    <a:pt x="90" y="2"/>
                    <a:pt x="93" y="0"/>
                    <a:pt x="98" y="0"/>
                  </a:cubicBezTo>
                  <a:cubicBezTo>
                    <a:pt x="98" y="0"/>
                    <a:pt x="98" y="0"/>
                    <a:pt x="98" y="0"/>
                  </a:cubicBezTo>
                  <a:cubicBezTo>
                    <a:pt x="99" y="0"/>
                    <a:pt x="99" y="0"/>
                    <a:pt x="99" y="0"/>
                  </a:cubicBezTo>
                  <a:cubicBezTo>
                    <a:pt x="103" y="0"/>
                    <a:pt x="107" y="3"/>
                    <a:pt x="108" y="6"/>
                  </a:cubicBezTo>
                  <a:cubicBezTo>
                    <a:pt x="194" y="196"/>
                    <a:pt x="194" y="196"/>
                    <a:pt x="194" y="196"/>
                  </a:cubicBezTo>
                  <a:cubicBezTo>
                    <a:pt x="194" y="197"/>
                    <a:pt x="194" y="198"/>
                    <a:pt x="194" y="200"/>
                  </a:cubicBezTo>
                  <a:cubicBezTo>
                    <a:pt x="194" y="589"/>
                    <a:pt x="194" y="589"/>
                    <a:pt x="194" y="589"/>
                  </a:cubicBezTo>
                  <a:cubicBezTo>
                    <a:pt x="194" y="629"/>
                    <a:pt x="162" y="661"/>
                    <a:pt x="122" y="661"/>
                  </a:cubicBezTo>
                  <a:moveTo>
                    <a:pt x="21" y="201"/>
                  </a:moveTo>
                  <a:cubicBezTo>
                    <a:pt x="21" y="589"/>
                    <a:pt x="21" y="589"/>
                    <a:pt x="21" y="589"/>
                  </a:cubicBezTo>
                  <a:cubicBezTo>
                    <a:pt x="21" y="617"/>
                    <a:pt x="44" y="640"/>
                    <a:pt x="72" y="640"/>
                  </a:cubicBezTo>
                  <a:cubicBezTo>
                    <a:pt x="122" y="640"/>
                    <a:pt x="122" y="640"/>
                    <a:pt x="122" y="640"/>
                  </a:cubicBezTo>
                  <a:cubicBezTo>
                    <a:pt x="150" y="640"/>
                    <a:pt x="173" y="617"/>
                    <a:pt x="173" y="589"/>
                  </a:cubicBezTo>
                  <a:cubicBezTo>
                    <a:pt x="173" y="202"/>
                    <a:pt x="173" y="202"/>
                    <a:pt x="173" y="202"/>
                  </a:cubicBezTo>
                  <a:cubicBezTo>
                    <a:pt x="98" y="34"/>
                    <a:pt x="98" y="34"/>
                    <a:pt x="98" y="34"/>
                  </a:cubicBezTo>
                  <a:cubicBezTo>
                    <a:pt x="21" y="201"/>
                    <a:pt x="21" y="201"/>
                    <a:pt x="21" y="201"/>
                  </a:cubicBezTo>
                </a:path>
              </a:pathLst>
            </a:custGeom>
            <a:solidFill>
              <a:srgbClr val="5E60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5" name="íṡļîdê"/>
            <p:cNvSpPr/>
            <p:nvPr>
              <p:custDataLst>
                <p:tags r:id="rId35"/>
              </p:custDataLst>
            </p:nvPr>
          </p:nvSpPr>
          <p:spPr bwMode="auto">
            <a:xfrm>
              <a:off x="6520745" y="1749163"/>
              <a:ext cx="186267" cy="158044"/>
            </a:xfrm>
            <a:custGeom>
              <a:avLst/>
              <a:gdLst>
                <a:gd name="T0" fmla="*/ 0 w 66"/>
                <a:gd name="T1" fmla="*/ 56 h 56"/>
                <a:gd name="T2" fmla="*/ 33 w 66"/>
                <a:gd name="T3" fmla="*/ 0 h 56"/>
                <a:gd name="T4" fmla="*/ 66 w 66"/>
                <a:gd name="T5" fmla="*/ 56 h 56"/>
                <a:gd name="T6" fmla="*/ 0 w 66"/>
                <a:gd name="T7" fmla="*/ 56 h 56"/>
              </a:gdLst>
              <a:ahLst/>
              <a:cxnLst>
                <a:cxn ang="0">
                  <a:pos x="T0" y="T1"/>
                </a:cxn>
                <a:cxn ang="0">
                  <a:pos x="T2" y="T3"/>
                </a:cxn>
                <a:cxn ang="0">
                  <a:pos x="T4" y="T5"/>
                </a:cxn>
                <a:cxn ang="0">
                  <a:pos x="T6" y="T7"/>
                </a:cxn>
              </a:cxnLst>
              <a:rect l="0" t="0" r="r" b="b"/>
              <a:pathLst>
                <a:path w="66" h="56">
                  <a:moveTo>
                    <a:pt x="0" y="56"/>
                  </a:moveTo>
                  <a:lnTo>
                    <a:pt x="33" y="0"/>
                  </a:lnTo>
                  <a:lnTo>
                    <a:pt x="66" y="56"/>
                  </a:lnTo>
                  <a:lnTo>
                    <a:pt x="0" y="56"/>
                  </a:lnTo>
                  <a:close/>
                </a:path>
              </a:pathLst>
            </a:custGeom>
            <a:solidFill>
              <a:srgbClr val="5E60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6" name="î$lídé"/>
            <p:cNvSpPr/>
            <p:nvPr>
              <p:custDataLst>
                <p:tags r:id="rId36"/>
              </p:custDataLst>
            </p:nvPr>
          </p:nvSpPr>
          <p:spPr bwMode="auto">
            <a:xfrm>
              <a:off x="6478410" y="1715296"/>
              <a:ext cx="262468" cy="225778"/>
            </a:xfrm>
            <a:custGeom>
              <a:avLst/>
              <a:gdLst>
                <a:gd name="T0" fmla="*/ 34 w 39"/>
                <a:gd name="T1" fmla="*/ 34 h 34"/>
                <a:gd name="T2" fmla="*/ 34 w 39"/>
                <a:gd name="T3" fmla="*/ 34 h 34"/>
                <a:gd name="T4" fmla="*/ 6 w 39"/>
                <a:gd name="T5" fmla="*/ 34 h 34"/>
                <a:gd name="T6" fmla="*/ 1 w 39"/>
                <a:gd name="T7" fmla="*/ 32 h 34"/>
                <a:gd name="T8" fmla="*/ 1 w 39"/>
                <a:gd name="T9" fmla="*/ 27 h 34"/>
                <a:gd name="T10" fmla="*/ 16 w 39"/>
                <a:gd name="T11" fmla="*/ 2 h 34"/>
                <a:gd name="T12" fmla="*/ 20 w 39"/>
                <a:gd name="T13" fmla="*/ 0 h 34"/>
                <a:gd name="T14" fmla="*/ 20 w 39"/>
                <a:gd name="T15" fmla="*/ 0 h 34"/>
                <a:gd name="T16" fmla="*/ 24 w 39"/>
                <a:gd name="T17" fmla="*/ 2 h 34"/>
                <a:gd name="T18" fmla="*/ 38 w 39"/>
                <a:gd name="T19" fmla="*/ 27 h 34"/>
                <a:gd name="T20" fmla="*/ 38 w 39"/>
                <a:gd name="T21" fmla="*/ 32 h 34"/>
                <a:gd name="T22" fmla="*/ 34 w 39"/>
                <a:gd name="T23" fmla="*/ 34 h 34"/>
                <a:gd name="T24" fmla="*/ 15 w 39"/>
                <a:gd name="T25" fmla="*/ 24 h 34"/>
                <a:gd name="T26" fmla="*/ 25 w 39"/>
                <a:gd name="T27" fmla="*/ 24 h 34"/>
                <a:gd name="T28" fmla="*/ 20 w 39"/>
                <a:gd name="T29" fmla="*/ 15 h 34"/>
                <a:gd name="T30" fmla="*/ 15 w 39"/>
                <a:gd name="T31"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34">
                  <a:moveTo>
                    <a:pt x="34" y="34"/>
                  </a:moveTo>
                  <a:cubicBezTo>
                    <a:pt x="34" y="34"/>
                    <a:pt x="34" y="34"/>
                    <a:pt x="34" y="34"/>
                  </a:cubicBezTo>
                  <a:cubicBezTo>
                    <a:pt x="6" y="34"/>
                    <a:pt x="6" y="34"/>
                    <a:pt x="6" y="34"/>
                  </a:cubicBezTo>
                  <a:cubicBezTo>
                    <a:pt x="4" y="34"/>
                    <a:pt x="2" y="33"/>
                    <a:pt x="1" y="32"/>
                  </a:cubicBezTo>
                  <a:cubicBezTo>
                    <a:pt x="0" y="30"/>
                    <a:pt x="0" y="28"/>
                    <a:pt x="1" y="27"/>
                  </a:cubicBezTo>
                  <a:cubicBezTo>
                    <a:pt x="16" y="2"/>
                    <a:pt x="16" y="2"/>
                    <a:pt x="16" y="2"/>
                  </a:cubicBezTo>
                  <a:cubicBezTo>
                    <a:pt x="17" y="1"/>
                    <a:pt x="18" y="0"/>
                    <a:pt x="20" y="0"/>
                  </a:cubicBezTo>
                  <a:cubicBezTo>
                    <a:pt x="20" y="0"/>
                    <a:pt x="20" y="0"/>
                    <a:pt x="20" y="0"/>
                  </a:cubicBezTo>
                  <a:cubicBezTo>
                    <a:pt x="22" y="0"/>
                    <a:pt x="24" y="1"/>
                    <a:pt x="24" y="2"/>
                  </a:cubicBezTo>
                  <a:cubicBezTo>
                    <a:pt x="38" y="27"/>
                    <a:pt x="38" y="27"/>
                    <a:pt x="38" y="27"/>
                  </a:cubicBezTo>
                  <a:cubicBezTo>
                    <a:pt x="39" y="28"/>
                    <a:pt x="39" y="30"/>
                    <a:pt x="38" y="32"/>
                  </a:cubicBezTo>
                  <a:cubicBezTo>
                    <a:pt x="37" y="33"/>
                    <a:pt x="36" y="34"/>
                    <a:pt x="34" y="34"/>
                  </a:cubicBezTo>
                  <a:moveTo>
                    <a:pt x="15" y="24"/>
                  </a:moveTo>
                  <a:cubicBezTo>
                    <a:pt x="25" y="24"/>
                    <a:pt x="25" y="24"/>
                    <a:pt x="25" y="24"/>
                  </a:cubicBezTo>
                  <a:cubicBezTo>
                    <a:pt x="20" y="15"/>
                    <a:pt x="20" y="15"/>
                    <a:pt x="20" y="15"/>
                  </a:cubicBezTo>
                  <a:cubicBezTo>
                    <a:pt x="15" y="24"/>
                    <a:pt x="15" y="24"/>
                    <a:pt x="15" y="24"/>
                  </a:cubicBezTo>
                </a:path>
              </a:pathLst>
            </a:custGeom>
            <a:solidFill>
              <a:srgbClr val="5E60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7" name="ïśľïḋê"/>
            <p:cNvSpPr/>
            <p:nvPr>
              <p:custDataLst>
                <p:tags r:id="rId37"/>
              </p:custDataLst>
            </p:nvPr>
          </p:nvSpPr>
          <p:spPr bwMode="auto">
            <a:xfrm>
              <a:off x="6822721" y="1331474"/>
              <a:ext cx="259644" cy="256823"/>
            </a:xfrm>
            <a:custGeom>
              <a:avLst/>
              <a:gdLst>
                <a:gd name="T0" fmla="*/ 10 w 39"/>
                <a:gd name="T1" fmla="*/ 38 h 38"/>
                <a:gd name="T2" fmla="*/ 3 w 39"/>
                <a:gd name="T3" fmla="*/ 35 h 38"/>
                <a:gd name="T4" fmla="*/ 4 w 39"/>
                <a:gd name="T5" fmla="*/ 23 h 38"/>
                <a:gd name="T6" fmla="*/ 24 w 39"/>
                <a:gd name="T7" fmla="*/ 4 h 38"/>
                <a:gd name="T8" fmla="*/ 36 w 39"/>
                <a:gd name="T9" fmla="*/ 4 h 38"/>
                <a:gd name="T10" fmla="*/ 36 w 39"/>
                <a:gd name="T11" fmla="*/ 16 h 38"/>
                <a:gd name="T12" fmla="*/ 16 w 39"/>
                <a:gd name="T13" fmla="*/ 35 h 38"/>
                <a:gd name="T14" fmla="*/ 10 w 39"/>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10" y="38"/>
                  </a:moveTo>
                  <a:cubicBezTo>
                    <a:pt x="7" y="38"/>
                    <a:pt x="5" y="37"/>
                    <a:pt x="3" y="35"/>
                  </a:cubicBezTo>
                  <a:cubicBezTo>
                    <a:pt x="0" y="31"/>
                    <a:pt x="0" y="26"/>
                    <a:pt x="4" y="23"/>
                  </a:cubicBezTo>
                  <a:cubicBezTo>
                    <a:pt x="24" y="4"/>
                    <a:pt x="24" y="4"/>
                    <a:pt x="24" y="4"/>
                  </a:cubicBezTo>
                  <a:cubicBezTo>
                    <a:pt x="27" y="0"/>
                    <a:pt x="33" y="1"/>
                    <a:pt x="36" y="4"/>
                  </a:cubicBezTo>
                  <a:cubicBezTo>
                    <a:pt x="39" y="8"/>
                    <a:pt x="39" y="13"/>
                    <a:pt x="36" y="16"/>
                  </a:cubicBezTo>
                  <a:cubicBezTo>
                    <a:pt x="16" y="35"/>
                    <a:pt x="16" y="35"/>
                    <a:pt x="16" y="35"/>
                  </a:cubicBezTo>
                  <a:cubicBezTo>
                    <a:pt x="14" y="37"/>
                    <a:pt x="12" y="38"/>
                    <a:pt x="10" y="38"/>
                  </a:cubicBezTo>
                  <a:close/>
                </a:path>
              </a:pathLst>
            </a:custGeom>
            <a:solidFill>
              <a:srgbClr val="5E60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8" name="iṩḻîḋé"/>
            <p:cNvSpPr/>
            <p:nvPr>
              <p:custDataLst>
                <p:tags r:id="rId38"/>
              </p:custDataLst>
            </p:nvPr>
          </p:nvSpPr>
          <p:spPr bwMode="auto">
            <a:xfrm>
              <a:off x="6145388" y="1311718"/>
              <a:ext cx="254000" cy="262467"/>
            </a:xfrm>
            <a:custGeom>
              <a:avLst/>
              <a:gdLst>
                <a:gd name="T0" fmla="*/ 28 w 38"/>
                <a:gd name="T1" fmla="*/ 39 h 39"/>
                <a:gd name="T2" fmla="*/ 22 w 38"/>
                <a:gd name="T3" fmla="*/ 36 h 39"/>
                <a:gd name="T4" fmla="*/ 3 w 38"/>
                <a:gd name="T5" fmla="*/ 16 h 39"/>
                <a:gd name="T6" fmla="*/ 3 w 38"/>
                <a:gd name="T7" fmla="*/ 4 h 39"/>
                <a:gd name="T8" fmla="*/ 16 w 38"/>
                <a:gd name="T9" fmla="*/ 4 h 39"/>
                <a:gd name="T10" fmla="*/ 35 w 38"/>
                <a:gd name="T11" fmla="*/ 24 h 39"/>
                <a:gd name="T12" fmla="*/ 34 w 38"/>
                <a:gd name="T13" fmla="*/ 36 h 39"/>
                <a:gd name="T14" fmla="*/ 28 w 38"/>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28" y="39"/>
                  </a:moveTo>
                  <a:cubicBezTo>
                    <a:pt x="26" y="39"/>
                    <a:pt x="24" y="38"/>
                    <a:pt x="22" y="36"/>
                  </a:cubicBezTo>
                  <a:cubicBezTo>
                    <a:pt x="3" y="16"/>
                    <a:pt x="3" y="16"/>
                    <a:pt x="3" y="16"/>
                  </a:cubicBezTo>
                  <a:cubicBezTo>
                    <a:pt x="0" y="12"/>
                    <a:pt x="0" y="7"/>
                    <a:pt x="3" y="4"/>
                  </a:cubicBezTo>
                  <a:cubicBezTo>
                    <a:pt x="7" y="0"/>
                    <a:pt x="12" y="0"/>
                    <a:pt x="16" y="4"/>
                  </a:cubicBezTo>
                  <a:cubicBezTo>
                    <a:pt x="35" y="24"/>
                    <a:pt x="35" y="24"/>
                    <a:pt x="35" y="24"/>
                  </a:cubicBezTo>
                  <a:cubicBezTo>
                    <a:pt x="38" y="28"/>
                    <a:pt x="38" y="33"/>
                    <a:pt x="34" y="36"/>
                  </a:cubicBezTo>
                  <a:cubicBezTo>
                    <a:pt x="33" y="38"/>
                    <a:pt x="30" y="39"/>
                    <a:pt x="28" y="39"/>
                  </a:cubicBezTo>
                  <a:close/>
                </a:path>
              </a:pathLst>
            </a:custGeom>
            <a:solidFill>
              <a:srgbClr val="5E60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9" name="îṧḷïďè"/>
            <p:cNvSpPr/>
            <p:nvPr>
              <p:custDataLst>
                <p:tags r:id="rId39"/>
              </p:custDataLst>
            </p:nvPr>
          </p:nvSpPr>
          <p:spPr bwMode="auto">
            <a:xfrm>
              <a:off x="6554611" y="1159318"/>
              <a:ext cx="127001" cy="307623"/>
            </a:xfrm>
            <a:custGeom>
              <a:avLst/>
              <a:gdLst>
                <a:gd name="T0" fmla="*/ 9 w 19"/>
                <a:gd name="T1" fmla="*/ 46 h 46"/>
                <a:gd name="T2" fmla="*/ 8 w 19"/>
                <a:gd name="T3" fmla="*/ 46 h 46"/>
                <a:gd name="T4" fmla="*/ 0 w 19"/>
                <a:gd name="T5" fmla="*/ 37 h 46"/>
                <a:gd name="T6" fmla="*/ 1 w 19"/>
                <a:gd name="T7" fmla="*/ 9 h 46"/>
                <a:gd name="T8" fmla="*/ 10 w 19"/>
                <a:gd name="T9" fmla="*/ 1 h 46"/>
                <a:gd name="T10" fmla="*/ 19 w 19"/>
                <a:gd name="T11" fmla="*/ 10 h 46"/>
                <a:gd name="T12" fmla="*/ 17 w 19"/>
                <a:gd name="T13" fmla="*/ 37 h 46"/>
                <a:gd name="T14" fmla="*/ 9 w 19"/>
                <a:gd name="T15" fmla="*/ 4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46">
                  <a:moveTo>
                    <a:pt x="9" y="46"/>
                  </a:moveTo>
                  <a:cubicBezTo>
                    <a:pt x="8" y="46"/>
                    <a:pt x="8" y="46"/>
                    <a:pt x="8" y="46"/>
                  </a:cubicBezTo>
                  <a:cubicBezTo>
                    <a:pt x="3" y="45"/>
                    <a:pt x="0" y="41"/>
                    <a:pt x="0" y="37"/>
                  </a:cubicBezTo>
                  <a:cubicBezTo>
                    <a:pt x="1" y="9"/>
                    <a:pt x="1" y="9"/>
                    <a:pt x="1" y="9"/>
                  </a:cubicBezTo>
                  <a:cubicBezTo>
                    <a:pt x="1" y="4"/>
                    <a:pt x="5" y="0"/>
                    <a:pt x="10" y="1"/>
                  </a:cubicBezTo>
                  <a:cubicBezTo>
                    <a:pt x="15" y="1"/>
                    <a:pt x="19" y="5"/>
                    <a:pt x="19" y="10"/>
                  </a:cubicBezTo>
                  <a:cubicBezTo>
                    <a:pt x="17" y="37"/>
                    <a:pt x="17" y="37"/>
                    <a:pt x="17" y="37"/>
                  </a:cubicBezTo>
                  <a:cubicBezTo>
                    <a:pt x="17" y="42"/>
                    <a:pt x="13" y="46"/>
                    <a:pt x="9" y="46"/>
                  </a:cubicBezTo>
                  <a:close/>
                </a:path>
              </a:pathLst>
            </a:custGeom>
            <a:solidFill>
              <a:srgbClr val="5E60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0" name="íšliďe"/>
            <p:cNvSpPr/>
            <p:nvPr>
              <p:custDataLst>
                <p:tags r:id="rId40"/>
              </p:custDataLst>
            </p:nvPr>
          </p:nvSpPr>
          <p:spPr bwMode="auto">
            <a:xfrm>
              <a:off x="6063544" y="1754807"/>
              <a:ext cx="1072444" cy="1224844"/>
            </a:xfrm>
            <a:custGeom>
              <a:avLst/>
              <a:gdLst>
                <a:gd name="T0" fmla="*/ 0 w 380"/>
                <a:gd name="T1" fmla="*/ 434 h 434"/>
                <a:gd name="T2" fmla="*/ 193 w 380"/>
                <a:gd name="T3" fmla="*/ 0 h 434"/>
                <a:gd name="T4" fmla="*/ 380 w 380"/>
                <a:gd name="T5" fmla="*/ 434 h 434"/>
                <a:gd name="T6" fmla="*/ 0 w 380"/>
                <a:gd name="T7" fmla="*/ 434 h 434"/>
              </a:gdLst>
              <a:ahLst/>
              <a:cxnLst>
                <a:cxn ang="0">
                  <a:pos x="T0" y="T1"/>
                </a:cxn>
                <a:cxn ang="0">
                  <a:pos x="T2" y="T3"/>
                </a:cxn>
                <a:cxn ang="0">
                  <a:pos x="T4" y="T5"/>
                </a:cxn>
                <a:cxn ang="0">
                  <a:pos x="T6" y="T7"/>
                </a:cxn>
              </a:cxnLst>
              <a:rect l="0" t="0" r="r" b="b"/>
              <a:pathLst>
                <a:path w="380" h="434">
                  <a:moveTo>
                    <a:pt x="0" y="434"/>
                  </a:moveTo>
                  <a:lnTo>
                    <a:pt x="193" y="0"/>
                  </a:lnTo>
                  <a:lnTo>
                    <a:pt x="380" y="434"/>
                  </a:lnTo>
                  <a:lnTo>
                    <a:pt x="0" y="4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1" name="îślíḍé"/>
            <p:cNvSpPr/>
            <p:nvPr>
              <p:custDataLst>
                <p:tags r:id="rId41"/>
              </p:custDataLst>
            </p:nvPr>
          </p:nvSpPr>
          <p:spPr bwMode="auto">
            <a:xfrm>
              <a:off x="6063544" y="1754807"/>
              <a:ext cx="1072444" cy="1224844"/>
            </a:xfrm>
            <a:custGeom>
              <a:avLst/>
              <a:gdLst>
                <a:gd name="T0" fmla="*/ 0 w 380"/>
                <a:gd name="T1" fmla="*/ 434 h 434"/>
                <a:gd name="T2" fmla="*/ 193 w 380"/>
                <a:gd name="T3" fmla="*/ 0 h 434"/>
                <a:gd name="T4" fmla="*/ 380 w 380"/>
                <a:gd name="T5" fmla="*/ 434 h 434"/>
                <a:gd name="T6" fmla="*/ 0 w 380"/>
                <a:gd name="T7" fmla="*/ 434 h 434"/>
              </a:gdLst>
              <a:ahLst/>
              <a:cxnLst>
                <a:cxn ang="0">
                  <a:pos x="T0" y="T1"/>
                </a:cxn>
                <a:cxn ang="0">
                  <a:pos x="T2" y="T3"/>
                </a:cxn>
                <a:cxn ang="0">
                  <a:pos x="T4" y="T5"/>
                </a:cxn>
                <a:cxn ang="0">
                  <a:pos x="T6" y="T7"/>
                </a:cxn>
              </a:cxnLst>
              <a:rect l="0" t="0" r="r" b="b"/>
              <a:pathLst>
                <a:path w="380" h="434">
                  <a:moveTo>
                    <a:pt x="0" y="434"/>
                  </a:moveTo>
                  <a:lnTo>
                    <a:pt x="193" y="0"/>
                  </a:lnTo>
                  <a:lnTo>
                    <a:pt x="380" y="434"/>
                  </a:lnTo>
                  <a:lnTo>
                    <a:pt x="0" y="4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2" name="íS1iḋé"/>
            <p:cNvSpPr/>
            <p:nvPr>
              <p:custDataLst>
                <p:tags r:id="rId42"/>
              </p:custDataLst>
            </p:nvPr>
          </p:nvSpPr>
          <p:spPr bwMode="auto">
            <a:xfrm>
              <a:off x="6043788" y="2818783"/>
              <a:ext cx="361244" cy="2283177"/>
            </a:xfrm>
            <a:custGeom>
              <a:avLst/>
              <a:gdLst>
                <a:gd name="T0" fmla="*/ 54 w 54"/>
                <a:gd name="T1" fmla="*/ 341 h 341"/>
                <a:gd name="T2" fmla="*/ 0 w 54"/>
                <a:gd name="T3" fmla="*/ 341 h 341"/>
                <a:gd name="T4" fmla="*/ 0 w 54"/>
                <a:gd name="T5" fmla="*/ 27 h 341"/>
                <a:gd name="T6" fmla="*/ 27 w 54"/>
                <a:gd name="T7" fmla="*/ 0 h 341"/>
                <a:gd name="T8" fmla="*/ 54 w 54"/>
                <a:gd name="T9" fmla="*/ 27 h 341"/>
                <a:gd name="T10" fmla="*/ 54 w 54"/>
                <a:gd name="T11" fmla="*/ 341 h 341"/>
              </a:gdLst>
              <a:ahLst/>
              <a:cxnLst>
                <a:cxn ang="0">
                  <a:pos x="T0" y="T1"/>
                </a:cxn>
                <a:cxn ang="0">
                  <a:pos x="T2" y="T3"/>
                </a:cxn>
                <a:cxn ang="0">
                  <a:pos x="T4" y="T5"/>
                </a:cxn>
                <a:cxn ang="0">
                  <a:pos x="T6" y="T7"/>
                </a:cxn>
                <a:cxn ang="0">
                  <a:pos x="T8" y="T9"/>
                </a:cxn>
                <a:cxn ang="0">
                  <a:pos x="T10" y="T11"/>
                </a:cxn>
              </a:cxnLst>
              <a:rect l="0" t="0" r="r" b="b"/>
              <a:pathLst>
                <a:path w="54" h="341">
                  <a:moveTo>
                    <a:pt x="54" y="341"/>
                  </a:moveTo>
                  <a:cubicBezTo>
                    <a:pt x="0" y="341"/>
                    <a:pt x="0" y="341"/>
                    <a:pt x="0" y="341"/>
                  </a:cubicBezTo>
                  <a:cubicBezTo>
                    <a:pt x="0" y="27"/>
                    <a:pt x="0" y="27"/>
                    <a:pt x="0" y="27"/>
                  </a:cubicBezTo>
                  <a:cubicBezTo>
                    <a:pt x="0" y="12"/>
                    <a:pt x="12" y="0"/>
                    <a:pt x="27" y="0"/>
                  </a:cubicBezTo>
                  <a:cubicBezTo>
                    <a:pt x="42" y="0"/>
                    <a:pt x="54" y="12"/>
                    <a:pt x="54" y="27"/>
                  </a:cubicBezTo>
                  <a:cubicBezTo>
                    <a:pt x="54" y="341"/>
                    <a:pt x="54" y="341"/>
                    <a:pt x="54" y="341"/>
                  </a:cubicBezTo>
                </a:path>
              </a:pathLst>
            </a:custGeom>
            <a:solidFill>
              <a:srgbClr val="FECD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3" name="îŝḷïďê"/>
            <p:cNvSpPr/>
            <p:nvPr>
              <p:custDataLst>
                <p:tags r:id="rId43"/>
              </p:custDataLst>
            </p:nvPr>
          </p:nvSpPr>
          <p:spPr bwMode="auto">
            <a:xfrm>
              <a:off x="6024033" y="2793384"/>
              <a:ext cx="400756" cy="2336798"/>
            </a:xfrm>
            <a:custGeom>
              <a:avLst/>
              <a:gdLst>
                <a:gd name="T0" fmla="*/ 57 w 60"/>
                <a:gd name="T1" fmla="*/ 349 h 349"/>
                <a:gd name="T2" fmla="*/ 3 w 60"/>
                <a:gd name="T3" fmla="*/ 349 h 349"/>
                <a:gd name="T4" fmla="*/ 0 w 60"/>
                <a:gd name="T5" fmla="*/ 345 h 349"/>
                <a:gd name="T6" fmla="*/ 0 w 60"/>
                <a:gd name="T7" fmla="*/ 31 h 349"/>
                <a:gd name="T8" fmla="*/ 30 w 60"/>
                <a:gd name="T9" fmla="*/ 0 h 349"/>
                <a:gd name="T10" fmla="*/ 60 w 60"/>
                <a:gd name="T11" fmla="*/ 31 h 349"/>
                <a:gd name="T12" fmla="*/ 60 w 60"/>
                <a:gd name="T13" fmla="*/ 345 h 349"/>
                <a:gd name="T14" fmla="*/ 57 w 60"/>
                <a:gd name="T15" fmla="*/ 349 h 349"/>
                <a:gd name="T16" fmla="*/ 7 w 60"/>
                <a:gd name="T17" fmla="*/ 342 h 349"/>
                <a:gd name="T18" fmla="*/ 53 w 60"/>
                <a:gd name="T19" fmla="*/ 342 h 349"/>
                <a:gd name="T20" fmla="*/ 53 w 60"/>
                <a:gd name="T21" fmla="*/ 31 h 349"/>
                <a:gd name="T22" fmla="*/ 30 w 60"/>
                <a:gd name="T23" fmla="*/ 8 h 349"/>
                <a:gd name="T24" fmla="*/ 7 w 60"/>
                <a:gd name="T25" fmla="*/ 31 h 349"/>
                <a:gd name="T26" fmla="*/ 7 w 60"/>
                <a:gd name="T27" fmla="*/ 342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349">
                  <a:moveTo>
                    <a:pt x="57" y="349"/>
                  </a:moveTo>
                  <a:cubicBezTo>
                    <a:pt x="3" y="349"/>
                    <a:pt x="3" y="349"/>
                    <a:pt x="3" y="349"/>
                  </a:cubicBezTo>
                  <a:cubicBezTo>
                    <a:pt x="1" y="349"/>
                    <a:pt x="0" y="347"/>
                    <a:pt x="0" y="345"/>
                  </a:cubicBezTo>
                  <a:cubicBezTo>
                    <a:pt x="0" y="31"/>
                    <a:pt x="0" y="31"/>
                    <a:pt x="0" y="31"/>
                  </a:cubicBezTo>
                  <a:cubicBezTo>
                    <a:pt x="0" y="14"/>
                    <a:pt x="13" y="0"/>
                    <a:pt x="30" y="0"/>
                  </a:cubicBezTo>
                  <a:cubicBezTo>
                    <a:pt x="47" y="0"/>
                    <a:pt x="60" y="14"/>
                    <a:pt x="60" y="31"/>
                  </a:cubicBezTo>
                  <a:cubicBezTo>
                    <a:pt x="60" y="345"/>
                    <a:pt x="60" y="345"/>
                    <a:pt x="60" y="345"/>
                  </a:cubicBezTo>
                  <a:cubicBezTo>
                    <a:pt x="60" y="347"/>
                    <a:pt x="59" y="349"/>
                    <a:pt x="57" y="349"/>
                  </a:cubicBezTo>
                  <a:moveTo>
                    <a:pt x="7" y="342"/>
                  </a:moveTo>
                  <a:cubicBezTo>
                    <a:pt x="53" y="342"/>
                    <a:pt x="53" y="342"/>
                    <a:pt x="53" y="342"/>
                  </a:cubicBezTo>
                  <a:cubicBezTo>
                    <a:pt x="53" y="31"/>
                    <a:pt x="53" y="31"/>
                    <a:pt x="53" y="31"/>
                  </a:cubicBezTo>
                  <a:cubicBezTo>
                    <a:pt x="53" y="18"/>
                    <a:pt x="43" y="8"/>
                    <a:pt x="30" y="8"/>
                  </a:cubicBezTo>
                  <a:cubicBezTo>
                    <a:pt x="17" y="8"/>
                    <a:pt x="7" y="18"/>
                    <a:pt x="7" y="31"/>
                  </a:cubicBezTo>
                  <a:cubicBezTo>
                    <a:pt x="7" y="342"/>
                    <a:pt x="7" y="342"/>
                    <a:pt x="7" y="342"/>
                  </a:cubicBezTo>
                </a:path>
              </a:pathLst>
            </a:custGeom>
            <a:solidFill>
              <a:srgbClr val="5E60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4" name="íš1ïde"/>
            <p:cNvSpPr/>
            <p:nvPr>
              <p:custDataLst>
                <p:tags r:id="rId44"/>
              </p:custDataLst>
            </p:nvPr>
          </p:nvSpPr>
          <p:spPr bwMode="auto">
            <a:xfrm>
              <a:off x="6419145" y="2818783"/>
              <a:ext cx="361244" cy="2283177"/>
            </a:xfrm>
            <a:custGeom>
              <a:avLst/>
              <a:gdLst>
                <a:gd name="T0" fmla="*/ 54 w 54"/>
                <a:gd name="T1" fmla="*/ 341 h 341"/>
                <a:gd name="T2" fmla="*/ 0 w 54"/>
                <a:gd name="T3" fmla="*/ 341 h 341"/>
                <a:gd name="T4" fmla="*/ 0 w 54"/>
                <a:gd name="T5" fmla="*/ 27 h 341"/>
                <a:gd name="T6" fmla="*/ 27 w 54"/>
                <a:gd name="T7" fmla="*/ 0 h 341"/>
                <a:gd name="T8" fmla="*/ 54 w 54"/>
                <a:gd name="T9" fmla="*/ 27 h 341"/>
                <a:gd name="T10" fmla="*/ 54 w 54"/>
                <a:gd name="T11" fmla="*/ 341 h 341"/>
              </a:gdLst>
              <a:ahLst/>
              <a:cxnLst>
                <a:cxn ang="0">
                  <a:pos x="T0" y="T1"/>
                </a:cxn>
                <a:cxn ang="0">
                  <a:pos x="T2" y="T3"/>
                </a:cxn>
                <a:cxn ang="0">
                  <a:pos x="T4" y="T5"/>
                </a:cxn>
                <a:cxn ang="0">
                  <a:pos x="T6" y="T7"/>
                </a:cxn>
                <a:cxn ang="0">
                  <a:pos x="T8" y="T9"/>
                </a:cxn>
                <a:cxn ang="0">
                  <a:pos x="T10" y="T11"/>
                </a:cxn>
              </a:cxnLst>
              <a:rect l="0" t="0" r="r" b="b"/>
              <a:pathLst>
                <a:path w="54" h="341">
                  <a:moveTo>
                    <a:pt x="54" y="341"/>
                  </a:moveTo>
                  <a:cubicBezTo>
                    <a:pt x="0" y="341"/>
                    <a:pt x="0" y="341"/>
                    <a:pt x="0" y="341"/>
                  </a:cubicBezTo>
                  <a:cubicBezTo>
                    <a:pt x="0" y="27"/>
                    <a:pt x="0" y="27"/>
                    <a:pt x="0" y="27"/>
                  </a:cubicBezTo>
                  <a:cubicBezTo>
                    <a:pt x="0" y="12"/>
                    <a:pt x="12" y="0"/>
                    <a:pt x="27" y="0"/>
                  </a:cubicBezTo>
                  <a:cubicBezTo>
                    <a:pt x="42" y="0"/>
                    <a:pt x="54" y="12"/>
                    <a:pt x="54" y="27"/>
                  </a:cubicBezTo>
                  <a:cubicBezTo>
                    <a:pt x="54" y="341"/>
                    <a:pt x="54" y="341"/>
                    <a:pt x="54" y="341"/>
                  </a:cubicBezTo>
                </a:path>
              </a:pathLst>
            </a:custGeom>
            <a:solidFill>
              <a:srgbClr val="FECD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5" name="iṧlïďè"/>
            <p:cNvSpPr/>
            <p:nvPr>
              <p:custDataLst>
                <p:tags r:id="rId45"/>
              </p:custDataLst>
            </p:nvPr>
          </p:nvSpPr>
          <p:spPr bwMode="auto">
            <a:xfrm>
              <a:off x="6399388" y="2793384"/>
              <a:ext cx="409223" cy="2336798"/>
            </a:xfrm>
            <a:custGeom>
              <a:avLst/>
              <a:gdLst>
                <a:gd name="T0" fmla="*/ 57 w 61"/>
                <a:gd name="T1" fmla="*/ 349 h 349"/>
                <a:gd name="T2" fmla="*/ 3 w 61"/>
                <a:gd name="T3" fmla="*/ 349 h 349"/>
                <a:gd name="T4" fmla="*/ 0 w 61"/>
                <a:gd name="T5" fmla="*/ 345 h 349"/>
                <a:gd name="T6" fmla="*/ 0 w 61"/>
                <a:gd name="T7" fmla="*/ 31 h 349"/>
                <a:gd name="T8" fmla="*/ 30 w 61"/>
                <a:gd name="T9" fmla="*/ 0 h 349"/>
                <a:gd name="T10" fmla="*/ 61 w 61"/>
                <a:gd name="T11" fmla="*/ 31 h 349"/>
                <a:gd name="T12" fmla="*/ 61 w 61"/>
                <a:gd name="T13" fmla="*/ 345 h 349"/>
                <a:gd name="T14" fmla="*/ 57 w 61"/>
                <a:gd name="T15" fmla="*/ 349 h 349"/>
                <a:gd name="T16" fmla="*/ 7 w 61"/>
                <a:gd name="T17" fmla="*/ 342 h 349"/>
                <a:gd name="T18" fmla="*/ 53 w 61"/>
                <a:gd name="T19" fmla="*/ 342 h 349"/>
                <a:gd name="T20" fmla="*/ 53 w 61"/>
                <a:gd name="T21" fmla="*/ 31 h 349"/>
                <a:gd name="T22" fmla="*/ 30 w 61"/>
                <a:gd name="T23" fmla="*/ 8 h 349"/>
                <a:gd name="T24" fmla="*/ 7 w 61"/>
                <a:gd name="T25" fmla="*/ 31 h 349"/>
                <a:gd name="T26" fmla="*/ 7 w 61"/>
                <a:gd name="T27" fmla="*/ 342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349">
                  <a:moveTo>
                    <a:pt x="57" y="349"/>
                  </a:moveTo>
                  <a:cubicBezTo>
                    <a:pt x="3" y="349"/>
                    <a:pt x="3" y="349"/>
                    <a:pt x="3" y="349"/>
                  </a:cubicBezTo>
                  <a:cubicBezTo>
                    <a:pt x="1" y="349"/>
                    <a:pt x="0" y="347"/>
                    <a:pt x="0" y="345"/>
                  </a:cubicBezTo>
                  <a:cubicBezTo>
                    <a:pt x="0" y="31"/>
                    <a:pt x="0" y="31"/>
                    <a:pt x="0" y="31"/>
                  </a:cubicBezTo>
                  <a:cubicBezTo>
                    <a:pt x="0" y="14"/>
                    <a:pt x="13" y="0"/>
                    <a:pt x="30" y="0"/>
                  </a:cubicBezTo>
                  <a:cubicBezTo>
                    <a:pt x="47" y="0"/>
                    <a:pt x="61" y="14"/>
                    <a:pt x="61" y="31"/>
                  </a:cubicBezTo>
                  <a:cubicBezTo>
                    <a:pt x="61" y="345"/>
                    <a:pt x="61" y="345"/>
                    <a:pt x="61" y="345"/>
                  </a:cubicBezTo>
                  <a:cubicBezTo>
                    <a:pt x="61" y="347"/>
                    <a:pt x="59" y="349"/>
                    <a:pt x="57" y="349"/>
                  </a:cubicBezTo>
                  <a:moveTo>
                    <a:pt x="7" y="342"/>
                  </a:moveTo>
                  <a:cubicBezTo>
                    <a:pt x="53" y="342"/>
                    <a:pt x="53" y="342"/>
                    <a:pt x="53" y="342"/>
                  </a:cubicBezTo>
                  <a:cubicBezTo>
                    <a:pt x="53" y="31"/>
                    <a:pt x="53" y="31"/>
                    <a:pt x="53" y="31"/>
                  </a:cubicBezTo>
                  <a:cubicBezTo>
                    <a:pt x="53" y="18"/>
                    <a:pt x="43" y="8"/>
                    <a:pt x="30" y="8"/>
                  </a:cubicBezTo>
                  <a:cubicBezTo>
                    <a:pt x="17" y="8"/>
                    <a:pt x="7" y="18"/>
                    <a:pt x="7" y="31"/>
                  </a:cubicBezTo>
                  <a:cubicBezTo>
                    <a:pt x="7" y="342"/>
                    <a:pt x="7" y="342"/>
                    <a:pt x="7" y="342"/>
                  </a:cubicBezTo>
                </a:path>
              </a:pathLst>
            </a:custGeom>
            <a:solidFill>
              <a:srgbClr val="5E60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6" name="íšľíḋê"/>
            <p:cNvSpPr/>
            <p:nvPr>
              <p:custDataLst>
                <p:tags r:id="rId46"/>
              </p:custDataLst>
            </p:nvPr>
          </p:nvSpPr>
          <p:spPr bwMode="auto">
            <a:xfrm>
              <a:off x="6800144" y="2818783"/>
              <a:ext cx="355600" cy="2283177"/>
            </a:xfrm>
            <a:custGeom>
              <a:avLst/>
              <a:gdLst>
                <a:gd name="T0" fmla="*/ 53 w 53"/>
                <a:gd name="T1" fmla="*/ 341 h 341"/>
                <a:gd name="T2" fmla="*/ 0 w 53"/>
                <a:gd name="T3" fmla="*/ 341 h 341"/>
                <a:gd name="T4" fmla="*/ 0 w 53"/>
                <a:gd name="T5" fmla="*/ 27 h 341"/>
                <a:gd name="T6" fmla="*/ 26 w 53"/>
                <a:gd name="T7" fmla="*/ 0 h 341"/>
                <a:gd name="T8" fmla="*/ 53 w 53"/>
                <a:gd name="T9" fmla="*/ 27 h 341"/>
                <a:gd name="T10" fmla="*/ 53 w 53"/>
                <a:gd name="T11" fmla="*/ 341 h 341"/>
              </a:gdLst>
              <a:ahLst/>
              <a:cxnLst>
                <a:cxn ang="0">
                  <a:pos x="T0" y="T1"/>
                </a:cxn>
                <a:cxn ang="0">
                  <a:pos x="T2" y="T3"/>
                </a:cxn>
                <a:cxn ang="0">
                  <a:pos x="T4" y="T5"/>
                </a:cxn>
                <a:cxn ang="0">
                  <a:pos x="T6" y="T7"/>
                </a:cxn>
                <a:cxn ang="0">
                  <a:pos x="T8" y="T9"/>
                </a:cxn>
                <a:cxn ang="0">
                  <a:pos x="T10" y="T11"/>
                </a:cxn>
              </a:cxnLst>
              <a:rect l="0" t="0" r="r" b="b"/>
              <a:pathLst>
                <a:path w="53" h="341">
                  <a:moveTo>
                    <a:pt x="53" y="341"/>
                  </a:moveTo>
                  <a:cubicBezTo>
                    <a:pt x="0" y="341"/>
                    <a:pt x="0" y="341"/>
                    <a:pt x="0" y="341"/>
                  </a:cubicBezTo>
                  <a:cubicBezTo>
                    <a:pt x="0" y="27"/>
                    <a:pt x="0" y="27"/>
                    <a:pt x="0" y="27"/>
                  </a:cubicBezTo>
                  <a:cubicBezTo>
                    <a:pt x="0" y="12"/>
                    <a:pt x="12" y="0"/>
                    <a:pt x="26" y="0"/>
                  </a:cubicBezTo>
                  <a:cubicBezTo>
                    <a:pt x="41" y="0"/>
                    <a:pt x="53" y="12"/>
                    <a:pt x="53" y="27"/>
                  </a:cubicBezTo>
                  <a:cubicBezTo>
                    <a:pt x="53" y="341"/>
                    <a:pt x="53" y="341"/>
                    <a:pt x="53" y="341"/>
                  </a:cubicBezTo>
                </a:path>
              </a:pathLst>
            </a:custGeom>
            <a:solidFill>
              <a:srgbClr val="FECD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7" name="îṣ1íḋe"/>
            <p:cNvSpPr/>
            <p:nvPr>
              <p:custDataLst>
                <p:tags r:id="rId47"/>
              </p:custDataLst>
            </p:nvPr>
          </p:nvSpPr>
          <p:spPr bwMode="auto">
            <a:xfrm>
              <a:off x="6774745" y="2793384"/>
              <a:ext cx="409223" cy="2336798"/>
            </a:xfrm>
            <a:custGeom>
              <a:avLst/>
              <a:gdLst>
                <a:gd name="T0" fmla="*/ 57 w 61"/>
                <a:gd name="T1" fmla="*/ 349 h 349"/>
                <a:gd name="T2" fmla="*/ 4 w 61"/>
                <a:gd name="T3" fmla="*/ 349 h 349"/>
                <a:gd name="T4" fmla="*/ 0 w 61"/>
                <a:gd name="T5" fmla="*/ 345 h 349"/>
                <a:gd name="T6" fmla="*/ 0 w 61"/>
                <a:gd name="T7" fmla="*/ 31 h 349"/>
                <a:gd name="T8" fmla="*/ 30 w 61"/>
                <a:gd name="T9" fmla="*/ 0 h 349"/>
                <a:gd name="T10" fmla="*/ 61 w 61"/>
                <a:gd name="T11" fmla="*/ 31 h 349"/>
                <a:gd name="T12" fmla="*/ 61 w 61"/>
                <a:gd name="T13" fmla="*/ 345 h 349"/>
                <a:gd name="T14" fmla="*/ 57 w 61"/>
                <a:gd name="T15" fmla="*/ 349 h 349"/>
                <a:gd name="T16" fmla="*/ 7 w 61"/>
                <a:gd name="T17" fmla="*/ 342 h 349"/>
                <a:gd name="T18" fmla="*/ 54 w 61"/>
                <a:gd name="T19" fmla="*/ 342 h 349"/>
                <a:gd name="T20" fmla="*/ 54 w 61"/>
                <a:gd name="T21" fmla="*/ 31 h 349"/>
                <a:gd name="T22" fmla="*/ 30 w 61"/>
                <a:gd name="T23" fmla="*/ 8 h 349"/>
                <a:gd name="T24" fmla="*/ 7 w 61"/>
                <a:gd name="T25" fmla="*/ 31 h 349"/>
                <a:gd name="T26" fmla="*/ 7 w 61"/>
                <a:gd name="T27" fmla="*/ 342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349">
                  <a:moveTo>
                    <a:pt x="57" y="349"/>
                  </a:moveTo>
                  <a:cubicBezTo>
                    <a:pt x="4" y="349"/>
                    <a:pt x="4" y="349"/>
                    <a:pt x="4" y="349"/>
                  </a:cubicBezTo>
                  <a:cubicBezTo>
                    <a:pt x="2" y="349"/>
                    <a:pt x="0" y="347"/>
                    <a:pt x="0" y="345"/>
                  </a:cubicBezTo>
                  <a:cubicBezTo>
                    <a:pt x="0" y="31"/>
                    <a:pt x="0" y="31"/>
                    <a:pt x="0" y="31"/>
                  </a:cubicBezTo>
                  <a:cubicBezTo>
                    <a:pt x="0" y="14"/>
                    <a:pt x="14" y="0"/>
                    <a:pt x="30" y="0"/>
                  </a:cubicBezTo>
                  <a:cubicBezTo>
                    <a:pt x="47" y="0"/>
                    <a:pt x="61" y="14"/>
                    <a:pt x="61" y="31"/>
                  </a:cubicBezTo>
                  <a:cubicBezTo>
                    <a:pt x="61" y="345"/>
                    <a:pt x="61" y="345"/>
                    <a:pt x="61" y="345"/>
                  </a:cubicBezTo>
                  <a:cubicBezTo>
                    <a:pt x="61" y="347"/>
                    <a:pt x="59" y="349"/>
                    <a:pt x="57" y="349"/>
                  </a:cubicBezTo>
                  <a:moveTo>
                    <a:pt x="7" y="342"/>
                  </a:moveTo>
                  <a:cubicBezTo>
                    <a:pt x="54" y="342"/>
                    <a:pt x="54" y="342"/>
                    <a:pt x="54" y="342"/>
                  </a:cubicBezTo>
                  <a:cubicBezTo>
                    <a:pt x="54" y="31"/>
                    <a:pt x="54" y="31"/>
                    <a:pt x="54" y="31"/>
                  </a:cubicBezTo>
                  <a:cubicBezTo>
                    <a:pt x="54" y="18"/>
                    <a:pt x="43" y="8"/>
                    <a:pt x="30" y="8"/>
                  </a:cubicBezTo>
                  <a:cubicBezTo>
                    <a:pt x="18" y="8"/>
                    <a:pt x="7" y="18"/>
                    <a:pt x="7" y="31"/>
                  </a:cubicBezTo>
                  <a:cubicBezTo>
                    <a:pt x="7" y="342"/>
                    <a:pt x="7" y="342"/>
                    <a:pt x="7" y="342"/>
                  </a:cubicBezTo>
                </a:path>
              </a:pathLst>
            </a:custGeom>
            <a:solidFill>
              <a:srgbClr val="5E60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8" name="îṩļiḋe"/>
            <p:cNvSpPr/>
            <p:nvPr>
              <p:custDataLst>
                <p:tags r:id="rId48"/>
              </p:custDataLst>
            </p:nvPr>
          </p:nvSpPr>
          <p:spPr bwMode="auto">
            <a:xfrm>
              <a:off x="6486878" y="1941074"/>
              <a:ext cx="39511" cy="67733"/>
            </a:xfrm>
            <a:custGeom>
              <a:avLst/>
              <a:gdLst>
                <a:gd name="T0" fmla="*/ 4 w 6"/>
                <a:gd name="T1" fmla="*/ 0 h 10"/>
                <a:gd name="T2" fmla="*/ 0 w 6"/>
                <a:gd name="T3" fmla="*/ 9 h 10"/>
                <a:gd name="T4" fmla="*/ 2 w 6"/>
                <a:gd name="T5" fmla="*/ 10 h 10"/>
                <a:gd name="T6" fmla="*/ 6 w 6"/>
                <a:gd name="T7" fmla="*/ 0 h 10"/>
                <a:gd name="T8" fmla="*/ 5 w 6"/>
                <a:gd name="T9" fmla="*/ 0 h 10"/>
                <a:gd name="T10" fmla="*/ 4 w 6"/>
                <a:gd name="T11" fmla="*/ 0 h 10"/>
              </a:gdLst>
              <a:ahLst/>
              <a:cxnLst>
                <a:cxn ang="0">
                  <a:pos x="T0" y="T1"/>
                </a:cxn>
                <a:cxn ang="0">
                  <a:pos x="T2" y="T3"/>
                </a:cxn>
                <a:cxn ang="0">
                  <a:pos x="T4" y="T5"/>
                </a:cxn>
                <a:cxn ang="0">
                  <a:pos x="T6" y="T7"/>
                </a:cxn>
                <a:cxn ang="0">
                  <a:pos x="T8" y="T9"/>
                </a:cxn>
                <a:cxn ang="0">
                  <a:pos x="T10" y="T11"/>
                </a:cxn>
              </a:cxnLst>
              <a:rect l="0" t="0" r="r" b="b"/>
              <a:pathLst>
                <a:path w="6" h="10">
                  <a:moveTo>
                    <a:pt x="4" y="0"/>
                  </a:moveTo>
                  <a:cubicBezTo>
                    <a:pt x="0" y="9"/>
                    <a:pt x="0" y="9"/>
                    <a:pt x="0" y="9"/>
                  </a:cubicBezTo>
                  <a:cubicBezTo>
                    <a:pt x="1" y="9"/>
                    <a:pt x="1" y="9"/>
                    <a:pt x="2" y="10"/>
                  </a:cubicBezTo>
                  <a:cubicBezTo>
                    <a:pt x="6" y="0"/>
                    <a:pt x="6" y="0"/>
                    <a:pt x="6" y="0"/>
                  </a:cubicBezTo>
                  <a:cubicBezTo>
                    <a:pt x="5" y="0"/>
                    <a:pt x="5" y="0"/>
                    <a:pt x="5" y="0"/>
                  </a:cubicBezTo>
                  <a:cubicBezTo>
                    <a:pt x="4" y="0"/>
                    <a:pt x="4" y="0"/>
                    <a:pt x="4" y="0"/>
                  </a:cubicBezTo>
                </a:path>
              </a:pathLst>
            </a:custGeom>
            <a:solidFill>
              <a:srgbClr val="5E56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9" name="îṡḻíḓe"/>
            <p:cNvSpPr/>
            <p:nvPr>
              <p:custDataLst>
                <p:tags r:id="rId49"/>
              </p:custDataLst>
            </p:nvPr>
          </p:nvSpPr>
          <p:spPr bwMode="auto">
            <a:xfrm>
              <a:off x="6512277" y="1929785"/>
              <a:ext cx="19756" cy="11289"/>
            </a:xfrm>
            <a:custGeom>
              <a:avLst/>
              <a:gdLst>
                <a:gd name="T0" fmla="*/ 3 w 3"/>
                <a:gd name="T1" fmla="*/ 0 h 2"/>
                <a:gd name="T2" fmla="*/ 1 w 3"/>
                <a:gd name="T3" fmla="*/ 0 h 2"/>
                <a:gd name="T4" fmla="*/ 0 w 3"/>
                <a:gd name="T5" fmla="*/ 2 h 2"/>
                <a:gd name="T6" fmla="*/ 1 w 3"/>
                <a:gd name="T7" fmla="*/ 2 h 2"/>
                <a:gd name="T8" fmla="*/ 2 w 3"/>
                <a:gd name="T9" fmla="*/ 2 h 2"/>
                <a:gd name="T10" fmla="*/ 3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3" y="0"/>
                  </a:moveTo>
                  <a:cubicBezTo>
                    <a:pt x="1" y="0"/>
                    <a:pt x="1" y="0"/>
                    <a:pt x="1" y="0"/>
                  </a:cubicBezTo>
                  <a:cubicBezTo>
                    <a:pt x="0" y="2"/>
                    <a:pt x="0" y="2"/>
                    <a:pt x="0" y="2"/>
                  </a:cubicBezTo>
                  <a:cubicBezTo>
                    <a:pt x="0" y="2"/>
                    <a:pt x="0" y="2"/>
                    <a:pt x="1" y="2"/>
                  </a:cubicBezTo>
                  <a:cubicBezTo>
                    <a:pt x="2" y="2"/>
                    <a:pt x="2" y="2"/>
                    <a:pt x="2" y="2"/>
                  </a:cubicBezTo>
                  <a:cubicBezTo>
                    <a:pt x="3" y="0"/>
                    <a:pt x="3" y="0"/>
                    <a:pt x="3" y="0"/>
                  </a:cubicBezTo>
                </a:path>
              </a:pathLst>
            </a:custGeom>
            <a:solidFill>
              <a:srgbClr val="5E56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0" name="iṧliḍé"/>
            <p:cNvSpPr/>
            <p:nvPr>
              <p:custDataLst>
                <p:tags r:id="rId50"/>
              </p:custDataLst>
            </p:nvPr>
          </p:nvSpPr>
          <p:spPr bwMode="auto">
            <a:xfrm>
              <a:off x="6500988" y="1929785"/>
              <a:ext cx="547511" cy="869244"/>
            </a:xfrm>
            <a:custGeom>
              <a:avLst/>
              <a:gdLst>
                <a:gd name="T0" fmla="*/ 27 w 82"/>
                <a:gd name="T1" fmla="*/ 0 h 130"/>
                <a:gd name="T2" fmla="*/ 5 w 82"/>
                <a:gd name="T3" fmla="*/ 0 h 130"/>
                <a:gd name="T4" fmla="*/ 4 w 82"/>
                <a:gd name="T5" fmla="*/ 2 h 130"/>
                <a:gd name="T6" fmla="*/ 0 w 82"/>
                <a:gd name="T7" fmla="*/ 12 h 130"/>
                <a:gd name="T8" fmla="*/ 29 w 82"/>
                <a:gd name="T9" fmla="*/ 29 h 130"/>
                <a:gd name="T10" fmla="*/ 68 w 82"/>
                <a:gd name="T11" fmla="*/ 130 h 130"/>
                <a:gd name="T12" fmla="*/ 71 w 82"/>
                <a:gd name="T13" fmla="*/ 129 h 130"/>
                <a:gd name="T14" fmla="*/ 77 w 82"/>
                <a:gd name="T15" fmla="*/ 130 h 130"/>
                <a:gd name="T16" fmla="*/ 82 w 82"/>
                <a:gd name="T17" fmla="*/ 127 h 130"/>
                <a:gd name="T18" fmla="*/ 27 w 82"/>
                <a:gd name="T1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130">
                  <a:moveTo>
                    <a:pt x="27" y="0"/>
                  </a:moveTo>
                  <a:cubicBezTo>
                    <a:pt x="5" y="0"/>
                    <a:pt x="5" y="0"/>
                    <a:pt x="5" y="0"/>
                  </a:cubicBezTo>
                  <a:cubicBezTo>
                    <a:pt x="4" y="2"/>
                    <a:pt x="4" y="2"/>
                    <a:pt x="4" y="2"/>
                  </a:cubicBezTo>
                  <a:cubicBezTo>
                    <a:pt x="0" y="12"/>
                    <a:pt x="0" y="12"/>
                    <a:pt x="0" y="12"/>
                  </a:cubicBezTo>
                  <a:cubicBezTo>
                    <a:pt x="15" y="15"/>
                    <a:pt x="21" y="9"/>
                    <a:pt x="29" y="29"/>
                  </a:cubicBezTo>
                  <a:cubicBezTo>
                    <a:pt x="37" y="47"/>
                    <a:pt x="57" y="99"/>
                    <a:pt x="68" y="130"/>
                  </a:cubicBezTo>
                  <a:cubicBezTo>
                    <a:pt x="69" y="130"/>
                    <a:pt x="70" y="129"/>
                    <a:pt x="71" y="129"/>
                  </a:cubicBezTo>
                  <a:cubicBezTo>
                    <a:pt x="73" y="129"/>
                    <a:pt x="75" y="130"/>
                    <a:pt x="77" y="130"/>
                  </a:cubicBezTo>
                  <a:cubicBezTo>
                    <a:pt x="82" y="127"/>
                    <a:pt x="82" y="127"/>
                    <a:pt x="82" y="127"/>
                  </a:cubicBezTo>
                  <a:cubicBezTo>
                    <a:pt x="27" y="0"/>
                    <a:pt x="27" y="0"/>
                    <a:pt x="27" y="0"/>
                  </a:cubicBezTo>
                </a:path>
              </a:pathLst>
            </a:custGeom>
            <a:solidFill>
              <a:srgbClr val="FEE6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1" name="íṡ1ïḓè"/>
            <p:cNvSpPr/>
            <p:nvPr>
              <p:custDataLst>
                <p:tags r:id="rId51"/>
              </p:custDataLst>
            </p:nvPr>
          </p:nvSpPr>
          <p:spPr bwMode="auto">
            <a:xfrm>
              <a:off x="7017456" y="3428383"/>
              <a:ext cx="112889" cy="1498600"/>
            </a:xfrm>
            <a:custGeom>
              <a:avLst/>
              <a:gdLst>
                <a:gd name="T0" fmla="*/ 17 w 17"/>
                <a:gd name="T1" fmla="*/ 178 h 224"/>
                <a:gd name="T2" fmla="*/ 3 w 17"/>
                <a:gd name="T3" fmla="*/ 187 h 224"/>
                <a:gd name="T4" fmla="*/ 3 w 17"/>
                <a:gd name="T5" fmla="*/ 224 h 224"/>
                <a:gd name="T6" fmla="*/ 17 w 17"/>
                <a:gd name="T7" fmla="*/ 216 h 224"/>
                <a:gd name="T8" fmla="*/ 17 w 17"/>
                <a:gd name="T9" fmla="*/ 178 h 224"/>
                <a:gd name="T10" fmla="*/ 17 w 17"/>
                <a:gd name="T11" fmla="*/ 0 h 224"/>
                <a:gd name="T12" fmla="*/ 17 w 17"/>
                <a:gd name="T13" fmla="*/ 0 h 224"/>
                <a:gd name="T14" fmla="*/ 17 w 17"/>
                <a:gd name="T15" fmla="*/ 10 h 224"/>
                <a:gd name="T16" fmla="*/ 0 w 17"/>
                <a:gd name="T17" fmla="*/ 18 h 224"/>
                <a:gd name="T18" fmla="*/ 1 w 17"/>
                <a:gd name="T19" fmla="*/ 74 h 224"/>
                <a:gd name="T20" fmla="*/ 17 w 17"/>
                <a:gd name="T21" fmla="*/ 65 h 224"/>
                <a:gd name="T22" fmla="*/ 17 w 17"/>
                <a:gd name="T2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24">
                  <a:moveTo>
                    <a:pt x="17" y="178"/>
                  </a:moveTo>
                  <a:cubicBezTo>
                    <a:pt x="3" y="187"/>
                    <a:pt x="3" y="187"/>
                    <a:pt x="3" y="187"/>
                  </a:cubicBezTo>
                  <a:cubicBezTo>
                    <a:pt x="3" y="224"/>
                    <a:pt x="3" y="224"/>
                    <a:pt x="3" y="224"/>
                  </a:cubicBezTo>
                  <a:cubicBezTo>
                    <a:pt x="17" y="216"/>
                    <a:pt x="17" y="216"/>
                    <a:pt x="17" y="216"/>
                  </a:cubicBezTo>
                  <a:cubicBezTo>
                    <a:pt x="17" y="205"/>
                    <a:pt x="17" y="192"/>
                    <a:pt x="17" y="178"/>
                  </a:cubicBezTo>
                  <a:moveTo>
                    <a:pt x="17" y="0"/>
                  </a:moveTo>
                  <a:cubicBezTo>
                    <a:pt x="17" y="0"/>
                    <a:pt x="17" y="0"/>
                    <a:pt x="17" y="0"/>
                  </a:cubicBezTo>
                  <a:cubicBezTo>
                    <a:pt x="17" y="10"/>
                    <a:pt x="17" y="10"/>
                    <a:pt x="17" y="10"/>
                  </a:cubicBezTo>
                  <a:cubicBezTo>
                    <a:pt x="0" y="18"/>
                    <a:pt x="0" y="18"/>
                    <a:pt x="0" y="18"/>
                  </a:cubicBezTo>
                  <a:cubicBezTo>
                    <a:pt x="1" y="74"/>
                    <a:pt x="1" y="74"/>
                    <a:pt x="1" y="74"/>
                  </a:cubicBezTo>
                  <a:cubicBezTo>
                    <a:pt x="17" y="65"/>
                    <a:pt x="17" y="65"/>
                    <a:pt x="17" y="65"/>
                  </a:cubicBezTo>
                  <a:cubicBezTo>
                    <a:pt x="17" y="42"/>
                    <a:pt x="17" y="20"/>
                    <a:pt x="17" y="0"/>
                  </a:cubicBezTo>
                </a:path>
              </a:pathLst>
            </a:custGeom>
            <a:solidFill>
              <a:srgbClr val="FDB9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2" name="i$ľïḍè"/>
            <p:cNvSpPr/>
            <p:nvPr>
              <p:custDataLst>
                <p:tags r:id="rId52"/>
              </p:custDataLst>
            </p:nvPr>
          </p:nvSpPr>
          <p:spPr bwMode="auto">
            <a:xfrm>
              <a:off x="6955367" y="2793384"/>
              <a:ext cx="62089" cy="39511"/>
            </a:xfrm>
            <a:custGeom>
              <a:avLst/>
              <a:gdLst>
                <a:gd name="T0" fmla="*/ 3 w 9"/>
                <a:gd name="T1" fmla="*/ 0 h 6"/>
                <a:gd name="T2" fmla="*/ 0 w 9"/>
                <a:gd name="T3" fmla="*/ 1 h 6"/>
                <a:gd name="T4" fmla="*/ 2 w 9"/>
                <a:gd name="T5" fmla="*/ 6 h 6"/>
                <a:gd name="T6" fmla="*/ 9 w 9"/>
                <a:gd name="T7" fmla="*/ 1 h 6"/>
                <a:gd name="T8" fmla="*/ 3 w 9"/>
                <a:gd name="T9" fmla="*/ 0 h 6"/>
              </a:gdLst>
              <a:ahLst/>
              <a:cxnLst>
                <a:cxn ang="0">
                  <a:pos x="T0" y="T1"/>
                </a:cxn>
                <a:cxn ang="0">
                  <a:pos x="T2" y="T3"/>
                </a:cxn>
                <a:cxn ang="0">
                  <a:pos x="T4" y="T5"/>
                </a:cxn>
                <a:cxn ang="0">
                  <a:pos x="T6" y="T7"/>
                </a:cxn>
                <a:cxn ang="0">
                  <a:pos x="T8" y="T9"/>
                </a:cxn>
              </a:cxnLst>
              <a:rect l="0" t="0" r="r" b="b"/>
              <a:pathLst>
                <a:path w="9" h="6">
                  <a:moveTo>
                    <a:pt x="3" y="0"/>
                  </a:moveTo>
                  <a:cubicBezTo>
                    <a:pt x="2" y="0"/>
                    <a:pt x="1" y="1"/>
                    <a:pt x="0" y="1"/>
                  </a:cubicBezTo>
                  <a:cubicBezTo>
                    <a:pt x="1" y="2"/>
                    <a:pt x="1" y="4"/>
                    <a:pt x="2" y="6"/>
                  </a:cubicBezTo>
                  <a:cubicBezTo>
                    <a:pt x="9" y="1"/>
                    <a:pt x="9" y="1"/>
                    <a:pt x="9" y="1"/>
                  </a:cubicBezTo>
                  <a:cubicBezTo>
                    <a:pt x="7" y="1"/>
                    <a:pt x="5" y="0"/>
                    <a:pt x="3" y="0"/>
                  </a:cubicBezTo>
                </a:path>
              </a:pathLst>
            </a:custGeom>
            <a:solidFill>
              <a:srgbClr val="5E56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3" name="ïSļïḍé"/>
            <p:cNvSpPr/>
            <p:nvPr>
              <p:custDataLst>
                <p:tags r:id="rId53"/>
              </p:custDataLst>
            </p:nvPr>
          </p:nvSpPr>
          <p:spPr bwMode="auto">
            <a:xfrm>
              <a:off x="6520745" y="1749163"/>
              <a:ext cx="186267" cy="158044"/>
            </a:xfrm>
            <a:custGeom>
              <a:avLst/>
              <a:gdLst>
                <a:gd name="T0" fmla="*/ 0 w 66"/>
                <a:gd name="T1" fmla="*/ 56 h 56"/>
                <a:gd name="T2" fmla="*/ 33 w 66"/>
                <a:gd name="T3" fmla="*/ 0 h 56"/>
                <a:gd name="T4" fmla="*/ 66 w 66"/>
                <a:gd name="T5" fmla="*/ 56 h 56"/>
                <a:gd name="T6" fmla="*/ 0 w 66"/>
                <a:gd name="T7" fmla="*/ 56 h 56"/>
              </a:gdLst>
              <a:ahLst/>
              <a:cxnLst>
                <a:cxn ang="0">
                  <a:pos x="T0" y="T1"/>
                </a:cxn>
                <a:cxn ang="0">
                  <a:pos x="T2" y="T3"/>
                </a:cxn>
                <a:cxn ang="0">
                  <a:pos x="T4" y="T5"/>
                </a:cxn>
                <a:cxn ang="0">
                  <a:pos x="T6" y="T7"/>
                </a:cxn>
              </a:cxnLst>
              <a:rect l="0" t="0" r="r" b="b"/>
              <a:pathLst>
                <a:path w="66" h="56">
                  <a:moveTo>
                    <a:pt x="0" y="56"/>
                  </a:moveTo>
                  <a:lnTo>
                    <a:pt x="33" y="0"/>
                  </a:lnTo>
                  <a:lnTo>
                    <a:pt x="66" y="56"/>
                  </a:lnTo>
                  <a:lnTo>
                    <a:pt x="0" y="56"/>
                  </a:lnTo>
                  <a:close/>
                </a:path>
              </a:pathLst>
            </a:custGeom>
            <a:solidFill>
              <a:srgbClr val="5E60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4" name="îşļiḋé"/>
            <p:cNvSpPr/>
            <p:nvPr>
              <p:custDataLst>
                <p:tags r:id="rId54"/>
              </p:custDataLst>
            </p:nvPr>
          </p:nvSpPr>
          <p:spPr bwMode="auto">
            <a:xfrm>
              <a:off x="6478410" y="1715296"/>
              <a:ext cx="262468" cy="225778"/>
            </a:xfrm>
            <a:custGeom>
              <a:avLst/>
              <a:gdLst>
                <a:gd name="T0" fmla="*/ 34 w 39"/>
                <a:gd name="T1" fmla="*/ 34 h 34"/>
                <a:gd name="T2" fmla="*/ 34 w 39"/>
                <a:gd name="T3" fmla="*/ 34 h 34"/>
                <a:gd name="T4" fmla="*/ 6 w 39"/>
                <a:gd name="T5" fmla="*/ 34 h 34"/>
                <a:gd name="T6" fmla="*/ 1 w 39"/>
                <a:gd name="T7" fmla="*/ 32 h 34"/>
                <a:gd name="T8" fmla="*/ 1 w 39"/>
                <a:gd name="T9" fmla="*/ 27 h 34"/>
                <a:gd name="T10" fmla="*/ 16 w 39"/>
                <a:gd name="T11" fmla="*/ 2 h 34"/>
                <a:gd name="T12" fmla="*/ 20 w 39"/>
                <a:gd name="T13" fmla="*/ 0 h 34"/>
                <a:gd name="T14" fmla="*/ 20 w 39"/>
                <a:gd name="T15" fmla="*/ 0 h 34"/>
                <a:gd name="T16" fmla="*/ 24 w 39"/>
                <a:gd name="T17" fmla="*/ 2 h 34"/>
                <a:gd name="T18" fmla="*/ 38 w 39"/>
                <a:gd name="T19" fmla="*/ 27 h 34"/>
                <a:gd name="T20" fmla="*/ 38 w 39"/>
                <a:gd name="T21" fmla="*/ 32 h 34"/>
                <a:gd name="T22" fmla="*/ 34 w 39"/>
                <a:gd name="T23" fmla="*/ 34 h 34"/>
                <a:gd name="T24" fmla="*/ 15 w 39"/>
                <a:gd name="T25" fmla="*/ 24 h 34"/>
                <a:gd name="T26" fmla="*/ 25 w 39"/>
                <a:gd name="T27" fmla="*/ 24 h 34"/>
                <a:gd name="T28" fmla="*/ 20 w 39"/>
                <a:gd name="T29" fmla="*/ 15 h 34"/>
                <a:gd name="T30" fmla="*/ 15 w 39"/>
                <a:gd name="T31"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34">
                  <a:moveTo>
                    <a:pt x="34" y="34"/>
                  </a:moveTo>
                  <a:cubicBezTo>
                    <a:pt x="34" y="34"/>
                    <a:pt x="34" y="34"/>
                    <a:pt x="34" y="34"/>
                  </a:cubicBezTo>
                  <a:cubicBezTo>
                    <a:pt x="6" y="34"/>
                    <a:pt x="6" y="34"/>
                    <a:pt x="6" y="34"/>
                  </a:cubicBezTo>
                  <a:cubicBezTo>
                    <a:pt x="4" y="34"/>
                    <a:pt x="2" y="33"/>
                    <a:pt x="1" y="32"/>
                  </a:cubicBezTo>
                  <a:cubicBezTo>
                    <a:pt x="0" y="30"/>
                    <a:pt x="0" y="28"/>
                    <a:pt x="1" y="27"/>
                  </a:cubicBezTo>
                  <a:cubicBezTo>
                    <a:pt x="16" y="2"/>
                    <a:pt x="16" y="2"/>
                    <a:pt x="16" y="2"/>
                  </a:cubicBezTo>
                  <a:cubicBezTo>
                    <a:pt x="17" y="1"/>
                    <a:pt x="18" y="0"/>
                    <a:pt x="20" y="0"/>
                  </a:cubicBezTo>
                  <a:cubicBezTo>
                    <a:pt x="20" y="0"/>
                    <a:pt x="20" y="0"/>
                    <a:pt x="20" y="0"/>
                  </a:cubicBezTo>
                  <a:cubicBezTo>
                    <a:pt x="22" y="0"/>
                    <a:pt x="24" y="1"/>
                    <a:pt x="24" y="2"/>
                  </a:cubicBezTo>
                  <a:cubicBezTo>
                    <a:pt x="38" y="27"/>
                    <a:pt x="38" y="27"/>
                    <a:pt x="38" y="27"/>
                  </a:cubicBezTo>
                  <a:cubicBezTo>
                    <a:pt x="39" y="28"/>
                    <a:pt x="39" y="30"/>
                    <a:pt x="38" y="32"/>
                  </a:cubicBezTo>
                  <a:cubicBezTo>
                    <a:pt x="37" y="33"/>
                    <a:pt x="36" y="34"/>
                    <a:pt x="34" y="34"/>
                  </a:cubicBezTo>
                  <a:close/>
                  <a:moveTo>
                    <a:pt x="15" y="24"/>
                  </a:moveTo>
                  <a:cubicBezTo>
                    <a:pt x="25" y="24"/>
                    <a:pt x="25" y="24"/>
                    <a:pt x="25" y="24"/>
                  </a:cubicBezTo>
                  <a:cubicBezTo>
                    <a:pt x="20" y="15"/>
                    <a:pt x="20" y="15"/>
                    <a:pt x="20" y="15"/>
                  </a:cubicBezTo>
                  <a:lnTo>
                    <a:pt x="15" y="24"/>
                  </a:lnTo>
                  <a:close/>
                </a:path>
              </a:pathLst>
            </a:custGeom>
            <a:solidFill>
              <a:srgbClr val="5E60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5" name="ís1íḋé"/>
            <p:cNvSpPr/>
            <p:nvPr>
              <p:custDataLst>
                <p:tags r:id="rId55"/>
              </p:custDataLst>
            </p:nvPr>
          </p:nvSpPr>
          <p:spPr bwMode="auto">
            <a:xfrm>
              <a:off x="5479344" y="3716249"/>
              <a:ext cx="462844" cy="623712"/>
            </a:xfrm>
            <a:prstGeom prst="rect">
              <a:avLst/>
            </a:prstGeom>
            <a:solidFill>
              <a:srgbClr val="E5CBA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66" name="îṥlíďê"/>
            <p:cNvSpPr/>
            <p:nvPr>
              <p:custDataLst>
                <p:tags r:id="rId56"/>
              </p:custDataLst>
            </p:nvPr>
          </p:nvSpPr>
          <p:spPr bwMode="auto">
            <a:xfrm>
              <a:off x="5479344" y="3716249"/>
              <a:ext cx="462844" cy="62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67" name="iṧḷíde"/>
            <p:cNvSpPr/>
            <p:nvPr>
              <p:custDataLst>
                <p:tags r:id="rId57"/>
              </p:custDataLst>
            </p:nvPr>
          </p:nvSpPr>
          <p:spPr bwMode="auto">
            <a:xfrm>
              <a:off x="7251699" y="3716249"/>
              <a:ext cx="293511" cy="623712"/>
            </a:xfrm>
            <a:prstGeom prst="rect">
              <a:avLst/>
            </a:prstGeom>
            <a:solidFill>
              <a:srgbClr val="E5CBA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68" name="ïšḻîḍé"/>
            <p:cNvSpPr/>
            <p:nvPr>
              <p:custDataLst>
                <p:tags r:id="rId58"/>
              </p:custDataLst>
            </p:nvPr>
          </p:nvSpPr>
          <p:spPr bwMode="auto">
            <a:xfrm>
              <a:off x="7251699" y="3716249"/>
              <a:ext cx="293511" cy="62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69" name="íśľîḍè"/>
            <p:cNvSpPr/>
            <p:nvPr>
              <p:custDataLst>
                <p:tags r:id="rId59"/>
              </p:custDataLst>
            </p:nvPr>
          </p:nvSpPr>
          <p:spPr bwMode="auto">
            <a:xfrm>
              <a:off x="6822721" y="3496116"/>
              <a:ext cx="194734" cy="152400"/>
            </a:xfrm>
            <a:custGeom>
              <a:avLst/>
              <a:gdLst>
                <a:gd name="T0" fmla="*/ 69 w 69"/>
                <a:gd name="T1" fmla="*/ 0 h 54"/>
                <a:gd name="T2" fmla="*/ 0 w 69"/>
                <a:gd name="T3" fmla="*/ 40 h 54"/>
                <a:gd name="T4" fmla="*/ 0 w 69"/>
                <a:gd name="T5" fmla="*/ 54 h 54"/>
                <a:gd name="T6" fmla="*/ 69 w 69"/>
                <a:gd name="T7" fmla="*/ 19 h 54"/>
                <a:gd name="T8" fmla="*/ 69 w 69"/>
                <a:gd name="T9" fmla="*/ 0 h 54"/>
              </a:gdLst>
              <a:ahLst/>
              <a:cxnLst>
                <a:cxn ang="0">
                  <a:pos x="T0" y="T1"/>
                </a:cxn>
                <a:cxn ang="0">
                  <a:pos x="T2" y="T3"/>
                </a:cxn>
                <a:cxn ang="0">
                  <a:pos x="T4" y="T5"/>
                </a:cxn>
                <a:cxn ang="0">
                  <a:pos x="T6" y="T7"/>
                </a:cxn>
                <a:cxn ang="0">
                  <a:pos x="T8" y="T9"/>
                </a:cxn>
              </a:cxnLst>
              <a:rect l="0" t="0" r="r" b="b"/>
              <a:pathLst>
                <a:path w="69" h="54">
                  <a:moveTo>
                    <a:pt x="69" y="0"/>
                  </a:moveTo>
                  <a:lnTo>
                    <a:pt x="0" y="40"/>
                  </a:lnTo>
                  <a:lnTo>
                    <a:pt x="0" y="54"/>
                  </a:lnTo>
                  <a:lnTo>
                    <a:pt x="69" y="19"/>
                  </a:lnTo>
                  <a:lnTo>
                    <a:pt x="69" y="0"/>
                  </a:lnTo>
                  <a:close/>
                </a:path>
              </a:pathLst>
            </a:custGeom>
            <a:solidFill>
              <a:srgbClr val="C39E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0" name="iṡ1îḍé"/>
            <p:cNvSpPr/>
            <p:nvPr>
              <p:custDataLst>
                <p:tags r:id="rId60"/>
              </p:custDataLst>
            </p:nvPr>
          </p:nvSpPr>
          <p:spPr bwMode="auto">
            <a:xfrm>
              <a:off x="6822721" y="3496116"/>
              <a:ext cx="194734" cy="152400"/>
            </a:xfrm>
            <a:custGeom>
              <a:avLst/>
              <a:gdLst>
                <a:gd name="T0" fmla="*/ 69 w 69"/>
                <a:gd name="T1" fmla="*/ 0 h 54"/>
                <a:gd name="T2" fmla="*/ 0 w 69"/>
                <a:gd name="T3" fmla="*/ 40 h 54"/>
                <a:gd name="T4" fmla="*/ 0 w 69"/>
                <a:gd name="T5" fmla="*/ 54 h 54"/>
                <a:gd name="T6" fmla="*/ 69 w 69"/>
                <a:gd name="T7" fmla="*/ 19 h 54"/>
                <a:gd name="T8" fmla="*/ 69 w 69"/>
                <a:gd name="T9" fmla="*/ 0 h 54"/>
              </a:gdLst>
              <a:ahLst/>
              <a:cxnLst>
                <a:cxn ang="0">
                  <a:pos x="T0" y="T1"/>
                </a:cxn>
                <a:cxn ang="0">
                  <a:pos x="T2" y="T3"/>
                </a:cxn>
                <a:cxn ang="0">
                  <a:pos x="T4" y="T5"/>
                </a:cxn>
                <a:cxn ang="0">
                  <a:pos x="T6" y="T7"/>
                </a:cxn>
                <a:cxn ang="0">
                  <a:pos x="T8" y="T9"/>
                </a:cxn>
              </a:cxnLst>
              <a:rect l="0" t="0" r="r" b="b"/>
              <a:pathLst>
                <a:path w="69" h="54">
                  <a:moveTo>
                    <a:pt x="69" y="0"/>
                  </a:moveTo>
                  <a:lnTo>
                    <a:pt x="0" y="40"/>
                  </a:lnTo>
                  <a:lnTo>
                    <a:pt x="0" y="54"/>
                  </a:lnTo>
                  <a:lnTo>
                    <a:pt x="69" y="19"/>
                  </a:lnTo>
                  <a:lnTo>
                    <a:pt x="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1" name="iṧ1ïdê"/>
            <p:cNvSpPr/>
            <p:nvPr>
              <p:custDataLst>
                <p:tags r:id="rId61"/>
              </p:custDataLst>
            </p:nvPr>
          </p:nvSpPr>
          <p:spPr bwMode="auto">
            <a:xfrm>
              <a:off x="6292144" y="3863005"/>
              <a:ext cx="87490" cy="47979"/>
            </a:xfrm>
            <a:custGeom>
              <a:avLst/>
              <a:gdLst>
                <a:gd name="T0" fmla="*/ 31 w 31"/>
                <a:gd name="T1" fmla="*/ 0 h 17"/>
                <a:gd name="T2" fmla="*/ 0 w 31"/>
                <a:gd name="T3" fmla="*/ 17 h 17"/>
                <a:gd name="T4" fmla="*/ 31 w 31"/>
                <a:gd name="T5" fmla="*/ 3 h 17"/>
                <a:gd name="T6" fmla="*/ 31 w 31"/>
                <a:gd name="T7" fmla="*/ 0 h 17"/>
              </a:gdLst>
              <a:ahLst/>
              <a:cxnLst>
                <a:cxn ang="0">
                  <a:pos x="T0" y="T1"/>
                </a:cxn>
                <a:cxn ang="0">
                  <a:pos x="T2" y="T3"/>
                </a:cxn>
                <a:cxn ang="0">
                  <a:pos x="T4" y="T5"/>
                </a:cxn>
                <a:cxn ang="0">
                  <a:pos x="T6" y="T7"/>
                </a:cxn>
              </a:cxnLst>
              <a:rect l="0" t="0" r="r" b="b"/>
              <a:pathLst>
                <a:path w="31" h="17">
                  <a:moveTo>
                    <a:pt x="31" y="0"/>
                  </a:moveTo>
                  <a:lnTo>
                    <a:pt x="0" y="17"/>
                  </a:lnTo>
                  <a:lnTo>
                    <a:pt x="31" y="3"/>
                  </a:lnTo>
                  <a:lnTo>
                    <a:pt x="31" y="0"/>
                  </a:lnTo>
                  <a:close/>
                </a:path>
              </a:pathLst>
            </a:custGeom>
            <a:solidFill>
              <a:srgbClr val="C39E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2" name="iṩ1îḓé"/>
            <p:cNvSpPr/>
            <p:nvPr>
              <p:custDataLst>
                <p:tags r:id="rId62"/>
              </p:custDataLst>
            </p:nvPr>
          </p:nvSpPr>
          <p:spPr bwMode="auto">
            <a:xfrm>
              <a:off x="6292144" y="3863005"/>
              <a:ext cx="87490" cy="47979"/>
            </a:xfrm>
            <a:custGeom>
              <a:avLst/>
              <a:gdLst>
                <a:gd name="T0" fmla="*/ 31 w 31"/>
                <a:gd name="T1" fmla="*/ 0 h 17"/>
                <a:gd name="T2" fmla="*/ 0 w 31"/>
                <a:gd name="T3" fmla="*/ 17 h 17"/>
                <a:gd name="T4" fmla="*/ 31 w 31"/>
                <a:gd name="T5" fmla="*/ 3 h 17"/>
                <a:gd name="T6" fmla="*/ 31 w 31"/>
                <a:gd name="T7" fmla="*/ 0 h 17"/>
              </a:gdLst>
              <a:ahLst/>
              <a:cxnLst>
                <a:cxn ang="0">
                  <a:pos x="T0" y="T1"/>
                </a:cxn>
                <a:cxn ang="0">
                  <a:pos x="T2" y="T3"/>
                </a:cxn>
                <a:cxn ang="0">
                  <a:pos x="T4" y="T5"/>
                </a:cxn>
                <a:cxn ang="0">
                  <a:pos x="T6" y="T7"/>
                </a:cxn>
              </a:cxnLst>
              <a:rect l="0" t="0" r="r" b="b"/>
              <a:pathLst>
                <a:path w="31" h="17">
                  <a:moveTo>
                    <a:pt x="31" y="0"/>
                  </a:moveTo>
                  <a:lnTo>
                    <a:pt x="0" y="17"/>
                  </a:lnTo>
                  <a:lnTo>
                    <a:pt x="31" y="3"/>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3" name="ï$ḻídè"/>
            <p:cNvSpPr/>
            <p:nvPr>
              <p:custDataLst>
                <p:tags r:id="rId63"/>
              </p:custDataLst>
            </p:nvPr>
          </p:nvSpPr>
          <p:spPr bwMode="auto">
            <a:xfrm>
              <a:off x="6379633" y="3848895"/>
              <a:ext cx="19756" cy="22578"/>
            </a:xfrm>
            <a:custGeom>
              <a:avLst/>
              <a:gdLst>
                <a:gd name="T0" fmla="*/ 7 w 7"/>
                <a:gd name="T1" fmla="*/ 0 h 8"/>
                <a:gd name="T2" fmla="*/ 0 w 7"/>
                <a:gd name="T3" fmla="*/ 5 h 8"/>
                <a:gd name="T4" fmla="*/ 0 w 7"/>
                <a:gd name="T5" fmla="*/ 8 h 8"/>
                <a:gd name="T6" fmla="*/ 7 w 7"/>
                <a:gd name="T7" fmla="*/ 5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lnTo>
                    <a:pt x="0" y="5"/>
                  </a:lnTo>
                  <a:lnTo>
                    <a:pt x="0" y="8"/>
                  </a:lnTo>
                  <a:lnTo>
                    <a:pt x="7" y="5"/>
                  </a:lnTo>
                  <a:lnTo>
                    <a:pt x="7" y="0"/>
                  </a:lnTo>
                  <a:close/>
                </a:path>
              </a:pathLst>
            </a:custGeom>
            <a:solidFill>
              <a:srgbClr val="484A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4" name="îṧļíďê"/>
            <p:cNvSpPr/>
            <p:nvPr>
              <p:custDataLst>
                <p:tags r:id="rId64"/>
              </p:custDataLst>
            </p:nvPr>
          </p:nvSpPr>
          <p:spPr bwMode="auto">
            <a:xfrm>
              <a:off x="6379633" y="3848895"/>
              <a:ext cx="19756" cy="22578"/>
            </a:xfrm>
            <a:custGeom>
              <a:avLst/>
              <a:gdLst>
                <a:gd name="T0" fmla="*/ 7 w 7"/>
                <a:gd name="T1" fmla="*/ 0 h 8"/>
                <a:gd name="T2" fmla="*/ 0 w 7"/>
                <a:gd name="T3" fmla="*/ 5 h 8"/>
                <a:gd name="T4" fmla="*/ 0 w 7"/>
                <a:gd name="T5" fmla="*/ 8 h 8"/>
                <a:gd name="T6" fmla="*/ 7 w 7"/>
                <a:gd name="T7" fmla="*/ 5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lnTo>
                    <a:pt x="0" y="5"/>
                  </a:lnTo>
                  <a:lnTo>
                    <a:pt x="0" y="8"/>
                  </a:lnTo>
                  <a:lnTo>
                    <a:pt x="7" y="5"/>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5" name="is1ïḍé"/>
            <p:cNvSpPr/>
            <p:nvPr>
              <p:custDataLst>
                <p:tags r:id="rId65"/>
              </p:custDataLst>
            </p:nvPr>
          </p:nvSpPr>
          <p:spPr bwMode="auto">
            <a:xfrm>
              <a:off x="6447367" y="3642872"/>
              <a:ext cx="307623" cy="194734"/>
            </a:xfrm>
            <a:custGeom>
              <a:avLst/>
              <a:gdLst>
                <a:gd name="T0" fmla="*/ 109 w 109"/>
                <a:gd name="T1" fmla="*/ 0 h 69"/>
                <a:gd name="T2" fmla="*/ 0 w 109"/>
                <a:gd name="T3" fmla="*/ 64 h 69"/>
                <a:gd name="T4" fmla="*/ 0 w 109"/>
                <a:gd name="T5" fmla="*/ 69 h 69"/>
                <a:gd name="T6" fmla="*/ 109 w 109"/>
                <a:gd name="T7" fmla="*/ 14 h 69"/>
                <a:gd name="T8" fmla="*/ 109 w 109"/>
                <a:gd name="T9" fmla="*/ 0 h 69"/>
              </a:gdLst>
              <a:ahLst/>
              <a:cxnLst>
                <a:cxn ang="0">
                  <a:pos x="T0" y="T1"/>
                </a:cxn>
                <a:cxn ang="0">
                  <a:pos x="T2" y="T3"/>
                </a:cxn>
                <a:cxn ang="0">
                  <a:pos x="T4" y="T5"/>
                </a:cxn>
                <a:cxn ang="0">
                  <a:pos x="T6" y="T7"/>
                </a:cxn>
                <a:cxn ang="0">
                  <a:pos x="T8" y="T9"/>
                </a:cxn>
              </a:cxnLst>
              <a:rect l="0" t="0" r="r" b="b"/>
              <a:pathLst>
                <a:path w="109" h="69">
                  <a:moveTo>
                    <a:pt x="109" y="0"/>
                  </a:moveTo>
                  <a:lnTo>
                    <a:pt x="0" y="64"/>
                  </a:lnTo>
                  <a:lnTo>
                    <a:pt x="0" y="69"/>
                  </a:lnTo>
                  <a:lnTo>
                    <a:pt x="109" y="14"/>
                  </a:lnTo>
                  <a:lnTo>
                    <a:pt x="109" y="0"/>
                  </a:lnTo>
                  <a:close/>
                </a:path>
              </a:pathLst>
            </a:custGeom>
            <a:solidFill>
              <a:srgbClr val="C39E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6" name="îṩľiḋè"/>
            <p:cNvSpPr/>
            <p:nvPr>
              <p:custDataLst>
                <p:tags r:id="rId66"/>
              </p:custDataLst>
            </p:nvPr>
          </p:nvSpPr>
          <p:spPr bwMode="auto">
            <a:xfrm>
              <a:off x="6447367" y="3642872"/>
              <a:ext cx="307623" cy="194734"/>
            </a:xfrm>
            <a:custGeom>
              <a:avLst/>
              <a:gdLst>
                <a:gd name="T0" fmla="*/ 109 w 109"/>
                <a:gd name="T1" fmla="*/ 0 h 69"/>
                <a:gd name="T2" fmla="*/ 0 w 109"/>
                <a:gd name="T3" fmla="*/ 64 h 69"/>
                <a:gd name="T4" fmla="*/ 0 w 109"/>
                <a:gd name="T5" fmla="*/ 69 h 69"/>
                <a:gd name="T6" fmla="*/ 109 w 109"/>
                <a:gd name="T7" fmla="*/ 14 h 69"/>
                <a:gd name="T8" fmla="*/ 109 w 109"/>
                <a:gd name="T9" fmla="*/ 0 h 69"/>
              </a:gdLst>
              <a:ahLst/>
              <a:cxnLst>
                <a:cxn ang="0">
                  <a:pos x="T0" y="T1"/>
                </a:cxn>
                <a:cxn ang="0">
                  <a:pos x="T2" y="T3"/>
                </a:cxn>
                <a:cxn ang="0">
                  <a:pos x="T4" y="T5"/>
                </a:cxn>
                <a:cxn ang="0">
                  <a:pos x="T6" y="T7"/>
                </a:cxn>
                <a:cxn ang="0">
                  <a:pos x="T8" y="T9"/>
                </a:cxn>
              </a:cxnLst>
              <a:rect l="0" t="0" r="r" b="b"/>
              <a:pathLst>
                <a:path w="109" h="69">
                  <a:moveTo>
                    <a:pt x="109" y="0"/>
                  </a:moveTo>
                  <a:lnTo>
                    <a:pt x="0" y="64"/>
                  </a:lnTo>
                  <a:lnTo>
                    <a:pt x="0" y="69"/>
                  </a:lnTo>
                  <a:lnTo>
                    <a:pt x="109" y="14"/>
                  </a:lnTo>
                  <a:lnTo>
                    <a:pt x="10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7" name="iSḷiḍe"/>
            <p:cNvSpPr/>
            <p:nvPr>
              <p:custDataLst>
                <p:tags r:id="rId67"/>
              </p:custDataLst>
            </p:nvPr>
          </p:nvSpPr>
          <p:spPr bwMode="auto">
            <a:xfrm>
              <a:off x="6399388" y="3637227"/>
              <a:ext cx="375356" cy="225778"/>
            </a:xfrm>
            <a:custGeom>
              <a:avLst/>
              <a:gdLst>
                <a:gd name="T0" fmla="*/ 17 w 133"/>
                <a:gd name="T1" fmla="*/ 66 h 80"/>
                <a:gd name="T2" fmla="*/ 0 w 133"/>
                <a:gd name="T3" fmla="*/ 75 h 80"/>
                <a:gd name="T4" fmla="*/ 0 w 133"/>
                <a:gd name="T5" fmla="*/ 80 h 80"/>
                <a:gd name="T6" fmla="*/ 17 w 133"/>
                <a:gd name="T7" fmla="*/ 71 h 80"/>
                <a:gd name="T8" fmla="*/ 17 w 133"/>
                <a:gd name="T9" fmla="*/ 66 h 80"/>
                <a:gd name="T10" fmla="*/ 133 w 133"/>
                <a:gd name="T11" fmla="*/ 0 h 80"/>
                <a:gd name="T12" fmla="*/ 126 w 133"/>
                <a:gd name="T13" fmla="*/ 2 h 80"/>
                <a:gd name="T14" fmla="*/ 126 w 133"/>
                <a:gd name="T15" fmla="*/ 16 h 80"/>
                <a:gd name="T16" fmla="*/ 133 w 133"/>
                <a:gd name="T17" fmla="*/ 11 h 80"/>
                <a:gd name="T18" fmla="*/ 133 w 133"/>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80">
                  <a:moveTo>
                    <a:pt x="17" y="66"/>
                  </a:moveTo>
                  <a:lnTo>
                    <a:pt x="0" y="75"/>
                  </a:lnTo>
                  <a:lnTo>
                    <a:pt x="0" y="80"/>
                  </a:lnTo>
                  <a:lnTo>
                    <a:pt x="17" y="71"/>
                  </a:lnTo>
                  <a:lnTo>
                    <a:pt x="17" y="66"/>
                  </a:lnTo>
                  <a:close/>
                  <a:moveTo>
                    <a:pt x="133" y="0"/>
                  </a:moveTo>
                  <a:lnTo>
                    <a:pt x="126" y="2"/>
                  </a:lnTo>
                  <a:lnTo>
                    <a:pt x="126" y="16"/>
                  </a:lnTo>
                  <a:lnTo>
                    <a:pt x="133" y="11"/>
                  </a:lnTo>
                  <a:lnTo>
                    <a:pt x="133" y="0"/>
                  </a:lnTo>
                  <a:close/>
                </a:path>
              </a:pathLst>
            </a:custGeom>
            <a:solidFill>
              <a:srgbClr val="484A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8" name="îŝļïḑe"/>
            <p:cNvSpPr/>
            <p:nvPr>
              <p:custDataLst>
                <p:tags r:id="rId68"/>
              </p:custDataLst>
            </p:nvPr>
          </p:nvSpPr>
          <p:spPr bwMode="auto">
            <a:xfrm>
              <a:off x="6399388" y="3637227"/>
              <a:ext cx="375356" cy="225778"/>
            </a:xfrm>
            <a:custGeom>
              <a:avLst/>
              <a:gdLst>
                <a:gd name="T0" fmla="*/ 17 w 133"/>
                <a:gd name="T1" fmla="*/ 66 h 80"/>
                <a:gd name="T2" fmla="*/ 0 w 133"/>
                <a:gd name="T3" fmla="*/ 75 h 80"/>
                <a:gd name="T4" fmla="*/ 0 w 133"/>
                <a:gd name="T5" fmla="*/ 80 h 80"/>
                <a:gd name="T6" fmla="*/ 17 w 133"/>
                <a:gd name="T7" fmla="*/ 71 h 80"/>
                <a:gd name="T8" fmla="*/ 17 w 133"/>
                <a:gd name="T9" fmla="*/ 66 h 80"/>
                <a:gd name="T10" fmla="*/ 133 w 133"/>
                <a:gd name="T11" fmla="*/ 0 h 80"/>
                <a:gd name="T12" fmla="*/ 126 w 133"/>
                <a:gd name="T13" fmla="*/ 2 h 80"/>
                <a:gd name="T14" fmla="*/ 126 w 133"/>
                <a:gd name="T15" fmla="*/ 16 h 80"/>
                <a:gd name="T16" fmla="*/ 133 w 133"/>
                <a:gd name="T17" fmla="*/ 11 h 80"/>
                <a:gd name="T18" fmla="*/ 133 w 133"/>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80">
                  <a:moveTo>
                    <a:pt x="17" y="66"/>
                  </a:moveTo>
                  <a:lnTo>
                    <a:pt x="0" y="75"/>
                  </a:lnTo>
                  <a:lnTo>
                    <a:pt x="0" y="80"/>
                  </a:lnTo>
                  <a:lnTo>
                    <a:pt x="17" y="71"/>
                  </a:lnTo>
                  <a:lnTo>
                    <a:pt x="17" y="66"/>
                  </a:lnTo>
                  <a:moveTo>
                    <a:pt x="133" y="0"/>
                  </a:moveTo>
                  <a:lnTo>
                    <a:pt x="126" y="2"/>
                  </a:lnTo>
                  <a:lnTo>
                    <a:pt x="126" y="16"/>
                  </a:lnTo>
                  <a:lnTo>
                    <a:pt x="133" y="11"/>
                  </a:lnTo>
                  <a:lnTo>
                    <a:pt x="1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9" name="îṣlïdé"/>
            <p:cNvSpPr/>
            <p:nvPr>
              <p:custDataLst>
                <p:tags r:id="rId69"/>
              </p:custDataLst>
            </p:nvPr>
          </p:nvSpPr>
          <p:spPr bwMode="auto">
            <a:xfrm>
              <a:off x="6774745" y="3609005"/>
              <a:ext cx="47979" cy="59268"/>
            </a:xfrm>
            <a:custGeom>
              <a:avLst/>
              <a:gdLst>
                <a:gd name="T0" fmla="*/ 17 w 17"/>
                <a:gd name="T1" fmla="*/ 0 h 21"/>
                <a:gd name="T2" fmla="*/ 0 w 17"/>
                <a:gd name="T3" fmla="*/ 10 h 21"/>
                <a:gd name="T4" fmla="*/ 0 w 17"/>
                <a:gd name="T5" fmla="*/ 21 h 21"/>
                <a:gd name="T6" fmla="*/ 17 w 17"/>
                <a:gd name="T7" fmla="*/ 14 h 21"/>
                <a:gd name="T8" fmla="*/ 17 w 17"/>
                <a:gd name="T9" fmla="*/ 0 h 21"/>
              </a:gdLst>
              <a:ahLst/>
              <a:cxnLst>
                <a:cxn ang="0">
                  <a:pos x="T0" y="T1"/>
                </a:cxn>
                <a:cxn ang="0">
                  <a:pos x="T2" y="T3"/>
                </a:cxn>
                <a:cxn ang="0">
                  <a:pos x="T4" y="T5"/>
                </a:cxn>
                <a:cxn ang="0">
                  <a:pos x="T6" y="T7"/>
                </a:cxn>
                <a:cxn ang="0">
                  <a:pos x="T8" y="T9"/>
                </a:cxn>
              </a:cxnLst>
              <a:rect l="0" t="0" r="r" b="b"/>
              <a:pathLst>
                <a:path w="17" h="21">
                  <a:moveTo>
                    <a:pt x="17" y="0"/>
                  </a:moveTo>
                  <a:lnTo>
                    <a:pt x="0" y="10"/>
                  </a:lnTo>
                  <a:lnTo>
                    <a:pt x="0" y="21"/>
                  </a:lnTo>
                  <a:lnTo>
                    <a:pt x="17" y="14"/>
                  </a:lnTo>
                  <a:lnTo>
                    <a:pt x="17" y="0"/>
                  </a:lnTo>
                  <a:close/>
                </a:path>
              </a:pathLst>
            </a:custGeom>
            <a:solidFill>
              <a:srgbClr val="484A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80" name="iṧḻiḑê"/>
            <p:cNvSpPr/>
            <p:nvPr>
              <p:custDataLst>
                <p:tags r:id="rId70"/>
              </p:custDataLst>
            </p:nvPr>
          </p:nvSpPr>
          <p:spPr bwMode="auto">
            <a:xfrm>
              <a:off x="6774745" y="3609005"/>
              <a:ext cx="47979" cy="59268"/>
            </a:xfrm>
            <a:custGeom>
              <a:avLst/>
              <a:gdLst>
                <a:gd name="T0" fmla="*/ 17 w 17"/>
                <a:gd name="T1" fmla="*/ 0 h 21"/>
                <a:gd name="T2" fmla="*/ 0 w 17"/>
                <a:gd name="T3" fmla="*/ 10 h 21"/>
                <a:gd name="T4" fmla="*/ 0 w 17"/>
                <a:gd name="T5" fmla="*/ 21 h 21"/>
                <a:gd name="T6" fmla="*/ 17 w 17"/>
                <a:gd name="T7" fmla="*/ 14 h 21"/>
                <a:gd name="T8" fmla="*/ 17 w 17"/>
                <a:gd name="T9" fmla="*/ 0 h 21"/>
              </a:gdLst>
              <a:ahLst/>
              <a:cxnLst>
                <a:cxn ang="0">
                  <a:pos x="T0" y="T1"/>
                </a:cxn>
                <a:cxn ang="0">
                  <a:pos x="T2" y="T3"/>
                </a:cxn>
                <a:cxn ang="0">
                  <a:pos x="T4" y="T5"/>
                </a:cxn>
                <a:cxn ang="0">
                  <a:pos x="T6" y="T7"/>
                </a:cxn>
                <a:cxn ang="0">
                  <a:pos x="T8" y="T9"/>
                </a:cxn>
              </a:cxnLst>
              <a:rect l="0" t="0" r="r" b="b"/>
              <a:pathLst>
                <a:path w="17" h="21">
                  <a:moveTo>
                    <a:pt x="17" y="0"/>
                  </a:moveTo>
                  <a:lnTo>
                    <a:pt x="0" y="10"/>
                  </a:lnTo>
                  <a:lnTo>
                    <a:pt x="0" y="21"/>
                  </a:lnTo>
                  <a:lnTo>
                    <a:pt x="17" y="14"/>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81" name="ïṡ1íďè"/>
            <p:cNvSpPr/>
            <p:nvPr>
              <p:custDataLst>
                <p:tags r:id="rId71"/>
              </p:custDataLst>
            </p:nvPr>
          </p:nvSpPr>
          <p:spPr bwMode="auto">
            <a:xfrm>
              <a:off x="7017456" y="3428383"/>
              <a:ext cx="112889" cy="121356"/>
            </a:xfrm>
            <a:custGeom>
              <a:avLst/>
              <a:gdLst>
                <a:gd name="T0" fmla="*/ 40 w 40"/>
                <a:gd name="T1" fmla="*/ 0 h 43"/>
                <a:gd name="T2" fmla="*/ 0 w 40"/>
                <a:gd name="T3" fmla="*/ 24 h 43"/>
                <a:gd name="T4" fmla="*/ 0 w 40"/>
                <a:gd name="T5" fmla="*/ 43 h 43"/>
                <a:gd name="T6" fmla="*/ 40 w 40"/>
                <a:gd name="T7" fmla="*/ 24 h 43"/>
                <a:gd name="T8" fmla="*/ 40 w 40"/>
                <a:gd name="T9" fmla="*/ 0 h 43"/>
              </a:gdLst>
              <a:ahLst/>
              <a:cxnLst>
                <a:cxn ang="0">
                  <a:pos x="T0" y="T1"/>
                </a:cxn>
                <a:cxn ang="0">
                  <a:pos x="T2" y="T3"/>
                </a:cxn>
                <a:cxn ang="0">
                  <a:pos x="T4" y="T5"/>
                </a:cxn>
                <a:cxn ang="0">
                  <a:pos x="T6" y="T7"/>
                </a:cxn>
                <a:cxn ang="0">
                  <a:pos x="T8" y="T9"/>
                </a:cxn>
              </a:cxnLst>
              <a:rect l="0" t="0" r="r" b="b"/>
              <a:pathLst>
                <a:path w="40" h="43">
                  <a:moveTo>
                    <a:pt x="40" y="0"/>
                  </a:moveTo>
                  <a:lnTo>
                    <a:pt x="0" y="24"/>
                  </a:lnTo>
                  <a:lnTo>
                    <a:pt x="0" y="43"/>
                  </a:lnTo>
                  <a:lnTo>
                    <a:pt x="40" y="24"/>
                  </a:lnTo>
                  <a:lnTo>
                    <a:pt x="40" y="0"/>
                  </a:lnTo>
                  <a:close/>
                </a:path>
              </a:pathLst>
            </a:custGeom>
            <a:solidFill>
              <a:srgbClr val="C28E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82" name="iš1îḍe"/>
            <p:cNvSpPr/>
            <p:nvPr>
              <p:custDataLst>
                <p:tags r:id="rId72"/>
              </p:custDataLst>
            </p:nvPr>
          </p:nvSpPr>
          <p:spPr bwMode="auto">
            <a:xfrm>
              <a:off x="7017456" y="3428383"/>
              <a:ext cx="112889" cy="121356"/>
            </a:xfrm>
            <a:custGeom>
              <a:avLst/>
              <a:gdLst>
                <a:gd name="T0" fmla="*/ 40 w 40"/>
                <a:gd name="T1" fmla="*/ 0 h 43"/>
                <a:gd name="T2" fmla="*/ 0 w 40"/>
                <a:gd name="T3" fmla="*/ 24 h 43"/>
                <a:gd name="T4" fmla="*/ 0 w 40"/>
                <a:gd name="T5" fmla="*/ 43 h 43"/>
                <a:gd name="T6" fmla="*/ 40 w 40"/>
                <a:gd name="T7" fmla="*/ 24 h 43"/>
                <a:gd name="T8" fmla="*/ 40 w 40"/>
                <a:gd name="T9" fmla="*/ 0 h 43"/>
              </a:gdLst>
              <a:ahLst/>
              <a:cxnLst>
                <a:cxn ang="0">
                  <a:pos x="T0" y="T1"/>
                </a:cxn>
                <a:cxn ang="0">
                  <a:pos x="T2" y="T3"/>
                </a:cxn>
                <a:cxn ang="0">
                  <a:pos x="T4" y="T5"/>
                </a:cxn>
                <a:cxn ang="0">
                  <a:pos x="T6" y="T7"/>
                </a:cxn>
                <a:cxn ang="0">
                  <a:pos x="T8" y="T9"/>
                </a:cxn>
              </a:cxnLst>
              <a:rect l="0" t="0" r="r" b="b"/>
              <a:pathLst>
                <a:path w="40" h="43">
                  <a:moveTo>
                    <a:pt x="40" y="0"/>
                  </a:moveTo>
                  <a:lnTo>
                    <a:pt x="0" y="24"/>
                  </a:lnTo>
                  <a:lnTo>
                    <a:pt x="0" y="43"/>
                  </a:lnTo>
                  <a:lnTo>
                    <a:pt x="40" y="24"/>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83" name="îṥľîḓe"/>
            <p:cNvSpPr/>
            <p:nvPr>
              <p:custDataLst>
                <p:tags r:id="rId73"/>
              </p:custDataLst>
            </p:nvPr>
          </p:nvSpPr>
          <p:spPr bwMode="auto">
            <a:xfrm>
              <a:off x="6822721" y="3863005"/>
              <a:ext cx="313268" cy="220133"/>
            </a:xfrm>
            <a:custGeom>
              <a:avLst/>
              <a:gdLst>
                <a:gd name="T0" fmla="*/ 30 w 47"/>
                <a:gd name="T1" fmla="*/ 9 h 33"/>
                <a:gd name="T2" fmla="*/ 0 w 47"/>
                <a:gd name="T3" fmla="*/ 26 h 33"/>
                <a:gd name="T4" fmla="*/ 0 w 47"/>
                <a:gd name="T5" fmla="*/ 33 h 33"/>
                <a:gd name="T6" fmla="*/ 30 w 47"/>
                <a:gd name="T7" fmla="*/ 16 h 33"/>
                <a:gd name="T8" fmla="*/ 30 w 47"/>
                <a:gd name="T9" fmla="*/ 9 h 33"/>
                <a:gd name="T10" fmla="*/ 47 w 47"/>
                <a:gd name="T11" fmla="*/ 0 h 33"/>
                <a:gd name="T12" fmla="*/ 46 w 47"/>
                <a:gd name="T13" fmla="*/ 0 h 33"/>
                <a:gd name="T14" fmla="*/ 46 w 47"/>
                <a:gd name="T15" fmla="*/ 7 h 33"/>
                <a:gd name="T16" fmla="*/ 47 w 47"/>
                <a:gd name="T17" fmla="*/ 7 h 33"/>
                <a:gd name="T18" fmla="*/ 47 w 47"/>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33">
                  <a:moveTo>
                    <a:pt x="30" y="9"/>
                  </a:moveTo>
                  <a:cubicBezTo>
                    <a:pt x="0" y="26"/>
                    <a:pt x="0" y="26"/>
                    <a:pt x="0" y="26"/>
                  </a:cubicBezTo>
                  <a:cubicBezTo>
                    <a:pt x="0" y="33"/>
                    <a:pt x="0" y="33"/>
                    <a:pt x="0" y="33"/>
                  </a:cubicBezTo>
                  <a:cubicBezTo>
                    <a:pt x="30" y="16"/>
                    <a:pt x="30" y="16"/>
                    <a:pt x="30" y="16"/>
                  </a:cubicBezTo>
                  <a:cubicBezTo>
                    <a:pt x="30" y="9"/>
                    <a:pt x="30" y="9"/>
                    <a:pt x="30" y="9"/>
                  </a:cubicBezTo>
                  <a:moveTo>
                    <a:pt x="47" y="0"/>
                  </a:moveTo>
                  <a:cubicBezTo>
                    <a:pt x="46" y="0"/>
                    <a:pt x="46" y="0"/>
                    <a:pt x="46" y="0"/>
                  </a:cubicBezTo>
                  <a:cubicBezTo>
                    <a:pt x="46" y="3"/>
                    <a:pt x="46" y="5"/>
                    <a:pt x="46" y="7"/>
                  </a:cubicBezTo>
                  <a:cubicBezTo>
                    <a:pt x="47" y="7"/>
                    <a:pt x="47" y="7"/>
                    <a:pt x="47" y="7"/>
                  </a:cubicBezTo>
                  <a:cubicBezTo>
                    <a:pt x="47" y="0"/>
                    <a:pt x="47" y="0"/>
                    <a:pt x="47" y="0"/>
                  </a:cubicBezTo>
                </a:path>
              </a:pathLst>
            </a:custGeom>
            <a:solidFill>
              <a:srgbClr val="D5AC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84" name="íśľïdé"/>
            <p:cNvSpPr/>
            <p:nvPr>
              <p:custDataLst>
                <p:tags r:id="rId74"/>
              </p:custDataLst>
            </p:nvPr>
          </p:nvSpPr>
          <p:spPr bwMode="auto">
            <a:xfrm>
              <a:off x="6069189" y="4291982"/>
              <a:ext cx="310444" cy="214489"/>
            </a:xfrm>
            <a:custGeom>
              <a:avLst/>
              <a:gdLst>
                <a:gd name="T0" fmla="*/ 110 w 110"/>
                <a:gd name="T1" fmla="*/ 0 h 76"/>
                <a:gd name="T2" fmla="*/ 0 w 110"/>
                <a:gd name="T3" fmla="*/ 62 h 76"/>
                <a:gd name="T4" fmla="*/ 0 w 110"/>
                <a:gd name="T5" fmla="*/ 76 h 76"/>
                <a:gd name="T6" fmla="*/ 110 w 110"/>
                <a:gd name="T7" fmla="*/ 14 h 76"/>
                <a:gd name="T8" fmla="*/ 110 w 110"/>
                <a:gd name="T9" fmla="*/ 0 h 76"/>
              </a:gdLst>
              <a:ahLst/>
              <a:cxnLst>
                <a:cxn ang="0">
                  <a:pos x="T0" y="T1"/>
                </a:cxn>
                <a:cxn ang="0">
                  <a:pos x="T2" y="T3"/>
                </a:cxn>
                <a:cxn ang="0">
                  <a:pos x="T4" y="T5"/>
                </a:cxn>
                <a:cxn ang="0">
                  <a:pos x="T6" y="T7"/>
                </a:cxn>
                <a:cxn ang="0">
                  <a:pos x="T8" y="T9"/>
                </a:cxn>
              </a:cxnLst>
              <a:rect l="0" t="0" r="r" b="b"/>
              <a:pathLst>
                <a:path w="110" h="76">
                  <a:moveTo>
                    <a:pt x="110" y="0"/>
                  </a:moveTo>
                  <a:lnTo>
                    <a:pt x="0" y="62"/>
                  </a:lnTo>
                  <a:lnTo>
                    <a:pt x="0" y="76"/>
                  </a:lnTo>
                  <a:lnTo>
                    <a:pt x="110" y="14"/>
                  </a:lnTo>
                  <a:lnTo>
                    <a:pt x="110" y="0"/>
                  </a:lnTo>
                  <a:close/>
                </a:path>
              </a:pathLst>
            </a:custGeom>
            <a:solidFill>
              <a:srgbClr val="D5AC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85" name="íşľïďè"/>
            <p:cNvSpPr/>
            <p:nvPr>
              <p:custDataLst>
                <p:tags r:id="rId75"/>
              </p:custDataLst>
            </p:nvPr>
          </p:nvSpPr>
          <p:spPr bwMode="auto">
            <a:xfrm>
              <a:off x="6069189" y="4291982"/>
              <a:ext cx="310444" cy="214489"/>
            </a:xfrm>
            <a:custGeom>
              <a:avLst/>
              <a:gdLst>
                <a:gd name="T0" fmla="*/ 110 w 110"/>
                <a:gd name="T1" fmla="*/ 0 h 76"/>
                <a:gd name="T2" fmla="*/ 0 w 110"/>
                <a:gd name="T3" fmla="*/ 62 h 76"/>
                <a:gd name="T4" fmla="*/ 0 w 110"/>
                <a:gd name="T5" fmla="*/ 76 h 76"/>
                <a:gd name="T6" fmla="*/ 110 w 110"/>
                <a:gd name="T7" fmla="*/ 14 h 76"/>
                <a:gd name="T8" fmla="*/ 110 w 110"/>
                <a:gd name="T9" fmla="*/ 0 h 76"/>
              </a:gdLst>
              <a:ahLst/>
              <a:cxnLst>
                <a:cxn ang="0">
                  <a:pos x="T0" y="T1"/>
                </a:cxn>
                <a:cxn ang="0">
                  <a:pos x="T2" y="T3"/>
                </a:cxn>
                <a:cxn ang="0">
                  <a:pos x="T4" y="T5"/>
                </a:cxn>
                <a:cxn ang="0">
                  <a:pos x="T6" y="T7"/>
                </a:cxn>
                <a:cxn ang="0">
                  <a:pos x="T8" y="T9"/>
                </a:cxn>
              </a:cxnLst>
              <a:rect l="0" t="0" r="r" b="b"/>
              <a:pathLst>
                <a:path w="110" h="76">
                  <a:moveTo>
                    <a:pt x="110" y="0"/>
                  </a:moveTo>
                  <a:lnTo>
                    <a:pt x="0" y="62"/>
                  </a:lnTo>
                  <a:lnTo>
                    <a:pt x="0" y="76"/>
                  </a:lnTo>
                  <a:lnTo>
                    <a:pt x="110" y="14"/>
                  </a:lnTo>
                  <a:lnTo>
                    <a:pt x="1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86" name="íšľïḋe"/>
            <p:cNvSpPr/>
            <p:nvPr>
              <p:custDataLst>
                <p:tags r:id="rId76"/>
              </p:custDataLst>
            </p:nvPr>
          </p:nvSpPr>
          <p:spPr bwMode="auto">
            <a:xfrm>
              <a:off x="6063544" y="4277872"/>
              <a:ext cx="335845" cy="234245"/>
            </a:xfrm>
            <a:custGeom>
              <a:avLst/>
              <a:gdLst>
                <a:gd name="T0" fmla="*/ 2 w 119"/>
                <a:gd name="T1" fmla="*/ 67 h 83"/>
                <a:gd name="T2" fmla="*/ 0 w 119"/>
                <a:gd name="T3" fmla="*/ 69 h 83"/>
                <a:gd name="T4" fmla="*/ 0 w 119"/>
                <a:gd name="T5" fmla="*/ 83 h 83"/>
                <a:gd name="T6" fmla="*/ 2 w 119"/>
                <a:gd name="T7" fmla="*/ 81 h 83"/>
                <a:gd name="T8" fmla="*/ 2 w 119"/>
                <a:gd name="T9" fmla="*/ 67 h 83"/>
                <a:gd name="T10" fmla="*/ 119 w 119"/>
                <a:gd name="T11" fmla="*/ 0 h 83"/>
                <a:gd name="T12" fmla="*/ 112 w 119"/>
                <a:gd name="T13" fmla="*/ 5 h 83"/>
                <a:gd name="T14" fmla="*/ 112 w 119"/>
                <a:gd name="T15" fmla="*/ 19 h 83"/>
                <a:gd name="T16" fmla="*/ 119 w 119"/>
                <a:gd name="T17" fmla="*/ 15 h 83"/>
                <a:gd name="T18" fmla="*/ 119 w 119"/>
                <a:gd name="T1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83">
                  <a:moveTo>
                    <a:pt x="2" y="67"/>
                  </a:moveTo>
                  <a:lnTo>
                    <a:pt x="0" y="69"/>
                  </a:lnTo>
                  <a:lnTo>
                    <a:pt x="0" y="83"/>
                  </a:lnTo>
                  <a:lnTo>
                    <a:pt x="2" y="81"/>
                  </a:lnTo>
                  <a:lnTo>
                    <a:pt x="2" y="67"/>
                  </a:lnTo>
                  <a:close/>
                  <a:moveTo>
                    <a:pt x="119" y="0"/>
                  </a:moveTo>
                  <a:lnTo>
                    <a:pt x="112" y="5"/>
                  </a:lnTo>
                  <a:lnTo>
                    <a:pt x="112" y="19"/>
                  </a:lnTo>
                  <a:lnTo>
                    <a:pt x="119" y="15"/>
                  </a:lnTo>
                  <a:lnTo>
                    <a:pt x="119" y="0"/>
                  </a:lnTo>
                  <a:close/>
                </a:path>
              </a:pathLst>
            </a:custGeom>
            <a:solidFill>
              <a:srgbClr val="4F51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87" name="ïsḷíḑê"/>
            <p:cNvSpPr/>
            <p:nvPr>
              <p:custDataLst>
                <p:tags r:id="rId77"/>
              </p:custDataLst>
            </p:nvPr>
          </p:nvSpPr>
          <p:spPr bwMode="auto">
            <a:xfrm>
              <a:off x="6063544" y="4277872"/>
              <a:ext cx="335845" cy="234245"/>
            </a:xfrm>
            <a:custGeom>
              <a:avLst/>
              <a:gdLst>
                <a:gd name="T0" fmla="*/ 2 w 119"/>
                <a:gd name="T1" fmla="*/ 67 h 83"/>
                <a:gd name="T2" fmla="*/ 0 w 119"/>
                <a:gd name="T3" fmla="*/ 69 h 83"/>
                <a:gd name="T4" fmla="*/ 0 w 119"/>
                <a:gd name="T5" fmla="*/ 83 h 83"/>
                <a:gd name="T6" fmla="*/ 2 w 119"/>
                <a:gd name="T7" fmla="*/ 81 h 83"/>
                <a:gd name="T8" fmla="*/ 2 w 119"/>
                <a:gd name="T9" fmla="*/ 67 h 83"/>
                <a:gd name="T10" fmla="*/ 119 w 119"/>
                <a:gd name="T11" fmla="*/ 0 h 83"/>
                <a:gd name="T12" fmla="*/ 112 w 119"/>
                <a:gd name="T13" fmla="*/ 5 h 83"/>
                <a:gd name="T14" fmla="*/ 112 w 119"/>
                <a:gd name="T15" fmla="*/ 19 h 83"/>
                <a:gd name="T16" fmla="*/ 119 w 119"/>
                <a:gd name="T17" fmla="*/ 15 h 83"/>
                <a:gd name="T18" fmla="*/ 119 w 119"/>
                <a:gd name="T1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83">
                  <a:moveTo>
                    <a:pt x="2" y="67"/>
                  </a:moveTo>
                  <a:lnTo>
                    <a:pt x="0" y="69"/>
                  </a:lnTo>
                  <a:lnTo>
                    <a:pt x="0" y="83"/>
                  </a:lnTo>
                  <a:lnTo>
                    <a:pt x="2" y="81"/>
                  </a:lnTo>
                  <a:lnTo>
                    <a:pt x="2" y="67"/>
                  </a:lnTo>
                  <a:moveTo>
                    <a:pt x="119" y="0"/>
                  </a:moveTo>
                  <a:lnTo>
                    <a:pt x="112" y="5"/>
                  </a:lnTo>
                  <a:lnTo>
                    <a:pt x="112" y="19"/>
                  </a:lnTo>
                  <a:lnTo>
                    <a:pt x="119" y="15"/>
                  </a:lnTo>
                  <a:lnTo>
                    <a:pt x="1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88" name="iSliḋé"/>
            <p:cNvSpPr/>
            <p:nvPr>
              <p:custDataLst>
                <p:tags r:id="rId78"/>
              </p:custDataLst>
            </p:nvPr>
          </p:nvSpPr>
          <p:spPr bwMode="auto">
            <a:xfrm>
              <a:off x="6447367" y="4077494"/>
              <a:ext cx="307623" cy="214489"/>
            </a:xfrm>
            <a:custGeom>
              <a:avLst/>
              <a:gdLst>
                <a:gd name="T0" fmla="*/ 109 w 109"/>
                <a:gd name="T1" fmla="*/ 0 h 76"/>
                <a:gd name="T2" fmla="*/ 0 w 109"/>
                <a:gd name="T3" fmla="*/ 62 h 76"/>
                <a:gd name="T4" fmla="*/ 0 w 109"/>
                <a:gd name="T5" fmla="*/ 76 h 76"/>
                <a:gd name="T6" fmla="*/ 109 w 109"/>
                <a:gd name="T7" fmla="*/ 14 h 76"/>
                <a:gd name="T8" fmla="*/ 109 w 109"/>
                <a:gd name="T9" fmla="*/ 0 h 76"/>
              </a:gdLst>
              <a:ahLst/>
              <a:cxnLst>
                <a:cxn ang="0">
                  <a:pos x="T0" y="T1"/>
                </a:cxn>
                <a:cxn ang="0">
                  <a:pos x="T2" y="T3"/>
                </a:cxn>
                <a:cxn ang="0">
                  <a:pos x="T4" y="T5"/>
                </a:cxn>
                <a:cxn ang="0">
                  <a:pos x="T6" y="T7"/>
                </a:cxn>
                <a:cxn ang="0">
                  <a:pos x="T8" y="T9"/>
                </a:cxn>
              </a:cxnLst>
              <a:rect l="0" t="0" r="r" b="b"/>
              <a:pathLst>
                <a:path w="109" h="76">
                  <a:moveTo>
                    <a:pt x="109" y="0"/>
                  </a:moveTo>
                  <a:lnTo>
                    <a:pt x="0" y="62"/>
                  </a:lnTo>
                  <a:lnTo>
                    <a:pt x="0" y="76"/>
                  </a:lnTo>
                  <a:lnTo>
                    <a:pt x="109" y="14"/>
                  </a:lnTo>
                  <a:lnTo>
                    <a:pt x="109" y="0"/>
                  </a:lnTo>
                  <a:close/>
                </a:path>
              </a:pathLst>
            </a:custGeom>
            <a:solidFill>
              <a:srgbClr val="D5AC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89" name="iṩḻïďè"/>
            <p:cNvSpPr/>
            <p:nvPr>
              <p:custDataLst>
                <p:tags r:id="rId79"/>
              </p:custDataLst>
            </p:nvPr>
          </p:nvSpPr>
          <p:spPr bwMode="auto">
            <a:xfrm>
              <a:off x="6447367" y="4077494"/>
              <a:ext cx="307623" cy="214489"/>
            </a:xfrm>
            <a:custGeom>
              <a:avLst/>
              <a:gdLst>
                <a:gd name="T0" fmla="*/ 109 w 109"/>
                <a:gd name="T1" fmla="*/ 0 h 76"/>
                <a:gd name="T2" fmla="*/ 0 w 109"/>
                <a:gd name="T3" fmla="*/ 62 h 76"/>
                <a:gd name="T4" fmla="*/ 0 w 109"/>
                <a:gd name="T5" fmla="*/ 76 h 76"/>
                <a:gd name="T6" fmla="*/ 109 w 109"/>
                <a:gd name="T7" fmla="*/ 14 h 76"/>
                <a:gd name="T8" fmla="*/ 109 w 109"/>
                <a:gd name="T9" fmla="*/ 0 h 76"/>
              </a:gdLst>
              <a:ahLst/>
              <a:cxnLst>
                <a:cxn ang="0">
                  <a:pos x="T0" y="T1"/>
                </a:cxn>
                <a:cxn ang="0">
                  <a:pos x="T2" y="T3"/>
                </a:cxn>
                <a:cxn ang="0">
                  <a:pos x="T4" y="T5"/>
                </a:cxn>
                <a:cxn ang="0">
                  <a:pos x="T6" y="T7"/>
                </a:cxn>
                <a:cxn ang="0">
                  <a:pos x="T8" y="T9"/>
                </a:cxn>
              </a:cxnLst>
              <a:rect l="0" t="0" r="r" b="b"/>
              <a:pathLst>
                <a:path w="109" h="76">
                  <a:moveTo>
                    <a:pt x="109" y="0"/>
                  </a:moveTo>
                  <a:lnTo>
                    <a:pt x="0" y="62"/>
                  </a:lnTo>
                  <a:lnTo>
                    <a:pt x="0" y="76"/>
                  </a:lnTo>
                  <a:lnTo>
                    <a:pt x="109" y="14"/>
                  </a:lnTo>
                  <a:lnTo>
                    <a:pt x="10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90" name="îşlíde"/>
            <p:cNvSpPr/>
            <p:nvPr>
              <p:custDataLst>
                <p:tags r:id="rId80"/>
              </p:custDataLst>
            </p:nvPr>
          </p:nvSpPr>
          <p:spPr bwMode="auto">
            <a:xfrm>
              <a:off x="6399388" y="4063383"/>
              <a:ext cx="375356" cy="256823"/>
            </a:xfrm>
            <a:custGeom>
              <a:avLst/>
              <a:gdLst>
                <a:gd name="T0" fmla="*/ 17 w 133"/>
                <a:gd name="T1" fmla="*/ 67 h 91"/>
                <a:gd name="T2" fmla="*/ 0 w 133"/>
                <a:gd name="T3" fmla="*/ 76 h 91"/>
                <a:gd name="T4" fmla="*/ 0 w 133"/>
                <a:gd name="T5" fmla="*/ 91 h 91"/>
                <a:gd name="T6" fmla="*/ 17 w 133"/>
                <a:gd name="T7" fmla="*/ 81 h 91"/>
                <a:gd name="T8" fmla="*/ 17 w 133"/>
                <a:gd name="T9" fmla="*/ 67 h 91"/>
                <a:gd name="T10" fmla="*/ 133 w 133"/>
                <a:gd name="T11" fmla="*/ 0 h 91"/>
                <a:gd name="T12" fmla="*/ 126 w 133"/>
                <a:gd name="T13" fmla="*/ 5 h 91"/>
                <a:gd name="T14" fmla="*/ 126 w 133"/>
                <a:gd name="T15" fmla="*/ 19 h 91"/>
                <a:gd name="T16" fmla="*/ 133 w 133"/>
                <a:gd name="T17" fmla="*/ 17 h 91"/>
                <a:gd name="T18" fmla="*/ 133 w 133"/>
                <a:gd name="T1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91">
                  <a:moveTo>
                    <a:pt x="17" y="67"/>
                  </a:moveTo>
                  <a:lnTo>
                    <a:pt x="0" y="76"/>
                  </a:lnTo>
                  <a:lnTo>
                    <a:pt x="0" y="91"/>
                  </a:lnTo>
                  <a:lnTo>
                    <a:pt x="17" y="81"/>
                  </a:lnTo>
                  <a:lnTo>
                    <a:pt x="17" y="67"/>
                  </a:lnTo>
                  <a:close/>
                  <a:moveTo>
                    <a:pt x="133" y="0"/>
                  </a:moveTo>
                  <a:lnTo>
                    <a:pt x="126" y="5"/>
                  </a:lnTo>
                  <a:lnTo>
                    <a:pt x="126" y="19"/>
                  </a:lnTo>
                  <a:lnTo>
                    <a:pt x="133" y="17"/>
                  </a:lnTo>
                  <a:lnTo>
                    <a:pt x="133" y="0"/>
                  </a:lnTo>
                  <a:close/>
                </a:path>
              </a:pathLst>
            </a:custGeom>
            <a:solidFill>
              <a:srgbClr val="4F51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91" name="ïṩḻîḋé"/>
            <p:cNvSpPr/>
            <p:nvPr>
              <p:custDataLst>
                <p:tags r:id="rId81"/>
              </p:custDataLst>
            </p:nvPr>
          </p:nvSpPr>
          <p:spPr bwMode="auto">
            <a:xfrm>
              <a:off x="6399388" y="4063383"/>
              <a:ext cx="375356" cy="256823"/>
            </a:xfrm>
            <a:custGeom>
              <a:avLst/>
              <a:gdLst>
                <a:gd name="T0" fmla="*/ 17 w 133"/>
                <a:gd name="T1" fmla="*/ 67 h 91"/>
                <a:gd name="T2" fmla="*/ 0 w 133"/>
                <a:gd name="T3" fmla="*/ 76 h 91"/>
                <a:gd name="T4" fmla="*/ 0 w 133"/>
                <a:gd name="T5" fmla="*/ 91 h 91"/>
                <a:gd name="T6" fmla="*/ 17 w 133"/>
                <a:gd name="T7" fmla="*/ 81 h 91"/>
                <a:gd name="T8" fmla="*/ 17 w 133"/>
                <a:gd name="T9" fmla="*/ 67 h 91"/>
                <a:gd name="T10" fmla="*/ 133 w 133"/>
                <a:gd name="T11" fmla="*/ 0 h 91"/>
                <a:gd name="T12" fmla="*/ 126 w 133"/>
                <a:gd name="T13" fmla="*/ 5 h 91"/>
                <a:gd name="T14" fmla="*/ 126 w 133"/>
                <a:gd name="T15" fmla="*/ 19 h 91"/>
                <a:gd name="T16" fmla="*/ 133 w 133"/>
                <a:gd name="T17" fmla="*/ 17 h 91"/>
                <a:gd name="T18" fmla="*/ 133 w 133"/>
                <a:gd name="T1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91">
                  <a:moveTo>
                    <a:pt x="17" y="67"/>
                  </a:moveTo>
                  <a:lnTo>
                    <a:pt x="0" y="76"/>
                  </a:lnTo>
                  <a:lnTo>
                    <a:pt x="0" y="91"/>
                  </a:lnTo>
                  <a:lnTo>
                    <a:pt x="17" y="81"/>
                  </a:lnTo>
                  <a:lnTo>
                    <a:pt x="17" y="67"/>
                  </a:lnTo>
                  <a:moveTo>
                    <a:pt x="133" y="0"/>
                  </a:moveTo>
                  <a:lnTo>
                    <a:pt x="126" y="5"/>
                  </a:lnTo>
                  <a:lnTo>
                    <a:pt x="126" y="19"/>
                  </a:lnTo>
                  <a:lnTo>
                    <a:pt x="133" y="17"/>
                  </a:lnTo>
                  <a:lnTo>
                    <a:pt x="1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92" name="îŝliḑé"/>
            <p:cNvSpPr/>
            <p:nvPr>
              <p:custDataLst>
                <p:tags r:id="rId82"/>
              </p:custDataLst>
            </p:nvPr>
          </p:nvSpPr>
          <p:spPr bwMode="auto">
            <a:xfrm>
              <a:off x="6774745" y="3857360"/>
              <a:ext cx="369712" cy="254000"/>
            </a:xfrm>
            <a:custGeom>
              <a:avLst/>
              <a:gdLst>
                <a:gd name="T0" fmla="*/ 17 w 131"/>
                <a:gd name="T1" fmla="*/ 64 h 90"/>
                <a:gd name="T2" fmla="*/ 0 w 131"/>
                <a:gd name="T3" fmla="*/ 73 h 90"/>
                <a:gd name="T4" fmla="*/ 0 w 131"/>
                <a:gd name="T5" fmla="*/ 90 h 90"/>
                <a:gd name="T6" fmla="*/ 17 w 131"/>
                <a:gd name="T7" fmla="*/ 80 h 90"/>
                <a:gd name="T8" fmla="*/ 17 w 131"/>
                <a:gd name="T9" fmla="*/ 64 h 90"/>
                <a:gd name="T10" fmla="*/ 131 w 131"/>
                <a:gd name="T11" fmla="*/ 0 h 90"/>
                <a:gd name="T12" fmla="*/ 128 w 131"/>
                <a:gd name="T13" fmla="*/ 2 h 90"/>
                <a:gd name="T14" fmla="*/ 128 w 131"/>
                <a:gd name="T15" fmla="*/ 19 h 90"/>
                <a:gd name="T16" fmla="*/ 131 w 131"/>
                <a:gd name="T17" fmla="*/ 16 h 90"/>
                <a:gd name="T18" fmla="*/ 131 w 131"/>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0">
                  <a:moveTo>
                    <a:pt x="17" y="64"/>
                  </a:moveTo>
                  <a:lnTo>
                    <a:pt x="0" y="73"/>
                  </a:lnTo>
                  <a:lnTo>
                    <a:pt x="0" y="90"/>
                  </a:lnTo>
                  <a:lnTo>
                    <a:pt x="17" y="80"/>
                  </a:lnTo>
                  <a:lnTo>
                    <a:pt x="17" y="64"/>
                  </a:lnTo>
                  <a:close/>
                  <a:moveTo>
                    <a:pt x="131" y="0"/>
                  </a:moveTo>
                  <a:lnTo>
                    <a:pt x="128" y="2"/>
                  </a:lnTo>
                  <a:lnTo>
                    <a:pt x="128" y="19"/>
                  </a:lnTo>
                  <a:lnTo>
                    <a:pt x="131" y="16"/>
                  </a:lnTo>
                  <a:lnTo>
                    <a:pt x="131" y="0"/>
                  </a:lnTo>
                  <a:close/>
                </a:path>
              </a:pathLst>
            </a:custGeom>
            <a:solidFill>
              <a:srgbClr val="4F51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93" name="íSļîḓe"/>
            <p:cNvSpPr/>
            <p:nvPr>
              <p:custDataLst>
                <p:tags r:id="rId83"/>
              </p:custDataLst>
            </p:nvPr>
          </p:nvSpPr>
          <p:spPr bwMode="auto">
            <a:xfrm>
              <a:off x="6774745" y="3857360"/>
              <a:ext cx="369712" cy="254000"/>
            </a:xfrm>
            <a:custGeom>
              <a:avLst/>
              <a:gdLst>
                <a:gd name="T0" fmla="*/ 17 w 131"/>
                <a:gd name="T1" fmla="*/ 64 h 90"/>
                <a:gd name="T2" fmla="*/ 0 w 131"/>
                <a:gd name="T3" fmla="*/ 73 h 90"/>
                <a:gd name="T4" fmla="*/ 0 w 131"/>
                <a:gd name="T5" fmla="*/ 90 h 90"/>
                <a:gd name="T6" fmla="*/ 17 w 131"/>
                <a:gd name="T7" fmla="*/ 80 h 90"/>
                <a:gd name="T8" fmla="*/ 17 w 131"/>
                <a:gd name="T9" fmla="*/ 64 h 90"/>
                <a:gd name="T10" fmla="*/ 131 w 131"/>
                <a:gd name="T11" fmla="*/ 0 h 90"/>
                <a:gd name="T12" fmla="*/ 128 w 131"/>
                <a:gd name="T13" fmla="*/ 2 h 90"/>
                <a:gd name="T14" fmla="*/ 128 w 131"/>
                <a:gd name="T15" fmla="*/ 19 h 90"/>
                <a:gd name="T16" fmla="*/ 131 w 131"/>
                <a:gd name="T17" fmla="*/ 16 h 90"/>
                <a:gd name="T18" fmla="*/ 131 w 131"/>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0">
                  <a:moveTo>
                    <a:pt x="17" y="64"/>
                  </a:moveTo>
                  <a:lnTo>
                    <a:pt x="0" y="73"/>
                  </a:lnTo>
                  <a:lnTo>
                    <a:pt x="0" y="90"/>
                  </a:lnTo>
                  <a:lnTo>
                    <a:pt x="17" y="80"/>
                  </a:lnTo>
                  <a:lnTo>
                    <a:pt x="17" y="64"/>
                  </a:lnTo>
                  <a:moveTo>
                    <a:pt x="131" y="0"/>
                  </a:moveTo>
                  <a:lnTo>
                    <a:pt x="128" y="2"/>
                  </a:lnTo>
                  <a:lnTo>
                    <a:pt x="128" y="19"/>
                  </a:lnTo>
                  <a:lnTo>
                    <a:pt x="131" y="16"/>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94" name="îśļïḑé"/>
            <p:cNvSpPr/>
            <p:nvPr>
              <p:custDataLst>
                <p:tags r:id="rId84"/>
              </p:custDataLst>
            </p:nvPr>
          </p:nvSpPr>
          <p:spPr bwMode="auto">
            <a:xfrm>
              <a:off x="7023100" y="3863005"/>
              <a:ext cx="107244" cy="107244"/>
            </a:xfrm>
            <a:custGeom>
              <a:avLst/>
              <a:gdLst>
                <a:gd name="T0" fmla="*/ 16 w 16"/>
                <a:gd name="T1" fmla="*/ 0 h 16"/>
                <a:gd name="T2" fmla="*/ 0 w 16"/>
                <a:gd name="T3" fmla="*/ 9 h 16"/>
                <a:gd name="T4" fmla="*/ 0 w 16"/>
                <a:gd name="T5" fmla="*/ 16 h 16"/>
                <a:gd name="T6" fmla="*/ 16 w 16"/>
                <a:gd name="T7" fmla="*/ 7 h 16"/>
                <a:gd name="T8" fmla="*/ 16 w 16"/>
                <a:gd name="T9" fmla="*/ 0 h 16"/>
              </a:gdLst>
              <a:ahLst/>
              <a:cxnLst>
                <a:cxn ang="0">
                  <a:pos x="T0" y="T1"/>
                </a:cxn>
                <a:cxn ang="0">
                  <a:pos x="T2" y="T3"/>
                </a:cxn>
                <a:cxn ang="0">
                  <a:pos x="T4" y="T5"/>
                </a:cxn>
                <a:cxn ang="0">
                  <a:pos x="T6" y="T7"/>
                </a:cxn>
                <a:cxn ang="0">
                  <a:pos x="T8" y="T9"/>
                </a:cxn>
              </a:cxnLst>
              <a:rect l="0" t="0" r="r" b="b"/>
              <a:pathLst>
                <a:path w="16" h="16">
                  <a:moveTo>
                    <a:pt x="16" y="0"/>
                  </a:moveTo>
                  <a:cubicBezTo>
                    <a:pt x="0" y="9"/>
                    <a:pt x="0" y="9"/>
                    <a:pt x="0" y="9"/>
                  </a:cubicBezTo>
                  <a:cubicBezTo>
                    <a:pt x="0" y="16"/>
                    <a:pt x="0" y="16"/>
                    <a:pt x="0" y="16"/>
                  </a:cubicBezTo>
                  <a:cubicBezTo>
                    <a:pt x="16" y="7"/>
                    <a:pt x="16" y="7"/>
                    <a:pt x="16" y="7"/>
                  </a:cubicBezTo>
                  <a:cubicBezTo>
                    <a:pt x="16" y="5"/>
                    <a:pt x="16" y="3"/>
                    <a:pt x="16" y="0"/>
                  </a:cubicBezTo>
                </a:path>
              </a:pathLst>
            </a:custGeom>
            <a:solidFill>
              <a:srgbClr val="D49B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95" name="íṥḻiḍè"/>
            <p:cNvSpPr/>
            <p:nvPr>
              <p:custDataLst>
                <p:tags r:id="rId85"/>
              </p:custDataLst>
            </p:nvPr>
          </p:nvSpPr>
          <p:spPr bwMode="auto">
            <a:xfrm>
              <a:off x="6822721" y="4613715"/>
              <a:ext cx="313268" cy="186267"/>
            </a:xfrm>
            <a:custGeom>
              <a:avLst/>
              <a:gdLst>
                <a:gd name="T0" fmla="*/ 32 w 47"/>
                <a:gd name="T1" fmla="*/ 9 h 28"/>
                <a:gd name="T2" fmla="*/ 0 w 47"/>
                <a:gd name="T3" fmla="*/ 26 h 28"/>
                <a:gd name="T4" fmla="*/ 0 w 47"/>
                <a:gd name="T5" fmla="*/ 28 h 28"/>
                <a:gd name="T6" fmla="*/ 32 w 47"/>
                <a:gd name="T7" fmla="*/ 10 h 28"/>
                <a:gd name="T8" fmla="*/ 32 w 47"/>
                <a:gd name="T9" fmla="*/ 9 h 28"/>
                <a:gd name="T10" fmla="*/ 47 w 47"/>
                <a:gd name="T11" fmla="*/ 0 h 28"/>
                <a:gd name="T12" fmla="*/ 46 w 47"/>
                <a:gd name="T13" fmla="*/ 1 h 28"/>
                <a:gd name="T14" fmla="*/ 46 w 47"/>
                <a:gd name="T15" fmla="*/ 1 h 28"/>
                <a:gd name="T16" fmla="*/ 47 w 47"/>
                <a:gd name="T17" fmla="*/ 1 h 28"/>
                <a:gd name="T18" fmla="*/ 47 w 4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28">
                  <a:moveTo>
                    <a:pt x="32" y="9"/>
                  </a:moveTo>
                  <a:cubicBezTo>
                    <a:pt x="0" y="26"/>
                    <a:pt x="0" y="26"/>
                    <a:pt x="0" y="26"/>
                  </a:cubicBezTo>
                  <a:cubicBezTo>
                    <a:pt x="0" y="28"/>
                    <a:pt x="0" y="28"/>
                    <a:pt x="0" y="28"/>
                  </a:cubicBezTo>
                  <a:cubicBezTo>
                    <a:pt x="32" y="10"/>
                    <a:pt x="32" y="10"/>
                    <a:pt x="32" y="10"/>
                  </a:cubicBezTo>
                  <a:cubicBezTo>
                    <a:pt x="32" y="9"/>
                    <a:pt x="32" y="9"/>
                    <a:pt x="32" y="9"/>
                  </a:cubicBezTo>
                  <a:moveTo>
                    <a:pt x="47" y="0"/>
                  </a:moveTo>
                  <a:cubicBezTo>
                    <a:pt x="46" y="1"/>
                    <a:pt x="46" y="1"/>
                    <a:pt x="46" y="1"/>
                  </a:cubicBezTo>
                  <a:cubicBezTo>
                    <a:pt x="46" y="1"/>
                    <a:pt x="46" y="1"/>
                    <a:pt x="46" y="1"/>
                  </a:cubicBezTo>
                  <a:cubicBezTo>
                    <a:pt x="47" y="1"/>
                    <a:pt x="47" y="1"/>
                    <a:pt x="47" y="1"/>
                  </a:cubicBezTo>
                  <a:cubicBezTo>
                    <a:pt x="47" y="0"/>
                    <a:pt x="47" y="0"/>
                    <a:pt x="47" y="0"/>
                  </a:cubicBezTo>
                </a:path>
              </a:pathLst>
            </a:custGeom>
            <a:solidFill>
              <a:srgbClr val="C39E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96" name="ïṣ1ïḋe"/>
            <p:cNvSpPr/>
            <p:nvPr>
              <p:custDataLst>
                <p:tags r:id="rId86"/>
              </p:custDataLst>
            </p:nvPr>
          </p:nvSpPr>
          <p:spPr bwMode="auto">
            <a:xfrm>
              <a:off x="6091767" y="5130183"/>
              <a:ext cx="180622" cy="107244"/>
            </a:xfrm>
            <a:custGeom>
              <a:avLst/>
              <a:gdLst>
                <a:gd name="T0" fmla="*/ 64 w 64"/>
                <a:gd name="T1" fmla="*/ 0 h 38"/>
                <a:gd name="T2" fmla="*/ 45 w 64"/>
                <a:gd name="T3" fmla="*/ 0 h 38"/>
                <a:gd name="T4" fmla="*/ 0 w 64"/>
                <a:gd name="T5" fmla="*/ 26 h 38"/>
                <a:gd name="T6" fmla="*/ 0 w 64"/>
                <a:gd name="T7" fmla="*/ 38 h 38"/>
                <a:gd name="T8" fmla="*/ 64 w 64"/>
                <a:gd name="T9" fmla="*/ 0 h 38"/>
              </a:gdLst>
              <a:ahLst/>
              <a:cxnLst>
                <a:cxn ang="0">
                  <a:pos x="T0" y="T1"/>
                </a:cxn>
                <a:cxn ang="0">
                  <a:pos x="T2" y="T3"/>
                </a:cxn>
                <a:cxn ang="0">
                  <a:pos x="T4" y="T5"/>
                </a:cxn>
                <a:cxn ang="0">
                  <a:pos x="T6" y="T7"/>
                </a:cxn>
                <a:cxn ang="0">
                  <a:pos x="T8" y="T9"/>
                </a:cxn>
              </a:cxnLst>
              <a:rect l="0" t="0" r="r" b="b"/>
              <a:pathLst>
                <a:path w="64" h="38">
                  <a:moveTo>
                    <a:pt x="64" y="0"/>
                  </a:moveTo>
                  <a:lnTo>
                    <a:pt x="45" y="0"/>
                  </a:lnTo>
                  <a:lnTo>
                    <a:pt x="0" y="26"/>
                  </a:lnTo>
                  <a:lnTo>
                    <a:pt x="0" y="38"/>
                  </a:lnTo>
                  <a:lnTo>
                    <a:pt x="64" y="0"/>
                  </a:lnTo>
                  <a:close/>
                </a:path>
              </a:pathLst>
            </a:custGeom>
            <a:solidFill>
              <a:srgbClr val="C47B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97" name="ïṥḷîḍé"/>
            <p:cNvSpPr/>
            <p:nvPr>
              <p:custDataLst>
                <p:tags r:id="rId87"/>
              </p:custDataLst>
            </p:nvPr>
          </p:nvSpPr>
          <p:spPr bwMode="auto">
            <a:xfrm>
              <a:off x="6091767" y="5130183"/>
              <a:ext cx="180622" cy="107244"/>
            </a:xfrm>
            <a:custGeom>
              <a:avLst/>
              <a:gdLst>
                <a:gd name="T0" fmla="*/ 64 w 64"/>
                <a:gd name="T1" fmla="*/ 0 h 38"/>
                <a:gd name="T2" fmla="*/ 45 w 64"/>
                <a:gd name="T3" fmla="*/ 0 h 38"/>
                <a:gd name="T4" fmla="*/ 0 w 64"/>
                <a:gd name="T5" fmla="*/ 26 h 38"/>
                <a:gd name="T6" fmla="*/ 0 w 64"/>
                <a:gd name="T7" fmla="*/ 38 h 38"/>
                <a:gd name="T8" fmla="*/ 64 w 64"/>
                <a:gd name="T9" fmla="*/ 0 h 38"/>
              </a:gdLst>
              <a:ahLst/>
              <a:cxnLst>
                <a:cxn ang="0">
                  <a:pos x="T0" y="T1"/>
                </a:cxn>
                <a:cxn ang="0">
                  <a:pos x="T2" y="T3"/>
                </a:cxn>
                <a:cxn ang="0">
                  <a:pos x="T4" y="T5"/>
                </a:cxn>
                <a:cxn ang="0">
                  <a:pos x="T6" y="T7"/>
                </a:cxn>
                <a:cxn ang="0">
                  <a:pos x="T8" y="T9"/>
                </a:cxn>
              </a:cxnLst>
              <a:rect l="0" t="0" r="r" b="b"/>
              <a:pathLst>
                <a:path w="64" h="38">
                  <a:moveTo>
                    <a:pt x="64" y="0"/>
                  </a:moveTo>
                  <a:lnTo>
                    <a:pt x="45" y="0"/>
                  </a:lnTo>
                  <a:lnTo>
                    <a:pt x="0" y="26"/>
                  </a:lnTo>
                  <a:lnTo>
                    <a:pt x="0" y="38"/>
                  </a:lnTo>
                  <a:lnTo>
                    <a:pt x="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98" name="íSḷíḍê"/>
            <p:cNvSpPr/>
            <p:nvPr>
              <p:custDataLst>
                <p:tags r:id="rId88"/>
              </p:custDataLst>
            </p:nvPr>
          </p:nvSpPr>
          <p:spPr bwMode="auto">
            <a:xfrm>
              <a:off x="6306256" y="5034227"/>
              <a:ext cx="73378" cy="47979"/>
            </a:xfrm>
            <a:custGeom>
              <a:avLst/>
              <a:gdLst>
                <a:gd name="T0" fmla="*/ 26 w 26"/>
                <a:gd name="T1" fmla="*/ 0 h 17"/>
                <a:gd name="T2" fmla="*/ 0 w 26"/>
                <a:gd name="T3" fmla="*/ 17 h 17"/>
                <a:gd name="T4" fmla="*/ 16 w 26"/>
                <a:gd name="T5" fmla="*/ 17 h 17"/>
                <a:gd name="T6" fmla="*/ 26 w 26"/>
                <a:gd name="T7" fmla="*/ 10 h 17"/>
                <a:gd name="T8" fmla="*/ 26 w 26"/>
                <a:gd name="T9" fmla="*/ 0 h 17"/>
              </a:gdLst>
              <a:ahLst/>
              <a:cxnLst>
                <a:cxn ang="0">
                  <a:pos x="T0" y="T1"/>
                </a:cxn>
                <a:cxn ang="0">
                  <a:pos x="T2" y="T3"/>
                </a:cxn>
                <a:cxn ang="0">
                  <a:pos x="T4" y="T5"/>
                </a:cxn>
                <a:cxn ang="0">
                  <a:pos x="T6" y="T7"/>
                </a:cxn>
                <a:cxn ang="0">
                  <a:pos x="T8" y="T9"/>
                </a:cxn>
              </a:cxnLst>
              <a:rect l="0" t="0" r="r" b="b"/>
              <a:pathLst>
                <a:path w="26" h="17">
                  <a:moveTo>
                    <a:pt x="26" y="0"/>
                  </a:moveTo>
                  <a:lnTo>
                    <a:pt x="0" y="17"/>
                  </a:lnTo>
                  <a:lnTo>
                    <a:pt x="16" y="17"/>
                  </a:lnTo>
                  <a:lnTo>
                    <a:pt x="26" y="10"/>
                  </a:lnTo>
                  <a:lnTo>
                    <a:pt x="26" y="0"/>
                  </a:lnTo>
                  <a:close/>
                </a:path>
              </a:pathLst>
            </a:custGeom>
            <a:solidFill>
              <a:srgbClr val="C39E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99" name="îṧliḓê"/>
            <p:cNvSpPr/>
            <p:nvPr>
              <p:custDataLst>
                <p:tags r:id="rId89"/>
              </p:custDataLst>
            </p:nvPr>
          </p:nvSpPr>
          <p:spPr bwMode="auto">
            <a:xfrm>
              <a:off x="6306256" y="5034227"/>
              <a:ext cx="73378" cy="47979"/>
            </a:xfrm>
            <a:custGeom>
              <a:avLst/>
              <a:gdLst>
                <a:gd name="T0" fmla="*/ 26 w 26"/>
                <a:gd name="T1" fmla="*/ 0 h 17"/>
                <a:gd name="T2" fmla="*/ 0 w 26"/>
                <a:gd name="T3" fmla="*/ 17 h 17"/>
                <a:gd name="T4" fmla="*/ 16 w 26"/>
                <a:gd name="T5" fmla="*/ 17 h 17"/>
                <a:gd name="T6" fmla="*/ 26 w 26"/>
                <a:gd name="T7" fmla="*/ 10 h 17"/>
                <a:gd name="T8" fmla="*/ 26 w 26"/>
                <a:gd name="T9" fmla="*/ 0 h 17"/>
              </a:gdLst>
              <a:ahLst/>
              <a:cxnLst>
                <a:cxn ang="0">
                  <a:pos x="T0" y="T1"/>
                </a:cxn>
                <a:cxn ang="0">
                  <a:pos x="T2" y="T3"/>
                </a:cxn>
                <a:cxn ang="0">
                  <a:pos x="T4" y="T5"/>
                </a:cxn>
                <a:cxn ang="0">
                  <a:pos x="T6" y="T7"/>
                </a:cxn>
                <a:cxn ang="0">
                  <a:pos x="T8" y="T9"/>
                </a:cxn>
              </a:cxnLst>
              <a:rect l="0" t="0" r="r" b="b"/>
              <a:pathLst>
                <a:path w="26" h="17">
                  <a:moveTo>
                    <a:pt x="26" y="0"/>
                  </a:moveTo>
                  <a:lnTo>
                    <a:pt x="0" y="17"/>
                  </a:lnTo>
                  <a:lnTo>
                    <a:pt x="16" y="17"/>
                  </a:lnTo>
                  <a:lnTo>
                    <a:pt x="26" y="10"/>
                  </a:lnTo>
                  <a:lnTo>
                    <a:pt x="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00" name="í$ḻíḋé"/>
            <p:cNvSpPr/>
            <p:nvPr>
              <p:custDataLst>
                <p:tags r:id="rId90"/>
              </p:custDataLst>
            </p:nvPr>
          </p:nvSpPr>
          <p:spPr bwMode="auto">
            <a:xfrm>
              <a:off x="6218766" y="5028583"/>
              <a:ext cx="180622" cy="101600"/>
            </a:xfrm>
            <a:custGeom>
              <a:avLst/>
              <a:gdLst>
                <a:gd name="T0" fmla="*/ 47 w 64"/>
                <a:gd name="T1" fmla="*/ 19 h 36"/>
                <a:gd name="T2" fmla="*/ 31 w 64"/>
                <a:gd name="T3" fmla="*/ 19 h 36"/>
                <a:gd name="T4" fmla="*/ 0 w 64"/>
                <a:gd name="T5" fmla="*/ 36 h 36"/>
                <a:gd name="T6" fmla="*/ 19 w 64"/>
                <a:gd name="T7" fmla="*/ 36 h 36"/>
                <a:gd name="T8" fmla="*/ 47 w 64"/>
                <a:gd name="T9" fmla="*/ 19 h 36"/>
                <a:gd name="T10" fmla="*/ 64 w 64"/>
                <a:gd name="T11" fmla="*/ 0 h 36"/>
                <a:gd name="T12" fmla="*/ 57 w 64"/>
                <a:gd name="T13" fmla="*/ 2 h 36"/>
                <a:gd name="T14" fmla="*/ 57 w 64"/>
                <a:gd name="T15" fmla="*/ 12 h 36"/>
                <a:gd name="T16" fmla="*/ 64 w 64"/>
                <a:gd name="T17" fmla="*/ 9 h 36"/>
                <a:gd name="T18" fmla="*/ 64 w 64"/>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36">
                  <a:moveTo>
                    <a:pt x="47" y="19"/>
                  </a:moveTo>
                  <a:lnTo>
                    <a:pt x="31" y="19"/>
                  </a:lnTo>
                  <a:lnTo>
                    <a:pt x="0" y="36"/>
                  </a:lnTo>
                  <a:lnTo>
                    <a:pt x="19" y="36"/>
                  </a:lnTo>
                  <a:lnTo>
                    <a:pt x="47" y="19"/>
                  </a:lnTo>
                  <a:close/>
                  <a:moveTo>
                    <a:pt x="64" y="0"/>
                  </a:moveTo>
                  <a:lnTo>
                    <a:pt x="57" y="2"/>
                  </a:lnTo>
                  <a:lnTo>
                    <a:pt x="57" y="12"/>
                  </a:lnTo>
                  <a:lnTo>
                    <a:pt x="64" y="9"/>
                  </a:lnTo>
                  <a:lnTo>
                    <a:pt x="64" y="0"/>
                  </a:lnTo>
                  <a:close/>
                </a:path>
              </a:pathLst>
            </a:custGeom>
            <a:solidFill>
              <a:srgbClr val="484A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01" name="îŝľïḋe"/>
            <p:cNvSpPr/>
            <p:nvPr>
              <p:custDataLst>
                <p:tags r:id="rId91"/>
              </p:custDataLst>
            </p:nvPr>
          </p:nvSpPr>
          <p:spPr bwMode="auto">
            <a:xfrm>
              <a:off x="6218766" y="5028583"/>
              <a:ext cx="180622" cy="101600"/>
            </a:xfrm>
            <a:custGeom>
              <a:avLst/>
              <a:gdLst>
                <a:gd name="T0" fmla="*/ 47 w 64"/>
                <a:gd name="T1" fmla="*/ 19 h 36"/>
                <a:gd name="T2" fmla="*/ 31 w 64"/>
                <a:gd name="T3" fmla="*/ 19 h 36"/>
                <a:gd name="T4" fmla="*/ 0 w 64"/>
                <a:gd name="T5" fmla="*/ 36 h 36"/>
                <a:gd name="T6" fmla="*/ 19 w 64"/>
                <a:gd name="T7" fmla="*/ 36 h 36"/>
                <a:gd name="T8" fmla="*/ 47 w 64"/>
                <a:gd name="T9" fmla="*/ 19 h 36"/>
                <a:gd name="T10" fmla="*/ 64 w 64"/>
                <a:gd name="T11" fmla="*/ 0 h 36"/>
                <a:gd name="T12" fmla="*/ 57 w 64"/>
                <a:gd name="T13" fmla="*/ 2 h 36"/>
                <a:gd name="T14" fmla="*/ 57 w 64"/>
                <a:gd name="T15" fmla="*/ 12 h 36"/>
                <a:gd name="T16" fmla="*/ 64 w 64"/>
                <a:gd name="T17" fmla="*/ 9 h 36"/>
                <a:gd name="T18" fmla="*/ 64 w 64"/>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36">
                  <a:moveTo>
                    <a:pt x="47" y="19"/>
                  </a:moveTo>
                  <a:lnTo>
                    <a:pt x="31" y="19"/>
                  </a:lnTo>
                  <a:lnTo>
                    <a:pt x="0" y="36"/>
                  </a:lnTo>
                  <a:lnTo>
                    <a:pt x="19" y="36"/>
                  </a:lnTo>
                  <a:lnTo>
                    <a:pt x="47" y="19"/>
                  </a:lnTo>
                  <a:moveTo>
                    <a:pt x="64" y="0"/>
                  </a:moveTo>
                  <a:lnTo>
                    <a:pt x="57" y="2"/>
                  </a:lnTo>
                  <a:lnTo>
                    <a:pt x="57" y="12"/>
                  </a:lnTo>
                  <a:lnTo>
                    <a:pt x="64" y="9"/>
                  </a:lnTo>
                  <a:lnTo>
                    <a:pt x="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02" name="îṣḷíďe"/>
            <p:cNvSpPr/>
            <p:nvPr>
              <p:custDataLst>
                <p:tags r:id="rId92"/>
              </p:custDataLst>
            </p:nvPr>
          </p:nvSpPr>
          <p:spPr bwMode="auto">
            <a:xfrm>
              <a:off x="6447367" y="4828204"/>
              <a:ext cx="307623" cy="194734"/>
            </a:xfrm>
            <a:custGeom>
              <a:avLst/>
              <a:gdLst>
                <a:gd name="T0" fmla="*/ 109 w 109"/>
                <a:gd name="T1" fmla="*/ 0 h 69"/>
                <a:gd name="T2" fmla="*/ 0 w 109"/>
                <a:gd name="T3" fmla="*/ 62 h 69"/>
                <a:gd name="T4" fmla="*/ 0 w 109"/>
                <a:gd name="T5" fmla="*/ 69 h 69"/>
                <a:gd name="T6" fmla="*/ 109 w 109"/>
                <a:gd name="T7" fmla="*/ 5 h 69"/>
                <a:gd name="T8" fmla="*/ 109 w 109"/>
                <a:gd name="T9" fmla="*/ 0 h 69"/>
              </a:gdLst>
              <a:ahLst/>
              <a:cxnLst>
                <a:cxn ang="0">
                  <a:pos x="T0" y="T1"/>
                </a:cxn>
                <a:cxn ang="0">
                  <a:pos x="T2" y="T3"/>
                </a:cxn>
                <a:cxn ang="0">
                  <a:pos x="T4" y="T5"/>
                </a:cxn>
                <a:cxn ang="0">
                  <a:pos x="T6" y="T7"/>
                </a:cxn>
                <a:cxn ang="0">
                  <a:pos x="T8" y="T9"/>
                </a:cxn>
              </a:cxnLst>
              <a:rect l="0" t="0" r="r" b="b"/>
              <a:pathLst>
                <a:path w="109" h="69">
                  <a:moveTo>
                    <a:pt x="109" y="0"/>
                  </a:moveTo>
                  <a:lnTo>
                    <a:pt x="0" y="62"/>
                  </a:lnTo>
                  <a:lnTo>
                    <a:pt x="0" y="69"/>
                  </a:lnTo>
                  <a:lnTo>
                    <a:pt x="109" y="5"/>
                  </a:lnTo>
                  <a:lnTo>
                    <a:pt x="109" y="0"/>
                  </a:lnTo>
                  <a:close/>
                </a:path>
              </a:pathLst>
            </a:custGeom>
            <a:solidFill>
              <a:srgbClr val="C39E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03" name="íşḻiḍè"/>
            <p:cNvSpPr/>
            <p:nvPr>
              <p:custDataLst>
                <p:tags r:id="rId93"/>
              </p:custDataLst>
            </p:nvPr>
          </p:nvSpPr>
          <p:spPr bwMode="auto">
            <a:xfrm>
              <a:off x="6447367" y="4828204"/>
              <a:ext cx="307623" cy="194734"/>
            </a:xfrm>
            <a:custGeom>
              <a:avLst/>
              <a:gdLst>
                <a:gd name="T0" fmla="*/ 109 w 109"/>
                <a:gd name="T1" fmla="*/ 0 h 69"/>
                <a:gd name="T2" fmla="*/ 0 w 109"/>
                <a:gd name="T3" fmla="*/ 62 h 69"/>
                <a:gd name="T4" fmla="*/ 0 w 109"/>
                <a:gd name="T5" fmla="*/ 69 h 69"/>
                <a:gd name="T6" fmla="*/ 109 w 109"/>
                <a:gd name="T7" fmla="*/ 5 h 69"/>
                <a:gd name="T8" fmla="*/ 109 w 109"/>
                <a:gd name="T9" fmla="*/ 0 h 69"/>
              </a:gdLst>
              <a:ahLst/>
              <a:cxnLst>
                <a:cxn ang="0">
                  <a:pos x="T0" y="T1"/>
                </a:cxn>
                <a:cxn ang="0">
                  <a:pos x="T2" y="T3"/>
                </a:cxn>
                <a:cxn ang="0">
                  <a:pos x="T4" y="T5"/>
                </a:cxn>
                <a:cxn ang="0">
                  <a:pos x="T6" y="T7"/>
                </a:cxn>
                <a:cxn ang="0">
                  <a:pos x="T8" y="T9"/>
                </a:cxn>
              </a:cxnLst>
              <a:rect l="0" t="0" r="r" b="b"/>
              <a:pathLst>
                <a:path w="109" h="69">
                  <a:moveTo>
                    <a:pt x="109" y="0"/>
                  </a:moveTo>
                  <a:lnTo>
                    <a:pt x="0" y="62"/>
                  </a:lnTo>
                  <a:lnTo>
                    <a:pt x="0" y="69"/>
                  </a:lnTo>
                  <a:lnTo>
                    <a:pt x="109" y="5"/>
                  </a:lnTo>
                  <a:lnTo>
                    <a:pt x="10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04" name="îS1iḋé"/>
            <p:cNvSpPr/>
            <p:nvPr>
              <p:custDataLst>
                <p:tags r:id="rId94"/>
              </p:custDataLst>
            </p:nvPr>
          </p:nvSpPr>
          <p:spPr bwMode="auto">
            <a:xfrm>
              <a:off x="6399388" y="4814094"/>
              <a:ext cx="375356" cy="239890"/>
            </a:xfrm>
            <a:custGeom>
              <a:avLst/>
              <a:gdLst>
                <a:gd name="T0" fmla="*/ 17 w 133"/>
                <a:gd name="T1" fmla="*/ 67 h 85"/>
                <a:gd name="T2" fmla="*/ 0 w 133"/>
                <a:gd name="T3" fmla="*/ 76 h 85"/>
                <a:gd name="T4" fmla="*/ 0 w 133"/>
                <a:gd name="T5" fmla="*/ 85 h 85"/>
                <a:gd name="T6" fmla="*/ 17 w 133"/>
                <a:gd name="T7" fmla="*/ 74 h 85"/>
                <a:gd name="T8" fmla="*/ 17 w 133"/>
                <a:gd name="T9" fmla="*/ 67 h 85"/>
                <a:gd name="T10" fmla="*/ 133 w 133"/>
                <a:gd name="T11" fmla="*/ 0 h 85"/>
                <a:gd name="T12" fmla="*/ 126 w 133"/>
                <a:gd name="T13" fmla="*/ 5 h 85"/>
                <a:gd name="T14" fmla="*/ 126 w 133"/>
                <a:gd name="T15" fmla="*/ 10 h 85"/>
                <a:gd name="T16" fmla="*/ 133 w 133"/>
                <a:gd name="T17" fmla="*/ 5 h 85"/>
                <a:gd name="T18" fmla="*/ 133 w 133"/>
                <a:gd name="T1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85">
                  <a:moveTo>
                    <a:pt x="17" y="67"/>
                  </a:moveTo>
                  <a:lnTo>
                    <a:pt x="0" y="76"/>
                  </a:lnTo>
                  <a:lnTo>
                    <a:pt x="0" y="85"/>
                  </a:lnTo>
                  <a:lnTo>
                    <a:pt x="17" y="74"/>
                  </a:lnTo>
                  <a:lnTo>
                    <a:pt x="17" y="67"/>
                  </a:lnTo>
                  <a:close/>
                  <a:moveTo>
                    <a:pt x="133" y="0"/>
                  </a:moveTo>
                  <a:lnTo>
                    <a:pt x="126" y="5"/>
                  </a:lnTo>
                  <a:lnTo>
                    <a:pt x="126" y="10"/>
                  </a:lnTo>
                  <a:lnTo>
                    <a:pt x="133" y="5"/>
                  </a:lnTo>
                  <a:lnTo>
                    <a:pt x="133" y="0"/>
                  </a:lnTo>
                  <a:close/>
                </a:path>
              </a:pathLst>
            </a:custGeom>
            <a:solidFill>
              <a:srgbClr val="484A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05" name="işḻíḍe"/>
            <p:cNvSpPr/>
            <p:nvPr>
              <p:custDataLst>
                <p:tags r:id="rId95"/>
              </p:custDataLst>
            </p:nvPr>
          </p:nvSpPr>
          <p:spPr bwMode="auto">
            <a:xfrm>
              <a:off x="6399388" y="4814094"/>
              <a:ext cx="375356" cy="239890"/>
            </a:xfrm>
            <a:custGeom>
              <a:avLst/>
              <a:gdLst>
                <a:gd name="T0" fmla="*/ 17 w 133"/>
                <a:gd name="T1" fmla="*/ 67 h 85"/>
                <a:gd name="T2" fmla="*/ 0 w 133"/>
                <a:gd name="T3" fmla="*/ 76 h 85"/>
                <a:gd name="T4" fmla="*/ 0 w 133"/>
                <a:gd name="T5" fmla="*/ 85 h 85"/>
                <a:gd name="T6" fmla="*/ 17 w 133"/>
                <a:gd name="T7" fmla="*/ 74 h 85"/>
                <a:gd name="T8" fmla="*/ 17 w 133"/>
                <a:gd name="T9" fmla="*/ 67 h 85"/>
                <a:gd name="T10" fmla="*/ 133 w 133"/>
                <a:gd name="T11" fmla="*/ 0 h 85"/>
                <a:gd name="T12" fmla="*/ 126 w 133"/>
                <a:gd name="T13" fmla="*/ 5 h 85"/>
                <a:gd name="T14" fmla="*/ 126 w 133"/>
                <a:gd name="T15" fmla="*/ 10 h 85"/>
                <a:gd name="T16" fmla="*/ 133 w 133"/>
                <a:gd name="T17" fmla="*/ 5 h 85"/>
                <a:gd name="T18" fmla="*/ 133 w 133"/>
                <a:gd name="T1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85">
                  <a:moveTo>
                    <a:pt x="17" y="67"/>
                  </a:moveTo>
                  <a:lnTo>
                    <a:pt x="0" y="76"/>
                  </a:lnTo>
                  <a:lnTo>
                    <a:pt x="0" y="85"/>
                  </a:lnTo>
                  <a:lnTo>
                    <a:pt x="17" y="74"/>
                  </a:lnTo>
                  <a:lnTo>
                    <a:pt x="17" y="67"/>
                  </a:lnTo>
                  <a:moveTo>
                    <a:pt x="133" y="0"/>
                  </a:moveTo>
                  <a:lnTo>
                    <a:pt x="126" y="5"/>
                  </a:lnTo>
                  <a:lnTo>
                    <a:pt x="126" y="10"/>
                  </a:lnTo>
                  <a:lnTo>
                    <a:pt x="133" y="5"/>
                  </a:lnTo>
                  <a:lnTo>
                    <a:pt x="1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06" name="íṩliďé"/>
            <p:cNvSpPr/>
            <p:nvPr>
              <p:custDataLst>
                <p:tags r:id="rId96"/>
              </p:custDataLst>
            </p:nvPr>
          </p:nvSpPr>
          <p:spPr bwMode="auto">
            <a:xfrm>
              <a:off x="6774745" y="4613715"/>
              <a:ext cx="369712" cy="214489"/>
            </a:xfrm>
            <a:custGeom>
              <a:avLst/>
              <a:gdLst>
                <a:gd name="T0" fmla="*/ 17 w 131"/>
                <a:gd name="T1" fmla="*/ 62 h 76"/>
                <a:gd name="T2" fmla="*/ 0 w 131"/>
                <a:gd name="T3" fmla="*/ 71 h 76"/>
                <a:gd name="T4" fmla="*/ 0 w 131"/>
                <a:gd name="T5" fmla="*/ 76 h 76"/>
                <a:gd name="T6" fmla="*/ 17 w 131"/>
                <a:gd name="T7" fmla="*/ 66 h 76"/>
                <a:gd name="T8" fmla="*/ 17 w 131"/>
                <a:gd name="T9" fmla="*/ 62 h 76"/>
                <a:gd name="T10" fmla="*/ 131 w 131"/>
                <a:gd name="T11" fmla="*/ 0 h 76"/>
                <a:gd name="T12" fmla="*/ 128 w 131"/>
                <a:gd name="T13" fmla="*/ 0 h 76"/>
                <a:gd name="T14" fmla="*/ 128 w 131"/>
                <a:gd name="T15" fmla="*/ 2 h 76"/>
                <a:gd name="T16" fmla="*/ 131 w 131"/>
                <a:gd name="T17" fmla="*/ 0 h 76"/>
                <a:gd name="T18" fmla="*/ 131 w 131"/>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76">
                  <a:moveTo>
                    <a:pt x="17" y="62"/>
                  </a:moveTo>
                  <a:lnTo>
                    <a:pt x="0" y="71"/>
                  </a:lnTo>
                  <a:lnTo>
                    <a:pt x="0" y="76"/>
                  </a:lnTo>
                  <a:lnTo>
                    <a:pt x="17" y="66"/>
                  </a:lnTo>
                  <a:lnTo>
                    <a:pt x="17" y="62"/>
                  </a:lnTo>
                  <a:close/>
                  <a:moveTo>
                    <a:pt x="131" y="0"/>
                  </a:moveTo>
                  <a:lnTo>
                    <a:pt x="128" y="0"/>
                  </a:lnTo>
                  <a:lnTo>
                    <a:pt x="128" y="2"/>
                  </a:lnTo>
                  <a:lnTo>
                    <a:pt x="131" y="0"/>
                  </a:lnTo>
                  <a:lnTo>
                    <a:pt x="131" y="0"/>
                  </a:lnTo>
                  <a:close/>
                </a:path>
              </a:pathLst>
            </a:custGeom>
            <a:solidFill>
              <a:srgbClr val="484A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07" name="íśḷïďê"/>
            <p:cNvSpPr/>
            <p:nvPr>
              <p:custDataLst>
                <p:tags r:id="rId97"/>
              </p:custDataLst>
            </p:nvPr>
          </p:nvSpPr>
          <p:spPr bwMode="auto">
            <a:xfrm>
              <a:off x="6774745" y="4613715"/>
              <a:ext cx="369712" cy="214489"/>
            </a:xfrm>
            <a:custGeom>
              <a:avLst/>
              <a:gdLst>
                <a:gd name="T0" fmla="*/ 17 w 131"/>
                <a:gd name="T1" fmla="*/ 62 h 76"/>
                <a:gd name="T2" fmla="*/ 0 w 131"/>
                <a:gd name="T3" fmla="*/ 71 h 76"/>
                <a:gd name="T4" fmla="*/ 0 w 131"/>
                <a:gd name="T5" fmla="*/ 76 h 76"/>
                <a:gd name="T6" fmla="*/ 17 w 131"/>
                <a:gd name="T7" fmla="*/ 66 h 76"/>
                <a:gd name="T8" fmla="*/ 17 w 131"/>
                <a:gd name="T9" fmla="*/ 62 h 76"/>
                <a:gd name="T10" fmla="*/ 131 w 131"/>
                <a:gd name="T11" fmla="*/ 0 h 76"/>
                <a:gd name="T12" fmla="*/ 128 w 131"/>
                <a:gd name="T13" fmla="*/ 0 h 76"/>
                <a:gd name="T14" fmla="*/ 128 w 131"/>
                <a:gd name="T15" fmla="*/ 2 h 76"/>
                <a:gd name="T16" fmla="*/ 131 w 131"/>
                <a:gd name="T17" fmla="*/ 0 h 76"/>
                <a:gd name="T18" fmla="*/ 131 w 131"/>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76">
                  <a:moveTo>
                    <a:pt x="17" y="62"/>
                  </a:moveTo>
                  <a:lnTo>
                    <a:pt x="0" y="71"/>
                  </a:lnTo>
                  <a:lnTo>
                    <a:pt x="0" y="76"/>
                  </a:lnTo>
                  <a:lnTo>
                    <a:pt x="17" y="66"/>
                  </a:lnTo>
                  <a:lnTo>
                    <a:pt x="17" y="62"/>
                  </a:lnTo>
                  <a:moveTo>
                    <a:pt x="131" y="0"/>
                  </a:moveTo>
                  <a:lnTo>
                    <a:pt x="128" y="0"/>
                  </a:lnTo>
                  <a:lnTo>
                    <a:pt x="128" y="2"/>
                  </a:lnTo>
                  <a:lnTo>
                    <a:pt x="131" y="0"/>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08" name="iśḻïḑê"/>
            <p:cNvSpPr/>
            <p:nvPr>
              <p:custDataLst>
                <p:tags r:id="rId98"/>
              </p:custDataLst>
            </p:nvPr>
          </p:nvSpPr>
          <p:spPr bwMode="auto">
            <a:xfrm>
              <a:off x="7037210" y="4619360"/>
              <a:ext cx="93134" cy="62089"/>
            </a:xfrm>
            <a:custGeom>
              <a:avLst/>
              <a:gdLst>
                <a:gd name="T0" fmla="*/ 14 w 14"/>
                <a:gd name="T1" fmla="*/ 0 h 9"/>
                <a:gd name="T2" fmla="*/ 0 w 14"/>
                <a:gd name="T3" fmla="*/ 8 h 9"/>
                <a:gd name="T4" fmla="*/ 0 w 14"/>
                <a:gd name="T5" fmla="*/ 9 h 9"/>
                <a:gd name="T6" fmla="*/ 14 w 14"/>
                <a:gd name="T7" fmla="*/ 0 h 9"/>
                <a:gd name="T8" fmla="*/ 14 w 14"/>
                <a:gd name="T9" fmla="*/ 0 h 9"/>
              </a:gdLst>
              <a:ahLst/>
              <a:cxnLst>
                <a:cxn ang="0">
                  <a:pos x="T0" y="T1"/>
                </a:cxn>
                <a:cxn ang="0">
                  <a:pos x="T2" y="T3"/>
                </a:cxn>
                <a:cxn ang="0">
                  <a:pos x="T4" y="T5"/>
                </a:cxn>
                <a:cxn ang="0">
                  <a:pos x="T6" y="T7"/>
                </a:cxn>
                <a:cxn ang="0">
                  <a:pos x="T8" y="T9"/>
                </a:cxn>
              </a:cxnLst>
              <a:rect l="0" t="0" r="r" b="b"/>
              <a:pathLst>
                <a:path w="14" h="9">
                  <a:moveTo>
                    <a:pt x="14" y="0"/>
                  </a:moveTo>
                  <a:cubicBezTo>
                    <a:pt x="0" y="8"/>
                    <a:pt x="0" y="8"/>
                    <a:pt x="0" y="8"/>
                  </a:cubicBezTo>
                  <a:cubicBezTo>
                    <a:pt x="0" y="9"/>
                    <a:pt x="0" y="9"/>
                    <a:pt x="0" y="9"/>
                  </a:cubicBezTo>
                  <a:cubicBezTo>
                    <a:pt x="14" y="0"/>
                    <a:pt x="14" y="0"/>
                    <a:pt x="14" y="0"/>
                  </a:cubicBezTo>
                  <a:cubicBezTo>
                    <a:pt x="14" y="0"/>
                    <a:pt x="14" y="0"/>
                    <a:pt x="14" y="0"/>
                  </a:cubicBezTo>
                </a:path>
              </a:pathLst>
            </a:custGeom>
            <a:solidFill>
              <a:srgbClr val="C28E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09" name="ïśḷíḓe"/>
            <p:cNvSpPr/>
            <p:nvPr>
              <p:custDataLst>
                <p:tags r:id="rId99"/>
              </p:custDataLst>
            </p:nvPr>
          </p:nvSpPr>
          <p:spPr bwMode="auto">
            <a:xfrm>
              <a:off x="5386211" y="2423673"/>
              <a:ext cx="2342445" cy="1916288"/>
            </a:xfrm>
            <a:custGeom>
              <a:avLst/>
              <a:gdLst>
                <a:gd name="T0" fmla="*/ 830 w 830"/>
                <a:gd name="T1" fmla="*/ 221 h 679"/>
                <a:gd name="T2" fmla="*/ 33 w 830"/>
                <a:gd name="T3" fmla="*/ 679 h 679"/>
                <a:gd name="T4" fmla="*/ 0 w 830"/>
                <a:gd name="T5" fmla="*/ 491 h 679"/>
                <a:gd name="T6" fmla="*/ 830 w 830"/>
                <a:gd name="T7" fmla="*/ 0 h 679"/>
                <a:gd name="T8" fmla="*/ 808 w 830"/>
                <a:gd name="T9" fmla="*/ 142 h 679"/>
                <a:gd name="T10" fmla="*/ 830 w 830"/>
                <a:gd name="T11" fmla="*/ 221 h 679"/>
              </a:gdLst>
              <a:ahLst/>
              <a:cxnLst>
                <a:cxn ang="0">
                  <a:pos x="T0" y="T1"/>
                </a:cxn>
                <a:cxn ang="0">
                  <a:pos x="T2" y="T3"/>
                </a:cxn>
                <a:cxn ang="0">
                  <a:pos x="T4" y="T5"/>
                </a:cxn>
                <a:cxn ang="0">
                  <a:pos x="T6" y="T7"/>
                </a:cxn>
                <a:cxn ang="0">
                  <a:pos x="T8" y="T9"/>
                </a:cxn>
                <a:cxn ang="0">
                  <a:pos x="T10" y="T11"/>
                </a:cxn>
              </a:cxnLst>
              <a:rect l="0" t="0" r="r" b="b"/>
              <a:pathLst>
                <a:path w="830" h="679">
                  <a:moveTo>
                    <a:pt x="830" y="221"/>
                  </a:moveTo>
                  <a:lnTo>
                    <a:pt x="33" y="679"/>
                  </a:lnTo>
                  <a:lnTo>
                    <a:pt x="0" y="491"/>
                  </a:lnTo>
                  <a:lnTo>
                    <a:pt x="830" y="0"/>
                  </a:lnTo>
                  <a:lnTo>
                    <a:pt x="808" y="142"/>
                  </a:lnTo>
                  <a:lnTo>
                    <a:pt x="830" y="221"/>
                  </a:lnTo>
                  <a:close/>
                </a:path>
              </a:pathLst>
            </a:custGeom>
            <a:solidFill>
              <a:srgbClr val="F8E1A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10" name="îṣľïďè"/>
            <p:cNvSpPr/>
            <p:nvPr>
              <p:custDataLst>
                <p:tags r:id="rId100"/>
              </p:custDataLst>
            </p:nvPr>
          </p:nvSpPr>
          <p:spPr bwMode="auto">
            <a:xfrm>
              <a:off x="5386211" y="2423673"/>
              <a:ext cx="2342445" cy="1916288"/>
            </a:xfrm>
            <a:custGeom>
              <a:avLst/>
              <a:gdLst>
                <a:gd name="T0" fmla="*/ 830 w 830"/>
                <a:gd name="T1" fmla="*/ 221 h 679"/>
                <a:gd name="T2" fmla="*/ 33 w 830"/>
                <a:gd name="T3" fmla="*/ 679 h 679"/>
                <a:gd name="T4" fmla="*/ 0 w 830"/>
                <a:gd name="T5" fmla="*/ 491 h 679"/>
                <a:gd name="T6" fmla="*/ 830 w 830"/>
                <a:gd name="T7" fmla="*/ 0 h 679"/>
                <a:gd name="T8" fmla="*/ 808 w 830"/>
                <a:gd name="T9" fmla="*/ 142 h 679"/>
                <a:gd name="T10" fmla="*/ 830 w 830"/>
                <a:gd name="T11" fmla="*/ 221 h 679"/>
              </a:gdLst>
              <a:ahLst/>
              <a:cxnLst>
                <a:cxn ang="0">
                  <a:pos x="T0" y="T1"/>
                </a:cxn>
                <a:cxn ang="0">
                  <a:pos x="T2" y="T3"/>
                </a:cxn>
                <a:cxn ang="0">
                  <a:pos x="T4" y="T5"/>
                </a:cxn>
                <a:cxn ang="0">
                  <a:pos x="T6" y="T7"/>
                </a:cxn>
                <a:cxn ang="0">
                  <a:pos x="T8" y="T9"/>
                </a:cxn>
                <a:cxn ang="0">
                  <a:pos x="T10" y="T11"/>
                </a:cxn>
              </a:cxnLst>
              <a:rect l="0" t="0" r="r" b="b"/>
              <a:pathLst>
                <a:path w="830" h="679">
                  <a:moveTo>
                    <a:pt x="830" y="221"/>
                  </a:moveTo>
                  <a:lnTo>
                    <a:pt x="33" y="679"/>
                  </a:lnTo>
                  <a:lnTo>
                    <a:pt x="0" y="491"/>
                  </a:lnTo>
                  <a:lnTo>
                    <a:pt x="830" y="0"/>
                  </a:lnTo>
                  <a:lnTo>
                    <a:pt x="808" y="142"/>
                  </a:lnTo>
                  <a:lnTo>
                    <a:pt x="830" y="2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11" name="i$lîḋè"/>
            <p:cNvSpPr/>
            <p:nvPr>
              <p:custDataLst>
                <p:tags r:id="rId101"/>
              </p:custDataLst>
            </p:nvPr>
          </p:nvSpPr>
          <p:spPr bwMode="auto">
            <a:xfrm>
              <a:off x="5346700" y="2384162"/>
              <a:ext cx="2413001" cy="1986843"/>
            </a:xfrm>
            <a:custGeom>
              <a:avLst/>
              <a:gdLst>
                <a:gd name="T0" fmla="*/ 20 w 360"/>
                <a:gd name="T1" fmla="*/ 297 h 297"/>
                <a:gd name="T2" fmla="*/ 18 w 360"/>
                <a:gd name="T3" fmla="*/ 297 h 297"/>
                <a:gd name="T4" fmla="*/ 15 w 360"/>
                <a:gd name="T5" fmla="*/ 293 h 297"/>
                <a:gd name="T6" fmla="*/ 1 w 360"/>
                <a:gd name="T7" fmla="*/ 214 h 297"/>
                <a:gd name="T8" fmla="*/ 3 w 360"/>
                <a:gd name="T9" fmla="*/ 209 h 297"/>
                <a:gd name="T10" fmla="*/ 352 w 360"/>
                <a:gd name="T11" fmla="*/ 1 h 297"/>
                <a:gd name="T12" fmla="*/ 358 w 360"/>
                <a:gd name="T13" fmla="*/ 1 h 297"/>
                <a:gd name="T14" fmla="*/ 360 w 360"/>
                <a:gd name="T15" fmla="*/ 7 h 297"/>
                <a:gd name="T16" fmla="*/ 351 w 360"/>
                <a:gd name="T17" fmla="*/ 66 h 297"/>
                <a:gd name="T18" fmla="*/ 360 w 360"/>
                <a:gd name="T19" fmla="*/ 97 h 297"/>
                <a:gd name="T20" fmla="*/ 357 w 360"/>
                <a:gd name="T21" fmla="*/ 104 h 297"/>
                <a:gd name="T22" fmla="*/ 23 w 360"/>
                <a:gd name="T23" fmla="*/ 296 h 297"/>
                <a:gd name="T24" fmla="*/ 20 w 360"/>
                <a:gd name="T25" fmla="*/ 297 h 297"/>
                <a:gd name="T26" fmla="*/ 12 w 360"/>
                <a:gd name="T27" fmla="*/ 216 h 297"/>
                <a:gd name="T28" fmla="*/ 24 w 360"/>
                <a:gd name="T29" fmla="*/ 283 h 297"/>
                <a:gd name="T30" fmla="*/ 348 w 360"/>
                <a:gd name="T31" fmla="*/ 96 h 297"/>
                <a:gd name="T32" fmla="*/ 340 w 360"/>
                <a:gd name="T33" fmla="*/ 68 h 297"/>
                <a:gd name="T34" fmla="*/ 340 w 360"/>
                <a:gd name="T35" fmla="*/ 65 h 297"/>
                <a:gd name="T36" fmla="*/ 347 w 360"/>
                <a:gd name="T37" fmla="*/ 16 h 297"/>
                <a:gd name="T38" fmla="*/ 12 w 360"/>
                <a:gd name="T39" fmla="*/ 21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0" h="297">
                  <a:moveTo>
                    <a:pt x="20" y="297"/>
                  </a:moveTo>
                  <a:cubicBezTo>
                    <a:pt x="20" y="297"/>
                    <a:pt x="19" y="297"/>
                    <a:pt x="18" y="297"/>
                  </a:cubicBezTo>
                  <a:cubicBezTo>
                    <a:pt x="17" y="296"/>
                    <a:pt x="15" y="294"/>
                    <a:pt x="15" y="293"/>
                  </a:cubicBezTo>
                  <a:cubicBezTo>
                    <a:pt x="1" y="214"/>
                    <a:pt x="1" y="214"/>
                    <a:pt x="1" y="214"/>
                  </a:cubicBezTo>
                  <a:cubicBezTo>
                    <a:pt x="0" y="212"/>
                    <a:pt x="1" y="210"/>
                    <a:pt x="3" y="209"/>
                  </a:cubicBezTo>
                  <a:cubicBezTo>
                    <a:pt x="352" y="1"/>
                    <a:pt x="352" y="1"/>
                    <a:pt x="352" y="1"/>
                  </a:cubicBezTo>
                  <a:cubicBezTo>
                    <a:pt x="354" y="0"/>
                    <a:pt x="356" y="0"/>
                    <a:pt x="358" y="1"/>
                  </a:cubicBezTo>
                  <a:cubicBezTo>
                    <a:pt x="359" y="2"/>
                    <a:pt x="360" y="5"/>
                    <a:pt x="360" y="7"/>
                  </a:cubicBezTo>
                  <a:cubicBezTo>
                    <a:pt x="351" y="66"/>
                    <a:pt x="351" y="66"/>
                    <a:pt x="351" y="66"/>
                  </a:cubicBezTo>
                  <a:cubicBezTo>
                    <a:pt x="360" y="97"/>
                    <a:pt x="360" y="97"/>
                    <a:pt x="360" y="97"/>
                  </a:cubicBezTo>
                  <a:cubicBezTo>
                    <a:pt x="360" y="100"/>
                    <a:pt x="359" y="102"/>
                    <a:pt x="357" y="104"/>
                  </a:cubicBezTo>
                  <a:cubicBezTo>
                    <a:pt x="23" y="296"/>
                    <a:pt x="23" y="296"/>
                    <a:pt x="23" y="296"/>
                  </a:cubicBezTo>
                  <a:cubicBezTo>
                    <a:pt x="22" y="297"/>
                    <a:pt x="21" y="297"/>
                    <a:pt x="20" y="297"/>
                  </a:cubicBezTo>
                  <a:moveTo>
                    <a:pt x="12" y="216"/>
                  </a:moveTo>
                  <a:cubicBezTo>
                    <a:pt x="24" y="283"/>
                    <a:pt x="24" y="283"/>
                    <a:pt x="24" y="283"/>
                  </a:cubicBezTo>
                  <a:cubicBezTo>
                    <a:pt x="348" y="96"/>
                    <a:pt x="348" y="96"/>
                    <a:pt x="348" y="96"/>
                  </a:cubicBezTo>
                  <a:cubicBezTo>
                    <a:pt x="340" y="68"/>
                    <a:pt x="340" y="68"/>
                    <a:pt x="340" y="68"/>
                  </a:cubicBezTo>
                  <a:cubicBezTo>
                    <a:pt x="340" y="67"/>
                    <a:pt x="340" y="66"/>
                    <a:pt x="340" y="65"/>
                  </a:cubicBezTo>
                  <a:cubicBezTo>
                    <a:pt x="347" y="16"/>
                    <a:pt x="347" y="16"/>
                    <a:pt x="347" y="16"/>
                  </a:cubicBezTo>
                  <a:cubicBezTo>
                    <a:pt x="12" y="216"/>
                    <a:pt x="12" y="216"/>
                    <a:pt x="12" y="216"/>
                  </a:cubicBezTo>
                </a:path>
              </a:pathLst>
            </a:custGeom>
            <a:solidFill>
              <a:srgbClr val="5E60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12" name="ïś1iḓe"/>
            <p:cNvSpPr/>
            <p:nvPr>
              <p:custDataLst>
                <p:tags r:id="rId102"/>
              </p:custDataLst>
            </p:nvPr>
          </p:nvSpPr>
          <p:spPr bwMode="auto">
            <a:xfrm>
              <a:off x="5479344" y="4339961"/>
              <a:ext cx="536222" cy="0"/>
            </a:xfrm>
            <a:custGeom>
              <a:avLst/>
              <a:gdLst>
                <a:gd name="T0" fmla="*/ 0 w 190"/>
                <a:gd name="T1" fmla="*/ 190 w 190"/>
                <a:gd name="T2" fmla="*/ 0 w 190"/>
              </a:gdLst>
              <a:ahLst/>
              <a:cxnLst>
                <a:cxn ang="0">
                  <a:pos x="T0" y="0"/>
                </a:cxn>
                <a:cxn ang="0">
                  <a:pos x="T1" y="0"/>
                </a:cxn>
                <a:cxn ang="0">
                  <a:pos x="T2" y="0"/>
                </a:cxn>
              </a:cxnLst>
              <a:rect l="0" t="0" r="r" b="b"/>
              <a:pathLst>
                <a:path w="190">
                  <a:moveTo>
                    <a:pt x="0" y="0"/>
                  </a:moveTo>
                  <a:lnTo>
                    <a:pt x="190" y="0"/>
                  </a:lnTo>
                  <a:lnTo>
                    <a:pt x="0" y="0"/>
                  </a:lnTo>
                  <a:close/>
                </a:path>
              </a:pathLst>
            </a:custGeom>
            <a:solidFill>
              <a:srgbClr val="C6C6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13" name="îšlíďê"/>
            <p:cNvSpPr/>
            <p:nvPr>
              <p:custDataLst>
                <p:tags r:id="rId103"/>
              </p:custDataLst>
            </p:nvPr>
          </p:nvSpPr>
          <p:spPr bwMode="auto">
            <a:xfrm>
              <a:off x="5479344" y="4339961"/>
              <a:ext cx="53622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14" name="îsľiḍe"/>
            <p:cNvSpPr/>
            <p:nvPr>
              <p:custDataLst>
                <p:tags r:id="rId104"/>
              </p:custDataLst>
            </p:nvPr>
          </p:nvSpPr>
          <p:spPr bwMode="auto">
            <a:xfrm>
              <a:off x="5479344" y="4297627"/>
              <a:ext cx="536222" cy="73378"/>
            </a:xfrm>
            <a:prstGeom prst="rect">
              <a:avLst/>
            </a:prstGeom>
            <a:solidFill>
              <a:srgbClr val="5E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115" name="íšḷiḑè"/>
            <p:cNvSpPr/>
            <p:nvPr>
              <p:custDataLst>
                <p:tags r:id="rId105"/>
              </p:custDataLst>
            </p:nvPr>
          </p:nvSpPr>
          <p:spPr bwMode="auto">
            <a:xfrm>
              <a:off x="5479344" y="4297627"/>
              <a:ext cx="536222" cy="73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116" name="íṩľîḑé"/>
            <p:cNvSpPr/>
            <p:nvPr>
              <p:custDataLst>
                <p:tags r:id="rId106"/>
              </p:custDataLst>
            </p:nvPr>
          </p:nvSpPr>
          <p:spPr bwMode="auto">
            <a:xfrm>
              <a:off x="5747456" y="3676738"/>
              <a:ext cx="1885245" cy="1673577"/>
            </a:xfrm>
            <a:custGeom>
              <a:avLst/>
              <a:gdLst>
                <a:gd name="T0" fmla="*/ 668 w 668"/>
                <a:gd name="T1" fmla="*/ 0 h 593"/>
                <a:gd name="T2" fmla="*/ 0 w 668"/>
                <a:gd name="T3" fmla="*/ 372 h 593"/>
                <a:gd name="T4" fmla="*/ 0 w 668"/>
                <a:gd name="T5" fmla="*/ 593 h 593"/>
                <a:gd name="T6" fmla="*/ 668 w 668"/>
                <a:gd name="T7" fmla="*/ 220 h 593"/>
                <a:gd name="T8" fmla="*/ 668 w 668"/>
                <a:gd name="T9" fmla="*/ 0 h 593"/>
              </a:gdLst>
              <a:ahLst/>
              <a:cxnLst>
                <a:cxn ang="0">
                  <a:pos x="T0" y="T1"/>
                </a:cxn>
                <a:cxn ang="0">
                  <a:pos x="T2" y="T3"/>
                </a:cxn>
                <a:cxn ang="0">
                  <a:pos x="T4" y="T5"/>
                </a:cxn>
                <a:cxn ang="0">
                  <a:pos x="T6" y="T7"/>
                </a:cxn>
                <a:cxn ang="0">
                  <a:pos x="T8" y="T9"/>
                </a:cxn>
              </a:cxnLst>
              <a:rect l="0" t="0" r="r" b="b"/>
              <a:pathLst>
                <a:path w="668" h="593">
                  <a:moveTo>
                    <a:pt x="668" y="0"/>
                  </a:moveTo>
                  <a:lnTo>
                    <a:pt x="0" y="372"/>
                  </a:lnTo>
                  <a:lnTo>
                    <a:pt x="0" y="593"/>
                  </a:lnTo>
                  <a:lnTo>
                    <a:pt x="668" y="220"/>
                  </a:lnTo>
                  <a:lnTo>
                    <a:pt x="668" y="0"/>
                  </a:lnTo>
                  <a:close/>
                </a:path>
              </a:pathLst>
            </a:custGeom>
            <a:solidFill>
              <a:srgbClr val="F8E1A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17" name="îṥ1ídè"/>
            <p:cNvSpPr/>
            <p:nvPr>
              <p:custDataLst>
                <p:tags r:id="rId107"/>
              </p:custDataLst>
            </p:nvPr>
          </p:nvSpPr>
          <p:spPr bwMode="auto">
            <a:xfrm>
              <a:off x="5747456" y="3676738"/>
              <a:ext cx="1885245" cy="1673577"/>
            </a:xfrm>
            <a:custGeom>
              <a:avLst/>
              <a:gdLst>
                <a:gd name="T0" fmla="*/ 668 w 668"/>
                <a:gd name="T1" fmla="*/ 0 h 593"/>
                <a:gd name="T2" fmla="*/ 0 w 668"/>
                <a:gd name="T3" fmla="*/ 372 h 593"/>
                <a:gd name="T4" fmla="*/ 0 w 668"/>
                <a:gd name="T5" fmla="*/ 593 h 593"/>
                <a:gd name="T6" fmla="*/ 668 w 668"/>
                <a:gd name="T7" fmla="*/ 220 h 593"/>
                <a:gd name="T8" fmla="*/ 668 w 668"/>
                <a:gd name="T9" fmla="*/ 0 h 593"/>
              </a:gdLst>
              <a:ahLst/>
              <a:cxnLst>
                <a:cxn ang="0">
                  <a:pos x="T0" y="T1"/>
                </a:cxn>
                <a:cxn ang="0">
                  <a:pos x="T2" y="T3"/>
                </a:cxn>
                <a:cxn ang="0">
                  <a:pos x="T4" y="T5"/>
                </a:cxn>
                <a:cxn ang="0">
                  <a:pos x="T6" y="T7"/>
                </a:cxn>
                <a:cxn ang="0">
                  <a:pos x="T8" y="T9"/>
                </a:cxn>
              </a:cxnLst>
              <a:rect l="0" t="0" r="r" b="b"/>
              <a:pathLst>
                <a:path w="668" h="593">
                  <a:moveTo>
                    <a:pt x="668" y="0"/>
                  </a:moveTo>
                  <a:lnTo>
                    <a:pt x="0" y="372"/>
                  </a:lnTo>
                  <a:lnTo>
                    <a:pt x="0" y="593"/>
                  </a:lnTo>
                  <a:lnTo>
                    <a:pt x="668" y="220"/>
                  </a:lnTo>
                  <a:lnTo>
                    <a:pt x="6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18" name="ïŝļîḓê"/>
            <p:cNvSpPr/>
            <p:nvPr>
              <p:custDataLst>
                <p:tags r:id="rId108"/>
              </p:custDataLst>
            </p:nvPr>
          </p:nvSpPr>
          <p:spPr bwMode="auto">
            <a:xfrm>
              <a:off x="5713589" y="3637227"/>
              <a:ext cx="1952978" cy="1746955"/>
            </a:xfrm>
            <a:custGeom>
              <a:avLst/>
              <a:gdLst>
                <a:gd name="T0" fmla="*/ 5 w 291"/>
                <a:gd name="T1" fmla="*/ 261 h 261"/>
                <a:gd name="T2" fmla="*/ 3 w 291"/>
                <a:gd name="T3" fmla="*/ 261 h 261"/>
                <a:gd name="T4" fmla="*/ 0 w 291"/>
                <a:gd name="T5" fmla="*/ 256 h 261"/>
                <a:gd name="T6" fmla="*/ 0 w 291"/>
                <a:gd name="T7" fmla="*/ 163 h 261"/>
                <a:gd name="T8" fmla="*/ 3 w 291"/>
                <a:gd name="T9" fmla="*/ 158 h 261"/>
                <a:gd name="T10" fmla="*/ 283 w 291"/>
                <a:gd name="T11" fmla="*/ 1 h 261"/>
                <a:gd name="T12" fmla="*/ 289 w 291"/>
                <a:gd name="T13" fmla="*/ 1 h 261"/>
                <a:gd name="T14" fmla="*/ 291 w 291"/>
                <a:gd name="T15" fmla="*/ 6 h 261"/>
                <a:gd name="T16" fmla="*/ 291 w 291"/>
                <a:gd name="T17" fmla="*/ 99 h 261"/>
                <a:gd name="T18" fmla="*/ 288 w 291"/>
                <a:gd name="T19" fmla="*/ 103 h 261"/>
                <a:gd name="T20" fmla="*/ 8 w 291"/>
                <a:gd name="T21" fmla="*/ 261 h 261"/>
                <a:gd name="T22" fmla="*/ 5 w 291"/>
                <a:gd name="T23" fmla="*/ 261 h 261"/>
                <a:gd name="T24" fmla="*/ 11 w 291"/>
                <a:gd name="T25" fmla="*/ 166 h 261"/>
                <a:gd name="T26" fmla="*/ 11 w 291"/>
                <a:gd name="T27" fmla="*/ 247 h 261"/>
                <a:gd name="T28" fmla="*/ 280 w 291"/>
                <a:gd name="T29" fmla="*/ 95 h 261"/>
                <a:gd name="T30" fmla="*/ 280 w 291"/>
                <a:gd name="T31" fmla="*/ 15 h 261"/>
                <a:gd name="T32" fmla="*/ 11 w 291"/>
                <a:gd name="T33" fmla="*/ 16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1" h="261">
                  <a:moveTo>
                    <a:pt x="5" y="261"/>
                  </a:moveTo>
                  <a:cubicBezTo>
                    <a:pt x="4" y="261"/>
                    <a:pt x="4" y="261"/>
                    <a:pt x="3" y="261"/>
                  </a:cubicBezTo>
                  <a:cubicBezTo>
                    <a:pt x="1" y="260"/>
                    <a:pt x="0" y="258"/>
                    <a:pt x="0" y="256"/>
                  </a:cubicBezTo>
                  <a:cubicBezTo>
                    <a:pt x="0" y="163"/>
                    <a:pt x="0" y="163"/>
                    <a:pt x="0" y="163"/>
                  </a:cubicBezTo>
                  <a:cubicBezTo>
                    <a:pt x="0" y="161"/>
                    <a:pt x="1" y="159"/>
                    <a:pt x="3" y="158"/>
                  </a:cubicBezTo>
                  <a:cubicBezTo>
                    <a:pt x="283" y="1"/>
                    <a:pt x="283" y="1"/>
                    <a:pt x="283" y="1"/>
                  </a:cubicBezTo>
                  <a:cubicBezTo>
                    <a:pt x="285" y="0"/>
                    <a:pt x="287" y="0"/>
                    <a:pt x="289" y="1"/>
                  </a:cubicBezTo>
                  <a:cubicBezTo>
                    <a:pt x="290" y="2"/>
                    <a:pt x="291" y="4"/>
                    <a:pt x="291" y="6"/>
                  </a:cubicBezTo>
                  <a:cubicBezTo>
                    <a:pt x="291" y="99"/>
                    <a:pt x="291" y="99"/>
                    <a:pt x="291" y="99"/>
                  </a:cubicBezTo>
                  <a:cubicBezTo>
                    <a:pt x="291" y="101"/>
                    <a:pt x="290" y="102"/>
                    <a:pt x="288" y="103"/>
                  </a:cubicBezTo>
                  <a:cubicBezTo>
                    <a:pt x="8" y="261"/>
                    <a:pt x="8" y="261"/>
                    <a:pt x="8" y="261"/>
                  </a:cubicBezTo>
                  <a:cubicBezTo>
                    <a:pt x="7" y="261"/>
                    <a:pt x="6" y="261"/>
                    <a:pt x="5" y="261"/>
                  </a:cubicBezTo>
                  <a:moveTo>
                    <a:pt x="11" y="166"/>
                  </a:moveTo>
                  <a:cubicBezTo>
                    <a:pt x="11" y="247"/>
                    <a:pt x="11" y="247"/>
                    <a:pt x="11" y="247"/>
                  </a:cubicBezTo>
                  <a:cubicBezTo>
                    <a:pt x="280" y="95"/>
                    <a:pt x="280" y="95"/>
                    <a:pt x="280" y="95"/>
                  </a:cubicBezTo>
                  <a:cubicBezTo>
                    <a:pt x="280" y="15"/>
                    <a:pt x="280" y="15"/>
                    <a:pt x="280" y="15"/>
                  </a:cubicBezTo>
                  <a:cubicBezTo>
                    <a:pt x="11" y="166"/>
                    <a:pt x="11" y="166"/>
                    <a:pt x="11" y="166"/>
                  </a:cubicBezTo>
                </a:path>
              </a:pathLst>
            </a:custGeom>
            <a:solidFill>
              <a:srgbClr val="5E60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19" name="ïśḷíḋé"/>
            <p:cNvSpPr/>
            <p:nvPr>
              <p:custDataLst>
                <p:tags r:id="rId109"/>
              </p:custDataLst>
            </p:nvPr>
          </p:nvSpPr>
          <p:spPr bwMode="auto">
            <a:xfrm>
              <a:off x="6726766" y="4814094"/>
              <a:ext cx="592667" cy="956734"/>
            </a:xfrm>
            <a:custGeom>
              <a:avLst/>
              <a:gdLst>
                <a:gd name="T0" fmla="*/ 210 w 210"/>
                <a:gd name="T1" fmla="*/ 0 h 339"/>
                <a:gd name="T2" fmla="*/ 0 w 210"/>
                <a:gd name="T3" fmla="*/ 119 h 339"/>
                <a:gd name="T4" fmla="*/ 26 w 210"/>
                <a:gd name="T5" fmla="*/ 204 h 339"/>
                <a:gd name="T6" fmla="*/ 0 w 210"/>
                <a:gd name="T7" fmla="*/ 339 h 339"/>
                <a:gd name="T8" fmla="*/ 210 w 210"/>
                <a:gd name="T9" fmla="*/ 221 h 339"/>
                <a:gd name="T10" fmla="*/ 210 w 210"/>
                <a:gd name="T11" fmla="*/ 0 h 339"/>
              </a:gdLst>
              <a:ahLst/>
              <a:cxnLst>
                <a:cxn ang="0">
                  <a:pos x="T0" y="T1"/>
                </a:cxn>
                <a:cxn ang="0">
                  <a:pos x="T2" y="T3"/>
                </a:cxn>
                <a:cxn ang="0">
                  <a:pos x="T4" y="T5"/>
                </a:cxn>
                <a:cxn ang="0">
                  <a:pos x="T6" y="T7"/>
                </a:cxn>
                <a:cxn ang="0">
                  <a:pos x="T8" y="T9"/>
                </a:cxn>
                <a:cxn ang="0">
                  <a:pos x="T10" y="T11"/>
                </a:cxn>
              </a:cxnLst>
              <a:rect l="0" t="0" r="r" b="b"/>
              <a:pathLst>
                <a:path w="210" h="339">
                  <a:moveTo>
                    <a:pt x="210" y="0"/>
                  </a:moveTo>
                  <a:lnTo>
                    <a:pt x="0" y="119"/>
                  </a:lnTo>
                  <a:lnTo>
                    <a:pt x="26" y="204"/>
                  </a:lnTo>
                  <a:lnTo>
                    <a:pt x="0" y="339"/>
                  </a:lnTo>
                  <a:lnTo>
                    <a:pt x="210" y="221"/>
                  </a:lnTo>
                  <a:lnTo>
                    <a:pt x="210" y="0"/>
                  </a:lnTo>
                  <a:close/>
                </a:path>
              </a:pathLst>
            </a:custGeom>
            <a:solidFill>
              <a:srgbClr val="F8E1A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20" name="ï$ḻiḋè"/>
            <p:cNvSpPr/>
            <p:nvPr>
              <p:custDataLst>
                <p:tags r:id="rId110"/>
              </p:custDataLst>
            </p:nvPr>
          </p:nvSpPr>
          <p:spPr bwMode="auto">
            <a:xfrm>
              <a:off x="6726766" y="4814094"/>
              <a:ext cx="592667" cy="956734"/>
            </a:xfrm>
            <a:custGeom>
              <a:avLst/>
              <a:gdLst>
                <a:gd name="T0" fmla="*/ 210 w 210"/>
                <a:gd name="T1" fmla="*/ 0 h 339"/>
                <a:gd name="T2" fmla="*/ 0 w 210"/>
                <a:gd name="T3" fmla="*/ 119 h 339"/>
                <a:gd name="T4" fmla="*/ 26 w 210"/>
                <a:gd name="T5" fmla="*/ 204 h 339"/>
                <a:gd name="T6" fmla="*/ 0 w 210"/>
                <a:gd name="T7" fmla="*/ 339 h 339"/>
                <a:gd name="T8" fmla="*/ 210 w 210"/>
                <a:gd name="T9" fmla="*/ 221 h 339"/>
                <a:gd name="T10" fmla="*/ 210 w 210"/>
                <a:gd name="T11" fmla="*/ 0 h 339"/>
              </a:gdLst>
              <a:ahLst/>
              <a:cxnLst>
                <a:cxn ang="0">
                  <a:pos x="T0" y="T1"/>
                </a:cxn>
                <a:cxn ang="0">
                  <a:pos x="T2" y="T3"/>
                </a:cxn>
                <a:cxn ang="0">
                  <a:pos x="T4" y="T5"/>
                </a:cxn>
                <a:cxn ang="0">
                  <a:pos x="T6" y="T7"/>
                </a:cxn>
                <a:cxn ang="0">
                  <a:pos x="T8" y="T9"/>
                </a:cxn>
                <a:cxn ang="0">
                  <a:pos x="T10" y="T11"/>
                </a:cxn>
              </a:cxnLst>
              <a:rect l="0" t="0" r="r" b="b"/>
              <a:pathLst>
                <a:path w="210" h="339">
                  <a:moveTo>
                    <a:pt x="210" y="0"/>
                  </a:moveTo>
                  <a:lnTo>
                    <a:pt x="0" y="119"/>
                  </a:lnTo>
                  <a:lnTo>
                    <a:pt x="26" y="204"/>
                  </a:lnTo>
                  <a:lnTo>
                    <a:pt x="0" y="339"/>
                  </a:lnTo>
                  <a:lnTo>
                    <a:pt x="210" y="221"/>
                  </a:lnTo>
                  <a:lnTo>
                    <a:pt x="2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21" name="îṧḷîďè"/>
            <p:cNvSpPr/>
            <p:nvPr>
              <p:custDataLst>
                <p:tags r:id="rId111"/>
              </p:custDataLst>
            </p:nvPr>
          </p:nvSpPr>
          <p:spPr bwMode="auto">
            <a:xfrm>
              <a:off x="6687255" y="4774583"/>
              <a:ext cx="663223" cy="1035756"/>
            </a:xfrm>
            <a:custGeom>
              <a:avLst/>
              <a:gdLst>
                <a:gd name="T0" fmla="*/ 6 w 99"/>
                <a:gd name="T1" fmla="*/ 155 h 155"/>
                <a:gd name="T2" fmla="*/ 3 w 99"/>
                <a:gd name="T3" fmla="*/ 154 h 155"/>
                <a:gd name="T4" fmla="*/ 1 w 99"/>
                <a:gd name="T5" fmla="*/ 148 h 155"/>
                <a:gd name="T6" fmla="*/ 11 w 99"/>
                <a:gd name="T7" fmla="*/ 93 h 155"/>
                <a:gd name="T8" fmla="*/ 1 w 99"/>
                <a:gd name="T9" fmla="*/ 58 h 155"/>
                <a:gd name="T10" fmla="*/ 3 w 99"/>
                <a:gd name="T11" fmla="*/ 51 h 155"/>
                <a:gd name="T12" fmla="*/ 91 w 99"/>
                <a:gd name="T13" fmla="*/ 1 h 155"/>
                <a:gd name="T14" fmla="*/ 96 w 99"/>
                <a:gd name="T15" fmla="*/ 1 h 155"/>
                <a:gd name="T16" fmla="*/ 99 w 99"/>
                <a:gd name="T17" fmla="*/ 6 h 155"/>
                <a:gd name="T18" fmla="*/ 99 w 99"/>
                <a:gd name="T19" fmla="*/ 99 h 155"/>
                <a:gd name="T20" fmla="*/ 96 w 99"/>
                <a:gd name="T21" fmla="*/ 103 h 155"/>
                <a:gd name="T22" fmla="*/ 9 w 99"/>
                <a:gd name="T23" fmla="*/ 154 h 155"/>
                <a:gd name="T24" fmla="*/ 6 w 99"/>
                <a:gd name="T25" fmla="*/ 155 h 155"/>
                <a:gd name="T26" fmla="*/ 12 w 99"/>
                <a:gd name="T27" fmla="*/ 59 h 155"/>
                <a:gd name="T28" fmla="*/ 22 w 99"/>
                <a:gd name="T29" fmla="*/ 91 h 155"/>
                <a:gd name="T30" fmla="*/ 22 w 99"/>
                <a:gd name="T31" fmla="*/ 93 h 155"/>
                <a:gd name="T32" fmla="*/ 14 w 99"/>
                <a:gd name="T33" fmla="*/ 138 h 155"/>
                <a:gd name="T34" fmla="*/ 88 w 99"/>
                <a:gd name="T35" fmla="*/ 95 h 155"/>
                <a:gd name="T36" fmla="*/ 88 w 99"/>
                <a:gd name="T37" fmla="*/ 15 h 155"/>
                <a:gd name="T38" fmla="*/ 12 w 99"/>
                <a:gd name="T39" fmla="*/ 5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9" h="155">
                  <a:moveTo>
                    <a:pt x="6" y="155"/>
                  </a:moveTo>
                  <a:cubicBezTo>
                    <a:pt x="5" y="155"/>
                    <a:pt x="4" y="154"/>
                    <a:pt x="3" y="154"/>
                  </a:cubicBezTo>
                  <a:cubicBezTo>
                    <a:pt x="1" y="152"/>
                    <a:pt x="0" y="150"/>
                    <a:pt x="1" y="148"/>
                  </a:cubicBezTo>
                  <a:cubicBezTo>
                    <a:pt x="11" y="93"/>
                    <a:pt x="11" y="93"/>
                    <a:pt x="11" y="93"/>
                  </a:cubicBezTo>
                  <a:cubicBezTo>
                    <a:pt x="1" y="58"/>
                    <a:pt x="1" y="58"/>
                    <a:pt x="1" y="58"/>
                  </a:cubicBezTo>
                  <a:cubicBezTo>
                    <a:pt x="0" y="55"/>
                    <a:pt x="1" y="53"/>
                    <a:pt x="3" y="51"/>
                  </a:cubicBezTo>
                  <a:cubicBezTo>
                    <a:pt x="91" y="1"/>
                    <a:pt x="91" y="1"/>
                    <a:pt x="91" y="1"/>
                  </a:cubicBezTo>
                  <a:cubicBezTo>
                    <a:pt x="93" y="0"/>
                    <a:pt x="95" y="0"/>
                    <a:pt x="96" y="1"/>
                  </a:cubicBezTo>
                  <a:cubicBezTo>
                    <a:pt x="98" y="2"/>
                    <a:pt x="99" y="4"/>
                    <a:pt x="99" y="6"/>
                  </a:cubicBezTo>
                  <a:cubicBezTo>
                    <a:pt x="99" y="99"/>
                    <a:pt x="99" y="99"/>
                    <a:pt x="99" y="99"/>
                  </a:cubicBezTo>
                  <a:cubicBezTo>
                    <a:pt x="99" y="101"/>
                    <a:pt x="98" y="102"/>
                    <a:pt x="96" y="103"/>
                  </a:cubicBezTo>
                  <a:cubicBezTo>
                    <a:pt x="9" y="154"/>
                    <a:pt x="9" y="154"/>
                    <a:pt x="9" y="154"/>
                  </a:cubicBezTo>
                  <a:cubicBezTo>
                    <a:pt x="8" y="154"/>
                    <a:pt x="7" y="155"/>
                    <a:pt x="6" y="155"/>
                  </a:cubicBezTo>
                  <a:moveTo>
                    <a:pt x="12" y="59"/>
                  </a:moveTo>
                  <a:cubicBezTo>
                    <a:pt x="22" y="91"/>
                    <a:pt x="22" y="91"/>
                    <a:pt x="22" y="91"/>
                  </a:cubicBezTo>
                  <a:cubicBezTo>
                    <a:pt x="22" y="92"/>
                    <a:pt x="22" y="92"/>
                    <a:pt x="22" y="93"/>
                  </a:cubicBezTo>
                  <a:cubicBezTo>
                    <a:pt x="14" y="138"/>
                    <a:pt x="14" y="138"/>
                    <a:pt x="14" y="138"/>
                  </a:cubicBezTo>
                  <a:cubicBezTo>
                    <a:pt x="88" y="95"/>
                    <a:pt x="88" y="95"/>
                    <a:pt x="88" y="95"/>
                  </a:cubicBezTo>
                  <a:cubicBezTo>
                    <a:pt x="88" y="15"/>
                    <a:pt x="88" y="15"/>
                    <a:pt x="88" y="15"/>
                  </a:cubicBezTo>
                  <a:cubicBezTo>
                    <a:pt x="12" y="59"/>
                    <a:pt x="12" y="59"/>
                    <a:pt x="12" y="59"/>
                  </a:cubicBezTo>
                </a:path>
              </a:pathLst>
            </a:custGeom>
            <a:solidFill>
              <a:srgbClr val="5E60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22" name="îslîḑè"/>
            <p:cNvSpPr/>
            <p:nvPr>
              <p:custDataLst>
                <p:tags r:id="rId112"/>
              </p:custDataLst>
            </p:nvPr>
          </p:nvSpPr>
          <p:spPr bwMode="auto">
            <a:xfrm>
              <a:off x="7183966" y="3676738"/>
              <a:ext cx="448734" cy="0"/>
            </a:xfrm>
            <a:custGeom>
              <a:avLst/>
              <a:gdLst>
                <a:gd name="T0" fmla="*/ 159 w 159"/>
                <a:gd name="T1" fmla="*/ 0 w 159"/>
                <a:gd name="T2" fmla="*/ 159 w 159"/>
              </a:gdLst>
              <a:ahLst/>
              <a:cxnLst>
                <a:cxn ang="0">
                  <a:pos x="T0" y="0"/>
                </a:cxn>
                <a:cxn ang="0">
                  <a:pos x="T1" y="0"/>
                </a:cxn>
                <a:cxn ang="0">
                  <a:pos x="T2" y="0"/>
                </a:cxn>
              </a:cxnLst>
              <a:rect l="0" t="0" r="r" b="b"/>
              <a:pathLst>
                <a:path w="159">
                  <a:moveTo>
                    <a:pt x="159" y="0"/>
                  </a:moveTo>
                  <a:lnTo>
                    <a:pt x="0" y="0"/>
                  </a:lnTo>
                  <a:lnTo>
                    <a:pt x="159" y="0"/>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23" name="ïs1iḋé"/>
            <p:cNvSpPr/>
            <p:nvPr>
              <p:custDataLst>
                <p:tags r:id="rId113"/>
              </p:custDataLst>
            </p:nvPr>
          </p:nvSpPr>
          <p:spPr bwMode="auto">
            <a:xfrm flipH="1">
              <a:off x="7183966" y="3676738"/>
              <a:ext cx="44873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24" name="îṧ1ïdè"/>
            <p:cNvSpPr/>
            <p:nvPr>
              <p:custDataLst>
                <p:tags r:id="rId114"/>
              </p:custDataLst>
            </p:nvPr>
          </p:nvSpPr>
          <p:spPr bwMode="auto">
            <a:xfrm>
              <a:off x="7183966" y="3637227"/>
              <a:ext cx="448734" cy="73378"/>
            </a:xfrm>
            <a:prstGeom prst="rect">
              <a:avLst/>
            </a:prstGeom>
            <a:solidFill>
              <a:srgbClr val="5E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125" name="íṧlîḑè"/>
            <p:cNvSpPr/>
            <p:nvPr>
              <p:custDataLst>
                <p:tags r:id="rId115"/>
              </p:custDataLst>
            </p:nvPr>
          </p:nvSpPr>
          <p:spPr bwMode="auto">
            <a:xfrm>
              <a:off x="6091767" y="5590204"/>
              <a:ext cx="1004711" cy="316089"/>
            </a:xfrm>
            <a:custGeom>
              <a:avLst/>
              <a:gdLst>
                <a:gd name="T0" fmla="*/ 0 w 150"/>
                <a:gd name="T1" fmla="*/ 0 h 47"/>
                <a:gd name="T2" fmla="*/ 51 w 150"/>
                <a:gd name="T3" fmla="*/ 47 h 47"/>
                <a:gd name="T4" fmla="*/ 101 w 150"/>
                <a:gd name="T5" fmla="*/ 47 h 47"/>
                <a:gd name="T6" fmla="*/ 150 w 150"/>
                <a:gd name="T7" fmla="*/ 11 h 47"/>
                <a:gd name="T8" fmla="*/ 104 w 150"/>
                <a:gd name="T9" fmla="*/ 32 h 47"/>
                <a:gd name="T10" fmla="*/ 98 w 150"/>
                <a:gd name="T11" fmla="*/ 32 h 47"/>
                <a:gd name="T12" fmla="*/ 98 w 150"/>
                <a:gd name="T13" fmla="*/ 32 h 47"/>
                <a:gd name="T14" fmla="*/ 95 w 150"/>
                <a:gd name="T15" fmla="*/ 33 h 47"/>
                <a:gd name="T16" fmla="*/ 92 w 150"/>
                <a:gd name="T17" fmla="*/ 32 h 47"/>
                <a:gd name="T18" fmla="*/ 54 w 150"/>
                <a:gd name="T19" fmla="*/ 32 h 47"/>
                <a:gd name="T20" fmla="*/ 0 w 150"/>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47">
                  <a:moveTo>
                    <a:pt x="0" y="0"/>
                  </a:moveTo>
                  <a:cubicBezTo>
                    <a:pt x="2" y="26"/>
                    <a:pt x="24" y="47"/>
                    <a:pt x="51" y="47"/>
                  </a:cubicBezTo>
                  <a:cubicBezTo>
                    <a:pt x="101" y="47"/>
                    <a:pt x="101" y="47"/>
                    <a:pt x="101" y="47"/>
                  </a:cubicBezTo>
                  <a:cubicBezTo>
                    <a:pt x="124" y="47"/>
                    <a:pt x="144" y="32"/>
                    <a:pt x="150" y="11"/>
                  </a:cubicBezTo>
                  <a:cubicBezTo>
                    <a:pt x="139" y="23"/>
                    <a:pt x="122" y="32"/>
                    <a:pt x="104" y="32"/>
                  </a:cubicBezTo>
                  <a:cubicBezTo>
                    <a:pt x="98" y="32"/>
                    <a:pt x="98" y="32"/>
                    <a:pt x="98" y="32"/>
                  </a:cubicBezTo>
                  <a:cubicBezTo>
                    <a:pt x="98" y="32"/>
                    <a:pt x="98" y="32"/>
                    <a:pt x="98" y="32"/>
                  </a:cubicBezTo>
                  <a:cubicBezTo>
                    <a:pt x="97" y="32"/>
                    <a:pt x="96" y="33"/>
                    <a:pt x="95" y="33"/>
                  </a:cubicBezTo>
                  <a:cubicBezTo>
                    <a:pt x="94" y="33"/>
                    <a:pt x="93" y="32"/>
                    <a:pt x="92" y="32"/>
                  </a:cubicBezTo>
                  <a:cubicBezTo>
                    <a:pt x="54" y="32"/>
                    <a:pt x="54" y="32"/>
                    <a:pt x="54" y="32"/>
                  </a:cubicBezTo>
                  <a:cubicBezTo>
                    <a:pt x="31" y="32"/>
                    <a:pt x="11" y="19"/>
                    <a:pt x="0" y="0"/>
                  </a:cubicBezTo>
                </a:path>
              </a:pathLst>
            </a:custGeom>
            <a:solidFill>
              <a:srgbClr val="E992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26" name="ïṩlïḓe"/>
            <p:cNvSpPr/>
            <p:nvPr>
              <p:custDataLst>
                <p:tags r:id="rId116"/>
              </p:custDataLst>
            </p:nvPr>
          </p:nvSpPr>
          <p:spPr bwMode="auto">
            <a:xfrm>
              <a:off x="6707011" y="5804692"/>
              <a:ext cx="39511" cy="5644"/>
            </a:xfrm>
            <a:custGeom>
              <a:avLst/>
              <a:gdLst>
                <a:gd name="T0" fmla="*/ 6 w 6"/>
                <a:gd name="T1" fmla="*/ 0 h 1"/>
                <a:gd name="T2" fmla="*/ 0 w 6"/>
                <a:gd name="T3" fmla="*/ 0 h 1"/>
                <a:gd name="T4" fmla="*/ 3 w 6"/>
                <a:gd name="T5" fmla="*/ 1 h 1"/>
                <a:gd name="T6" fmla="*/ 6 w 6"/>
                <a:gd name="T7" fmla="*/ 0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cubicBezTo>
                    <a:pt x="0" y="0"/>
                    <a:pt x="0" y="0"/>
                    <a:pt x="0" y="0"/>
                  </a:cubicBezTo>
                  <a:cubicBezTo>
                    <a:pt x="1" y="0"/>
                    <a:pt x="2" y="1"/>
                    <a:pt x="3" y="1"/>
                  </a:cubicBezTo>
                  <a:cubicBezTo>
                    <a:pt x="4" y="1"/>
                    <a:pt x="5" y="0"/>
                    <a:pt x="6" y="0"/>
                  </a:cubicBezTo>
                  <a:cubicBezTo>
                    <a:pt x="6" y="0"/>
                    <a:pt x="6" y="0"/>
                    <a:pt x="6" y="0"/>
                  </a:cubicBezTo>
                </a:path>
              </a:pathLst>
            </a:custGeom>
            <a:solidFill>
              <a:srgbClr val="5658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27" name="îsḷiďé"/>
            <p:cNvSpPr/>
            <p:nvPr>
              <p:custDataLst>
                <p:tags r:id="rId117"/>
              </p:custDataLst>
            </p:nvPr>
          </p:nvSpPr>
          <p:spPr bwMode="auto">
            <a:xfrm>
              <a:off x="5747456" y="5350316"/>
              <a:ext cx="268112" cy="0"/>
            </a:xfrm>
            <a:custGeom>
              <a:avLst/>
              <a:gdLst>
                <a:gd name="T0" fmla="*/ 0 w 95"/>
                <a:gd name="T1" fmla="*/ 95 w 95"/>
                <a:gd name="T2" fmla="*/ 0 w 95"/>
              </a:gdLst>
              <a:ahLst/>
              <a:cxnLst>
                <a:cxn ang="0">
                  <a:pos x="T0" y="0"/>
                </a:cxn>
                <a:cxn ang="0">
                  <a:pos x="T1" y="0"/>
                </a:cxn>
                <a:cxn ang="0">
                  <a:pos x="T2" y="0"/>
                </a:cxn>
              </a:cxnLst>
              <a:rect l="0" t="0" r="r" b="b"/>
              <a:pathLst>
                <a:path w="95">
                  <a:moveTo>
                    <a:pt x="0" y="0"/>
                  </a:moveTo>
                  <a:lnTo>
                    <a:pt x="95" y="0"/>
                  </a:lnTo>
                  <a:lnTo>
                    <a:pt x="0" y="0"/>
                  </a:lnTo>
                  <a:close/>
                </a:path>
              </a:pathLst>
            </a:custGeom>
            <a:solidFill>
              <a:srgbClr val="C6C6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28" name="îṩļíḑe"/>
            <p:cNvSpPr/>
            <p:nvPr>
              <p:custDataLst>
                <p:tags r:id="rId118"/>
              </p:custDataLst>
            </p:nvPr>
          </p:nvSpPr>
          <p:spPr bwMode="auto">
            <a:xfrm>
              <a:off x="5747456" y="5350316"/>
              <a:ext cx="26811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29" name="îšḻiḑé"/>
            <p:cNvSpPr/>
            <p:nvPr>
              <p:custDataLst>
                <p:tags r:id="rId119"/>
              </p:custDataLst>
            </p:nvPr>
          </p:nvSpPr>
          <p:spPr bwMode="auto">
            <a:xfrm>
              <a:off x="5747456" y="5310805"/>
              <a:ext cx="268112" cy="73378"/>
            </a:xfrm>
            <a:prstGeom prst="rect">
              <a:avLst/>
            </a:prstGeom>
            <a:solidFill>
              <a:srgbClr val="5E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130" name="iŝļîḋe"/>
            <p:cNvSpPr/>
            <p:nvPr>
              <p:custDataLst>
                <p:tags r:id="rId120"/>
              </p:custDataLst>
            </p:nvPr>
          </p:nvSpPr>
          <p:spPr bwMode="auto">
            <a:xfrm>
              <a:off x="5425722" y="3809384"/>
              <a:ext cx="121356" cy="468489"/>
            </a:xfrm>
            <a:custGeom>
              <a:avLst/>
              <a:gdLst>
                <a:gd name="T0" fmla="*/ 12 w 43"/>
                <a:gd name="T1" fmla="*/ 0 h 166"/>
                <a:gd name="T2" fmla="*/ 0 w 43"/>
                <a:gd name="T3" fmla="*/ 7 h 166"/>
                <a:gd name="T4" fmla="*/ 17 w 43"/>
                <a:gd name="T5" fmla="*/ 97 h 166"/>
                <a:gd name="T6" fmla="*/ 29 w 43"/>
                <a:gd name="T7" fmla="*/ 166 h 166"/>
                <a:gd name="T8" fmla="*/ 43 w 43"/>
                <a:gd name="T9" fmla="*/ 157 h 166"/>
                <a:gd name="T10" fmla="*/ 12 w 43"/>
                <a:gd name="T11" fmla="*/ 0 h 166"/>
              </a:gdLst>
              <a:ahLst/>
              <a:cxnLst>
                <a:cxn ang="0">
                  <a:pos x="T0" y="T1"/>
                </a:cxn>
                <a:cxn ang="0">
                  <a:pos x="T2" y="T3"/>
                </a:cxn>
                <a:cxn ang="0">
                  <a:pos x="T4" y="T5"/>
                </a:cxn>
                <a:cxn ang="0">
                  <a:pos x="T6" y="T7"/>
                </a:cxn>
                <a:cxn ang="0">
                  <a:pos x="T8" y="T9"/>
                </a:cxn>
                <a:cxn ang="0">
                  <a:pos x="T10" y="T11"/>
                </a:cxn>
              </a:cxnLst>
              <a:rect l="0" t="0" r="r" b="b"/>
              <a:pathLst>
                <a:path w="43" h="166">
                  <a:moveTo>
                    <a:pt x="12" y="0"/>
                  </a:moveTo>
                  <a:lnTo>
                    <a:pt x="0" y="7"/>
                  </a:lnTo>
                  <a:lnTo>
                    <a:pt x="17" y="97"/>
                  </a:lnTo>
                  <a:lnTo>
                    <a:pt x="29" y="166"/>
                  </a:lnTo>
                  <a:lnTo>
                    <a:pt x="43" y="157"/>
                  </a:lnTo>
                  <a:lnTo>
                    <a:pt x="12" y="0"/>
                  </a:lnTo>
                  <a:close/>
                </a:path>
              </a:pathLst>
            </a:custGeom>
            <a:solidFill>
              <a:srgbClr val="FFECC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31" name="işļïḓe"/>
            <p:cNvSpPr/>
            <p:nvPr>
              <p:custDataLst>
                <p:tags r:id="rId121"/>
              </p:custDataLst>
            </p:nvPr>
          </p:nvSpPr>
          <p:spPr bwMode="auto">
            <a:xfrm>
              <a:off x="5425722" y="3809384"/>
              <a:ext cx="121356" cy="468489"/>
            </a:xfrm>
            <a:custGeom>
              <a:avLst/>
              <a:gdLst>
                <a:gd name="T0" fmla="*/ 12 w 43"/>
                <a:gd name="T1" fmla="*/ 0 h 166"/>
                <a:gd name="T2" fmla="*/ 0 w 43"/>
                <a:gd name="T3" fmla="*/ 7 h 166"/>
                <a:gd name="T4" fmla="*/ 17 w 43"/>
                <a:gd name="T5" fmla="*/ 97 h 166"/>
                <a:gd name="T6" fmla="*/ 29 w 43"/>
                <a:gd name="T7" fmla="*/ 166 h 166"/>
                <a:gd name="T8" fmla="*/ 43 w 43"/>
                <a:gd name="T9" fmla="*/ 157 h 166"/>
                <a:gd name="T10" fmla="*/ 12 w 43"/>
                <a:gd name="T11" fmla="*/ 0 h 166"/>
              </a:gdLst>
              <a:ahLst/>
              <a:cxnLst>
                <a:cxn ang="0">
                  <a:pos x="T0" y="T1"/>
                </a:cxn>
                <a:cxn ang="0">
                  <a:pos x="T2" y="T3"/>
                </a:cxn>
                <a:cxn ang="0">
                  <a:pos x="T4" y="T5"/>
                </a:cxn>
                <a:cxn ang="0">
                  <a:pos x="T6" y="T7"/>
                </a:cxn>
                <a:cxn ang="0">
                  <a:pos x="T8" y="T9"/>
                </a:cxn>
                <a:cxn ang="0">
                  <a:pos x="T10" y="T11"/>
                </a:cxn>
              </a:cxnLst>
              <a:rect l="0" t="0" r="r" b="b"/>
              <a:pathLst>
                <a:path w="43" h="166">
                  <a:moveTo>
                    <a:pt x="12" y="0"/>
                  </a:moveTo>
                  <a:lnTo>
                    <a:pt x="0" y="7"/>
                  </a:lnTo>
                  <a:lnTo>
                    <a:pt x="17" y="97"/>
                  </a:lnTo>
                  <a:lnTo>
                    <a:pt x="29" y="166"/>
                  </a:lnTo>
                  <a:lnTo>
                    <a:pt x="43" y="157"/>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32" name="islïḑe"/>
            <p:cNvSpPr/>
            <p:nvPr>
              <p:custDataLst>
                <p:tags r:id="rId122"/>
              </p:custDataLst>
            </p:nvPr>
          </p:nvSpPr>
          <p:spPr bwMode="auto">
            <a:xfrm>
              <a:off x="5425722" y="3809384"/>
              <a:ext cx="47979" cy="273756"/>
            </a:xfrm>
            <a:custGeom>
              <a:avLst/>
              <a:gdLst>
                <a:gd name="T0" fmla="*/ 12 w 17"/>
                <a:gd name="T1" fmla="*/ 0 h 97"/>
                <a:gd name="T2" fmla="*/ 0 w 17"/>
                <a:gd name="T3" fmla="*/ 7 h 97"/>
                <a:gd name="T4" fmla="*/ 17 w 17"/>
                <a:gd name="T5" fmla="*/ 97 h 97"/>
                <a:gd name="T6" fmla="*/ 0 w 17"/>
                <a:gd name="T7" fmla="*/ 7 h 97"/>
                <a:gd name="T8" fmla="*/ 12 w 17"/>
                <a:gd name="T9" fmla="*/ 0 h 97"/>
                <a:gd name="T10" fmla="*/ 12 w 17"/>
                <a:gd name="T11" fmla="*/ 0 h 97"/>
              </a:gdLst>
              <a:ahLst/>
              <a:cxnLst>
                <a:cxn ang="0">
                  <a:pos x="T0" y="T1"/>
                </a:cxn>
                <a:cxn ang="0">
                  <a:pos x="T2" y="T3"/>
                </a:cxn>
                <a:cxn ang="0">
                  <a:pos x="T4" y="T5"/>
                </a:cxn>
                <a:cxn ang="0">
                  <a:pos x="T6" y="T7"/>
                </a:cxn>
                <a:cxn ang="0">
                  <a:pos x="T8" y="T9"/>
                </a:cxn>
                <a:cxn ang="0">
                  <a:pos x="T10" y="T11"/>
                </a:cxn>
              </a:cxnLst>
              <a:rect l="0" t="0" r="r" b="b"/>
              <a:pathLst>
                <a:path w="17" h="97">
                  <a:moveTo>
                    <a:pt x="12" y="0"/>
                  </a:moveTo>
                  <a:lnTo>
                    <a:pt x="0" y="7"/>
                  </a:lnTo>
                  <a:lnTo>
                    <a:pt x="17" y="97"/>
                  </a:lnTo>
                  <a:lnTo>
                    <a:pt x="0" y="7"/>
                  </a:lnTo>
                  <a:lnTo>
                    <a:pt x="12" y="0"/>
                  </a:lnTo>
                  <a:lnTo>
                    <a:pt x="12" y="0"/>
                  </a:lnTo>
                  <a:close/>
                </a:path>
              </a:pathLst>
            </a:custGeom>
            <a:solidFill>
              <a:srgbClr val="FE9B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33" name="ïṡḻíḍé"/>
            <p:cNvSpPr/>
            <p:nvPr>
              <p:custDataLst>
                <p:tags r:id="rId123"/>
              </p:custDataLst>
            </p:nvPr>
          </p:nvSpPr>
          <p:spPr bwMode="auto">
            <a:xfrm>
              <a:off x="5425722" y="3809384"/>
              <a:ext cx="47979" cy="273756"/>
            </a:xfrm>
            <a:custGeom>
              <a:avLst/>
              <a:gdLst>
                <a:gd name="T0" fmla="*/ 12 w 17"/>
                <a:gd name="T1" fmla="*/ 0 h 97"/>
                <a:gd name="T2" fmla="*/ 0 w 17"/>
                <a:gd name="T3" fmla="*/ 7 h 97"/>
                <a:gd name="T4" fmla="*/ 17 w 17"/>
                <a:gd name="T5" fmla="*/ 97 h 97"/>
                <a:gd name="T6" fmla="*/ 0 w 17"/>
                <a:gd name="T7" fmla="*/ 7 h 97"/>
                <a:gd name="T8" fmla="*/ 12 w 17"/>
                <a:gd name="T9" fmla="*/ 0 h 97"/>
                <a:gd name="T10" fmla="*/ 12 w 17"/>
                <a:gd name="T11" fmla="*/ 0 h 97"/>
              </a:gdLst>
              <a:ahLst/>
              <a:cxnLst>
                <a:cxn ang="0">
                  <a:pos x="T0" y="T1"/>
                </a:cxn>
                <a:cxn ang="0">
                  <a:pos x="T2" y="T3"/>
                </a:cxn>
                <a:cxn ang="0">
                  <a:pos x="T4" y="T5"/>
                </a:cxn>
                <a:cxn ang="0">
                  <a:pos x="T6" y="T7"/>
                </a:cxn>
                <a:cxn ang="0">
                  <a:pos x="T8" y="T9"/>
                </a:cxn>
                <a:cxn ang="0">
                  <a:pos x="T10" y="T11"/>
                </a:cxn>
              </a:cxnLst>
              <a:rect l="0" t="0" r="r" b="b"/>
              <a:pathLst>
                <a:path w="17" h="97">
                  <a:moveTo>
                    <a:pt x="12" y="0"/>
                  </a:moveTo>
                  <a:lnTo>
                    <a:pt x="0" y="7"/>
                  </a:lnTo>
                  <a:lnTo>
                    <a:pt x="17" y="97"/>
                  </a:lnTo>
                  <a:lnTo>
                    <a:pt x="0" y="7"/>
                  </a:lnTo>
                  <a:lnTo>
                    <a:pt x="12" y="0"/>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34" name="îşlidé"/>
            <p:cNvSpPr/>
            <p:nvPr>
              <p:custDataLst>
                <p:tags r:id="rId124"/>
              </p:custDataLst>
            </p:nvPr>
          </p:nvSpPr>
          <p:spPr bwMode="auto">
            <a:xfrm>
              <a:off x="5789788" y="4712494"/>
              <a:ext cx="73378" cy="578556"/>
            </a:xfrm>
            <a:custGeom>
              <a:avLst/>
              <a:gdLst>
                <a:gd name="T0" fmla="*/ 19 w 26"/>
                <a:gd name="T1" fmla="*/ 0 h 205"/>
                <a:gd name="T2" fmla="*/ 0 w 26"/>
                <a:gd name="T3" fmla="*/ 12 h 205"/>
                <a:gd name="T4" fmla="*/ 0 w 26"/>
                <a:gd name="T5" fmla="*/ 205 h 205"/>
                <a:gd name="T6" fmla="*/ 26 w 26"/>
                <a:gd name="T7" fmla="*/ 188 h 205"/>
                <a:gd name="T8" fmla="*/ 19 w 26"/>
                <a:gd name="T9" fmla="*/ 0 h 205"/>
              </a:gdLst>
              <a:ahLst/>
              <a:cxnLst>
                <a:cxn ang="0">
                  <a:pos x="T0" y="T1"/>
                </a:cxn>
                <a:cxn ang="0">
                  <a:pos x="T2" y="T3"/>
                </a:cxn>
                <a:cxn ang="0">
                  <a:pos x="T4" y="T5"/>
                </a:cxn>
                <a:cxn ang="0">
                  <a:pos x="T6" y="T7"/>
                </a:cxn>
                <a:cxn ang="0">
                  <a:pos x="T8" y="T9"/>
                </a:cxn>
              </a:cxnLst>
              <a:rect l="0" t="0" r="r" b="b"/>
              <a:pathLst>
                <a:path w="26" h="205">
                  <a:moveTo>
                    <a:pt x="19" y="0"/>
                  </a:moveTo>
                  <a:lnTo>
                    <a:pt x="0" y="12"/>
                  </a:lnTo>
                  <a:lnTo>
                    <a:pt x="0" y="205"/>
                  </a:lnTo>
                  <a:lnTo>
                    <a:pt x="26" y="188"/>
                  </a:lnTo>
                  <a:lnTo>
                    <a:pt x="19" y="0"/>
                  </a:lnTo>
                  <a:close/>
                </a:path>
              </a:pathLst>
            </a:custGeom>
            <a:solidFill>
              <a:srgbClr val="FFECC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35" name="íṣḻîḑe"/>
            <p:cNvSpPr/>
            <p:nvPr>
              <p:custDataLst>
                <p:tags r:id="rId125"/>
              </p:custDataLst>
            </p:nvPr>
          </p:nvSpPr>
          <p:spPr bwMode="auto">
            <a:xfrm>
              <a:off x="5789788" y="4712494"/>
              <a:ext cx="73378" cy="578556"/>
            </a:xfrm>
            <a:custGeom>
              <a:avLst/>
              <a:gdLst>
                <a:gd name="T0" fmla="*/ 19 w 26"/>
                <a:gd name="T1" fmla="*/ 0 h 205"/>
                <a:gd name="T2" fmla="*/ 0 w 26"/>
                <a:gd name="T3" fmla="*/ 12 h 205"/>
                <a:gd name="T4" fmla="*/ 0 w 26"/>
                <a:gd name="T5" fmla="*/ 205 h 205"/>
                <a:gd name="T6" fmla="*/ 26 w 26"/>
                <a:gd name="T7" fmla="*/ 188 h 205"/>
                <a:gd name="T8" fmla="*/ 19 w 26"/>
                <a:gd name="T9" fmla="*/ 0 h 205"/>
              </a:gdLst>
              <a:ahLst/>
              <a:cxnLst>
                <a:cxn ang="0">
                  <a:pos x="T0" y="T1"/>
                </a:cxn>
                <a:cxn ang="0">
                  <a:pos x="T2" y="T3"/>
                </a:cxn>
                <a:cxn ang="0">
                  <a:pos x="T4" y="T5"/>
                </a:cxn>
                <a:cxn ang="0">
                  <a:pos x="T6" y="T7"/>
                </a:cxn>
                <a:cxn ang="0">
                  <a:pos x="T8" y="T9"/>
                </a:cxn>
              </a:cxnLst>
              <a:rect l="0" t="0" r="r" b="b"/>
              <a:pathLst>
                <a:path w="26" h="205">
                  <a:moveTo>
                    <a:pt x="19" y="0"/>
                  </a:moveTo>
                  <a:lnTo>
                    <a:pt x="0" y="12"/>
                  </a:lnTo>
                  <a:lnTo>
                    <a:pt x="0" y="205"/>
                  </a:lnTo>
                  <a:lnTo>
                    <a:pt x="26" y="188"/>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36" name="îşḻîdê"/>
            <p:cNvSpPr/>
            <p:nvPr>
              <p:custDataLst>
                <p:tags r:id="rId126"/>
              </p:custDataLst>
            </p:nvPr>
          </p:nvSpPr>
          <p:spPr bwMode="auto">
            <a:xfrm>
              <a:off x="5789788" y="4746361"/>
              <a:ext cx="2823" cy="544689"/>
            </a:xfrm>
            <a:prstGeom prst="rect">
              <a:avLst/>
            </a:prstGeom>
            <a:solidFill>
              <a:srgbClr val="FE9B9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137" name="iṧļíḍè"/>
            <p:cNvSpPr/>
            <p:nvPr>
              <p:custDataLst>
                <p:tags r:id="rId127"/>
              </p:custDataLst>
            </p:nvPr>
          </p:nvSpPr>
          <p:spPr bwMode="auto">
            <a:xfrm>
              <a:off x="5789788" y="4746361"/>
              <a:ext cx="2823" cy="54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138" name="îŝľïḋè"/>
            <p:cNvSpPr/>
            <p:nvPr>
              <p:custDataLst>
                <p:tags r:id="rId128"/>
              </p:custDataLst>
            </p:nvPr>
          </p:nvSpPr>
          <p:spPr bwMode="auto">
            <a:xfrm>
              <a:off x="7545210" y="3736006"/>
              <a:ext cx="47979" cy="570088"/>
            </a:xfrm>
            <a:custGeom>
              <a:avLst/>
              <a:gdLst>
                <a:gd name="T0" fmla="*/ 17 w 17"/>
                <a:gd name="T1" fmla="*/ 0 h 202"/>
                <a:gd name="T2" fmla="*/ 0 w 17"/>
                <a:gd name="T3" fmla="*/ 10 h 202"/>
                <a:gd name="T4" fmla="*/ 0 w 17"/>
                <a:gd name="T5" fmla="*/ 202 h 202"/>
                <a:gd name="T6" fmla="*/ 17 w 17"/>
                <a:gd name="T7" fmla="*/ 190 h 202"/>
                <a:gd name="T8" fmla="*/ 17 w 17"/>
                <a:gd name="T9" fmla="*/ 0 h 202"/>
              </a:gdLst>
              <a:ahLst/>
              <a:cxnLst>
                <a:cxn ang="0">
                  <a:pos x="T0" y="T1"/>
                </a:cxn>
                <a:cxn ang="0">
                  <a:pos x="T2" y="T3"/>
                </a:cxn>
                <a:cxn ang="0">
                  <a:pos x="T4" y="T5"/>
                </a:cxn>
                <a:cxn ang="0">
                  <a:pos x="T6" y="T7"/>
                </a:cxn>
                <a:cxn ang="0">
                  <a:pos x="T8" y="T9"/>
                </a:cxn>
              </a:cxnLst>
              <a:rect l="0" t="0" r="r" b="b"/>
              <a:pathLst>
                <a:path w="17" h="202">
                  <a:moveTo>
                    <a:pt x="17" y="0"/>
                  </a:moveTo>
                  <a:lnTo>
                    <a:pt x="0" y="10"/>
                  </a:lnTo>
                  <a:lnTo>
                    <a:pt x="0" y="202"/>
                  </a:lnTo>
                  <a:lnTo>
                    <a:pt x="17" y="190"/>
                  </a:lnTo>
                  <a:lnTo>
                    <a:pt x="17" y="0"/>
                  </a:lnTo>
                  <a:close/>
                </a:path>
              </a:pathLst>
            </a:custGeom>
            <a:solidFill>
              <a:srgbClr val="FFECC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39" name="îṧľïďe"/>
            <p:cNvSpPr/>
            <p:nvPr>
              <p:custDataLst>
                <p:tags r:id="rId129"/>
              </p:custDataLst>
            </p:nvPr>
          </p:nvSpPr>
          <p:spPr bwMode="auto">
            <a:xfrm>
              <a:off x="7545210" y="3736006"/>
              <a:ext cx="47979" cy="570088"/>
            </a:xfrm>
            <a:custGeom>
              <a:avLst/>
              <a:gdLst>
                <a:gd name="T0" fmla="*/ 17 w 17"/>
                <a:gd name="T1" fmla="*/ 0 h 202"/>
                <a:gd name="T2" fmla="*/ 0 w 17"/>
                <a:gd name="T3" fmla="*/ 10 h 202"/>
                <a:gd name="T4" fmla="*/ 0 w 17"/>
                <a:gd name="T5" fmla="*/ 202 h 202"/>
                <a:gd name="T6" fmla="*/ 17 w 17"/>
                <a:gd name="T7" fmla="*/ 190 h 202"/>
                <a:gd name="T8" fmla="*/ 17 w 17"/>
                <a:gd name="T9" fmla="*/ 0 h 202"/>
              </a:gdLst>
              <a:ahLst/>
              <a:cxnLst>
                <a:cxn ang="0">
                  <a:pos x="T0" y="T1"/>
                </a:cxn>
                <a:cxn ang="0">
                  <a:pos x="T2" y="T3"/>
                </a:cxn>
                <a:cxn ang="0">
                  <a:pos x="T4" y="T5"/>
                </a:cxn>
                <a:cxn ang="0">
                  <a:pos x="T6" y="T7"/>
                </a:cxn>
                <a:cxn ang="0">
                  <a:pos x="T8" y="T9"/>
                </a:cxn>
              </a:cxnLst>
              <a:rect l="0" t="0" r="r" b="b"/>
              <a:pathLst>
                <a:path w="17" h="202">
                  <a:moveTo>
                    <a:pt x="17" y="0"/>
                  </a:moveTo>
                  <a:lnTo>
                    <a:pt x="0" y="10"/>
                  </a:lnTo>
                  <a:lnTo>
                    <a:pt x="0" y="202"/>
                  </a:lnTo>
                  <a:lnTo>
                    <a:pt x="17" y="190"/>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40" name="ïšḷïḋe"/>
            <p:cNvSpPr/>
            <p:nvPr>
              <p:custDataLst>
                <p:tags r:id="rId130"/>
              </p:custDataLst>
            </p:nvPr>
          </p:nvSpPr>
          <p:spPr bwMode="auto">
            <a:xfrm>
              <a:off x="7545210" y="3736006"/>
              <a:ext cx="47979" cy="536222"/>
            </a:xfrm>
            <a:custGeom>
              <a:avLst/>
              <a:gdLst>
                <a:gd name="T0" fmla="*/ 17 w 17"/>
                <a:gd name="T1" fmla="*/ 0 h 190"/>
                <a:gd name="T2" fmla="*/ 0 w 17"/>
                <a:gd name="T3" fmla="*/ 10 h 190"/>
                <a:gd name="T4" fmla="*/ 17 w 17"/>
                <a:gd name="T5" fmla="*/ 0 h 190"/>
                <a:gd name="T6" fmla="*/ 17 w 17"/>
                <a:gd name="T7" fmla="*/ 190 h 190"/>
                <a:gd name="T8" fmla="*/ 17 w 17"/>
                <a:gd name="T9" fmla="*/ 190 h 190"/>
                <a:gd name="T10" fmla="*/ 17 w 17"/>
                <a:gd name="T11" fmla="*/ 0 h 190"/>
              </a:gdLst>
              <a:ahLst/>
              <a:cxnLst>
                <a:cxn ang="0">
                  <a:pos x="T0" y="T1"/>
                </a:cxn>
                <a:cxn ang="0">
                  <a:pos x="T2" y="T3"/>
                </a:cxn>
                <a:cxn ang="0">
                  <a:pos x="T4" y="T5"/>
                </a:cxn>
                <a:cxn ang="0">
                  <a:pos x="T6" y="T7"/>
                </a:cxn>
                <a:cxn ang="0">
                  <a:pos x="T8" y="T9"/>
                </a:cxn>
                <a:cxn ang="0">
                  <a:pos x="T10" y="T11"/>
                </a:cxn>
              </a:cxnLst>
              <a:rect l="0" t="0" r="r" b="b"/>
              <a:pathLst>
                <a:path w="17" h="190">
                  <a:moveTo>
                    <a:pt x="17" y="0"/>
                  </a:moveTo>
                  <a:lnTo>
                    <a:pt x="0" y="10"/>
                  </a:lnTo>
                  <a:lnTo>
                    <a:pt x="17" y="0"/>
                  </a:lnTo>
                  <a:lnTo>
                    <a:pt x="17" y="190"/>
                  </a:lnTo>
                  <a:lnTo>
                    <a:pt x="17" y="190"/>
                  </a:lnTo>
                  <a:lnTo>
                    <a:pt x="17" y="0"/>
                  </a:lnTo>
                  <a:close/>
                </a:path>
              </a:pathLst>
            </a:custGeom>
            <a:solidFill>
              <a:srgbClr val="FE9B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41" name="íṩļíḋé"/>
            <p:cNvSpPr/>
            <p:nvPr>
              <p:custDataLst>
                <p:tags r:id="rId131"/>
              </p:custDataLst>
            </p:nvPr>
          </p:nvSpPr>
          <p:spPr bwMode="auto">
            <a:xfrm>
              <a:off x="7545210" y="3736006"/>
              <a:ext cx="47979" cy="536222"/>
            </a:xfrm>
            <a:custGeom>
              <a:avLst/>
              <a:gdLst>
                <a:gd name="T0" fmla="*/ 17 w 17"/>
                <a:gd name="T1" fmla="*/ 0 h 190"/>
                <a:gd name="T2" fmla="*/ 0 w 17"/>
                <a:gd name="T3" fmla="*/ 10 h 190"/>
                <a:gd name="T4" fmla="*/ 17 w 17"/>
                <a:gd name="T5" fmla="*/ 0 h 190"/>
                <a:gd name="T6" fmla="*/ 17 w 17"/>
                <a:gd name="T7" fmla="*/ 190 h 190"/>
                <a:gd name="T8" fmla="*/ 17 w 17"/>
                <a:gd name="T9" fmla="*/ 190 h 190"/>
                <a:gd name="T10" fmla="*/ 17 w 17"/>
                <a:gd name="T11" fmla="*/ 0 h 190"/>
              </a:gdLst>
              <a:ahLst/>
              <a:cxnLst>
                <a:cxn ang="0">
                  <a:pos x="T0" y="T1"/>
                </a:cxn>
                <a:cxn ang="0">
                  <a:pos x="T2" y="T3"/>
                </a:cxn>
                <a:cxn ang="0">
                  <a:pos x="T4" y="T5"/>
                </a:cxn>
                <a:cxn ang="0">
                  <a:pos x="T6" y="T7"/>
                </a:cxn>
                <a:cxn ang="0">
                  <a:pos x="T8" y="T9"/>
                </a:cxn>
                <a:cxn ang="0">
                  <a:pos x="T10" y="T11"/>
                </a:cxn>
              </a:cxnLst>
              <a:rect l="0" t="0" r="r" b="b"/>
              <a:pathLst>
                <a:path w="17" h="190">
                  <a:moveTo>
                    <a:pt x="17" y="0"/>
                  </a:moveTo>
                  <a:lnTo>
                    <a:pt x="0" y="10"/>
                  </a:lnTo>
                  <a:lnTo>
                    <a:pt x="17" y="0"/>
                  </a:lnTo>
                  <a:lnTo>
                    <a:pt x="17" y="190"/>
                  </a:lnTo>
                  <a:lnTo>
                    <a:pt x="17" y="190"/>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42" name="iṡlïḍé"/>
            <p:cNvSpPr/>
            <p:nvPr>
              <p:custDataLst>
                <p:tags r:id="rId132"/>
              </p:custDataLst>
            </p:nvPr>
          </p:nvSpPr>
          <p:spPr bwMode="auto">
            <a:xfrm>
              <a:off x="7237589" y="4873360"/>
              <a:ext cx="39511" cy="564444"/>
            </a:xfrm>
            <a:custGeom>
              <a:avLst/>
              <a:gdLst>
                <a:gd name="T0" fmla="*/ 14 w 14"/>
                <a:gd name="T1" fmla="*/ 0 h 200"/>
                <a:gd name="T2" fmla="*/ 0 w 14"/>
                <a:gd name="T3" fmla="*/ 10 h 200"/>
                <a:gd name="T4" fmla="*/ 0 w 14"/>
                <a:gd name="T5" fmla="*/ 200 h 200"/>
                <a:gd name="T6" fmla="*/ 14 w 14"/>
                <a:gd name="T7" fmla="*/ 190 h 200"/>
                <a:gd name="T8" fmla="*/ 14 w 14"/>
                <a:gd name="T9" fmla="*/ 0 h 200"/>
              </a:gdLst>
              <a:ahLst/>
              <a:cxnLst>
                <a:cxn ang="0">
                  <a:pos x="T0" y="T1"/>
                </a:cxn>
                <a:cxn ang="0">
                  <a:pos x="T2" y="T3"/>
                </a:cxn>
                <a:cxn ang="0">
                  <a:pos x="T4" y="T5"/>
                </a:cxn>
                <a:cxn ang="0">
                  <a:pos x="T6" y="T7"/>
                </a:cxn>
                <a:cxn ang="0">
                  <a:pos x="T8" y="T9"/>
                </a:cxn>
              </a:cxnLst>
              <a:rect l="0" t="0" r="r" b="b"/>
              <a:pathLst>
                <a:path w="14" h="200">
                  <a:moveTo>
                    <a:pt x="14" y="0"/>
                  </a:moveTo>
                  <a:lnTo>
                    <a:pt x="0" y="10"/>
                  </a:lnTo>
                  <a:lnTo>
                    <a:pt x="0" y="200"/>
                  </a:lnTo>
                  <a:lnTo>
                    <a:pt x="14" y="190"/>
                  </a:lnTo>
                  <a:lnTo>
                    <a:pt x="14" y="0"/>
                  </a:lnTo>
                  <a:close/>
                </a:path>
              </a:pathLst>
            </a:custGeom>
            <a:solidFill>
              <a:srgbClr val="FCF1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43" name="isļïḍè"/>
            <p:cNvSpPr/>
            <p:nvPr>
              <p:custDataLst>
                <p:tags r:id="rId133"/>
              </p:custDataLst>
            </p:nvPr>
          </p:nvSpPr>
          <p:spPr bwMode="auto">
            <a:xfrm>
              <a:off x="7237589" y="4873360"/>
              <a:ext cx="39511" cy="564444"/>
            </a:xfrm>
            <a:custGeom>
              <a:avLst/>
              <a:gdLst>
                <a:gd name="T0" fmla="*/ 14 w 14"/>
                <a:gd name="T1" fmla="*/ 0 h 200"/>
                <a:gd name="T2" fmla="*/ 0 w 14"/>
                <a:gd name="T3" fmla="*/ 10 h 200"/>
                <a:gd name="T4" fmla="*/ 0 w 14"/>
                <a:gd name="T5" fmla="*/ 200 h 200"/>
                <a:gd name="T6" fmla="*/ 14 w 14"/>
                <a:gd name="T7" fmla="*/ 190 h 200"/>
                <a:gd name="T8" fmla="*/ 14 w 14"/>
                <a:gd name="T9" fmla="*/ 0 h 200"/>
              </a:gdLst>
              <a:ahLst/>
              <a:cxnLst>
                <a:cxn ang="0">
                  <a:pos x="T0" y="T1"/>
                </a:cxn>
                <a:cxn ang="0">
                  <a:pos x="T2" y="T3"/>
                </a:cxn>
                <a:cxn ang="0">
                  <a:pos x="T4" y="T5"/>
                </a:cxn>
                <a:cxn ang="0">
                  <a:pos x="T6" y="T7"/>
                </a:cxn>
                <a:cxn ang="0">
                  <a:pos x="T8" y="T9"/>
                </a:cxn>
              </a:cxnLst>
              <a:rect l="0" t="0" r="r" b="b"/>
              <a:pathLst>
                <a:path w="14" h="200">
                  <a:moveTo>
                    <a:pt x="14" y="0"/>
                  </a:moveTo>
                  <a:lnTo>
                    <a:pt x="0" y="10"/>
                  </a:lnTo>
                  <a:lnTo>
                    <a:pt x="0" y="200"/>
                  </a:lnTo>
                  <a:lnTo>
                    <a:pt x="14" y="190"/>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44" name="íṣľîdé"/>
            <p:cNvSpPr/>
            <p:nvPr>
              <p:custDataLst>
                <p:tags r:id="rId134"/>
              </p:custDataLst>
            </p:nvPr>
          </p:nvSpPr>
          <p:spPr bwMode="auto">
            <a:xfrm>
              <a:off x="5640211" y="3273162"/>
              <a:ext cx="953911" cy="564444"/>
            </a:xfrm>
            <a:custGeom>
              <a:avLst/>
              <a:gdLst>
                <a:gd name="T0" fmla="*/ 142 w 142"/>
                <a:gd name="T1" fmla="*/ 0 h 84"/>
                <a:gd name="T2" fmla="*/ 135 w 142"/>
                <a:gd name="T3" fmla="*/ 2 h 84"/>
                <a:gd name="T4" fmla="*/ 118 w 142"/>
                <a:gd name="T5" fmla="*/ 10 h 84"/>
                <a:gd name="T6" fmla="*/ 107 w 142"/>
                <a:gd name="T7" fmla="*/ 16 h 84"/>
                <a:gd name="T8" fmla="*/ 95 w 142"/>
                <a:gd name="T9" fmla="*/ 23 h 84"/>
                <a:gd name="T10" fmla="*/ 83 w 142"/>
                <a:gd name="T11" fmla="*/ 31 h 84"/>
                <a:gd name="T12" fmla="*/ 70 w 142"/>
                <a:gd name="T13" fmla="*/ 40 h 84"/>
                <a:gd name="T14" fmla="*/ 57 w 142"/>
                <a:gd name="T15" fmla="*/ 49 h 84"/>
                <a:gd name="T16" fmla="*/ 44 w 142"/>
                <a:gd name="T17" fmla="*/ 56 h 84"/>
                <a:gd name="T18" fmla="*/ 32 w 142"/>
                <a:gd name="T19" fmla="*/ 62 h 84"/>
                <a:gd name="T20" fmla="*/ 21 w 142"/>
                <a:gd name="T21" fmla="*/ 68 h 84"/>
                <a:gd name="T22" fmla="*/ 6 w 142"/>
                <a:gd name="T23" fmla="*/ 79 h 84"/>
                <a:gd name="T24" fmla="*/ 0 w 142"/>
                <a:gd name="T25" fmla="*/ 83 h 84"/>
                <a:gd name="T26" fmla="*/ 0 w 142"/>
                <a:gd name="T27" fmla="*/ 84 h 84"/>
                <a:gd name="T28" fmla="*/ 7 w 142"/>
                <a:gd name="T29" fmla="*/ 81 h 84"/>
                <a:gd name="T30" fmla="*/ 24 w 142"/>
                <a:gd name="T31" fmla="*/ 73 h 84"/>
                <a:gd name="T32" fmla="*/ 35 w 142"/>
                <a:gd name="T33" fmla="*/ 67 h 84"/>
                <a:gd name="T34" fmla="*/ 46 w 142"/>
                <a:gd name="T35" fmla="*/ 59 h 84"/>
                <a:gd name="T36" fmla="*/ 59 w 142"/>
                <a:gd name="T37" fmla="*/ 51 h 84"/>
                <a:gd name="T38" fmla="*/ 72 w 142"/>
                <a:gd name="T39" fmla="*/ 44 h 84"/>
                <a:gd name="T40" fmla="*/ 86 w 142"/>
                <a:gd name="T41" fmla="*/ 37 h 84"/>
                <a:gd name="T42" fmla="*/ 99 w 142"/>
                <a:gd name="T43" fmla="*/ 30 h 84"/>
                <a:gd name="T44" fmla="*/ 111 w 142"/>
                <a:gd name="T45" fmla="*/ 23 h 84"/>
                <a:gd name="T46" fmla="*/ 122 w 142"/>
                <a:gd name="T47" fmla="*/ 16 h 84"/>
                <a:gd name="T48" fmla="*/ 137 w 142"/>
                <a:gd name="T49" fmla="*/ 5 h 84"/>
                <a:gd name="T50" fmla="*/ 142 w 142"/>
                <a:gd name="T51" fmla="*/ 0 h 84"/>
                <a:gd name="T52" fmla="*/ 142 w 142"/>
                <a:gd name="T5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2" h="84">
                  <a:moveTo>
                    <a:pt x="142" y="0"/>
                  </a:moveTo>
                  <a:cubicBezTo>
                    <a:pt x="142" y="0"/>
                    <a:pt x="140" y="0"/>
                    <a:pt x="135" y="2"/>
                  </a:cubicBezTo>
                  <a:cubicBezTo>
                    <a:pt x="131" y="4"/>
                    <a:pt x="125" y="7"/>
                    <a:pt x="118" y="10"/>
                  </a:cubicBezTo>
                  <a:cubicBezTo>
                    <a:pt x="115" y="12"/>
                    <a:pt x="111" y="14"/>
                    <a:pt x="107" y="16"/>
                  </a:cubicBezTo>
                  <a:cubicBezTo>
                    <a:pt x="103" y="18"/>
                    <a:pt x="99" y="21"/>
                    <a:pt x="95" y="23"/>
                  </a:cubicBezTo>
                  <a:cubicBezTo>
                    <a:pt x="91" y="26"/>
                    <a:pt x="87" y="28"/>
                    <a:pt x="83" y="31"/>
                  </a:cubicBezTo>
                  <a:cubicBezTo>
                    <a:pt x="79" y="34"/>
                    <a:pt x="74" y="37"/>
                    <a:pt x="70" y="40"/>
                  </a:cubicBezTo>
                  <a:cubicBezTo>
                    <a:pt x="66" y="43"/>
                    <a:pt x="62" y="46"/>
                    <a:pt x="57" y="49"/>
                  </a:cubicBezTo>
                  <a:cubicBezTo>
                    <a:pt x="53" y="51"/>
                    <a:pt x="49" y="54"/>
                    <a:pt x="44" y="56"/>
                  </a:cubicBezTo>
                  <a:cubicBezTo>
                    <a:pt x="40" y="58"/>
                    <a:pt x="35" y="59"/>
                    <a:pt x="32" y="62"/>
                  </a:cubicBezTo>
                  <a:cubicBezTo>
                    <a:pt x="28" y="64"/>
                    <a:pt x="24" y="66"/>
                    <a:pt x="21" y="68"/>
                  </a:cubicBezTo>
                  <a:cubicBezTo>
                    <a:pt x="14" y="72"/>
                    <a:pt x="9" y="76"/>
                    <a:pt x="6" y="79"/>
                  </a:cubicBezTo>
                  <a:cubicBezTo>
                    <a:pt x="2" y="82"/>
                    <a:pt x="0" y="83"/>
                    <a:pt x="0" y="83"/>
                  </a:cubicBezTo>
                  <a:cubicBezTo>
                    <a:pt x="0" y="84"/>
                    <a:pt x="0" y="84"/>
                    <a:pt x="0" y="84"/>
                  </a:cubicBezTo>
                  <a:cubicBezTo>
                    <a:pt x="0" y="84"/>
                    <a:pt x="3" y="83"/>
                    <a:pt x="7" y="81"/>
                  </a:cubicBezTo>
                  <a:cubicBezTo>
                    <a:pt x="11" y="80"/>
                    <a:pt x="17" y="77"/>
                    <a:pt x="24" y="73"/>
                  </a:cubicBezTo>
                  <a:cubicBezTo>
                    <a:pt x="27" y="71"/>
                    <a:pt x="31" y="69"/>
                    <a:pt x="35" y="67"/>
                  </a:cubicBezTo>
                  <a:cubicBezTo>
                    <a:pt x="39" y="65"/>
                    <a:pt x="42" y="62"/>
                    <a:pt x="46" y="59"/>
                  </a:cubicBezTo>
                  <a:cubicBezTo>
                    <a:pt x="50" y="56"/>
                    <a:pt x="54" y="53"/>
                    <a:pt x="59" y="51"/>
                  </a:cubicBezTo>
                  <a:cubicBezTo>
                    <a:pt x="63" y="48"/>
                    <a:pt x="68" y="46"/>
                    <a:pt x="72" y="44"/>
                  </a:cubicBezTo>
                  <a:cubicBezTo>
                    <a:pt x="77" y="41"/>
                    <a:pt x="82" y="39"/>
                    <a:pt x="86" y="37"/>
                  </a:cubicBezTo>
                  <a:cubicBezTo>
                    <a:pt x="91" y="34"/>
                    <a:pt x="95" y="32"/>
                    <a:pt x="99" y="30"/>
                  </a:cubicBezTo>
                  <a:cubicBezTo>
                    <a:pt x="103" y="27"/>
                    <a:pt x="107" y="25"/>
                    <a:pt x="111" y="23"/>
                  </a:cubicBezTo>
                  <a:cubicBezTo>
                    <a:pt x="115" y="20"/>
                    <a:pt x="118" y="18"/>
                    <a:pt x="122" y="16"/>
                  </a:cubicBezTo>
                  <a:cubicBezTo>
                    <a:pt x="128" y="11"/>
                    <a:pt x="133" y="7"/>
                    <a:pt x="137" y="5"/>
                  </a:cubicBezTo>
                  <a:cubicBezTo>
                    <a:pt x="140" y="2"/>
                    <a:pt x="142" y="0"/>
                    <a:pt x="142" y="0"/>
                  </a:cubicBezTo>
                  <a:cubicBezTo>
                    <a:pt x="142" y="0"/>
                    <a:pt x="142" y="0"/>
                    <a:pt x="142" y="0"/>
                  </a:cubicBezTo>
                </a:path>
              </a:pathLst>
            </a:custGeom>
            <a:solidFill>
              <a:srgbClr val="FBF0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45" name="îṣ1îḓè"/>
            <p:cNvSpPr/>
            <p:nvPr>
              <p:custDataLst>
                <p:tags r:id="rId135"/>
              </p:custDataLst>
            </p:nvPr>
          </p:nvSpPr>
          <p:spPr bwMode="auto">
            <a:xfrm>
              <a:off x="6639278" y="4023872"/>
              <a:ext cx="759179" cy="443089"/>
            </a:xfrm>
            <a:custGeom>
              <a:avLst/>
              <a:gdLst>
                <a:gd name="T0" fmla="*/ 113 w 113"/>
                <a:gd name="T1" fmla="*/ 0 h 66"/>
                <a:gd name="T2" fmla="*/ 94 w 113"/>
                <a:gd name="T3" fmla="*/ 8 h 66"/>
                <a:gd name="T4" fmla="*/ 85 w 113"/>
                <a:gd name="T5" fmla="*/ 12 h 66"/>
                <a:gd name="T6" fmla="*/ 75 w 113"/>
                <a:gd name="T7" fmla="*/ 18 h 66"/>
                <a:gd name="T8" fmla="*/ 65 w 113"/>
                <a:gd name="T9" fmla="*/ 24 h 66"/>
                <a:gd name="T10" fmla="*/ 55 w 113"/>
                <a:gd name="T11" fmla="*/ 31 h 66"/>
                <a:gd name="T12" fmla="*/ 45 w 113"/>
                <a:gd name="T13" fmla="*/ 38 h 66"/>
                <a:gd name="T14" fmla="*/ 35 w 113"/>
                <a:gd name="T15" fmla="*/ 43 h 66"/>
                <a:gd name="T16" fmla="*/ 25 w 113"/>
                <a:gd name="T17" fmla="*/ 48 h 66"/>
                <a:gd name="T18" fmla="*/ 16 w 113"/>
                <a:gd name="T19" fmla="*/ 53 h 66"/>
                <a:gd name="T20" fmla="*/ 4 w 113"/>
                <a:gd name="T21" fmla="*/ 61 h 66"/>
                <a:gd name="T22" fmla="*/ 0 w 113"/>
                <a:gd name="T23" fmla="*/ 65 h 66"/>
                <a:gd name="T24" fmla="*/ 0 w 113"/>
                <a:gd name="T25" fmla="*/ 66 h 66"/>
                <a:gd name="T26" fmla="*/ 6 w 113"/>
                <a:gd name="T27" fmla="*/ 64 h 66"/>
                <a:gd name="T28" fmla="*/ 19 w 113"/>
                <a:gd name="T29" fmla="*/ 58 h 66"/>
                <a:gd name="T30" fmla="*/ 28 w 113"/>
                <a:gd name="T31" fmla="*/ 53 h 66"/>
                <a:gd name="T32" fmla="*/ 37 w 113"/>
                <a:gd name="T33" fmla="*/ 46 h 66"/>
                <a:gd name="T34" fmla="*/ 46 w 113"/>
                <a:gd name="T35" fmla="*/ 40 h 66"/>
                <a:gd name="T36" fmla="*/ 57 w 113"/>
                <a:gd name="T37" fmla="*/ 35 h 66"/>
                <a:gd name="T38" fmla="*/ 69 w 113"/>
                <a:gd name="T39" fmla="*/ 30 h 66"/>
                <a:gd name="T40" fmla="*/ 79 w 113"/>
                <a:gd name="T41" fmla="*/ 24 h 66"/>
                <a:gd name="T42" fmla="*/ 89 w 113"/>
                <a:gd name="T43" fmla="*/ 19 h 66"/>
                <a:gd name="T44" fmla="*/ 97 w 113"/>
                <a:gd name="T45" fmla="*/ 13 h 66"/>
                <a:gd name="T46" fmla="*/ 113 w 113"/>
                <a:gd name="T47" fmla="*/ 1 h 66"/>
                <a:gd name="T48" fmla="*/ 113 w 113"/>
                <a:gd name="T4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3" h="66">
                  <a:moveTo>
                    <a:pt x="113" y="0"/>
                  </a:moveTo>
                  <a:cubicBezTo>
                    <a:pt x="113" y="0"/>
                    <a:pt x="105" y="2"/>
                    <a:pt x="94" y="8"/>
                  </a:cubicBezTo>
                  <a:cubicBezTo>
                    <a:pt x="91" y="9"/>
                    <a:pt x="88" y="10"/>
                    <a:pt x="85" y="12"/>
                  </a:cubicBezTo>
                  <a:cubicBezTo>
                    <a:pt x="82" y="14"/>
                    <a:pt x="79" y="16"/>
                    <a:pt x="75" y="18"/>
                  </a:cubicBezTo>
                  <a:cubicBezTo>
                    <a:pt x="72" y="20"/>
                    <a:pt x="69" y="22"/>
                    <a:pt x="65" y="24"/>
                  </a:cubicBezTo>
                  <a:cubicBezTo>
                    <a:pt x="62" y="26"/>
                    <a:pt x="59" y="29"/>
                    <a:pt x="55" y="31"/>
                  </a:cubicBezTo>
                  <a:cubicBezTo>
                    <a:pt x="52" y="33"/>
                    <a:pt x="49" y="36"/>
                    <a:pt x="45" y="38"/>
                  </a:cubicBezTo>
                  <a:cubicBezTo>
                    <a:pt x="42" y="40"/>
                    <a:pt x="38" y="42"/>
                    <a:pt x="35" y="43"/>
                  </a:cubicBezTo>
                  <a:cubicBezTo>
                    <a:pt x="31" y="45"/>
                    <a:pt x="28" y="46"/>
                    <a:pt x="25" y="48"/>
                  </a:cubicBezTo>
                  <a:cubicBezTo>
                    <a:pt x="21" y="49"/>
                    <a:pt x="19" y="51"/>
                    <a:pt x="16" y="53"/>
                  </a:cubicBezTo>
                  <a:cubicBezTo>
                    <a:pt x="11" y="56"/>
                    <a:pt x="7" y="59"/>
                    <a:pt x="4" y="61"/>
                  </a:cubicBezTo>
                  <a:cubicBezTo>
                    <a:pt x="1" y="64"/>
                    <a:pt x="0" y="65"/>
                    <a:pt x="0" y="65"/>
                  </a:cubicBezTo>
                  <a:cubicBezTo>
                    <a:pt x="0" y="66"/>
                    <a:pt x="0" y="66"/>
                    <a:pt x="0" y="66"/>
                  </a:cubicBezTo>
                  <a:cubicBezTo>
                    <a:pt x="0" y="66"/>
                    <a:pt x="2" y="65"/>
                    <a:pt x="6" y="64"/>
                  </a:cubicBezTo>
                  <a:cubicBezTo>
                    <a:pt x="9" y="63"/>
                    <a:pt x="14" y="61"/>
                    <a:pt x="19" y="58"/>
                  </a:cubicBezTo>
                  <a:cubicBezTo>
                    <a:pt x="22" y="56"/>
                    <a:pt x="25" y="55"/>
                    <a:pt x="28" y="53"/>
                  </a:cubicBezTo>
                  <a:cubicBezTo>
                    <a:pt x="31" y="51"/>
                    <a:pt x="34" y="49"/>
                    <a:pt x="37" y="46"/>
                  </a:cubicBezTo>
                  <a:cubicBezTo>
                    <a:pt x="40" y="44"/>
                    <a:pt x="43" y="42"/>
                    <a:pt x="46" y="40"/>
                  </a:cubicBezTo>
                  <a:cubicBezTo>
                    <a:pt x="50" y="38"/>
                    <a:pt x="54" y="36"/>
                    <a:pt x="57" y="35"/>
                  </a:cubicBezTo>
                  <a:cubicBezTo>
                    <a:pt x="61" y="33"/>
                    <a:pt x="65" y="31"/>
                    <a:pt x="69" y="30"/>
                  </a:cubicBezTo>
                  <a:cubicBezTo>
                    <a:pt x="72" y="28"/>
                    <a:pt x="76" y="26"/>
                    <a:pt x="79" y="24"/>
                  </a:cubicBezTo>
                  <a:cubicBezTo>
                    <a:pt x="82" y="22"/>
                    <a:pt x="86" y="21"/>
                    <a:pt x="89" y="19"/>
                  </a:cubicBezTo>
                  <a:cubicBezTo>
                    <a:pt x="92" y="17"/>
                    <a:pt x="94" y="15"/>
                    <a:pt x="97" y="13"/>
                  </a:cubicBezTo>
                  <a:cubicBezTo>
                    <a:pt x="107" y="6"/>
                    <a:pt x="113" y="1"/>
                    <a:pt x="113" y="1"/>
                  </a:cubicBezTo>
                  <a:cubicBezTo>
                    <a:pt x="113" y="0"/>
                    <a:pt x="113" y="0"/>
                    <a:pt x="113" y="0"/>
                  </a:cubicBezTo>
                </a:path>
              </a:pathLst>
            </a:custGeom>
            <a:solidFill>
              <a:srgbClr val="FBF0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grpSp>
      <p:sp>
        <p:nvSpPr>
          <p:cNvPr id="2" name="任意多边形 1"/>
          <p:cNvSpPr/>
          <p:nvPr>
            <p:custDataLst>
              <p:tags r:id="rId136"/>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任意多边形 4"/>
          <p:cNvSpPr/>
          <p:nvPr>
            <p:custDataLst>
              <p:tags r:id="rId137"/>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03  </a:t>
            </a:r>
            <a:r>
              <a:rPr lang="zh-CN" altLang="en-US" sz="3000">
                <a:solidFill>
                  <a:schemeClr val="accent1"/>
                </a:solidFill>
                <a:latin typeface="Times New Roman" panose="02020603050405020304" charset="0"/>
                <a:ea typeface="微软雅黑" panose="020B0503020204020204" pitchFamily="34" charset="-122"/>
                <a:sym typeface="+mn-ea"/>
              </a:rPr>
              <a:t>杜绝不安全的行为习惯</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ustDataLst>
      <p:tags r:id="rId138"/>
    </p:custDataLst>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38790" y="1159938"/>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案例：下班时怎样关总闸</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 name="文本框 1"/>
          <p:cNvSpPr txBox="1"/>
          <p:nvPr>
            <p:custDataLst>
              <p:tags r:id="rId2"/>
            </p:custDataLst>
          </p:nvPr>
        </p:nvSpPr>
        <p:spPr>
          <a:xfrm>
            <a:off x="1069320" y="1705369"/>
            <a:ext cx="6570996" cy="437515"/>
          </a:xfrm>
          <a:prstGeom prst="rect">
            <a:avLst/>
          </a:prstGeom>
          <a:noFill/>
        </p:spPr>
        <p:txBody>
          <a:bodyPr wrap="square" rtlCol="0" anchor="t">
            <a:spAutoFit/>
          </a:bodyPr>
          <a:lstStyle/>
          <a:p>
            <a:pPr algn="l"/>
            <a:r>
              <a:rPr lang="zh-CN" altLang="en-US" sz="2250">
                <a:solidFill>
                  <a:schemeClr val="dk1">
                    <a:lumMod val="75000"/>
                    <a:lumOff val="25000"/>
                  </a:schemeClr>
                </a:solidFill>
                <a:latin typeface="Times New Roman" panose="02020603050405020304" charset="0"/>
                <a:ea typeface="微软雅黑" panose="020B0503020204020204" pitchFamily="34" charset="-122"/>
              </a:rPr>
              <a:t>你知道错在什么地方吗?怎样做才是正确的?</a:t>
            </a:r>
            <a:endParaRPr lang="zh-CN" altLang="en-US" sz="2250">
              <a:solidFill>
                <a:schemeClr val="dk1">
                  <a:lumMod val="75000"/>
                  <a:lumOff val="25000"/>
                </a:schemeClr>
              </a:solidFill>
              <a:latin typeface="Times New Roman" panose="02020603050405020304" charset="0"/>
              <a:ea typeface="微软雅黑" panose="020B0503020204020204" pitchFamily="34" charset="-122"/>
            </a:endParaRPr>
          </a:p>
        </p:txBody>
      </p:sp>
      <p:sp>
        <p:nvSpPr>
          <p:cNvPr id="4" name="文本框 3"/>
          <p:cNvSpPr txBox="1"/>
          <p:nvPr/>
        </p:nvSpPr>
        <p:spPr>
          <a:xfrm>
            <a:off x="1225260" y="2319698"/>
            <a:ext cx="3571679" cy="437515"/>
          </a:xfrm>
          <a:prstGeom prst="rect">
            <a:avLst/>
          </a:prstGeom>
          <a:noFill/>
        </p:spPr>
        <p:txBody>
          <a:bodyPr wrap="square" rtlCol="0" anchor="t">
            <a:spAutoFit/>
          </a:bodyPr>
          <a:lstStyle/>
          <a:p>
            <a:pPr algn="l"/>
            <a:r>
              <a:rPr lang="zh-CN" altLang="en-US" sz="2250" b="1">
                <a:solidFill>
                  <a:srgbClr val="000000"/>
                </a:solidFill>
                <a:latin typeface="Times New Roman" panose="02020603050405020304" charset="0"/>
                <a:ea typeface="微软雅黑" panose="020B0503020204020204" pitchFamily="34" charset="-122"/>
              </a:rPr>
              <a:t>关总闸</a:t>
            </a:r>
            <a:endParaRPr lang="zh-CN" altLang="en-US" sz="2250" b="1">
              <a:solidFill>
                <a:srgbClr val="000000"/>
              </a:solidFill>
              <a:latin typeface="Times New Roman" panose="02020603050405020304" charset="0"/>
              <a:ea typeface="微软雅黑" panose="020B0503020204020204" pitchFamily="34" charset="-122"/>
            </a:endParaRPr>
          </a:p>
        </p:txBody>
      </p:sp>
      <p:grpSp>
        <p:nvGrpSpPr>
          <p:cNvPr id="6" name="组合 5"/>
          <p:cNvGrpSpPr/>
          <p:nvPr/>
        </p:nvGrpSpPr>
        <p:grpSpPr>
          <a:xfrm>
            <a:off x="5930947" y="3333662"/>
            <a:ext cx="6429915" cy="3143970"/>
            <a:chOff x="3540" y="2572"/>
            <a:chExt cx="7201" cy="3521"/>
          </a:xfrm>
        </p:grpSpPr>
        <p:sp>
          <p:nvSpPr>
            <p:cNvPr id="9" name="矩形 8"/>
            <p:cNvSpPr/>
            <p:nvPr>
              <p:custDataLst>
                <p:tags r:id="rId3"/>
              </p:custDataLst>
            </p:nvPr>
          </p:nvSpPr>
          <p:spPr>
            <a:xfrm>
              <a:off x="3540" y="2589"/>
              <a:ext cx="7201" cy="651"/>
            </a:xfrm>
            <a:prstGeom prst="rect">
              <a:avLst/>
            </a:prstGeom>
            <a:solidFill>
              <a:schemeClr val="lt1"/>
            </a:solid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lt1"/>
                </a:solidFill>
                <a:latin typeface="微软雅黑" panose="020B0503020204020204" pitchFamily="34" charset="-122"/>
                <a:ea typeface="微软雅黑" panose="020B0503020204020204" pitchFamily="34" charset="-122"/>
              </a:endParaRPr>
            </a:p>
          </p:txBody>
        </p:sp>
        <p:sp>
          <p:nvSpPr>
            <p:cNvPr id="14" name="文本框 13"/>
            <p:cNvSpPr txBox="1"/>
            <p:nvPr>
              <p:custDataLst>
                <p:tags r:id="rId4"/>
              </p:custDataLst>
            </p:nvPr>
          </p:nvSpPr>
          <p:spPr>
            <a:xfrm>
              <a:off x="3631" y="2572"/>
              <a:ext cx="887" cy="684"/>
            </a:xfrm>
            <a:prstGeom prst="rect">
              <a:avLst/>
            </a:prstGeom>
            <a:noFill/>
          </p:spPr>
          <p:txBody>
            <a:bodyPr wrap="square" rtlCol="0" anchor="ctr" anchorCtr="0">
              <a:spAutoFit/>
            </a:bodyPr>
            <a:lstStyle/>
            <a:p>
              <a:pPr algn="ctr"/>
              <a:r>
                <a:rPr lang="en-US" altLang="zh-CN" sz="3375"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01</a:t>
              </a:r>
              <a:endParaRPr lang="en-US" altLang="zh-CN" sz="3375"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16" name="直接连接符 15"/>
            <p:cNvCxnSpPr/>
            <p:nvPr>
              <p:custDataLst>
                <p:tags r:id="rId5"/>
              </p:custDataLst>
            </p:nvPr>
          </p:nvCxnSpPr>
          <p:spPr>
            <a:xfrm>
              <a:off x="4548" y="2704"/>
              <a:ext cx="0" cy="422"/>
            </a:xfrm>
            <a:prstGeom prst="line">
              <a:avLst/>
            </a:prstGeom>
            <a:ln w="6350">
              <a:solidFill>
                <a:schemeClr val="lt1"/>
              </a:solidFill>
              <a:prstDash val="dash"/>
            </a:ln>
          </p:spPr>
          <p:style>
            <a:lnRef idx="1">
              <a:schemeClr val="accent1"/>
            </a:lnRef>
            <a:fillRef idx="0">
              <a:schemeClr val="accent1"/>
            </a:fillRef>
            <a:effectRef idx="0">
              <a:schemeClr val="accent1"/>
            </a:effectRef>
            <a:fontRef idx="minor">
              <a:schemeClr val="tx1"/>
            </a:fontRef>
          </p:style>
        </p:cxnSp>
        <p:sp>
          <p:nvSpPr>
            <p:cNvPr id="17" name="文本框 16"/>
            <p:cNvSpPr txBox="1"/>
            <p:nvPr>
              <p:custDataLst>
                <p:tags r:id="rId6"/>
              </p:custDataLst>
            </p:nvPr>
          </p:nvSpPr>
          <p:spPr>
            <a:xfrm>
              <a:off x="4751" y="2667"/>
              <a:ext cx="5241" cy="495"/>
            </a:xfrm>
            <a:prstGeom prst="rect">
              <a:avLst/>
            </a:prstGeom>
            <a:noFill/>
          </p:spPr>
          <p:txBody>
            <a:bodyPr wrap="square" rtlCol="0" anchor="ctr" anchorCtr="0">
              <a:spAutoFit/>
            </a:bodyPr>
            <a:lstStyle/>
            <a:p>
              <a:pPr marL="0" lvl="0" indent="0" algn="l">
                <a:lnSpc>
                  <a:spcPct val="120000"/>
                </a:lnSpc>
                <a:spcBef>
                  <a:spcPts val="0"/>
                </a:spcBef>
                <a:spcAft>
                  <a:spcPts val="0"/>
                </a:spcAft>
                <a:buSzPct val="100000"/>
              </a:pPr>
              <a:r>
                <a:rPr lang="zh-CN" altLang="en-US" sz="1900" b="1" spc="150">
                  <a:solidFill>
                    <a:schemeClr val="dk1"/>
                  </a:solidFill>
                  <a:latin typeface="Times New Roman" panose="02020603050405020304" charset="0"/>
                  <a:ea typeface="微软雅黑" panose="020B0503020204020204" pitchFamily="34" charset="-122"/>
                </a:rPr>
                <a:t>下班时，很多员工不关机器.</a:t>
              </a:r>
              <a:endParaRPr lang="zh-CN" altLang="en-US" sz="1900" b="1" spc="150">
                <a:solidFill>
                  <a:schemeClr val="dk1"/>
                </a:solidFill>
                <a:latin typeface="Times New Roman" panose="02020603050405020304" charset="0"/>
                <a:ea typeface="微软雅黑" panose="020B0503020204020204" pitchFamily="34" charset="-122"/>
              </a:endParaRPr>
            </a:p>
          </p:txBody>
        </p:sp>
        <p:sp>
          <p:nvSpPr>
            <p:cNvPr id="20" name="矩形 19"/>
            <p:cNvSpPr/>
            <p:nvPr>
              <p:custDataLst>
                <p:tags r:id="rId7"/>
              </p:custDataLst>
            </p:nvPr>
          </p:nvSpPr>
          <p:spPr>
            <a:xfrm>
              <a:off x="3540" y="3534"/>
              <a:ext cx="7201" cy="651"/>
            </a:xfrm>
            <a:prstGeom prst="rect">
              <a:avLst/>
            </a:prstGeom>
            <a:solidFill>
              <a:schemeClr val="lt1"/>
            </a:solid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lt1"/>
                </a:solidFill>
                <a:latin typeface="微软雅黑" panose="020B0503020204020204" pitchFamily="34" charset="-122"/>
                <a:ea typeface="微软雅黑" panose="020B0503020204020204" pitchFamily="34" charset="-122"/>
              </a:endParaRPr>
            </a:p>
          </p:txBody>
        </p:sp>
        <p:sp>
          <p:nvSpPr>
            <p:cNvPr id="22" name="文本框 21"/>
            <p:cNvSpPr txBox="1"/>
            <p:nvPr>
              <p:custDataLst>
                <p:tags r:id="rId8"/>
              </p:custDataLst>
            </p:nvPr>
          </p:nvSpPr>
          <p:spPr>
            <a:xfrm>
              <a:off x="3631" y="3518"/>
              <a:ext cx="887" cy="684"/>
            </a:xfrm>
            <a:prstGeom prst="rect">
              <a:avLst/>
            </a:prstGeom>
            <a:noFill/>
          </p:spPr>
          <p:txBody>
            <a:bodyPr wrap="square" rtlCol="0" anchor="ctr" anchorCtr="0">
              <a:spAutoFit/>
            </a:bodyPr>
            <a:lstStyle/>
            <a:p>
              <a:pPr algn="ctr"/>
              <a:r>
                <a:rPr lang="en-US" altLang="zh-CN" sz="3375"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02</a:t>
              </a:r>
              <a:endParaRPr lang="en-US" altLang="zh-CN" sz="3375"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23" name="直接连接符 22"/>
            <p:cNvCxnSpPr/>
            <p:nvPr>
              <p:custDataLst>
                <p:tags r:id="rId9"/>
              </p:custDataLst>
            </p:nvPr>
          </p:nvCxnSpPr>
          <p:spPr>
            <a:xfrm>
              <a:off x="4548" y="3649"/>
              <a:ext cx="0" cy="422"/>
            </a:xfrm>
            <a:prstGeom prst="line">
              <a:avLst/>
            </a:prstGeom>
            <a:ln w="6350">
              <a:solidFill>
                <a:schemeClr val="lt1"/>
              </a:solidFill>
              <a:prstDash val="dash"/>
            </a:ln>
          </p:spPr>
          <p:style>
            <a:lnRef idx="1">
              <a:schemeClr val="accent1"/>
            </a:lnRef>
            <a:fillRef idx="0">
              <a:schemeClr val="accent1"/>
            </a:fillRef>
            <a:effectRef idx="0">
              <a:schemeClr val="accent1"/>
            </a:effectRef>
            <a:fontRef idx="minor">
              <a:schemeClr val="tx1"/>
            </a:fontRef>
          </p:style>
        </p:cxnSp>
        <p:sp>
          <p:nvSpPr>
            <p:cNvPr id="24" name="文本框 23"/>
            <p:cNvSpPr txBox="1"/>
            <p:nvPr>
              <p:custDataLst>
                <p:tags r:id="rId10"/>
              </p:custDataLst>
            </p:nvPr>
          </p:nvSpPr>
          <p:spPr>
            <a:xfrm>
              <a:off x="4751" y="3612"/>
              <a:ext cx="5241" cy="495"/>
            </a:xfrm>
            <a:prstGeom prst="rect">
              <a:avLst/>
            </a:prstGeom>
            <a:noFill/>
          </p:spPr>
          <p:txBody>
            <a:bodyPr wrap="square" rtlCol="0" anchor="ctr" anchorCtr="0">
              <a:spAutoFit/>
            </a:bodyPr>
            <a:lstStyle/>
            <a:p>
              <a:pPr marL="0" lvl="0" indent="0" algn="l">
                <a:lnSpc>
                  <a:spcPct val="120000"/>
                </a:lnSpc>
                <a:spcBef>
                  <a:spcPts val="0"/>
                </a:spcBef>
                <a:spcAft>
                  <a:spcPts val="0"/>
                </a:spcAft>
                <a:buSzPct val="100000"/>
              </a:pPr>
              <a:r>
                <a:rPr lang="zh-CN" altLang="en-US" sz="1900" b="1" spc="150">
                  <a:solidFill>
                    <a:schemeClr val="dk1"/>
                  </a:solidFill>
                  <a:latin typeface="Times New Roman" panose="02020603050405020304" charset="0"/>
                  <a:ea typeface="微软雅黑" panose="020B0503020204020204" pitchFamily="34" charset="-122"/>
                </a:rPr>
                <a:t>管理员于是就把总闸关掉，切断电源.</a:t>
              </a:r>
              <a:endParaRPr lang="zh-CN" altLang="en-US" sz="1900" b="1" spc="150">
                <a:solidFill>
                  <a:schemeClr val="dk1"/>
                </a:solidFill>
                <a:latin typeface="Times New Roman" panose="02020603050405020304" charset="0"/>
                <a:ea typeface="微软雅黑" panose="020B0503020204020204" pitchFamily="34" charset="-122"/>
              </a:endParaRPr>
            </a:p>
          </p:txBody>
        </p:sp>
        <p:sp>
          <p:nvSpPr>
            <p:cNvPr id="26" name="矩形 25"/>
            <p:cNvSpPr/>
            <p:nvPr>
              <p:custDataLst>
                <p:tags r:id="rId11"/>
              </p:custDataLst>
            </p:nvPr>
          </p:nvSpPr>
          <p:spPr>
            <a:xfrm>
              <a:off x="3540" y="4480"/>
              <a:ext cx="7201" cy="651"/>
            </a:xfrm>
            <a:prstGeom prst="rect">
              <a:avLst/>
            </a:prstGeom>
            <a:solidFill>
              <a:schemeClr val="lt1"/>
            </a:solid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lt1"/>
                </a:solidFill>
                <a:latin typeface="微软雅黑" panose="020B0503020204020204" pitchFamily="34" charset="-122"/>
                <a:ea typeface="微软雅黑" panose="020B0503020204020204" pitchFamily="34" charset="-122"/>
              </a:endParaRPr>
            </a:p>
          </p:txBody>
        </p:sp>
        <p:sp>
          <p:nvSpPr>
            <p:cNvPr id="28" name="文本框 27"/>
            <p:cNvSpPr txBox="1"/>
            <p:nvPr>
              <p:custDataLst>
                <p:tags r:id="rId12"/>
              </p:custDataLst>
            </p:nvPr>
          </p:nvSpPr>
          <p:spPr>
            <a:xfrm>
              <a:off x="3631" y="4463"/>
              <a:ext cx="887" cy="684"/>
            </a:xfrm>
            <a:prstGeom prst="rect">
              <a:avLst/>
            </a:prstGeom>
            <a:noFill/>
          </p:spPr>
          <p:txBody>
            <a:bodyPr wrap="square" rtlCol="0" anchor="ctr" anchorCtr="0">
              <a:spAutoFit/>
            </a:bodyPr>
            <a:lstStyle/>
            <a:p>
              <a:pPr algn="ctr"/>
              <a:r>
                <a:rPr lang="en-US" altLang="zh-CN" sz="3375"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03</a:t>
              </a:r>
              <a:endParaRPr lang="en-US" altLang="zh-CN" sz="3375"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29" name="直接连接符 28"/>
            <p:cNvCxnSpPr/>
            <p:nvPr>
              <p:custDataLst>
                <p:tags r:id="rId13"/>
              </p:custDataLst>
            </p:nvPr>
          </p:nvCxnSpPr>
          <p:spPr>
            <a:xfrm>
              <a:off x="4548" y="4595"/>
              <a:ext cx="0" cy="422"/>
            </a:xfrm>
            <a:prstGeom prst="line">
              <a:avLst/>
            </a:prstGeom>
            <a:ln w="6350">
              <a:solidFill>
                <a:schemeClr val="lt1"/>
              </a:solidFill>
              <a:prstDash val="dash"/>
            </a:ln>
          </p:spPr>
          <p:style>
            <a:lnRef idx="1">
              <a:schemeClr val="accent1"/>
            </a:lnRef>
            <a:fillRef idx="0">
              <a:schemeClr val="accent1"/>
            </a:fillRef>
            <a:effectRef idx="0">
              <a:schemeClr val="accent1"/>
            </a:effectRef>
            <a:fontRef idx="minor">
              <a:schemeClr val="tx1"/>
            </a:fontRef>
          </p:style>
        </p:cxnSp>
        <p:sp>
          <p:nvSpPr>
            <p:cNvPr id="30" name="文本框 29"/>
            <p:cNvSpPr txBox="1"/>
            <p:nvPr>
              <p:custDataLst>
                <p:tags r:id="rId14"/>
              </p:custDataLst>
            </p:nvPr>
          </p:nvSpPr>
          <p:spPr>
            <a:xfrm>
              <a:off x="4751" y="4558"/>
              <a:ext cx="5241" cy="495"/>
            </a:xfrm>
            <a:prstGeom prst="rect">
              <a:avLst/>
            </a:prstGeom>
            <a:noFill/>
          </p:spPr>
          <p:txBody>
            <a:bodyPr wrap="square" rtlCol="0" anchor="ctr" anchorCtr="0">
              <a:spAutoFit/>
            </a:bodyPr>
            <a:lstStyle/>
            <a:p>
              <a:pPr marL="0" lvl="0" indent="0" algn="l">
                <a:lnSpc>
                  <a:spcPct val="120000"/>
                </a:lnSpc>
                <a:spcBef>
                  <a:spcPts val="0"/>
                </a:spcBef>
                <a:spcAft>
                  <a:spcPts val="0"/>
                </a:spcAft>
                <a:buSzPct val="100000"/>
              </a:pPr>
              <a:r>
                <a:rPr lang="zh-CN" altLang="en-US" sz="1900" b="1" spc="150">
                  <a:solidFill>
                    <a:schemeClr val="dk1"/>
                  </a:solidFill>
                  <a:latin typeface="Times New Roman" panose="02020603050405020304" charset="0"/>
                  <a:ea typeface="微软雅黑" panose="020B0503020204020204" pitchFamily="34" charset="-122"/>
                </a:rPr>
                <a:t>上班时再把总开关合上---</a:t>
              </a:r>
              <a:endParaRPr lang="zh-CN" altLang="en-US" sz="1900" b="1" spc="150">
                <a:solidFill>
                  <a:schemeClr val="dk1"/>
                </a:solidFill>
                <a:latin typeface="Times New Roman" panose="02020603050405020304" charset="0"/>
                <a:ea typeface="微软雅黑" panose="020B0503020204020204" pitchFamily="34" charset="-122"/>
              </a:endParaRPr>
            </a:p>
          </p:txBody>
        </p:sp>
        <p:sp>
          <p:nvSpPr>
            <p:cNvPr id="32" name="矩形 31"/>
            <p:cNvSpPr/>
            <p:nvPr>
              <p:custDataLst>
                <p:tags r:id="rId15"/>
              </p:custDataLst>
            </p:nvPr>
          </p:nvSpPr>
          <p:spPr>
            <a:xfrm>
              <a:off x="3540" y="5425"/>
              <a:ext cx="7201" cy="651"/>
            </a:xfrm>
            <a:prstGeom prst="rect">
              <a:avLst/>
            </a:prstGeom>
            <a:solidFill>
              <a:schemeClr val="lt1"/>
            </a:solid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lt1"/>
                </a:solidFill>
                <a:latin typeface="微软雅黑" panose="020B0503020204020204" pitchFamily="34" charset="-122"/>
                <a:ea typeface="微软雅黑" panose="020B0503020204020204" pitchFamily="34" charset="-122"/>
              </a:endParaRPr>
            </a:p>
          </p:txBody>
        </p:sp>
        <p:sp>
          <p:nvSpPr>
            <p:cNvPr id="34" name="文本框 33"/>
            <p:cNvSpPr txBox="1"/>
            <p:nvPr>
              <p:custDataLst>
                <p:tags r:id="rId16"/>
              </p:custDataLst>
            </p:nvPr>
          </p:nvSpPr>
          <p:spPr>
            <a:xfrm>
              <a:off x="3631" y="5409"/>
              <a:ext cx="887" cy="684"/>
            </a:xfrm>
            <a:prstGeom prst="rect">
              <a:avLst/>
            </a:prstGeom>
            <a:noFill/>
          </p:spPr>
          <p:txBody>
            <a:bodyPr wrap="square" rtlCol="0" anchor="ctr" anchorCtr="0">
              <a:spAutoFit/>
            </a:bodyPr>
            <a:lstStyle/>
            <a:p>
              <a:pPr algn="ctr"/>
              <a:r>
                <a:rPr lang="en-US" altLang="zh-CN" sz="3375"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04</a:t>
              </a:r>
              <a:endParaRPr lang="en-US" altLang="zh-CN" sz="3375"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35" name="直接连接符 34"/>
            <p:cNvCxnSpPr/>
            <p:nvPr>
              <p:custDataLst>
                <p:tags r:id="rId17"/>
              </p:custDataLst>
            </p:nvPr>
          </p:nvCxnSpPr>
          <p:spPr>
            <a:xfrm>
              <a:off x="4548" y="5540"/>
              <a:ext cx="0" cy="422"/>
            </a:xfrm>
            <a:prstGeom prst="line">
              <a:avLst/>
            </a:prstGeom>
            <a:ln w="6350">
              <a:solidFill>
                <a:schemeClr val="lt1"/>
              </a:solidFill>
              <a:prstDash val="dash"/>
            </a:ln>
          </p:spPr>
          <p:style>
            <a:lnRef idx="1">
              <a:schemeClr val="accent1"/>
            </a:lnRef>
            <a:fillRef idx="0">
              <a:schemeClr val="accent1"/>
            </a:fillRef>
            <a:effectRef idx="0">
              <a:schemeClr val="accent1"/>
            </a:effectRef>
            <a:fontRef idx="minor">
              <a:schemeClr val="tx1"/>
            </a:fontRef>
          </p:style>
        </p:cxnSp>
        <p:sp>
          <p:nvSpPr>
            <p:cNvPr id="36" name="文本框 35"/>
            <p:cNvSpPr txBox="1"/>
            <p:nvPr>
              <p:custDataLst>
                <p:tags r:id="rId18"/>
              </p:custDataLst>
            </p:nvPr>
          </p:nvSpPr>
          <p:spPr>
            <a:xfrm>
              <a:off x="4751" y="5503"/>
              <a:ext cx="5241" cy="495"/>
            </a:xfrm>
            <a:prstGeom prst="rect">
              <a:avLst/>
            </a:prstGeom>
            <a:noFill/>
          </p:spPr>
          <p:txBody>
            <a:bodyPr wrap="square" rtlCol="0" anchor="ctr" anchorCtr="0">
              <a:spAutoFit/>
            </a:bodyPr>
            <a:lstStyle/>
            <a:p>
              <a:pPr marL="0" lvl="0" indent="0" algn="l">
                <a:lnSpc>
                  <a:spcPct val="120000"/>
                </a:lnSpc>
                <a:spcBef>
                  <a:spcPts val="0"/>
                </a:spcBef>
                <a:spcAft>
                  <a:spcPts val="0"/>
                </a:spcAft>
                <a:buSzPct val="100000"/>
              </a:pPr>
              <a:r>
                <a:rPr lang="zh-CN" altLang="en-US" sz="1900" b="1" spc="150">
                  <a:solidFill>
                    <a:schemeClr val="dk1"/>
                  </a:solidFill>
                  <a:latin typeface="Times New Roman" panose="02020603050405020304" charset="0"/>
                  <a:ea typeface="微软雅黑" panose="020B0503020204020204" pitchFamily="34" charset="-122"/>
                </a:rPr>
                <a:t>久而久之，总之，这是个错误的操作---</a:t>
              </a:r>
              <a:endParaRPr lang="zh-CN" altLang="en-US" sz="1900" b="1" spc="150">
                <a:solidFill>
                  <a:schemeClr val="dk1"/>
                </a:solidFill>
                <a:latin typeface="Times New Roman" panose="02020603050405020304" charset="0"/>
                <a:ea typeface="微软雅黑" panose="020B0503020204020204" pitchFamily="34" charset="-122"/>
              </a:endParaRPr>
            </a:p>
          </p:txBody>
        </p:sp>
        <p:sp>
          <p:nvSpPr>
            <p:cNvPr id="31" name="矩形 30"/>
            <p:cNvSpPr/>
            <p:nvPr>
              <p:custDataLst>
                <p:tags r:id="rId19"/>
              </p:custDataLst>
            </p:nvPr>
          </p:nvSpPr>
          <p:spPr>
            <a:xfrm>
              <a:off x="3546" y="2594"/>
              <a:ext cx="31" cy="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endParaRPr>
            </a:p>
          </p:txBody>
        </p:sp>
        <p:sp>
          <p:nvSpPr>
            <p:cNvPr id="37" name="矩形 36"/>
            <p:cNvSpPr/>
            <p:nvPr>
              <p:custDataLst>
                <p:tags r:id="rId20"/>
              </p:custDataLst>
            </p:nvPr>
          </p:nvSpPr>
          <p:spPr>
            <a:xfrm>
              <a:off x="3546" y="5431"/>
              <a:ext cx="31" cy="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endParaRPr>
            </a:p>
          </p:txBody>
        </p:sp>
        <p:sp>
          <p:nvSpPr>
            <p:cNvPr id="39" name="矩形 38"/>
            <p:cNvSpPr/>
            <p:nvPr>
              <p:custDataLst>
                <p:tags r:id="rId21"/>
              </p:custDataLst>
            </p:nvPr>
          </p:nvSpPr>
          <p:spPr>
            <a:xfrm>
              <a:off x="3546" y="3540"/>
              <a:ext cx="31" cy="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endParaRPr>
            </a:p>
          </p:txBody>
        </p:sp>
        <p:sp>
          <p:nvSpPr>
            <p:cNvPr id="40" name="矩形 39"/>
            <p:cNvSpPr/>
            <p:nvPr>
              <p:custDataLst>
                <p:tags r:id="rId22"/>
              </p:custDataLst>
            </p:nvPr>
          </p:nvSpPr>
          <p:spPr>
            <a:xfrm>
              <a:off x="3546" y="4485"/>
              <a:ext cx="31" cy="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lt1"/>
                </a:solidFill>
              </a:endParaRPr>
            </a:p>
          </p:txBody>
        </p:sp>
      </p:grpSp>
      <p:grpSp>
        <p:nvGrpSpPr>
          <p:cNvPr id="7" name="组合 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970778" y="3180973"/>
            <a:ext cx="4335125" cy="3362736"/>
            <a:chOff x="3254376" y="1228725"/>
            <a:chExt cx="5683250" cy="4408488"/>
          </a:xfrm>
        </p:grpSpPr>
        <p:sp>
          <p:nvSpPr>
            <p:cNvPr id="8" name="iśľíḋê"/>
            <p:cNvSpPr/>
            <p:nvPr>
              <p:custDataLst>
                <p:tags r:id="rId23"/>
              </p:custDataLst>
            </p:nvPr>
          </p:nvSpPr>
          <p:spPr bwMode="auto">
            <a:xfrm>
              <a:off x="4625976" y="1800225"/>
              <a:ext cx="2279650" cy="3197225"/>
            </a:xfrm>
            <a:custGeom>
              <a:avLst/>
              <a:gdLst>
                <a:gd name="T0" fmla="*/ 1003 w 1003"/>
                <a:gd name="T1" fmla="*/ 183 h 1408"/>
                <a:gd name="T2" fmla="*/ 393 w 1003"/>
                <a:gd name="T3" fmla="*/ 95 h 1408"/>
                <a:gd name="T4" fmla="*/ 7 w 1003"/>
                <a:gd name="T5" fmla="*/ 599 h 1408"/>
                <a:gd name="T6" fmla="*/ 148 w 1003"/>
                <a:gd name="T7" fmla="*/ 976 h 1408"/>
                <a:gd name="T8" fmla="*/ 188 w 1003"/>
                <a:gd name="T9" fmla="*/ 1408 h 1408"/>
                <a:gd name="T10" fmla="*/ 640 w 1003"/>
                <a:gd name="T11" fmla="*/ 1218 h 1408"/>
                <a:gd name="T12" fmla="*/ 1003 w 1003"/>
                <a:gd name="T13" fmla="*/ 571 h 1408"/>
                <a:gd name="T14" fmla="*/ 1003 w 1003"/>
                <a:gd name="T15" fmla="*/ 183 h 14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3" h="1408">
                  <a:moveTo>
                    <a:pt x="1003" y="183"/>
                  </a:moveTo>
                  <a:cubicBezTo>
                    <a:pt x="1003" y="183"/>
                    <a:pt x="790" y="0"/>
                    <a:pt x="393" y="95"/>
                  </a:cubicBezTo>
                  <a:cubicBezTo>
                    <a:pt x="393" y="95"/>
                    <a:pt x="38" y="179"/>
                    <a:pt x="7" y="599"/>
                  </a:cubicBezTo>
                  <a:cubicBezTo>
                    <a:pt x="7" y="599"/>
                    <a:pt x="0" y="739"/>
                    <a:pt x="148" y="976"/>
                  </a:cubicBezTo>
                  <a:cubicBezTo>
                    <a:pt x="148" y="976"/>
                    <a:pt x="202" y="1136"/>
                    <a:pt x="188" y="1408"/>
                  </a:cubicBezTo>
                  <a:cubicBezTo>
                    <a:pt x="640" y="1218"/>
                    <a:pt x="640" y="1218"/>
                    <a:pt x="640" y="1218"/>
                  </a:cubicBezTo>
                  <a:cubicBezTo>
                    <a:pt x="1003" y="571"/>
                    <a:pt x="1003" y="571"/>
                    <a:pt x="1003" y="571"/>
                  </a:cubicBezTo>
                  <a:cubicBezTo>
                    <a:pt x="1003" y="183"/>
                    <a:pt x="1003" y="183"/>
                    <a:pt x="1003" y="183"/>
                  </a:cubicBezTo>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0" name="ïṩľïḑê"/>
            <p:cNvSpPr/>
            <p:nvPr>
              <p:custDataLst>
                <p:tags r:id="rId24"/>
              </p:custDataLst>
            </p:nvPr>
          </p:nvSpPr>
          <p:spPr bwMode="auto">
            <a:xfrm>
              <a:off x="4648201" y="3794125"/>
              <a:ext cx="1074738" cy="1073150"/>
            </a:xfrm>
            <a:custGeom>
              <a:avLst/>
              <a:gdLst>
                <a:gd name="T0" fmla="*/ 432 w 473"/>
                <a:gd name="T1" fmla="*/ 197 h 473"/>
                <a:gd name="T2" fmla="*/ 448 w 473"/>
                <a:gd name="T3" fmla="*/ 153 h 473"/>
                <a:gd name="T4" fmla="*/ 428 w 473"/>
                <a:gd name="T5" fmla="*/ 94 h 473"/>
                <a:gd name="T6" fmla="*/ 386 w 473"/>
                <a:gd name="T7" fmla="*/ 105 h 473"/>
                <a:gd name="T8" fmla="*/ 378 w 473"/>
                <a:gd name="T9" fmla="*/ 59 h 473"/>
                <a:gd name="T10" fmla="*/ 331 w 473"/>
                <a:gd name="T11" fmla="*/ 18 h 473"/>
                <a:gd name="T12" fmla="*/ 300 w 473"/>
                <a:gd name="T13" fmla="*/ 47 h 473"/>
                <a:gd name="T14" fmla="*/ 270 w 473"/>
                <a:gd name="T15" fmla="*/ 12 h 473"/>
                <a:gd name="T16" fmla="*/ 209 w 473"/>
                <a:gd name="T17" fmla="*/ 0 h 473"/>
                <a:gd name="T18" fmla="*/ 197 w 473"/>
                <a:gd name="T19" fmla="*/ 41 h 473"/>
                <a:gd name="T20" fmla="*/ 153 w 473"/>
                <a:gd name="T21" fmla="*/ 25 h 473"/>
                <a:gd name="T22" fmla="*/ 95 w 473"/>
                <a:gd name="T23" fmla="*/ 45 h 473"/>
                <a:gd name="T24" fmla="*/ 105 w 473"/>
                <a:gd name="T25" fmla="*/ 87 h 473"/>
                <a:gd name="T26" fmla="*/ 59 w 473"/>
                <a:gd name="T27" fmla="*/ 95 h 473"/>
                <a:gd name="T28" fmla="*/ 18 w 473"/>
                <a:gd name="T29" fmla="*/ 141 h 473"/>
                <a:gd name="T30" fmla="*/ 47 w 473"/>
                <a:gd name="T31" fmla="*/ 173 h 473"/>
                <a:gd name="T32" fmla="*/ 12 w 473"/>
                <a:gd name="T33" fmla="*/ 202 h 473"/>
                <a:gd name="T34" fmla="*/ 0 w 473"/>
                <a:gd name="T35" fmla="*/ 263 h 473"/>
                <a:gd name="T36" fmla="*/ 41 w 473"/>
                <a:gd name="T37" fmla="*/ 275 h 473"/>
                <a:gd name="T38" fmla="*/ 25 w 473"/>
                <a:gd name="T39" fmla="*/ 319 h 473"/>
                <a:gd name="T40" fmla="*/ 45 w 473"/>
                <a:gd name="T41" fmla="*/ 378 h 473"/>
                <a:gd name="T42" fmla="*/ 87 w 473"/>
                <a:gd name="T43" fmla="*/ 368 h 473"/>
                <a:gd name="T44" fmla="*/ 95 w 473"/>
                <a:gd name="T45" fmla="*/ 414 h 473"/>
                <a:gd name="T46" fmla="*/ 141 w 473"/>
                <a:gd name="T47" fmla="*/ 455 h 473"/>
                <a:gd name="T48" fmla="*/ 173 w 473"/>
                <a:gd name="T49" fmla="*/ 425 h 473"/>
                <a:gd name="T50" fmla="*/ 203 w 473"/>
                <a:gd name="T51" fmla="*/ 461 h 473"/>
                <a:gd name="T52" fmla="*/ 263 w 473"/>
                <a:gd name="T53" fmla="*/ 473 h 473"/>
                <a:gd name="T54" fmla="*/ 276 w 473"/>
                <a:gd name="T55" fmla="*/ 432 h 473"/>
                <a:gd name="T56" fmla="*/ 319 w 473"/>
                <a:gd name="T57" fmla="*/ 448 h 473"/>
                <a:gd name="T58" fmla="*/ 378 w 473"/>
                <a:gd name="T59" fmla="*/ 428 h 473"/>
                <a:gd name="T60" fmla="*/ 368 w 473"/>
                <a:gd name="T61" fmla="*/ 386 h 473"/>
                <a:gd name="T62" fmla="*/ 414 w 473"/>
                <a:gd name="T63" fmla="*/ 378 h 473"/>
                <a:gd name="T64" fmla="*/ 455 w 473"/>
                <a:gd name="T65" fmla="*/ 331 h 473"/>
                <a:gd name="T66" fmla="*/ 425 w 473"/>
                <a:gd name="T67" fmla="*/ 300 h 473"/>
                <a:gd name="T68" fmla="*/ 461 w 473"/>
                <a:gd name="T69" fmla="*/ 270 h 473"/>
                <a:gd name="T70" fmla="*/ 473 w 473"/>
                <a:gd name="T71" fmla="*/ 209 h 473"/>
                <a:gd name="T72" fmla="*/ 236 w 473"/>
                <a:gd name="T73" fmla="*/ 333 h 473"/>
                <a:gd name="T74" fmla="*/ 236 w 473"/>
                <a:gd name="T75" fmla="*/ 139 h 473"/>
                <a:gd name="T76" fmla="*/ 236 w 473"/>
                <a:gd name="T77" fmla="*/ 33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3" h="473">
                  <a:moveTo>
                    <a:pt x="461" y="197"/>
                  </a:moveTo>
                  <a:cubicBezTo>
                    <a:pt x="432" y="197"/>
                    <a:pt x="432" y="197"/>
                    <a:pt x="432" y="197"/>
                  </a:cubicBezTo>
                  <a:cubicBezTo>
                    <a:pt x="430" y="187"/>
                    <a:pt x="427" y="177"/>
                    <a:pt x="423" y="167"/>
                  </a:cubicBezTo>
                  <a:cubicBezTo>
                    <a:pt x="448" y="153"/>
                    <a:pt x="448" y="153"/>
                    <a:pt x="448" y="153"/>
                  </a:cubicBezTo>
                  <a:cubicBezTo>
                    <a:pt x="453" y="150"/>
                    <a:pt x="455" y="142"/>
                    <a:pt x="452" y="137"/>
                  </a:cubicBezTo>
                  <a:cubicBezTo>
                    <a:pt x="428" y="94"/>
                    <a:pt x="428" y="94"/>
                    <a:pt x="428" y="94"/>
                  </a:cubicBezTo>
                  <a:cubicBezTo>
                    <a:pt x="424" y="89"/>
                    <a:pt x="417" y="87"/>
                    <a:pt x="411" y="90"/>
                  </a:cubicBezTo>
                  <a:cubicBezTo>
                    <a:pt x="386" y="105"/>
                    <a:pt x="386" y="105"/>
                    <a:pt x="386" y="105"/>
                  </a:cubicBezTo>
                  <a:cubicBezTo>
                    <a:pt x="379" y="97"/>
                    <a:pt x="372" y="90"/>
                    <a:pt x="364" y="83"/>
                  </a:cubicBezTo>
                  <a:cubicBezTo>
                    <a:pt x="378" y="59"/>
                    <a:pt x="378" y="59"/>
                    <a:pt x="378" y="59"/>
                  </a:cubicBezTo>
                  <a:cubicBezTo>
                    <a:pt x="381" y="53"/>
                    <a:pt x="379" y="45"/>
                    <a:pt x="373" y="42"/>
                  </a:cubicBezTo>
                  <a:cubicBezTo>
                    <a:pt x="331" y="18"/>
                    <a:pt x="331" y="18"/>
                    <a:pt x="331" y="18"/>
                  </a:cubicBezTo>
                  <a:cubicBezTo>
                    <a:pt x="325" y="14"/>
                    <a:pt x="318" y="16"/>
                    <a:pt x="315" y="22"/>
                  </a:cubicBezTo>
                  <a:cubicBezTo>
                    <a:pt x="300" y="47"/>
                    <a:pt x="300" y="47"/>
                    <a:pt x="300" y="47"/>
                  </a:cubicBezTo>
                  <a:cubicBezTo>
                    <a:pt x="290" y="44"/>
                    <a:pt x="280" y="42"/>
                    <a:pt x="270" y="40"/>
                  </a:cubicBezTo>
                  <a:cubicBezTo>
                    <a:pt x="270" y="12"/>
                    <a:pt x="270" y="12"/>
                    <a:pt x="270" y="12"/>
                  </a:cubicBezTo>
                  <a:cubicBezTo>
                    <a:pt x="270" y="5"/>
                    <a:pt x="265" y="0"/>
                    <a:pt x="258" y="0"/>
                  </a:cubicBezTo>
                  <a:cubicBezTo>
                    <a:pt x="209" y="0"/>
                    <a:pt x="209" y="0"/>
                    <a:pt x="209" y="0"/>
                  </a:cubicBezTo>
                  <a:cubicBezTo>
                    <a:pt x="203" y="0"/>
                    <a:pt x="197" y="5"/>
                    <a:pt x="197" y="12"/>
                  </a:cubicBezTo>
                  <a:cubicBezTo>
                    <a:pt x="197" y="41"/>
                    <a:pt x="197" y="41"/>
                    <a:pt x="197" y="41"/>
                  </a:cubicBezTo>
                  <a:cubicBezTo>
                    <a:pt x="187" y="43"/>
                    <a:pt x="177" y="46"/>
                    <a:pt x="167" y="49"/>
                  </a:cubicBezTo>
                  <a:cubicBezTo>
                    <a:pt x="153" y="25"/>
                    <a:pt x="153" y="25"/>
                    <a:pt x="153" y="25"/>
                  </a:cubicBezTo>
                  <a:cubicBezTo>
                    <a:pt x="150" y="19"/>
                    <a:pt x="143" y="17"/>
                    <a:pt x="137" y="20"/>
                  </a:cubicBezTo>
                  <a:cubicBezTo>
                    <a:pt x="95" y="45"/>
                    <a:pt x="95" y="45"/>
                    <a:pt x="95" y="45"/>
                  </a:cubicBezTo>
                  <a:cubicBezTo>
                    <a:pt x="89" y="48"/>
                    <a:pt x="87" y="56"/>
                    <a:pt x="90" y="61"/>
                  </a:cubicBezTo>
                  <a:cubicBezTo>
                    <a:pt x="105" y="87"/>
                    <a:pt x="105" y="87"/>
                    <a:pt x="105" y="87"/>
                  </a:cubicBezTo>
                  <a:cubicBezTo>
                    <a:pt x="97" y="93"/>
                    <a:pt x="90" y="101"/>
                    <a:pt x="83" y="109"/>
                  </a:cubicBezTo>
                  <a:cubicBezTo>
                    <a:pt x="59" y="95"/>
                    <a:pt x="59" y="95"/>
                    <a:pt x="59" y="95"/>
                  </a:cubicBezTo>
                  <a:cubicBezTo>
                    <a:pt x="53" y="91"/>
                    <a:pt x="46" y="93"/>
                    <a:pt x="42" y="99"/>
                  </a:cubicBezTo>
                  <a:cubicBezTo>
                    <a:pt x="18" y="141"/>
                    <a:pt x="18" y="141"/>
                    <a:pt x="18" y="141"/>
                  </a:cubicBezTo>
                  <a:cubicBezTo>
                    <a:pt x="14" y="147"/>
                    <a:pt x="16" y="155"/>
                    <a:pt x="22" y="158"/>
                  </a:cubicBezTo>
                  <a:cubicBezTo>
                    <a:pt x="47" y="173"/>
                    <a:pt x="47" y="173"/>
                    <a:pt x="47" y="173"/>
                  </a:cubicBezTo>
                  <a:cubicBezTo>
                    <a:pt x="44" y="182"/>
                    <a:pt x="42" y="192"/>
                    <a:pt x="40" y="202"/>
                  </a:cubicBezTo>
                  <a:cubicBezTo>
                    <a:pt x="12" y="202"/>
                    <a:pt x="12" y="202"/>
                    <a:pt x="12" y="202"/>
                  </a:cubicBezTo>
                  <a:cubicBezTo>
                    <a:pt x="5" y="202"/>
                    <a:pt x="0" y="208"/>
                    <a:pt x="0" y="215"/>
                  </a:cubicBezTo>
                  <a:cubicBezTo>
                    <a:pt x="0" y="263"/>
                    <a:pt x="0" y="263"/>
                    <a:pt x="0" y="263"/>
                  </a:cubicBezTo>
                  <a:cubicBezTo>
                    <a:pt x="0" y="270"/>
                    <a:pt x="5" y="275"/>
                    <a:pt x="12" y="275"/>
                  </a:cubicBezTo>
                  <a:cubicBezTo>
                    <a:pt x="41" y="275"/>
                    <a:pt x="41" y="275"/>
                    <a:pt x="41" y="275"/>
                  </a:cubicBezTo>
                  <a:cubicBezTo>
                    <a:pt x="43" y="286"/>
                    <a:pt x="46" y="296"/>
                    <a:pt x="49" y="305"/>
                  </a:cubicBezTo>
                  <a:cubicBezTo>
                    <a:pt x="25" y="319"/>
                    <a:pt x="25" y="319"/>
                    <a:pt x="25" y="319"/>
                  </a:cubicBezTo>
                  <a:cubicBezTo>
                    <a:pt x="19" y="323"/>
                    <a:pt x="17" y="330"/>
                    <a:pt x="21" y="336"/>
                  </a:cubicBezTo>
                  <a:cubicBezTo>
                    <a:pt x="45" y="378"/>
                    <a:pt x="45" y="378"/>
                    <a:pt x="45" y="378"/>
                  </a:cubicBezTo>
                  <a:cubicBezTo>
                    <a:pt x="48" y="384"/>
                    <a:pt x="56" y="386"/>
                    <a:pt x="62" y="382"/>
                  </a:cubicBezTo>
                  <a:cubicBezTo>
                    <a:pt x="87" y="368"/>
                    <a:pt x="87" y="368"/>
                    <a:pt x="87" y="368"/>
                  </a:cubicBezTo>
                  <a:cubicBezTo>
                    <a:pt x="94" y="376"/>
                    <a:pt x="101" y="383"/>
                    <a:pt x="109" y="389"/>
                  </a:cubicBezTo>
                  <a:cubicBezTo>
                    <a:pt x="95" y="414"/>
                    <a:pt x="95" y="414"/>
                    <a:pt x="95" y="414"/>
                  </a:cubicBezTo>
                  <a:cubicBezTo>
                    <a:pt x="91" y="420"/>
                    <a:pt x="93" y="427"/>
                    <a:pt x="99" y="430"/>
                  </a:cubicBezTo>
                  <a:cubicBezTo>
                    <a:pt x="141" y="455"/>
                    <a:pt x="141" y="455"/>
                    <a:pt x="141" y="455"/>
                  </a:cubicBezTo>
                  <a:cubicBezTo>
                    <a:pt x="147" y="458"/>
                    <a:pt x="155" y="456"/>
                    <a:pt x="158" y="450"/>
                  </a:cubicBezTo>
                  <a:cubicBezTo>
                    <a:pt x="173" y="425"/>
                    <a:pt x="173" y="425"/>
                    <a:pt x="173" y="425"/>
                  </a:cubicBezTo>
                  <a:cubicBezTo>
                    <a:pt x="182" y="428"/>
                    <a:pt x="192" y="431"/>
                    <a:pt x="203" y="433"/>
                  </a:cubicBezTo>
                  <a:cubicBezTo>
                    <a:pt x="203" y="461"/>
                    <a:pt x="203" y="461"/>
                    <a:pt x="203" y="461"/>
                  </a:cubicBezTo>
                  <a:cubicBezTo>
                    <a:pt x="203" y="468"/>
                    <a:pt x="208" y="473"/>
                    <a:pt x="215" y="473"/>
                  </a:cubicBezTo>
                  <a:cubicBezTo>
                    <a:pt x="263" y="473"/>
                    <a:pt x="263" y="473"/>
                    <a:pt x="263" y="473"/>
                  </a:cubicBezTo>
                  <a:cubicBezTo>
                    <a:pt x="270" y="473"/>
                    <a:pt x="276" y="468"/>
                    <a:pt x="276" y="461"/>
                  </a:cubicBezTo>
                  <a:cubicBezTo>
                    <a:pt x="276" y="432"/>
                    <a:pt x="276" y="432"/>
                    <a:pt x="276" y="432"/>
                  </a:cubicBezTo>
                  <a:cubicBezTo>
                    <a:pt x="286" y="430"/>
                    <a:pt x="296" y="427"/>
                    <a:pt x="305" y="423"/>
                  </a:cubicBezTo>
                  <a:cubicBezTo>
                    <a:pt x="319" y="448"/>
                    <a:pt x="319" y="448"/>
                    <a:pt x="319" y="448"/>
                  </a:cubicBezTo>
                  <a:cubicBezTo>
                    <a:pt x="323" y="453"/>
                    <a:pt x="330" y="455"/>
                    <a:pt x="336" y="452"/>
                  </a:cubicBezTo>
                  <a:cubicBezTo>
                    <a:pt x="378" y="428"/>
                    <a:pt x="378" y="428"/>
                    <a:pt x="378" y="428"/>
                  </a:cubicBezTo>
                  <a:cubicBezTo>
                    <a:pt x="384" y="424"/>
                    <a:pt x="386" y="417"/>
                    <a:pt x="383" y="411"/>
                  </a:cubicBezTo>
                  <a:cubicBezTo>
                    <a:pt x="368" y="386"/>
                    <a:pt x="368" y="386"/>
                    <a:pt x="368" y="386"/>
                  </a:cubicBezTo>
                  <a:cubicBezTo>
                    <a:pt x="376" y="379"/>
                    <a:pt x="383" y="372"/>
                    <a:pt x="390" y="364"/>
                  </a:cubicBezTo>
                  <a:cubicBezTo>
                    <a:pt x="414" y="378"/>
                    <a:pt x="414" y="378"/>
                    <a:pt x="414" y="378"/>
                  </a:cubicBezTo>
                  <a:cubicBezTo>
                    <a:pt x="420" y="381"/>
                    <a:pt x="427" y="379"/>
                    <a:pt x="431" y="373"/>
                  </a:cubicBezTo>
                  <a:cubicBezTo>
                    <a:pt x="455" y="331"/>
                    <a:pt x="455" y="331"/>
                    <a:pt x="455" y="331"/>
                  </a:cubicBezTo>
                  <a:cubicBezTo>
                    <a:pt x="458" y="325"/>
                    <a:pt x="456" y="318"/>
                    <a:pt x="450" y="315"/>
                  </a:cubicBezTo>
                  <a:cubicBezTo>
                    <a:pt x="425" y="300"/>
                    <a:pt x="425" y="300"/>
                    <a:pt x="425" y="300"/>
                  </a:cubicBezTo>
                  <a:cubicBezTo>
                    <a:pt x="428" y="290"/>
                    <a:pt x="431" y="280"/>
                    <a:pt x="433" y="270"/>
                  </a:cubicBezTo>
                  <a:cubicBezTo>
                    <a:pt x="461" y="270"/>
                    <a:pt x="461" y="270"/>
                    <a:pt x="461" y="270"/>
                  </a:cubicBezTo>
                  <a:cubicBezTo>
                    <a:pt x="468" y="270"/>
                    <a:pt x="473" y="265"/>
                    <a:pt x="473" y="258"/>
                  </a:cubicBezTo>
                  <a:cubicBezTo>
                    <a:pt x="473" y="209"/>
                    <a:pt x="473" y="209"/>
                    <a:pt x="473" y="209"/>
                  </a:cubicBezTo>
                  <a:cubicBezTo>
                    <a:pt x="473" y="202"/>
                    <a:pt x="468" y="197"/>
                    <a:pt x="461" y="197"/>
                  </a:cubicBezTo>
                  <a:moveTo>
                    <a:pt x="236" y="333"/>
                  </a:moveTo>
                  <a:cubicBezTo>
                    <a:pt x="183" y="333"/>
                    <a:pt x="139" y="290"/>
                    <a:pt x="139" y="236"/>
                  </a:cubicBezTo>
                  <a:cubicBezTo>
                    <a:pt x="139" y="183"/>
                    <a:pt x="183" y="139"/>
                    <a:pt x="236" y="139"/>
                  </a:cubicBezTo>
                  <a:cubicBezTo>
                    <a:pt x="290" y="139"/>
                    <a:pt x="333" y="183"/>
                    <a:pt x="333" y="236"/>
                  </a:cubicBezTo>
                  <a:cubicBezTo>
                    <a:pt x="333" y="290"/>
                    <a:pt x="290" y="333"/>
                    <a:pt x="236" y="333"/>
                  </a:cubicBezTo>
                </a:path>
              </a:pathLst>
            </a:custGeom>
            <a:solidFill>
              <a:srgbClr val="122B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1" name="iŝľïďê"/>
            <p:cNvSpPr/>
            <p:nvPr>
              <p:custDataLst>
                <p:tags r:id="rId25"/>
              </p:custDataLst>
            </p:nvPr>
          </p:nvSpPr>
          <p:spPr bwMode="auto">
            <a:xfrm>
              <a:off x="4837113" y="3979863"/>
              <a:ext cx="696913" cy="698500"/>
            </a:xfrm>
            <a:custGeom>
              <a:avLst/>
              <a:gdLst>
                <a:gd name="T0" fmla="*/ 153 w 307"/>
                <a:gd name="T1" fmla="*/ 0 h 308"/>
                <a:gd name="T2" fmla="*/ 0 w 307"/>
                <a:gd name="T3" fmla="*/ 154 h 308"/>
                <a:gd name="T4" fmla="*/ 153 w 307"/>
                <a:gd name="T5" fmla="*/ 308 h 308"/>
                <a:gd name="T6" fmla="*/ 307 w 307"/>
                <a:gd name="T7" fmla="*/ 154 h 308"/>
                <a:gd name="T8" fmla="*/ 153 w 307"/>
                <a:gd name="T9" fmla="*/ 0 h 308"/>
                <a:gd name="T10" fmla="*/ 153 w 307"/>
                <a:gd name="T11" fmla="*/ 281 h 308"/>
                <a:gd name="T12" fmla="*/ 27 w 307"/>
                <a:gd name="T13" fmla="*/ 154 h 308"/>
                <a:gd name="T14" fmla="*/ 153 w 307"/>
                <a:gd name="T15" fmla="*/ 28 h 308"/>
                <a:gd name="T16" fmla="*/ 280 w 307"/>
                <a:gd name="T17" fmla="*/ 154 h 308"/>
                <a:gd name="T18" fmla="*/ 153 w 307"/>
                <a:gd name="T19" fmla="*/ 281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308">
                  <a:moveTo>
                    <a:pt x="153" y="0"/>
                  </a:moveTo>
                  <a:cubicBezTo>
                    <a:pt x="68" y="0"/>
                    <a:pt x="0" y="69"/>
                    <a:pt x="0" y="154"/>
                  </a:cubicBezTo>
                  <a:cubicBezTo>
                    <a:pt x="0" y="239"/>
                    <a:pt x="68" y="308"/>
                    <a:pt x="153" y="308"/>
                  </a:cubicBezTo>
                  <a:cubicBezTo>
                    <a:pt x="238" y="308"/>
                    <a:pt x="307" y="239"/>
                    <a:pt x="307" y="154"/>
                  </a:cubicBezTo>
                  <a:cubicBezTo>
                    <a:pt x="307" y="69"/>
                    <a:pt x="238" y="0"/>
                    <a:pt x="153" y="0"/>
                  </a:cubicBezTo>
                  <a:moveTo>
                    <a:pt x="153" y="281"/>
                  </a:moveTo>
                  <a:cubicBezTo>
                    <a:pt x="84" y="281"/>
                    <a:pt x="27" y="224"/>
                    <a:pt x="27" y="154"/>
                  </a:cubicBezTo>
                  <a:cubicBezTo>
                    <a:pt x="27" y="85"/>
                    <a:pt x="84" y="28"/>
                    <a:pt x="153" y="28"/>
                  </a:cubicBezTo>
                  <a:cubicBezTo>
                    <a:pt x="223" y="28"/>
                    <a:pt x="280" y="85"/>
                    <a:pt x="280" y="154"/>
                  </a:cubicBezTo>
                  <a:cubicBezTo>
                    <a:pt x="280" y="224"/>
                    <a:pt x="223" y="281"/>
                    <a:pt x="153" y="281"/>
                  </a:cubicBezTo>
                </a:path>
              </a:pathLst>
            </a:custGeom>
            <a:solidFill>
              <a:srgbClr val="1C45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2" name="îSľíḍé"/>
            <p:cNvSpPr/>
            <p:nvPr>
              <p:custDataLst>
                <p:tags r:id="rId26"/>
              </p:custDataLst>
            </p:nvPr>
          </p:nvSpPr>
          <p:spPr bwMode="auto">
            <a:xfrm>
              <a:off x="5175251" y="3979863"/>
              <a:ext cx="358775" cy="698500"/>
            </a:xfrm>
            <a:custGeom>
              <a:avLst/>
              <a:gdLst>
                <a:gd name="T0" fmla="*/ 4 w 158"/>
                <a:gd name="T1" fmla="*/ 0 h 308"/>
                <a:gd name="T2" fmla="*/ 0 w 158"/>
                <a:gd name="T3" fmla="*/ 1 h 308"/>
                <a:gd name="T4" fmla="*/ 0 w 158"/>
                <a:gd name="T5" fmla="*/ 28 h 308"/>
                <a:gd name="T6" fmla="*/ 4 w 158"/>
                <a:gd name="T7" fmla="*/ 28 h 308"/>
                <a:gd name="T8" fmla="*/ 131 w 158"/>
                <a:gd name="T9" fmla="*/ 154 h 308"/>
                <a:gd name="T10" fmla="*/ 4 w 158"/>
                <a:gd name="T11" fmla="*/ 281 h 308"/>
                <a:gd name="T12" fmla="*/ 0 w 158"/>
                <a:gd name="T13" fmla="*/ 280 h 308"/>
                <a:gd name="T14" fmla="*/ 0 w 158"/>
                <a:gd name="T15" fmla="*/ 308 h 308"/>
                <a:gd name="T16" fmla="*/ 4 w 158"/>
                <a:gd name="T17" fmla="*/ 308 h 308"/>
                <a:gd name="T18" fmla="*/ 158 w 158"/>
                <a:gd name="T19" fmla="*/ 154 h 308"/>
                <a:gd name="T20" fmla="*/ 4 w 158"/>
                <a:gd name="T21"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308">
                  <a:moveTo>
                    <a:pt x="4" y="0"/>
                  </a:moveTo>
                  <a:cubicBezTo>
                    <a:pt x="3" y="0"/>
                    <a:pt x="2" y="1"/>
                    <a:pt x="0" y="1"/>
                  </a:cubicBezTo>
                  <a:cubicBezTo>
                    <a:pt x="0" y="28"/>
                    <a:pt x="0" y="28"/>
                    <a:pt x="0" y="28"/>
                  </a:cubicBezTo>
                  <a:cubicBezTo>
                    <a:pt x="2" y="28"/>
                    <a:pt x="3" y="28"/>
                    <a:pt x="4" y="28"/>
                  </a:cubicBezTo>
                  <a:cubicBezTo>
                    <a:pt x="74" y="28"/>
                    <a:pt x="131" y="85"/>
                    <a:pt x="131" y="154"/>
                  </a:cubicBezTo>
                  <a:cubicBezTo>
                    <a:pt x="131" y="224"/>
                    <a:pt x="74" y="281"/>
                    <a:pt x="4" y="281"/>
                  </a:cubicBezTo>
                  <a:cubicBezTo>
                    <a:pt x="3" y="281"/>
                    <a:pt x="2" y="280"/>
                    <a:pt x="0" y="280"/>
                  </a:cubicBezTo>
                  <a:cubicBezTo>
                    <a:pt x="0" y="308"/>
                    <a:pt x="0" y="308"/>
                    <a:pt x="0" y="308"/>
                  </a:cubicBezTo>
                  <a:cubicBezTo>
                    <a:pt x="2" y="308"/>
                    <a:pt x="3" y="308"/>
                    <a:pt x="4" y="308"/>
                  </a:cubicBezTo>
                  <a:cubicBezTo>
                    <a:pt x="89" y="308"/>
                    <a:pt x="158" y="239"/>
                    <a:pt x="158" y="154"/>
                  </a:cubicBezTo>
                  <a:cubicBezTo>
                    <a:pt x="158" y="69"/>
                    <a:pt x="89" y="0"/>
                    <a:pt x="4" y="0"/>
                  </a:cubicBezTo>
                </a:path>
              </a:pathLst>
            </a:custGeom>
            <a:solidFill>
              <a:srgbClr val="1C45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3" name="ïṣľïḑé"/>
            <p:cNvSpPr/>
            <p:nvPr>
              <p:custDataLst>
                <p:tags r:id="rId27"/>
              </p:custDataLst>
            </p:nvPr>
          </p:nvSpPr>
          <p:spPr bwMode="auto">
            <a:xfrm>
              <a:off x="5559426" y="2733675"/>
              <a:ext cx="879475" cy="801688"/>
            </a:xfrm>
            <a:custGeom>
              <a:avLst/>
              <a:gdLst>
                <a:gd name="T0" fmla="*/ 387 w 387"/>
                <a:gd name="T1" fmla="*/ 353 h 353"/>
                <a:gd name="T2" fmla="*/ 384 w 387"/>
                <a:gd name="T3" fmla="*/ 280 h 353"/>
                <a:gd name="T4" fmla="*/ 208 w 387"/>
                <a:gd name="T5" fmla="*/ 203 h 353"/>
                <a:gd name="T6" fmla="*/ 179 w 387"/>
                <a:gd name="T7" fmla="*/ 94 h 353"/>
                <a:gd name="T8" fmla="*/ 63 w 387"/>
                <a:gd name="T9" fmla="*/ 35 h 353"/>
                <a:gd name="T10" fmla="*/ 18 w 387"/>
                <a:gd name="T11" fmla="*/ 0 h 353"/>
                <a:gd name="T12" fmla="*/ 156 w 387"/>
                <a:gd name="T13" fmla="*/ 283 h 353"/>
                <a:gd name="T14" fmla="*/ 387 w 387"/>
                <a:gd name="T15" fmla="*/ 353 h 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7" h="353">
                  <a:moveTo>
                    <a:pt x="387" y="353"/>
                  </a:moveTo>
                  <a:cubicBezTo>
                    <a:pt x="384" y="280"/>
                    <a:pt x="384" y="280"/>
                    <a:pt x="384" y="280"/>
                  </a:cubicBezTo>
                  <a:cubicBezTo>
                    <a:pt x="208" y="203"/>
                    <a:pt x="208" y="203"/>
                    <a:pt x="208" y="203"/>
                  </a:cubicBezTo>
                  <a:cubicBezTo>
                    <a:pt x="179" y="94"/>
                    <a:pt x="179" y="94"/>
                    <a:pt x="179" y="94"/>
                  </a:cubicBezTo>
                  <a:cubicBezTo>
                    <a:pt x="180" y="93"/>
                    <a:pt x="62" y="35"/>
                    <a:pt x="63" y="35"/>
                  </a:cubicBezTo>
                  <a:cubicBezTo>
                    <a:pt x="0" y="49"/>
                    <a:pt x="18" y="0"/>
                    <a:pt x="18" y="0"/>
                  </a:cubicBezTo>
                  <a:cubicBezTo>
                    <a:pt x="156" y="283"/>
                    <a:pt x="156" y="283"/>
                    <a:pt x="156" y="283"/>
                  </a:cubicBezTo>
                  <a:cubicBezTo>
                    <a:pt x="387" y="353"/>
                    <a:pt x="387" y="353"/>
                    <a:pt x="387" y="353"/>
                  </a:cubicBezTo>
                </a:path>
              </a:pathLst>
            </a:custGeom>
            <a:solidFill>
              <a:srgbClr val="001A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5" name="íṣļïḓe"/>
            <p:cNvSpPr/>
            <p:nvPr>
              <p:custDataLst>
                <p:tags r:id="rId28"/>
              </p:custDataLst>
            </p:nvPr>
          </p:nvSpPr>
          <p:spPr bwMode="auto">
            <a:xfrm>
              <a:off x="5789613" y="3078163"/>
              <a:ext cx="623888" cy="433388"/>
            </a:xfrm>
            <a:custGeom>
              <a:avLst/>
              <a:gdLst>
                <a:gd name="T0" fmla="*/ 275 w 275"/>
                <a:gd name="T1" fmla="*/ 125 h 191"/>
                <a:gd name="T2" fmla="*/ 46 w 275"/>
                <a:gd name="T3" fmla="*/ 68 h 191"/>
                <a:gd name="T4" fmla="*/ 64 w 275"/>
                <a:gd name="T5" fmla="*/ 37 h 191"/>
                <a:gd name="T6" fmla="*/ 26 w 275"/>
                <a:gd name="T7" fmla="*/ 0 h 191"/>
                <a:gd name="T8" fmla="*/ 0 w 275"/>
                <a:gd name="T9" fmla="*/ 20 h 191"/>
                <a:gd name="T10" fmla="*/ 0 w 275"/>
                <a:gd name="T11" fmla="*/ 83 h 191"/>
                <a:gd name="T12" fmla="*/ 34 w 275"/>
                <a:gd name="T13" fmla="*/ 118 h 191"/>
                <a:gd name="T14" fmla="*/ 175 w 275"/>
                <a:gd name="T15" fmla="*/ 165 h 191"/>
                <a:gd name="T16" fmla="*/ 254 w 275"/>
                <a:gd name="T17" fmla="*/ 191 h 191"/>
                <a:gd name="T18" fmla="*/ 275 w 275"/>
                <a:gd name="T19" fmla="*/ 12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5" h="191">
                  <a:moveTo>
                    <a:pt x="275" y="125"/>
                  </a:moveTo>
                  <a:cubicBezTo>
                    <a:pt x="46" y="68"/>
                    <a:pt x="46" y="68"/>
                    <a:pt x="46" y="68"/>
                  </a:cubicBezTo>
                  <a:cubicBezTo>
                    <a:pt x="64" y="37"/>
                    <a:pt x="64" y="37"/>
                    <a:pt x="64" y="37"/>
                  </a:cubicBezTo>
                  <a:cubicBezTo>
                    <a:pt x="26" y="0"/>
                    <a:pt x="26" y="0"/>
                    <a:pt x="26" y="0"/>
                  </a:cubicBezTo>
                  <a:cubicBezTo>
                    <a:pt x="0" y="20"/>
                    <a:pt x="0" y="20"/>
                    <a:pt x="0" y="20"/>
                  </a:cubicBezTo>
                  <a:cubicBezTo>
                    <a:pt x="0" y="83"/>
                    <a:pt x="0" y="83"/>
                    <a:pt x="0" y="83"/>
                  </a:cubicBezTo>
                  <a:cubicBezTo>
                    <a:pt x="0" y="83"/>
                    <a:pt x="23" y="115"/>
                    <a:pt x="34" y="118"/>
                  </a:cubicBezTo>
                  <a:cubicBezTo>
                    <a:pt x="45" y="121"/>
                    <a:pt x="174" y="164"/>
                    <a:pt x="175" y="165"/>
                  </a:cubicBezTo>
                  <a:cubicBezTo>
                    <a:pt x="176" y="165"/>
                    <a:pt x="254" y="191"/>
                    <a:pt x="254" y="191"/>
                  </a:cubicBezTo>
                  <a:cubicBezTo>
                    <a:pt x="275" y="125"/>
                    <a:pt x="275" y="125"/>
                    <a:pt x="275" y="125"/>
                  </a:cubicBezTo>
                </a:path>
              </a:pathLst>
            </a:custGeom>
            <a:solidFill>
              <a:srgbClr val="0010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8" name="iṣḻîďe"/>
            <p:cNvSpPr/>
            <p:nvPr>
              <p:custDataLst>
                <p:tags r:id="rId29"/>
              </p:custDataLst>
            </p:nvPr>
          </p:nvSpPr>
          <p:spPr bwMode="auto">
            <a:xfrm>
              <a:off x="6416676" y="3363913"/>
              <a:ext cx="215900" cy="225425"/>
            </a:xfrm>
            <a:custGeom>
              <a:avLst/>
              <a:gdLst>
                <a:gd name="T0" fmla="*/ 5 w 95"/>
                <a:gd name="T1" fmla="*/ 45 h 99"/>
                <a:gd name="T2" fmla="*/ 0 w 95"/>
                <a:gd name="T3" fmla="*/ 73 h 99"/>
                <a:gd name="T4" fmla="*/ 57 w 95"/>
                <a:gd name="T5" fmla="*/ 91 h 99"/>
                <a:gd name="T6" fmla="*/ 92 w 95"/>
                <a:gd name="T7" fmla="*/ 36 h 99"/>
                <a:gd name="T8" fmla="*/ 83 w 95"/>
                <a:gd name="T9" fmla="*/ 25 h 99"/>
                <a:gd name="T10" fmla="*/ 74 w 95"/>
                <a:gd name="T11" fmla="*/ 17 h 99"/>
                <a:gd name="T12" fmla="*/ 17 w 95"/>
                <a:gd name="T13" fmla="*/ 9 h 99"/>
                <a:gd name="T14" fmla="*/ 5 w 95"/>
                <a:gd name="T15" fmla="*/ 45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99">
                  <a:moveTo>
                    <a:pt x="5" y="45"/>
                  </a:moveTo>
                  <a:cubicBezTo>
                    <a:pt x="2" y="53"/>
                    <a:pt x="3" y="64"/>
                    <a:pt x="0" y="73"/>
                  </a:cubicBezTo>
                  <a:cubicBezTo>
                    <a:pt x="10" y="78"/>
                    <a:pt x="37" y="84"/>
                    <a:pt x="57" y="91"/>
                  </a:cubicBezTo>
                  <a:cubicBezTo>
                    <a:pt x="79" y="99"/>
                    <a:pt x="95" y="60"/>
                    <a:pt x="92" y="36"/>
                  </a:cubicBezTo>
                  <a:cubicBezTo>
                    <a:pt x="91" y="24"/>
                    <a:pt x="87" y="25"/>
                    <a:pt x="83" y="25"/>
                  </a:cubicBezTo>
                  <a:cubicBezTo>
                    <a:pt x="79" y="26"/>
                    <a:pt x="76" y="26"/>
                    <a:pt x="74" y="17"/>
                  </a:cubicBezTo>
                  <a:cubicBezTo>
                    <a:pt x="72" y="0"/>
                    <a:pt x="30" y="6"/>
                    <a:pt x="17" y="9"/>
                  </a:cubicBezTo>
                  <a:cubicBezTo>
                    <a:pt x="15" y="21"/>
                    <a:pt x="10" y="34"/>
                    <a:pt x="5" y="45"/>
                  </a:cubicBezTo>
                </a:path>
              </a:pathLst>
            </a:custGeom>
            <a:solidFill>
              <a:srgbClr val="FFD5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9" name="ïṥḻíḑè"/>
            <p:cNvSpPr/>
            <p:nvPr>
              <p:custDataLst>
                <p:tags r:id="rId30"/>
              </p:custDataLst>
            </p:nvPr>
          </p:nvSpPr>
          <p:spPr bwMode="auto">
            <a:xfrm>
              <a:off x="6365876" y="3352800"/>
              <a:ext cx="109538" cy="188913"/>
            </a:xfrm>
            <a:custGeom>
              <a:avLst/>
              <a:gdLst>
                <a:gd name="T0" fmla="*/ 69 w 69"/>
                <a:gd name="T1" fmla="*/ 12 h 119"/>
                <a:gd name="T2" fmla="*/ 38 w 69"/>
                <a:gd name="T3" fmla="*/ 119 h 119"/>
                <a:gd name="T4" fmla="*/ 0 w 69"/>
                <a:gd name="T5" fmla="*/ 107 h 119"/>
                <a:gd name="T6" fmla="*/ 32 w 69"/>
                <a:gd name="T7" fmla="*/ 0 h 119"/>
                <a:gd name="T8" fmla="*/ 69 w 69"/>
                <a:gd name="T9" fmla="*/ 12 h 119"/>
              </a:gdLst>
              <a:ahLst/>
              <a:cxnLst>
                <a:cxn ang="0">
                  <a:pos x="T0" y="T1"/>
                </a:cxn>
                <a:cxn ang="0">
                  <a:pos x="T2" y="T3"/>
                </a:cxn>
                <a:cxn ang="0">
                  <a:pos x="T4" y="T5"/>
                </a:cxn>
                <a:cxn ang="0">
                  <a:pos x="T6" y="T7"/>
                </a:cxn>
                <a:cxn ang="0">
                  <a:pos x="T8" y="T9"/>
                </a:cxn>
              </a:cxnLst>
              <a:rect l="0" t="0" r="r" b="b"/>
              <a:pathLst>
                <a:path w="69" h="119">
                  <a:moveTo>
                    <a:pt x="69" y="12"/>
                  </a:moveTo>
                  <a:lnTo>
                    <a:pt x="38" y="119"/>
                  </a:lnTo>
                  <a:lnTo>
                    <a:pt x="0" y="107"/>
                  </a:lnTo>
                  <a:lnTo>
                    <a:pt x="32" y="0"/>
                  </a:lnTo>
                  <a:lnTo>
                    <a:pt x="69" y="12"/>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1" name="íşḷíďé"/>
            <p:cNvSpPr/>
            <p:nvPr>
              <p:custDataLst>
                <p:tags r:id="rId31"/>
              </p:custDataLst>
            </p:nvPr>
          </p:nvSpPr>
          <p:spPr bwMode="auto">
            <a:xfrm>
              <a:off x="6365876" y="3352800"/>
              <a:ext cx="109538" cy="188913"/>
            </a:xfrm>
            <a:custGeom>
              <a:avLst/>
              <a:gdLst>
                <a:gd name="T0" fmla="*/ 69 w 69"/>
                <a:gd name="T1" fmla="*/ 12 h 119"/>
                <a:gd name="T2" fmla="*/ 38 w 69"/>
                <a:gd name="T3" fmla="*/ 119 h 119"/>
                <a:gd name="T4" fmla="*/ 0 w 69"/>
                <a:gd name="T5" fmla="*/ 107 h 119"/>
                <a:gd name="T6" fmla="*/ 32 w 69"/>
                <a:gd name="T7" fmla="*/ 0 h 119"/>
                <a:gd name="T8" fmla="*/ 69 w 69"/>
                <a:gd name="T9" fmla="*/ 12 h 119"/>
              </a:gdLst>
              <a:ahLst/>
              <a:cxnLst>
                <a:cxn ang="0">
                  <a:pos x="T0" y="T1"/>
                </a:cxn>
                <a:cxn ang="0">
                  <a:pos x="T2" y="T3"/>
                </a:cxn>
                <a:cxn ang="0">
                  <a:pos x="T4" y="T5"/>
                </a:cxn>
                <a:cxn ang="0">
                  <a:pos x="T6" y="T7"/>
                </a:cxn>
                <a:cxn ang="0">
                  <a:pos x="T8" y="T9"/>
                </a:cxn>
              </a:cxnLst>
              <a:rect l="0" t="0" r="r" b="b"/>
              <a:pathLst>
                <a:path w="69" h="119">
                  <a:moveTo>
                    <a:pt x="69" y="12"/>
                  </a:moveTo>
                  <a:lnTo>
                    <a:pt x="38" y="119"/>
                  </a:lnTo>
                  <a:lnTo>
                    <a:pt x="0" y="107"/>
                  </a:lnTo>
                  <a:lnTo>
                    <a:pt x="32" y="0"/>
                  </a:lnTo>
                  <a:lnTo>
                    <a:pt x="69"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5" name="ïṧḷïḑé"/>
            <p:cNvSpPr/>
            <p:nvPr>
              <p:custDataLst>
                <p:tags r:id="rId32"/>
              </p:custDataLst>
            </p:nvPr>
          </p:nvSpPr>
          <p:spPr bwMode="auto">
            <a:xfrm>
              <a:off x="6142038" y="4702175"/>
              <a:ext cx="381000" cy="234950"/>
            </a:xfrm>
            <a:custGeom>
              <a:avLst/>
              <a:gdLst>
                <a:gd name="T0" fmla="*/ 0 w 168"/>
                <a:gd name="T1" fmla="*/ 1 h 104"/>
                <a:gd name="T2" fmla="*/ 5 w 168"/>
                <a:gd name="T3" fmla="*/ 8 h 104"/>
                <a:gd name="T4" fmla="*/ 23 w 168"/>
                <a:gd name="T5" fmla="*/ 42 h 104"/>
                <a:gd name="T6" fmla="*/ 159 w 168"/>
                <a:gd name="T7" fmla="*/ 80 h 104"/>
                <a:gd name="T8" fmla="*/ 74 w 168"/>
                <a:gd name="T9" fmla="*/ 2 h 104"/>
                <a:gd name="T10" fmla="*/ 74 w 168"/>
                <a:gd name="T11" fmla="*/ 0 h 104"/>
                <a:gd name="T12" fmla="*/ 0 w 168"/>
                <a:gd name="T13" fmla="*/ 1 h 104"/>
              </a:gdLst>
              <a:ahLst/>
              <a:cxnLst>
                <a:cxn ang="0">
                  <a:pos x="T0" y="T1"/>
                </a:cxn>
                <a:cxn ang="0">
                  <a:pos x="T2" y="T3"/>
                </a:cxn>
                <a:cxn ang="0">
                  <a:pos x="T4" y="T5"/>
                </a:cxn>
                <a:cxn ang="0">
                  <a:pos x="T6" y="T7"/>
                </a:cxn>
                <a:cxn ang="0">
                  <a:pos x="T8" y="T9"/>
                </a:cxn>
                <a:cxn ang="0">
                  <a:pos x="T10" y="T11"/>
                </a:cxn>
                <a:cxn ang="0">
                  <a:pos x="T12" y="T13"/>
                </a:cxn>
              </a:cxnLst>
              <a:rect l="0" t="0" r="r" b="b"/>
              <a:pathLst>
                <a:path w="168" h="104">
                  <a:moveTo>
                    <a:pt x="0" y="1"/>
                  </a:moveTo>
                  <a:cubicBezTo>
                    <a:pt x="2" y="5"/>
                    <a:pt x="3" y="8"/>
                    <a:pt x="5" y="8"/>
                  </a:cubicBezTo>
                  <a:cubicBezTo>
                    <a:pt x="20" y="9"/>
                    <a:pt x="18" y="40"/>
                    <a:pt x="23" y="42"/>
                  </a:cubicBezTo>
                  <a:cubicBezTo>
                    <a:pt x="49" y="57"/>
                    <a:pt x="150" y="104"/>
                    <a:pt x="159" y="80"/>
                  </a:cubicBezTo>
                  <a:cubicBezTo>
                    <a:pt x="168" y="56"/>
                    <a:pt x="74" y="2"/>
                    <a:pt x="74" y="2"/>
                  </a:cubicBezTo>
                  <a:cubicBezTo>
                    <a:pt x="74" y="0"/>
                    <a:pt x="74" y="0"/>
                    <a:pt x="74" y="0"/>
                  </a:cubicBezTo>
                  <a:cubicBezTo>
                    <a:pt x="49" y="3"/>
                    <a:pt x="23" y="1"/>
                    <a:pt x="0" y="1"/>
                  </a:cubicBezTo>
                  <a:close/>
                </a:path>
              </a:pathLst>
            </a:custGeom>
            <a:solidFill>
              <a:srgbClr val="03020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27" name="ísḻïḍe"/>
            <p:cNvSpPr/>
            <p:nvPr>
              <p:custDataLst>
                <p:tags r:id="rId33"/>
              </p:custDataLst>
            </p:nvPr>
          </p:nvSpPr>
          <p:spPr bwMode="auto">
            <a:xfrm>
              <a:off x="5384801" y="3536950"/>
              <a:ext cx="1270000" cy="1217613"/>
            </a:xfrm>
            <a:custGeom>
              <a:avLst/>
              <a:gdLst>
                <a:gd name="T0" fmla="*/ 0 w 559"/>
                <a:gd name="T1" fmla="*/ 91 h 536"/>
                <a:gd name="T2" fmla="*/ 1 w 559"/>
                <a:gd name="T3" fmla="*/ 88 h 536"/>
                <a:gd name="T4" fmla="*/ 73 w 559"/>
                <a:gd name="T5" fmla="*/ 12 h 536"/>
                <a:gd name="T6" fmla="*/ 559 w 559"/>
                <a:gd name="T7" fmla="*/ 33 h 536"/>
                <a:gd name="T8" fmla="*/ 412 w 559"/>
                <a:gd name="T9" fmla="*/ 503 h 536"/>
                <a:gd name="T10" fmla="*/ 330 w 559"/>
                <a:gd name="T11" fmla="*/ 522 h 536"/>
                <a:gd name="T12" fmla="*/ 412 w 559"/>
                <a:gd name="T13" fmla="*/ 162 h 536"/>
                <a:gd name="T14" fmla="*/ 172 w 559"/>
                <a:gd name="T15" fmla="*/ 186 h 536"/>
                <a:gd name="T16" fmla="*/ 0 w 559"/>
                <a:gd name="T17" fmla="*/ 91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9" h="536">
                  <a:moveTo>
                    <a:pt x="0" y="91"/>
                  </a:moveTo>
                  <a:cubicBezTo>
                    <a:pt x="1" y="88"/>
                    <a:pt x="1" y="88"/>
                    <a:pt x="1" y="88"/>
                  </a:cubicBezTo>
                  <a:cubicBezTo>
                    <a:pt x="82" y="0"/>
                    <a:pt x="34" y="27"/>
                    <a:pt x="73" y="12"/>
                  </a:cubicBezTo>
                  <a:cubicBezTo>
                    <a:pt x="72" y="14"/>
                    <a:pt x="559" y="33"/>
                    <a:pt x="559" y="33"/>
                  </a:cubicBezTo>
                  <a:cubicBezTo>
                    <a:pt x="412" y="503"/>
                    <a:pt x="412" y="503"/>
                    <a:pt x="412" y="503"/>
                  </a:cubicBezTo>
                  <a:cubicBezTo>
                    <a:pt x="396" y="532"/>
                    <a:pt x="337" y="536"/>
                    <a:pt x="330" y="522"/>
                  </a:cubicBezTo>
                  <a:cubicBezTo>
                    <a:pt x="323" y="479"/>
                    <a:pt x="412" y="162"/>
                    <a:pt x="412" y="162"/>
                  </a:cubicBezTo>
                  <a:cubicBezTo>
                    <a:pt x="172" y="186"/>
                    <a:pt x="172" y="186"/>
                    <a:pt x="172" y="186"/>
                  </a:cubicBezTo>
                  <a:cubicBezTo>
                    <a:pt x="0" y="91"/>
                    <a:pt x="0" y="91"/>
                    <a:pt x="0" y="91"/>
                  </a:cubicBezTo>
                </a:path>
              </a:pathLst>
            </a:custGeom>
            <a:solidFill>
              <a:srgbClr val="001A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3" name="ísḻíḑè"/>
            <p:cNvSpPr/>
            <p:nvPr>
              <p:custDataLst>
                <p:tags r:id="rId34"/>
              </p:custDataLst>
            </p:nvPr>
          </p:nvSpPr>
          <p:spPr bwMode="auto">
            <a:xfrm>
              <a:off x="5384801" y="3536950"/>
              <a:ext cx="1120775" cy="1217613"/>
            </a:xfrm>
            <a:custGeom>
              <a:avLst/>
              <a:gdLst>
                <a:gd name="T0" fmla="*/ 0 w 493"/>
                <a:gd name="T1" fmla="*/ 91 h 536"/>
                <a:gd name="T2" fmla="*/ 1 w 493"/>
                <a:gd name="T3" fmla="*/ 88 h 536"/>
                <a:gd name="T4" fmla="*/ 114 w 493"/>
                <a:gd name="T5" fmla="*/ 14 h 536"/>
                <a:gd name="T6" fmla="*/ 184 w 493"/>
                <a:gd name="T7" fmla="*/ 18 h 536"/>
                <a:gd name="T8" fmla="*/ 493 w 493"/>
                <a:gd name="T9" fmla="*/ 67 h 536"/>
                <a:gd name="T10" fmla="*/ 374 w 493"/>
                <a:gd name="T11" fmla="*/ 486 h 536"/>
                <a:gd name="T12" fmla="*/ 415 w 493"/>
                <a:gd name="T13" fmla="*/ 492 h 536"/>
                <a:gd name="T14" fmla="*/ 412 w 493"/>
                <a:gd name="T15" fmla="*/ 503 h 536"/>
                <a:gd name="T16" fmla="*/ 330 w 493"/>
                <a:gd name="T17" fmla="*/ 522 h 536"/>
                <a:gd name="T18" fmla="*/ 412 w 493"/>
                <a:gd name="T19" fmla="*/ 162 h 536"/>
                <a:gd name="T20" fmla="*/ 172 w 493"/>
                <a:gd name="T21" fmla="*/ 186 h 536"/>
                <a:gd name="T22" fmla="*/ 0 w 493"/>
                <a:gd name="T23" fmla="*/ 91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3" h="536">
                  <a:moveTo>
                    <a:pt x="0" y="91"/>
                  </a:moveTo>
                  <a:cubicBezTo>
                    <a:pt x="1" y="88"/>
                    <a:pt x="1" y="88"/>
                    <a:pt x="1" y="88"/>
                  </a:cubicBezTo>
                  <a:cubicBezTo>
                    <a:pt x="82" y="0"/>
                    <a:pt x="75" y="29"/>
                    <a:pt x="114" y="14"/>
                  </a:cubicBezTo>
                  <a:cubicBezTo>
                    <a:pt x="184" y="18"/>
                    <a:pt x="184" y="18"/>
                    <a:pt x="184" y="18"/>
                  </a:cubicBezTo>
                  <a:cubicBezTo>
                    <a:pt x="493" y="67"/>
                    <a:pt x="493" y="67"/>
                    <a:pt x="493" y="67"/>
                  </a:cubicBezTo>
                  <a:cubicBezTo>
                    <a:pt x="493" y="67"/>
                    <a:pt x="368" y="443"/>
                    <a:pt x="374" y="486"/>
                  </a:cubicBezTo>
                  <a:cubicBezTo>
                    <a:pt x="378" y="494"/>
                    <a:pt x="396" y="496"/>
                    <a:pt x="415" y="492"/>
                  </a:cubicBezTo>
                  <a:cubicBezTo>
                    <a:pt x="412" y="503"/>
                    <a:pt x="412" y="503"/>
                    <a:pt x="412" y="503"/>
                  </a:cubicBezTo>
                  <a:cubicBezTo>
                    <a:pt x="396" y="532"/>
                    <a:pt x="337" y="536"/>
                    <a:pt x="330" y="522"/>
                  </a:cubicBezTo>
                  <a:cubicBezTo>
                    <a:pt x="323" y="479"/>
                    <a:pt x="412" y="162"/>
                    <a:pt x="412" y="162"/>
                  </a:cubicBezTo>
                  <a:cubicBezTo>
                    <a:pt x="172" y="186"/>
                    <a:pt x="172" y="186"/>
                    <a:pt x="172" y="186"/>
                  </a:cubicBezTo>
                  <a:cubicBezTo>
                    <a:pt x="0" y="91"/>
                    <a:pt x="0" y="91"/>
                    <a:pt x="0" y="91"/>
                  </a:cubicBezTo>
                </a:path>
              </a:pathLst>
            </a:custGeom>
            <a:solidFill>
              <a:srgbClr val="0010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8" name="ïşlíḍê"/>
            <p:cNvSpPr/>
            <p:nvPr>
              <p:custDataLst>
                <p:tags r:id="rId35"/>
              </p:custDataLst>
            </p:nvPr>
          </p:nvSpPr>
          <p:spPr bwMode="auto">
            <a:xfrm>
              <a:off x="5295901" y="2692400"/>
              <a:ext cx="590550" cy="1114425"/>
            </a:xfrm>
            <a:custGeom>
              <a:avLst/>
              <a:gdLst>
                <a:gd name="T0" fmla="*/ 163 w 260"/>
                <a:gd name="T1" fmla="*/ 21 h 491"/>
                <a:gd name="T2" fmla="*/ 76 w 260"/>
                <a:gd name="T3" fmla="*/ 0 h 491"/>
                <a:gd name="T4" fmla="*/ 46 w 260"/>
                <a:gd name="T5" fmla="*/ 248 h 491"/>
                <a:gd name="T6" fmla="*/ 10 w 260"/>
                <a:gd name="T7" fmla="*/ 377 h 491"/>
                <a:gd name="T8" fmla="*/ 19 w 260"/>
                <a:gd name="T9" fmla="*/ 425 h 491"/>
                <a:gd name="T10" fmla="*/ 104 w 260"/>
                <a:gd name="T11" fmla="*/ 491 h 491"/>
                <a:gd name="T12" fmla="*/ 167 w 260"/>
                <a:gd name="T13" fmla="*/ 395 h 491"/>
                <a:gd name="T14" fmla="*/ 223 w 260"/>
                <a:gd name="T15" fmla="*/ 280 h 491"/>
                <a:gd name="T16" fmla="*/ 232 w 260"/>
                <a:gd name="T17" fmla="*/ 251 h 491"/>
                <a:gd name="T18" fmla="*/ 163 w 260"/>
                <a:gd name="T19" fmla="*/ 2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0" h="491">
                  <a:moveTo>
                    <a:pt x="163" y="21"/>
                  </a:moveTo>
                  <a:cubicBezTo>
                    <a:pt x="76" y="0"/>
                    <a:pt x="76" y="0"/>
                    <a:pt x="76" y="0"/>
                  </a:cubicBezTo>
                  <a:cubicBezTo>
                    <a:pt x="94" y="77"/>
                    <a:pt x="63" y="170"/>
                    <a:pt x="46" y="248"/>
                  </a:cubicBezTo>
                  <a:cubicBezTo>
                    <a:pt x="36" y="292"/>
                    <a:pt x="23" y="334"/>
                    <a:pt x="10" y="377"/>
                  </a:cubicBezTo>
                  <a:cubicBezTo>
                    <a:pt x="0" y="412"/>
                    <a:pt x="19" y="425"/>
                    <a:pt x="19" y="425"/>
                  </a:cubicBezTo>
                  <a:cubicBezTo>
                    <a:pt x="104" y="491"/>
                    <a:pt x="104" y="491"/>
                    <a:pt x="104" y="491"/>
                  </a:cubicBezTo>
                  <a:cubicBezTo>
                    <a:pt x="114" y="488"/>
                    <a:pt x="114" y="442"/>
                    <a:pt x="167" y="395"/>
                  </a:cubicBezTo>
                  <a:cubicBezTo>
                    <a:pt x="167" y="395"/>
                    <a:pt x="160" y="369"/>
                    <a:pt x="223" y="280"/>
                  </a:cubicBezTo>
                  <a:cubicBezTo>
                    <a:pt x="230" y="269"/>
                    <a:pt x="225" y="263"/>
                    <a:pt x="232" y="251"/>
                  </a:cubicBezTo>
                  <a:cubicBezTo>
                    <a:pt x="260" y="65"/>
                    <a:pt x="246" y="84"/>
                    <a:pt x="163" y="21"/>
                  </a:cubicBezTo>
                  <a:close/>
                </a:path>
              </a:pathLst>
            </a:custGeom>
            <a:solidFill>
              <a:srgbClr val="E3E3E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1" name="ïś1iḍé"/>
            <p:cNvSpPr/>
            <p:nvPr>
              <p:custDataLst>
                <p:tags r:id="rId36"/>
              </p:custDataLst>
            </p:nvPr>
          </p:nvSpPr>
          <p:spPr bwMode="auto">
            <a:xfrm>
              <a:off x="5468938" y="2551113"/>
              <a:ext cx="363538" cy="311150"/>
            </a:xfrm>
            <a:custGeom>
              <a:avLst/>
              <a:gdLst>
                <a:gd name="T0" fmla="*/ 100 w 160"/>
                <a:gd name="T1" fmla="*/ 8 h 137"/>
                <a:gd name="T2" fmla="*/ 63 w 160"/>
                <a:gd name="T3" fmla="*/ 0 h 137"/>
                <a:gd name="T4" fmla="*/ 9 w 160"/>
                <a:gd name="T5" fmla="*/ 51 h 137"/>
                <a:gd name="T6" fmla="*/ 121 w 160"/>
                <a:gd name="T7" fmla="*/ 137 h 137"/>
                <a:gd name="T8" fmla="*/ 147 w 160"/>
                <a:gd name="T9" fmla="*/ 120 h 137"/>
                <a:gd name="T10" fmla="*/ 145 w 160"/>
                <a:gd name="T11" fmla="*/ 91 h 137"/>
                <a:gd name="T12" fmla="*/ 100 w 160"/>
                <a:gd name="T13" fmla="*/ 8 h 137"/>
              </a:gdLst>
              <a:ahLst/>
              <a:cxnLst>
                <a:cxn ang="0">
                  <a:pos x="T0" y="T1"/>
                </a:cxn>
                <a:cxn ang="0">
                  <a:pos x="T2" y="T3"/>
                </a:cxn>
                <a:cxn ang="0">
                  <a:pos x="T4" y="T5"/>
                </a:cxn>
                <a:cxn ang="0">
                  <a:pos x="T6" y="T7"/>
                </a:cxn>
                <a:cxn ang="0">
                  <a:pos x="T8" y="T9"/>
                </a:cxn>
                <a:cxn ang="0">
                  <a:pos x="T10" y="T11"/>
                </a:cxn>
                <a:cxn ang="0">
                  <a:pos x="T12" y="T13"/>
                </a:cxn>
              </a:cxnLst>
              <a:rect l="0" t="0" r="r" b="b"/>
              <a:pathLst>
                <a:path w="160" h="137">
                  <a:moveTo>
                    <a:pt x="100" y="8"/>
                  </a:moveTo>
                  <a:cubicBezTo>
                    <a:pt x="63" y="0"/>
                    <a:pt x="63" y="0"/>
                    <a:pt x="63" y="0"/>
                  </a:cubicBezTo>
                  <a:cubicBezTo>
                    <a:pt x="63" y="0"/>
                    <a:pt x="19" y="42"/>
                    <a:pt x="9" y="51"/>
                  </a:cubicBezTo>
                  <a:cubicBezTo>
                    <a:pt x="0" y="59"/>
                    <a:pt x="121" y="137"/>
                    <a:pt x="121" y="137"/>
                  </a:cubicBezTo>
                  <a:cubicBezTo>
                    <a:pt x="121" y="137"/>
                    <a:pt x="124" y="130"/>
                    <a:pt x="147" y="120"/>
                  </a:cubicBezTo>
                  <a:cubicBezTo>
                    <a:pt x="147" y="120"/>
                    <a:pt x="143" y="94"/>
                    <a:pt x="145" y="91"/>
                  </a:cubicBezTo>
                  <a:cubicBezTo>
                    <a:pt x="160" y="74"/>
                    <a:pt x="100" y="8"/>
                    <a:pt x="100" y="8"/>
                  </a:cubicBezTo>
                  <a:close/>
                </a:path>
              </a:pathLst>
            </a:custGeom>
            <a:solidFill>
              <a:srgbClr val="FFC1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2" name="ïsļïde"/>
            <p:cNvSpPr/>
            <p:nvPr>
              <p:custDataLst>
                <p:tags r:id="rId37"/>
              </p:custDataLst>
            </p:nvPr>
          </p:nvSpPr>
          <p:spPr bwMode="auto">
            <a:xfrm>
              <a:off x="5942013" y="4829175"/>
              <a:ext cx="384175" cy="236538"/>
            </a:xfrm>
            <a:custGeom>
              <a:avLst/>
              <a:gdLst>
                <a:gd name="T0" fmla="*/ 0 w 169"/>
                <a:gd name="T1" fmla="*/ 0 h 104"/>
                <a:gd name="T2" fmla="*/ 5 w 169"/>
                <a:gd name="T3" fmla="*/ 8 h 104"/>
                <a:gd name="T4" fmla="*/ 23 w 169"/>
                <a:gd name="T5" fmla="*/ 42 h 104"/>
                <a:gd name="T6" fmla="*/ 160 w 169"/>
                <a:gd name="T7" fmla="*/ 80 h 104"/>
                <a:gd name="T8" fmla="*/ 74 w 169"/>
                <a:gd name="T9" fmla="*/ 1 h 104"/>
                <a:gd name="T10" fmla="*/ 74 w 169"/>
                <a:gd name="T11" fmla="*/ 0 h 104"/>
                <a:gd name="T12" fmla="*/ 0 w 169"/>
                <a:gd name="T13" fmla="*/ 0 h 104"/>
              </a:gdLst>
              <a:ahLst/>
              <a:cxnLst>
                <a:cxn ang="0">
                  <a:pos x="T0" y="T1"/>
                </a:cxn>
                <a:cxn ang="0">
                  <a:pos x="T2" y="T3"/>
                </a:cxn>
                <a:cxn ang="0">
                  <a:pos x="T4" y="T5"/>
                </a:cxn>
                <a:cxn ang="0">
                  <a:pos x="T6" y="T7"/>
                </a:cxn>
                <a:cxn ang="0">
                  <a:pos x="T8" y="T9"/>
                </a:cxn>
                <a:cxn ang="0">
                  <a:pos x="T10" y="T11"/>
                </a:cxn>
                <a:cxn ang="0">
                  <a:pos x="T12" y="T13"/>
                </a:cxn>
              </a:cxnLst>
              <a:rect l="0" t="0" r="r" b="b"/>
              <a:pathLst>
                <a:path w="169" h="104">
                  <a:moveTo>
                    <a:pt x="0" y="0"/>
                  </a:moveTo>
                  <a:cubicBezTo>
                    <a:pt x="2" y="5"/>
                    <a:pt x="4" y="7"/>
                    <a:pt x="5" y="8"/>
                  </a:cubicBezTo>
                  <a:cubicBezTo>
                    <a:pt x="21" y="9"/>
                    <a:pt x="18" y="39"/>
                    <a:pt x="23" y="42"/>
                  </a:cubicBezTo>
                  <a:cubicBezTo>
                    <a:pt x="50" y="57"/>
                    <a:pt x="151" y="104"/>
                    <a:pt x="160" y="80"/>
                  </a:cubicBezTo>
                  <a:cubicBezTo>
                    <a:pt x="169" y="56"/>
                    <a:pt x="74" y="1"/>
                    <a:pt x="74" y="1"/>
                  </a:cubicBezTo>
                  <a:cubicBezTo>
                    <a:pt x="74" y="0"/>
                    <a:pt x="74" y="0"/>
                    <a:pt x="74" y="0"/>
                  </a:cubicBezTo>
                  <a:cubicBezTo>
                    <a:pt x="50" y="2"/>
                    <a:pt x="23" y="1"/>
                    <a:pt x="0" y="0"/>
                  </a:cubicBezTo>
                  <a:close/>
                </a:path>
              </a:pathLst>
            </a:custGeom>
            <a:solidFill>
              <a:srgbClr val="03020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3" name="íśḻíḋé"/>
            <p:cNvSpPr/>
            <p:nvPr>
              <p:custDataLst>
                <p:tags r:id="rId38"/>
              </p:custDataLst>
            </p:nvPr>
          </p:nvSpPr>
          <p:spPr bwMode="auto">
            <a:xfrm>
              <a:off x="5184776" y="3663950"/>
              <a:ext cx="1273175" cy="1217613"/>
            </a:xfrm>
            <a:custGeom>
              <a:avLst/>
              <a:gdLst>
                <a:gd name="T0" fmla="*/ 173 w 560"/>
                <a:gd name="T1" fmla="*/ 186 h 536"/>
                <a:gd name="T2" fmla="*/ 412 w 560"/>
                <a:gd name="T3" fmla="*/ 162 h 536"/>
                <a:gd name="T4" fmla="*/ 330 w 560"/>
                <a:gd name="T5" fmla="*/ 522 h 536"/>
                <a:gd name="T6" fmla="*/ 412 w 560"/>
                <a:gd name="T7" fmla="*/ 502 h 536"/>
                <a:gd name="T8" fmla="*/ 560 w 560"/>
                <a:gd name="T9" fmla="*/ 32 h 536"/>
                <a:gd name="T10" fmla="*/ 74 w 560"/>
                <a:gd name="T11" fmla="*/ 11 h 536"/>
                <a:gd name="T12" fmla="*/ 1 w 560"/>
                <a:gd name="T13" fmla="*/ 88 h 536"/>
                <a:gd name="T14" fmla="*/ 0 w 560"/>
                <a:gd name="T15" fmla="*/ 90 h 536"/>
                <a:gd name="T16" fmla="*/ 173 w 560"/>
                <a:gd name="T17" fmla="*/ 18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0" h="536">
                  <a:moveTo>
                    <a:pt x="173" y="186"/>
                  </a:moveTo>
                  <a:cubicBezTo>
                    <a:pt x="412" y="162"/>
                    <a:pt x="412" y="162"/>
                    <a:pt x="412" y="162"/>
                  </a:cubicBezTo>
                  <a:cubicBezTo>
                    <a:pt x="412" y="162"/>
                    <a:pt x="324" y="478"/>
                    <a:pt x="330" y="522"/>
                  </a:cubicBezTo>
                  <a:cubicBezTo>
                    <a:pt x="337" y="536"/>
                    <a:pt x="397" y="532"/>
                    <a:pt x="412" y="502"/>
                  </a:cubicBezTo>
                  <a:cubicBezTo>
                    <a:pt x="560" y="32"/>
                    <a:pt x="560" y="32"/>
                    <a:pt x="560" y="32"/>
                  </a:cubicBezTo>
                  <a:cubicBezTo>
                    <a:pt x="560" y="32"/>
                    <a:pt x="72" y="14"/>
                    <a:pt x="74" y="11"/>
                  </a:cubicBezTo>
                  <a:cubicBezTo>
                    <a:pt x="34" y="27"/>
                    <a:pt x="83" y="0"/>
                    <a:pt x="1" y="88"/>
                  </a:cubicBezTo>
                  <a:cubicBezTo>
                    <a:pt x="0" y="90"/>
                    <a:pt x="0" y="90"/>
                    <a:pt x="0" y="90"/>
                  </a:cubicBezTo>
                  <a:cubicBezTo>
                    <a:pt x="173" y="186"/>
                    <a:pt x="173" y="186"/>
                    <a:pt x="173" y="186"/>
                  </a:cubicBezTo>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4" name="i$lïḋè"/>
            <p:cNvSpPr/>
            <p:nvPr>
              <p:custDataLst>
                <p:tags r:id="rId39"/>
              </p:custDataLst>
            </p:nvPr>
          </p:nvSpPr>
          <p:spPr bwMode="auto">
            <a:xfrm>
              <a:off x="5170488" y="3686175"/>
              <a:ext cx="1030288" cy="534988"/>
            </a:xfrm>
            <a:custGeom>
              <a:avLst/>
              <a:gdLst>
                <a:gd name="T0" fmla="*/ 453 w 453"/>
                <a:gd name="T1" fmla="*/ 96 h 235"/>
                <a:gd name="T2" fmla="*/ 347 w 453"/>
                <a:gd name="T3" fmla="*/ 153 h 235"/>
                <a:gd name="T4" fmla="*/ 333 w 453"/>
                <a:gd name="T5" fmla="*/ 154 h 235"/>
                <a:gd name="T6" fmla="*/ 324 w 453"/>
                <a:gd name="T7" fmla="*/ 154 h 235"/>
                <a:gd name="T8" fmla="*/ 213 w 453"/>
                <a:gd name="T9" fmla="*/ 162 h 235"/>
                <a:gd name="T10" fmla="*/ 74 w 453"/>
                <a:gd name="T11" fmla="*/ 11 h 235"/>
                <a:gd name="T12" fmla="*/ 48 w 453"/>
                <a:gd name="T13" fmla="*/ 43 h 235"/>
                <a:gd name="T14" fmla="*/ 7 w 453"/>
                <a:gd name="T15" fmla="*/ 77 h 235"/>
                <a:gd name="T16" fmla="*/ 80 w 453"/>
                <a:gd name="T17" fmla="*/ 181 h 235"/>
                <a:gd name="T18" fmla="*/ 179 w 453"/>
                <a:gd name="T19" fmla="*/ 176 h 235"/>
                <a:gd name="T20" fmla="*/ 420 w 453"/>
                <a:gd name="T21" fmla="*/ 153 h 235"/>
                <a:gd name="T22" fmla="*/ 395 w 453"/>
                <a:gd name="T23" fmla="*/ 235 h 235"/>
                <a:gd name="T24" fmla="*/ 453 w 453"/>
                <a:gd name="T25" fmla="*/ 9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3" h="235">
                  <a:moveTo>
                    <a:pt x="453" y="96"/>
                  </a:moveTo>
                  <a:cubicBezTo>
                    <a:pt x="446" y="115"/>
                    <a:pt x="366" y="148"/>
                    <a:pt x="347" y="153"/>
                  </a:cubicBezTo>
                  <a:cubicBezTo>
                    <a:pt x="343" y="155"/>
                    <a:pt x="338" y="154"/>
                    <a:pt x="333" y="154"/>
                  </a:cubicBezTo>
                  <a:cubicBezTo>
                    <a:pt x="330" y="154"/>
                    <a:pt x="327" y="154"/>
                    <a:pt x="324" y="154"/>
                  </a:cubicBezTo>
                  <a:cubicBezTo>
                    <a:pt x="284" y="155"/>
                    <a:pt x="250" y="160"/>
                    <a:pt x="213" y="162"/>
                  </a:cubicBezTo>
                  <a:cubicBezTo>
                    <a:pt x="191" y="163"/>
                    <a:pt x="49" y="130"/>
                    <a:pt x="74" y="11"/>
                  </a:cubicBezTo>
                  <a:cubicBezTo>
                    <a:pt x="76" y="0"/>
                    <a:pt x="64" y="21"/>
                    <a:pt x="48" y="43"/>
                  </a:cubicBezTo>
                  <a:cubicBezTo>
                    <a:pt x="35" y="60"/>
                    <a:pt x="19" y="78"/>
                    <a:pt x="7" y="77"/>
                  </a:cubicBezTo>
                  <a:cubicBezTo>
                    <a:pt x="13" y="88"/>
                    <a:pt x="0" y="158"/>
                    <a:pt x="80" y="181"/>
                  </a:cubicBezTo>
                  <a:cubicBezTo>
                    <a:pt x="179" y="176"/>
                    <a:pt x="179" y="176"/>
                    <a:pt x="179" y="176"/>
                  </a:cubicBezTo>
                  <a:cubicBezTo>
                    <a:pt x="420" y="153"/>
                    <a:pt x="420" y="153"/>
                    <a:pt x="420" y="153"/>
                  </a:cubicBezTo>
                  <a:cubicBezTo>
                    <a:pt x="395" y="235"/>
                    <a:pt x="395" y="235"/>
                    <a:pt x="395" y="235"/>
                  </a:cubicBezTo>
                  <a:cubicBezTo>
                    <a:pt x="395" y="235"/>
                    <a:pt x="438" y="137"/>
                    <a:pt x="453" y="96"/>
                  </a:cubicBezTo>
                </a:path>
              </a:pathLst>
            </a:custGeom>
            <a:solidFill>
              <a:srgbClr val="0010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5" name="íşlíḑe"/>
            <p:cNvSpPr/>
            <p:nvPr>
              <p:custDataLst>
                <p:tags r:id="rId40"/>
              </p:custDataLst>
            </p:nvPr>
          </p:nvSpPr>
          <p:spPr bwMode="auto">
            <a:xfrm>
              <a:off x="5486401" y="2709863"/>
              <a:ext cx="334963" cy="627063"/>
            </a:xfrm>
            <a:custGeom>
              <a:avLst/>
              <a:gdLst>
                <a:gd name="T0" fmla="*/ 0 w 147"/>
                <a:gd name="T1" fmla="*/ 0 h 276"/>
                <a:gd name="T2" fmla="*/ 70 w 147"/>
                <a:gd name="T3" fmla="*/ 111 h 276"/>
                <a:gd name="T4" fmla="*/ 84 w 147"/>
                <a:gd name="T5" fmla="*/ 82 h 276"/>
                <a:gd name="T6" fmla="*/ 65 w 147"/>
                <a:gd name="T7" fmla="*/ 276 h 276"/>
                <a:gd name="T8" fmla="*/ 102 w 147"/>
                <a:gd name="T9" fmla="*/ 98 h 276"/>
                <a:gd name="T10" fmla="*/ 108 w 147"/>
                <a:gd name="T11" fmla="*/ 89 h 276"/>
                <a:gd name="T12" fmla="*/ 123 w 147"/>
                <a:gd name="T13" fmla="*/ 102 h 276"/>
                <a:gd name="T14" fmla="*/ 147 w 147"/>
                <a:gd name="T15" fmla="*/ 58 h 276"/>
                <a:gd name="T16" fmla="*/ 140 w 147"/>
                <a:gd name="T17" fmla="*/ 45 h 276"/>
                <a:gd name="T18" fmla="*/ 102 w 147"/>
                <a:gd name="T19" fmla="*/ 67 h 276"/>
                <a:gd name="T20" fmla="*/ 71 w 147"/>
                <a:gd name="T21" fmla="*/ 67 h 276"/>
                <a:gd name="T22" fmla="*/ 0 w 147"/>
                <a:gd name="T23"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276">
                  <a:moveTo>
                    <a:pt x="0" y="0"/>
                  </a:moveTo>
                  <a:cubicBezTo>
                    <a:pt x="70" y="111"/>
                    <a:pt x="70" y="111"/>
                    <a:pt x="70" y="111"/>
                  </a:cubicBezTo>
                  <a:cubicBezTo>
                    <a:pt x="84" y="82"/>
                    <a:pt x="84" y="82"/>
                    <a:pt x="84" y="82"/>
                  </a:cubicBezTo>
                  <a:cubicBezTo>
                    <a:pt x="84" y="82"/>
                    <a:pt x="64" y="276"/>
                    <a:pt x="65" y="276"/>
                  </a:cubicBezTo>
                  <a:cubicBezTo>
                    <a:pt x="66" y="275"/>
                    <a:pt x="102" y="98"/>
                    <a:pt x="102" y="98"/>
                  </a:cubicBezTo>
                  <a:cubicBezTo>
                    <a:pt x="108" y="89"/>
                    <a:pt x="108" y="89"/>
                    <a:pt x="108" y="89"/>
                  </a:cubicBezTo>
                  <a:cubicBezTo>
                    <a:pt x="123" y="102"/>
                    <a:pt x="123" y="102"/>
                    <a:pt x="123" y="102"/>
                  </a:cubicBezTo>
                  <a:cubicBezTo>
                    <a:pt x="147" y="58"/>
                    <a:pt x="147" y="58"/>
                    <a:pt x="147" y="58"/>
                  </a:cubicBezTo>
                  <a:cubicBezTo>
                    <a:pt x="140" y="45"/>
                    <a:pt x="140" y="45"/>
                    <a:pt x="140" y="45"/>
                  </a:cubicBezTo>
                  <a:cubicBezTo>
                    <a:pt x="102" y="67"/>
                    <a:pt x="102" y="67"/>
                    <a:pt x="102" y="67"/>
                  </a:cubicBezTo>
                  <a:cubicBezTo>
                    <a:pt x="102" y="67"/>
                    <a:pt x="72" y="67"/>
                    <a:pt x="71" y="67"/>
                  </a:cubicBezTo>
                  <a:cubicBezTo>
                    <a:pt x="70" y="66"/>
                    <a:pt x="0" y="0"/>
                    <a:pt x="0" y="0"/>
                  </a:cubicBezTo>
                  <a:close/>
                </a:path>
              </a:pathLst>
            </a:custGeom>
            <a:solidFill>
              <a:srgbClr val="C9C9C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6" name="îṥľïdè"/>
            <p:cNvSpPr/>
            <p:nvPr>
              <p:custDataLst>
                <p:tags r:id="rId41"/>
              </p:custDataLst>
            </p:nvPr>
          </p:nvSpPr>
          <p:spPr bwMode="auto">
            <a:xfrm>
              <a:off x="4979988" y="2644775"/>
              <a:ext cx="674688" cy="1341438"/>
            </a:xfrm>
            <a:custGeom>
              <a:avLst/>
              <a:gdLst>
                <a:gd name="T0" fmla="*/ 271 w 297"/>
                <a:gd name="T1" fmla="*/ 244 h 591"/>
                <a:gd name="T2" fmla="*/ 208 w 297"/>
                <a:gd name="T3" fmla="*/ 0 h 591"/>
                <a:gd name="T4" fmla="*/ 100 w 297"/>
                <a:gd name="T5" fmla="*/ 39 h 591"/>
                <a:gd name="T6" fmla="*/ 66 w 297"/>
                <a:gd name="T7" fmla="*/ 361 h 591"/>
                <a:gd name="T8" fmla="*/ 11 w 297"/>
                <a:gd name="T9" fmla="*/ 431 h 591"/>
                <a:gd name="T10" fmla="*/ 84 w 297"/>
                <a:gd name="T11" fmla="*/ 591 h 591"/>
                <a:gd name="T12" fmla="*/ 271 w 297"/>
                <a:gd name="T13" fmla="*/ 244 h 591"/>
              </a:gdLst>
              <a:ahLst/>
              <a:cxnLst>
                <a:cxn ang="0">
                  <a:pos x="T0" y="T1"/>
                </a:cxn>
                <a:cxn ang="0">
                  <a:pos x="T2" y="T3"/>
                </a:cxn>
                <a:cxn ang="0">
                  <a:pos x="T4" y="T5"/>
                </a:cxn>
                <a:cxn ang="0">
                  <a:pos x="T6" y="T7"/>
                </a:cxn>
                <a:cxn ang="0">
                  <a:pos x="T8" y="T9"/>
                </a:cxn>
                <a:cxn ang="0">
                  <a:pos x="T10" y="T11"/>
                </a:cxn>
                <a:cxn ang="0">
                  <a:pos x="T12" y="T13"/>
                </a:cxn>
              </a:cxnLst>
              <a:rect l="0" t="0" r="r" b="b"/>
              <a:pathLst>
                <a:path w="297" h="591">
                  <a:moveTo>
                    <a:pt x="271" y="244"/>
                  </a:moveTo>
                  <a:cubicBezTo>
                    <a:pt x="297" y="162"/>
                    <a:pt x="276" y="91"/>
                    <a:pt x="208" y="0"/>
                  </a:cubicBezTo>
                  <a:cubicBezTo>
                    <a:pt x="100" y="39"/>
                    <a:pt x="100" y="39"/>
                    <a:pt x="100" y="39"/>
                  </a:cubicBezTo>
                  <a:cubicBezTo>
                    <a:pt x="100" y="39"/>
                    <a:pt x="86" y="318"/>
                    <a:pt x="66" y="361"/>
                  </a:cubicBezTo>
                  <a:cubicBezTo>
                    <a:pt x="36" y="428"/>
                    <a:pt x="11" y="431"/>
                    <a:pt x="11" y="431"/>
                  </a:cubicBezTo>
                  <a:cubicBezTo>
                    <a:pt x="0" y="488"/>
                    <a:pt x="46" y="582"/>
                    <a:pt x="84" y="591"/>
                  </a:cubicBezTo>
                  <a:cubicBezTo>
                    <a:pt x="98" y="569"/>
                    <a:pt x="217" y="408"/>
                    <a:pt x="271" y="244"/>
                  </a:cubicBezTo>
                  <a:close/>
                </a:path>
              </a:pathLst>
            </a:custGeom>
            <a:solidFill>
              <a:srgbClr val="5A34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7" name="íṡļiďe"/>
            <p:cNvSpPr/>
            <p:nvPr>
              <p:custDataLst>
                <p:tags r:id="rId42"/>
              </p:custDataLst>
            </p:nvPr>
          </p:nvSpPr>
          <p:spPr bwMode="auto">
            <a:xfrm>
              <a:off x="5413376" y="2643188"/>
              <a:ext cx="241300" cy="839788"/>
            </a:xfrm>
            <a:custGeom>
              <a:avLst/>
              <a:gdLst>
                <a:gd name="T0" fmla="*/ 17 w 106"/>
                <a:gd name="T1" fmla="*/ 0 h 370"/>
                <a:gd name="T2" fmla="*/ 3 w 106"/>
                <a:gd name="T3" fmla="*/ 11 h 370"/>
                <a:gd name="T4" fmla="*/ 0 w 106"/>
                <a:gd name="T5" fmla="*/ 109 h 370"/>
                <a:gd name="T6" fmla="*/ 49 w 106"/>
                <a:gd name="T7" fmla="*/ 146 h 370"/>
                <a:gd name="T8" fmla="*/ 5 w 106"/>
                <a:gd name="T9" fmla="*/ 159 h 370"/>
                <a:gd name="T10" fmla="*/ 27 w 106"/>
                <a:gd name="T11" fmla="*/ 370 h 370"/>
                <a:gd name="T12" fmla="*/ 80 w 106"/>
                <a:gd name="T13" fmla="*/ 244 h 370"/>
                <a:gd name="T14" fmla="*/ 17 w 106"/>
                <a:gd name="T15" fmla="*/ 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70">
                  <a:moveTo>
                    <a:pt x="17" y="0"/>
                  </a:moveTo>
                  <a:cubicBezTo>
                    <a:pt x="3" y="11"/>
                    <a:pt x="3" y="11"/>
                    <a:pt x="3" y="11"/>
                  </a:cubicBezTo>
                  <a:cubicBezTo>
                    <a:pt x="38" y="79"/>
                    <a:pt x="0" y="109"/>
                    <a:pt x="0" y="109"/>
                  </a:cubicBezTo>
                  <a:cubicBezTo>
                    <a:pt x="49" y="146"/>
                    <a:pt x="49" y="146"/>
                    <a:pt x="49" y="146"/>
                  </a:cubicBezTo>
                  <a:cubicBezTo>
                    <a:pt x="5" y="159"/>
                    <a:pt x="5" y="159"/>
                    <a:pt x="5" y="159"/>
                  </a:cubicBezTo>
                  <a:cubicBezTo>
                    <a:pt x="5" y="159"/>
                    <a:pt x="52" y="265"/>
                    <a:pt x="27" y="370"/>
                  </a:cubicBezTo>
                  <a:cubicBezTo>
                    <a:pt x="27" y="370"/>
                    <a:pt x="67" y="284"/>
                    <a:pt x="80" y="244"/>
                  </a:cubicBezTo>
                  <a:cubicBezTo>
                    <a:pt x="106" y="162"/>
                    <a:pt x="85" y="91"/>
                    <a:pt x="17" y="0"/>
                  </a:cubicBezTo>
                  <a:close/>
                </a:path>
              </a:pathLst>
            </a:custGeom>
            <a:solidFill>
              <a:srgbClr val="0024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8" name="íṩ1ïdè"/>
            <p:cNvSpPr/>
            <p:nvPr>
              <p:custDataLst>
                <p:tags r:id="rId43"/>
              </p:custDataLst>
            </p:nvPr>
          </p:nvSpPr>
          <p:spPr bwMode="auto">
            <a:xfrm>
              <a:off x="5207001" y="2733675"/>
              <a:ext cx="411163" cy="855663"/>
            </a:xfrm>
            <a:custGeom>
              <a:avLst/>
              <a:gdLst>
                <a:gd name="T0" fmla="*/ 171 w 181"/>
                <a:gd name="T1" fmla="*/ 205 h 377"/>
                <a:gd name="T2" fmla="*/ 94 w 181"/>
                <a:gd name="T3" fmla="*/ 377 h 377"/>
                <a:gd name="T4" fmla="*/ 0 w 181"/>
                <a:gd name="T5" fmla="*/ 0 h 377"/>
                <a:gd name="T6" fmla="*/ 181 w 181"/>
                <a:gd name="T7" fmla="*/ 158 h 377"/>
                <a:gd name="T8" fmla="*/ 171 w 181"/>
                <a:gd name="T9" fmla="*/ 205 h 377"/>
              </a:gdLst>
              <a:ahLst/>
              <a:cxnLst>
                <a:cxn ang="0">
                  <a:pos x="T0" y="T1"/>
                </a:cxn>
                <a:cxn ang="0">
                  <a:pos x="T2" y="T3"/>
                </a:cxn>
                <a:cxn ang="0">
                  <a:pos x="T4" y="T5"/>
                </a:cxn>
                <a:cxn ang="0">
                  <a:pos x="T6" y="T7"/>
                </a:cxn>
                <a:cxn ang="0">
                  <a:pos x="T8" y="T9"/>
                </a:cxn>
              </a:cxnLst>
              <a:rect l="0" t="0" r="r" b="b"/>
              <a:pathLst>
                <a:path w="181" h="377">
                  <a:moveTo>
                    <a:pt x="171" y="205"/>
                  </a:moveTo>
                  <a:cubicBezTo>
                    <a:pt x="151" y="265"/>
                    <a:pt x="123" y="325"/>
                    <a:pt x="94" y="377"/>
                  </a:cubicBezTo>
                  <a:cubicBezTo>
                    <a:pt x="0" y="0"/>
                    <a:pt x="0" y="0"/>
                    <a:pt x="0" y="0"/>
                  </a:cubicBezTo>
                  <a:cubicBezTo>
                    <a:pt x="0" y="0"/>
                    <a:pt x="108" y="97"/>
                    <a:pt x="181" y="158"/>
                  </a:cubicBezTo>
                  <a:cubicBezTo>
                    <a:pt x="179" y="173"/>
                    <a:pt x="176" y="189"/>
                    <a:pt x="171" y="205"/>
                  </a:cubicBezTo>
                  <a:close/>
                </a:path>
              </a:pathLst>
            </a:custGeom>
            <a:solidFill>
              <a:srgbClr val="0010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9" name="íṩḷíḋe"/>
            <p:cNvSpPr/>
            <p:nvPr>
              <p:custDataLst>
                <p:tags r:id="rId44"/>
              </p:custDataLst>
            </p:nvPr>
          </p:nvSpPr>
          <p:spPr bwMode="auto">
            <a:xfrm>
              <a:off x="5586413" y="2809875"/>
              <a:ext cx="379413" cy="885825"/>
            </a:xfrm>
            <a:custGeom>
              <a:avLst/>
              <a:gdLst>
                <a:gd name="T0" fmla="*/ 99 w 167"/>
                <a:gd name="T1" fmla="*/ 0 h 390"/>
                <a:gd name="T2" fmla="*/ 85 w 167"/>
                <a:gd name="T3" fmla="*/ 14 h 390"/>
                <a:gd name="T4" fmla="*/ 0 w 167"/>
                <a:gd name="T5" fmla="*/ 390 h 390"/>
                <a:gd name="T6" fmla="*/ 167 w 167"/>
                <a:gd name="T7" fmla="*/ 60 h 390"/>
                <a:gd name="T8" fmla="*/ 99 w 167"/>
                <a:gd name="T9" fmla="*/ 0 h 390"/>
              </a:gdLst>
              <a:ahLst/>
              <a:cxnLst>
                <a:cxn ang="0">
                  <a:pos x="T0" y="T1"/>
                </a:cxn>
                <a:cxn ang="0">
                  <a:pos x="T2" y="T3"/>
                </a:cxn>
                <a:cxn ang="0">
                  <a:pos x="T4" y="T5"/>
                </a:cxn>
                <a:cxn ang="0">
                  <a:pos x="T6" y="T7"/>
                </a:cxn>
                <a:cxn ang="0">
                  <a:pos x="T8" y="T9"/>
                </a:cxn>
              </a:cxnLst>
              <a:rect l="0" t="0" r="r" b="b"/>
              <a:pathLst>
                <a:path w="167" h="390">
                  <a:moveTo>
                    <a:pt x="99" y="0"/>
                  </a:moveTo>
                  <a:cubicBezTo>
                    <a:pt x="85" y="14"/>
                    <a:pt x="85" y="14"/>
                    <a:pt x="85" y="14"/>
                  </a:cubicBezTo>
                  <a:cubicBezTo>
                    <a:pt x="90" y="127"/>
                    <a:pt x="55" y="284"/>
                    <a:pt x="0" y="390"/>
                  </a:cubicBezTo>
                  <a:cubicBezTo>
                    <a:pt x="108" y="297"/>
                    <a:pt x="167" y="60"/>
                    <a:pt x="167" y="60"/>
                  </a:cubicBezTo>
                  <a:lnTo>
                    <a:pt x="99" y="0"/>
                  </a:lnTo>
                  <a:close/>
                </a:path>
              </a:pathLst>
            </a:custGeom>
            <a:solidFill>
              <a:srgbClr val="001A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0" name="îš1îḑé"/>
            <p:cNvSpPr/>
            <p:nvPr>
              <p:custDataLst>
                <p:tags r:id="rId45"/>
              </p:custDataLst>
            </p:nvPr>
          </p:nvSpPr>
          <p:spPr bwMode="auto">
            <a:xfrm>
              <a:off x="5665788" y="2989263"/>
              <a:ext cx="247650" cy="531813"/>
            </a:xfrm>
            <a:custGeom>
              <a:avLst/>
              <a:gdLst>
                <a:gd name="T0" fmla="*/ 72 w 109"/>
                <a:gd name="T1" fmla="*/ 134 h 234"/>
                <a:gd name="T2" fmla="*/ 88 w 109"/>
                <a:gd name="T3" fmla="*/ 85 h 234"/>
                <a:gd name="T4" fmla="*/ 78 w 109"/>
                <a:gd name="T5" fmla="*/ 57 h 234"/>
                <a:gd name="T6" fmla="*/ 109 w 109"/>
                <a:gd name="T7" fmla="*/ 39 h 234"/>
                <a:gd name="T8" fmla="*/ 86 w 109"/>
                <a:gd name="T9" fmla="*/ 0 h 234"/>
                <a:gd name="T10" fmla="*/ 52 w 109"/>
                <a:gd name="T11" fmla="*/ 20 h 234"/>
                <a:gd name="T12" fmla="*/ 0 w 109"/>
                <a:gd name="T13" fmla="*/ 234 h 234"/>
                <a:gd name="T14" fmla="*/ 72 w 109"/>
                <a:gd name="T15" fmla="*/ 134 h 2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234">
                  <a:moveTo>
                    <a:pt x="72" y="134"/>
                  </a:moveTo>
                  <a:cubicBezTo>
                    <a:pt x="80" y="123"/>
                    <a:pt x="88" y="85"/>
                    <a:pt x="88" y="85"/>
                  </a:cubicBezTo>
                  <a:cubicBezTo>
                    <a:pt x="88" y="85"/>
                    <a:pt x="85" y="75"/>
                    <a:pt x="78" y="57"/>
                  </a:cubicBezTo>
                  <a:cubicBezTo>
                    <a:pt x="96" y="55"/>
                    <a:pt x="92" y="44"/>
                    <a:pt x="109" y="39"/>
                  </a:cubicBezTo>
                  <a:cubicBezTo>
                    <a:pt x="98" y="36"/>
                    <a:pt x="91" y="9"/>
                    <a:pt x="86" y="0"/>
                  </a:cubicBezTo>
                  <a:cubicBezTo>
                    <a:pt x="67" y="1"/>
                    <a:pt x="71" y="18"/>
                    <a:pt x="52" y="20"/>
                  </a:cubicBezTo>
                  <a:cubicBezTo>
                    <a:pt x="51" y="101"/>
                    <a:pt x="57" y="148"/>
                    <a:pt x="0" y="234"/>
                  </a:cubicBezTo>
                  <a:cubicBezTo>
                    <a:pt x="19" y="219"/>
                    <a:pt x="48" y="165"/>
                    <a:pt x="72" y="134"/>
                  </a:cubicBezTo>
                  <a:close/>
                </a:path>
              </a:pathLst>
            </a:custGeom>
            <a:solidFill>
              <a:srgbClr val="0010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1" name="íṩļîḋè"/>
            <p:cNvSpPr/>
            <p:nvPr>
              <p:custDataLst>
                <p:tags r:id="rId46"/>
              </p:custDataLst>
            </p:nvPr>
          </p:nvSpPr>
          <p:spPr bwMode="auto">
            <a:xfrm>
              <a:off x="5662613" y="2813050"/>
              <a:ext cx="255588" cy="717550"/>
            </a:xfrm>
            <a:custGeom>
              <a:avLst/>
              <a:gdLst>
                <a:gd name="T0" fmla="*/ 16 w 113"/>
                <a:gd name="T1" fmla="*/ 292 h 316"/>
                <a:gd name="T2" fmla="*/ 108 w 113"/>
                <a:gd name="T3" fmla="*/ 159 h 316"/>
                <a:gd name="T4" fmla="*/ 74 w 113"/>
                <a:gd name="T5" fmla="*/ 117 h 316"/>
                <a:gd name="T6" fmla="*/ 113 w 113"/>
                <a:gd name="T7" fmla="*/ 106 h 316"/>
                <a:gd name="T8" fmla="*/ 69 w 113"/>
                <a:gd name="T9" fmla="*/ 0 h 316"/>
                <a:gd name="T10" fmla="*/ 52 w 113"/>
                <a:gd name="T11" fmla="*/ 13 h 316"/>
                <a:gd name="T12" fmla="*/ 0 w 113"/>
                <a:gd name="T13" fmla="*/ 316 h 316"/>
                <a:gd name="T14" fmla="*/ 16 w 113"/>
                <a:gd name="T15" fmla="*/ 292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316">
                  <a:moveTo>
                    <a:pt x="16" y="292"/>
                  </a:moveTo>
                  <a:cubicBezTo>
                    <a:pt x="53" y="242"/>
                    <a:pt x="64" y="203"/>
                    <a:pt x="108" y="159"/>
                  </a:cubicBezTo>
                  <a:cubicBezTo>
                    <a:pt x="91" y="155"/>
                    <a:pt x="81" y="133"/>
                    <a:pt x="74" y="117"/>
                  </a:cubicBezTo>
                  <a:cubicBezTo>
                    <a:pt x="93" y="116"/>
                    <a:pt x="95" y="111"/>
                    <a:pt x="113" y="106"/>
                  </a:cubicBezTo>
                  <a:cubicBezTo>
                    <a:pt x="83" y="83"/>
                    <a:pt x="66" y="36"/>
                    <a:pt x="69" y="0"/>
                  </a:cubicBezTo>
                  <a:cubicBezTo>
                    <a:pt x="52" y="13"/>
                    <a:pt x="52" y="13"/>
                    <a:pt x="52" y="13"/>
                  </a:cubicBezTo>
                  <a:cubicBezTo>
                    <a:pt x="56" y="117"/>
                    <a:pt x="33" y="213"/>
                    <a:pt x="0" y="316"/>
                  </a:cubicBezTo>
                  <a:cubicBezTo>
                    <a:pt x="3" y="307"/>
                    <a:pt x="11" y="300"/>
                    <a:pt x="16" y="292"/>
                  </a:cubicBezTo>
                  <a:close/>
                </a:path>
              </a:pathLst>
            </a:custGeom>
            <a:solidFill>
              <a:srgbClr val="0024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2" name="îślîďê"/>
            <p:cNvSpPr/>
            <p:nvPr>
              <p:custDataLst>
                <p:tags r:id="rId47"/>
              </p:custDataLst>
            </p:nvPr>
          </p:nvSpPr>
          <p:spPr bwMode="auto">
            <a:xfrm>
              <a:off x="5616576" y="2247900"/>
              <a:ext cx="401638" cy="574675"/>
            </a:xfrm>
            <a:custGeom>
              <a:avLst/>
              <a:gdLst>
                <a:gd name="T0" fmla="*/ 61 w 177"/>
                <a:gd name="T1" fmla="*/ 23 h 253"/>
                <a:gd name="T2" fmla="*/ 133 w 177"/>
                <a:gd name="T3" fmla="*/ 23 h 253"/>
                <a:gd name="T4" fmla="*/ 161 w 177"/>
                <a:gd name="T5" fmla="*/ 87 h 253"/>
                <a:gd name="T6" fmla="*/ 150 w 177"/>
                <a:gd name="T7" fmla="*/ 140 h 253"/>
                <a:gd name="T8" fmla="*/ 177 w 177"/>
                <a:gd name="T9" fmla="*/ 148 h 253"/>
                <a:gd name="T10" fmla="*/ 149 w 177"/>
                <a:gd name="T11" fmla="*/ 177 h 253"/>
                <a:gd name="T12" fmla="*/ 121 w 177"/>
                <a:gd name="T13" fmla="*/ 177 h 253"/>
                <a:gd name="T14" fmla="*/ 123 w 177"/>
                <a:gd name="T15" fmla="*/ 224 h 253"/>
                <a:gd name="T16" fmla="*/ 42 w 177"/>
                <a:gd name="T17" fmla="*/ 218 h 253"/>
                <a:gd name="T18" fmla="*/ 3 w 177"/>
                <a:gd name="T19" fmla="*/ 157 h 253"/>
                <a:gd name="T20" fmla="*/ 14 w 177"/>
                <a:gd name="T21" fmla="*/ 135 h 253"/>
                <a:gd name="T22" fmla="*/ 61 w 177"/>
                <a:gd name="T23" fmla="*/ 2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53">
                  <a:moveTo>
                    <a:pt x="61" y="23"/>
                  </a:moveTo>
                  <a:cubicBezTo>
                    <a:pt x="61" y="23"/>
                    <a:pt x="97" y="0"/>
                    <a:pt x="133" y="23"/>
                  </a:cubicBezTo>
                  <a:cubicBezTo>
                    <a:pt x="168" y="46"/>
                    <a:pt x="173" y="59"/>
                    <a:pt x="161" y="87"/>
                  </a:cubicBezTo>
                  <a:cubicBezTo>
                    <a:pt x="149" y="114"/>
                    <a:pt x="134" y="132"/>
                    <a:pt x="150" y="140"/>
                  </a:cubicBezTo>
                  <a:cubicBezTo>
                    <a:pt x="165" y="149"/>
                    <a:pt x="177" y="148"/>
                    <a:pt x="177" y="148"/>
                  </a:cubicBezTo>
                  <a:cubicBezTo>
                    <a:pt x="177" y="148"/>
                    <a:pt x="171" y="172"/>
                    <a:pt x="149" y="177"/>
                  </a:cubicBezTo>
                  <a:cubicBezTo>
                    <a:pt x="136" y="180"/>
                    <a:pt x="121" y="177"/>
                    <a:pt x="121" y="177"/>
                  </a:cubicBezTo>
                  <a:cubicBezTo>
                    <a:pt x="121" y="177"/>
                    <a:pt x="116" y="206"/>
                    <a:pt x="123" y="224"/>
                  </a:cubicBezTo>
                  <a:cubicBezTo>
                    <a:pt x="129" y="237"/>
                    <a:pt x="94" y="253"/>
                    <a:pt x="42" y="218"/>
                  </a:cubicBezTo>
                  <a:cubicBezTo>
                    <a:pt x="4" y="192"/>
                    <a:pt x="0" y="165"/>
                    <a:pt x="3" y="157"/>
                  </a:cubicBezTo>
                  <a:cubicBezTo>
                    <a:pt x="7" y="145"/>
                    <a:pt x="9" y="143"/>
                    <a:pt x="14" y="135"/>
                  </a:cubicBezTo>
                  <a:cubicBezTo>
                    <a:pt x="18" y="127"/>
                    <a:pt x="61" y="23"/>
                    <a:pt x="61" y="23"/>
                  </a:cubicBezTo>
                  <a:close/>
                </a:path>
              </a:pathLst>
            </a:custGeom>
            <a:solidFill>
              <a:srgbClr val="FFD5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3" name="išliḍé"/>
            <p:cNvSpPr/>
            <p:nvPr>
              <p:custDataLst>
                <p:tags r:id="rId48"/>
              </p:custDataLst>
            </p:nvPr>
          </p:nvSpPr>
          <p:spPr bwMode="auto">
            <a:xfrm>
              <a:off x="5553076" y="2160588"/>
              <a:ext cx="552450" cy="438150"/>
            </a:xfrm>
            <a:custGeom>
              <a:avLst/>
              <a:gdLst>
                <a:gd name="T0" fmla="*/ 88 w 243"/>
                <a:gd name="T1" fmla="*/ 76 h 193"/>
                <a:gd name="T2" fmla="*/ 72 w 243"/>
                <a:gd name="T3" fmla="*/ 151 h 193"/>
                <a:gd name="T4" fmla="*/ 27 w 243"/>
                <a:gd name="T5" fmla="*/ 182 h 193"/>
                <a:gd name="T6" fmla="*/ 10 w 243"/>
                <a:gd name="T7" fmla="*/ 130 h 193"/>
                <a:gd name="T8" fmla="*/ 12 w 243"/>
                <a:gd name="T9" fmla="*/ 57 h 193"/>
                <a:gd name="T10" fmla="*/ 35 w 243"/>
                <a:gd name="T11" fmla="*/ 45 h 193"/>
                <a:gd name="T12" fmla="*/ 45 w 243"/>
                <a:gd name="T13" fmla="*/ 9 h 193"/>
                <a:gd name="T14" fmla="*/ 163 w 243"/>
                <a:gd name="T15" fmla="*/ 19 h 193"/>
                <a:gd name="T16" fmla="*/ 232 w 243"/>
                <a:gd name="T17" fmla="*/ 91 h 193"/>
                <a:gd name="T18" fmla="*/ 88 w 243"/>
                <a:gd name="T19" fmla="*/ 7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3" h="193">
                  <a:moveTo>
                    <a:pt x="88" y="76"/>
                  </a:moveTo>
                  <a:cubicBezTo>
                    <a:pt x="88" y="76"/>
                    <a:pt x="89" y="139"/>
                    <a:pt x="72" y="151"/>
                  </a:cubicBezTo>
                  <a:cubicBezTo>
                    <a:pt x="54" y="164"/>
                    <a:pt x="27" y="182"/>
                    <a:pt x="27" y="182"/>
                  </a:cubicBezTo>
                  <a:cubicBezTo>
                    <a:pt x="27" y="182"/>
                    <a:pt x="14" y="193"/>
                    <a:pt x="10" y="130"/>
                  </a:cubicBezTo>
                  <a:cubicBezTo>
                    <a:pt x="5" y="65"/>
                    <a:pt x="0" y="68"/>
                    <a:pt x="12" y="57"/>
                  </a:cubicBezTo>
                  <a:cubicBezTo>
                    <a:pt x="24" y="46"/>
                    <a:pt x="35" y="45"/>
                    <a:pt x="35" y="45"/>
                  </a:cubicBezTo>
                  <a:cubicBezTo>
                    <a:pt x="35" y="45"/>
                    <a:pt x="30" y="19"/>
                    <a:pt x="45" y="9"/>
                  </a:cubicBezTo>
                  <a:cubicBezTo>
                    <a:pt x="60" y="0"/>
                    <a:pt x="117" y="0"/>
                    <a:pt x="163" y="19"/>
                  </a:cubicBezTo>
                  <a:cubicBezTo>
                    <a:pt x="209" y="37"/>
                    <a:pt x="243" y="67"/>
                    <a:pt x="232" y="91"/>
                  </a:cubicBezTo>
                  <a:cubicBezTo>
                    <a:pt x="223" y="111"/>
                    <a:pt x="162" y="132"/>
                    <a:pt x="88" y="76"/>
                  </a:cubicBezTo>
                  <a:close/>
                </a:path>
              </a:pathLst>
            </a:custGeom>
            <a:solidFill>
              <a:srgbClr val="3821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4" name="íŝḻïde"/>
            <p:cNvSpPr/>
            <p:nvPr>
              <p:custDataLst>
                <p:tags r:id="rId49"/>
              </p:custDataLst>
            </p:nvPr>
          </p:nvSpPr>
          <p:spPr bwMode="auto">
            <a:xfrm>
              <a:off x="5564188" y="2205038"/>
              <a:ext cx="525463" cy="365125"/>
            </a:xfrm>
            <a:custGeom>
              <a:avLst/>
              <a:gdLst>
                <a:gd name="T0" fmla="*/ 225 w 231"/>
                <a:gd name="T1" fmla="*/ 48 h 161"/>
                <a:gd name="T2" fmla="*/ 108 w 231"/>
                <a:gd name="T3" fmla="*/ 4 h 161"/>
                <a:gd name="T4" fmla="*/ 48 w 231"/>
                <a:gd name="T5" fmla="*/ 16 h 161"/>
                <a:gd name="T6" fmla="*/ 60 w 231"/>
                <a:gd name="T7" fmla="*/ 42 h 161"/>
                <a:gd name="T8" fmla="*/ 33 w 231"/>
                <a:gd name="T9" fmla="*/ 33 h 161"/>
                <a:gd name="T10" fmla="*/ 12 w 231"/>
                <a:gd name="T11" fmla="*/ 78 h 161"/>
                <a:gd name="T12" fmla="*/ 26 w 231"/>
                <a:gd name="T13" fmla="*/ 161 h 161"/>
                <a:gd name="T14" fmla="*/ 67 w 231"/>
                <a:gd name="T15" fmla="*/ 132 h 161"/>
                <a:gd name="T16" fmla="*/ 83 w 231"/>
                <a:gd name="T17" fmla="*/ 57 h 161"/>
                <a:gd name="T18" fmla="*/ 227 w 231"/>
                <a:gd name="T19" fmla="*/ 72 h 161"/>
                <a:gd name="T20" fmla="*/ 225 w 231"/>
                <a:gd name="T21" fmla="*/ 4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 h="161">
                  <a:moveTo>
                    <a:pt x="225" y="48"/>
                  </a:moveTo>
                  <a:cubicBezTo>
                    <a:pt x="215" y="70"/>
                    <a:pt x="162" y="15"/>
                    <a:pt x="108" y="4"/>
                  </a:cubicBezTo>
                  <a:cubicBezTo>
                    <a:pt x="85" y="0"/>
                    <a:pt x="62" y="3"/>
                    <a:pt x="48" y="16"/>
                  </a:cubicBezTo>
                  <a:cubicBezTo>
                    <a:pt x="35" y="29"/>
                    <a:pt x="60" y="42"/>
                    <a:pt x="60" y="42"/>
                  </a:cubicBezTo>
                  <a:cubicBezTo>
                    <a:pt x="60" y="42"/>
                    <a:pt x="41" y="34"/>
                    <a:pt x="33" y="33"/>
                  </a:cubicBezTo>
                  <a:cubicBezTo>
                    <a:pt x="25" y="32"/>
                    <a:pt x="14" y="63"/>
                    <a:pt x="12" y="78"/>
                  </a:cubicBezTo>
                  <a:cubicBezTo>
                    <a:pt x="9" y="90"/>
                    <a:pt x="0" y="136"/>
                    <a:pt x="26" y="161"/>
                  </a:cubicBezTo>
                  <a:cubicBezTo>
                    <a:pt x="34" y="155"/>
                    <a:pt x="53" y="142"/>
                    <a:pt x="67" y="132"/>
                  </a:cubicBezTo>
                  <a:cubicBezTo>
                    <a:pt x="84" y="120"/>
                    <a:pt x="83" y="57"/>
                    <a:pt x="83" y="57"/>
                  </a:cubicBezTo>
                  <a:cubicBezTo>
                    <a:pt x="157" y="113"/>
                    <a:pt x="218" y="92"/>
                    <a:pt x="227" y="72"/>
                  </a:cubicBezTo>
                  <a:cubicBezTo>
                    <a:pt x="231" y="65"/>
                    <a:pt x="229" y="56"/>
                    <a:pt x="225" y="48"/>
                  </a:cubicBezTo>
                  <a:close/>
                </a:path>
              </a:pathLst>
            </a:custGeom>
            <a:solidFill>
              <a:srgbClr val="261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5" name="ísliḋe"/>
            <p:cNvSpPr/>
            <p:nvPr>
              <p:custDataLst>
                <p:tags r:id="rId50"/>
              </p:custDataLst>
            </p:nvPr>
          </p:nvSpPr>
          <p:spPr bwMode="auto">
            <a:xfrm>
              <a:off x="5578476" y="2395538"/>
              <a:ext cx="163513" cy="163513"/>
            </a:xfrm>
            <a:custGeom>
              <a:avLst/>
              <a:gdLst>
                <a:gd name="T0" fmla="*/ 67 w 72"/>
                <a:gd name="T1" fmla="*/ 44 h 72"/>
                <a:gd name="T2" fmla="*/ 27 w 72"/>
                <a:gd name="T3" fmla="*/ 67 h 72"/>
                <a:gd name="T4" fmla="*/ 4 w 72"/>
                <a:gd name="T5" fmla="*/ 28 h 72"/>
                <a:gd name="T6" fmla="*/ 44 w 72"/>
                <a:gd name="T7" fmla="*/ 4 h 72"/>
                <a:gd name="T8" fmla="*/ 67 w 72"/>
                <a:gd name="T9" fmla="*/ 44 h 72"/>
              </a:gdLst>
              <a:ahLst/>
              <a:cxnLst>
                <a:cxn ang="0">
                  <a:pos x="T0" y="T1"/>
                </a:cxn>
                <a:cxn ang="0">
                  <a:pos x="T2" y="T3"/>
                </a:cxn>
                <a:cxn ang="0">
                  <a:pos x="T4" y="T5"/>
                </a:cxn>
                <a:cxn ang="0">
                  <a:pos x="T6" y="T7"/>
                </a:cxn>
                <a:cxn ang="0">
                  <a:pos x="T8" y="T9"/>
                </a:cxn>
              </a:cxnLst>
              <a:rect l="0" t="0" r="r" b="b"/>
              <a:pathLst>
                <a:path w="72" h="72">
                  <a:moveTo>
                    <a:pt x="67" y="44"/>
                  </a:moveTo>
                  <a:cubicBezTo>
                    <a:pt x="62" y="61"/>
                    <a:pt x="45" y="72"/>
                    <a:pt x="27" y="67"/>
                  </a:cubicBezTo>
                  <a:cubicBezTo>
                    <a:pt x="10" y="63"/>
                    <a:pt x="0" y="45"/>
                    <a:pt x="4" y="28"/>
                  </a:cubicBezTo>
                  <a:cubicBezTo>
                    <a:pt x="9" y="10"/>
                    <a:pt x="26" y="0"/>
                    <a:pt x="44" y="4"/>
                  </a:cubicBezTo>
                  <a:cubicBezTo>
                    <a:pt x="61" y="9"/>
                    <a:pt x="72" y="26"/>
                    <a:pt x="67" y="44"/>
                  </a:cubicBezTo>
                  <a:close/>
                </a:path>
              </a:pathLst>
            </a:custGeom>
            <a:solidFill>
              <a:srgbClr val="FFD5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6" name="iŝḷiḓè"/>
            <p:cNvSpPr/>
            <p:nvPr>
              <p:custDataLst>
                <p:tags r:id="rId51"/>
              </p:custDataLst>
            </p:nvPr>
          </p:nvSpPr>
          <p:spPr bwMode="auto">
            <a:xfrm>
              <a:off x="5629276" y="2454275"/>
              <a:ext cx="68263" cy="80963"/>
            </a:xfrm>
            <a:custGeom>
              <a:avLst/>
              <a:gdLst>
                <a:gd name="T0" fmla="*/ 12 w 30"/>
                <a:gd name="T1" fmla="*/ 36 h 36"/>
                <a:gd name="T2" fmla="*/ 11 w 30"/>
                <a:gd name="T3" fmla="*/ 21 h 36"/>
                <a:gd name="T4" fmla="*/ 24 w 30"/>
                <a:gd name="T5" fmla="*/ 20 h 36"/>
                <a:gd name="T6" fmla="*/ 12 w 30"/>
                <a:gd name="T7" fmla="*/ 5 h 36"/>
                <a:gd name="T8" fmla="*/ 0 w 30"/>
                <a:gd name="T9" fmla="*/ 16 h 36"/>
                <a:gd name="T10" fmla="*/ 15 w 30"/>
                <a:gd name="T11" fmla="*/ 1 h 36"/>
                <a:gd name="T12" fmla="*/ 26 w 30"/>
                <a:gd name="T13" fmla="*/ 23 h 36"/>
                <a:gd name="T14" fmla="*/ 10 w 30"/>
                <a:gd name="T15" fmla="*/ 28 h 36"/>
                <a:gd name="T16" fmla="*/ 12 w 3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6">
                  <a:moveTo>
                    <a:pt x="12" y="36"/>
                  </a:moveTo>
                  <a:cubicBezTo>
                    <a:pt x="12" y="36"/>
                    <a:pt x="1" y="29"/>
                    <a:pt x="11" y="21"/>
                  </a:cubicBezTo>
                  <a:cubicBezTo>
                    <a:pt x="16" y="16"/>
                    <a:pt x="24" y="20"/>
                    <a:pt x="24" y="20"/>
                  </a:cubicBezTo>
                  <a:cubicBezTo>
                    <a:pt x="24" y="20"/>
                    <a:pt x="22" y="4"/>
                    <a:pt x="12" y="5"/>
                  </a:cubicBezTo>
                  <a:cubicBezTo>
                    <a:pt x="2" y="7"/>
                    <a:pt x="0" y="16"/>
                    <a:pt x="0" y="16"/>
                  </a:cubicBezTo>
                  <a:cubicBezTo>
                    <a:pt x="0" y="16"/>
                    <a:pt x="0" y="0"/>
                    <a:pt x="15" y="1"/>
                  </a:cubicBezTo>
                  <a:cubicBezTo>
                    <a:pt x="30" y="2"/>
                    <a:pt x="26" y="23"/>
                    <a:pt x="26" y="23"/>
                  </a:cubicBezTo>
                  <a:cubicBezTo>
                    <a:pt x="26" y="23"/>
                    <a:pt x="12" y="17"/>
                    <a:pt x="10" y="28"/>
                  </a:cubicBezTo>
                  <a:cubicBezTo>
                    <a:pt x="10" y="33"/>
                    <a:pt x="12" y="36"/>
                    <a:pt x="12" y="36"/>
                  </a:cubicBezTo>
                  <a:close/>
                </a:path>
              </a:pathLst>
            </a:custGeom>
            <a:solidFill>
              <a:srgbClr val="FFC1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7" name="îšlîdé"/>
            <p:cNvSpPr/>
            <p:nvPr>
              <p:custDataLst>
                <p:tags r:id="rId52"/>
              </p:custDataLst>
            </p:nvPr>
          </p:nvSpPr>
          <p:spPr bwMode="auto">
            <a:xfrm>
              <a:off x="5837238" y="2598738"/>
              <a:ext cx="57150" cy="47625"/>
            </a:xfrm>
            <a:custGeom>
              <a:avLst/>
              <a:gdLst>
                <a:gd name="T0" fmla="*/ 23 w 25"/>
                <a:gd name="T1" fmla="*/ 21 h 21"/>
                <a:gd name="T2" fmla="*/ 18 w 25"/>
                <a:gd name="T3" fmla="*/ 7 h 21"/>
                <a:gd name="T4" fmla="*/ 25 w 25"/>
                <a:gd name="T5" fmla="*/ 0 h 21"/>
                <a:gd name="T6" fmla="*/ 23 w 25"/>
                <a:gd name="T7" fmla="*/ 21 h 21"/>
              </a:gdLst>
              <a:ahLst/>
              <a:cxnLst>
                <a:cxn ang="0">
                  <a:pos x="T0" y="T1"/>
                </a:cxn>
                <a:cxn ang="0">
                  <a:pos x="T2" y="T3"/>
                </a:cxn>
                <a:cxn ang="0">
                  <a:pos x="T4" y="T5"/>
                </a:cxn>
                <a:cxn ang="0">
                  <a:pos x="T6" y="T7"/>
                </a:cxn>
              </a:cxnLst>
              <a:rect l="0" t="0" r="r" b="b"/>
              <a:pathLst>
                <a:path w="25" h="21">
                  <a:moveTo>
                    <a:pt x="23" y="21"/>
                  </a:moveTo>
                  <a:cubicBezTo>
                    <a:pt x="23" y="21"/>
                    <a:pt x="12" y="15"/>
                    <a:pt x="18" y="7"/>
                  </a:cubicBezTo>
                  <a:cubicBezTo>
                    <a:pt x="21" y="3"/>
                    <a:pt x="25" y="0"/>
                    <a:pt x="25" y="0"/>
                  </a:cubicBezTo>
                  <a:cubicBezTo>
                    <a:pt x="25" y="0"/>
                    <a:pt x="0" y="11"/>
                    <a:pt x="23" y="21"/>
                  </a:cubicBezTo>
                  <a:close/>
                </a:path>
              </a:pathLst>
            </a:custGeom>
            <a:solidFill>
              <a:srgbClr val="FFC1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8" name="iŝľïḋè"/>
            <p:cNvSpPr/>
            <p:nvPr>
              <p:custDataLst>
                <p:tags r:id="rId53"/>
              </p:custDataLst>
            </p:nvPr>
          </p:nvSpPr>
          <p:spPr bwMode="auto">
            <a:xfrm>
              <a:off x="5529263" y="2844800"/>
              <a:ext cx="304800" cy="881063"/>
            </a:xfrm>
            <a:custGeom>
              <a:avLst/>
              <a:gdLst>
                <a:gd name="T0" fmla="*/ 61 w 134"/>
                <a:gd name="T1" fmla="*/ 9 h 388"/>
                <a:gd name="T2" fmla="*/ 88 w 134"/>
                <a:gd name="T3" fmla="*/ 27 h 388"/>
                <a:gd name="T4" fmla="*/ 92 w 134"/>
                <a:gd name="T5" fmla="*/ 380 h 388"/>
                <a:gd name="T6" fmla="*/ 130 w 134"/>
                <a:gd name="T7" fmla="*/ 385 h 388"/>
                <a:gd name="T8" fmla="*/ 134 w 134"/>
                <a:gd name="T9" fmla="*/ 353 h 388"/>
                <a:gd name="T10" fmla="*/ 72 w 134"/>
                <a:gd name="T11" fmla="*/ 248 h 388"/>
                <a:gd name="T12" fmla="*/ 97 w 134"/>
                <a:gd name="T13" fmla="*/ 27 h 388"/>
                <a:gd name="T14" fmla="*/ 119 w 134"/>
                <a:gd name="T15" fmla="*/ 11 h 388"/>
                <a:gd name="T16" fmla="*/ 92 w 134"/>
                <a:gd name="T17" fmla="*/ 0 h 388"/>
                <a:gd name="T18" fmla="*/ 61 w 134"/>
                <a:gd name="T19" fmla="*/ 9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388">
                  <a:moveTo>
                    <a:pt x="61" y="9"/>
                  </a:moveTo>
                  <a:cubicBezTo>
                    <a:pt x="88" y="27"/>
                    <a:pt x="88" y="27"/>
                    <a:pt x="88" y="27"/>
                  </a:cubicBezTo>
                  <a:cubicBezTo>
                    <a:pt x="88" y="27"/>
                    <a:pt x="0" y="307"/>
                    <a:pt x="92" y="380"/>
                  </a:cubicBezTo>
                  <a:cubicBezTo>
                    <a:pt x="118" y="388"/>
                    <a:pt x="130" y="385"/>
                    <a:pt x="130" y="385"/>
                  </a:cubicBezTo>
                  <a:cubicBezTo>
                    <a:pt x="134" y="353"/>
                    <a:pt x="134" y="353"/>
                    <a:pt x="134" y="353"/>
                  </a:cubicBezTo>
                  <a:cubicBezTo>
                    <a:pt x="134" y="353"/>
                    <a:pt x="76" y="319"/>
                    <a:pt x="72" y="248"/>
                  </a:cubicBezTo>
                  <a:cubicBezTo>
                    <a:pt x="65" y="149"/>
                    <a:pt x="97" y="27"/>
                    <a:pt x="97" y="27"/>
                  </a:cubicBezTo>
                  <a:cubicBezTo>
                    <a:pt x="119" y="11"/>
                    <a:pt x="119" y="11"/>
                    <a:pt x="119" y="11"/>
                  </a:cubicBezTo>
                  <a:cubicBezTo>
                    <a:pt x="92" y="0"/>
                    <a:pt x="92" y="0"/>
                    <a:pt x="92" y="0"/>
                  </a:cubicBezTo>
                  <a:lnTo>
                    <a:pt x="61" y="9"/>
                  </a:lnTo>
                  <a:close/>
                </a:path>
              </a:pathLst>
            </a:custGeom>
            <a:solidFill>
              <a:srgbClr val="C6002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59" name="ïṣľíḍê"/>
            <p:cNvSpPr/>
            <p:nvPr>
              <p:custDataLst>
                <p:tags r:id="rId54"/>
              </p:custDataLst>
            </p:nvPr>
          </p:nvSpPr>
          <p:spPr bwMode="auto">
            <a:xfrm>
              <a:off x="5473701" y="2646363"/>
              <a:ext cx="349250" cy="282575"/>
            </a:xfrm>
            <a:custGeom>
              <a:avLst/>
              <a:gdLst>
                <a:gd name="T0" fmla="*/ 18 w 220"/>
                <a:gd name="T1" fmla="*/ 0 h 178"/>
                <a:gd name="T2" fmla="*/ 174 w 220"/>
                <a:gd name="T3" fmla="*/ 123 h 178"/>
                <a:gd name="T4" fmla="*/ 207 w 220"/>
                <a:gd name="T5" fmla="*/ 98 h 178"/>
                <a:gd name="T6" fmla="*/ 220 w 220"/>
                <a:gd name="T7" fmla="*/ 115 h 178"/>
                <a:gd name="T8" fmla="*/ 187 w 220"/>
                <a:gd name="T9" fmla="*/ 178 h 178"/>
                <a:gd name="T10" fmla="*/ 173 w 220"/>
                <a:gd name="T11" fmla="*/ 128 h 178"/>
                <a:gd name="T12" fmla="*/ 106 w 220"/>
                <a:gd name="T13" fmla="*/ 161 h 178"/>
                <a:gd name="T14" fmla="*/ 0 w 220"/>
                <a:gd name="T15" fmla="*/ 20 h 178"/>
                <a:gd name="T16" fmla="*/ 18 w 220"/>
                <a:gd name="T17"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178">
                  <a:moveTo>
                    <a:pt x="18" y="0"/>
                  </a:moveTo>
                  <a:lnTo>
                    <a:pt x="174" y="123"/>
                  </a:lnTo>
                  <a:lnTo>
                    <a:pt x="207" y="98"/>
                  </a:lnTo>
                  <a:lnTo>
                    <a:pt x="220" y="115"/>
                  </a:lnTo>
                  <a:lnTo>
                    <a:pt x="187" y="178"/>
                  </a:lnTo>
                  <a:lnTo>
                    <a:pt x="173" y="128"/>
                  </a:lnTo>
                  <a:lnTo>
                    <a:pt x="106" y="161"/>
                  </a:lnTo>
                  <a:lnTo>
                    <a:pt x="0" y="20"/>
                  </a:lnTo>
                  <a:lnTo>
                    <a:pt x="18" y="0"/>
                  </a:lnTo>
                  <a:close/>
                </a:path>
              </a:pathLst>
            </a:custGeom>
            <a:solidFill>
              <a:srgbClr val="E3E3E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0" name="îṥľîḋe"/>
            <p:cNvSpPr/>
            <p:nvPr>
              <p:custDataLst>
                <p:tags r:id="rId55"/>
              </p:custDataLst>
            </p:nvPr>
          </p:nvSpPr>
          <p:spPr bwMode="auto">
            <a:xfrm>
              <a:off x="5578476" y="2735263"/>
              <a:ext cx="238125" cy="193675"/>
            </a:xfrm>
            <a:custGeom>
              <a:avLst/>
              <a:gdLst>
                <a:gd name="T0" fmla="*/ 76 w 105"/>
                <a:gd name="T1" fmla="*/ 47 h 85"/>
                <a:gd name="T2" fmla="*/ 0 w 105"/>
                <a:gd name="T3" fmla="*/ 0 h 85"/>
                <a:gd name="T4" fmla="*/ 3 w 105"/>
                <a:gd name="T5" fmla="*/ 39 h 85"/>
                <a:gd name="T6" fmla="*/ 28 w 105"/>
                <a:gd name="T7" fmla="*/ 73 h 85"/>
                <a:gd name="T8" fmla="*/ 75 w 105"/>
                <a:gd name="T9" fmla="*/ 50 h 85"/>
                <a:gd name="T10" fmla="*/ 85 w 105"/>
                <a:gd name="T11" fmla="*/ 85 h 85"/>
                <a:gd name="T12" fmla="*/ 104 w 105"/>
                <a:gd name="T13" fmla="*/ 50 h 85"/>
                <a:gd name="T14" fmla="*/ 99 w 105"/>
                <a:gd name="T15" fmla="*/ 34 h 85"/>
                <a:gd name="T16" fmla="*/ 76 w 105"/>
                <a:gd name="T17" fmla="*/ 4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85">
                  <a:moveTo>
                    <a:pt x="76" y="47"/>
                  </a:moveTo>
                  <a:cubicBezTo>
                    <a:pt x="0" y="0"/>
                    <a:pt x="0" y="0"/>
                    <a:pt x="0" y="0"/>
                  </a:cubicBezTo>
                  <a:cubicBezTo>
                    <a:pt x="0" y="19"/>
                    <a:pt x="4" y="21"/>
                    <a:pt x="3" y="39"/>
                  </a:cubicBezTo>
                  <a:cubicBezTo>
                    <a:pt x="28" y="73"/>
                    <a:pt x="28" y="73"/>
                    <a:pt x="28" y="73"/>
                  </a:cubicBezTo>
                  <a:cubicBezTo>
                    <a:pt x="75" y="50"/>
                    <a:pt x="75" y="50"/>
                    <a:pt x="75" y="50"/>
                  </a:cubicBezTo>
                  <a:cubicBezTo>
                    <a:pt x="85" y="85"/>
                    <a:pt x="85" y="85"/>
                    <a:pt x="85" y="85"/>
                  </a:cubicBezTo>
                  <a:cubicBezTo>
                    <a:pt x="104" y="50"/>
                    <a:pt x="104" y="50"/>
                    <a:pt x="104" y="50"/>
                  </a:cubicBezTo>
                  <a:cubicBezTo>
                    <a:pt x="105" y="47"/>
                    <a:pt x="99" y="34"/>
                    <a:pt x="99" y="34"/>
                  </a:cubicBezTo>
                  <a:lnTo>
                    <a:pt x="76" y="4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1" name="iṩ1iḑe"/>
            <p:cNvSpPr/>
            <p:nvPr>
              <p:custDataLst>
                <p:tags r:id="rId56"/>
              </p:custDataLst>
            </p:nvPr>
          </p:nvSpPr>
          <p:spPr bwMode="auto">
            <a:xfrm>
              <a:off x="5057776" y="2195513"/>
              <a:ext cx="2640013" cy="3441700"/>
            </a:xfrm>
            <a:custGeom>
              <a:avLst/>
              <a:gdLst>
                <a:gd name="T0" fmla="*/ 0 w 1162"/>
                <a:gd name="T1" fmla="*/ 1235 h 1516"/>
                <a:gd name="T2" fmla="*/ 803 w 1162"/>
                <a:gd name="T3" fmla="*/ 0 h 1516"/>
                <a:gd name="T4" fmla="*/ 915 w 1162"/>
                <a:gd name="T5" fmla="*/ 96 h 1516"/>
                <a:gd name="T6" fmla="*/ 1073 w 1162"/>
                <a:gd name="T7" fmla="*/ 499 h 1516"/>
                <a:gd name="T8" fmla="*/ 1060 w 1162"/>
                <a:gd name="T9" fmla="*/ 674 h 1516"/>
                <a:gd name="T10" fmla="*/ 1158 w 1162"/>
                <a:gd name="T11" fmla="*/ 857 h 1516"/>
                <a:gd name="T12" fmla="*/ 1086 w 1162"/>
                <a:gd name="T13" fmla="*/ 912 h 1516"/>
                <a:gd name="T14" fmla="*/ 1073 w 1162"/>
                <a:gd name="T15" fmla="*/ 960 h 1516"/>
                <a:gd name="T16" fmla="*/ 1084 w 1162"/>
                <a:gd name="T17" fmla="*/ 1010 h 1516"/>
                <a:gd name="T18" fmla="*/ 1045 w 1162"/>
                <a:gd name="T19" fmla="*/ 1048 h 1516"/>
                <a:gd name="T20" fmla="*/ 1049 w 1162"/>
                <a:gd name="T21" fmla="*/ 1067 h 1516"/>
                <a:gd name="T22" fmla="*/ 1040 w 1162"/>
                <a:gd name="T23" fmla="*/ 1129 h 1516"/>
                <a:gd name="T24" fmla="*/ 1026 w 1162"/>
                <a:gd name="T25" fmla="*/ 1204 h 1516"/>
                <a:gd name="T26" fmla="*/ 1015 w 1162"/>
                <a:gd name="T27" fmla="*/ 1299 h 1516"/>
                <a:gd name="T28" fmla="*/ 844 w 1162"/>
                <a:gd name="T29" fmla="*/ 1332 h 1516"/>
                <a:gd name="T30" fmla="*/ 663 w 1162"/>
                <a:gd name="T31" fmla="*/ 1371 h 1516"/>
                <a:gd name="T32" fmla="*/ 652 w 1162"/>
                <a:gd name="T33" fmla="*/ 1465 h 1516"/>
                <a:gd name="T34" fmla="*/ 638 w 1162"/>
                <a:gd name="T35" fmla="*/ 1511 h 1516"/>
                <a:gd name="T36" fmla="*/ 574 w 1162"/>
                <a:gd name="T37" fmla="*/ 1505 h 1516"/>
                <a:gd name="T38" fmla="*/ 457 w 1162"/>
                <a:gd name="T39" fmla="*/ 1473 h 1516"/>
                <a:gd name="T40" fmla="*/ 0 w 1162"/>
                <a:gd name="T41" fmla="*/ 1235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2" h="1516">
                  <a:moveTo>
                    <a:pt x="0" y="1235"/>
                  </a:moveTo>
                  <a:cubicBezTo>
                    <a:pt x="803" y="0"/>
                    <a:pt x="803" y="0"/>
                    <a:pt x="803" y="0"/>
                  </a:cubicBezTo>
                  <a:cubicBezTo>
                    <a:pt x="832" y="19"/>
                    <a:pt x="887" y="66"/>
                    <a:pt x="915" y="96"/>
                  </a:cubicBezTo>
                  <a:cubicBezTo>
                    <a:pt x="1004" y="192"/>
                    <a:pt x="1082" y="302"/>
                    <a:pt x="1073" y="499"/>
                  </a:cubicBezTo>
                  <a:cubicBezTo>
                    <a:pt x="1071" y="542"/>
                    <a:pt x="1013" y="594"/>
                    <a:pt x="1060" y="674"/>
                  </a:cubicBezTo>
                  <a:cubicBezTo>
                    <a:pt x="1060" y="674"/>
                    <a:pt x="1160" y="830"/>
                    <a:pt x="1158" y="857"/>
                  </a:cubicBezTo>
                  <a:cubicBezTo>
                    <a:pt x="1158" y="857"/>
                    <a:pt x="1162" y="906"/>
                    <a:pt x="1086" y="912"/>
                  </a:cubicBezTo>
                  <a:cubicBezTo>
                    <a:pt x="1086" y="912"/>
                    <a:pt x="1066" y="918"/>
                    <a:pt x="1073" y="960"/>
                  </a:cubicBezTo>
                  <a:cubicBezTo>
                    <a:pt x="1084" y="1010"/>
                    <a:pt x="1084" y="1010"/>
                    <a:pt x="1084" y="1010"/>
                  </a:cubicBezTo>
                  <a:cubicBezTo>
                    <a:pt x="1084" y="1010"/>
                    <a:pt x="1086" y="1037"/>
                    <a:pt x="1045" y="1048"/>
                  </a:cubicBezTo>
                  <a:cubicBezTo>
                    <a:pt x="1045" y="1048"/>
                    <a:pt x="1039" y="1055"/>
                    <a:pt x="1049" y="1067"/>
                  </a:cubicBezTo>
                  <a:cubicBezTo>
                    <a:pt x="1049" y="1067"/>
                    <a:pt x="1070" y="1085"/>
                    <a:pt x="1040" y="1129"/>
                  </a:cubicBezTo>
                  <a:cubicBezTo>
                    <a:pt x="1029" y="1145"/>
                    <a:pt x="1012" y="1165"/>
                    <a:pt x="1026" y="1204"/>
                  </a:cubicBezTo>
                  <a:cubicBezTo>
                    <a:pt x="1026" y="1204"/>
                    <a:pt x="1044" y="1280"/>
                    <a:pt x="1015" y="1299"/>
                  </a:cubicBezTo>
                  <a:cubicBezTo>
                    <a:pt x="1015" y="1299"/>
                    <a:pt x="983" y="1342"/>
                    <a:pt x="844" y="1332"/>
                  </a:cubicBezTo>
                  <a:cubicBezTo>
                    <a:pt x="798" y="1329"/>
                    <a:pt x="713" y="1311"/>
                    <a:pt x="663" y="1371"/>
                  </a:cubicBezTo>
                  <a:cubicBezTo>
                    <a:pt x="661" y="1374"/>
                    <a:pt x="636" y="1421"/>
                    <a:pt x="652" y="1465"/>
                  </a:cubicBezTo>
                  <a:cubicBezTo>
                    <a:pt x="659" y="1484"/>
                    <a:pt x="661" y="1504"/>
                    <a:pt x="638" y="1511"/>
                  </a:cubicBezTo>
                  <a:cubicBezTo>
                    <a:pt x="616" y="1516"/>
                    <a:pt x="595" y="1509"/>
                    <a:pt x="574" y="1505"/>
                  </a:cubicBezTo>
                  <a:cubicBezTo>
                    <a:pt x="534" y="1497"/>
                    <a:pt x="495" y="1486"/>
                    <a:pt x="457" y="1473"/>
                  </a:cubicBezTo>
                  <a:cubicBezTo>
                    <a:pt x="118" y="1346"/>
                    <a:pt x="0" y="1235"/>
                    <a:pt x="0" y="1235"/>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2" name="iş1ïḍé"/>
            <p:cNvSpPr/>
            <p:nvPr>
              <p:custDataLst>
                <p:tags r:id="rId57"/>
              </p:custDataLst>
            </p:nvPr>
          </p:nvSpPr>
          <p:spPr bwMode="auto">
            <a:xfrm>
              <a:off x="5057776" y="4994275"/>
              <a:ext cx="1588" cy="4763"/>
            </a:xfrm>
            <a:custGeom>
              <a:avLst/>
              <a:gdLst>
                <a:gd name="T0" fmla="*/ 1 w 1"/>
                <a:gd name="T1" fmla="*/ 0 h 2"/>
                <a:gd name="T2" fmla="*/ 1 w 1"/>
                <a:gd name="T3" fmla="*/ 0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1" y="0"/>
                    <a:pt x="1" y="0"/>
                    <a:pt x="1" y="0"/>
                  </a:cubicBezTo>
                  <a:cubicBezTo>
                    <a:pt x="1" y="1"/>
                    <a:pt x="0" y="1"/>
                    <a:pt x="0" y="2"/>
                  </a:cubicBezTo>
                  <a:cubicBezTo>
                    <a:pt x="1" y="0"/>
                    <a:pt x="1" y="0"/>
                    <a:pt x="1" y="0"/>
                  </a:cubicBezTo>
                </a:path>
              </a:pathLst>
            </a:custGeom>
            <a:solidFill>
              <a:srgbClr val="C5C5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3" name="îŝļiďè"/>
            <p:cNvSpPr/>
            <p:nvPr>
              <p:custDataLst>
                <p:tags r:id="rId58"/>
              </p:custDataLst>
            </p:nvPr>
          </p:nvSpPr>
          <p:spPr bwMode="auto">
            <a:xfrm>
              <a:off x="5059363" y="49942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A2A3A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4" name="îṩḷïḋé"/>
            <p:cNvSpPr/>
            <p:nvPr>
              <p:custDataLst>
                <p:tags r:id="rId59"/>
              </p:custDataLst>
            </p:nvPr>
          </p:nvSpPr>
          <p:spPr bwMode="auto">
            <a:xfrm>
              <a:off x="5059363" y="2195513"/>
              <a:ext cx="2574925" cy="2798763"/>
            </a:xfrm>
            <a:custGeom>
              <a:avLst/>
              <a:gdLst>
                <a:gd name="T0" fmla="*/ 802 w 1133"/>
                <a:gd name="T1" fmla="*/ 0 h 1233"/>
                <a:gd name="T2" fmla="*/ 485 w 1133"/>
                <a:gd name="T3" fmla="*/ 486 h 1233"/>
                <a:gd name="T4" fmla="*/ 451 w 1133"/>
                <a:gd name="T5" fmla="*/ 539 h 1233"/>
                <a:gd name="T6" fmla="*/ 366 w 1133"/>
                <a:gd name="T7" fmla="*/ 670 h 1233"/>
                <a:gd name="T8" fmla="*/ 270 w 1133"/>
                <a:gd name="T9" fmla="*/ 818 h 1233"/>
                <a:gd name="T10" fmla="*/ 207 w 1133"/>
                <a:gd name="T11" fmla="*/ 915 h 1233"/>
                <a:gd name="T12" fmla="*/ 181 w 1133"/>
                <a:gd name="T13" fmla="*/ 955 h 1233"/>
                <a:gd name="T14" fmla="*/ 0 w 1133"/>
                <a:gd name="T15" fmla="*/ 1233 h 1233"/>
                <a:gd name="T16" fmla="*/ 532 w 1133"/>
                <a:gd name="T17" fmla="*/ 968 h 1233"/>
                <a:gd name="T18" fmla="*/ 878 w 1133"/>
                <a:gd name="T19" fmla="*/ 715 h 1233"/>
                <a:gd name="T20" fmla="*/ 802 w 1133"/>
                <a:gd name="T21" fmla="*/ 0 h 1233"/>
                <a:gd name="T22" fmla="*/ 802 w 1133"/>
                <a:gd name="T23" fmla="*/ 0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3" h="1233">
                  <a:moveTo>
                    <a:pt x="802" y="0"/>
                  </a:moveTo>
                  <a:cubicBezTo>
                    <a:pt x="485" y="486"/>
                    <a:pt x="485" y="486"/>
                    <a:pt x="485" y="486"/>
                  </a:cubicBezTo>
                  <a:cubicBezTo>
                    <a:pt x="451" y="539"/>
                    <a:pt x="451" y="539"/>
                    <a:pt x="451" y="539"/>
                  </a:cubicBezTo>
                  <a:cubicBezTo>
                    <a:pt x="366" y="670"/>
                    <a:pt x="366" y="670"/>
                    <a:pt x="366" y="670"/>
                  </a:cubicBezTo>
                  <a:cubicBezTo>
                    <a:pt x="270" y="818"/>
                    <a:pt x="270" y="818"/>
                    <a:pt x="270" y="818"/>
                  </a:cubicBezTo>
                  <a:cubicBezTo>
                    <a:pt x="207" y="915"/>
                    <a:pt x="207" y="915"/>
                    <a:pt x="207" y="915"/>
                  </a:cubicBezTo>
                  <a:cubicBezTo>
                    <a:pt x="181" y="955"/>
                    <a:pt x="181" y="955"/>
                    <a:pt x="181" y="955"/>
                  </a:cubicBezTo>
                  <a:cubicBezTo>
                    <a:pt x="0" y="1233"/>
                    <a:pt x="0" y="1233"/>
                    <a:pt x="0" y="1233"/>
                  </a:cubicBezTo>
                  <a:cubicBezTo>
                    <a:pt x="26" y="1200"/>
                    <a:pt x="301" y="1048"/>
                    <a:pt x="532" y="968"/>
                  </a:cubicBezTo>
                  <a:cubicBezTo>
                    <a:pt x="770" y="886"/>
                    <a:pt x="878" y="715"/>
                    <a:pt x="878" y="715"/>
                  </a:cubicBezTo>
                  <a:cubicBezTo>
                    <a:pt x="1133" y="301"/>
                    <a:pt x="802" y="0"/>
                    <a:pt x="802" y="0"/>
                  </a:cubicBezTo>
                  <a:cubicBezTo>
                    <a:pt x="802" y="0"/>
                    <a:pt x="802" y="0"/>
                    <a:pt x="802" y="0"/>
                  </a:cubicBezTo>
                </a:path>
              </a:pathLst>
            </a:custGeom>
            <a:solidFill>
              <a:srgbClr val="0E21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5" name="îŝľïḑè"/>
            <p:cNvSpPr/>
            <p:nvPr>
              <p:custDataLst>
                <p:tags r:id="rId60"/>
              </p:custDataLst>
            </p:nvPr>
          </p:nvSpPr>
          <p:spPr bwMode="auto">
            <a:xfrm>
              <a:off x="5054601" y="2192338"/>
              <a:ext cx="2454275" cy="2805113"/>
            </a:xfrm>
            <a:custGeom>
              <a:avLst/>
              <a:gdLst>
                <a:gd name="T0" fmla="*/ 803 w 1080"/>
                <a:gd name="T1" fmla="*/ 0 h 1235"/>
                <a:gd name="T2" fmla="*/ 839 w 1080"/>
                <a:gd name="T3" fmla="*/ 689 h 1235"/>
                <a:gd name="T4" fmla="*/ 505 w 1080"/>
                <a:gd name="T5" fmla="*/ 951 h 1235"/>
                <a:gd name="T6" fmla="*/ 0 w 1080"/>
                <a:gd name="T7" fmla="*/ 1235 h 1235"/>
                <a:gd name="T8" fmla="*/ 803 w 1080"/>
                <a:gd name="T9" fmla="*/ 0 h 1235"/>
              </a:gdLst>
              <a:ahLst/>
              <a:cxnLst>
                <a:cxn ang="0">
                  <a:pos x="T0" y="T1"/>
                </a:cxn>
                <a:cxn ang="0">
                  <a:pos x="T2" y="T3"/>
                </a:cxn>
                <a:cxn ang="0">
                  <a:pos x="T4" y="T5"/>
                </a:cxn>
                <a:cxn ang="0">
                  <a:pos x="T6" y="T7"/>
                </a:cxn>
                <a:cxn ang="0">
                  <a:pos x="T8" y="T9"/>
                </a:cxn>
              </a:cxnLst>
              <a:rect l="0" t="0" r="r" b="b"/>
              <a:pathLst>
                <a:path w="1080" h="1235">
                  <a:moveTo>
                    <a:pt x="803" y="0"/>
                  </a:moveTo>
                  <a:cubicBezTo>
                    <a:pt x="803" y="0"/>
                    <a:pt x="1080" y="246"/>
                    <a:pt x="839" y="689"/>
                  </a:cubicBezTo>
                  <a:cubicBezTo>
                    <a:pt x="839" y="689"/>
                    <a:pt x="743" y="869"/>
                    <a:pt x="505" y="951"/>
                  </a:cubicBezTo>
                  <a:cubicBezTo>
                    <a:pt x="269" y="1032"/>
                    <a:pt x="15" y="1207"/>
                    <a:pt x="0" y="1235"/>
                  </a:cubicBezTo>
                  <a:lnTo>
                    <a:pt x="803" y="0"/>
                  </a:ln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6" name="iSḷiḍé"/>
            <p:cNvSpPr/>
            <p:nvPr>
              <p:custDataLst>
                <p:tags r:id="rId61"/>
              </p:custDataLst>
            </p:nvPr>
          </p:nvSpPr>
          <p:spPr bwMode="auto">
            <a:xfrm>
              <a:off x="6270626" y="1620838"/>
              <a:ext cx="1179513" cy="1177925"/>
            </a:xfrm>
            <a:custGeom>
              <a:avLst/>
              <a:gdLst>
                <a:gd name="T0" fmla="*/ 474 w 519"/>
                <a:gd name="T1" fmla="*/ 216 h 519"/>
                <a:gd name="T2" fmla="*/ 491 w 519"/>
                <a:gd name="T3" fmla="*/ 168 h 519"/>
                <a:gd name="T4" fmla="*/ 469 w 519"/>
                <a:gd name="T5" fmla="*/ 104 h 519"/>
                <a:gd name="T6" fmla="*/ 423 w 519"/>
                <a:gd name="T7" fmla="*/ 115 h 519"/>
                <a:gd name="T8" fmla="*/ 414 w 519"/>
                <a:gd name="T9" fmla="*/ 65 h 519"/>
                <a:gd name="T10" fmla="*/ 363 w 519"/>
                <a:gd name="T11" fmla="*/ 20 h 519"/>
                <a:gd name="T12" fmla="*/ 329 w 519"/>
                <a:gd name="T13" fmla="*/ 52 h 519"/>
                <a:gd name="T14" fmla="*/ 296 w 519"/>
                <a:gd name="T15" fmla="*/ 13 h 519"/>
                <a:gd name="T16" fmla="*/ 230 w 519"/>
                <a:gd name="T17" fmla="*/ 0 h 519"/>
                <a:gd name="T18" fmla="*/ 216 w 519"/>
                <a:gd name="T19" fmla="*/ 45 h 519"/>
                <a:gd name="T20" fmla="*/ 168 w 519"/>
                <a:gd name="T21" fmla="*/ 28 h 519"/>
                <a:gd name="T22" fmla="*/ 104 w 519"/>
                <a:gd name="T23" fmla="*/ 49 h 519"/>
                <a:gd name="T24" fmla="*/ 115 w 519"/>
                <a:gd name="T25" fmla="*/ 95 h 519"/>
                <a:gd name="T26" fmla="*/ 64 w 519"/>
                <a:gd name="T27" fmla="*/ 104 h 519"/>
                <a:gd name="T28" fmla="*/ 19 w 519"/>
                <a:gd name="T29" fmla="*/ 155 h 519"/>
                <a:gd name="T30" fmla="*/ 52 w 519"/>
                <a:gd name="T31" fmla="*/ 189 h 519"/>
                <a:gd name="T32" fmla="*/ 13 w 519"/>
                <a:gd name="T33" fmla="*/ 222 h 519"/>
                <a:gd name="T34" fmla="*/ 0 w 519"/>
                <a:gd name="T35" fmla="*/ 289 h 519"/>
                <a:gd name="T36" fmla="*/ 45 w 519"/>
                <a:gd name="T37" fmla="*/ 302 h 519"/>
                <a:gd name="T38" fmla="*/ 27 w 519"/>
                <a:gd name="T39" fmla="*/ 350 h 519"/>
                <a:gd name="T40" fmla="*/ 49 w 519"/>
                <a:gd name="T41" fmla="*/ 415 h 519"/>
                <a:gd name="T42" fmla="*/ 95 w 519"/>
                <a:gd name="T43" fmla="*/ 404 h 519"/>
                <a:gd name="T44" fmla="*/ 104 w 519"/>
                <a:gd name="T45" fmla="*/ 454 h 519"/>
                <a:gd name="T46" fmla="*/ 155 w 519"/>
                <a:gd name="T47" fmla="*/ 499 h 519"/>
                <a:gd name="T48" fmla="*/ 189 w 519"/>
                <a:gd name="T49" fmla="*/ 466 h 519"/>
                <a:gd name="T50" fmla="*/ 222 w 519"/>
                <a:gd name="T51" fmla="*/ 506 h 519"/>
                <a:gd name="T52" fmla="*/ 289 w 519"/>
                <a:gd name="T53" fmla="*/ 519 h 519"/>
                <a:gd name="T54" fmla="*/ 302 w 519"/>
                <a:gd name="T55" fmla="*/ 474 h 519"/>
                <a:gd name="T56" fmla="*/ 350 w 519"/>
                <a:gd name="T57" fmla="*/ 491 h 519"/>
                <a:gd name="T58" fmla="*/ 415 w 519"/>
                <a:gd name="T59" fmla="*/ 469 h 519"/>
                <a:gd name="T60" fmla="*/ 404 w 519"/>
                <a:gd name="T61" fmla="*/ 423 h 519"/>
                <a:gd name="T62" fmla="*/ 454 w 519"/>
                <a:gd name="T63" fmla="*/ 415 h 519"/>
                <a:gd name="T64" fmla="*/ 499 w 519"/>
                <a:gd name="T65" fmla="*/ 363 h 519"/>
                <a:gd name="T66" fmla="*/ 466 w 519"/>
                <a:gd name="T67" fmla="*/ 329 h 519"/>
                <a:gd name="T68" fmla="*/ 505 w 519"/>
                <a:gd name="T69" fmla="*/ 296 h 519"/>
                <a:gd name="T70" fmla="*/ 519 w 519"/>
                <a:gd name="T71" fmla="*/ 230 h 519"/>
                <a:gd name="T72" fmla="*/ 259 w 519"/>
                <a:gd name="T73" fmla="*/ 366 h 519"/>
                <a:gd name="T74" fmla="*/ 259 w 519"/>
                <a:gd name="T75" fmla="*/ 153 h 519"/>
                <a:gd name="T76" fmla="*/ 259 w 519"/>
                <a:gd name="T77" fmla="*/ 366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9" h="519">
                  <a:moveTo>
                    <a:pt x="505" y="216"/>
                  </a:moveTo>
                  <a:cubicBezTo>
                    <a:pt x="474" y="216"/>
                    <a:pt x="474" y="216"/>
                    <a:pt x="474" y="216"/>
                  </a:cubicBezTo>
                  <a:cubicBezTo>
                    <a:pt x="471" y="205"/>
                    <a:pt x="468" y="194"/>
                    <a:pt x="464" y="184"/>
                  </a:cubicBezTo>
                  <a:cubicBezTo>
                    <a:pt x="491" y="168"/>
                    <a:pt x="491" y="168"/>
                    <a:pt x="491" y="168"/>
                  </a:cubicBezTo>
                  <a:cubicBezTo>
                    <a:pt x="497" y="165"/>
                    <a:pt x="500" y="156"/>
                    <a:pt x="496" y="150"/>
                  </a:cubicBezTo>
                  <a:cubicBezTo>
                    <a:pt x="469" y="104"/>
                    <a:pt x="469" y="104"/>
                    <a:pt x="469" y="104"/>
                  </a:cubicBezTo>
                  <a:cubicBezTo>
                    <a:pt x="465" y="97"/>
                    <a:pt x="457" y="95"/>
                    <a:pt x="451" y="99"/>
                  </a:cubicBezTo>
                  <a:cubicBezTo>
                    <a:pt x="423" y="115"/>
                    <a:pt x="423" y="115"/>
                    <a:pt x="423" y="115"/>
                  </a:cubicBezTo>
                  <a:cubicBezTo>
                    <a:pt x="416" y="106"/>
                    <a:pt x="408" y="99"/>
                    <a:pt x="399" y="91"/>
                  </a:cubicBezTo>
                  <a:cubicBezTo>
                    <a:pt x="414" y="65"/>
                    <a:pt x="414" y="65"/>
                    <a:pt x="414" y="65"/>
                  </a:cubicBezTo>
                  <a:cubicBezTo>
                    <a:pt x="418" y="58"/>
                    <a:pt x="416" y="50"/>
                    <a:pt x="409" y="46"/>
                  </a:cubicBezTo>
                  <a:cubicBezTo>
                    <a:pt x="363" y="20"/>
                    <a:pt x="363" y="20"/>
                    <a:pt x="363" y="20"/>
                  </a:cubicBezTo>
                  <a:cubicBezTo>
                    <a:pt x="357" y="16"/>
                    <a:pt x="349" y="18"/>
                    <a:pt x="345" y="25"/>
                  </a:cubicBezTo>
                  <a:cubicBezTo>
                    <a:pt x="329" y="52"/>
                    <a:pt x="329" y="52"/>
                    <a:pt x="329" y="52"/>
                  </a:cubicBezTo>
                  <a:cubicBezTo>
                    <a:pt x="318" y="49"/>
                    <a:pt x="307" y="46"/>
                    <a:pt x="296" y="44"/>
                  </a:cubicBezTo>
                  <a:cubicBezTo>
                    <a:pt x="296" y="13"/>
                    <a:pt x="296" y="13"/>
                    <a:pt x="296" y="13"/>
                  </a:cubicBezTo>
                  <a:cubicBezTo>
                    <a:pt x="296" y="6"/>
                    <a:pt x="290" y="0"/>
                    <a:pt x="283" y="0"/>
                  </a:cubicBezTo>
                  <a:cubicBezTo>
                    <a:pt x="230" y="0"/>
                    <a:pt x="230" y="0"/>
                    <a:pt x="230" y="0"/>
                  </a:cubicBezTo>
                  <a:cubicBezTo>
                    <a:pt x="222" y="0"/>
                    <a:pt x="216" y="6"/>
                    <a:pt x="216" y="13"/>
                  </a:cubicBezTo>
                  <a:cubicBezTo>
                    <a:pt x="216" y="45"/>
                    <a:pt x="216" y="45"/>
                    <a:pt x="216" y="45"/>
                  </a:cubicBezTo>
                  <a:cubicBezTo>
                    <a:pt x="205" y="47"/>
                    <a:pt x="194" y="50"/>
                    <a:pt x="183" y="54"/>
                  </a:cubicBezTo>
                  <a:cubicBezTo>
                    <a:pt x="168" y="28"/>
                    <a:pt x="168" y="28"/>
                    <a:pt x="168" y="28"/>
                  </a:cubicBezTo>
                  <a:cubicBezTo>
                    <a:pt x="164" y="21"/>
                    <a:pt x="156" y="19"/>
                    <a:pt x="150" y="23"/>
                  </a:cubicBezTo>
                  <a:cubicBezTo>
                    <a:pt x="104" y="49"/>
                    <a:pt x="104" y="49"/>
                    <a:pt x="104" y="49"/>
                  </a:cubicBezTo>
                  <a:cubicBezTo>
                    <a:pt x="97" y="53"/>
                    <a:pt x="95" y="61"/>
                    <a:pt x="99" y="68"/>
                  </a:cubicBezTo>
                  <a:cubicBezTo>
                    <a:pt x="115" y="95"/>
                    <a:pt x="115" y="95"/>
                    <a:pt x="115" y="95"/>
                  </a:cubicBezTo>
                  <a:cubicBezTo>
                    <a:pt x="106" y="103"/>
                    <a:pt x="98" y="111"/>
                    <a:pt x="91" y="119"/>
                  </a:cubicBezTo>
                  <a:cubicBezTo>
                    <a:pt x="64" y="104"/>
                    <a:pt x="64" y="104"/>
                    <a:pt x="64" y="104"/>
                  </a:cubicBezTo>
                  <a:cubicBezTo>
                    <a:pt x="58" y="100"/>
                    <a:pt x="50" y="103"/>
                    <a:pt x="46" y="109"/>
                  </a:cubicBezTo>
                  <a:cubicBezTo>
                    <a:pt x="19" y="155"/>
                    <a:pt x="19" y="155"/>
                    <a:pt x="19" y="155"/>
                  </a:cubicBezTo>
                  <a:cubicBezTo>
                    <a:pt x="16" y="162"/>
                    <a:pt x="18" y="170"/>
                    <a:pt x="24" y="173"/>
                  </a:cubicBezTo>
                  <a:cubicBezTo>
                    <a:pt x="52" y="189"/>
                    <a:pt x="52" y="189"/>
                    <a:pt x="52" y="189"/>
                  </a:cubicBezTo>
                  <a:cubicBezTo>
                    <a:pt x="48" y="200"/>
                    <a:pt x="46" y="211"/>
                    <a:pt x="44" y="222"/>
                  </a:cubicBezTo>
                  <a:cubicBezTo>
                    <a:pt x="13" y="222"/>
                    <a:pt x="13" y="222"/>
                    <a:pt x="13" y="222"/>
                  </a:cubicBezTo>
                  <a:cubicBezTo>
                    <a:pt x="5" y="222"/>
                    <a:pt x="0" y="228"/>
                    <a:pt x="0" y="236"/>
                  </a:cubicBezTo>
                  <a:cubicBezTo>
                    <a:pt x="0" y="289"/>
                    <a:pt x="0" y="289"/>
                    <a:pt x="0" y="289"/>
                  </a:cubicBezTo>
                  <a:cubicBezTo>
                    <a:pt x="0" y="296"/>
                    <a:pt x="5" y="302"/>
                    <a:pt x="13" y="302"/>
                  </a:cubicBezTo>
                  <a:cubicBezTo>
                    <a:pt x="45" y="302"/>
                    <a:pt x="45" y="302"/>
                    <a:pt x="45" y="302"/>
                  </a:cubicBezTo>
                  <a:cubicBezTo>
                    <a:pt x="47" y="314"/>
                    <a:pt x="50" y="324"/>
                    <a:pt x="54" y="335"/>
                  </a:cubicBezTo>
                  <a:cubicBezTo>
                    <a:pt x="27" y="350"/>
                    <a:pt x="27" y="350"/>
                    <a:pt x="27" y="350"/>
                  </a:cubicBezTo>
                  <a:cubicBezTo>
                    <a:pt x="21" y="354"/>
                    <a:pt x="19" y="362"/>
                    <a:pt x="22" y="369"/>
                  </a:cubicBezTo>
                  <a:cubicBezTo>
                    <a:pt x="49" y="415"/>
                    <a:pt x="49" y="415"/>
                    <a:pt x="49" y="415"/>
                  </a:cubicBezTo>
                  <a:cubicBezTo>
                    <a:pt x="53" y="421"/>
                    <a:pt x="61" y="423"/>
                    <a:pt x="67" y="420"/>
                  </a:cubicBezTo>
                  <a:cubicBezTo>
                    <a:pt x="95" y="404"/>
                    <a:pt x="95" y="404"/>
                    <a:pt x="95" y="404"/>
                  </a:cubicBezTo>
                  <a:cubicBezTo>
                    <a:pt x="103" y="412"/>
                    <a:pt x="111" y="420"/>
                    <a:pt x="119" y="427"/>
                  </a:cubicBezTo>
                  <a:cubicBezTo>
                    <a:pt x="104" y="454"/>
                    <a:pt x="104" y="454"/>
                    <a:pt x="104" y="454"/>
                  </a:cubicBezTo>
                  <a:cubicBezTo>
                    <a:pt x="100" y="460"/>
                    <a:pt x="102" y="469"/>
                    <a:pt x="109" y="472"/>
                  </a:cubicBezTo>
                  <a:cubicBezTo>
                    <a:pt x="155" y="499"/>
                    <a:pt x="155" y="499"/>
                    <a:pt x="155" y="499"/>
                  </a:cubicBezTo>
                  <a:cubicBezTo>
                    <a:pt x="161" y="503"/>
                    <a:pt x="170" y="501"/>
                    <a:pt x="173" y="494"/>
                  </a:cubicBezTo>
                  <a:cubicBezTo>
                    <a:pt x="189" y="466"/>
                    <a:pt x="189" y="466"/>
                    <a:pt x="189" y="466"/>
                  </a:cubicBezTo>
                  <a:cubicBezTo>
                    <a:pt x="200" y="470"/>
                    <a:pt x="211" y="473"/>
                    <a:pt x="222" y="475"/>
                  </a:cubicBezTo>
                  <a:cubicBezTo>
                    <a:pt x="222" y="506"/>
                    <a:pt x="222" y="506"/>
                    <a:pt x="222" y="506"/>
                  </a:cubicBezTo>
                  <a:cubicBezTo>
                    <a:pt x="222" y="513"/>
                    <a:pt x="228" y="519"/>
                    <a:pt x="235" y="519"/>
                  </a:cubicBezTo>
                  <a:cubicBezTo>
                    <a:pt x="289" y="519"/>
                    <a:pt x="289" y="519"/>
                    <a:pt x="289" y="519"/>
                  </a:cubicBezTo>
                  <a:cubicBezTo>
                    <a:pt x="296" y="519"/>
                    <a:pt x="302" y="513"/>
                    <a:pt x="302" y="506"/>
                  </a:cubicBezTo>
                  <a:cubicBezTo>
                    <a:pt x="302" y="474"/>
                    <a:pt x="302" y="474"/>
                    <a:pt x="302" y="474"/>
                  </a:cubicBezTo>
                  <a:cubicBezTo>
                    <a:pt x="313" y="471"/>
                    <a:pt x="324" y="468"/>
                    <a:pt x="335" y="465"/>
                  </a:cubicBezTo>
                  <a:cubicBezTo>
                    <a:pt x="350" y="491"/>
                    <a:pt x="350" y="491"/>
                    <a:pt x="350" y="491"/>
                  </a:cubicBezTo>
                  <a:cubicBezTo>
                    <a:pt x="354" y="498"/>
                    <a:pt x="362" y="500"/>
                    <a:pt x="368" y="496"/>
                  </a:cubicBezTo>
                  <a:cubicBezTo>
                    <a:pt x="415" y="469"/>
                    <a:pt x="415" y="469"/>
                    <a:pt x="415" y="469"/>
                  </a:cubicBezTo>
                  <a:cubicBezTo>
                    <a:pt x="421" y="466"/>
                    <a:pt x="423" y="457"/>
                    <a:pt x="420" y="451"/>
                  </a:cubicBezTo>
                  <a:cubicBezTo>
                    <a:pt x="404" y="423"/>
                    <a:pt x="404" y="423"/>
                    <a:pt x="404" y="423"/>
                  </a:cubicBezTo>
                  <a:cubicBezTo>
                    <a:pt x="412" y="416"/>
                    <a:pt x="420" y="408"/>
                    <a:pt x="427" y="399"/>
                  </a:cubicBezTo>
                  <a:cubicBezTo>
                    <a:pt x="454" y="415"/>
                    <a:pt x="454" y="415"/>
                    <a:pt x="454" y="415"/>
                  </a:cubicBezTo>
                  <a:cubicBezTo>
                    <a:pt x="460" y="418"/>
                    <a:pt x="468" y="416"/>
                    <a:pt x="472" y="410"/>
                  </a:cubicBezTo>
                  <a:cubicBezTo>
                    <a:pt x="499" y="363"/>
                    <a:pt x="499" y="363"/>
                    <a:pt x="499" y="363"/>
                  </a:cubicBezTo>
                  <a:cubicBezTo>
                    <a:pt x="503" y="357"/>
                    <a:pt x="500" y="349"/>
                    <a:pt x="494" y="345"/>
                  </a:cubicBezTo>
                  <a:cubicBezTo>
                    <a:pt x="466" y="329"/>
                    <a:pt x="466" y="329"/>
                    <a:pt x="466" y="329"/>
                  </a:cubicBezTo>
                  <a:cubicBezTo>
                    <a:pt x="470" y="319"/>
                    <a:pt x="473" y="308"/>
                    <a:pt x="475" y="296"/>
                  </a:cubicBezTo>
                  <a:cubicBezTo>
                    <a:pt x="505" y="296"/>
                    <a:pt x="505" y="296"/>
                    <a:pt x="505" y="296"/>
                  </a:cubicBezTo>
                  <a:cubicBezTo>
                    <a:pt x="513" y="296"/>
                    <a:pt x="519" y="290"/>
                    <a:pt x="519" y="283"/>
                  </a:cubicBezTo>
                  <a:cubicBezTo>
                    <a:pt x="519" y="230"/>
                    <a:pt x="519" y="230"/>
                    <a:pt x="519" y="230"/>
                  </a:cubicBezTo>
                  <a:cubicBezTo>
                    <a:pt x="519" y="222"/>
                    <a:pt x="513" y="216"/>
                    <a:pt x="505" y="216"/>
                  </a:cubicBezTo>
                  <a:close/>
                  <a:moveTo>
                    <a:pt x="259" y="366"/>
                  </a:moveTo>
                  <a:cubicBezTo>
                    <a:pt x="200" y="366"/>
                    <a:pt x="153" y="318"/>
                    <a:pt x="153" y="259"/>
                  </a:cubicBezTo>
                  <a:cubicBezTo>
                    <a:pt x="153" y="200"/>
                    <a:pt x="200" y="153"/>
                    <a:pt x="259" y="153"/>
                  </a:cubicBezTo>
                  <a:cubicBezTo>
                    <a:pt x="318" y="153"/>
                    <a:pt x="366" y="200"/>
                    <a:pt x="366" y="259"/>
                  </a:cubicBezTo>
                  <a:cubicBezTo>
                    <a:pt x="366" y="318"/>
                    <a:pt x="318" y="366"/>
                    <a:pt x="259" y="366"/>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7" name="îš1iḓè"/>
            <p:cNvSpPr/>
            <p:nvPr>
              <p:custDataLst>
                <p:tags r:id="rId62"/>
              </p:custDataLst>
            </p:nvPr>
          </p:nvSpPr>
          <p:spPr bwMode="auto">
            <a:xfrm>
              <a:off x="6475413" y="1827213"/>
              <a:ext cx="768350" cy="765175"/>
            </a:xfrm>
            <a:custGeom>
              <a:avLst/>
              <a:gdLst>
                <a:gd name="T0" fmla="*/ 169 w 338"/>
                <a:gd name="T1" fmla="*/ 0 h 337"/>
                <a:gd name="T2" fmla="*/ 0 w 338"/>
                <a:gd name="T3" fmla="*/ 168 h 337"/>
                <a:gd name="T4" fmla="*/ 169 w 338"/>
                <a:gd name="T5" fmla="*/ 337 h 337"/>
                <a:gd name="T6" fmla="*/ 338 w 338"/>
                <a:gd name="T7" fmla="*/ 168 h 337"/>
                <a:gd name="T8" fmla="*/ 169 w 338"/>
                <a:gd name="T9" fmla="*/ 0 h 337"/>
                <a:gd name="T10" fmla="*/ 169 w 338"/>
                <a:gd name="T11" fmla="*/ 307 h 337"/>
                <a:gd name="T12" fmla="*/ 31 w 338"/>
                <a:gd name="T13" fmla="*/ 168 h 337"/>
                <a:gd name="T14" fmla="*/ 169 w 338"/>
                <a:gd name="T15" fmla="*/ 30 h 337"/>
                <a:gd name="T16" fmla="*/ 308 w 338"/>
                <a:gd name="T17" fmla="*/ 168 h 337"/>
                <a:gd name="T18" fmla="*/ 169 w 338"/>
                <a:gd name="T19" fmla="*/ 30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337">
                  <a:moveTo>
                    <a:pt x="169" y="0"/>
                  </a:moveTo>
                  <a:cubicBezTo>
                    <a:pt x="76" y="0"/>
                    <a:pt x="0" y="75"/>
                    <a:pt x="0" y="168"/>
                  </a:cubicBezTo>
                  <a:cubicBezTo>
                    <a:pt x="0" y="261"/>
                    <a:pt x="76" y="337"/>
                    <a:pt x="169" y="337"/>
                  </a:cubicBezTo>
                  <a:cubicBezTo>
                    <a:pt x="262" y="337"/>
                    <a:pt x="338" y="261"/>
                    <a:pt x="338" y="168"/>
                  </a:cubicBezTo>
                  <a:cubicBezTo>
                    <a:pt x="338" y="75"/>
                    <a:pt x="262" y="0"/>
                    <a:pt x="169" y="0"/>
                  </a:cubicBezTo>
                  <a:close/>
                  <a:moveTo>
                    <a:pt x="169" y="307"/>
                  </a:moveTo>
                  <a:cubicBezTo>
                    <a:pt x="93" y="307"/>
                    <a:pt x="31" y="245"/>
                    <a:pt x="31" y="168"/>
                  </a:cubicBezTo>
                  <a:cubicBezTo>
                    <a:pt x="31" y="92"/>
                    <a:pt x="93" y="30"/>
                    <a:pt x="169" y="30"/>
                  </a:cubicBezTo>
                  <a:cubicBezTo>
                    <a:pt x="246" y="30"/>
                    <a:pt x="308" y="92"/>
                    <a:pt x="308" y="168"/>
                  </a:cubicBezTo>
                  <a:cubicBezTo>
                    <a:pt x="308" y="245"/>
                    <a:pt x="246" y="307"/>
                    <a:pt x="169" y="307"/>
                  </a:cubicBezTo>
                  <a:close/>
                </a:path>
              </a:pathLst>
            </a:custGeom>
            <a:solidFill>
              <a:srgbClr val="1C45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8" name="í$lïďé"/>
            <p:cNvSpPr/>
            <p:nvPr>
              <p:custDataLst>
                <p:tags r:id="rId63"/>
              </p:custDataLst>
            </p:nvPr>
          </p:nvSpPr>
          <p:spPr bwMode="auto">
            <a:xfrm>
              <a:off x="6850063" y="1827213"/>
              <a:ext cx="393700" cy="765175"/>
            </a:xfrm>
            <a:custGeom>
              <a:avLst/>
              <a:gdLst>
                <a:gd name="T0" fmla="*/ 4 w 173"/>
                <a:gd name="T1" fmla="*/ 0 h 337"/>
                <a:gd name="T2" fmla="*/ 0 w 173"/>
                <a:gd name="T3" fmla="*/ 0 h 337"/>
                <a:gd name="T4" fmla="*/ 0 w 173"/>
                <a:gd name="T5" fmla="*/ 30 h 337"/>
                <a:gd name="T6" fmla="*/ 4 w 173"/>
                <a:gd name="T7" fmla="*/ 30 h 337"/>
                <a:gd name="T8" fmla="*/ 143 w 173"/>
                <a:gd name="T9" fmla="*/ 168 h 337"/>
                <a:gd name="T10" fmla="*/ 4 w 173"/>
                <a:gd name="T11" fmla="*/ 307 h 337"/>
                <a:gd name="T12" fmla="*/ 0 w 173"/>
                <a:gd name="T13" fmla="*/ 307 h 337"/>
                <a:gd name="T14" fmla="*/ 0 w 173"/>
                <a:gd name="T15" fmla="*/ 337 h 337"/>
                <a:gd name="T16" fmla="*/ 4 w 173"/>
                <a:gd name="T17" fmla="*/ 337 h 337"/>
                <a:gd name="T18" fmla="*/ 173 w 173"/>
                <a:gd name="T19" fmla="*/ 168 h 337"/>
                <a:gd name="T20" fmla="*/ 4 w 173"/>
                <a:gd name="T21"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337">
                  <a:moveTo>
                    <a:pt x="4" y="0"/>
                  </a:moveTo>
                  <a:cubicBezTo>
                    <a:pt x="3" y="0"/>
                    <a:pt x="1" y="0"/>
                    <a:pt x="0" y="0"/>
                  </a:cubicBezTo>
                  <a:cubicBezTo>
                    <a:pt x="0" y="30"/>
                    <a:pt x="0" y="30"/>
                    <a:pt x="0" y="30"/>
                  </a:cubicBezTo>
                  <a:cubicBezTo>
                    <a:pt x="1" y="30"/>
                    <a:pt x="3" y="30"/>
                    <a:pt x="4" y="30"/>
                  </a:cubicBezTo>
                  <a:cubicBezTo>
                    <a:pt x="81" y="30"/>
                    <a:pt x="143" y="92"/>
                    <a:pt x="143" y="168"/>
                  </a:cubicBezTo>
                  <a:cubicBezTo>
                    <a:pt x="143" y="245"/>
                    <a:pt x="81" y="307"/>
                    <a:pt x="4" y="307"/>
                  </a:cubicBezTo>
                  <a:cubicBezTo>
                    <a:pt x="3" y="307"/>
                    <a:pt x="1" y="307"/>
                    <a:pt x="0" y="307"/>
                  </a:cubicBezTo>
                  <a:cubicBezTo>
                    <a:pt x="0" y="337"/>
                    <a:pt x="0" y="337"/>
                    <a:pt x="0" y="337"/>
                  </a:cubicBezTo>
                  <a:cubicBezTo>
                    <a:pt x="1" y="337"/>
                    <a:pt x="3" y="337"/>
                    <a:pt x="4" y="337"/>
                  </a:cubicBezTo>
                  <a:cubicBezTo>
                    <a:pt x="97" y="337"/>
                    <a:pt x="173" y="261"/>
                    <a:pt x="173" y="168"/>
                  </a:cubicBezTo>
                  <a:cubicBezTo>
                    <a:pt x="173" y="75"/>
                    <a:pt x="97" y="0"/>
                    <a:pt x="4" y="0"/>
                  </a:cubicBezTo>
                  <a:close/>
                </a:path>
              </a:pathLst>
            </a:custGeom>
            <a:solidFill>
              <a:srgbClr val="1C45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69" name="íṩļïďé"/>
            <p:cNvSpPr/>
            <p:nvPr>
              <p:custDataLst>
                <p:tags r:id="rId64"/>
              </p:custDataLst>
            </p:nvPr>
          </p:nvSpPr>
          <p:spPr bwMode="auto">
            <a:xfrm>
              <a:off x="5553076" y="1331913"/>
              <a:ext cx="733425" cy="733425"/>
            </a:xfrm>
            <a:custGeom>
              <a:avLst/>
              <a:gdLst>
                <a:gd name="T0" fmla="*/ 295 w 323"/>
                <a:gd name="T1" fmla="*/ 135 h 323"/>
                <a:gd name="T2" fmla="*/ 306 w 323"/>
                <a:gd name="T3" fmla="*/ 105 h 323"/>
                <a:gd name="T4" fmla="*/ 292 w 323"/>
                <a:gd name="T5" fmla="*/ 65 h 323"/>
                <a:gd name="T6" fmla="*/ 263 w 323"/>
                <a:gd name="T7" fmla="*/ 72 h 323"/>
                <a:gd name="T8" fmla="*/ 258 w 323"/>
                <a:gd name="T9" fmla="*/ 40 h 323"/>
                <a:gd name="T10" fmla="*/ 226 w 323"/>
                <a:gd name="T11" fmla="*/ 12 h 323"/>
                <a:gd name="T12" fmla="*/ 205 w 323"/>
                <a:gd name="T13" fmla="*/ 33 h 323"/>
                <a:gd name="T14" fmla="*/ 184 w 323"/>
                <a:gd name="T15" fmla="*/ 8 h 323"/>
                <a:gd name="T16" fmla="*/ 143 w 323"/>
                <a:gd name="T17" fmla="*/ 0 h 323"/>
                <a:gd name="T18" fmla="*/ 135 w 323"/>
                <a:gd name="T19" fmla="*/ 28 h 323"/>
                <a:gd name="T20" fmla="*/ 105 w 323"/>
                <a:gd name="T21" fmla="*/ 17 h 323"/>
                <a:gd name="T22" fmla="*/ 65 w 323"/>
                <a:gd name="T23" fmla="*/ 31 h 323"/>
                <a:gd name="T24" fmla="*/ 72 w 323"/>
                <a:gd name="T25" fmla="*/ 59 h 323"/>
                <a:gd name="T26" fmla="*/ 40 w 323"/>
                <a:gd name="T27" fmla="*/ 65 h 323"/>
                <a:gd name="T28" fmla="*/ 12 w 323"/>
                <a:gd name="T29" fmla="*/ 97 h 323"/>
                <a:gd name="T30" fmla="*/ 33 w 323"/>
                <a:gd name="T31" fmla="*/ 118 h 323"/>
                <a:gd name="T32" fmla="*/ 8 w 323"/>
                <a:gd name="T33" fmla="*/ 138 h 323"/>
                <a:gd name="T34" fmla="*/ 0 w 323"/>
                <a:gd name="T35" fmla="*/ 180 h 323"/>
                <a:gd name="T36" fmla="*/ 28 w 323"/>
                <a:gd name="T37" fmla="*/ 188 h 323"/>
                <a:gd name="T38" fmla="*/ 17 w 323"/>
                <a:gd name="T39" fmla="*/ 218 h 323"/>
                <a:gd name="T40" fmla="*/ 31 w 323"/>
                <a:gd name="T41" fmla="*/ 258 h 323"/>
                <a:gd name="T42" fmla="*/ 59 w 323"/>
                <a:gd name="T43" fmla="*/ 251 h 323"/>
                <a:gd name="T44" fmla="*/ 65 w 323"/>
                <a:gd name="T45" fmla="*/ 283 h 323"/>
                <a:gd name="T46" fmla="*/ 97 w 323"/>
                <a:gd name="T47" fmla="*/ 310 h 323"/>
                <a:gd name="T48" fmla="*/ 118 w 323"/>
                <a:gd name="T49" fmla="*/ 290 h 323"/>
                <a:gd name="T50" fmla="*/ 138 w 323"/>
                <a:gd name="T51" fmla="*/ 315 h 323"/>
                <a:gd name="T52" fmla="*/ 180 w 323"/>
                <a:gd name="T53" fmla="*/ 323 h 323"/>
                <a:gd name="T54" fmla="*/ 188 w 323"/>
                <a:gd name="T55" fmla="*/ 295 h 323"/>
                <a:gd name="T56" fmla="*/ 218 w 323"/>
                <a:gd name="T57" fmla="*/ 306 h 323"/>
                <a:gd name="T58" fmla="*/ 258 w 323"/>
                <a:gd name="T59" fmla="*/ 292 h 323"/>
                <a:gd name="T60" fmla="*/ 251 w 323"/>
                <a:gd name="T61" fmla="*/ 263 h 323"/>
                <a:gd name="T62" fmla="*/ 283 w 323"/>
                <a:gd name="T63" fmla="*/ 258 h 323"/>
                <a:gd name="T64" fmla="*/ 310 w 323"/>
                <a:gd name="T65" fmla="*/ 226 h 323"/>
                <a:gd name="T66" fmla="*/ 290 w 323"/>
                <a:gd name="T67" fmla="*/ 205 h 323"/>
                <a:gd name="T68" fmla="*/ 315 w 323"/>
                <a:gd name="T69" fmla="*/ 185 h 323"/>
                <a:gd name="T70" fmla="*/ 323 w 323"/>
                <a:gd name="T71" fmla="*/ 143 h 323"/>
                <a:gd name="T72" fmla="*/ 161 w 323"/>
                <a:gd name="T73" fmla="*/ 228 h 323"/>
                <a:gd name="T74" fmla="*/ 161 w 323"/>
                <a:gd name="T75" fmla="*/ 95 h 323"/>
                <a:gd name="T76" fmla="*/ 161 w 323"/>
                <a:gd name="T77" fmla="*/ 228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3" h="323">
                  <a:moveTo>
                    <a:pt x="315" y="135"/>
                  </a:moveTo>
                  <a:cubicBezTo>
                    <a:pt x="295" y="135"/>
                    <a:pt x="295" y="135"/>
                    <a:pt x="295" y="135"/>
                  </a:cubicBezTo>
                  <a:cubicBezTo>
                    <a:pt x="293" y="128"/>
                    <a:pt x="291" y="121"/>
                    <a:pt x="289" y="114"/>
                  </a:cubicBezTo>
                  <a:cubicBezTo>
                    <a:pt x="306" y="105"/>
                    <a:pt x="306" y="105"/>
                    <a:pt x="306" y="105"/>
                  </a:cubicBezTo>
                  <a:cubicBezTo>
                    <a:pt x="310" y="103"/>
                    <a:pt x="311" y="97"/>
                    <a:pt x="309" y="93"/>
                  </a:cubicBezTo>
                  <a:cubicBezTo>
                    <a:pt x="292" y="65"/>
                    <a:pt x="292" y="65"/>
                    <a:pt x="292" y="65"/>
                  </a:cubicBezTo>
                  <a:cubicBezTo>
                    <a:pt x="290" y="61"/>
                    <a:pt x="285" y="59"/>
                    <a:pt x="281" y="62"/>
                  </a:cubicBezTo>
                  <a:cubicBezTo>
                    <a:pt x="263" y="72"/>
                    <a:pt x="263" y="72"/>
                    <a:pt x="263" y="72"/>
                  </a:cubicBezTo>
                  <a:cubicBezTo>
                    <a:pt x="259" y="66"/>
                    <a:pt x="254" y="61"/>
                    <a:pt x="248" y="57"/>
                  </a:cubicBezTo>
                  <a:cubicBezTo>
                    <a:pt x="258" y="40"/>
                    <a:pt x="258" y="40"/>
                    <a:pt x="258" y="40"/>
                  </a:cubicBezTo>
                  <a:cubicBezTo>
                    <a:pt x="260" y="36"/>
                    <a:pt x="259" y="31"/>
                    <a:pt x="255" y="29"/>
                  </a:cubicBezTo>
                  <a:cubicBezTo>
                    <a:pt x="226" y="12"/>
                    <a:pt x="226" y="12"/>
                    <a:pt x="226" y="12"/>
                  </a:cubicBezTo>
                  <a:cubicBezTo>
                    <a:pt x="222" y="10"/>
                    <a:pt x="217" y="12"/>
                    <a:pt x="215" y="15"/>
                  </a:cubicBezTo>
                  <a:cubicBezTo>
                    <a:pt x="205" y="33"/>
                    <a:pt x="205" y="33"/>
                    <a:pt x="205" y="33"/>
                  </a:cubicBezTo>
                  <a:cubicBezTo>
                    <a:pt x="198" y="30"/>
                    <a:pt x="191" y="29"/>
                    <a:pt x="184" y="27"/>
                  </a:cubicBezTo>
                  <a:cubicBezTo>
                    <a:pt x="184" y="8"/>
                    <a:pt x="184" y="8"/>
                    <a:pt x="184" y="8"/>
                  </a:cubicBezTo>
                  <a:cubicBezTo>
                    <a:pt x="184" y="4"/>
                    <a:pt x="181" y="0"/>
                    <a:pt x="176" y="0"/>
                  </a:cubicBezTo>
                  <a:cubicBezTo>
                    <a:pt x="143" y="0"/>
                    <a:pt x="143" y="0"/>
                    <a:pt x="143" y="0"/>
                  </a:cubicBezTo>
                  <a:cubicBezTo>
                    <a:pt x="138" y="0"/>
                    <a:pt x="135" y="4"/>
                    <a:pt x="135" y="8"/>
                  </a:cubicBezTo>
                  <a:cubicBezTo>
                    <a:pt x="135" y="28"/>
                    <a:pt x="135" y="28"/>
                    <a:pt x="135" y="28"/>
                  </a:cubicBezTo>
                  <a:cubicBezTo>
                    <a:pt x="128" y="30"/>
                    <a:pt x="121" y="31"/>
                    <a:pt x="114" y="34"/>
                  </a:cubicBezTo>
                  <a:cubicBezTo>
                    <a:pt x="105" y="17"/>
                    <a:pt x="105" y="17"/>
                    <a:pt x="105" y="17"/>
                  </a:cubicBezTo>
                  <a:cubicBezTo>
                    <a:pt x="103" y="13"/>
                    <a:pt x="97" y="12"/>
                    <a:pt x="93" y="14"/>
                  </a:cubicBezTo>
                  <a:cubicBezTo>
                    <a:pt x="65" y="31"/>
                    <a:pt x="65" y="31"/>
                    <a:pt x="65" y="31"/>
                  </a:cubicBezTo>
                  <a:cubicBezTo>
                    <a:pt x="61" y="33"/>
                    <a:pt x="59" y="38"/>
                    <a:pt x="62" y="42"/>
                  </a:cubicBezTo>
                  <a:cubicBezTo>
                    <a:pt x="72" y="59"/>
                    <a:pt x="72" y="59"/>
                    <a:pt x="72" y="59"/>
                  </a:cubicBezTo>
                  <a:cubicBezTo>
                    <a:pt x="66" y="64"/>
                    <a:pt x="61" y="69"/>
                    <a:pt x="57" y="74"/>
                  </a:cubicBezTo>
                  <a:cubicBezTo>
                    <a:pt x="40" y="65"/>
                    <a:pt x="40" y="65"/>
                    <a:pt x="40" y="65"/>
                  </a:cubicBezTo>
                  <a:cubicBezTo>
                    <a:pt x="36" y="63"/>
                    <a:pt x="31" y="64"/>
                    <a:pt x="29" y="68"/>
                  </a:cubicBezTo>
                  <a:cubicBezTo>
                    <a:pt x="12" y="97"/>
                    <a:pt x="12" y="97"/>
                    <a:pt x="12" y="97"/>
                  </a:cubicBezTo>
                  <a:cubicBezTo>
                    <a:pt x="10" y="101"/>
                    <a:pt x="11" y="106"/>
                    <a:pt x="15" y="108"/>
                  </a:cubicBezTo>
                  <a:cubicBezTo>
                    <a:pt x="33" y="118"/>
                    <a:pt x="33" y="118"/>
                    <a:pt x="33" y="118"/>
                  </a:cubicBezTo>
                  <a:cubicBezTo>
                    <a:pt x="30" y="125"/>
                    <a:pt x="29" y="131"/>
                    <a:pt x="27" y="138"/>
                  </a:cubicBezTo>
                  <a:cubicBezTo>
                    <a:pt x="8" y="138"/>
                    <a:pt x="8" y="138"/>
                    <a:pt x="8" y="138"/>
                  </a:cubicBezTo>
                  <a:cubicBezTo>
                    <a:pt x="4" y="138"/>
                    <a:pt x="0" y="142"/>
                    <a:pt x="0" y="147"/>
                  </a:cubicBezTo>
                  <a:cubicBezTo>
                    <a:pt x="0" y="180"/>
                    <a:pt x="0" y="180"/>
                    <a:pt x="0" y="180"/>
                  </a:cubicBezTo>
                  <a:cubicBezTo>
                    <a:pt x="0" y="184"/>
                    <a:pt x="4" y="188"/>
                    <a:pt x="8" y="188"/>
                  </a:cubicBezTo>
                  <a:cubicBezTo>
                    <a:pt x="28" y="188"/>
                    <a:pt x="28" y="188"/>
                    <a:pt x="28" y="188"/>
                  </a:cubicBezTo>
                  <a:cubicBezTo>
                    <a:pt x="30" y="195"/>
                    <a:pt x="31" y="202"/>
                    <a:pt x="34" y="208"/>
                  </a:cubicBezTo>
                  <a:cubicBezTo>
                    <a:pt x="17" y="218"/>
                    <a:pt x="17" y="218"/>
                    <a:pt x="17" y="218"/>
                  </a:cubicBezTo>
                  <a:cubicBezTo>
                    <a:pt x="13" y="220"/>
                    <a:pt x="12" y="225"/>
                    <a:pt x="14" y="229"/>
                  </a:cubicBezTo>
                  <a:cubicBezTo>
                    <a:pt x="31" y="258"/>
                    <a:pt x="31" y="258"/>
                    <a:pt x="31" y="258"/>
                  </a:cubicBezTo>
                  <a:cubicBezTo>
                    <a:pt x="33" y="262"/>
                    <a:pt x="38" y="263"/>
                    <a:pt x="42" y="261"/>
                  </a:cubicBezTo>
                  <a:cubicBezTo>
                    <a:pt x="59" y="251"/>
                    <a:pt x="59" y="251"/>
                    <a:pt x="59" y="251"/>
                  </a:cubicBezTo>
                  <a:cubicBezTo>
                    <a:pt x="64" y="256"/>
                    <a:pt x="69" y="261"/>
                    <a:pt x="74" y="266"/>
                  </a:cubicBezTo>
                  <a:cubicBezTo>
                    <a:pt x="65" y="283"/>
                    <a:pt x="65" y="283"/>
                    <a:pt x="65" y="283"/>
                  </a:cubicBezTo>
                  <a:cubicBezTo>
                    <a:pt x="63" y="286"/>
                    <a:pt x="64" y="292"/>
                    <a:pt x="68" y="294"/>
                  </a:cubicBezTo>
                  <a:cubicBezTo>
                    <a:pt x="97" y="310"/>
                    <a:pt x="97" y="310"/>
                    <a:pt x="97" y="310"/>
                  </a:cubicBezTo>
                  <a:cubicBezTo>
                    <a:pt x="101" y="313"/>
                    <a:pt x="106" y="311"/>
                    <a:pt x="108" y="307"/>
                  </a:cubicBezTo>
                  <a:cubicBezTo>
                    <a:pt x="118" y="290"/>
                    <a:pt x="118" y="290"/>
                    <a:pt x="118" y="290"/>
                  </a:cubicBezTo>
                  <a:cubicBezTo>
                    <a:pt x="125" y="292"/>
                    <a:pt x="131" y="294"/>
                    <a:pt x="138" y="295"/>
                  </a:cubicBezTo>
                  <a:cubicBezTo>
                    <a:pt x="138" y="315"/>
                    <a:pt x="138" y="315"/>
                    <a:pt x="138" y="315"/>
                  </a:cubicBezTo>
                  <a:cubicBezTo>
                    <a:pt x="138" y="319"/>
                    <a:pt x="142" y="323"/>
                    <a:pt x="147" y="323"/>
                  </a:cubicBezTo>
                  <a:cubicBezTo>
                    <a:pt x="180" y="323"/>
                    <a:pt x="180" y="323"/>
                    <a:pt x="180" y="323"/>
                  </a:cubicBezTo>
                  <a:cubicBezTo>
                    <a:pt x="184" y="323"/>
                    <a:pt x="188" y="319"/>
                    <a:pt x="188" y="315"/>
                  </a:cubicBezTo>
                  <a:cubicBezTo>
                    <a:pt x="188" y="295"/>
                    <a:pt x="188" y="295"/>
                    <a:pt x="188" y="295"/>
                  </a:cubicBezTo>
                  <a:cubicBezTo>
                    <a:pt x="195" y="293"/>
                    <a:pt x="202" y="291"/>
                    <a:pt x="208" y="289"/>
                  </a:cubicBezTo>
                  <a:cubicBezTo>
                    <a:pt x="218" y="306"/>
                    <a:pt x="218" y="306"/>
                    <a:pt x="218" y="306"/>
                  </a:cubicBezTo>
                  <a:cubicBezTo>
                    <a:pt x="220" y="310"/>
                    <a:pt x="225" y="311"/>
                    <a:pt x="229" y="309"/>
                  </a:cubicBezTo>
                  <a:cubicBezTo>
                    <a:pt x="258" y="292"/>
                    <a:pt x="258" y="292"/>
                    <a:pt x="258" y="292"/>
                  </a:cubicBezTo>
                  <a:cubicBezTo>
                    <a:pt x="262" y="290"/>
                    <a:pt x="263" y="285"/>
                    <a:pt x="261" y="281"/>
                  </a:cubicBezTo>
                  <a:cubicBezTo>
                    <a:pt x="251" y="263"/>
                    <a:pt x="251" y="263"/>
                    <a:pt x="251" y="263"/>
                  </a:cubicBezTo>
                  <a:cubicBezTo>
                    <a:pt x="256" y="259"/>
                    <a:pt x="261" y="254"/>
                    <a:pt x="266" y="248"/>
                  </a:cubicBezTo>
                  <a:cubicBezTo>
                    <a:pt x="283" y="258"/>
                    <a:pt x="283" y="258"/>
                    <a:pt x="283" y="258"/>
                  </a:cubicBezTo>
                  <a:cubicBezTo>
                    <a:pt x="286" y="260"/>
                    <a:pt x="292" y="259"/>
                    <a:pt x="294" y="255"/>
                  </a:cubicBezTo>
                  <a:cubicBezTo>
                    <a:pt x="310" y="226"/>
                    <a:pt x="310" y="226"/>
                    <a:pt x="310" y="226"/>
                  </a:cubicBezTo>
                  <a:cubicBezTo>
                    <a:pt x="313" y="222"/>
                    <a:pt x="311" y="217"/>
                    <a:pt x="307" y="215"/>
                  </a:cubicBezTo>
                  <a:cubicBezTo>
                    <a:pt x="290" y="205"/>
                    <a:pt x="290" y="205"/>
                    <a:pt x="290" y="205"/>
                  </a:cubicBezTo>
                  <a:cubicBezTo>
                    <a:pt x="292" y="198"/>
                    <a:pt x="294" y="191"/>
                    <a:pt x="295" y="185"/>
                  </a:cubicBezTo>
                  <a:cubicBezTo>
                    <a:pt x="315" y="185"/>
                    <a:pt x="315" y="185"/>
                    <a:pt x="315" y="185"/>
                  </a:cubicBezTo>
                  <a:cubicBezTo>
                    <a:pt x="319" y="185"/>
                    <a:pt x="323" y="181"/>
                    <a:pt x="323" y="176"/>
                  </a:cubicBezTo>
                  <a:cubicBezTo>
                    <a:pt x="323" y="143"/>
                    <a:pt x="323" y="143"/>
                    <a:pt x="323" y="143"/>
                  </a:cubicBezTo>
                  <a:cubicBezTo>
                    <a:pt x="323" y="138"/>
                    <a:pt x="319" y="135"/>
                    <a:pt x="315" y="135"/>
                  </a:cubicBezTo>
                  <a:close/>
                  <a:moveTo>
                    <a:pt x="161" y="228"/>
                  </a:moveTo>
                  <a:cubicBezTo>
                    <a:pt x="125" y="228"/>
                    <a:pt x="95" y="198"/>
                    <a:pt x="95" y="161"/>
                  </a:cubicBezTo>
                  <a:cubicBezTo>
                    <a:pt x="95" y="125"/>
                    <a:pt x="125" y="95"/>
                    <a:pt x="161" y="95"/>
                  </a:cubicBezTo>
                  <a:cubicBezTo>
                    <a:pt x="198" y="95"/>
                    <a:pt x="228" y="125"/>
                    <a:pt x="228" y="161"/>
                  </a:cubicBezTo>
                  <a:cubicBezTo>
                    <a:pt x="228" y="198"/>
                    <a:pt x="198" y="228"/>
                    <a:pt x="161" y="228"/>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0" name="íṡlíḍê"/>
            <p:cNvSpPr/>
            <p:nvPr>
              <p:custDataLst>
                <p:tags r:id="rId65"/>
              </p:custDataLst>
            </p:nvPr>
          </p:nvSpPr>
          <p:spPr bwMode="auto">
            <a:xfrm>
              <a:off x="5681663" y="1462088"/>
              <a:ext cx="476250" cy="474663"/>
            </a:xfrm>
            <a:custGeom>
              <a:avLst/>
              <a:gdLst>
                <a:gd name="T0" fmla="*/ 104 w 209"/>
                <a:gd name="T1" fmla="*/ 0 h 209"/>
                <a:gd name="T2" fmla="*/ 0 w 209"/>
                <a:gd name="T3" fmla="*/ 104 h 209"/>
                <a:gd name="T4" fmla="*/ 104 w 209"/>
                <a:gd name="T5" fmla="*/ 209 h 209"/>
                <a:gd name="T6" fmla="*/ 209 w 209"/>
                <a:gd name="T7" fmla="*/ 104 h 209"/>
                <a:gd name="T8" fmla="*/ 104 w 209"/>
                <a:gd name="T9" fmla="*/ 0 h 209"/>
                <a:gd name="T10" fmla="*/ 104 w 209"/>
                <a:gd name="T11" fmla="*/ 191 h 209"/>
                <a:gd name="T12" fmla="*/ 18 w 209"/>
                <a:gd name="T13" fmla="*/ 104 h 209"/>
                <a:gd name="T14" fmla="*/ 104 w 209"/>
                <a:gd name="T15" fmla="*/ 18 h 209"/>
                <a:gd name="T16" fmla="*/ 191 w 209"/>
                <a:gd name="T17" fmla="*/ 104 h 209"/>
                <a:gd name="T18" fmla="*/ 104 w 209"/>
                <a:gd name="T19" fmla="*/ 191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09">
                  <a:moveTo>
                    <a:pt x="104" y="0"/>
                  </a:moveTo>
                  <a:cubicBezTo>
                    <a:pt x="47" y="0"/>
                    <a:pt x="0" y="47"/>
                    <a:pt x="0" y="104"/>
                  </a:cubicBezTo>
                  <a:cubicBezTo>
                    <a:pt x="0" y="162"/>
                    <a:pt x="47" y="209"/>
                    <a:pt x="104" y="209"/>
                  </a:cubicBezTo>
                  <a:cubicBezTo>
                    <a:pt x="162" y="209"/>
                    <a:pt x="209" y="162"/>
                    <a:pt x="209" y="104"/>
                  </a:cubicBezTo>
                  <a:cubicBezTo>
                    <a:pt x="209" y="47"/>
                    <a:pt x="162" y="0"/>
                    <a:pt x="104" y="0"/>
                  </a:cubicBezTo>
                  <a:close/>
                  <a:moveTo>
                    <a:pt x="104" y="191"/>
                  </a:moveTo>
                  <a:cubicBezTo>
                    <a:pt x="57" y="191"/>
                    <a:pt x="18" y="152"/>
                    <a:pt x="18" y="104"/>
                  </a:cubicBezTo>
                  <a:cubicBezTo>
                    <a:pt x="18" y="57"/>
                    <a:pt x="57" y="18"/>
                    <a:pt x="104" y="18"/>
                  </a:cubicBezTo>
                  <a:cubicBezTo>
                    <a:pt x="152" y="18"/>
                    <a:pt x="191" y="57"/>
                    <a:pt x="191" y="104"/>
                  </a:cubicBezTo>
                  <a:cubicBezTo>
                    <a:pt x="191" y="152"/>
                    <a:pt x="152" y="191"/>
                    <a:pt x="104" y="191"/>
                  </a:cubicBezTo>
                  <a:close/>
                </a:path>
              </a:pathLst>
            </a:custGeom>
            <a:solidFill>
              <a:srgbClr val="1C45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1" name="ï$ľîḑè"/>
            <p:cNvSpPr/>
            <p:nvPr>
              <p:custDataLst>
                <p:tags r:id="rId66"/>
              </p:custDataLst>
            </p:nvPr>
          </p:nvSpPr>
          <p:spPr bwMode="auto">
            <a:xfrm>
              <a:off x="5913438" y="1462088"/>
              <a:ext cx="244475" cy="474663"/>
            </a:xfrm>
            <a:custGeom>
              <a:avLst/>
              <a:gdLst>
                <a:gd name="T0" fmla="*/ 2 w 107"/>
                <a:gd name="T1" fmla="*/ 0 h 209"/>
                <a:gd name="T2" fmla="*/ 0 w 107"/>
                <a:gd name="T3" fmla="*/ 0 h 209"/>
                <a:gd name="T4" fmla="*/ 0 w 107"/>
                <a:gd name="T5" fmla="*/ 18 h 209"/>
                <a:gd name="T6" fmla="*/ 2 w 107"/>
                <a:gd name="T7" fmla="*/ 18 h 209"/>
                <a:gd name="T8" fmla="*/ 89 w 107"/>
                <a:gd name="T9" fmla="*/ 104 h 209"/>
                <a:gd name="T10" fmla="*/ 2 w 107"/>
                <a:gd name="T11" fmla="*/ 191 h 209"/>
                <a:gd name="T12" fmla="*/ 0 w 107"/>
                <a:gd name="T13" fmla="*/ 190 h 209"/>
                <a:gd name="T14" fmla="*/ 0 w 107"/>
                <a:gd name="T15" fmla="*/ 209 h 209"/>
                <a:gd name="T16" fmla="*/ 2 w 107"/>
                <a:gd name="T17" fmla="*/ 209 h 209"/>
                <a:gd name="T18" fmla="*/ 107 w 107"/>
                <a:gd name="T19" fmla="*/ 104 h 209"/>
                <a:gd name="T20" fmla="*/ 2 w 107"/>
                <a:gd name="T21"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209">
                  <a:moveTo>
                    <a:pt x="2" y="0"/>
                  </a:moveTo>
                  <a:cubicBezTo>
                    <a:pt x="1" y="0"/>
                    <a:pt x="1" y="0"/>
                    <a:pt x="0" y="0"/>
                  </a:cubicBezTo>
                  <a:cubicBezTo>
                    <a:pt x="0" y="18"/>
                    <a:pt x="0" y="18"/>
                    <a:pt x="0" y="18"/>
                  </a:cubicBezTo>
                  <a:cubicBezTo>
                    <a:pt x="1" y="18"/>
                    <a:pt x="1" y="18"/>
                    <a:pt x="2" y="18"/>
                  </a:cubicBezTo>
                  <a:cubicBezTo>
                    <a:pt x="50" y="18"/>
                    <a:pt x="89" y="57"/>
                    <a:pt x="89" y="104"/>
                  </a:cubicBezTo>
                  <a:cubicBezTo>
                    <a:pt x="89" y="152"/>
                    <a:pt x="50" y="191"/>
                    <a:pt x="2" y="191"/>
                  </a:cubicBezTo>
                  <a:cubicBezTo>
                    <a:pt x="1" y="191"/>
                    <a:pt x="1" y="191"/>
                    <a:pt x="0" y="190"/>
                  </a:cubicBezTo>
                  <a:cubicBezTo>
                    <a:pt x="0" y="209"/>
                    <a:pt x="0" y="209"/>
                    <a:pt x="0" y="209"/>
                  </a:cubicBezTo>
                  <a:cubicBezTo>
                    <a:pt x="1" y="209"/>
                    <a:pt x="1" y="209"/>
                    <a:pt x="2" y="209"/>
                  </a:cubicBezTo>
                  <a:cubicBezTo>
                    <a:pt x="60" y="209"/>
                    <a:pt x="107" y="162"/>
                    <a:pt x="107" y="104"/>
                  </a:cubicBezTo>
                  <a:cubicBezTo>
                    <a:pt x="107" y="47"/>
                    <a:pt x="60" y="0"/>
                    <a:pt x="2" y="0"/>
                  </a:cubicBezTo>
                  <a:close/>
                </a:path>
              </a:pathLst>
            </a:custGeom>
            <a:solidFill>
              <a:srgbClr val="1C45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2" name="ïṩlïḍê"/>
            <p:cNvSpPr/>
            <p:nvPr>
              <p:custDataLst>
                <p:tags r:id="rId67"/>
              </p:custDataLst>
            </p:nvPr>
          </p:nvSpPr>
          <p:spPr bwMode="auto">
            <a:xfrm>
              <a:off x="5207001" y="2643188"/>
              <a:ext cx="942975" cy="892175"/>
            </a:xfrm>
            <a:custGeom>
              <a:avLst/>
              <a:gdLst>
                <a:gd name="T0" fmla="*/ 415 w 415"/>
                <a:gd name="T1" fmla="*/ 393 h 393"/>
                <a:gd name="T2" fmla="*/ 412 w 415"/>
                <a:gd name="T3" fmla="*/ 320 h 393"/>
                <a:gd name="T4" fmla="*/ 199 w 415"/>
                <a:gd name="T5" fmla="*/ 225 h 393"/>
                <a:gd name="T6" fmla="*/ 108 w 415"/>
                <a:gd name="T7" fmla="*/ 1 h 393"/>
                <a:gd name="T8" fmla="*/ 74 w 415"/>
                <a:gd name="T9" fmla="*/ 19 h 393"/>
                <a:gd name="T10" fmla="*/ 0 w 415"/>
                <a:gd name="T11" fmla="*/ 40 h 393"/>
                <a:gd name="T12" fmla="*/ 138 w 415"/>
                <a:gd name="T13" fmla="*/ 323 h 393"/>
                <a:gd name="T14" fmla="*/ 415 w 415"/>
                <a:gd name="T15" fmla="*/ 393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393">
                  <a:moveTo>
                    <a:pt x="415" y="393"/>
                  </a:moveTo>
                  <a:cubicBezTo>
                    <a:pt x="412" y="320"/>
                    <a:pt x="412" y="320"/>
                    <a:pt x="412" y="320"/>
                  </a:cubicBezTo>
                  <a:cubicBezTo>
                    <a:pt x="199" y="225"/>
                    <a:pt x="199" y="225"/>
                    <a:pt x="199" y="225"/>
                  </a:cubicBezTo>
                  <a:cubicBezTo>
                    <a:pt x="108" y="1"/>
                    <a:pt x="108" y="1"/>
                    <a:pt x="108" y="1"/>
                  </a:cubicBezTo>
                  <a:cubicBezTo>
                    <a:pt x="108" y="0"/>
                    <a:pt x="74" y="19"/>
                    <a:pt x="74" y="19"/>
                  </a:cubicBezTo>
                  <a:cubicBezTo>
                    <a:pt x="12" y="33"/>
                    <a:pt x="0" y="40"/>
                    <a:pt x="0" y="40"/>
                  </a:cubicBezTo>
                  <a:cubicBezTo>
                    <a:pt x="138" y="323"/>
                    <a:pt x="138" y="323"/>
                    <a:pt x="138" y="323"/>
                  </a:cubicBezTo>
                  <a:lnTo>
                    <a:pt x="415" y="393"/>
                  </a:lnTo>
                  <a:close/>
                </a:path>
              </a:pathLst>
            </a:custGeom>
            <a:solidFill>
              <a:srgbClr val="5A34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3" name="íṩļíḑe"/>
            <p:cNvSpPr/>
            <p:nvPr>
              <p:custDataLst>
                <p:tags r:id="rId68"/>
              </p:custDataLst>
            </p:nvPr>
          </p:nvSpPr>
          <p:spPr bwMode="auto">
            <a:xfrm>
              <a:off x="6127751" y="3363913"/>
              <a:ext cx="215900" cy="225425"/>
            </a:xfrm>
            <a:custGeom>
              <a:avLst/>
              <a:gdLst>
                <a:gd name="T0" fmla="*/ 5 w 95"/>
                <a:gd name="T1" fmla="*/ 45 h 99"/>
                <a:gd name="T2" fmla="*/ 0 w 95"/>
                <a:gd name="T3" fmla="*/ 73 h 99"/>
                <a:gd name="T4" fmla="*/ 57 w 95"/>
                <a:gd name="T5" fmla="*/ 91 h 99"/>
                <a:gd name="T6" fmla="*/ 93 w 95"/>
                <a:gd name="T7" fmla="*/ 36 h 99"/>
                <a:gd name="T8" fmla="*/ 74 w 95"/>
                <a:gd name="T9" fmla="*/ 17 h 99"/>
                <a:gd name="T10" fmla="*/ 17 w 95"/>
                <a:gd name="T11" fmla="*/ 9 h 99"/>
                <a:gd name="T12" fmla="*/ 5 w 95"/>
                <a:gd name="T13" fmla="*/ 45 h 99"/>
              </a:gdLst>
              <a:ahLst/>
              <a:cxnLst>
                <a:cxn ang="0">
                  <a:pos x="T0" y="T1"/>
                </a:cxn>
                <a:cxn ang="0">
                  <a:pos x="T2" y="T3"/>
                </a:cxn>
                <a:cxn ang="0">
                  <a:pos x="T4" y="T5"/>
                </a:cxn>
                <a:cxn ang="0">
                  <a:pos x="T6" y="T7"/>
                </a:cxn>
                <a:cxn ang="0">
                  <a:pos x="T8" y="T9"/>
                </a:cxn>
                <a:cxn ang="0">
                  <a:pos x="T10" y="T11"/>
                </a:cxn>
                <a:cxn ang="0">
                  <a:pos x="T12" y="T13"/>
                </a:cxn>
              </a:cxnLst>
              <a:rect l="0" t="0" r="r" b="b"/>
              <a:pathLst>
                <a:path w="95" h="99">
                  <a:moveTo>
                    <a:pt x="5" y="45"/>
                  </a:moveTo>
                  <a:cubicBezTo>
                    <a:pt x="3" y="53"/>
                    <a:pt x="4" y="64"/>
                    <a:pt x="0" y="73"/>
                  </a:cubicBezTo>
                  <a:cubicBezTo>
                    <a:pt x="10" y="78"/>
                    <a:pt x="37" y="84"/>
                    <a:pt x="57" y="91"/>
                  </a:cubicBezTo>
                  <a:cubicBezTo>
                    <a:pt x="80" y="99"/>
                    <a:pt x="95" y="60"/>
                    <a:pt x="93" y="36"/>
                  </a:cubicBezTo>
                  <a:cubicBezTo>
                    <a:pt x="90" y="13"/>
                    <a:pt x="78" y="37"/>
                    <a:pt x="74" y="17"/>
                  </a:cubicBezTo>
                  <a:cubicBezTo>
                    <a:pt x="72" y="0"/>
                    <a:pt x="30" y="6"/>
                    <a:pt x="17" y="9"/>
                  </a:cubicBezTo>
                  <a:cubicBezTo>
                    <a:pt x="16" y="21"/>
                    <a:pt x="11" y="34"/>
                    <a:pt x="5" y="45"/>
                  </a:cubicBezTo>
                  <a:close/>
                </a:path>
              </a:pathLst>
            </a:custGeom>
            <a:solidFill>
              <a:srgbClr val="FFD5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4" name="íšḻîḍe"/>
            <p:cNvSpPr/>
            <p:nvPr>
              <p:custDataLst>
                <p:tags r:id="rId69"/>
              </p:custDataLst>
            </p:nvPr>
          </p:nvSpPr>
          <p:spPr bwMode="auto">
            <a:xfrm>
              <a:off x="6078538" y="3352800"/>
              <a:ext cx="107950" cy="188913"/>
            </a:xfrm>
            <a:custGeom>
              <a:avLst/>
              <a:gdLst>
                <a:gd name="T0" fmla="*/ 68 w 68"/>
                <a:gd name="T1" fmla="*/ 12 h 119"/>
                <a:gd name="T2" fmla="*/ 37 w 68"/>
                <a:gd name="T3" fmla="*/ 119 h 119"/>
                <a:gd name="T4" fmla="*/ 0 w 68"/>
                <a:gd name="T5" fmla="*/ 107 h 119"/>
                <a:gd name="T6" fmla="*/ 31 w 68"/>
                <a:gd name="T7" fmla="*/ 0 h 119"/>
                <a:gd name="T8" fmla="*/ 68 w 68"/>
                <a:gd name="T9" fmla="*/ 12 h 119"/>
              </a:gdLst>
              <a:ahLst/>
              <a:cxnLst>
                <a:cxn ang="0">
                  <a:pos x="T0" y="T1"/>
                </a:cxn>
                <a:cxn ang="0">
                  <a:pos x="T2" y="T3"/>
                </a:cxn>
                <a:cxn ang="0">
                  <a:pos x="T4" y="T5"/>
                </a:cxn>
                <a:cxn ang="0">
                  <a:pos x="T6" y="T7"/>
                </a:cxn>
                <a:cxn ang="0">
                  <a:pos x="T8" y="T9"/>
                </a:cxn>
              </a:cxnLst>
              <a:rect l="0" t="0" r="r" b="b"/>
              <a:pathLst>
                <a:path w="68" h="119">
                  <a:moveTo>
                    <a:pt x="68" y="12"/>
                  </a:moveTo>
                  <a:lnTo>
                    <a:pt x="37" y="119"/>
                  </a:lnTo>
                  <a:lnTo>
                    <a:pt x="0" y="107"/>
                  </a:lnTo>
                  <a:lnTo>
                    <a:pt x="31" y="0"/>
                  </a:lnTo>
                  <a:lnTo>
                    <a:pt x="68" y="12"/>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5" name="î$lïḓe"/>
            <p:cNvSpPr/>
            <p:nvPr>
              <p:custDataLst>
                <p:tags r:id="rId70"/>
              </p:custDataLst>
            </p:nvPr>
          </p:nvSpPr>
          <p:spPr bwMode="auto">
            <a:xfrm>
              <a:off x="3267076" y="3197225"/>
              <a:ext cx="579438" cy="668338"/>
            </a:xfrm>
            <a:custGeom>
              <a:avLst/>
              <a:gdLst>
                <a:gd name="T0" fmla="*/ 181 w 365"/>
                <a:gd name="T1" fmla="*/ 0 h 421"/>
                <a:gd name="T2" fmla="*/ 0 w 365"/>
                <a:gd name="T3" fmla="*/ 181 h 421"/>
                <a:gd name="T4" fmla="*/ 88 w 365"/>
                <a:gd name="T5" fmla="*/ 181 h 421"/>
                <a:gd name="T6" fmla="*/ 88 w 365"/>
                <a:gd name="T7" fmla="*/ 421 h 421"/>
                <a:gd name="T8" fmla="*/ 276 w 365"/>
                <a:gd name="T9" fmla="*/ 421 h 421"/>
                <a:gd name="T10" fmla="*/ 276 w 365"/>
                <a:gd name="T11" fmla="*/ 181 h 421"/>
                <a:gd name="T12" fmla="*/ 365 w 365"/>
                <a:gd name="T13" fmla="*/ 181 h 421"/>
                <a:gd name="T14" fmla="*/ 181 w 365"/>
                <a:gd name="T15" fmla="*/ 0 h 4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421">
                  <a:moveTo>
                    <a:pt x="181" y="0"/>
                  </a:moveTo>
                  <a:lnTo>
                    <a:pt x="0" y="181"/>
                  </a:lnTo>
                  <a:lnTo>
                    <a:pt x="88" y="181"/>
                  </a:lnTo>
                  <a:lnTo>
                    <a:pt x="88" y="421"/>
                  </a:lnTo>
                  <a:lnTo>
                    <a:pt x="276" y="421"/>
                  </a:lnTo>
                  <a:lnTo>
                    <a:pt x="276" y="181"/>
                  </a:lnTo>
                  <a:lnTo>
                    <a:pt x="365" y="181"/>
                  </a:lnTo>
                  <a:lnTo>
                    <a:pt x="181" y="0"/>
                  </a:lnTo>
                  <a:close/>
                </a:path>
              </a:pathLst>
            </a:custGeom>
            <a:solidFill>
              <a:srgbClr val="B2BAC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6" name="íṡľíḍé"/>
            <p:cNvSpPr/>
            <p:nvPr>
              <p:custDataLst>
                <p:tags r:id="rId71"/>
              </p:custDataLst>
            </p:nvPr>
          </p:nvSpPr>
          <p:spPr bwMode="auto">
            <a:xfrm>
              <a:off x="3267076" y="3197225"/>
              <a:ext cx="579438" cy="668338"/>
            </a:xfrm>
            <a:custGeom>
              <a:avLst/>
              <a:gdLst>
                <a:gd name="T0" fmla="*/ 181 w 365"/>
                <a:gd name="T1" fmla="*/ 0 h 421"/>
                <a:gd name="T2" fmla="*/ 0 w 365"/>
                <a:gd name="T3" fmla="*/ 181 h 421"/>
                <a:gd name="T4" fmla="*/ 88 w 365"/>
                <a:gd name="T5" fmla="*/ 181 h 421"/>
                <a:gd name="T6" fmla="*/ 88 w 365"/>
                <a:gd name="T7" fmla="*/ 421 h 421"/>
                <a:gd name="T8" fmla="*/ 276 w 365"/>
                <a:gd name="T9" fmla="*/ 421 h 421"/>
                <a:gd name="T10" fmla="*/ 276 w 365"/>
                <a:gd name="T11" fmla="*/ 181 h 421"/>
                <a:gd name="T12" fmla="*/ 365 w 365"/>
                <a:gd name="T13" fmla="*/ 181 h 421"/>
                <a:gd name="T14" fmla="*/ 181 w 365"/>
                <a:gd name="T15" fmla="*/ 0 h 4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421">
                  <a:moveTo>
                    <a:pt x="181" y="0"/>
                  </a:moveTo>
                  <a:lnTo>
                    <a:pt x="0" y="181"/>
                  </a:lnTo>
                  <a:lnTo>
                    <a:pt x="88" y="181"/>
                  </a:lnTo>
                  <a:lnTo>
                    <a:pt x="88" y="421"/>
                  </a:lnTo>
                  <a:lnTo>
                    <a:pt x="276" y="421"/>
                  </a:lnTo>
                  <a:lnTo>
                    <a:pt x="276" y="181"/>
                  </a:lnTo>
                  <a:lnTo>
                    <a:pt x="365" y="181"/>
                  </a:lnTo>
                  <a:lnTo>
                    <a:pt x="18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7" name="ïṣļïďè"/>
            <p:cNvSpPr/>
            <p:nvPr>
              <p:custDataLst>
                <p:tags r:id="rId72"/>
              </p:custDataLst>
            </p:nvPr>
          </p:nvSpPr>
          <p:spPr bwMode="auto">
            <a:xfrm>
              <a:off x="3973513" y="3765550"/>
              <a:ext cx="668338" cy="773113"/>
            </a:xfrm>
            <a:custGeom>
              <a:avLst/>
              <a:gdLst>
                <a:gd name="T0" fmla="*/ 421 w 421"/>
                <a:gd name="T1" fmla="*/ 211 h 487"/>
                <a:gd name="T2" fmla="*/ 210 w 421"/>
                <a:gd name="T3" fmla="*/ 0 h 487"/>
                <a:gd name="T4" fmla="*/ 0 w 421"/>
                <a:gd name="T5" fmla="*/ 211 h 487"/>
                <a:gd name="T6" fmla="*/ 103 w 421"/>
                <a:gd name="T7" fmla="*/ 211 h 487"/>
                <a:gd name="T8" fmla="*/ 103 w 421"/>
                <a:gd name="T9" fmla="*/ 487 h 487"/>
                <a:gd name="T10" fmla="*/ 319 w 421"/>
                <a:gd name="T11" fmla="*/ 487 h 487"/>
                <a:gd name="T12" fmla="*/ 319 w 421"/>
                <a:gd name="T13" fmla="*/ 211 h 487"/>
                <a:gd name="T14" fmla="*/ 421 w 421"/>
                <a:gd name="T15" fmla="*/ 211 h 4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1" h="487">
                  <a:moveTo>
                    <a:pt x="421" y="211"/>
                  </a:moveTo>
                  <a:lnTo>
                    <a:pt x="210" y="0"/>
                  </a:lnTo>
                  <a:lnTo>
                    <a:pt x="0" y="211"/>
                  </a:lnTo>
                  <a:lnTo>
                    <a:pt x="103" y="211"/>
                  </a:lnTo>
                  <a:lnTo>
                    <a:pt x="103" y="487"/>
                  </a:lnTo>
                  <a:lnTo>
                    <a:pt x="319" y="487"/>
                  </a:lnTo>
                  <a:lnTo>
                    <a:pt x="319" y="211"/>
                  </a:lnTo>
                  <a:lnTo>
                    <a:pt x="421" y="211"/>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8" name="íṥ1îḑè"/>
            <p:cNvSpPr/>
            <p:nvPr>
              <p:custDataLst>
                <p:tags r:id="rId73"/>
              </p:custDataLst>
            </p:nvPr>
          </p:nvSpPr>
          <p:spPr bwMode="auto">
            <a:xfrm>
              <a:off x="4121151" y="2917825"/>
              <a:ext cx="373063" cy="430213"/>
            </a:xfrm>
            <a:custGeom>
              <a:avLst/>
              <a:gdLst>
                <a:gd name="T0" fmla="*/ 117 w 235"/>
                <a:gd name="T1" fmla="*/ 0 h 271"/>
                <a:gd name="T2" fmla="*/ 0 w 235"/>
                <a:gd name="T3" fmla="*/ 118 h 271"/>
                <a:gd name="T4" fmla="*/ 57 w 235"/>
                <a:gd name="T5" fmla="*/ 118 h 271"/>
                <a:gd name="T6" fmla="*/ 57 w 235"/>
                <a:gd name="T7" fmla="*/ 271 h 271"/>
                <a:gd name="T8" fmla="*/ 177 w 235"/>
                <a:gd name="T9" fmla="*/ 271 h 271"/>
                <a:gd name="T10" fmla="*/ 177 w 235"/>
                <a:gd name="T11" fmla="*/ 118 h 271"/>
                <a:gd name="T12" fmla="*/ 235 w 235"/>
                <a:gd name="T13" fmla="*/ 118 h 271"/>
                <a:gd name="T14" fmla="*/ 117 w 235"/>
                <a:gd name="T15" fmla="*/ 0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5" h="271">
                  <a:moveTo>
                    <a:pt x="117" y="0"/>
                  </a:moveTo>
                  <a:lnTo>
                    <a:pt x="0" y="118"/>
                  </a:lnTo>
                  <a:lnTo>
                    <a:pt x="57" y="118"/>
                  </a:lnTo>
                  <a:lnTo>
                    <a:pt x="57" y="271"/>
                  </a:lnTo>
                  <a:lnTo>
                    <a:pt x="177" y="271"/>
                  </a:lnTo>
                  <a:lnTo>
                    <a:pt x="177" y="118"/>
                  </a:lnTo>
                  <a:lnTo>
                    <a:pt x="235" y="118"/>
                  </a:lnTo>
                  <a:lnTo>
                    <a:pt x="117" y="0"/>
                  </a:lnTo>
                  <a:close/>
                </a:path>
              </a:pathLst>
            </a:custGeom>
            <a:solidFill>
              <a:srgbClr val="7F8CA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79" name="išḷiďé"/>
            <p:cNvSpPr/>
            <p:nvPr>
              <p:custDataLst>
                <p:tags r:id="rId74"/>
              </p:custDataLst>
            </p:nvPr>
          </p:nvSpPr>
          <p:spPr bwMode="auto">
            <a:xfrm>
              <a:off x="4121151" y="2917825"/>
              <a:ext cx="373063" cy="430213"/>
            </a:xfrm>
            <a:custGeom>
              <a:avLst/>
              <a:gdLst>
                <a:gd name="T0" fmla="*/ 117 w 235"/>
                <a:gd name="T1" fmla="*/ 0 h 271"/>
                <a:gd name="T2" fmla="*/ 0 w 235"/>
                <a:gd name="T3" fmla="*/ 118 h 271"/>
                <a:gd name="T4" fmla="*/ 57 w 235"/>
                <a:gd name="T5" fmla="*/ 118 h 271"/>
                <a:gd name="T6" fmla="*/ 57 w 235"/>
                <a:gd name="T7" fmla="*/ 271 h 271"/>
                <a:gd name="T8" fmla="*/ 177 w 235"/>
                <a:gd name="T9" fmla="*/ 271 h 271"/>
                <a:gd name="T10" fmla="*/ 177 w 235"/>
                <a:gd name="T11" fmla="*/ 118 h 271"/>
                <a:gd name="T12" fmla="*/ 235 w 235"/>
                <a:gd name="T13" fmla="*/ 118 h 271"/>
                <a:gd name="T14" fmla="*/ 117 w 235"/>
                <a:gd name="T15" fmla="*/ 0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5" h="271">
                  <a:moveTo>
                    <a:pt x="117" y="0"/>
                  </a:moveTo>
                  <a:lnTo>
                    <a:pt x="0" y="118"/>
                  </a:lnTo>
                  <a:lnTo>
                    <a:pt x="57" y="118"/>
                  </a:lnTo>
                  <a:lnTo>
                    <a:pt x="57" y="271"/>
                  </a:lnTo>
                  <a:lnTo>
                    <a:pt x="177" y="271"/>
                  </a:lnTo>
                  <a:lnTo>
                    <a:pt x="177" y="118"/>
                  </a:lnTo>
                  <a:lnTo>
                    <a:pt x="235" y="118"/>
                  </a:lnTo>
                  <a:lnTo>
                    <a:pt x="1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80" name="ï$ḻídè"/>
            <p:cNvSpPr/>
            <p:nvPr>
              <p:custDataLst>
                <p:tags r:id="rId75"/>
              </p:custDataLst>
            </p:nvPr>
          </p:nvSpPr>
          <p:spPr bwMode="auto">
            <a:xfrm>
              <a:off x="8074026" y="2368550"/>
              <a:ext cx="511175" cy="587375"/>
            </a:xfrm>
            <a:custGeom>
              <a:avLst/>
              <a:gdLst>
                <a:gd name="T0" fmla="*/ 161 w 322"/>
                <a:gd name="T1" fmla="*/ 0 h 370"/>
                <a:gd name="T2" fmla="*/ 0 w 322"/>
                <a:gd name="T3" fmla="*/ 160 h 370"/>
                <a:gd name="T4" fmla="*/ 78 w 322"/>
                <a:gd name="T5" fmla="*/ 160 h 370"/>
                <a:gd name="T6" fmla="*/ 78 w 322"/>
                <a:gd name="T7" fmla="*/ 370 h 370"/>
                <a:gd name="T8" fmla="*/ 243 w 322"/>
                <a:gd name="T9" fmla="*/ 370 h 370"/>
                <a:gd name="T10" fmla="*/ 243 w 322"/>
                <a:gd name="T11" fmla="*/ 160 h 370"/>
                <a:gd name="T12" fmla="*/ 322 w 322"/>
                <a:gd name="T13" fmla="*/ 160 h 370"/>
                <a:gd name="T14" fmla="*/ 161 w 322"/>
                <a:gd name="T15" fmla="*/ 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 h="370">
                  <a:moveTo>
                    <a:pt x="161" y="0"/>
                  </a:moveTo>
                  <a:lnTo>
                    <a:pt x="0" y="160"/>
                  </a:lnTo>
                  <a:lnTo>
                    <a:pt x="78" y="160"/>
                  </a:lnTo>
                  <a:lnTo>
                    <a:pt x="78" y="370"/>
                  </a:lnTo>
                  <a:lnTo>
                    <a:pt x="243" y="370"/>
                  </a:lnTo>
                  <a:lnTo>
                    <a:pt x="243" y="160"/>
                  </a:lnTo>
                  <a:lnTo>
                    <a:pt x="322" y="160"/>
                  </a:lnTo>
                  <a:lnTo>
                    <a:pt x="161" y="0"/>
                  </a:lnTo>
                  <a:close/>
                </a:path>
              </a:pathLst>
            </a:custGeom>
            <a:solidFill>
              <a:srgbClr val="B2BAC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81" name="išḷíḍe"/>
            <p:cNvSpPr/>
            <p:nvPr>
              <p:custDataLst>
                <p:tags r:id="rId76"/>
              </p:custDataLst>
            </p:nvPr>
          </p:nvSpPr>
          <p:spPr bwMode="auto">
            <a:xfrm>
              <a:off x="8074026" y="2368550"/>
              <a:ext cx="511175" cy="587375"/>
            </a:xfrm>
            <a:custGeom>
              <a:avLst/>
              <a:gdLst>
                <a:gd name="T0" fmla="*/ 161 w 322"/>
                <a:gd name="T1" fmla="*/ 0 h 370"/>
                <a:gd name="T2" fmla="*/ 0 w 322"/>
                <a:gd name="T3" fmla="*/ 160 h 370"/>
                <a:gd name="T4" fmla="*/ 78 w 322"/>
                <a:gd name="T5" fmla="*/ 160 h 370"/>
                <a:gd name="T6" fmla="*/ 78 w 322"/>
                <a:gd name="T7" fmla="*/ 370 h 370"/>
                <a:gd name="T8" fmla="*/ 243 w 322"/>
                <a:gd name="T9" fmla="*/ 370 h 370"/>
                <a:gd name="T10" fmla="*/ 243 w 322"/>
                <a:gd name="T11" fmla="*/ 160 h 370"/>
                <a:gd name="T12" fmla="*/ 322 w 322"/>
                <a:gd name="T13" fmla="*/ 160 h 370"/>
                <a:gd name="T14" fmla="*/ 161 w 322"/>
                <a:gd name="T15" fmla="*/ 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 h="370">
                  <a:moveTo>
                    <a:pt x="161" y="0"/>
                  </a:moveTo>
                  <a:lnTo>
                    <a:pt x="0" y="160"/>
                  </a:lnTo>
                  <a:lnTo>
                    <a:pt x="78" y="160"/>
                  </a:lnTo>
                  <a:lnTo>
                    <a:pt x="78" y="370"/>
                  </a:lnTo>
                  <a:lnTo>
                    <a:pt x="243" y="370"/>
                  </a:lnTo>
                  <a:lnTo>
                    <a:pt x="243" y="160"/>
                  </a:lnTo>
                  <a:lnTo>
                    <a:pt x="322" y="160"/>
                  </a:lnTo>
                  <a:lnTo>
                    <a:pt x="1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82" name="îš1iḍê"/>
            <p:cNvSpPr/>
            <p:nvPr>
              <p:custDataLst>
                <p:tags r:id="rId77"/>
              </p:custDataLst>
            </p:nvPr>
          </p:nvSpPr>
          <p:spPr bwMode="auto">
            <a:xfrm>
              <a:off x="7532688" y="2833688"/>
              <a:ext cx="588963" cy="677863"/>
            </a:xfrm>
            <a:custGeom>
              <a:avLst/>
              <a:gdLst>
                <a:gd name="T0" fmla="*/ 0 w 371"/>
                <a:gd name="T1" fmla="*/ 186 h 427"/>
                <a:gd name="T2" fmla="*/ 186 w 371"/>
                <a:gd name="T3" fmla="*/ 0 h 427"/>
                <a:gd name="T4" fmla="*/ 371 w 371"/>
                <a:gd name="T5" fmla="*/ 186 h 427"/>
                <a:gd name="T6" fmla="*/ 280 w 371"/>
                <a:gd name="T7" fmla="*/ 186 h 427"/>
                <a:gd name="T8" fmla="*/ 280 w 371"/>
                <a:gd name="T9" fmla="*/ 427 h 427"/>
                <a:gd name="T10" fmla="*/ 90 w 371"/>
                <a:gd name="T11" fmla="*/ 427 h 427"/>
                <a:gd name="T12" fmla="*/ 90 w 371"/>
                <a:gd name="T13" fmla="*/ 186 h 427"/>
                <a:gd name="T14" fmla="*/ 0 w 371"/>
                <a:gd name="T15" fmla="*/ 186 h 4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1" h="427">
                  <a:moveTo>
                    <a:pt x="0" y="186"/>
                  </a:moveTo>
                  <a:lnTo>
                    <a:pt x="186" y="0"/>
                  </a:lnTo>
                  <a:lnTo>
                    <a:pt x="371" y="186"/>
                  </a:lnTo>
                  <a:lnTo>
                    <a:pt x="280" y="186"/>
                  </a:lnTo>
                  <a:lnTo>
                    <a:pt x="280" y="427"/>
                  </a:lnTo>
                  <a:lnTo>
                    <a:pt x="90" y="427"/>
                  </a:lnTo>
                  <a:lnTo>
                    <a:pt x="90" y="186"/>
                  </a:lnTo>
                  <a:lnTo>
                    <a:pt x="0" y="186"/>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83" name="îṥḻíḍê"/>
            <p:cNvSpPr/>
            <p:nvPr>
              <p:custDataLst>
                <p:tags r:id="rId78"/>
              </p:custDataLst>
            </p:nvPr>
          </p:nvSpPr>
          <p:spPr bwMode="auto">
            <a:xfrm>
              <a:off x="7661276" y="1958975"/>
              <a:ext cx="330200" cy="379413"/>
            </a:xfrm>
            <a:custGeom>
              <a:avLst/>
              <a:gdLst>
                <a:gd name="T0" fmla="*/ 0 w 208"/>
                <a:gd name="T1" fmla="*/ 104 h 239"/>
                <a:gd name="T2" fmla="*/ 105 w 208"/>
                <a:gd name="T3" fmla="*/ 0 h 239"/>
                <a:gd name="T4" fmla="*/ 208 w 208"/>
                <a:gd name="T5" fmla="*/ 104 h 239"/>
                <a:gd name="T6" fmla="*/ 158 w 208"/>
                <a:gd name="T7" fmla="*/ 104 h 239"/>
                <a:gd name="T8" fmla="*/ 158 w 208"/>
                <a:gd name="T9" fmla="*/ 239 h 239"/>
                <a:gd name="T10" fmla="*/ 52 w 208"/>
                <a:gd name="T11" fmla="*/ 239 h 239"/>
                <a:gd name="T12" fmla="*/ 52 w 208"/>
                <a:gd name="T13" fmla="*/ 104 h 239"/>
                <a:gd name="T14" fmla="*/ 0 w 208"/>
                <a:gd name="T15" fmla="*/ 104 h 2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239">
                  <a:moveTo>
                    <a:pt x="0" y="104"/>
                  </a:moveTo>
                  <a:lnTo>
                    <a:pt x="105" y="0"/>
                  </a:lnTo>
                  <a:lnTo>
                    <a:pt x="208" y="104"/>
                  </a:lnTo>
                  <a:lnTo>
                    <a:pt x="158" y="104"/>
                  </a:lnTo>
                  <a:lnTo>
                    <a:pt x="158" y="239"/>
                  </a:lnTo>
                  <a:lnTo>
                    <a:pt x="52" y="239"/>
                  </a:lnTo>
                  <a:lnTo>
                    <a:pt x="52" y="104"/>
                  </a:lnTo>
                  <a:lnTo>
                    <a:pt x="0" y="104"/>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84" name="işļîďê"/>
            <p:cNvSpPr/>
            <p:nvPr>
              <p:custDataLst>
                <p:tags r:id="rId79"/>
              </p:custDataLst>
            </p:nvPr>
          </p:nvSpPr>
          <p:spPr bwMode="auto">
            <a:xfrm>
              <a:off x="3254376" y="1663700"/>
              <a:ext cx="1430338" cy="209550"/>
            </a:xfrm>
            <a:custGeom>
              <a:avLst/>
              <a:gdLst>
                <a:gd name="T0" fmla="*/ 63 w 629"/>
                <a:gd name="T1" fmla="*/ 92 h 92"/>
                <a:gd name="T2" fmla="*/ 313 w 629"/>
                <a:gd name="T3" fmla="*/ 92 h 92"/>
                <a:gd name="T4" fmla="*/ 564 w 629"/>
                <a:gd name="T5" fmla="*/ 92 h 92"/>
                <a:gd name="T6" fmla="*/ 565 w 629"/>
                <a:gd name="T7" fmla="*/ 92 h 92"/>
                <a:gd name="T8" fmla="*/ 629 w 629"/>
                <a:gd name="T9" fmla="*/ 46 h 92"/>
                <a:gd name="T10" fmla="*/ 565 w 629"/>
                <a:gd name="T11" fmla="*/ 0 h 92"/>
                <a:gd name="T12" fmla="*/ 314 w 629"/>
                <a:gd name="T13" fmla="*/ 0 h 92"/>
                <a:gd name="T14" fmla="*/ 64 w 629"/>
                <a:gd name="T15" fmla="*/ 0 h 92"/>
                <a:gd name="T16" fmla="*/ 63 w 629"/>
                <a:gd name="T17" fmla="*/ 0 h 92"/>
                <a:gd name="T18" fmla="*/ 0 w 629"/>
                <a:gd name="T19" fmla="*/ 46 h 92"/>
                <a:gd name="T20" fmla="*/ 63 w 629"/>
                <a:gd name="T21"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9" h="92">
                  <a:moveTo>
                    <a:pt x="63" y="92"/>
                  </a:moveTo>
                  <a:cubicBezTo>
                    <a:pt x="146" y="92"/>
                    <a:pt x="230" y="92"/>
                    <a:pt x="313" y="92"/>
                  </a:cubicBezTo>
                  <a:cubicBezTo>
                    <a:pt x="397" y="92"/>
                    <a:pt x="480" y="92"/>
                    <a:pt x="564" y="92"/>
                  </a:cubicBezTo>
                  <a:cubicBezTo>
                    <a:pt x="565" y="92"/>
                    <a:pt x="565" y="92"/>
                    <a:pt x="565" y="92"/>
                  </a:cubicBezTo>
                  <a:cubicBezTo>
                    <a:pt x="600" y="92"/>
                    <a:pt x="629" y="71"/>
                    <a:pt x="629" y="46"/>
                  </a:cubicBezTo>
                  <a:cubicBezTo>
                    <a:pt x="629" y="21"/>
                    <a:pt x="600" y="0"/>
                    <a:pt x="565" y="0"/>
                  </a:cubicBezTo>
                  <a:cubicBezTo>
                    <a:pt x="482" y="0"/>
                    <a:pt x="398" y="0"/>
                    <a:pt x="314" y="0"/>
                  </a:cubicBezTo>
                  <a:cubicBezTo>
                    <a:pt x="231" y="0"/>
                    <a:pt x="148" y="0"/>
                    <a:pt x="64" y="0"/>
                  </a:cubicBezTo>
                  <a:cubicBezTo>
                    <a:pt x="64" y="0"/>
                    <a:pt x="64" y="0"/>
                    <a:pt x="63" y="0"/>
                  </a:cubicBezTo>
                  <a:cubicBezTo>
                    <a:pt x="29" y="0"/>
                    <a:pt x="0" y="21"/>
                    <a:pt x="0" y="46"/>
                  </a:cubicBezTo>
                  <a:cubicBezTo>
                    <a:pt x="0" y="71"/>
                    <a:pt x="29" y="92"/>
                    <a:pt x="63" y="92"/>
                  </a:cubicBezTo>
                  <a:close/>
                </a:path>
              </a:pathLst>
            </a:custGeom>
            <a:solidFill>
              <a:srgbClr val="E6E4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85" name="íṡľïḍe"/>
            <p:cNvSpPr/>
            <p:nvPr>
              <p:custDataLst>
                <p:tags r:id="rId80"/>
              </p:custDataLst>
            </p:nvPr>
          </p:nvSpPr>
          <p:spPr bwMode="auto">
            <a:xfrm>
              <a:off x="4638676" y="1228725"/>
              <a:ext cx="577850" cy="207963"/>
            </a:xfrm>
            <a:custGeom>
              <a:avLst/>
              <a:gdLst>
                <a:gd name="T0" fmla="*/ 45 w 254"/>
                <a:gd name="T1" fmla="*/ 92 h 92"/>
                <a:gd name="T2" fmla="*/ 209 w 254"/>
                <a:gd name="T3" fmla="*/ 92 h 92"/>
                <a:gd name="T4" fmla="*/ 254 w 254"/>
                <a:gd name="T5" fmla="*/ 46 h 92"/>
                <a:gd name="T6" fmla="*/ 209 w 254"/>
                <a:gd name="T7" fmla="*/ 0 h 92"/>
                <a:gd name="T8" fmla="*/ 45 w 254"/>
                <a:gd name="T9" fmla="*/ 0 h 92"/>
                <a:gd name="T10" fmla="*/ 0 w 254"/>
                <a:gd name="T11" fmla="*/ 46 h 92"/>
                <a:gd name="T12" fmla="*/ 45 w 254"/>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254" h="92">
                  <a:moveTo>
                    <a:pt x="45" y="92"/>
                  </a:moveTo>
                  <a:cubicBezTo>
                    <a:pt x="100" y="92"/>
                    <a:pt x="154" y="92"/>
                    <a:pt x="209" y="92"/>
                  </a:cubicBezTo>
                  <a:cubicBezTo>
                    <a:pt x="234" y="92"/>
                    <a:pt x="254" y="71"/>
                    <a:pt x="254" y="46"/>
                  </a:cubicBezTo>
                  <a:cubicBezTo>
                    <a:pt x="254" y="21"/>
                    <a:pt x="234" y="0"/>
                    <a:pt x="209" y="0"/>
                  </a:cubicBezTo>
                  <a:cubicBezTo>
                    <a:pt x="154" y="0"/>
                    <a:pt x="100" y="0"/>
                    <a:pt x="45" y="0"/>
                  </a:cubicBezTo>
                  <a:cubicBezTo>
                    <a:pt x="20" y="0"/>
                    <a:pt x="0" y="21"/>
                    <a:pt x="0" y="46"/>
                  </a:cubicBezTo>
                  <a:cubicBezTo>
                    <a:pt x="0" y="71"/>
                    <a:pt x="20" y="92"/>
                    <a:pt x="45" y="92"/>
                  </a:cubicBezTo>
                  <a:close/>
                </a:path>
              </a:pathLst>
            </a:custGeom>
            <a:solidFill>
              <a:srgbClr val="E6E4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86" name="îŝļiḓe"/>
            <p:cNvSpPr/>
            <p:nvPr>
              <p:custDataLst>
                <p:tags r:id="rId81"/>
              </p:custDataLst>
            </p:nvPr>
          </p:nvSpPr>
          <p:spPr bwMode="auto">
            <a:xfrm>
              <a:off x="7916863" y="1516063"/>
              <a:ext cx="579438" cy="206375"/>
            </a:xfrm>
            <a:custGeom>
              <a:avLst/>
              <a:gdLst>
                <a:gd name="T0" fmla="*/ 46 w 255"/>
                <a:gd name="T1" fmla="*/ 91 h 91"/>
                <a:gd name="T2" fmla="*/ 210 w 255"/>
                <a:gd name="T3" fmla="*/ 91 h 91"/>
                <a:gd name="T4" fmla="*/ 255 w 255"/>
                <a:gd name="T5" fmla="*/ 46 h 91"/>
                <a:gd name="T6" fmla="*/ 210 w 255"/>
                <a:gd name="T7" fmla="*/ 0 h 91"/>
                <a:gd name="T8" fmla="*/ 46 w 255"/>
                <a:gd name="T9" fmla="*/ 0 h 91"/>
                <a:gd name="T10" fmla="*/ 0 w 255"/>
                <a:gd name="T11" fmla="*/ 46 h 91"/>
                <a:gd name="T12" fmla="*/ 46 w 255"/>
                <a:gd name="T13" fmla="*/ 91 h 91"/>
              </a:gdLst>
              <a:ahLst/>
              <a:cxnLst>
                <a:cxn ang="0">
                  <a:pos x="T0" y="T1"/>
                </a:cxn>
                <a:cxn ang="0">
                  <a:pos x="T2" y="T3"/>
                </a:cxn>
                <a:cxn ang="0">
                  <a:pos x="T4" y="T5"/>
                </a:cxn>
                <a:cxn ang="0">
                  <a:pos x="T6" y="T7"/>
                </a:cxn>
                <a:cxn ang="0">
                  <a:pos x="T8" y="T9"/>
                </a:cxn>
                <a:cxn ang="0">
                  <a:pos x="T10" y="T11"/>
                </a:cxn>
                <a:cxn ang="0">
                  <a:pos x="T12" y="T13"/>
                </a:cxn>
              </a:cxnLst>
              <a:rect l="0" t="0" r="r" b="b"/>
              <a:pathLst>
                <a:path w="255" h="91">
                  <a:moveTo>
                    <a:pt x="46" y="91"/>
                  </a:moveTo>
                  <a:cubicBezTo>
                    <a:pt x="101" y="91"/>
                    <a:pt x="155" y="91"/>
                    <a:pt x="210" y="91"/>
                  </a:cubicBezTo>
                  <a:cubicBezTo>
                    <a:pt x="235" y="91"/>
                    <a:pt x="255" y="71"/>
                    <a:pt x="255" y="46"/>
                  </a:cubicBezTo>
                  <a:cubicBezTo>
                    <a:pt x="255" y="21"/>
                    <a:pt x="235" y="0"/>
                    <a:pt x="210" y="0"/>
                  </a:cubicBezTo>
                  <a:cubicBezTo>
                    <a:pt x="155" y="0"/>
                    <a:pt x="101" y="0"/>
                    <a:pt x="46" y="0"/>
                  </a:cubicBezTo>
                  <a:cubicBezTo>
                    <a:pt x="21" y="0"/>
                    <a:pt x="0" y="21"/>
                    <a:pt x="0" y="46"/>
                  </a:cubicBezTo>
                  <a:cubicBezTo>
                    <a:pt x="0" y="71"/>
                    <a:pt x="21" y="91"/>
                    <a:pt x="46" y="91"/>
                  </a:cubicBezTo>
                  <a:close/>
                </a:path>
              </a:pathLst>
            </a:custGeom>
            <a:solidFill>
              <a:srgbClr val="E6E4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87" name="îSlïḋê"/>
            <p:cNvSpPr/>
            <p:nvPr>
              <p:custDataLst>
                <p:tags r:id="rId82"/>
              </p:custDataLst>
            </p:nvPr>
          </p:nvSpPr>
          <p:spPr bwMode="auto">
            <a:xfrm>
              <a:off x="8356601" y="4575175"/>
              <a:ext cx="581025" cy="207963"/>
            </a:xfrm>
            <a:custGeom>
              <a:avLst/>
              <a:gdLst>
                <a:gd name="T0" fmla="*/ 46 w 255"/>
                <a:gd name="T1" fmla="*/ 92 h 92"/>
                <a:gd name="T2" fmla="*/ 209 w 255"/>
                <a:gd name="T3" fmla="*/ 92 h 92"/>
                <a:gd name="T4" fmla="*/ 255 w 255"/>
                <a:gd name="T5" fmla="*/ 46 h 92"/>
                <a:gd name="T6" fmla="*/ 209 w 255"/>
                <a:gd name="T7" fmla="*/ 0 h 92"/>
                <a:gd name="T8" fmla="*/ 46 w 255"/>
                <a:gd name="T9" fmla="*/ 0 h 92"/>
                <a:gd name="T10" fmla="*/ 0 w 255"/>
                <a:gd name="T11" fmla="*/ 46 h 92"/>
                <a:gd name="T12" fmla="*/ 46 w 255"/>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255" h="92">
                  <a:moveTo>
                    <a:pt x="46" y="92"/>
                  </a:moveTo>
                  <a:cubicBezTo>
                    <a:pt x="100" y="92"/>
                    <a:pt x="155" y="92"/>
                    <a:pt x="209" y="92"/>
                  </a:cubicBezTo>
                  <a:cubicBezTo>
                    <a:pt x="234" y="92"/>
                    <a:pt x="255" y="71"/>
                    <a:pt x="255" y="46"/>
                  </a:cubicBezTo>
                  <a:cubicBezTo>
                    <a:pt x="255" y="21"/>
                    <a:pt x="234" y="0"/>
                    <a:pt x="209" y="0"/>
                  </a:cubicBezTo>
                  <a:cubicBezTo>
                    <a:pt x="155" y="0"/>
                    <a:pt x="100" y="0"/>
                    <a:pt x="46" y="0"/>
                  </a:cubicBezTo>
                  <a:cubicBezTo>
                    <a:pt x="21" y="0"/>
                    <a:pt x="0" y="21"/>
                    <a:pt x="0" y="46"/>
                  </a:cubicBezTo>
                  <a:cubicBezTo>
                    <a:pt x="0" y="71"/>
                    <a:pt x="21" y="92"/>
                    <a:pt x="46" y="92"/>
                  </a:cubicBezTo>
                  <a:close/>
                </a:path>
              </a:pathLst>
            </a:custGeom>
            <a:solidFill>
              <a:srgbClr val="E6E4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88" name="íşľïḑè"/>
            <p:cNvSpPr/>
            <p:nvPr>
              <p:custDataLst>
                <p:tags r:id="rId83"/>
              </p:custDataLst>
            </p:nvPr>
          </p:nvSpPr>
          <p:spPr bwMode="auto">
            <a:xfrm>
              <a:off x="4394201" y="5421313"/>
              <a:ext cx="579438" cy="209550"/>
            </a:xfrm>
            <a:custGeom>
              <a:avLst/>
              <a:gdLst>
                <a:gd name="T0" fmla="*/ 46 w 255"/>
                <a:gd name="T1" fmla="*/ 92 h 92"/>
                <a:gd name="T2" fmla="*/ 209 w 255"/>
                <a:gd name="T3" fmla="*/ 92 h 92"/>
                <a:gd name="T4" fmla="*/ 255 w 255"/>
                <a:gd name="T5" fmla="*/ 46 h 92"/>
                <a:gd name="T6" fmla="*/ 209 w 255"/>
                <a:gd name="T7" fmla="*/ 0 h 92"/>
                <a:gd name="T8" fmla="*/ 46 w 255"/>
                <a:gd name="T9" fmla="*/ 0 h 92"/>
                <a:gd name="T10" fmla="*/ 0 w 255"/>
                <a:gd name="T11" fmla="*/ 46 h 92"/>
                <a:gd name="T12" fmla="*/ 46 w 255"/>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255" h="92">
                  <a:moveTo>
                    <a:pt x="46" y="92"/>
                  </a:moveTo>
                  <a:cubicBezTo>
                    <a:pt x="100" y="92"/>
                    <a:pt x="155" y="92"/>
                    <a:pt x="209" y="92"/>
                  </a:cubicBezTo>
                  <a:cubicBezTo>
                    <a:pt x="234" y="92"/>
                    <a:pt x="255" y="71"/>
                    <a:pt x="255" y="46"/>
                  </a:cubicBezTo>
                  <a:cubicBezTo>
                    <a:pt x="255" y="21"/>
                    <a:pt x="234" y="0"/>
                    <a:pt x="209" y="0"/>
                  </a:cubicBezTo>
                  <a:cubicBezTo>
                    <a:pt x="155" y="0"/>
                    <a:pt x="100" y="0"/>
                    <a:pt x="46" y="0"/>
                  </a:cubicBezTo>
                  <a:cubicBezTo>
                    <a:pt x="21" y="0"/>
                    <a:pt x="0" y="21"/>
                    <a:pt x="0" y="46"/>
                  </a:cubicBezTo>
                  <a:cubicBezTo>
                    <a:pt x="0" y="71"/>
                    <a:pt x="21" y="92"/>
                    <a:pt x="46" y="92"/>
                  </a:cubicBezTo>
                  <a:close/>
                </a:path>
              </a:pathLst>
            </a:custGeom>
            <a:solidFill>
              <a:srgbClr val="E6E4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89" name="îṩḷïḋe"/>
            <p:cNvSpPr/>
            <p:nvPr>
              <p:custDataLst>
                <p:tags r:id="rId84"/>
              </p:custDataLst>
            </p:nvPr>
          </p:nvSpPr>
          <p:spPr bwMode="auto">
            <a:xfrm>
              <a:off x="3633788" y="2173288"/>
              <a:ext cx="581025" cy="207963"/>
            </a:xfrm>
            <a:custGeom>
              <a:avLst/>
              <a:gdLst>
                <a:gd name="T0" fmla="*/ 46 w 255"/>
                <a:gd name="T1" fmla="*/ 92 h 92"/>
                <a:gd name="T2" fmla="*/ 209 w 255"/>
                <a:gd name="T3" fmla="*/ 92 h 92"/>
                <a:gd name="T4" fmla="*/ 255 w 255"/>
                <a:gd name="T5" fmla="*/ 46 h 92"/>
                <a:gd name="T6" fmla="*/ 209 w 255"/>
                <a:gd name="T7" fmla="*/ 0 h 92"/>
                <a:gd name="T8" fmla="*/ 46 w 255"/>
                <a:gd name="T9" fmla="*/ 0 h 92"/>
                <a:gd name="T10" fmla="*/ 0 w 255"/>
                <a:gd name="T11" fmla="*/ 46 h 92"/>
                <a:gd name="T12" fmla="*/ 46 w 255"/>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255" h="92">
                  <a:moveTo>
                    <a:pt x="46" y="92"/>
                  </a:moveTo>
                  <a:cubicBezTo>
                    <a:pt x="100" y="92"/>
                    <a:pt x="155" y="92"/>
                    <a:pt x="209" y="92"/>
                  </a:cubicBezTo>
                  <a:cubicBezTo>
                    <a:pt x="234" y="92"/>
                    <a:pt x="255" y="71"/>
                    <a:pt x="255" y="46"/>
                  </a:cubicBezTo>
                  <a:cubicBezTo>
                    <a:pt x="255" y="21"/>
                    <a:pt x="234" y="0"/>
                    <a:pt x="209" y="0"/>
                  </a:cubicBezTo>
                  <a:cubicBezTo>
                    <a:pt x="155" y="0"/>
                    <a:pt x="100" y="0"/>
                    <a:pt x="46" y="0"/>
                  </a:cubicBezTo>
                  <a:cubicBezTo>
                    <a:pt x="21" y="0"/>
                    <a:pt x="0" y="21"/>
                    <a:pt x="0" y="46"/>
                  </a:cubicBezTo>
                  <a:cubicBezTo>
                    <a:pt x="0" y="71"/>
                    <a:pt x="21" y="92"/>
                    <a:pt x="46" y="92"/>
                  </a:cubicBezTo>
                  <a:close/>
                </a:path>
              </a:pathLst>
            </a:custGeom>
            <a:solidFill>
              <a:srgbClr val="E6E4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90" name="ïṡḻïdê"/>
            <p:cNvSpPr/>
            <p:nvPr>
              <p:custDataLst>
                <p:tags r:id="rId85"/>
              </p:custDataLst>
            </p:nvPr>
          </p:nvSpPr>
          <p:spPr bwMode="auto">
            <a:xfrm>
              <a:off x="7689851" y="4929188"/>
              <a:ext cx="1035050" cy="206375"/>
            </a:xfrm>
            <a:custGeom>
              <a:avLst/>
              <a:gdLst>
                <a:gd name="T0" fmla="*/ 46 w 456"/>
                <a:gd name="T1" fmla="*/ 91 h 91"/>
                <a:gd name="T2" fmla="*/ 227 w 456"/>
                <a:gd name="T3" fmla="*/ 91 h 91"/>
                <a:gd name="T4" fmla="*/ 409 w 456"/>
                <a:gd name="T5" fmla="*/ 91 h 91"/>
                <a:gd name="T6" fmla="*/ 410 w 456"/>
                <a:gd name="T7" fmla="*/ 91 h 91"/>
                <a:gd name="T8" fmla="*/ 456 w 456"/>
                <a:gd name="T9" fmla="*/ 46 h 91"/>
                <a:gd name="T10" fmla="*/ 410 w 456"/>
                <a:gd name="T11" fmla="*/ 0 h 91"/>
                <a:gd name="T12" fmla="*/ 228 w 456"/>
                <a:gd name="T13" fmla="*/ 0 h 91"/>
                <a:gd name="T14" fmla="*/ 47 w 456"/>
                <a:gd name="T15" fmla="*/ 0 h 91"/>
                <a:gd name="T16" fmla="*/ 46 w 456"/>
                <a:gd name="T17" fmla="*/ 0 h 91"/>
                <a:gd name="T18" fmla="*/ 0 w 456"/>
                <a:gd name="T19" fmla="*/ 46 h 91"/>
                <a:gd name="T20" fmla="*/ 46 w 456"/>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91">
                  <a:moveTo>
                    <a:pt x="46" y="91"/>
                  </a:moveTo>
                  <a:cubicBezTo>
                    <a:pt x="106" y="91"/>
                    <a:pt x="167" y="91"/>
                    <a:pt x="227" y="91"/>
                  </a:cubicBezTo>
                  <a:cubicBezTo>
                    <a:pt x="288" y="91"/>
                    <a:pt x="348" y="91"/>
                    <a:pt x="409" y="91"/>
                  </a:cubicBezTo>
                  <a:cubicBezTo>
                    <a:pt x="410" y="91"/>
                    <a:pt x="410" y="91"/>
                    <a:pt x="410" y="91"/>
                  </a:cubicBezTo>
                  <a:cubicBezTo>
                    <a:pt x="435" y="91"/>
                    <a:pt x="456" y="70"/>
                    <a:pt x="456" y="46"/>
                  </a:cubicBezTo>
                  <a:cubicBezTo>
                    <a:pt x="456" y="21"/>
                    <a:pt x="435" y="0"/>
                    <a:pt x="410" y="0"/>
                  </a:cubicBezTo>
                  <a:cubicBezTo>
                    <a:pt x="349" y="0"/>
                    <a:pt x="289" y="0"/>
                    <a:pt x="228" y="0"/>
                  </a:cubicBezTo>
                  <a:cubicBezTo>
                    <a:pt x="168" y="0"/>
                    <a:pt x="107" y="0"/>
                    <a:pt x="47" y="0"/>
                  </a:cubicBezTo>
                  <a:cubicBezTo>
                    <a:pt x="46" y="0"/>
                    <a:pt x="46" y="0"/>
                    <a:pt x="46" y="0"/>
                  </a:cubicBezTo>
                  <a:cubicBezTo>
                    <a:pt x="21" y="0"/>
                    <a:pt x="0" y="21"/>
                    <a:pt x="0" y="46"/>
                  </a:cubicBezTo>
                  <a:cubicBezTo>
                    <a:pt x="0" y="70"/>
                    <a:pt x="21" y="91"/>
                    <a:pt x="46" y="91"/>
                  </a:cubicBezTo>
                  <a:close/>
                </a:path>
              </a:pathLst>
            </a:custGeom>
            <a:solidFill>
              <a:srgbClr val="E6E4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grpSp>
      <p:sp>
        <p:nvSpPr>
          <p:cNvPr id="5" name="任意多边形 4"/>
          <p:cNvSpPr/>
          <p:nvPr>
            <p:custDataLst>
              <p:tags r:id="rId86"/>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91" name="任意多边形 90"/>
          <p:cNvSpPr/>
          <p:nvPr>
            <p:custDataLst>
              <p:tags r:id="rId87"/>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03  </a:t>
            </a:r>
            <a:r>
              <a:rPr lang="zh-CN" altLang="en-US" sz="3000">
                <a:solidFill>
                  <a:schemeClr val="accent1"/>
                </a:solidFill>
                <a:latin typeface="Times New Roman" panose="02020603050405020304" charset="0"/>
                <a:ea typeface="微软雅黑" panose="020B0503020204020204" pitchFamily="34" charset="-122"/>
                <a:sym typeface="+mn-ea"/>
              </a:rPr>
              <a:t>杜绝不安全的行为习惯</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ustDataLst>
      <p:tags r:id="rId88"/>
    </p:custDataLst>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259"/>
          <p:cNvSpPr>
            <a:spLocks noChangeArrowheads="1"/>
          </p:cNvSpPr>
          <p:nvPr>
            <p:custDataLst>
              <p:tags r:id="rId1"/>
            </p:custDataLst>
          </p:nvPr>
        </p:nvSpPr>
        <p:spPr bwMode="auto">
          <a:xfrm>
            <a:off x="1836727" y="2143395"/>
            <a:ext cx="2196442" cy="186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1500" b="1" cap="all" spc="300" dirty="0">
                <a:solidFill>
                  <a:schemeClr val="accent1"/>
                </a:solidFill>
                <a:latin typeface="Times New Roman" panose="02020603050405020304" charset="0"/>
                <a:cs typeface="Arial" panose="020B0604020202020204" pitchFamily="34" charset="0"/>
              </a:rPr>
              <a:t>04</a:t>
            </a:r>
            <a:endParaRPr lang="en-US" altLang="zh-CN" sz="11500" b="1" cap="all" spc="300" dirty="0">
              <a:solidFill>
                <a:schemeClr val="accent1"/>
              </a:solidFill>
              <a:latin typeface="Times New Roman" panose="02020603050405020304" charset="0"/>
              <a:cs typeface="Arial" panose="020B0604020202020204" pitchFamily="34" charset="0"/>
            </a:endParaRPr>
          </a:p>
        </p:txBody>
      </p:sp>
      <p:sp>
        <p:nvSpPr>
          <p:cNvPr id="6" name="Freeform 6"/>
          <p:cNvSpPr/>
          <p:nvPr>
            <p:custDataLst>
              <p:tags r:id="rId2"/>
            </p:custDataLst>
          </p:nvPr>
        </p:nvSpPr>
        <p:spPr bwMode="auto">
          <a:xfrm>
            <a:off x="354" y="5397910"/>
            <a:ext cx="12858044" cy="1834739"/>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2"/>
          </a:solidFill>
          <a:ln w="0">
            <a:noFill/>
            <a:prstDash val="solid"/>
            <a:round/>
          </a:ln>
        </p:spPr>
        <p:txBody>
          <a:bodyPr vert="horz" wrap="square" lIns="128580" tIns="64290" rIns="128580" bIns="64290" numCol="1" anchor="t" anchorCtr="0" compatLnSpc="1"/>
          <a:lstStyle/>
          <a:p>
            <a:endParaRPr lang="zh-CN" altLang="en-US" sz="1800">
              <a:solidFill>
                <a:schemeClr val="dk1"/>
              </a:solidFill>
            </a:endParaRPr>
          </a:p>
        </p:txBody>
      </p:sp>
      <p:sp>
        <p:nvSpPr>
          <p:cNvPr id="7" name="Freeform 7"/>
          <p:cNvSpPr/>
          <p:nvPr>
            <p:custDataLst>
              <p:tags r:id="rId3"/>
            </p:custDataLst>
          </p:nvPr>
        </p:nvSpPr>
        <p:spPr bwMode="auto">
          <a:xfrm>
            <a:off x="354" y="5128493"/>
            <a:ext cx="12858044" cy="593017"/>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2"/>
          </a:solidFill>
          <a:ln w="0">
            <a:noFill/>
            <a:prstDash val="solid"/>
            <a:round/>
          </a:ln>
        </p:spPr>
        <p:txBody>
          <a:bodyPr vert="horz" wrap="square" lIns="128580" tIns="64290" rIns="128580" bIns="64290" numCol="1" anchor="t" anchorCtr="0" compatLnSpc="1"/>
          <a:lstStyle/>
          <a:p>
            <a:endParaRPr lang="zh-CN" altLang="en-US" sz="1800">
              <a:solidFill>
                <a:schemeClr val="dk1"/>
              </a:solidFill>
            </a:endParaRPr>
          </a:p>
        </p:txBody>
      </p:sp>
      <p:sp>
        <p:nvSpPr>
          <p:cNvPr id="4" name="TextBox 48"/>
          <p:cNvSpPr txBox="1"/>
          <p:nvPr/>
        </p:nvSpPr>
        <p:spPr>
          <a:xfrm>
            <a:off x="5493385" y="2823845"/>
            <a:ext cx="6476365" cy="768985"/>
          </a:xfrm>
          <a:prstGeom prst="rect">
            <a:avLst/>
          </a:prstGeom>
          <a:noFill/>
        </p:spPr>
        <p:txBody>
          <a:bodyPr wrap="square" lIns="0" tIns="0" rIns="0" bIns="0" rtlCol="0">
            <a:spAutoFit/>
          </a:bodyPr>
          <a:lstStyle/>
          <a:p>
            <a:pPr algn="ctr"/>
            <a:r>
              <a:rPr lang="zh-CN" altLang="en-US" sz="5000" b="1">
                <a:solidFill>
                  <a:schemeClr val="accent1"/>
                </a:solidFill>
                <a:latin typeface="Times New Roman" panose="02020603050405020304" charset="0"/>
                <a:ea typeface="微软雅黑" panose="020B0503020204020204" pitchFamily="34" charset="-122"/>
                <a:sym typeface="+mn-ea"/>
              </a:rPr>
              <a:t>消除不安全的生产隐患</a:t>
            </a:r>
            <a:endParaRPr lang="zh-CN" altLang="en-US" sz="5000" b="1" dirty="0">
              <a:solidFill>
                <a:schemeClr val="accent1"/>
              </a:solidFill>
              <a:latin typeface="Times New Roman" panose="02020603050405020304" charset="0"/>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10545" y="1231693"/>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解决设备的问题</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 name="文本框 1"/>
          <p:cNvSpPr txBox="1"/>
          <p:nvPr>
            <p:custDataLst>
              <p:tags r:id="rId2"/>
            </p:custDataLst>
          </p:nvPr>
        </p:nvSpPr>
        <p:spPr>
          <a:xfrm>
            <a:off x="1539068" y="1713084"/>
            <a:ext cx="3571679" cy="437515"/>
          </a:xfrm>
          <a:prstGeom prst="rect">
            <a:avLst/>
          </a:prstGeom>
          <a:noFill/>
        </p:spPr>
        <p:txBody>
          <a:bodyPr wrap="square" rtlCol="0" anchor="t">
            <a:spAutoFit/>
          </a:bodyPr>
          <a:lstStyle/>
          <a:p>
            <a:pPr algn="l"/>
            <a:r>
              <a:rPr lang="zh-CN" altLang="en-US" sz="2250">
                <a:solidFill>
                  <a:schemeClr val="dk1">
                    <a:lumMod val="75000"/>
                    <a:lumOff val="25000"/>
                  </a:schemeClr>
                </a:solidFill>
                <a:latin typeface="Times New Roman" panose="02020603050405020304" charset="0"/>
                <a:ea typeface="微软雅黑" panose="020B0503020204020204" pitchFamily="34" charset="-122"/>
              </a:rPr>
              <a:t>那就是对父母的不忠不孝!</a:t>
            </a:r>
            <a:endParaRPr lang="zh-CN" altLang="en-US" sz="2250">
              <a:solidFill>
                <a:schemeClr val="dk1">
                  <a:lumMod val="75000"/>
                  <a:lumOff val="25000"/>
                </a:schemeClr>
              </a:solidFill>
              <a:latin typeface="Times New Roman" panose="02020603050405020304" charset="0"/>
              <a:ea typeface="微软雅黑" panose="020B0503020204020204" pitchFamily="34" charset="-122"/>
            </a:endParaRPr>
          </a:p>
        </p:txBody>
      </p:sp>
      <p:grpSp>
        <p:nvGrpSpPr>
          <p:cNvPr id="23" name="组合 22"/>
          <p:cNvGrpSpPr/>
          <p:nvPr/>
        </p:nvGrpSpPr>
        <p:grpSpPr>
          <a:xfrm>
            <a:off x="2717329" y="2264266"/>
            <a:ext cx="8141642" cy="4727117"/>
            <a:chOff x="3451" y="2179"/>
            <a:chExt cx="9118" cy="5294"/>
          </a:xfrm>
        </p:grpSpPr>
        <p:sp>
          <p:nvSpPr>
            <p:cNvPr id="17" name="等腰三角形 16"/>
            <p:cNvSpPr/>
            <p:nvPr>
              <p:custDataLst>
                <p:tags r:id="rId3"/>
              </p:custDataLst>
            </p:nvPr>
          </p:nvSpPr>
          <p:spPr>
            <a:xfrm flipH="1">
              <a:off x="11169" y="3308"/>
              <a:ext cx="1210" cy="1043"/>
            </a:xfrm>
            <a:prstGeom prst="triangle">
              <a:avLst/>
            </a:prstGeom>
            <a:solidFill>
              <a:schemeClr val="accent2"/>
            </a:solidFill>
          </p:spPr>
          <p:txBody>
            <a:bodyPr rot="0" spcFirstLastPara="0" vertOverflow="overflow" horzOverflow="overflow" vert="horz" wrap="square" lIns="96435" tIns="48217" rIns="96435" bIns="227800" numCol="1" spcCol="0" rtlCol="0" fromWordArt="0" anchor="ctr" anchorCtr="0" forceAA="0" compatLnSpc="1">
              <a:noAutofit/>
            </a:bodyPr>
            <a:lstStyle/>
            <a:p>
              <a:pPr algn="ctr"/>
              <a:r>
                <a:rPr lang="en-US" altLang="zh-CN" sz="2110" b="1" dirty="0">
                  <a:solidFill>
                    <a:schemeClr val="lt1"/>
                  </a:solidFill>
                  <a:latin typeface="微软雅黑" panose="020B0503020204020204" pitchFamily="34" charset="-122"/>
                  <a:ea typeface="微软雅黑" panose="020B0503020204020204" pitchFamily="34" charset="-122"/>
                  <a:sym typeface="Arial" panose="020B0604020202020204" pitchFamily="34" charset="0"/>
                </a:rPr>
                <a:t>02</a:t>
              </a:r>
              <a:endParaRPr lang="en-US" altLang="zh-CN" sz="2110" b="1" dirty="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4" name="任意多边形 23"/>
            <p:cNvSpPr/>
            <p:nvPr>
              <p:custDataLst>
                <p:tags r:id="rId4"/>
              </p:custDataLst>
            </p:nvPr>
          </p:nvSpPr>
          <p:spPr>
            <a:xfrm flipH="1">
              <a:off x="5635" y="3702"/>
              <a:ext cx="5832" cy="649"/>
            </a:xfrm>
            <a:custGeom>
              <a:avLst/>
              <a:gdLst>
                <a:gd name="connsiteX0" fmla="*/ 5420975 w 5420975"/>
                <a:gd name="connsiteY0" fmla="*/ 0 h 523971"/>
                <a:gd name="connsiteX1" fmla="*/ 4295888 w 5420975"/>
                <a:gd name="connsiteY1" fmla="*/ 0 h 523971"/>
                <a:gd name="connsiteX2" fmla="*/ 1125087 w 5420975"/>
                <a:gd name="connsiteY2" fmla="*/ 0 h 523971"/>
                <a:gd name="connsiteX3" fmla="*/ 0 w 5420975"/>
                <a:gd name="connsiteY3" fmla="*/ 0 h 523971"/>
                <a:gd name="connsiteX4" fmla="*/ 303903 w 5420975"/>
                <a:gd name="connsiteY4" fmla="*/ 523971 h 523971"/>
                <a:gd name="connsiteX5" fmla="*/ 1428990 w 5420975"/>
                <a:gd name="connsiteY5" fmla="*/ 523971 h 523971"/>
                <a:gd name="connsiteX6" fmla="*/ 4295888 w 5420975"/>
                <a:gd name="connsiteY6" fmla="*/ 523971 h 523971"/>
                <a:gd name="connsiteX7" fmla="*/ 5420975 w 5420975"/>
                <a:gd name="connsiteY7" fmla="*/ 523971 h 52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975" h="523971">
                  <a:moveTo>
                    <a:pt x="5420975" y="0"/>
                  </a:moveTo>
                  <a:lnTo>
                    <a:pt x="4295888" y="0"/>
                  </a:lnTo>
                  <a:lnTo>
                    <a:pt x="1125087" y="0"/>
                  </a:lnTo>
                  <a:lnTo>
                    <a:pt x="0" y="0"/>
                  </a:lnTo>
                  <a:lnTo>
                    <a:pt x="303903" y="523971"/>
                  </a:lnTo>
                  <a:lnTo>
                    <a:pt x="1428990" y="523971"/>
                  </a:lnTo>
                  <a:lnTo>
                    <a:pt x="4295888" y="523971"/>
                  </a:lnTo>
                  <a:lnTo>
                    <a:pt x="5420975" y="523971"/>
                  </a:lnTo>
                  <a:close/>
                </a:path>
              </a:pathLst>
            </a:custGeom>
            <a:solidFill>
              <a:schemeClr val="accent2"/>
            </a:solidFill>
          </p:spPr>
          <p:txBody>
            <a:bodyPr rot="0" spcFirstLastPara="0" vertOverflow="overflow" horzOverflow="overflow" vert="horz" wrap="square" lIns="94916" tIns="48217" rIns="265766" bIns="48217" numCol="1" spcCol="0" rtlCol="0" fromWordArt="0" anchor="ctr" anchorCtr="0" forceAA="0" compatLnSpc="1">
              <a:normAutofit/>
            </a:bodyPr>
            <a:lstStyle/>
            <a:p>
              <a:pPr marL="0" lvl="0" indent="0" algn="ctr">
                <a:lnSpc>
                  <a:spcPct val="100000"/>
                </a:lnSpc>
                <a:spcBef>
                  <a:spcPts val="0"/>
                </a:spcBef>
                <a:spcAft>
                  <a:spcPts val="0"/>
                </a:spcAft>
                <a:buSzPct val="100000"/>
              </a:pPr>
              <a:r>
                <a:rPr lang="zh-CN" altLang="en-US" sz="1900" b="1">
                  <a:solidFill>
                    <a:schemeClr val="lt1"/>
                  </a:solidFill>
                  <a:latin typeface="Times New Roman" panose="02020603050405020304" charset="0"/>
                  <a:ea typeface="微软雅黑" panose="020B0503020204020204" pitchFamily="34" charset="-122"/>
                </a:rPr>
                <a:t>模具是母亲</a:t>
              </a:r>
              <a:endParaRPr lang="zh-CN" altLang="en-US" sz="1900" b="1">
                <a:solidFill>
                  <a:schemeClr val="lt1"/>
                </a:solidFill>
                <a:latin typeface="Times New Roman" panose="02020603050405020304" charset="0"/>
                <a:ea typeface="微软雅黑" panose="020B0503020204020204" pitchFamily="34" charset="-122"/>
              </a:endParaRPr>
            </a:p>
          </p:txBody>
        </p:sp>
        <p:sp>
          <p:nvSpPr>
            <p:cNvPr id="21" name="等腰三角形 20"/>
            <p:cNvSpPr/>
            <p:nvPr>
              <p:custDataLst>
                <p:tags r:id="rId5"/>
              </p:custDataLst>
            </p:nvPr>
          </p:nvSpPr>
          <p:spPr>
            <a:xfrm>
              <a:off x="3470" y="2179"/>
              <a:ext cx="1210" cy="1043"/>
            </a:xfrm>
            <a:prstGeom prst="triangle">
              <a:avLst/>
            </a:prstGeom>
            <a:solidFill>
              <a:schemeClr val="accent1"/>
            </a:solidFill>
          </p:spPr>
          <p:txBody>
            <a:bodyPr rot="0" spcFirstLastPara="0" vertOverflow="overflow" horzOverflow="overflow" vert="horz" wrap="square" lIns="96435" tIns="48217" rIns="96435" bIns="227800" numCol="1" spcCol="0" rtlCol="0" fromWordArt="0" anchor="ctr" anchorCtr="0" forceAA="0" compatLnSpc="1">
              <a:noAutofit/>
            </a:bodyPr>
            <a:lstStyle/>
            <a:p>
              <a:pPr algn="ctr"/>
              <a:r>
                <a:rPr lang="en-US" altLang="zh-CN" sz="2110" b="1" dirty="0">
                  <a:solidFill>
                    <a:schemeClr val="lt1"/>
                  </a:solidFill>
                  <a:latin typeface="微软雅黑" panose="020B0503020204020204" pitchFamily="34" charset="-122"/>
                  <a:ea typeface="微软雅黑" panose="020B0503020204020204" pitchFamily="34" charset="-122"/>
                  <a:sym typeface="Arial" panose="020B0604020202020204" pitchFamily="34" charset="0"/>
                </a:rPr>
                <a:t>01</a:t>
              </a:r>
              <a:endParaRPr lang="en-US" altLang="zh-CN" sz="2110" b="1" dirty="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8" name="任意多边形 27"/>
            <p:cNvSpPr/>
            <p:nvPr>
              <p:custDataLst>
                <p:tags r:id="rId6"/>
              </p:custDataLst>
            </p:nvPr>
          </p:nvSpPr>
          <p:spPr>
            <a:xfrm>
              <a:off x="4325" y="2559"/>
              <a:ext cx="5831" cy="664"/>
            </a:xfrm>
            <a:custGeom>
              <a:avLst/>
              <a:gdLst>
                <a:gd name="connsiteX0" fmla="*/ 0 w 5419970"/>
                <a:gd name="connsiteY0" fmla="*/ 0 h 523971"/>
                <a:gd name="connsiteX1" fmla="*/ 1132370 w 5419970"/>
                <a:gd name="connsiteY1" fmla="*/ 0 h 523971"/>
                <a:gd name="connsiteX2" fmla="*/ 4295888 w 5419970"/>
                <a:gd name="connsiteY2" fmla="*/ 0 h 523971"/>
                <a:gd name="connsiteX3" fmla="*/ 5419970 w 5419970"/>
                <a:gd name="connsiteY3" fmla="*/ 0 h 523971"/>
                <a:gd name="connsiteX4" fmla="*/ 5419970 w 5419970"/>
                <a:gd name="connsiteY4" fmla="*/ 523971 h 523971"/>
                <a:gd name="connsiteX5" fmla="*/ 4295888 w 5419970"/>
                <a:gd name="connsiteY5" fmla="*/ 523971 h 523971"/>
                <a:gd name="connsiteX6" fmla="*/ 1435687 w 5419970"/>
                <a:gd name="connsiteY6" fmla="*/ 523971 h 523971"/>
                <a:gd name="connsiteX7" fmla="*/ 303903 w 5419970"/>
                <a:gd name="connsiteY7" fmla="*/ 523971 h 52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9970" h="523971">
                  <a:moveTo>
                    <a:pt x="0" y="0"/>
                  </a:moveTo>
                  <a:lnTo>
                    <a:pt x="1132370" y="0"/>
                  </a:lnTo>
                  <a:lnTo>
                    <a:pt x="4295888" y="0"/>
                  </a:lnTo>
                  <a:lnTo>
                    <a:pt x="5419970" y="0"/>
                  </a:lnTo>
                  <a:lnTo>
                    <a:pt x="5419970" y="523971"/>
                  </a:lnTo>
                  <a:lnTo>
                    <a:pt x="4295888" y="523971"/>
                  </a:lnTo>
                  <a:lnTo>
                    <a:pt x="1435687" y="523971"/>
                  </a:lnTo>
                  <a:lnTo>
                    <a:pt x="303903" y="523971"/>
                  </a:lnTo>
                  <a:close/>
                </a:path>
              </a:pathLst>
            </a:custGeom>
            <a:solidFill>
              <a:schemeClr val="accent1"/>
            </a:solidFill>
          </p:spPr>
          <p:txBody>
            <a:bodyPr rot="0" spcFirstLastPara="0" vertOverflow="overflow" horzOverflow="overflow" vert="horz" wrap="square" lIns="265766" tIns="48217" rIns="96435" bIns="48217" numCol="1" spcCol="0" rtlCol="0" fromWordArt="0" anchor="ctr" anchorCtr="0" forceAA="0" compatLnSpc="1">
              <a:normAutofit/>
            </a:bodyPr>
            <a:lstStyle/>
            <a:p>
              <a:pPr marL="0" lvl="0" indent="0" algn="ctr">
                <a:lnSpc>
                  <a:spcPct val="100000"/>
                </a:lnSpc>
                <a:spcBef>
                  <a:spcPts val="0"/>
                </a:spcBef>
                <a:spcAft>
                  <a:spcPts val="0"/>
                </a:spcAft>
                <a:buSzPct val="100000"/>
              </a:pPr>
              <a:r>
                <a:rPr lang="zh-CN" altLang="en-US" sz="1900" b="1">
                  <a:solidFill>
                    <a:schemeClr val="lt1"/>
                  </a:solidFill>
                  <a:latin typeface="Times New Roman" panose="02020603050405020304" charset="0"/>
                  <a:ea typeface="微软雅黑" panose="020B0503020204020204" pitchFamily="34" charset="-122"/>
                </a:rPr>
                <a:t>设备是父亲</a:t>
              </a:r>
              <a:endParaRPr lang="zh-CN" altLang="en-US" sz="1900" b="1">
                <a:solidFill>
                  <a:schemeClr val="lt1"/>
                </a:solidFill>
                <a:latin typeface="Times New Roman" panose="02020603050405020304" charset="0"/>
                <a:ea typeface="微软雅黑" panose="020B0503020204020204" pitchFamily="34" charset="-122"/>
              </a:endParaRPr>
            </a:p>
          </p:txBody>
        </p:sp>
        <p:sp>
          <p:nvSpPr>
            <p:cNvPr id="22" name="等腰三角形 21"/>
            <p:cNvSpPr/>
            <p:nvPr>
              <p:custDataLst>
                <p:tags r:id="rId7"/>
              </p:custDataLst>
            </p:nvPr>
          </p:nvSpPr>
          <p:spPr>
            <a:xfrm>
              <a:off x="3451" y="4380"/>
              <a:ext cx="1210" cy="1043"/>
            </a:xfrm>
            <a:prstGeom prst="triangle">
              <a:avLst/>
            </a:prstGeom>
            <a:solidFill>
              <a:schemeClr val="accent3"/>
            </a:solidFill>
          </p:spPr>
          <p:txBody>
            <a:bodyPr rot="0" spcFirstLastPara="0" vertOverflow="overflow" horzOverflow="overflow" vert="horz" wrap="square" lIns="96435" tIns="48217" rIns="96435" bIns="227800" numCol="1" spcCol="0" rtlCol="0" fromWordArt="0" anchor="ctr" anchorCtr="0" forceAA="0" compatLnSpc="1">
              <a:noAutofit/>
            </a:bodyPr>
            <a:lstStyle/>
            <a:p>
              <a:pPr algn="ctr"/>
              <a:r>
                <a:rPr lang="en-US" altLang="zh-CN" sz="2110" b="1" dirty="0">
                  <a:solidFill>
                    <a:schemeClr val="lt1"/>
                  </a:solidFill>
                  <a:latin typeface="微软雅黑" panose="020B0503020204020204" pitchFamily="34" charset="-122"/>
                  <a:ea typeface="微软雅黑" panose="020B0503020204020204" pitchFamily="34" charset="-122"/>
                  <a:sym typeface="Arial" panose="020B0604020202020204" pitchFamily="34" charset="0"/>
                </a:rPr>
                <a:t>03</a:t>
              </a:r>
              <a:endParaRPr lang="en-US" altLang="zh-CN" sz="2110" b="1" dirty="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 name="任意多边形 28"/>
            <p:cNvSpPr/>
            <p:nvPr>
              <p:custDataLst>
                <p:tags r:id="rId8"/>
              </p:custDataLst>
            </p:nvPr>
          </p:nvSpPr>
          <p:spPr>
            <a:xfrm>
              <a:off x="4344" y="4784"/>
              <a:ext cx="5831" cy="649"/>
            </a:xfrm>
            <a:custGeom>
              <a:avLst/>
              <a:gdLst>
                <a:gd name="connsiteX0" fmla="*/ 0 w 5419970"/>
                <a:gd name="connsiteY0" fmla="*/ 0 h 523971"/>
                <a:gd name="connsiteX1" fmla="*/ 1132370 w 5419970"/>
                <a:gd name="connsiteY1" fmla="*/ 0 h 523971"/>
                <a:gd name="connsiteX2" fmla="*/ 4295888 w 5419970"/>
                <a:gd name="connsiteY2" fmla="*/ 0 h 523971"/>
                <a:gd name="connsiteX3" fmla="*/ 5419970 w 5419970"/>
                <a:gd name="connsiteY3" fmla="*/ 0 h 523971"/>
                <a:gd name="connsiteX4" fmla="*/ 5419970 w 5419970"/>
                <a:gd name="connsiteY4" fmla="*/ 523971 h 523971"/>
                <a:gd name="connsiteX5" fmla="*/ 4295888 w 5419970"/>
                <a:gd name="connsiteY5" fmla="*/ 523971 h 523971"/>
                <a:gd name="connsiteX6" fmla="*/ 1435687 w 5419970"/>
                <a:gd name="connsiteY6" fmla="*/ 523971 h 523971"/>
                <a:gd name="connsiteX7" fmla="*/ 303903 w 5419970"/>
                <a:gd name="connsiteY7" fmla="*/ 523971 h 52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9970" h="523971">
                  <a:moveTo>
                    <a:pt x="0" y="0"/>
                  </a:moveTo>
                  <a:lnTo>
                    <a:pt x="1132370" y="0"/>
                  </a:lnTo>
                  <a:lnTo>
                    <a:pt x="4295888" y="0"/>
                  </a:lnTo>
                  <a:lnTo>
                    <a:pt x="5419970" y="0"/>
                  </a:lnTo>
                  <a:lnTo>
                    <a:pt x="5419970" y="523971"/>
                  </a:lnTo>
                  <a:lnTo>
                    <a:pt x="4295888" y="523971"/>
                  </a:lnTo>
                  <a:lnTo>
                    <a:pt x="1435687" y="523971"/>
                  </a:lnTo>
                  <a:lnTo>
                    <a:pt x="303903" y="523971"/>
                  </a:lnTo>
                  <a:close/>
                </a:path>
              </a:pathLst>
            </a:custGeom>
            <a:solidFill>
              <a:schemeClr val="accent3"/>
            </a:solidFill>
          </p:spPr>
          <p:txBody>
            <a:bodyPr rot="0" spcFirstLastPara="0" vertOverflow="overflow" horzOverflow="overflow" vert="horz" wrap="square" lIns="265766" tIns="48217" rIns="96435" bIns="48217" numCol="1" spcCol="0" rtlCol="0" fromWordArt="0" anchor="ctr" anchorCtr="0" forceAA="0" compatLnSpc="1">
              <a:normAutofit/>
            </a:bodyPr>
            <a:lstStyle/>
            <a:p>
              <a:pPr marL="0" lvl="0" indent="0" algn="ctr">
                <a:lnSpc>
                  <a:spcPct val="100000"/>
                </a:lnSpc>
                <a:spcBef>
                  <a:spcPts val="0"/>
                </a:spcBef>
                <a:spcAft>
                  <a:spcPts val="0"/>
                </a:spcAft>
                <a:buSzPct val="100000"/>
              </a:pPr>
              <a:r>
                <a:rPr lang="zh-CN" altLang="en-US" sz="1900" b="1">
                  <a:solidFill>
                    <a:schemeClr val="lt1"/>
                  </a:solidFill>
                  <a:latin typeface="Times New Roman" panose="02020603050405020304" charset="0"/>
                  <a:ea typeface="微软雅黑" panose="020B0503020204020204" pitchFamily="34" charset="-122"/>
                </a:rPr>
                <a:t>要想孩子好</a:t>
              </a:r>
              <a:endParaRPr lang="zh-CN" altLang="en-US" sz="1900" b="1">
                <a:solidFill>
                  <a:schemeClr val="lt1"/>
                </a:solidFill>
                <a:latin typeface="Times New Roman" panose="02020603050405020304" charset="0"/>
                <a:ea typeface="微软雅黑" panose="020B0503020204020204" pitchFamily="34" charset="-122"/>
              </a:endParaRPr>
            </a:p>
          </p:txBody>
        </p:sp>
        <p:sp>
          <p:nvSpPr>
            <p:cNvPr id="35" name="等腰三角形 34"/>
            <p:cNvSpPr/>
            <p:nvPr>
              <p:custDataLst>
                <p:tags r:id="rId9"/>
              </p:custDataLst>
            </p:nvPr>
          </p:nvSpPr>
          <p:spPr>
            <a:xfrm flipH="1">
              <a:off x="11359" y="5395"/>
              <a:ext cx="1210" cy="1043"/>
            </a:xfrm>
            <a:prstGeom prst="triangle">
              <a:avLst/>
            </a:prstGeom>
            <a:solidFill>
              <a:schemeClr val="accent2"/>
            </a:solidFill>
          </p:spPr>
          <p:txBody>
            <a:bodyPr rot="0" spcFirstLastPara="0" vertOverflow="overflow" horzOverflow="overflow" vert="horz" wrap="square" lIns="96435" tIns="48217" rIns="96435" bIns="227800" numCol="1" spcCol="0" rtlCol="0" fromWordArt="0" anchor="ctr" anchorCtr="0" forceAA="0" compatLnSpc="1">
              <a:noAutofit/>
            </a:bodyPr>
            <a:lstStyle/>
            <a:p>
              <a:pPr algn="ctr"/>
              <a:r>
                <a:rPr lang="en-US" altLang="zh-CN" sz="2110" b="1" dirty="0">
                  <a:solidFill>
                    <a:schemeClr val="lt1"/>
                  </a:solidFill>
                  <a:latin typeface="微软雅黑" panose="020B0503020204020204" pitchFamily="34" charset="-122"/>
                  <a:ea typeface="微软雅黑" panose="020B0503020204020204" pitchFamily="34" charset="-122"/>
                  <a:sym typeface="Arial" panose="020B0604020202020204" pitchFamily="34" charset="0"/>
                </a:rPr>
                <a:t>04</a:t>
              </a:r>
              <a:endParaRPr lang="en-US" altLang="zh-CN" sz="2110" b="1" dirty="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6" name="任意多边形 35"/>
            <p:cNvSpPr/>
            <p:nvPr>
              <p:custDataLst>
                <p:tags r:id="rId10"/>
              </p:custDataLst>
            </p:nvPr>
          </p:nvSpPr>
          <p:spPr>
            <a:xfrm flipH="1">
              <a:off x="5806" y="5875"/>
              <a:ext cx="5832" cy="564"/>
            </a:xfrm>
            <a:custGeom>
              <a:avLst/>
              <a:gdLst>
                <a:gd name="connsiteX0" fmla="*/ 5420975 w 5420975"/>
                <a:gd name="connsiteY0" fmla="*/ 0 h 523971"/>
                <a:gd name="connsiteX1" fmla="*/ 4295888 w 5420975"/>
                <a:gd name="connsiteY1" fmla="*/ 0 h 523971"/>
                <a:gd name="connsiteX2" fmla="*/ 1125087 w 5420975"/>
                <a:gd name="connsiteY2" fmla="*/ 0 h 523971"/>
                <a:gd name="connsiteX3" fmla="*/ 0 w 5420975"/>
                <a:gd name="connsiteY3" fmla="*/ 0 h 523971"/>
                <a:gd name="connsiteX4" fmla="*/ 303903 w 5420975"/>
                <a:gd name="connsiteY4" fmla="*/ 523971 h 523971"/>
                <a:gd name="connsiteX5" fmla="*/ 1428990 w 5420975"/>
                <a:gd name="connsiteY5" fmla="*/ 523971 h 523971"/>
                <a:gd name="connsiteX6" fmla="*/ 4295888 w 5420975"/>
                <a:gd name="connsiteY6" fmla="*/ 523971 h 523971"/>
                <a:gd name="connsiteX7" fmla="*/ 5420975 w 5420975"/>
                <a:gd name="connsiteY7" fmla="*/ 523971 h 52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975" h="523971">
                  <a:moveTo>
                    <a:pt x="5420975" y="0"/>
                  </a:moveTo>
                  <a:lnTo>
                    <a:pt x="4295888" y="0"/>
                  </a:lnTo>
                  <a:lnTo>
                    <a:pt x="1125087" y="0"/>
                  </a:lnTo>
                  <a:lnTo>
                    <a:pt x="0" y="0"/>
                  </a:lnTo>
                  <a:lnTo>
                    <a:pt x="303903" y="523971"/>
                  </a:lnTo>
                  <a:lnTo>
                    <a:pt x="1428990" y="523971"/>
                  </a:lnTo>
                  <a:lnTo>
                    <a:pt x="4295888" y="523971"/>
                  </a:lnTo>
                  <a:lnTo>
                    <a:pt x="5420975" y="523971"/>
                  </a:lnTo>
                  <a:close/>
                </a:path>
              </a:pathLst>
            </a:custGeom>
            <a:solidFill>
              <a:schemeClr val="accent2"/>
            </a:solidFill>
          </p:spPr>
          <p:txBody>
            <a:bodyPr rot="0" spcFirstLastPara="0" vertOverflow="overflow" horzOverflow="overflow" vert="horz" wrap="square" lIns="94916" tIns="48217" rIns="265766" bIns="48217" numCol="1" spcCol="0" rtlCol="0" fromWordArt="0" anchor="ctr" anchorCtr="0" forceAA="0" compatLnSpc="1">
              <a:normAutofit/>
            </a:bodyPr>
            <a:lstStyle/>
            <a:p>
              <a:pPr marL="0" lvl="0" indent="0" algn="ctr">
                <a:lnSpc>
                  <a:spcPct val="100000"/>
                </a:lnSpc>
                <a:spcBef>
                  <a:spcPts val="0"/>
                </a:spcBef>
                <a:spcAft>
                  <a:spcPts val="0"/>
                </a:spcAft>
                <a:buSzPct val="100000"/>
              </a:pPr>
              <a:r>
                <a:rPr lang="zh-CN" altLang="en-US" sz="1900" b="1">
                  <a:solidFill>
                    <a:schemeClr val="lt1"/>
                  </a:solidFill>
                  <a:latin typeface="Times New Roman" panose="02020603050405020304" charset="0"/>
                  <a:ea typeface="微软雅黑" panose="020B0503020204020204" pitchFamily="34" charset="-122"/>
                </a:rPr>
                <a:t>照顾好父母亲</a:t>
              </a:r>
              <a:endParaRPr lang="zh-CN" altLang="en-US" sz="1900" b="1">
                <a:solidFill>
                  <a:schemeClr val="lt1"/>
                </a:solidFill>
                <a:latin typeface="Times New Roman" panose="02020603050405020304" charset="0"/>
                <a:ea typeface="微软雅黑" panose="020B0503020204020204" pitchFamily="34" charset="-122"/>
              </a:endParaRPr>
            </a:p>
          </p:txBody>
        </p:sp>
        <p:sp>
          <p:nvSpPr>
            <p:cNvPr id="38" name="等腰三角形 37"/>
            <p:cNvSpPr/>
            <p:nvPr>
              <p:custDataLst>
                <p:tags r:id="rId11"/>
              </p:custDataLst>
            </p:nvPr>
          </p:nvSpPr>
          <p:spPr>
            <a:xfrm>
              <a:off x="3489" y="6429"/>
              <a:ext cx="1210" cy="1043"/>
            </a:xfrm>
            <a:prstGeom prst="triangle">
              <a:avLst/>
            </a:prstGeom>
            <a:solidFill>
              <a:schemeClr val="accent1"/>
            </a:solidFill>
          </p:spPr>
          <p:txBody>
            <a:bodyPr rot="0" spcFirstLastPara="0" vertOverflow="overflow" horzOverflow="overflow" vert="horz" wrap="square" lIns="96435" tIns="48217" rIns="96435" bIns="227800" numCol="1" spcCol="0" rtlCol="0" fromWordArt="0" anchor="ctr" anchorCtr="0" forceAA="0" compatLnSpc="1">
              <a:noAutofit/>
            </a:bodyPr>
            <a:lstStyle/>
            <a:p>
              <a:pPr algn="ctr"/>
              <a:r>
                <a:rPr lang="en-US" altLang="zh-CN" sz="2110" b="1" dirty="0">
                  <a:solidFill>
                    <a:schemeClr val="lt1"/>
                  </a:solidFill>
                  <a:latin typeface="微软雅黑" panose="020B0503020204020204" pitchFamily="34" charset="-122"/>
                  <a:ea typeface="微软雅黑" panose="020B0503020204020204" pitchFamily="34" charset="-122"/>
                  <a:sym typeface="Arial" panose="020B0604020202020204" pitchFamily="34" charset="0"/>
                </a:rPr>
                <a:t>05</a:t>
              </a:r>
              <a:endParaRPr lang="en-US" altLang="zh-CN" sz="2110" b="1" dirty="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9" name="任意多边形 38"/>
            <p:cNvSpPr/>
            <p:nvPr>
              <p:custDataLst>
                <p:tags r:id="rId12"/>
              </p:custDataLst>
            </p:nvPr>
          </p:nvSpPr>
          <p:spPr>
            <a:xfrm>
              <a:off x="4420" y="6909"/>
              <a:ext cx="5831" cy="564"/>
            </a:xfrm>
            <a:custGeom>
              <a:avLst/>
              <a:gdLst>
                <a:gd name="connsiteX0" fmla="*/ 0 w 5419970"/>
                <a:gd name="connsiteY0" fmla="*/ 0 h 523971"/>
                <a:gd name="connsiteX1" fmla="*/ 1132370 w 5419970"/>
                <a:gd name="connsiteY1" fmla="*/ 0 h 523971"/>
                <a:gd name="connsiteX2" fmla="*/ 4295888 w 5419970"/>
                <a:gd name="connsiteY2" fmla="*/ 0 h 523971"/>
                <a:gd name="connsiteX3" fmla="*/ 5419970 w 5419970"/>
                <a:gd name="connsiteY3" fmla="*/ 0 h 523971"/>
                <a:gd name="connsiteX4" fmla="*/ 5419970 w 5419970"/>
                <a:gd name="connsiteY4" fmla="*/ 523971 h 523971"/>
                <a:gd name="connsiteX5" fmla="*/ 4295888 w 5419970"/>
                <a:gd name="connsiteY5" fmla="*/ 523971 h 523971"/>
                <a:gd name="connsiteX6" fmla="*/ 1435687 w 5419970"/>
                <a:gd name="connsiteY6" fmla="*/ 523971 h 523971"/>
                <a:gd name="connsiteX7" fmla="*/ 303903 w 5419970"/>
                <a:gd name="connsiteY7" fmla="*/ 523971 h 52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9970" h="523971">
                  <a:moveTo>
                    <a:pt x="0" y="0"/>
                  </a:moveTo>
                  <a:lnTo>
                    <a:pt x="1132370" y="0"/>
                  </a:lnTo>
                  <a:lnTo>
                    <a:pt x="4295888" y="0"/>
                  </a:lnTo>
                  <a:lnTo>
                    <a:pt x="5419970" y="0"/>
                  </a:lnTo>
                  <a:lnTo>
                    <a:pt x="5419970" y="523971"/>
                  </a:lnTo>
                  <a:lnTo>
                    <a:pt x="4295888" y="523971"/>
                  </a:lnTo>
                  <a:lnTo>
                    <a:pt x="1435687" y="523971"/>
                  </a:lnTo>
                  <a:lnTo>
                    <a:pt x="303903" y="523971"/>
                  </a:lnTo>
                  <a:close/>
                </a:path>
              </a:pathLst>
            </a:custGeom>
            <a:solidFill>
              <a:schemeClr val="accent1"/>
            </a:solidFill>
          </p:spPr>
          <p:txBody>
            <a:bodyPr rot="0" spcFirstLastPara="0" vertOverflow="overflow" horzOverflow="overflow" vert="horz" wrap="square" lIns="265766" tIns="48217" rIns="96435" bIns="48217" numCol="1" spcCol="0" rtlCol="0" fromWordArt="0" anchor="ctr" anchorCtr="0" forceAA="0" compatLnSpc="1">
              <a:normAutofit/>
            </a:bodyPr>
            <a:lstStyle/>
            <a:p>
              <a:pPr marL="0" lvl="0" indent="0" algn="ctr">
                <a:lnSpc>
                  <a:spcPct val="100000"/>
                </a:lnSpc>
                <a:spcBef>
                  <a:spcPts val="0"/>
                </a:spcBef>
                <a:spcAft>
                  <a:spcPts val="0"/>
                </a:spcAft>
                <a:buSzPct val="100000"/>
              </a:pPr>
              <a:r>
                <a:rPr lang="zh-CN" altLang="en-US" sz="1900" b="1">
                  <a:solidFill>
                    <a:schemeClr val="lt1"/>
                  </a:solidFill>
                  <a:latin typeface="Times New Roman" panose="02020603050405020304" charset="0"/>
                  <a:ea typeface="微软雅黑" panose="020B0503020204020204" pitchFamily="34" charset="-122"/>
                  <a:cs typeface="微软雅黑" panose="020B0503020204020204" pitchFamily="34" charset="-122"/>
                </a:rPr>
                <a:t>如果没有把设备模具保养好</a:t>
              </a:r>
              <a:endParaRPr lang="zh-CN" altLang="en-US" sz="1900" b="1">
                <a:solidFill>
                  <a:schemeClr val="lt1"/>
                </a:solidFill>
                <a:latin typeface="Times New Roman" panose="02020603050405020304" charset="0"/>
                <a:ea typeface="微软雅黑" panose="020B0503020204020204" pitchFamily="34" charset="-122"/>
                <a:cs typeface="微软雅黑" panose="020B0503020204020204" pitchFamily="34" charset="-122"/>
              </a:endParaRPr>
            </a:p>
          </p:txBody>
        </p:sp>
      </p:grpSp>
      <p:sp>
        <p:nvSpPr>
          <p:cNvPr id="10" name="任意多边形 9"/>
          <p:cNvSpPr/>
          <p:nvPr>
            <p:custDataLst>
              <p:tags r:id="rId1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任意多边形 10"/>
          <p:cNvSpPr/>
          <p:nvPr>
            <p:custDataLst>
              <p:tags r:id="rId14"/>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04  </a:t>
            </a:r>
            <a:r>
              <a:rPr lang="zh-CN" altLang="en-US" sz="3000">
                <a:solidFill>
                  <a:schemeClr val="accent1"/>
                </a:solidFill>
                <a:latin typeface="Times New Roman" panose="02020603050405020304" charset="0"/>
                <a:ea typeface="微软雅黑" panose="020B0503020204020204" pitchFamily="34" charset="-122"/>
                <a:sym typeface="+mn-ea"/>
              </a:rPr>
              <a:t>消除不安全的生产隐患</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ustDataLst>
      <p:tags r:id="rId15"/>
    </p:custDataLst>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09910" y="1366948"/>
            <a:ext cx="9142605"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只有防而不实，没有防不胜防</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 name="文本框 1"/>
          <p:cNvSpPr txBox="1"/>
          <p:nvPr>
            <p:custDataLst>
              <p:tags r:id="rId2"/>
            </p:custDataLst>
          </p:nvPr>
        </p:nvSpPr>
        <p:spPr>
          <a:xfrm>
            <a:off x="8115422" y="3221047"/>
            <a:ext cx="4455670" cy="2168525"/>
          </a:xfrm>
          <a:prstGeom prst="rect">
            <a:avLst/>
          </a:prstGeom>
          <a:noFill/>
        </p:spPr>
        <p:txBody>
          <a:bodyPr wrap="square" rtlCol="0" anchor="t">
            <a:spAutoFit/>
          </a:bodyPr>
          <a:lstStyle/>
          <a:p>
            <a:pPr algn="ctr">
              <a:lnSpc>
                <a:spcPct val="200000"/>
              </a:lnSpc>
            </a:pPr>
            <a:r>
              <a:rPr lang="zh-CN" altLang="en-US" sz="2250" b="1">
                <a:solidFill>
                  <a:schemeClr val="dk1">
                    <a:lumMod val="75000"/>
                    <a:lumOff val="25000"/>
                  </a:schemeClr>
                </a:solidFill>
                <a:latin typeface="Times New Roman" panose="02020603050405020304" charset="0"/>
                <a:ea typeface="微软雅黑" panose="020B0503020204020204" pitchFamily="34" charset="-122"/>
              </a:rPr>
              <a:t>责任重于泰山</a:t>
            </a:r>
            <a:endParaRPr lang="zh-CN" altLang="en-US" sz="2250" b="1">
              <a:solidFill>
                <a:schemeClr val="dk1">
                  <a:lumMod val="75000"/>
                  <a:lumOff val="25000"/>
                </a:schemeClr>
              </a:solidFill>
              <a:latin typeface="Times New Roman" panose="02020603050405020304" charset="0"/>
              <a:ea typeface="微软雅黑" panose="020B0503020204020204" pitchFamily="34" charset="-122"/>
            </a:endParaRPr>
          </a:p>
          <a:p>
            <a:pPr algn="ctr">
              <a:lnSpc>
                <a:spcPct val="200000"/>
              </a:lnSpc>
            </a:pPr>
            <a:r>
              <a:rPr lang="zh-CN" altLang="en-US" sz="2250" b="1">
                <a:solidFill>
                  <a:schemeClr val="dk1">
                    <a:lumMod val="75000"/>
                    <a:lumOff val="25000"/>
                  </a:schemeClr>
                </a:solidFill>
                <a:latin typeface="Times New Roman" panose="02020603050405020304" charset="0"/>
                <a:ea typeface="微软雅黑" panose="020B0503020204020204" pitchFamily="34" charset="-122"/>
              </a:rPr>
              <a:t>严防死守</a:t>
            </a:r>
            <a:endParaRPr lang="zh-CN" altLang="en-US" sz="2250" b="1">
              <a:solidFill>
                <a:schemeClr val="dk1">
                  <a:lumMod val="75000"/>
                  <a:lumOff val="25000"/>
                </a:schemeClr>
              </a:solidFill>
              <a:latin typeface="Times New Roman" panose="02020603050405020304" charset="0"/>
              <a:ea typeface="微软雅黑" panose="020B0503020204020204" pitchFamily="34" charset="-122"/>
            </a:endParaRPr>
          </a:p>
          <a:p>
            <a:pPr algn="ctr">
              <a:lnSpc>
                <a:spcPct val="200000"/>
              </a:lnSpc>
            </a:pPr>
            <a:r>
              <a:rPr lang="zh-CN" altLang="en-US" sz="2250" b="1">
                <a:solidFill>
                  <a:schemeClr val="dk1">
                    <a:lumMod val="75000"/>
                    <a:lumOff val="25000"/>
                  </a:schemeClr>
                </a:solidFill>
                <a:latin typeface="Times New Roman" panose="02020603050405020304" charset="0"/>
                <a:ea typeface="微软雅黑" panose="020B0503020204020204" pitchFamily="34" charset="-122"/>
              </a:rPr>
              <a:t>超零灾害迈进</a:t>
            </a:r>
            <a:endParaRPr lang="zh-CN" altLang="en-US" sz="2250" b="1">
              <a:solidFill>
                <a:schemeClr val="dk1">
                  <a:lumMod val="75000"/>
                  <a:lumOff val="25000"/>
                </a:schemeClr>
              </a:solidFill>
              <a:latin typeface="Times New Roman" panose="02020603050405020304" charset="0"/>
              <a:ea typeface="微软雅黑" panose="020B0503020204020204" pitchFamily="34" charset="-122"/>
            </a:endParaRPr>
          </a:p>
        </p:txBody>
      </p:sp>
      <p:grpSp>
        <p:nvGrpSpPr>
          <p:cNvPr id="5" name="72c1d082-99b3-4721-9aba-e1ca1eece28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3"/>
            </p:custDataLst>
          </p:nvPr>
        </p:nvGrpSpPr>
        <p:grpSpPr>
          <a:xfrm>
            <a:off x="697937" y="2299411"/>
            <a:ext cx="7622856" cy="4741404"/>
            <a:chOff x="2614613" y="1263650"/>
            <a:chExt cx="6962775" cy="4330700"/>
          </a:xfrm>
        </p:grpSpPr>
        <p:sp>
          <p:nvSpPr>
            <p:cNvPr id="381" name="iṧľîḋê"/>
            <p:cNvSpPr/>
            <p:nvPr>
              <p:custDataLst>
                <p:tags r:id="rId4"/>
              </p:custDataLst>
            </p:nvPr>
          </p:nvSpPr>
          <p:spPr bwMode="auto">
            <a:xfrm>
              <a:off x="4340225" y="1550987"/>
              <a:ext cx="5237163" cy="2674938"/>
            </a:xfrm>
            <a:custGeom>
              <a:avLst/>
              <a:gdLst>
                <a:gd name="T0" fmla="*/ 2411 w 3299"/>
                <a:gd name="T1" fmla="*/ 1685 h 1685"/>
                <a:gd name="T2" fmla="*/ 2854 w 3299"/>
                <a:gd name="T3" fmla="*/ 1262 h 1685"/>
                <a:gd name="T4" fmla="*/ 3299 w 3299"/>
                <a:gd name="T5" fmla="*/ 842 h 1685"/>
                <a:gd name="T6" fmla="*/ 2854 w 3299"/>
                <a:gd name="T7" fmla="*/ 420 h 1685"/>
                <a:gd name="T8" fmla="*/ 2411 w 3299"/>
                <a:gd name="T9" fmla="*/ 0 h 1685"/>
                <a:gd name="T10" fmla="*/ 2411 w 3299"/>
                <a:gd name="T11" fmla="*/ 219 h 1685"/>
                <a:gd name="T12" fmla="*/ 0 w 3299"/>
                <a:gd name="T13" fmla="*/ 219 h 1685"/>
                <a:gd name="T14" fmla="*/ 0 w 3299"/>
                <a:gd name="T15" fmla="*/ 1463 h 1685"/>
                <a:gd name="T16" fmla="*/ 2411 w 3299"/>
                <a:gd name="T17" fmla="*/ 1463 h 1685"/>
                <a:gd name="T18" fmla="*/ 2411 w 3299"/>
                <a:gd name="T19" fmla="*/ 1685 h 1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9" h="1685">
                  <a:moveTo>
                    <a:pt x="2411" y="1685"/>
                  </a:moveTo>
                  <a:lnTo>
                    <a:pt x="2854" y="1262"/>
                  </a:lnTo>
                  <a:lnTo>
                    <a:pt x="3299" y="842"/>
                  </a:lnTo>
                  <a:lnTo>
                    <a:pt x="2854" y="420"/>
                  </a:lnTo>
                  <a:lnTo>
                    <a:pt x="2411" y="0"/>
                  </a:lnTo>
                  <a:lnTo>
                    <a:pt x="2411" y="219"/>
                  </a:lnTo>
                  <a:lnTo>
                    <a:pt x="0" y="219"/>
                  </a:lnTo>
                  <a:lnTo>
                    <a:pt x="0" y="1463"/>
                  </a:lnTo>
                  <a:lnTo>
                    <a:pt x="2411" y="1463"/>
                  </a:lnTo>
                  <a:lnTo>
                    <a:pt x="2411" y="1685"/>
                  </a:lnTo>
                  <a:close/>
                </a:path>
              </a:pathLst>
            </a:custGeom>
            <a:noFill/>
            <a:ln w="31750" cap="flat">
              <a:solidFill>
                <a:srgbClr val="A6A6A6"/>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sz="100">
                <a:solidFill>
                  <a:schemeClr val="dk1"/>
                </a:solidFill>
              </a:endParaRPr>
            </a:p>
          </p:txBody>
        </p:sp>
        <p:sp>
          <p:nvSpPr>
            <p:cNvPr id="382" name="ïSľîḍê"/>
            <p:cNvSpPr/>
            <p:nvPr>
              <p:custDataLst>
                <p:tags r:id="rId5"/>
              </p:custDataLst>
            </p:nvPr>
          </p:nvSpPr>
          <p:spPr bwMode="auto">
            <a:xfrm>
              <a:off x="2846388" y="2265362"/>
              <a:ext cx="5237163" cy="2674938"/>
            </a:xfrm>
            <a:custGeom>
              <a:avLst/>
              <a:gdLst>
                <a:gd name="T0" fmla="*/ 2412 w 3299"/>
                <a:gd name="T1" fmla="*/ 1685 h 1685"/>
                <a:gd name="T2" fmla="*/ 2857 w 3299"/>
                <a:gd name="T3" fmla="*/ 1262 h 1685"/>
                <a:gd name="T4" fmla="*/ 3299 w 3299"/>
                <a:gd name="T5" fmla="*/ 842 h 1685"/>
                <a:gd name="T6" fmla="*/ 2857 w 3299"/>
                <a:gd name="T7" fmla="*/ 420 h 1685"/>
                <a:gd name="T8" fmla="*/ 2412 w 3299"/>
                <a:gd name="T9" fmla="*/ 0 h 1685"/>
                <a:gd name="T10" fmla="*/ 2412 w 3299"/>
                <a:gd name="T11" fmla="*/ 219 h 1685"/>
                <a:gd name="T12" fmla="*/ 0 w 3299"/>
                <a:gd name="T13" fmla="*/ 219 h 1685"/>
                <a:gd name="T14" fmla="*/ 0 w 3299"/>
                <a:gd name="T15" fmla="*/ 1464 h 1685"/>
                <a:gd name="T16" fmla="*/ 2412 w 3299"/>
                <a:gd name="T17" fmla="*/ 1464 h 1685"/>
                <a:gd name="T18" fmla="*/ 2412 w 3299"/>
                <a:gd name="T19" fmla="*/ 1685 h 1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9" h="1685">
                  <a:moveTo>
                    <a:pt x="2412" y="1685"/>
                  </a:moveTo>
                  <a:lnTo>
                    <a:pt x="2857" y="1262"/>
                  </a:lnTo>
                  <a:lnTo>
                    <a:pt x="3299" y="842"/>
                  </a:lnTo>
                  <a:lnTo>
                    <a:pt x="2857" y="420"/>
                  </a:lnTo>
                  <a:lnTo>
                    <a:pt x="2412" y="0"/>
                  </a:lnTo>
                  <a:lnTo>
                    <a:pt x="2412" y="219"/>
                  </a:lnTo>
                  <a:lnTo>
                    <a:pt x="0" y="219"/>
                  </a:lnTo>
                  <a:lnTo>
                    <a:pt x="0" y="1464"/>
                  </a:lnTo>
                  <a:lnTo>
                    <a:pt x="2412" y="1464"/>
                  </a:lnTo>
                  <a:lnTo>
                    <a:pt x="2412" y="1685"/>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83" name="íṧliďe"/>
            <p:cNvSpPr/>
            <p:nvPr>
              <p:custDataLst>
                <p:tags r:id="rId6"/>
              </p:custDataLst>
            </p:nvPr>
          </p:nvSpPr>
          <p:spPr bwMode="auto">
            <a:xfrm>
              <a:off x="2614613" y="2919412"/>
              <a:ext cx="3330575" cy="2674938"/>
            </a:xfrm>
            <a:custGeom>
              <a:avLst/>
              <a:gdLst>
                <a:gd name="T0" fmla="*/ 18 w 2098"/>
                <a:gd name="T1" fmla="*/ 1464 h 1685"/>
                <a:gd name="T2" fmla="*/ 1210 w 2098"/>
                <a:gd name="T3" fmla="*/ 1464 h 1685"/>
                <a:gd name="T4" fmla="*/ 1210 w 2098"/>
                <a:gd name="T5" fmla="*/ 1685 h 1685"/>
                <a:gd name="T6" fmla="*/ 1652 w 2098"/>
                <a:gd name="T7" fmla="*/ 1263 h 1685"/>
                <a:gd name="T8" fmla="*/ 2098 w 2098"/>
                <a:gd name="T9" fmla="*/ 843 h 1685"/>
                <a:gd name="T10" fmla="*/ 1652 w 2098"/>
                <a:gd name="T11" fmla="*/ 420 h 1685"/>
                <a:gd name="T12" fmla="*/ 1210 w 2098"/>
                <a:gd name="T13" fmla="*/ 0 h 1685"/>
                <a:gd name="T14" fmla="*/ 1210 w 2098"/>
                <a:gd name="T15" fmla="*/ 232 h 1685"/>
                <a:gd name="T16" fmla="*/ 0 w 2098"/>
                <a:gd name="T17" fmla="*/ 232 h 1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8" h="1685">
                  <a:moveTo>
                    <a:pt x="18" y="1464"/>
                  </a:moveTo>
                  <a:lnTo>
                    <a:pt x="1210" y="1464"/>
                  </a:lnTo>
                  <a:lnTo>
                    <a:pt x="1210" y="1685"/>
                  </a:lnTo>
                  <a:lnTo>
                    <a:pt x="1652" y="1263"/>
                  </a:lnTo>
                  <a:lnTo>
                    <a:pt x="2098" y="843"/>
                  </a:lnTo>
                  <a:lnTo>
                    <a:pt x="1652" y="420"/>
                  </a:lnTo>
                  <a:lnTo>
                    <a:pt x="1210" y="0"/>
                  </a:lnTo>
                  <a:lnTo>
                    <a:pt x="1210" y="232"/>
                  </a:lnTo>
                  <a:lnTo>
                    <a:pt x="0" y="232"/>
                  </a:lnTo>
                </a:path>
              </a:pathLst>
            </a:custGeom>
            <a:noFill/>
            <a:ln w="3175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sz="100">
                <a:solidFill>
                  <a:schemeClr val="dk1"/>
                </a:solidFill>
              </a:endParaRPr>
            </a:p>
          </p:txBody>
        </p:sp>
        <p:sp>
          <p:nvSpPr>
            <p:cNvPr id="384" name="ï$ḻiḍê"/>
            <p:cNvSpPr/>
            <p:nvPr>
              <p:custDataLst>
                <p:tags r:id="rId7"/>
              </p:custDataLst>
            </p:nvPr>
          </p:nvSpPr>
          <p:spPr bwMode="auto">
            <a:xfrm>
              <a:off x="5413375" y="2030412"/>
              <a:ext cx="811213" cy="379413"/>
            </a:xfrm>
            <a:custGeom>
              <a:avLst/>
              <a:gdLst>
                <a:gd name="T0" fmla="*/ 38 w 203"/>
                <a:gd name="T1" fmla="*/ 0 h 95"/>
                <a:gd name="T2" fmla="*/ 40 w 203"/>
                <a:gd name="T3" fmla="*/ 11 h 95"/>
                <a:gd name="T4" fmla="*/ 45 w 203"/>
                <a:gd name="T5" fmla="*/ 23 h 95"/>
                <a:gd name="T6" fmla="*/ 57 w 203"/>
                <a:gd name="T7" fmla="*/ 44 h 95"/>
                <a:gd name="T8" fmla="*/ 76 w 203"/>
                <a:gd name="T9" fmla="*/ 60 h 95"/>
                <a:gd name="T10" fmla="*/ 99 w 203"/>
                <a:gd name="T11" fmla="*/ 70 h 95"/>
                <a:gd name="T12" fmla="*/ 111 w 203"/>
                <a:gd name="T13" fmla="*/ 71 h 95"/>
                <a:gd name="T14" fmla="*/ 124 w 203"/>
                <a:gd name="T15" fmla="*/ 71 h 95"/>
                <a:gd name="T16" fmla="*/ 150 w 203"/>
                <a:gd name="T17" fmla="*/ 63 h 95"/>
                <a:gd name="T18" fmla="*/ 196 w 203"/>
                <a:gd name="T19" fmla="*/ 31 h 95"/>
                <a:gd name="T20" fmla="*/ 203 w 203"/>
                <a:gd name="T21" fmla="*/ 37 h 95"/>
                <a:gd name="T22" fmla="*/ 157 w 203"/>
                <a:gd name="T23" fmla="*/ 78 h 95"/>
                <a:gd name="T24" fmla="*/ 128 w 203"/>
                <a:gd name="T25" fmla="*/ 91 h 95"/>
                <a:gd name="T26" fmla="*/ 112 w 203"/>
                <a:gd name="T27" fmla="*/ 94 h 95"/>
                <a:gd name="T28" fmla="*/ 95 w 203"/>
                <a:gd name="T29" fmla="*/ 94 h 95"/>
                <a:gd name="T30" fmla="*/ 87 w 203"/>
                <a:gd name="T31" fmla="*/ 93 h 95"/>
                <a:gd name="T32" fmla="*/ 79 w 203"/>
                <a:gd name="T33" fmla="*/ 91 h 95"/>
                <a:gd name="T34" fmla="*/ 63 w 203"/>
                <a:gd name="T35" fmla="*/ 85 h 95"/>
                <a:gd name="T36" fmla="*/ 35 w 203"/>
                <a:gd name="T37" fmla="*/ 66 h 95"/>
                <a:gd name="T38" fmla="*/ 13 w 203"/>
                <a:gd name="T39" fmla="*/ 40 h 95"/>
                <a:gd name="T40" fmla="*/ 6 w 203"/>
                <a:gd name="T41" fmla="*/ 25 h 95"/>
                <a:gd name="T42" fmla="*/ 0 w 203"/>
                <a:gd name="T43" fmla="*/ 8 h 95"/>
                <a:gd name="T44" fmla="*/ 38 w 203"/>
                <a:gd name="T4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3" h="95">
                  <a:moveTo>
                    <a:pt x="38" y="0"/>
                  </a:moveTo>
                  <a:cubicBezTo>
                    <a:pt x="38" y="3"/>
                    <a:pt x="39" y="7"/>
                    <a:pt x="40" y="11"/>
                  </a:cubicBezTo>
                  <a:cubicBezTo>
                    <a:pt x="41" y="15"/>
                    <a:pt x="43" y="19"/>
                    <a:pt x="45" y="23"/>
                  </a:cubicBezTo>
                  <a:cubicBezTo>
                    <a:pt x="48" y="31"/>
                    <a:pt x="52" y="38"/>
                    <a:pt x="57" y="44"/>
                  </a:cubicBezTo>
                  <a:cubicBezTo>
                    <a:pt x="63" y="50"/>
                    <a:pt x="69" y="56"/>
                    <a:pt x="76" y="60"/>
                  </a:cubicBezTo>
                  <a:cubicBezTo>
                    <a:pt x="83" y="64"/>
                    <a:pt x="91" y="68"/>
                    <a:pt x="99" y="70"/>
                  </a:cubicBezTo>
                  <a:cubicBezTo>
                    <a:pt x="103" y="71"/>
                    <a:pt x="107" y="71"/>
                    <a:pt x="111" y="71"/>
                  </a:cubicBezTo>
                  <a:cubicBezTo>
                    <a:pt x="115" y="71"/>
                    <a:pt x="120" y="71"/>
                    <a:pt x="124" y="71"/>
                  </a:cubicBezTo>
                  <a:cubicBezTo>
                    <a:pt x="133" y="69"/>
                    <a:pt x="141" y="67"/>
                    <a:pt x="150" y="63"/>
                  </a:cubicBezTo>
                  <a:cubicBezTo>
                    <a:pt x="167" y="55"/>
                    <a:pt x="183" y="44"/>
                    <a:pt x="196" y="31"/>
                  </a:cubicBezTo>
                  <a:cubicBezTo>
                    <a:pt x="203" y="37"/>
                    <a:pt x="203" y="37"/>
                    <a:pt x="203" y="37"/>
                  </a:cubicBezTo>
                  <a:cubicBezTo>
                    <a:pt x="190" y="53"/>
                    <a:pt x="175" y="67"/>
                    <a:pt x="157" y="78"/>
                  </a:cubicBezTo>
                  <a:cubicBezTo>
                    <a:pt x="148" y="83"/>
                    <a:pt x="139" y="88"/>
                    <a:pt x="128" y="91"/>
                  </a:cubicBezTo>
                  <a:cubicBezTo>
                    <a:pt x="123" y="93"/>
                    <a:pt x="117" y="93"/>
                    <a:pt x="112" y="94"/>
                  </a:cubicBezTo>
                  <a:cubicBezTo>
                    <a:pt x="106" y="94"/>
                    <a:pt x="101" y="95"/>
                    <a:pt x="95" y="94"/>
                  </a:cubicBezTo>
                  <a:cubicBezTo>
                    <a:pt x="87" y="93"/>
                    <a:pt x="87" y="93"/>
                    <a:pt x="87" y="93"/>
                  </a:cubicBezTo>
                  <a:cubicBezTo>
                    <a:pt x="79" y="91"/>
                    <a:pt x="79" y="91"/>
                    <a:pt x="79" y="91"/>
                  </a:cubicBezTo>
                  <a:cubicBezTo>
                    <a:pt x="73" y="90"/>
                    <a:pt x="68" y="87"/>
                    <a:pt x="63" y="85"/>
                  </a:cubicBezTo>
                  <a:cubicBezTo>
                    <a:pt x="52" y="81"/>
                    <a:pt x="43" y="74"/>
                    <a:pt x="35" y="66"/>
                  </a:cubicBezTo>
                  <a:cubicBezTo>
                    <a:pt x="26" y="59"/>
                    <a:pt x="19" y="49"/>
                    <a:pt x="13" y="40"/>
                  </a:cubicBezTo>
                  <a:cubicBezTo>
                    <a:pt x="11" y="35"/>
                    <a:pt x="8" y="30"/>
                    <a:pt x="6" y="25"/>
                  </a:cubicBezTo>
                  <a:cubicBezTo>
                    <a:pt x="3" y="19"/>
                    <a:pt x="1" y="15"/>
                    <a:pt x="0" y="8"/>
                  </a:cubicBezTo>
                  <a:lnTo>
                    <a:pt x="38"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85" name="iślïḍe"/>
            <p:cNvSpPr/>
            <p:nvPr>
              <p:custDataLst>
                <p:tags r:id="rId8"/>
              </p:custDataLst>
            </p:nvPr>
          </p:nvSpPr>
          <p:spPr bwMode="auto">
            <a:xfrm>
              <a:off x="6188075" y="2038350"/>
              <a:ext cx="123825" cy="150813"/>
            </a:xfrm>
            <a:custGeom>
              <a:avLst/>
              <a:gdLst>
                <a:gd name="T0" fmla="*/ 0 w 31"/>
                <a:gd name="T1" fmla="*/ 30 h 38"/>
                <a:gd name="T2" fmla="*/ 8 w 31"/>
                <a:gd name="T3" fmla="*/ 38 h 38"/>
                <a:gd name="T4" fmla="*/ 31 w 31"/>
                <a:gd name="T5" fmla="*/ 23 h 38"/>
                <a:gd name="T6" fmla="*/ 10 w 31"/>
                <a:gd name="T7" fmla="*/ 10 h 38"/>
                <a:gd name="T8" fmla="*/ 0 w 31"/>
                <a:gd name="T9" fmla="*/ 30 h 38"/>
              </a:gdLst>
              <a:ahLst/>
              <a:cxnLst>
                <a:cxn ang="0">
                  <a:pos x="T0" y="T1"/>
                </a:cxn>
                <a:cxn ang="0">
                  <a:pos x="T2" y="T3"/>
                </a:cxn>
                <a:cxn ang="0">
                  <a:pos x="T4" y="T5"/>
                </a:cxn>
                <a:cxn ang="0">
                  <a:pos x="T6" y="T7"/>
                </a:cxn>
                <a:cxn ang="0">
                  <a:pos x="T8" y="T9"/>
                </a:cxn>
              </a:cxnLst>
              <a:rect l="0" t="0" r="r" b="b"/>
              <a:pathLst>
                <a:path w="31" h="38">
                  <a:moveTo>
                    <a:pt x="0" y="30"/>
                  </a:moveTo>
                  <a:cubicBezTo>
                    <a:pt x="8" y="38"/>
                    <a:pt x="8" y="38"/>
                    <a:pt x="8" y="38"/>
                  </a:cubicBezTo>
                  <a:cubicBezTo>
                    <a:pt x="31" y="23"/>
                    <a:pt x="31" y="23"/>
                    <a:pt x="31" y="23"/>
                  </a:cubicBezTo>
                  <a:cubicBezTo>
                    <a:pt x="31" y="23"/>
                    <a:pt x="17" y="0"/>
                    <a:pt x="10" y="10"/>
                  </a:cubicBezTo>
                  <a:cubicBezTo>
                    <a:pt x="2" y="20"/>
                    <a:pt x="0" y="30"/>
                    <a:pt x="0" y="30"/>
                  </a:cubicBezTo>
                  <a:close/>
                </a:path>
              </a:pathLst>
            </a:custGeom>
            <a:solidFill>
              <a:srgbClr val="F1CC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86" name="íṩḻîdé"/>
            <p:cNvSpPr/>
            <p:nvPr>
              <p:custDataLst>
                <p:tags r:id="rId9"/>
              </p:custDataLst>
            </p:nvPr>
          </p:nvSpPr>
          <p:spPr bwMode="auto">
            <a:xfrm>
              <a:off x="5434013" y="1949450"/>
              <a:ext cx="7938" cy="4763"/>
            </a:xfrm>
            <a:custGeom>
              <a:avLst/>
              <a:gdLst>
                <a:gd name="T0" fmla="*/ 2 w 2"/>
                <a:gd name="T1" fmla="*/ 0 h 1"/>
                <a:gd name="T2" fmla="*/ 0 w 2"/>
                <a:gd name="T3" fmla="*/ 1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1" y="1"/>
                    <a:pt x="0" y="1"/>
                  </a:cubicBezTo>
                  <a:cubicBezTo>
                    <a:pt x="0" y="1"/>
                    <a:pt x="0" y="0"/>
                    <a:pt x="0" y="0"/>
                  </a:cubicBezTo>
                  <a:lnTo>
                    <a:pt x="2" y="0"/>
                  </a:lnTo>
                  <a:close/>
                </a:path>
              </a:pathLst>
            </a:custGeom>
            <a:solidFill>
              <a:srgbClr val="CC6C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87" name="íşļíḑè"/>
            <p:cNvSpPr/>
            <p:nvPr>
              <p:custDataLst>
                <p:tags r:id="rId10"/>
              </p:custDataLst>
            </p:nvPr>
          </p:nvSpPr>
          <p:spPr bwMode="auto">
            <a:xfrm>
              <a:off x="4965700" y="2616200"/>
              <a:ext cx="642938" cy="1644650"/>
            </a:xfrm>
            <a:custGeom>
              <a:avLst/>
              <a:gdLst>
                <a:gd name="T0" fmla="*/ 0 w 161"/>
                <a:gd name="T1" fmla="*/ 406 h 412"/>
                <a:gd name="T2" fmla="*/ 22 w 161"/>
                <a:gd name="T3" fmla="*/ 353 h 412"/>
                <a:gd name="T4" fmla="*/ 43 w 161"/>
                <a:gd name="T5" fmla="*/ 299 h 412"/>
                <a:gd name="T6" fmla="*/ 63 w 161"/>
                <a:gd name="T7" fmla="*/ 245 h 412"/>
                <a:gd name="T8" fmla="*/ 83 w 161"/>
                <a:gd name="T9" fmla="*/ 191 h 412"/>
                <a:gd name="T10" fmla="*/ 82 w 161"/>
                <a:gd name="T11" fmla="*/ 196 h 412"/>
                <a:gd name="T12" fmla="*/ 87 w 161"/>
                <a:gd name="T13" fmla="*/ 147 h 412"/>
                <a:gd name="T14" fmla="*/ 91 w 161"/>
                <a:gd name="T15" fmla="*/ 98 h 412"/>
                <a:gd name="T16" fmla="*/ 95 w 161"/>
                <a:gd name="T17" fmla="*/ 49 h 412"/>
                <a:gd name="T18" fmla="*/ 99 w 161"/>
                <a:gd name="T19" fmla="*/ 0 h 412"/>
                <a:gd name="T20" fmla="*/ 161 w 161"/>
                <a:gd name="T21" fmla="*/ 10 h 412"/>
                <a:gd name="T22" fmla="*/ 149 w 161"/>
                <a:gd name="T23" fmla="*/ 58 h 412"/>
                <a:gd name="T24" fmla="*/ 138 w 161"/>
                <a:gd name="T25" fmla="*/ 105 h 412"/>
                <a:gd name="T26" fmla="*/ 127 w 161"/>
                <a:gd name="T27" fmla="*/ 153 h 412"/>
                <a:gd name="T28" fmla="*/ 116 w 161"/>
                <a:gd name="T29" fmla="*/ 201 h 412"/>
                <a:gd name="T30" fmla="*/ 115 w 161"/>
                <a:gd name="T31" fmla="*/ 204 h 412"/>
                <a:gd name="T32" fmla="*/ 114 w 161"/>
                <a:gd name="T33" fmla="*/ 205 h 412"/>
                <a:gd name="T34" fmla="*/ 88 w 161"/>
                <a:gd name="T35" fmla="*/ 256 h 412"/>
                <a:gd name="T36" fmla="*/ 62 w 161"/>
                <a:gd name="T37" fmla="*/ 308 h 412"/>
                <a:gd name="T38" fmla="*/ 37 w 161"/>
                <a:gd name="T39" fmla="*/ 360 h 412"/>
                <a:gd name="T40" fmla="*/ 12 w 161"/>
                <a:gd name="T41" fmla="*/ 412 h 412"/>
                <a:gd name="T42" fmla="*/ 0 w 161"/>
                <a:gd name="T43" fmla="*/ 40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1" h="412">
                  <a:moveTo>
                    <a:pt x="0" y="406"/>
                  </a:moveTo>
                  <a:cubicBezTo>
                    <a:pt x="8" y="389"/>
                    <a:pt x="15" y="371"/>
                    <a:pt x="22" y="353"/>
                  </a:cubicBezTo>
                  <a:cubicBezTo>
                    <a:pt x="43" y="299"/>
                    <a:pt x="43" y="299"/>
                    <a:pt x="43" y="299"/>
                  </a:cubicBezTo>
                  <a:cubicBezTo>
                    <a:pt x="50" y="281"/>
                    <a:pt x="56" y="263"/>
                    <a:pt x="63" y="245"/>
                  </a:cubicBezTo>
                  <a:cubicBezTo>
                    <a:pt x="83" y="191"/>
                    <a:pt x="83" y="191"/>
                    <a:pt x="83" y="191"/>
                  </a:cubicBezTo>
                  <a:cubicBezTo>
                    <a:pt x="82" y="196"/>
                    <a:pt x="82" y="196"/>
                    <a:pt x="82" y="196"/>
                  </a:cubicBezTo>
                  <a:cubicBezTo>
                    <a:pt x="87" y="147"/>
                    <a:pt x="87" y="147"/>
                    <a:pt x="87" y="147"/>
                  </a:cubicBezTo>
                  <a:cubicBezTo>
                    <a:pt x="88" y="130"/>
                    <a:pt x="90" y="114"/>
                    <a:pt x="91" y="98"/>
                  </a:cubicBezTo>
                  <a:cubicBezTo>
                    <a:pt x="95" y="49"/>
                    <a:pt x="95" y="49"/>
                    <a:pt x="95" y="49"/>
                  </a:cubicBezTo>
                  <a:cubicBezTo>
                    <a:pt x="97" y="33"/>
                    <a:pt x="98" y="16"/>
                    <a:pt x="99" y="0"/>
                  </a:cubicBezTo>
                  <a:cubicBezTo>
                    <a:pt x="161" y="10"/>
                    <a:pt x="161" y="10"/>
                    <a:pt x="161" y="10"/>
                  </a:cubicBezTo>
                  <a:cubicBezTo>
                    <a:pt x="157" y="26"/>
                    <a:pt x="153" y="42"/>
                    <a:pt x="149" y="58"/>
                  </a:cubicBezTo>
                  <a:cubicBezTo>
                    <a:pt x="138" y="105"/>
                    <a:pt x="138" y="105"/>
                    <a:pt x="138" y="105"/>
                  </a:cubicBezTo>
                  <a:cubicBezTo>
                    <a:pt x="134" y="121"/>
                    <a:pt x="130" y="137"/>
                    <a:pt x="127" y="153"/>
                  </a:cubicBezTo>
                  <a:cubicBezTo>
                    <a:pt x="116" y="201"/>
                    <a:pt x="116" y="201"/>
                    <a:pt x="116" y="201"/>
                  </a:cubicBezTo>
                  <a:cubicBezTo>
                    <a:pt x="115" y="204"/>
                    <a:pt x="115" y="204"/>
                    <a:pt x="115" y="204"/>
                  </a:cubicBezTo>
                  <a:cubicBezTo>
                    <a:pt x="114" y="205"/>
                    <a:pt x="114" y="205"/>
                    <a:pt x="114" y="205"/>
                  </a:cubicBezTo>
                  <a:cubicBezTo>
                    <a:pt x="88" y="256"/>
                    <a:pt x="88" y="256"/>
                    <a:pt x="88" y="256"/>
                  </a:cubicBezTo>
                  <a:cubicBezTo>
                    <a:pt x="80" y="274"/>
                    <a:pt x="71" y="291"/>
                    <a:pt x="62" y="308"/>
                  </a:cubicBezTo>
                  <a:cubicBezTo>
                    <a:pt x="37" y="360"/>
                    <a:pt x="37" y="360"/>
                    <a:pt x="37" y="360"/>
                  </a:cubicBezTo>
                  <a:cubicBezTo>
                    <a:pt x="29" y="377"/>
                    <a:pt x="20" y="394"/>
                    <a:pt x="12" y="412"/>
                  </a:cubicBezTo>
                  <a:lnTo>
                    <a:pt x="0" y="406"/>
                  </a:lnTo>
                  <a:close/>
                </a:path>
              </a:pathLst>
            </a:custGeom>
            <a:solidFill>
              <a:srgbClr val="1414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88" name="îşḻîde"/>
            <p:cNvSpPr/>
            <p:nvPr>
              <p:custDataLst>
                <p:tags r:id="rId11"/>
              </p:custDataLst>
            </p:nvPr>
          </p:nvSpPr>
          <p:spPr bwMode="auto">
            <a:xfrm>
              <a:off x="5410200" y="1635125"/>
              <a:ext cx="111125" cy="422275"/>
            </a:xfrm>
            <a:prstGeom prst="rect">
              <a:avLst/>
            </a:prstGeom>
            <a:solidFill>
              <a:srgbClr val="F1CC8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389" name="iṥļïḍê"/>
            <p:cNvSpPr/>
            <p:nvPr>
              <p:custDataLst>
                <p:tags r:id="rId12"/>
              </p:custDataLst>
            </p:nvPr>
          </p:nvSpPr>
          <p:spPr bwMode="auto">
            <a:xfrm>
              <a:off x="5597525" y="1611312"/>
              <a:ext cx="111125" cy="95250"/>
            </a:xfrm>
            <a:custGeom>
              <a:avLst/>
              <a:gdLst>
                <a:gd name="T0" fmla="*/ 10 w 28"/>
                <a:gd name="T1" fmla="*/ 0 h 24"/>
                <a:gd name="T2" fmla="*/ 28 w 28"/>
                <a:gd name="T3" fmla="*/ 11 h 24"/>
                <a:gd name="T4" fmla="*/ 7 w 28"/>
                <a:gd name="T5" fmla="*/ 24 h 24"/>
                <a:gd name="T6" fmla="*/ 0 w 28"/>
                <a:gd name="T7" fmla="*/ 1 h 24"/>
                <a:gd name="T8" fmla="*/ 10 w 28"/>
                <a:gd name="T9" fmla="*/ 0 h 24"/>
              </a:gdLst>
              <a:ahLst/>
              <a:cxnLst>
                <a:cxn ang="0">
                  <a:pos x="T0" y="T1"/>
                </a:cxn>
                <a:cxn ang="0">
                  <a:pos x="T2" y="T3"/>
                </a:cxn>
                <a:cxn ang="0">
                  <a:pos x="T4" y="T5"/>
                </a:cxn>
                <a:cxn ang="0">
                  <a:pos x="T6" y="T7"/>
                </a:cxn>
                <a:cxn ang="0">
                  <a:pos x="T8" y="T9"/>
                </a:cxn>
              </a:cxnLst>
              <a:rect l="0" t="0" r="r" b="b"/>
              <a:pathLst>
                <a:path w="28" h="24">
                  <a:moveTo>
                    <a:pt x="10" y="0"/>
                  </a:moveTo>
                  <a:cubicBezTo>
                    <a:pt x="12" y="2"/>
                    <a:pt x="28" y="11"/>
                    <a:pt x="28" y="11"/>
                  </a:cubicBezTo>
                  <a:cubicBezTo>
                    <a:pt x="7" y="24"/>
                    <a:pt x="7" y="24"/>
                    <a:pt x="7" y="24"/>
                  </a:cubicBezTo>
                  <a:cubicBezTo>
                    <a:pt x="0" y="1"/>
                    <a:pt x="0" y="1"/>
                    <a:pt x="0" y="1"/>
                  </a:cubicBezTo>
                  <a:lnTo>
                    <a:pt x="10" y="0"/>
                  </a:lnTo>
                  <a:close/>
                </a:path>
              </a:pathLst>
            </a:custGeom>
            <a:solidFill>
              <a:srgbClr val="F1AA6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90" name="îşľíḑe"/>
            <p:cNvSpPr/>
            <p:nvPr>
              <p:custDataLst>
                <p:tags r:id="rId13"/>
              </p:custDataLst>
            </p:nvPr>
          </p:nvSpPr>
          <p:spPr bwMode="auto">
            <a:xfrm>
              <a:off x="5254625" y="1422400"/>
              <a:ext cx="411163" cy="452438"/>
            </a:xfrm>
            <a:custGeom>
              <a:avLst/>
              <a:gdLst>
                <a:gd name="T0" fmla="*/ 96 w 103"/>
                <a:gd name="T1" fmla="*/ 46 h 113"/>
                <a:gd name="T2" fmla="*/ 69 w 103"/>
                <a:gd name="T3" fmla="*/ 106 h 113"/>
                <a:gd name="T4" fmla="*/ 7 w 103"/>
                <a:gd name="T5" fmla="*/ 69 h 113"/>
                <a:gd name="T6" fmla="*/ 44 w 103"/>
                <a:gd name="T7" fmla="*/ 7 h 113"/>
                <a:gd name="T8" fmla="*/ 96 w 103"/>
                <a:gd name="T9" fmla="*/ 46 h 113"/>
              </a:gdLst>
              <a:ahLst/>
              <a:cxnLst>
                <a:cxn ang="0">
                  <a:pos x="T0" y="T1"/>
                </a:cxn>
                <a:cxn ang="0">
                  <a:pos x="T2" y="T3"/>
                </a:cxn>
                <a:cxn ang="0">
                  <a:pos x="T4" y="T5"/>
                </a:cxn>
                <a:cxn ang="0">
                  <a:pos x="T6" y="T7"/>
                </a:cxn>
                <a:cxn ang="0">
                  <a:pos x="T8" y="T9"/>
                </a:cxn>
              </a:cxnLst>
              <a:rect l="0" t="0" r="r" b="b"/>
              <a:pathLst>
                <a:path w="103" h="113">
                  <a:moveTo>
                    <a:pt x="96" y="46"/>
                  </a:moveTo>
                  <a:cubicBezTo>
                    <a:pt x="103" y="73"/>
                    <a:pt x="97" y="99"/>
                    <a:pt x="69" y="106"/>
                  </a:cubicBezTo>
                  <a:cubicBezTo>
                    <a:pt x="42" y="113"/>
                    <a:pt x="15" y="96"/>
                    <a:pt x="7" y="69"/>
                  </a:cubicBezTo>
                  <a:cubicBezTo>
                    <a:pt x="0" y="42"/>
                    <a:pt x="17" y="14"/>
                    <a:pt x="44" y="7"/>
                  </a:cubicBezTo>
                  <a:cubicBezTo>
                    <a:pt x="71" y="0"/>
                    <a:pt x="88" y="19"/>
                    <a:pt x="96" y="46"/>
                  </a:cubicBezTo>
                  <a:close/>
                </a:path>
              </a:pathLst>
            </a:custGeom>
            <a:solidFill>
              <a:srgbClr val="F1CC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91" name="îsļiḋê"/>
            <p:cNvSpPr/>
            <p:nvPr>
              <p:custDataLst>
                <p:tags r:id="rId14"/>
              </p:custDataLst>
            </p:nvPr>
          </p:nvSpPr>
          <p:spPr bwMode="auto">
            <a:xfrm>
              <a:off x="5402263" y="2592387"/>
              <a:ext cx="377825" cy="1673225"/>
            </a:xfrm>
            <a:custGeom>
              <a:avLst/>
              <a:gdLst>
                <a:gd name="T0" fmla="*/ 51 w 95"/>
                <a:gd name="T1" fmla="*/ 22 h 419"/>
                <a:gd name="T2" fmla="*/ 94 w 95"/>
                <a:gd name="T3" fmla="*/ 210 h 419"/>
                <a:gd name="T4" fmla="*/ 95 w 95"/>
                <a:gd name="T5" fmla="*/ 211 h 419"/>
                <a:gd name="T6" fmla="*/ 95 w 95"/>
                <a:gd name="T7" fmla="*/ 215 h 419"/>
                <a:gd name="T8" fmla="*/ 73 w 95"/>
                <a:gd name="T9" fmla="*/ 414 h 419"/>
                <a:gd name="T10" fmla="*/ 67 w 95"/>
                <a:gd name="T11" fmla="*/ 419 h 419"/>
                <a:gd name="T12" fmla="*/ 61 w 95"/>
                <a:gd name="T13" fmla="*/ 413 h 419"/>
                <a:gd name="T14" fmla="*/ 58 w 95"/>
                <a:gd name="T15" fmla="*/ 214 h 419"/>
                <a:gd name="T16" fmla="*/ 59 w 95"/>
                <a:gd name="T17" fmla="*/ 219 h 419"/>
                <a:gd name="T18" fmla="*/ 4 w 95"/>
                <a:gd name="T19" fmla="*/ 34 h 419"/>
                <a:gd name="T20" fmla="*/ 20 w 95"/>
                <a:gd name="T21" fmla="*/ 4 h 419"/>
                <a:gd name="T22" fmla="*/ 50 w 95"/>
                <a:gd name="T23" fmla="*/ 20 h 419"/>
                <a:gd name="T24" fmla="*/ 51 w 95"/>
                <a:gd name="T25" fmla="*/ 22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419">
                  <a:moveTo>
                    <a:pt x="51" y="22"/>
                  </a:moveTo>
                  <a:cubicBezTo>
                    <a:pt x="94" y="210"/>
                    <a:pt x="94" y="210"/>
                    <a:pt x="94" y="210"/>
                  </a:cubicBezTo>
                  <a:cubicBezTo>
                    <a:pt x="95" y="211"/>
                    <a:pt x="95" y="211"/>
                    <a:pt x="95" y="211"/>
                  </a:cubicBezTo>
                  <a:cubicBezTo>
                    <a:pt x="95" y="213"/>
                    <a:pt x="95" y="214"/>
                    <a:pt x="95" y="215"/>
                  </a:cubicBezTo>
                  <a:cubicBezTo>
                    <a:pt x="73" y="414"/>
                    <a:pt x="73" y="414"/>
                    <a:pt x="73" y="414"/>
                  </a:cubicBezTo>
                  <a:cubicBezTo>
                    <a:pt x="73" y="417"/>
                    <a:pt x="70" y="419"/>
                    <a:pt x="67" y="419"/>
                  </a:cubicBezTo>
                  <a:cubicBezTo>
                    <a:pt x="64" y="418"/>
                    <a:pt x="62" y="416"/>
                    <a:pt x="61" y="413"/>
                  </a:cubicBezTo>
                  <a:cubicBezTo>
                    <a:pt x="58" y="214"/>
                    <a:pt x="58" y="214"/>
                    <a:pt x="58" y="214"/>
                  </a:cubicBezTo>
                  <a:cubicBezTo>
                    <a:pt x="59" y="219"/>
                    <a:pt x="59" y="219"/>
                    <a:pt x="59" y="219"/>
                  </a:cubicBezTo>
                  <a:cubicBezTo>
                    <a:pt x="4" y="34"/>
                    <a:pt x="4" y="34"/>
                    <a:pt x="4" y="34"/>
                  </a:cubicBezTo>
                  <a:cubicBezTo>
                    <a:pt x="0" y="21"/>
                    <a:pt x="8" y="8"/>
                    <a:pt x="20" y="4"/>
                  </a:cubicBezTo>
                  <a:cubicBezTo>
                    <a:pt x="33" y="0"/>
                    <a:pt x="47" y="8"/>
                    <a:pt x="50" y="20"/>
                  </a:cubicBezTo>
                  <a:cubicBezTo>
                    <a:pt x="51" y="21"/>
                    <a:pt x="51" y="21"/>
                    <a:pt x="51" y="22"/>
                  </a:cubicBezTo>
                  <a:close/>
                </a:path>
              </a:pathLst>
            </a:custGeom>
            <a:solidFill>
              <a:srgbClr val="1414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92" name="ïṧḷîḓe"/>
            <p:cNvSpPr/>
            <p:nvPr>
              <p:custDataLst>
                <p:tags r:id="rId15"/>
              </p:custDataLst>
            </p:nvPr>
          </p:nvSpPr>
          <p:spPr bwMode="auto">
            <a:xfrm>
              <a:off x="5441950" y="1949450"/>
              <a:ext cx="23813" cy="4763"/>
            </a:xfrm>
            <a:custGeom>
              <a:avLst/>
              <a:gdLst>
                <a:gd name="T0" fmla="*/ 6 w 6"/>
                <a:gd name="T1" fmla="*/ 1 h 1"/>
                <a:gd name="T2" fmla="*/ 0 w 6"/>
                <a:gd name="T3" fmla="*/ 0 h 1"/>
                <a:gd name="T4" fmla="*/ 5 w 6"/>
                <a:gd name="T5" fmla="*/ 0 h 1"/>
                <a:gd name="T6" fmla="*/ 6 w 6"/>
                <a:gd name="T7" fmla="*/ 1 h 1"/>
              </a:gdLst>
              <a:ahLst/>
              <a:cxnLst>
                <a:cxn ang="0">
                  <a:pos x="T0" y="T1"/>
                </a:cxn>
                <a:cxn ang="0">
                  <a:pos x="T2" y="T3"/>
                </a:cxn>
                <a:cxn ang="0">
                  <a:pos x="T4" y="T5"/>
                </a:cxn>
                <a:cxn ang="0">
                  <a:pos x="T6" y="T7"/>
                </a:cxn>
              </a:cxnLst>
              <a:rect l="0" t="0" r="r" b="b"/>
              <a:pathLst>
                <a:path w="6" h="1">
                  <a:moveTo>
                    <a:pt x="6" y="1"/>
                  </a:moveTo>
                  <a:cubicBezTo>
                    <a:pt x="0" y="0"/>
                    <a:pt x="0" y="0"/>
                    <a:pt x="0" y="0"/>
                  </a:cubicBezTo>
                  <a:cubicBezTo>
                    <a:pt x="2" y="0"/>
                    <a:pt x="3" y="0"/>
                    <a:pt x="5" y="0"/>
                  </a:cubicBezTo>
                  <a:lnTo>
                    <a:pt x="6" y="1"/>
                  </a:lnTo>
                  <a:close/>
                </a:path>
              </a:pathLst>
            </a:custGeom>
            <a:solidFill>
              <a:srgbClr val="CC6C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93" name="îṡļíḋè"/>
            <p:cNvSpPr/>
            <p:nvPr>
              <p:custDataLst>
                <p:tags r:id="rId16"/>
              </p:custDataLst>
            </p:nvPr>
          </p:nvSpPr>
          <p:spPr bwMode="auto">
            <a:xfrm>
              <a:off x="5624513" y="4221162"/>
              <a:ext cx="139700" cy="68263"/>
            </a:xfrm>
            <a:custGeom>
              <a:avLst/>
              <a:gdLst>
                <a:gd name="T0" fmla="*/ 19 w 35"/>
                <a:gd name="T1" fmla="*/ 8 h 17"/>
                <a:gd name="T2" fmla="*/ 22 w 35"/>
                <a:gd name="T3" fmla="*/ 5 h 17"/>
                <a:gd name="T4" fmla="*/ 3 w 35"/>
                <a:gd name="T5" fmla="*/ 0 h 17"/>
                <a:gd name="T6" fmla="*/ 3 w 35"/>
                <a:gd name="T7" fmla="*/ 0 h 17"/>
                <a:gd name="T8" fmla="*/ 0 w 35"/>
                <a:gd name="T9" fmla="*/ 17 h 17"/>
                <a:gd name="T10" fmla="*/ 35 w 35"/>
                <a:gd name="T11" fmla="*/ 17 h 17"/>
                <a:gd name="T12" fmla="*/ 19 w 35"/>
                <a:gd name="T13" fmla="*/ 8 h 17"/>
              </a:gdLst>
              <a:ahLst/>
              <a:cxnLst>
                <a:cxn ang="0">
                  <a:pos x="T0" y="T1"/>
                </a:cxn>
                <a:cxn ang="0">
                  <a:pos x="T2" y="T3"/>
                </a:cxn>
                <a:cxn ang="0">
                  <a:pos x="T4" y="T5"/>
                </a:cxn>
                <a:cxn ang="0">
                  <a:pos x="T6" y="T7"/>
                </a:cxn>
                <a:cxn ang="0">
                  <a:pos x="T8" y="T9"/>
                </a:cxn>
                <a:cxn ang="0">
                  <a:pos x="T10" y="T11"/>
                </a:cxn>
                <a:cxn ang="0">
                  <a:pos x="T12" y="T13"/>
                </a:cxn>
              </a:cxnLst>
              <a:rect l="0" t="0" r="r" b="b"/>
              <a:pathLst>
                <a:path w="35" h="17">
                  <a:moveTo>
                    <a:pt x="19" y="8"/>
                  </a:moveTo>
                  <a:cubicBezTo>
                    <a:pt x="22" y="5"/>
                    <a:pt x="22" y="5"/>
                    <a:pt x="22" y="5"/>
                  </a:cubicBezTo>
                  <a:cubicBezTo>
                    <a:pt x="15" y="3"/>
                    <a:pt x="9" y="2"/>
                    <a:pt x="3" y="0"/>
                  </a:cubicBezTo>
                  <a:cubicBezTo>
                    <a:pt x="3" y="0"/>
                    <a:pt x="3" y="0"/>
                    <a:pt x="3" y="0"/>
                  </a:cubicBezTo>
                  <a:cubicBezTo>
                    <a:pt x="0" y="17"/>
                    <a:pt x="0" y="17"/>
                    <a:pt x="0" y="17"/>
                  </a:cubicBezTo>
                  <a:cubicBezTo>
                    <a:pt x="35" y="17"/>
                    <a:pt x="35" y="17"/>
                    <a:pt x="35" y="17"/>
                  </a:cubicBezTo>
                  <a:lnTo>
                    <a:pt x="19" y="8"/>
                  </a:lnTo>
                  <a:close/>
                </a:path>
              </a:pathLst>
            </a:custGeom>
            <a:solidFill>
              <a:srgbClr val="FFC8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94" name="iśliḓê"/>
            <p:cNvSpPr/>
            <p:nvPr>
              <p:custDataLst>
                <p:tags r:id="rId17"/>
              </p:custDataLst>
            </p:nvPr>
          </p:nvSpPr>
          <p:spPr bwMode="auto">
            <a:xfrm>
              <a:off x="5133975" y="1395412"/>
              <a:ext cx="547688" cy="406400"/>
            </a:xfrm>
            <a:custGeom>
              <a:avLst/>
              <a:gdLst>
                <a:gd name="T0" fmla="*/ 34 w 137"/>
                <a:gd name="T1" fmla="*/ 29 h 102"/>
                <a:gd name="T2" fmla="*/ 100 w 137"/>
                <a:gd name="T3" fmla="*/ 7 h 102"/>
                <a:gd name="T4" fmla="*/ 99 w 137"/>
                <a:gd name="T5" fmla="*/ 54 h 102"/>
                <a:gd name="T6" fmla="*/ 53 w 137"/>
                <a:gd name="T7" fmla="*/ 102 h 102"/>
                <a:gd name="T8" fmla="*/ 34 w 137"/>
                <a:gd name="T9" fmla="*/ 29 h 102"/>
              </a:gdLst>
              <a:ahLst/>
              <a:cxnLst>
                <a:cxn ang="0">
                  <a:pos x="T0" y="T1"/>
                </a:cxn>
                <a:cxn ang="0">
                  <a:pos x="T2" y="T3"/>
                </a:cxn>
                <a:cxn ang="0">
                  <a:pos x="T4" y="T5"/>
                </a:cxn>
                <a:cxn ang="0">
                  <a:pos x="T6" y="T7"/>
                </a:cxn>
                <a:cxn ang="0">
                  <a:pos x="T8" y="T9"/>
                </a:cxn>
              </a:cxnLst>
              <a:rect l="0" t="0" r="r" b="b"/>
              <a:pathLst>
                <a:path w="137" h="102">
                  <a:moveTo>
                    <a:pt x="34" y="29"/>
                  </a:moveTo>
                  <a:cubicBezTo>
                    <a:pt x="34" y="29"/>
                    <a:pt x="63" y="0"/>
                    <a:pt x="100" y="7"/>
                  </a:cubicBezTo>
                  <a:cubicBezTo>
                    <a:pt x="137" y="14"/>
                    <a:pt x="112" y="43"/>
                    <a:pt x="99" y="54"/>
                  </a:cubicBezTo>
                  <a:cubicBezTo>
                    <a:pt x="85" y="66"/>
                    <a:pt x="53" y="102"/>
                    <a:pt x="53" y="102"/>
                  </a:cubicBezTo>
                  <a:cubicBezTo>
                    <a:pt x="53" y="102"/>
                    <a:pt x="0" y="64"/>
                    <a:pt x="34" y="29"/>
                  </a:cubicBezTo>
                  <a:close/>
                </a:path>
              </a:pathLst>
            </a:custGeom>
            <a:solidFill>
              <a:srgbClr val="1414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95" name="îṥḻide"/>
            <p:cNvSpPr/>
            <p:nvPr>
              <p:custDataLst>
                <p:tags r:id="rId18"/>
              </p:custDataLst>
            </p:nvPr>
          </p:nvSpPr>
          <p:spPr bwMode="auto">
            <a:xfrm>
              <a:off x="5245100" y="1566862"/>
              <a:ext cx="176213" cy="274638"/>
            </a:xfrm>
            <a:custGeom>
              <a:avLst/>
              <a:gdLst>
                <a:gd name="T0" fmla="*/ 39 w 44"/>
                <a:gd name="T1" fmla="*/ 68 h 69"/>
                <a:gd name="T2" fmla="*/ 44 w 44"/>
                <a:gd name="T3" fmla="*/ 0 h 69"/>
                <a:gd name="T4" fmla="*/ 0 w 44"/>
                <a:gd name="T5" fmla="*/ 30 h 69"/>
                <a:gd name="T6" fmla="*/ 39 w 44"/>
                <a:gd name="T7" fmla="*/ 68 h 69"/>
              </a:gdLst>
              <a:ahLst/>
              <a:cxnLst>
                <a:cxn ang="0">
                  <a:pos x="T0" y="T1"/>
                </a:cxn>
                <a:cxn ang="0">
                  <a:pos x="T2" y="T3"/>
                </a:cxn>
                <a:cxn ang="0">
                  <a:pos x="T4" y="T5"/>
                </a:cxn>
                <a:cxn ang="0">
                  <a:pos x="T6" y="T7"/>
                </a:cxn>
              </a:cxnLst>
              <a:rect l="0" t="0" r="r" b="b"/>
              <a:pathLst>
                <a:path w="44" h="69">
                  <a:moveTo>
                    <a:pt x="39" y="68"/>
                  </a:moveTo>
                  <a:cubicBezTo>
                    <a:pt x="41" y="69"/>
                    <a:pt x="44" y="0"/>
                    <a:pt x="44" y="0"/>
                  </a:cubicBezTo>
                  <a:cubicBezTo>
                    <a:pt x="0" y="30"/>
                    <a:pt x="0" y="30"/>
                    <a:pt x="0" y="30"/>
                  </a:cubicBezTo>
                  <a:cubicBezTo>
                    <a:pt x="0" y="30"/>
                    <a:pt x="9" y="57"/>
                    <a:pt x="39" y="68"/>
                  </a:cubicBezTo>
                  <a:close/>
                </a:path>
              </a:pathLst>
            </a:custGeom>
            <a:solidFill>
              <a:srgbClr val="1414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96" name="işlîďé"/>
            <p:cNvSpPr/>
            <p:nvPr>
              <p:custDataLst>
                <p:tags r:id="rId19"/>
              </p:custDataLst>
            </p:nvPr>
          </p:nvSpPr>
          <p:spPr bwMode="auto">
            <a:xfrm>
              <a:off x="5313363" y="1949450"/>
              <a:ext cx="352425" cy="739775"/>
            </a:xfrm>
            <a:custGeom>
              <a:avLst/>
              <a:gdLst>
                <a:gd name="T0" fmla="*/ 73 w 88"/>
                <a:gd name="T1" fmla="*/ 184 h 185"/>
                <a:gd name="T2" fmla="*/ 9 w 88"/>
                <a:gd name="T3" fmla="*/ 185 h 185"/>
                <a:gd name="T4" fmla="*/ 0 w 88"/>
                <a:gd name="T5" fmla="*/ 41 h 185"/>
                <a:gd name="T6" fmla="*/ 30 w 88"/>
                <a:gd name="T7" fmla="*/ 1 h 185"/>
                <a:gd name="T8" fmla="*/ 32 w 88"/>
                <a:gd name="T9" fmla="*/ 0 h 185"/>
                <a:gd name="T10" fmla="*/ 38 w 88"/>
                <a:gd name="T11" fmla="*/ 1 h 185"/>
                <a:gd name="T12" fmla="*/ 46 w 88"/>
                <a:gd name="T13" fmla="*/ 1 h 185"/>
                <a:gd name="T14" fmla="*/ 77 w 88"/>
                <a:gd name="T15" fmla="*/ 37 h 185"/>
                <a:gd name="T16" fmla="*/ 73 w 88"/>
                <a:gd name="T17" fmla="*/ 18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85">
                  <a:moveTo>
                    <a:pt x="73" y="184"/>
                  </a:moveTo>
                  <a:cubicBezTo>
                    <a:pt x="9" y="185"/>
                    <a:pt x="9" y="185"/>
                    <a:pt x="9" y="185"/>
                  </a:cubicBezTo>
                  <a:cubicBezTo>
                    <a:pt x="9" y="185"/>
                    <a:pt x="0" y="50"/>
                    <a:pt x="0" y="41"/>
                  </a:cubicBezTo>
                  <a:cubicBezTo>
                    <a:pt x="0" y="14"/>
                    <a:pt x="14" y="3"/>
                    <a:pt x="30" y="1"/>
                  </a:cubicBezTo>
                  <a:cubicBezTo>
                    <a:pt x="31" y="1"/>
                    <a:pt x="32" y="0"/>
                    <a:pt x="32" y="0"/>
                  </a:cubicBezTo>
                  <a:cubicBezTo>
                    <a:pt x="38" y="1"/>
                    <a:pt x="38" y="1"/>
                    <a:pt x="38" y="1"/>
                  </a:cubicBezTo>
                  <a:cubicBezTo>
                    <a:pt x="46" y="1"/>
                    <a:pt x="46" y="1"/>
                    <a:pt x="46" y="1"/>
                  </a:cubicBezTo>
                  <a:cubicBezTo>
                    <a:pt x="46" y="1"/>
                    <a:pt x="72" y="7"/>
                    <a:pt x="77" y="37"/>
                  </a:cubicBezTo>
                  <a:cubicBezTo>
                    <a:pt x="88" y="83"/>
                    <a:pt x="73" y="184"/>
                    <a:pt x="73" y="18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97" name="ïṥḷiḓè"/>
            <p:cNvSpPr/>
            <p:nvPr>
              <p:custDataLst>
                <p:tags r:id="rId20"/>
              </p:custDataLst>
            </p:nvPr>
          </p:nvSpPr>
          <p:spPr bwMode="auto">
            <a:xfrm>
              <a:off x="5402263" y="1901825"/>
              <a:ext cx="131763" cy="128588"/>
            </a:xfrm>
            <a:custGeom>
              <a:avLst/>
              <a:gdLst>
                <a:gd name="T0" fmla="*/ 0 w 83"/>
                <a:gd name="T1" fmla="*/ 35 h 81"/>
                <a:gd name="T2" fmla="*/ 2 w 83"/>
                <a:gd name="T3" fmla="*/ 0 h 81"/>
                <a:gd name="T4" fmla="*/ 83 w 83"/>
                <a:gd name="T5" fmla="*/ 13 h 81"/>
                <a:gd name="T6" fmla="*/ 80 w 83"/>
                <a:gd name="T7" fmla="*/ 81 h 81"/>
                <a:gd name="T8" fmla="*/ 7 w 83"/>
                <a:gd name="T9" fmla="*/ 55 h 81"/>
                <a:gd name="T10" fmla="*/ 0 w 83"/>
                <a:gd name="T11" fmla="*/ 35 h 81"/>
              </a:gdLst>
              <a:ahLst/>
              <a:cxnLst>
                <a:cxn ang="0">
                  <a:pos x="T0" y="T1"/>
                </a:cxn>
                <a:cxn ang="0">
                  <a:pos x="T2" y="T3"/>
                </a:cxn>
                <a:cxn ang="0">
                  <a:pos x="T4" y="T5"/>
                </a:cxn>
                <a:cxn ang="0">
                  <a:pos x="T6" y="T7"/>
                </a:cxn>
                <a:cxn ang="0">
                  <a:pos x="T8" y="T9"/>
                </a:cxn>
                <a:cxn ang="0">
                  <a:pos x="T10" y="T11"/>
                </a:cxn>
              </a:cxnLst>
              <a:rect l="0" t="0" r="r" b="b"/>
              <a:pathLst>
                <a:path w="83" h="81">
                  <a:moveTo>
                    <a:pt x="0" y="35"/>
                  </a:moveTo>
                  <a:lnTo>
                    <a:pt x="2" y="0"/>
                  </a:lnTo>
                  <a:lnTo>
                    <a:pt x="83" y="13"/>
                  </a:lnTo>
                  <a:lnTo>
                    <a:pt x="80" y="81"/>
                  </a:lnTo>
                  <a:lnTo>
                    <a:pt x="7" y="55"/>
                  </a:lnTo>
                  <a:lnTo>
                    <a:pt x="0" y="35"/>
                  </a:lnTo>
                  <a:close/>
                </a:path>
              </a:pathLst>
            </a:custGeom>
            <a:solidFill>
              <a:srgbClr val="499E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98" name="íṡḷîde"/>
            <p:cNvSpPr/>
            <p:nvPr>
              <p:custDataLst>
                <p:tags r:id="rId21"/>
              </p:custDataLst>
            </p:nvPr>
          </p:nvSpPr>
          <p:spPr bwMode="auto">
            <a:xfrm>
              <a:off x="4957763" y="4229100"/>
              <a:ext cx="136525" cy="68263"/>
            </a:xfrm>
            <a:custGeom>
              <a:avLst/>
              <a:gdLst>
                <a:gd name="T0" fmla="*/ 18 w 34"/>
                <a:gd name="T1" fmla="*/ 8 h 17"/>
                <a:gd name="T2" fmla="*/ 21 w 34"/>
                <a:gd name="T3" fmla="*/ 5 h 17"/>
                <a:gd name="T4" fmla="*/ 2 w 34"/>
                <a:gd name="T5" fmla="*/ 0 h 17"/>
                <a:gd name="T6" fmla="*/ 2 w 34"/>
                <a:gd name="T7" fmla="*/ 0 h 17"/>
                <a:gd name="T8" fmla="*/ 0 w 34"/>
                <a:gd name="T9" fmla="*/ 17 h 17"/>
                <a:gd name="T10" fmla="*/ 34 w 34"/>
                <a:gd name="T11" fmla="*/ 17 h 17"/>
                <a:gd name="T12" fmla="*/ 18 w 34"/>
                <a:gd name="T13" fmla="*/ 8 h 17"/>
              </a:gdLst>
              <a:ahLst/>
              <a:cxnLst>
                <a:cxn ang="0">
                  <a:pos x="T0" y="T1"/>
                </a:cxn>
                <a:cxn ang="0">
                  <a:pos x="T2" y="T3"/>
                </a:cxn>
                <a:cxn ang="0">
                  <a:pos x="T4" y="T5"/>
                </a:cxn>
                <a:cxn ang="0">
                  <a:pos x="T6" y="T7"/>
                </a:cxn>
                <a:cxn ang="0">
                  <a:pos x="T8" y="T9"/>
                </a:cxn>
                <a:cxn ang="0">
                  <a:pos x="T10" y="T11"/>
                </a:cxn>
                <a:cxn ang="0">
                  <a:pos x="T12" y="T13"/>
                </a:cxn>
              </a:cxnLst>
              <a:rect l="0" t="0" r="r" b="b"/>
              <a:pathLst>
                <a:path w="34" h="17">
                  <a:moveTo>
                    <a:pt x="18" y="8"/>
                  </a:moveTo>
                  <a:cubicBezTo>
                    <a:pt x="21" y="5"/>
                    <a:pt x="21" y="5"/>
                    <a:pt x="21" y="5"/>
                  </a:cubicBezTo>
                  <a:cubicBezTo>
                    <a:pt x="15" y="4"/>
                    <a:pt x="8" y="2"/>
                    <a:pt x="2" y="0"/>
                  </a:cubicBezTo>
                  <a:cubicBezTo>
                    <a:pt x="2" y="0"/>
                    <a:pt x="2" y="0"/>
                    <a:pt x="2" y="0"/>
                  </a:cubicBezTo>
                  <a:cubicBezTo>
                    <a:pt x="0" y="17"/>
                    <a:pt x="0" y="17"/>
                    <a:pt x="0" y="17"/>
                  </a:cubicBezTo>
                  <a:cubicBezTo>
                    <a:pt x="34" y="17"/>
                    <a:pt x="34" y="17"/>
                    <a:pt x="34" y="17"/>
                  </a:cubicBezTo>
                  <a:lnTo>
                    <a:pt x="18" y="8"/>
                  </a:lnTo>
                  <a:close/>
                </a:path>
              </a:pathLst>
            </a:custGeom>
            <a:solidFill>
              <a:srgbClr val="FFC8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399" name="í$ļiḍè"/>
            <p:cNvSpPr/>
            <p:nvPr>
              <p:custDataLst>
                <p:tags r:id="rId22"/>
              </p:custDataLst>
            </p:nvPr>
          </p:nvSpPr>
          <p:spPr bwMode="auto">
            <a:xfrm>
              <a:off x="5376863" y="1627187"/>
              <a:ext cx="100013" cy="142875"/>
            </a:xfrm>
            <a:custGeom>
              <a:avLst/>
              <a:gdLst>
                <a:gd name="T0" fmla="*/ 25 w 25"/>
                <a:gd name="T1" fmla="*/ 10 h 36"/>
                <a:gd name="T2" fmla="*/ 7 w 25"/>
                <a:gd name="T3" fmla="*/ 12 h 36"/>
                <a:gd name="T4" fmla="*/ 22 w 25"/>
                <a:gd name="T5" fmla="*/ 33 h 36"/>
              </a:gdLst>
              <a:ahLst/>
              <a:cxnLst>
                <a:cxn ang="0">
                  <a:pos x="T0" y="T1"/>
                </a:cxn>
                <a:cxn ang="0">
                  <a:pos x="T2" y="T3"/>
                </a:cxn>
                <a:cxn ang="0">
                  <a:pos x="T4" y="T5"/>
                </a:cxn>
              </a:cxnLst>
              <a:rect l="0" t="0" r="r" b="b"/>
              <a:pathLst>
                <a:path w="25" h="36">
                  <a:moveTo>
                    <a:pt x="25" y="10"/>
                  </a:moveTo>
                  <a:cubicBezTo>
                    <a:pt x="25" y="10"/>
                    <a:pt x="14" y="0"/>
                    <a:pt x="7" y="12"/>
                  </a:cubicBezTo>
                  <a:cubicBezTo>
                    <a:pt x="0" y="23"/>
                    <a:pt x="11" y="36"/>
                    <a:pt x="22" y="33"/>
                  </a:cubicBezTo>
                </a:path>
              </a:pathLst>
            </a:custGeom>
            <a:solidFill>
              <a:srgbClr val="F1AA6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00" name="ïṡľîḑé"/>
            <p:cNvSpPr/>
            <p:nvPr>
              <p:custDataLst>
                <p:tags r:id="rId23"/>
              </p:custDataLst>
            </p:nvPr>
          </p:nvSpPr>
          <p:spPr bwMode="auto">
            <a:xfrm>
              <a:off x="5146675" y="1295400"/>
              <a:ext cx="482600" cy="395288"/>
            </a:xfrm>
            <a:custGeom>
              <a:avLst/>
              <a:gdLst>
                <a:gd name="T0" fmla="*/ 23 w 121"/>
                <a:gd name="T1" fmla="*/ 99 h 99"/>
                <a:gd name="T2" fmla="*/ 121 w 121"/>
                <a:gd name="T3" fmla="*/ 32 h 99"/>
                <a:gd name="T4" fmla="*/ 115 w 121"/>
                <a:gd name="T5" fmla="*/ 30 h 99"/>
                <a:gd name="T6" fmla="*/ 109 w 121"/>
                <a:gd name="T7" fmla="*/ 34 h 99"/>
                <a:gd name="T8" fmla="*/ 44 w 121"/>
                <a:gd name="T9" fmla="*/ 28 h 99"/>
                <a:gd name="T10" fmla="*/ 24 w 121"/>
                <a:gd name="T11" fmla="*/ 98 h 99"/>
              </a:gdLst>
              <a:ahLst/>
              <a:cxnLst>
                <a:cxn ang="0">
                  <a:pos x="T0" y="T1"/>
                </a:cxn>
                <a:cxn ang="0">
                  <a:pos x="T2" y="T3"/>
                </a:cxn>
                <a:cxn ang="0">
                  <a:pos x="T4" y="T5"/>
                </a:cxn>
                <a:cxn ang="0">
                  <a:pos x="T6" y="T7"/>
                </a:cxn>
                <a:cxn ang="0">
                  <a:pos x="T8" y="T9"/>
                </a:cxn>
                <a:cxn ang="0">
                  <a:pos x="T10" y="T11"/>
                </a:cxn>
              </a:cxnLst>
              <a:rect l="0" t="0" r="r" b="b"/>
              <a:pathLst>
                <a:path w="121" h="99">
                  <a:moveTo>
                    <a:pt x="23" y="99"/>
                  </a:moveTo>
                  <a:cubicBezTo>
                    <a:pt x="121" y="32"/>
                    <a:pt x="121" y="32"/>
                    <a:pt x="121" y="32"/>
                  </a:cubicBezTo>
                  <a:cubicBezTo>
                    <a:pt x="121" y="32"/>
                    <a:pt x="119" y="29"/>
                    <a:pt x="115" y="30"/>
                  </a:cubicBezTo>
                  <a:cubicBezTo>
                    <a:pt x="112" y="31"/>
                    <a:pt x="109" y="34"/>
                    <a:pt x="109" y="34"/>
                  </a:cubicBezTo>
                  <a:cubicBezTo>
                    <a:pt x="109" y="34"/>
                    <a:pt x="88" y="0"/>
                    <a:pt x="44" y="28"/>
                  </a:cubicBezTo>
                  <a:cubicBezTo>
                    <a:pt x="0" y="55"/>
                    <a:pt x="24" y="98"/>
                    <a:pt x="24" y="98"/>
                  </a:cubicBezTo>
                </a:path>
              </a:pathLst>
            </a:custGeom>
            <a:solidFill>
              <a:srgbClr val="FFA4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01" name="ïşḷîḍê"/>
            <p:cNvSpPr/>
            <p:nvPr>
              <p:custDataLst>
                <p:tags r:id="rId24"/>
              </p:custDataLst>
            </p:nvPr>
          </p:nvSpPr>
          <p:spPr bwMode="auto">
            <a:xfrm>
              <a:off x="5365750" y="1390650"/>
              <a:ext cx="171450" cy="65088"/>
            </a:xfrm>
            <a:custGeom>
              <a:avLst/>
              <a:gdLst>
                <a:gd name="T0" fmla="*/ 42 w 43"/>
                <a:gd name="T1" fmla="*/ 13 h 16"/>
                <a:gd name="T2" fmla="*/ 23 w 43"/>
                <a:gd name="T3" fmla="*/ 1 h 16"/>
                <a:gd name="T4" fmla="*/ 2 w 43"/>
                <a:gd name="T5" fmla="*/ 2 h 16"/>
                <a:gd name="T6" fmla="*/ 3 w 43"/>
                <a:gd name="T7" fmla="*/ 5 h 16"/>
                <a:gd name="T8" fmla="*/ 22 w 43"/>
                <a:gd name="T9" fmla="*/ 4 h 16"/>
                <a:gd name="T10" fmla="*/ 40 w 43"/>
                <a:gd name="T11" fmla="*/ 15 h 16"/>
                <a:gd name="T12" fmla="*/ 42 w 43"/>
                <a:gd name="T13" fmla="*/ 13 h 16"/>
              </a:gdLst>
              <a:ahLst/>
              <a:cxnLst>
                <a:cxn ang="0">
                  <a:pos x="T0" y="T1"/>
                </a:cxn>
                <a:cxn ang="0">
                  <a:pos x="T2" y="T3"/>
                </a:cxn>
                <a:cxn ang="0">
                  <a:pos x="T4" y="T5"/>
                </a:cxn>
                <a:cxn ang="0">
                  <a:pos x="T6" y="T7"/>
                </a:cxn>
                <a:cxn ang="0">
                  <a:pos x="T8" y="T9"/>
                </a:cxn>
                <a:cxn ang="0">
                  <a:pos x="T10" y="T11"/>
                </a:cxn>
                <a:cxn ang="0">
                  <a:pos x="T12" y="T13"/>
                </a:cxn>
              </a:cxnLst>
              <a:rect l="0" t="0" r="r" b="b"/>
              <a:pathLst>
                <a:path w="43" h="16">
                  <a:moveTo>
                    <a:pt x="42" y="13"/>
                  </a:moveTo>
                  <a:cubicBezTo>
                    <a:pt x="36" y="8"/>
                    <a:pt x="31" y="3"/>
                    <a:pt x="23" y="1"/>
                  </a:cubicBezTo>
                  <a:cubicBezTo>
                    <a:pt x="16" y="0"/>
                    <a:pt x="9" y="1"/>
                    <a:pt x="2" y="2"/>
                  </a:cubicBezTo>
                  <a:cubicBezTo>
                    <a:pt x="0" y="3"/>
                    <a:pt x="1" y="5"/>
                    <a:pt x="3" y="5"/>
                  </a:cubicBezTo>
                  <a:cubicBezTo>
                    <a:pt x="9" y="4"/>
                    <a:pt x="16" y="3"/>
                    <a:pt x="22" y="4"/>
                  </a:cubicBezTo>
                  <a:cubicBezTo>
                    <a:pt x="29" y="5"/>
                    <a:pt x="35" y="10"/>
                    <a:pt x="40" y="15"/>
                  </a:cubicBezTo>
                  <a:cubicBezTo>
                    <a:pt x="41" y="16"/>
                    <a:pt x="43" y="14"/>
                    <a:pt x="42" y="13"/>
                  </a:cubicBezTo>
                  <a:close/>
                </a:path>
              </a:pathLst>
            </a:custGeom>
            <a:solidFill>
              <a:srgbClr val="FF82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02" name="îSļïḑê"/>
            <p:cNvSpPr/>
            <p:nvPr>
              <p:custDataLst>
                <p:tags r:id="rId25"/>
              </p:custDataLst>
            </p:nvPr>
          </p:nvSpPr>
          <p:spPr bwMode="auto">
            <a:xfrm>
              <a:off x="5334000" y="1427162"/>
              <a:ext cx="84138" cy="95250"/>
            </a:xfrm>
            <a:custGeom>
              <a:avLst/>
              <a:gdLst>
                <a:gd name="T0" fmla="*/ 20 w 21"/>
                <a:gd name="T1" fmla="*/ 21 h 24"/>
                <a:gd name="T2" fmla="*/ 3 w 21"/>
                <a:gd name="T3" fmla="*/ 1 h 24"/>
                <a:gd name="T4" fmla="*/ 1 w 21"/>
                <a:gd name="T5" fmla="*/ 2 h 24"/>
                <a:gd name="T6" fmla="*/ 18 w 21"/>
                <a:gd name="T7" fmla="*/ 23 h 24"/>
                <a:gd name="T8" fmla="*/ 20 w 21"/>
                <a:gd name="T9" fmla="*/ 21 h 24"/>
              </a:gdLst>
              <a:ahLst/>
              <a:cxnLst>
                <a:cxn ang="0">
                  <a:pos x="T0" y="T1"/>
                </a:cxn>
                <a:cxn ang="0">
                  <a:pos x="T2" y="T3"/>
                </a:cxn>
                <a:cxn ang="0">
                  <a:pos x="T4" y="T5"/>
                </a:cxn>
                <a:cxn ang="0">
                  <a:pos x="T6" y="T7"/>
                </a:cxn>
                <a:cxn ang="0">
                  <a:pos x="T8" y="T9"/>
                </a:cxn>
              </a:cxnLst>
              <a:rect l="0" t="0" r="r" b="b"/>
              <a:pathLst>
                <a:path w="21" h="24">
                  <a:moveTo>
                    <a:pt x="20" y="21"/>
                  </a:moveTo>
                  <a:cubicBezTo>
                    <a:pt x="14" y="15"/>
                    <a:pt x="8" y="8"/>
                    <a:pt x="3" y="1"/>
                  </a:cubicBezTo>
                  <a:cubicBezTo>
                    <a:pt x="2" y="0"/>
                    <a:pt x="0" y="1"/>
                    <a:pt x="1" y="2"/>
                  </a:cubicBezTo>
                  <a:cubicBezTo>
                    <a:pt x="6" y="10"/>
                    <a:pt x="12" y="17"/>
                    <a:pt x="18" y="23"/>
                  </a:cubicBezTo>
                  <a:cubicBezTo>
                    <a:pt x="19" y="24"/>
                    <a:pt x="21" y="23"/>
                    <a:pt x="20" y="21"/>
                  </a:cubicBezTo>
                  <a:close/>
                </a:path>
              </a:pathLst>
            </a:custGeom>
            <a:solidFill>
              <a:srgbClr val="FF82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03" name="îSļïďè"/>
            <p:cNvSpPr/>
            <p:nvPr>
              <p:custDataLst>
                <p:tags r:id="rId26"/>
              </p:custDataLst>
            </p:nvPr>
          </p:nvSpPr>
          <p:spPr bwMode="auto">
            <a:xfrm>
              <a:off x="5257800" y="1443037"/>
              <a:ext cx="47625" cy="179388"/>
            </a:xfrm>
            <a:custGeom>
              <a:avLst/>
              <a:gdLst>
                <a:gd name="T0" fmla="*/ 9 w 12"/>
                <a:gd name="T1" fmla="*/ 2 h 45"/>
                <a:gd name="T2" fmla="*/ 5 w 12"/>
                <a:gd name="T3" fmla="*/ 43 h 45"/>
                <a:gd name="T4" fmla="*/ 8 w 12"/>
                <a:gd name="T5" fmla="*/ 42 h 45"/>
                <a:gd name="T6" fmla="*/ 11 w 12"/>
                <a:gd name="T7" fmla="*/ 3 h 45"/>
                <a:gd name="T8" fmla="*/ 9 w 12"/>
                <a:gd name="T9" fmla="*/ 2 h 45"/>
              </a:gdLst>
              <a:ahLst/>
              <a:cxnLst>
                <a:cxn ang="0">
                  <a:pos x="T0" y="T1"/>
                </a:cxn>
                <a:cxn ang="0">
                  <a:pos x="T2" y="T3"/>
                </a:cxn>
                <a:cxn ang="0">
                  <a:pos x="T4" y="T5"/>
                </a:cxn>
                <a:cxn ang="0">
                  <a:pos x="T6" y="T7"/>
                </a:cxn>
                <a:cxn ang="0">
                  <a:pos x="T8" y="T9"/>
                </a:cxn>
              </a:cxnLst>
              <a:rect l="0" t="0" r="r" b="b"/>
              <a:pathLst>
                <a:path w="12" h="45">
                  <a:moveTo>
                    <a:pt x="9" y="2"/>
                  </a:moveTo>
                  <a:cubicBezTo>
                    <a:pt x="0" y="14"/>
                    <a:pt x="2" y="29"/>
                    <a:pt x="5" y="43"/>
                  </a:cubicBezTo>
                  <a:cubicBezTo>
                    <a:pt x="6" y="45"/>
                    <a:pt x="8" y="44"/>
                    <a:pt x="8" y="42"/>
                  </a:cubicBezTo>
                  <a:cubicBezTo>
                    <a:pt x="5" y="29"/>
                    <a:pt x="3" y="15"/>
                    <a:pt x="11" y="3"/>
                  </a:cubicBezTo>
                  <a:cubicBezTo>
                    <a:pt x="12" y="2"/>
                    <a:pt x="10" y="0"/>
                    <a:pt x="9" y="2"/>
                  </a:cubicBezTo>
                  <a:close/>
                </a:path>
              </a:pathLst>
            </a:custGeom>
            <a:solidFill>
              <a:srgbClr val="FF82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04" name="iSľïḓê"/>
            <p:cNvSpPr/>
            <p:nvPr>
              <p:custDataLst>
                <p:tags r:id="rId27"/>
              </p:custDataLst>
            </p:nvPr>
          </p:nvSpPr>
          <p:spPr bwMode="auto">
            <a:xfrm>
              <a:off x="5138738" y="1981200"/>
              <a:ext cx="330200" cy="823913"/>
            </a:xfrm>
            <a:custGeom>
              <a:avLst/>
              <a:gdLst>
                <a:gd name="T0" fmla="*/ 83 w 83"/>
                <a:gd name="T1" fmla="*/ 36 h 206"/>
                <a:gd name="T2" fmla="*/ 72 w 83"/>
                <a:gd name="T3" fmla="*/ 41 h 206"/>
                <a:gd name="T4" fmla="*/ 61 w 83"/>
                <a:gd name="T5" fmla="*/ 47 h 206"/>
                <a:gd name="T6" fmla="*/ 43 w 83"/>
                <a:gd name="T7" fmla="*/ 63 h 206"/>
                <a:gd name="T8" fmla="*/ 30 w 83"/>
                <a:gd name="T9" fmla="*/ 84 h 206"/>
                <a:gd name="T10" fmla="*/ 25 w 83"/>
                <a:gd name="T11" fmla="*/ 109 h 206"/>
                <a:gd name="T12" fmla="*/ 25 w 83"/>
                <a:gd name="T13" fmla="*/ 121 h 206"/>
                <a:gd name="T14" fmla="*/ 28 w 83"/>
                <a:gd name="T15" fmla="*/ 134 h 206"/>
                <a:gd name="T16" fmla="*/ 40 w 83"/>
                <a:gd name="T17" fmla="*/ 157 h 206"/>
                <a:gd name="T18" fmla="*/ 80 w 83"/>
                <a:gd name="T19" fmla="*/ 198 h 206"/>
                <a:gd name="T20" fmla="*/ 75 w 83"/>
                <a:gd name="T21" fmla="*/ 206 h 206"/>
                <a:gd name="T22" fmla="*/ 27 w 83"/>
                <a:gd name="T23" fmla="*/ 168 h 206"/>
                <a:gd name="T24" fmla="*/ 9 w 83"/>
                <a:gd name="T25" fmla="*/ 141 h 206"/>
                <a:gd name="T26" fmla="*/ 3 w 83"/>
                <a:gd name="T27" fmla="*/ 126 h 206"/>
                <a:gd name="T28" fmla="*/ 0 w 83"/>
                <a:gd name="T29" fmla="*/ 109 h 206"/>
                <a:gd name="T30" fmla="*/ 0 w 83"/>
                <a:gd name="T31" fmla="*/ 101 h 206"/>
                <a:gd name="T32" fmla="*/ 0 w 83"/>
                <a:gd name="T33" fmla="*/ 92 h 206"/>
                <a:gd name="T34" fmla="*/ 3 w 83"/>
                <a:gd name="T35" fmla="*/ 76 h 206"/>
                <a:gd name="T36" fmla="*/ 17 w 83"/>
                <a:gd name="T37" fmla="*/ 45 h 206"/>
                <a:gd name="T38" fmla="*/ 39 w 83"/>
                <a:gd name="T39" fmla="*/ 19 h 206"/>
                <a:gd name="T40" fmla="*/ 53 w 83"/>
                <a:gd name="T41" fmla="*/ 9 h 206"/>
                <a:gd name="T42" fmla="*/ 68 w 83"/>
                <a:gd name="T43" fmla="*/ 0 h 206"/>
                <a:gd name="T44" fmla="*/ 83 w 83"/>
                <a:gd name="T45" fmla="*/ 3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 h="206">
                  <a:moveTo>
                    <a:pt x="83" y="36"/>
                  </a:moveTo>
                  <a:cubicBezTo>
                    <a:pt x="80" y="37"/>
                    <a:pt x="76" y="39"/>
                    <a:pt x="72" y="41"/>
                  </a:cubicBezTo>
                  <a:cubicBezTo>
                    <a:pt x="68" y="43"/>
                    <a:pt x="65" y="45"/>
                    <a:pt x="61" y="47"/>
                  </a:cubicBezTo>
                  <a:cubicBezTo>
                    <a:pt x="54" y="52"/>
                    <a:pt x="48" y="57"/>
                    <a:pt x="43" y="63"/>
                  </a:cubicBezTo>
                  <a:cubicBezTo>
                    <a:pt x="37" y="70"/>
                    <a:pt x="33" y="77"/>
                    <a:pt x="30" y="84"/>
                  </a:cubicBezTo>
                  <a:cubicBezTo>
                    <a:pt x="27" y="92"/>
                    <a:pt x="25" y="100"/>
                    <a:pt x="25" y="109"/>
                  </a:cubicBezTo>
                  <a:cubicBezTo>
                    <a:pt x="24" y="113"/>
                    <a:pt x="25" y="117"/>
                    <a:pt x="25" y="121"/>
                  </a:cubicBezTo>
                  <a:cubicBezTo>
                    <a:pt x="26" y="125"/>
                    <a:pt x="27" y="129"/>
                    <a:pt x="28" y="134"/>
                  </a:cubicBezTo>
                  <a:cubicBezTo>
                    <a:pt x="31" y="142"/>
                    <a:pt x="35" y="150"/>
                    <a:pt x="40" y="157"/>
                  </a:cubicBezTo>
                  <a:cubicBezTo>
                    <a:pt x="51" y="173"/>
                    <a:pt x="65" y="187"/>
                    <a:pt x="80" y="198"/>
                  </a:cubicBezTo>
                  <a:cubicBezTo>
                    <a:pt x="75" y="206"/>
                    <a:pt x="75" y="206"/>
                    <a:pt x="75" y="206"/>
                  </a:cubicBezTo>
                  <a:cubicBezTo>
                    <a:pt x="57" y="196"/>
                    <a:pt x="41" y="184"/>
                    <a:pt x="27" y="168"/>
                  </a:cubicBezTo>
                  <a:cubicBezTo>
                    <a:pt x="20" y="160"/>
                    <a:pt x="14" y="151"/>
                    <a:pt x="9" y="141"/>
                  </a:cubicBezTo>
                  <a:cubicBezTo>
                    <a:pt x="6" y="136"/>
                    <a:pt x="5" y="131"/>
                    <a:pt x="3" y="126"/>
                  </a:cubicBezTo>
                  <a:cubicBezTo>
                    <a:pt x="2" y="120"/>
                    <a:pt x="0" y="115"/>
                    <a:pt x="0" y="109"/>
                  </a:cubicBezTo>
                  <a:cubicBezTo>
                    <a:pt x="0" y="101"/>
                    <a:pt x="0" y="101"/>
                    <a:pt x="0" y="101"/>
                  </a:cubicBezTo>
                  <a:cubicBezTo>
                    <a:pt x="0" y="92"/>
                    <a:pt x="0" y="92"/>
                    <a:pt x="0" y="92"/>
                  </a:cubicBezTo>
                  <a:cubicBezTo>
                    <a:pt x="0" y="87"/>
                    <a:pt x="2" y="81"/>
                    <a:pt x="3" y="76"/>
                  </a:cubicBezTo>
                  <a:cubicBezTo>
                    <a:pt x="6" y="65"/>
                    <a:pt x="11" y="54"/>
                    <a:pt x="17" y="45"/>
                  </a:cubicBezTo>
                  <a:cubicBezTo>
                    <a:pt x="23" y="35"/>
                    <a:pt x="31" y="27"/>
                    <a:pt x="39" y="19"/>
                  </a:cubicBezTo>
                  <a:cubicBezTo>
                    <a:pt x="43" y="16"/>
                    <a:pt x="48" y="12"/>
                    <a:pt x="53" y="9"/>
                  </a:cubicBezTo>
                  <a:cubicBezTo>
                    <a:pt x="58" y="6"/>
                    <a:pt x="62" y="3"/>
                    <a:pt x="68" y="0"/>
                  </a:cubicBezTo>
                  <a:lnTo>
                    <a:pt x="83" y="36"/>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05" name="í$ļïḓè"/>
            <p:cNvSpPr/>
            <p:nvPr>
              <p:custDataLst>
                <p:tags r:id="rId28"/>
              </p:custDataLst>
            </p:nvPr>
          </p:nvSpPr>
          <p:spPr bwMode="auto">
            <a:xfrm>
              <a:off x="5426075" y="2760662"/>
              <a:ext cx="155575" cy="119063"/>
            </a:xfrm>
            <a:custGeom>
              <a:avLst/>
              <a:gdLst>
                <a:gd name="T0" fmla="*/ 6 w 39"/>
                <a:gd name="T1" fmla="*/ 0 h 30"/>
                <a:gd name="T2" fmla="*/ 0 w 39"/>
                <a:gd name="T3" fmla="*/ 10 h 30"/>
                <a:gd name="T4" fmla="*/ 19 w 39"/>
                <a:gd name="T5" fmla="*/ 30 h 30"/>
                <a:gd name="T6" fmla="*/ 28 w 39"/>
                <a:gd name="T7" fmla="*/ 7 h 30"/>
                <a:gd name="T8" fmla="*/ 6 w 39"/>
                <a:gd name="T9" fmla="*/ 0 h 30"/>
              </a:gdLst>
              <a:ahLst/>
              <a:cxnLst>
                <a:cxn ang="0">
                  <a:pos x="T0" y="T1"/>
                </a:cxn>
                <a:cxn ang="0">
                  <a:pos x="T2" y="T3"/>
                </a:cxn>
                <a:cxn ang="0">
                  <a:pos x="T4" y="T5"/>
                </a:cxn>
                <a:cxn ang="0">
                  <a:pos x="T6" y="T7"/>
                </a:cxn>
                <a:cxn ang="0">
                  <a:pos x="T8" y="T9"/>
                </a:cxn>
              </a:cxnLst>
              <a:rect l="0" t="0" r="r" b="b"/>
              <a:pathLst>
                <a:path w="39" h="30">
                  <a:moveTo>
                    <a:pt x="6" y="0"/>
                  </a:moveTo>
                  <a:cubicBezTo>
                    <a:pt x="0" y="10"/>
                    <a:pt x="0" y="10"/>
                    <a:pt x="0" y="10"/>
                  </a:cubicBezTo>
                  <a:cubicBezTo>
                    <a:pt x="19" y="30"/>
                    <a:pt x="19" y="30"/>
                    <a:pt x="19" y="30"/>
                  </a:cubicBezTo>
                  <a:cubicBezTo>
                    <a:pt x="19" y="30"/>
                    <a:pt x="39" y="13"/>
                    <a:pt x="28" y="7"/>
                  </a:cubicBezTo>
                  <a:cubicBezTo>
                    <a:pt x="17" y="1"/>
                    <a:pt x="6" y="0"/>
                    <a:pt x="6" y="0"/>
                  </a:cubicBezTo>
                  <a:close/>
                </a:path>
              </a:pathLst>
            </a:custGeom>
            <a:solidFill>
              <a:srgbClr val="F1CC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06" name="iśḻïdé"/>
            <p:cNvSpPr/>
            <p:nvPr>
              <p:custDataLst>
                <p:tags r:id="rId29"/>
              </p:custDataLst>
            </p:nvPr>
          </p:nvSpPr>
          <p:spPr bwMode="auto">
            <a:xfrm>
              <a:off x="7466013" y="2528887"/>
              <a:ext cx="566738" cy="1533525"/>
            </a:xfrm>
            <a:custGeom>
              <a:avLst/>
              <a:gdLst>
                <a:gd name="T0" fmla="*/ 150 w 357"/>
                <a:gd name="T1" fmla="*/ 0 h 966"/>
                <a:gd name="T2" fmla="*/ 352 w 357"/>
                <a:gd name="T3" fmla="*/ 546 h 966"/>
                <a:gd name="T4" fmla="*/ 357 w 357"/>
                <a:gd name="T5" fmla="*/ 558 h 966"/>
                <a:gd name="T6" fmla="*/ 357 w 357"/>
                <a:gd name="T7" fmla="*/ 566 h 966"/>
                <a:gd name="T8" fmla="*/ 279 w 357"/>
                <a:gd name="T9" fmla="*/ 966 h 966"/>
                <a:gd name="T10" fmla="*/ 238 w 357"/>
                <a:gd name="T11" fmla="*/ 958 h 966"/>
                <a:gd name="T12" fmla="*/ 266 w 357"/>
                <a:gd name="T13" fmla="*/ 551 h 966"/>
                <a:gd name="T14" fmla="*/ 271 w 357"/>
                <a:gd name="T15" fmla="*/ 583 h 966"/>
                <a:gd name="T16" fmla="*/ 0 w 357"/>
                <a:gd name="T17" fmla="*/ 70 h 966"/>
                <a:gd name="T18" fmla="*/ 150 w 357"/>
                <a:gd name="T19"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7" h="966">
                  <a:moveTo>
                    <a:pt x="150" y="0"/>
                  </a:moveTo>
                  <a:lnTo>
                    <a:pt x="352" y="546"/>
                  </a:lnTo>
                  <a:lnTo>
                    <a:pt x="357" y="558"/>
                  </a:lnTo>
                  <a:lnTo>
                    <a:pt x="357" y="566"/>
                  </a:lnTo>
                  <a:lnTo>
                    <a:pt x="279" y="966"/>
                  </a:lnTo>
                  <a:lnTo>
                    <a:pt x="238" y="958"/>
                  </a:lnTo>
                  <a:lnTo>
                    <a:pt x="266" y="551"/>
                  </a:lnTo>
                  <a:lnTo>
                    <a:pt x="271" y="583"/>
                  </a:lnTo>
                  <a:lnTo>
                    <a:pt x="0" y="70"/>
                  </a:lnTo>
                  <a:lnTo>
                    <a:pt x="150" y="0"/>
                  </a:lnTo>
                  <a:close/>
                </a:path>
              </a:pathLst>
            </a:custGeom>
            <a:solidFill>
              <a:srgbClr val="1414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07" name="îŝḻïḓe"/>
            <p:cNvSpPr/>
            <p:nvPr>
              <p:custDataLst>
                <p:tags r:id="rId30"/>
              </p:custDataLst>
            </p:nvPr>
          </p:nvSpPr>
          <p:spPr bwMode="auto">
            <a:xfrm>
              <a:off x="7466013" y="1398587"/>
              <a:ext cx="614363" cy="658813"/>
            </a:xfrm>
            <a:custGeom>
              <a:avLst/>
              <a:gdLst>
                <a:gd name="T0" fmla="*/ 25 w 154"/>
                <a:gd name="T1" fmla="*/ 163 h 165"/>
                <a:gd name="T2" fmla="*/ 76 w 154"/>
                <a:gd name="T3" fmla="*/ 143 h 165"/>
                <a:gd name="T4" fmla="*/ 120 w 154"/>
                <a:gd name="T5" fmla="*/ 108 h 165"/>
                <a:gd name="T6" fmla="*/ 128 w 154"/>
                <a:gd name="T7" fmla="*/ 96 h 165"/>
                <a:gd name="T8" fmla="*/ 134 w 154"/>
                <a:gd name="T9" fmla="*/ 83 h 165"/>
                <a:gd name="T10" fmla="*/ 143 w 154"/>
                <a:gd name="T11" fmla="*/ 58 h 165"/>
                <a:gd name="T12" fmla="*/ 154 w 154"/>
                <a:gd name="T13" fmla="*/ 7 h 165"/>
                <a:gd name="T14" fmla="*/ 149 w 154"/>
                <a:gd name="T15" fmla="*/ 1 h 165"/>
                <a:gd name="T16" fmla="*/ 143 w 154"/>
                <a:gd name="T17" fmla="*/ 5 h 165"/>
                <a:gd name="T18" fmla="*/ 143 w 154"/>
                <a:gd name="T19" fmla="*/ 5 h 165"/>
                <a:gd name="T20" fmla="*/ 126 w 154"/>
                <a:gd name="T21" fmla="*/ 52 h 165"/>
                <a:gd name="T22" fmla="*/ 116 w 154"/>
                <a:gd name="T23" fmla="*/ 75 h 165"/>
                <a:gd name="T24" fmla="*/ 110 w 154"/>
                <a:gd name="T25" fmla="*/ 84 h 165"/>
                <a:gd name="T26" fmla="*/ 102 w 154"/>
                <a:gd name="T27" fmla="*/ 92 h 165"/>
                <a:gd name="T28" fmla="*/ 63 w 154"/>
                <a:gd name="T29" fmla="*/ 115 h 165"/>
                <a:gd name="T30" fmla="*/ 18 w 154"/>
                <a:gd name="T31" fmla="*/ 127 h 165"/>
                <a:gd name="T32" fmla="*/ 17 w 154"/>
                <a:gd name="T33" fmla="*/ 127 h 165"/>
                <a:gd name="T34" fmla="*/ 2 w 154"/>
                <a:gd name="T35" fmla="*/ 148 h 165"/>
                <a:gd name="T36" fmla="*/ 22 w 154"/>
                <a:gd name="T37" fmla="*/ 163 h 165"/>
                <a:gd name="T38" fmla="*/ 25 w 154"/>
                <a:gd name="T39" fmla="*/ 16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4" h="165">
                  <a:moveTo>
                    <a:pt x="25" y="163"/>
                  </a:moveTo>
                  <a:cubicBezTo>
                    <a:pt x="43" y="158"/>
                    <a:pt x="59" y="151"/>
                    <a:pt x="76" y="143"/>
                  </a:cubicBezTo>
                  <a:cubicBezTo>
                    <a:pt x="92" y="134"/>
                    <a:pt x="107" y="123"/>
                    <a:pt x="120" y="108"/>
                  </a:cubicBezTo>
                  <a:cubicBezTo>
                    <a:pt x="123" y="104"/>
                    <a:pt x="126" y="100"/>
                    <a:pt x="128" y="96"/>
                  </a:cubicBezTo>
                  <a:cubicBezTo>
                    <a:pt x="131" y="92"/>
                    <a:pt x="133" y="87"/>
                    <a:pt x="134" y="83"/>
                  </a:cubicBezTo>
                  <a:cubicBezTo>
                    <a:pt x="137" y="75"/>
                    <a:pt x="140" y="67"/>
                    <a:pt x="143" y="58"/>
                  </a:cubicBezTo>
                  <a:cubicBezTo>
                    <a:pt x="148" y="41"/>
                    <a:pt x="152" y="25"/>
                    <a:pt x="154" y="7"/>
                  </a:cubicBezTo>
                  <a:cubicBezTo>
                    <a:pt x="154" y="4"/>
                    <a:pt x="152" y="1"/>
                    <a:pt x="149" y="1"/>
                  </a:cubicBezTo>
                  <a:cubicBezTo>
                    <a:pt x="146" y="0"/>
                    <a:pt x="143" y="2"/>
                    <a:pt x="143" y="5"/>
                  </a:cubicBezTo>
                  <a:cubicBezTo>
                    <a:pt x="143" y="5"/>
                    <a:pt x="143" y="5"/>
                    <a:pt x="143" y="5"/>
                  </a:cubicBezTo>
                  <a:cubicBezTo>
                    <a:pt x="139" y="21"/>
                    <a:pt x="133" y="37"/>
                    <a:pt x="126" y="52"/>
                  </a:cubicBezTo>
                  <a:cubicBezTo>
                    <a:pt x="123" y="60"/>
                    <a:pt x="119" y="67"/>
                    <a:pt x="116" y="75"/>
                  </a:cubicBezTo>
                  <a:cubicBezTo>
                    <a:pt x="114" y="79"/>
                    <a:pt x="112" y="81"/>
                    <a:pt x="110" y="84"/>
                  </a:cubicBezTo>
                  <a:cubicBezTo>
                    <a:pt x="107" y="87"/>
                    <a:pt x="105" y="90"/>
                    <a:pt x="102" y="92"/>
                  </a:cubicBezTo>
                  <a:cubicBezTo>
                    <a:pt x="92" y="102"/>
                    <a:pt x="78" y="110"/>
                    <a:pt x="63" y="115"/>
                  </a:cubicBezTo>
                  <a:cubicBezTo>
                    <a:pt x="49" y="121"/>
                    <a:pt x="32" y="125"/>
                    <a:pt x="18" y="127"/>
                  </a:cubicBezTo>
                  <a:cubicBezTo>
                    <a:pt x="17" y="127"/>
                    <a:pt x="17" y="127"/>
                    <a:pt x="17" y="127"/>
                  </a:cubicBezTo>
                  <a:cubicBezTo>
                    <a:pt x="7" y="129"/>
                    <a:pt x="0" y="138"/>
                    <a:pt x="2" y="148"/>
                  </a:cubicBezTo>
                  <a:cubicBezTo>
                    <a:pt x="3" y="158"/>
                    <a:pt x="12" y="165"/>
                    <a:pt x="22" y="163"/>
                  </a:cubicBezTo>
                  <a:cubicBezTo>
                    <a:pt x="23" y="163"/>
                    <a:pt x="24" y="163"/>
                    <a:pt x="25" y="163"/>
                  </a:cubicBezTo>
                  <a:close/>
                </a:path>
              </a:pathLst>
            </a:custGeom>
            <a:solidFill>
              <a:srgbClr val="FFA4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08" name="îśļïḋè"/>
            <p:cNvSpPr/>
            <p:nvPr>
              <p:custDataLst>
                <p:tags r:id="rId31"/>
              </p:custDataLst>
            </p:nvPr>
          </p:nvSpPr>
          <p:spPr bwMode="auto">
            <a:xfrm>
              <a:off x="7381875" y="1546225"/>
              <a:ext cx="115888" cy="439738"/>
            </a:xfrm>
            <a:prstGeom prst="rect">
              <a:avLst/>
            </a:prstGeom>
            <a:solidFill>
              <a:srgbClr val="F1CC8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409" name="îşļiḍé"/>
            <p:cNvSpPr/>
            <p:nvPr>
              <p:custDataLst>
                <p:tags r:id="rId32"/>
              </p:custDataLst>
            </p:nvPr>
          </p:nvSpPr>
          <p:spPr bwMode="auto">
            <a:xfrm>
              <a:off x="7485063" y="1854200"/>
              <a:ext cx="100013" cy="100013"/>
            </a:xfrm>
            <a:custGeom>
              <a:avLst/>
              <a:gdLst>
                <a:gd name="T0" fmla="*/ 3 w 63"/>
                <a:gd name="T1" fmla="*/ 0 h 63"/>
                <a:gd name="T2" fmla="*/ 23 w 63"/>
                <a:gd name="T3" fmla="*/ 3 h 63"/>
                <a:gd name="T4" fmla="*/ 63 w 63"/>
                <a:gd name="T5" fmla="*/ 63 h 63"/>
                <a:gd name="T6" fmla="*/ 45 w 63"/>
                <a:gd name="T7" fmla="*/ 55 h 63"/>
                <a:gd name="T8" fmla="*/ 0 w 63"/>
                <a:gd name="T9" fmla="*/ 23 h 63"/>
                <a:gd name="T10" fmla="*/ 3 w 63"/>
                <a:gd name="T11" fmla="*/ 0 h 63"/>
              </a:gdLst>
              <a:ahLst/>
              <a:cxnLst>
                <a:cxn ang="0">
                  <a:pos x="T0" y="T1"/>
                </a:cxn>
                <a:cxn ang="0">
                  <a:pos x="T2" y="T3"/>
                </a:cxn>
                <a:cxn ang="0">
                  <a:pos x="T4" y="T5"/>
                </a:cxn>
                <a:cxn ang="0">
                  <a:pos x="T6" y="T7"/>
                </a:cxn>
                <a:cxn ang="0">
                  <a:pos x="T8" y="T9"/>
                </a:cxn>
                <a:cxn ang="0">
                  <a:pos x="T10" y="T11"/>
                </a:cxn>
              </a:cxnLst>
              <a:rect l="0" t="0" r="r" b="b"/>
              <a:pathLst>
                <a:path w="63" h="63">
                  <a:moveTo>
                    <a:pt x="3" y="0"/>
                  </a:moveTo>
                  <a:lnTo>
                    <a:pt x="23" y="3"/>
                  </a:lnTo>
                  <a:lnTo>
                    <a:pt x="63" y="63"/>
                  </a:lnTo>
                  <a:lnTo>
                    <a:pt x="45" y="55"/>
                  </a:lnTo>
                  <a:lnTo>
                    <a:pt x="0" y="23"/>
                  </a:lnTo>
                  <a:lnTo>
                    <a:pt x="3" y="0"/>
                  </a:lnTo>
                  <a:close/>
                </a:path>
              </a:pathLst>
            </a:custGeom>
            <a:solidFill>
              <a:srgbClr val="FFA4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10" name="íslïḋè"/>
            <p:cNvSpPr/>
            <p:nvPr>
              <p:custDataLst>
                <p:tags r:id="rId33"/>
              </p:custDataLst>
            </p:nvPr>
          </p:nvSpPr>
          <p:spPr bwMode="auto">
            <a:xfrm>
              <a:off x="7297738" y="1874837"/>
              <a:ext cx="403225" cy="534988"/>
            </a:xfrm>
            <a:custGeom>
              <a:avLst/>
              <a:gdLst>
                <a:gd name="T0" fmla="*/ 0 w 101"/>
                <a:gd name="T1" fmla="*/ 42 h 134"/>
                <a:gd name="T2" fmla="*/ 28 w 101"/>
                <a:gd name="T3" fmla="*/ 117 h 134"/>
                <a:gd name="T4" fmla="*/ 28 w 101"/>
                <a:gd name="T5" fmla="*/ 118 h 134"/>
                <a:gd name="T6" fmla="*/ 93 w 101"/>
                <a:gd name="T7" fmla="*/ 134 h 134"/>
                <a:gd name="T8" fmla="*/ 94 w 101"/>
                <a:gd name="T9" fmla="*/ 126 h 134"/>
                <a:gd name="T10" fmla="*/ 95 w 101"/>
                <a:gd name="T11" fmla="*/ 126 h 134"/>
                <a:gd name="T12" fmla="*/ 98 w 101"/>
                <a:gd name="T13" fmla="*/ 60 h 134"/>
                <a:gd name="T14" fmla="*/ 46 w 101"/>
                <a:gd name="T15" fmla="*/ 1 h 134"/>
                <a:gd name="T16" fmla="*/ 38 w 101"/>
                <a:gd name="T17" fmla="*/ 0 h 134"/>
                <a:gd name="T18" fmla="*/ 32 w 101"/>
                <a:gd name="T19" fmla="*/ 0 h 134"/>
                <a:gd name="T20" fmla="*/ 30 w 101"/>
                <a:gd name="T21" fmla="*/ 0 h 134"/>
                <a:gd name="T22" fmla="*/ 30 w 101"/>
                <a:gd name="T23" fmla="*/ 0 h 134"/>
                <a:gd name="T24" fmla="*/ 0 w 101"/>
                <a:gd name="T25" fmla="*/ 4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34">
                  <a:moveTo>
                    <a:pt x="0" y="42"/>
                  </a:moveTo>
                  <a:cubicBezTo>
                    <a:pt x="0" y="71"/>
                    <a:pt x="25" y="112"/>
                    <a:pt x="28" y="117"/>
                  </a:cubicBezTo>
                  <a:cubicBezTo>
                    <a:pt x="28" y="118"/>
                    <a:pt x="28" y="118"/>
                    <a:pt x="28" y="118"/>
                  </a:cubicBezTo>
                  <a:cubicBezTo>
                    <a:pt x="93" y="134"/>
                    <a:pt x="93" y="134"/>
                    <a:pt x="93" y="134"/>
                  </a:cubicBezTo>
                  <a:cubicBezTo>
                    <a:pt x="94" y="126"/>
                    <a:pt x="94" y="126"/>
                    <a:pt x="94" y="126"/>
                  </a:cubicBezTo>
                  <a:cubicBezTo>
                    <a:pt x="95" y="126"/>
                    <a:pt x="95" y="126"/>
                    <a:pt x="95" y="126"/>
                  </a:cubicBezTo>
                  <a:cubicBezTo>
                    <a:pt x="97" y="111"/>
                    <a:pt x="101" y="79"/>
                    <a:pt x="98" y="60"/>
                  </a:cubicBezTo>
                  <a:cubicBezTo>
                    <a:pt x="94" y="35"/>
                    <a:pt x="46" y="1"/>
                    <a:pt x="46" y="1"/>
                  </a:cubicBezTo>
                  <a:cubicBezTo>
                    <a:pt x="38" y="0"/>
                    <a:pt x="38" y="0"/>
                    <a:pt x="38" y="0"/>
                  </a:cubicBezTo>
                  <a:cubicBezTo>
                    <a:pt x="32" y="0"/>
                    <a:pt x="32" y="0"/>
                    <a:pt x="32" y="0"/>
                  </a:cubicBezTo>
                  <a:cubicBezTo>
                    <a:pt x="32" y="0"/>
                    <a:pt x="31" y="0"/>
                    <a:pt x="30" y="0"/>
                  </a:cubicBezTo>
                  <a:cubicBezTo>
                    <a:pt x="30" y="0"/>
                    <a:pt x="30" y="0"/>
                    <a:pt x="30" y="0"/>
                  </a:cubicBezTo>
                  <a:cubicBezTo>
                    <a:pt x="14" y="3"/>
                    <a:pt x="0" y="14"/>
                    <a:pt x="0" y="42"/>
                  </a:cubicBezTo>
                  <a:close/>
                </a:path>
              </a:pathLst>
            </a:custGeom>
            <a:solidFill>
              <a:srgbClr val="FFC8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11" name="iṧliḓe"/>
            <p:cNvSpPr/>
            <p:nvPr>
              <p:custDataLst>
                <p:tags r:id="rId34"/>
              </p:custDataLst>
            </p:nvPr>
          </p:nvSpPr>
          <p:spPr bwMode="auto">
            <a:xfrm>
              <a:off x="7405688" y="1874837"/>
              <a:ext cx="11113" cy="0"/>
            </a:xfrm>
            <a:custGeom>
              <a:avLst/>
              <a:gdLst>
                <a:gd name="T0" fmla="*/ 0 w 3"/>
                <a:gd name="T1" fmla="*/ 0 w 3"/>
                <a:gd name="T2" fmla="*/ 1 w 3"/>
                <a:gd name="T3" fmla="*/ 3 w 3"/>
                <a:gd name="T4" fmla="*/ 0 w 3"/>
              </a:gdLst>
              <a:ahLst/>
              <a:cxnLst>
                <a:cxn ang="0">
                  <a:pos x="T0" y="0"/>
                </a:cxn>
                <a:cxn ang="0">
                  <a:pos x="T1" y="0"/>
                </a:cxn>
                <a:cxn ang="0">
                  <a:pos x="T2" y="0"/>
                </a:cxn>
                <a:cxn ang="0">
                  <a:pos x="T3" y="0"/>
                </a:cxn>
                <a:cxn ang="0">
                  <a:pos x="T4" y="0"/>
                </a:cxn>
              </a:cxnLst>
              <a:rect l="0" t="0" r="r" b="b"/>
              <a:pathLst>
                <a:path w="3">
                  <a:moveTo>
                    <a:pt x="0" y="0"/>
                  </a:moveTo>
                  <a:cubicBezTo>
                    <a:pt x="0" y="0"/>
                    <a:pt x="0" y="0"/>
                    <a:pt x="0" y="0"/>
                  </a:cubicBezTo>
                  <a:cubicBezTo>
                    <a:pt x="1" y="0"/>
                    <a:pt x="1" y="0"/>
                    <a:pt x="1" y="0"/>
                  </a:cubicBezTo>
                  <a:cubicBezTo>
                    <a:pt x="1" y="0"/>
                    <a:pt x="2" y="0"/>
                    <a:pt x="3" y="0"/>
                  </a:cubicBezTo>
                  <a:lnTo>
                    <a:pt x="0" y="0"/>
                  </a:lnTo>
                  <a:close/>
                </a:path>
              </a:pathLst>
            </a:custGeom>
            <a:solidFill>
              <a:srgbClr val="6597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12" name="ïṧḻïḋe"/>
            <p:cNvSpPr/>
            <p:nvPr>
              <p:custDataLst>
                <p:tags r:id="rId35"/>
              </p:custDataLst>
            </p:nvPr>
          </p:nvSpPr>
          <p:spPr bwMode="auto">
            <a:xfrm>
              <a:off x="7577138" y="1522412"/>
              <a:ext cx="111125" cy="123825"/>
            </a:xfrm>
            <a:custGeom>
              <a:avLst/>
              <a:gdLst>
                <a:gd name="T0" fmla="*/ 9 w 28"/>
                <a:gd name="T1" fmla="*/ 0 h 31"/>
                <a:gd name="T2" fmla="*/ 28 w 28"/>
                <a:gd name="T3" fmla="*/ 14 h 31"/>
                <a:gd name="T4" fmla="*/ 7 w 28"/>
                <a:gd name="T5" fmla="*/ 31 h 31"/>
                <a:gd name="T6" fmla="*/ 0 w 28"/>
                <a:gd name="T7" fmla="*/ 2 h 31"/>
                <a:gd name="T8" fmla="*/ 9 w 28"/>
                <a:gd name="T9" fmla="*/ 0 h 31"/>
              </a:gdLst>
              <a:ahLst/>
              <a:cxnLst>
                <a:cxn ang="0">
                  <a:pos x="T0" y="T1"/>
                </a:cxn>
                <a:cxn ang="0">
                  <a:pos x="T2" y="T3"/>
                </a:cxn>
                <a:cxn ang="0">
                  <a:pos x="T4" y="T5"/>
                </a:cxn>
                <a:cxn ang="0">
                  <a:pos x="T6" y="T7"/>
                </a:cxn>
                <a:cxn ang="0">
                  <a:pos x="T8" y="T9"/>
                </a:cxn>
              </a:cxnLst>
              <a:rect l="0" t="0" r="r" b="b"/>
              <a:pathLst>
                <a:path w="28" h="31">
                  <a:moveTo>
                    <a:pt x="9" y="0"/>
                  </a:moveTo>
                  <a:cubicBezTo>
                    <a:pt x="12" y="3"/>
                    <a:pt x="28" y="14"/>
                    <a:pt x="28" y="14"/>
                  </a:cubicBezTo>
                  <a:cubicBezTo>
                    <a:pt x="7" y="31"/>
                    <a:pt x="7" y="31"/>
                    <a:pt x="7" y="31"/>
                  </a:cubicBezTo>
                  <a:cubicBezTo>
                    <a:pt x="0" y="2"/>
                    <a:pt x="0" y="2"/>
                    <a:pt x="0" y="2"/>
                  </a:cubicBezTo>
                  <a:lnTo>
                    <a:pt x="9" y="0"/>
                  </a:lnTo>
                  <a:close/>
                </a:path>
              </a:pathLst>
            </a:custGeom>
            <a:solidFill>
              <a:srgbClr val="F1AA6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13" name="íślíḋè"/>
            <p:cNvSpPr/>
            <p:nvPr>
              <p:custDataLst>
                <p:tags r:id="rId36"/>
              </p:custDataLst>
            </p:nvPr>
          </p:nvSpPr>
          <p:spPr bwMode="auto">
            <a:xfrm>
              <a:off x="7221538" y="1327150"/>
              <a:ext cx="423863" cy="466725"/>
            </a:xfrm>
            <a:custGeom>
              <a:avLst/>
              <a:gdLst>
                <a:gd name="T0" fmla="*/ 99 w 106"/>
                <a:gd name="T1" fmla="*/ 48 h 117"/>
                <a:gd name="T2" fmla="*/ 71 w 106"/>
                <a:gd name="T3" fmla="*/ 109 h 117"/>
                <a:gd name="T4" fmla="*/ 7 w 106"/>
                <a:gd name="T5" fmla="*/ 72 h 117"/>
                <a:gd name="T6" fmla="*/ 45 w 106"/>
                <a:gd name="T7" fmla="*/ 7 h 117"/>
                <a:gd name="T8" fmla="*/ 99 w 106"/>
                <a:gd name="T9" fmla="*/ 48 h 117"/>
              </a:gdLst>
              <a:ahLst/>
              <a:cxnLst>
                <a:cxn ang="0">
                  <a:pos x="T0" y="T1"/>
                </a:cxn>
                <a:cxn ang="0">
                  <a:pos x="T2" y="T3"/>
                </a:cxn>
                <a:cxn ang="0">
                  <a:pos x="T4" y="T5"/>
                </a:cxn>
                <a:cxn ang="0">
                  <a:pos x="T6" y="T7"/>
                </a:cxn>
                <a:cxn ang="0">
                  <a:pos x="T8" y="T9"/>
                </a:cxn>
              </a:cxnLst>
              <a:rect l="0" t="0" r="r" b="b"/>
              <a:pathLst>
                <a:path w="106" h="117">
                  <a:moveTo>
                    <a:pt x="99" y="48"/>
                  </a:moveTo>
                  <a:cubicBezTo>
                    <a:pt x="106" y="76"/>
                    <a:pt x="100" y="102"/>
                    <a:pt x="71" y="109"/>
                  </a:cubicBezTo>
                  <a:cubicBezTo>
                    <a:pt x="43" y="117"/>
                    <a:pt x="14" y="100"/>
                    <a:pt x="7" y="72"/>
                  </a:cubicBezTo>
                  <a:cubicBezTo>
                    <a:pt x="0" y="43"/>
                    <a:pt x="17" y="14"/>
                    <a:pt x="45" y="7"/>
                  </a:cubicBezTo>
                  <a:cubicBezTo>
                    <a:pt x="73" y="0"/>
                    <a:pt x="91" y="19"/>
                    <a:pt x="99" y="48"/>
                  </a:cubicBezTo>
                  <a:close/>
                </a:path>
              </a:pathLst>
            </a:custGeom>
            <a:solidFill>
              <a:srgbClr val="F1CC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14" name="iṣḻiḋê"/>
            <p:cNvSpPr/>
            <p:nvPr>
              <p:custDataLst>
                <p:tags r:id="rId37"/>
              </p:custDataLst>
            </p:nvPr>
          </p:nvSpPr>
          <p:spPr bwMode="auto">
            <a:xfrm>
              <a:off x="7242175" y="2336800"/>
              <a:ext cx="482600" cy="1143000"/>
            </a:xfrm>
            <a:custGeom>
              <a:avLst/>
              <a:gdLst>
                <a:gd name="T0" fmla="*/ 28 w 121"/>
                <a:gd name="T1" fmla="*/ 286 h 286"/>
                <a:gd name="T2" fmla="*/ 12 w 121"/>
                <a:gd name="T3" fmla="*/ 74 h 286"/>
                <a:gd name="T4" fmla="*/ 41 w 121"/>
                <a:gd name="T5" fmla="*/ 0 h 286"/>
                <a:gd name="T6" fmla="*/ 108 w 121"/>
                <a:gd name="T7" fmla="*/ 15 h 286"/>
                <a:gd name="T8" fmla="*/ 121 w 121"/>
                <a:gd name="T9" fmla="*/ 69 h 286"/>
                <a:gd name="T10" fmla="*/ 89 w 121"/>
                <a:gd name="T11" fmla="*/ 104 h 286"/>
                <a:gd name="T12" fmla="*/ 75 w 121"/>
                <a:gd name="T13" fmla="*/ 104 h 286"/>
                <a:gd name="T14" fmla="*/ 44 w 121"/>
                <a:gd name="T15" fmla="*/ 271 h 286"/>
                <a:gd name="T16" fmla="*/ 28 w 121"/>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86">
                  <a:moveTo>
                    <a:pt x="28" y="286"/>
                  </a:moveTo>
                  <a:cubicBezTo>
                    <a:pt x="28" y="286"/>
                    <a:pt x="0" y="108"/>
                    <a:pt x="12" y="74"/>
                  </a:cubicBezTo>
                  <a:cubicBezTo>
                    <a:pt x="23" y="40"/>
                    <a:pt x="41" y="0"/>
                    <a:pt x="41" y="0"/>
                  </a:cubicBezTo>
                  <a:cubicBezTo>
                    <a:pt x="108" y="15"/>
                    <a:pt x="108" y="15"/>
                    <a:pt x="108" y="15"/>
                  </a:cubicBezTo>
                  <a:cubicBezTo>
                    <a:pt x="121" y="69"/>
                    <a:pt x="121" y="69"/>
                    <a:pt x="121" y="69"/>
                  </a:cubicBezTo>
                  <a:cubicBezTo>
                    <a:pt x="89" y="104"/>
                    <a:pt x="89" y="104"/>
                    <a:pt x="89" y="104"/>
                  </a:cubicBezTo>
                  <a:cubicBezTo>
                    <a:pt x="75" y="104"/>
                    <a:pt x="75" y="104"/>
                    <a:pt x="75" y="104"/>
                  </a:cubicBezTo>
                  <a:cubicBezTo>
                    <a:pt x="44" y="271"/>
                    <a:pt x="44" y="271"/>
                    <a:pt x="44" y="271"/>
                  </a:cubicBezTo>
                  <a:lnTo>
                    <a:pt x="28" y="286"/>
                  </a:lnTo>
                  <a:close/>
                </a:path>
              </a:pathLst>
            </a:custGeom>
            <a:solidFill>
              <a:srgbClr val="1414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15" name="ïsḻíḑê"/>
            <p:cNvSpPr/>
            <p:nvPr>
              <p:custDataLst>
                <p:tags r:id="rId38"/>
              </p:custDataLst>
            </p:nvPr>
          </p:nvSpPr>
          <p:spPr bwMode="auto">
            <a:xfrm>
              <a:off x="7086600" y="2576512"/>
              <a:ext cx="477838" cy="1609725"/>
            </a:xfrm>
            <a:custGeom>
              <a:avLst/>
              <a:gdLst>
                <a:gd name="T0" fmla="*/ 72 w 120"/>
                <a:gd name="T1" fmla="*/ 32 h 403"/>
                <a:gd name="T2" fmla="*/ 72 w 120"/>
                <a:gd name="T3" fmla="*/ 29 h 403"/>
                <a:gd name="T4" fmla="*/ 72 w 120"/>
                <a:gd name="T5" fmla="*/ 32 h 403"/>
                <a:gd name="T6" fmla="*/ 72 w 120"/>
                <a:gd name="T7" fmla="*/ 38 h 403"/>
                <a:gd name="T8" fmla="*/ 72 w 120"/>
                <a:gd name="T9" fmla="*/ 51 h 403"/>
                <a:gd name="T10" fmla="*/ 71 w 120"/>
                <a:gd name="T11" fmla="*/ 75 h 403"/>
                <a:gd name="T12" fmla="*/ 70 w 120"/>
                <a:gd name="T13" fmla="*/ 125 h 403"/>
                <a:gd name="T14" fmla="*/ 68 w 120"/>
                <a:gd name="T15" fmla="*/ 225 h 403"/>
                <a:gd name="T16" fmla="*/ 68 w 120"/>
                <a:gd name="T17" fmla="*/ 225 h 403"/>
                <a:gd name="T18" fmla="*/ 70 w 120"/>
                <a:gd name="T19" fmla="*/ 218 h 403"/>
                <a:gd name="T20" fmla="*/ 2 w 120"/>
                <a:gd name="T21" fmla="*/ 394 h 403"/>
                <a:gd name="T22" fmla="*/ 5 w 120"/>
                <a:gd name="T23" fmla="*/ 401 h 403"/>
                <a:gd name="T24" fmla="*/ 12 w 120"/>
                <a:gd name="T25" fmla="*/ 399 h 403"/>
                <a:gd name="T26" fmla="*/ 103 w 120"/>
                <a:gd name="T27" fmla="*/ 233 h 403"/>
                <a:gd name="T28" fmla="*/ 105 w 120"/>
                <a:gd name="T29" fmla="*/ 229 h 403"/>
                <a:gd name="T30" fmla="*/ 105 w 120"/>
                <a:gd name="T31" fmla="*/ 227 h 403"/>
                <a:gd name="T32" fmla="*/ 105 w 120"/>
                <a:gd name="T33" fmla="*/ 227 h 403"/>
                <a:gd name="T34" fmla="*/ 113 w 120"/>
                <a:gd name="T35" fmla="*/ 127 h 403"/>
                <a:gd name="T36" fmla="*/ 117 w 120"/>
                <a:gd name="T37" fmla="*/ 77 h 403"/>
                <a:gd name="T38" fmla="*/ 118 w 120"/>
                <a:gd name="T39" fmla="*/ 52 h 403"/>
                <a:gd name="T40" fmla="*/ 119 w 120"/>
                <a:gd name="T41" fmla="*/ 40 h 403"/>
                <a:gd name="T42" fmla="*/ 120 w 120"/>
                <a:gd name="T43" fmla="*/ 33 h 403"/>
                <a:gd name="T44" fmla="*/ 120 w 120"/>
                <a:gd name="T45" fmla="*/ 30 h 403"/>
                <a:gd name="T46" fmla="*/ 119 w 120"/>
                <a:gd name="T47" fmla="*/ 21 h 403"/>
                <a:gd name="T48" fmla="*/ 90 w 120"/>
                <a:gd name="T49" fmla="*/ 3 h 403"/>
                <a:gd name="T50" fmla="*/ 72 w 120"/>
                <a:gd name="T51" fmla="*/ 32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0" h="403">
                  <a:moveTo>
                    <a:pt x="72" y="32"/>
                  </a:moveTo>
                  <a:cubicBezTo>
                    <a:pt x="72" y="32"/>
                    <a:pt x="72" y="29"/>
                    <a:pt x="72" y="29"/>
                  </a:cubicBezTo>
                  <a:cubicBezTo>
                    <a:pt x="72" y="32"/>
                    <a:pt x="72" y="32"/>
                    <a:pt x="72" y="32"/>
                  </a:cubicBezTo>
                  <a:cubicBezTo>
                    <a:pt x="72" y="38"/>
                    <a:pt x="72" y="38"/>
                    <a:pt x="72" y="38"/>
                  </a:cubicBezTo>
                  <a:cubicBezTo>
                    <a:pt x="72" y="51"/>
                    <a:pt x="72" y="51"/>
                    <a:pt x="72" y="51"/>
                  </a:cubicBezTo>
                  <a:cubicBezTo>
                    <a:pt x="71" y="75"/>
                    <a:pt x="71" y="75"/>
                    <a:pt x="71" y="75"/>
                  </a:cubicBezTo>
                  <a:cubicBezTo>
                    <a:pt x="70" y="125"/>
                    <a:pt x="70" y="125"/>
                    <a:pt x="70" y="125"/>
                  </a:cubicBezTo>
                  <a:cubicBezTo>
                    <a:pt x="68" y="225"/>
                    <a:pt x="68" y="225"/>
                    <a:pt x="68" y="225"/>
                  </a:cubicBezTo>
                  <a:cubicBezTo>
                    <a:pt x="68" y="225"/>
                    <a:pt x="68" y="225"/>
                    <a:pt x="68" y="225"/>
                  </a:cubicBezTo>
                  <a:cubicBezTo>
                    <a:pt x="70" y="218"/>
                    <a:pt x="70" y="218"/>
                    <a:pt x="70" y="218"/>
                  </a:cubicBezTo>
                  <a:cubicBezTo>
                    <a:pt x="2" y="394"/>
                    <a:pt x="2" y="394"/>
                    <a:pt x="2" y="394"/>
                  </a:cubicBezTo>
                  <a:cubicBezTo>
                    <a:pt x="0" y="397"/>
                    <a:pt x="2" y="400"/>
                    <a:pt x="5" y="401"/>
                  </a:cubicBezTo>
                  <a:cubicBezTo>
                    <a:pt x="8" y="403"/>
                    <a:pt x="11" y="401"/>
                    <a:pt x="12" y="399"/>
                  </a:cubicBezTo>
                  <a:cubicBezTo>
                    <a:pt x="103" y="233"/>
                    <a:pt x="103" y="233"/>
                    <a:pt x="103" y="233"/>
                  </a:cubicBezTo>
                  <a:cubicBezTo>
                    <a:pt x="104" y="232"/>
                    <a:pt x="105" y="230"/>
                    <a:pt x="105" y="229"/>
                  </a:cubicBezTo>
                  <a:cubicBezTo>
                    <a:pt x="105" y="227"/>
                    <a:pt x="105" y="227"/>
                    <a:pt x="105" y="227"/>
                  </a:cubicBezTo>
                  <a:cubicBezTo>
                    <a:pt x="105" y="227"/>
                    <a:pt x="105" y="227"/>
                    <a:pt x="105" y="227"/>
                  </a:cubicBezTo>
                  <a:cubicBezTo>
                    <a:pt x="113" y="127"/>
                    <a:pt x="113" y="127"/>
                    <a:pt x="113" y="127"/>
                  </a:cubicBezTo>
                  <a:cubicBezTo>
                    <a:pt x="117" y="77"/>
                    <a:pt x="117" y="77"/>
                    <a:pt x="117" y="77"/>
                  </a:cubicBezTo>
                  <a:cubicBezTo>
                    <a:pt x="118" y="52"/>
                    <a:pt x="118" y="52"/>
                    <a:pt x="118" y="52"/>
                  </a:cubicBezTo>
                  <a:cubicBezTo>
                    <a:pt x="119" y="40"/>
                    <a:pt x="119" y="40"/>
                    <a:pt x="119" y="40"/>
                  </a:cubicBezTo>
                  <a:cubicBezTo>
                    <a:pt x="120" y="33"/>
                    <a:pt x="120" y="33"/>
                    <a:pt x="120" y="33"/>
                  </a:cubicBezTo>
                  <a:cubicBezTo>
                    <a:pt x="120" y="30"/>
                    <a:pt x="120" y="30"/>
                    <a:pt x="120" y="30"/>
                  </a:cubicBezTo>
                  <a:cubicBezTo>
                    <a:pt x="120" y="28"/>
                    <a:pt x="120" y="24"/>
                    <a:pt x="119" y="21"/>
                  </a:cubicBezTo>
                  <a:cubicBezTo>
                    <a:pt x="116" y="8"/>
                    <a:pt x="103" y="0"/>
                    <a:pt x="90" y="3"/>
                  </a:cubicBezTo>
                  <a:cubicBezTo>
                    <a:pt x="77" y="6"/>
                    <a:pt x="69" y="20"/>
                    <a:pt x="72" y="32"/>
                  </a:cubicBezTo>
                  <a:close/>
                </a:path>
              </a:pathLst>
            </a:custGeom>
            <a:solidFill>
              <a:srgbClr val="1414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16" name="îṣļîḓe"/>
            <p:cNvSpPr/>
            <p:nvPr>
              <p:custDataLst>
                <p:tags r:id="rId39"/>
              </p:custDataLst>
            </p:nvPr>
          </p:nvSpPr>
          <p:spPr bwMode="auto">
            <a:xfrm>
              <a:off x="7416800" y="1874837"/>
              <a:ext cx="20638" cy="0"/>
            </a:xfrm>
            <a:custGeom>
              <a:avLst/>
              <a:gdLst>
                <a:gd name="T0" fmla="*/ 0 w 5"/>
                <a:gd name="T1" fmla="*/ 5 w 5"/>
                <a:gd name="T2" fmla="*/ 4 w 5"/>
                <a:gd name="T3" fmla="*/ 0 w 5"/>
              </a:gdLst>
              <a:ahLst/>
              <a:cxnLst>
                <a:cxn ang="0">
                  <a:pos x="T0" y="0"/>
                </a:cxn>
                <a:cxn ang="0">
                  <a:pos x="T1" y="0"/>
                </a:cxn>
                <a:cxn ang="0">
                  <a:pos x="T2" y="0"/>
                </a:cxn>
                <a:cxn ang="0">
                  <a:pos x="T3" y="0"/>
                </a:cxn>
              </a:cxnLst>
              <a:rect l="0" t="0" r="r" b="b"/>
              <a:pathLst>
                <a:path w="5">
                  <a:moveTo>
                    <a:pt x="0" y="0"/>
                  </a:moveTo>
                  <a:cubicBezTo>
                    <a:pt x="5" y="0"/>
                    <a:pt x="5" y="0"/>
                    <a:pt x="5" y="0"/>
                  </a:cubicBezTo>
                  <a:cubicBezTo>
                    <a:pt x="4" y="0"/>
                    <a:pt x="4" y="0"/>
                    <a:pt x="4" y="0"/>
                  </a:cubicBezTo>
                  <a:cubicBezTo>
                    <a:pt x="3" y="0"/>
                    <a:pt x="1" y="0"/>
                    <a:pt x="0" y="0"/>
                  </a:cubicBezTo>
                  <a:close/>
                </a:path>
              </a:pathLst>
            </a:custGeom>
            <a:solidFill>
              <a:srgbClr val="6597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17" name="ïṥľíďè"/>
            <p:cNvSpPr/>
            <p:nvPr>
              <p:custDataLst>
                <p:tags r:id="rId40"/>
              </p:custDataLst>
            </p:nvPr>
          </p:nvSpPr>
          <p:spPr bwMode="auto">
            <a:xfrm>
              <a:off x="7358063" y="1825625"/>
              <a:ext cx="158750" cy="131763"/>
            </a:xfrm>
            <a:custGeom>
              <a:avLst/>
              <a:gdLst>
                <a:gd name="T0" fmla="*/ 0 w 40"/>
                <a:gd name="T1" fmla="*/ 14 h 33"/>
                <a:gd name="T2" fmla="*/ 6 w 40"/>
                <a:gd name="T3" fmla="*/ 0 h 33"/>
                <a:gd name="T4" fmla="*/ 30 w 40"/>
                <a:gd name="T5" fmla="*/ 10 h 33"/>
                <a:gd name="T6" fmla="*/ 39 w 40"/>
                <a:gd name="T7" fmla="*/ 33 h 33"/>
                <a:gd name="T8" fmla="*/ 0 w 40"/>
                <a:gd name="T9" fmla="*/ 14 h 33"/>
              </a:gdLst>
              <a:ahLst/>
              <a:cxnLst>
                <a:cxn ang="0">
                  <a:pos x="T0" y="T1"/>
                </a:cxn>
                <a:cxn ang="0">
                  <a:pos x="T2" y="T3"/>
                </a:cxn>
                <a:cxn ang="0">
                  <a:pos x="T4" y="T5"/>
                </a:cxn>
                <a:cxn ang="0">
                  <a:pos x="T6" y="T7"/>
                </a:cxn>
                <a:cxn ang="0">
                  <a:pos x="T8" y="T9"/>
                </a:cxn>
              </a:cxnLst>
              <a:rect l="0" t="0" r="r" b="b"/>
              <a:pathLst>
                <a:path w="40" h="33">
                  <a:moveTo>
                    <a:pt x="0" y="14"/>
                  </a:moveTo>
                  <a:cubicBezTo>
                    <a:pt x="6" y="0"/>
                    <a:pt x="6" y="0"/>
                    <a:pt x="6" y="0"/>
                  </a:cubicBezTo>
                  <a:cubicBezTo>
                    <a:pt x="30" y="10"/>
                    <a:pt x="30" y="10"/>
                    <a:pt x="30" y="10"/>
                  </a:cubicBezTo>
                  <a:cubicBezTo>
                    <a:pt x="30" y="10"/>
                    <a:pt x="40" y="33"/>
                    <a:pt x="39" y="33"/>
                  </a:cubicBezTo>
                  <a:cubicBezTo>
                    <a:pt x="38" y="33"/>
                    <a:pt x="0" y="14"/>
                    <a:pt x="0" y="14"/>
                  </a:cubicBezTo>
                  <a:close/>
                </a:path>
              </a:pathLst>
            </a:custGeom>
            <a:solidFill>
              <a:srgbClr val="FFA4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18" name="íṧļíḑe"/>
            <p:cNvSpPr/>
            <p:nvPr>
              <p:custDataLst>
                <p:tags r:id="rId41"/>
              </p:custDataLst>
            </p:nvPr>
          </p:nvSpPr>
          <p:spPr bwMode="auto">
            <a:xfrm>
              <a:off x="7808913" y="4025900"/>
              <a:ext cx="155575" cy="223838"/>
            </a:xfrm>
            <a:custGeom>
              <a:avLst/>
              <a:gdLst>
                <a:gd name="T0" fmla="*/ 0 w 39"/>
                <a:gd name="T1" fmla="*/ 56 h 56"/>
                <a:gd name="T2" fmla="*/ 3 w 39"/>
                <a:gd name="T3" fmla="*/ 2 h 56"/>
                <a:gd name="T4" fmla="*/ 39 w 39"/>
                <a:gd name="T5" fmla="*/ 0 h 56"/>
                <a:gd name="T6" fmla="*/ 24 w 39"/>
                <a:gd name="T7" fmla="*/ 43 h 56"/>
                <a:gd name="T8" fmla="*/ 37 w 39"/>
                <a:gd name="T9" fmla="*/ 56 h 56"/>
                <a:gd name="T10" fmla="*/ 0 w 39"/>
                <a:gd name="T11" fmla="*/ 56 h 56"/>
              </a:gdLst>
              <a:ahLst/>
              <a:cxnLst>
                <a:cxn ang="0">
                  <a:pos x="T0" y="T1"/>
                </a:cxn>
                <a:cxn ang="0">
                  <a:pos x="T2" y="T3"/>
                </a:cxn>
                <a:cxn ang="0">
                  <a:pos x="T4" y="T5"/>
                </a:cxn>
                <a:cxn ang="0">
                  <a:pos x="T6" y="T7"/>
                </a:cxn>
                <a:cxn ang="0">
                  <a:pos x="T8" y="T9"/>
                </a:cxn>
                <a:cxn ang="0">
                  <a:pos x="T10" y="T11"/>
                </a:cxn>
              </a:cxnLst>
              <a:rect l="0" t="0" r="r" b="b"/>
              <a:pathLst>
                <a:path w="39" h="56">
                  <a:moveTo>
                    <a:pt x="0" y="56"/>
                  </a:moveTo>
                  <a:cubicBezTo>
                    <a:pt x="0" y="52"/>
                    <a:pt x="3" y="2"/>
                    <a:pt x="3" y="2"/>
                  </a:cubicBezTo>
                  <a:cubicBezTo>
                    <a:pt x="39" y="0"/>
                    <a:pt x="39" y="0"/>
                    <a:pt x="39" y="0"/>
                  </a:cubicBezTo>
                  <a:cubicBezTo>
                    <a:pt x="24" y="43"/>
                    <a:pt x="24" y="43"/>
                    <a:pt x="24" y="43"/>
                  </a:cubicBezTo>
                  <a:cubicBezTo>
                    <a:pt x="37" y="56"/>
                    <a:pt x="37" y="56"/>
                    <a:pt x="37" y="56"/>
                  </a:cubicBezTo>
                  <a:cubicBezTo>
                    <a:pt x="37" y="56"/>
                    <a:pt x="0" y="56"/>
                    <a:pt x="0" y="56"/>
                  </a:cubicBezTo>
                  <a:close/>
                </a:path>
              </a:pathLst>
            </a:custGeom>
            <a:solidFill>
              <a:srgbClr val="FFA4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19" name="iSḻîḓé"/>
            <p:cNvSpPr/>
            <p:nvPr>
              <p:custDataLst>
                <p:tags r:id="rId42"/>
              </p:custDataLst>
            </p:nvPr>
          </p:nvSpPr>
          <p:spPr bwMode="auto">
            <a:xfrm>
              <a:off x="7058025" y="4017962"/>
              <a:ext cx="200025" cy="231775"/>
            </a:xfrm>
            <a:custGeom>
              <a:avLst/>
              <a:gdLst>
                <a:gd name="T0" fmla="*/ 13 w 50"/>
                <a:gd name="T1" fmla="*/ 0 h 58"/>
                <a:gd name="T2" fmla="*/ 50 w 50"/>
                <a:gd name="T3" fmla="*/ 13 h 58"/>
                <a:gd name="T4" fmla="*/ 19 w 50"/>
                <a:gd name="T5" fmla="*/ 48 h 58"/>
                <a:gd name="T6" fmla="*/ 36 w 50"/>
                <a:gd name="T7" fmla="*/ 58 h 58"/>
                <a:gd name="T8" fmla="*/ 0 w 50"/>
                <a:gd name="T9" fmla="*/ 58 h 58"/>
                <a:gd name="T10" fmla="*/ 13 w 50"/>
                <a:gd name="T11" fmla="*/ 0 h 58"/>
              </a:gdLst>
              <a:ahLst/>
              <a:cxnLst>
                <a:cxn ang="0">
                  <a:pos x="T0" y="T1"/>
                </a:cxn>
                <a:cxn ang="0">
                  <a:pos x="T2" y="T3"/>
                </a:cxn>
                <a:cxn ang="0">
                  <a:pos x="T4" y="T5"/>
                </a:cxn>
                <a:cxn ang="0">
                  <a:pos x="T6" y="T7"/>
                </a:cxn>
                <a:cxn ang="0">
                  <a:pos x="T8" y="T9"/>
                </a:cxn>
                <a:cxn ang="0">
                  <a:pos x="T10" y="T11"/>
                </a:cxn>
              </a:cxnLst>
              <a:rect l="0" t="0" r="r" b="b"/>
              <a:pathLst>
                <a:path w="50" h="58">
                  <a:moveTo>
                    <a:pt x="13" y="0"/>
                  </a:moveTo>
                  <a:cubicBezTo>
                    <a:pt x="16" y="1"/>
                    <a:pt x="50" y="13"/>
                    <a:pt x="50" y="13"/>
                  </a:cubicBezTo>
                  <a:cubicBezTo>
                    <a:pt x="19" y="48"/>
                    <a:pt x="19" y="48"/>
                    <a:pt x="19" y="48"/>
                  </a:cubicBezTo>
                  <a:cubicBezTo>
                    <a:pt x="36" y="58"/>
                    <a:pt x="36" y="58"/>
                    <a:pt x="36" y="58"/>
                  </a:cubicBezTo>
                  <a:cubicBezTo>
                    <a:pt x="0" y="58"/>
                    <a:pt x="0" y="58"/>
                    <a:pt x="0" y="58"/>
                  </a:cubicBezTo>
                  <a:cubicBezTo>
                    <a:pt x="0" y="58"/>
                    <a:pt x="10" y="0"/>
                    <a:pt x="13" y="0"/>
                  </a:cubicBezTo>
                  <a:close/>
                </a:path>
              </a:pathLst>
            </a:custGeom>
            <a:solidFill>
              <a:srgbClr val="FFA4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20" name="íşľíḋé"/>
            <p:cNvSpPr/>
            <p:nvPr>
              <p:custDataLst>
                <p:tags r:id="rId43"/>
              </p:custDataLst>
            </p:nvPr>
          </p:nvSpPr>
          <p:spPr bwMode="auto">
            <a:xfrm>
              <a:off x="7234238" y="1498600"/>
              <a:ext cx="206375" cy="260350"/>
            </a:xfrm>
            <a:custGeom>
              <a:avLst/>
              <a:gdLst>
                <a:gd name="T0" fmla="*/ 50 w 52"/>
                <a:gd name="T1" fmla="*/ 39 h 65"/>
                <a:gd name="T2" fmla="*/ 36 w 52"/>
                <a:gd name="T3" fmla="*/ 65 h 65"/>
                <a:gd name="T4" fmla="*/ 20 w 52"/>
                <a:gd name="T5" fmla="*/ 61 h 65"/>
                <a:gd name="T6" fmla="*/ 6 w 52"/>
                <a:gd name="T7" fmla="*/ 54 h 65"/>
                <a:gd name="T8" fmla="*/ 1 w 52"/>
                <a:gd name="T9" fmla="*/ 42 h 65"/>
                <a:gd name="T10" fmla="*/ 2 w 52"/>
                <a:gd name="T11" fmla="*/ 36 h 65"/>
                <a:gd name="T12" fmla="*/ 0 w 52"/>
                <a:gd name="T13" fmla="*/ 30 h 65"/>
                <a:gd name="T14" fmla="*/ 6 w 52"/>
                <a:gd name="T15" fmla="*/ 14 h 65"/>
                <a:gd name="T16" fmla="*/ 27 w 52"/>
                <a:gd name="T17" fmla="*/ 1 h 65"/>
                <a:gd name="T18" fmla="*/ 42 w 52"/>
                <a:gd name="T19" fmla="*/ 3 h 65"/>
                <a:gd name="T20" fmla="*/ 50 w 52"/>
                <a:gd name="T21" fmla="*/ 13 h 65"/>
                <a:gd name="T22" fmla="*/ 52 w 52"/>
                <a:gd name="T23"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5">
                  <a:moveTo>
                    <a:pt x="50" y="39"/>
                  </a:moveTo>
                  <a:cubicBezTo>
                    <a:pt x="43" y="46"/>
                    <a:pt x="43" y="57"/>
                    <a:pt x="36" y="65"/>
                  </a:cubicBezTo>
                  <a:cubicBezTo>
                    <a:pt x="31" y="63"/>
                    <a:pt x="26" y="62"/>
                    <a:pt x="20" y="61"/>
                  </a:cubicBezTo>
                  <a:cubicBezTo>
                    <a:pt x="15" y="60"/>
                    <a:pt x="10" y="58"/>
                    <a:pt x="6" y="54"/>
                  </a:cubicBezTo>
                  <a:cubicBezTo>
                    <a:pt x="3" y="51"/>
                    <a:pt x="1" y="46"/>
                    <a:pt x="1" y="42"/>
                  </a:cubicBezTo>
                  <a:cubicBezTo>
                    <a:pt x="1" y="40"/>
                    <a:pt x="2" y="38"/>
                    <a:pt x="2" y="36"/>
                  </a:cubicBezTo>
                  <a:cubicBezTo>
                    <a:pt x="1" y="34"/>
                    <a:pt x="1" y="32"/>
                    <a:pt x="0" y="30"/>
                  </a:cubicBezTo>
                  <a:cubicBezTo>
                    <a:pt x="0" y="24"/>
                    <a:pt x="2" y="18"/>
                    <a:pt x="6" y="14"/>
                  </a:cubicBezTo>
                  <a:cubicBezTo>
                    <a:pt x="11" y="8"/>
                    <a:pt x="19" y="3"/>
                    <a:pt x="27" y="1"/>
                  </a:cubicBezTo>
                  <a:cubicBezTo>
                    <a:pt x="32" y="0"/>
                    <a:pt x="37" y="0"/>
                    <a:pt x="42" y="3"/>
                  </a:cubicBezTo>
                  <a:cubicBezTo>
                    <a:pt x="46" y="5"/>
                    <a:pt x="49" y="9"/>
                    <a:pt x="50" y="13"/>
                  </a:cubicBezTo>
                  <a:cubicBezTo>
                    <a:pt x="52" y="17"/>
                    <a:pt x="52" y="22"/>
                    <a:pt x="52" y="27"/>
                  </a:cubicBezTo>
                </a:path>
              </a:pathLst>
            </a:custGeom>
            <a:solidFill>
              <a:srgbClr val="1414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21" name="íṥliḋé"/>
            <p:cNvSpPr/>
            <p:nvPr>
              <p:custDataLst>
                <p:tags r:id="rId44"/>
              </p:custDataLst>
            </p:nvPr>
          </p:nvSpPr>
          <p:spPr bwMode="auto">
            <a:xfrm>
              <a:off x="7389813" y="1566862"/>
              <a:ext cx="79375" cy="100013"/>
            </a:xfrm>
            <a:custGeom>
              <a:avLst/>
              <a:gdLst>
                <a:gd name="T0" fmla="*/ 14 w 20"/>
                <a:gd name="T1" fmla="*/ 4 h 25"/>
                <a:gd name="T2" fmla="*/ 7 w 20"/>
                <a:gd name="T3" fmla="*/ 1 h 25"/>
                <a:gd name="T4" fmla="*/ 4 w 20"/>
                <a:gd name="T5" fmla="*/ 3 h 25"/>
                <a:gd name="T6" fmla="*/ 3 w 20"/>
                <a:gd name="T7" fmla="*/ 17 h 25"/>
                <a:gd name="T8" fmla="*/ 15 w 20"/>
                <a:gd name="T9" fmla="*/ 25 h 25"/>
                <a:gd name="T10" fmla="*/ 20 w 20"/>
                <a:gd name="T11" fmla="*/ 23 h 25"/>
              </a:gdLst>
              <a:ahLst/>
              <a:cxnLst>
                <a:cxn ang="0">
                  <a:pos x="T0" y="T1"/>
                </a:cxn>
                <a:cxn ang="0">
                  <a:pos x="T2" y="T3"/>
                </a:cxn>
                <a:cxn ang="0">
                  <a:pos x="T4" y="T5"/>
                </a:cxn>
                <a:cxn ang="0">
                  <a:pos x="T6" y="T7"/>
                </a:cxn>
                <a:cxn ang="0">
                  <a:pos x="T8" y="T9"/>
                </a:cxn>
                <a:cxn ang="0">
                  <a:pos x="T10" y="T11"/>
                </a:cxn>
              </a:cxnLst>
              <a:rect l="0" t="0" r="r" b="b"/>
              <a:pathLst>
                <a:path w="20" h="25">
                  <a:moveTo>
                    <a:pt x="14" y="4"/>
                  </a:moveTo>
                  <a:cubicBezTo>
                    <a:pt x="12" y="2"/>
                    <a:pt x="10" y="0"/>
                    <a:pt x="7" y="1"/>
                  </a:cubicBezTo>
                  <a:cubicBezTo>
                    <a:pt x="6" y="1"/>
                    <a:pt x="5" y="2"/>
                    <a:pt x="4" y="3"/>
                  </a:cubicBezTo>
                  <a:cubicBezTo>
                    <a:pt x="1" y="6"/>
                    <a:pt x="0" y="12"/>
                    <a:pt x="3" y="17"/>
                  </a:cubicBezTo>
                  <a:cubicBezTo>
                    <a:pt x="5" y="21"/>
                    <a:pt x="10" y="24"/>
                    <a:pt x="15" y="25"/>
                  </a:cubicBezTo>
                  <a:cubicBezTo>
                    <a:pt x="17" y="25"/>
                    <a:pt x="19" y="25"/>
                    <a:pt x="20" y="23"/>
                  </a:cubicBezTo>
                </a:path>
              </a:pathLst>
            </a:custGeom>
            <a:solidFill>
              <a:srgbClr val="F1AA6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22" name="îŝļiḍé"/>
            <p:cNvSpPr/>
            <p:nvPr>
              <p:custDataLst>
                <p:tags r:id="rId45"/>
              </p:custDataLst>
            </p:nvPr>
          </p:nvSpPr>
          <p:spPr bwMode="auto">
            <a:xfrm>
              <a:off x="7377113" y="1411287"/>
              <a:ext cx="252413" cy="211138"/>
            </a:xfrm>
            <a:custGeom>
              <a:avLst/>
              <a:gdLst>
                <a:gd name="T0" fmla="*/ 52 w 63"/>
                <a:gd name="T1" fmla="*/ 0 h 53"/>
                <a:gd name="T2" fmla="*/ 61 w 63"/>
                <a:gd name="T3" fmla="*/ 9 h 53"/>
                <a:gd name="T4" fmla="*/ 61 w 63"/>
                <a:gd name="T5" fmla="*/ 22 h 53"/>
                <a:gd name="T6" fmla="*/ 56 w 63"/>
                <a:gd name="T7" fmla="*/ 12 h 53"/>
                <a:gd name="T8" fmla="*/ 53 w 63"/>
                <a:gd name="T9" fmla="*/ 26 h 53"/>
                <a:gd name="T10" fmla="*/ 44 w 63"/>
                <a:gd name="T11" fmla="*/ 37 h 53"/>
                <a:gd name="T12" fmla="*/ 46 w 63"/>
                <a:gd name="T13" fmla="*/ 17 h 53"/>
                <a:gd name="T14" fmla="*/ 42 w 63"/>
                <a:gd name="T15" fmla="*/ 27 h 53"/>
                <a:gd name="T16" fmla="*/ 25 w 63"/>
                <a:gd name="T17" fmla="*/ 38 h 53"/>
                <a:gd name="T18" fmla="*/ 23 w 63"/>
                <a:gd name="T19" fmla="*/ 40 h 53"/>
                <a:gd name="T20" fmla="*/ 21 w 63"/>
                <a:gd name="T21" fmla="*/ 46 h 53"/>
                <a:gd name="T22" fmla="*/ 22 w 63"/>
                <a:gd name="T23" fmla="*/ 53 h 53"/>
                <a:gd name="T24" fmla="*/ 14 w 63"/>
                <a:gd name="T25" fmla="*/ 42 h 53"/>
                <a:gd name="T26" fmla="*/ 8 w 63"/>
                <a:gd name="T27" fmla="*/ 37 h 53"/>
                <a:gd name="T28" fmla="*/ 0 w 63"/>
                <a:gd name="T29" fmla="*/ 2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53">
                  <a:moveTo>
                    <a:pt x="52" y="0"/>
                  </a:moveTo>
                  <a:cubicBezTo>
                    <a:pt x="56" y="1"/>
                    <a:pt x="60" y="5"/>
                    <a:pt x="61" y="9"/>
                  </a:cubicBezTo>
                  <a:cubicBezTo>
                    <a:pt x="63" y="13"/>
                    <a:pt x="62" y="18"/>
                    <a:pt x="61" y="22"/>
                  </a:cubicBezTo>
                  <a:cubicBezTo>
                    <a:pt x="61" y="18"/>
                    <a:pt x="59" y="15"/>
                    <a:pt x="56" y="12"/>
                  </a:cubicBezTo>
                  <a:cubicBezTo>
                    <a:pt x="57" y="17"/>
                    <a:pt x="56" y="22"/>
                    <a:pt x="53" y="26"/>
                  </a:cubicBezTo>
                  <a:cubicBezTo>
                    <a:pt x="51" y="30"/>
                    <a:pt x="47" y="34"/>
                    <a:pt x="44" y="37"/>
                  </a:cubicBezTo>
                  <a:cubicBezTo>
                    <a:pt x="46" y="31"/>
                    <a:pt x="47" y="24"/>
                    <a:pt x="46" y="17"/>
                  </a:cubicBezTo>
                  <a:cubicBezTo>
                    <a:pt x="46" y="21"/>
                    <a:pt x="44" y="24"/>
                    <a:pt x="42" y="27"/>
                  </a:cubicBezTo>
                  <a:cubicBezTo>
                    <a:pt x="37" y="32"/>
                    <a:pt x="31" y="36"/>
                    <a:pt x="25" y="38"/>
                  </a:cubicBezTo>
                  <a:cubicBezTo>
                    <a:pt x="24" y="39"/>
                    <a:pt x="23" y="39"/>
                    <a:pt x="23" y="40"/>
                  </a:cubicBezTo>
                  <a:cubicBezTo>
                    <a:pt x="21" y="41"/>
                    <a:pt x="21" y="44"/>
                    <a:pt x="21" y="46"/>
                  </a:cubicBezTo>
                  <a:cubicBezTo>
                    <a:pt x="21" y="48"/>
                    <a:pt x="21" y="50"/>
                    <a:pt x="22" y="53"/>
                  </a:cubicBezTo>
                  <a:cubicBezTo>
                    <a:pt x="20" y="48"/>
                    <a:pt x="17" y="45"/>
                    <a:pt x="14" y="42"/>
                  </a:cubicBezTo>
                  <a:cubicBezTo>
                    <a:pt x="12" y="40"/>
                    <a:pt x="10" y="39"/>
                    <a:pt x="8" y="37"/>
                  </a:cubicBezTo>
                  <a:cubicBezTo>
                    <a:pt x="3" y="33"/>
                    <a:pt x="0" y="27"/>
                    <a:pt x="0" y="20"/>
                  </a:cubicBezTo>
                </a:path>
              </a:pathLst>
            </a:custGeom>
            <a:solidFill>
              <a:srgbClr val="1414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23" name="iṧḷíḓè"/>
            <p:cNvSpPr/>
            <p:nvPr>
              <p:custDataLst>
                <p:tags r:id="rId46"/>
              </p:custDataLst>
            </p:nvPr>
          </p:nvSpPr>
          <p:spPr bwMode="auto">
            <a:xfrm>
              <a:off x="7158038" y="1263650"/>
              <a:ext cx="474663" cy="355600"/>
            </a:xfrm>
            <a:custGeom>
              <a:avLst/>
              <a:gdLst>
                <a:gd name="T0" fmla="*/ 19 w 119"/>
                <a:gd name="T1" fmla="*/ 89 h 89"/>
                <a:gd name="T2" fmla="*/ 119 w 119"/>
                <a:gd name="T3" fmla="*/ 34 h 89"/>
                <a:gd name="T4" fmla="*/ 114 w 119"/>
                <a:gd name="T5" fmla="*/ 32 h 89"/>
                <a:gd name="T6" fmla="*/ 107 w 119"/>
                <a:gd name="T7" fmla="*/ 34 h 89"/>
                <a:gd name="T8" fmla="*/ 45 w 119"/>
                <a:gd name="T9" fmla="*/ 23 h 89"/>
                <a:gd name="T10" fmla="*/ 19 w 119"/>
                <a:gd name="T11" fmla="*/ 88 h 89"/>
              </a:gdLst>
              <a:ahLst/>
              <a:cxnLst>
                <a:cxn ang="0">
                  <a:pos x="T0" y="T1"/>
                </a:cxn>
                <a:cxn ang="0">
                  <a:pos x="T2" y="T3"/>
                </a:cxn>
                <a:cxn ang="0">
                  <a:pos x="T4" y="T5"/>
                </a:cxn>
                <a:cxn ang="0">
                  <a:pos x="T6" y="T7"/>
                </a:cxn>
                <a:cxn ang="0">
                  <a:pos x="T8" y="T9"/>
                </a:cxn>
                <a:cxn ang="0">
                  <a:pos x="T10" y="T11"/>
                </a:cxn>
              </a:cxnLst>
              <a:rect l="0" t="0" r="r" b="b"/>
              <a:pathLst>
                <a:path w="119" h="89">
                  <a:moveTo>
                    <a:pt x="19" y="89"/>
                  </a:moveTo>
                  <a:cubicBezTo>
                    <a:pt x="119" y="34"/>
                    <a:pt x="119" y="34"/>
                    <a:pt x="119" y="34"/>
                  </a:cubicBezTo>
                  <a:cubicBezTo>
                    <a:pt x="119" y="34"/>
                    <a:pt x="118" y="31"/>
                    <a:pt x="114" y="32"/>
                  </a:cubicBezTo>
                  <a:cubicBezTo>
                    <a:pt x="110" y="32"/>
                    <a:pt x="107" y="34"/>
                    <a:pt x="107" y="34"/>
                  </a:cubicBezTo>
                  <a:cubicBezTo>
                    <a:pt x="107" y="34"/>
                    <a:pt x="91" y="0"/>
                    <a:pt x="45" y="23"/>
                  </a:cubicBezTo>
                  <a:cubicBezTo>
                    <a:pt x="0" y="45"/>
                    <a:pt x="19" y="88"/>
                    <a:pt x="19" y="88"/>
                  </a:cubicBezTo>
                </a:path>
              </a:pathLst>
            </a:custGeom>
            <a:solidFill>
              <a:srgbClr val="FFA4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24" name="iṥľïdé"/>
            <p:cNvSpPr/>
            <p:nvPr>
              <p:custDataLst>
                <p:tags r:id="rId47"/>
              </p:custDataLst>
            </p:nvPr>
          </p:nvSpPr>
          <p:spPr bwMode="auto">
            <a:xfrm>
              <a:off x="7381875" y="1347787"/>
              <a:ext cx="158750" cy="71438"/>
            </a:xfrm>
            <a:custGeom>
              <a:avLst/>
              <a:gdLst>
                <a:gd name="T0" fmla="*/ 38 w 40"/>
                <a:gd name="T1" fmla="*/ 17 h 18"/>
                <a:gd name="T2" fmla="*/ 22 w 40"/>
                <a:gd name="T3" fmla="*/ 5 h 18"/>
                <a:gd name="T4" fmla="*/ 2 w 40"/>
                <a:gd name="T5" fmla="*/ 4 h 18"/>
                <a:gd name="T6" fmla="*/ 2 w 40"/>
                <a:gd name="T7" fmla="*/ 1 h 18"/>
                <a:gd name="T8" fmla="*/ 25 w 40"/>
                <a:gd name="T9" fmla="*/ 3 h 18"/>
                <a:gd name="T10" fmla="*/ 39 w 40"/>
                <a:gd name="T11" fmla="*/ 15 h 18"/>
                <a:gd name="T12" fmla="*/ 38 w 40"/>
                <a:gd name="T13" fmla="*/ 17 h 18"/>
              </a:gdLst>
              <a:ahLst/>
              <a:cxnLst>
                <a:cxn ang="0">
                  <a:pos x="T0" y="T1"/>
                </a:cxn>
                <a:cxn ang="0">
                  <a:pos x="T2" y="T3"/>
                </a:cxn>
                <a:cxn ang="0">
                  <a:pos x="T4" y="T5"/>
                </a:cxn>
                <a:cxn ang="0">
                  <a:pos x="T6" y="T7"/>
                </a:cxn>
                <a:cxn ang="0">
                  <a:pos x="T8" y="T9"/>
                </a:cxn>
                <a:cxn ang="0">
                  <a:pos x="T10" y="T11"/>
                </a:cxn>
                <a:cxn ang="0">
                  <a:pos x="T12" y="T13"/>
                </a:cxn>
              </a:cxnLst>
              <a:rect l="0" t="0" r="r" b="b"/>
              <a:pathLst>
                <a:path w="40" h="18">
                  <a:moveTo>
                    <a:pt x="38" y="17"/>
                  </a:moveTo>
                  <a:cubicBezTo>
                    <a:pt x="33" y="12"/>
                    <a:pt x="29" y="7"/>
                    <a:pt x="22" y="5"/>
                  </a:cubicBezTo>
                  <a:cubicBezTo>
                    <a:pt x="16" y="3"/>
                    <a:pt x="8" y="3"/>
                    <a:pt x="2" y="4"/>
                  </a:cubicBezTo>
                  <a:cubicBezTo>
                    <a:pt x="0" y="4"/>
                    <a:pt x="0" y="2"/>
                    <a:pt x="2" y="1"/>
                  </a:cubicBezTo>
                  <a:cubicBezTo>
                    <a:pt x="9" y="1"/>
                    <a:pt x="18" y="0"/>
                    <a:pt x="25" y="3"/>
                  </a:cubicBezTo>
                  <a:cubicBezTo>
                    <a:pt x="31" y="5"/>
                    <a:pt x="35" y="10"/>
                    <a:pt x="39" y="15"/>
                  </a:cubicBezTo>
                  <a:cubicBezTo>
                    <a:pt x="40" y="16"/>
                    <a:pt x="39" y="18"/>
                    <a:pt x="38" y="17"/>
                  </a:cubicBezTo>
                  <a:close/>
                </a:path>
              </a:pathLst>
            </a:custGeom>
            <a:solidFill>
              <a:srgbClr val="FF82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25" name="ïšḻïḋé"/>
            <p:cNvSpPr/>
            <p:nvPr>
              <p:custDataLst>
                <p:tags r:id="rId48"/>
              </p:custDataLst>
            </p:nvPr>
          </p:nvSpPr>
          <p:spPr bwMode="auto">
            <a:xfrm>
              <a:off x="7350125" y="1374775"/>
              <a:ext cx="71438" cy="100013"/>
            </a:xfrm>
            <a:custGeom>
              <a:avLst/>
              <a:gdLst>
                <a:gd name="T0" fmla="*/ 15 w 18"/>
                <a:gd name="T1" fmla="*/ 24 h 25"/>
                <a:gd name="T2" fmla="*/ 0 w 18"/>
                <a:gd name="T3" fmla="*/ 2 h 25"/>
                <a:gd name="T4" fmla="*/ 3 w 18"/>
                <a:gd name="T5" fmla="*/ 1 h 25"/>
                <a:gd name="T6" fmla="*/ 17 w 18"/>
                <a:gd name="T7" fmla="*/ 22 h 25"/>
                <a:gd name="T8" fmla="*/ 15 w 18"/>
                <a:gd name="T9" fmla="*/ 24 h 25"/>
              </a:gdLst>
              <a:ahLst/>
              <a:cxnLst>
                <a:cxn ang="0">
                  <a:pos x="T0" y="T1"/>
                </a:cxn>
                <a:cxn ang="0">
                  <a:pos x="T2" y="T3"/>
                </a:cxn>
                <a:cxn ang="0">
                  <a:pos x="T4" y="T5"/>
                </a:cxn>
                <a:cxn ang="0">
                  <a:pos x="T6" y="T7"/>
                </a:cxn>
                <a:cxn ang="0">
                  <a:pos x="T8" y="T9"/>
                </a:cxn>
              </a:cxnLst>
              <a:rect l="0" t="0" r="r" b="b"/>
              <a:pathLst>
                <a:path w="18" h="25">
                  <a:moveTo>
                    <a:pt x="15" y="24"/>
                  </a:moveTo>
                  <a:cubicBezTo>
                    <a:pt x="10" y="17"/>
                    <a:pt x="5" y="10"/>
                    <a:pt x="0" y="2"/>
                  </a:cubicBezTo>
                  <a:cubicBezTo>
                    <a:pt x="0" y="1"/>
                    <a:pt x="2" y="0"/>
                    <a:pt x="3" y="1"/>
                  </a:cubicBezTo>
                  <a:cubicBezTo>
                    <a:pt x="7" y="9"/>
                    <a:pt x="12" y="16"/>
                    <a:pt x="17" y="22"/>
                  </a:cubicBezTo>
                  <a:cubicBezTo>
                    <a:pt x="18" y="24"/>
                    <a:pt x="16" y="25"/>
                    <a:pt x="15" y="24"/>
                  </a:cubicBezTo>
                  <a:close/>
                </a:path>
              </a:pathLst>
            </a:custGeom>
            <a:solidFill>
              <a:srgbClr val="FF82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26" name="îṡľïdè"/>
            <p:cNvSpPr/>
            <p:nvPr>
              <p:custDataLst>
                <p:tags r:id="rId49"/>
              </p:custDataLst>
            </p:nvPr>
          </p:nvSpPr>
          <p:spPr bwMode="auto">
            <a:xfrm>
              <a:off x="7269163" y="1387475"/>
              <a:ext cx="49213" cy="166688"/>
            </a:xfrm>
            <a:custGeom>
              <a:avLst/>
              <a:gdLst>
                <a:gd name="T0" fmla="*/ 11 w 12"/>
                <a:gd name="T1" fmla="*/ 3 h 42"/>
                <a:gd name="T2" fmla="*/ 5 w 12"/>
                <a:gd name="T3" fmla="*/ 41 h 42"/>
                <a:gd name="T4" fmla="*/ 2 w 12"/>
                <a:gd name="T5" fmla="*/ 41 h 42"/>
                <a:gd name="T6" fmla="*/ 10 w 12"/>
                <a:gd name="T7" fmla="*/ 1 h 42"/>
                <a:gd name="T8" fmla="*/ 11 w 12"/>
                <a:gd name="T9" fmla="*/ 3 h 42"/>
              </a:gdLst>
              <a:ahLst/>
              <a:cxnLst>
                <a:cxn ang="0">
                  <a:pos x="T0" y="T1"/>
                </a:cxn>
                <a:cxn ang="0">
                  <a:pos x="T2" y="T3"/>
                </a:cxn>
                <a:cxn ang="0">
                  <a:pos x="T4" y="T5"/>
                </a:cxn>
                <a:cxn ang="0">
                  <a:pos x="T6" y="T7"/>
                </a:cxn>
                <a:cxn ang="0">
                  <a:pos x="T8" y="T9"/>
                </a:cxn>
              </a:cxnLst>
              <a:rect l="0" t="0" r="r" b="b"/>
              <a:pathLst>
                <a:path w="12" h="42">
                  <a:moveTo>
                    <a:pt x="11" y="3"/>
                  </a:moveTo>
                  <a:cubicBezTo>
                    <a:pt x="2" y="14"/>
                    <a:pt x="3" y="28"/>
                    <a:pt x="5" y="41"/>
                  </a:cubicBezTo>
                  <a:cubicBezTo>
                    <a:pt x="5" y="42"/>
                    <a:pt x="2" y="42"/>
                    <a:pt x="2" y="41"/>
                  </a:cubicBezTo>
                  <a:cubicBezTo>
                    <a:pt x="0" y="27"/>
                    <a:pt x="0" y="13"/>
                    <a:pt x="10" y="1"/>
                  </a:cubicBezTo>
                  <a:cubicBezTo>
                    <a:pt x="10" y="0"/>
                    <a:pt x="12" y="2"/>
                    <a:pt x="11" y="3"/>
                  </a:cubicBezTo>
                  <a:close/>
                </a:path>
              </a:pathLst>
            </a:custGeom>
            <a:solidFill>
              <a:srgbClr val="FF82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27" name="iśľïḑê"/>
            <p:cNvSpPr/>
            <p:nvPr>
              <p:custDataLst>
                <p:tags r:id="rId50"/>
              </p:custDataLst>
            </p:nvPr>
          </p:nvSpPr>
          <p:spPr bwMode="auto">
            <a:xfrm>
              <a:off x="7089775" y="1611312"/>
              <a:ext cx="168275" cy="187325"/>
            </a:xfrm>
            <a:custGeom>
              <a:avLst/>
              <a:gdLst>
                <a:gd name="T0" fmla="*/ 40 w 42"/>
                <a:gd name="T1" fmla="*/ 4 h 47"/>
                <a:gd name="T2" fmla="*/ 32 w 42"/>
                <a:gd name="T3" fmla="*/ 3 h 47"/>
                <a:gd name="T4" fmla="*/ 13 w 42"/>
                <a:gd name="T5" fmla="*/ 4 h 47"/>
                <a:gd name="T6" fmla="*/ 21 w 42"/>
                <a:gd name="T7" fmla="*/ 5 h 47"/>
                <a:gd name="T8" fmla="*/ 11 w 42"/>
                <a:gd name="T9" fmla="*/ 11 h 47"/>
                <a:gd name="T10" fmla="*/ 6 w 42"/>
                <a:gd name="T11" fmla="*/ 18 h 47"/>
                <a:gd name="T12" fmla="*/ 3 w 42"/>
                <a:gd name="T13" fmla="*/ 38 h 47"/>
                <a:gd name="T14" fmla="*/ 5 w 42"/>
                <a:gd name="T15" fmla="*/ 33 h 47"/>
                <a:gd name="T16" fmla="*/ 11 w 42"/>
                <a:gd name="T17" fmla="*/ 27 h 47"/>
                <a:gd name="T18" fmla="*/ 13 w 42"/>
                <a:gd name="T19" fmla="*/ 39 h 47"/>
                <a:gd name="T20" fmla="*/ 23 w 42"/>
                <a:gd name="T21" fmla="*/ 47 h 47"/>
                <a:gd name="T22" fmla="*/ 21 w 42"/>
                <a:gd name="T23" fmla="*/ 33 h 47"/>
                <a:gd name="T24" fmla="*/ 42 w 42"/>
                <a:gd name="T25" fmla="*/ 47 h 47"/>
                <a:gd name="T26" fmla="*/ 33 w 42"/>
                <a:gd name="T27" fmla="*/ 37 h 47"/>
                <a:gd name="T28" fmla="*/ 41 w 42"/>
                <a:gd name="T29"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47">
                  <a:moveTo>
                    <a:pt x="40" y="4"/>
                  </a:moveTo>
                  <a:cubicBezTo>
                    <a:pt x="37" y="5"/>
                    <a:pt x="34" y="4"/>
                    <a:pt x="32" y="3"/>
                  </a:cubicBezTo>
                  <a:cubicBezTo>
                    <a:pt x="26" y="0"/>
                    <a:pt x="18" y="0"/>
                    <a:pt x="13" y="4"/>
                  </a:cubicBezTo>
                  <a:cubicBezTo>
                    <a:pt x="16" y="4"/>
                    <a:pt x="18" y="4"/>
                    <a:pt x="21" y="5"/>
                  </a:cubicBezTo>
                  <a:cubicBezTo>
                    <a:pt x="17" y="6"/>
                    <a:pt x="13" y="8"/>
                    <a:pt x="11" y="11"/>
                  </a:cubicBezTo>
                  <a:cubicBezTo>
                    <a:pt x="9" y="13"/>
                    <a:pt x="7" y="15"/>
                    <a:pt x="6" y="18"/>
                  </a:cubicBezTo>
                  <a:cubicBezTo>
                    <a:pt x="2" y="24"/>
                    <a:pt x="0" y="31"/>
                    <a:pt x="3" y="38"/>
                  </a:cubicBezTo>
                  <a:cubicBezTo>
                    <a:pt x="2" y="36"/>
                    <a:pt x="4" y="34"/>
                    <a:pt x="5" y="33"/>
                  </a:cubicBezTo>
                  <a:cubicBezTo>
                    <a:pt x="7" y="31"/>
                    <a:pt x="9" y="29"/>
                    <a:pt x="11" y="27"/>
                  </a:cubicBezTo>
                  <a:cubicBezTo>
                    <a:pt x="9" y="31"/>
                    <a:pt x="11" y="35"/>
                    <a:pt x="13" y="39"/>
                  </a:cubicBezTo>
                  <a:cubicBezTo>
                    <a:pt x="16" y="42"/>
                    <a:pt x="19" y="45"/>
                    <a:pt x="23" y="47"/>
                  </a:cubicBezTo>
                  <a:cubicBezTo>
                    <a:pt x="21" y="43"/>
                    <a:pt x="21" y="38"/>
                    <a:pt x="21" y="33"/>
                  </a:cubicBezTo>
                  <a:cubicBezTo>
                    <a:pt x="25" y="41"/>
                    <a:pt x="33" y="46"/>
                    <a:pt x="42" y="47"/>
                  </a:cubicBezTo>
                  <a:cubicBezTo>
                    <a:pt x="38" y="45"/>
                    <a:pt x="35" y="41"/>
                    <a:pt x="33" y="37"/>
                  </a:cubicBezTo>
                  <a:cubicBezTo>
                    <a:pt x="30" y="27"/>
                    <a:pt x="33" y="16"/>
                    <a:pt x="41" y="10"/>
                  </a:cubicBezTo>
                </a:path>
              </a:pathLst>
            </a:custGeom>
            <a:solidFill>
              <a:srgbClr val="1414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28" name="íSļíḓê"/>
            <p:cNvSpPr/>
            <p:nvPr>
              <p:custDataLst>
                <p:tags r:id="rId51"/>
              </p:custDataLst>
            </p:nvPr>
          </p:nvSpPr>
          <p:spPr bwMode="auto">
            <a:xfrm>
              <a:off x="7637463" y="1314450"/>
              <a:ext cx="738188" cy="239713"/>
            </a:xfrm>
            <a:custGeom>
              <a:avLst/>
              <a:gdLst>
                <a:gd name="T0" fmla="*/ 0 w 465"/>
                <a:gd name="T1" fmla="*/ 131 h 151"/>
                <a:gd name="T2" fmla="*/ 452 w 465"/>
                <a:gd name="T3" fmla="*/ 0 h 151"/>
                <a:gd name="T4" fmla="*/ 465 w 465"/>
                <a:gd name="T5" fmla="*/ 141 h 151"/>
                <a:gd name="T6" fmla="*/ 5 w 465"/>
                <a:gd name="T7" fmla="*/ 151 h 151"/>
                <a:gd name="T8" fmla="*/ 0 w 465"/>
                <a:gd name="T9" fmla="*/ 131 h 151"/>
              </a:gdLst>
              <a:ahLst/>
              <a:cxnLst>
                <a:cxn ang="0">
                  <a:pos x="T0" y="T1"/>
                </a:cxn>
                <a:cxn ang="0">
                  <a:pos x="T2" y="T3"/>
                </a:cxn>
                <a:cxn ang="0">
                  <a:pos x="T4" y="T5"/>
                </a:cxn>
                <a:cxn ang="0">
                  <a:pos x="T6" y="T7"/>
                </a:cxn>
                <a:cxn ang="0">
                  <a:pos x="T8" y="T9"/>
                </a:cxn>
              </a:cxnLst>
              <a:rect l="0" t="0" r="r" b="b"/>
              <a:pathLst>
                <a:path w="465" h="151">
                  <a:moveTo>
                    <a:pt x="0" y="131"/>
                  </a:moveTo>
                  <a:lnTo>
                    <a:pt x="452" y="0"/>
                  </a:lnTo>
                  <a:lnTo>
                    <a:pt x="465" y="141"/>
                  </a:lnTo>
                  <a:lnTo>
                    <a:pt x="5" y="151"/>
                  </a:lnTo>
                  <a:lnTo>
                    <a:pt x="0" y="131"/>
                  </a:lnTo>
                  <a:close/>
                </a:path>
              </a:pathLst>
            </a:custGeom>
            <a:solidFill>
              <a:srgbClr val="1414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29" name="ïşliḋé"/>
            <p:cNvSpPr/>
            <p:nvPr>
              <p:custDataLst>
                <p:tags r:id="rId52"/>
              </p:custDataLst>
            </p:nvPr>
          </p:nvSpPr>
          <p:spPr bwMode="auto">
            <a:xfrm>
              <a:off x="8104188" y="1530350"/>
              <a:ext cx="47625" cy="96838"/>
            </a:xfrm>
            <a:custGeom>
              <a:avLst/>
              <a:gdLst>
                <a:gd name="T0" fmla="*/ 7 w 12"/>
                <a:gd name="T1" fmla="*/ 21 h 24"/>
                <a:gd name="T2" fmla="*/ 1 w 12"/>
                <a:gd name="T3" fmla="*/ 4 h 24"/>
                <a:gd name="T4" fmla="*/ 6 w 12"/>
                <a:gd name="T5" fmla="*/ 3 h 24"/>
                <a:gd name="T6" fmla="*/ 12 w 12"/>
                <a:gd name="T7" fmla="*/ 19 h 24"/>
                <a:gd name="T8" fmla="*/ 7 w 12"/>
                <a:gd name="T9" fmla="*/ 21 h 24"/>
              </a:gdLst>
              <a:ahLst/>
              <a:cxnLst>
                <a:cxn ang="0">
                  <a:pos x="T0" y="T1"/>
                </a:cxn>
                <a:cxn ang="0">
                  <a:pos x="T2" y="T3"/>
                </a:cxn>
                <a:cxn ang="0">
                  <a:pos x="T4" y="T5"/>
                </a:cxn>
                <a:cxn ang="0">
                  <a:pos x="T6" y="T7"/>
                </a:cxn>
                <a:cxn ang="0">
                  <a:pos x="T8" y="T9"/>
                </a:cxn>
              </a:cxnLst>
              <a:rect l="0" t="0" r="r" b="b"/>
              <a:pathLst>
                <a:path w="12" h="24">
                  <a:moveTo>
                    <a:pt x="7" y="21"/>
                  </a:moveTo>
                  <a:cubicBezTo>
                    <a:pt x="5" y="15"/>
                    <a:pt x="3" y="10"/>
                    <a:pt x="1" y="4"/>
                  </a:cubicBezTo>
                  <a:cubicBezTo>
                    <a:pt x="0" y="1"/>
                    <a:pt x="5" y="0"/>
                    <a:pt x="6" y="3"/>
                  </a:cubicBezTo>
                  <a:cubicBezTo>
                    <a:pt x="8" y="8"/>
                    <a:pt x="10" y="14"/>
                    <a:pt x="12" y="19"/>
                  </a:cubicBezTo>
                  <a:cubicBezTo>
                    <a:pt x="12" y="22"/>
                    <a:pt x="8" y="24"/>
                    <a:pt x="7" y="21"/>
                  </a:cubicBezTo>
                  <a:close/>
                </a:path>
              </a:pathLst>
            </a:custGeom>
            <a:solidFill>
              <a:srgbClr val="F1CC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30" name="iṡľîḋè"/>
            <p:cNvSpPr/>
            <p:nvPr>
              <p:custDataLst>
                <p:tags r:id="rId53"/>
              </p:custDataLst>
            </p:nvPr>
          </p:nvSpPr>
          <p:spPr bwMode="auto">
            <a:xfrm>
              <a:off x="8143875" y="1422400"/>
              <a:ext cx="79375" cy="136525"/>
            </a:xfrm>
            <a:custGeom>
              <a:avLst/>
              <a:gdLst>
                <a:gd name="T0" fmla="*/ 2 w 20"/>
                <a:gd name="T1" fmla="*/ 29 h 34"/>
                <a:gd name="T2" fmla="*/ 15 w 20"/>
                <a:gd name="T3" fmla="*/ 3 h 34"/>
                <a:gd name="T4" fmla="*/ 19 w 20"/>
                <a:gd name="T5" fmla="*/ 5 h 34"/>
                <a:gd name="T6" fmla="*/ 6 w 20"/>
                <a:gd name="T7" fmla="*/ 31 h 34"/>
                <a:gd name="T8" fmla="*/ 2 w 20"/>
                <a:gd name="T9" fmla="*/ 29 h 34"/>
              </a:gdLst>
              <a:ahLst/>
              <a:cxnLst>
                <a:cxn ang="0">
                  <a:pos x="T0" y="T1"/>
                </a:cxn>
                <a:cxn ang="0">
                  <a:pos x="T2" y="T3"/>
                </a:cxn>
                <a:cxn ang="0">
                  <a:pos x="T4" y="T5"/>
                </a:cxn>
                <a:cxn ang="0">
                  <a:pos x="T6" y="T7"/>
                </a:cxn>
                <a:cxn ang="0">
                  <a:pos x="T8" y="T9"/>
                </a:cxn>
              </a:cxnLst>
              <a:rect l="0" t="0" r="r" b="b"/>
              <a:pathLst>
                <a:path w="20" h="34">
                  <a:moveTo>
                    <a:pt x="2" y="29"/>
                  </a:moveTo>
                  <a:cubicBezTo>
                    <a:pt x="6" y="20"/>
                    <a:pt x="11" y="12"/>
                    <a:pt x="15" y="3"/>
                  </a:cubicBezTo>
                  <a:cubicBezTo>
                    <a:pt x="16" y="0"/>
                    <a:pt x="20" y="2"/>
                    <a:pt x="19" y="5"/>
                  </a:cubicBezTo>
                  <a:cubicBezTo>
                    <a:pt x="15" y="14"/>
                    <a:pt x="11" y="23"/>
                    <a:pt x="6" y="31"/>
                  </a:cubicBezTo>
                  <a:cubicBezTo>
                    <a:pt x="5" y="34"/>
                    <a:pt x="0" y="32"/>
                    <a:pt x="2" y="29"/>
                  </a:cubicBezTo>
                  <a:close/>
                </a:path>
              </a:pathLst>
            </a:custGeom>
            <a:solidFill>
              <a:srgbClr val="F1CC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31" name="îŝľïḑe"/>
            <p:cNvSpPr/>
            <p:nvPr>
              <p:custDataLst>
                <p:tags r:id="rId54"/>
              </p:custDataLst>
            </p:nvPr>
          </p:nvSpPr>
          <p:spPr bwMode="auto">
            <a:xfrm>
              <a:off x="8175625" y="1414462"/>
              <a:ext cx="84138" cy="147638"/>
            </a:xfrm>
            <a:custGeom>
              <a:avLst/>
              <a:gdLst>
                <a:gd name="T0" fmla="*/ 20 w 21"/>
                <a:gd name="T1" fmla="*/ 5 h 37"/>
                <a:gd name="T2" fmla="*/ 5 w 21"/>
                <a:gd name="T3" fmla="*/ 34 h 37"/>
                <a:gd name="T4" fmla="*/ 1 w 21"/>
                <a:gd name="T5" fmla="*/ 32 h 37"/>
                <a:gd name="T6" fmla="*/ 15 w 21"/>
                <a:gd name="T7" fmla="*/ 3 h 37"/>
                <a:gd name="T8" fmla="*/ 20 w 21"/>
                <a:gd name="T9" fmla="*/ 5 h 37"/>
              </a:gdLst>
              <a:ahLst/>
              <a:cxnLst>
                <a:cxn ang="0">
                  <a:pos x="T0" y="T1"/>
                </a:cxn>
                <a:cxn ang="0">
                  <a:pos x="T2" y="T3"/>
                </a:cxn>
                <a:cxn ang="0">
                  <a:pos x="T4" y="T5"/>
                </a:cxn>
                <a:cxn ang="0">
                  <a:pos x="T6" y="T7"/>
                </a:cxn>
                <a:cxn ang="0">
                  <a:pos x="T8" y="T9"/>
                </a:cxn>
              </a:cxnLst>
              <a:rect l="0" t="0" r="r" b="b"/>
              <a:pathLst>
                <a:path w="21" h="37">
                  <a:moveTo>
                    <a:pt x="20" y="5"/>
                  </a:moveTo>
                  <a:cubicBezTo>
                    <a:pt x="16" y="15"/>
                    <a:pt x="11" y="25"/>
                    <a:pt x="5" y="34"/>
                  </a:cubicBezTo>
                  <a:cubicBezTo>
                    <a:pt x="4" y="37"/>
                    <a:pt x="0" y="35"/>
                    <a:pt x="1" y="32"/>
                  </a:cubicBezTo>
                  <a:cubicBezTo>
                    <a:pt x="7" y="23"/>
                    <a:pt x="12" y="13"/>
                    <a:pt x="15" y="3"/>
                  </a:cubicBezTo>
                  <a:cubicBezTo>
                    <a:pt x="17" y="0"/>
                    <a:pt x="21" y="2"/>
                    <a:pt x="20" y="5"/>
                  </a:cubicBezTo>
                  <a:close/>
                </a:path>
              </a:pathLst>
            </a:custGeom>
            <a:solidFill>
              <a:srgbClr val="F1CC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32" name="í$ḷíḋè"/>
            <p:cNvSpPr/>
            <p:nvPr>
              <p:custDataLst>
                <p:tags r:id="rId55"/>
              </p:custDataLst>
            </p:nvPr>
          </p:nvSpPr>
          <p:spPr bwMode="auto">
            <a:xfrm>
              <a:off x="8191500" y="1446212"/>
              <a:ext cx="92075" cy="131763"/>
            </a:xfrm>
            <a:custGeom>
              <a:avLst/>
              <a:gdLst>
                <a:gd name="T0" fmla="*/ 22 w 23"/>
                <a:gd name="T1" fmla="*/ 5 h 33"/>
                <a:gd name="T2" fmla="*/ 6 w 23"/>
                <a:gd name="T3" fmla="*/ 30 h 33"/>
                <a:gd name="T4" fmla="*/ 2 w 23"/>
                <a:gd name="T5" fmla="*/ 27 h 33"/>
                <a:gd name="T6" fmla="*/ 17 w 23"/>
                <a:gd name="T7" fmla="*/ 3 h 33"/>
                <a:gd name="T8" fmla="*/ 22 w 23"/>
                <a:gd name="T9" fmla="*/ 5 h 33"/>
              </a:gdLst>
              <a:ahLst/>
              <a:cxnLst>
                <a:cxn ang="0">
                  <a:pos x="T0" y="T1"/>
                </a:cxn>
                <a:cxn ang="0">
                  <a:pos x="T2" y="T3"/>
                </a:cxn>
                <a:cxn ang="0">
                  <a:pos x="T4" y="T5"/>
                </a:cxn>
                <a:cxn ang="0">
                  <a:pos x="T6" y="T7"/>
                </a:cxn>
                <a:cxn ang="0">
                  <a:pos x="T8" y="T9"/>
                </a:cxn>
              </a:cxnLst>
              <a:rect l="0" t="0" r="r" b="b"/>
              <a:pathLst>
                <a:path w="23" h="33">
                  <a:moveTo>
                    <a:pt x="22" y="5"/>
                  </a:moveTo>
                  <a:cubicBezTo>
                    <a:pt x="17" y="14"/>
                    <a:pt x="12" y="22"/>
                    <a:pt x="6" y="30"/>
                  </a:cubicBezTo>
                  <a:cubicBezTo>
                    <a:pt x="4" y="33"/>
                    <a:pt x="0" y="29"/>
                    <a:pt x="2" y="27"/>
                  </a:cubicBezTo>
                  <a:cubicBezTo>
                    <a:pt x="8" y="19"/>
                    <a:pt x="13" y="11"/>
                    <a:pt x="17" y="3"/>
                  </a:cubicBezTo>
                  <a:cubicBezTo>
                    <a:pt x="19" y="0"/>
                    <a:pt x="23" y="2"/>
                    <a:pt x="22" y="5"/>
                  </a:cubicBezTo>
                  <a:close/>
                </a:path>
              </a:pathLst>
            </a:custGeom>
            <a:solidFill>
              <a:srgbClr val="F1CC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33" name="ïśḻîḍe"/>
            <p:cNvSpPr/>
            <p:nvPr>
              <p:custDataLst>
                <p:tags r:id="rId56"/>
              </p:custDataLst>
            </p:nvPr>
          </p:nvSpPr>
          <p:spPr bwMode="auto">
            <a:xfrm>
              <a:off x="8188325" y="1495425"/>
              <a:ext cx="111125" cy="119063"/>
            </a:xfrm>
            <a:custGeom>
              <a:avLst/>
              <a:gdLst>
                <a:gd name="T0" fmla="*/ 26 w 28"/>
                <a:gd name="T1" fmla="*/ 5 h 30"/>
                <a:gd name="T2" fmla="*/ 5 w 28"/>
                <a:gd name="T3" fmla="*/ 28 h 30"/>
                <a:gd name="T4" fmla="*/ 2 w 28"/>
                <a:gd name="T5" fmla="*/ 24 h 30"/>
                <a:gd name="T6" fmla="*/ 22 w 28"/>
                <a:gd name="T7" fmla="*/ 3 h 30"/>
                <a:gd name="T8" fmla="*/ 26 w 28"/>
                <a:gd name="T9" fmla="*/ 5 h 30"/>
              </a:gdLst>
              <a:ahLst/>
              <a:cxnLst>
                <a:cxn ang="0">
                  <a:pos x="T0" y="T1"/>
                </a:cxn>
                <a:cxn ang="0">
                  <a:pos x="T2" y="T3"/>
                </a:cxn>
                <a:cxn ang="0">
                  <a:pos x="T4" y="T5"/>
                </a:cxn>
                <a:cxn ang="0">
                  <a:pos x="T6" y="T7"/>
                </a:cxn>
                <a:cxn ang="0">
                  <a:pos x="T8" y="T9"/>
                </a:cxn>
              </a:cxnLst>
              <a:rect l="0" t="0" r="r" b="b"/>
              <a:pathLst>
                <a:path w="28" h="30">
                  <a:moveTo>
                    <a:pt x="26" y="5"/>
                  </a:moveTo>
                  <a:cubicBezTo>
                    <a:pt x="21" y="14"/>
                    <a:pt x="14" y="22"/>
                    <a:pt x="5" y="28"/>
                  </a:cubicBezTo>
                  <a:cubicBezTo>
                    <a:pt x="2" y="30"/>
                    <a:pt x="0" y="25"/>
                    <a:pt x="2" y="24"/>
                  </a:cubicBezTo>
                  <a:cubicBezTo>
                    <a:pt x="11" y="18"/>
                    <a:pt x="17" y="11"/>
                    <a:pt x="22" y="3"/>
                  </a:cubicBezTo>
                  <a:cubicBezTo>
                    <a:pt x="24" y="0"/>
                    <a:pt x="28" y="2"/>
                    <a:pt x="26" y="5"/>
                  </a:cubicBezTo>
                  <a:close/>
                </a:path>
              </a:pathLst>
            </a:custGeom>
            <a:solidFill>
              <a:srgbClr val="F1CC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34" name="ïṥ1idè"/>
            <p:cNvSpPr/>
            <p:nvPr>
              <p:custDataLst>
                <p:tags r:id="rId57"/>
              </p:custDataLst>
            </p:nvPr>
          </p:nvSpPr>
          <p:spPr bwMode="auto">
            <a:xfrm>
              <a:off x="8128000" y="1482725"/>
              <a:ext cx="123825" cy="160338"/>
            </a:xfrm>
            <a:custGeom>
              <a:avLst/>
              <a:gdLst>
                <a:gd name="T0" fmla="*/ 0 w 31"/>
                <a:gd name="T1" fmla="*/ 33 h 40"/>
                <a:gd name="T2" fmla="*/ 10 w 31"/>
                <a:gd name="T3" fmla="*/ 40 h 40"/>
                <a:gd name="T4" fmla="*/ 31 w 31"/>
                <a:gd name="T5" fmla="*/ 22 h 40"/>
                <a:gd name="T6" fmla="*/ 8 w 31"/>
                <a:gd name="T7" fmla="*/ 11 h 40"/>
                <a:gd name="T8" fmla="*/ 0 w 31"/>
                <a:gd name="T9" fmla="*/ 33 h 40"/>
              </a:gdLst>
              <a:ahLst/>
              <a:cxnLst>
                <a:cxn ang="0">
                  <a:pos x="T0" y="T1"/>
                </a:cxn>
                <a:cxn ang="0">
                  <a:pos x="T2" y="T3"/>
                </a:cxn>
                <a:cxn ang="0">
                  <a:pos x="T4" y="T5"/>
                </a:cxn>
                <a:cxn ang="0">
                  <a:pos x="T6" y="T7"/>
                </a:cxn>
                <a:cxn ang="0">
                  <a:pos x="T8" y="T9"/>
                </a:cxn>
              </a:cxnLst>
              <a:rect l="0" t="0" r="r" b="b"/>
              <a:pathLst>
                <a:path w="31" h="40">
                  <a:moveTo>
                    <a:pt x="0" y="33"/>
                  </a:moveTo>
                  <a:cubicBezTo>
                    <a:pt x="10" y="40"/>
                    <a:pt x="10" y="40"/>
                    <a:pt x="10" y="40"/>
                  </a:cubicBezTo>
                  <a:cubicBezTo>
                    <a:pt x="31" y="22"/>
                    <a:pt x="31" y="22"/>
                    <a:pt x="31" y="22"/>
                  </a:cubicBezTo>
                  <a:cubicBezTo>
                    <a:pt x="31" y="22"/>
                    <a:pt x="14" y="0"/>
                    <a:pt x="8" y="11"/>
                  </a:cubicBezTo>
                  <a:cubicBezTo>
                    <a:pt x="1" y="22"/>
                    <a:pt x="0" y="33"/>
                    <a:pt x="0" y="33"/>
                  </a:cubicBezTo>
                  <a:close/>
                </a:path>
              </a:pathLst>
            </a:custGeom>
            <a:solidFill>
              <a:srgbClr val="F1CC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35" name="îṥlîḑé"/>
            <p:cNvSpPr/>
            <p:nvPr>
              <p:custDataLst>
                <p:tags r:id="rId58"/>
              </p:custDataLst>
            </p:nvPr>
          </p:nvSpPr>
          <p:spPr bwMode="auto">
            <a:xfrm>
              <a:off x="7292975" y="1619250"/>
              <a:ext cx="879475" cy="511175"/>
            </a:xfrm>
            <a:custGeom>
              <a:avLst/>
              <a:gdLst>
                <a:gd name="T0" fmla="*/ 20 w 220"/>
                <a:gd name="T1" fmla="*/ 78 h 128"/>
                <a:gd name="T2" fmla="*/ 22 w 220"/>
                <a:gd name="T3" fmla="*/ 79 h 128"/>
                <a:gd name="T4" fmla="*/ 25 w 220"/>
                <a:gd name="T5" fmla="*/ 81 h 128"/>
                <a:gd name="T6" fmla="*/ 32 w 220"/>
                <a:gd name="T7" fmla="*/ 84 h 128"/>
                <a:gd name="T8" fmla="*/ 45 w 220"/>
                <a:gd name="T9" fmla="*/ 90 h 128"/>
                <a:gd name="T10" fmla="*/ 73 w 220"/>
                <a:gd name="T11" fmla="*/ 97 h 128"/>
                <a:gd name="T12" fmla="*/ 129 w 220"/>
                <a:gd name="T13" fmla="*/ 89 h 128"/>
                <a:gd name="T14" fmla="*/ 154 w 220"/>
                <a:gd name="T15" fmla="*/ 74 h 128"/>
                <a:gd name="T16" fmla="*/ 166 w 220"/>
                <a:gd name="T17" fmla="*/ 64 h 128"/>
                <a:gd name="T18" fmla="*/ 176 w 220"/>
                <a:gd name="T19" fmla="*/ 53 h 128"/>
                <a:gd name="T20" fmla="*/ 210 w 220"/>
                <a:gd name="T21" fmla="*/ 0 h 128"/>
                <a:gd name="T22" fmla="*/ 220 w 220"/>
                <a:gd name="T23" fmla="*/ 4 h 128"/>
                <a:gd name="T24" fmla="*/ 190 w 220"/>
                <a:gd name="T25" fmla="*/ 63 h 128"/>
                <a:gd name="T26" fmla="*/ 180 w 220"/>
                <a:gd name="T27" fmla="*/ 77 h 128"/>
                <a:gd name="T28" fmla="*/ 168 w 220"/>
                <a:gd name="T29" fmla="*/ 90 h 128"/>
                <a:gd name="T30" fmla="*/ 140 w 220"/>
                <a:gd name="T31" fmla="*/ 111 h 128"/>
                <a:gd name="T32" fmla="*/ 71 w 220"/>
                <a:gd name="T33" fmla="*/ 128 h 128"/>
                <a:gd name="T34" fmla="*/ 35 w 220"/>
                <a:gd name="T35" fmla="*/ 123 h 128"/>
                <a:gd name="T36" fmla="*/ 18 w 220"/>
                <a:gd name="T37" fmla="*/ 118 h 128"/>
                <a:gd name="T38" fmla="*/ 9 w 220"/>
                <a:gd name="T39" fmla="*/ 114 h 128"/>
                <a:gd name="T40" fmla="*/ 5 w 220"/>
                <a:gd name="T41" fmla="*/ 112 h 128"/>
                <a:gd name="T42" fmla="*/ 0 w 220"/>
                <a:gd name="T43" fmla="*/ 110 h 128"/>
                <a:gd name="T44" fmla="*/ 20 w 220"/>
                <a:gd name="T45" fmla="*/ 7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128">
                  <a:moveTo>
                    <a:pt x="20" y="78"/>
                  </a:moveTo>
                  <a:cubicBezTo>
                    <a:pt x="20" y="78"/>
                    <a:pt x="21" y="79"/>
                    <a:pt x="22" y="79"/>
                  </a:cubicBezTo>
                  <a:cubicBezTo>
                    <a:pt x="25" y="81"/>
                    <a:pt x="25" y="81"/>
                    <a:pt x="25" y="81"/>
                  </a:cubicBezTo>
                  <a:cubicBezTo>
                    <a:pt x="27" y="82"/>
                    <a:pt x="29" y="83"/>
                    <a:pt x="32" y="84"/>
                  </a:cubicBezTo>
                  <a:cubicBezTo>
                    <a:pt x="36" y="86"/>
                    <a:pt x="40" y="88"/>
                    <a:pt x="45" y="90"/>
                  </a:cubicBezTo>
                  <a:cubicBezTo>
                    <a:pt x="54" y="93"/>
                    <a:pt x="63" y="96"/>
                    <a:pt x="73" y="97"/>
                  </a:cubicBezTo>
                  <a:cubicBezTo>
                    <a:pt x="92" y="99"/>
                    <a:pt x="111" y="97"/>
                    <a:pt x="129" y="89"/>
                  </a:cubicBezTo>
                  <a:cubicBezTo>
                    <a:pt x="138" y="85"/>
                    <a:pt x="146" y="80"/>
                    <a:pt x="154" y="74"/>
                  </a:cubicBezTo>
                  <a:cubicBezTo>
                    <a:pt x="158" y="71"/>
                    <a:pt x="162" y="67"/>
                    <a:pt x="166" y="64"/>
                  </a:cubicBezTo>
                  <a:cubicBezTo>
                    <a:pt x="169" y="60"/>
                    <a:pt x="173" y="57"/>
                    <a:pt x="176" y="53"/>
                  </a:cubicBezTo>
                  <a:cubicBezTo>
                    <a:pt x="190" y="37"/>
                    <a:pt x="201" y="19"/>
                    <a:pt x="210" y="0"/>
                  </a:cubicBezTo>
                  <a:cubicBezTo>
                    <a:pt x="220" y="4"/>
                    <a:pt x="220" y="4"/>
                    <a:pt x="220" y="4"/>
                  </a:cubicBezTo>
                  <a:cubicBezTo>
                    <a:pt x="213" y="25"/>
                    <a:pt x="203" y="45"/>
                    <a:pt x="190" y="63"/>
                  </a:cubicBezTo>
                  <a:cubicBezTo>
                    <a:pt x="187" y="68"/>
                    <a:pt x="184" y="73"/>
                    <a:pt x="180" y="77"/>
                  </a:cubicBezTo>
                  <a:cubicBezTo>
                    <a:pt x="176" y="81"/>
                    <a:pt x="172" y="85"/>
                    <a:pt x="168" y="90"/>
                  </a:cubicBezTo>
                  <a:cubicBezTo>
                    <a:pt x="160" y="98"/>
                    <a:pt x="150" y="105"/>
                    <a:pt x="140" y="111"/>
                  </a:cubicBezTo>
                  <a:cubicBezTo>
                    <a:pt x="119" y="123"/>
                    <a:pt x="95" y="128"/>
                    <a:pt x="71" y="128"/>
                  </a:cubicBezTo>
                  <a:cubicBezTo>
                    <a:pt x="58" y="128"/>
                    <a:pt x="47" y="126"/>
                    <a:pt x="35" y="123"/>
                  </a:cubicBezTo>
                  <a:cubicBezTo>
                    <a:pt x="29" y="122"/>
                    <a:pt x="23" y="120"/>
                    <a:pt x="18" y="118"/>
                  </a:cubicBezTo>
                  <a:cubicBezTo>
                    <a:pt x="15" y="117"/>
                    <a:pt x="12" y="116"/>
                    <a:pt x="9" y="114"/>
                  </a:cubicBezTo>
                  <a:cubicBezTo>
                    <a:pt x="5" y="112"/>
                    <a:pt x="5" y="112"/>
                    <a:pt x="5" y="112"/>
                  </a:cubicBezTo>
                  <a:cubicBezTo>
                    <a:pt x="3" y="112"/>
                    <a:pt x="2" y="111"/>
                    <a:pt x="0" y="110"/>
                  </a:cubicBezTo>
                  <a:lnTo>
                    <a:pt x="20" y="78"/>
                  </a:lnTo>
                  <a:close/>
                </a:path>
              </a:pathLst>
            </a:custGeom>
            <a:solidFill>
              <a:srgbClr val="FFC8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36" name="ïṥ1iḋê"/>
            <p:cNvSpPr/>
            <p:nvPr>
              <p:custDataLst>
                <p:tags r:id="rId59"/>
              </p:custDataLst>
            </p:nvPr>
          </p:nvSpPr>
          <p:spPr bwMode="auto">
            <a:xfrm>
              <a:off x="3660775" y="1922462"/>
              <a:ext cx="763588" cy="303213"/>
            </a:xfrm>
            <a:custGeom>
              <a:avLst/>
              <a:gdLst>
                <a:gd name="T0" fmla="*/ 12 w 191"/>
                <a:gd name="T1" fmla="*/ 44 h 76"/>
                <a:gd name="T2" fmla="*/ 60 w 191"/>
                <a:gd name="T3" fmla="*/ 67 h 76"/>
                <a:gd name="T4" fmla="*/ 110 w 191"/>
                <a:gd name="T5" fmla="*/ 73 h 76"/>
                <a:gd name="T6" fmla="*/ 123 w 191"/>
                <a:gd name="T7" fmla="*/ 69 h 76"/>
                <a:gd name="T8" fmla="*/ 134 w 191"/>
                <a:gd name="T9" fmla="*/ 62 h 76"/>
                <a:gd name="T10" fmla="*/ 154 w 191"/>
                <a:gd name="T11" fmla="*/ 48 h 76"/>
                <a:gd name="T12" fmla="*/ 190 w 191"/>
                <a:gd name="T13" fmla="*/ 12 h 76"/>
                <a:gd name="T14" fmla="*/ 189 w 191"/>
                <a:gd name="T15" fmla="*/ 3 h 76"/>
                <a:gd name="T16" fmla="*/ 183 w 191"/>
                <a:gd name="T17" fmla="*/ 2 h 76"/>
                <a:gd name="T18" fmla="*/ 182 w 191"/>
                <a:gd name="T19" fmla="*/ 2 h 76"/>
                <a:gd name="T20" fmla="*/ 145 w 191"/>
                <a:gd name="T21" fmla="*/ 30 h 76"/>
                <a:gd name="T22" fmla="*/ 125 w 191"/>
                <a:gd name="T23" fmla="*/ 40 h 76"/>
                <a:gd name="T24" fmla="*/ 116 w 191"/>
                <a:gd name="T25" fmla="*/ 44 h 76"/>
                <a:gd name="T26" fmla="*/ 106 w 191"/>
                <a:gd name="T27" fmla="*/ 45 h 76"/>
                <a:gd name="T28" fmla="*/ 66 w 191"/>
                <a:gd name="T29" fmla="*/ 34 h 76"/>
                <a:gd name="T30" fmla="*/ 26 w 191"/>
                <a:gd name="T31" fmla="*/ 8 h 76"/>
                <a:gd name="T32" fmla="*/ 26 w 191"/>
                <a:gd name="T33" fmla="*/ 8 h 76"/>
                <a:gd name="T34" fmla="*/ 4 w 191"/>
                <a:gd name="T35" fmla="*/ 13 h 76"/>
                <a:gd name="T36" fmla="*/ 10 w 191"/>
                <a:gd name="T37" fmla="*/ 43 h 76"/>
                <a:gd name="T38" fmla="*/ 12 w 191"/>
                <a:gd name="T39"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 h="76">
                  <a:moveTo>
                    <a:pt x="12" y="44"/>
                  </a:moveTo>
                  <a:cubicBezTo>
                    <a:pt x="28" y="54"/>
                    <a:pt x="43" y="62"/>
                    <a:pt x="60" y="67"/>
                  </a:cubicBezTo>
                  <a:cubicBezTo>
                    <a:pt x="76" y="73"/>
                    <a:pt x="93" y="76"/>
                    <a:pt x="110" y="73"/>
                  </a:cubicBezTo>
                  <a:cubicBezTo>
                    <a:pt x="114" y="72"/>
                    <a:pt x="119" y="70"/>
                    <a:pt x="123" y="69"/>
                  </a:cubicBezTo>
                  <a:cubicBezTo>
                    <a:pt x="127" y="67"/>
                    <a:pt x="131" y="65"/>
                    <a:pt x="134" y="62"/>
                  </a:cubicBezTo>
                  <a:cubicBezTo>
                    <a:pt x="141" y="58"/>
                    <a:pt x="147" y="53"/>
                    <a:pt x="154" y="48"/>
                  </a:cubicBezTo>
                  <a:cubicBezTo>
                    <a:pt x="167" y="37"/>
                    <a:pt x="179" y="26"/>
                    <a:pt x="190" y="12"/>
                  </a:cubicBezTo>
                  <a:cubicBezTo>
                    <a:pt x="191" y="9"/>
                    <a:pt x="191" y="5"/>
                    <a:pt x="189" y="3"/>
                  </a:cubicBezTo>
                  <a:cubicBezTo>
                    <a:pt x="187" y="0"/>
                    <a:pt x="185" y="0"/>
                    <a:pt x="183" y="2"/>
                  </a:cubicBezTo>
                  <a:cubicBezTo>
                    <a:pt x="182" y="2"/>
                    <a:pt x="182" y="2"/>
                    <a:pt x="182" y="2"/>
                  </a:cubicBezTo>
                  <a:cubicBezTo>
                    <a:pt x="171" y="13"/>
                    <a:pt x="158" y="22"/>
                    <a:pt x="145" y="30"/>
                  </a:cubicBezTo>
                  <a:cubicBezTo>
                    <a:pt x="139" y="33"/>
                    <a:pt x="132" y="37"/>
                    <a:pt x="125" y="40"/>
                  </a:cubicBezTo>
                  <a:cubicBezTo>
                    <a:pt x="122" y="42"/>
                    <a:pt x="119" y="43"/>
                    <a:pt x="116" y="44"/>
                  </a:cubicBezTo>
                  <a:cubicBezTo>
                    <a:pt x="113" y="44"/>
                    <a:pt x="110" y="45"/>
                    <a:pt x="106" y="45"/>
                  </a:cubicBezTo>
                  <a:cubicBezTo>
                    <a:pt x="93" y="45"/>
                    <a:pt x="79" y="41"/>
                    <a:pt x="66" y="34"/>
                  </a:cubicBezTo>
                  <a:cubicBezTo>
                    <a:pt x="52" y="27"/>
                    <a:pt x="38" y="18"/>
                    <a:pt x="26" y="8"/>
                  </a:cubicBezTo>
                  <a:cubicBezTo>
                    <a:pt x="26" y="8"/>
                    <a:pt x="26" y="8"/>
                    <a:pt x="26" y="8"/>
                  </a:cubicBezTo>
                  <a:cubicBezTo>
                    <a:pt x="18" y="1"/>
                    <a:pt x="8" y="4"/>
                    <a:pt x="4" y="13"/>
                  </a:cubicBezTo>
                  <a:cubicBezTo>
                    <a:pt x="0" y="23"/>
                    <a:pt x="2" y="36"/>
                    <a:pt x="10" y="43"/>
                  </a:cubicBezTo>
                  <a:cubicBezTo>
                    <a:pt x="11" y="43"/>
                    <a:pt x="12" y="44"/>
                    <a:pt x="12" y="4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37" name="îṥľídè"/>
            <p:cNvSpPr/>
            <p:nvPr>
              <p:custDataLst>
                <p:tags r:id="rId60"/>
              </p:custDataLst>
            </p:nvPr>
          </p:nvSpPr>
          <p:spPr bwMode="auto">
            <a:xfrm>
              <a:off x="3657600" y="1925637"/>
              <a:ext cx="7938" cy="4763"/>
            </a:xfrm>
            <a:custGeom>
              <a:avLst/>
              <a:gdLst>
                <a:gd name="T0" fmla="*/ 2 w 2"/>
                <a:gd name="T1" fmla="*/ 0 h 1"/>
                <a:gd name="T2" fmla="*/ 0 w 2"/>
                <a:gd name="T3" fmla="*/ 1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0"/>
                    <a:pt x="0" y="1"/>
                  </a:cubicBezTo>
                  <a:cubicBezTo>
                    <a:pt x="0" y="0"/>
                    <a:pt x="0" y="0"/>
                    <a:pt x="0" y="0"/>
                  </a:cubicBezTo>
                  <a:lnTo>
                    <a:pt x="2" y="0"/>
                  </a:lnTo>
                  <a:close/>
                </a:path>
              </a:pathLst>
            </a:custGeom>
            <a:solidFill>
              <a:srgbClr val="CC6C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38" name="iṩḷîdê"/>
            <p:cNvSpPr/>
            <p:nvPr>
              <p:custDataLst>
                <p:tags r:id="rId61"/>
              </p:custDataLst>
            </p:nvPr>
          </p:nvSpPr>
          <p:spPr bwMode="auto">
            <a:xfrm>
              <a:off x="3633788" y="1606550"/>
              <a:ext cx="107950" cy="427038"/>
            </a:xfrm>
            <a:prstGeom prst="rect">
              <a:avLst/>
            </a:prstGeom>
            <a:solidFill>
              <a:srgbClr val="F1CC8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439" name="îṣḻíḓé"/>
            <p:cNvSpPr/>
            <p:nvPr>
              <p:custDataLst>
                <p:tags r:id="rId62"/>
              </p:custDataLst>
            </p:nvPr>
          </p:nvSpPr>
          <p:spPr bwMode="auto">
            <a:xfrm>
              <a:off x="3576638" y="2481262"/>
              <a:ext cx="698500" cy="777875"/>
            </a:xfrm>
            <a:custGeom>
              <a:avLst/>
              <a:gdLst>
                <a:gd name="T0" fmla="*/ 23 w 175"/>
                <a:gd name="T1" fmla="*/ 32 h 195"/>
                <a:gd name="T2" fmla="*/ 152 w 175"/>
                <a:gd name="T3" fmla="*/ 2 h 195"/>
                <a:gd name="T4" fmla="*/ 154 w 175"/>
                <a:gd name="T5" fmla="*/ 2 h 195"/>
                <a:gd name="T6" fmla="*/ 175 w 175"/>
                <a:gd name="T7" fmla="*/ 14 h 195"/>
                <a:gd name="T8" fmla="*/ 175 w 175"/>
                <a:gd name="T9" fmla="*/ 21 h 195"/>
                <a:gd name="T10" fmla="*/ 142 w 175"/>
                <a:gd name="T11" fmla="*/ 190 h 195"/>
                <a:gd name="T12" fmla="*/ 135 w 175"/>
                <a:gd name="T13" fmla="*/ 195 h 195"/>
                <a:gd name="T14" fmla="*/ 130 w 175"/>
                <a:gd name="T15" fmla="*/ 189 h 195"/>
                <a:gd name="T16" fmla="*/ 140 w 175"/>
                <a:gd name="T17" fmla="*/ 17 h 195"/>
                <a:gd name="T18" fmla="*/ 162 w 175"/>
                <a:gd name="T19" fmla="*/ 35 h 195"/>
                <a:gd name="T20" fmla="*/ 39 w 175"/>
                <a:gd name="T21" fmla="*/ 81 h 195"/>
                <a:gd name="T22" fmla="*/ 5 w 175"/>
                <a:gd name="T23" fmla="*/ 66 h 195"/>
                <a:gd name="T24" fmla="*/ 20 w 175"/>
                <a:gd name="T25" fmla="*/ 33 h 195"/>
                <a:gd name="T26" fmla="*/ 23 w 175"/>
                <a:gd name="T27" fmla="*/ 3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 h="195">
                  <a:moveTo>
                    <a:pt x="23" y="32"/>
                  </a:moveTo>
                  <a:cubicBezTo>
                    <a:pt x="152" y="2"/>
                    <a:pt x="152" y="2"/>
                    <a:pt x="152" y="2"/>
                  </a:cubicBezTo>
                  <a:cubicBezTo>
                    <a:pt x="154" y="2"/>
                    <a:pt x="154" y="2"/>
                    <a:pt x="154" y="2"/>
                  </a:cubicBezTo>
                  <a:cubicBezTo>
                    <a:pt x="163" y="0"/>
                    <a:pt x="173" y="5"/>
                    <a:pt x="175" y="14"/>
                  </a:cubicBezTo>
                  <a:cubicBezTo>
                    <a:pt x="175" y="16"/>
                    <a:pt x="175" y="19"/>
                    <a:pt x="175" y="21"/>
                  </a:cubicBezTo>
                  <a:cubicBezTo>
                    <a:pt x="142" y="190"/>
                    <a:pt x="142" y="190"/>
                    <a:pt x="142" y="190"/>
                  </a:cubicBezTo>
                  <a:cubicBezTo>
                    <a:pt x="141" y="193"/>
                    <a:pt x="138" y="195"/>
                    <a:pt x="135" y="195"/>
                  </a:cubicBezTo>
                  <a:cubicBezTo>
                    <a:pt x="132" y="194"/>
                    <a:pt x="130" y="192"/>
                    <a:pt x="130" y="189"/>
                  </a:cubicBezTo>
                  <a:cubicBezTo>
                    <a:pt x="140" y="17"/>
                    <a:pt x="140" y="17"/>
                    <a:pt x="140" y="17"/>
                  </a:cubicBezTo>
                  <a:cubicBezTo>
                    <a:pt x="162" y="35"/>
                    <a:pt x="162" y="35"/>
                    <a:pt x="162" y="35"/>
                  </a:cubicBezTo>
                  <a:cubicBezTo>
                    <a:pt x="39" y="81"/>
                    <a:pt x="39" y="81"/>
                    <a:pt x="39" y="81"/>
                  </a:cubicBezTo>
                  <a:cubicBezTo>
                    <a:pt x="25" y="86"/>
                    <a:pt x="10" y="79"/>
                    <a:pt x="5" y="66"/>
                  </a:cubicBezTo>
                  <a:cubicBezTo>
                    <a:pt x="0" y="53"/>
                    <a:pt x="7" y="38"/>
                    <a:pt x="20" y="33"/>
                  </a:cubicBezTo>
                  <a:cubicBezTo>
                    <a:pt x="21" y="33"/>
                    <a:pt x="22" y="32"/>
                    <a:pt x="23" y="32"/>
                  </a:cubicBezTo>
                  <a:close/>
                </a:path>
              </a:pathLst>
            </a:custGeom>
            <a:solidFill>
              <a:srgbClr val="1414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40" name="íṣļiḍe"/>
            <p:cNvSpPr/>
            <p:nvPr>
              <p:custDataLst>
                <p:tags r:id="rId63"/>
              </p:custDataLst>
            </p:nvPr>
          </p:nvSpPr>
          <p:spPr bwMode="auto">
            <a:xfrm>
              <a:off x="3568700" y="2573337"/>
              <a:ext cx="379413" cy="1700213"/>
            </a:xfrm>
            <a:custGeom>
              <a:avLst/>
              <a:gdLst>
                <a:gd name="T0" fmla="*/ 51 w 95"/>
                <a:gd name="T1" fmla="*/ 22 h 426"/>
                <a:gd name="T2" fmla="*/ 94 w 95"/>
                <a:gd name="T3" fmla="*/ 213 h 426"/>
                <a:gd name="T4" fmla="*/ 94 w 95"/>
                <a:gd name="T5" fmla="*/ 215 h 426"/>
                <a:gd name="T6" fmla="*/ 95 w 95"/>
                <a:gd name="T7" fmla="*/ 219 h 426"/>
                <a:gd name="T8" fmla="*/ 73 w 95"/>
                <a:gd name="T9" fmla="*/ 421 h 426"/>
                <a:gd name="T10" fmla="*/ 67 w 95"/>
                <a:gd name="T11" fmla="*/ 426 h 426"/>
                <a:gd name="T12" fmla="*/ 61 w 95"/>
                <a:gd name="T13" fmla="*/ 420 h 426"/>
                <a:gd name="T14" fmla="*/ 58 w 95"/>
                <a:gd name="T15" fmla="*/ 217 h 426"/>
                <a:gd name="T16" fmla="*/ 59 w 95"/>
                <a:gd name="T17" fmla="*/ 223 h 426"/>
                <a:gd name="T18" fmla="*/ 4 w 95"/>
                <a:gd name="T19" fmla="*/ 35 h 426"/>
                <a:gd name="T20" fmla="*/ 20 w 95"/>
                <a:gd name="T21" fmla="*/ 4 h 426"/>
                <a:gd name="T22" fmla="*/ 50 w 95"/>
                <a:gd name="T23" fmla="*/ 21 h 426"/>
                <a:gd name="T24" fmla="*/ 51 w 95"/>
                <a:gd name="T25" fmla="*/ 2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426">
                  <a:moveTo>
                    <a:pt x="51" y="22"/>
                  </a:moveTo>
                  <a:cubicBezTo>
                    <a:pt x="94" y="213"/>
                    <a:pt x="94" y="213"/>
                    <a:pt x="94" y="213"/>
                  </a:cubicBezTo>
                  <a:cubicBezTo>
                    <a:pt x="94" y="215"/>
                    <a:pt x="94" y="215"/>
                    <a:pt x="94" y="215"/>
                  </a:cubicBezTo>
                  <a:cubicBezTo>
                    <a:pt x="95" y="216"/>
                    <a:pt x="95" y="218"/>
                    <a:pt x="95" y="219"/>
                  </a:cubicBezTo>
                  <a:cubicBezTo>
                    <a:pt x="73" y="421"/>
                    <a:pt x="73" y="421"/>
                    <a:pt x="73" y="421"/>
                  </a:cubicBezTo>
                  <a:cubicBezTo>
                    <a:pt x="73" y="424"/>
                    <a:pt x="70" y="426"/>
                    <a:pt x="67" y="426"/>
                  </a:cubicBezTo>
                  <a:cubicBezTo>
                    <a:pt x="64" y="425"/>
                    <a:pt x="61" y="423"/>
                    <a:pt x="61" y="420"/>
                  </a:cubicBezTo>
                  <a:cubicBezTo>
                    <a:pt x="58" y="217"/>
                    <a:pt x="58" y="217"/>
                    <a:pt x="58" y="217"/>
                  </a:cubicBezTo>
                  <a:cubicBezTo>
                    <a:pt x="59" y="223"/>
                    <a:pt x="59" y="223"/>
                    <a:pt x="59" y="223"/>
                  </a:cubicBezTo>
                  <a:cubicBezTo>
                    <a:pt x="4" y="35"/>
                    <a:pt x="4" y="35"/>
                    <a:pt x="4" y="35"/>
                  </a:cubicBezTo>
                  <a:cubicBezTo>
                    <a:pt x="0" y="22"/>
                    <a:pt x="8" y="8"/>
                    <a:pt x="20" y="4"/>
                  </a:cubicBezTo>
                  <a:cubicBezTo>
                    <a:pt x="33" y="0"/>
                    <a:pt x="47" y="8"/>
                    <a:pt x="50" y="21"/>
                  </a:cubicBezTo>
                  <a:cubicBezTo>
                    <a:pt x="50" y="21"/>
                    <a:pt x="51" y="22"/>
                    <a:pt x="51" y="22"/>
                  </a:cubicBezTo>
                  <a:close/>
                </a:path>
              </a:pathLst>
            </a:custGeom>
            <a:solidFill>
              <a:srgbClr val="1414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41" name="ïṥļïḍé"/>
            <p:cNvSpPr/>
            <p:nvPr>
              <p:custDataLst>
                <p:tags r:id="rId64"/>
              </p:custDataLst>
            </p:nvPr>
          </p:nvSpPr>
          <p:spPr bwMode="auto">
            <a:xfrm>
              <a:off x="3665538" y="1925637"/>
              <a:ext cx="23813" cy="4763"/>
            </a:xfrm>
            <a:custGeom>
              <a:avLst/>
              <a:gdLst>
                <a:gd name="T0" fmla="*/ 6 w 6"/>
                <a:gd name="T1" fmla="*/ 1 h 1"/>
                <a:gd name="T2" fmla="*/ 0 w 6"/>
                <a:gd name="T3" fmla="*/ 0 h 1"/>
                <a:gd name="T4" fmla="*/ 5 w 6"/>
                <a:gd name="T5" fmla="*/ 0 h 1"/>
                <a:gd name="T6" fmla="*/ 6 w 6"/>
                <a:gd name="T7" fmla="*/ 1 h 1"/>
              </a:gdLst>
              <a:ahLst/>
              <a:cxnLst>
                <a:cxn ang="0">
                  <a:pos x="T0" y="T1"/>
                </a:cxn>
                <a:cxn ang="0">
                  <a:pos x="T2" y="T3"/>
                </a:cxn>
                <a:cxn ang="0">
                  <a:pos x="T4" y="T5"/>
                </a:cxn>
                <a:cxn ang="0">
                  <a:pos x="T6" y="T7"/>
                </a:cxn>
              </a:cxnLst>
              <a:rect l="0" t="0" r="r" b="b"/>
              <a:pathLst>
                <a:path w="6" h="1">
                  <a:moveTo>
                    <a:pt x="6" y="1"/>
                  </a:moveTo>
                  <a:cubicBezTo>
                    <a:pt x="0" y="0"/>
                    <a:pt x="0" y="0"/>
                    <a:pt x="0" y="0"/>
                  </a:cubicBezTo>
                  <a:cubicBezTo>
                    <a:pt x="2" y="0"/>
                    <a:pt x="3" y="0"/>
                    <a:pt x="5" y="0"/>
                  </a:cubicBezTo>
                  <a:lnTo>
                    <a:pt x="6" y="1"/>
                  </a:lnTo>
                  <a:close/>
                </a:path>
              </a:pathLst>
            </a:custGeom>
            <a:solidFill>
              <a:srgbClr val="CC6C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42" name="íşḻidê"/>
            <p:cNvSpPr/>
            <p:nvPr>
              <p:custDataLst>
                <p:tags r:id="rId65"/>
              </p:custDataLst>
            </p:nvPr>
          </p:nvSpPr>
          <p:spPr bwMode="auto">
            <a:xfrm>
              <a:off x="3792538" y="4225925"/>
              <a:ext cx="139700" cy="71438"/>
            </a:xfrm>
            <a:custGeom>
              <a:avLst/>
              <a:gdLst>
                <a:gd name="T0" fmla="*/ 19 w 35"/>
                <a:gd name="T1" fmla="*/ 9 h 18"/>
                <a:gd name="T2" fmla="*/ 22 w 35"/>
                <a:gd name="T3" fmla="*/ 6 h 18"/>
                <a:gd name="T4" fmla="*/ 3 w 35"/>
                <a:gd name="T5" fmla="*/ 1 h 18"/>
                <a:gd name="T6" fmla="*/ 2 w 35"/>
                <a:gd name="T7" fmla="*/ 0 h 18"/>
                <a:gd name="T8" fmla="*/ 0 w 35"/>
                <a:gd name="T9" fmla="*/ 18 h 18"/>
                <a:gd name="T10" fmla="*/ 35 w 35"/>
                <a:gd name="T11" fmla="*/ 18 h 18"/>
                <a:gd name="T12" fmla="*/ 19 w 35"/>
                <a:gd name="T13" fmla="*/ 9 h 18"/>
              </a:gdLst>
              <a:ahLst/>
              <a:cxnLst>
                <a:cxn ang="0">
                  <a:pos x="T0" y="T1"/>
                </a:cxn>
                <a:cxn ang="0">
                  <a:pos x="T2" y="T3"/>
                </a:cxn>
                <a:cxn ang="0">
                  <a:pos x="T4" y="T5"/>
                </a:cxn>
                <a:cxn ang="0">
                  <a:pos x="T6" y="T7"/>
                </a:cxn>
                <a:cxn ang="0">
                  <a:pos x="T8" y="T9"/>
                </a:cxn>
                <a:cxn ang="0">
                  <a:pos x="T10" y="T11"/>
                </a:cxn>
                <a:cxn ang="0">
                  <a:pos x="T12" y="T13"/>
                </a:cxn>
              </a:cxnLst>
              <a:rect l="0" t="0" r="r" b="b"/>
              <a:pathLst>
                <a:path w="35" h="18">
                  <a:moveTo>
                    <a:pt x="19" y="9"/>
                  </a:moveTo>
                  <a:cubicBezTo>
                    <a:pt x="22" y="6"/>
                    <a:pt x="22" y="6"/>
                    <a:pt x="22" y="6"/>
                  </a:cubicBezTo>
                  <a:cubicBezTo>
                    <a:pt x="15" y="4"/>
                    <a:pt x="9" y="3"/>
                    <a:pt x="3" y="1"/>
                  </a:cubicBezTo>
                  <a:cubicBezTo>
                    <a:pt x="3" y="1"/>
                    <a:pt x="3" y="0"/>
                    <a:pt x="2" y="0"/>
                  </a:cubicBezTo>
                  <a:cubicBezTo>
                    <a:pt x="0" y="18"/>
                    <a:pt x="0" y="18"/>
                    <a:pt x="0" y="18"/>
                  </a:cubicBezTo>
                  <a:cubicBezTo>
                    <a:pt x="35" y="18"/>
                    <a:pt x="35" y="18"/>
                    <a:pt x="35" y="18"/>
                  </a:cubicBezTo>
                  <a:lnTo>
                    <a:pt x="19" y="9"/>
                  </a:lnTo>
                  <a:close/>
                </a:path>
              </a:pathLst>
            </a:custGeom>
            <a:solidFill>
              <a:srgbClr val="FFC8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43" name="ïṥľîďé"/>
            <p:cNvSpPr/>
            <p:nvPr>
              <p:custDataLst>
                <p:tags r:id="rId66"/>
              </p:custDataLst>
            </p:nvPr>
          </p:nvSpPr>
          <p:spPr bwMode="auto">
            <a:xfrm>
              <a:off x="3536950" y="1925637"/>
              <a:ext cx="352425" cy="742950"/>
            </a:xfrm>
            <a:custGeom>
              <a:avLst/>
              <a:gdLst>
                <a:gd name="T0" fmla="*/ 73 w 88"/>
                <a:gd name="T1" fmla="*/ 185 h 186"/>
                <a:gd name="T2" fmla="*/ 8 w 88"/>
                <a:gd name="T3" fmla="*/ 186 h 186"/>
                <a:gd name="T4" fmla="*/ 0 w 88"/>
                <a:gd name="T5" fmla="*/ 41 h 186"/>
                <a:gd name="T6" fmla="*/ 30 w 88"/>
                <a:gd name="T7" fmla="*/ 1 h 186"/>
                <a:gd name="T8" fmla="*/ 32 w 88"/>
                <a:gd name="T9" fmla="*/ 0 h 186"/>
                <a:gd name="T10" fmla="*/ 38 w 88"/>
                <a:gd name="T11" fmla="*/ 1 h 186"/>
                <a:gd name="T12" fmla="*/ 46 w 88"/>
                <a:gd name="T13" fmla="*/ 1 h 186"/>
                <a:gd name="T14" fmla="*/ 77 w 88"/>
                <a:gd name="T15" fmla="*/ 37 h 186"/>
                <a:gd name="T16" fmla="*/ 73 w 88"/>
                <a:gd name="T17" fmla="*/ 18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86">
                  <a:moveTo>
                    <a:pt x="73" y="185"/>
                  </a:moveTo>
                  <a:cubicBezTo>
                    <a:pt x="8" y="186"/>
                    <a:pt x="8" y="186"/>
                    <a:pt x="8" y="186"/>
                  </a:cubicBezTo>
                  <a:cubicBezTo>
                    <a:pt x="8" y="186"/>
                    <a:pt x="0" y="50"/>
                    <a:pt x="0" y="41"/>
                  </a:cubicBezTo>
                  <a:cubicBezTo>
                    <a:pt x="0" y="14"/>
                    <a:pt x="14" y="3"/>
                    <a:pt x="30" y="1"/>
                  </a:cubicBezTo>
                  <a:cubicBezTo>
                    <a:pt x="31" y="0"/>
                    <a:pt x="31" y="0"/>
                    <a:pt x="32" y="0"/>
                  </a:cubicBezTo>
                  <a:cubicBezTo>
                    <a:pt x="38" y="1"/>
                    <a:pt x="38" y="1"/>
                    <a:pt x="38" y="1"/>
                  </a:cubicBezTo>
                  <a:cubicBezTo>
                    <a:pt x="46" y="1"/>
                    <a:pt x="46" y="1"/>
                    <a:pt x="46" y="1"/>
                  </a:cubicBezTo>
                  <a:cubicBezTo>
                    <a:pt x="46" y="1"/>
                    <a:pt x="72" y="7"/>
                    <a:pt x="77" y="37"/>
                  </a:cubicBezTo>
                  <a:cubicBezTo>
                    <a:pt x="88" y="84"/>
                    <a:pt x="73" y="185"/>
                    <a:pt x="73" y="185"/>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44" name="îšľíde"/>
            <p:cNvSpPr/>
            <p:nvPr>
              <p:custDataLst>
                <p:tags r:id="rId67"/>
              </p:custDataLst>
            </p:nvPr>
          </p:nvSpPr>
          <p:spPr bwMode="auto">
            <a:xfrm>
              <a:off x="3625850" y="1874837"/>
              <a:ext cx="131763" cy="131763"/>
            </a:xfrm>
            <a:custGeom>
              <a:avLst/>
              <a:gdLst>
                <a:gd name="T0" fmla="*/ 0 w 83"/>
                <a:gd name="T1" fmla="*/ 37 h 83"/>
                <a:gd name="T2" fmla="*/ 2 w 83"/>
                <a:gd name="T3" fmla="*/ 0 h 83"/>
                <a:gd name="T4" fmla="*/ 83 w 83"/>
                <a:gd name="T5" fmla="*/ 15 h 83"/>
                <a:gd name="T6" fmla="*/ 80 w 83"/>
                <a:gd name="T7" fmla="*/ 83 h 83"/>
                <a:gd name="T8" fmla="*/ 7 w 83"/>
                <a:gd name="T9" fmla="*/ 55 h 83"/>
                <a:gd name="T10" fmla="*/ 0 w 83"/>
                <a:gd name="T11" fmla="*/ 37 h 83"/>
              </a:gdLst>
              <a:ahLst/>
              <a:cxnLst>
                <a:cxn ang="0">
                  <a:pos x="T0" y="T1"/>
                </a:cxn>
                <a:cxn ang="0">
                  <a:pos x="T2" y="T3"/>
                </a:cxn>
                <a:cxn ang="0">
                  <a:pos x="T4" y="T5"/>
                </a:cxn>
                <a:cxn ang="0">
                  <a:pos x="T6" y="T7"/>
                </a:cxn>
                <a:cxn ang="0">
                  <a:pos x="T8" y="T9"/>
                </a:cxn>
                <a:cxn ang="0">
                  <a:pos x="T10" y="T11"/>
                </a:cxn>
              </a:cxnLst>
              <a:rect l="0" t="0" r="r" b="b"/>
              <a:pathLst>
                <a:path w="83" h="83">
                  <a:moveTo>
                    <a:pt x="0" y="37"/>
                  </a:moveTo>
                  <a:lnTo>
                    <a:pt x="2" y="0"/>
                  </a:lnTo>
                  <a:lnTo>
                    <a:pt x="83" y="15"/>
                  </a:lnTo>
                  <a:lnTo>
                    <a:pt x="80" y="83"/>
                  </a:lnTo>
                  <a:lnTo>
                    <a:pt x="7" y="55"/>
                  </a:lnTo>
                  <a:lnTo>
                    <a:pt x="0" y="37"/>
                  </a:lnTo>
                  <a:close/>
                </a:path>
              </a:pathLst>
            </a:custGeom>
            <a:solidFill>
              <a:srgbClr val="499E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45" name="ïṣḻîḑé"/>
            <p:cNvSpPr/>
            <p:nvPr>
              <p:custDataLst>
                <p:tags r:id="rId68"/>
              </p:custDataLst>
            </p:nvPr>
          </p:nvSpPr>
          <p:spPr bwMode="auto">
            <a:xfrm>
              <a:off x="4084638" y="3198812"/>
              <a:ext cx="150813" cy="76200"/>
            </a:xfrm>
            <a:custGeom>
              <a:avLst/>
              <a:gdLst>
                <a:gd name="T0" fmla="*/ 20 w 38"/>
                <a:gd name="T1" fmla="*/ 9 h 19"/>
                <a:gd name="T2" fmla="*/ 23 w 38"/>
                <a:gd name="T3" fmla="*/ 6 h 19"/>
                <a:gd name="T4" fmla="*/ 3 w 38"/>
                <a:gd name="T5" fmla="*/ 0 h 19"/>
                <a:gd name="T6" fmla="*/ 2 w 38"/>
                <a:gd name="T7" fmla="*/ 0 h 19"/>
                <a:gd name="T8" fmla="*/ 0 w 38"/>
                <a:gd name="T9" fmla="*/ 19 h 19"/>
                <a:gd name="T10" fmla="*/ 38 w 38"/>
                <a:gd name="T11" fmla="*/ 19 h 19"/>
                <a:gd name="T12" fmla="*/ 20 w 38"/>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38" h="19">
                  <a:moveTo>
                    <a:pt x="20" y="9"/>
                  </a:moveTo>
                  <a:cubicBezTo>
                    <a:pt x="23" y="6"/>
                    <a:pt x="23" y="6"/>
                    <a:pt x="23" y="6"/>
                  </a:cubicBezTo>
                  <a:cubicBezTo>
                    <a:pt x="16" y="4"/>
                    <a:pt x="10" y="3"/>
                    <a:pt x="3" y="0"/>
                  </a:cubicBezTo>
                  <a:cubicBezTo>
                    <a:pt x="3" y="0"/>
                    <a:pt x="3" y="0"/>
                    <a:pt x="2" y="0"/>
                  </a:cubicBezTo>
                  <a:cubicBezTo>
                    <a:pt x="0" y="19"/>
                    <a:pt x="0" y="19"/>
                    <a:pt x="0" y="19"/>
                  </a:cubicBezTo>
                  <a:cubicBezTo>
                    <a:pt x="38" y="19"/>
                    <a:pt x="38" y="19"/>
                    <a:pt x="38" y="19"/>
                  </a:cubicBezTo>
                  <a:lnTo>
                    <a:pt x="20" y="9"/>
                  </a:lnTo>
                  <a:close/>
                </a:path>
              </a:pathLst>
            </a:custGeom>
            <a:solidFill>
              <a:srgbClr val="FFC8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46" name="íṩ1iḑé"/>
            <p:cNvSpPr/>
            <p:nvPr>
              <p:custDataLst>
                <p:tags r:id="rId69"/>
              </p:custDataLst>
            </p:nvPr>
          </p:nvSpPr>
          <p:spPr bwMode="auto">
            <a:xfrm>
              <a:off x="3844925" y="1606550"/>
              <a:ext cx="100013" cy="95250"/>
            </a:xfrm>
            <a:custGeom>
              <a:avLst/>
              <a:gdLst>
                <a:gd name="T0" fmla="*/ 9 w 25"/>
                <a:gd name="T1" fmla="*/ 1 h 24"/>
                <a:gd name="T2" fmla="*/ 25 w 25"/>
                <a:gd name="T3" fmla="*/ 14 h 24"/>
                <a:gd name="T4" fmla="*/ 3 w 25"/>
                <a:gd name="T5" fmla="*/ 24 h 24"/>
                <a:gd name="T6" fmla="*/ 0 w 25"/>
                <a:gd name="T7" fmla="*/ 0 h 24"/>
                <a:gd name="T8" fmla="*/ 9 w 25"/>
                <a:gd name="T9" fmla="*/ 1 h 24"/>
              </a:gdLst>
              <a:ahLst/>
              <a:cxnLst>
                <a:cxn ang="0">
                  <a:pos x="T0" y="T1"/>
                </a:cxn>
                <a:cxn ang="0">
                  <a:pos x="T2" y="T3"/>
                </a:cxn>
                <a:cxn ang="0">
                  <a:pos x="T4" y="T5"/>
                </a:cxn>
                <a:cxn ang="0">
                  <a:pos x="T6" y="T7"/>
                </a:cxn>
                <a:cxn ang="0">
                  <a:pos x="T8" y="T9"/>
                </a:cxn>
              </a:cxnLst>
              <a:rect l="0" t="0" r="r" b="b"/>
              <a:pathLst>
                <a:path w="25" h="24">
                  <a:moveTo>
                    <a:pt x="9" y="1"/>
                  </a:moveTo>
                  <a:cubicBezTo>
                    <a:pt x="12" y="3"/>
                    <a:pt x="25" y="14"/>
                    <a:pt x="25" y="14"/>
                  </a:cubicBezTo>
                  <a:cubicBezTo>
                    <a:pt x="3" y="24"/>
                    <a:pt x="3" y="24"/>
                    <a:pt x="3" y="24"/>
                  </a:cubicBezTo>
                  <a:cubicBezTo>
                    <a:pt x="0" y="0"/>
                    <a:pt x="0" y="0"/>
                    <a:pt x="0" y="0"/>
                  </a:cubicBezTo>
                  <a:lnTo>
                    <a:pt x="9" y="1"/>
                  </a:lnTo>
                  <a:close/>
                </a:path>
              </a:pathLst>
            </a:custGeom>
            <a:solidFill>
              <a:srgbClr val="F1AA6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47" name="ï$1iḍe"/>
            <p:cNvSpPr/>
            <p:nvPr>
              <p:custDataLst>
                <p:tags r:id="rId70"/>
              </p:custDataLst>
            </p:nvPr>
          </p:nvSpPr>
          <p:spPr bwMode="auto">
            <a:xfrm>
              <a:off x="3509963" y="1406525"/>
              <a:ext cx="382588" cy="431800"/>
            </a:xfrm>
            <a:custGeom>
              <a:avLst/>
              <a:gdLst>
                <a:gd name="T0" fmla="*/ 93 w 96"/>
                <a:gd name="T1" fmla="*/ 50 h 108"/>
                <a:gd name="T2" fmla="*/ 59 w 96"/>
                <a:gd name="T3" fmla="*/ 105 h 108"/>
                <a:gd name="T4" fmla="*/ 3 w 96"/>
                <a:gd name="T5" fmla="*/ 60 h 108"/>
                <a:gd name="T6" fmla="*/ 48 w 96"/>
                <a:gd name="T7" fmla="*/ 3 h 108"/>
                <a:gd name="T8" fmla="*/ 93 w 96"/>
                <a:gd name="T9" fmla="*/ 50 h 108"/>
              </a:gdLst>
              <a:ahLst/>
              <a:cxnLst>
                <a:cxn ang="0">
                  <a:pos x="T0" y="T1"/>
                </a:cxn>
                <a:cxn ang="0">
                  <a:pos x="T2" y="T3"/>
                </a:cxn>
                <a:cxn ang="0">
                  <a:pos x="T4" y="T5"/>
                </a:cxn>
                <a:cxn ang="0">
                  <a:pos x="T6" y="T7"/>
                </a:cxn>
                <a:cxn ang="0">
                  <a:pos x="T8" y="T9"/>
                </a:cxn>
              </a:cxnLst>
              <a:rect l="0" t="0" r="r" b="b"/>
              <a:pathLst>
                <a:path w="96" h="108">
                  <a:moveTo>
                    <a:pt x="93" y="50"/>
                  </a:moveTo>
                  <a:cubicBezTo>
                    <a:pt x="96" y="78"/>
                    <a:pt x="87" y="102"/>
                    <a:pt x="59" y="105"/>
                  </a:cubicBezTo>
                  <a:cubicBezTo>
                    <a:pt x="31" y="108"/>
                    <a:pt x="6" y="88"/>
                    <a:pt x="3" y="60"/>
                  </a:cubicBezTo>
                  <a:cubicBezTo>
                    <a:pt x="0" y="32"/>
                    <a:pt x="20" y="6"/>
                    <a:pt x="48" y="3"/>
                  </a:cubicBezTo>
                  <a:cubicBezTo>
                    <a:pt x="76" y="0"/>
                    <a:pt x="90" y="22"/>
                    <a:pt x="93" y="50"/>
                  </a:cubicBezTo>
                  <a:close/>
                </a:path>
              </a:pathLst>
            </a:custGeom>
            <a:solidFill>
              <a:srgbClr val="F1CC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48" name="ïŝļiḑe"/>
            <p:cNvSpPr/>
            <p:nvPr>
              <p:custDataLst>
                <p:tags r:id="rId71"/>
              </p:custDataLst>
            </p:nvPr>
          </p:nvSpPr>
          <p:spPr bwMode="auto">
            <a:xfrm>
              <a:off x="3378200" y="1358900"/>
              <a:ext cx="574675" cy="400050"/>
            </a:xfrm>
            <a:custGeom>
              <a:avLst/>
              <a:gdLst>
                <a:gd name="T0" fmla="*/ 39 w 144"/>
                <a:gd name="T1" fmla="*/ 25 h 100"/>
                <a:gd name="T2" fmla="*/ 108 w 144"/>
                <a:gd name="T3" fmla="*/ 13 h 100"/>
                <a:gd name="T4" fmla="*/ 99 w 144"/>
                <a:gd name="T5" fmla="*/ 59 h 100"/>
                <a:gd name="T6" fmla="*/ 47 w 144"/>
                <a:gd name="T7" fmla="*/ 100 h 100"/>
                <a:gd name="T8" fmla="*/ 39 w 144"/>
                <a:gd name="T9" fmla="*/ 25 h 100"/>
              </a:gdLst>
              <a:ahLst/>
              <a:cxnLst>
                <a:cxn ang="0">
                  <a:pos x="T0" y="T1"/>
                </a:cxn>
                <a:cxn ang="0">
                  <a:pos x="T2" y="T3"/>
                </a:cxn>
                <a:cxn ang="0">
                  <a:pos x="T4" y="T5"/>
                </a:cxn>
                <a:cxn ang="0">
                  <a:pos x="T6" y="T7"/>
                </a:cxn>
                <a:cxn ang="0">
                  <a:pos x="T8" y="T9"/>
                </a:cxn>
              </a:cxnLst>
              <a:rect l="0" t="0" r="r" b="b"/>
              <a:pathLst>
                <a:path w="144" h="100">
                  <a:moveTo>
                    <a:pt x="39" y="25"/>
                  </a:moveTo>
                  <a:cubicBezTo>
                    <a:pt x="39" y="25"/>
                    <a:pt x="73" y="0"/>
                    <a:pt x="108" y="13"/>
                  </a:cubicBezTo>
                  <a:cubicBezTo>
                    <a:pt x="144" y="25"/>
                    <a:pt x="114" y="50"/>
                    <a:pt x="99" y="59"/>
                  </a:cubicBezTo>
                  <a:cubicBezTo>
                    <a:pt x="85" y="69"/>
                    <a:pt x="47" y="100"/>
                    <a:pt x="47" y="100"/>
                  </a:cubicBezTo>
                  <a:cubicBezTo>
                    <a:pt x="47" y="100"/>
                    <a:pt x="0" y="54"/>
                    <a:pt x="39" y="25"/>
                  </a:cubicBezTo>
                  <a:close/>
                </a:path>
              </a:pathLst>
            </a:custGeom>
            <a:solidFill>
              <a:srgbClr val="1414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49" name="iṣḷïḍé"/>
            <p:cNvSpPr/>
            <p:nvPr>
              <p:custDataLst>
                <p:tags r:id="rId72"/>
              </p:custDataLst>
            </p:nvPr>
          </p:nvSpPr>
          <p:spPr bwMode="auto">
            <a:xfrm>
              <a:off x="3486150" y="1535112"/>
              <a:ext cx="190500" cy="271463"/>
            </a:xfrm>
            <a:custGeom>
              <a:avLst/>
              <a:gdLst>
                <a:gd name="T0" fmla="*/ 33 w 48"/>
                <a:gd name="T1" fmla="*/ 67 h 68"/>
                <a:gd name="T2" fmla="*/ 48 w 48"/>
                <a:gd name="T3" fmla="*/ 0 h 68"/>
                <a:gd name="T4" fmla="*/ 0 w 48"/>
                <a:gd name="T5" fmla="*/ 24 h 68"/>
                <a:gd name="T6" fmla="*/ 33 w 48"/>
                <a:gd name="T7" fmla="*/ 67 h 68"/>
              </a:gdLst>
              <a:ahLst/>
              <a:cxnLst>
                <a:cxn ang="0">
                  <a:pos x="T0" y="T1"/>
                </a:cxn>
                <a:cxn ang="0">
                  <a:pos x="T2" y="T3"/>
                </a:cxn>
                <a:cxn ang="0">
                  <a:pos x="T4" y="T5"/>
                </a:cxn>
                <a:cxn ang="0">
                  <a:pos x="T6" y="T7"/>
                </a:cxn>
              </a:cxnLst>
              <a:rect l="0" t="0" r="r" b="b"/>
              <a:pathLst>
                <a:path w="48" h="68">
                  <a:moveTo>
                    <a:pt x="33" y="67"/>
                  </a:moveTo>
                  <a:cubicBezTo>
                    <a:pt x="35" y="68"/>
                    <a:pt x="48" y="0"/>
                    <a:pt x="48" y="0"/>
                  </a:cubicBezTo>
                  <a:cubicBezTo>
                    <a:pt x="0" y="24"/>
                    <a:pt x="0" y="24"/>
                    <a:pt x="0" y="24"/>
                  </a:cubicBezTo>
                  <a:cubicBezTo>
                    <a:pt x="0" y="24"/>
                    <a:pt x="5" y="52"/>
                    <a:pt x="33" y="67"/>
                  </a:cubicBezTo>
                  <a:close/>
                </a:path>
              </a:pathLst>
            </a:custGeom>
            <a:solidFill>
              <a:srgbClr val="1414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50" name="îŝľîḋê"/>
            <p:cNvSpPr/>
            <p:nvPr>
              <p:custDataLst>
                <p:tags r:id="rId73"/>
              </p:custDataLst>
            </p:nvPr>
          </p:nvSpPr>
          <p:spPr bwMode="auto">
            <a:xfrm>
              <a:off x="3609975" y="1595437"/>
              <a:ext cx="106363" cy="142875"/>
            </a:xfrm>
            <a:custGeom>
              <a:avLst/>
              <a:gdLst>
                <a:gd name="T0" fmla="*/ 27 w 27"/>
                <a:gd name="T1" fmla="*/ 12 h 36"/>
                <a:gd name="T2" fmla="*/ 9 w 27"/>
                <a:gd name="T3" fmla="*/ 11 h 36"/>
                <a:gd name="T4" fmla="*/ 20 w 27"/>
                <a:gd name="T5" fmla="*/ 34 h 36"/>
              </a:gdLst>
              <a:ahLst/>
              <a:cxnLst>
                <a:cxn ang="0">
                  <a:pos x="T0" y="T1"/>
                </a:cxn>
                <a:cxn ang="0">
                  <a:pos x="T2" y="T3"/>
                </a:cxn>
                <a:cxn ang="0">
                  <a:pos x="T4" y="T5"/>
                </a:cxn>
              </a:cxnLst>
              <a:rect l="0" t="0" r="r" b="b"/>
              <a:pathLst>
                <a:path w="27" h="36">
                  <a:moveTo>
                    <a:pt x="27" y="12"/>
                  </a:moveTo>
                  <a:cubicBezTo>
                    <a:pt x="27" y="12"/>
                    <a:pt x="17" y="0"/>
                    <a:pt x="9" y="11"/>
                  </a:cubicBezTo>
                  <a:cubicBezTo>
                    <a:pt x="0" y="22"/>
                    <a:pt x="9" y="36"/>
                    <a:pt x="20" y="34"/>
                  </a:cubicBezTo>
                </a:path>
              </a:pathLst>
            </a:custGeom>
            <a:solidFill>
              <a:srgbClr val="F1AA6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51" name="ïšlíḓé"/>
            <p:cNvSpPr/>
            <p:nvPr>
              <p:custDataLst>
                <p:tags r:id="rId74"/>
              </p:custDataLst>
            </p:nvPr>
          </p:nvSpPr>
          <p:spPr bwMode="auto">
            <a:xfrm>
              <a:off x="3449638" y="1350962"/>
              <a:ext cx="490538" cy="244475"/>
            </a:xfrm>
            <a:custGeom>
              <a:avLst/>
              <a:gdLst>
                <a:gd name="T0" fmla="*/ 1 w 123"/>
                <a:gd name="T1" fmla="*/ 61 h 61"/>
                <a:gd name="T2" fmla="*/ 123 w 123"/>
                <a:gd name="T3" fmla="*/ 46 h 61"/>
                <a:gd name="T4" fmla="*/ 119 w 123"/>
                <a:gd name="T5" fmla="*/ 41 h 61"/>
                <a:gd name="T6" fmla="*/ 111 w 123"/>
                <a:gd name="T7" fmla="*/ 41 h 61"/>
                <a:gd name="T8" fmla="*/ 54 w 123"/>
                <a:gd name="T9" fmla="*/ 5 h 61"/>
                <a:gd name="T10" fmla="*/ 2 w 123"/>
                <a:gd name="T11" fmla="*/ 60 h 61"/>
              </a:gdLst>
              <a:ahLst/>
              <a:cxnLst>
                <a:cxn ang="0">
                  <a:pos x="T0" y="T1"/>
                </a:cxn>
                <a:cxn ang="0">
                  <a:pos x="T2" y="T3"/>
                </a:cxn>
                <a:cxn ang="0">
                  <a:pos x="T4" y="T5"/>
                </a:cxn>
                <a:cxn ang="0">
                  <a:pos x="T6" y="T7"/>
                </a:cxn>
                <a:cxn ang="0">
                  <a:pos x="T8" y="T9"/>
                </a:cxn>
                <a:cxn ang="0">
                  <a:pos x="T10" y="T11"/>
                </a:cxn>
              </a:cxnLst>
              <a:rect l="0" t="0" r="r" b="b"/>
              <a:pathLst>
                <a:path w="123" h="61">
                  <a:moveTo>
                    <a:pt x="1" y="61"/>
                  </a:moveTo>
                  <a:cubicBezTo>
                    <a:pt x="123" y="46"/>
                    <a:pt x="123" y="46"/>
                    <a:pt x="123" y="46"/>
                  </a:cubicBezTo>
                  <a:cubicBezTo>
                    <a:pt x="123" y="46"/>
                    <a:pt x="123" y="42"/>
                    <a:pt x="119" y="41"/>
                  </a:cubicBezTo>
                  <a:cubicBezTo>
                    <a:pt x="115" y="40"/>
                    <a:pt x="111" y="41"/>
                    <a:pt x="111" y="41"/>
                  </a:cubicBezTo>
                  <a:cubicBezTo>
                    <a:pt x="111" y="41"/>
                    <a:pt x="108" y="0"/>
                    <a:pt x="54" y="5"/>
                  </a:cubicBezTo>
                  <a:cubicBezTo>
                    <a:pt x="0" y="9"/>
                    <a:pt x="2" y="60"/>
                    <a:pt x="2" y="60"/>
                  </a:cubicBezTo>
                </a:path>
              </a:pathLst>
            </a:custGeom>
            <a:solidFill>
              <a:srgbClr val="FFA4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52" name="ïṥ1ïḓé"/>
            <p:cNvSpPr/>
            <p:nvPr>
              <p:custDataLst>
                <p:tags r:id="rId75"/>
              </p:custDataLst>
            </p:nvPr>
          </p:nvSpPr>
          <p:spPr bwMode="auto">
            <a:xfrm>
              <a:off x="3705225" y="1387475"/>
              <a:ext cx="139700" cy="127000"/>
            </a:xfrm>
            <a:custGeom>
              <a:avLst/>
              <a:gdLst>
                <a:gd name="T0" fmla="*/ 34 w 35"/>
                <a:gd name="T1" fmla="*/ 29 h 32"/>
                <a:gd name="T2" fmla="*/ 24 w 35"/>
                <a:gd name="T3" fmla="*/ 11 h 32"/>
                <a:gd name="T4" fmla="*/ 3 w 35"/>
                <a:gd name="T5" fmla="*/ 1 h 32"/>
                <a:gd name="T6" fmla="*/ 2 w 35"/>
                <a:gd name="T7" fmla="*/ 3 h 32"/>
                <a:gd name="T8" fmla="*/ 22 w 35"/>
                <a:gd name="T9" fmla="*/ 13 h 32"/>
                <a:gd name="T10" fmla="*/ 32 w 35"/>
                <a:gd name="T11" fmla="*/ 30 h 32"/>
                <a:gd name="T12" fmla="*/ 34 w 35"/>
                <a:gd name="T13" fmla="*/ 29 h 32"/>
              </a:gdLst>
              <a:ahLst/>
              <a:cxnLst>
                <a:cxn ang="0">
                  <a:pos x="T0" y="T1"/>
                </a:cxn>
                <a:cxn ang="0">
                  <a:pos x="T2" y="T3"/>
                </a:cxn>
                <a:cxn ang="0">
                  <a:pos x="T4" y="T5"/>
                </a:cxn>
                <a:cxn ang="0">
                  <a:pos x="T6" y="T7"/>
                </a:cxn>
                <a:cxn ang="0">
                  <a:pos x="T8" y="T9"/>
                </a:cxn>
                <a:cxn ang="0">
                  <a:pos x="T10" y="T11"/>
                </a:cxn>
                <a:cxn ang="0">
                  <a:pos x="T12" y="T13"/>
                </a:cxn>
              </a:cxnLst>
              <a:rect l="0" t="0" r="r" b="b"/>
              <a:pathLst>
                <a:path w="35" h="32">
                  <a:moveTo>
                    <a:pt x="34" y="29"/>
                  </a:moveTo>
                  <a:cubicBezTo>
                    <a:pt x="32" y="23"/>
                    <a:pt x="29" y="15"/>
                    <a:pt x="24" y="11"/>
                  </a:cubicBezTo>
                  <a:cubicBezTo>
                    <a:pt x="18" y="6"/>
                    <a:pt x="10" y="3"/>
                    <a:pt x="3" y="1"/>
                  </a:cubicBezTo>
                  <a:cubicBezTo>
                    <a:pt x="1" y="0"/>
                    <a:pt x="0" y="3"/>
                    <a:pt x="2" y="3"/>
                  </a:cubicBezTo>
                  <a:cubicBezTo>
                    <a:pt x="9" y="5"/>
                    <a:pt x="16" y="8"/>
                    <a:pt x="22" y="13"/>
                  </a:cubicBezTo>
                  <a:cubicBezTo>
                    <a:pt x="27" y="17"/>
                    <a:pt x="30" y="24"/>
                    <a:pt x="32" y="30"/>
                  </a:cubicBezTo>
                  <a:cubicBezTo>
                    <a:pt x="33" y="32"/>
                    <a:pt x="35" y="31"/>
                    <a:pt x="34" y="29"/>
                  </a:cubicBezTo>
                  <a:close/>
                </a:path>
              </a:pathLst>
            </a:custGeom>
            <a:solidFill>
              <a:srgbClr val="FF82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53" name="îṣļíḋè"/>
            <p:cNvSpPr/>
            <p:nvPr>
              <p:custDataLst>
                <p:tags r:id="rId76"/>
              </p:custDataLst>
            </p:nvPr>
          </p:nvSpPr>
          <p:spPr bwMode="auto">
            <a:xfrm>
              <a:off x="3665538" y="1398587"/>
              <a:ext cx="34925" cy="123825"/>
            </a:xfrm>
            <a:custGeom>
              <a:avLst/>
              <a:gdLst>
                <a:gd name="T0" fmla="*/ 9 w 9"/>
                <a:gd name="T1" fmla="*/ 29 h 31"/>
                <a:gd name="T2" fmla="*/ 3 w 9"/>
                <a:gd name="T3" fmla="*/ 1 h 31"/>
                <a:gd name="T4" fmla="*/ 0 w 9"/>
                <a:gd name="T5" fmla="*/ 2 h 31"/>
                <a:gd name="T6" fmla="*/ 6 w 9"/>
                <a:gd name="T7" fmla="*/ 29 h 31"/>
                <a:gd name="T8" fmla="*/ 9 w 9"/>
                <a:gd name="T9" fmla="*/ 29 h 31"/>
              </a:gdLst>
              <a:ahLst/>
              <a:cxnLst>
                <a:cxn ang="0">
                  <a:pos x="T0" y="T1"/>
                </a:cxn>
                <a:cxn ang="0">
                  <a:pos x="T2" y="T3"/>
                </a:cxn>
                <a:cxn ang="0">
                  <a:pos x="T4" y="T5"/>
                </a:cxn>
                <a:cxn ang="0">
                  <a:pos x="T6" y="T7"/>
                </a:cxn>
                <a:cxn ang="0">
                  <a:pos x="T8" y="T9"/>
                </a:cxn>
              </a:cxnLst>
              <a:rect l="0" t="0" r="r" b="b"/>
              <a:pathLst>
                <a:path w="9" h="31">
                  <a:moveTo>
                    <a:pt x="9" y="29"/>
                  </a:moveTo>
                  <a:cubicBezTo>
                    <a:pt x="6" y="20"/>
                    <a:pt x="4" y="11"/>
                    <a:pt x="3" y="1"/>
                  </a:cubicBezTo>
                  <a:cubicBezTo>
                    <a:pt x="3" y="0"/>
                    <a:pt x="0" y="0"/>
                    <a:pt x="0" y="2"/>
                  </a:cubicBezTo>
                  <a:cubicBezTo>
                    <a:pt x="2" y="11"/>
                    <a:pt x="4" y="20"/>
                    <a:pt x="6" y="29"/>
                  </a:cubicBezTo>
                  <a:cubicBezTo>
                    <a:pt x="7" y="31"/>
                    <a:pt x="9" y="30"/>
                    <a:pt x="9" y="29"/>
                  </a:cubicBezTo>
                  <a:close/>
                </a:path>
              </a:pathLst>
            </a:custGeom>
            <a:solidFill>
              <a:srgbClr val="FF82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54" name="íŝ1îḋe"/>
            <p:cNvSpPr/>
            <p:nvPr>
              <p:custDataLst>
                <p:tags r:id="rId77"/>
              </p:custDataLst>
            </p:nvPr>
          </p:nvSpPr>
          <p:spPr bwMode="auto">
            <a:xfrm>
              <a:off x="3525838" y="1395412"/>
              <a:ext cx="103188" cy="158750"/>
            </a:xfrm>
            <a:custGeom>
              <a:avLst/>
              <a:gdLst>
                <a:gd name="T0" fmla="*/ 24 w 26"/>
                <a:gd name="T1" fmla="*/ 1 h 40"/>
                <a:gd name="T2" fmla="*/ 0 w 26"/>
                <a:gd name="T3" fmla="*/ 37 h 40"/>
                <a:gd name="T4" fmla="*/ 3 w 26"/>
                <a:gd name="T5" fmla="*/ 38 h 40"/>
                <a:gd name="T6" fmla="*/ 25 w 26"/>
                <a:gd name="T7" fmla="*/ 3 h 40"/>
                <a:gd name="T8" fmla="*/ 24 w 26"/>
                <a:gd name="T9" fmla="*/ 1 h 40"/>
              </a:gdLst>
              <a:ahLst/>
              <a:cxnLst>
                <a:cxn ang="0">
                  <a:pos x="T0" y="T1"/>
                </a:cxn>
                <a:cxn ang="0">
                  <a:pos x="T2" y="T3"/>
                </a:cxn>
                <a:cxn ang="0">
                  <a:pos x="T4" y="T5"/>
                </a:cxn>
                <a:cxn ang="0">
                  <a:pos x="T6" y="T7"/>
                </a:cxn>
                <a:cxn ang="0">
                  <a:pos x="T8" y="T9"/>
                </a:cxn>
              </a:cxnLst>
              <a:rect l="0" t="0" r="r" b="b"/>
              <a:pathLst>
                <a:path w="26" h="40">
                  <a:moveTo>
                    <a:pt x="24" y="1"/>
                  </a:moveTo>
                  <a:cubicBezTo>
                    <a:pt x="10" y="8"/>
                    <a:pt x="4" y="23"/>
                    <a:pt x="0" y="37"/>
                  </a:cubicBezTo>
                  <a:cubicBezTo>
                    <a:pt x="0" y="39"/>
                    <a:pt x="2" y="40"/>
                    <a:pt x="3" y="38"/>
                  </a:cubicBezTo>
                  <a:cubicBezTo>
                    <a:pt x="6" y="24"/>
                    <a:pt x="11" y="10"/>
                    <a:pt x="25" y="3"/>
                  </a:cubicBezTo>
                  <a:cubicBezTo>
                    <a:pt x="26" y="2"/>
                    <a:pt x="25" y="0"/>
                    <a:pt x="24" y="1"/>
                  </a:cubicBezTo>
                  <a:close/>
                </a:path>
              </a:pathLst>
            </a:custGeom>
            <a:solidFill>
              <a:srgbClr val="FF82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55" name="ïś1îḍê"/>
            <p:cNvSpPr/>
            <p:nvPr>
              <p:custDataLst>
                <p:tags r:id="rId78"/>
              </p:custDataLst>
            </p:nvPr>
          </p:nvSpPr>
          <p:spPr bwMode="auto">
            <a:xfrm>
              <a:off x="4367213" y="1878012"/>
              <a:ext cx="147638" cy="95250"/>
            </a:xfrm>
            <a:custGeom>
              <a:avLst/>
              <a:gdLst>
                <a:gd name="T0" fmla="*/ 12 w 37"/>
                <a:gd name="T1" fmla="*/ 24 h 24"/>
                <a:gd name="T2" fmla="*/ 0 w 37"/>
                <a:gd name="T3" fmla="*/ 18 h 24"/>
                <a:gd name="T4" fmla="*/ 16 w 37"/>
                <a:gd name="T5" fmla="*/ 1 h 24"/>
                <a:gd name="T6" fmla="*/ 35 w 37"/>
                <a:gd name="T7" fmla="*/ 3 h 24"/>
                <a:gd name="T8" fmla="*/ 37 w 37"/>
                <a:gd name="T9" fmla="*/ 7 h 24"/>
                <a:gd name="T10" fmla="*/ 25 w 37"/>
                <a:gd name="T11" fmla="*/ 7 h 24"/>
                <a:gd name="T12" fmla="*/ 12 w 37"/>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37" h="24">
                  <a:moveTo>
                    <a:pt x="12" y="24"/>
                  </a:moveTo>
                  <a:cubicBezTo>
                    <a:pt x="12" y="24"/>
                    <a:pt x="0" y="18"/>
                    <a:pt x="0" y="18"/>
                  </a:cubicBezTo>
                  <a:cubicBezTo>
                    <a:pt x="0" y="18"/>
                    <a:pt x="6" y="1"/>
                    <a:pt x="16" y="1"/>
                  </a:cubicBezTo>
                  <a:cubicBezTo>
                    <a:pt x="27" y="0"/>
                    <a:pt x="33" y="2"/>
                    <a:pt x="35" y="3"/>
                  </a:cubicBezTo>
                  <a:cubicBezTo>
                    <a:pt x="36" y="5"/>
                    <a:pt x="37" y="7"/>
                    <a:pt x="37" y="7"/>
                  </a:cubicBezTo>
                  <a:cubicBezTo>
                    <a:pt x="25" y="7"/>
                    <a:pt x="25" y="7"/>
                    <a:pt x="25" y="7"/>
                  </a:cubicBezTo>
                  <a:cubicBezTo>
                    <a:pt x="25" y="7"/>
                    <a:pt x="28" y="14"/>
                    <a:pt x="12" y="24"/>
                  </a:cubicBezTo>
                  <a:close/>
                </a:path>
              </a:pathLst>
            </a:custGeom>
            <a:solidFill>
              <a:srgbClr val="F1CC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56" name="iś1íḋé"/>
            <p:cNvSpPr/>
            <p:nvPr>
              <p:custDataLst>
                <p:tags r:id="rId79"/>
              </p:custDataLst>
            </p:nvPr>
          </p:nvSpPr>
          <p:spPr bwMode="auto">
            <a:xfrm>
              <a:off x="3425825" y="1957387"/>
              <a:ext cx="438150" cy="782638"/>
            </a:xfrm>
            <a:custGeom>
              <a:avLst/>
              <a:gdLst>
                <a:gd name="T0" fmla="*/ 65 w 110"/>
                <a:gd name="T1" fmla="*/ 31 h 196"/>
                <a:gd name="T2" fmla="*/ 56 w 110"/>
                <a:gd name="T3" fmla="*/ 38 h 196"/>
                <a:gd name="T4" fmla="*/ 48 w 110"/>
                <a:gd name="T5" fmla="*/ 47 h 196"/>
                <a:gd name="T6" fmla="*/ 35 w 110"/>
                <a:gd name="T7" fmla="*/ 69 h 196"/>
                <a:gd name="T8" fmla="*/ 29 w 110"/>
                <a:gd name="T9" fmla="*/ 93 h 196"/>
                <a:gd name="T10" fmla="*/ 31 w 110"/>
                <a:gd name="T11" fmla="*/ 117 h 196"/>
                <a:gd name="T12" fmla="*/ 35 w 110"/>
                <a:gd name="T13" fmla="*/ 129 h 196"/>
                <a:gd name="T14" fmla="*/ 42 w 110"/>
                <a:gd name="T15" fmla="*/ 140 h 196"/>
                <a:gd name="T16" fmla="*/ 61 w 110"/>
                <a:gd name="T17" fmla="*/ 160 h 196"/>
                <a:gd name="T18" fmla="*/ 110 w 110"/>
                <a:gd name="T19" fmla="*/ 186 h 196"/>
                <a:gd name="T20" fmla="*/ 108 w 110"/>
                <a:gd name="T21" fmla="*/ 196 h 196"/>
                <a:gd name="T22" fmla="*/ 51 w 110"/>
                <a:gd name="T23" fmla="*/ 174 h 196"/>
                <a:gd name="T24" fmla="*/ 26 w 110"/>
                <a:gd name="T25" fmla="*/ 153 h 196"/>
                <a:gd name="T26" fmla="*/ 16 w 110"/>
                <a:gd name="T27" fmla="*/ 140 h 196"/>
                <a:gd name="T28" fmla="*/ 8 w 110"/>
                <a:gd name="T29" fmla="*/ 125 h 196"/>
                <a:gd name="T30" fmla="*/ 5 w 110"/>
                <a:gd name="T31" fmla="*/ 117 h 196"/>
                <a:gd name="T32" fmla="*/ 3 w 110"/>
                <a:gd name="T33" fmla="*/ 109 h 196"/>
                <a:gd name="T34" fmla="*/ 1 w 110"/>
                <a:gd name="T35" fmla="*/ 92 h 196"/>
                <a:gd name="T36" fmla="*/ 5 w 110"/>
                <a:gd name="T37" fmla="*/ 59 h 196"/>
                <a:gd name="T38" fmla="*/ 19 w 110"/>
                <a:gd name="T39" fmla="*/ 27 h 196"/>
                <a:gd name="T40" fmla="*/ 28 w 110"/>
                <a:gd name="T41" fmla="*/ 14 h 196"/>
                <a:gd name="T42" fmla="*/ 41 w 110"/>
                <a:gd name="T43" fmla="*/ 0 h 196"/>
                <a:gd name="T44" fmla="*/ 65 w 110"/>
                <a:gd name="T45" fmla="*/ 3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 h="196">
                  <a:moveTo>
                    <a:pt x="65" y="31"/>
                  </a:moveTo>
                  <a:cubicBezTo>
                    <a:pt x="63" y="32"/>
                    <a:pt x="59" y="35"/>
                    <a:pt x="56" y="38"/>
                  </a:cubicBezTo>
                  <a:cubicBezTo>
                    <a:pt x="53" y="41"/>
                    <a:pt x="51" y="44"/>
                    <a:pt x="48" y="47"/>
                  </a:cubicBezTo>
                  <a:cubicBezTo>
                    <a:pt x="43" y="54"/>
                    <a:pt x="38" y="61"/>
                    <a:pt x="35" y="69"/>
                  </a:cubicBezTo>
                  <a:cubicBezTo>
                    <a:pt x="32" y="76"/>
                    <a:pt x="30" y="84"/>
                    <a:pt x="29" y="93"/>
                  </a:cubicBezTo>
                  <a:cubicBezTo>
                    <a:pt x="29" y="101"/>
                    <a:pt x="29" y="110"/>
                    <a:pt x="31" y="117"/>
                  </a:cubicBezTo>
                  <a:cubicBezTo>
                    <a:pt x="32" y="122"/>
                    <a:pt x="34" y="125"/>
                    <a:pt x="35" y="129"/>
                  </a:cubicBezTo>
                  <a:cubicBezTo>
                    <a:pt x="37" y="133"/>
                    <a:pt x="39" y="137"/>
                    <a:pt x="42" y="140"/>
                  </a:cubicBezTo>
                  <a:cubicBezTo>
                    <a:pt x="47" y="148"/>
                    <a:pt x="53" y="154"/>
                    <a:pt x="61" y="160"/>
                  </a:cubicBezTo>
                  <a:cubicBezTo>
                    <a:pt x="75" y="171"/>
                    <a:pt x="92" y="180"/>
                    <a:pt x="110" y="186"/>
                  </a:cubicBezTo>
                  <a:cubicBezTo>
                    <a:pt x="108" y="196"/>
                    <a:pt x="108" y="196"/>
                    <a:pt x="108" y="196"/>
                  </a:cubicBezTo>
                  <a:cubicBezTo>
                    <a:pt x="88" y="192"/>
                    <a:pt x="69" y="185"/>
                    <a:pt x="51" y="174"/>
                  </a:cubicBezTo>
                  <a:cubicBezTo>
                    <a:pt x="42" y="168"/>
                    <a:pt x="33" y="162"/>
                    <a:pt x="26" y="153"/>
                  </a:cubicBezTo>
                  <a:cubicBezTo>
                    <a:pt x="22" y="150"/>
                    <a:pt x="19" y="145"/>
                    <a:pt x="16" y="140"/>
                  </a:cubicBezTo>
                  <a:cubicBezTo>
                    <a:pt x="13" y="136"/>
                    <a:pt x="10" y="131"/>
                    <a:pt x="8" y="125"/>
                  </a:cubicBezTo>
                  <a:cubicBezTo>
                    <a:pt x="5" y="117"/>
                    <a:pt x="5" y="117"/>
                    <a:pt x="5" y="117"/>
                  </a:cubicBezTo>
                  <a:cubicBezTo>
                    <a:pt x="3" y="109"/>
                    <a:pt x="3" y="109"/>
                    <a:pt x="3" y="109"/>
                  </a:cubicBezTo>
                  <a:cubicBezTo>
                    <a:pt x="1" y="104"/>
                    <a:pt x="1" y="98"/>
                    <a:pt x="1" y="92"/>
                  </a:cubicBezTo>
                  <a:cubicBezTo>
                    <a:pt x="0" y="81"/>
                    <a:pt x="2" y="70"/>
                    <a:pt x="5" y="59"/>
                  </a:cubicBezTo>
                  <a:cubicBezTo>
                    <a:pt x="8" y="47"/>
                    <a:pt x="13" y="37"/>
                    <a:pt x="19" y="27"/>
                  </a:cubicBezTo>
                  <a:cubicBezTo>
                    <a:pt x="22" y="23"/>
                    <a:pt x="25" y="18"/>
                    <a:pt x="28" y="14"/>
                  </a:cubicBezTo>
                  <a:cubicBezTo>
                    <a:pt x="32" y="9"/>
                    <a:pt x="35" y="5"/>
                    <a:pt x="41" y="0"/>
                  </a:cubicBezTo>
                  <a:lnTo>
                    <a:pt x="65" y="31"/>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457" name="ïṣḻiḋê"/>
            <p:cNvSpPr/>
            <p:nvPr>
              <p:custDataLst>
                <p:tags r:id="rId80"/>
              </p:custDataLst>
            </p:nvPr>
          </p:nvSpPr>
          <p:spPr bwMode="auto">
            <a:xfrm>
              <a:off x="3800475" y="2668587"/>
              <a:ext cx="147638" cy="100013"/>
            </a:xfrm>
            <a:custGeom>
              <a:avLst/>
              <a:gdLst>
                <a:gd name="T0" fmla="*/ 2 w 37"/>
                <a:gd name="T1" fmla="*/ 4 h 25"/>
                <a:gd name="T2" fmla="*/ 0 w 37"/>
                <a:gd name="T3" fmla="*/ 16 h 25"/>
                <a:gd name="T4" fmla="*/ 26 w 37"/>
                <a:gd name="T5" fmla="*/ 25 h 25"/>
                <a:gd name="T6" fmla="*/ 24 w 37"/>
                <a:gd name="T7" fmla="*/ 1 h 25"/>
                <a:gd name="T8" fmla="*/ 2 w 37"/>
                <a:gd name="T9" fmla="*/ 4 h 25"/>
              </a:gdLst>
              <a:ahLst/>
              <a:cxnLst>
                <a:cxn ang="0">
                  <a:pos x="T0" y="T1"/>
                </a:cxn>
                <a:cxn ang="0">
                  <a:pos x="T2" y="T3"/>
                </a:cxn>
                <a:cxn ang="0">
                  <a:pos x="T4" y="T5"/>
                </a:cxn>
                <a:cxn ang="0">
                  <a:pos x="T6" y="T7"/>
                </a:cxn>
                <a:cxn ang="0">
                  <a:pos x="T8" y="T9"/>
                </a:cxn>
              </a:cxnLst>
              <a:rect l="0" t="0" r="r" b="b"/>
              <a:pathLst>
                <a:path w="37" h="25">
                  <a:moveTo>
                    <a:pt x="2" y="4"/>
                  </a:moveTo>
                  <a:cubicBezTo>
                    <a:pt x="0" y="16"/>
                    <a:pt x="0" y="16"/>
                    <a:pt x="0" y="16"/>
                  </a:cubicBezTo>
                  <a:cubicBezTo>
                    <a:pt x="26" y="25"/>
                    <a:pt x="26" y="25"/>
                    <a:pt x="26" y="25"/>
                  </a:cubicBezTo>
                  <a:cubicBezTo>
                    <a:pt x="26" y="25"/>
                    <a:pt x="37" y="1"/>
                    <a:pt x="24" y="1"/>
                  </a:cubicBezTo>
                  <a:cubicBezTo>
                    <a:pt x="12" y="0"/>
                    <a:pt x="2" y="4"/>
                    <a:pt x="2" y="4"/>
                  </a:cubicBezTo>
                  <a:close/>
                </a:path>
              </a:pathLst>
            </a:custGeom>
            <a:solidFill>
              <a:srgbClr val="F1CC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grpSp>
      <p:sp>
        <p:nvSpPr>
          <p:cNvPr id="10" name="任意多边形 9"/>
          <p:cNvSpPr/>
          <p:nvPr>
            <p:custDataLst>
              <p:tags r:id="rId81"/>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任意多边形 10"/>
          <p:cNvSpPr/>
          <p:nvPr>
            <p:custDataLst>
              <p:tags r:id="rId8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04  </a:t>
            </a:r>
            <a:r>
              <a:rPr lang="zh-CN" altLang="en-US" sz="3000">
                <a:solidFill>
                  <a:schemeClr val="accent1"/>
                </a:solidFill>
                <a:latin typeface="Times New Roman" panose="02020603050405020304" charset="0"/>
                <a:ea typeface="微软雅黑" panose="020B0503020204020204" pitchFamily="34" charset="-122"/>
                <a:sym typeface="+mn-ea"/>
              </a:rPr>
              <a:t>消除不安全的生产隐患</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10545" y="1168828"/>
            <a:ext cx="9142605"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只有防而不实，没有防不胜防</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4" name="文本框 3"/>
          <p:cNvSpPr txBox="1"/>
          <p:nvPr>
            <p:custDataLst>
              <p:tags r:id="rId2"/>
            </p:custDataLst>
          </p:nvPr>
        </p:nvSpPr>
        <p:spPr>
          <a:xfrm>
            <a:off x="2330913" y="2070752"/>
            <a:ext cx="8432734" cy="1476375"/>
          </a:xfrm>
          <a:prstGeom prst="rect">
            <a:avLst/>
          </a:prstGeom>
          <a:noFill/>
        </p:spPr>
        <p:txBody>
          <a:bodyPr wrap="square" rtlCol="0" anchor="t">
            <a:spAutoFit/>
          </a:bodyPr>
          <a:lstStyle/>
          <a:p>
            <a:pPr algn="ctr">
              <a:lnSpc>
                <a:spcPct val="200000"/>
              </a:lnSpc>
            </a:pPr>
            <a:r>
              <a:rPr lang="zh-CN" altLang="en-US" sz="2250" b="1">
                <a:solidFill>
                  <a:schemeClr val="dk1">
                    <a:lumMod val="75000"/>
                    <a:lumOff val="25000"/>
                  </a:schemeClr>
                </a:solidFill>
                <a:latin typeface="Times New Roman" panose="02020603050405020304" charset="0"/>
                <a:ea typeface="微软雅黑" panose="020B0503020204020204" pitchFamily="34" charset="-122"/>
              </a:rPr>
              <a:t>百密终有一疏但因为风险太大生命不能承受其轻，所以--</a:t>
            </a:r>
            <a:endParaRPr lang="zh-CN" altLang="en-US" sz="2250" b="1">
              <a:solidFill>
                <a:schemeClr val="dk1">
                  <a:lumMod val="75000"/>
                  <a:lumOff val="25000"/>
                </a:schemeClr>
              </a:solidFill>
              <a:latin typeface="Times New Roman" panose="02020603050405020304" charset="0"/>
              <a:ea typeface="微软雅黑" panose="020B0503020204020204" pitchFamily="34" charset="-122"/>
            </a:endParaRPr>
          </a:p>
          <a:p>
            <a:pPr algn="ctr">
              <a:lnSpc>
                <a:spcPct val="200000"/>
              </a:lnSpc>
            </a:pPr>
            <a:r>
              <a:rPr lang="zh-CN" altLang="en-US" sz="2250" b="1">
                <a:solidFill>
                  <a:schemeClr val="dk1">
                    <a:lumMod val="75000"/>
                    <a:lumOff val="25000"/>
                  </a:schemeClr>
                </a:solidFill>
                <a:latin typeface="Times New Roman" panose="02020603050405020304" charset="0"/>
                <a:ea typeface="微软雅黑" panose="020B0503020204020204" pitchFamily="34" charset="-122"/>
              </a:rPr>
              <a:t>只有防而不实没有防不胜防</a:t>
            </a:r>
            <a:endParaRPr lang="zh-CN" altLang="en-US" sz="2250" b="1">
              <a:solidFill>
                <a:schemeClr val="dk1">
                  <a:lumMod val="75000"/>
                  <a:lumOff val="25000"/>
                </a:schemeClr>
              </a:solidFill>
              <a:latin typeface="Times New Roman" panose="02020603050405020304" charset="0"/>
              <a:ea typeface="微软雅黑" panose="020B0503020204020204" pitchFamily="34" charset="-122"/>
            </a:endParaRPr>
          </a:p>
        </p:txBody>
      </p:sp>
      <p:grpSp>
        <p:nvGrpSpPr>
          <p:cNvPr id="5" name="组合 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540" y="4596751"/>
            <a:ext cx="12869652" cy="2620719"/>
            <a:chOff x="1277144" y="2582863"/>
            <a:chExt cx="9637713" cy="1692276"/>
          </a:xfrm>
          <a:solidFill>
            <a:schemeClr val="accent3"/>
          </a:solidFill>
        </p:grpSpPr>
        <p:sp>
          <p:nvSpPr>
            <p:cNvPr id="6" name="iśḷiḋê"/>
            <p:cNvSpPr/>
            <p:nvPr>
              <p:custDataLst>
                <p:tags r:id="rId3"/>
              </p:custDataLst>
            </p:nvPr>
          </p:nvSpPr>
          <p:spPr bwMode="auto">
            <a:xfrm>
              <a:off x="1277144" y="4108451"/>
              <a:ext cx="9637713" cy="166688"/>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0">
                <a:solidFill>
                  <a:schemeClr val="dk1"/>
                </a:solidFill>
              </a:endParaRPr>
            </a:p>
          </p:txBody>
        </p:sp>
        <p:sp>
          <p:nvSpPr>
            <p:cNvPr id="7" name="iṩľidè"/>
            <p:cNvSpPr/>
            <p:nvPr>
              <p:custDataLst>
                <p:tags r:id="rId4"/>
              </p:custDataLst>
            </p:nvPr>
          </p:nvSpPr>
          <p:spPr bwMode="auto">
            <a:xfrm>
              <a:off x="2259807" y="2851151"/>
              <a:ext cx="1609725" cy="1397000"/>
            </a:xfrm>
            <a:custGeom>
              <a:avLst/>
              <a:gdLst>
                <a:gd name="T0" fmla="*/ 19 w 290"/>
                <a:gd name="T1" fmla="*/ 60 h 250"/>
                <a:gd name="T2" fmla="*/ 202 w 290"/>
                <a:gd name="T3" fmla="*/ 4 h 250"/>
                <a:gd name="T4" fmla="*/ 214 w 290"/>
                <a:gd name="T5" fmla="*/ 73 h 250"/>
                <a:gd name="T6" fmla="*/ 274 w 290"/>
                <a:gd name="T7" fmla="*/ 24 h 250"/>
                <a:gd name="T8" fmla="*/ 290 w 290"/>
                <a:gd name="T9" fmla="*/ 249 h 250"/>
                <a:gd name="T10" fmla="*/ 195 w 290"/>
                <a:gd name="T11" fmla="*/ 240 h 250"/>
                <a:gd name="T12" fmla="*/ 38 w 290"/>
                <a:gd name="T13" fmla="*/ 241 h 250"/>
                <a:gd name="T14" fmla="*/ 0 w 290"/>
                <a:gd name="T15" fmla="*/ 250 h 250"/>
                <a:gd name="T16" fmla="*/ 91 w 290"/>
                <a:gd name="T17" fmla="*/ 248 h 250"/>
                <a:gd name="T18" fmla="*/ 76 w 290"/>
                <a:gd name="T19" fmla="*/ 204 h 250"/>
                <a:gd name="T20" fmla="*/ 136 w 290"/>
                <a:gd name="T21" fmla="*/ 248 h 250"/>
                <a:gd name="T22" fmla="*/ 152 w 290"/>
                <a:gd name="T23" fmla="*/ 202 h 250"/>
                <a:gd name="T24" fmla="*/ 136 w 290"/>
                <a:gd name="T25" fmla="*/ 248 h 250"/>
                <a:gd name="T26" fmla="*/ 131 w 290"/>
                <a:gd name="T27" fmla="*/ 225 h 250"/>
                <a:gd name="T28" fmla="*/ 116 w 290"/>
                <a:gd name="T29" fmla="*/ 225 h 250"/>
                <a:gd name="T30" fmla="*/ 111 w 290"/>
                <a:gd name="T31" fmla="*/ 248 h 250"/>
                <a:gd name="T32" fmla="*/ 96 w 290"/>
                <a:gd name="T33" fmla="*/ 203 h 250"/>
                <a:gd name="T34" fmla="*/ 88 w 290"/>
                <a:gd name="T35" fmla="*/ 169 h 250"/>
                <a:gd name="T36" fmla="*/ 106 w 290"/>
                <a:gd name="T37" fmla="*/ 168 h 250"/>
                <a:gd name="T38" fmla="*/ 87 w 290"/>
                <a:gd name="T39" fmla="*/ 95 h 250"/>
                <a:gd name="T40" fmla="*/ 87 w 290"/>
                <a:gd name="T41" fmla="*/ 73 h 250"/>
                <a:gd name="T42" fmla="*/ 79 w 290"/>
                <a:gd name="T43" fmla="*/ 97 h 250"/>
                <a:gd name="T44" fmla="*/ 115 w 290"/>
                <a:gd name="T45" fmla="*/ 67 h 250"/>
                <a:gd name="T46" fmla="*/ 134 w 290"/>
                <a:gd name="T47" fmla="*/ 63 h 250"/>
                <a:gd name="T48" fmla="*/ 144 w 290"/>
                <a:gd name="T49" fmla="*/ 85 h 250"/>
                <a:gd name="T50" fmla="*/ 144 w 290"/>
                <a:gd name="T51" fmla="*/ 60 h 250"/>
                <a:gd name="T52" fmla="*/ 106 w 290"/>
                <a:gd name="T53" fmla="*/ 125 h 250"/>
                <a:gd name="T54" fmla="*/ 63 w 290"/>
                <a:gd name="T55" fmla="*/ 109 h 250"/>
                <a:gd name="T56" fmla="*/ 79 w 290"/>
                <a:gd name="T57" fmla="*/ 107 h 250"/>
                <a:gd name="T58" fmla="*/ 115 w 290"/>
                <a:gd name="T59" fmla="*/ 123 h 250"/>
                <a:gd name="T60" fmla="*/ 115 w 290"/>
                <a:gd name="T61" fmla="*/ 100 h 250"/>
                <a:gd name="T62" fmla="*/ 166 w 290"/>
                <a:gd name="T63" fmla="*/ 116 h 250"/>
                <a:gd name="T64" fmla="*/ 88 w 290"/>
                <a:gd name="T65" fmla="*/ 138 h 250"/>
                <a:gd name="T66" fmla="*/ 106 w 290"/>
                <a:gd name="T67" fmla="*/ 135 h 250"/>
                <a:gd name="T68" fmla="*/ 63 w 290"/>
                <a:gd name="T69" fmla="*/ 162 h 250"/>
                <a:gd name="T70" fmla="*/ 63 w 290"/>
                <a:gd name="T71" fmla="*/ 141 h 250"/>
                <a:gd name="T72" fmla="*/ 134 w 290"/>
                <a:gd name="T73" fmla="*/ 156 h 250"/>
                <a:gd name="T74" fmla="*/ 144 w 290"/>
                <a:gd name="T75" fmla="*/ 131 h 250"/>
                <a:gd name="T76" fmla="*/ 166 w 290"/>
                <a:gd name="T77" fmla="*/ 128 h 250"/>
                <a:gd name="T78" fmla="*/ 63 w 290"/>
                <a:gd name="T79" fmla="*/ 192 h 250"/>
                <a:gd name="T80" fmla="*/ 63 w 290"/>
                <a:gd name="T81" fmla="*/ 171 h 250"/>
                <a:gd name="T82" fmla="*/ 135 w 290"/>
                <a:gd name="T83" fmla="*/ 190 h 250"/>
                <a:gd name="T84" fmla="*/ 144 w 290"/>
                <a:gd name="T85" fmla="*/ 165 h 250"/>
                <a:gd name="T86" fmla="*/ 166 w 290"/>
                <a:gd name="T87" fmla="*/ 16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 h="250">
                  <a:moveTo>
                    <a:pt x="0" y="231"/>
                  </a:moveTo>
                  <a:cubicBezTo>
                    <a:pt x="19" y="231"/>
                    <a:pt x="19" y="231"/>
                    <a:pt x="19" y="231"/>
                  </a:cubicBezTo>
                  <a:cubicBezTo>
                    <a:pt x="19" y="60"/>
                    <a:pt x="19" y="60"/>
                    <a:pt x="19" y="60"/>
                  </a:cubicBezTo>
                  <a:cubicBezTo>
                    <a:pt x="19" y="53"/>
                    <a:pt x="19" y="53"/>
                    <a:pt x="19" y="53"/>
                  </a:cubicBezTo>
                  <a:cubicBezTo>
                    <a:pt x="26" y="51"/>
                    <a:pt x="26" y="51"/>
                    <a:pt x="26" y="51"/>
                  </a:cubicBezTo>
                  <a:cubicBezTo>
                    <a:pt x="202" y="4"/>
                    <a:pt x="202" y="4"/>
                    <a:pt x="202" y="4"/>
                  </a:cubicBezTo>
                  <a:cubicBezTo>
                    <a:pt x="214" y="0"/>
                    <a:pt x="214" y="0"/>
                    <a:pt x="214" y="0"/>
                  </a:cubicBezTo>
                  <a:cubicBezTo>
                    <a:pt x="214" y="13"/>
                    <a:pt x="214" y="13"/>
                    <a:pt x="214" y="13"/>
                  </a:cubicBezTo>
                  <a:cubicBezTo>
                    <a:pt x="214" y="73"/>
                    <a:pt x="214" y="73"/>
                    <a:pt x="214" y="73"/>
                  </a:cubicBezTo>
                  <a:cubicBezTo>
                    <a:pt x="224" y="73"/>
                    <a:pt x="224" y="73"/>
                    <a:pt x="224" y="73"/>
                  </a:cubicBezTo>
                  <a:cubicBezTo>
                    <a:pt x="224" y="4"/>
                    <a:pt x="224" y="4"/>
                    <a:pt x="224" y="4"/>
                  </a:cubicBezTo>
                  <a:cubicBezTo>
                    <a:pt x="274" y="24"/>
                    <a:pt x="274" y="24"/>
                    <a:pt x="274" y="24"/>
                  </a:cubicBezTo>
                  <a:cubicBezTo>
                    <a:pt x="274" y="231"/>
                    <a:pt x="274" y="231"/>
                    <a:pt x="274" y="231"/>
                  </a:cubicBezTo>
                  <a:cubicBezTo>
                    <a:pt x="290" y="231"/>
                    <a:pt x="290" y="231"/>
                    <a:pt x="290" y="231"/>
                  </a:cubicBezTo>
                  <a:cubicBezTo>
                    <a:pt x="290" y="249"/>
                    <a:pt x="290" y="249"/>
                    <a:pt x="290" y="249"/>
                  </a:cubicBezTo>
                  <a:cubicBezTo>
                    <a:pt x="205" y="249"/>
                    <a:pt x="205" y="249"/>
                    <a:pt x="205" y="249"/>
                  </a:cubicBezTo>
                  <a:cubicBezTo>
                    <a:pt x="195" y="249"/>
                    <a:pt x="195" y="249"/>
                    <a:pt x="195" y="249"/>
                  </a:cubicBezTo>
                  <a:cubicBezTo>
                    <a:pt x="195" y="240"/>
                    <a:pt x="195" y="240"/>
                    <a:pt x="195" y="240"/>
                  </a:cubicBezTo>
                  <a:cubicBezTo>
                    <a:pt x="195" y="25"/>
                    <a:pt x="195" y="25"/>
                    <a:pt x="195" y="25"/>
                  </a:cubicBezTo>
                  <a:cubicBezTo>
                    <a:pt x="38" y="67"/>
                    <a:pt x="38" y="67"/>
                    <a:pt x="38" y="67"/>
                  </a:cubicBezTo>
                  <a:cubicBezTo>
                    <a:pt x="38" y="241"/>
                    <a:pt x="38" y="241"/>
                    <a:pt x="38" y="241"/>
                  </a:cubicBezTo>
                  <a:cubicBezTo>
                    <a:pt x="38" y="250"/>
                    <a:pt x="38" y="250"/>
                    <a:pt x="38" y="250"/>
                  </a:cubicBezTo>
                  <a:cubicBezTo>
                    <a:pt x="28" y="250"/>
                    <a:pt x="28" y="250"/>
                    <a:pt x="28" y="250"/>
                  </a:cubicBezTo>
                  <a:cubicBezTo>
                    <a:pt x="0" y="250"/>
                    <a:pt x="0" y="250"/>
                    <a:pt x="0" y="250"/>
                  </a:cubicBezTo>
                  <a:cubicBezTo>
                    <a:pt x="0" y="231"/>
                    <a:pt x="0" y="231"/>
                    <a:pt x="0" y="231"/>
                  </a:cubicBezTo>
                  <a:close/>
                  <a:moveTo>
                    <a:pt x="76" y="248"/>
                  </a:moveTo>
                  <a:cubicBezTo>
                    <a:pt x="81" y="248"/>
                    <a:pt x="86" y="248"/>
                    <a:pt x="91" y="248"/>
                  </a:cubicBezTo>
                  <a:cubicBezTo>
                    <a:pt x="91" y="241"/>
                    <a:pt x="91" y="233"/>
                    <a:pt x="91" y="226"/>
                  </a:cubicBezTo>
                  <a:cubicBezTo>
                    <a:pt x="91" y="218"/>
                    <a:pt x="91" y="211"/>
                    <a:pt x="91" y="204"/>
                  </a:cubicBezTo>
                  <a:cubicBezTo>
                    <a:pt x="86" y="204"/>
                    <a:pt x="81" y="204"/>
                    <a:pt x="76" y="204"/>
                  </a:cubicBezTo>
                  <a:cubicBezTo>
                    <a:pt x="76" y="211"/>
                    <a:pt x="76" y="219"/>
                    <a:pt x="76" y="226"/>
                  </a:cubicBezTo>
                  <a:cubicBezTo>
                    <a:pt x="76" y="233"/>
                    <a:pt x="76" y="241"/>
                    <a:pt x="76" y="248"/>
                  </a:cubicBezTo>
                  <a:close/>
                  <a:moveTo>
                    <a:pt x="136" y="248"/>
                  </a:moveTo>
                  <a:cubicBezTo>
                    <a:pt x="141" y="248"/>
                    <a:pt x="146" y="248"/>
                    <a:pt x="152" y="248"/>
                  </a:cubicBezTo>
                  <a:cubicBezTo>
                    <a:pt x="152" y="240"/>
                    <a:pt x="152" y="233"/>
                    <a:pt x="152" y="225"/>
                  </a:cubicBezTo>
                  <a:cubicBezTo>
                    <a:pt x="152" y="217"/>
                    <a:pt x="152" y="210"/>
                    <a:pt x="152" y="202"/>
                  </a:cubicBezTo>
                  <a:cubicBezTo>
                    <a:pt x="146" y="202"/>
                    <a:pt x="141" y="202"/>
                    <a:pt x="136" y="202"/>
                  </a:cubicBezTo>
                  <a:cubicBezTo>
                    <a:pt x="136" y="210"/>
                    <a:pt x="136" y="218"/>
                    <a:pt x="136" y="225"/>
                  </a:cubicBezTo>
                  <a:cubicBezTo>
                    <a:pt x="136" y="233"/>
                    <a:pt x="136" y="240"/>
                    <a:pt x="136" y="248"/>
                  </a:cubicBezTo>
                  <a:close/>
                  <a:moveTo>
                    <a:pt x="116" y="248"/>
                  </a:moveTo>
                  <a:cubicBezTo>
                    <a:pt x="121" y="248"/>
                    <a:pt x="126" y="248"/>
                    <a:pt x="131" y="248"/>
                  </a:cubicBezTo>
                  <a:cubicBezTo>
                    <a:pt x="131" y="240"/>
                    <a:pt x="131" y="233"/>
                    <a:pt x="131" y="225"/>
                  </a:cubicBezTo>
                  <a:cubicBezTo>
                    <a:pt x="131" y="218"/>
                    <a:pt x="131" y="210"/>
                    <a:pt x="131" y="203"/>
                  </a:cubicBezTo>
                  <a:cubicBezTo>
                    <a:pt x="126" y="203"/>
                    <a:pt x="121" y="203"/>
                    <a:pt x="116" y="203"/>
                  </a:cubicBezTo>
                  <a:cubicBezTo>
                    <a:pt x="116" y="210"/>
                    <a:pt x="116" y="218"/>
                    <a:pt x="116" y="225"/>
                  </a:cubicBezTo>
                  <a:cubicBezTo>
                    <a:pt x="116" y="233"/>
                    <a:pt x="116" y="240"/>
                    <a:pt x="116" y="248"/>
                  </a:cubicBezTo>
                  <a:close/>
                  <a:moveTo>
                    <a:pt x="96" y="248"/>
                  </a:moveTo>
                  <a:cubicBezTo>
                    <a:pt x="101" y="248"/>
                    <a:pt x="106" y="248"/>
                    <a:pt x="111" y="248"/>
                  </a:cubicBezTo>
                  <a:cubicBezTo>
                    <a:pt x="111" y="241"/>
                    <a:pt x="111" y="233"/>
                    <a:pt x="111" y="226"/>
                  </a:cubicBezTo>
                  <a:cubicBezTo>
                    <a:pt x="111" y="218"/>
                    <a:pt x="111" y="211"/>
                    <a:pt x="111" y="203"/>
                  </a:cubicBezTo>
                  <a:cubicBezTo>
                    <a:pt x="106" y="203"/>
                    <a:pt x="101" y="203"/>
                    <a:pt x="96" y="203"/>
                  </a:cubicBezTo>
                  <a:cubicBezTo>
                    <a:pt x="96" y="211"/>
                    <a:pt x="96" y="218"/>
                    <a:pt x="96" y="226"/>
                  </a:cubicBezTo>
                  <a:cubicBezTo>
                    <a:pt x="96" y="233"/>
                    <a:pt x="96" y="241"/>
                    <a:pt x="96" y="248"/>
                  </a:cubicBezTo>
                  <a:close/>
                  <a:moveTo>
                    <a:pt x="88" y="169"/>
                  </a:moveTo>
                  <a:cubicBezTo>
                    <a:pt x="88" y="177"/>
                    <a:pt x="88" y="184"/>
                    <a:pt x="88" y="191"/>
                  </a:cubicBezTo>
                  <a:cubicBezTo>
                    <a:pt x="94" y="191"/>
                    <a:pt x="100" y="191"/>
                    <a:pt x="106" y="191"/>
                  </a:cubicBezTo>
                  <a:cubicBezTo>
                    <a:pt x="106" y="183"/>
                    <a:pt x="106" y="176"/>
                    <a:pt x="106" y="168"/>
                  </a:cubicBezTo>
                  <a:cubicBezTo>
                    <a:pt x="100" y="168"/>
                    <a:pt x="94" y="169"/>
                    <a:pt x="88" y="169"/>
                  </a:cubicBezTo>
                  <a:close/>
                  <a:moveTo>
                    <a:pt x="87" y="73"/>
                  </a:moveTo>
                  <a:cubicBezTo>
                    <a:pt x="87" y="81"/>
                    <a:pt x="87" y="88"/>
                    <a:pt x="87" y="95"/>
                  </a:cubicBezTo>
                  <a:cubicBezTo>
                    <a:pt x="93" y="94"/>
                    <a:pt x="99" y="93"/>
                    <a:pt x="106" y="92"/>
                  </a:cubicBezTo>
                  <a:cubicBezTo>
                    <a:pt x="106" y="84"/>
                    <a:pt x="106" y="77"/>
                    <a:pt x="105" y="69"/>
                  </a:cubicBezTo>
                  <a:cubicBezTo>
                    <a:pt x="99" y="71"/>
                    <a:pt x="93" y="72"/>
                    <a:pt x="87" y="73"/>
                  </a:cubicBezTo>
                  <a:close/>
                  <a:moveTo>
                    <a:pt x="62" y="79"/>
                  </a:moveTo>
                  <a:cubicBezTo>
                    <a:pt x="62" y="86"/>
                    <a:pt x="62" y="93"/>
                    <a:pt x="62" y="100"/>
                  </a:cubicBezTo>
                  <a:cubicBezTo>
                    <a:pt x="68" y="99"/>
                    <a:pt x="73" y="98"/>
                    <a:pt x="79" y="97"/>
                  </a:cubicBezTo>
                  <a:cubicBezTo>
                    <a:pt x="79" y="90"/>
                    <a:pt x="79" y="82"/>
                    <a:pt x="79" y="75"/>
                  </a:cubicBezTo>
                  <a:cubicBezTo>
                    <a:pt x="73" y="76"/>
                    <a:pt x="68" y="78"/>
                    <a:pt x="62" y="79"/>
                  </a:cubicBezTo>
                  <a:close/>
                  <a:moveTo>
                    <a:pt x="115" y="67"/>
                  </a:moveTo>
                  <a:cubicBezTo>
                    <a:pt x="115" y="75"/>
                    <a:pt x="115" y="83"/>
                    <a:pt x="115" y="90"/>
                  </a:cubicBezTo>
                  <a:cubicBezTo>
                    <a:pt x="121" y="89"/>
                    <a:pt x="128" y="88"/>
                    <a:pt x="134" y="86"/>
                  </a:cubicBezTo>
                  <a:cubicBezTo>
                    <a:pt x="134" y="79"/>
                    <a:pt x="134" y="71"/>
                    <a:pt x="134" y="63"/>
                  </a:cubicBezTo>
                  <a:cubicBezTo>
                    <a:pt x="128" y="64"/>
                    <a:pt x="121" y="66"/>
                    <a:pt x="115" y="67"/>
                  </a:cubicBezTo>
                  <a:close/>
                  <a:moveTo>
                    <a:pt x="144" y="60"/>
                  </a:moveTo>
                  <a:cubicBezTo>
                    <a:pt x="144" y="69"/>
                    <a:pt x="144" y="77"/>
                    <a:pt x="144" y="85"/>
                  </a:cubicBezTo>
                  <a:cubicBezTo>
                    <a:pt x="151" y="83"/>
                    <a:pt x="159" y="82"/>
                    <a:pt x="166" y="80"/>
                  </a:cubicBezTo>
                  <a:cubicBezTo>
                    <a:pt x="166" y="72"/>
                    <a:pt x="166" y="64"/>
                    <a:pt x="166" y="56"/>
                  </a:cubicBezTo>
                  <a:cubicBezTo>
                    <a:pt x="159" y="57"/>
                    <a:pt x="151" y="59"/>
                    <a:pt x="144" y="60"/>
                  </a:cubicBezTo>
                  <a:close/>
                  <a:moveTo>
                    <a:pt x="87" y="105"/>
                  </a:moveTo>
                  <a:cubicBezTo>
                    <a:pt x="87" y="112"/>
                    <a:pt x="88" y="120"/>
                    <a:pt x="88" y="127"/>
                  </a:cubicBezTo>
                  <a:cubicBezTo>
                    <a:pt x="93" y="126"/>
                    <a:pt x="99" y="125"/>
                    <a:pt x="106" y="125"/>
                  </a:cubicBezTo>
                  <a:cubicBezTo>
                    <a:pt x="106" y="117"/>
                    <a:pt x="106" y="110"/>
                    <a:pt x="106" y="102"/>
                  </a:cubicBezTo>
                  <a:cubicBezTo>
                    <a:pt x="99" y="103"/>
                    <a:pt x="93" y="104"/>
                    <a:pt x="87" y="105"/>
                  </a:cubicBezTo>
                  <a:close/>
                  <a:moveTo>
                    <a:pt x="63" y="109"/>
                  </a:moveTo>
                  <a:cubicBezTo>
                    <a:pt x="63" y="116"/>
                    <a:pt x="63" y="124"/>
                    <a:pt x="63" y="131"/>
                  </a:cubicBezTo>
                  <a:cubicBezTo>
                    <a:pt x="68" y="130"/>
                    <a:pt x="74" y="129"/>
                    <a:pt x="79" y="128"/>
                  </a:cubicBezTo>
                  <a:cubicBezTo>
                    <a:pt x="79" y="121"/>
                    <a:pt x="79" y="114"/>
                    <a:pt x="79" y="107"/>
                  </a:cubicBezTo>
                  <a:cubicBezTo>
                    <a:pt x="74" y="108"/>
                    <a:pt x="68" y="108"/>
                    <a:pt x="63" y="109"/>
                  </a:cubicBezTo>
                  <a:close/>
                  <a:moveTo>
                    <a:pt x="115" y="100"/>
                  </a:moveTo>
                  <a:cubicBezTo>
                    <a:pt x="115" y="108"/>
                    <a:pt x="115" y="116"/>
                    <a:pt x="115" y="123"/>
                  </a:cubicBezTo>
                  <a:cubicBezTo>
                    <a:pt x="121" y="123"/>
                    <a:pt x="128" y="122"/>
                    <a:pt x="134" y="121"/>
                  </a:cubicBezTo>
                  <a:cubicBezTo>
                    <a:pt x="134" y="113"/>
                    <a:pt x="134" y="105"/>
                    <a:pt x="134" y="97"/>
                  </a:cubicBezTo>
                  <a:cubicBezTo>
                    <a:pt x="128" y="98"/>
                    <a:pt x="121" y="99"/>
                    <a:pt x="115" y="100"/>
                  </a:cubicBezTo>
                  <a:close/>
                  <a:moveTo>
                    <a:pt x="144" y="95"/>
                  </a:moveTo>
                  <a:cubicBezTo>
                    <a:pt x="144" y="103"/>
                    <a:pt x="144" y="111"/>
                    <a:pt x="144" y="119"/>
                  </a:cubicBezTo>
                  <a:cubicBezTo>
                    <a:pt x="151" y="118"/>
                    <a:pt x="159" y="117"/>
                    <a:pt x="166" y="116"/>
                  </a:cubicBezTo>
                  <a:cubicBezTo>
                    <a:pt x="166" y="108"/>
                    <a:pt x="166" y="100"/>
                    <a:pt x="166" y="92"/>
                  </a:cubicBezTo>
                  <a:cubicBezTo>
                    <a:pt x="159" y="93"/>
                    <a:pt x="151" y="94"/>
                    <a:pt x="144" y="95"/>
                  </a:cubicBezTo>
                  <a:close/>
                  <a:moveTo>
                    <a:pt x="88" y="138"/>
                  </a:moveTo>
                  <a:cubicBezTo>
                    <a:pt x="88" y="145"/>
                    <a:pt x="88" y="152"/>
                    <a:pt x="88" y="160"/>
                  </a:cubicBezTo>
                  <a:cubicBezTo>
                    <a:pt x="94" y="159"/>
                    <a:pt x="100" y="159"/>
                    <a:pt x="106" y="158"/>
                  </a:cubicBezTo>
                  <a:cubicBezTo>
                    <a:pt x="106" y="150"/>
                    <a:pt x="106" y="143"/>
                    <a:pt x="106" y="135"/>
                  </a:cubicBezTo>
                  <a:cubicBezTo>
                    <a:pt x="100" y="136"/>
                    <a:pt x="93" y="137"/>
                    <a:pt x="88" y="138"/>
                  </a:cubicBezTo>
                  <a:close/>
                  <a:moveTo>
                    <a:pt x="63" y="141"/>
                  </a:moveTo>
                  <a:cubicBezTo>
                    <a:pt x="63" y="148"/>
                    <a:pt x="63" y="155"/>
                    <a:pt x="63" y="162"/>
                  </a:cubicBezTo>
                  <a:cubicBezTo>
                    <a:pt x="68" y="161"/>
                    <a:pt x="74" y="161"/>
                    <a:pt x="79" y="160"/>
                  </a:cubicBezTo>
                  <a:cubicBezTo>
                    <a:pt x="79" y="153"/>
                    <a:pt x="79" y="146"/>
                    <a:pt x="79" y="139"/>
                  </a:cubicBezTo>
                  <a:cubicBezTo>
                    <a:pt x="74" y="139"/>
                    <a:pt x="68" y="140"/>
                    <a:pt x="63" y="141"/>
                  </a:cubicBezTo>
                  <a:close/>
                  <a:moveTo>
                    <a:pt x="115" y="134"/>
                  </a:moveTo>
                  <a:cubicBezTo>
                    <a:pt x="115" y="142"/>
                    <a:pt x="115" y="150"/>
                    <a:pt x="115" y="157"/>
                  </a:cubicBezTo>
                  <a:cubicBezTo>
                    <a:pt x="121" y="157"/>
                    <a:pt x="128" y="156"/>
                    <a:pt x="134" y="156"/>
                  </a:cubicBezTo>
                  <a:cubicBezTo>
                    <a:pt x="134" y="148"/>
                    <a:pt x="134" y="140"/>
                    <a:pt x="134" y="132"/>
                  </a:cubicBezTo>
                  <a:cubicBezTo>
                    <a:pt x="128" y="133"/>
                    <a:pt x="121" y="134"/>
                    <a:pt x="115" y="134"/>
                  </a:cubicBezTo>
                  <a:close/>
                  <a:moveTo>
                    <a:pt x="144" y="131"/>
                  </a:moveTo>
                  <a:cubicBezTo>
                    <a:pt x="144" y="139"/>
                    <a:pt x="144" y="147"/>
                    <a:pt x="144" y="155"/>
                  </a:cubicBezTo>
                  <a:cubicBezTo>
                    <a:pt x="151" y="154"/>
                    <a:pt x="159" y="154"/>
                    <a:pt x="166" y="153"/>
                  </a:cubicBezTo>
                  <a:cubicBezTo>
                    <a:pt x="166" y="145"/>
                    <a:pt x="166" y="136"/>
                    <a:pt x="166" y="128"/>
                  </a:cubicBezTo>
                  <a:cubicBezTo>
                    <a:pt x="159" y="129"/>
                    <a:pt x="151" y="130"/>
                    <a:pt x="144" y="131"/>
                  </a:cubicBezTo>
                  <a:close/>
                  <a:moveTo>
                    <a:pt x="63" y="171"/>
                  </a:moveTo>
                  <a:cubicBezTo>
                    <a:pt x="63" y="178"/>
                    <a:pt x="63" y="185"/>
                    <a:pt x="63" y="192"/>
                  </a:cubicBezTo>
                  <a:cubicBezTo>
                    <a:pt x="68" y="192"/>
                    <a:pt x="74" y="192"/>
                    <a:pt x="80" y="191"/>
                  </a:cubicBezTo>
                  <a:cubicBezTo>
                    <a:pt x="79" y="184"/>
                    <a:pt x="79" y="177"/>
                    <a:pt x="79" y="170"/>
                  </a:cubicBezTo>
                  <a:cubicBezTo>
                    <a:pt x="74" y="170"/>
                    <a:pt x="68" y="171"/>
                    <a:pt x="63" y="171"/>
                  </a:cubicBezTo>
                  <a:close/>
                  <a:moveTo>
                    <a:pt x="115" y="167"/>
                  </a:moveTo>
                  <a:cubicBezTo>
                    <a:pt x="115" y="175"/>
                    <a:pt x="115" y="183"/>
                    <a:pt x="115" y="190"/>
                  </a:cubicBezTo>
                  <a:cubicBezTo>
                    <a:pt x="121" y="190"/>
                    <a:pt x="128" y="190"/>
                    <a:pt x="135" y="190"/>
                  </a:cubicBezTo>
                  <a:cubicBezTo>
                    <a:pt x="135" y="182"/>
                    <a:pt x="135" y="174"/>
                    <a:pt x="135" y="166"/>
                  </a:cubicBezTo>
                  <a:cubicBezTo>
                    <a:pt x="128" y="167"/>
                    <a:pt x="121" y="167"/>
                    <a:pt x="115" y="167"/>
                  </a:cubicBezTo>
                  <a:close/>
                  <a:moveTo>
                    <a:pt x="144" y="165"/>
                  </a:moveTo>
                  <a:cubicBezTo>
                    <a:pt x="144" y="173"/>
                    <a:pt x="144" y="181"/>
                    <a:pt x="144" y="189"/>
                  </a:cubicBezTo>
                  <a:cubicBezTo>
                    <a:pt x="151" y="189"/>
                    <a:pt x="159" y="189"/>
                    <a:pt x="166" y="189"/>
                  </a:cubicBezTo>
                  <a:cubicBezTo>
                    <a:pt x="166" y="180"/>
                    <a:pt x="166" y="172"/>
                    <a:pt x="166" y="164"/>
                  </a:cubicBezTo>
                  <a:cubicBezTo>
                    <a:pt x="159" y="164"/>
                    <a:pt x="151" y="165"/>
                    <a:pt x="144" y="165"/>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8" name="îsļíḍè"/>
            <p:cNvSpPr/>
            <p:nvPr>
              <p:custDataLst>
                <p:tags r:id="rId5"/>
              </p:custDataLst>
            </p:nvPr>
          </p:nvSpPr>
          <p:spPr bwMode="auto">
            <a:xfrm>
              <a:off x="3896519" y="2689226"/>
              <a:ext cx="1582738" cy="1563688"/>
            </a:xfrm>
            <a:custGeom>
              <a:avLst/>
              <a:gdLst>
                <a:gd name="T0" fmla="*/ 184 w 285"/>
                <a:gd name="T1" fmla="*/ 94 h 280"/>
                <a:gd name="T2" fmla="*/ 216 w 285"/>
                <a:gd name="T3" fmla="*/ 108 h 280"/>
                <a:gd name="T4" fmla="*/ 244 w 285"/>
                <a:gd name="T5" fmla="*/ 0 h 280"/>
                <a:gd name="T6" fmla="*/ 159 w 285"/>
                <a:gd name="T7" fmla="*/ 45 h 280"/>
                <a:gd name="T8" fmla="*/ 132 w 285"/>
                <a:gd name="T9" fmla="*/ 146 h 280"/>
                <a:gd name="T10" fmla="*/ 120 w 285"/>
                <a:gd name="T11" fmla="*/ 146 h 280"/>
                <a:gd name="T12" fmla="*/ 72 w 285"/>
                <a:gd name="T13" fmla="*/ 128 h 280"/>
                <a:gd name="T14" fmla="*/ 28 w 285"/>
                <a:gd name="T15" fmla="*/ 81 h 280"/>
                <a:gd name="T16" fmla="*/ 28 w 285"/>
                <a:gd name="T17" fmla="*/ 96 h 280"/>
                <a:gd name="T18" fmla="*/ 72 w 285"/>
                <a:gd name="T19" fmla="*/ 146 h 280"/>
                <a:gd name="T20" fmla="*/ 28 w 285"/>
                <a:gd name="T21" fmla="*/ 146 h 280"/>
                <a:gd name="T22" fmla="*/ 72 w 285"/>
                <a:gd name="T23" fmla="*/ 193 h 280"/>
                <a:gd name="T24" fmla="*/ 28 w 285"/>
                <a:gd name="T25" fmla="*/ 210 h 280"/>
                <a:gd name="T26" fmla="*/ 28 w 285"/>
                <a:gd name="T27" fmla="*/ 225 h 280"/>
                <a:gd name="T28" fmla="*/ 72 w 285"/>
                <a:gd name="T29" fmla="*/ 242 h 280"/>
                <a:gd name="T30" fmla="*/ 28 w 285"/>
                <a:gd name="T31" fmla="*/ 242 h 280"/>
                <a:gd name="T32" fmla="*/ 274 w 285"/>
                <a:gd name="T33" fmla="*/ 86 h 280"/>
                <a:gd name="T34" fmla="*/ 235 w 285"/>
                <a:gd name="T35" fmla="*/ 51 h 280"/>
                <a:gd name="T36" fmla="*/ 235 w 285"/>
                <a:gd name="T37" fmla="*/ 62 h 280"/>
                <a:gd name="T38" fmla="*/ 274 w 285"/>
                <a:gd name="T39" fmla="*/ 99 h 280"/>
                <a:gd name="T40" fmla="*/ 235 w 285"/>
                <a:gd name="T41" fmla="*/ 99 h 280"/>
                <a:gd name="T42" fmla="*/ 274 w 285"/>
                <a:gd name="T43" fmla="*/ 133 h 280"/>
                <a:gd name="T44" fmla="*/ 235 w 285"/>
                <a:gd name="T45" fmla="*/ 146 h 280"/>
                <a:gd name="T46" fmla="*/ 235 w 285"/>
                <a:gd name="T47" fmla="*/ 157 h 280"/>
                <a:gd name="T48" fmla="*/ 274 w 285"/>
                <a:gd name="T49" fmla="*/ 170 h 280"/>
                <a:gd name="T50" fmla="*/ 235 w 285"/>
                <a:gd name="T51" fmla="*/ 170 h 280"/>
                <a:gd name="T52" fmla="*/ 198 w 285"/>
                <a:gd name="T53" fmla="*/ 267 h 280"/>
                <a:gd name="T54" fmla="*/ 175 w 285"/>
                <a:gd name="T55" fmla="*/ 254 h 280"/>
                <a:gd name="T56" fmla="*/ 175 w 285"/>
                <a:gd name="T57" fmla="*/ 267 h 280"/>
                <a:gd name="T58" fmla="*/ 198 w 285"/>
                <a:gd name="T59" fmla="*/ 236 h 280"/>
                <a:gd name="T60" fmla="*/ 188 w 285"/>
                <a:gd name="T61" fmla="*/ 236 h 280"/>
                <a:gd name="T62" fmla="*/ 198 w 285"/>
                <a:gd name="T63" fmla="*/ 230 h 280"/>
                <a:gd name="T64" fmla="*/ 175 w 285"/>
                <a:gd name="T65" fmla="*/ 236 h 280"/>
                <a:gd name="T66" fmla="*/ 175 w 285"/>
                <a:gd name="T67" fmla="*/ 250 h 280"/>
                <a:gd name="T68" fmla="*/ 184 w 285"/>
                <a:gd name="T69" fmla="*/ 217 h 280"/>
                <a:gd name="T70" fmla="*/ 175 w 285"/>
                <a:gd name="T71" fmla="*/ 217 h 280"/>
                <a:gd name="T72" fmla="*/ 132 w 285"/>
                <a:gd name="T73" fmla="*/ 264 h 280"/>
                <a:gd name="T74" fmla="*/ 120 w 285"/>
                <a:gd name="T75" fmla="*/ 221 h 280"/>
                <a:gd name="T76" fmla="*/ 120 w 285"/>
                <a:gd name="T77" fmla="*/ 239 h 280"/>
                <a:gd name="T78" fmla="*/ 132 w 285"/>
                <a:gd name="T79" fmla="*/ 197 h 280"/>
                <a:gd name="T80" fmla="*/ 120 w 285"/>
                <a:gd name="T81" fmla="*/ 197 h 280"/>
                <a:gd name="T82" fmla="*/ 132 w 285"/>
                <a:gd name="T83" fmla="*/ 190 h 280"/>
                <a:gd name="T84" fmla="*/ 181 w 285"/>
                <a:gd name="T85" fmla="*/ 146 h 280"/>
                <a:gd name="T86" fmla="*/ 181 w 285"/>
                <a:gd name="T87" fmla="*/ 165 h 280"/>
                <a:gd name="T88" fmla="*/ 173 w 285"/>
                <a:gd name="T89" fmla="*/ 146 h 280"/>
                <a:gd name="T90" fmla="*/ 161 w 285"/>
                <a:gd name="T91" fmla="*/ 146 h 280"/>
                <a:gd name="T92" fmla="*/ 153 w 285"/>
                <a:gd name="T93" fmla="*/ 165 h 280"/>
                <a:gd name="T94" fmla="*/ 0 w 285"/>
                <a:gd name="T95" fmla="*/ 280 h 280"/>
                <a:gd name="T96" fmla="*/ 87 w 285"/>
                <a:gd name="T97" fmla="*/ 60 h 280"/>
                <a:gd name="T98" fmla="*/ 54 w 285"/>
                <a:gd name="T99" fmla="*/ 60 h 280"/>
                <a:gd name="T100" fmla="*/ 166 w 285"/>
                <a:gd name="T101" fmla="*/ 207 h 280"/>
                <a:gd name="T102" fmla="*/ 226 w 285"/>
                <a:gd name="T103" fmla="*/ 207 h 280"/>
                <a:gd name="T104" fmla="*/ 238 w 285"/>
                <a:gd name="T105" fmla="*/ 280 h 280"/>
                <a:gd name="T106" fmla="*/ 223 w 285"/>
                <a:gd name="T107" fmla="*/ 36 h 280"/>
                <a:gd name="T108" fmla="*/ 139 w 285"/>
                <a:gd name="T109" fmla="*/ 75 h 280"/>
                <a:gd name="T110" fmla="*/ 195 w 285"/>
                <a:gd name="T111" fmla="*/ 105 h 280"/>
                <a:gd name="T112" fmla="*/ 206 w 285"/>
                <a:gd name="T113" fmla="*/ 194 h 280"/>
                <a:gd name="T114" fmla="*/ 106 w 285"/>
                <a:gd name="T115" fmla="*/ 280 h 280"/>
                <a:gd name="T116" fmla="*/ 119 w 285"/>
                <a:gd name="T117" fmla="*/ 105 h 280"/>
                <a:gd name="T118" fmla="*/ 96 w 285"/>
                <a:gd name="T119" fmla="*/ 31 h 280"/>
                <a:gd name="T120" fmla="*/ 109 w 285"/>
                <a:gd name="T121" fmla="*/ 97 h 280"/>
                <a:gd name="T122" fmla="*/ 96 w 285"/>
                <a:gd name="T123" fmla="*/ 3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 h="280">
                  <a:moveTo>
                    <a:pt x="160" y="67"/>
                  </a:moveTo>
                  <a:cubicBezTo>
                    <a:pt x="184" y="67"/>
                    <a:pt x="184" y="67"/>
                    <a:pt x="184" y="67"/>
                  </a:cubicBezTo>
                  <a:cubicBezTo>
                    <a:pt x="184" y="94"/>
                    <a:pt x="184" y="94"/>
                    <a:pt x="184" y="94"/>
                  </a:cubicBezTo>
                  <a:cubicBezTo>
                    <a:pt x="201" y="94"/>
                    <a:pt x="201" y="94"/>
                    <a:pt x="201" y="94"/>
                  </a:cubicBezTo>
                  <a:cubicBezTo>
                    <a:pt x="201" y="108"/>
                    <a:pt x="201" y="108"/>
                    <a:pt x="201" y="108"/>
                  </a:cubicBezTo>
                  <a:cubicBezTo>
                    <a:pt x="216" y="108"/>
                    <a:pt x="216" y="108"/>
                    <a:pt x="216" y="108"/>
                  </a:cubicBezTo>
                  <a:cubicBezTo>
                    <a:pt x="216" y="30"/>
                    <a:pt x="216" y="30"/>
                    <a:pt x="216" y="30"/>
                  </a:cubicBezTo>
                  <a:cubicBezTo>
                    <a:pt x="244" y="16"/>
                    <a:pt x="244" y="16"/>
                    <a:pt x="244" y="16"/>
                  </a:cubicBezTo>
                  <a:cubicBezTo>
                    <a:pt x="244" y="0"/>
                    <a:pt x="244" y="0"/>
                    <a:pt x="244" y="0"/>
                  </a:cubicBezTo>
                  <a:cubicBezTo>
                    <a:pt x="173" y="0"/>
                    <a:pt x="173" y="0"/>
                    <a:pt x="173" y="0"/>
                  </a:cubicBezTo>
                  <a:cubicBezTo>
                    <a:pt x="173" y="45"/>
                    <a:pt x="173" y="45"/>
                    <a:pt x="173" y="45"/>
                  </a:cubicBezTo>
                  <a:cubicBezTo>
                    <a:pt x="159" y="45"/>
                    <a:pt x="159" y="45"/>
                    <a:pt x="159" y="45"/>
                  </a:cubicBezTo>
                  <a:cubicBezTo>
                    <a:pt x="160" y="67"/>
                    <a:pt x="160" y="67"/>
                    <a:pt x="160" y="67"/>
                  </a:cubicBezTo>
                  <a:close/>
                  <a:moveTo>
                    <a:pt x="120" y="146"/>
                  </a:moveTo>
                  <a:cubicBezTo>
                    <a:pt x="132" y="146"/>
                    <a:pt x="132" y="146"/>
                    <a:pt x="132" y="146"/>
                  </a:cubicBezTo>
                  <a:cubicBezTo>
                    <a:pt x="132" y="165"/>
                    <a:pt x="132" y="165"/>
                    <a:pt x="132" y="165"/>
                  </a:cubicBezTo>
                  <a:cubicBezTo>
                    <a:pt x="120" y="165"/>
                    <a:pt x="120" y="165"/>
                    <a:pt x="120" y="165"/>
                  </a:cubicBezTo>
                  <a:cubicBezTo>
                    <a:pt x="120" y="146"/>
                    <a:pt x="120" y="146"/>
                    <a:pt x="120" y="146"/>
                  </a:cubicBezTo>
                  <a:close/>
                  <a:moveTo>
                    <a:pt x="28" y="114"/>
                  </a:moveTo>
                  <a:cubicBezTo>
                    <a:pt x="43" y="114"/>
                    <a:pt x="57" y="114"/>
                    <a:pt x="72" y="114"/>
                  </a:cubicBezTo>
                  <a:cubicBezTo>
                    <a:pt x="72" y="118"/>
                    <a:pt x="72" y="123"/>
                    <a:pt x="72" y="128"/>
                  </a:cubicBezTo>
                  <a:cubicBezTo>
                    <a:pt x="57" y="128"/>
                    <a:pt x="43" y="128"/>
                    <a:pt x="28" y="128"/>
                  </a:cubicBezTo>
                  <a:cubicBezTo>
                    <a:pt x="28" y="123"/>
                    <a:pt x="28" y="118"/>
                    <a:pt x="28" y="114"/>
                  </a:cubicBezTo>
                  <a:close/>
                  <a:moveTo>
                    <a:pt x="28" y="81"/>
                  </a:moveTo>
                  <a:cubicBezTo>
                    <a:pt x="72" y="81"/>
                    <a:pt x="72" y="81"/>
                    <a:pt x="72" y="81"/>
                  </a:cubicBezTo>
                  <a:cubicBezTo>
                    <a:pt x="72" y="96"/>
                    <a:pt x="72" y="96"/>
                    <a:pt x="72" y="96"/>
                  </a:cubicBezTo>
                  <a:cubicBezTo>
                    <a:pt x="28" y="96"/>
                    <a:pt x="28" y="96"/>
                    <a:pt x="28" y="96"/>
                  </a:cubicBezTo>
                  <a:cubicBezTo>
                    <a:pt x="28" y="81"/>
                    <a:pt x="28" y="81"/>
                    <a:pt x="28" y="81"/>
                  </a:cubicBezTo>
                  <a:close/>
                  <a:moveTo>
                    <a:pt x="28" y="146"/>
                  </a:moveTo>
                  <a:cubicBezTo>
                    <a:pt x="43" y="146"/>
                    <a:pt x="57" y="146"/>
                    <a:pt x="72" y="146"/>
                  </a:cubicBezTo>
                  <a:cubicBezTo>
                    <a:pt x="72" y="151"/>
                    <a:pt x="72" y="156"/>
                    <a:pt x="72" y="160"/>
                  </a:cubicBezTo>
                  <a:cubicBezTo>
                    <a:pt x="57" y="160"/>
                    <a:pt x="43" y="160"/>
                    <a:pt x="28" y="160"/>
                  </a:cubicBezTo>
                  <a:cubicBezTo>
                    <a:pt x="28" y="156"/>
                    <a:pt x="28" y="151"/>
                    <a:pt x="28" y="146"/>
                  </a:cubicBezTo>
                  <a:close/>
                  <a:moveTo>
                    <a:pt x="28" y="178"/>
                  </a:moveTo>
                  <a:cubicBezTo>
                    <a:pt x="43" y="178"/>
                    <a:pt x="57" y="178"/>
                    <a:pt x="72" y="178"/>
                  </a:cubicBezTo>
                  <a:cubicBezTo>
                    <a:pt x="72" y="183"/>
                    <a:pt x="72" y="188"/>
                    <a:pt x="72" y="193"/>
                  </a:cubicBezTo>
                  <a:cubicBezTo>
                    <a:pt x="57" y="193"/>
                    <a:pt x="43" y="193"/>
                    <a:pt x="28" y="193"/>
                  </a:cubicBezTo>
                  <a:cubicBezTo>
                    <a:pt x="28" y="188"/>
                    <a:pt x="28" y="183"/>
                    <a:pt x="28" y="178"/>
                  </a:cubicBezTo>
                  <a:close/>
                  <a:moveTo>
                    <a:pt x="28" y="210"/>
                  </a:moveTo>
                  <a:cubicBezTo>
                    <a:pt x="43" y="210"/>
                    <a:pt x="57" y="210"/>
                    <a:pt x="72" y="210"/>
                  </a:cubicBezTo>
                  <a:cubicBezTo>
                    <a:pt x="72" y="215"/>
                    <a:pt x="72" y="220"/>
                    <a:pt x="72" y="225"/>
                  </a:cubicBezTo>
                  <a:cubicBezTo>
                    <a:pt x="57" y="225"/>
                    <a:pt x="43" y="225"/>
                    <a:pt x="28" y="225"/>
                  </a:cubicBezTo>
                  <a:cubicBezTo>
                    <a:pt x="28" y="220"/>
                    <a:pt x="28" y="215"/>
                    <a:pt x="28" y="210"/>
                  </a:cubicBezTo>
                  <a:close/>
                  <a:moveTo>
                    <a:pt x="28" y="242"/>
                  </a:moveTo>
                  <a:cubicBezTo>
                    <a:pt x="72" y="242"/>
                    <a:pt x="72" y="242"/>
                    <a:pt x="72" y="242"/>
                  </a:cubicBezTo>
                  <a:cubicBezTo>
                    <a:pt x="72" y="257"/>
                    <a:pt x="72" y="257"/>
                    <a:pt x="72" y="257"/>
                  </a:cubicBezTo>
                  <a:cubicBezTo>
                    <a:pt x="28" y="257"/>
                    <a:pt x="28" y="257"/>
                    <a:pt x="28" y="257"/>
                  </a:cubicBezTo>
                  <a:cubicBezTo>
                    <a:pt x="28" y="242"/>
                    <a:pt x="28" y="242"/>
                    <a:pt x="28" y="242"/>
                  </a:cubicBezTo>
                  <a:close/>
                  <a:moveTo>
                    <a:pt x="235" y="75"/>
                  </a:moveTo>
                  <a:cubicBezTo>
                    <a:pt x="248" y="75"/>
                    <a:pt x="261" y="75"/>
                    <a:pt x="274" y="75"/>
                  </a:cubicBezTo>
                  <a:cubicBezTo>
                    <a:pt x="274" y="79"/>
                    <a:pt x="274" y="82"/>
                    <a:pt x="274" y="86"/>
                  </a:cubicBezTo>
                  <a:cubicBezTo>
                    <a:pt x="261" y="86"/>
                    <a:pt x="248" y="86"/>
                    <a:pt x="235" y="86"/>
                  </a:cubicBezTo>
                  <a:cubicBezTo>
                    <a:pt x="235" y="82"/>
                    <a:pt x="235" y="79"/>
                    <a:pt x="235" y="75"/>
                  </a:cubicBezTo>
                  <a:close/>
                  <a:moveTo>
                    <a:pt x="235" y="51"/>
                  </a:moveTo>
                  <a:cubicBezTo>
                    <a:pt x="274" y="51"/>
                    <a:pt x="274" y="51"/>
                    <a:pt x="274" y="51"/>
                  </a:cubicBezTo>
                  <a:cubicBezTo>
                    <a:pt x="274" y="62"/>
                    <a:pt x="274" y="62"/>
                    <a:pt x="274" y="62"/>
                  </a:cubicBezTo>
                  <a:cubicBezTo>
                    <a:pt x="235" y="62"/>
                    <a:pt x="235" y="62"/>
                    <a:pt x="235" y="62"/>
                  </a:cubicBezTo>
                  <a:cubicBezTo>
                    <a:pt x="235" y="51"/>
                    <a:pt x="235" y="51"/>
                    <a:pt x="235" y="51"/>
                  </a:cubicBezTo>
                  <a:close/>
                  <a:moveTo>
                    <a:pt x="235" y="99"/>
                  </a:moveTo>
                  <a:cubicBezTo>
                    <a:pt x="248" y="99"/>
                    <a:pt x="261" y="99"/>
                    <a:pt x="274" y="99"/>
                  </a:cubicBezTo>
                  <a:cubicBezTo>
                    <a:pt x="274" y="102"/>
                    <a:pt x="274" y="106"/>
                    <a:pt x="274" y="110"/>
                  </a:cubicBezTo>
                  <a:cubicBezTo>
                    <a:pt x="261" y="110"/>
                    <a:pt x="248" y="110"/>
                    <a:pt x="235" y="110"/>
                  </a:cubicBezTo>
                  <a:cubicBezTo>
                    <a:pt x="235" y="106"/>
                    <a:pt x="235" y="102"/>
                    <a:pt x="235" y="99"/>
                  </a:cubicBezTo>
                  <a:close/>
                  <a:moveTo>
                    <a:pt x="235" y="122"/>
                  </a:moveTo>
                  <a:cubicBezTo>
                    <a:pt x="248" y="122"/>
                    <a:pt x="261" y="122"/>
                    <a:pt x="274" y="122"/>
                  </a:cubicBezTo>
                  <a:cubicBezTo>
                    <a:pt x="274" y="126"/>
                    <a:pt x="274" y="130"/>
                    <a:pt x="274" y="133"/>
                  </a:cubicBezTo>
                  <a:cubicBezTo>
                    <a:pt x="261" y="133"/>
                    <a:pt x="248" y="133"/>
                    <a:pt x="235" y="133"/>
                  </a:cubicBezTo>
                  <a:cubicBezTo>
                    <a:pt x="235" y="130"/>
                    <a:pt x="235" y="126"/>
                    <a:pt x="235" y="122"/>
                  </a:cubicBezTo>
                  <a:close/>
                  <a:moveTo>
                    <a:pt x="235" y="146"/>
                  </a:moveTo>
                  <a:cubicBezTo>
                    <a:pt x="248" y="146"/>
                    <a:pt x="261" y="146"/>
                    <a:pt x="274" y="146"/>
                  </a:cubicBezTo>
                  <a:cubicBezTo>
                    <a:pt x="274" y="150"/>
                    <a:pt x="274" y="153"/>
                    <a:pt x="274" y="157"/>
                  </a:cubicBezTo>
                  <a:cubicBezTo>
                    <a:pt x="261" y="157"/>
                    <a:pt x="248" y="157"/>
                    <a:pt x="235" y="157"/>
                  </a:cubicBezTo>
                  <a:cubicBezTo>
                    <a:pt x="235" y="153"/>
                    <a:pt x="235" y="150"/>
                    <a:pt x="235" y="146"/>
                  </a:cubicBezTo>
                  <a:close/>
                  <a:moveTo>
                    <a:pt x="235" y="170"/>
                  </a:moveTo>
                  <a:cubicBezTo>
                    <a:pt x="274" y="170"/>
                    <a:pt x="274" y="170"/>
                    <a:pt x="274" y="170"/>
                  </a:cubicBezTo>
                  <a:cubicBezTo>
                    <a:pt x="274" y="181"/>
                    <a:pt x="274" y="181"/>
                    <a:pt x="274" y="181"/>
                  </a:cubicBezTo>
                  <a:cubicBezTo>
                    <a:pt x="235" y="181"/>
                    <a:pt x="235" y="181"/>
                    <a:pt x="235" y="181"/>
                  </a:cubicBezTo>
                  <a:cubicBezTo>
                    <a:pt x="235" y="170"/>
                    <a:pt x="235" y="170"/>
                    <a:pt x="235" y="170"/>
                  </a:cubicBezTo>
                  <a:close/>
                  <a:moveTo>
                    <a:pt x="188" y="254"/>
                  </a:moveTo>
                  <a:cubicBezTo>
                    <a:pt x="198" y="254"/>
                    <a:pt x="198" y="254"/>
                    <a:pt x="198" y="254"/>
                  </a:cubicBezTo>
                  <a:cubicBezTo>
                    <a:pt x="198" y="267"/>
                    <a:pt x="198" y="267"/>
                    <a:pt x="198" y="267"/>
                  </a:cubicBezTo>
                  <a:cubicBezTo>
                    <a:pt x="188" y="267"/>
                    <a:pt x="188" y="267"/>
                    <a:pt x="188" y="267"/>
                  </a:cubicBezTo>
                  <a:cubicBezTo>
                    <a:pt x="188" y="254"/>
                    <a:pt x="188" y="254"/>
                    <a:pt x="188" y="254"/>
                  </a:cubicBezTo>
                  <a:close/>
                  <a:moveTo>
                    <a:pt x="175" y="254"/>
                  </a:moveTo>
                  <a:cubicBezTo>
                    <a:pt x="184" y="254"/>
                    <a:pt x="184" y="254"/>
                    <a:pt x="184" y="254"/>
                  </a:cubicBezTo>
                  <a:cubicBezTo>
                    <a:pt x="184" y="267"/>
                    <a:pt x="184" y="267"/>
                    <a:pt x="184" y="267"/>
                  </a:cubicBezTo>
                  <a:cubicBezTo>
                    <a:pt x="175" y="267"/>
                    <a:pt x="175" y="267"/>
                    <a:pt x="175" y="267"/>
                  </a:cubicBezTo>
                  <a:cubicBezTo>
                    <a:pt x="175" y="254"/>
                    <a:pt x="175" y="254"/>
                    <a:pt x="175" y="254"/>
                  </a:cubicBezTo>
                  <a:close/>
                  <a:moveTo>
                    <a:pt x="188" y="236"/>
                  </a:moveTo>
                  <a:cubicBezTo>
                    <a:pt x="198" y="236"/>
                    <a:pt x="198" y="236"/>
                    <a:pt x="198" y="236"/>
                  </a:cubicBezTo>
                  <a:cubicBezTo>
                    <a:pt x="198" y="250"/>
                    <a:pt x="198" y="250"/>
                    <a:pt x="198" y="250"/>
                  </a:cubicBezTo>
                  <a:cubicBezTo>
                    <a:pt x="188" y="250"/>
                    <a:pt x="188" y="250"/>
                    <a:pt x="188" y="250"/>
                  </a:cubicBezTo>
                  <a:cubicBezTo>
                    <a:pt x="188" y="236"/>
                    <a:pt x="188" y="236"/>
                    <a:pt x="188" y="236"/>
                  </a:cubicBezTo>
                  <a:close/>
                  <a:moveTo>
                    <a:pt x="188" y="217"/>
                  </a:moveTo>
                  <a:cubicBezTo>
                    <a:pt x="198" y="217"/>
                    <a:pt x="198" y="217"/>
                    <a:pt x="198" y="217"/>
                  </a:cubicBezTo>
                  <a:cubicBezTo>
                    <a:pt x="198" y="230"/>
                    <a:pt x="198" y="230"/>
                    <a:pt x="198" y="230"/>
                  </a:cubicBezTo>
                  <a:cubicBezTo>
                    <a:pt x="188" y="230"/>
                    <a:pt x="188" y="230"/>
                    <a:pt x="188" y="230"/>
                  </a:cubicBezTo>
                  <a:cubicBezTo>
                    <a:pt x="188" y="217"/>
                    <a:pt x="188" y="217"/>
                    <a:pt x="188" y="217"/>
                  </a:cubicBezTo>
                  <a:close/>
                  <a:moveTo>
                    <a:pt x="175" y="236"/>
                  </a:moveTo>
                  <a:cubicBezTo>
                    <a:pt x="184" y="236"/>
                    <a:pt x="184" y="236"/>
                    <a:pt x="184" y="236"/>
                  </a:cubicBezTo>
                  <a:cubicBezTo>
                    <a:pt x="184" y="250"/>
                    <a:pt x="184" y="250"/>
                    <a:pt x="184" y="250"/>
                  </a:cubicBezTo>
                  <a:cubicBezTo>
                    <a:pt x="175" y="250"/>
                    <a:pt x="175" y="250"/>
                    <a:pt x="175" y="250"/>
                  </a:cubicBezTo>
                  <a:cubicBezTo>
                    <a:pt x="175" y="236"/>
                    <a:pt x="175" y="236"/>
                    <a:pt x="175" y="236"/>
                  </a:cubicBezTo>
                  <a:close/>
                  <a:moveTo>
                    <a:pt x="175" y="217"/>
                  </a:moveTo>
                  <a:cubicBezTo>
                    <a:pt x="184" y="217"/>
                    <a:pt x="184" y="217"/>
                    <a:pt x="184" y="217"/>
                  </a:cubicBezTo>
                  <a:cubicBezTo>
                    <a:pt x="184" y="230"/>
                    <a:pt x="184" y="230"/>
                    <a:pt x="184" y="230"/>
                  </a:cubicBezTo>
                  <a:cubicBezTo>
                    <a:pt x="175" y="230"/>
                    <a:pt x="175" y="230"/>
                    <a:pt x="175" y="230"/>
                  </a:cubicBezTo>
                  <a:cubicBezTo>
                    <a:pt x="175" y="217"/>
                    <a:pt x="175" y="217"/>
                    <a:pt x="175" y="217"/>
                  </a:cubicBezTo>
                  <a:close/>
                  <a:moveTo>
                    <a:pt x="120" y="246"/>
                  </a:moveTo>
                  <a:cubicBezTo>
                    <a:pt x="132" y="246"/>
                    <a:pt x="132" y="246"/>
                    <a:pt x="132" y="246"/>
                  </a:cubicBezTo>
                  <a:cubicBezTo>
                    <a:pt x="132" y="264"/>
                    <a:pt x="132" y="264"/>
                    <a:pt x="132" y="264"/>
                  </a:cubicBezTo>
                  <a:cubicBezTo>
                    <a:pt x="120" y="264"/>
                    <a:pt x="120" y="264"/>
                    <a:pt x="120" y="264"/>
                  </a:cubicBezTo>
                  <a:cubicBezTo>
                    <a:pt x="120" y="246"/>
                    <a:pt x="120" y="246"/>
                    <a:pt x="120" y="246"/>
                  </a:cubicBezTo>
                  <a:close/>
                  <a:moveTo>
                    <a:pt x="120" y="221"/>
                  </a:moveTo>
                  <a:cubicBezTo>
                    <a:pt x="132" y="221"/>
                    <a:pt x="132" y="221"/>
                    <a:pt x="132" y="221"/>
                  </a:cubicBezTo>
                  <a:cubicBezTo>
                    <a:pt x="132" y="239"/>
                    <a:pt x="132" y="239"/>
                    <a:pt x="132" y="239"/>
                  </a:cubicBezTo>
                  <a:cubicBezTo>
                    <a:pt x="120" y="239"/>
                    <a:pt x="120" y="239"/>
                    <a:pt x="120" y="239"/>
                  </a:cubicBezTo>
                  <a:cubicBezTo>
                    <a:pt x="120" y="221"/>
                    <a:pt x="120" y="221"/>
                    <a:pt x="120" y="221"/>
                  </a:cubicBezTo>
                  <a:close/>
                  <a:moveTo>
                    <a:pt x="120" y="197"/>
                  </a:moveTo>
                  <a:cubicBezTo>
                    <a:pt x="132" y="197"/>
                    <a:pt x="132" y="197"/>
                    <a:pt x="132" y="197"/>
                  </a:cubicBezTo>
                  <a:cubicBezTo>
                    <a:pt x="132" y="215"/>
                    <a:pt x="132" y="215"/>
                    <a:pt x="132" y="215"/>
                  </a:cubicBezTo>
                  <a:cubicBezTo>
                    <a:pt x="120" y="215"/>
                    <a:pt x="120" y="215"/>
                    <a:pt x="120" y="215"/>
                  </a:cubicBezTo>
                  <a:cubicBezTo>
                    <a:pt x="120" y="197"/>
                    <a:pt x="120" y="197"/>
                    <a:pt x="120" y="197"/>
                  </a:cubicBezTo>
                  <a:close/>
                  <a:moveTo>
                    <a:pt x="120" y="171"/>
                  </a:moveTo>
                  <a:cubicBezTo>
                    <a:pt x="132" y="171"/>
                    <a:pt x="132" y="171"/>
                    <a:pt x="132" y="171"/>
                  </a:cubicBezTo>
                  <a:cubicBezTo>
                    <a:pt x="132" y="190"/>
                    <a:pt x="132" y="190"/>
                    <a:pt x="132" y="190"/>
                  </a:cubicBezTo>
                  <a:cubicBezTo>
                    <a:pt x="120" y="190"/>
                    <a:pt x="120" y="190"/>
                    <a:pt x="120" y="190"/>
                  </a:cubicBezTo>
                  <a:cubicBezTo>
                    <a:pt x="120" y="171"/>
                    <a:pt x="120" y="171"/>
                    <a:pt x="120" y="171"/>
                  </a:cubicBezTo>
                  <a:close/>
                  <a:moveTo>
                    <a:pt x="181" y="146"/>
                  </a:moveTo>
                  <a:cubicBezTo>
                    <a:pt x="193" y="146"/>
                    <a:pt x="193" y="146"/>
                    <a:pt x="193" y="146"/>
                  </a:cubicBezTo>
                  <a:cubicBezTo>
                    <a:pt x="193" y="165"/>
                    <a:pt x="193" y="165"/>
                    <a:pt x="193" y="165"/>
                  </a:cubicBezTo>
                  <a:cubicBezTo>
                    <a:pt x="181" y="165"/>
                    <a:pt x="181" y="165"/>
                    <a:pt x="181" y="165"/>
                  </a:cubicBezTo>
                  <a:cubicBezTo>
                    <a:pt x="181" y="146"/>
                    <a:pt x="181" y="146"/>
                    <a:pt x="181" y="146"/>
                  </a:cubicBezTo>
                  <a:close/>
                  <a:moveTo>
                    <a:pt x="161" y="146"/>
                  </a:moveTo>
                  <a:cubicBezTo>
                    <a:pt x="173" y="146"/>
                    <a:pt x="173" y="146"/>
                    <a:pt x="173" y="146"/>
                  </a:cubicBezTo>
                  <a:cubicBezTo>
                    <a:pt x="173" y="165"/>
                    <a:pt x="173" y="165"/>
                    <a:pt x="173" y="165"/>
                  </a:cubicBezTo>
                  <a:cubicBezTo>
                    <a:pt x="161" y="165"/>
                    <a:pt x="161" y="165"/>
                    <a:pt x="161" y="165"/>
                  </a:cubicBezTo>
                  <a:cubicBezTo>
                    <a:pt x="161" y="146"/>
                    <a:pt x="161" y="146"/>
                    <a:pt x="161" y="146"/>
                  </a:cubicBezTo>
                  <a:close/>
                  <a:moveTo>
                    <a:pt x="141" y="146"/>
                  </a:moveTo>
                  <a:cubicBezTo>
                    <a:pt x="153" y="146"/>
                    <a:pt x="153" y="146"/>
                    <a:pt x="153" y="146"/>
                  </a:cubicBezTo>
                  <a:cubicBezTo>
                    <a:pt x="153" y="165"/>
                    <a:pt x="153" y="165"/>
                    <a:pt x="153" y="165"/>
                  </a:cubicBezTo>
                  <a:cubicBezTo>
                    <a:pt x="141" y="165"/>
                    <a:pt x="141" y="165"/>
                    <a:pt x="141" y="165"/>
                  </a:cubicBezTo>
                  <a:cubicBezTo>
                    <a:pt x="141" y="146"/>
                    <a:pt x="141" y="146"/>
                    <a:pt x="141" y="146"/>
                  </a:cubicBezTo>
                  <a:close/>
                  <a:moveTo>
                    <a:pt x="0" y="280"/>
                  </a:moveTo>
                  <a:cubicBezTo>
                    <a:pt x="87" y="280"/>
                    <a:pt x="87" y="280"/>
                    <a:pt x="87" y="280"/>
                  </a:cubicBezTo>
                  <a:cubicBezTo>
                    <a:pt x="87" y="128"/>
                    <a:pt x="87" y="128"/>
                    <a:pt x="87" y="128"/>
                  </a:cubicBezTo>
                  <a:cubicBezTo>
                    <a:pt x="87" y="60"/>
                    <a:pt x="87" y="60"/>
                    <a:pt x="87" y="60"/>
                  </a:cubicBezTo>
                  <a:cubicBezTo>
                    <a:pt x="87" y="20"/>
                    <a:pt x="87" y="20"/>
                    <a:pt x="87" y="20"/>
                  </a:cubicBezTo>
                  <a:cubicBezTo>
                    <a:pt x="54" y="20"/>
                    <a:pt x="54" y="20"/>
                    <a:pt x="54" y="20"/>
                  </a:cubicBezTo>
                  <a:cubicBezTo>
                    <a:pt x="54" y="60"/>
                    <a:pt x="54" y="60"/>
                    <a:pt x="54" y="60"/>
                  </a:cubicBezTo>
                  <a:cubicBezTo>
                    <a:pt x="0" y="60"/>
                    <a:pt x="0" y="60"/>
                    <a:pt x="0" y="60"/>
                  </a:cubicBezTo>
                  <a:cubicBezTo>
                    <a:pt x="0" y="280"/>
                    <a:pt x="0" y="280"/>
                    <a:pt x="0" y="280"/>
                  </a:cubicBezTo>
                  <a:close/>
                  <a:moveTo>
                    <a:pt x="166" y="207"/>
                  </a:moveTo>
                  <a:cubicBezTo>
                    <a:pt x="166" y="280"/>
                    <a:pt x="166" y="280"/>
                    <a:pt x="166" y="280"/>
                  </a:cubicBezTo>
                  <a:cubicBezTo>
                    <a:pt x="226" y="280"/>
                    <a:pt x="226" y="280"/>
                    <a:pt x="226" y="280"/>
                  </a:cubicBezTo>
                  <a:cubicBezTo>
                    <a:pt x="226" y="207"/>
                    <a:pt x="226" y="207"/>
                    <a:pt x="226" y="207"/>
                  </a:cubicBezTo>
                  <a:cubicBezTo>
                    <a:pt x="166" y="207"/>
                    <a:pt x="166" y="207"/>
                    <a:pt x="166" y="207"/>
                  </a:cubicBezTo>
                  <a:close/>
                  <a:moveTo>
                    <a:pt x="285" y="280"/>
                  </a:moveTo>
                  <a:cubicBezTo>
                    <a:pt x="238" y="280"/>
                    <a:pt x="238" y="280"/>
                    <a:pt x="238" y="280"/>
                  </a:cubicBezTo>
                  <a:cubicBezTo>
                    <a:pt x="238" y="194"/>
                    <a:pt x="238" y="194"/>
                    <a:pt x="238" y="194"/>
                  </a:cubicBezTo>
                  <a:cubicBezTo>
                    <a:pt x="223" y="194"/>
                    <a:pt x="223" y="194"/>
                    <a:pt x="223" y="194"/>
                  </a:cubicBezTo>
                  <a:cubicBezTo>
                    <a:pt x="223" y="36"/>
                    <a:pt x="223" y="36"/>
                    <a:pt x="223" y="36"/>
                  </a:cubicBezTo>
                  <a:cubicBezTo>
                    <a:pt x="285" y="9"/>
                    <a:pt x="285" y="9"/>
                    <a:pt x="285" y="9"/>
                  </a:cubicBezTo>
                  <a:cubicBezTo>
                    <a:pt x="285" y="280"/>
                    <a:pt x="285" y="280"/>
                    <a:pt x="285" y="280"/>
                  </a:cubicBezTo>
                  <a:close/>
                  <a:moveTo>
                    <a:pt x="139" y="75"/>
                  </a:moveTo>
                  <a:cubicBezTo>
                    <a:pt x="175" y="75"/>
                    <a:pt x="175" y="75"/>
                    <a:pt x="175" y="75"/>
                  </a:cubicBezTo>
                  <a:cubicBezTo>
                    <a:pt x="175" y="105"/>
                    <a:pt x="175" y="105"/>
                    <a:pt x="175" y="105"/>
                  </a:cubicBezTo>
                  <a:cubicBezTo>
                    <a:pt x="195" y="105"/>
                    <a:pt x="195" y="105"/>
                    <a:pt x="195" y="105"/>
                  </a:cubicBezTo>
                  <a:cubicBezTo>
                    <a:pt x="195" y="131"/>
                    <a:pt x="195" y="131"/>
                    <a:pt x="195" y="131"/>
                  </a:cubicBezTo>
                  <a:cubicBezTo>
                    <a:pt x="206" y="131"/>
                    <a:pt x="206" y="131"/>
                    <a:pt x="206" y="131"/>
                  </a:cubicBezTo>
                  <a:cubicBezTo>
                    <a:pt x="206" y="194"/>
                    <a:pt x="206" y="194"/>
                    <a:pt x="206" y="194"/>
                  </a:cubicBezTo>
                  <a:cubicBezTo>
                    <a:pt x="153" y="194"/>
                    <a:pt x="153" y="194"/>
                    <a:pt x="153" y="194"/>
                  </a:cubicBezTo>
                  <a:cubicBezTo>
                    <a:pt x="153" y="280"/>
                    <a:pt x="153" y="280"/>
                    <a:pt x="153" y="280"/>
                  </a:cubicBezTo>
                  <a:cubicBezTo>
                    <a:pt x="106" y="280"/>
                    <a:pt x="106" y="280"/>
                    <a:pt x="106" y="280"/>
                  </a:cubicBezTo>
                  <a:cubicBezTo>
                    <a:pt x="106" y="131"/>
                    <a:pt x="106" y="131"/>
                    <a:pt x="106" y="131"/>
                  </a:cubicBezTo>
                  <a:cubicBezTo>
                    <a:pt x="119" y="131"/>
                    <a:pt x="119" y="131"/>
                    <a:pt x="119" y="131"/>
                  </a:cubicBezTo>
                  <a:cubicBezTo>
                    <a:pt x="119" y="105"/>
                    <a:pt x="119" y="105"/>
                    <a:pt x="119" y="105"/>
                  </a:cubicBezTo>
                  <a:cubicBezTo>
                    <a:pt x="139" y="105"/>
                    <a:pt x="139" y="105"/>
                    <a:pt x="139" y="105"/>
                  </a:cubicBezTo>
                  <a:cubicBezTo>
                    <a:pt x="139" y="75"/>
                    <a:pt x="139" y="75"/>
                    <a:pt x="139" y="75"/>
                  </a:cubicBezTo>
                  <a:close/>
                  <a:moveTo>
                    <a:pt x="96" y="31"/>
                  </a:moveTo>
                  <a:cubicBezTo>
                    <a:pt x="96" y="120"/>
                    <a:pt x="96" y="120"/>
                    <a:pt x="96" y="120"/>
                  </a:cubicBezTo>
                  <a:cubicBezTo>
                    <a:pt x="109" y="120"/>
                    <a:pt x="109" y="120"/>
                    <a:pt x="109" y="120"/>
                  </a:cubicBezTo>
                  <a:cubicBezTo>
                    <a:pt x="109" y="97"/>
                    <a:pt x="109" y="97"/>
                    <a:pt x="109" y="97"/>
                  </a:cubicBezTo>
                  <a:cubicBezTo>
                    <a:pt x="125" y="97"/>
                    <a:pt x="125" y="97"/>
                    <a:pt x="125" y="97"/>
                  </a:cubicBezTo>
                  <a:cubicBezTo>
                    <a:pt x="125" y="33"/>
                    <a:pt x="125" y="33"/>
                    <a:pt x="125" y="33"/>
                  </a:cubicBezTo>
                  <a:lnTo>
                    <a:pt x="96" y="31"/>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9" name="ís1iḓé"/>
            <p:cNvSpPr/>
            <p:nvPr>
              <p:custDataLst>
                <p:tags r:id="rId6"/>
              </p:custDataLst>
            </p:nvPr>
          </p:nvSpPr>
          <p:spPr bwMode="auto">
            <a:xfrm>
              <a:off x="5468144" y="2582863"/>
              <a:ext cx="1727200" cy="1658938"/>
            </a:xfrm>
            <a:custGeom>
              <a:avLst/>
              <a:gdLst>
                <a:gd name="T0" fmla="*/ 16 w 311"/>
                <a:gd name="T1" fmla="*/ 260 h 297"/>
                <a:gd name="T2" fmla="*/ 104 w 311"/>
                <a:gd name="T3" fmla="*/ 150 h 297"/>
                <a:gd name="T4" fmla="*/ 99 w 311"/>
                <a:gd name="T5" fmla="*/ 119 h 297"/>
                <a:gd name="T6" fmla="*/ 140 w 311"/>
                <a:gd name="T7" fmla="*/ 52 h 297"/>
                <a:gd name="T8" fmla="*/ 149 w 311"/>
                <a:gd name="T9" fmla="*/ 38 h 297"/>
                <a:gd name="T10" fmla="*/ 154 w 311"/>
                <a:gd name="T11" fmla="*/ 0 h 297"/>
                <a:gd name="T12" fmla="*/ 159 w 311"/>
                <a:gd name="T13" fmla="*/ 38 h 297"/>
                <a:gd name="T14" fmla="*/ 168 w 311"/>
                <a:gd name="T15" fmla="*/ 52 h 297"/>
                <a:gd name="T16" fmla="*/ 210 w 311"/>
                <a:gd name="T17" fmla="*/ 119 h 297"/>
                <a:gd name="T18" fmla="*/ 206 w 311"/>
                <a:gd name="T19" fmla="*/ 150 h 297"/>
                <a:gd name="T20" fmla="*/ 295 w 311"/>
                <a:gd name="T21" fmla="*/ 260 h 297"/>
                <a:gd name="T22" fmla="*/ 311 w 311"/>
                <a:gd name="T23" fmla="*/ 297 h 297"/>
                <a:gd name="T24" fmla="*/ 0 w 311"/>
                <a:gd name="T25" fmla="*/ 260 h 297"/>
                <a:gd name="T26" fmla="*/ 117 w 311"/>
                <a:gd name="T27" fmla="*/ 142 h 297"/>
                <a:gd name="T28" fmla="*/ 128 w 311"/>
                <a:gd name="T29" fmla="*/ 127 h 297"/>
                <a:gd name="T30" fmla="*/ 135 w 311"/>
                <a:gd name="T31" fmla="*/ 127 h 297"/>
                <a:gd name="T32" fmla="*/ 145 w 311"/>
                <a:gd name="T33" fmla="*/ 142 h 297"/>
                <a:gd name="T34" fmla="*/ 135 w 311"/>
                <a:gd name="T35" fmla="*/ 127 h 297"/>
                <a:gd name="T36" fmla="*/ 151 w 311"/>
                <a:gd name="T37" fmla="*/ 142 h 297"/>
                <a:gd name="T38" fmla="*/ 162 w 311"/>
                <a:gd name="T39" fmla="*/ 127 h 297"/>
                <a:gd name="T40" fmla="*/ 168 w 311"/>
                <a:gd name="T41" fmla="*/ 127 h 297"/>
                <a:gd name="T42" fmla="*/ 178 w 311"/>
                <a:gd name="T43" fmla="*/ 142 h 297"/>
                <a:gd name="T44" fmla="*/ 168 w 311"/>
                <a:gd name="T45" fmla="*/ 127 h 297"/>
                <a:gd name="T46" fmla="*/ 185 w 311"/>
                <a:gd name="T47" fmla="*/ 142 h 297"/>
                <a:gd name="T48" fmla="*/ 196 w 311"/>
                <a:gd name="T49" fmla="*/ 127 h 297"/>
                <a:gd name="T50" fmla="*/ 29 w 311"/>
                <a:gd name="T51" fmla="*/ 167 h 297"/>
                <a:gd name="T52" fmla="*/ 48 w 311"/>
                <a:gd name="T53" fmla="*/ 193 h 297"/>
                <a:gd name="T54" fmla="*/ 29 w 311"/>
                <a:gd name="T55" fmla="*/ 167 h 297"/>
                <a:gd name="T56" fmla="*/ 55 w 311"/>
                <a:gd name="T57" fmla="*/ 193 h 297"/>
                <a:gd name="T58" fmla="*/ 73 w 311"/>
                <a:gd name="T59" fmla="*/ 167 h 297"/>
                <a:gd name="T60" fmla="*/ 81 w 311"/>
                <a:gd name="T61" fmla="*/ 167 h 297"/>
                <a:gd name="T62" fmla="*/ 100 w 311"/>
                <a:gd name="T63" fmla="*/ 193 h 297"/>
                <a:gd name="T64" fmla="*/ 81 w 311"/>
                <a:gd name="T65" fmla="*/ 167 h 297"/>
                <a:gd name="T66" fmla="*/ 214 w 311"/>
                <a:gd name="T67" fmla="*/ 193 h 297"/>
                <a:gd name="T68" fmla="*/ 233 w 311"/>
                <a:gd name="T69" fmla="*/ 167 h 297"/>
                <a:gd name="T70" fmla="*/ 240 w 311"/>
                <a:gd name="T71" fmla="*/ 167 h 297"/>
                <a:gd name="T72" fmla="*/ 259 w 311"/>
                <a:gd name="T73" fmla="*/ 193 h 297"/>
                <a:gd name="T74" fmla="*/ 240 w 311"/>
                <a:gd name="T75" fmla="*/ 167 h 297"/>
                <a:gd name="T76" fmla="*/ 267 w 311"/>
                <a:gd name="T77" fmla="*/ 193 h 297"/>
                <a:gd name="T78" fmla="*/ 285 w 311"/>
                <a:gd name="T79" fmla="*/ 167 h 297"/>
                <a:gd name="T80" fmla="*/ 29 w 311"/>
                <a:gd name="T81" fmla="*/ 220 h 297"/>
                <a:gd name="T82" fmla="*/ 48 w 311"/>
                <a:gd name="T83" fmla="*/ 247 h 297"/>
                <a:gd name="T84" fmla="*/ 29 w 311"/>
                <a:gd name="T85" fmla="*/ 220 h 297"/>
                <a:gd name="T86" fmla="*/ 55 w 311"/>
                <a:gd name="T87" fmla="*/ 247 h 297"/>
                <a:gd name="T88" fmla="*/ 73 w 311"/>
                <a:gd name="T89" fmla="*/ 220 h 297"/>
                <a:gd name="T90" fmla="*/ 81 w 311"/>
                <a:gd name="T91" fmla="*/ 220 h 297"/>
                <a:gd name="T92" fmla="*/ 100 w 311"/>
                <a:gd name="T93" fmla="*/ 247 h 297"/>
                <a:gd name="T94" fmla="*/ 81 w 311"/>
                <a:gd name="T95" fmla="*/ 220 h 297"/>
                <a:gd name="T96" fmla="*/ 214 w 311"/>
                <a:gd name="T97" fmla="*/ 247 h 297"/>
                <a:gd name="T98" fmla="*/ 233 w 311"/>
                <a:gd name="T99" fmla="*/ 220 h 297"/>
                <a:gd name="T100" fmla="*/ 240 w 311"/>
                <a:gd name="T101" fmla="*/ 220 h 297"/>
                <a:gd name="T102" fmla="*/ 259 w 311"/>
                <a:gd name="T103" fmla="*/ 247 h 297"/>
                <a:gd name="T104" fmla="*/ 240 w 311"/>
                <a:gd name="T105" fmla="*/ 220 h 297"/>
                <a:gd name="T106" fmla="*/ 267 w 311"/>
                <a:gd name="T107" fmla="*/ 247 h 297"/>
                <a:gd name="T108" fmla="*/ 285 w 311"/>
                <a:gd name="T109" fmla="*/ 22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1" h="297">
                  <a:moveTo>
                    <a:pt x="0" y="260"/>
                  </a:moveTo>
                  <a:cubicBezTo>
                    <a:pt x="16" y="260"/>
                    <a:pt x="16" y="260"/>
                    <a:pt x="16" y="260"/>
                  </a:cubicBezTo>
                  <a:cubicBezTo>
                    <a:pt x="16" y="150"/>
                    <a:pt x="16" y="150"/>
                    <a:pt x="16" y="150"/>
                  </a:cubicBezTo>
                  <a:cubicBezTo>
                    <a:pt x="104" y="150"/>
                    <a:pt x="104" y="150"/>
                    <a:pt x="104" y="150"/>
                  </a:cubicBezTo>
                  <a:cubicBezTo>
                    <a:pt x="104" y="119"/>
                    <a:pt x="104" y="119"/>
                    <a:pt x="104" y="119"/>
                  </a:cubicBezTo>
                  <a:cubicBezTo>
                    <a:pt x="99" y="119"/>
                    <a:pt x="99" y="119"/>
                    <a:pt x="99" y="119"/>
                  </a:cubicBezTo>
                  <a:cubicBezTo>
                    <a:pt x="101" y="95"/>
                    <a:pt x="118" y="75"/>
                    <a:pt x="140" y="69"/>
                  </a:cubicBezTo>
                  <a:cubicBezTo>
                    <a:pt x="140" y="52"/>
                    <a:pt x="140" y="52"/>
                    <a:pt x="140" y="52"/>
                  </a:cubicBezTo>
                  <a:cubicBezTo>
                    <a:pt x="137" y="52"/>
                    <a:pt x="137" y="52"/>
                    <a:pt x="137" y="52"/>
                  </a:cubicBezTo>
                  <a:cubicBezTo>
                    <a:pt x="138" y="45"/>
                    <a:pt x="143" y="40"/>
                    <a:pt x="149" y="38"/>
                  </a:cubicBezTo>
                  <a:cubicBezTo>
                    <a:pt x="151" y="0"/>
                    <a:pt x="151" y="0"/>
                    <a:pt x="151" y="0"/>
                  </a:cubicBezTo>
                  <a:cubicBezTo>
                    <a:pt x="154" y="0"/>
                    <a:pt x="154" y="0"/>
                    <a:pt x="154" y="0"/>
                  </a:cubicBezTo>
                  <a:cubicBezTo>
                    <a:pt x="157" y="0"/>
                    <a:pt x="157" y="0"/>
                    <a:pt x="157" y="0"/>
                  </a:cubicBezTo>
                  <a:cubicBezTo>
                    <a:pt x="159" y="38"/>
                    <a:pt x="159" y="38"/>
                    <a:pt x="159" y="38"/>
                  </a:cubicBezTo>
                  <a:cubicBezTo>
                    <a:pt x="165" y="40"/>
                    <a:pt x="170" y="46"/>
                    <a:pt x="170" y="52"/>
                  </a:cubicBezTo>
                  <a:cubicBezTo>
                    <a:pt x="168" y="52"/>
                    <a:pt x="168" y="52"/>
                    <a:pt x="168" y="52"/>
                  </a:cubicBezTo>
                  <a:cubicBezTo>
                    <a:pt x="168" y="69"/>
                    <a:pt x="168" y="69"/>
                    <a:pt x="168" y="69"/>
                  </a:cubicBezTo>
                  <a:cubicBezTo>
                    <a:pt x="191" y="74"/>
                    <a:pt x="209" y="94"/>
                    <a:pt x="210" y="119"/>
                  </a:cubicBezTo>
                  <a:cubicBezTo>
                    <a:pt x="206" y="119"/>
                    <a:pt x="206" y="119"/>
                    <a:pt x="206" y="119"/>
                  </a:cubicBezTo>
                  <a:cubicBezTo>
                    <a:pt x="206" y="150"/>
                    <a:pt x="206" y="150"/>
                    <a:pt x="206" y="150"/>
                  </a:cubicBezTo>
                  <a:cubicBezTo>
                    <a:pt x="295" y="150"/>
                    <a:pt x="295" y="150"/>
                    <a:pt x="295" y="150"/>
                  </a:cubicBezTo>
                  <a:cubicBezTo>
                    <a:pt x="295" y="260"/>
                    <a:pt x="295" y="260"/>
                    <a:pt x="295" y="260"/>
                  </a:cubicBezTo>
                  <a:cubicBezTo>
                    <a:pt x="311" y="260"/>
                    <a:pt x="311" y="260"/>
                    <a:pt x="311" y="260"/>
                  </a:cubicBezTo>
                  <a:cubicBezTo>
                    <a:pt x="311" y="297"/>
                    <a:pt x="311" y="297"/>
                    <a:pt x="311" y="297"/>
                  </a:cubicBezTo>
                  <a:cubicBezTo>
                    <a:pt x="0" y="297"/>
                    <a:pt x="0" y="297"/>
                    <a:pt x="0" y="297"/>
                  </a:cubicBezTo>
                  <a:cubicBezTo>
                    <a:pt x="0" y="260"/>
                    <a:pt x="0" y="260"/>
                    <a:pt x="0" y="260"/>
                  </a:cubicBezTo>
                  <a:close/>
                  <a:moveTo>
                    <a:pt x="117" y="127"/>
                  </a:moveTo>
                  <a:cubicBezTo>
                    <a:pt x="117" y="142"/>
                    <a:pt x="117" y="142"/>
                    <a:pt x="117" y="142"/>
                  </a:cubicBezTo>
                  <a:cubicBezTo>
                    <a:pt x="128" y="142"/>
                    <a:pt x="128" y="142"/>
                    <a:pt x="128" y="142"/>
                  </a:cubicBezTo>
                  <a:cubicBezTo>
                    <a:pt x="128" y="127"/>
                    <a:pt x="128" y="127"/>
                    <a:pt x="128" y="127"/>
                  </a:cubicBezTo>
                  <a:cubicBezTo>
                    <a:pt x="117" y="127"/>
                    <a:pt x="117" y="127"/>
                    <a:pt x="117" y="127"/>
                  </a:cubicBezTo>
                  <a:close/>
                  <a:moveTo>
                    <a:pt x="135" y="127"/>
                  </a:moveTo>
                  <a:cubicBezTo>
                    <a:pt x="135" y="142"/>
                    <a:pt x="135" y="142"/>
                    <a:pt x="135" y="142"/>
                  </a:cubicBezTo>
                  <a:cubicBezTo>
                    <a:pt x="145" y="142"/>
                    <a:pt x="145" y="142"/>
                    <a:pt x="145" y="142"/>
                  </a:cubicBezTo>
                  <a:cubicBezTo>
                    <a:pt x="145" y="127"/>
                    <a:pt x="145" y="127"/>
                    <a:pt x="145" y="127"/>
                  </a:cubicBezTo>
                  <a:cubicBezTo>
                    <a:pt x="135" y="127"/>
                    <a:pt x="135" y="127"/>
                    <a:pt x="135" y="127"/>
                  </a:cubicBezTo>
                  <a:close/>
                  <a:moveTo>
                    <a:pt x="151" y="127"/>
                  </a:moveTo>
                  <a:cubicBezTo>
                    <a:pt x="151" y="142"/>
                    <a:pt x="151" y="142"/>
                    <a:pt x="151" y="142"/>
                  </a:cubicBezTo>
                  <a:cubicBezTo>
                    <a:pt x="162" y="142"/>
                    <a:pt x="162" y="142"/>
                    <a:pt x="162" y="142"/>
                  </a:cubicBezTo>
                  <a:cubicBezTo>
                    <a:pt x="162" y="127"/>
                    <a:pt x="162" y="127"/>
                    <a:pt x="162" y="127"/>
                  </a:cubicBezTo>
                  <a:cubicBezTo>
                    <a:pt x="151" y="127"/>
                    <a:pt x="151" y="127"/>
                    <a:pt x="151" y="127"/>
                  </a:cubicBezTo>
                  <a:close/>
                  <a:moveTo>
                    <a:pt x="168" y="127"/>
                  </a:moveTo>
                  <a:cubicBezTo>
                    <a:pt x="168" y="142"/>
                    <a:pt x="168" y="142"/>
                    <a:pt x="168" y="142"/>
                  </a:cubicBezTo>
                  <a:cubicBezTo>
                    <a:pt x="178" y="142"/>
                    <a:pt x="178" y="142"/>
                    <a:pt x="178" y="142"/>
                  </a:cubicBezTo>
                  <a:cubicBezTo>
                    <a:pt x="178" y="127"/>
                    <a:pt x="178" y="127"/>
                    <a:pt x="178" y="127"/>
                  </a:cubicBezTo>
                  <a:cubicBezTo>
                    <a:pt x="168" y="127"/>
                    <a:pt x="168" y="127"/>
                    <a:pt x="168" y="127"/>
                  </a:cubicBezTo>
                  <a:close/>
                  <a:moveTo>
                    <a:pt x="185" y="127"/>
                  </a:moveTo>
                  <a:cubicBezTo>
                    <a:pt x="185" y="142"/>
                    <a:pt x="185" y="142"/>
                    <a:pt x="185" y="142"/>
                  </a:cubicBezTo>
                  <a:cubicBezTo>
                    <a:pt x="196" y="142"/>
                    <a:pt x="196" y="142"/>
                    <a:pt x="196" y="142"/>
                  </a:cubicBezTo>
                  <a:cubicBezTo>
                    <a:pt x="196" y="127"/>
                    <a:pt x="196" y="127"/>
                    <a:pt x="196" y="127"/>
                  </a:cubicBezTo>
                  <a:cubicBezTo>
                    <a:pt x="185" y="127"/>
                    <a:pt x="185" y="127"/>
                    <a:pt x="185" y="127"/>
                  </a:cubicBezTo>
                  <a:close/>
                  <a:moveTo>
                    <a:pt x="29" y="167"/>
                  </a:moveTo>
                  <a:cubicBezTo>
                    <a:pt x="29" y="193"/>
                    <a:pt x="29" y="193"/>
                    <a:pt x="29" y="193"/>
                  </a:cubicBezTo>
                  <a:cubicBezTo>
                    <a:pt x="48" y="193"/>
                    <a:pt x="48" y="193"/>
                    <a:pt x="48" y="193"/>
                  </a:cubicBezTo>
                  <a:cubicBezTo>
                    <a:pt x="48" y="167"/>
                    <a:pt x="48" y="167"/>
                    <a:pt x="48" y="167"/>
                  </a:cubicBezTo>
                  <a:cubicBezTo>
                    <a:pt x="29" y="167"/>
                    <a:pt x="29" y="167"/>
                    <a:pt x="29" y="167"/>
                  </a:cubicBezTo>
                  <a:close/>
                  <a:moveTo>
                    <a:pt x="55" y="167"/>
                  </a:moveTo>
                  <a:cubicBezTo>
                    <a:pt x="55" y="193"/>
                    <a:pt x="55" y="193"/>
                    <a:pt x="55" y="193"/>
                  </a:cubicBezTo>
                  <a:cubicBezTo>
                    <a:pt x="73" y="193"/>
                    <a:pt x="73" y="193"/>
                    <a:pt x="73" y="193"/>
                  </a:cubicBezTo>
                  <a:cubicBezTo>
                    <a:pt x="73" y="167"/>
                    <a:pt x="73" y="167"/>
                    <a:pt x="73" y="167"/>
                  </a:cubicBezTo>
                  <a:cubicBezTo>
                    <a:pt x="55" y="167"/>
                    <a:pt x="55" y="167"/>
                    <a:pt x="55" y="167"/>
                  </a:cubicBezTo>
                  <a:close/>
                  <a:moveTo>
                    <a:pt x="81" y="167"/>
                  </a:moveTo>
                  <a:cubicBezTo>
                    <a:pt x="81" y="193"/>
                    <a:pt x="81" y="193"/>
                    <a:pt x="81" y="193"/>
                  </a:cubicBezTo>
                  <a:cubicBezTo>
                    <a:pt x="100" y="193"/>
                    <a:pt x="100" y="193"/>
                    <a:pt x="100" y="193"/>
                  </a:cubicBezTo>
                  <a:cubicBezTo>
                    <a:pt x="100" y="167"/>
                    <a:pt x="100" y="167"/>
                    <a:pt x="100" y="167"/>
                  </a:cubicBezTo>
                  <a:cubicBezTo>
                    <a:pt x="81" y="167"/>
                    <a:pt x="81" y="167"/>
                    <a:pt x="81" y="167"/>
                  </a:cubicBezTo>
                  <a:close/>
                  <a:moveTo>
                    <a:pt x="214" y="167"/>
                  </a:moveTo>
                  <a:cubicBezTo>
                    <a:pt x="214" y="193"/>
                    <a:pt x="214" y="193"/>
                    <a:pt x="214" y="193"/>
                  </a:cubicBezTo>
                  <a:cubicBezTo>
                    <a:pt x="233" y="193"/>
                    <a:pt x="233" y="193"/>
                    <a:pt x="233" y="193"/>
                  </a:cubicBezTo>
                  <a:cubicBezTo>
                    <a:pt x="233" y="167"/>
                    <a:pt x="233" y="167"/>
                    <a:pt x="233" y="167"/>
                  </a:cubicBezTo>
                  <a:cubicBezTo>
                    <a:pt x="214" y="167"/>
                    <a:pt x="214" y="167"/>
                    <a:pt x="214" y="167"/>
                  </a:cubicBezTo>
                  <a:close/>
                  <a:moveTo>
                    <a:pt x="240" y="167"/>
                  </a:moveTo>
                  <a:cubicBezTo>
                    <a:pt x="240" y="193"/>
                    <a:pt x="240" y="193"/>
                    <a:pt x="240" y="193"/>
                  </a:cubicBezTo>
                  <a:cubicBezTo>
                    <a:pt x="259" y="193"/>
                    <a:pt x="259" y="193"/>
                    <a:pt x="259" y="193"/>
                  </a:cubicBezTo>
                  <a:cubicBezTo>
                    <a:pt x="259" y="167"/>
                    <a:pt x="259" y="167"/>
                    <a:pt x="259" y="167"/>
                  </a:cubicBezTo>
                  <a:cubicBezTo>
                    <a:pt x="240" y="167"/>
                    <a:pt x="240" y="167"/>
                    <a:pt x="240" y="167"/>
                  </a:cubicBezTo>
                  <a:close/>
                  <a:moveTo>
                    <a:pt x="267" y="167"/>
                  </a:moveTo>
                  <a:cubicBezTo>
                    <a:pt x="267" y="193"/>
                    <a:pt x="267" y="193"/>
                    <a:pt x="267" y="193"/>
                  </a:cubicBezTo>
                  <a:cubicBezTo>
                    <a:pt x="285" y="193"/>
                    <a:pt x="285" y="193"/>
                    <a:pt x="285" y="193"/>
                  </a:cubicBezTo>
                  <a:cubicBezTo>
                    <a:pt x="285" y="167"/>
                    <a:pt x="285" y="167"/>
                    <a:pt x="285" y="167"/>
                  </a:cubicBezTo>
                  <a:cubicBezTo>
                    <a:pt x="267" y="167"/>
                    <a:pt x="267" y="167"/>
                    <a:pt x="267" y="167"/>
                  </a:cubicBezTo>
                  <a:close/>
                  <a:moveTo>
                    <a:pt x="29" y="220"/>
                  </a:moveTo>
                  <a:cubicBezTo>
                    <a:pt x="29" y="247"/>
                    <a:pt x="29" y="247"/>
                    <a:pt x="29" y="247"/>
                  </a:cubicBezTo>
                  <a:cubicBezTo>
                    <a:pt x="48" y="247"/>
                    <a:pt x="48" y="247"/>
                    <a:pt x="48" y="247"/>
                  </a:cubicBezTo>
                  <a:cubicBezTo>
                    <a:pt x="48" y="220"/>
                    <a:pt x="48" y="220"/>
                    <a:pt x="48" y="220"/>
                  </a:cubicBezTo>
                  <a:cubicBezTo>
                    <a:pt x="29" y="220"/>
                    <a:pt x="29" y="220"/>
                    <a:pt x="29" y="220"/>
                  </a:cubicBezTo>
                  <a:close/>
                  <a:moveTo>
                    <a:pt x="55" y="220"/>
                  </a:moveTo>
                  <a:cubicBezTo>
                    <a:pt x="55" y="247"/>
                    <a:pt x="55" y="247"/>
                    <a:pt x="55" y="247"/>
                  </a:cubicBezTo>
                  <a:cubicBezTo>
                    <a:pt x="73" y="247"/>
                    <a:pt x="73" y="247"/>
                    <a:pt x="73" y="247"/>
                  </a:cubicBezTo>
                  <a:cubicBezTo>
                    <a:pt x="73" y="220"/>
                    <a:pt x="73" y="220"/>
                    <a:pt x="73" y="220"/>
                  </a:cubicBezTo>
                  <a:cubicBezTo>
                    <a:pt x="55" y="220"/>
                    <a:pt x="55" y="220"/>
                    <a:pt x="55" y="220"/>
                  </a:cubicBezTo>
                  <a:close/>
                  <a:moveTo>
                    <a:pt x="81" y="220"/>
                  </a:moveTo>
                  <a:cubicBezTo>
                    <a:pt x="81" y="247"/>
                    <a:pt x="81" y="247"/>
                    <a:pt x="81" y="247"/>
                  </a:cubicBezTo>
                  <a:cubicBezTo>
                    <a:pt x="100" y="247"/>
                    <a:pt x="100" y="247"/>
                    <a:pt x="100" y="247"/>
                  </a:cubicBezTo>
                  <a:cubicBezTo>
                    <a:pt x="100" y="220"/>
                    <a:pt x="100" y="220"/>
                    <a:pt x="100" y="220"/>
                  </a:cubicBezTo>
                  <a:cubicBezTo>
                    <a:pt x="81" y="220"/>
                    <a:pt x="81" y="220"/>
                    <a:pt x="81" y="220"/>
                  </a:cubicBezTo>
                  <a:close/>
                  <a:moveTo>
                    <a:pt x="214" y="220"/>
                  </a:moveTo>
                  <a:cubicBezTo>
                    <a:pt x="214" y="247"/>
                    <a:pt x="214" y="247"/>
                    <a:pt x="214" y="247"/>
                  </a:cubicBezTo>
                  <a:cubicBezTo>
                    <a:pt x="233" y="247"/>
                    <a:pt x="233" y="247"/>
                    <a:pt x="233" y="247"/>
                  </a:cubicBezTo>
                  <a:cubicBezTo>
                    <a:pt x="233" y="220"/>
                    <a:pt x="233" y="220"/>
                    <a:pt x="233" y="220"/>
                  </a:cubicBezTo>
                  <a:cubicBezTo>
                    <a:pt x="214" y="220"/>
                    <a:pt x="214" y="220"/>
                    <a:pt x="214" y="220"/>
                  </a:cubicBezTo>
                  <a:close/>
                  <a:moveTo>
                    <a:pt x="240" y="220"/>
                  </a:moveTo>
                  <a:cubicBezTo>
                    <a:pt x="240" y="247"/>
                    <a:pt x="240" y="247"/>
                    <a:pt x="240" y="247"/>
                  </a:cubicBezTo>
                  <a:cubicBezTo>
                    <a:pt x="259" y="247"/>
                    <a:pt x="259" y="247"/>
                    <a:pt x="259" y="247"/>
                  </a:cubicBezTo>
                  <a:cubicBezTo>
                    <a:pt x="259" y="220"/>
                    <a:pt x="259" y="220"/>
                    <a:pt x="259" y="220"/>
                  </a:cubicBezTo>
                  <a:cubicBezTo>
                    <a:pt x="240" y="220"/>
                    <a:pt x="240" y="220"/>
                    <a:pt x="240" y="220"/>
                  </a:cubicBezTo>
                  <a:close/>
                  <a:moveTo>
                    <a:pt x="267" y="220"/>
                  </a:moveTo>
                  <a:cubicBezTo>
                    <a:pt x="267" y="247"/>
                    <a:pt x="267" y="247"/>
                    <a:pt x="267" y="247"/>
                  </a:cubicBezTo>
                  <a:cubicBezTo>
                    <a:pt x="285" y="247"/>
                    <a:pt x="285" y="247"/>
                    <a:pt x="285" y="247"/>
                  </a:cubicBezTo>
                  <a:cubicBezTo>
                    <a:pt x="285" y="220"/>
                    <a:pt x="285" y="220"/>
                    <a:pt x="285" y="220"/>
                  </a:cubicBezTo>
                  <a:lnTo>
                    <a:pt x="267" y="22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0" name="îṡliḍé"/>
            <p:cNvSpPr/>
            <p:nvPr>
              <p:custDataLst>
                <p:tags r:id="rId7"/>
              </p:custDataLst>
            </p:nvPr>
          </p:nvSpPr>
          <p:spPr bwMode="auto">
            <a:xfrm>
              <a:off x="1388269" y="3263901"/>
              <a:ext cx="1120775" cy="933450"/>
            </a:xfrm>
            <a:custGeom>
              <a:avLst/>
              <a:gdLst>
                <a:gd name="T0" fmla="*/ 26 w 202"/>
                <a:gd name="T1" fmla="*/ 167 h 167"/>
                <a:gd name="T2" fmla="*/ 111 w 202"/>
                <a:gd name="T3" fmla="*/ 167 h 167"/>
                <a:gd name="T4" fmla="*/ 111 w 202"/>
                <a:gd name="T5" fmla="*/ 115 h 167"/>
                <a:gd name="T6" fmla="*/ 147 w 202"/>
                <a:gd name="T7" fmla="*/ 115 h 167"/>
                <a:gd name="T8" fmla="*/ 147 w 202"/>
                <a:gd name="T9" fmla="*/ 167 h 167"/>
                <a:gd name="T10" fmla="*/ 176 w 202"/>
                <a:gd name="T11" fmla="*/ 167 h 167"/>
                <a:gd name="T12" fmla="*/ 176 w 202"/>
                <a:gd name="T13" fmla="*/ 102 h 167"/>
                <a:gd name="T14" fmla="*/ 202 w 202"/>
                <a:gd name="T15" fmla="*/ 102 h 167"/>
                <a:gd name="T16" fmla="*/ 162 w 202"/>
                <a:gd name="T17" fmla="*/ 61 h 167"/>
                <a:gd name="T18" fmla="*/ 162 w 202"/>
                <a:gd name="T19" fmla="*/ 30 h 167"/>
                <a:gd name="T20" fmla="*/ 166 w 202"/>
                <a:gd name="T21" fmla="*/ 30 h 167"/>
                <a:gd name="T22" fmla="*/ 166 w 202"/>
                <a:gd name="T23" fmla="*/ 22 h 167"/>
                <a:gd name="T24" fmla="*/ 136 w 202"/>
                <a:gd name="T25" fmla="*/ 22 h 167"/>
                <a:gd name="T26" fmla="*/ 136 w 202"/>
                <a:gd name="T27" fmla="*/ 30 h 167"/>
                <a:gd name="T28" fmla="*/ 140 w 202"/>
                <a:gd name="T29" fmla="*/ 30 h 167"/>
                <a:gd name="T30" fmla="*/ 140 w 202"/>
                <a:gd name="T31" fmla="*/ 40 h 167"/>
                <a:gd name="T32" fmla="*/ 101 w 202"/>
                <a:gd name="T33" fmla="*/ 0 h 167"/>
                <a:gd name="T34" fmla="*/ 51 w 202"/>
                <a:gd name="T35" fmla="*/ 51 h 167"/>
                <a:gd name="T36" fmla="*/ 0 w 202"/>
                <a:gd name="T37" fmla="*/ 102 h 167"/>
                <a:gd name="T38" fmla="*/ 26 w 202"/>
                <a:gd name="T39" fmla="*/ 102 h 167"/>
                <a:gd name="T40" fmla="*/ 26 w 202"/>
                <a:gd name="T41" fmla="*/ 167 h 167"/>
                <a:gd name="T42" fmla="*/ 101 w 202"/>
                <a:gd name="T43" fmla="*/ 49 h 167"/>
                <a:gd name="T44" fmla="*/ 112 w 202"/>
                <a:gd name="T45" fmla="*/ 61 h 167"/>
                <a:gd name="T46" fmla="*/ 101 w 202"/>
                <a:gd name="T47" fmla="*/ 72 h 167"/>
                <a:gd name="T48" fmla="*/ 89 w 202"/>
                <a:gd name="T49" fmla="*/ 61 h 167"/>
                <a:gd name="T50" fmla="*/ 101 w 202"/>
                <a:gd name="T51" fmla="*/ 49 h 167"/>
                <a:gd name="T52" fmla="*/ 54 w 202"/>
                <a:gd name="T53" fmla="*/ 117 h 167"/>
                <a:gd name="T54" fmla="*/ 80 w 202"/>
                <a:gd name="T55" fmla="*/ 117 h 167"/>
                <a:gd name="T56" fmla="*/ 80 w 202"/>
                <a:gd name="T57" fmla="*/ 147 h 167"/>
                <a:gd name="T58" fmla="*/ 54 w 202"/>
                <a:gd name="T59" fmla="*/ 147 h 167"/>
                <a:gd name="T60" fmla="*/ 54 w 202"/>
                <a:gd name="T61" fmla="*/ 11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2" h="167">
                  <a:moveTo>
                    <a:pt x="26" y="167"/>
                  </a:moveTo>
                  <a:cubicBezTo>
                    <a:pt x="111" y="167"/>
                    <a:pt x="111" y="167"/>
                    <a:pt x="111" y="167"/>
                  </a:cubicBezTo>
                  <a:cubicBezTo>
                    <a:pt x="111" y="115"/>
                    <a:pt x="111" y="115"/>
                    <a:pt x="111" y="115"/>
                  </a:cubicBezTo>
                  <a:cubicBezTo>
                    <a:pt x="147" y="115"/>
                    <a:pt x="147" y="115"/>
                    <a:pt x="147" y="115"/>
                  </a:cubicBezTo>
                  <a:cubicBezTo>
                    <a:pt x="147" y="167"/>
                    <a:pt x="147" y="167"/>
                    <a:pt x="147" y="167"/>
                  </a:cubicBezTo>
                  <a:cubicBezTo>
                    <a:pt x="176" y="167"/>
                    <a:pt x="176" y="167"/>
                    <a:pt x="176" y="167"/>
                  </a:cubicBezTo>
                  <a:cubicBezTo>
                    <a:pt x="176" y="102"/>
                    <a:pt x="176" y="102"/>
                    <a:pt x="176" y="102"/>
                  </a:cubicBezTo>
                  <a:cubicBezTo>
                    <a:pt x="202" y="102"/>
                    <a:pt x="202" y="102"/>
                    <a:pt x="202" y="102"/>
                  </a:cubicBezTo>
                  <a:cubicBezTo>
                    <a:pt x="162" y="61"/>
                    <a:pt x="162" y="61"/>
                    <a:pt x="162" y="61"/>
                  </a:cubicBezTo>
                  <a:cubicBezTo>
                    <a:pt x="162" y="30"/>
                    <a:pt x="162" y="30"/>
                    <a:pt x="162" y="30"/>
                  </a:cubicBezTo>
                  <a:cubicBezTo>
                    <a:pt x="166" y="30"/>
                    <a:pt x="166" y="30"/>
                    <a:pt x="166" y="30"/>
                  </a:cubicBezTo>
                  <a:cubicBezTo>
                    <a:pt x="166" y="22"/>
                    <a:pt x="166" y="22"/>
                    <a:pt x="166" y="22"/>
                  </a:cubicBezTo>
                  <a:cubicBezTo>
                    <a:pt x="136" y="22"/>
                    <a:pt x="136" y="22"/>
                    <a:pt x="136" y="22"/>
                  </a:cubicBezTo>
                  <a:cubicBezTo>
                    <a:pt x="136" y="30"/>
                    <a:pt x="136" y="30"/>
                    <a:pt x="136" y="30"/>
                  </a:cubicBezTo>
                  <a:cubicBezTo>
                    <a:pt x="140" y="30"/>
                    <a:pt x="140" y="30"/>
                    <a:pt x="140" y="30"/>
                  </a:cubicBezTo>
                  <a:cubicBezTo>
                    <a:pt x="140" y="40"/>
                    <a:pt x="140" y="40"/>
                    <a:pt x="140" y="40"/>
                  </a:cubicBezTo>
                  <a:cubicBezTo>
                    <a:pt x="101" y="0"/>
                    <a:pt x="101" y="0"/>
                    <a:pt x="101" y="0"/>
                  </a:cubicBezTo>
                  <a:cubicBezTo>
                    <a:pt x="51" y="51"/>
                    <a:pt x="51" y="51"/>
                    <a:pt x="51" y="51"/>
                  </a:cubicBezTo>
                  <a:cubicBezTo>
                    <a:pt x="0" y="102"/>
                    <a:pt x="0" y="102"/>
                    <a:pt x="0" y="102"/>
                  </a:cubicBezTo>
                  <a:cubicBezTo>
                    <a:pt x="26" y="102"/>
                    <a:pt x="26" y="102"/>
                    <a:pt x="26" y="102"/>
                  </a:cubicBezTo>
                  <a:cubicBezTo>
                    <a:pt x="26" y="167"/>
                    <a:pt x="26" y="167"/>
                    <a:pt x="26" y="167"/>
                  </a:cubicBezTo>
                  <a:close/>
                  <a:moveTo>
                    <a:pt x="101" y="49"/>
                  </a:moveTo>
                  <a:cubicBezTo>
                    <a:pt x="107" y="49"/>
                    <a:pt x="112" y="54"/>
                    <a:pt x="112" y="61"/>
                  </a:cubicBezTo>
                  <a:cubicBezTo>
                    <a:pt x="112" y="67"/>
                    <a:pt x="107" y="72"/>
                    <a:pt x="101" y="72"/>
                  </a:cubicBezTo>
                  <a:cubicBezTo>
                    <a:pt x="94" y="72"/>
                    <a:pt x="89" y="67"/>
                    <a:pt x="89" y="61"/>
                  </a:cubicBezTo>
                  <a:cubicBezTo>
                    <a:pt x="89" y="54"/>
                    <a:pt x="94" y="49"/>
                    <a:pt x="101" y="49"/>
                  </a:cubicBezTo>
                  <a:close/>
                  <a:moveTo>
                    <a:pt x="54" y="117"/>
                  </a:moveTo>
                  <a:cubicBezTo>
                    <a:pt x="80" y="117"/>
                    <a:pt x="80" y="117"/>
                    <a:pt x="80" y="117"/>
                  </a:cubicBezTo>
                  <a:cubicBezTo>
                    <a:pt x="80" y="147"/>
                    <a:pt x="80" y="147"/>
                    <a:pt x="80" y="147"/>
                  </a:cubicBezTo>
                  <a:cubicBezTo>
                    <a:pt x="54" y="147"/>
                    <a:pt x="54" y="147"/>
                    <a:pt x="54" y="147"/>
                  </a:cubicBezTo>
                  <a:lnTo>
                    <a:pt x="54" y="117"/>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1" name="íṡľiḍê"/>
            <p:cNvSpPr/>
            <p:nvPr>
              <p:custDataLst>
                <p:tags r:id="rId8"/>
              </p:custDataLst>
            </p:nvPr>
          </p:nvSpPr>
          <p:spPr bwMode="auto">
            <a:xfrm>
              <a:off x="8233569" y="2782888"/>
              <a:ext cx="1471613" cy="1403350"/>
            </a:xfrm>
            <a:custGeom>
              <a:avLst/>
              <a:gdLst>
                <a:gd name="T0" fmla="*/ 56 w 265"/>
                <a:gd name="T1" fmla="*/ 96 h 251"/>
                <a:gd name="T2" fmla="*/ 211 w 265"/>
                <a:gd name="T3" fmla="*/ 250 h 251"/>
                <a:gd name="T4" fmla="*/ 65 w 265"/>
                <a:gd name="T5" fmla="*/ 250 h 251"/>
                <a:gd name="T6" fmla="*/ 144 w 265"/>
                <a:gd name="T7" fmla="*/ 223 h 251"/>
                <a:gd name="T8" fmla="*/ 128 w 265"/>
                <a:gd name="T9" fmla="*/ 251 h 251"/>
                <a:gd name="T10" fmla="*/ 19 w 265"/>
                <a:gd name="T11" fmla="*/ 210 h 251"/>
                <a:gd name="T12" fmla="*/ 19 w 265"/>
                <a:gd name="T13" fmla="*/ 174 h 251"/>
                <a:gd name="T14" fmla="*/ 19 w 265"/>
                <a:gd name="T15" fmla="*/ 139 h 251"/>
                <a:gd name="T16" fmla="*/ 19 w 265"/>
                <a:gd name="T17" fmla="*/ 104 h 251"/>
                <a:gd name="T18" fmla="*/ 19 w 265"/>
                <a:gd name="T19" fmla="*/ 69 h 251"/>
                <a:gd name="T20" fmla="*/ 9 w 265"/>
                <a:gd name="T21" fmla="*/ 37 h 251"/>
                <a:gd name="T22" fmla="*/ 19 w 265"/>
                <a:gd name="T23" fmla="*/ 250 h 251"/>
                <a:gd name="T24" fmla="*/ 19 w 265"/>
                <a:gd name="T25" fmla="*/ 210 h 251"/>
                <a:gd name="T26" fmla="*/ 201 w 265"/>
                <a:gd name="T27" fmla="*/ 84 h 251"/>
                <a:gd name="T28" fmla="*/ 157 w 265"/>
                <a:gd name="T29" fmla="*/ 84 h 251"/>
                <a:gd name="T30" fmla="*/ 175 w 265"/>
                <a:gd name="T31" fmla="*/ 70 h 251"/>
                <a:gd name="T32" fmla="*/ 183 w 265"/>
                <a:gd name="T33" fmla="*/ 70 h 251"/>
                <a:gd name="T34" fmla="*/ 183 w 265"/>
                <a:gd name="T35" fmla="*/ 70 h 251"/>
                <a:gd name="T36" fmla="*/ 201 w 265"/>
                <a:gd name="T37" fmla="*/ 61 h 251"/>
                <a:gd name="T38" fmla="*/ 157 w 265"/>
                <a:gd name="T39" fmla="*/ 61 h 251"/>
                <a:gd name="T40" fmla="*/ 175 w 265"/>
                <a:gd name="T41" fmla="*/ 47 h 251"/>
                <a:gd name="T42" fmla="*/ 183 w 265"/>
                <a:gd name="T43" fmla="*/ 47 h 251"/>
                <a:gd name="T44" fmla="*/ 183 w 265"/>
                <a:gd name="T45" fmla="*/ 47 h 251"/>
                <a:gd name="T46" fmla="*/ 90 w 265"/>
                <a:gd name="T47" fmla="*/ 177 h 251"/>
                <a:gd name="T48" fmla="*/ 181 w 265"/>
                <a:gd name="T49" fmla="*/ 215 h 251"/>
                <a:gd name="T50" fmla="*/ 97 w 265"/>
                <a:gd name="T51" fmla="*/ 215 h 251"/>
                <a:gd name="T52" fmla="*/ 115 w 265"/>
                <a:gd name="T53" fmla="*/ 201 h 251"/>
                <a:gd name="T54" fmla="*/ 115 w 265"/>
                <a:gd name="T55" fmla="*/ 201 h 251"/>
                <a:gd name="T56" fmla="*/ 144 w 265"/>
                <a:gd name="T57" fmla="*/ 201 h 251"/>
                <a:gd name="T58" fmla="*/ 163 w 265"/>
                <a:gd name="T59" fmla="*/ 215 h 251"/>
                <a:gd name="T60" fmla="*/ 79 w 265"/>
                <a:gd name="T61" fmla="*/ 215 h 251"/>
                <a:gd name="T62" fmla="*/ 170 w 265"/>
                <a:gd name="T63" fmla="*/ 177 h 251"/>
                <a:gd name="T64" fmla="*/ 170 w 265"/>
                <a:gd name="T65" fmla="*/ 177 h 251"/>
                <a:gd name="T66" fmla="*/ 108 w 265"/>
                <a:gd name="T67" fmla="*/ 177 h 251"/>
                <a:gd name="T68" fmla="*/ 126 w 265"/>
                <a:gd name="T69" fmla="*/ 192 h 251"/>
                <a:gd name="T70" fmla="*/ 133 w 265"/>
                <a:gd name="T71" fmla="*/ 192 h 251"/>
                <a:gd name="T72" fmla="*/ 152 w 265"/>
                <a:gd name="T73" fmla="*/ 177 h 251"/>
                <a:gd name="T74" fmla="*/ 152 w 265"/>
                <a:gd name="T75" fmla="*/ 177 h 251"/>
                <a:gd name="T76" fmla="*/ 90 w 265"/>
                <a:gd name="T77" fmla="*/ 129 h 251"/>
                <a:gd name="T78" fmla="*/ 181 w 265"/>
                <a:gd name="T79" fmla="*/ 167 h 251"/>
                <a:gd name="T80" fmla="*/ 97 w 265"/>
                <a:gd name="T81" fmla="*/ 167 h 251"/>
                <a:gd name="T82" fmla="*/ 115 w 265"/>
                <a:gd name="T83" fmla="*/ 152 h 251"/>
                <a:gd name="T84" fmla="*/ 115 w 265"/>
                <a:gd name="T85" fmla="*/ 152 h 251"/>
                <a:gd name="T86" fmla="*/ 144 w 265"/>
                <a:gd name="T87" fmla="*/ 152 h 251"/>
                <a:gd name="T88" fmla="*/ 163 w 265"/>
                <a:gd name="T89" fmla="*/ 167 h 251"/>
                <a:gd name="T90" fmla="*/ 79 w 265"/>
                <a:gd name="T91" fmla="*/ 167 h 251"/>
                <a:gd name="T92" fmla="*/ 170 w 265"/>
                <a:gd name="T93" fmla="*/ 129 h 251"/>
                <a:gd name="T94" fmla="*/ 170 w 265"/>
                <a:gd name="T95" fmla="*/ 129 h 251"/>
                <a:gd name="T96" fmla="*/ 108 w 265"/>
                <a:gd name="T97" fmla="*/ 129 h 251"/>
                <a:gd name="T98" fmla="*/ 126 w 265"/>
                <a:gd name="T99" fmla="*/ 143 h 251"/>
                <a:gd name="T100" fmla="*/ 133 w 265"/>
                <a:gd name="T101" fmla="*/ 143 h 251"/>
                <a:gd name="T102" fmla="*/ 152 w 265"/>
                <a:gd name="T103" fmla="*/ 129 h 251"/>
                <a:gd name="T104" fmla="*/ 152 w 265"/>
                <a:gd name="T105" fmla="*/ 129 h 251"/>
                <a:gd name="T106" fmla="*/ 228 w 265"/>
                <a:gd name="T107" fmla="*/ 37 h 251"/>
                <a:gd name="T108" fmla="*/ 265 w 265"/>
                <a:gd name="T109" fmla="*/ 0 h 251"/>
                <a:gd name="T110" fmla="*/ 95 w 265"/>
                <a:gd name="T111" fmla="*/ 1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5" h="251">
                  <a:moveTo>
                    <a:pt x="47" y="250"/>
                  </a:moveTo>
                  <a:cubicBezTo>
                    <a:pt x="47" y="106"/>
                    <a:pt x="47" y="106"/>
                    <a:pt x="47" y="106"/>
                  </a:cubicBezTo>
                  <a:cubicBezTo>
                    <a:pt x="47" y="96"/>
                    <a:pt x="47" y="96"/>
                    <a:pt x="47" y="96"/>
                  </a:cubicBezTo>
                  <a:cubicBezTo>
                    <a:pt x="56" y="96"/>
                    <a:pt x="56" y="96"/>
                    <a:pt x="56" y="96"/>
                  </a:cubicBezTo>
                  <a:cubicBezTo>
                    <a:pt x="202" y="96"/>
                    <a:pt x="202" y="96"/>
                    <a:pt x="202" y="96"/>
                  </a:cubicBezTo>
                  <a:cubicBezTo>
                    <a:pt x="211" y="96"/>
                    <a:pt x="211" y="96"/>
                    <a:pt x="211" y="96"/>
                  </a:cubicBezTo>
                  <a:cubicBezTo>
                    <a:pt x="211" y="106"/>
                    <a:pt x="211" y="106"/>
                    <a:pt x="211" y="106"/>
                  </a:cubicBezTo>
                  <a:cubicBezTo>
                    <a:pt x="211" y="250"/>
                    <a:pt x="211" y="250"/>
                    <a:pt x="211" y="250"/>
                  </a:cubicBezTo>
                  <a:cubicBezTo>
                    <a:pt x="192" y="250"/>
                    <a:pt x="192" y="250"/>
                    <a:pt x="192" y="250"/>
                  </a:cubicBezTo>
                  <a:cubicBezTo>
                    <a:pt x="192" y="115"/>
                    <a:pt x="192" y="115"/>
                    <a:pt x="192" y="115"/>
                  </a:cubicBezTo>
                  <a:cubicBezTo>
                    <a:pt x="65" y="115"/>
                    <a:pt x="65" y="115"/>
                    <a:pt x="65" y="115"/>
                  </a:cubicBezTo>
                  <a:cubicBezTo>
                    <a:pt x="65" y="250"/>
                    <a:pt x="65" y="250"/>
                    <a:pt x="65" y="250"/>
                  </a:cubicBezTo>
                  <a:cubicBezTo>
                    <a:pt x="47" y="250"/>
                    <a:pt x="47" y="250"/>
                    <a:pt x="47" y="250"/>
                  </a:cubicBezTo>
                  <a:close/>
                  <a:moveTo>
                    <a:pt x="132" y="251"/>
                  </a:moveTo>
                  <a:cubicBezTo>
                    <a:pt x="144" y="251"/>
                    <a:pt x="144" y="251"/>
                    <a:pt x="144" y="251"/>
                  </a:cubicBezTo>
                  <a:cubicBezTo>
                    <a:pt x="144" y="223"/>
                    <a:pt x="144" y="223"/>
                    <a:pt x="144" y="223"/>
                  </a:cubicBezTo>
                  <a:cubicBezTo>
                    <a:pt x="132" y="223"/>
                    <a:pt x="132" y="223"/>
                    <a:pt x="132" y="223"/>
                  </a:cubicBezTo>
                  <a:cubicBezTo>
                    <a:pt x="132" y="251"/>
                    <a:pt x="132" y="251"/>
                    <a:pt x="132" y="251"/>
                  </a:cubicBezTo>
                  <a:close/>
                  <a:moveTo>
                    <a:pt x="116" y="251"/>
                  </a:moveTo>
                  <a:cubicBezTo>
                    <a:pt x="128" y="251"/>
                    <a:pt x="128" y="251"/>
                    <a:pt x="128" y="251"/>
                  </a:cubicBezTo>
                  <a:cubicBezTo>
                    <a:pt x="128" y="223"/>
                    <a:pt x="128" y="223"/>
                    <a:pt x="128" y="223"/>
                  </a:cubicBezTo>
                  <a:cubicBezTo>
                    <a:pt x="116" y="223"/>
                    <a:pt x="116" y="223"/>
                    <a:pt x="116" y="223"/>
                  </a:cubicBezTo>
                  <a:cubicBezTo>
                    <a:pt x="116" y="251"/>
                    <a:pt x="116" y="251"/>
                    <a:pt x="116" y="251"/>
                  </a:cubicBezTo>
                  <a:close/>
                  <a:moveTo>
                    <a:pt x="19" y="210"/>
                  </a:moveTo>
                  <a:cubicBezTo>
                    <a:pt x="19" y="192"/>
                    <a:pt x="19" y="192"/>
                    <a:pt x="19" y="192"/>
                  </a:cubicBezTo>
                  <a:cubicBezTo>
                    <a:pt x="34" y="192"/>
                    <a:pt x="34" y="192"/>
                    <a:pt x="34" y="192"/>
                  </a:cubicBezTo>
                  <a:cubicBezTo>
                    <a:pt x="34" y="174"/>
                    <a:pt x="34" y="174"/>
                    <a:pt x="34" y="174"/>
                  </a:cubicBezTo>
                  <a:cubicBezTo>
                    <a:pt x="19" y="174"/>
                    <a:pt x="19" y="174"/>
                    <a:pt x="19" y="174"/>
                  </a:cubicBezTo>
                  <a:cubicBezTo>
                    <a:pt x="19" y="157"/>
                    <a:pt x="19" y="157"/>
                    <a:pt x="19" y="157"/>
                  </a:cubicBezTo>
                  <a:cubicBezTo>
                    <a:pt x="34" y="157"/>
                    <a:pt x="34" y="157"/>
                    <a:pt x="34" y="157"/>
                  </a:cubicBezTo>
                  <a:cubicBezTo>
                    <a:pt x="34" y="139"/>
                    <a:pt x="34" y="139"/>
                    <a:pt x="34" y="139"/>
                  </a:cubicBezTo>
                  <a:cubicBezTo>
                    <a:pt x="19" y="139"/>
                    <a:pt x="19" y="139"/>
                    <a:pt x="19" y="139"/>
                  </a:cubicBezTo>
                  <a:cubicBezTo>
                    <a:pt x="19" y="122"/>
                    <a:pt x="19" y="122"/>
                    <a:pt x="19" y="122"/>
                  </a:cubicBezTo>
                  <a:cubicBezTo>
                    <a:pt x="34" y="122"/>
                    <a:pt x="34" y="122"/>
                    <a:pt x="34" y="122"/>
                  </a:cubicBezTo>
                  <a:cubicBezTo>
                    <a:pt x="34" y="104"/>
                    <a:pt x="34" y="104"/>
                    <a:pt x="34" y="104"/>
                  </a:cubicBezTo>
                  <a:cubicBezTo>
                    <a:pt x="19" y="104"/>
                    <a:pt x="19" y="104"/>
                    <a:pt x="19" y="104"/>
                  </a:cubicBezTo>
                  <a:cubicBezTo>
                    <a:pt x="19" y="87"/>
                    <a:pt x="19" y="87"/>
                    <a:pt x="19" y="87"/>
                  </a:cubicBezTo>
                  <a:cubicBezTo>
                    <a:pt x="75" y="87"/>
                    <a:pt x="75" y="87"/>
                    <a:pt x="75" y="87"/>
                  </a:cubicBezTo>
                  <a:cubicBezTo>
                    <a:pt x="75" y="69"/>
                    <a:pt x="75" y="69"/>
                    <a:pt x="75" y="69"/>
                  </a:cubicBezTo>
                  <a:cubicBezTo>
                    <a:pt x="19" y="69"/>
                    <a:pt x="19" y="69"/>
                    <a:pt x="19" y="69"/>
                  </a:cubicBezTo>
                  <a:cubicBezTo>
                    <a:pt x="19" y="56"/>
                    <a:pt x="19" y="56"/>
                    <a:pt x="19" y="56"/>
                  </a:cubicBezTo>
                  <a:cubicBezTo>
                    <a:pt x="75" y="56"/>
                    <a:pt x="75" y="56"/>
                    <a:pt x="75" y="56"/>
                  </a:cubicBezTo>
                  <a:cubicBezTo>
                    <a:pt x="75" y="37"/>
                    <a:pt x="75" y="37"/>
                    <a:pt x="75" y="37"/>
                  </a:cubicBezTo>
                  <a:cubicBezTo>
                    <a:pt x="9" y="37"/>
                    <a:pt x="9" y="37"/>
                    <a:pt x="9" y="37"/>
                  </a:cubicBezTo>
                  <a:cubicBezTo>
                    <a:pt x="0" y="37"/>
                    <a:pt x="0" y="37"/>
                    <a:pt x="0" y="37"/>
                  </a:cubicBezTo>
                  <a:cubicBezTo>
                    <a:pt x="0" y="46"/>
                    <a:pt x="0" y="46"/>
                    <a:pt x="0" y="46"/>
                  </a:cubicBezTo>
                  <a:cubicBezTo>
                    <a:pt x="0" y="250"/>
                    <a:pt x="0" y="250"/>
                    <a:pt x="0" y="250"/>
                  </a:cubicBezTo>
                  <a:cubicBezTo>
                    <a:pt x="19" y="250"/>
                    <a:pt x="19" y="250"/>
                    <a:pt x="19" y="250"/>
                  </a:cubicBezTo>
                  <a:cubicBezTo>
                    <a:pt x="19" y="228"/>
                    <a:pt x="19" y="228"/>
                    <a:pt x="19" y="228"/>
                  </a:cubicBezTo>
                  <a:cubicBezTo>
                    <a:pt x="34" y="228"/>
                    <a:pt x="34" y="228"/>
                    <a:pt x="34" y="228"/>
                  </a:cubicBezTo>
                  <a:cubicBezTo>
                    <a:pt x="34" y="210"/>
                    <a:pt x="34" y="210"/>
                    <a:pt x="34" y="210"/>
                  </a:cubicBezTo>
                  <a:cubicBezTo>
                    <a:pt x="19" y="210"/>
                    <a:pt x="19" y="210"/>
                    <a:pt x="19" y="210"/>
                  </a:cubicBezTo>
                  <a:close/>
                  <a:moveTo>
                    <a:pt x="201" y="70"/>
                  </a:moveTo>
                  <a:cubicBezTo>
                    <a:pt x="212" y="70"/>
                    <a:pt x="212" y="70"/>
                    <a:pt x="212" y="70"/>
                  </a:cubicBezTo>
                  <a:cubicBezTo>
                    <a:pt x="212" y="84"/>
                    <a:pt x="212" y="84"/>
                    <a:pt x="212" y="84"/>
                  </a:cubicBezTo>
                  <a:cubicBezTo>
                    <a:pt x="201" y="84"/>
                    <a:pt x="201" y="84"/>
                    <a:pt x="201" y="84"/>
                  </a:cubicBezTo>
                  <a:cubicBezTo>
                    <a:pt x="201" y="70"/>
                    <a:pt x="201" y="70"/>
                    <a:pt x="201" y="70"/>
                  </a:cubicBezTo>
                  <a:close/>
                  <a:moveTo>
                    <a:pt x="146" y="70"/>
                  </a:moveTo>
                  <a:cubicBezTo>
                    <a:pt x="150" y="70"/>
                    <a:pt x="153" y="70"/>
                    <a:pt x="157" y="70"/>
                  </a:cubicBezTo>
                  <a:cubicBezTo>
                    <a:pt x="157" y="75"/>
                    <a:pt x="157" y="80"/>
                    <a:pt x="157" y="84"/>
                  </a:cubicBezTo>
                  <a:cubicBezTo>
                    <a:pt x="153" y="84"/>
                    <a:pt x="150" y="84"/>
                    <a:pt x="146" y="84"/>
                  </a:cubicBezTo>
                  <a:cubicBezTo>
                    <a:pt x="146" y="80"/>
                    <a:pt x="146" y="75"/>
                    <a:pt x="146" y="70"/>
                  </a:cubicBezTo>
                  <a:close/>
                  <a:moveTo>
                    <a:pt x="164" y="70"/>
                  </a:moveTo>
                  <a:cubicBezTo>
                    <a:pt x="168" y="70"/>
                    <a:pt x="172" y="70"/>
                    <a:pt x="175" y="70"/>
                  </a:cubicBezTo>
                  <a:cubicBezTo>
                    <a:pt x="175" y="75"/>
                    <a:pt x="175" y="80"/>
                    <a:pt x="175" y="84"/>
                  </a:cubicBezTo>
                  <a:cubicBezTo>
                    <a:pt x="172" y="84"/>
                    <a:pt x="168" y="84"/>
                    <a:pt x="164" y="84"/>
                  </a:cubicBezTo>
                  <a:cubicBezTo>
                    <a:pt x="164" y="80"/>
                    <a:pt x="164" y="75"/>
                    <a:pt x="164" y="70"/>
                  </a:cubicBezTo>
                  <a:close/>
                  <a:moveTo>
                    <a:pt x="183" y="70"/>
                  </a:moveTo>
                  <a:cubicBezTo>
                    <a:pt x="186" y="70"/>
                    <a:pt x="190" y="70"/>
                    <a:pt x="194" y="70"/>
                  </a:cubicBezTo>
                  <a:cubicBezTo>
                    <a:pt x="194" y="75"/>
                    <a:pt x="194" y="80"/>
                    <a:pt x="194" y="84"/>
                  </a:cubicBezTo>
                  <a:cubicBezTo>
                    <a:pt x="190" y="84"/>
                    <a:pt x="186" y="84"/>
                    <a:pt x="183" y="84"/>
                  </a:cubicBezTo>
                  <a:cubicBezTo>
                    <a:pt x="183" y="80"/>
                    <a:pt x="183" y="75"/>
                    <a:pt x="183" y="70"/>
                  </a:cubicBezTo>
                  <a:close/>
                  <a:moveTo>
                    <a:pt x="201" y="47"/>
                  </a:moveTo>
                  <a:cubicBezTo>
                    <a:pt x="212" y="47"/>
                    <a:pt x="212" y="47"/>
                    <a:pt x="212" y="47"/>
                  </a:cubicBezTo>
                  <a:cubicBezTo>
                    <a:pt x="212" y="61"/>
                    <a:pt x="212" y="61"/>
                    <a:pt x="212" y="61"/>
                  </a:cubicBezTo>
                  <a:cubicBezTo>
                    <a:pt x="201" y="61"/>
                    <a:pt x="201" y="61"/>
                    <a:pt x="201" y="61"/>
                  </a:cubicBezTo>
                  <a:cubicBezTo>
                    <a:pt x="201" y="47"/>
                    <a:pt x="201" y="47"/>
                    <a:pt x="201" y="47"/>
                  </a:cubicBezTo>
                  <a:close/>
                  <a:moveTo>
                    <a:pt x="146" y="47"/>
                  </a:moveTo>
                  <a:cubicBezTo>
                    <a:pt x="150" y="47"/>
                    <a:pt x="153" y="47"/>
                    <a:pt x="157" y="47"/>
                  </a:cubicBezTo>
                  <a:cubicBezTo>
                    <a:pt x="157" y="51"/>
                    <a:pt x="157" y="56"/>
                    <a:pt x="157" y="61"/>
                  </a:cubicBezTo>
                  <a:cubicBezTo>
                    <a:pt x="153" y="61"/>
                    <a:pt x="150" y="61"/>
                    <a:pt x="146" y="61"/>
                  </a:cubicBezTo>
                  <a:cubicBezTo>
                    <a:pt x="146" y="56"/>
                    <a:pt x="146" y="51"/>
                    <a:pt x="146" y="47"/>
                  </a:cubicBezTo>
                  <a:close/>
                  <a:moveTo>
                    <a:pt x="164" y="47"/>
                  </a:moveTo>
                  <a:cubicBezTo>
                    <a:pt x="168" y="47"/>
                    <a:pt x="172" y="47"/>
                    <a:pt x="175" y="47"/>
                  </a:cubicBezTo>
                  <a:cubicBezTo>
                    <a:pt x="175" y="51"/>
                    <a:pt x="175" y="56"/>
                    <a:pt x="175" y="61"/>
                  </a:cubicBezTo>
                  <a:cubicBezTo>
                    <a:pt x="172" y="61"/>
                    <a:pt x="168" y="61"/>
                    <a:pt x="164" y="61"/>
                  </a:cubicBezTo>
                  <a:cubicBezTo>
                    <a:pt x="164" y="56"/>
                    <a:pt x="164" y="51"/>
                    <a:pt x="164" y="47"/>
                  </a:cubicBezTo>
                  <a:close/>
                  <a:moveTo>
                    <a:pt x="183" y="47"/>
                  </a:moveTo>
                  <a:cubicBezTo>
                    <a:pt x="186" y="47"/>
                    <a:pt x="190" y="47"/>
                    <a:pt x="194" y="47"/>
                  </a:cubicBezTo>
                  <a:cubicBezTo>
                    <a:pt x="194" y="51"/>
                    <a:pt x="194" y="56"/>
                    <a:pt x="194" y="61"/>
                  </a:cubicBezTo>
                  <a:cubicBezTo>
                    <a:pt x="190" y="61"/>
                    <a:pt x="186" y="61"/>
                    <a:pt x="183" y="61"/>
                  </a:cubicBezTo>
                  <a:cubicBezTo>
                    <a:pt x="183" y="56"/>
                    <a:pt x="183" y="51"/>
                    <a:pt x="183" y="47"/>
                  </a:cubicBezTo>
                  <a:close/>
                  <a:moveTo>
                    <a:pt x="79" y="177"/>
                  </a:moveTo>
                  <a:cubicBezTo>
                    <a:pt x="79" y="192"/>
                    <a:pt x="79" y="192"/>
                    <a:pt x="79" y="192"/>
                  </a:cubicBezTo>
                  <a:cubicBezTo>
                    <a:pt x="90" y="192"/>
                    <a:pt x="90" y="192"/>
                    <a:pt x="90" y="192"/>
                  </a:cubicBezTo>
                  <a:cubicBezTo>
                    <a:pt x="90" y="177"/>
                    <a:pt x="90" y="177"/>
                    <a:pt x="90" y="177"/>
                  </a:cubicBezTo>
                  <a:cubicBezTo>
                    <a:pt x="79" y="177"/>
                    <a:pt x="79" y="177"/>
                    <a:pt x="79" y="177"/>
                  </a:cubicBezTo>
                  <a:close/>
                  <a:moveTo>
                    <a:pt x="170" y="201"/>
                  </a:moveTo>
                  <a:cubicBezTo>
                    <a:pt x="170" y="215"/>
                    <a:pt x="170" y="215"/>
                    <a:pt x="170" y="215"/>
                  </a:cubicBezTo>
                  <a:cubicBezTo>
                    <a:pt x="181" y="215"/>
                    <a:pt x="181" y="215"/>
                    <a:pt x="181" y="215"/>
                  </a:cubicBezTo>
                  <a:cubicBezTo>
                    <a:pt x="181" y="201"/>
                    <a:pt x="181" y="201"/>
                    <a:pt x="181" y="201"/>
                  </a:cubicBezTo>
                  <a:cubicBezTo>
                    <a:pt x="170" y="201"/>
                    <a:pt x="170" y="201"/>
                    <a:pt x="170" y="201"/>
                  </a:cubicBezTo>
                  <a:close/>
                  <a:moveTo>
                    <a:pt x="97" y="201"/>
                  </a:moveTo>
                  <a:cubicBezTo>
                    <a:pt x="97" y="205"/>
                    <a:pt x="97" y="210"/>
                    <a:pt x="97" y="215"/>
                  </a:cubicBezTo>
                  <a:cubicBezTo>
                    <a:pt x="101" y="215"/>
                    <a:pt x="104" y="215"/>
                    <a:pt x="108" y="215"/>
                  </a:cubicBezTo>
                  <a:cubicBezTo>
                    <a:pt x="108" y="210"/>
                    <a:pt x="108" y="205"/>
                    <a:pt x="108" y="201"/>
                  </a:cubicBezTo>
                  <a:cubicBezTo>
                    <a:pt x="104" y="201"/>
                    <a:pt x="101" y="201"/>
                    <a:pt x="97" y="201"/>
                  </a:cubicBezTo>
                  <a:close/>
                  <a:moveTo>
                    <a:pt x="115" y="201"/>
                  </a:moveTo>
                  <a:cubicBezTo>
                    <a:pt x="115" y="205"/>
                    <a:pt x="115" y="210"/>
                    <a:pt x="115" y="215"/>
                  </a:cubicBezTo>
                  <a:cubicBezTo>
                    <a:pt x="119" y="215"/>
                    <a:pt x="123" y="215"/>
                    <a:pt x="126" y="215"/>
                  </a:cubicBezTo>
                  <a:cubicBezTo>
                    <a:pt x="126" y="210"/>
                    <a:pt x="126" y="205"/>
                    <a:pt x="126" y="201"/>
                  </a:cubicBezTo>
                  <a:cubicBezTo>
                    <a:pt x="123" y="201"/>
                    <a:pt x="119" y="201"/>
                    <a:pt x="115" y="201"/>
                  </a:cubicBezTo>
                  <a:close/>
                  <a:moveTo>
                    <a:pt x="133" y="201"/>
                  </a:moveTo>
                  <a:cubicBezTo>
                    <a:pt x="133" y="205"/>
                    <a:pt x="133" y="210"/>
                    <a:pt x="133" y="215"/>
                  </a:cubicBezTo>
                  <a:cubicBezTo>
                    <a:pt x="137" y="215"/>
                    <a:pt x="141" y="215"/>
                    <a:pt x="144" y="215"/>
                  </a:cubicBezTo>
                  <a:cubicBezTo>
                    <a:pt x="144" y="210"/>
                    <a:pt x="144" y="205"/>
                    <a:pt x="144" y="201"/>
                  </a:cubicBezTo>
                  <a:cubicBezTo>
                    <a:pt x="141" y="201"/>
                    <a:pt x="137" y="201"/>
                    <a:pt x="133" y="201"/>
                  </a:cubicBezTo>
                  <a:close/>
                  <a:moveTo>
                    <a:pt x="152" y="201"/>
                  </a:moveTo>
                  <a:cubicBezTo>
                    <a:pt x="152" y="205"/>
                    <a:pt x="152" y="210"/>
                    <a:pt x="152" y="215"/>
                  </a:cubicBezTo>
                  <a:cubicBezTo>
                    <a:pt x="155" y="215"/>
                    <a:pt x="159" y="215"/>
                    <a:pt x="163" y="215"/>
                  </a:cubicBezTo>
                  <a:cubicBezTo>
                    <a:pt x="163" y="210"/>
                    <a:pt x="163" y="205"/>
                    <a:pt x="163" y="201"/>
                  </a:cubicBezTo>
                  <a:cubicBezTo>
                    <a:pt x="159" y="201"/>
                    <a:pt x="155" y="201"/>
                    <a:pt x="152" y="201"/>
                  </a:cubicBezTo>
                  <a:close/>
                  <a:moveTo>
                    <a:pt x="79" y="201"/>
                  </a:moveTo>
                  <a:cubicBezTo>
                    <a:pt x="79" y="215"/>
                    <a:pt x="79" y="215"/>
                    <a:pt x="79" y="215"/>
                  </a:cubicBezTo>
                  <a:cubicBezTo>
                    <a:pt x="90" y="215"/>
                    <a:pt x="90" y="215"/>
                    <a:pt x="90" y="215"/>
                  </a:cubicBezTo>
                  <a:cubicBezTo>
                    <a:pt x="90" y="201"/>
                    <a:pt x="90" y="201"/>
                    <a:pt x="90" y="201"/>
                  </a:cubicBezTo>
                  <a:cubicBezTo>
                    <a:pt x="79" y="201"/>
                    <a:pt x="79" y="201"/>
                    <a:pt x="79" y="201"/>
                  </a:cubicBezTo>
                  <a:close/>
                  <a:moveTo>
                    <a:pt x="170" y="177"/>
                  </a:moveTo>
                  <a:cubicBezTo>
                    <a:pt x="170" y="192"/>
                    <a:pt x="170" y="192"/>
                    <a:pt x="170" y="192"/>
                  </a:cubicBezTo>
                  <a:cubicBezTo>
                    <a:pt x="181" y="192"/>
                    <a:pt x="181" y="192"/>
                    <a:pt x="181" y="192"/>
                  </a:cubicBezTo>
                  <a:cubicBezTo>
                    <a:pt x="181" y="177"/>
                    <a:pt x="181" y="177"/>
                    <a:pt x="181" y="177"/>
                  </a:cubicBezTo>
                  <a:cubicBezTo>
                    <a:pt x="170" y="177"/>
                    <a:pt x="170" y="177"/>
                    <a:pt x="170" y="177"/>
                  </a:cubicBezTo>
                  <a:close/>
                  <a:moveTo>
                    <a:pt x="97" y="177"/>
                  </a:moveTo>
                  <a:cubicBezTo>
                    <a:pt x="97" y="182"/>
                    <a:pt x="97" y="187"/>
                    <a:pt x="97" y="192"/>
                  </a:cubicBezTo>
                  <a:cubicBezTo>
                    <a:pt x="101" y="192"/>
                    <a:pt x="104" y="192"/>
                    <a:pt x="108" y="192"/>
                  </a:cubicBezTo>
                  <a:cubicBezTo>
                    <a:pt x="108" y="187"/>
                    <a:pt x="108" y="182"/>
                    <a:pt x="108" y="177"/>
                  </a:cubicBezTo>
                  <a:cubicBezTo>
                    <a:pt x="104" y="177"/>
                    <a:pt x="101" y="177"/>
                    <a:pt x="97" y="177"/>
                  </a:cubicBezTo>
                  <a:close/>
                  <a:moveTo>
                    <a:pt x="115" y="177"/>
                  </a:moveTo>
                  <a:cubicBezTo>
                    <a:pt x="115" y="182"/>
                    <a:pt x="115" y="187"/>
                    <a:pt x="115" y="192"/>
                  </a:cubicBezTo>
                  <a:cubicBezTo>
                    <a:pt x="119" y="192"/>
                    <a:pt x="123" y="192"/>
                    <a:pt x="126" y="192"/>
                  </a:cubicBezTo>
                  <a:cubicBezTo>
                    <a:pt x="126" y="187"/>
                    <a:pt x="126" y="182"/>
                    <a:pt x="126" y="177"/>
                  </a:cubicBezTo>
                  <a:cubicBezTo>
                    <a:pt x="123" y="177"/>
                    <a:pt x="119" y="177"/>
                    <a:pt x="115" y="177"/>
                  </a:cubicBezTo>
                  <a:close/>
                  <a:moveTo>
                    <a:pt x="133" y="177"/>
                  </a:moveTo>
                  <a:cubicBezTo>
                    <a:pt x="133" y="182"/>
                    <a:pt x="133" y="187"/>
                    <a:pt x="133" y="192"/>
                  </a:cubicBezTo>
                  <a:cubicBezTo>
                    <a:pt x="137" y="192"/>
                    <a:pt x="141" y="192"/>
                    <a:pt x="144" y="192"/>
                  </a:cubicBezTo>
                  <a:cubicBezTo>
                    <a:pt x="144" y="187"/>
                    <a:pt x="144" y="182"/>
                    <a:pt x="144" y="177"/>
                  </a:cubicBezTo>
                  <a:cubicBezTo>
                    <a:pt x="141" y="177"/>
                    <a:pt x="137" y="177"/>
                    <a:pt x="133" y="177"/>
                  </a:cubicBezTo>
                  <a:close/>
                  <a:moveTo>
                    <a:pt x="152" y="177"/>
                  </a:moveTo>
                  <a:cubicBezTo>
                    <a:pt x="152" y="182"/>
                    <a:pt x="152" y="187"/>
                    <a:pt x="152" y="192"/>
                  </a:cubicBezTo>
                  <a:cubicBezTo>
                    <a:pt x="155" y="192"/>
                    <a:pt x="159" y="192"/>
                    <a:pt x="163" y="192"/>
                  </a:cubicBezTo>
                  <a:cubicBezTo>
                    <a:pt x="163" y="187"/>
                    <a:pt x="163" y="182"/>
                    <a:pt x="163" y="177"/>
                  </a:cubicBezTo>
                  <a:cubicBezTo>
                    <a:pt x="159" y="177"/>
                    <a:pt x="155" y="177"/>
                    <a:pt x="152" y="177"/>
                  </a:cubicBezTo>
                  <a:close/>
                  <a:moveTo>
                    <a:pt x="79" y="129"/>
                  </a:moveTo>
                  <a:cubicBezTo>
                    <a:pt x="79" y="143"/>
                    <a:pt x="79" y="143"/>
                    <a:pt x="79" y="143"/>
                  </a:cubicBezTo>
                  <a:cubicBezTo>
                    <a:pt x="90" y="143"/>
                    <a:pt x="90" y="143"/>
                    <a:pt x="90" y="143"/>
                  </a:cubicBezTo>
                  <a:cubicBezTo>
                    <a:pt x="90" y="129"/>
                    <a:pt x="90" y="129"/>
                    <a:pt x="90" y="129"/>
                  </a:cubicBezTo>
                  <a:cubicBezTo>
                    <a:pt x="79" y="129"/>
                    <a:pt x="79" y="129"/>
                    <a:pt x="79" y="129"/>
                  </a:cubicBezTo>
                  <a:close/>
                  <a:moveTo>
                    <a:pt x="170" y="152"/>
                  </a:moveTo>
                  <a:cubicBezTo>
                    <a:pt x="170" y="167"/>
                    <a:pt x="170" y="167"/>
                    <a:pt x="170" y="167"/>
                  </a:cubicBezTo>
                  <a:cubicBezTo>
                    <a:pt x="181" y="167"/>
                    <a:pt x="181" y="167"/>
                    <a:pt x="181" y="167"/>
                  </a:cubicBezTo>
                  <a:cubicBezTo>
                    <a:pt x="181" y="152"/>
                    <a:pt x="181" y="152"/>
                    <a:pt x="181" y="152"/>
                  </a:cubicBezTo>
                  <a:cubicBezTo>
                    <a:pt x="170" y="152"/>
                    <a:pt x="170" y="152"/>
                    <a:pt x="170" y="152"/>
                  </a:cubicBezTo>
                  <a:close/>
                  <a:moveTo>
                    <a:pt x="97" y="152"/>
                  </a:moveTo>
                  <a:cubicBezTo>
                    <a:pt x="97" y="157"/>
                    <a:pt x="97" y="162"/>
                    <a:pt x="97" y="167"/>
                  </a:cubicBezTo>
                  <a:cubicBezTo>
                    <a:pt x="101" y="167"/>
                    <a:pt x="104" y="167"/>
                    <a:pt x="108" y="167"/>
                  </a:cubicBezTo>
                  <a:cubicBezTo>
                    <a:pt x="108" y="162"/>
                    <a:pt x="108" y="157"/>
                    <a:pt x="108" y="152"/>
                  </a:cubicBezTo>
                  <a:cubicBezTo>
                    <a:pt x="104" y="152"/>
                    <a:pt x="101" y="152"/>
                    <a:pt x="97" y="152"/>
                  </a:cubicBezTo>
                  <a:close/>
                  <a:moveTo>
                    <a:pt x="115" y="152"/>
                  </a:moveTo>
                  <a:cubicBezTo>
                    <a:pt x="115" y="157"/>
                    <a:pt x="115" y="162"/>
                    <a:pt x="115" y="167"/>
                  </a:cubicBezTo>
                  <a:cubicBezTo>
                    <a:pt x="119" y="167"/>
                    <a:pt x="123" y="167"/>
                    <a:pt x="126" y="167"/>
                  </a:cubicBezTo>
                  <a:cubicBezTo>
                    <a:pt x="126" y="162"/>
                    <a:pt x="126" y="157"/>
                    <a:pt x="126" y="152"/>
                  </a:cubicBezTo>
                  <a:cubicBezTo>
                    <a:pt x="123" y="152"/>
                    <a:pt x="119" y="152"/>
                    <a:pt x="115" y="152"/>
                  </a:cubicBezTo>
                  <a:close/>
                  <a:moveTo>
                    <a:pt x="133" y="152"/>
                  </a:moveTo>
                  <a:cubicBezTo>
                    <a:pt x="133" y="157"/>
                    <a:pt x="133" y="162"/>
                    <a:pt x="133" y="167"/>
                  </a:cubicBezTo>
                  <a:cubicBezTo>
                    <a:pt x="137" y="167"/>
                    <a:pt x="141" y="167"/>
                    <a:pt x="144" y="167"/>
                  </a:cubicBezTo>
                  <a:cubicBezTo>
                    <a:pt x="144" y="162"/>
                    <a:pt x="144" y="157"/>
                    <a:pt x="144" y="152"/>
                  </a:cubicBezTo>
                  <a:cubicBezTo>
                    <a:pt x="141" y="152"/>
                    <a:pt x="137" y="152"/>
                    <a:pt x="133" y="152"/>
                  </a:cubicBezTo>
                  <a:close/>
                  <a:moveTo>
                    <a:pt x="152" y="152"/>
                  </a:moveTo>
                  <a:cubicBezTo>
                    <a:pt x="152" y="157"/>
                    <a:pt x="152" y="162"/>
                    <a:pt x="152" y="167"/>
                  </a:cubicBezTo>
                  <a:cubicBezTo>
                    <a:pt x="155" y="167"/>
                    <a:pt x="159" y="167"/>
                    <a:pt x="163" y="167"/>
                  </a:cubicBezTo>
                  <a:cubicBezTo>
                    <a:pt x="163" y="162"/>
                    <a:pt x="163" y="157"/>
                    <a:pt x="163" y="152"/>
                  </a:cubicBezTo>
                  <a:cubicBezTo>
                    <a:pt x="159" y="152"/>
                    <a:pt x="155" y="152"/>
                    <a:pt x="152" y="152"/>
                  </a:cubicBezTo>
                  <a:close/>
                  <a:moveTo>
                    <a:pt x="79" y="152"/>
                  </a:moveTo>
                  <a:cubicBezTo>
                    <a:pt x="79" y="167"/>
                    <a:pt x="79" y="167"/>
                    <a:pt x="79" y="167"/>
                  </a:cubicBezTo>
                  <a:cubicBezTo>
                    <a:pt x="90" y="167"/>
                    <a:pt x="90" y="167"/>
                    <a:pt x="90" y="167"/>
                  </a:cubicBezTo>
                  <a:cubicBezTo>
                    <a:pt x="90" y="152"/>
                    <a:pt x="90" y="152"/>
                    <a:pt x="90" y="152"/>
                  </a:cubicBezTo>
                  <a:cubicBezTo>
                    <a:pt x="79" y="152"/>
                    <a:pt x="79" y="152"/>
                    <a:pt x="79" y="152"/>
                  </a:cubicBezTo>
                  <a:close/>
                  <a:moveTo>
                    <a:pt x="170" y="129"/>
                  </a:moveTo>
                  <a:cubicBezTo>
                    <a:pt x="170" y="143"/>
                    <a:pt x="170" y="143"/>
                    <a:pt x="170" y="143"/>
                  </a:cubicBezTo>
                  <a:cubicBezTo>
                    <a:pt x="181" y="143"/>
                    <a:pt x="181" y="143"/>
                    <a:pt x="181" y="143"/>
                  </a:cubicBezTo>
                  <a:cubicBezTo>
                    <a:pt x="181" y="129"/>
                    <a:pt x="181" y="129"/>
                    <a:pt x="181" y="129"/>
                  </a:cubicBezTo>
                  <a:cubicBezTo>
                    <a:pt x="170" y="129"/>
                    <a:pt x="170" y="129"/>
                    <a:pt x="170" y="129"/>
                  </a:cubicBezTo>
                  <a:close/>
                  <a:moveTo>
                    <a:pt x="97" y="129"/>
                  </a:moveTo>
                  <a:cubicBezTo>
                    <a:pt x="97" y="134"/>
                    <a:pt x="97" y="139"/>
                    <a:pt x="97" y="143"/>
                  </a:cubicBezTo>
                  <a:cubicBezTo>
                    <a:pt x="101" y="143"/>
                    <a:pt x="104" y="143"/>
                    <a:pt x="108" y="143"/>
                  </a:cubicBezTo>
                  <a:cubicBezTo>
                    <a:pt x="108" y="139"/>
                    <a:pt x="108" y="134"/>
                    <a:pt x="108" y="129"/>
                  </a:cubicBezTo>
                  <a:cubicBezTo>
                    <a:pt x="104" y="129"/>
                    <a:pt x="101" y="129"/>
                    <a:pt x="97" y="129"/>
                  </a:cubicBezTo>
                  <a:close/>
                  <a:moveTo>
                    <a:pt x="115" y="129"/>
                  </a:moveTo>
                  <a:cubicBezTo>
                    <a:pt x="115" y="134"/>
                    <a:pt x="115" y="139"/>
                    <a:pt x="115" y="143"/>
                  </a:cubicBezTo>
                  <a:cubicBezTo>
                    <a:pt x="119" y="143"/>
                    <a:pt x="123" y="143"/>
                    <a:pt x="126" y="143"/>
                  </a:cubicBezTo>
                  <a:cubicBezTo>
                    <a:pt x="126" y="139"/>
                    <a:pt x="126" y="134"/>
                    <a:pt x="126" y="129"/>
                  </a:cubicBezTo>
                  <a:cubicBezTo>
                    <a:pt x="123" y="129"/>
                    <a:pt x="119" y="129"/>
                    <a:pt x="115" y="129"/>
                  </a:cubicBezTo>
                  <a:close/>
                  <a:moveTo>
                    <a:pt x="133" y="129"/>
                  </a:moveTo>
                  <a:cubicBezTo>
                    <a:pt x="133" y="134"/>
                    <a:pt x="133" y="139"/>
                    <a:pt x="133" y="143"/>
                  </a:cubicBezTo>
                  <a:cubicBezTo>
                    <a:pt x="137" y="143"/>
                    <a:pt x="141" y="143"/>
                    <a:pt x="144" y="143"/>
                  </a:cubicBezTo>
                  <a:cubicBezTo>
                    <a:pt x="144" y="139"/>
                    <a:pt x="144" y="134"/>
                    <a:pt x="144" y="129"/>
                  </a:cubicBezTo>
                  <a:cubicBezTo>
                    <a:pt x="141" y="129"/>
                    <a:pt x="137" y="129"/>
                    <a:pt x="133" y="129"/>
                  </a:cubicBezTo>
                  <a:close/>
                  <a:moveTo>
                    <a:pt x="152" y="129"/>
                  </a:moveTo>
                  <a:cubicBezTo>
                    <a:pt x="152" y="134"/>
                    <a:pt x="152" y="139"/>
                    <a:pt x="152" y="143"/>
                  </a:cubicBezTo>
                  <a:cubicBezTo>
                    <a:pt x="155" y="143"/>
                    <a:pt x="159" y="143"/>
                    <a:pt x="163" y="143"/>
                  </a:cubicBezTo>
                  <a:cubicBezTo>
                    <a:pt x="163" y="139"/>
                    <a:pt x="163" y="134"/>
                    <a:pt x="163" y="129"/>
                  </a:cubicBezTo>
                  <a:cubicBezTo>
                    <a:pt x="159" y="129"/>
                    <a:pt x="155" y="129"/>
                    <a:pt x="152" y="129"/>
                  </a:cubicBezTo>
                  <a:close/>
                  <a:moveTo>
                    <a:pt x="95" y="85"/>
                  </a:moveTo>
                  <a:cubicBezTo>
                    <a:pt x="132" y="85"/>
                    <a:pt x="132" y="85"/>
                    <a:pt x="132" y="85"/>
                  </a:cubicBezTo>
                  <a:cubicBezTo>
                    <a:pt x="132" y="37"/>
                    <a:pt x="132" y="37"/>
                    <a:pt x="132" y="37"/>
                  </a:cubicBezTo>
                  <a:cubicBezTo>
                    <a:pt x="228" y="37"/>
                    <a:pt x="228" y="37"/>
                    <a:pt x="228" y="37"/>
                  </a:cubicBezTo>
                  <a:cubicBezTo>
                    <a:pt x="228" y="250"/>
                    <a:pt x="228" y="250"/>
                    <a:pt x="228" y="250"/>
                  </a:cubicBezTo>
                  <a:cubicBezTo>
                    <a:pt x="265" y="250"/>
                    <a:pt x="265" y="250"/>
                    <a:pt x="265" y="250"/>
                  </a:cubicBezTo>
                  <a:cubicBezTo>
                    <a:pt x="265" y="18"/>
                    <a:pt x="265" y="18"/>
                    <a:pt x="265" y="18"/>
                  </a:cubicBezTo>
                  <a:cubicBezTo>
                    <a:pt x="265" y="0"/>
                    <a:pt x="265" y="0"/>
                    <a:pt x="265" y="0"/>
                  </a:cubicBezTo>
                  <a:cubicBezTo>
                    <a:pt x="247" y="0"/>
                    <a:pt x="247" y="0"/>
                    <a:pt x="247" y="0"/>
                  </a:cubicBezTo>
                  <a:cubicBezTo>
                    <a:pt x="113" y="0"/>
                    <a:pt x="113" y="0"/>
                    <a:pt x="113" y="0"/>
                  </a:cubicBezTo>
                  <a:cubicBezTo>
                    <a:pt x="95" y="0"/>
                    <a:pt x="95" y="0"/>
                    <a:pt x="95" y="0"/>
                  </a:cubicBezTo>
                  <a:cubicBezTo>
                    <a:pt x="95" y="18"/>
                    <a:pt x="95" y="18"/>
                    <a:pt x="95" y="18"/>
                  </a:cubicBezTo>
                  <a:lnTo>
                    <a:pt x="95" y="85"/>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2" name="išḻíḑe"/>
            <p:cNvSpPr/>
            <p:nvPr>
              <p:custDataLst>
                <p:tags r:id="rId9"/>
              </p:custDataLst>
            </p:nvPr>
          </p:nvSpPr>
          <p:spPr bwMode="auto">
            <a:xfrm>
              <a:off x="7162007" y="2873376"/>
              <a:ext cx="1082675" cy="1262063"/>
            </a:xfrm>
            <a:custGeom>
              <a:avLst/>
              <a:gdLst>
                <a:gd name="T0" fmla="*/ 4 w 195"/>
                <a:gd name="T1" fmla="*/ 213 h 226"/>
                <a:gd name="T2" fmla="*/ 4 w 195"/>
                <a:gd name="T3" fmla="*/ 98 h 226"/>
                <a:gd name="T4" fmla="*/ 59 w 195"/>
                <a:gd name="T5" fmla="*/ 79 h 226"/>
                <a:gd name="T6" fmla="*/ 59 w 195"/>
                <a:gd name="T7" fmla="*/ 47 h 226"/>
                <a:gd name="T8" fmla="*/ 148 w 195"/>
                <a:gd name="T9" fmla="*/ 5 h 226"/>
                <a:gd name="T10" fmla="*/ 158 w 195"/>
                <a:gd name="T11" fmla="*/ 2 h 226"/>
                <a:gd name="T12" fmla="*/ 184 w 195"/>
                <a:gd name="T13" fmla="*/ 212 h 226"/>
                <a:gd name="T14" fmla="*/ 195 w 195"/>
                <a:gd name="T15" fmla="*/ 225 h 226"/>
                <a:gd name="T16" fmla="*/ 144 w 195"/>
                <a:gd name="T17" fmla="*/ 225 h 226"/>
                <a:gd name="T18" fmla="*/ 144 w 195"/>
                <a:gd name="T19" fmla="*/ 22 h 226"/>
                <a:gd name="T20" fmla="*/ 73 w 195"/>
                <a:gd name="T21" fmla="*/ 74 h 226"/>
                <a:gd name="T22" fmla="*/ 101 w 195"/>
                <a:gd name="T23" fmla="*/ 64 h 226"/>
                <a:gd name="T24" fmla="*/ 102 w 195"/>
                <a:gd name="T25" fmla="*/ 64 h 226"/>
                <a:gd name="T26" fmla="*/ 103 w 195"/>
                <a:gd name="T27" fmla="*/ 64 h 226"/>
                <a:gd name="T28" fmla="*/ 129 w 195"/>
                <a:gd name="T29" fmla="*/ 211 h 226"/>
                <a:gd name="T30" fmla="*/ 140 w 195"/>
                <a:gd name="T31" fmla="*/ 225 h 226"/>
                <a:gd name="T32" fmla="*/ 89 w 195"/>
                <a:gd name="T33" fmla="*/ 225 h 226"/>
                <a:gd name="T34" fmla="*/ 89 w 195"/>
                <a:gd name="T35" fmla="*/ 83 h 226"/>
                <a:gd name="T36" fmla="*/ 18 w 195"/>
                <a:gd name="T37" fmla="*/ 219 h 226"/>
                <a:gd name="T38" fmla="*/ 11 w 195"/>
                <a:gd name="T39" fmla="*/ 226 h 226"/>
                <a:gd name="T40" fmla="*/ 0 w 195"/>
                <a:gd name="T41" fmla="*/ 213 h 226"/>
                <a:gd name="T42" fmla="*/ 50 w 195"/>
                <a:gd name="T43" fmla="*/ 225 h 226"/>
                <a:gd name="T44" fmla="*/ 78 w 195"/>
                <a:gd name="T45" fmla="*/ 201 h 226"/>
                <a:gd name="T46" fmla="*/ 26 w 195"/>
                <a:gd name="T47" fmla="*/ 204 h 226"/>
                <a:gd name="T48" fmla="*/ 26 w 195"/>
                <a:gd name="T49" fmla="*/ 136 h 226"/>
                <a:gd name="T50" fmla="*/ 78 w 195"/>
                <a:gd name="T51" fmla="*/ 121 h 226"/>
                <a:gd name="T52" fmla="*/ 50 w 195"/>
                <a:gd name="T53" fmla="*/ 107 h 226"/>
                <a:gd name="T54" fmla="*/ 26 w 195"/>
                <a:gd name="T55" fmla="*/ 136 h 226"/>
                <a:gd name="T56" fmla="*/ 50 w 195"/>
                <a:gd name="T57" fmla="*/ 160 h 226"/>
                <a:gd name="T58" fmla="*/ 78 w 195"/>
                <a:gd name="T59" fmla="*/ 131 h 226"/>
                <a:gd name="T60" fmla="*/ 26 w 195"/>
                <a:gd name="T61" fmla="*/ 144 h 226"/>
                <a:gd name="T62" fmla="*/ 26 w 195"/>
                <a:gd name="T63" fmla="*/ 195 h 226"/>
                <a:gd name="T64" fmla="*/ 78 w 195"/>
                <a:gd name="T65" fmla="*/ 190 h 226"/>
                <a:gd name="T66" fmla="*/ 50 w 195"/>
                <a:gd name="T67" fmla="*/ 170 h 226"/>
                <a:gd name="T68" fmla="*/ 26 w 195"/>
                <a:gd name="T69" fmla="*/ 19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5" h="226">
                  <a:moveTo>
                    <a:pt x="0" y="213"/>
                  </a:moveTo>
                  <a:cubicBezTo>
                    <a:pt x="4" y="213"/>
                    <a:pt x="4" y="213"/>
                    <a:pt x="4" y="213"/>
                  </a:cubicBezTo>
                  <a:cubicBezTo>
                    <a:pt x="4" y="103"/>
                    <a:pt x="4" y="103"/>
                    <a:pt x="4" y="103"/>
                  </a:cubicBezTo>
                  <a:cubicBezTo>
                    <a:pt x="4" y="98"/>
                    <a:pt x="4" y="98"/>
                    <a:pt x="4" y="98"/>
                  </a:cubicBezTo>
                  <a:cubicBezTo>
                    <a:pt x="9" y="96"/>
                    <a:pt x="9" y="96"/>
                    <a:pt x="9" y="96"/>
                  </a:cubicBezTo>
                  <a:cubicBezTo>
                    <a:pt x="59" y="79"/>
                    <a:pt x="59" y="79"/>
                    <a:pt x="59" y="79"/>
                  </a:cubicBezTo>
                  <a:cubicBezTo>
                    <a:pt x="59" y="51"/>
                    <a:pt x="59" y="51"/>
                    <a:pt x="59" y="51"/>
                  </a:cubicBezTo>
                  <a:cubicBezTo>
                    <a:pt x="59" y="47"/>
                    <a:pt x="59" y="47"/>
                    <a:pt x="59" y="47"/>
                  </a:cubicBezTo>
                  <a:cubicBezTo>
                    <a:pt x="63" y="45"/>
                    <a:pt x="63" y="45"/>
                    <a:pt x="63" y="45"/>
                  </a:cubicBezTo>
                  <a:cubicBezTo>
                    <a:pt x="148" y="5"/>
                    <a:pt x="148" y="5"/>
                    <a:pt x="148" y="5"/>
                  </a:cubicBezTo>
                  <a:cubicBezTo>
                    <a:pt x="158" y="0"/>
                    <a:pt x="158" y="0"/>
                    <a:pt x="158" y="0"/>
                  </a:cubicBezTo>
                  <a:cubicBezTo>
                    <a:pt x="158" y="2"/>
                    <a:pt x="158" y="2"/>
                    <a:pt x="158" y="2"/>
                  </a:cubicBezTo>
                  <a:cubicBezTo>
                    <a:pt x="184" y="18"/>
                    <a:pt x="184" y="18"/>
                    <a:pt x="184" y="18"/>
                  </a:cubicBezTo>
                  <a:cubicBezTo>
                    <a:pt x="184" y="212"/>
                    <a:pt x="184" y="212"/>
                    <a:pt x="184" y="212"/>
                  </a:cubicBezTo>
                  <a:cubicBezTo>
                    <a:pt x="195" y="212"/>
                    <a:pt x="195" y="212"/>
                    <a:pt x="195" y="212"/>
                  </a:cubicBezTo>
                  <a:cubicBezTo>
                    <a:pt x="195" y="225"/>
                    <a:pt x="195" y="225"/>
                    <a:pt x="195" y="225"/>
                  </a:cubicBezTo>
                  <a:cubicBezTo>
                    <a:pt x="151" y="225"/>
                    <a:pt x="151" y="225"/>
                    <a:pt x="151" y="225"/>
                  </a:cubicBezTo>
                  <a:cubicBezTo>
                    <a:pt x="144" y="225"/>
                    <a:pt x="144" y="225"/>
                    <a:pt x="144" y="225"/>
                  </a:cubicBezTo>
                  <a:cubicBezTo>
                    <a:pt x="144" y="219"/>
                    <a:pt x="144" y="219"/>
                    <a:pt x="144" y="219"/>
                  </a:cubicBezTo>
                  <a:cubicBezTo>
                    <a:pt x="144" y="22"/>
                    <a:pt x="144" y="22"/>
                    <a:pt x="144" y="22"/>
                  </a:cubicBezTo>
                  <a:cubicBezTo>
                    <a:pt x="73" y="55"/>
                    <a:pt x="73" y="55"/>
                    <a:pt x="73" y="55"/>
                  </a:cubicBezTo>
                  <a:cubicBezTo>
                    <a:pt x="73" y="74"/>
                    <a:pt x="73" y="74"/>
                    <a:pt x="73" y="74"/>
                  </a:cubicBezTo>
                  <a:cubicBezTo>
                    <a:pt x="93" y="67"/>
                    <a:pt x="93" y="67"/>
                    <a:pt x="93" y="67"/>
                  </a:cubicBezTo>
                  <a:cubicBezTo>
                    <a:pt x="101" y="64"/>
                    <a:pt x="101" y="64"/>
                    <a:pt x="101" y="64"/>
                  </a:cubicBezTo>
                  <a:cubicBezTo>
                    <a:pt x="101" y="64"/>
                    <a:pt x="101" y="64"/>
                    <a:pt x="101" y="64"/>
                  </a:cubicBezTo>
                  <a:cubicBezTo>
                    <a:pt x="102" y="64"/>
                    <a:pt x="102" y="64"/>
                    <a:pt x="102" y="64"/>
                  </a:cubicBezTo>
                  <a:cubicBezTo>
                    <a:pt x="103" y="63"/>
                    <a:pt x="103" y="63"/>
                    <a:pt x="103" y="63"/>
                  </a:cubicBezTo>
                  <a:cubicBezTo>
                    <a:pt x="103" y="64"/>
                    <a:pt x="103" y="64"/>
                    <a:pt x="103" y="64"/>
                  </a:cubicBezTo>
                  <a:cubicBezTo>
                    <a:pt x="129" y="80"/>
                    <a:pt x="129" y="80"/>
                    <a:pt x="129" y="80"/>
                  </a:cubicBezTo>
                  <a:cubicBezTo>
                    <a:pt x="129" y="211"/>
                    <a:pt x="129" y="211"/>
                    <a:pt x="129" y="211"/>
                  </a:cubicBezTo>
                  <a:cubicBezTo>
                    <a:pt x="140" y="211"/>
                    <a:pt x="140" y="211"/>
                    <a:pt x="140" y="211"/>
                  </a:cubicBezTo>
                  <a:cubicBezTo>
                    <a:pt x="140" y="225"/>
                    <a:pt x="140" y="225"/>
                    <a:pt x="140" y="225"/>
                  </a:cubicBezTo>
                  <a:cubicBezTo>
                    <a:pt x="96" y="225"/>
                    <a:pt x="96" y="225"/>
                    <a:pt x="96" y="225"/>
                  </a:cubicBezTo>
                  <a:cubicBezTo>
                    <a:pt x="89" y="225"/>
                    <a:pt x="89" y="225"/>
                    <a:pt x="89" y="225"/>
                  </a:cubicBezTo>
                  <a:cubicBezTo>
                    <a:pt x="89" y="218"/>
                    <a:pt x="89" y="218"/>
                    <a:pt x="89" y="218"/>
                  </a:cubicBezTo>
                  <a:cubicBezTo>
                    <a:pt x="89" y="83"/>
                    <a:pt x="89" y="83"/>
                    <a:pt x="89" y="83"/>
                  </a:cubicBezTo>
                  <a:cubicBezTo>
                    <a:pt x="18" y="107"/>
                    <a:pt x="18" y="107"/>
                    <a:pt x="18" y="107"/>
                  </a:cubicBezTo>
                  <a:cubicBezTo>
                    <a:pt x="18" y="219"/>
                    <a:pt x="18" y="219"/>
                    <a:pt x="18" y="219"/>
                  </a:cubicBezTo>
                  <a:cubicBezTo>
                    <a:pt x="18" y="226"/>
                    <a:pt x="18" y="226"/>
                    <a:pt x="18" y="226"/>
                  </a:cubicBezTo>
                  <a:cubicBezTo>
                    <a:pt x="11" y="226"/>
                    <a:pt x="11" y="226"/>
                    <a:pt x="11" y="226"/>
                  </a:cubicBezTo>
                  <a:cubicBezTo>
                    <a:pt x="0" y="226"/>
                    <a:pt x="0" y="226"/>
                    <a:pt x="0" y="226"/>
                  </a:cubicBezTo>
                  <a:cubicBezTo>
                    <a:pt x="0" y="213"/>
                    <a:pt x="0" y="213"/>
                    <a:pt x="0" y="213"/>
                  </a:cubicBezTo>
                  <a:close/>
                  <a:moveTo>
                    <a:pt x="26" y="225"/>
                  </a:moveTo>
                  <a:cubicBezTo>
                    <a:pt x="34" y="225"/>
                    <a:pt x="42" y="225"/>
                    <a:pt x="50" y="225"/>
                  </a:cubicBezTo>
                  <a:cubicBezTo>
                    <a:pt x="59" y="225"/>
                    <a:pt x="69" y="225"/>
                    <a:pt x="78" y="225"/>
                  </a:cubicBezTo>
                  <a:cubicBezTo>
                    <a:pt x="78" y="217"/>
                    <a:pt x="78" y="209"/>
                    <a:pt x="78" y="201"/>
                  </a:cubicBezTo>
                  <a:cubicBezTo>
                    <a:pt x="69" y="201"/>
                    <a:pt x="59" y="202"/>
                    <a:pt x="50" y="202"/>
                  </a:cubicBezTo>
                  <a:cubicBezTo>
                    <a:pt x="42" y="203"/>
                    <a:pt x="34" y="203"/>
                    <a:pt x="26" y="204"/>
                  </a:cubicBezTo>
                  <a:cubicBezTo>
                    <a:pt x="26" y="211"/>
                    <a:pt x="26" y="218"/>
                    <a:pt x="26" y="225"/>
                  </a:cubicBezTo>
                  <a:close/>
                  <a:moveTo>
                    <a:pt x="26" y="136"/>
                  </a:moveTo>
                  <a:cubicBezTo>
                    <a:pt x="34" y="133"/>
                    <a:pt x="42" y="131"/>
                    <a:pt x="50" y="129"/>
                  </a:cubicBezTo>
                  <a:cubicBezTo>
                    <a:pt x="59" y="126"/>
                    <a:pt x="69" y="124"/>
                    <a:pt x="78" y="121"/>
                  </a:cubicBezTo>
                  <a:cubicBezTo>
                    <a:pt x="78" y="113"/>
                    <a:pt x="78" y="105"/>
                    <a:pt x="78" y="97"/>
                  </a:cubicBezTo>
                  <a:cubicBezTo>
                    <a:pt x="69" y="100"/>
                    <a:pt x="59" y="104"/>
                    <a:pt x="50" y="107"/>
                  </a:cubicBezTo>
                  <a:cubicBezTo>
                    <a:pt x="42" y="110"/>
                    <a:pt x="34" y="112"/>
                    <a:pt x="26" y="115"/>
                  </a:cubicBezTo>
                  <a:cubicBezTo>
                    <a:pt x="26" y="122"/>
                    <a:pt x="26" y="129"/>
                    <a:pt x="26" y="136"/>
                  </a:cubicBezTo>
                  <a:close/>
                  <a:moveTo>
                    <a:pt x="26" y="165"/>
                  </a:moveTo>
                  <a:cubicBezTo>
                    <a:pt x="34" y="164"/>
                    <a:pt x="42" y="162"/>
                    <a:pt x="50" y="160"/>
                  </a:cubicBezTo>
                  <a:cubicBezTo>
                    <a:pt x="59" y="159"/>
                    <a:pt x="69" y="157"/>
                    <a:pt x="78" y="155"/>
                  </a:cubicBezTo>
                  <a:cubicBezTo>
                    <a:pt x="78" y="147"/>
                    <a:pt x="78" y="139"/>
                    <a:pt x="78" y="131"/>
                  </a:cubicBezTo>
                  <a:cubicBezTo>
                    <a:pt x="69" y="134"/>
                    <a:pt x="59" y="136"/>
                    <a:pt x="50" y="138"/>
                  </a:cubicBezTo>
                  <a:cubicBezTo>
                    <a:pt x="42" y="140"/>
                    <a:pt x="34" y="142"/>
                    <a:pt x="26" y="144"/>
                  </a:cubicBezTo>
                  <a:cubicBezTo>
                    <a:pt x="26" y="151"/>
                    <a:pt x="26" y="158"/>
                    <a:pt x="26" y="165"/>
                  </a:cubicBezTo>
                  <a:close/>
                  <a:moveTo>
                    <a:pt x="26" y="195"/>
                  </a:moveTo>
                  <a:cubicBezTo>
                    <a:pt x="34" y="194"/>
                    <a:pt x="42" y="193"/>
                    <a:pt x="50" y="192"/>
                  </a:cubicBezTo>
                  <a:cubicBezTo>
                    <a:pt x="59" y="191"/>
                    <a:pt x="69" y="190"/>
                    <a:pt x="78" y="190"/>
                  </a:cubicBezTo>
                  <a:cubicBezTo>
                    <a:pt x="78" y="182"/>
                    <a:pt x="78" y="174"/>
                    <a:pt x="78" y="166"/>
                  </a:cubicBezTo>
                  <a:cubicBezTo>
                    <a:pt x="69" y="167"/>
                    <a:pt x="59" y="169"/>
                    <a:pt x="50" y="170"/>
                  </a:cubicBezTo>
                  <a:cubicBezTo>
                    <a:pt x="42" y="171"/>
                    <a:pt x="34" y="173"/>
                    <a:pt x="26" y="174"/>
                  </a:cubicBezTo>
                  <a:cubicBezTo>
                    <a:pt x="26" y="181"/>
                    <a:pt x="26" y="188"/>
                    <a:pt x="26" y="195"/>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sp>
          <p:nvSpPr>
            <p:cNvPr id="13" name="íS1îḑe"/>
            <p:cNvSpPr/>
            <p:nvPr>
              <p:custDataLst>
                <p:tags r:id="rId10"/>
              </p:custDataLst>
            </p:nvPr>
          </p:nvSpPr>
          <p:spPr bwMode="auto">
            <a:xfrm>
              <a:off x="9665494" y="3124201"/>
              <a:ext cx="1216025" cy="1068388"/>
            </a:xfrm>
            <a:custGeom>
              <a:avLst/>
              <a:gdLst>
                <a:gd name="T0" fmla="*/ 112 w 219"/>
                <a:gd name="T1" fmla="*/ 191 h 191"/>
                <a:gd name="T2" fmla="*/ 199 w 219"/>
                <a:gd name="T3" fmla="*/ 178 h 191"/>
                <a:gd name="T4" fmla="*/ 22 w 219"/>
                <a:gd name="T5" fmla="*/ 0 h 191"/>
                <a:gd name="T6" fmla="*/ 121 w 219"/>
                <a:gd name="T7" fmla="*/ 96 h 191"/>
                <a:gd name="T8" fmla="*/ 121 w 219"/>
                <a:gd name="T9" fmla="*/ 96 h 191"/>
                <a:gd name="T10" fmla="*/ 50 w 219"/>
                <a:gd name="T11" fmla="*/ 160 h 191"/>
                <a:gd name="T12" fmla="*/ 44 w 219"/>
                <a:gd name="T13" fmla="*/ 160 h 191"/>
                <a:gd name="T14" fmla="*/ 70 w 219"/>
                <a:gd name="T15" fmla="*/ 150 h 191"/>
                <a:gd name="T16" fmla="*/ 76 w 219"/>
                <a:gd name="T17" fmla="*/ 150 h 191"/>
                <a:gd name="T18" fmla="*/ 76 w 219"/>
                <a:gd name="T19" fmla="*/ 150 h 191"/>
                <a:gd name="T20" fmla="*/ 89 w 219"/>
                <a:gd name="T21" fmla="*/ 160 h 191"/>
                <a:gd name="T22" fmla="*/ 57 w 219"/>
                <a:gd name="T23" fmla="*/ 48 h 191"/>
                <a:gd name="T24" fmla="*/ 44 w 219"/>
                <a:gd name="T25" fmla="*/ 38 h 191"/>
                <a:gd name="T26" fmla="*/ 63 w 219"/>
                <a:gd name="T27" fmla="*/ 38 h 191"/>
                <a:gd name="T28" fmla="*/ 63 w 219"/>
                <a:gd name="T29" fmla="*/ 38 h 191"/>
                <a:gd name="T30" fmla="*/ 76 w 219"/>
                <a:gd name="T31" fmla="*/ 48 h 191"/>
                <a:gd name="T32" fmla="*/ 95 w 219"/>
                <a:gd name="T33" fmla="*/ 48 h 191"/>
                <a:gd name="T34" fmla="*/ 57 w 219"/>
                <a:gd name="T35" fmla="*/ 60 h 191"/>
                <a:gd name="T36" fmla="*/ 37 w 219"/>
                <a:gd name="T37" fmla="*/ 60 h 191"/>
                <a:gd name="T38" fmla="*/ 37 w 219"/>
                <a:gd name="T39" fmla="*/ 60 h 191"/>
                <a:gd name="T40" fmla="*/ 63 w 219"/>
                <a:gd name="T41" fmla="*/ 70 h 191"/>
                <a:gd name="T42" fmla="*/ 82 w 219"/>
                <a:gd name="T43" fmla="*/ 70 h 191"/>
                <a:gd name="T44" fmla="*/ 95 w 219"/>
                <a:gd name="T45" fmla="*/ 60 h 191"/>
                <a:gd name="T46" fmla="*/ 50 w 219"/>
                <a:gd name="T47" fmla="*/ 83 h 191"/>
                <a:gd name="T48" fmla="*/ 50 w 219"/>
                <a:gd name="T49" fmla="*/ 83 h 191"/>
                <a:gd name="T50" fmla="*/ 37 w 219"/>
                <a:gd name="T51" fmla="*/ 93 h 191"/>
                <a:gd name="T52" fmla="*/ 70 w 219"/>
                <a:gd name="T53" fmla="*/ 93 h 191"/>
                <a:gd name="T54" fmla="*/ 82 w 219"/>
                <a:gd name="T55" fmla="*/ 83 h 191"/>
                <a:gd name="T56" fmla="*/ 89 w 219"/>
                <a:gd name="T57" fmla="*/ 83 h 191"/>
                <a:gd name="T58" fmla="*/ 89 w 219"/>
                <a:gd name="T59" fmla="*/ 83 h 191"/>
                <a:gd name="T60" fmla="*/ 50 w 219"/>
                <a:gd name="T61" fmla="*/ 115 h 191"/>
                <a:gd name="T62" fmla="*/ 44 w 219"/>
                <a:gd name="T63" fmla="*/ 115 h 191"/>
                <a:gd name="T64" fmla="*/ 70 w 219"/>
                <a:gd name="T65" fmla="*/ 105 h 191"/>
                <a:gd name="T66" fmla="*/ 76 w 219"/>
                <a:gd name="T67" fmla="*/ 105 h 191"/>
                <a:gd name="T68" fmla="*/ 76 w 219"/>
                <a:gd name="T69" fmla="*/ 105 h 191"/>
                <a:gd name="T70" fmla="*/ 89 w 219"/>
                <a:gd name="T71" fmla="*/ 115 h 191"/>
                <a:gd name="T72" fmla="*/ 57 w 219"/>
                <a:gd name="T73" fmla="*/ 137 h 191"/>
                <a:gd name="T74" fmla="*/ 44 w 219"/>
                <a:gd name="T75" fmla="*/ 127 h 191"/>
                <a:gd name="T76" fmla="*/ 63 w 219"/>
                <a:gd name="T77" fmla="*/ 127 h 191"/>
                <a:gd name="T78" fmla="*/ 63 w 219"/>
                <a:gd name="T79" fmla="*/ 127 h 191"/>
                <a:gd name="T80" fmla="*/ 76 w 219"/>
                <a:gd name="T81" fmla="*/ 137 h 191"/>
                <a:gd name="T82" fmla="*/ 95 w 219"/>
                <a:gd name="T83" fmla="*/ 137 h 191"/>
                <a:gd name="T84" fmla="*/ 57 w 219"/>
                <a:gd name="T85" fmla="*/ 15 h 191"/>
                <a:gd name="T86" fmla="*/ 37 w 219"/>
                <a:gd name="T87" fmla="*/ 15 h 191"/>
                <a:gd name="T88" fmla="*/ 37 w 219"/>
                <a:gd name="T89" fmla="*/ 15 h 191"/>
                <a:gd name="T90" fmla="*/ 63 w 219"/>
                <a:gd name="T91" fmla="*/ 25 h 191"/>
                <a:gd name="T92" fmla="*/ 82 w 219"/>
                <a:gd name="T93" fmla="*/ 25 h 191"/>
                <a:gd name="T94" fmla="*/ 95 w 219"/>
                <a:gd name="T95" fmla="*/ 15 h 191"/>
                <a:gd name="T96" fmla="*/ 121 w 219"/>
                <a:gd name="T97" fmla="*/ 78 h 191"/>
                <a:gd name="T98" fmla="*/ 121 w 219"/>
                <a:gd name="T99" fmla="*/ 78 h 191"/>
                <a:gd name="T100" fmla="*/ 121 w 219"/>
                <a:gd name="T101" fmla="*/ 123 h 191"/>
                <a:gd name="T102" fmla="*/ 185 w 219"/>
                <a:gd name="T103" fmla="*/ 141 h 191"/>
                <a:gd name="T104" fmla="*/ 185 w 219"/>
                <a:gd name="T105" fmla="*/ 15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9" h="191">
                  <a:moveTo>
                    <a:pt x="0" y="191"/>
                  </a:moveTo>
                  <a:cubicBezTo>
                    <a:pt x="22" y="191"/>
                    <a:pt x="22" y="191"/>
                    <a:pt x="22" y="191"/>
                  </a:cubicBezTo>
                  <a:cubicBezTo>
                    <a:pt x="103" y="191"/>
                    <a:pt x="103" y="191"/>
                    <a:pt x="103" y="191"/>
                  </a:cubicBezTo>
                  <a:cubicBezTo>
                    <a:pt x="112" y="191"/>
                    <a:pt x="112" y="191"/>
                    <a:pt x="112" y="191"/>
                  </a:cubicBezTo>
                  <a:cubicBezTo>
                    <a:pt x="199" y="191"/>
                    <a:pt x="199" y="191"/>
                    <a:pt x="199" y="191"/>
                  </a:cubicBezTo>
                  <a:cubicBezTo>
                    <a:pt x="219" y="191"/>
                    <a:pt x="219" y="191"/>
                    <a:pt x="219" y="191"/>
                  </a:cubicBezTo>
                  <a:cubicBezTo>
                    <a:pt x="219" y="178"/>
                    <a:pt x="219" y="178"/>
                    <a:pt x="219" y="178"/>
                  </a:cubicBezTo>
                  <a:cubicBezTo>
                    <a:pt x="199" y="178"/>
                    <a:pt x="199" y="178"/>
                    <a:pt x="199" y="178"/>
                  </a:cubicBezTo>
                  <a:cubicBezTo>
                    <a:pt x="199" y="66"/>
                    <a:pt x="199" y="66"/>
                    <a:pt x="199" y="66"/>
                  </a:cubicBezTo>
                  <a:cubicBezTo>
                    <a:pt x="112" y="66"/>
                    <a:pt x="112" y="66"/>
                    <a:pt x="112" y="66"/>
                  </a:cubicBezTo>
                  <a:cubicBezTo>
                    <a:pt x="112" y="0"/>
                    <a:pt x="112" y="0"/>
                    <a:pt x="112" y="0"/>
                  </a:cubicBezTo>
                  <a:cubicBezTo>
                    <a:pt x="22" y="0"/>
                    <a:pt x="22" y="0"/>
                    <a:pt x="22" y="0"/>
                  </a:cubicBezTo>
                  <a:cubicBezTo>
                    <a:pt x="22" y="178"/>
                    <a:pt x="22" y="178"/>
                    <a:pt x="22" y="178"/>
                  </a:cubicBezTo>
                  <a:cubicBezTo>
                    <a:pt x="0" y="178"/>
                    <a:pt x="0" y="178"/>
                    <a:pt x="0" y="178"/>
                  </a:cubicBezTo>
                  <a:cubicBezTo>
                    <a:pt x="0" y="191"/>
                    <a:pt x="0" y="191"/>
                    <a:pt x="0" y="191"/>
                  </a:cubicBezTo>
                  <a:close/>
                  <a:moveTo>
                    <a:pt x="121" y="96"/>
                  </a:moveTo>
                  <a:cubicBezTo>
                    <a:pt x="142" y="96"/>
                    <a:pt x="164" y="96"/>
                    <a:pt x="185" y="96"/>
                  </a:cubicBezTo>
                  <a:cubicBezTo>
                    <a:pt x="185" y="99"/>
                    <a:pt x="185" y="102"/>
                    <a:pt x="185" y="105"/>
                  </a:cubicBezTo>
                  <a:cubicBezTo>
                    <a:pt x="164" y="105"/>
                    <a:pt x="142" y="105"/>
                    <a:pt x="121" y="105"/>
                  </a:cubicBezTo>
                  <a:cubicBezTo>
                    <a:pt x="121" y="102"/>
                    <a:pt x="121" y="99"/>
                    <a:pt x="121" y="96"/>
                  </a:cubicBezTo>
                  <a:close/>
                  <a:moveTo>
                    <a:pt x="50" y="150"/>
                  </a:moveTo>
                  <a:cubicBezTo>
                    <a:pt x="52" y="150"/>
                    <a:pt x="55" y="150"/>
                    <a:pt x="57" y="150"/>
                  </a:cubicBezTo>
                  <a:cubicBezTo>
                    <a:pt x="57" y="153"/>
                    <a:pt x="57" y="157"/>
                    <a:pt x="57" y="160"/>
                  </a:cubicBezTo>
                  <a:cubicBezTo>
                    <a:pt x="55" y="160"/>
                    <a:pt x="52" y="160"/>
                    <a:pt x="50" y="160"/>
                  </a:cubicBezTo>
                  <a:cubicBezTo>
                    <a:pt x="50" y="157"/>
                    <a:pt x="50" y="153"/>
                    <a:pt x="50" y="150"/>
                  </a:cubicBezTo>
                  <a:close/>
                  <a:moveTo>
                    <a:pt x="37" y="150"/>
                  </a:moveTo>
                  <a:cubicBezTo>
                    <a:pt x="44" y="150"/>
                    <a:pt x="44" y="150"/>
                    <a:pt x="44" y="150"/>
                  </a:cubicBezTo>
                  <a:cubicBezTo>
                    <a:pt x="44" y="160"/>
                    <a:pt x="44" y="160"/>
                    <a:pt x="44" y="160"/>
                  </a:cubicBezTo>
                  <a:cubicBezTo>
                    <a:pt x="37" y="160"/>
                    <a:pt x="37" y="160"/>
                    <a:pt x="37" y="160"/>
                  </a:cubicBezTo>
                  <a:cubicBezTo>
                    <a:pt x="37" y="150"/>
                    <a:pt x="37" y="150"/>
                    <a:pt x="37" y="150"/>
                  </a:cubicBezTo>
                  <a:close/>
                  <a:moveTo>
                    <a:pt x="63" y="150"/>
                  </a:moveTo>
                  <a:cubicBezTo>
                    <a:pt x="65" y="150"/>
                    <a:pt x="67" y="150"/>
                    <a:pt x="70" y="150"/>
                  </a:cubicBezTo>
                  <a:cubicBezTo>
                    <a:pt x="70" y="153"/>
                    <a:pt x="70" y="157"/>
                    <a:pt x="70" y="160"/>
                  </a:cubicBezTo>
                  <a:cubicBezTo>
                    <a:pt x="67" y="160"/>
                    <a:pt x="65" y="160"/>
                    <a:pt x="63" y="160"/>
                  </a:cubicBezTo>
                  <a:cubicBezTo>
                    <a:pt x="63" y="157"/>
                    <a:pt x="63" y="153"/>
                    <a:pt x="63" y="150"/>
                  </a:cubicBezTo>
                  <a:close/>
                  <a:moveTo>
                    <a:pt x="76" y="150"/>
                  </a:moveTo>
                  <a:cubicBezTo>
                    <a:pt x="78" y="150"/>
                    <a:pt x="80" y="150"/>
                    <a:pt x="82" y="150"/>
                  </a:cubicBezTo>
                  <a:cubicBezTo>
                    <a:pt x="82" y="153"/>
                    <a:pt x="82" y="157"/>
                    <a:pt x="82" y="160"/>
                  </a:cubicBezTo>
                  <a:cubicBezTo>
                    <a:pt x="80" y="160"/>
                    <a:pt x="78" y="160"/>
                    <a:pt x="76" y="160"/>
                  </a:cubicBezTo>
                  <a:cubicBezTo>
                    <a:pt x="76" y="157"/>
                    <a:pt x="76" y="153"/>
                    <a:pt x="76" y="150"/>
                  </a:cubicBezTo>
                  <a:close/>
                  <a:moveTo>
                    <a:pt x="89" y="150"/>
                  </a:moveTo>
                  <a:cubicBezTo>
                    <a:pt x="95" y="150"/>
                    <a:pt x="95" y="150"/>
                    <a:pt x="95" y="150"/>
                  </a:cubicBezTo>
                  <a:cubicBezTo>
                    <a:pt x="95" y="160"/>
                    <a:pt x="95" y="160"/>
                    <a:pt x="95" y="160"/>
                  </a:cubicBezTo>
                  <a:cubicBezTo>
                    <a:pt x="89" y="160"/>
                    <a:pt x="89" y="160"/>
                    <a:pt x="89" y="160"/>
                  </a:cubicBezTo>
                  <a:cubicBezTo>
                    <a:pt x="89" y="150"/>
                    <a:pt x="89" y="150"/>
                    <a:pt x="89" y="150"/>
                  </a:cubicBezTo>
                  <a:close/>
                  <a:moveTo>
                    <a:pt x="50" y="38"/>
                  </a:moveTo>
                  <a:cubicBezTo>
                    <a:pt x="52" y="38"/>
                    <a:pt x="55" y="38"/>
                    <a:pt x="57" y="38"/>
                  </a:cubicBezTo>
                  <a:cubicBezTo>
                    <a:pt x="57" y="41"/>
                    <a:pt x="57" y="44"/>
                    <a:pt x="57" y="48"/>
                  </a:cubicBezTo>
                  <a:cubicBezTo>
                    <a:pt x="55" y="48"/>
                    <a:pt x="52" y="48"/>
                    <a:pt x="50" y="48"/>
                  </a:cubicBezTo>
                  <a:cubicBezTo>
                    <a:pt x="50" y="44"/>
                    <a:pt x="50" y="41"/>
                    <a:pt x="50" y="38"/>
                  </a:cubicBezTo>
                  <a:close/>
                  <a:moveTo>
                    <a:pt x="37" y="38"/>
                  </a:moveTo>
                  <a:cubicBezTo>
                    <a:pt x="40" y="38"/>
                    <a:pt x="42" y="38"/>
                    <a:pt x="44" y="38"/>
                  </a:cubicBezTo>
                  <a:cubicBezTo>
                    <a:pt x="44" y="41"/>
                    <a:pt x="44" y="44"/>
                    <a:pt x="44" y="48"/>
                  </a:cubicBezTo>
                  <a:cubicBezTo>
                    <a:pt x="42" y="48"/>
                    <a:pt x="40" y="48"/>
                    <a:pt x="37" y="48"/>
                  </a:cubicBezTo>
                  <a:cubicBezTo>
                    <a:pt x="37" y="44"/>
                    <a:pt x="37" y="41"/>
                    <a:pt x="37" y="38"/>
                  </a:cubicBezTo>
                  <a:close/>
                  <a:moveTo>
                    <a:pt x="63" y="38"/>
                  </a:moveTo>
                  <a:cubicBezTo>
                    <a:pt x="65" y="38"/>
                    <a:pt x="67" y="38"/>
                    <a:pt x="70" y="38"/>
                  </a:cubicBezTo>
                  <a:cubicBezTo>
                    <a:pt x="70" y="41"/>
                    <a:pt x="70" y="44"/>
                    <a:pt x="70" y="48"/>
                  </a:cubicBezTo>
                  <a:cubicBezTo>
                    <a:pt x="67" y="48"/>
                    <a:pt x="65" y="48"/>
                    <a:pt x="63" y="48"/>
                  </a:cubicBezTo>
                  <a:cubicBezTo>
                    <a:pt x="63" y="44"/>
                    <a:pt x="63" y="41"/>
                    <a:pt x="63" y="38"/>
                  </a:cubicBezTo>
                  <a:close/>
                  <a:moveTo>
                    <a:pt x="76" y="38"/>
                  </a:moveTo>
                  <a:cubicBezTo>
                    <a:pt x="78" y="38"/>
                    <a:pt x="80" y="38"/>
                    <a:pt x="82" y="38"/>
                  </a:cubicBezTo>
                  <a:cubicBezTo>
                    <a:pt x="82" y="41"/>
                    <a:pt x="82" y="44"/>
                    <a:pt x="82" y="48"/>
                  </a:cubicBezTo>
                  <a:cubicBezTo>
                    <a:pt x="80" y="48"/>
                    <a:pt x="78" y="48"/>
                    <a:pt x="76" y="48"/>
                  </a:cubicBezTo>
                  <a:cubicBezTo>
                    <a:pt x="76" y="44"/>
                    <a:pt x="76" y="41"/>
                    <a:pt x="76" y="38"/>
                  </a:cubicBezTo>
                  <a:close/>
                  <a:moveTo>
                    <a:pt x="89" y="38"/>
                  </a:moveTo>
                  <a:cubicBezTo>
                    <a:pt x="91" y="38"/>
                    <a:pt x="93" y="38"/>
                    <a:pt x="95" y="38"/>
                  </a:cubicBezTo>
                  <a:cubicBezTo>
                    <a:pt x="95" y="41"/>
                    <a:pt x="95" y="44"/>
                    <a:pt x="95" y="48"/>
                  </a:cubicBezTo>
                  <a:cubicBezTo>
                    <a:pt x="93" y="48"/>
                    <a:pt x="91" y="48"/>
                    <a:pt x="89" y="48"/>
                  </a:cubicBezTo>
                  <a:cubicBezTo>
                    <a:pt x="89" y="44"/>
                    <a:pt x="89" y="41"/>
                    <a:pt x="89" y="38"/>
                  </a:cubicBezTo>
                  <a:close/>
                  <a:moveTo>
                    <a:pt x="50" y="60"/>
                  </a:moveTo>
                  <a:cubicBezTo>
                    <a:pt x="52" y="60"/>
                    <a:pt x="55" y="60"/>
                    <a:pt x="57" y="60"/>
                  </a:cubicBezTo>
                  <a:cubicBezTo>
                    <a:pt x="57" y="63"/>
                    <a:pt x="57" y="67"/>
                    <a:pt x="57" y="70"/>
                  </a:cubicBezTo>
                  <a:cubicBezTo>
                    <a:pt x="55" y="70"/>
                    <a:pt x="52" y="70"/>
                    <a:pt x="50" y="70"/>
                  </a:cubicBezTo>
                  <a:cubicBezTo>
                    <a:pt x="50" y="67"/>
                    <a:pt x="50" y="63"/>
                    <a:pt x="50" y="60"/>
                  </a:cubicBezTo>
                  <a:close/>
                  <a:moveTo>
                    <a:pt x="37" y="60"/>
                  </a:moveTo>
                  <a:cubicBezTo>
                    <a:pt x="40" y="60"/>
                    <a:pt x="42" y="60"/>
                    <a:pt x="44" y="60"/>
                  </a:cubicBezTo>
                  <a:cubicBezTo>
                    <a:pt x="44" y="63"/>
                    <a:pt x="44" y="67"/>
                    <a:pt x="44" y="70"/>
                  </a:cubicBezTo>
                  <a:cubicBezTo>
                    <a:pt x="42" y="70"/>
                    <a:pt x="40" y="70"/>
                    <a:pt x="37" y="70"/>
                  </a:cubicBezTo>
                  <a:cubicBezTo>
                    <a:pt x="37" y="67"/>
                    <a:pt x="37" y="63"/>
                    <a:pt x="37" y="60"/>
                  </a:cubicBezTo>
                  <a:close/>
                  <a:moveTo>
                    <a:pt x="63" y="60"/>
                  </a:moveTo>
                  <a:cubicBezTo>
                    <a:pt x="65" y="60"/>
                    <a:pt x="67" y="60"/>
                    <a:pt x="70" y="60"/>
                  </a:cubicBezTo>
                  <a:cubicBezTo>
                    <a:pt x="70" y="63"/>
                    <a:pt x="70" y="67"/>
                    <a:pt x="70" y="70"/>
                  </a:cubicBezTo>
                  <a:cubicBezTo>
                    <a:pt x="67" y="70"/>
                    <a:pt x="65" y="70"/>
                    <a:pt x="63" y="70"/>
                  </a:cubicBezTo>
                  <a:cubicBezTo>
                    <a:pt x="63" y="67"/>
                    <a:pt x="63" y="63"/>
                    <a:pt x="63" y="60"/>
                  </a:cubicBezTo>
                  <a:close/>
                  <a:moveTo>
                    <a:pt x="76" y="60"/>
                  </a:moveTo>
                  <a:cubicBezTo>
                    <a:pt x="78" y="60"/>
                    <a:pt x="80" y="60"/>
                    <a:pt x="82" y="60"/>
                  </a:cubicBezTo>
                  <a:cubicBezTo>
                    <a:pt x="82" y="63"/>
                    <a:pt x="82" y="67"/>
                    <a:pt x="82" y="70"/>
                  </a:cubicBezTo>
                  <a:cubicBezTo>
                    <a:pt x="80" y="70"/>
                    <a:pt x="78" y="70"/>
                    <a:pt x="76" y="70"/>
                  </a:cubicBezTo>
                  <a:cubicBezTo>
                    <a:pt x="76" y="67"/>
                    <a:pt x="76" y="63"/>
                    <a:pt x="76" y="60"/>
                  </a:cubicBezTo>
                  <a:close/>
                  <a:moveTo>
                    <a:pt x="89" y="60"/>
                  </a:moveTo>
                  <a:cubicBezTo>
                    <a:pt x="91" y="60"/>
                    <a:pt x="93" y="60"/>
                    <a:pt x="95" y="60"/>
                  </a:cubicBezTo>
                  <a:cubicBezTo>
                    <a:pt x="95" y="63"/>
                    <a:pt x="95" y="67"/>
                    <a:pt x="95" y="70"/>
                  </a:cubicBezTo>
                  <a:cubicBezTo>
                    <a:pt x="93" y="70"/>
                    <a:pt x="91" y="70"/>
                    <a:pt x="89" y="70"/>
                  </a:cubicBezTo>
                  <a:cubicBezTo>
                    <a:pt x="89" y="67"/>
                    <a:pt x="89" y="63"/>
                    <a:pt x="89" y="60"/>
                  </a:cubicBezTo>
                  <a:close/>
                  <a:moveTo>
                    <a:pt x="50" y="83"/>
                  </a:moveTo>
                  <a:cubicBezTo>
                    <a:pt x="52" y="83"/>
                    <a:pt x="55" y="83"/>
                    <a:pt x="57" y="83"/>
                  </a:cubicBezTo>
                  <a:cubicBezTo>
                    <a:pt x="57" y="86"/>
                    <a:pt x="57" y="89"/>
                    <a:pt x="57" y="93"/>
                  </a:cubicBezTo>
                  <a:cubicBezTo>
                    <a:pt x="55" y="93"/>
                    <a:pt x="52" y="93"/>
                    <a:pt x="50" y="93"/>
                  </a:cubicBezTo>
                  <a:cubicBezTo>
                    <a:pt x="50" y="89"/>
                    <a:pt x="50" y="86"/>
                    <a:pt x="50" y="83"/>
                  </a:cubicBezTo>
                  <a:close/>
                  <a:moveTo>
                    <a:pt x="37" y="83"/>
                  </a:moveTo>
                  <a:cubicBezTo>
                    <a:pt x="40" y="83"/>
                    <a:pt x="42" y="83"/>
                    <a:pt x="44" y="83"/>
                  </a:cubicBezTo>
                  <a:cubicBezTo>
                    <a:pt x="44" y="86"/>
                    <a:pt x="44" y="89"/>
                    <a:pt x="44" y="93"/>
                  </a:cubicBezTo>
                  <a:cubicBezTo>
                    <a:pt x="42" y="93"/>
                    <a:pt x="40" y="93"/>
                    <a:pt x="37" y="93"/>
                  </a:cubicBezTo>
                  <a:cubicBezTo>
                    <a:pt x="37" y="89"/>
                    <a:pt x="37" y="86"/>
                    <a:pt x="37" y="83"/>
                  </a:cubicBezTo>
                  <a:close/>
                  <a:moveTo>
                    <a:pt x="63" y="83"/>
                  </a:moveTo>
                  <a:cubicBezTo>
                    <a:pt x="65" y="83"/>
                    <a:pt x="67" y="83"/>
                    <a:pt x="70" y="83"/>
                  </a:cubicBezTo>
                  <a:cubicBezTo>
                    <a:pt x="70" y="86"/>
                    <a:pt x="70" y="89"/>
                    <a:pt x="70" y="93"/>
                  </a:cubicBezTo>
                  <a:cubicBezTo>
                    <a:pt x="67" y="93"/>
                    <a:pt x="65" y="93"/>
                    <a:pt x="63" y="93"/>
                  </a:cubicBezTo>
                  <a:cubicBezTo>
                    <a:pt x="63" y="89"/>
                    <a:pt x="63" y="86"/>
                    <a:pt x="63" y="83"/>
                  </a:cubicBezTo>
                  <a:close/>
                  <a:moveTo>
                    <a:pt x="76" y="83"/>
                  </a:moveTo>
                  <a:cubicBezTo>
                    <a:pt x="78" y="83"/>
                    <a:pt x="80" y="83"/>
                    <a:pt x="82" y="83"/>
                  </a:cubicBezTo>
                  <a:cubicBezTo>
                    <a:pt x="82" y="86"/>
                    <a:pt x="82" y="89"/>
                    <a:pt x="82" y="93"/>
                  </a:cubicBezTo>
                  <a:cubicBezTo>
                    <a:pt x="80" y="93"/>
                    <a:pt x="78" y="93"/>
                    <a:pt x="76" y="93"/>
                  </a:cubicBezTo>
                  <a:cubicBezTo>
                    <a:pt x="76" y="89"/>
                    <a:pt x="76" y="86"/>
                    <a:pt x="76" y="83"/>
                  </a:cubicBezTo>
                  <a:close/>
                  <a:moveTo>
                    <a:pt x="89" y="83"/>
                  </a:moveTo>
                  <a:cubicBezTo>
                    <a:pt x="91" y="83"/>
                    <a:pt x="93" y="83"/>
                    <a:pt x="95" y="83"/>
                  </a:cubicBezTo>
                  <a:cubicBezTo>
                    <a:pt x="95" y="86"/>
                    <a:pt x="95" y="89"/>
                    <a:pt x="95" y="93"/>
                  </a:cubicBezTo>
                  <a:cubicBezTo>
                    <a:pt x="93" y="93"/>
                    <a:pt x="91" y="93"/>
                    <a:pt x="89" y="93"/>
                  </a:cubicBezTo>
                  <a:cubicBezTo>
                    <a:pt x="89" y="89"/>
                    <a:pt x="89" y="86"/>
                    <a:pt x="89" y="83"/>
                  </a:cubicBezTo>
                  <a:close/>
                  <a:moveTo>
                    <a:pt x="50" y="105"/>
                  </a:moveTo>
                  <a:cubicBezTo>
                    <a:pt x="52" y="105"/>
                    <a:pt x="55" y="105"/>
                    <a:pt x="57" y="105"/>
                  </a:cubicBezTo>
                  <a:cubicBezTo>
                    <a:pt x="57" y="108"/>
                    <a:pt x="57" y="112"/>
                    <a:pt x="57" y="115"/>
                  </a:cubicBezTo>
                  <a:cubicBezTo>
                    <a:pt x="55" y="115"/>
                    <a:pt x="52" y="115"/>
                    <a:pt x="50" y="115"/>
                  </a:cubicBezTo>
                  <a:cubicBezTo>
                    <a:pt x="50" y="112"/>
                    <a:pt x="50" y="108"/>
                    <a:pt x="50" y="105"/>
                  </a:cubicBezTo>
                  <a:close/>
                  <a:moveTo>
                    <a:pt x="37" y="105"/>
                  </a:moveTo>
                  <a:cubicBezTo>
                    <a:pt x="40" y="105"/>
                    <a:pt x="42" y="105"/>
                    <a:pt x="44" y="105"/>
                  </a:cubicBezTo>
                  <a:cubicBezTo>
                    <a:pt x="44" y="108"/>
                    <a:pt x="44" y="112"/>
                    <a:pt x="44" y="115"/>
                  </a:cubicBezTo>
                  <a:cubicBezTo>
                    <a:pt x="42" y="115"/>
                    <a:pt x="40" y="115"/>
                    <a:pt x="37" y="115"/>
                  </a:cubicBezTo>
                  <a:cubicBezTo>
                    <a:pt x="37" y="112"/>
                    <a:pt x="37" y="108"/>
                    <a:pt x="37" y="105"/>
                  </a:cubicBezTo>
                  <a:close/>
                  <a:moveTo>
                    <a:pt x="63" y="105"/>
                  </a:moveTo>
                  <a:cubicBezTo>
                    <a:pt x="65" y="105"/>
                    <a:pt x="67" y="105"/>
                    <a:pt x="70" y="105"/>
                  </a:cubicBezTo>
                  <a:cubicBezTo>
                    <a:pt x="70" y="108"/>
                    <a:pt x="70" y="112"/>
                    <a:pt x="70" y="115"/>
                  </a:cubicBezTo>
                  <a:cubicBezTo>
                    <a:pt x="67" y="115"/>
                    <a:pt x="65" y="115"/>
                    <a:pt x="63" y="115"/>
                  </a:cubicBezTo>
                  <a:cubicBezTo>
                    <a:pt x="63" y="112"/>
                    <a:pt x="63" y="108"/>
                    <a:pt x="63" y="105"/>
                  </a:cubicBezTo>
                  <a:close/>
                  <a:moveTo>
                    <a:pt x="76" y="105"/>
                  </a:moveTo>
                  <a:cubicBezTo>
                    <a:pt x="78" y="105"/>
                    <a:pt x="80" y="105"/>
                    <a:pt x="82" y="105"/>
                  </a:cubicBezTo>
                  <a:cubicBezTo>
                    <a:pt x="82" y="108"/>
                    <a:pt x="82" y="112"/>
                    <a:pt x="82" y="115"/>
                  </a:cubicBezTo>
                  <a:cubicBezTo>
                    <a:pt x="80" y="115"/>
                    <a:pt x="78" y="115"/>
                    <a:pt x="76" y="115"/>
                  </a:cubicBezTo>
                  <a:cubicBezTo>
                    <a:pt x="76" y="112"/>
                    <a:pt x="76" y="108"/>
                    <a:pt x="76" y="105"/>
                  </a:cubicBezTo>
                  <a:close/>
                  <a:moveTo>
                    <a:pt x="89" y="105"/>
                  </a:moveTo>
                  <a:cubicBezTo>
                    <a:pt x="91" y="105"/>
                    <a:pt x="93" y="105"/>
                    <a:pt x="95" y="105"/>
                  </a:cubicBezTo>
                  <a:cubicBezTo>
                    <a:pt x="95" y="108"/>
                    <a:pt x="95" y="112"/>
                    <a:pt x="95" y="115"/>
                  </a:cubicBezTo>
                  <a:cubicBezTo>
                    <a:pt x="93" y="115"/>
                    <a:pt x="91" y="115"/>
                    <a:pt x="89" y="115"/>
                  </a:cubicBezTo>
                  <a:cubicBezTo>
                    <a:pt x="89" y="112"/>
                    <a:pt x="89" y="108"/>
                    <a:pt x="89" y="105"/>
                  </a:cubicBezTo>
                  <a:close/>
                  <a:moveTo>
                    <a:pt x="50" y="127"/>
                  </a:moveTo>
                  <a:cubicBezTo>
                    <a:pt x="52" y="127"/>
                    <a:pt x="55" y="127"/>
                    <a:pt x="57" y="127"/>
                  </a:cubicBezTo>
                  <a:cubicBezTo>
                    <a:pt x="57" y="131"/>
                    <a:pt x="57" y="134"/>
                    <a:pt x="57" y="137"/>
                  </a:cubicBezTo>
                  <a:cubicBezTo>
                    <a:pt x="55" y="137"/>
                    <a:pt x="52" y="137"/>
                    <a:pt x="50" y="137"/>
                  </a:cubicBezTo>
                  <a:cubicBezTo>
                    <a:pt x="50" y="134"/>
                    <a:pt x="50" y="131"/>
                    <a:pt x="50" y="127"/>
                  </a:cubicBezTo>
                  <a:close/>
                  <a:moveTo>
                    <a:pt x="37" y="127"/>
                  </a:moveTo>
                  <a:cubicBezTo>
                    <a:pt x="40" y="127"/>
                    <a:pt x="42" y="127"/>
                    <a:pt x="44" y="127"/>
                  </a:cubicBezTo>
                  <a:cubicBezTo>
                    <a:pt x="44" y="131"/>
                    <a:pt x="44" y="134"/>
                    <a:pt x="44" y="137"/>
                  </a:cubicBezTo>
                  <a:cubicBezTo>
                    <a:pt x="42" y="137"/>
                    <a:pt x="40" y="137"/>
                    <a:pt x="37" y="137"/>
                  </a:cubicBezTo>
                  <a:cubicBezTo>
                    <a:pt x="37" y="134"/>
                    <a:pt x="37" y="131"/>
                    <a:pt x="37" y="127"/>
                  </a:cubicBezTo>
                  <a:close/>
                  <a:moveTo>
                    <a:pt x="63" y="127"/>
                  </a:moveTo>
                  <a:cubicBezTo>
                    <a:pt x="65" y="127"/>
                    <a:pt x="67" y="127"/>
                    <a:pt x="70" y="127"/>
                  </a:cubicBezTo>
                  <a:cubicBezTo>
                    <a:pt x="70" y="131"/>
                    <a:pt x="70" y="134"/>
                    <a:pt x="70" y="137"/>
                  </a:cubicBezTo>
                  <a:cubicBezTo>
                    <a:pt x="67" y="137"/>
                    <a:pt x="65" y="137"/>
                    <a:pt x="63" y="137"/>
                  </a:cubicBezTo>
                  <a:cubicBezTo>
                    <a:pt x="63" y="134"/>
                    <a:pt x="63" y="131"/>
                    <a:pt x="63" y="127"/>
                  </a:cubicBezTo>
                  <a:close/>
                  <a:moveTo>
                    <a:pt x="76" y="127"/>
                  </a:moveTo>
                  <a:cubicBezTo>
                    <a:pt x="78" y="127"/>
                    <a:pt x="80" y="127"/>
                    <a:pt x="82" y="127"/>
                  </a:cubicBezTo>
                  <a:cubicBezTo>
                    <a:pt x="82" y="131"/>
                    <a:pt x="82" y="134"/>
                    <a:pt x="82" y="137"/>
                  </a:cubicBezTo>
                  <a:cubicBezTo>
                    <a:pt x="80" y="137"/>
                    <a:pt x="78" y="137"/>
                    <a:pt x="76" y="137"/>
                  </a:cubicBezTo>
                  <a:cubicBezTo>
                    <a:pt x="76" y="134"/>
                    <a:pt x="76" y="131"/>
                    <a:pt x="76" y="127"/>
                  </a:cubicBezTo>
                  <a:close/>
                  <a:moveTo>
                    <a:pt x="89" y="127"/>
                  </a:moveTo>
                  <a:cubicBezTo>
                    <a:pt x="91" y="127"/>
                    <a:pt x="93" y="127"/>
                    <a:pt x="95" y="127"/>
                  </a:cubicBezTo>
                  <a:cubicBezTo>
                    <a:pt x="95" y="131"/>
                    <a:pt x="95" y="134"/>
                    <a:pt x="95" y="137"/>
                  </a:cubicBezTo>
                  <a:cubicBezTo>
                    <a:pt x="93" y="137"/>
                    <a:pt x="91" y="137"/>
                    <a:pt x="89" y="137"/>
                  </a:cubicBezTo>
                  <a:cubicBezTo>
                    <a:pt x="89" y="134"/>
                    <a:pt x="89" y="131"/>
                    <a:pt x="89" y="127"/>
                  </a:cubicBezTo>
                  <a:close/>
                  <a:moveTo>
                    <a:pt x="50" y="15"/>
                  </a:moveTo>
                  <a:cubicBezTo>
                    <a:pt x="52" y="15"/>
                    <a:pt x="55" y="15"/>
                    <a:pt x="57" y="15"/>
                  </a:cubicBezTo>
                  <a:cubicBezTo>
                    <a:pt x="57" y="18"/>
                    <a:pt x="57" y="22"/>
                    <a:pt x="57" y="25"/>
                  </a:cubicBezTo>
                  <a:cubicBezTo>
                    <a:pt x="55" y="25"/>
                    <a:pt x="52" y="25"/>
                    <a:pt x="50" y="25"/>
                  </a:cubicBezTo>
                  <a:cubicBezTo>
                    <a:pt x="50" y="22"/>
                    <a:pt x="50" y="18"/>
                    <a:pt x="50" y="15"/>
                  </a:cubicBezTo>
                  <a:close/>
                  <a:moveTo>
                    <a:pt x="37" y="15"/>
                  </a:moveTo>
                  <a:cubicBezTo>
                    <a:pt x="44" y="15"/>
                    <a:pt x="44" y="15"/>
                    <a:pt x="44" y="15"/>
                  </a:cubicBezTo>
                  <a:cubicBezTo>
                    <a:pt x="44" y="25"/>
                    <a:pt x="44" y="25"/>
                    <a:pt x="44" y="25"/>
                  </a:cubicBezTo>
                  <a:cubicBezTo>
                    <a:pt x="37" y="25"/>
                    <a:pt x="37" y="25"/>
                    <a:pt x="37" y="25"/>
                  </a:cubicBezTo>
                  <a:cubicBezTo>
                    <a:pt x="37" y="15"/>
                    <a:pt x="37" y="15"/>
                    <a:pt x="37" y="15"/>
                  </a:cubicBezTo>
                  <a:close/>
                  <a:moveTo>
                    <a:pt x="63" y="15"/>
                  </a:moveTo>
                  <a:cubicBezTo>
                    <a:pt x="65" y="15"/>
                    <a:pt x="67" y="15"/>
                    <a:pt x="70" y="15"/>
                  </a:cubicBezTo>
                  <a:cubicBezTo>
                    <a:pt x="70" y="18"/>
                    <a:pt x="70" y="22"/>
                    <a:pt x="70" y="25"/>
                  </a:cubicBezTo>
                  <a:cubicBezTo>
                    <a:pt x="67" y="25"/>
                    <a:pt x="65" y="25"/>
                    <a:pt x="63" y="25"/>
                  </a:cubicBezTo>
                  <a:cubicBezTo>
                    <a:pt x="63" y="22"/>
                    <a:pt x="63" y="18"/>
                    <a:pt x="63" y="15"/>
                  </a:cubicBezTo>
                  <a:close/>
                  <a:moveTo>
                    <a:pt x="76" y="15"/>
                  </a:moveTo>
                  <a:cubicBezTo>
                    <a:pt x="78" y="15"/>
                    <a:pt x="80" y="15"/>
                    <a:pt x="82" y="15"/>
                  </a:cubicBezTo>
                  <a:cubicBezTo>
                    <a:pt x="82" y="18"/>
                    <a:pt x="82" y="22"/>
                    <a:pt x="82" y="25"/>
                  </a:cubicBezTo>
                  <a:cubicBezTo>
                    <a:pt x="80" y="25"/>
                    <a:pt x="78" y="25"/>
                    <a:pt x="76" y="25"/>
                  </a:cubicBezTo>
                  <a:cubicBezTo>
                    <a:pt x="76" y="22"/>
                    <a:pt x="76" y="18"/>
                    <a:pt x="76" y="15"/>
                  </a:cubicBezTo>
                  <a:close/>
                  <a:moveTo>
                    <a:pt x="89" y="15"/>
                  </a:moveTo>
                  <a:cubicBezTo>
                    <a:pt x="95" y="15"/>
                    <a:pt x="95" y="15"/>
                    <a:pt x="95" y="15"/>
                  </a:cubicBezTo>
                  <a:cubicBezTo>
                    <a:pt x="95" y="25"/>
                    <a:pt x="95" y="25"/>
                    <a:pt x="95" y="25"/>
                  </a:cubicBezTo>
                  <a:cubicBezTo>
                    <a:pt x="89" y="25"/>
                    <a:pt x="89" y="25"/>
                    <a:pt x="89" y="25"/>
                  </a:cubicBezTo>
                  <a:cubicBezTo>
                    <a:pt x="89" y="15"/>
                    <a:pt x="89" y="15"/>
                    <a:pt x="89" y="15"/>
                  </a:cubicBezTo>
                  <a:close/>
                  <a:moveTo>
                    <a:pt x="121" y="78"/>
                  </a:moveTo>
                  <a:cubicBezTo>
                    <a:pt x="185" y="78"/>
                    <a:pt x="185" y="78"/>
                    <a:pt x="185" y="78"/>
                  </a:cubicBezTo>
                  <a:cubicBezTo>
                    <a:pt x="185" y="86"/>
                    <a:pt x="185" y="86"/>
                    <a:pt x="185" y="86"/>
                  </a:cubicBezTo>
                  <a:cubicBezTo>
                    <a:pt x="121" y="86"/>
                    <a:pt x="121" y="86"/>
                    <a:pt x="121" y="86"/>
                  </a:cubicBezTo>
                  <a:cubicBezTo>
                    <a:pt x="121" y="78"/>
                    <a:pt x="121" y="78"/>
                    <a:pt x="121" y="78"/>
                  </a:cubicBezTo>
                  <a:close/>
                  <a:moveTo>
                    <a:pt x="121" y="115"/>
                  </a:moveTo>
                  <a:cubicBezTo>
                    <a:pt x="142" y="115"/>
                    <a:pt x="164" y="115"/>
                    <a:pt x="185" y="115"/>
                  </a:cubicBezTo>
                  <a:cubicBezTo>
                    <a:pt x="185" y="118"/>
                    <a:pt x="185" y="120"/>
                    <a:pt x="185" y="123"/>
                  </a:cubicBezTo>
                  <a:cubicBezTo>
                    <a:pt x="164" y="123"/>
                    <a:pt x="142" y="123"/>
                    <a:pt x="121" y="123"/>
                  </a:cubicBezTo>
                  <a:cubicBezTo>
                    <a:pt x="121" y="120"/>
                    <a:pt x="121" y="118"/>
                    <a:pt x="121" y="115"/>
                  </a:cubicBezTo>
                  <a:close/>
                  <a:moveTo>
                    <a:pt x="121" y="133"/>
                  </a:moveTo>
                  <a:cubicBezTo>
                    <a:pt x="142" y="133"/>
                    <a:pt x="164" y="133"/>
                    <a:pt x="185" y="133"/>
                  </a:cubicBezTo>
                  <a:cubicBezTo>
                    <a:pt x="185" y="136"/>
                    <a:pt x="185" y="139"/>
                    <a:pt x="185" y="141"/>
                  </a:cubicBezTo>
                  <a:cubicBezTo>
                    <a:pt x="164" y="141"/>
                    <a:pt x="142" y="141"/>
                    <a:pt x="121" y="141"/>
                  </a:cubicBezTo>
                  <a:cubicBezTo>
                    <a:pt x="121" y="139"/>
                    <a:pt x="121" y="136"/>
                    <a:pt x="121" y="133"/>
                  </a:cubicBezTo>
                  <a:close/>
                  <a:moveTo>
                    <a:pt x="121" y="152"/>
                  </a:moveTo>
                  <a:cubicBezTo>
                    <a:pt x="185" y="152"/>
                    <a:pt x="185" y="152"/>
                    <a:pt x="185" y="152"/>
                  </a:cubicBezTo>
                  <a:cubicBezTo>
                    <a:pt x="185" y="160"/>
                    <a:pt x="185" y="160"/>
                    <a:pt x="185" y="160"/>
                  </a:cubicBezTo>
                  <a:cubicBezTo>
                    <a:pt x="121" y="160"/>
                    <a:pt x="121" y="160"/>
                    <a:pt x="121" y="160"/>
                  </a:cubicBezTo>
                  <a:lnTo>
                    <a:pt x="121" y="15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0">
                <a:solidFill>
                  <a:schemeClr val="dk1"/>
                </a:solidFill>
              </a:endParaRPr>
            </a:p>
          </p:txBody>
        </p:sp>
      </p:grpSp>
      <p:sp>
        <p:nvSpPr>
          <p:cNvPr id="2" name="任意多边形 1"/>
          <p:cNvSpPr/>
          <p:nvPr>
            <p:custDataLst>
              <p:tags r:id="rId11"/>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任意多边形 13"/>
          <p:cNvSpPr/>
          <p:nvPr>
            <p:custDataLst>
              <p:tags r:id="rId1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04  </a:t>
            </a:r>
            <a:r>
              <a:rPr lang="zh-CN" altLang="en-US" sz="3000">
                <a:solidFill>
                  <a:schemeClr val="accent1"/>
                </a:solidFill>
                <a:latin typeface="Times New Roman" panose="02020603050405020304" charset="0"/>
                <a:ea typeface="微软雅黑" panose="020B0503020204020204" pitchFamily="34" charset="-122"/>
                <a:sym typeface="+mn-ea"/>
              </a:rPr>
              <a:t>消除不安全的生产隐患</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10545" y="1159938"/>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海因里希法则</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 name="文本框 1"/>
          <p:cNvSpPr txBox="1"/>
          <p:nvPr>
            <p:custDataLst>
              <p:tags r:id="rId2"/>
            </p:custDataLst>
          </p:nvPr>
        </p:nvSpPr>
        <p:spPr>
          <a:xfrm>
            <a:off x="943026" y="1883382"/>
            <a:ext cx="3571679" cy="437515"/>
          </a:xfrm>
          <a:prstGeom prst="rect">
            <a:avLst/>
          </a:prstGeom>
          <a:noFill/>
        </p:spPr>
        <p:txBody>
          <a:bodyPr wrap="square" rtlCol="0" anchor="t">
            <a:spAutoFit/>
          </a:bodyPr>
          <a:lstStyle/>
          <a:p>
            <a:pPr algn="l"/>
            <a:r>
              <a:rPr lang="zh-CN" altLang="en-US" sz="2250">
                <a:solidFill>
                  <a:schemeClr val="dk1">
                    <a:lumMod val="75000"/>
                    <a:lumOff val="25000"/>
                  </a:schemeClr>
                </a:solidFill>
                <a:latin typeface="Times New Roman" panose="02020603050405020304" charset="0"/>
                <a:ea typeface="微软雅黑" panose="020B0503020204020204" pitchFamily="34" charset="-122"/>
              </a:rPr>
              <a:t>偶然发生在必然之中</a:t>
            </a:r>
            <a:endParaRPr lang="zh-CN" altLang="en-US" sz="2250">
              <a:solidFill>
                <a:schemeClr val="dk1">
                  <a:lumMod val="75000"/>
                  <a:lumOff val="25000"/>
                </a:schemeClr>
              </a:solidFill>
              <a:latin typeface="Times New Roman" panose="02020603050405020304" charset="0"/>
              <a:ea typeface="微软雅黑" panose="020B0503020204020204" pitchFamily="34" charset="-122"/>
            </a:endParaRPr>
          </a:p>
        </p:txBody>
      </p:sp>
      <p:sp>
        <p:nvSpPr>
          <p:cNvPr id="4" name="文本框 3"/>
          <p:cNvSpPr txBox="1"/>
          <p:nvPr/>
        </p:nvSpPr>
        <p:spPr>
          <a:xfrm>
            <a:off x="1425203" y="2485210"/>
            <a:ext cx="3571679" cy="437515"/>
          </a:xfrm>
          <a:prstGeom prst="rect">
            <a:avLst/>
          </a:prstGeom>
          <a:noFill/>
        </p:spPr>
        <p:txBody>
          <a:bodyPr wrap="square" rtlCol="0" anchor="t">
            <a:spAutoFit/>
          </a:bodyPr>
          <a:lstStyle/>
          <a:p>
            <a:pPr algn="l"/>
            <a:r>
              <a:rPr lang="zh-CN" altLang="en-US" sz="2250" b="1">
                <a:solidFill>
                  <a:srgbClr val="000000"/>
                </a:solidFill>
                <a:latin typeface="Times New Roman" panose="02020603050405020304" charset="0"/>
                <a:ea typeface="微软雅黑" panose="020B0503020204020204" pitchFamily="34" charset="-122"/>
              </a:rPr>
              <a:t>海因坶法则</a:t>
            </a:r>
            <a:endParaRPr lang="zh-CN" altLang="en-US" sz="2250" b="1">
              <a:solidFill>
                <a:srgbClr val="000000"/>
              </a:solidFill>
              <a:latin typeface="Times New Roman" panose="02020603050405020304" charset="0"/>
              <a:ea typeface="微软雅黑" panose="020B0503020204020204" pitchFamily="34" charset="-122"/>
            </a:endParaRPr>
          </a:p>
        </p:txBody>
      </p:sp>
      <p:sp>
        <p:nvSpPr>
          <p:cNvPr id="5" name="文本框 4"/>
          <p:cNvSpPr txBox="1"/>
          <p:nvPr>
            <p:custDataLst>
              <p:tags r:id="rId3"/>
            </p:custDataLst>
          </p:nvPr>
        </p:nvSpPr>
        <p:spPr>
          <a:xfrm>
            <a:off x="1425203" y="3128112"/>
            <a:ext cx="987569" cy="415290"/>
          </a:xfrm>
          <a:prstGeom prst="rect">
            <a:avLst/>
          </a:prstGeom>
          <a:noFill/>
        </p:spPr>
        <p:txBody>
          <a:bodyPr wrap="square" rtlCol="0" anchor="t">
            <a:spAutoFit/>
          </a:bodyPr>
          <a:lstStyle/>
          <a:p>
            <a:pPr algn="l"/>
            <a:r>
              <a:rPr lang="zh-CN" altLang="en-US" sz="2110" b="1">
                <a:solidFill>
                  <a:schemeClr val="dk1">
                    <a:lumMod val="75000"/>
                    <a:lumOff val="25000"/>
                  </a:schemeClr>
                </a:solidFill>
                <a:latin typeface="Times New Roman" panose="02020603050405020304" charset="0"/>
                <a:ea typeface="微软雅黑" panose="020B0503020204020204" pitchFamily="34" charset="-122"/>
              </a:rPr>
              <a:t>联 系</a:t>
            </a:r>
            <a:endParaRPr lang="zh-CN" altLang="en-US" sz="2110" b="1">
              <a:solidFill>
                <a:schemeClr val="dk1">
                  <a:lumMod val="75000"/>
                  <a:lumOff val="25000"/>
                </a:schemeClr>
              </a:solidFill>
              <a:latin typeface="Times New Roman" panose="02020603050405020304" charset="0"/>
              <a:ea typeface="微软雅黑" panose="020B0503020204020204" pitchFamily="34" charset="-122"/>
            </a:endParaRPr>
          </a:p>
        </p:txBody>
      </p:sp>
      <p:grpSp>
        <p:nvGrpSpPr>
          <p:cNvPr id="12" name="组合 11"/>
          <p:cNvGrpSpPr/>
          <p:nvPr/>
        </p:nvGrpSpPr>
        <p:grpSpPr>
          <a:xfrm>
            <a:off x="4006705" y="2605290"/>
            <a:ext cx="4956598" cy="3510068"/>
            <a:chOff x="4403" y="2427"/>
            <a:chExt cx="5551" cy="3931"/>
          </a:xfrm>
        </p:grpSpPr>
        <p:sp>
          <p:nvSpPr>
            <p:cNvPr id="6" name="文本框 5"/>
            <p:cNvSpPr txBox="1"/>
            <p:nvPr>
              <p:custDataLst>
                <p:tags r:id="rId4"/>
              </p:custDataLst>
            </p:nvPr>
          </p:nvSpPr>
          <p:spPr>
            <a:xfrm>
              <a:off x="4604" y="5917"/>
              <a:ext cx="1795" cy="441"/>
            </a:xfrm>
            <a:prstGeom prst="rect">
              <a:avLst/>
            </a:prstGeom>
            <a:noFill/>
          </p:spPr>
          <p:txBody>
            <a:bodyPr wrap="square" rtlCol="0" anchor="t">
              <a:spAutoFit/>
            </a:bodyPr>
            <a:lstStyle/>
            <a:p>
              <a:pPr algn="ctr"/>
              <a:r>
                <a:rPr lang="zh-CN" altLang="en-US" sz="1970" b="1">
                  <a:solidFill>
                    <a:schemeClr val="dk1">
                      <a:lumMod val="75000"/>
                      <a:lumOff val="25000"/>
                    </a:schemeClr>
                  </a:solidFill>
                  <a:latin typeface="Times New Roman" panose="02020603050405020304" charset="0"/>
                  <a:ea typeface="微软雅黑" panose="020B0503020204020204" pitchFamily="34" charset="-122"/>
                </a:rPr>
                <a:t>概率?</a:t>
              </a:r>
              <a:endParaRPr lang="zh-CN" altLang="en-US" sz="1970" b="1">
                <a:solidFill>
                  <a:schemeClr val="dk1">
                    <a:lumMod val="75000"/>
                    <a:lumOff val="25000"/>
                  </a:schemeClr>
                </a:solidFill>
                <a:latin typeface="Times New Roman" panose="02020603050405020304" charset="0"/>
                <a:ea typeface="微软雅黑" panose="020B0503020204020204" pitchFamily="34" charset="-122"/>
              </a:endParaRPr>
            </a:p>
          </p:txBody>
        </p:sp>
        <p:sp>
          <p:nvSpPr>
            <p:cNvPr id="7" name="Freeform 7"/>
            <p:cNvSpPr>
              <a:spLocks noEditPoints="1"/>
            </p:cNvSpPr>
            <p:nvPr>
              <p:custDataLst>
                <p:tags r:id="rId5"/>
              </p:custDataLst>
            </p:nvPr>
          </p:nvSpPr>
          <p:spPr bwMode="auto">
            <a:xfrm>
              <a:off x="4604" y="3643"/>
              <a:ext cx="1692" cy="170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accent4"/>
            </a:solidFill>
            <a:ln>
              <a:solidFill>
                <a:schemeClr val="lt1"/>
              </a:solidFill>
            </a:ln>
          </p:spPr>
          <p:txBody>
            <a:bodyPr vert="horz" wrap="square" lIns="128572" tIns="64286" rIns="128572" bIns="64286" numCol="1" anchor="t" anchorCtr="0" compatLnSpc="1"/>
            <a:lstStyle/>
            <a:p>
              <a:endParaRPr lang="zh-CN" altLang="en-US" sz="1785">
                <a:solidFill>
                  <a:schemeClr val="dk1"/>
                </a:solidFill>
              </a:endParaRPr>
            </a:p>
          </p:txBody>
        </p:sp>
        <p:sp>
          <p:nvSpPr>
            <p:cNvPr id="8" name="Freeform 8"/>
            <p:cNvSpPr/>
            <p:nvPr>
              <p:custDataLst>
                <p:tags r:id="rId6"/>
              </p:custDataLst>
            </p:nvPr>
          </p:nvSpPr>
          <p:spPr bwMode="auto">
            <a:xfrm>
              <a:off x="4403" y="3513"/>
              <a:ext cx="681" cy="782"/>
            </a:xfrm>
            <a:custGeom>
              <a:avLst/>
              <a:gdLst>
                <a:gd name="T0" fmla="*/ 162 w 162"/>
                <a:gd name="T1" fmla="*/ 0 h 185"/>
                <a:gd name="T2" fmla="*/ 96 w 162"/>
                <a:gd name="T3" fmla="*/ 14 h 185"/>
                <a:gd name="T4" fmla="*/ 102 w 162"/>
                <a:gd name="T5" fmla="*/ 25 h 185"/>
                <a:gd name="T6" fmla="*/ 1 w 162"/>
                <a:gd name="T7" fmla="*/ 178 h 185"/>
                <a:gd name="T8" fmla="*/ 5 w 162"/>
                <a:gd name="T9" fmla="*/ 185 h 185"/>
                <a:gd name="T10" fmla="*/ 7 w 162"/>
                <a:gd name="T11" fmla="*/ 185 h 185"/>
                <a:gd name="T12" fmla="*/ 13 w 162"/>
                <a:gd name="T13" fmla="*/ 180 h 185"/>
                <a:gd name="T14" fmla="*/ 107 w 162"/>
                <a:gd name="T15" fmla="*/ 36 h 185"/>
                <a:gd name="T16" fmla="*/ 112 w 162"/>
                <a:gd name="T17" fmla="*/ 45 h 185"/>
                <a:gd name="T18" fmla="*/ 162 w 162"/>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85">
                  <a:moveTo>
                    <a:pt x="162" y="0"/>
                  </a:moveTo>
                  <a:cubicBezTo>
                    <a:pt x="96" y="14"/>
                    <a:pt x="96" y="14"/>
                    <a:pt x="96" y="14"/>
                  </a:cubicBezTo>
                  <a:cubicBezTo>
                    <a:pt x="102" y="25"/>
                    <a:pt x="102" y="25"/>
                    <a:pt x="102" y="25"/>
                  </a:cubicBezTo>
                  <a:cubicBezTo>
                    <a:pt x="51" y="62"/>
                    <a:pt x="14" y="117"/>
                    <a:pt x="1" y="178"/>
                  </a:cubicBezTo>
                  <a:cubicBezTo>
                    <a:pt x="0" y="181"/>
                    <a:pt x="2" y="184"/>
                    <a:pt x="5" y="185"/>
                  </a:cubicBezTo>
                  <a:cubicBezTo>
                    <a:pt x="6" y="185"/>
                    <a:pt x="6" y="185"/>
                    <a:pt x="7" y="185"/>
                  </a:cubicBezTo>
                  <a:cubicBezTo>
                    <a:pt x="10" y="185"/>
                    <a:pt x="12" y="183"/>
                    <a:pt x="13" y="180"/>
                  </a:cubicBezTo>
                  <a:cubicBezTo>
                    <a:pt x="25" y="123"/>
                    <a:pt x="59" y="71"/>
                    <a:pt x="107" y="36"/>
                  </a:cubicBezTo>
                  <a:cubicBezTo>
                    <a:pt x="112" y="45"/>
                    <a:pt x="112" y="45"/>
                    <a:pt x="112" y="45"/>
                  </a:cubicBezTo>
                  <a:lnTo>
                    <a:pt x="162" y="0"/>
                  </a:lnTo>
                  <a:close/>
                </a:path>
              </a:pathLst>
            </a:custGeom>
            <a:solidFill>
              <a:srgbClr val="FF910F"/>
            </a:solidFill>
            <a:ln w="6350">
              <a:solidFill>
                <a:schemeClr val="lt1"/>
              </a:solidFill>
            </a:ln>
          </p:spPr>
          <p:txBody>
            <a:bodyPr vert="horz" wrap="square" lIns="128572" tIns="64286" rIns="128572" bIns="64286" numCol="1" anchor="t" anchorCtr="0" compatLnSpc="1"/>
            <a:lstStyle/>
            <a:p>
              <a:endParaRPr lang="zh-CN" altLang="en-US" sz="1785">
                <a:solidFill>
                  <a:schemeClr val="dk1"/>
                </a:solidFill>
              </a:endParaRPr>
            </a:p>
          </p:txBody>
        </p:sp>
        <p:sp>
          <p:nvSpPr>
            <p:cNvPr id="9" name="Oval 9"/>
            <p:cNvSpPr>
              <a:spLocks noChangeArrowheads="1"/>
            </p:cNvSpPr>
            <p:nvPr>
              <p:custDataLst>
                <p:tags r:id="rId7"/>
              </p:custDataLst>
            </p:nvPr>
          </p:nvSpPr>
          <p:spPr bwMode="auto">
            <a:xfrm>
              <a:off x="4941" y="3982"/>
              <a:ext cx="1020" cy="1026"/>
            </a:xfrm>
            <a:prstGeom prst="ellipse">
              <a:avLst/>
            </a:prstGeom>
            <a:solidFill>
              <a:schemeClr val="accent4"/>
            </a:solidFill>
            <a:ln w="6350">
              <a:solidFill>
                <a:schemeClr val="lt1"/>
              </a:solidFill>
            </a:ln>
          </p:spPr>
          <p:txBody>
            <a:bodyPr vert="horz" wrap="square" lIns="128572" tIns="64286" rIns="128572" bIns="64286" numCol="1" anchor="t" anchorCtr="0" compatLnSpc="1"/>
            <a:lstStyle/>
            <a:p>
              <a:endParaRPr lang="zh-CN" altLang="en-US" sz="1785">
                <a:solidFill>
                  <a:schemeClr val="dk1"/>
                </a:solidFill>
              </a:endParaRPr>
            </a:p>
          </p:txBody>
        </p:sp>
        <p:sp>
          <p:nvSpPr>
            <p:cNvPr id="11" name="Freeform 11"/>
            <p:cNvSpPr/>
            <p:nvPr>
              <p:custDataLst>
                <p:tags r:id="rId8"/>
              </p:custDataLst>
            </p:nvPr>
          </p:nvSpPr>
          <p:spPr bwMode="auto">
            <a:xfrm>
              <a:off x="9273" y="4767"/>
              <a:ext cx="681" cy="782"/>
            </a:xfrm>
            <a:custGeom>
              <a:avLst/>
              <a:gdLst>
                <a:gd name="T0" fmla="*/ 0 w 162"/>
                <a:gd name="T1" fmla="*/ 185 h 185"/>
                <a:gd name="T2" fmla="*/ 66 w 162"/>
                <a:gd name="T3" fmla="*/ 171 h 185"/>
                <a:gd name="T4" fmla="*/ 60 w 162"/>
                <a:gd name="T5" fmla="*/ 160 h 185"/>
                <a:gd name="T6" fmla="*/ 161 w 162"/>
                <a:gd name="T7" fmla="*/ 8 h 185"/>
                <a:gd name="T8" fmla="*/ 156 w 162"/>
                <a:gd name="T9" fmla="*/ 0 h 185"/>
                <a:gd name="T10" fmla="*/ 155 w 162"/>
                <a:gd name="T11" fmla="*/ 0 h 185"/>
                <a:gd name="T12" fmla="*/ 149 w 162"/>
                <a:gd name="T13" fmla="*/ 5 h 185"/>
                <a:gd name="T14" fmla="*/ 54 w 162"/>
                <a:gd name="T15" fmla="*/ 149 h 185"/>
                <a:gd name="T16" fmla="*/ 50 w 162"/>
                <a:gd name="T17" fmla="*/ 140 h 185"/>
                <a:gd name="T18" fmla="*/ 0 w 162"/>
                <a:gd name="T19"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85">
                  <a:moveTo>
                    <a:pt x="0" y="185"/>
                  </a:moveTo>
                  <a:cubicBezTo>
                    <a:pt x="66" y="171"/>
                    <a:pt x="66" y="171"/>
                    <a:pt x="66" y="171"/>
                  </a:cubicBezTo>
                  <a:cubicBezTo>
                    <a:pt x="60" y="160"/>
                    <a:pt x="60" y="160"/>
                    <a:pt x="60" y="160"/>
                  </a:cubicBezTo>
                  <a:cubicBezTo>
                    <a:pt x="111" y="124"/>
                    <a:pt x="147" y="69"/>
                    <a:pt x="161" y="8"/>
                  </a:cubicBezTo>
                  <a:cubicBezTo>
                    <a:pt x="162" y="4"/>
                    <a:pt x="159" y="1"/>
                    <a:pt x="156" y="0"/>
                  </a:cubicBezTo>
                  <a:cubicBezTo>
                    <a:pt x="156" y="0"/>
                    <a:pt x="155" y="0"/>
                    <a:pt x="155" y="0"/>
                  </a:cubicBezTo>
                  <a:cubicBezTo>
                    <a:pt x="152" y="0"/>
                    <a:pt x="150" y="2"/>
                    <a:pt x="149" y="5"/>
                  </a:cubicBezTo>
                  <a:cubicBezTo>
                    <a:pt x="136" y="63"/>
                    <a:pt x="102" y="114"/>
                    <a:pt x="54" y="149"/>
                  </a:cubicBezTo>
                  <a:cubicBezTo>
                    <a:pt x="50" y="140"/>
                    <a:pt x="50" y="140"/>
                    <a:pt x="50" y="140"/>
                  </a:cubicBezTo>
                  <a:lnTo>
                    <a:pt x="0" y="185"/>
                  </a:lnTo>
                  <a:close/>
                </a:path>
              </a:pathLst>
            </a:custGeom>
            <a:solidFill>
              <a:srgbClr val="0070C0"/>
            </a:solidFill>
            <a:ln w="6350">
              <a:solidFill>
                <a:schemeClr val="lt1"/>
              </a:solidFill>
            </a:ln>
          </p:spPr>
          <p:txBody>
            <a:bodyPr vert="horz" wrap="square" lIns="128572" tIns="64286" rIns="128572" bIns="64286" numCol="1" anchor="t" anchorCtr="0" compatLnSpc="1"/>
            <a:lstStyle/>
            <a:p>
              <a:endParaRPr lang="zh-CN" altLang="en-US" sz="1785">
                <a:solidFill>
                  <a:schemeClr val="dk1"/>
                </a:solidFill>
              </a:endParaRPr>
            </a:p>
          </p:txBody>
        </p:sp>
        <p:sp>
          <p:nvSpPr>
            <p:cNvPr id="13" name="Freeform 13"/>
            <p:cNvSpPr>
              <a:spLocks noEditPoints="1"/>
            </p:cNvSpPr>
            <p:nvPr>
              <p:custDataLst>
                <p:tags r:id="rId9"/>
              </p:custDataLst>
            </p:nvPr>
          </p:nvSpPr>
          <p:spPr bwMode="auto">
            <a:xfrm>
              <a:off x="6347" y="3643"/>
              <a:ext cx="1692" cy="170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accent1"/>
            </a:solidFill>
            <a:ln>
              <a:solidFill>
                <a:schemeClr val="lt1"/>
              </a:solidFill>
            </a:ln>
          </p:spPr>
          <p:txBody>
            <a:bodyPr vert="horz" wrap="square" lIns="128572" tIns="64286" rIns="128572" bIns="64286" numCol="1" anchor="t" anchorCtr="0" compatLnSpc="1"/>
            <a:lstStyle/>
            <a:p>
              <a:endParaRPr lang="zh-CN" altLang="en-US" sz="1785">
                <a:solidFill>
                  <a:schemeClr val="dk1"/>
                </a:solidFill>
              </a:endParaRPr>
            </a:p>
          </p:txBody>
        </p:sp>
        <p:sp>
          <p:nvSpPr>
            <p:cNvPr id="14" name="Oval 14"/>
            <p:cNvSpPr>
              <a:spLocks noChangeArrowheads="1"/>
            </p:cNvSpPr>
            <p:nvPr>
              <p:custDataLst>
                <p:tags r:id="rId10"/>
              </p:custDataLst>
            </p:nvPr>
          </p:nvSpPr>
          <p:spPr bwMode="auto">
            <a:xfrm>
              <a:off x="6683" y="3982"/>
              <a:ext cx="1020" cy="1026"/>
            </a:xfrm>
            <a:prstGeom prst="ellipse">
              <a:avLst/>
            </a:prstGeom>
            <a:solidFill>
              <a:schemeClr val="accent1"/>
            </a:solidFill>
            <a:ln w="6350">
              <a:solidFill>
                <a:schemeClr val="lt1"/>
              </a:solidFill>
            </a:ln>
          </p:spPr>
          <p:txBody>
            <a:bodyPr vert="horz" wrap="square" lIns="128572" tIns="64286" rIns="128572" bIns="64286" numCol="1" anchor="t" anchorCtr="0" compatLnSpc="1"/>
            <a:lstStyle/>
            <a:p>
              <a:endParaRPr lang="zh-CN" altLang="en-US" sz="1785">
                <a:solidFill>
                  <a:schemeClr val="dk1"/>
                </a:solidFill>
              </a:endParaRPr>
            </a:p>
          </p:txBody>
        </p:sp>
        <p:sp>
          <p:nvSpPr>
            <p:cNvPr id="15" name="Freeform 15"/>
            <p:cNvSpPr>
              <a:spLocks noEditPoints="1"/>
            </p:cNvSpPr>
            <p:nvPr>
              <p:custDataLst>
                <p:tags r:id="rId11"/>
              </p:custDataLst>
            </p:nvPr>
          </p:nvSpPr>
          <p:spPr bwMode="auto">
            <a:xfrm>
              <a:off x="8090" y="3643"/>
              <a:ext cx="1692" cy="170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0070C0"/>
            </a:solidFill>
            <a:ln>
              <a:solidFill>
                <a:schemeClr val="lt1"/>
              </a:solidFill>
            </a:ln>
          </p:spPr>
          <p:txBody>
            <a:bodyPr vert="horz" wrap="square" lIns="128572" tIns="64286" rIns="128572" bIns="64286" numCol="1" anchor="t" anchorCtr="0" compatLnSpc="1"/>
            <a:lstStyle/>
            <a:p>
              <a:endParaRPr lang="zh-CN" altLang="en-US" sz="1785">
                <a:solidFill>
                  <a:schemeClr val="dk1"/>
                </a:solidFill>
              </a:endParaRPr>
            </a:p>
          </p:txBody>
        </p:sp>
        <p:sp>
          <p:nvSpPr>
            <p:cNvPr id="16" name="Oval 16"/>
            <p:cNvSpPr>
              <a:spLocks noChangeArrowheads="1"/>
            </p:cNvSpPr>
            <p:nvPr>
              <p:custDataLst>
                <p:tags r:id="rId12"/>
              </p:custDataLst>
            </p:nvPr>
          </p:nvSpPr>
          <p:spPr bwMode="auto">
            <a:xfrm>
              <a:off x="8426" y="3982"/>
              <a:ext cx="1020" cy="1026"/>
            </a:xfrm>
            <a:prstGeom prst="ellipse">
              <a:avLst/>
            </a:prstGeom>
            <a:solidFill>
              <a:srgbClr val="0070C0"/>
            </a:solidFill>
            <a:ln w="6350">
              <a:solidFill>
                <a:schemeClr val="lt1"/>
              </a:solidFill>
            </a:ln>
          </p:spPr>
          <p:txBody>
            <a:bodyPr vert="horz" wrap="square" lIns="128572" tIns="64286" rIns="128572" bIns="64286" numCol="1" anchor="t" anchorCtr="0" compatLnSpc="1"/>
            <a:lstStyle/>
            <a:p>
              <a:endParaRPr lang="zh-CN" altLang="en-US" sz="1785">
                <a:solidFill>
                  <a:schemeClr val="dk1"/>
                </a:solidFill>
              </a:endParaRPr>
            </a:p>
          </p:txBody>
        </p:sp>
        <p:sp>
          <p:nvSpPr>
            <p:cNvPr id="22" name="Freeform 22"/>
            <p:cNvSpPr>
              <a:spLocks noEditPoints="1"/>
            </p:cNvSpPr>
            <p:nvPr>
              <p:custDataLst>
                <p:tags r:id="rId13"/>
              </p:custDataLst>
            </p:nvPr>
          </p:nvSpPr>
          <p:spPr bwMode="auto">
            <a:xfrm>
              <a:off x="5243" y="4295"/>
              <a:ext cx="414" cy="400"/>
            </a:xfrm>
            <a:custGeom>
              <a:avLst/>
              <a:gdLst>
                <a:gd name="T0" fmla="*/ 59 w 98"/>
                <a:gd name="T1" fmla="*/ 0 h 94"/>
                <a:gd name="T2" fmla="*/ 70 w 98"/>
                <a:gd name="T3" fmla="*/ 11 h 94"/>
                <a:gd name="T4" fmla="*/ 79 w 98"/>
                <a:gd name="T5" fmla="*/ 14 h 94"/>
                <a:gd name="T6" fmla="*/ 98 w 98"/>
                <a:gd name="T7" fmla="*/ 34 h 94"/>
                <a:gd name="T8" fmla="*/ 92 w 98"/>
                <a:gd name="T9" fmla="*/ 89 h 94"/>
                <a:gd name="T10" fmla="*/ 19 w 98"/>
                <a:gd name="T11" fmla="*/ 94 h 94"/>
                <a:gd name="T12" fmla="*/ 5 w 98"/>
                <a:gd name="T13" fmla="*/ 88 h 94"/>
                <a:gd name="T14" fmla="*/ 0 w 98"/>
                <a:gd name="T15" fmla="*/ 34 h 94"/>
                <a:gd name="T16" fmla="*/ 19 w 98"/>
                <a:gd name="T17" fmla="*/ 14 h 94"/>
                <a:gd name="T18" fmla="*/ 27 w 98"/>
                <a:gd name="T19" fmla="*/ 11 h 94"/>
                <a:gd name="T20" fmla="*/ 38 w 98"/>
                <a:gd name="T21" fmla="*/ 0 h 94"/>
                <a:gd name="T22" fmla="*/ 69 w 98"/>
                <a:gd name="T23" fmla="*/ 22 h 94"/>
                <a:gd name="T24" fmla="*/ 68 w 98"/>
                <a:gd name="T25" fmla="*/ 22 h 94"/>
                <a:gd name="T26" fmla="*/ 29 w 98"/>
                <a:gd name="T27" fmla="*/ 22 h 94"/>
                <a:gd name="T28" fmla="*/ 11 w 98"/>
                <a:gd name="T29" fmla="*/ 25 h 94"/>
                <a:gd name="T30" fmla="*/ 7 w 98"/>
                <a:gd name="T31" fmla="*/ 34 h 94"/>
                <a:gd name="T32" fmla="*/ 18 w 98"/>
                <a:gd name="T33" fmla="*/ 52 h 94"/>
                <a:gd name="T34" fmla="*/ 20 w 98"/>
                <a:gd name="T35" fmla="*/ 43 h 94"/>
                <a:gd name="T36" fmla="*/ 37 w 98"/>
                <a:gd name="T37" fmla="*/ 43 h 94"/>
                <a:gd name="T38" fmla="*/ 39 w 98"/>
                <a:gd name="T39" fmla="*/ 45 h 94"/>
                <a:gd name="T40" fmla="*/ 59 w 98"/>
                <a:gd name="T41" fmla="*/ 52 h 94"/>
                <a:gd name="T42" fmla="*/ 61 w 98"/>
                <a:gd name="T43" fmla="*/ 43 h 94"/>
                <a:gd name="T44" fmla="*/ 77 w 98"/>
                <a:gd name="T45" fmla="*/ 43 h 94"/>
                <a:gd name="T46" fmla="*/ 80 w 98"/>
                <a:gd name="T47" fmla="*/ 45 h 94"/>
                <a:gd name="T48" fmla="*/ 91 w 98"/>
                <a:gd name="T49" fmla="*/ 52 h 94"/>
                <a:gd name="T50" fmla="*/ 87 w 98"/>
                <a:gd name="T51" fmla="*/ 25 h 94"/>
                <a:gd name="T52" fmla="*/ 69 w 98"/>
                <a:gd name="T53" fmla="*/ 22 h 94"/>
                <a:gd name="T54" fmla="*/ 32 w 98"/>
                <a:gd name="T55" fmla="*/ 14 h 94"/>
                <a:gd name="T56" fmla="*/ 66 w 98"/>
                <a:gd name="T57" fmla="*/ 11 h 94"/>
                <a:gd name="T58" fmla="*/ 59 w 98"/>
                <a:gd name="T59" fmla="*/ 4 h 94"/>
                <a:gd name="T60" fmla="*/ 34 w 98"/>
                <a:gd name="T61" fmla="*/ 6 h 94"/>
                <a:gd name="T62" fmla="*/ 32 w 98"/>
                <a:gd name="T63" fmla="*/ 14 h 94"/>
                <a:gd name="T64" fmla="*/ 7 w 98"/>
                <a:gd name="T65" fmla="*/ 57 h 94"/>
                <a:gd name="T66" fmla="*/ 11 w 98"/>
                <a:gd name="T67" fmla="*/ 83 h 94"/>
                <a:gd name="T68" fmla="*/ 19 w 98"/>
                <a:gd name="T69" fmla="*/ 87 h 94"/>
                <a:gd name="T70" fmla="*/ 87 w 98"/>
                <a:gd name="T71" fmla="*/ 83 h 94"/>
                <a:gd name="T72" fmla="*/ 91 w 98"/>
                <a:gd name="T73" fmla="*/ 57 h 94"/>
                <a:gd name="T74" fmla="*/ 80 w 98"/>
                <a:gd name="T75" fmla="*/ 63 h 94"/>
                <a:gd name="T76" fmla="*/ 77 w 98"/>
                <a:gd name="T77" fmla="*/ 66 h 94"/>
                <a:gd name="T78" fmla="*/ 59 w 98"/>
                <a:gd name="T79" fmla="*/ 63 h 94"/>
                <a:gd name="T80" fmla="*/ 59 w 98"/>
                <a:gd name="T81" fmla="*/ 57 h 94"/>
                <a:gd name="T82" fmla="*/ 39 w 98"/>
                <a:gd name="T83" fmla="*/ 63 h 94"/>
                <a:gd name="T84" fmla="*/ 36 w 98"/>
                <a:gd name="T85" fmla="*/ 66 h 94"/>
                <a:gd name="T86" fmla="*/ 18 w 98"/>
                <a:gd name="T87" fmla="*/ 63 h 94"/>
                <a:gd name="T88" fmla="*/ 18 w 98"/>
                <a:gd name="T89" fmla="*/ 57 h 94"/>
                <a:gd name="T90" fmla="*/ 34 w 98"/>
                <a:gd name="T91" fmla="*/ 48 h 94"/>
                <a:gd name="T92" fmla="*/ 23 w 98"/>
                <a:gd name="T93" fmla="*/ 48 h 94"/>
                <a:gd name="T94" fmla="*/ 23 w 98"/>
                <a:gd name="T95" fmla="*/ 54 h 94"/>
                <a:gd name="T96" fmla="*/ 23 w 98"/>
                <a:gd name="T97" fmla="*/ 61 h 94"/>
                <a:gd name="T98" fmla="*/ 34 w 98"/>
                <a:gd name="T99" fmla="*/ 54 h 94"/>
                <a:gd name="T100" fmla="*/ 34 w 98"/>
                <a:gd name="T101" fmla="*/ 54 h 94"/>
                <a:gd name="T102" fmla="*/ 75 w 98"/>
                <a:gd name="T103" fmla="*/ 48 h 94"/>
                <a:gd name="T104" fmla="*/ 64 w 98"/>
                <a:gd name="T105" fmla="*/ 48 h 94"/>
                <a:gd name="T106" fmla="*/ 64 w 98"/>
                <a:gd name="T107" fmla="*/ 54 h 94"/>
                <a:gd name="T108" fmla="*/ 64 w 98"/>
                <a:gd name="T109" fmla="*/ 61 h 94"/>
                <a:gd name="T110" fmla="*/ 75 w 98"/>
                <a:gd name="T111" fmla="*/ 54 h 94"/>
                <a:gd name="T112" fmla="*/ 75 w 98"/>
                <a:gd name="T113" fmla="*/ 5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 h="94">
                  <a:moveTo>
                    <a:pt x="38" y="0"/>
                  </a:moveTo>
                  <a:cubicBezTo>
                    <a:pt x="59" y="0"/>
                    <a:pt x="59" y="0"/>
                    <a:pt x="59" y="0"/>
                  </a:cubicBezTo>
                  <a:cubicBezTo>
                    <a:pt x="62" y="0"/>
                    <a:pt x="65" y="1"/>
                    <a:pt x="67" y="3"/>
                  </a:cubicBezTo>
                  <a:cubicBezTo>
                    <a:pt x="69" y="5"/>
                    <a:pt x="70" y="8"/>
                    <a:pt x="70" y="11"/>
                  </a:cubicBezTo>
                  <a:cubicBezTo>
                    <a:pt x="70" y="14"/>
                    <a:pt x="70" y="14"/>
                    <a:pt x="70" y="14"/>
                  </a:cubicBezTo>
                  <a:cubicBezTo>
                    <a:pt x="79" y="14"/>
                    <a:pt x="79" y="14"/>
                    <a:pt x="79" y="14"/>
                  </a:cubicBezTo>
                  <a:cubicBezTo>
                    <a:pt x="84" y="14"/>
                    <a:pt x="89" y="16"/>
                    <a:pt x="92" y="20"/>
                  </a:cubicBezTo>
                  <a:cubicBezTo>
                    <a:pt x="96" y="24"/>
                    <a:pt x="98" y="28"/>
                    <a:pt x="98" y="34"/>
                  </a:cubicBezTo>
                  <a:cubicBezTo>
                    <a:pt x="98" y="75"/>
                    <a:pt x="98" y="75"/>
                    <a:pt x="98" y="75"/>
                  </a:cubicBezTo>
                  <a:cubicBezTo>
                    <a:pt x="98" y="80"/>
                    <a:pt x="96" y="85"/>
                    <a:pt x="92" y="89"/>
                  </a:cubicBezTo>
                  <a:cubicBezTo>
                    <a:pt x="89" y="92"/>
                    <a:pt x="84" y="94"/>
                    <a:pt x="79" y="94"/>
                  </a:cubicBezTo>
                  <a:cubicBezTo>
                    <a:pt x="19" y="94"/>
                    <a:pt x="19" y="94"/>
                    <a:pt x="19" y="94"/>
                  </a:cubicBezTo>
                  <a:cubicBezTo>
                    <a:pt x="14" y="94"/>
                    <a:pt x="9" y="92"/>
                    <a:pt x="5" y="89"/>
                  </a:cubicBezTo>
                  <a:cubicBezTo>
                    <a:pt x="5" y="88"/>
                    <a:pt x="5" y="88"/>
                    <a:pt x="5" y="88"/>
                  </a:cubicBezTo>
                  <a:cubicBezTo>
                    <a:pt x="2" y="85"/>
                    <a:pt x="0" y="80"/>
                    <a:pt x="0" y="75"/>
                  </a:cubicBezTo>
                  <a:cubicBezTo>
                    <a:pt x="0" y="34"/>
                    <a:pt x="0" y="34"/>
                    <a:pt x="0" y="34"/>
                  </a:cubicBezTo>
                  <a:cubicBezTo>
                    <a:pt x="0" y="28"/>
                    <a:pt x="2" y="24"/>
                    <a:pt x="5" y="20"/>
                  </a:cubicBezTo>
                  <a:cubicBezTo>
                    <a:pt x="9" y="16"/>
                    <a:pt x="14" y="14"/>
                    <a:pt x="19" y="14"/>
                  </a:cubicBezTo>
                  <a:cubicBezTo>
                    <a:pt x="27" y="14"/>
                    <a:pt x="27" y="14"/>
                    <a:pt x="27" y="14"/>
                  </a:cubicBezTo>
                  <a:cubicBezTo>
                    <a:pt x="27" y="11"/>
                    <a:pt x="27" y="11"/>
                    <a:pt x="27" y="11"/>
                  </a:cubicBezTo>
                  <a:cubicBezTo>
                    <a:pt x="27" y="8"/>
                    <a:pt x="29" y="5"/>
                    <a:pt x="31" y="3"/>
                  </a:cubicBezTo>
                  <a:cubicBezTo>
                    <a:pt x="33" y="1"/>
                    <a:pt x="35" y="0"/>
                    <a:pt x="38" y="0"/>
                  </a:cubicBezTo>
                  <a:close/>
                  <a:moveTo>
                    <a:pt x="69" y="22"/>
                  </a:moveTo>
                  <a:cubicBezTo>
                    <a:pt x="69" y="22"/>
                    <a:pt x="69" y="22"/>
                    <a:pt x="69" y="22"/>
                  </a:cubicBezTo>
                  <a:cubicBezTo>
                    <a:pt x="68" y="22"/>
                    <a:pt x="68" y="22"/>
                    <a:pt x="68" y="22"/>
                  </a:cubicBezTo>
                  <a:cubicBezTo>
                    <a:pt x="68" y="22"/>
                    <a:pt x="68" y="22"/>
                    <a:pt x="68" y="22"/>
                  </a:cubicBezTo>
                  <a:cubicBezTo>
                    <a:pt x="30" y="22"/>
                    <a:pt x="30" y="22"/>
                    <a:pt x="30" y="22"/>
                  </a:cubicBezTo>
                  <a:cubicBezTo>
                    <a:pt x="29" y="22"/>
                    <a:pt x="29" y="22"/>
                    <a:pt x="29" y="22"/>
                  </a:cubicBezTo>
                  <a:cubicBezTo>
                    <a:pt x="19" y="22"/>
                    <a:pt x="19" y="22"/>
                    <a:pt x="19" y="22"/>
                  </a:cubicBezTo>
                  <a:cubicBezTo>
                    <a:pt x="16" y="22"/>
                    <a:pt x="13" y="23"/>
                    <a:pt x="11" y="25"/>
                  </a:cubicBezTo>
                  <a:cubicBezTo>
                    <a:pt x="11" y="25"/>
                    <a:pt x="11" y="25"/>
                    <a:pt x="11" y="25"/>
                  </a:cubicBezTo>
                  <a:cubicBezTo>
                    <a:pt x="9" y="28"/>
                    <a:pt x="7" y="31"/>
                    <a:pt x="7" y="34"/>
                  </a:cubicBezTo>
                  <a:cubicBezTo>
                    <a:pt x="7" y="52"/>
                    <a:pt x="7" y="52"/>
                    <a:pt x="7" y="52"/>
                  </a:cubicBezTo>
                  <a:cubicBezTo>
                    <a:pt x="18" y="52"/>
                    <a:pt x="18" y="52"/>
                    <a:pt x="18" y="52"/>
                  </a:cubicBezTo>
                  <a:cubicBezTo>
                    <a:pt x="18" y="45"/>
                    <a:pt x="18" y="45"/>
                    <a:pt x="18" y="45"/>
                  </a:cubicBezTo>
                  <a:cubicBezTo>
                    <a:pt x="18" y="44"/>
                    <a:pt x="19" y="43"/>
                    <a:pt x="20" y="43"/>
                  </a:cubicBezTo>
                  <a:cubicBezTo>
                    <a:pt x="20" y="43"/>
                    <a:pt x="20" y="43"/>
                    <a:pt x="20" y="43"/>
                  </a:cubicBezTo>
                  <a:cubicBezTo>
                    <a:pt x="37" y="43"/>
                    <a:pt x="37" y="43"/>
                    <a:pt x="37" y="43"/>
                  </a:cubicBezTo>
                  <a:cubicBezTo>
                    <a:pt x="38" y="43"/>
                    <a:pt x="39" y="44"/>
                    <a:pt x="39" y="45"/>
                  </a:cubicBezTo>
                  <a:cubicBezTo>
                    <a:pt x="39" y="45"/>
                    <a:pt x="39" y="45"/>
                    <a:pt x="39" y="45"/>
                  </a:cubicBezTo>
                  <a:cubicBezTo>
                    <a:pt x="39" y="52"/>
                    <a:pt x="39" y="52"/>
                    <a:pt x="39" y="52"/>
                  </a:cubicBezTo>
                  <a:cubicBezTo>
                    <a:pt x="59" y="52"/>
                    <a:pt x="59" y="52"/>
                    <a:pt x="59" y="52"/>
                  </a:cubicBezTo>
                  <a:cubicBezTo>
                    <a:pt x="59" y="45"/>
                    <a:pt x="59" y="45"/>
                    <a:pt x="59" y="45"/>
                  </a:cubicBezTo>
                  <a:cubicBezTo>
                    <a:pt x="59" y="44"/>
                    <a:pt x="60" y="43"/>
                    <a:pt x="61" y="43"/>
                  </a:cubicBezTo>
                  <a:cubicBezTo>
                    <a:pt x="61" y="43"/>
                    <a:pt x="61" y="43"/>
                    <a:pt x="61" y="43"/>
                  </a:cubicBezTo>
                  <a:cubicBezTo>
                    <a:pt x="77" y="43"/>
                    <a:pt x="77" y="43"/>
                    <a:pt x="77" y="43"/>
                  </a:cubicBezTo>
                  <a:cubicBezTo>
                    <a:pt x="79" y="43"/>
                    <a:pt x="80" y="44"/>
                    <a:pt x="80" y="45"/>
                  </a:cubicBezTo>
                  <a:cubicBezTo>
                    <a:pt x="80" y="45"/>
                    <a:pt x="80" y="45"/>
                    <a:pt x="80" y="45"/>
                  </a:cubicBezTo>
                  <a:cubicBezTo>
                    <a:pt x="80" y="52"/>
                    <a:pt x="80" y="52"/>
                    <a:pt x="80" y="52"/>
                  </a:cubicBezTo>
                  <a:cubicBezTo>
                    <a:pt x="91" y="52"/>
                    <a:pt x="91" y="52"/>
                    <a:pt x="91" y="52"/>
                  </a:cubicBezTo>
                  <a:cubicBezTo>
                    <a:pt x="91" y="34"/>
                    <a:pt x="91" y="34"/>
                    <a:pt x="91" y="34"/>
                  </a:cubicBezTo>
                  <a:cubicBezTo>
                    <a:pt x="91" y="31"/>
                    <a:pt x="89" y="28"/>
                    <a:pt x="87" y="25"/>
                  </a:cubicBezTo>
                  <a:cubicBezTo>
                    <a:pt x="85" y="23"/>
                    <a:pt x="82" y="22"/>
                    <a:pt x="79" y="22"/>
                  </a:cubicBezTo>
                  <a:cubicBezTo>
                    <a:pt x="69" y="22"/>
                    <a:pt x="69" y="22"/>
                    <a:pt x="69" y="22"/>
                  </a:cubicBezTo>
                  <a:close/>
                  <a:moveTo>
                    <a:pt x="32" y="14"/>
                  </a:moveTo>
                  <a:cubicBezTo>
                    <a:pt x="32" y="14"/>
                    <a:pt x="32" y="14"/>
                    <a:pt x="32" y="14"/>
                  </a:cubicBezTo>
                  <a:cubicBezTo>
                    <a:pt x="66" y="14"/>
                    <a:pt x="66" y="14"/>
                    <a:pt x="66" y="14"/>
                  </a:cubicBezTo>
                  <a:cubicBezTo>
                    <a:pt x="66" y="11"/>
                    <a:pt x="66" y="11"/>
                    <a:pt x="66" y="11"/>
                  </a:cubicBezTo>
                  <a:cubicBezTo>
                    <a:pt x="66" y="9"/>
                    <a:pt x="65" y="7"/>
                    <a:pt x="64" y="6"/>
                  </a:cubicBezTo>
                  <a:cubicBezTo>
                    <a:pt x="63" y="5"/>
                    <a:pt x="61" y="4"/>
                    <a:pt x="59" y="4"/>
                  </a:cubicBezTo>
                  <a:cubicBezTo>
                    <a:pt x="38" y="4"/>
                    <a:pt x="38" y="4"/>
                    <a:pt x="38" y="4"/>
                  </a:cubicBezTo>
                  <a:cubicBezTo>
                    <a:pt x="37" y="4"/>
                    <a:pt x="35" y="5"/>
                    <a:pt x="34" y="6"/>
                  </a:cubicBezTo>
                  <a:cubicBezTo>
                    <a:pt x="33" y="7"/>
                    <a:pt x="32" y="9"/>
                    <a:pt x="32" y="11"/>
                  </a:cubicBezTo>
                  <a:cubicBezTo>
                    <a:pt x="32" y="14"/>
                    <a:pt x="32" y="14"/>
                    <a:pt x="32" y="14"/>
                  </a:cubicBezTo>
                  <a:close/>
                  <a:moveTo>
                    <a:pt x="7" y="57"/>
                  </a:moveTo>
                  <a:cubicBezTo>
                    <a:pt x="7" y="57"/>
                    <a:pt x="7" y="57"/>
                    <a:pt x="7" y="57"/>
                  </a:cubicBezTo>
                  <a:cubicBezTo>
                    <a:pt x="7" y="75"/>
                    <a:pt x="7" y="75"/>
                    <a:pt x="7" y="75"/>
                  </a:cubicBezTo>
                  <a:cubicBezTo>
                    <a:pt x="7" y="78"/>
                    <a:pt x="8" y="81"/>
                    <a:pt x="11" y="83"/>
                  </a:cubicBezTo>
                  <a:cubicBezTo>
                    <a:pt x="11" y="83"/>
                    <a:pt x="11" y="83"/>
                    <a:pt x="11" y="83"/>
                  </a:cubicBezTo>
                  <a:cubicBezTo>
                    <a:pt x="13" y="85"/>
                    <a:pt x="16" y="87"/>
                    <a:pt x="19" y="87"/>
                  </a:cubicBezTo>
                  <a:cubicBezTo>
                    <a:pt x="79" y="87"/>
                    <a:pt x="79" y="87"/>
                    <a:pt x="79" y="87"/>
                  </a:cubicBezTo>
                  <a:cubicBezTo>
                    <a:pt x="82" y="87"/>
                    <a:pt x="85" y="85"/>
                    <a:pt x="87" y="83"/>
                  </a:cubicBezTo>
                  <a:cubicBezTo>
                    <a:pt x="89" y="81"/>
                    <a:pt x="91" y="78"/>
                    <a:pt x="91" y="75"/>
                  </a:cubicBezTo>
                  <a:cubicBezTo>
                    <a:pt x="91" y="57"/>
                    <a:pt x="91" y="57"/>
                    <a:pt x="91" y="57"/>
                  </a:cubicBezTo>
                  <a:cubicBezTo>
                    <a:pt x="80" y="57"/>
                    <a:pt x="80" y="57"/>
                    <a:pt x="80" y="57"/>
                  </a:cubicBezTo>
                  <a:cubicBezTo>
                    <a:pt x="80" y="63"/>
                    <a:pt x="80" y="63"/>
                    <a:pt x="80" y="63"/>
                  </a:cubicBezTo>
                  <a:cubicBezTo>
                    <a:pt x="80" y="65"/>
                    <a:pt x="79" y="66"/>
                    <a:pt x="77" y="66"/>
                  </a:cubicBezTo>
                  <a:cubicBezTo>
                    <a:pt x="77" y="66"/>
                    <a:pt x="77" y="66"/>
                    <a:pt x="77" y="66"/>
                  </a:cubicBezTo>
                  <a:cubicBezTo>
                    <a:pt x="61" y="66"/>
                    <a:pt x="61" y="66"/>
                    <a:pt x="61" y="66"/>
                  </a:cubicBezTo>
                  <a:cubicBezTo>
                    <a:pt x="60" y="66"/>
                    <a:pt x="59" y="65"/>
                    <a:pt x="59" y="63"/>
                  </a:cubicBezTo>
                  <a:cubicBezTo>
                    <a:pt x="59" y="63"/>
                    <a:pt x="59" y="63"/>
                    <a:pt x="59" y="63"/>
                  </a:cubicBezTo>
                  <a:cubicBezTo>
                    <a:pt x="59" y="57"/>
                    <a:pt x="59" y="57"/>
                    <a:pt x="59" y="57"/>
                  </a:cubicBezTo>
                  <a:cubicBezTo>
                    <a:pt x="39" y="57"/>
                    <a:pt x="39" y="57"/>
                    <a:pt x="39" y="57"/>
                  </a:cubicBezTo>
                  <a:cubicBezTo>
                    <a:pt x="39" y="63"/>
                    <a:pt x="39" y="63"/>
                    <a:pt x="39" y="63"/>
                  </a:cubicBezTo>
                  <a:cubicBezTo>
                    <a:pt x="39" y="65"/>
                    <a:pt x="38" y="66"/>
                    <a:pt x="37" y="66"/>
                  </a:cubicBezTo>
                  <a:cubicBezTo>
                    <a:pt x="36" y="66"/>
                    <a:pt x="36" y="66"/>
                    <a:pt x="36" y="66"/>
                  </a:cubicBezTo>
                  <a:cubicBezTo>
                    <a:pt x="20" y="66"/>
                    <a:pt x="20" y="66"/>
                    <a:pt x="20" y="66"/>
                  </a:cubicBezTo>
                  <a:cubicBezTo>
                    <a:pt x="19" y="66"/>
                    <a:pt x="18" y="65"/>
                    <a:pt x="18" y="63"/>
                  </a:cubicBezTo>
                  <a:cubicBezTo>
                    <a:pt x="18" y="63"/>
                    <a:pt x="18" y="63"/>
                    <a:pt x="18" y="63"/>
                  </a:cubicBezTo>
                  <a:cubicBezTo>
                    <a:pt x="18" y="57"/>
                    <a:pt x="18" y="57"/>
                    <a:pt x="18" y="57"/>
                  </a:cubicBezTo>
                  <a:cubicBezTo>
                    <a:pt x="7" y="57"/>
                    <a:pt x="7" y="57"/>
                    <a:pt x="7" y="57"/>
                  </a:cubicBezTo>
                  <a:close/>
                  <a:moveTo>
                    <a:pt x="34" y="48"/>
                  </a:moveTo>
                  <a:cubicBezTo>
                    <a:pt x="34" y="48"/>
                    <a:pt x="34" y="48"/>
                    <a:pt x="34" y="48"/>
                  </a:cubicBezTo>
                  <a:cubicBezTo>
                    <a:pt x="23" y="48"/>
                    <a:pt x="23" y="48"/>
                    <a:pt x="23" y="48"/>
                  </a:cubicBezTo>
                  <a:cubicBezTo>
                    <a:pt x="23" y="54"/>
                    <a:pt x="23" y="54"/>
                    <a:pt x="23" y="54"/>
                  </a:cubicBezTo>
                  <a:cubicBezTo>
                    <a:pt x="23" y="54"/>
                    <a:pt x="23" y="54"/>
                    <a:pt x="23" y="54"/>
                  </a:cubicBezTo>
                  <a:cubicBezTo>
                    <a:pt x="23" y="54"/>
                    <a:pt x="23" y="54"/>
                    <a:pt x="23" y="54"/>
                  </a:cubicBezTo>
                  <a:cubicBezTo>
                    <a:pt x="23" y="61"/>
                    <a:pt x="23" y="61"/>
                    <a:pt x="23" y="61"/>
                  </a:cubicBezTo>
                  <a:cubicBezTo>
                    <a:pt x="34" y="61"/>
                    <a:pt x="34" y="61"/>
                    <a:pt x="34" y="61"/>
                  </a:cubicBezTo>
                  <a:cubicBezTo>
                    <a:pt x="34" y="54"/>
                    <a:pt x="34" y="54"/>
                    <a:pt x="34" y="54"/>
                  </a:cubicBezTo>
                  <a:cubicBezTo>
                    <a:pt x="34" y="54"/>
                    <a:pt x="34" y="54"/>
                    <a:pt x="34" y="54"/>
                  </a:cubicBezTo>
                  <a:cubicBezTo>
                    <a:pt x="34" y="54"/>
                    <a:pt x="34" y="54"/>
                    <a:pt x="34" y="54"/>
                  </a:cubicBezTo>
                  <a:cubicBezTo>
                    <a:pt x="34" y="48"/>
                    <a:pt x="34" y="48"/>
                    <a:pt x="34" y="48"/>
                  </a:cubicBezTo>
                  <a:close/>
                  <a:moveTo>
                    <a:pt x="75" y="48"/>
                  </a:moveTo>
                  <a:cubicBezTo>
                    <a:pt x="75" y="48"/>
                    <a:pt x="75" y="48"/>
                    <a:pt x="75" y="48"/>
                  </a:cubicBezTo>
                  <a:cubicBezTo>
                    <a:pt x="64" y="48"/>
                    <a:pt x="64" y="48"/>
                    <a:pt x="64" y="48"/>
                  </a:cubicBezTo>
                  <a:cubicBezTo>
                    <a:pt x="64" y="54"/>
                    <a:pt x="64" y="54"/>
                    <a:pt x="64" y="54"/>
                  </a:cubicBezTo>
                  <a:cubicBezTo>
                    <a:pt x="64" y="54"/>
                    <a:pt x="64" y="54"/>
                    <a:pt x="64" y="54"/>
                  </a:cubicBezTo>
                  <a:cubicBezTo>
                    <a:pt x="64" y="54"/>
                    <a:pt x="64" y="54"/>
                    <a:pt x="64" y="54"/>
                  </a:cubicBezTo>
                  <a:cubicBezTo>
                    <a:pt x="64" y="61"/>
                    <a:pt x="64" y="61"/>
                    <a:pt x="64" y="61"/>
                  </a:cubicBezTo>
                  <a:cubicBezTo>
                    <a:pt x="75" y="61"/>
                    <a:pt x="75" y="61"/>
                    <a:pt x="75" y="61"/>
                  </a:cubicBezTo>
                  <a:cubicBezTo>
                    <a:pt x="75" y="54"/>
                    <a:pt x="75" y="54"/>
                    <a:pt x="75" y="54"/>
                  </a:cubicBezTo>
                  <a:cubicBezTo>
                    <a:pt x="75" y="54"/>
                    <a:pt x="75" y="54"/>
                    <a:pt x="75" y="54"/>
                  </a:cubicBezTo>
                  <a:cubicBezTo>
                    <a:pt x="75" y="54"/>
                    <a:pt x="75" y="54"/>
                    <a:pt x="75" y="54"/>
                  </a:cubicBezTo>
                  <a:cubicBezTo>
                    <a:pt x="75" y="48"/>
                    <a:pt x="75" y="48"/>
                    <a:pt x="75" y="48"/>
                  </a:cubicBezTo>
                  <a:close/>
                </a:path>
              </a:pathLst>
            </a:custGeom>
            <a:solidFill>
              <a:schemeClr val="dk1"/>
            </a:solidFill>
            <a:ln w="6350">
              <a:solidFill>
                <a:schemeClr val="lt1"/>
              </a:solidFill>
            </a:ln>
          </p:spPr>
          <p:txBody>
            <a:bodyPr vert="horz" wrap="square" lIns="128572" tIns="64286" rIns="128572" bIns="64286" numCol="1" anchor="t" anchorCtr="0" compatLnSpc="1"/>
            <a:lstStyle/>
            <a:p>
              <a:endParaRPr lang="zh-CN" altLang="en-US" sz="1785">
                <a:solidFill>
                  <a:schemeClr val="dk1"/>
                </a:solidFill>
              </a:endParaRPr>
            </a:p>
          </p:txBody>
        </p:sp>
        <p:sp>
          <p:nvSpPr>
            <p:cNvPr id="24" name="Freeform 24"/>
            <p:cNvSpPr>
              <a:spLocks noEditPoints="1"/>
            </p:cNvSpPr>
            <p:nvPr>
              <p:custDataLst>
                <p:tags r:id="rId14"/>
              </p:custDataLst>
            </p:nvPr>
          </p:nvSpPr>
          <p:spPr bwMode="auto">
            <a:xfrm>
              <a:off x="6986" y="4299"/>
              <a:ext cx="414" cy="391"/>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chemeClr val="dk1"/>
            </a:solidFill>
            <a:ln w="6350">
              <a:solidFill>
                <a:schemeClr val="lt1"/>
              </a:solidFill>
            </a:ln>
          </p:spPr>
          <p:txBody>
            <a:bodyPr vert="horz" wrap="square" lIns="128572" tIns="64286" rIns="128572" bIns="64286" numCol="1" anchor="t" anchorCtr="0" compatLnSpc="1"/>
            <a:lstStyle/>
            <a:p>
              <a:endParaRPr lang="zh-CN" altLang="en-US" sz="1785">
                <a:solidFill>
                  <a:schemeClr val="dk1"/>
                </a:solidFill>
              </a:endParaRPr>
            </a:p>
          </p:txBody>
        </p:sp>
        <p:sp>
          <p:nvSpPr>
            <p:cNvPr id="25" name="Freeform 25"/>
            <p:cNvSpPr>
              <a:spLocks noEditPoints="1"/>
            </p:cNvSpPr>
            <p:nvPr>
              <p:custDataLst>
                <p:tags r:id="rId15"/>
              </p:custDataLst>
            </p:nvPr>
          </p:nvSpPr>
          <p:spPr bwMode="auto">
            <a:xfrm>
              <a:off x="8729" y="4287"/>
              <a:ext cx="414" cy="416"/>
            </a:xfrm>
            <a:custGeom>
              <a:avLst/>
              <a:gdLst>
                <a:gd name="T0" fmla="*/ 62 w 98"/>
                <a:gd name="T1" fmla="*/ 39 h 98"/>
                <a:gd name="T2" fmla="*/ 51 w 98"/>
                <a:gd name="T3" fmla="*/ 43 h 98"/>
                <a:gd name="T4" fmla="*/ 58 w 98"/>
                <a:gd name="T5" fmla="*/ 41 h 98"/>
                <a:gd name="T6" fmla="*/ 56 w 98"/>
                <a:gd name="T7" fmla="*/ 44 h 98"/>
                <a:gd name="T8" fmla="*/ 40 w 98"/>
                <a:gd name="T9" fmla="*/ 50 h 98"/>
                <a:gd name="T10" fmla="*/ 40 w 98"/>
                <a:gd name="T11" fmla="*/ 37 h 98"/>
                <a:gd name="T12" fmla="*/ 39 w 98"/>
                <a:gd name="T13" fmla="*/ 42 h 98"/>
                <a:gd name="T14" fmla="*/ 41 w 98"/>
                <a:gd name="T15" fmla="*/ 44 h 98"/>
                <a:gd name="T16" fmla="*/ 94 w 98"/>
                <a:gd name="T17" fmla="*/ 0 h 98"/>
                <a:gd name="T18" fmla="*/ 3 w 98"/>
                <a:gd name="T19" fmla="*/ 98 h 98"/>
                <a:gd name="T20" fmla="*/ 91 w 98"/>
                <a:gd name="T21" fmla="*/ 91 h 98"/>
                <a:gd name="T22" fmla="*/ 91 w 98"/>
                <a:gd name="T23" fmla="*/ 91 h 98"/>
                <a:gd name="T24" fmla="*/ 15 w 98"/>
                <a:gd name="T25" fmla="*/ 7 h 98"/>
                <a:gd name="T26" fmla="*/ 35 w 98"/>
                <a:gd name="T27" fmla="*/ 7 h 98"/>
                <a:gd name="T28" fmla="*/ 55 w 98"/>
                <a:gd name="T29" fmla="*/ 7 h 98"/>
                <a:gd name="T30" fmla="*/ 76 w 98"/>
                <a:gd name="T31" fmla="*/ 7 h 98"/>
                <a:gd name="T32" fmla="*/ 91 w 98"/>
                <a:gd name="T33" fmla="*/ 7 h 98"/>
                <a:gd name="T34" fmla="*/ 80 w 98"/>
                <a:gd name="T35" fmla="*/ 48 h 98"/>
                <a:gd name="T36" fmla="*/ 71 w 98"/>
                <a:gd name="T37" fmla="*/ 39 h 98"/>
                <a:gd name="T38" fmla="*/ 75 w 98"/>
                <a:gd name="T39" fmla="*/ 41 h 98"/>
                <a:gd name="T40" fmla="*/ 74 w 98"/>
                <a:gd name="T41" fmla="*/ 44 h 98"/>
                <a:gd name="T42" fmla="*/ 75 w 98"/>
                <a:gd name="T43" fmla="*/ 67 h 98"/>
                <a:gd name="T44" fmla="*/ 80 w 98"/>
                <a:gd name="T45" fmla="*/ 56 h 98"/>
                <a:gd name="T46" fmla="*/ 71 w 98"/>
                <a:gd name="T47" fmla="*/ 65 h 98"/>
                <a:gd name="T48" fmla="*/ 77 w 98"/>
                <a:gd name="T49" fmla="*/ 60 h 98"/>
                <a:gd name="T50" fmla="*/ 74 w 98"/>
                <a:gd name="T51" fmla="*/ 59 h 98"/>
                <a:gd name="T52" fmla="*/ 45 w 98"/>
                <a:gd name="T53" fmla="*/ 82 h 98"/>
                <a:gd name="T54" fmla="*/ 36 w 98"/>
                <a:gd name="T55" fmla="*/ 73 h 98"/>
                <a:gd name="T56" fmla="*/ 39 w 98"/>
                <a:gd name="T57" fmla="*/ 76 h 98"/>
                <a:gd name="T58" fmla="*/ 41 w 98"/>
                <a:gd name="T59" fmla="*/ 79 h 98"/>
                <a:gd name="T60" fmla="*/ 39 w 98"/>
                <a:gd name="T61" fmla="*/ 76 h 98"/>
                <a:gd name="T62" fmla="*/ 27 w 98"/>
                <a:gd name="T63" fmla="*/ 65 h 98"/>
                <a:gd name="T64" fmla="*/ 18 w 98"/>
                <a:gd name="T65" fmla="*/ 56 h 98"/>
                <a:gd name="T66" fmla="*/ 21 w 98"/>
                <a:gd name="T67" fmla="*/ 59 h 98"/>
                <a:gd name="T68" fmla="*/ 24 w 98"/>
                <a:gd name="T69" fmla="*/ 62 h 98"/>
                <a:gd name="T70" fmla="*/ 21 w 98"/>
                <a:gd name="T71" fmla="*/ 59 h 98"/>
                <a:gd name="T72" fmla="*/ 27 w 98"/>
                <a:gd name="T73" fmla="*/ 82 h 98"/>
                <a:gd name="T74" fmla="*/ 18 w 98"/>
                <a:gd name="T75" fmla="*/ 73 h 98"/>
                <a:gd name="T76" fmla="*/ 21 w 98"/>
                <a:gd name="T77" fmla="*/ 76 h 98"/>
                <a:gd name="T78" fmla="*/ 24 w 98"/>
                <a:gd name="T79" fmla="*/ 79 h 98"/>
                <a:gd name="T80" fmla="*/ 21 w 98"/>
                <a:gd name="T81" fmla="*/ 76 h 98"/>
                <a:gd name="T82" fmla="*/ 62 w 98"/>
                <a:gd name="T83" fmla="*/ 65 h 98"/>
                <a:gd name="T84" fmla="*/ 53 w 98"/>
                <a:gd name="T85" fmla="*/ 56 h 98"/>
                <a:gd name="T86" fmla="*/ 56 w 98"/>
                <a:gd name="T87" fmla="*/ 59 h 98"/>
                <a:gd name="T88" fmla="*/ 59 w 98"/>
                <a:gd name="T89" fmla="*/ 62 h 98"/>
                <a:gd name="T90" fmla="*/ 53 w 98"/>
                <a:gd name="T91" fmla="*/ 82 h 98"/>
                <a:gd name="T92" fmla="*/ 64 w 98"/>
                <a:gd name="T93" fmla="*/ 77 h 98"/>
                <a:gd name="T94" fmla="*/ 53 w 98"/>
                <a:gd name="T95" fmla="*/ 73 h 98"/>
                <a:gd name="T96" fmla="*/ 56 w 98"/>
                <a:gd name="T97" fmla="*/ 76 h 98"/>
                <a:gd name="T98" fmla="*/ 58 w 98"/>
                <a:gd name="T99" fmla="*/ 79 h 98"/>
                <a:gd name="T100" fmla="*/ 36 w 98"/>
                <a:gd name="T101" fmla="*/ 65 h 98"/>
                <a:gd name="T102" fmla="*/ 45 w 98"/>
                <a:gd name="T103" fmla="*/ 56 h 98"/>
                <a:gd name="T104" fmla="*/ 36 w 98"/>
                <a:gd name="T105" fmla="*/ 65 h 98"/>
                <a:gd name="T106" fmla="*/ 41 w 98"/>
                <a:gd name="T107" fmla="*/ 59 h 98"/>
                <a:gd name="T108" fmla="*/ 40 w 98"/>
                <a:gd name="T109" fmla="*/ 6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 h="98">
                  <a:moveTo>
                    <a:pt x="53" y="48"/>
                  </a:moveTo>
                  <a:cubicBezTo>
                    <a:pt x="54" y="49"/>
                    <a:pt x="56" y="50"/>
                    <a:pt x="58" y="50"/>
                  </a:cubicBezTo>
                  <a:cubicBezTo>
                    <a:pt x="59" y="50"/>
                    <a:pt x="61" y="49"/>
                    <a:pt x="62" y="48"/>
                  </a:cubicBezTo>
                  <a:cubicBezTo>
                    <a:pt x="63" y="46"/>
                    <a:pt x="64" y="45"/>
                    <a:pt x="64" y="43"/>
                  </a:cubicBezTo>
                  <a:cubicBezTo>
                    <a:pt x="64" y="41"/>
                    <a:pt x="63" y="40"/>
                    <a:pt x="62" y="39"/>
                  </a:cubicBezTo>
                  <a:cubicBezTo>
                    <a:pt x="62" y="39"/>
                    <a:pt x="62" y="39"/>
                    <a:pt x="62" y="39"/>
                  </a:cubicBezTo>
                  <a:cubicBezTo>
                    <a:pt x="61" y="37"/>
                    <a:pt x="59" y="37"/>
                    <a:pt x="58" y="37"/>
                  </a:cubicBezTo>
                  <a:cubicBezTo>
                    <a:pt x="56" y="37"/>
                    <a:pt x="54" y="37"/>
                    <a:pt x="53" y="39"/>
                  </a:cubicBezTo>
                  <a:cubicBezTo>
                    <a:pt x="53" y="39"/>
                    <a:pt x="53" y="39"/>
                    <a:pt x="53" y="39"/>
                  </a:cubicBezTo>
                  <a:cubicBezTo>
                    <a:pt x="52" y="40"/>
                    <a:pt x="51" y="41"/>
                    <a:pt x="51" y="43"/>
                  </a:cubicBezTo>
                  <a:cubicBezTo>
                    <a:pt x="51" y="45"/>
                    <a:pt x="52" y="46"/>
                    <a:pt x="53" y="48"/>
                  </a:cubicBezTo>
                  <a:cubicBezTo>
                    <a:pt x="53" y="48"/>
                    <a:pt x="53" y="48"/>
                    <a:pt x="53" y="48"/>
                  </a:cubicBezTo>
                  <a:close/>
                  <a:moveTo>
                    <a:pt x="56" y="42"/>
                  </a:moveTo>
                  <a:cubicBezTo>
                    <a:pt x="56" y="42"/>
                    <a:pt x="56" y="42"/>
                    <a:pt x="56" y="42"/>
                  </a:cubicBezTo>
                  <a:cubicBezTo>
                    <a:pt x="57" y="41"/>
                    <a:pt x="57" y="41"/>
                    <a:pt x="58" y="41"/>
                  </a:cubicBezTo>
                  <a:cubicBezTo>
                    <a:pt x="58" y="41"/>
                    <a:pt x="59" y="41"/>
                    <a:pt x="59" y="42"/>
                  </a:cubicBezTo>
                  <a:cubicBezTo>
                    <a:pt x="59" y="42"/>
                    <a:pt x="59" y="43"/>
                    <a:pt x="59" y="43"/>
                  </a:cubicBezTo>
                  <a:cubicBezTo>
                    <a:pt x="59" y="44"/>
                    <a:pt x="59" y="44"/>
                    <a:pt x="59" y="44"/>
                  </a:cubicBezTo>
                  <a:cubicBezTo>
                    <a:pt x="59" y="45"/>
                    <a:pt x="58" y="45"/>
                    <a:pt x="58" y="45"/>
                  </a:cubicBezTo>
                  <a:cubicBezTo>
                    <a:pt x="57" y="45"/>
                    <a:pt x="57" y="45"/>
                    <a:pt x="56" y="44"/>
                  </a:cubicBezTo>
                  <a:cubicBezTo>
                    <a:pt x="56" y="44"/>
                    <a:pt x="56" y="44"/>
                    <a:pt x="56" y="43"/>
                  </a:cubicBezTo>
                  <a:cubicBezTo>
                    <a:pt x="56" y="43"/>
                    <a:pt x="56" y="42"/>
                    <a:pt x="56" y="42"/>
                  </a:cubicBezTo>
                  <a:close/>
                  <a:moveTo>
                    <a:pt x="36" y="48"/>
                  </a:moveTo>
                  <a:cubicBezTo>
                    <a:pt x="36" y="48"/>
                    <a:pt x="36" y="48"/>
                    <a:pt x="36" y="48"/>
                  </a:cubicBezTo>
                  <a:cubicBezTo>
                    <a:pt x="37" y="49"/>
                    <a:pt x="38" y="50"/>
                    <a:pt x="40" y="50"/>
                  </a:cubicBezTo>
                  <a:cubicBezTo>
                    <a:pt x="42" y="50"/>
                    <a:pt x="43" y="49"/>
                    <a:pt x="45" y="48"/>
                  </a:cubicBezTo>
                  <a:cubicBezTo>
                    <a:pt x="46" y="46"/>
                    <a:pt x="47" y="45"/>
                    <a:pt x="47" y="43"/>
                  </a:cubicBezTo>
                  <a:cubicBezTo>
                    <a:pt x="47" y="41"/>
                    <a:pt x="46" y="40"/>
                    <a:pt x="45" y="39"/>
                  </a:cubicBezTo>
                  <a:cubicBezTo>
                    <a:pt x="45" y="39"/>
                    <a:pt x="45" y="39"/>
                    <a:pt x="45" y="39"/>
                  </a:cubicBezTo>
                  <a:cubicBezTo>
                    <a:pt x="43" y="37"/>
                    <a:pt x="42" y="37"/>
                    <a:pt x="40" y="37"/>
                  </a:cubicBezTo>
                  <a:cubicBezTo>
                    <a:pt x="38" y="37"/>
                    <a:pt x="37" y="37"/>
                    <a:pt x="36" y="39"/>
                  </a:cubicBezTo>
                  <a:cubicBezTo>
                    <a:pt x="34" y="40"/>
                    <a:pt x="34" y="41"/>
                    <a:pt x="34" y="43"/>
                  </a:cubicBezTo>
                  <a:cubicBezTo>
                    <a:pt x="34" y="45"/>
                    <a:pt x="34" y="46"/>
                    <a:pt x="36" y="48"/>
                  </a:cubicBezTo>
                  <a:close/>
                  <a:moveTo>
                    <a:pt x="39" y="42"/>
                  </a:moveTo>
                  <a:cubicBezTo>
                    <a:pt x="39" y="42"/>
                    <a:pt x="39" y="42"/>
                    <a:pt x="39" y="42"/>
                  </a:cubicBezTo>
                  <a:cubicBezTo>
                    <a:pt x="39" y="41"/>
                    <a:pt x="40" y="41"/>
                    <a:pt x="40" y="41"/>
                  </a:cubicBezTo>
                  <a:cubicBezTo>
                    <a:pt x="41" y="41"/>
                    <a:pt x="41" y="41"/>
                    <a:pt x="41" y="42"/>
                  </a:cubicBezTo>
                  <a:cubicBezTo>
                    <a:pt x="41" y="42"/>
                    <a:pt x="41" y="42"/>
                    <a:pt x="41" y="42"/>
                  </a:cubicBezTo>
                  <a:cubicBezTo>
                    <a:pt x="42" y="42"/>
                    <a:pt x="42" y="43"/>
                    <a:pt x="42" y="43"/>
                  </a:cubicBezTo>
                  <a:cubicBezTo>
                    <a:pt x="42" y="44"/>
                    <a:pt x="42" y="44"/>
                    <a:pt x="41" y="44"/>
                  </a:cubicBezTo>
                  <a:cubicBezTo>
                    <a:pt x="41" y="45"/>
                    <a:pt x="41" y="45"/>
                    <a:pt x="40" y="45"/>
                  </a:cubicBezTo>
                  <a:cubicBezTo>
                    <a:pt x="40" y="45"/>
                    <a:pt x="39" y="45"/>
                    <a:pt x="39" y="44"/>
                  </a:cubicBezTo>
                  <a:cubicBezTo>
                    <a:pt x="38" y="44"/>
                    <a:pt x="38" y="44"/>
                    <a:pt x="38" y="43"/>
                  </a:cubicBezTo>
                  <a:cubicBezTo>
                    <a:pt x="38" y="43"/>
                    <a:pt x="38" y="42"/>
                    <a:pt x="39" y="42"/>
                  </a:cubicBezTo>
                  <a:close/>
                  <a:moveTo>
                    <a:pt x="94" y="0"/>
                  </a:moveTo>
                  <a:cubicBezTo>
                    <a:pt x="94" y="0"/>
                    <a:pt x="94" y="0"/>
                    <a:pt x="94" y="0"/>
                  </a:cubicBezTo>
                  <a:cubicBezTo>
                    <a:pt x="3" y="0"/>
                    <a:pt x="3" y="0"/>
                    <a:pt x="3" y="0"/>
                  </a:cubicBezTo>
                  <a:cubicBezTo>
                    <a:pt x="1" y="0"/>
                    <a:pt x="0" y="1"/>
                    <a:pt x="0" y="4"/>
                  </a:cubicBezTo>
                  <a:cubicBezTo>
                    <a:pt x="0" y="94"/>
                    <a:pt x="0" y="94"/>
                    <a:pt x="0" y="94"/>
                  </a:cubicBezTo>
                  <a:cubicBezTo>
                    <a:pt x="0" y="97"/>
                    <a:pt x="1" y="98"/>
                    <a:pt x="3" y="98"/>
                  </a:cubicBezTo>
                  <a:cubicBezTo>
                    <a:pt x="94" y="98"/>
                    <a:pt x="94" y="98"/>
                    <a:pt x="94" y="98"/>
                  </a:cubicBezTo>
                  <a:cubicBezTo>
                    <a:pt x="96" y="98"/>
                    <a:pt x="98" y="97"/>
                    <a:pt x="98" y="94"/>
                  </a:cubicBezTo>
                  <a:cubicBezTo>
                    <a:pt x="98" y="4"/>
                    <a:pt x="98" y="4"/>
                    <a:pt x="98" y="4"/>
                  </a:cubicBezTo>
                  <a:cubicBezTo>
                    <a:pt x="98" y="1"/>
                    <a:pt x="96" y="0"/>
                    <a:pt x="94" y="0"/>
                  </a:cubicBezTo>
                  <a:close/>
                  <a:moveTo>
                    <a:pt x="91" y="91"/>
                  </a:moveTo>
                  <a:cubicBezTo>
                    <a:pt x="91" y="91"/>
                    <a:pt x="91" y="91"/>
                    <a:pt x="91" y="91"/>
                  </a:cubicBezTo>
                  <a:cubicBezTo>
                    <a:pt x="7" y="91"/>
                    <a:pt x="7" y="91"/>
                    <a:pt x="7" y="91"/>
                  </a:cubicBezTo>
                  <a:cubicBezTo>
                    <a:pt x="7" y="29"/>
                    <a:pt x="7" y="29"/>
                    <a:pt x="7" y="29"/>
                  </a:cubicBezTo>
                  <a:cubicBezTo>
                    <a:pt x="91" y="29"/>
                    <a:pt x="91" y="29"/>
                    <a:pt x="91" y="29"/>
                  </a:cubicBezTo>
                  <a:cubicBezTo>
                    <a:pt x="91" y="91"/>
                    <a:pt x="91" y="91"/>
                    <a:pt x="91" y="91"/>
                  </a:cubicBezTo>
                  <a:close/>
                  <a:moveTo>
                    <a:pt x="91" y="25"/>
                  </a:moveTo>
                  <a:cubicBezTo>
                    <a:pt x="91" y="25"/>
                    <a:pt x="91" y="25"/>
                    <a:pt x="91" y="25"/>
                  </a:cubicBezTo>
                  <a:cubicBezTo>
                    <a:pt x="7" y="25"/>
                    <a:pt x="7" y="25"/>
                    <a:pt x="7" y="25"/>
                  </a:cubicBezTo>
                  <a:cubicBezTo>
                    <a:pt x="7" y="7"/>
                    <a:pt x="7" y="7"/>
                    <a:pt x="7" y="7"/>
                  </a:cubicBezTo>
                  <a:cubicBezTo>
                    <a:pt x="15" y="7"/>
                    <a:pt x="15" y="7"/>
                    <a:pt x="15" y="7"/>
                  </a:cubicBezTo>
                  <a:cubicBezTo>
                    <a:pt x="15" y="13"/>
                    <a:pt x="15" y="13"/>
                    <a:pt x="15" y="13"/>
                  </a:cubicBezTo>
                  <a:cubicBezTo>
                    <a:pt x="15" y="15"/>
                    <a:pt x="16" y="17"/>
                    <a:pt x="18" y="17"/>
                  </a:cubicBezTo>
                  <a:cubicBezTo>
                    <a:pt x="20" y="17"/>
                    <a:pt x="22" y="15"/>
                    <a:pt x="22" y="13"/>
                  </a:cubicBezTo>
                  <a:cubicBezTo>
                    <a:pt x="22" y="7"/>
                    <a:pt x="22" y="7"/>
                    <a:pt x="22" y="7"/>
                  </a:cubicBezTo>
                  <a:cubicBezTo>
                    <a:pt x="35" y="7"/>
                    <a:pt x="35" y="7"/>
                    <a:pt x="35" y="7"/>
                  </a:cubicBezTo>
                  <a:cubicBezTo>
                    <a:pt x="35" y="13"/>
                    <a:pt x="35" y="13"/>
                    <a:pt x="35" y="13"/>
                  </a:cubicBezTo>
                  <a:cubicBezTo>
                    <a:pt x="35" y="15"/>
                    <a:pt x="37" y="17"/>
                    <a:pt x="39" y="17"/>
                  </a:cubicBezTo>
                  <a:cubicBezTo>
                    <a:pt x="41" y="17"/>
                    <a:pt x="42" y="15"/>
                    <a:pt x="42" y="13"/>
                  </a:cubicBezTo>
                  <a:cubicBezTo>
                    <a:pt x="42" y="7"/>
                    <a:pt x="42" y="7"/>
                    <a:pt x="42" y="7"/>
                  </a:cubicBezTo>
                  <a:cubicBezTo>
                    <a:pt x="55" y="7"/>
                    <a:pt x="55" y="7"/>
                    <a:pt x="55" y="7"/>
                  </a:cubicBezTo>
                  <a:cubicBezTo>
                    <a:pt x="55" y="13"/>
                    <a:pt x="55" y="13"/>
                    <a:pt x="55" y="13"/>
                  </a:cubicBezTo>
                  <a:cubicBezTo>
                    <a:pt x="55" y="15"/>
                    <a:pt x="57" y="17"/>
                    <a:pt x="59" y="17"/>
                  </a:cubicBezTo>
                  <a:cubicBezTo>
                    <a:pt x="61" y="17"/>
                    <a:pt x="63" y="15"/>
                    <a:pt x="63" y="13"/>
                  </a:cubicBezTo>
                  <a:cubicBezTo>
                    <a:pt x="63" y="7"/>
                    <a:pt x="63" y="7"/>
                    <a:pt x="63" y="7"/>
                  </a:cubicBezTo>
                  <a:cubicBezTo>
                    <a:pt x="76" y="7"/>
                    <a:pt x="76" y="7"/>
                    <a:pt x="76" y="7"/>
                  </a:cubicBezTo>
                  <a:cubicBezTo>
                    <a:pt x="76" y="13"/>
                    <a:pt x="76" y="13"/>
                    <a:pt x="76" y="13"/>
                  </a:cubicBezTo>
                  <a:cubicBezTo>
                    <a:pt x="76" y="15"/>
                    <a:pt x="77" y="17"/>
                    <a:pt x="79" y="17"/>
                  </a:cubicBezTo>
                  <a:cubicBezTo>
                    <a:pt x="81" y="17"/>
                    <a:pt x="83" y="15"/>
                    <a:pt x="83" y="13"/>
                  </a:cubicBezTo>
                  <a:cubicBezTo>
                    <a:pt x="83" y="7"/>
                    <a:pt x="83" y="7"/>
                    <a:pt x="83" y="7"/>
                  </a:cubicBezTo>
                  <a:cubicBezTo>
                    <a:pt x="91" y="7"/>
                    <a:pt x="91" y="7"/>
                    <a:pt x="91" y="7"/>
                  </a:cubicBezTo>
                  <a:cubicBezTo>
                    <a:pt x="91" y="25"/>
                    <a:pt x="91" y="25"/>
                    <a:pt x="91" y="25"/>
                  </a:cubicBezTo>
                  <a:close/>
                  <a:moveTo>
                    <a:pt x="71" y="48"/>
                  </a:moveTo>
                  <a:cubicBezTo>
                    <a:pt x="71" y="48"/>
                    <a:pt x="71" y="48"/>
                    <a:pt x="71" y="48"/>
                  </a:cubicBezTo>
                  <a:cubicBezTo>
                    <a:pt x="72" y="49"/>
                    <a:pt x="73" y="50"/>
                    <a:pt x="75" y="50"/>
                  </a:cubicBezTo>
                  <a:cubicBezTo>
                    <a:pt x="77" y="50"/>
                    <a:pt x="78" y="49"/>
                    <a:pt x="80" y="48"/>
                  </a:cubicBezTo>
                  <a:cubicBezTo>
                    <a:pt x="81" y="46"/>
                    <a:pt x="82" y="45"/>
                    <a:pt x="82" y="43"/>
                  </a:cubicBezTo>
                  <a:cubicBezTo>
                    <a:pt x="82" y="41"/>
                    <a:pt x="81" y="40"/>
                    <a:pt x="80" y="39"/>
                  </a:cubicBezTo>
                  <a:cubicBezTo>
                    <a:pt x="80" y="39"/>
                    <a:pt x="80" y="39"/>
                    <a:pt x="80" y="39"/>
                  </a:cubicBezTo>
                  <a:cubicBezTo>
                    <a:pt x="78" y="37"/>
                    <a:pt x="77" y="37"/>
                    <a:pt x="75" y="37"/>
                  </a:cubicBezTo>
                  <a:cubicBezTo>
                    <a:pt x="73" y="37"/>
                    <a:pt x="72" y="37"/>
                    <a:pt x="71" y="39"/>
                  </a:cubicBezTo>
                  <a:cubicBezTo>
                    <a:pt x="69" y="40"/>
                    <a:pt x="69" y="41"/>
                    <a:pt x="69" y="43"/>
                  </a:cubicBezTo>
                  <a:cubicBezTo>
                    <a:pt x="69" y="45"/>
                    <a:pt x="69" y="46"/>
                    <a:pt x="71" y="48"/>
                  </a:cubicBezTo>
                  <a:close/>
                  <a:moveTo>
                    <a:pt x="74" y="42"/>
                  </a:moveTo>
                  <a:cubicBezTo>
                    <a:pt x="74" y="42"/>
                    <a:pt x="74" y="42"/>
                    <a:pt x="74" y="42"/>
                  </a:cubicBezTo>
                  <a:cubicBezTo>
                    <a:pt x="74" y="41"/>
                    <a:pt x="75" y="41"/>
                    <a:pt x="75" y="41"/>
                  </a:cubicBezTo>
                  <a:cubicBezTo>
                    <a:pt x="76" y="41"/>
                    <a:pt x="76" y="41"/>
                    <a:pt x="76" y="42"/>
                  </a:cubicBezTo>
                  <a:cubicBezTo>
                    <a:pt x="77" y="42"/>
                    <a:pt x="77" y="43"/>
                    <a:pt x="77" y="43"/>
                  </a:cubicBezTo>
                  <a:cubicBezTo>
                    <a:pt x="77" y="44"/>
                    <a:pt x="77" y="44"/>
                    <a:pt x="76" y="44"/>
                  </a:cubicBezTo>
                  <a:cubicBezTo>
                    <a:pt x="76" y="45"/>
                    <a:pt x="76" y="45"/>
                    <a:pt x="75" y="45"/>
                  </a:cubicBezTo>
                  <a:cubicBezTo>
                    <a:pt x="75" y="45"/>
                    <a:pt x="74" y="45"/>
                    <a:pt x="74" y="44"/>
                  </a:cubicBezTo>
                  <a:cubicBezTo>
                    <a:pt x="73" y="44"/>
                    <a:pt x="73" y="44"/>
                    <a:pt x="73" y="43"/>
                  </a:cubicBezTo>
                  <a:cubicBezTo>
                    <a:pt x="73" y="43"/>
                    <a:pt x="73" y="42"/>
                    <a:pt x="74" y="42"/>
                  </a:cubicBezTo>
                  <a:close/>
                  <a:moveTo>
                    <a:pt x="71" y="65"/>
                  </a:moveTo>
                  <a:cubicBezTo>
                    <a:pt x="71" y="65"/>
                    <a:pt x="71" y="65"/>
                    <a:pt x="71" y="65"/>
                  </a:cubicBezTo>
                  <a:cubicBezTo>
                    <a:pt x="72" y="66"/>
                    <a:pt x="73" y="67"/>
                    <a:pt x="75" y="67"/>
                  </a:cubicBezTo>
                  <a:cubicBezTo>
                    <a:pt x="77" y="67"/>
                    <a:pt x="78" y="66"/>
                    <a:pt x="80" y="65"/>
                  </a:cubicBezTo>
                  <a:cubicBezTo>
                    <a:pt x="80" y="65"/>
                    <a:pt x="80" y="65"/>
                    <a:pt x="80" y="65"/>
                  </a:cubicBezTo>
                  <a:cubicBezTo>
                    <a:pt x="81" y="64"/>
                    <a:pt x="82" y="62"/>
                    <a:pt x="82" y="60"/>
                  </a:cubicBezTo>
                  <a:cubicBezTo>
                    <a:pt x="82" y="59"/>
                    <a:pt x="81" y="57"/>
                    <a:pt x="80" y="56"/>
                  </a:cubicBezTo>
                  <a:cubicBezTo>
                    <a:pt x="80" y="56"/>
                    <a:pt x="80" y="56"/>
                    <a:pt x="80" y="56"/>
                  </a:cubicBezTo>
                  <a:cubicBezTo>
                    <a:pt x="78" y="54"/>
                    <a:pt x="77" y="54"/>
                    <a:pt x="75" y="54"/>
                  </a:cubicBezTo>
                  <a:cubicBezTo>
                    <a:pt x="73" y="54"/>
                    <a:pt x="72" y="54"/>
                    <a:pt x="71" y="56"/>
                  </a:cubicBezTo>
                  <a:cubicBezTo>
                    <a:pt x="69" y="57"/>
                    <a:pt x="69" y="59"/>
                    <a:pt x="69" y="60"/>
                  </a:cubicBezTo>
                  <a:cubicBezTo>
                    <a:pt x="69" y="62"/>
                    <a:pt x="69" y="64"/>
                    <a:pt x="71" y="65"/>
                  </a:cubicBezTo>
                  <a:cubicBezTo>
                    <a:pt x="71" y="65"/>
                    <a:pt x="71" y="65"/>
                    <a:pt x="71" y="65"/>
                  </a:cubicBezTo>
                  <a:close/>
                  <a:moveTo>
                    <a:pt x="74" y="59"/>
                  </a:moveTo>
                  <a:cubicBezTo>
                    <a:pt x="74" y="59"/>
                    <a:pt x="74" y="59"/>
                    <a:pt x="74" y="59"/>
                  </a:cubicBezTo>
                  <a:cubicBezTo>
                    <a:pt x="74" y="59"/>
                    <a:pt x="75" y="58"/>
                    <a:pt x="75" y="58"/>
                  </a:cubicBezTo>
                  <a:cubicBezTo>
                    <a:pt x="76" y="58"/>
                    <a:pt x="76" y="59"/>
                    <a:pt x="76" y="59"/>
                  </a:cubicBezTo>
                  <a:cubicBezTo>
                    <a:pt x="77" y="59"/>
                    <a:pt x="77" y="60"/>
                    <a:pt x="77" y="60"/>
                  </a:cubicBezTo>
                  <a:cubicBezTo>
                    <a:pt x="77" y="61"/>
                    <a:pt x="77" y="61"/>
                    <a:pt x="76" y="62"/>
                  </a:cubicBezTo>
                  <a:cubicBezTo>
                    <a:pt x="76" y="62"/>
                    <a:pt x="76" y="62"/>
                    <a:pt x="75" y="62"/>
                  </a:cubicBezTo>
                  <a:cubicBezTo>
                    <a:pt x="75" y="62"/>
                    <a:pt x="74" y="62"/>
                    <a:pt x="74" y="62"/>
                  </a:cubicBezTo>
                  <a:cubicBezTo>
                    <a:pt x="73" y="61"/>
                    <a:pt x="73" y="61"/>
                    <a:pt x="73" y="60"/>
                  </a:cubicBezTo>
                  <a:cubicBezTo>
                    <a:pt x="73" y="60"/>
                    <a:pt x="73" y="59"/>
                    <a:pt x="74" y="59"/>
                  </a:cubicBezTo>
                  <a:close/>
                  <a:moveTo>
                    <a:pt x="36" y="82"/>
                  </a:moveTo>
                  <a:cubicBezTo>
                    <a:pt x="36" y="82"/>
                    <a:pt x="36" y="82"/>
                    <a:pt x="36" y="82"/>
                  </a:cubicBezTo>
                  <a:cubicBezTo>
                    <a:pt x="37" y="83"/>
                    <a:pt x="38" y="84"/>
                    <a:pt x="40" y="84"/>
                  </a:cubicBezTo>
                  <a:cubicBezTo>
                    <a:pt x="42" y="84"/>
                    <a:pt x="43" y="83"/>
                    <a:pt x="45" y="82"/>
                  </a:cubicBezTo>
                  <a:cubicBezTo>
                    <a:pt x="45" y="82"/>
                    <a:pt x="45" y="82"/>
                    <a:pt x="45" y="82"/>
                  </a:cubicBezTo>
                  <a:cubicBezTo>
                    <a:pt x="46" y="81"/>
                    <a:pt x="47" y="79"/>
                    <a:pt x="47" y="77"/>
                  </a:cubicBezTo>
                  <a:cubicBezTo>
                    <a:pt x="47" y="76"/>
                    <a:pt x="46" y="74"/>
                    <a:pt x="45" y="73"/>
                  </a:cubicBezTo>
                  <a:cubicBezTo>
                    <a:pt x="45" y="73"/>
                    <a:pt x="45" y="73"/>
                    <a:pt x="45" y="73"/>
                  </a:cubicBezTo>
                  <a:cubicBezTo>
                    <a:pt x="43" y="72"/>
                    <a:pt x="42" y="71"/>
                    <a:pt x="40" y="71"/>
                  </a:cubicBezTo>
                  <a:cubicBezTo>
                    <a:pt x="38" y="71"/>
                    <a:pt x="37" y="72"/>
                    <a:pt x="36" y="73"/>
                  </a:cubicBezTo>
                  <a:cubicBezTo>
                    <a:pt x="36" y="73"/>
                    <a:pt x="36" y="73"/>
                    <a:pt x="36" y="73"/>
                  </a:cubicBezTo>
                  <a:cubicBezTo>
                    <a:pt x="34" y="74"/>
                    <a:pt x="34" y="76"/>
                    <a:pt x="34" y="77"/>
                  </a:cubicBezTo>
                  <a:cubicBezTo>
                    <a:pt x="34" y="79"/>
                    <a:pt x="34" y="81"/>
                    <a:pt x="36" y="82"/>
                  </a:cubicBezTo>
                  <a:close/>
                  <a:moveTo>
                    <a:pt x="39" y="76"/>
                  </a:moveTo>
                  <a:cubicBezTo>
                    <a:pt x="39" y="76"/>
                    <a:pt x="39" y="76"/>
                    <a:pt x="39" y="76"/>
                  </a:cubicBezTo>
                  <a:cubicBezTo>
                    <a:pt x="39" y="76"/>
                    <a:pt x="40" y="75"/>
                    <a:pt x="40" y="75"/>
                  </a:cubicBezTo>
                  <a:cubicBezTo>
                    <a:pt x="41" y="75"/>
                    <a:pt x="41" y="76"/>
                    <a:pt x="41" y="76"/>
                  </a:cubicBezTo>
                  <a:cubicBezTo>
                    <a:pt x="41" y="76"/>
                    <a:pt x="41" y="76"/>
                    <a:pt x="41" y="76"/>
                  </a:cubicBezTo>
                  <a:cubicBezTo>
                    <a:pt x="42" y="76"/>
                    <a:pt x="42" y="77"/>
                    <a:pt x="42" y="77"/>
                  </a:cubicBezTo>
                  <a:cubicBezTo>
                    <a:pt x="42" y="78"/>
                    <a:pt x="42" y="78"/>
                    <a:pt x="41" y="79"/>
                  </a:cubicBezTo>
                  <a:cubicBezTo>
                    <a:pt x="41" y="79"/>
                    <a:pt x="41" y="79"/>
                    <a:pt x="41" y="79"/>
                  </a:cubicBezTo>
                  <a:cubicBezTo>
                    <a:pt x="41" y="79"/>
                    <a:pt x="41" y="79"/>
                    <a:pt x="40" y="79"/>
                  </a:cubicBezTo>
                  <a:cubicBezTo>
                    <a:pt x="40" y="79"/>
                    <a:pt x="39" y="79"/>
                    <a:pt x="39" y="79"/>
                  </a:cubicBezTo>
                  <a:cubicBezTo>
                    <a:pt x="38" y="78"/>
                    <a:pt x="38" y="78"/>
                    <a:pt x="38" y="77"/>
                  </a:cubicBezTo>
                  <a:cubicBezTo>
                    <a:pt x="38" y="77"/>
                    <a:pt x="38" y="76"/>
                    <a:pt x="39" y="76"/>
                  </a:cubicBezTo>
                  <a:close/>
                  <a:moveTo>
                    <a:pt x="18" y="65"/>
                  </a:moveTo>
                  <a:cubicBezTo>
                    <a:pt x="18" y="65"/>
                    <a:pt x="18" y="65"/>
                    <a:pt x="18" y="65"/>
                  </a:cubicBezTo>
                  <a:cubicBezTo>
                    <a:pt x="19" y="66"/>
                    <a:pt x="21" y="67"/>
                    <a:pt x="23" y="67"/>
                  </a:cubicBezTo>
                  <a:cubicBezTo>
                    <a:pt x="24" y="67"/>
                    <a:pt x="26" y="66"/>
                    <a:pt x="27" y="65"/>
                  </a:cubicBezTo>
                  <a:cubicBezTo>
                    <a:pt x="27" y="65"/>
                    <a:pt x="27" y="65"/>
                    <a:pt x="27" y="65"/>
                  </a:cubicBezTo>
                  <a:cubicBezTo>
                    <a:pt x="28" y="64"/>
                    <a:pt x="29" y="62"/>
                    <a:pt x="29" y="60"/>
                  </a:cubicBezTo>
                  <a:cubicBezTo>
                    <a:pt x="29" y="59"/>
                    <a:pt x="28" y="57"/>
                    <a:pt x="27" y="56"/>
                  </a:cubicBezTo>
                  <a:cubicBezTo>
                    <a:pt x="27" y="56"/>
                    <a:pt x="27" y="56"/>
                    <a:pt x="27" y="56"/>
                  </a:cubicBezTo>
                  <a:cubicBezTo>
                    <a:pt x="26" y="54"/>
                    <a:pt x="24" y="54"/>
                    <a:pt x="23" y="54"/>
                  </a:cubicBezTo>
                  <a:cubicBezTo>
                    <a:pt x="21" y="54"/>
                    <a:pt x="19" y="54"/>
                    <a:pt x="18" y="56"/>
                  </a:cubicBezTo>
                  <a:cubicBezTo>
                    <a:pt x="17" y="57"/>
                    <a:pt x="16" y="59"/>
                    <a:pt x="16" y="60"/>
                  </a:cubicBezTo>
                  <a:cubicBezTo>
                    <a:pt x="16" y="62"/>
                    <a:pt x="17" y="64"/>
                    <a:pt x="18" y="65"/>
                  </a:cubicBezTo>
                  <a:cubicBezTo>
                    <a:pt x="18" y="65"/>
                    <a:pt x="18" y="65"/>
                    <a:pt x="18" y="65"/>
                  </a:cubicBezTo>
                  <a:close/>
                  <a:moveTo>
                    <a:pt x="21" y="59"/>
                  </a:moveTo>
                  <a:cubicBezTo>
                    <a:pt x="21" y="59"/>
                    <a:pt x="21" y="59"/>
                    <a:pt x="21" y="59"/>
                  </a:cubicBezTo>
                  <a:cubicBezTo>
                    <a:pt x="21" y="59"/>
                    <a:pt x="21" y="59"/>
                    <a:pt x="21" y="59"/>
                  </a:cubicBezTo>
                  <a:cubicBezTo>
                    <a:pt x="22" y="59"/>
                    <a:pt x="22" y="58"/>
                    <a:pt x="23" y="58"/>
                  </a:cubicBezTo>
                  <a:cubicBezTo>
                    <a:pt x="23" y="58"/>
                    <a:pt x="24" y="59"/>
                    <a:pt x="24" y="59"/>
                  </a:cubicBezTo>
                  <a:cubicBezTo>
                    <a:pt x="24" y="59"/>
                    <a:pt x="25" y="60"/>
                    <a:pt x="25" y="60"/>
                  </a:cubicBezTo>
                  <a:cubicBezTo>
                    <a:pt x="25" y="61"/>
                    <a:pt x="24" y="61"/>
                    <a:pt x="24" y="62"/>
                  </a:cubicBezTo>
                  <a:cubicBezTo>
                    <a:pt x="24" y="62"/>
                    <a:pt x="23" y="62"/>
                    <a:pt x="23" y="62"/>
                  </a:cubicBezTo>
                  <a:cubicBezTo>
                    <a:pt x="22" y="62"/>
                    <a:pt x="22" y="62"/>
                    <a:pt x="21" y="62"/>
                  </a:cubicBezTo>
                  <a:cubicBezTo>
                    <a:pt x="21" y="62"/>
                    <a:pt x="21" y="62"/>
                    <a:pt x="21" y="62"/>
                  </a:cubicBezTo>
                  <a:cubicBezTo>
                    <a:pt x="21" y="61"/>
                    <a:pt x="21" y="61"/>
                    <a:pt x="21" y="60"/>
                  </a:cubicBezTo>
                  <a:cubicBezTo>
                    <a:pt x="21" y="60"/>
                    <a:pt x="21" y="59"/>
                    <a:pt x="21" y="59"/>
                  </a:cubicBezTo>
                  <a:close/>
                  <a:moveTo>
                    <a:pt x="18" y="82"/>
                  </a:moveTo>
                  <a:cubicBezTo>
                    <a:pt x="18" y="82"/>
                    <a:pt x="18" y="82"/>
                    <a:pt x="18" y="82"/>
                  </a:cubicBezTo>
                  <a:cubicBezTo>
                    <a:pt x="19" y="83"/>
                    <a:pt x="21" y="84"/>
                    <a:pt x="23" y="84"/>
                  </a:cubicBezTo>
                  <a:cubicBezTo>
                    <a:pt x="24" y="84"/>
                    <a:pt x="26" y="83"/>
                    <a:pt x="27" y="82"/>
                  </a:cubicBezTo>
                  <a:cubicBezTo>
                    <a:pt x="27" y="82"/>
                    <a:pt x="27" y="82"/>
                    <a:pt x="27" y="82"/>
                  </a:cubicBezTo>
                  <a:cubicBezTo>
                    <a:pt x="28" y="81"/>
                    <a:pt x="29" y="79"/>
                    <a:pt x="29" y="77"/>
                  </a:cubicBezTo>
                  <a:cubicBezTo>
                    <a:pt x="29" y="76"/>
                    <a:pt x="28" y="74"/>
                    <a:pt x="27" y="73"/>
                  </a:cubicBezTo>
                  <a:cubicBezTo>
                    <a:pt x="27" y="73"/>
                    <a:pt x="27" y="73"/>
                    <a:pt x="27" y="73"/>
                  </a:cubicBezTo>
                  <a:cubicBezTo>
                    <a:pt x="26" y="72"/>
                    <a:pt x="24" y="71"/>
                    <a:pt x="23" y="71"/>
                  </a:cubicBezTo>
                  <a:cubicBezTo>
                    <a:pt x="21" y="71"/>
                    <a:pt x="19" y="72"/>
                    <a:pt x="18" y="73"/>
                  </a:cubicBezTo>
                  <a:cubicBezTo>
                    <a:pt x="18" y="73"/>
                    <a:pt x="18" y="73"/>
                    <a:pt x="18" y="73"/>
                  </a:cubicBezTo>
                  <a:cubicBezTo>
                    <a:pt x="17" y="74"/>
                    <a:pt x="16" y="76"/>
                    <a:pt x="16" y="77"/>
                  </a:cubicBezTo>
                  <a:cubicBezTo>
                    <a:pt x="16" y="79"/>
                    <a:pt x="17" y="81"/>
                    <a:pt x="18" y="82"/>
                  </a:cubicBezTo>
                  <a:close/>
                  <a:moveTo>
                    <a:pt x="21" y="76"/>
                  </a:moveTo>
                  <a:cubicBezTo>
                    <a:pt x="21" y="76"/>
                    <a:pt x="21" y="76"/>
                    <a:pt x="21" y="76"/>
                  </a:cubicBezTo>
                  <a:cubicBezTo>
                    <a:pt x="21" y="76"/>
                    <a:pt x="21" y="76"/>
                    <a:pt x="21" y="76"/>
                  </a:cubicBezTo>
                  <a:cubicBezTo>
                    <a:pt x="22" y="76"/>
                    <a:pt x="22" y="75"/>
                    <a:pt x="23" y="75"/>
                  </a:cubicBezTo>
                  <a:cubicBezTo>
                    <a:pt x="23" y="75"/>
                    <a:pt x="24" y="76"/>
                    <a:pt x="24" y="76"/>
                  </a:cubicBezTo>
                  <a:cubicBezTo>
                    <a:pt x="24" y="76"/>
                    <a:pt x="25" y="77"/>
                    <a:pt x="25" y="77"/>
                  </a:cubicBezTo>
                  <a:cubicBezTo>
                    <a:pt x="25" y="78"/>
                    <a:pt x="24" y="78"/>
                    <a:pt x="24" y="79"/>
                  </a:cubicBezTo>
                  <a:cubicBezTo>
                    <a:pt x="24" y="79"/>
                    <a:pt x="23" y="79"/>
                    <a:pt x="23" y="79"/>
                  </a:cubicBezTo>
                  <a:cubicBezTo>
                    <a:pt x="22" y="79"/>
                    <a:pt x="22" y="79"/>
                    <a:pt x="21" y="79"/>
                  </a:cubicBezTo>
                  <a:cubicBezTo>
                    <a:pt x="21" y="79"/>
                    <a:pt x="21" y="79"/>
                    <a:pt x="21" y="79"/>
                  </a:cubicBezTo>
                  <a:cubicBezTo>
                    <a:pt x="21" y="78"/>
                    <a:pt x="21" y="78"/>
                    <a:pt x="21" y="77"/>
                  </a:cubicBezTo>
                  <a:cubicBezTo>
                    <a:pt x="21" y="77"/>
                    <a:pt x="21" y="76"/>
                    <a:pt x="21" y="76"/>
                  </a:cubicBezTo>
                  <a:close/>
                  <a:moveTo>
                    <a:pt x="53" y="65"/>
                  </a:moveTo>
                  <a:cubicBezTo>
                    <a:pt x="53" y="65"/>
                    <a:pt x="53" y="65"/>
                    <a:pt x="53" y="65"/>
                  </a:cubicBezTo>
                  <a:cubicBezTo>
                    <a:pt x="54" y="66"/>
                    <a:pt x="56" y="67"/>
                    <a:pt x="58" y="67"/>
                  </a:cubicBezTo>
                  <a:cubicBezTo>
                    <a:pt x="59" y="67"/>
                    <a:pt x="61" y="66"/>
                    <a:pt x="62" y="65"/>
                  </a:cubicBezTo>
                  <a:cubicBezTo>
                    <a:pt x="62" y="65"/>
                    <a:pt x="62" y="65"/>
                    <a:pt x="62" y="65"/>
                  </a:cubicBezTo>
                  <a:cubicBezTo>
                    <a:pt x="63" y="64"/>
                    <a:pt x="64" y="62"/>
                    <a:pt x="64" y="60"/>
                  </a:cubicBezTo>
                  <a:cubicBezTo>
                    <a:pt x="64" y="59"/>
                    <a:pt x="63" y="57"/>
                    <a:pt x="62" y="56"/>
                  </a:cubicBezTo>
                  <a:cubicBezTo>
                    <a:pt x="62" y="56"/>
                    <a:pt x="62" y="56"/>
                    <a:pt x="62" y="56"/>
                  </a:cubicBezTo>
                  <a:cubicBezTo>
                    <a:pt x="61" y="54"/>
                    <a:pt x="59" y="54"/>
                    <a:pt x="58" y="54"/>
                  </a:cubicBezTo>
                  <a:cubicBezTo>
                    <a:pt x="56" y="54"/>
                    <a:pt x="54" y="54"/>
                    <a:pt x="53" y="56"/>
                  </a:cubicBezTo>
                  <a:cubicBezTo>
                    <a:pt x="53" y="56"/>
                    <a:pt x="53" y="56"/>
                    <a:pt x="53" y="56"/>
                  </a:cubicBezTo>
                  <a:cubicBezTo>
                    <a:pt x="52" y="57"/>
                    <a:pt x="51" y="59"/>
                    <a:pt x="51" y="60"/>
                  </a:cubicBezTo>
                  <a:cubicBezTo>
                    <a:pt x="51" y="62"/>
                    <a:pt x="52" y="64"/>
                    <a:pt x="53" y="65"/>
                  </a:cubicBezTo>
                  <a:cubicBezTo>
                    <a:pt x="53" y="65"/>
                    <a:pt x="53" y="65"/>
                    <a:pt x="53" y="65"/>
                  </a:cubicBezTo>
                  <a:close/>
                  <a:moveTo>
                    <a:pt x="56" y="59"/>
                  </a:moveTo>
                  <a:cubicBezTo>
                    <a:pt x="56" y="59"/>
                    <a:pt x="56" y="59"/>
                    <a:pt x="56" y="59"/>
                  </a:cubicBezTo>
                  <a:cubicBezTo>
                    <a:pt x="57" y="59"/>
                    <a:pt x="57" y="58"/>
                    <a:pt x="58" y="58"/>
                  </a:cubicBezTo>
                  <a:cubicBezTo>
                    <a:pt x="58" y="58"/>
                    <a:pt x="59" y="59"/>
                    <a:pt x="59" y="59"/>
                  </a:cubicBezTo>
                  <a:cubicBezTo>
                    <a:pt x="59" y="59"/>
                    <a:pt x="59" y="60"/>
                    <a:pt x="59" y="60"/>
                  </a:cubicBezTo>
                  <a:cubicBezTo>
                    <a:pt x="59" y="61"/>
                    <a:pt x="59" y="61"/>
                    <a:pt x="59" y="62"/>
                  </a:cubicBezTo>
                  <a:cubicBezTo>
                    <a:pt x="59" y="62"/>
                    <a:pt x="58" y="62"/>
                    <a:pt x="58" y="62"/>
                  </a:cubicBezTo>
                  <a:cubicBezTo>
                    <a:pt x="57" y="62"/>
                    <a:pt x="57" y="62"/>
                    <a:pt x="56" y="62"/>
                  </a:cubicBezTo>
                  <a:cubicBezTo>
                    <a:pt x="56" y="61"/>
                    <a:pt x="56" y="61"/>
                    <a:pt x="56" y="60"/>
                  </a:cubicBezTo>
                  <a:cubicBezTo>
                    <a:pt x="56" y="60"/>
                    <a:pt x="56" y="59"/>
                    <a:pt x="56" y="59"/>
                  </a:cubicBezTo>
                  <a:close/>
                  <a:moveTo>
                    <a:pt x="53" y="82"/>
                  </a:moveTo>
                  <a:cubicBezTo>
                    <a:pt x="53" y="82"/>
                    <a:pt x="53" y="82"/>
                    <a:pt x="53" y="82"/>
                  </a:cubicBezTo>
                  <a:cubicBezTo>
                    <a:pt x="54" y="83"/>
                    <a:pt x="56" y="84"/>
                    <a:pt x="58" y="84"/>
                  </a:cubicBezTo>
                  <a:cubicBezTo>
                    <a:pt x="59" y="84"/>
                    <a:pt x="61" y="83"/>
                    <a:pt x="62" y="82"/>
                  </a:cubicBezTo>
                  <a:cubicBezTo>
                    <a:pt x="62" y="82"/>
                    <a:pt x="62" y="82"/>
                    <a:pt x="62" y="82"/>
                  </a:cubicBezTo>
                  <a:cubicBezTo>
                    <a:pt x="63" y="81"/>
                    <a:pt x="64" y="79"/>
                    <a:pt x="64" y="77"/>
                  </a:cubicBezTo>
                  <a:cubicBezTo>
                    <a:pt x="64" y="76"/>
                    <a:pt x="63" y="74"/>
                    <a:pt x="62" y="73"/>
                  </a:cubicBezTo>
                  <a:cubicBezTo>
                    <a:pt x="62" y="73"/>
                    <a:pt x="62" y="73"/>
                    <a:pt x="62" y="73"/>
                  </a:cubicBezTo>
                  <a:cubicBezTo>
                    <a:pt x="61" y="72"/>
                    <a:pt x="59" y="71"/>
                    <a:pt x="58" y="71"/>
                  </a:cubicBezTo>
                  <a:cubicBezTo>
                    <a:pt x="56" y="71"/>
                    <a:pt x="54" y="72"/>
                    <a:pt x="53" y="73"/>
                  </a:cubicBezTo>
                  <a:cubicBezTo>
                    <a:pt x="53" y="73"/>
                    <a:pt x="53" y="73"/>
                    <a:pt x="53" y="73"/>
                  </a:cubicBezTo>
                  <a:cubicBezTo>
                    <a:pt x="52" y="74"/>
                    <a:pt x="51" y="76"/>
                    <a:pt x="51" y="77"/>
                  </a:cubicBezTo>
                  <a:cubicBezTo>
                    <a:pt x="51" y="79"/>
                    <a:pt x="52" y="81"/>
                    <a:pt x="53" y="82"/>
                  </a:cubicBezTo>
                  <a:cubicBezTo>
                    <a:pt x="53" y="82"/>
                    <a:pt x="53" y="82"/>
                    <a:pt x="53" y="82"/>
                  </a:cubicBezTo>
                  <a:close/>
                  <a:moveTo>
                    <a:pt x="56" y="76"/>
                  </a:moveTo>
                  <a:cubicBezTo>
                    <a:pt x="56" y="76"/>
                    <a:pt x="56" y="76"/>
                    <a:pt x="56" y="76"/>
                  </a:cubicBezTo>
                  <a:cubicBezTo>
                    <a:pt x="57" y="76"/>
                    <a:pt x="57" y="75"/>
                    <a:pt x="58" y="75"/>
                  </a:cubicBezTo>
                  <a:cubicBezTo>
                    <a:pt x="58" y="75"/>
                    <a:pt x="59" y="76"/>
                    <a:pt x="59" y="76"/>
                  </a:cubicBezTo>
                  <a:cubicBezTo>
                    <a:pt x="59" y="76"/>
                    <a:pt x="59" y="77"/>
                    <a:pt x="59" y="77"/>
                  </a:cubicBezTo>
                  <a:cubicBezTo>
                    <a:pt x="59" y="78"/>
                    <a:pt x="59" y="78"/>
                    <a:pt x="59" y="79"/>
                  </a:cubicBezTo>
                  <a:cubicBezTo>
                    <a:pt x="59" y="79"/>
                    <a:pt x="58" y="79"/>
                    <a:pt x="58" y="79"/>
                  </a:cubicBezTo>
                  <a:cubicBezTo>
                    <a:pt x="57" y="79"/>
                    <a:pt x="57" y="79"/>
                    <a:pt x="56" y="79"/>
                  </a:cubicBezTo>
                  <a:cubicBezTo>
                    <a:pt x="56" y="78"/>
                    <a:pt x="56" y="78"/>
                    <a:pt x="56" y="77"/>
                  </a:cubicBezTo>
                  <a:cubicBezTo>
                    <a:pt x="56" y="77"/>
                    <a:pt x="56" y="76"/>
                    <a:pt x="56" y="76"/>
                  </a:cubicBezTo>
                  <a:close/>
                  <a:moveTo>
                    <a:pt x="36" y="65"/>
                  </a:moveTo>
                  <a:cubicBezTo>
                    <a:pt x="36" y="65"/>
                    <a:pt x="36" y="65"/>
                    <a:pt x="36" y="65"/>
                  </a:cubicBezTo>
                  <a:cubicBezTo>
                    <a:pt x="37" y="66"/>
                    <a:pt x="38" y="67"/>
                    <a:pt x="40" y="67"/>
                  </a:cubicBezTo>
                  <a:cubicBezTo>
                    <a:pt x="42" y="67"/>
                    <a:pt x="43" y="66"/>
                    <a:pt x="45" y="65"/>
                  </a:cubicBezTo>
                  <a:cubicBezTo>
                    <a:pt x="45" y="65"/>
                    <a:pt x="45" y="65"/>
                    <a:pt x="45" y="65"/>
                  </a:cubicBezTo>
                  <a:cubicBezTo>
                    <a:pt x="46" y="64"/>
                    <a:pt x="47" y="62"/>
                    <a:pt x="47" y="60"/>
                  </a:cubicBezTo>
                  <a:cubicBezTo>
                    <a:pt x="47" y="59"/>
                    <a:pt x="46" y="57"/>
                    <a:pt x="45" y="56"/>
                  </a:cubicBezTo>
                  <a:cubicBezTo>
                    <a:pt x="45" y="56"/>
                    <a:pt x="45" y="56"/>
                    <a:pt x="45" y="56"/>
                  </a:cubicBezTo>
                  <a:cubicBezTo>
                    <a:pt x="43" y="54"/>
                    <a:pt x="42" y="54"/>
                    <a:pt x="40" y="54"/>
                  </a:cubicBezTo>
                  <a:cubicBezTo>
                    <a:pt x="38" y="54"/>
                    <a:pt x="37" y="54"/>
                    <a:pt x="36" y="56"/>
                  </a:cubicBezTo>
                  <a:cubicBezTo>
                    <a:pt x="34" y="57"/>
                    <a:pt x="34" y="59"/>
                    <a:pt x="34" y="60"/>
                  </a:cubicBezTo>
                  <a:cubicBezTo>
                    <a:pt x="34" y="62"/>
                    <a:pt x="34" y="64"/>
                    <a:pt x="36" y="65"/>
                  </a:cubicBezTo>
                  <a:cubicBezTo>
                    <a:pt x="36" y="65"/>
                    <a:pt x="36" y="65"/>
                    <a:pt x="36" y="65"/>
                  </a:cubicBezTo>
                  <a:close/>
                  <a:moveTo>
                    <a:pt x="39" y="59"/>
                  </a:moveTo>
                  <a:cubicBezTo>
                    <a:pt x="39" y="59"/>
                    <a:pt x="39" y="59"/>
                    <a:pt x="39" y="59"/>
                  </a:cubicBezTo>
                  <a:cubicBezTo>
                    <a:pt x="39" y="59"/>
                    <a:pt x="40" y="58"/>
                    <a:pt x="40" y="58"/>
                  </a:cubicBezTo>
                  <a:cubicBezTo>
                    <a:pt x="41" y="58"/>
                    <a:pt x="41" y="59"/>
                    <a:pt x="41" y="59"/>
                  </a:cubicBezTo>
                  <a:cubicBezTo>
                    <a:pt x="41" y="59"/>
                    <a:pt x="41" y="59"/>
                    <a:pt x="41" y="59"/>
                  </a:cubicBezTo>
                  <a:cubicBezTo>
                    <a:pt x="42" y="59"/>
                    <a:pt x="42" y="60"/>
                    <a:pt x="42" y="60"/>
                  </a:cubicBezTo>
                  <a:cubicBezTo>
                    <a:pt x="42" y="61"/>
                    <a:pt x="42" y="61"/>
                    <a:pt x="41" y="62"/>
                  </a:cubicBezTo>
                  <a:cubicBezTo>
                    <a:pt x="41" y="62"/>
                    <a:pt x="41" y="62"/>
                    <a:pt x="41" y="62"/>
                  </a:cubicBezTo>
                  <a:cubicBezTo>
                    <a:pt x="41" y="62"/>
                    <a:pt x="41" y="62"/>
                    <a:pt x="40" y="62"/>
                  </a:cubicBezTo>
                  <a:cubicBezTo>
                    <a:pt x="40" y="62"/>
                    <a:pt x="39" y="62"/>
                    <a:pt x="39" y="62"/>
                  </a:cubicBezTo>
                  <a:cubicBezTo>
                    <a:pt x="38" y="61"/>
                    <a:pt x="38" y="61"/>
                    <a:pt x="38" y="60"/>
                  </a:cubicBezTo>
                  <a:cubicBezTo>
                    <a:pt x="38" y="60"/>
                    <a:pt x="38" y="59"/>
                    <a:pt x="39" y="59"/>
                  </a:cubicBezTo>
                  <a:close/>
                </a:path>
              </a:pathLst>
            </a:custGeom>
            <a:solidFill>
              <a:schemeClr val="dk1"/>
            </a:solidFill>
            <a:ln w="6350">
              <a:solidFill>
                <a:schemeClr val="lt1"/>
              </a:solidFill>
            </a:ln>
          </p:spPr>
          <p:txBody>
            <a:bodyPr vert="horz" wrap="square" lIns="128572" tIns="64286" rIns="128572" bIns="64286" numCol="1" anchor="t" anchorCtr="0" compatLnSpc="1"/>
            <a:lstStyle/>
            <a:p>
              <a:endParaRPr lang="zh-CN" altLang="en-US" sz="1785">
                <a:solidFill>
                  <a:schemeClr val="dk1"/>
                </a:solidFill>
              </a:endParaRPr>
            </a:p>
          </p:txBody>
        </p:sp>
        <p:cxnSp>
          <p:nvCxnSpPr>
            <p:cNvPr id="29" name="直接连接符 28"/>
            <p:cNvCxnSpPr/>
            <p:nvPr>
              <p:custDataLst>
                <p:tags r:id="rId16"/>
              </p:custDataLst>
            </p:nvPr>
          </p:nvCxnSpPr>
          <p:spPr>
            <a:xfrm flipV="1">
              <a:off x="5450" y="5339"/>
              <a:ext cx="0" cy="578"/>
            </a:xfrm>
            <a:prstGeom prst="line">
              <a:avLst/>
            </a:prstGeom>
            <a:solidFill>
              <a:schemeClr val="accent3"/>
            </a:solidFill>
            <a:ln w="6350">
              <a:solidFill>
                <a:schemeClr val="dk1"/>
              </a:solidFill>
            </a:ln>
          </p:spPr>
          <p:style>
            <a:lnRef idx="1">
              <a:srgbClr val="000000"/>
            </a:lnRef>
            <a:fillRef idx="0">
              <a:srgbClr val="000000"/>
            </a:fillRef>
            <a:effectRef idx="0">
              <a:srgbClr val="000000"/>
            </a:effectRef>
            <a:fontRef idx="minor">
              <a:srgbClr val="000000"/>
            </a:fontRef>
          </p:style>
        </p:cxnSp>
        <p:cxnSp>
          <p:nvCxnSpPr>
            <p:cNvPr id="34" name="直接连接符 33"/>
            <p:cNvCxnSpPr/>
            <p:nvPr>
              <p:custDataLst>
                <p:tags r:id="rId17"/>
              </p:custDataLst>
            </p:nvPr>
          </p:nvCxnSpPr>
          <p:spPr>
            <a:xfrm flipV="1">
              <a:off x="8936" y="5339"/>
              <a:ext cx="0" cy="578"/>
            </a:xfrm>
            <a:prstGeom prst="line">
              <a:avLst/>
            </a:prstGeom>
            <a:solidFill>
              <a:schemeClr val="accent3"/>
            </a:solidFill>
            <a:ln w="6350">
              <a:solidFill>
                <a:schemeClr val="dk1"/>
              </a:solidFill>
            </a:ln>
          </p:spPr>
          <p:style>
            <a:lnRef idx="1">
              <a:srgbClr val="000000"/>
            </a:lnRef>
            <a:fillRef idx="0">
              <a:srgbClr val="000000"/>
            </a:fillRef>
            <a:effectRef idx="0">
              <a:srgbClr val="000000"/>
            </a:effectRef>
            <a:fontRef idx="minor">
              <a:srgbClr val="000000"/>
            </a:fontRef>
          </p:style>
        </p:cxnSp>
        <p:cxnSp>
          <p:nvCxnSpPr>
            <p:cNvPr id="37" name="直接连接符 36"/>
            <p:cNvCxnSpPr/>
            <p:nvPr>
              <p:custDataLst>
                <p:tags r:id="rId18"/>
              </p:custDataLst>
            </p:nvPr>
          </p:nvCxnSpPr>
          <p:spPr>
            <a:xfrm flipV="1">
              <a:off x="7193" y="3050"/>
              <a:ext cx="0" cy="578"/>
            </a:xfrm>
            <a:prstGeom prst="line">
              <a:avLst/>
            </a:prstGeom>
            <a:solidFill>
              <a:schemeClr val="accent3"/>
            </a:solidFill>
            <a:ln w="6350">
              <a:solidFill>
                <a:schemeClr val="dk1"/>
              </a:solidFill>
            </a:ln>
          </p:spPr>
          <p:style>
            <a:lnRef idx="1">
              <a:srgbClr val="000000"/>
            </a:lnRef>
            <a:fillRef idx="0">
              <a:srgbClr val="000000"/>
            </a:fillRef>
            <a:effectRef idx="0">
              <a:srgbClr val="000000"/>
            </a:effectRef>
            <a:fontRef idx="minor">
              <a:srgbClr val="000000"/>
            </a:fontRef>
          </p:style>
        </p:cxnSp>
        <p:sp>
          <p:nvSpPr>
            <p:cNvPr id="10" name="文本框 9"/>
            <p:cNvSpPr txBox="1"/>
            <p:nvPr>
              <p:custDataLst>
                <p:tags r:id="rId19"/>
              </p:custDataLst>
            </p:nvPr>
          </p:nvSpPr>
          <p:spPr>
            <a:xfrm>
              <a:off x="6303" y="2427"/>
              <a:ext cx="1795" cy="441"/>
            </a:xfrm>
            <a:prstGeom prst="rect">
              <a:avLst/>
            </a:prstGeom>
            <a:noFill/>
          </p:spPr>
          <p:txBody>
            <a:bodyPr wrap="square" rtlCol="0" anchor="t">
              <a:spAutoFit/>
            </a:bodyPr>
            <a:lstStyle/>
            <a:p>
              <a:pPr algn="ctr"/>
              <a:r>
                <a:rPr lang="zh-CN" altLang="en-US" sz="1970" b="1">
                  <a:solidFill>
                    <a:schemeClr val="dk1">
                      <a:lumMod val="75000"/>
                      <a:lumOff val="25000"/>
                    </a:schemeClr>
                  </a:solidFill>
                  <a:latin typeface="Times New Roman" panose="02020603050405020304" charset="0"/>
                  <a:ea typeface="微软雅黑" panose="020B0503020204020204" pitchFamily="34" charset="-122"/>
                </a:rPr>
                <a:t>必然的?</a:t>
              </a:r>
              <a:endParaRPr lang="zh-CN" altLang="en-US" sz="1970" b="1">
                <a:solidFill>
                  <a:schemeClr val="dk1">
                    <a:lumMod val="75000"/>
                    <a:lumOff val="25000"/>
                  </a:schemeClr>
                </a:solidFill>
                <a:latin typeface="Times New Roman" panose="02020603050405020304" charset="0"/>
                <a:ea typeface="微软雅黑" panose="020B0503020204020204" pitchFamily="34" charset="-122"/>
              </a:endParaRPr>
            </a:p>
          </p:txBody>
        </p:sp>
        <p:sp>
          <p:nvSpPr>
            <p:cNvPr id="17" name="文本框 16"/>
            <p:cNvSpPr txBox="1"/>
            <p:nvPr>
              <p:custDataLst>
                <p:tags r:id="rId20"/>
              </p:custDataLst>
            </p:nvPr>
          </p:nvSpPr>
          <p:spPr>
            <a:xfrm>
              <a:off x="7987" y="5917"/>
              <a:ext cx="1795" cy="441"/>
            </a:xfrm>
            <a:prstGeom prst="rect">
              <a:avLst/>
            </a:prstGeom>
            <a:noFill/>
          </p:spPr>
          <p:txBody>
            <a:bodyPr wrap="square" rtlCol="0" anchor="t">
              <a:spAutoFit/>
            </a:bodyPr>
            <a:lstStyle/>
            <a:p>
              <a:pPr algn="ctr"/>
              <a:r>
                <a:rPr lang="zh-CN" altLang="en-US" sz="1970" b="1">
                  <a:solidFill>
                    <a:schemeClr val="dk1">
                      <a:lumMod val="75000"/>
                      <a:lumOff val="25000"/>
                    </a:schemeClr>
                  </a:solidFill>
                  <a:latin typeface="Times New Roman" panose="02020603050405020304" charset="0"/>
                  <a:ea typeface="微软雅黑" panose="020B0503020204020204" pitchFamily="34" charset="-122"/>
                </a:rPr>
                <a:t>偶然的?</a:t>
              </a:r>
              <a:endParaRPr lang="zh-CN" altLang="en-US" sz="1970" b="1">
                <a:solidFill>
                  <a:schemeClr val="dk1">
                    <a:lumMod val="75000"/>
                    <a:lumOff val="25000"/>
                  </a:schemeClr>
                </a:solidFill>
                <a:latin typeface="Times New Roman" panose="02020603050405020304" charset="0"/>
                <a:ea typeface="微软雅黑" panose="020B0503020204020204" pitchFamily="34" charset="-122"/>
              </a:endParaRPr>
            </a:p>
          </p:txBody>
        </p:sp>
      </p:grpSp>
      <p:sp>
        <p:nvSpPr>
          <p:cNvPr id="18" name="文本框 17"/>
          <p:cNvSpPr txBox="1"/>
          <p:nvPr>
            <p:custDataLst>
              <p:tags r:id="rId21"/>
            </p:custDataLst>
          </p:nvPr>
        </p:nvSpPr>
        <p:spPr>
          <a:xfrm>
            <a:off x="4202254" y="6152860"/>
            <a:ext cx="1492069" cy="1000125"/>
          </a:xfrm>
          <a:prstGeom prst="rect">
            <a:avLst/>
          </a:prstGeom>
          <a:noFill/>
        </p:spPr>
        <p:txBody>
          <a:bodyPr wrap="square" rtlCol="0" anchor="t">
            <a:spAutoFit/>
          </a:bodyPr>
          <a:lstStyle/>
          <a:p>
            <a:pPr algn="ctr">
              <a:lnSpc>
                <a:spcPct val="150000"/>
              </a:lnSpc>
            </a:pPr>
            <a:r>
              <a:rPr lang="zh-CN" altLang="en-US" sz="1970">
                <a:solidFill>
                  <a:schemeClr val="dk1">
                    <a:lumMod val="75000"/>
                    <a:lumOff val="25000"/>
                  </a:schemeClr>
                </a:solidFill>
                <a:latin typeface="Times New Roman" panose="02020603050405020304" charset="0"/>
                <a:ea typeface="微软雅黑" panose="020B0503020204020204" pitchFamily="34" charset="-122"/>
              </a:rPr>
              <a:t>26次</a:t>
            </a:r>
            <a:endParaRPr lang="zh-CN" altLang="en-US" sz="1970">
              <a:solidFill>
                <a:schemeClr val="dk1">
                  <a:lumMod val="75000"/>
                  <a:lumOff val="25000"/>
                </a:schemeClr>
              </a:solidFill>
              <a:latin typeface="Times New Roman" panose="02020603050405020304" charset="0"/>
              <a:ea typeface="微软雅黑" panose="020B0503020204020204" pitchFamily="34" charset="-122"/>
            </a:endParaRPr>
          </a:p>
          <a:p>
            <a:pPr algn="ctr">
              <a:lnSpc>
                <a:spcPct val="150000"/>
              </a:lnSpc>
            </a:pPr>
            <a:r>
              <a:rPr lang="zh-CN" altLang="en-US" sz="1970">
                <a:solidFill>
                  <a:schemeClr val="dk1">
                    <a:lumMod val="75000"/>
                    <a:lumOff val="25000"/>
                  </a:schemeClr>
                </a:solidFill>
                <a:latin typeface="Times New Roman" panose="02020603050405020304" charset="0"/>
                <a:ea typeface="微软雅黑" panose="020B0503020204020204" pitchFamily="34" charset="-122"/>
              </a:rPr>
              <a:t>中小事故</a:t>
            </a:r>
            <a:endParaRPr lang="zh-CN" altLang="en-US" sz="1970">
              <a:solidFill>
                <a:schemeClr val="dk1">
                  <a:lumMod val="75000"/>
                  <a:lumOff val="25000"/>
                </a:schemeClr>
              </a:solidFill>
              <a:latin typeface="Times New Roman" panose="02020603050405020304" charset="0"/>
              <a:ea typeface="微软雅黑" panose="020B0503020204020204" pitchFamily="34" charset="-122"/>
            </a:endParaRPr>
          </a:p>
        </p:txBody>
      </p:sp>
      <p:sp>
        <p:nvSpPr>
          <p:cNvPr id="19" name="文本框 18"/>
          <p:cNvSpPr txBox="1"/>
          <p:nvPr>
            <p:custDataLst>
              <p:tags r:id="rId22"/>
            </p:custDataLst>
          </p:nvPr>
        </p:nvSpPr>
        <p:spPr>
          <a:xfrm>
            <a:off x="5749684" y="1568610"/>
            <a:ext cx="1492069" cy="1000125"/>
          </a:xfrm>
          <a:prstGeom prst="rect">
            <a:avLst/>
          </a:prstGeom>
          <a:noFill/>
        </p:spPr>
        <p:txBody>
          <a:bodyPr wrap="square" rtlCol="0" anchor="t">
            <a:spAutoFit/>
          </a:bodyPr>
          <a:lstStyle/>
          <a:p>
            <a:pPr algn="ctr">
              <a:lnSpc>
                <a:spcPct val="150000"/>
              </a:lnSpc>
            </a:pPr>
            <a:r>
              <a:rPr lang="zh-CN" altLang="en-US" sz="1970">
                <a:solidFill>
                  <a:schemeClr val="dk1">
                    <a:lumMod val="75000"/>
                    <a:lumOff val="25000"/>
                  </a:schemeClr>
                </a:solidFill>
                <a:latin typeface="Times New Roman" panose="02020603050405020304" charset="0"/>
                <a:ea typeface="微软雅黑" panose="020B0503020204020204" pitchFamily="34" charset="-122"/>
              </a:rPr>
              <a:t>1次</a:t>
            </a:r>
            <a:endParaRPr lang="zh-CN" altLang="en-US" sz="1970">
              <a:solidFill>
                <a:schemeClr val="dk1">
                  <a:lumMod val="75000"/>
                  <a:lumOff val="25000"/>
                </a:schemeClr>
              </a:solidFill>
              <a:latin typeface="Times New Roman" panose="02020603050405020304" charset="0"/>
              <a:ea typeface="微软雅黑" panose="020B0503020204020204" pitchFamily="34" charset="-122"/>
            </a:endParaRPr>
          </a:p>
          <a:p>
            <a:pPr algn="ctr">
              <a:lnSpc>
                <a:spcPct val="150000"/>
              </a:lnSpc>
            </a:pPr>
            <a:r>
              <a:rPr lang="zh-CN" altLang="en-US" sz="1970">
                <a:solidFill>
                  <a:schemeClr val="dk1">
                    <a:lumMod val="75000"/>
                    <a:lumOff val="25000"/>
                  </a:schemeClr>
                </a:solidFill>
                <a:latin typeface="Times New Roman" panose="02020603050405020304" charset="0"/>
                <a:ea typeface="微软雅黑" panose="020B0503020204020204" pitchFamily="34" charset="-122"/>
              </a:rPr>
              <a:t>重大事故</a:t>
            </a:r>
            <a:endParaRPr lang="zh-CN" altLang="en-US" sz="1970">
              <a:solidFill>
                <a:schemeClr val="dk1">
                  <a:lumMod val="75000"/>
                  <a:lumOff val="25000"/>
                </a:schemeClr>
              </a:solidFill>
              <a:latin typeface="Times New Roman" panose="02020603050405020304" charset="0"/>
              <a:ea typeface="微软雅黑" panose="020B0503020204020204" pitchFamily="34" charset="-122"/>
            </a:endParaRPr>
          </a:p>
        </p:txBody>
      </p:sp>
      <p:sp>
        <p:nvSpPr>
          <p:cNvPr id="20" name="文本框 19"/>
          <p:cNvSpPr txBox="1"/>
          <p:nvPr>
            <p:custDataLst>
              <p:tags r:id="rId23"/>
            </p:custDataLst>
          </p:nvPr>
        </p:nvSpPr>
        <p:spPr>
          <a:xfrm>
            <a:off x="6954233" y="6152860"/>
            <a:ext cx="2254622" cy="1000125"/>
          </a:xfrm>
          <a:prstGeom prst="rect">
            <a:avLst/>
          </a:prstGeom>
          <a:noFill/>
        </p:spPr>
        <p:txBody>
          <a:bodyPr wrap="square" rtlCol="0" anchor="t">
            <a:spAutoFit/>
          </a:bodyPr>
          <a:lstStyle/>
          <a:p>
            <a:pPr algn="ctr">
              <a:lnSpc>
                <a:spcPct val="150000"/>
              </a:lnSpc>
            </a:pPr>
            <a:r>
              <a:rPr lang="zh-CN" altLang="en-US" sz="1970">
                <a:solidFill>
                  <a:schemeClr val="dk1">
                    <a:lumMod val="75000"/>
                    <a:lumOff val="25000"/>
                  </a:schemeClr>
                </a:solidFill>
                <a:latin typeface="Times New Roman" panose="02020603050405020304" charset="0"/>
                <a:ea typeface="微软雅黑" panose="020B0503020204020204" pitchFamily="34" charset="-122"/>
              </a:rPr>
              <a:t>1000次没有发生</a:t>
            </a:r>
            <a:endParaRPr lang="zh-CN" altLang="en-US" sz="1970">
              <a:solidFill>
                <a:schemeClr val="dk1">
                  <a:lumMod val="75000"/>
                  <a:lumOff val="25000"/>
                </a:schemeClr>
              </a:solidFill>
              <a:latin typeface="Times New Roman" panose="02020603050405020304" charset="0"/>
              <a:ea typeface="微软雅黑" panose="020B0503020204020204" pitchFamily="34" charset="-122"/>
            </a:endParaRPr>
          </a:p>
          <a:p>
            <a:pPr algn="ctr">
              <a:lnSpc>
                <a:spcPct val="150000"/>
              </a:lnSpc>
            </a:pPr>
            <a:r>
              <a:rPr lang="zh-CN" altLang="en-US" sz="1970">
                <a:solidFill>
                  <a:schemeClr val="dk1">
                    <a:lumMod val="75000"/>
                    <a:lumOff val="25000"/>
                  </a:schemeClr>
                </a:solidFill>
                <a:latin typeface="Times New Roman" panose="02020603050405020304" charset="0"/>
                <a:ea typeface="微软雅黑" panose="020B0503020204020204" pitchFamily="34" charset="-122"/>
              </a:rPr>
              <a:t>的危险</a:t>
            </a:r>
            <a:endParaRPr lang="zh-CN" altLang="en-US" sz="1970">
              <a:solidFill>
                <a:schemeClr val="dk1">
                  <a:lumMod val="75000"/>
                  <a:lumOff val="25000"/>
                </a:schemeClr>
              </a:solidFill>
              <a:latin typeface="Times New Roman" panose="02020603050405020304" charset="0"/>
              <a:ea typeface="微软雅黑" panose="020B0503020204020204" pitchFamily="34" charset="-122"/>
            </a:endParaRPr>
          </a:p>
        </p:txBody>
      </p:sp>
      <p:sp>
        <p:nvSpPr>
          <p:cNvPr id="21" name="任意多边形 20"/>
          <p:cNvSpPr/>
          <p:nvPr>
            <p:custDataLst>
              <p:tags r:id="rId24"/>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任意多边形 22"/>
          <p:cNvSpPr/>
          <p:nvPr>
            <p:custDataLst>
              <p:tags r:id="rId25"/>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04  </a:t>
            </a:r>
            <a:r>
              <a:rPr lang="zh-CN" altLang="en-US" sz="3000">
                <a:solidFill>
                  <a:schemeClr val="accent1"/>
                </a:solidFill>
                <a:latin typeface="Times New Roman" panose="02020603050405020304" charset="0"/>
                <a:ea typeface="微软雅黑" panose="020B0503020204020204" pitchFamily="34" charset="-122"/>
                <a:sym typeface="+mn-ea"/>
              </a:rPr>
              <a:t>消除不安全的生产隐患</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10545" y="1238043"/>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因为不管隐患泛滥</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 name="文本框 1"/>
          <p:cNvSpPr txBox="1"/>
          <p:nvPr>
            <p:custDataLst>
              <p:tags r:id="rId2"/>
            </p:custDataLst>
          </p:nvPr>
        </p:nvSpPr>
        <p:spPr>
          <a:xfrm>
            <a:off x="1141075" y="1794411"/>
            <a:ext cx="5044104" cy="437515"/>
          </a:xfrm>
          <a:prstGeom prst="rect">
            <a:avLst/>
          </a:prstGeom>
          <a:noFill/>
        </p:spPr>
        <p:txBody>
          <a:bodyPr wrap="square" rtlCol="0" anchor="t">
            <a:spAutoFit/>
          </a:bodyPr>
          <a:lstStyle/>
          <a:p>
            <a:pPr algn="l"/>
            <a:r>
              <a:rPr lang="zh-CN" altLang="en-US" sz="2250">
                <a:solidFill>
                  <a:schemeClr val="dk1">
                    <a:lumMod val="75000"/>
                    <a:lumOff val="25000"/>
                  </a:schemeClr>
                </a:solidFill>
                <a:latin typeface="Times New Roman" panose="02020603050405020304" charset="0"/>
                <a:ea typeface="微软雅黑" panose="020B0503020204020204" pitchFamily="34" charset="-122"/>
              </a:rPr>
              <a:t>工厂不是战场不杀戮为目的</a:t>
            </a:r>
            <a:endParaRPr lang="zh-CN" altLang="en-US" sz="2250">
              <a:solidFill>
                <a:schemeClr val="dk1">
                  <a:lumMod val="75000"/>
                  <a:lumOff val="25000"/>
                </a:schemeClr>
              </a:solidFill>
              <a:latin typeface="Times New Roman" panose="02020603050405020304" charset="0"/>
              <a:ea typeface="微软雅黑" panose="020B0503020204020204" pitchFamily="34" charset="-122"/>
            </a:endParaRPr>
          </a:p>
        </p:txBody>
      </p:sp>
      <p:pic>
        <p:nvPicPr>
          <p:cNvPr id="14" name="Picture 16" descr="未命名2"/>
          <p:cNvPicPr>
            <a:picLocks noChangeAspect="1" noChangeArrowheads="1"/>
          </p:cNvPicPr>
          <p:nvPr/>
        </p:nvPicPr>
        <p:blipFill>
          <a:blip r:embed="rId3" cstate="print">
            <a:clrChange>
              <a:clrFrom>
                <a:srgbClr val="FFFFFF">
                  <a:alpha val="100000"/>
                </a:srgbClr>
              </a:clrFrom>
              <a:clrTo>
                <a:srgbClr val="FFFFFF">
                  <a:alpha val="100000"/>
                  <a:alpha val="0"/>
                </a:srgbClr>
              </a:clrTo>
            </a:clrChange>
          </a:blip>
          <a:srcRect l="8788" t="24526" r="5550" b="1563"/>
          <a:stretch>
            <a:fillRect/>
          </a:stretch>
        </p:blipFill>
        <p:spPr bwMode="auto">
          <a:xfrm>
            <a:off x="2799477" y="1838022"/>
            <a:ext cx="8138964" cy="5331624"/>
          </a:xfrm>
          <a:prstGeom prst="rect">
            <a:avLst/>
          </a:prstGeom>
          <a:noFill/>
          <a:ln w="9525">
            <a:noFill/>
            <a:miter lim="800000"/>
            <a:headEnd/>
            <a:tailEnd/>
          </a:ln>
        </p:spPr>
      </p:pic>
      <p:sp>
        <p:nvSpPr>
          <p:cNvPr id="21" name="任意多边形 20"/>
          <p:cNvSpPr/>
          <p:nvPr>
            <p:custDataLst>
              <p:tags r:id="rId4"/>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任意多边形 22"/>
          <p:cNvSpPr/>
          <p:nvPr>
            <p:custDataLst>
              <p:tags r:id="rId5"/>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04  </a:t>
            </a:r>
            <a:r>
              <a:rPr lang="zh-CN" altLang="en-US" sz="3000">
                <a:solidFill>
                  <a:schemeClr val="accent1"/>
                </a:solidFill>
                <a:latin typeface="Times New Roman" panose="02020603050405020304" charset="0"/>
                <a:ea typeface="微软雅黑" panose="020B0503020204020204" pitchFamily="34" charset="-122"/>
                <a:sym typeface="+mn-ea"/>
              </a:rPr>
              <a:t>消除不安全的生产隐患</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pic>
        <p:nvPicPr>
          <p:cNvPr id="4" name="图片 3" descr="暗色"/>
          <p:cNvPicPr>
            <a:picLocks noChangeAspect="1"/>
          </p:cNvPicPr>
          <p:nvPr/>
        </p:nvPicPr>
        <p:blipFill>
          <a:blip r:embed="rId6">
            <a:alphaModFix amt="40000"/>
          </a:blip>
          <a:stretch>
            <a:fillRect/>
          </a:stretch>
        </p:blipFill>
        <p:spPr>
          <a:xfrm>
            <a:off x="6198870" y="2801620"/>
            <a:ext cx="680720" cy="6807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000" fill="hold"/>
                                        <p:tgtEl>
                                          <p:spTgt spid="14"/>
                                        </p:tgtEl>
                                        <p:attrNameLst>
                                          <p:attrName>ppt_x</p:attrName>
                                        </p:attrNameLst>
                                      </p:cBhvr>
                                      <p:tavLst>
                                        <p:tav tm="0">
                                          <p:val>
                                            <p:strVal val="#ppt_x-.2"/>
                                          </p:val>
                                        </p:tav>
                                        <p:tav tm="100000">
                                          <p:val>
                                            <p:strVal val="#ppt_x"/>
                                          </p:val>
                                        </p:tav>
                                      </p:tavLst>
                                    </p:anim>
                                    <p:anim calcmode="lin" valueType="num">
                                      <p:cBhvr>
                                        <p:cTn id="8" dur="2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38790" y="1173273"/>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因为不管隐患泛滥</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 name="文本框 1"/>
          <p:cNvSpPr txBox="1"/>
          <p:nvPr>
            <p:custDataLst>
              <p:tags r:id="rId2"/>
            </p:custDataLst>
          </p:nvPr>
        </p:nvSpPr>
        <p:spPr>
          <a:xfrm>
            <a:off x="638790" y="1808698"/>
            <a:ext cx="6464739" cy="437515"/>
          </a:xfrm>
          <a:prstGeom prst="rect">
            <a:avLst/>
          </a:prstGeom>
          <a:noFill/>
        </p:spPr>
        <p:txBody>
          <a:bodyPr wrap="square" rtlCol="0" anchor="t">
            <a:spAutoFit/>
          </a:bodyPr>
          <a:lstStyle/>
          <a:p>
            <a:pPr algn="l"/>
            <a:r>
              <a:rPr lang="zh-CN" altLang="en-US" sz="2250">
                <a:solidFill>
                  <a:schemeClr val="dk1">
                    <a:lumMod val="75000"/>
                    <a:lumOff val="25000"/>
                  </a:schemeClr>
                </a:solidFill>
                <a:latin typeface="Times New Roman" panose="02020603050405020304" charset="0"/>
                <a:ea typeface="微软雅黑" panose="020B0503020204020204" pitchFamily="34" charset="-122"/>
              </a:rPr>
              <a:t>阎王招女婿不知你去不去安全生产没有补考</a:t>
            </a:r>
            <a:endParaRPr lang="zh-CN" altLang="en-US" sz="2250">
              <a:solidFill>
                <a:schemeClr val="dk1">
                  <a:lumMod val="75000"/>
                  <a:lumOff val="25000"/>
                </a:schemeClr>
              </a:solidFill>
              <a:latin typeface="Times New Roman" panose="02020603050405020304" charset="0"/>
              <a:ea typeface="微软雅黑" panose="020B0503020204020204" pitchFamily="34" charset="-122"/>
            </a:endParaRPr>
          </a:p>
        </p:txBody>
      </p:sp>
      <p:grpSp>
        <p:nvGrpSpPr>
          <p:cNvPr id="4" name="组合 3"/>
          <p:cNvGrpSpPr/>
          <p:nvPr/>
        </p:nvGrpSpPr>
        <p:grpSpPr>
          <a:xfrm>
            <a:off x="719153" y="2644399"/>
            <a:ext cx="11503485" cy="4335125"/>
            <a:chOff x="715" y="2239"/>
            <a:chExt cx="14142" cy="5330"/>
          </a:xfrm>
        </p:grpSpPr>
        <p:pic>
          <p:nvPicPr>
            <p:cNvPr id="13" name="Picture 29" descr="12"/>
            <p:cNvPicPr>
              <a:picLocks noChangeAspect="1" noChangeArrowheads="1"/>
            </p:cNvPicPr>
            <p:nvPr/>
          </p:nvPicPr>
          <p:blipFill>
            <a:blip r:embed="rId3" cstate="print"/>
            <a:srcRect/>
            <a:stretch>
              <a:fillRect/>
            </a:stretch>
          </p:blipFill>
          <p:spPr bwMode="auto">
            <a:xfrm>
              <a:off x="715" y="2239"/>
              <a:ext cx="7333" cy="5330"/>
            </a:xfrm>
            <a:prstGeom prst="rect">
              <a:avLst/>
            </a:prstGeom>
            <a:noFill/>
          </p:spPr>
        </p:pic>
        <p:pic>
          <p:nvPicPr>
            <p:cNvPr id="15" name="Picture 30" descr="11"/>
            <p:cNvPicPr>
              <a:picLocks noChangeAspect="1" noChangeArrowheads="1"/>
            </p:cNvPicPr>
            <p:nvPr/>
          </p:nvPicPr>
          <p:blipFill>
            <a:blip r:embed="rId4" cstate="print"/>
            <a:srcRect/>
            <a:stretch>
              <a:fillRect/>
            </a:stretch>
          </p:blipFill>
          <p:spPr bwMode="auto">
            <a:xfrm>
              <a:off x="7955" y="2239"/>
              <a:ext cx="6903" cy="4884"/>
            </a:xfrm>
            <a:prstGeom prst="rect">
              <a:avLst/>
            </a:prstGeom>
            <a:noFill/>
          </p:spPr>
        </p:pic>
      </p:grpSp>
      <p:sp>
        <p:nvSpPr>
          <p:cNvPr id="21" name="任意多边形 20"/>
          <p:cNvSpPr/>
          <p:nvPr>
            <p:custDataLst>
              <p:tags r:id="rId5"/>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任意多边形 22"/>
          <p:cNvSpPr/>
          <p:nvPr>
            <p:custDataLst>
              <p:tags r:id="rId6"/>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04  </a:t>
            </a:r>
            <a:r>
              <a:rPr lang="zh-CN" altLang="en-US" sz="3000">
                <a:solidFill>
                  <a:schemeClr val="accent1"/>
                </a:solidFill>
                <a:latin typeface="Times New Roman" panose="02020603050405020304" charset="0"/>
                <a:ea typeface="微软雅黑" panose="020B0503020204020204" pitchFamily="34" charset="-122"/>
                <a:sym typeface="+mn-ea"/>
              </a:rPr>
              <a:t>消除不安全的生产隐患</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10545" y="1088183"/>
            <a:ext cx="10562348"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一人把关一处安，众人把关稳如山---安全生产的原则</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4" name="文本框 3"/>
          <p:cNvSpPr txBox="1"/>
          <p:nvPr>
            <p:custDataLst>
              <p:tags r:id="rId2"/>
            </p:custDataLst>
          </p:nvPr>
        </p:nvSpPr>
        <p:spPr>
          <a:xfrm>
            <a:off x="710545" y="1680368"/>
            <a:ext cx="6704934" cy="437515"/>
          </a:xfrm>
          <a:prstGeom prst="rect">
            <a:avLst/>
          </a:prstGeom>
          <a:noFill/>
        </p:spPr>
        <p:txBody>
          <a:bodyPr wrap="square" rtlCol="0" anchor="t">
            <a:spAutoFit/>
          </a:bodyPr>
          <a:lstStyle/>
          <a:p>
            <a:pPr algn="l"/>
            <a:r>
              <a:rPr lang="zh-CN" altLang="en-US" sz="2250">
                <a:solidFill>
                  <a:schemeClr val="dk1">
                    <a:lumMod val="75000"/>
                    <a:lumOff val="25000"/>
                  </a:schemeClr>
                </a:solidFill>
                <a:latin typeface="Times New Roman" panose="02020603050405020304" charset="0"/>
                <a:ea typeface="微软雅黑" panose="020B0503020204020204" pitchFamily="34" charset="-122"/>
              </a:rPr>
              <a:t>聊聊你生活工作中与安全相关的元素</a:t>
            </a:r>
            <a:endParaRPr lang="zh-CN" altLang="en-US" sz="2250">
              <a:solidFill>
                <a:schemeClr val="dk1">
                  <a:lumMod val="75000"/>
                  <a:lumOff val="25000"/>
                </a:schemeClr>
              </a:solidFill>
              <a:latin typeface="Times New Roman" panose="02020603050405020304" charset="0"/>
              <a:ea typeface="微软雅黑" panose="020B0503020204020204" pitchFamily="34" charset="-122"/>
            </a:endParaRPr>
          </a:p>
        </p:txBody>
      </p:sp>
      <p:grpSp>
        <p:nvGrpSpPr>
          <p:cNvPr id="82" name="组合 81"/>
          <p:cNvGrpSpPr/>
          <p:nvPr/>
        </p:nvGrpSpPr>
        <p:grpSpPr>
          <a:xfrm>
            <a:off x="1069340" y="2497455"/>
            <a:ext cx="10849610" cy="4650105"/>
            <a:chOff x="866" y="2299"/>
            <a:chExt cx="12731" cy="5513"/>
          </a:xfrm>
        </p:grpSpPr>
        <p:grpSp>
          <p:nvGrpSpPr>
            <p:cNvPr id="173" name="îṣḷide"/>
            <p:cNvGrpSpPr/>
            <p:nvPr/>
          </p:nvGrpSpPr>
          <p:grpSpPr>
            <a:xfrm>
              <a:off x="3913" y="2738"/>
              <a:ext cx="9684" cy="5075"/>
              <a:chOff x="2989175" y="1585843"/>
              <a:chExt cx="8198799" cy="4297002"/>
            </a:xfrm>
          </p:grpSpPr>
          <p:grpSp>
            <p:nvGrpSpPr>
              <p:cNvPr id="172" name="iśḷîḑê"/>
              <p:cNvGrpSpPr/>
              <p:nvPr/>
            </p:nvGrpSpPr>
            <p:grpSpPr>
              <a:xfrm>
                <a:off x="8507815" y="1585843"/>
                <a:ext cx="2680159" cy="2535511"/>
                <a:chOff x="8507815" y="1585843"/>
                <a:chExt cx="2680159" cy="2535511"/>
              </a:xfrm>
            </p:grpSpPr>
            <p:sp>
              <p:nvSpPr>
                <p:cNvPr id="6" name="iš1íḓè"/>
                <p:cNvSpPr/>
                <p:nvPr>
                  <p:custDataLst>
                    <p:tags r:id="rId3"/>
                  </p:custDataLst>
                </p:nvPr>
              </p:nvSpPr>
              <p:spPr>
                <a:xfrm rot="2881072">
                  <a:off x="8507815" y="3466298"/>
                  <a:ext cx="170121" cy="1701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rtlCol="0" anchor="ctr">
                  <a:normAutofit fontScale="2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560">
                    <a:solidFill>
                      <a:schemeClr val="lt1"/>
                    </a:solidFill>
                    <a:latin typeface="微软雅黑" panose="020B0503020204020204" pitchFamily="34" charset="-122"/>
                    <a:ea typeface="微软雅黑" panose="020B0503020204020204" pitchFamily="34" charset="-122"/>
                  </a:endParaRPr>
                </a:p>
              </p:txBody>
            </p:sp>
            <p:sp>
              <p:nvSpPr>
                <p:cNvPr id="7" name="ïşḻiďé"/>
                <p:cNvSpPr/>
                <p:nvPr>
                  <p:custDataLst>
                    <p:tags r:id="rId4"/>
                  </p:custDataLst>
                </p:nvPr>
              </p:nvSpPr>
              <p:spPr>
                <a:xfrm rot="2881072">
                  <a:off x="8722133" y="3702537"/>
                  <a:ext cx="95276" cy="95276"/>
                </a:xfrm>
                <a:prstGeom prst="ellipse">
                  <a:avLst/>
                </a:prstGeom>
                <a:solidFill>
                  <a:schemeClr val="l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rtlCol="0" anchor="ctr">
                  <a:normAutofit fontScale="2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560">
                    <a:solidFill>
                      <a:schemeClr val="lt1"/>
                    </a:solidFill>
                    <a:latin typeface="微软雅黑" panose="020B0503020204020204" pitchFamily="34" charset="-122"/>
                    <a:ea typeface="微软雅黑" panose="020B0503020204020204" pitchFamily="34" charset="-122"/>
                  </a:endParaRPr>
                </a:p>
              </p:txBody>
            </p:sp>
            <p:sp>
              <p:nvSpPr>
                <p:cNvPr id="8" name="îṧḻiḍê"/>
                <p:cNvSpPr/>
                <p:nvPr>
                  <p:custDataLst>
                    <p:tags r:id="rId5"/>
                  </p:custDataLst>
                </p:nvPr>
              </p:nvSpPr>
              <p:spPr>
                <a:xfrm rot="2881072">
                  <a:off x="8944179" y="3951233"/>
                  <a:ext cx="170121" cy="1701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rtlCol="0" anchor="ctr">
                  <a:normAutofit fontScale="2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560">
                    <a:solidFill>
                      <a:schemeClr val="lt1"/>
                    </a:solidFill>
                    <a:latin typeface="微软雅黑" panose="020B0503020204020204" pitchFamily="34" charset="-122"/>
                    <a:ea typeface="微软雅黑" panose="020B0503020204020204" pitchFamily="34" charset="-122"/>
                  </a:endParaRPr>
                </a:p>
              </p:txBody>
            </p:sp>
            <p:sp>
              <p:nvSpPr>
                <p:cNvPr id="9" name="ïšḻîḑé"/>
                <p:cNvSpPr/>
                <p:nvPr>
                  <p:custDataLst>
                    <p:tags r:id="rId6"/>
                  </p:custDataLst>
                </p:nvPr>
              </p:nvSpPr>
              <p:spPr>
                <a:xfrm rot="2881072">
                  <a:off x="8844236" y="3163574"/>
                  <a:ext cx="170121" cy="1701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rtlCol="0" anchor="ctr">
                  <a:normAutofit fontScale="2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560">
                    <a:solidFill>
                      <a:schemeClr val="lt1"/>
                    </a:solidFill>
                    <a:latin typeface="微软雅黑" panose="020B0503020204020204" pitchFamily="34" charset="-122"/>
                    <a:ea typeface="微软雅黑" panose="020B0503020204020204" pitchFamily="34" charset="-122"/>
                  </a:endParaRPr>
                </a:p>
              </p:txBody>
            </p:sp>
            <p:sp>
              <p:nvSpPr>
                <p:cNvPr id="10" name="îś1îḑê"/>
                <p:cNvSpPr/>
                <p:nvPr>
                  <p:custDataLst>
                    <p:tags r:id="rId7"/>
                  </p:custDataLst>
                </p:nvPr>
              </p:nvSpPr>
              <p:spPr>
                <a:xfrm rot="2881072">
                  <a:off x="9203227" y="2898152"/>
                  <a:ext cx="105312" cy="105312"/>
                </a:xfrm>
                <a:prstGeom prst="ellipse">
                  <a:avLst/>
                </a:prstGeom>
                <a:solidFill>
                  <a:schemeClr val="l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rtlCol="0" anchor="ctr">
                  <a:normAutofit fontScale="2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560">
                    <a:solidFill>
                      <a:schemeClr val="lt1"/>
                    </a:solidFill>
                    <a:latin typeface="微软雅黑" panose="020B0503020204020204" pitchFamily="34" charset="-122"/>
                    <a:ea typeface="微软雅黑" panose="020B0503020204020204" pitchFamily="34" charset="-122"/>
                  </a:endParaRPr>
                </a:p>
              </p:txBody>
            </p:sp>
            <p:sp>
              <p:nvSpPr>
                <p:cNvPr id="11" name="îsḷiḑe"/>
                <p:cNvSpPr/>
                <p:nvPr>
                  <p:custDataLst>
                    <p:tags r:id="rId8"/>
                  </p:custDataLst>
                </p:nvPr>
              </p:nvSpPr>
              <p:spPr>
                <a:xfrm rot="2881072">
                  <a:off x="9559748" y="2519727"/>
                  <a:ext cx="170121" cy="1701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rtlCol="0" anchor="ctr">
                  <a:normAutofit fontScale="2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560">
                    <a:solidFill>
                      <a:schemeClr val="lt1"/>
                    </a:solidFill>
                    <a:latin typeface="微软雅黑" panose="020B0503020204020204" pitchFamily="34" charset="-122"/>
                    <a:ea typeface="微软雅黑" panose="020B0503020204020204" pitchFamily="34" charset="-122"/>
                  </a:endParaRPr>
                </a:p>
              </p:txBody>
            </p:sp>
            <p:sp>
              <p:nvSpPr>
                <p:cNvPr id="12" name="ïṧḷîdé"/>
                <p:cNvSpPr/>
                <p:nvPr>
                  <p:custDataLst>
                    <p:tags r:id="rId9"/>
                  </p:custDataLst>
                </p:nvPr>
              </p:nvSpPr>
              <p:spPr>
                <a:xfrm rot="2881072">
                  <a:off x="10597582" y="1585843"/>
                  <a:ext cx="170121" cy="1701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rtlCol="0" anchor="ctr">
                  <a:normAutofit fontScale="2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560">
                    <a:solidFill>
                      <a:schemeClr val="lt1"/>
                    </a:solidFill>
                    <a:latin typeface="微软雅黑" panose="020B0503020204020204" pitchFamily="34" charset="-122"/>
                    <a:ea typeface="微软雅黑" panose="020B0503020204020204" pitchFamily="34" charset="-122"/>
                  </a:endParaRPr>
                </a:p>
              </p:txBody>
            </p:sp>
            <p:sp>
              <p:nvSpPr>
                <p:cNvPr id="13" name="íš1ïde"/>
                <p:cNvSpPr/>
                <p:nvPr>
                  <p:custDataLst>
                    <p:tags r:id="rId10"/>
                  </p:custDataLst>
                </p:nvPr>
              </p:nvSpPr>
              <p:spPr>
                <a:xfrm rot="2881072">
                  <a:off x="10281463" y="1870299"/>
                  <a:ext cx="170121" cy="1701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rtlCol="0" anchor="ctr">
                  <a:normAutofit fontScale="2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560">
                    <a:solidFill>
                      <a:schemeClr val="lt1"/>
                    </a:solidFill>
                    <a:latin typeface="微软雅黑" panose="020B0503020204020204" pitchFamily="34" charset="-122"/>
                    <a:ea typeface="微软雅黑" panose="020B0503020204020204" pitchFamily="34" charset="-122"/>
                  </a:endParaRPr>
                </a:p>
              </p:txBody>
            </p:sp>
            <p:sp>
              <p:nvSpPr>
                <p:cNvPr id="14" name="iśļïďê"/>
                <p:cNvSpPr/>
                <p:nvPr>
                  <p:custDataLst>
                    <p:tags r:id="rId11"/>
                  </p:custDataLst>
                </p:nvPr>
              </p:nvSpPr>
              <p:spPr>
                <a:xfrm rot="2881072">
                  <a:off x="9965749" y="2204386"/>
                  <a:ext cx="105312" cy="105312"/>
                </a:xfrm>
                <a:prstGeom prst="ellipse">
                  <a:avLst/>
                </a:prstGeom>
                <a:solidFill>
                  <a:schemeClr val="l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rtlCol="0" anchor="ctr">
                  <a:normAutofit fontScale="2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560">
                    <a:solidFill>
                      <a:schemeClr val="lt1"/>
                    </a:solidFill>
                    <a:latin typeface="微软雅黑" panose="020B0503020204020204" pitchFamily="34" charset="-122"/>
                    <a:ea typeface="微软雅黑" panose="020B0503020204020204" pitchFamily="34" charset="-122"/>
                  </a:endParaRPr>
                </a:p>
              </p:txBody>
            </p:sp>
            <p:sp>
              <p:nvSpPr>
                <p:cNvPr id="15" name="îṩlíḓé"/>
                <p:cNvSpPr/>
                <p:nvPr>
                  <p:custDataLst>
                    <p:tags r:id="rId12"/>
                  </p:custDataLst>
                </p:nvPr>
              </p:nvSpPr>
              <p:spPr>
                <a:xfrm rot="2881072">
                  <a:off x="11017853" y="2052894"/>
                  <a:ext cx="170121" cy="1701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rtlCol="0" anchor="ctr">
                  <a:normAutofit fontScale="2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560">
                    <a:solidFill>
                      <a:schemeClr val="lt1"/>
                    </a:solidFill>
                    <a:latin typeface="微软雅黑" panose="020B0503020204020204" pitchFamily="34" charset="-122"/>
                    <a:ea typeface="微软雅黑" panose="020B0503020204020204" pitchFamily="34" charset="-122"/>
                  </a:endParaRPr>
                </a:p>
              </p:txBody>
            </p:sp>
            <p:sp>
              <p:nvSpPr>
                <p:cNvPr id="16" name="íśľiḍê"/>
                <p:cNvSpPr/>
                <p:nvPr>
                  <p:custDataLst>
                    <p:tags r:id="rId13"/>
                  </p:custDataLst>
                </p:nvPr>
              </p:nvSpPr>
              <p:spPr>
                <a:xfrm rot="2881072">
                  <a:off x="10854221" y="1839087"/>
                  <a:ext cx="105312" cy="105312"/>
                </a:xfrm>
                <a:prstGeom prst="ellipse">
                  <a:avLst/>
                </a:prstGeom>
                <a:solidFill>
                  <a:schemeClr val="l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rtlCol="0" anchor="ctr">
                  <a:normAutofit fontScale="2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560">
                    <a:solidFill>
                      <a:schemeClr val="lt1"/>
                    </a:solidFill>
                    <a:latin typeface="微软雅黑" panose="020B0503020204020204" pitchFamily="34" charset="-122"/>
                    <a:ea typeface="微软雅黑" panose="020B0503020204020204" pitchFamily="34" charset="-122"/>
                  </a:endParaRPr>
                </a:p>
              </p:txBody>
            </p:sp>
            <p:sp>
              <p:nvSpPr>
                <p:cNvPr id="17" name="ïṡlîdé"/>
                <p:cNvSpPr/>
                <p:nvPr>
                  <p:custDataLst>
                    <p:tags r:id="rId14"/>
                  </p:custDataLst>
                </p:nvPr>
              </p:nvSpPr>
              <p:spPr>
                <a:xfrm rot="2881072">
                  <a:off x="10448264" y="2659360"/>
                  <a:ext cx="105312" cy="105312"/>
                </a:xfrm>
                <a:prstGeom prst="ellipse">
                  <a:avLst/>
                </a:prstGeom>
                <a:solidFill>
                  <a:schemeClr val="l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rtlCol="0" anchor="ctr">
                  <a:normAutofit fontScale="2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560">
                    <a:solidFill>
                      <a:schemeClr val="lt1"/>
                    </a:solidFill>
                    <a:latin typeface="微软雅黑" panose="020B0503020204020204" pitchFamily="34" charset="-122"/>
                    <a:ea typeface="微软雅黑" panose="020B0503020204020204" pitchFamily="34" charset="-122"/>
                  </a:endParaRPr>
                </a:p>
              </p:txBody>
            </p:sp>
            <p:sp>
              <p:nvSpPr>
                <p:cNvPr id="18" name="íṩḷíḍê"/>
                <p:cNvSpPr/>
                <p:nvPr>
                  <p:custDataLst>
                    <p:tags r:id="rId15"/>
                  </p:custDataLst>
                </p:nvPr>
              </p:nvSpPr>
              <p:spPr>
                <a:xfrm rot="2881072">
                  <a:off x="10700553" y="2346028"/>
                  <a:ext cx="170121" cy="1701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rtlCol="0" anchor="ctr">
                  <a:normAutofit fontScale="2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560">
                    <a:solidFill>
                      <a:schemeClr val="lt1"/>
                    </a:solidFill>
                    <a:latin typeface="微软雅黑" panose="020B0503020204020204" pitchFamily="34" charset="-122"/>
                    <a:ea typeface="微软雅黑" panose="020B0503020204020204" pitchFamily="34" charset="-122"/>
                  </a:endParaRPr>
                </a:p>
              </p:txBody>
            </p:sp>
            <p:sp>
              <p:nvSpPr>
                <p:cNvPr id="19" name="îṧ1ïḑe"/>
                <p:cNvSpPr/>
                <p:nvPr>
                  <p:custDataLst>
                    <p:tags r:id="rId16"/>
                  </p:custDataLst>
                </p:nvPr>
              </p:nvSpPr>
              <p:spPr>
                <a:xfrm rot="2881072">
                  <a:off x="10223522" y="2800028"/>
                  <a:ext cx="170121" cy="1701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rtlCol="0" anchor="ctr">
                  <a:normAutofit fontScale="2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560">
                    <a:solidFill>
                      <a:schemeClr val="lt1"/>
                    </a:solidFill>
                    <a:latin typeface="微软雅黑" panose="020B0503020204020204" pitchFamily="34" charset="-122"/>
                    <a:ea typeface="微软雅黑" panose="020B0503020204020204" pitchFamily="34" charset="-122"/>
                  </a:endParaRPr>
                </a:p>
              </p:txBody>
            </p:sp>
            <p:sp>
              <p:nvSpPr>
                <p:cNvPr id="20" name="işlïḑe"/>
                <p:cNvSpPr/>
                <p:nvPr>
                  <p:custDataLst>
                    <p:tags r:id="rId17"/>
                  </p:custDataLst>
                </p:nvPr>
              </p:nvSpPr>
              <p:spPr>
                <a:xfrm rot="2881072">
                  <a:off x="9829821" y="3215860"/>
                  <a:ext cx="105312" cy="105312"/>
                </a:xfrm>
                <a:prstGeom prst="ellipse">
                  <a:avLst/>
                </a:prstGeom>
                <a:solidFill>
                  <a:schemeClr val="l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rtlCol="0" anchor="ctr">
                  <a:normAutofit fontScale="2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560">
                    <a:solidFill>
                      <a:schemeClr val="lt1"/>
                    </a:solidFill>
                    <a:latin typeface="微软雅黑" panose="020B0503020204020204" pitchFamily="34" charset="-122"/>
                    <a:ea typeface="微软雅黑" panose="020B0503020204020204" pitchFamily="34" charset="-122"/>
                  </a:endParaRPr>
                </a:p>
              </p:txBody>
            </p:sp>
            <p:sp>
              <p:nvSpPr>
                <p:cNvPr id="21" name="ïṥ1idê"/>
                <p:cNvSpPr/>
                <p:nvPr>
                  <p:custDataLst>
                    <p:tags r:id="rId18"/>
                  </p:custDataLst>
                </p:nvPr>
              </p:nvSpPr>
              <p:spPr>
                <a:xfrm rot="2881072">
                  <a:off x="9559615" y="3397437"/>
                  <a:ext cx="170121" cy="1701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rtlCol="0" anchor="ctr">
                  <a:normAutofit fontScale="2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560">
                    <a:solidFill>
                      <a:schemeClr val="lt1"/>
                    </a:solidFill>
                    <a:latin typeface="微软雅黑" panose="020B0503020204020204" pitchFamily="34" charset="-122"/>
                    <a:ea typeface="微软雅黑" panose="020B0503020204020204" pitchFamily="34" charset="-122"/>
                  </a:endParaRPr>
                </a:p>
              </p:txBody>
            </p:sp>
            <p:sp>
              <p:nvSpPr>
                <p:cNvPr id="22" name="i$ľíďê"/>
                <p:cNvSpPr/>
                <p:nvPr>
                  <p:custDataLst>
                    <p:tags r:id="rId19"/>
                  </p:custDataLst>
                </p:nvPr>
              </p:nvSpPr>
              <p:spPr>
                <a:xfrm rot="2881072">
                  <a:off x="9241905" y="3744890"/>
                  <a:ext cx="105312" cy="105312"/>
                </a:xfrm>
                <a:prstGeom prst="ellipse">
                  <a:avLst/>
                </a:prstGeom>
                <a:solidFill>
                  <a:schemeClr val="l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rtlCol="0" anchor="ctr">
                  <a:normAutofit fontScale="2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560">
                    <a:solidFill>
                      <a:schemeClr val="lt1"/>
                    </a:solidFill>
                    <a:latin typeface="微软雅黑" panose="020B0503020204020204" pitchFamily="34" charset="-122"/>
                    <a:ea typeface="微软雅黑" panose="020B0503020204020204" pitchFamily="34" charset="-122"/>
                  </a:endParaRPr>
                </a:p>
              </p:txBody>
            </p:sp>
            <p:sp>
              <p:nvSpPr>
                <p:cNvPr id="23" name="iśliḑè"/>
                <p:cNvSpPr/>
                <p:nvPr>
                  <p:custDataLst>
                    <p:tags r:id="rId20"/>
                  </p:custDataLst>
                </p:nvPr>
              </p:nvSpPr>
              <p:spPr>
                <a:xfrm rot="2881072">
                  <a:off x="10039548" y="2548995"/>
                  <a:ext cx="105312" cy="105312"/>
                </a:xfrm>
                <a:prstGeom prst="ellipse">
                  <a:avLst/>
                </a:prstGeom>
                <a:solidFill>
                  <a:schemeClr val="l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rtlCol="0" anchor="ctr">
                  <a:normAutofit fontScale="2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560">
                    <a:solidFill>
                      <a:schemeClr val="lt1"/>
                    </a:solidFill>
                    <a:latin typeface="微软雅黑" panose="020B0503020204020204" pitchFamily="34" charset="-122"/>
                    <a:ea typeface="微软雅黑" panose="020B0503020204020204" pitchFamily="34" charset="-122"/>
                  </a:endParaRPr>
                </a:p>
              </p:txBody>
            </p:sp>
            <p:sp>
              <p:nvSpPr>
                <p:cNvPr id="24" name="iś1îďe"/>
                <p:cNvSpPr/>
                <p:nvPr>
                  <p:custDataLst>
                    <p:tags r:id="rId21"/>
                  </p:custDataLst>
                </p:nvPr>
              </p:nvSpPr>
              <p:spPr>
                <a:xfrm rot="2881072">
                  <a:off x="9805106" y="2792394"/>
                  <a:ext cx="170121" cy="1701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rtlCol="0" anchor="ctr">
                  <a:normAutofit fontScale="2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560">
                    <a:solidFill>
                      <a:schemeClr val="lt1"/>
                    </a:solidFill>
                    <a:latin typeface="微软雅黑" panose="020B0503020204020204" pitchFamily="34" charset="-122"/>
                    <a:ea typeface="微软雅黑" panose="020B0503020204020204" pitchFamily="34" charset="-122"/>
                  </a:endParaRPr>
                </a:p>
              </p:txBody>
            </p:sp>
            <p:sp>
              <p:nvSpPr>
                <p:cNvPr id="25" name="íṥḷiďè"/>
                <p:cNvSpPr/>
                <p:nvPr>
                  <p:custDataLst>
                    <p:tags r:id="rId22"/>
                  </p:custDataLst>
                </p:nvPr>
              </p:nvSpPr>
              <p:spPr>
                <a:xfrm rot="2881072">
                  <a:off x="9181473" y="3072090"/>
                  <a:ext cx="247155" cy="2471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rtlCol="0" anchor="ctr">
                  <a:normAutofit fontScale="625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705">
                    <a:solidFill>
                      <a:schemeClr val="lt1"/>
                    </a:solidFill>
                    <a:latin typeface="微软雅黑" panose="020B0503020204020204" pitchFamily="34" charset="-122"/>
                    <a:ea typeface="微软雅黑" panose="020B0503020204020204" pitchFamily="34" charset="-122"/>
                  </a:endParaRPr>
                </a:p>
              </p:txBody>
            </p:sp>
            <p:sp>
              <p:nvSpPr>
                <p:cNvPr id="26" name="îšḻiďè"/>
                <p:cNvSpPr/>
                <p:nvPr>
                  <p:custDataLst>
                    <p:tags r:id="rId23"/>
                  </p:custDataLst>
                </p:nvPr>
              </p:nvSpPr>
              <p:spPr>
                <a:xfrm rot="2881072">
                  <a:off x="10518997" y="1962401"/>
                  <a:ext cx="247155" cy="2471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rtlCol="0" anchor="ctr">
                  <a:normAutofit fontScale="625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705">
                    <a:solidFill>
                      <a:schemeClr val="lt1"/>
                    </a:solidFill>
                    <a:latin typeface="微软雅黑" panose="020B0503020204020204" pitchFamily="34" charset="-122"/>
                    <a:ea typeface="微软雅黑" panose="020B0503020204020204" pitchFamily="34" charset="-122"/>
                  </a:endParaRPr>
                </a:p>
              </p:txBody>
            </p:sp>
            <p:sp>
              <p:nvSpPr>
                <p:cNvPr id="27" name="îsľïḋe"/>
                <p:cNvSpPr/>
                <p:nvPr>
                  <p:custDataLst>
                    <p:tags r:id="rId24"/>
                  </p:custDataLst>
                </p:nvPr>
              </p:nvSpPr>
              <p:spPr>
                <a:xfrm rot="2881072">
                  <a:off x="10400516" y="2389018"/>
                  <a:ext cx="105312" cy="105312"/>
                </a:xfrm>
                <a:prstGeom prst="ellipse">
                  <a:avLst/>
                </a:prstGeom>
                <a:solidFill>
                  <a:schemeClr val="l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rtlCol="0" anchor="ctr">
                  <a:normAutofit fontScale="2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560">
                    <a:solidFill>
                      <a:schemeClr val="lt1"/>
                    </a:solidFill>
                    <a:latin typeface="微软雅黑" panose="020B0503020204020204" pitchFamily="34" charset="-122"/>
                    <a:ea typeface="微软雅黑" panose="020B0503020204020204" pitchFamily="34" charset="-122"/>
                  </a:endParaRPr>
                </a:p>
              </p:txBody>
            </p:sp>
            <p:sp>
              <p:nvSpPr>
                <p:cNvPr id="28" name="íśḷíďe"/>
                <p:cNvSpPr/>
                <p:nvPr>
                  <p:custDataLst>
                    <p:tags r:id="rId25"/>
                  </p:custDataLst>
                </p:nvPr>
              </p:nvSpPr>
              <p:spPr>
                <a:xfrm rot="2881072">
                  <a:off x="8994393" y="3585319"/>
                  <a:ext cx="170121" cy="1701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rtlCol="0" anchor="ctr">
                  <a:normAutofit fontScale="2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560">
                    <a:solidFill>
                      <a:schemeClr val="lt1"/>
                    </a:solidFill>
                    <a:latin typeface="微软雅黑" panose="020B0503020204020204" pitchFamily="34" charset="-122"/>
                    <a:ea typeface="微软雅黑" panose="020B0503020204020204" pitchFamily="34" charset="-122"/>
                  </a:endParaRPr>
                </a:p>
              </p:txBody>
            </p:sp>
            <p:sp>
              <p:nvSpPr>
                <p:cNvPr id="29" name="ïsľïďè"/>
                <p:cNvSpPr/>
                <p:nvPr>
                  <p:custDataLst>
                    <p:tags r:id="rId26"/>
                  </p:custDataLst>
                </p:nvPr>
              </p:nvSpPr>
              <p:spPr>
                <a:xfrm rot="2881072">
                  <a:off x="9537287" y="2882444"/>
                  <a:ext cx="105312" cy="105312"/>
                </a:xfrm>
                <a:prstGeom prst="ellipse">
                  <a:avLst/>
                </a:prstGeom>
                <a:solidFill>
                  <a:schemeClr val="l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rtlCol="0" anchor="ctr">
                  <a:normAutofit fontScale="2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560">
                    <a:solidFill>
                      <a:schemeClr val="lt1"/>
                    </a:solidFill>
                    <a:latin typeface="微软雅黑" panose="020B0503020204020204" pitchFamily="34" charset="-122"/>
                    <a:ea typeface="微软雅黑" panose="020B0503020204020204" pitchFamily="34" charset="-122"/>
                  </a:endParaRPr>
                </a:p>
              </p:txBody>
            </p:sp>
          </p:grpSp>
          <p:grpSp>
            <p:nvGrpSpPr>
              <p:cNvPr id="78" name="iSḻîḍe"/>
              <p:cNvGrpSpPr/>
              <p:nvPr/>
            </p:nvGrpSpPr>
            <p:grpSpPr>
              <a:xfrm>
                <a:off x="8619861" y="1705150"/>
                <a:ext cx="2455314" cy="2300948"/>
                <a:chOff x="7627287" y="1399806"/>
                <a:chExt cx="2455314" cy="2300948"/>
              </a:xfrm>
            </p:grpSpPr>
            <p:cxnSp>
              <p:nvCxnSpPr>
                <p:cNvPr id="30" name="直接连接符 29"/>
                <p:cNvCxnSpPr>
                  <a:stCxn id="6" idx="6"/>
                  <a:endCxn id="7" idx="2"/>
                </p:cNvCxnSpPr>
                <p:nvPr>
                  <p:custDataLst>
                    <p:tags r:id="rId27"/>
                  </p:custDataLst>
                </p:nvPr>
              </p:nvCxnSpPr>
              <p:spPr>
                <a:xfrm rot="2881072">
                  <a:off x="7634556" y="3358586"/>
                  <a:ext cx="133418" cy="1492"/>
                </a:xfrm>
                <a:prstGeom prst="line">
                  <a:avLst/>
                </a:prstGeom>
                <a:ln w="3175">
                  <a:solidFill>
                    <a:schemeClr val="lt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7" idx="6"/>
                  <a:endCxn id="8" idx="2"/>
                </p:cNvCxnSpPr>
                <p:nvPr>
                  <p:custDataLst>
                    <p:tags r:id="rId28"/>
                  </p:custDataLst>
                </p:nvPr>
              </p:nvCxnSpPr>
              <p:spPr>
                <a:xfrm rot="2881072" flipV="1">
                  <a:off x="7767642" y="3573235"/>
                  <a:ext cx="253546" cy="1492"/>
                </a:xfrm>
                <a:prstGeom prst="line">
                  <a:avLst/>
                </a:prstGeom>
                <a:ln w="3175">
                  <a:solidFill>
                    <a:schemeClr val="lt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8" idx="0"/>
                  <a:endCxn id="22" idx="4"/>
                </p:cNvCxnSpPr>
                <p:nvPr>
                  <p:custDataLst>
                    <p:tags r:id="rId29"/>
                  </p:custDataLst>
                </p:nvPr>
              </p:nvCxnSpPr>
              <p:spPr>
                <a:xfrm rot="2881072" flipH="1" flipV="1">
                  <a:off x="8181370" y="3491133"/>
                  <a:ext cx="1" cy="219209"/>
                </a:xfrm>
                <a:prstGeom prst="line">
                  <a:avLst/>
                </a:prstGeom>
                <a:ln w="3175">
                  <a:solidFill>
                    <a:schemeClr val="lt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22" idx="0"/>
                  <a:endCxn id="21" idx="4"/>
                </p:cNvCxnSpPr>
                <p:nvPr>
                  <p:custDataLst>
                    <p:tags r:id="rId30"/>
                  </p:custDataLst>
                </p:nvPr>
              </p:nvCxnSpPr>
              <p:spPr>
                <a:xfrm rot="2881072" flipV="1">
                  <a:off x="8465001" y="3178876"/>
                  <a:ext cx="0" cy="333279"/>
                </a:xfrm>
                <a:prstGeom prst="line">
                  <a:avLst/>
                </a:prstGeom>
                <a:ln w="3175">
                  <a:solidFill>
                    <a:schemeClr val="lt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21" idx="0"/>
                  <a:endCxn id="20" idx="4"/>
                </p:cNvCxnSpPr>
                <p:nvPr>
                  <p:custDataLst>
                    <p:tags r:id="rId31"/>
                  </p:custDataLst>
                </p:nvPr>
              </p:nvCxnSpPr>
              <p:spPr>
                <a:xfrm rot="2881072" flipV="1">
                  <a:off x="8783047" y="2968232"/>
                  <a:ext cx="0" cy="182185"/>
                </a:xfrm>
                <a:prstGeom prst="line">
                  <a:avLst/>
                </a:prstGeom>
                <a:ln w="3175">
                  <a:solidFill>
                    <a:schemeClr val="lt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20" idx="0"/>
                  <a:endCxn id="19" idx="4"/>
                </p:cNvCxnSpPr>
                <p:nvPr>
                  <p:custDataLst>
                    <p:tags r:id="rId32"/>
                  </p:custDataLst>
                </p:nvPr>
              </p:nvCxnSpPr>
              <p:spPr>
                <a:xfrm rot="2881072" flipV="1">
                  <a:off x="9090912" y="2564544"/>
                  <a:ext cx="1" cy="435505"/>
                </a:xfrm>
                <a:prstGeom prst="line">
                  <a:avLst/>
                </a:prstGeom>
                <a:ln w="3175">
                  <a:solidFill>
                    <a:schemeClr val="lt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19" idx="0"/>
                  <a:endCxn id="17" idx="4"/>
                </p:cNvCxnSpPr>
                <p:nvPr>
                  <p:custDataLst>
                    <p:tags r:id="rId33"/>
                  </p:custDataLst>
                </p:nvPr>
              </p:nvCxnSpPr>
              <p:spPr>
                <a:xfrm rot="2881072" flipH="1" flipV="1">
                  <a:off x="9424221" y="2421858"/>
                  <a:ext cx="1" cy="121026"/>
                </a:xfrm>
                <a:prstGeom prst="line">
                  <a:avLst/>
                </a:prstGeom>
                <a:ln w="3175">
                  <a:solidFill>
                    <a:schemeClr val="lt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17" idx="0"/>
                  <a:endCxn id="18" idx="4"/>
                </p:cNvCxnSpPr>
                <p:nvPr>
                  <p:custDataLst>
                    <p:tags r:id="rId34"/>
                  </p:custDataLst>
                </p:nvPr>
              </p:nvCxnSpPr>
              <p:spPr>
                <a:xfrm rot="2881072" flipH="1" flipV="1">
                  <a:off x="9629450" y="2146135"/>
                  <a:ext cx="18397" cy="261823"/>
                </a:xfrm>
                <a:prstGeom prst="line">
                  <a:avLst/>
                </a:prstGeom>
                <a:ln w="3175">
                  <a:solidFill>
                    <a:schemeClr val="lt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18" idx="0"/>
                  <a:endCxn id="15" idx="4"/>
                </p:cNvCxnSpPr>
                <p:nvPr>
                  <p:custDataLst>
                    <p:tags r:id="rId35"/>
                  </p:custDataLst>
                </p:nvPr>
              </p:nvCxnSpPr>
              <p:spPr>
                <a:xfrm rot="2881072" flipH="1" flipV="1">
                  <a:off x="9948860" y="1848267"/>
                  <a:ext cx="5660" cy="261822"/>
                </a:xfrm>
                <a:prstGeom prst="line">
                  <a:avLst/>
                </a:prstGeom>
                <a:ln w="3175">
                  <a:solidFill>
                    <a:schemeClr val="lt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15" idx="2"/>
                  <a:endCxn id="16" idx="6"/>
                </p:cNvCxnSpPr>
                <p:nvPr>
                  <p:custDataLst>
                    <p:tags r:id="rId36"/>
                  </p:custDataLst>
                </p:nvPr>
              </p:nvCxnSpPr>
              <p:spPr>
                <a:xfrm rot="2881072" flipH="1" flipV="1">
                  <a:off x="9913266" y="1687978"/>
                  <a:ext cx="176435" cy="18967"/>
                </a:xfrm>
                <a:prstGeom prst="line">
                  <a:avLst/>
                </a:prstGeom>
                <a:ln w="3175">
                  <a:solidFill>
                    <a:schemeClr val="lt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16" idx="2"/>
                  <a:endCxn id="12" idx="6"/>
                </p:cNvCxnSpPr>
                <p:nvPr>
                  <p:custDataLst>
                    <p:tags r:id="rId37"/>
                  </p:custDataLst>
                </p:nvPr>
              </p:nvCxnSpPr>
              <p:spPr>
                <a:xfrm rot="2881072" flipH="1">
                  <a:off x="9724806" y="1478540"/>
                  <a:ext cx="176435" cy="18967"/>
                </a:xfrm>
                <a:prstGeom prst="line">
                  <a:avLst/>
                </a:prstGeom>
                <a:ln w="3175">
                  <a:solidFill>
                    <a:schemeClr val="lt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12" idx="4"/>
                  <a:endCxn id="13" idx="0"/>
                </p:cNvCxnSpPr>
                <p:nvPr>
                  <p:custDataLst>
                    <p:tags r:id="rId38"/>
                  </p:custDataLst>
                </p:nvPr>
              </p:nvCxnSpPr>
              <p:spPr>
                <a:xfrm rot="2881072">
                  <a:off x="9532009" y="1380219"/>
                  <a:ext cx="0" cy="255139"/>
                </a:xfrm>
                <a:prstGeom prst="line">
                  <a:avLst/>
                </a:prstGeom>
                <a:ln w="3175">
                  <a:solidFill>
                    <a:schemeClr val="lt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13" idx="4"/>
                  <a:endCxn id="14" idx="0"/>
                </p:cNvCxnSpPr>
                <p:nvPr>
                  <p:custDataLst>
                    <p:tags r:id="rId39"/>
                  </p:custDataLst>
                </p:nvPr>
              </p:nvCxnSpPr>
              <p:spPr>
                <a:xfrm rot="2881072" flipH="1">
                  <a:off x="9183547" y="1650268"/>
                  <a:ext cx="8600" cy="322854"/>
                </a:xfrm>
                <a:prstGeom prst="line">
                  <a:avLst/>
                </a:prstGeom>
                <a:ln w="3175">
                  <a:solidFill>
                    <a:schemeClr val="lt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14" idx="4"/>
                  <a:endCxn id="11" idx="0"/>
                </p:cNvCxnSpPr>
                <p:nvPr>
                  <p:custDataLst>
                    <p:tags r:id="rId40"/>
                  </p:custDataLst>
                </p:nvPr>
              </p:nvCxnSpPr>
              <p:spPr>
                <a:xfrm rot="2881072">
                  <a:off x="8846777" y="1928431"/>
                  <a:ext cx="8600" cy="372604"/>
                </a:xfrm>
                <a:prstGeom prst="line">
                  <a:avLst/>
                </a:prstGeom>
                <a:ln w="3175">
                  <a:solidFill>
                    <a:schemeClr val="lt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11" idx="4"/>
                  <a:endCxn id="10" idx="0"/>
                </p:cNvCxnSpPr>
                <p:nvPr>
                  <p:custDataLst>
                    <p:tags r:id="rId41"/>
                  </p:custDataLst>
                </p:nvPr>
              </p:nvCxnSpPr>
              <p:spPr>
                <a:xfrm rot="2881072" flipH="1">
                  <a:off x="8444260" y="2291869"/>
                  <a:ext cx="2937" cy="382845"/>
                </a:xfrm>
                <a:prstGeom prst="line">
                  <a:avLst/>
                </a:prstGeom>
                <a:ln w="3175">
                  <a:solidFill>
                    <a:schemeClr val="lt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10" idx="4"/>
                  <a:endCxn id="9" idx="0"/>
                </p:cNvCxnSpPr>
                <p:nvPr>
                  <p:custDataLst>
                    <p:tags r:id="rId42"/>
                  </p:custDataLst>
                </p:nvPr>
              </p:nvCxnSpPr>
              <p:spPr>
                <a:xfrm rot="2881072">
                  <a:off x="8110591" y="2631405"/>
                  <a:ext cx="2937" cy="304269"/>
                </a:xfrm>
                <a:prstGeom prst="line">
                  <a:avLst/>
                </a:prstGeom>
                <a:ln w="3175">
                  <a:solidFill>
                    <a:schemeClr val="lt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9" idx="4"/>
                  <a:endCxn id="6" idx="0"/>
                </p:cNvCxnSpPr>
                <p:nvPr>
                  <p:custDataLst>
                    <p:tags r:id="rId43"/>
                  </p:custDataLst>
                </p:nvPr>
              </p:nvCxnSpPr>
              <p:spPr>
                <a:xfrm rot="2881072">
                  <a:off x="7768512" y="2953428"/>
                  <a:ext cx="0" cy="282450"/>
                </a:xfrm>
                <a:prstGeom prst="line">
                  <a:avLst/>
                </a:prstGeom>
                <a:ln w="3175">
                  <a:solidFill>
                    <a:schemeClr val="lt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6" idx="7"/>
                  <a:endCxn id="28" idx="2"/>
                </p:cNvCxnSpPr>
                <p:nvPr>
                  <p:custDataLst>
                    <p:tags r:id="rId44"/>
                  </p:custDataLst>
                </p:nvPr>
              </p:nvCxnSpPr>
              <p:spPr>
                <a:xfrm rot="2881072" flipV="1">
                  <a:off x="7723244" y="3165180"/>
                  <a:ext cx="268739" cy="221939"/>
                </a:xfrm>
                <a:prstGeom prst="line">
                  <a:avLst/>
                </a:prstGeom>
                <a:ln w="3175">
                  <a:solidFill>
                    <a:schemeClr val="lt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28" idx="6"/>
                  <a:endCxn id="8" idx="1"/>
                </p:cNvCxnSpPr>
                <p:nvPr>
                  <p:custDataLst>
                    <p:tags r:id="rId45"/>
                  </p:custDataLst>
                </p:nvPr>
              </p:nvCxnSpPr>
              <p:spPr>
                <a:xfrm rot="2881072">
                  <a:off x="8045856" y="3426167"/>
                  <a:ext cx="93208" cy="221939"/>
                </a:xfrm>
                <a:prstGeom prst="line">
                  <a:avLst/>
                </a:prstGeom>
                <a:ln w="3175">
                  <a:solidFill>
                    <a:schemeClr val="lt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28" idx="4"/>
                  <a:endCxn id="7" idx="7"/>
                </p:cNvCxnSpPr>
                <p:nvPr>
                  <p:custDataLst>
                    <p:tags r:id="rId46"/>
                  </p:custDataLst>
                </p:nvPr>
              </p:nvCxnSpPr>
              <p:spPr>
                <a:xfrm rot="2881072" flipH="1">
                  <a:off x="7867137" y="3352220"/>
                  <a:ext cx="114145" cy="164833"/>
                </a:xfrm>
                <a:prstGeom prst="line">
                  <a:avLst/>
                </a:prstGeom>
                <a:ln w="3175">
                  <a:solidFill>
                    <a:schemeClr val="lt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28" idx="1"/>
                  <a:endCxn id="9" idx="6"/>
                </p:cNvCxnSpPr>
                <p:nvPr>
                  <p:custDataLst>
                    <p:tags r:id="rId47"/>
                  </p:custDataLst>
                </p:nvPr>
              </p:nvCxnSpPr>
              <p:spPr>
                <a:xfrm rot="2881072" flipH="1" flipV="1">
                  <a:off x="7908119" y="3088138"/>
                  <a:ext cx="268739" cy="110338"/>
                </a:xfrm>
                <a:prstGeom prst="line">
                  <a:avLst/>
                </a:prstGeom>
                <a:ln w="3175">
                  <a:solidFill>
                    <a:schemeClr val="lt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9" idx="7"/>
                  <a:endCxn id="25" idx="3"/>
                </p:cNvCxnSpPr>
                <p:nvPr>
                  <p:custDataLst>
                    <p:tags r:id="rId48"/>
                  </p:custDataLst>
                </p:nvPr>
              </p:nvCxnSpPr>
              <p:spPr>
                <a:xfrm rot="2881072" flipV="1">
                  <a:off x="8073147" y="2832183"/>
                  <a:ext cx="64440" cy="167219"/>
                </a:xfrm>
                <a:prstGeom prst="line">
                  <a:avLst/>
                </a:prstGeom>
                <a:ln w="3175">
                  <a:solidFill>
                    <a:schemeClr val="lt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25" idx="6"/>
                  <a:endCxn id="21" idx="2"/>
                </p:cNvCxnSpPr>
                <p:nvPr>
                  <p:custDataLst>
                    <p:tags r:id="rId49"/>
                  </p:custDataLst>
                </p:nvPr>
              </p:nvCxnSpPr>
              <p:spPr>
                <a:xfrm rot="2881072" flipV="1">
                  <a:off x="8379295" y="3017753"/>
                  <a:ext cx="231753" cy="60602"/>
                </a:xfrm>
                <a:prstGeom prst="line">
                  <a:avLst/>
                </a:prstGeom>
                <a:ln w="3175">
                  <a:solidFill>
                    <a:schemeClr val="lt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22" idx="1"/>
                  <a:endCxn id="25" idx="5"/>
                </p:cNvCxnSpPr>
                <p:nvPr>
                  <p:custDataLst>
                    <p:tags r:id="rId50"/>
                  </p:custDataLst>
                </p:nvPr>
              </p:nvCxnSpPr>
              <p:spPr>
                <a:xfrm rot="2881072" flipH="1" flipV="1">
                  <a:off x="8147477" y="3083785"/>
                  <a:ext cx="315776" cy="285778"/>
                </a:xfrm>
                <a:prstGeom prst="line">
                  <a:avLst/>
                </a:prstGeom>
                <a:ln w="3175">
                  <a:solidFill>
                    <a:schemeClr val="lt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28" idx="0"/>
                  <a:endCxn id="21" idx="3"/>
                </p:cNvCxnSpPr>
                <p:nvPr>
                  <p:custDataLst>
                    <p:tags r:id="rId51"/>
                  </p:custDataLst>
                </p:nvPr>
              </p:nvCxnSpPr>
              <p:spPr>
                <a:xfrm rot="2881072" flipV="1">
                  <a:off x="8269502" y="3040093"/>
                  <a:ext cx="178267" cy="400628"/>
                </a:xfrm>
                <a:prstGeom prst="line">
                  <a:avLst/>
                </a:prstGeom>
                <a:ln w="3175">
                  <a:solidFill>
                    <a:schemeClr val="lt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21" idx="1"/>
                  <a:endCxn id="29" idx="5"/>
                </p:cNvCxnSpPr>
                <p:nvPr>
                  <p:custDataLst>
                    <p:tags r:id="rId52"/>
                  </p:custDataLst>
                </p:nvPr>
              </p:nvCxnSpPr>
              <p:spPr>
                <a:xfrm rot="2881072" flipH="1" flipV="1">
                  <a:off x="8452518" y="2773231"/>
                  <a:ext cx="346141" cy="228087"/>
                </a:xfrm>
                <a:prstGeom prst="line">
                  <a:avLst/>
                </a:prstGeom>
                <a:ln w="3175">
                  <a:solidFill>
                    <a:schemeClr val="lt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10" idx="7"/>
                  <a:endCxn id="29" idx="3"/>
                </p:cNvCxnSpPr>
                <p:nvPr>
                  <p:custDataLst>
                    <p:tags r:id="rId53"/>
                  </p:custDataLst>
                </p:nvPr>
              </p:nvCxnSpPr>
              <p:spPr>
                <a:xfrm rot="2881072" flipV="1">
                  <a:off x="8361684" y="2545428"/>
                  <a:ext cx="137310" cy="184365"/>
                </a:xfrm>
                <a:prstGeom prst="line">
                  <a:avLst/>
                </a:prstGeom>
                <a:ln w="3175">
                  <a:solidFill>
                    <a:schemeClr val="lt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29" idx="7"/>
                  <a:endCxn id="24" idx="3"/>
                </p:cNvCxnSpPr>
                <p:nvPr>
                  <p:custDataLst>
                    <p:tags r:id="rId54"/>
                  </p:custDataLst>
                </p:nvPr>
              </p:nvCxnSpPr>
              <p:spPr>
                <a:xfrm rot="2881072" flipV="1">
                  <a:off x="8701007" y="2517904"/>
                  <a:ext cx="60588" cy="164352"/>
                </a:xfrm>
                <a:prstGeom prst="line">
                  <a:avLst/>
                </a:prstGeom>
                <a:ln w="3175">
                  <a:solidFill>
                    <a:schemeClr val="lt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20" idx="1"/>
                  <a:endCxn id="24" idx="5"/>
                </p:cNvCxnSpPr>
                <p:nvPr>
                  <p:custDataLst>
                    <p:tags r:id="rId55"/>
                  </p:custDataLst>
                </p:nvPr>
              </p:nvCxnSpPr>
              <p:spPr>
                <a:xfrm rot="2881072" flipH="1" flipV="1">
                  <a:off x="8798808" y="2698862"/>
                  <a:ext cx="188174" cy="169917"/>
                </a:xfrm>
                <a:prstGeom prst="line">
                  <a:avLst/>
                </a:prstGeom>
                <a:ln w="3175">
                  <a:solidFill>
                    <a:schemeClr val="lt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9" name="直接连接符 58"/>
                <p:cNvCxnSpPr>
                  <a:stCxn id="25" idx="0"/>
                  <a:endCxn id="29" idx="4"/>
                </p:cNvCxnSpPr>
                <p:nvPr>
                  <p:custDataLst>
                    <p:tags r:id="rId56"/>
                  </p:custDataLst>
                </p:nvPr>
              </p:nvCxnSpPr>
              <p:spPr>
                <a:xfrm rot="2881072" flipH="1" flipV="1">
                  <a:off x="8479718" y="2631403"/>
                  <a:ext cx="3130" cy="209835"/>
                </a:xfrm>
                <a:prstGeom prst="line">
                  <a:avLst/>
                </a:prstGeom>
                <a:ln w="3175">
                  <a:solidFill>
                    <a:schemeClr val="lt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29" idx="0"/>
                  <a:endCxn id="11" idx="5"/>
                </p:cNvCxnSpPr>
                <p:nvPr>
                  <p:custDataLst>
                    <p:tags r:id="rId57"/>
                  </p:custDataLst>
                </p:nvPr>
              </p:nvCxnSpPr>
              <p:spPr>
                <a:xfrm rot="2881072" flipH="1" flipV="1">
                  <a:off x="8567787" y="2414996"/>
                  <a:ext cx="148693" cy="148928"/>
                </a:xfrm>
                <a:prstGeom prst="line">
                  <a:avLst/>
                </a:prstGeom>
                <a:ln w="3175">
                  <a:solidFill>
                    <a:schemeClr val="lt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1" name="直接连接符 60"/>
                <p:cNvCxnSpPr>
                  <a:stCxn id="11" idx="7"/>
                  <a:endCxn id="23" idx="3"/>
                </p:cNvCxnSpPr>
                <p:nvPr>
                  <p:custDataLst>
                    <p:tags r:id="rId58"/>
                  </p:custDataLst>
                </p:nvPr>
              </p:nvCxnSpPr>
              <p:spPr>
                <a:xfrm rot="2881072" flipV="1">
                  <a:off x="8792337" y="2180083"/>
                  <a:ext cx="199551" cy="237291"/>
                </a:xfrm>
                <a:prstGeom prst="line">
                  <a:avLst/>
                </a:prstGeom>
                <a:ln w="3175">
                  <a:solidFill>
                    <a:schemeClr val="lt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2" name="直接连接符 61"/>
                <p:cNvCxnSpPr>
                  <a:stCxn id="23" idx="1"/>
                  <a:endCxn id="14" idx="6"/>
                </p:cNvCxnSpPr>
                <p:nvPr>
                  <p:custDataLst>
                    <p:tags r:id="rId59"/>
                  </p:custDataLst>
                </p:nvPr>
              </p:nvCxnSpPr>
              <p:spPr>
                <a:xfrm rot="2881072" flipH="1" flipV="1">
                  <a:off x="8973907" y="2048074"/>
                  <a:ext cx="215641" cy="138417"/>
                </a:xfrm>
                <a:prstGeom prst="line">
                  <a:avLst/>
                </a:prstGeom>
                <a:ln w="3175">
                  <a:solidFill>
                    <a:schemeClr val="lt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3" name="直接连接符 62"/>
                <p:cNvCxnSpPr>
                  <a:stCxn id="14" idx="7"/>
                  <a:endCxn id="27" idx="2"/>
                </p:cNvCxnSpPr>
                <p:nvPr>
                  <p:custDataLst>
                    <p:tags r:id="rId60"/>
                  </p:custDataLst>
                </p:nvPr>
              </p:nvCxnSpPr>
              <p:spPr>
                <a:xfrm rot="2881072" flipV="1">
                  <a:off x="9082809" y="1944603"/>
                  <a:ext cx="338173" cy="162453"/>
                </a:xfrm>
                <a:prstGeom prst="line">
                  <a:avLst/>
                </a:prstGeom>
                <a:ln w="3175">
                  <a:solidFill>
                    <a:schemeClr val="lt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23" idx="0"/>
                  <a:endCxn id="27" idx="4"/>
                </p:cNvCxnSpPr>
                <p:nvPr>
                  <p:custDataLst>
                    <p:tags r:id="rId61"/>
                  </p:custDataLst>
                </p:nvPr>
              </p:nvCxnSpPr>
              <p:spPr>
                <a:xfrm rot="2881072" flipV="1">
                  <a:off x="9218848" y="2081307"/>
                  <a:ext cx="122532" cy="270024"/>
                </a:xfrm>
                <a:prstGeom prst="line">
                  <a:avLst/>
                </a:prstGeom>
                <a:ln w="3175">
                  <a:solidFill>
                    <a:schemeClr val="lt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5" name="直接连接符 64"/>
                <p:cNvCxnSpPr>
                  <a:stCxn id="24" idx="0"/>
                  <a:endCxn id="23" idx="5"/>
                </p:cNvCxnSpPr>
                <p:nvPr>
                  <p:custDataLst>
                    <p:tags r:id="rId62"/>
                  </p:custDataLst>
                </p:nvPr>
              </p:nvCxnSpPr>
              <p:spPr>
                <a:xfrm rot="2881072" flipH="1" flipV="1">
                  <a:off x="9012518" y="2325864"/>
                  <a:ext cx="32644" cy="212376"/>
                </a:xfrm>
                <a:prstGeom prst="line">
                  <a:avLst/>
                </a:prstGeom>
                <a:ln w="3175">
                  <a:solidFill>
                    <a:schemeClr val="lt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6" name="直接连接符 65"/>
                <p:cNvCxnSpPr>
                  <a:stCxn id="23" idx="7"/>
                  <a:endCxn id="17" idx="2"/>
                </p:cNvCxnSpPr>
                <p:nvPr>
                  <p:custDataLst>
                    <p:tags r:id="rId63"/>
                  </p:custDataLst>
                </p:nvPr>
              </p:nvCxnSpPr>
              <p:spPr>
                <a:xfrm rot="2881072" flipV="1">
                  <a:off x="9179898" y="2236922"/>
                  <a:ext cx="265541" cy="192765"/>
                </a:xfrm>
                <a:prstGeom prst="line">
                  <a:avLst/>
                </a:prstGeom>
                <a:ln w="3175">
                  <a:solidFill>
                    <a:schemeClr val="lt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7" name="直接连接符 66"/>
                <p:cNvCxnSpPr>
                  <a:stCxn id="17" idx="1"/>
                  <a:endCxn id="27" idx="6"/>
                </p:cNvCxnSpPr>
                <p:nvPr>
                  <p:custDataLst>
                    <p:tags r:id="rId64"/>
                  </p:custDataLst>
                </p:nvPr>
              </p:nvCxnSpPr>
              <p:spPr>
                <a:xfrm rot="2881072" flipH="1" flipV="1">
                  <a:off x="9431965" y="2210728"/>
                  <a:ext cx="143009" cy="108105"/>
                </a:xfrm>
                <a:prstGeom prst="line">
                  <a:avLst/>
                </a:prstGeom>
                <a:ln w="3175">
                  <a:solidFill>
                    <a:schemeClr val="lt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8" name="直接连接符 67"/>
                <p:cNvCxnSpPr>
                  <a:stCxn id="27" idx="7"/>
                  <a:endCxn id="18" idx="3"/>
                </p:cNvCxnSpPr>
                <p:nvPr>
                  <p:custDataLst>
                    <p:tags r:id="rId65"/>
                  </p:custDataLst>
                </p:nvPr>
              </p:nvCxnSpPr>
              <p:spPr>
                <a:xfrm rot="2881072" flipV="1">
                  <a:off x="9552079" y="2051773"/>
                  <a:ext cx="117121" cy="156822"/>
                </a:xfrm>
                <a:prstGeom prst="line">
                  <a:avLst/>
                </a:prstGeom>
                <a:ln w="3175">
                  <a:solidFill>
                    <a:schemeClr val="lt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27" idx="1"/>
                  <a:endCxn id="26" idx="4"/>
                </p:cNvCxnSpPr>
                <p:nvPr>
                  <p:custDataLst>
                    <p:tags r:id="rId66"/>
                  </p:custDataLst>
                </p:nvPr>
              </p:nvCxnSpPr>
              <p:spPr>
                <a:xfrm rot="2881072" flipH="1" flipV="1">
                  <a:off x="9460513" y="1864569"/>
                  <a:ext cx="100483" cy="217906"/>
                </a:xfrm>
                <a:prstGeom prst="line">
                  <a:avLst/>
                </a:prstGeom>
                <a:ln w="3175">
                  <a:solidFill>
                    <a:schemeClr val="lt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13" idx="7"/>
                  <a:endCxn id="26" idx="2"/>
                </p:cNvCxnSpPr>
                <p:nvPr>
                  <p:custDataLst>
                    <p:tags r:id="rId67"/>
                  </p:custDataLst>
                </p:nvPr>
              </p:nvCxnSpPr>
              <p:spPr>
                <a:xfrm rot="2881072" flipV="1">
                  <a:off x="9464105" y="1642791"/>
                  <a:ext cx="98022" cy="57685"/>
                </a:xfrm>
                <a:prstGeom prst="line">
                  <a:avLst/>
                </a:prstGeom>
                <a:ln w="3175">
                  <a:solidFill>
                    <a:schemeClr val="lt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26" idx="1"/>
                  <a:endCxn id="12" idx="5"/>
                </p:cNvCxnSpPr>
                <p:nvPr>
                  <p:custDataLst>
                    <p:tags r:id="rId68"/>
                  </p:custDataLst>
                </p:nvPr>
              </p:nvCxnSpPr>
              <p:spPr>
                <a:xfrm rot="2881072" flipH="1" flipV="1">
                  <a:off x="9603940" y="1473916"/>
                  <a:ext cx="134217" cy="159899"/>
                </a:xfrm>
                <a:prstGeom prst="line">
                  <a:avLst/>
                </a:prstGeom>
                <a:ln w="3175">
                  <a:solidFill>
                    <a:schemeClr val="lt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2" name="直接连接符 71"/>
                <p:cNvCxnSpPr>
                  <a:stCxn id="26" idx="0"/>
                  <a:endCxn id="16" idx="4"/>
                </p:cNvCxnSpPr>
                <p:nvPr>
                  <p:custDataLst>
                    <p:tags r:id="rId69"/>
                  </p:custDataLst>
                </p:nvPr>
              </p:nvCxnSpPr>
              <p:spPr>
                <a:xfrm rot="2881072" flipV="1">
                  <a:off x="9792309" y="1584717"/>
                  <a:ext cx="32405" cy="150161"/>
                </a:xfrm>
                <a:prstGeom prst="line">
                  <a:avLst/>
                </a:prstGeom>
                <a:ln w="3175">
                  <a:solidFill>
                    <a:schemeClr val="lt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3" name="直接连接符 72"/>
                <p:cNvCxnSpPr>
                  <a:stCxn id="26" idx="7"/>
                  <a:endCxn id="15" idx="3"/>
                </p:cNvCxnSpPr>
                <p:nvPr>
                  <p:custDataLst>
                    <p:tags r:id="rId70"/>
                  </p:custDataLst>
                </p:nvPr>
              </p:nvCxnSpPr>
              <p:spPr>
                <a:xfrm rot="2881072" flipV="1">
                  <a:off x="9799888" y="1727687"/>
                  <a:ext cx="199028" cy="159899"/>
                </a:xfrm>
                <a:prstGeom prst="line">
                  <a:avLst/>
                </a:prstGeom>
                <a:ln w="3175">
                  <a:solidFill>
                    <a:schemeClr val="lt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4" name="直接连接符 73"/>
                <p:cNvCxnSpPr>
                  <a:stCxn id="26" idx="6"/>
                  <a:endCxn id="18" idx="1"/>
                </p:cNvCxnSpPr>
                <p:nvPr>
                  <p:custDataLst>
                    <p:tags r:id="rId71"/>
                  </p:custDataLst>
                </p:nvPr>
              </p:nvCxnSpPr>
              <p:spPr>
                <a:xfrm rot="2881072">
                  <a:off x="9680843" y="1924466"/>
                  <a:ext cx="168493" cy="64368"/>
                </a:xfrm>
                <a:prstGeom prst="line">
                  <a:avLst/>
                </a:prstGeom>
                <a:ln w="3175">
                  <a:solidFill>
                    <a:schemeClr val="lt1">
                      <a:lumMod val="75000"/>
                    </a:scheme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76" name="ïṡļiďe"/>
              <p:cNvGrpSpPr/>
              <p:nvPr/>
            </p:nvGrpSpPr>
            <p:grpSpPr>
              <a:xfrm>
                <a:off x="7857186" y="3950376"/>
                <a:ext cx="836894" cy="657770"/>
                <a:chOff x="6864612" y="3645032"/>
                <a:chExt cx="836894" cy="657770"/>
              </a:xfrm>
            </p:grpSpPr>
            <p:sp>
              <p:nvSpPr>
                <p:cNvPr id="75" name="ïśḷïḓé"/>
                <p:cNvSpPr/>
                <p:nvPr>
                  <p:custDataLst>
                    <p:tags r:id="rId72"/>
                  </p:custDataLst>
                </p:nvPr>
              </p:nvSpPr>
              <p:spPr>
                <a:xfrm rot="2881072" flipV="1">
                  <a:off x="6954174" y="3555470"/>
                  <a:ext cx="657770" cy="836894"/>
                </a:xfrm>
                <a:prstGeom prst="triangle">
                  <a:avLst/>
                </a:prstGeom>
                <a:solidFill>
                  <a:srgbClr val="D3A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2250">
                    <a:solidFill>
                      <a:schemeClr val="lt1"/>
                    </a:solidFill>
                    <a:latin typeface="微软雅黑" panose="020B0503020204020204" pitchFamily="34" charset="-122"/>
                    <a:ea typeface="微软雅黑" panose="020B0503020204020204" pitchFamily="34" charset="-122"/>
                  </a:endParaRPr>
                </a:p>
              </p:txBody>
            </p:sp>
            <p:sp>
              <p:nvSpPr>
                <p:cNvPr id="77" name="işlïḓe"/>
                <p:cNvSpPr/>
                <p:nvPr>
                  <p:custDataLst>
                    <p:tags r:id="rId73"/>
                  </p:custDataLst>
                </p:nvPr>
              </p:nvSpPr>
              <p:spPr>
                <a:xfrm rot="2881072" flipV="1">
                  <a:off x="6964816" y="3972224"/>
                  <a:ext cx="265230" cy="337457"/>
                </a:xfrm>
                <a:prstGeom prst="triangle">
                  <a:avLst/>
                </a:prstGeom>
                <a:solidFill>
                  <a:schemeClr val="dk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2250">
                    <a:solidFill>
                      <a:schemeClr val="lt1"/>
                    </a:solidFill>
                    <a:latin typeface="微软雅黑" panose="020B0503020204020204" pitchFamily="34" charset="-122"/>
                    <a:ea typeface="微软雅黑" panose="020B0503020204020204" pitchFamily="34" charset="-122"/>
                  </a:endParaRPr>
                </a:p>
              </p:txBody>
            </p:sp>
            <p:sp>
              <p:nvSpPr>
                <p:cNvPr id="79" name="ïšľïḍè"/>
                <p:cNvSpPr/>
                <p:nvPr>
                  <p:custDataLst>
                    <p:tags r:id="rId74"/>
                  </p:custDataLst>
                </p:nvPr>
              </p:nvSpPr>
              <p:spPr>
                <a:xfrm rot="2881072">
                  <a:off x="7092716" y="3984950"/>
                  <a:ext cx="260282" cy="86280"/>
                </a:xfrm>
                <a:prstGeom prst="ellipse">
                  <a:avLst/>
                </a:prstGeom>
                <a:solidFill>
                  <a:schemeClr val="l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2250">
                    <a:solidFill>
                      <a:schemeClr val="lt1"/>
                    </a:solidFill>
                    <a:latin typeface="微软雅黑" panose="020B0503020204020204" pitchFamily="34" charset="-122"/>
                    <a:ea typeface="微软雅黑" panose="020B0503020204020204" pitchFamily="34" charset="-122"/>
                  </a:endParaRPr>
                </a:p>
              </p:txBody>
            </p:sp>
          </p:grpSp>
          <p:sp>
            <p:nvSpPr>
              <p:cNvPr id="80" name="isḻiḋé"/>
              <p:cNvSpPr/>
              <p:nvPr>
                <p:custDataLst>
                  <p:tags r:id="rId75"/>
                </p:custDataLst>
              </p:nvPr>
            </p:nvSpPr>
            <p:spPr bwMode="auto">
              <a:xfrm>
                <a:off x="2989175" y="4657739"/>
                <a:ext cx="4886699" cy="1225106"/>
              </a:xfrm>
              <a:custGeom>
                <a:avLst/>
                <a:gdLst>
                  <a:gd name="T0" fmla="*/ 229 w 695"/>
                  <a:gd name="T1" fmla="*/ 157 h 174"/>
                  <a:gd name="T2" fmla="*/ 338 w 695"/>
                  <a:gd name="T3" fmla="*/ 173 h 174"/>
                  <a:gd name="T4" fmla="*/ 395 w 695"/>
                  <a:gd name="T5" fmla="*/ 157 h 174"/>
                  <a:gd name="T6" fmla="*/ 273 w 695"/>
                  <a:gd name="T7" fmla="*/ 86 h 174"/>
                  <a:gd name="T8" fmla="*/ 273 w 695"/>
                  <a:gd name="T9" fmla="*/ 72 h 174"/>
                  <a:gd name="T10" fmla="*/ 355 w 695"/>
                  <a:gd name="T11" fmla="*/ 82 h 174"/>
                  <a:gd name="T12" fmla="*/ 493 w 695"/>
                  <a:gd name="T13" fmla="*/ 99 h 174"/>
                  <a:gd name="T14" fmla="*/ 563 w 695"/>
                  <a:gd name="T15" fmla="*/ 86 h 174"/>
                  <a:gd name="T16" fmla="*/ 534 w 695"/>
                  <a:gd name="T17" fmla="*/ 47 h 174"/>
                  <a:gd name="T18" fmla="*/ 569 w 695"/>
                  <a:gd name="T19" fmla="*/ 32 h 174"/>
                  <a:gd name="T20" fmla="*/ 656 w 695"/>
                  <a:gd name="T21" fmla="*/ 39 h 174"/>
                  <a:gd name="T22" fmla="*/ 653 w 695"/>
                  <a:gd name="T23" fmla="*/ 8 h 174"/>
                  <a:gd name="T24" fmla="*/ 656 w 695"/>
                  <a:gd name="T25" fmla="*/ 4 h 174"/>
                  <a:gd name="T26" fmla="*/ 677 w 695"/>
                  <a:gd name="T27" fmla="*/ 3 h 174"/>
                  <a:gd name="T28" fmla="*/ 689 w 695"/>
                  <a:gd name="T29" fmla="*/ 2 h 174"/>
                  <a:gd name="T30" fmla="*/ 656 w 695"/>
                  <a:gd name="T31" fmla="*/ 1 h 174"/>
                  <a:gd name="T32" fmla="*/ 645 w 695"/>
                  <a:gd name="T33" fmla="*/ 8 h 174"/>
                  <a:gd name="T34" fmla="*/ 652 w 695"/>
                  <a:gd name="T35" fmla="*/ 28 h 174"/>
                  <a:gd name="T36" fmla="*/ 633 w 695"/>
                  <a:gd name="T37" fmla="*/ 32 h 174"/>
                  <a:gd name="T38" fmla="*/ 631 w 695"/>
                  <a:gd name="T39" fmla="*/ 31 h 174"/>
                  <a:gd name="T40" fmla="*/ 623 w 695"/>
                  <a:gd name="T41" fmla="*/ 29 h 174"/>
                  <a:gd name="T42" fmla="*/ 588 w 695"/>
                  <a:gd name="T43" fmla="*/ 27 h 174"/>
                  <a:gd name="T44" fmla="*/ 573 w 695"/>
                  <a:gd name="T45" fmla="*/ 24 h 174"/>
                  <a:gd name="T46" fmla="*/ 562 w 695"/>
                  <a:gd name="T47" fmla="*/ 22 h 174"/>
                  <a:gd name="T48" fmla="*/ 532 w 695"/>
                  <a:gd name="T49" fmla="*/ 21 h 174"/>
                  <a:gd name="T50" fmla="*/ 498 w 695"/>
                  <a:gd name="T51" fmla="*/ 36 h 174"/>
                  <a:gd name="T52" fmla="*/ 500 w 695"/>
                  <a:gd name="T53" fmla="*/ 43 h 174"/>
                  <a:gd name="T54" fmla="*/ 516 w 695"/>
                  <a:gd name="T55" fmla="*/ 47 h 174"/>
                  <a:gd name="T56" fmla="*/ 509 w 695"/>
                  <a:gd name="T57" fmla="*/ 51 h 174"/>
                  <a:gd name="T58" fmla="*/ 529 w 695"/>
                  <a:gd name="T59" fmla="*/ 74 h 174"/>
                  <a:gd name="T60" fmla="*/ 535 w 695"/>
                  <a:gd name="T61" fmla="*/ 83 h 174"/>
                  <a:gd name="T62" fmla="*/ 515 w 695"/>
                  <a:gd name="T63" fmla="*/ 91 h 174"/>
                  <a:gd name="T64" fmla="*/ 466 w 695"/>
                  <a:gd name="T65" fmla="*/ 86 h 174"/>
                  <a:gd name="T66" fmla="*/ 444 w 695"/>
                  <a:gd name="T67" fmla="*/ 84 h 174"/>
                  <a:gd name="T68" fmla="*/ 435 w 695"/>
                  <a:gd name="T69" fmla="*/ 82 h 174"/>
                  <a:gd name="T70" fmla="*/ 418 w 695"/>
                  <a:gd name="T71" fmla="*/ 82 h 174"/>
                  <a:gd name="T72" fmla="*/ 383 w 695"/>
                  <a:gd name="T73" fmla="*/ 77 h 174"/>
                  <a:gd name="T74" fmla="*/ 346 w 695"/>
                  <a:gd name="T75" fmla="*/ 71 h 174"/>
                  <a:gd name="T76" fmla="*/ 307 w 695"/>
                  <a:gd name="T77" fmla="*/ 68 h 174"/>
                  <a:gd name="T78" fmla="*/ 240 w 695"/>
                  <a:gd name="T79" fmla="*/ 69 h 174"/>
                  <a:gd name="T80" fmla="*/ 241 w 695"/>
                  <a:gd name="T81" fmla="*/ 78 h 174"/>
                  <a:gd name="T82" fmla="*/ 247 w 695"/>
                  <a:gd name="T83" fmla="*/ 84 h 174"/>
                  <a:gd name="T84" fmla="*/ 245 w 695"/>
                  <a:gd name="T85" fmla="*/ 86 h 174"/>
                  <a:gd name="T86" fmla="*/ 269 w 695"/>
                  <a:gd name="T87" fmla="*/ 98 h 174"/>
                  <a:gd name="T88" fmla="*/ 293 w 695"/>
                  <a:gd name="T89" fmla="*/ 111 h 174"/>
                  <a:gd name="T90" fmla="*/ 308 w 695"/>
                  <a:gd name="T91" fmla="*/ 118 h 174"/>
                  <a:gd name="T92" fmla="*/ 332 w 695"/>
                  <a:gd name="T93" fmla="*/ 128 h 174"/>
                  <a:gd name="T94" fmla="*/ 352 w 695"/>
                  <a:gd name="T95" fmla="*/ 144 h 174"/>
                  <a:gd name="T96" fmla="*/ 371 w 695"/>
                  <a:gd name="T97" fmla="*/ 156 h 174"/>
                  <a:gd name="T98" fmla="*/ 370 w 695"/>
                  <a:gd name="T99" fmla="*/ 167 h 174"/>
                  <a:gd name="T100" fmla="*/ 281 w 695"/>
                  <a:gd name="T101" fmla="*/ 157 h 174"/>
                  <a:gd name="T102" fmla="*/ 249 w 695"/>
                  <a:gd name="T103" fmla="*/ 152 h 174"/>
                  <a:gd name="T104" fmla="*/ 160 w 695"/>
                  <a:gd name="T105" fmla="*/ 140 h 174"/>
                  <a:gd name="T106" fmla="*/ 79 w 695"/>
                  <a:gd name="T107" fmla="*/ 123 h 174"/>
                  <a:gd name="T108" fmla="*/ 656 w 695"/>
                  <a:gd name="T109" fmla="*/ 33 h 174"/>
                  <a:gd name="T110" fmla="*/ 648 w 695"/>
                  <a:gd name="T111" fmla="*/ 5 h 174"/>
                  <a:gd name="T112" fmla="*/ 655 w 695"/>
                  <a:gd name="T113" fmla="*/ 33 h 174"/>
                  <a:gd name="T114" fmla="*/ 648 w 695"/>
                  <a:gd name="T115" fmla="*/ 37 h 174"/>
                  <a:gd name="T116" fmla="*/ 535 w 695"/>
                  <a:gd name="T117" fmla="*/ 9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5" h="174">
                    <a:moveTo>
                      <a:pt x="78" y="130"/>
                    </a:moveTo>
                    <a:cubicBezTo>
                      <a:pt x="88" y="132"/>
                      <a:pt x="101" y="134"/>
                      <a:pt x="109" y="136"/>
                    </a:cubicBezTo>
                    <a:cubicBezTo>
                      <a:pt x="147" y="143"/>
                      <a:pt x="179" y="151"/>
                      <a:pt x="220" y="157"/>
                    </a:cubicBezTo>
                    <a:cubicBezTo>
                      <a:pt x="219" y="157"/>
                      <a:pt x="222" y="157"/>
                      <a:pt x="225" y="157"/>
                    </a:cubicBezTo>
                    <a:cubicBezTo>
                      <a:pt x="224" y="157"/>
                      <a:pt x="224" y="157"/>
                      <a:pt x="224" y="157"/>
                    </a:cubicBezTo>
                    <a:cubicBezTo>
                      <a:pt x="229" y="157"/>
                      <a:pt x="229" y="157"/>
                      <a:pt x="229" y="157"/>
                    </a:cubicBezTo>
                    <a:cubicBezTo>
                      <a:pt x="232" y="157"/>
                      <a:pt x="229" y="158"/>
                      <a:pt x="226" y="158"/>
                    </a:cubicBezTo>
                    <a:cubicBezTo>
                      <a:pt x="242" y="160"/>
                      <a:pt x="257" y="162"/>
                      <a:pt x="272" y="165"/>
                    </a:cubicBezTo>
                    <a:cubicBezTo>
                      <a:pt x="275" y="164"/>
                      <a:pt x="280" y="166"/>
                      <a:pt x="283" y="165"/>
                    </a:cubicBezTo>
                    <a:cubicBezTo>
                      <a:pt x="283" y="166"/>
                      <a:pt x="283" y="166"/>
                      <a:pt x="282" y="166"/>
                    </a:cubicBezTo>
                    <a:cubicBezTo>
                      <a:pt x="294" y="167"/>
                      <a:pt x="295" y="167"/>
                      <a:pt x="303" y="169"/>
                    </a:cubicBezTo>
                    <a:cubicBezTo>
                      <a:pt x="314" y="171"/>
                      <a:pt x="325" y="172"/>
                      <a:pt x="338" y="173"/>
                    </a:cubicBezTo>
                    <a:cubicBezTo>
                      <a:pt x="346" y="174"/>
                      <a:pt x="351" y="174"/>
                      <a:pt x="366" y="173"/>
                    </a:cubicBezTo>
                    <a:cubicBezTo>
                      <a:pt x="367" y="173"/>
                      <a:pt x="372" y="173"/>
                      <a:pt x="375" y="172"/>
                    </a:cubicBezTo>
                    <a:cubicBezTo>
                      <a:pt x="379" y="171"/>
                      <a:pt x="379" y="171"/>
                      <a:pt x="379" y="171"/>
                    </a:cubicBezTo>
                    <a:cubicBezTo>
                      <a:pt x="396" y="166"/>
                      <a:pt x="387" y="169"/>
                      <a:pt x="391" y="167"/>
                    </a:cubicBezTo>
                    <a:cubicBezTo>
                      <a:pt x="398" y="163"/>
                      <a:pt x="396" y="163"/>
                      <a:pt x="397" y="161"/>
                    </a:cubicBezTo>
                    <a:cubicBezTo>
                      <a:pt x="397" y="160"/>
                      <a:pt x="396" y="158"/>
                      <a:pt x="395" y="157"/>
                    </a:cubicBezTo>
                    <a:cubicBezTo>
                      <a:pt x="389" y="149"/>
                      <a:pt x="378" y="143"/>
                      <a:pt x="368" y="136"/>
                    </a:cubicBezTo>
                    <a:cubicBezTo>
                      <a:pt x="347" y="123"/>
                      <a:pt x="322" y="111"/>
                      <a:pt x="300" y="97"/>
                    </a:cubicBezTo>
                    <a:cubicBezTo>
                      <a:pt x="292" y="96"/>
                      <a:pt x="289" y="93"/>
                      <a:pt x="282" y="92"/>
                    </a:cubicBezTo>
                    <a:cubicBezTo>
                      <a:pt x="283" y="91"/>
                      <a:pt x="283" y="91"/>
                      <a:pt x="283" y="91"/>
                    </a:cubicBezTo>
                    <a:cubicBezTo>
                      <a:pt x="278" y="90"/>
                      <a:pt x="279" y="89"/>
                      <a:pt x="277" y="86"/>
                    </a:cubicBezTo>
                    <a:cubicBezTo>
                      <a:pt x="276" y="86"/>
                      <a:pt x="275" y="85"/>
                      <a:pt x="273" y="86"/>
                    </a:cubicBezTo>
                    <a:cubicBezTo>
                      <a:pt x="270" y="85"/>
                      <a:pt x="274" y="83"/>
                      <a:pt x="271" y="82"/>
                    </a:cubicBezTo>
                    <a:cubicBezTo>
                      <a:pt x="272" y="82"/>
                      <a:pt x="270" y="83"/>
                      <a:pt x="270" y="82"/>
                    </a:cubicBezTo>
                    <a:cubicBezTo>
                      <a:pt x="262" y="79"/>
                      <a:pt x="272" y="82"/>
                      <a:pt x="269" y="77"/>
                    </a:cubicBezTo>
                    <a:cubicBezTo>
                      <a:pt x="267" y="76"/>
                      <a:pt x="264" y="74"/>
                      <a:pt x="262" y="72"/>
                    </a:cubicBezTo>
                    <a:cubicBezTo>
                      <a:pt x="265" y="72"/>
                      <a:pt x="269" y="72"/>
                      <a:pt x="272" y="73"/>
                    </a:cubicBezTo>
                    <a:cubicBezTo>
                      <a:pt x="270" y="73"/>
                      <a:pt x="271" y="72"/>
                      <a:pt x="273" y="72"/>
                    </a:cubicBezTo>
                    <a:cubicBezTo>
                      <a:pt x="273" y="74"/>
                      <a:pt x="281" y="72"/>
                      <a:pt x="284" y="73"/>
                    </a:cubicBezTo>
                    <a:cubicBezTo>
                      <a:pt x="283" y="73"/>
                      <a:pt x="281" y="73"/>
                      <a:pt x="280" y="73"/>
                    </a:cubicBezTo>
                    <a:cubicBezTo>
                      <a:pt x="288" y="75"/>
                      <a:pt x="297" y="75"/>
                      <a:pt x="304" y="76"/>
                    </a:cubicBezTo>
                    <a:cubicBezTo>
                      <a:pt x="314" y="76"/>
                      <a:pt x="320" y="79"/>
                      <a:pt x="327" y="78"/>
                    </a:cubicBezTo>
                    <a:cubicBezTo>
                      <a:pt x="325" y="79"/>
                      <a:pt x="330" y="79"/>
                      <a:pt x="331" y="80"/>
                    </a:cubicBezTo>
                    <a:cubicBezTo>
                      <a:pt x="341" y="79"/>
                      <a:pt x="345" y="82"/>
                      <a:pt x="355" y="82"/>
                    </a:cubicBezTo>
                    <a:cubicBezTo>
                      <a:pt x="354" y="82"/>
                      <a:pt x="354" y="82"/>
                      <a:pt x="354" y="82"/>
                    </a:cubicBezTo>
                    <a:cubicBezTo>
                      <a:pt x="376" y="85"/>
                      <a:pt x="398" y="88"/>
                      <a:pt x="422" y="90"/>
                    </a:cubicBezTo>
                    <a:cubicBezTo>
                      <a:pt x="436" y="92"/>
                      <a:pt x="446" y="95"/>
                      <a:pt x="463" y="96"/>
                    </a:cubicBezTo>
                    <a:cubicBezTo>
                      <a:pt x="466" y="96"/>
                      <a:pt x="464" y="96"/>
                      <a:pt x="467" y="96"/>
                    </a:cubicBezTo>
                    <a:cubicBezTo>
                      <a:pt x="470" y="96"/>
                      <a:pt x="466" y="96"/>
                      <a:pt x="467" y="96"/>
                    </a:cubicBezTo>
                    <a:cubicBezTo>
                      <a:pt x="475" y="97"/>
                      <a:pt x="483" y="98"/>
                      <a:pt x="493" y="99"/>
                    </a:cubicBezTo>
                    <a:cubicBezTo>
                      <a:pt x="494" y="99"/>
                      <a:pt x="497" y="99"/>
                      <a:pt x="497" y="99"/>
                    </a:cubicBezTo>
                    <a:cubicBezTo>
                      <a:pt x="501" y="100"/>
                      <a:pt x="508" y="100"/>
                      <a:pt x="516" y="100"/>
                    </a:cubicBezTo>
                    <a:cubicBezTo>
                      <a:pt x="520" y="100"/>
                      <a:pt x="524" y="100"/>
                      <a:pt x="530" y="100"/>
                    </a:cubicBezTo>
                    <a:cubicBezTo>
                      <a:pt x="534" y="101"/>
                      <a:pt x="558" y="94"/>
                      <a:pt x="557" y="93"/>
                    </a:cubicBezTo>
                    <a:cubicBezTo>
                      <a:pt x="549" y="96"/>
                      <a:pt x="562" y="89"/>
                      <a:pt x="560" y="87"/>
                    </a:cubicBezTo>
                    <a:cubicBezTo>
                      <a:pt x="561" y="86"/>
                      <a:pt x="562" y="86"/>
                      <a:pt x="563" y="86"/>
                    </a:cubicBezTo>
                    <a:cubicBezTo>
                      <a:pt x="564" y="83"/>
                      <a:pt x="563" y="81"/>
                      <a:pt x="563" y="77"/>
                    </a:cubicBezTo>
                    <a:cubicBezTo>
                      <a:pt x="562" y="76"/>
                      <a:pt x="559" y="76"/>
                      <a:pt x="559" y="74"/>
                    </a:cubicBezTo>
                    <a:cubicBezTo>
                      <a:pt x="561" y="72"/>
                      <a:pt x="557" y="70"/>
                      <a:pt x="557" y="68"/>
                    </a:cubicBezTo>
                    <a:cubicBezTo>
                      <a:pt x="554" y="69"/>
                      <a:pt x="551" y="68"/>
                      <a:pt x="550" y="66"/>
                    </a:cubicBezTo>
                    <a:cubicBezTo>
                      <a:pt x="554" y="65"/>
                      <a:pt x="554" y="65"/>
                      <a:pt x="554" y="65"/>
                    </a:cubicBezTo>
                    <a:cubicBezTo>
                      <a:pt x="548" y="61"/>
                      <a:pt x="545" y="52"/>
                      <a:pt x="534" y="47"/>
                    </a:cubicBezTo>
                    <a:cubicBezTo>
                      <a:pt x="536" y="46"/>
                      <a:pt x="536" y="46"/>
                      <a:pt x="536" y="46"/>
                    </a:cubicBezTo>
                    <a:cubicBezTo>
                      <a:pt x="528" y="41"/>
                      <a:pt x="524" y="34"/>
                      <a:pt x="521" y="29"/>
                    </a:cubicBezTo>
                    <a:cubicBezTo>
                      <a:pt x="521" y="29"/>
                      <a:pt x="520" y="30"/>
                      <a:pt x="527" y="30"/>
                    </a:cubicBezTo>
                    <a:cubicBezTo>
                      <a:pt x="534" y="29"/>
                      <a:pt x="537" y="29"/>
                      <a:pt x="543" y="29"/>
                    </a:cubicBezTo>
                    <a:cubicBezTo>
                      <a:pt x="546" y="29"/>
                      <a:pt x="546" y="30"/>
                      <a:pt x="547" y="30"/>
                    </a:cubicBezTo>
                    <a:cubicBezTo>
                      <a:pt x="555" y="31"/>
                      <a:pt x="560" y="33"/>
                      <a:pt x="569" y="32"/>
                    </a:cubicBezTo>
                    <a:cubicBezTo>
                      <a:pt x="568" y="33"/>
                      <a:pt x="568" y="33"/>
                      <a:pt x="568" y="33"/>
                    </a:cubicBezTo>
                    <a:cubicBezTo>
                      <a:pt x="575" y="33"/>
                      <a:pt x="586" y="34"/>
                      <a:pt x="592" y="35"/>
                    </a:cubicBezTo>
                    <a:cubicBezTo>
                      <a:pt x="595" y="35"/>
                      <a:pt x="603" y="36"/>
                      <a:pt x="601" y="35"/>
                    </a:cubicBezTo>
                    <a:cubicBezTo>
                      <a:pt x="604" y="35"/>
                      <a:pt x="600" y="36"/>
                      <a:pt x="605" y="36"/>
                    </a:cubicBezTo>
                    <a:cubicBezTo>
                      <a:pt x="600" y="36"/>
                      <a:pt x="600" y="36"/>
                      <a:pt x="600" y="36"/>
                    </a:cubicBezTo>
                    <a:cubicBezTo>
                      <a:pt x="618" y="38"/>
                      <a:pt x="625" y="42"/>
                      <a:pt x="656" y="39"/>
                    </a:cubicBezTo>
                    <a:cubicBezTo>
                      <a:pt x="672" y="35"/>
                      <a:pt x="667" y="30"/>
                      <a:pt x="667" y="26"/>
                    </a:cubicBezTo>
                    <a:cubicBezTo>
                      <a:pt x="665" y="25"/>
                      <a:pt x="664" y="21"/>
                      <a:pt x="659" y="21"/>
                    </a:cubicBezTo>
                    <a:cubicBezTo>
                      <a:pt x="661" y="20"/>
                      <a:pt x="661" y="20"/>
                      <a:pt x="661" y="20"/>
                    </a:cubicBezTo>
                    <a:cubicBezTo>
                      <a:pt x="659" y="18"/>
                      <a:pt x="657" y="14"/>
                      <a:pt x="655" y="11"/>
                    </a:cubicBezTo>
                    <a:cubicBezTo>
                      <a:pt x="655" y="9"/>
                      <a:pt x="653" y="10"/>
                      <a:pt x="651" y="8"/>
                    </a:cubicBezTo>
                    <a:cubicBezTo>
                      <a:pt x="653" y="8"/>
                      <a:pt x="653" y="8"/>
                      <a:pt x="653" y="8"/>
                    </a:cubicBezTo>
                    <a:cubicBezTo>
                      <a:pt x="651" y="6"/>
                      <a:pt x="649" y="6"/>
                      <a:pt x="647" y="6"/>
                    </a:cubicBezTo>
                    <a:cubicBezTo>
                      <a:pt x="648" y="5"/>
                      <a:pt x="648" y="5"/>
                      <a:pt x="648" y="5"/>
                    </a:cubicBezTo>
                    <a:cubicBezTo>
                      <a:pt x="649" y="5"/>
                      <a:pt x="650" y="4"/>
                      <a:pt x="651" y="4"/>
                    </a:cubicBezTo>
                    <a:cubicBezTo>
                      <a:pt x="652" y="5"/>
                      <a:pt x="653" y="5"/>
                      <a:pt x="654" y="5"/>
                    </a:cubicBezTo>
                    <a:cubicBezTo>
                      <a:pt x="653" y="5"/>
                      <a:pt x="654" y="5"/>
                      <a:pt x="654" y="4"/>
                    </a:cubicBezTo>
                    <a:cubicBezTo>
                      <a:pt x="655" y="4"/>
                      <a:pt x="655" y="4"/>
                      <a:pt x="656" y="4"/>
                    </a:cubicBezTo>
                    <a:cubicBezTo>
                      <a:pt x="662" y="4"/>
                      <a:pt x="666" y="4"/>
                      <a:pt x="668" y="3"/>
                    </a:cubicBezTo>
                    <a:cubicBezTo>
                      <a:pt x="666" y="4"/>
                      <a:pt x="671" y="4"/>
                      <a:pt x="667" y="4"/>
                    </a:cubicBezTo>
                    <a:cubicBezTo>
                      <a:pt x="671" y="4"/>
                      <a:pt x="674" y="4"/>
                      <a:pt x="677" y="4"/>
                    </a:cubicBezTo>
                    <a:cubicBezTo>
                      <a:pt x="676" y="4"/>
                      <a:pt x="675" y="4"/>
                      <a:pt x="674" y="4"/>
                    </a:cubicBezTo>
                    <a:cubicBezTo>
                      <a:pt x="678" y="3"/>
                      <a:pt x="682" y="3"/>
                      <a:pt x="682" y="3"/>
                    </a:cubicBezTo>
                    <a:cubicBezTo>
                      <a:pt x="680" y="3"/>
                      <a:pt x="679" y="3"/>
                      <a:pt x="677" y="3"/>
                    </a:cubicBezTo>
                    <a:cubicBezTo>
                      <a:pt x="679" y="2"/>
                      <a:pt x="687" y="2"/>
                      <a:pt x="687" y="3"/>
                    </a:cubicBezTo>
                    <a:cubicBezTo>
                      <a:pt x="687" y="4"/>
                      <a:pt x="681" y="4"/>
                      <a:pt x="683" y="4"/>
                    </a:cubicBezTo>
                    <a:cubicBezTo>
                      <a:pt x="695" y="4"/>
                      <a:pt x="695" y="4"/>
                      <a:pt x="695" y="4"/>
                    </a:cubicBezTo>
                    <a:cubicBezTo>
                      <a:pt x="692" y="4"/>
                      <a:pt x="691" y="3"/>
                      <a:pt x="693" y="3"/>
                    </a:cubicBezTo>
                    <a:cubicBezTo>
                      <a:pt x="688" y="3"/>
                      <a:pt x="688" y="3"/>
                      <a:pt x="688" y="3"/>
                    </a:cubicBezTo>
                    <a:cubicBezTo>
                      <a:pt x="689" y="2"/>
                      <a:pt x="689" y="2"/>
                      <a:pt x="689" y="2"/>
                    </a:cubicBezTo>
                    <a:cubicBezTo>
                      <a:pt x="682" y="2"/>
                      <a:pt x="677" y="1"/>
                      <a:pt x="668" y="1"/>
                    </a:cubicBezTo>
                    <a:cubicBezTo>
                      <a:pt x="670" y="2"/>
                      <a:pt x="670" y="2"/>
                      <a:pt x="670" y="2"/>
                    </a:cubicBezTo>
                    <a:cubicBezTo>
                      <a:pt x="665" y="2"/>
                      <a:pt x="659" y="3"/>
                      <a:pt x="655" y="3"/>
                    </a:cubicBezTo>
                    <a:cubicBezTo>
                      <a:pt x="658" y="2"/>
                      <a:pt x="656" y="2"/>
                      <a:pt x="657" y="2"/>
                    </a:cubicBezTo>
                    <a:cubicBezTo>
                      <a:pt x="655" y="2"/>
                      <a:pt x="654" y="2"/>
                      <a:pt x="652" y="2"/>
                    </a:cubicBezTo>
                    <a:cubicBezTo>
                      <a:pt x="656" y="1"/>
                      <a:pt x="656" y="1"/>
                      <a:pt x="656" y="1"/>
                    </a:cubicBezTo>
                    <a:cubicBezTo>
                      <a:pt x="655" y="1"/>
                      <a:pt x="654" y="2"/>
                      <a:pt x="652" y="2"/>
                    </a:cubicBezTo>
                    <a:cubicBezTo>
                      <a:pt x="649" y="3"/>
                      <a:pt x="655" y="0"/>
                      <a:pt x="645" y="4"/>
                    </a:cubicBezTo>
                    <a:cubicBezTo>
                      <a:pt x="644" y="4"/>
                      <a:pt x="644" y="4"/>
                      <a:pt x="644" y="4"/>
                    </a:cubicBezTo>
                    <a:cubicBezTo>
                      <a:pt x="644" y="6"/>
                      <a:pt x="643" y="7"/>
                      <a:pt x="643" y="7"/>
                    </a:cubicBezTo>
                    <a:cubicBezTo>
                      <a:pt x="643" y="7"/>
                      <a:pt x="643" y="7"/>
                      <a:pt x="643" y="7"/>
                    </a:cubicBezTo>
                    <a:cubicBezTo>
                      <a:pt x="641" y="10"/>
                      <a:pt x="645" y="6"/>
                      <a:pt x="645" y="8"/>
                    </a:cubicBezTo>
                    <a:cubicBezTo>
                      <a:pt x="644" y="9"/>
                      <a:pt x="641" y="9"/>
                      <a:pt x="640" y="11"/>
                    </a:cubicBezTo>
                    <a:cubicBezTo>
                      <a:pt x="640" y="13"/>
                      <a:pt x="645" y="16"/>
                      <a:pt x="644" y="19"/>
                    </a:cubicBezTo>
                    <a:cubicBezTo>
                      <a:pt x="647" y="21"/>
                      <a:pt x="650" y="23"/>
                      <a:pt x="653" y="24"/>
                    </a:cubicBezTo>
                    <a:cubicBezTo>
                      <a:pt x="654" y="25"/>
                      <a:pt x="649" y="25"/>
                      <a:pt x="652" y="26"/>
                    </a:cubicBezTo>
                    <a:cubicBezTo>
                      <a:pt x="650" y="26"/>
                      <a:pt x="649" y="26"/>
                      <a:pt x="648" y="27"/>
                    </a:cubicBezTo>
                    <a:cubicBezTo>
                      <a:pt x="650" y="27"/>
                      <a:pt x="650" y="30"/>
                      <a:pt x="652" y="28"/>
                    </a:cubicBezTo>
                    <a:cubicBezTo>
                      <a:pt x="653" y="30"/>
                      <a:pt x="654" y="32"/>
                      <a:pt x="653" y="33"/>
                    </a:cubicBezTo>
                    <a:cubicBezTo>
                      <a:pt x="652" y="33"/>
                      <a:pt x="650" y="33"/>
                      <a:pt x="649" y="33"/>
                    </a:cubicBezTo>
                    <a:cubicBezTo>
                      <a:pt x="648" y="34"/>
                      <a:pt x="650" y="34"/>
                      <a:pt x="646" y="34"/>
                    </a:cubicBezTo>
                    <a:cubicBezTo>
                      <a:pt x="638" y="35"/>
                      <a:pt x="640" y="33"/>
                      <a:pt x="639" y="32"/>
                    </a:cubicBezTo>
                    <a:cubicBezTo>
                      <a:pt x="643" y="32"/>
                      <a:pt x="643" y="32"/>
                      <a:pt x="643" y="32"/>
                    </a:cubicBezTo>
                    <a:cubicBezTo>
                      <a:pt x="640" y="32"/>
                      <a:pt x="637" y="32"/>
                      <a:pt x="633" y="32"/>
                    </a:cubicBezTo>
                    <a:cubicBezTo>
                      <a:pt x="635" y="30"/>
                      <a:pt x="640" y="32"/>
                      <a:pt x="643" y="32"/>
                    </a:cubicBezTo>
                    <a:cubicBezTo>
                      <a:pt x="642" y="30"/>
                      <a:pt x="642" y="30"/>
                      <a:pt x="642" y="30"/>
                    </a:cubicBezTo>
                    <a:cubicBezTo>
                      <a:pt x="636" y="29"/>
                      <a:pt x="638" y="31"/>
                      <a:pt x="632" y="30"/>
                    </a:cubicBezTo>
                    <a:cubicBezTo>
                      <a:pt x="634" y="30"/>
                      <a:pt x="634" y="30"/>
                      <a:pt x="634" y="30"/>
                    </a:cubicBezTo>
                    <a:cubicBezTo>
                      <a:pt x="629" y="29"/>
                      <a:pt x="629" y="29"/>
                      <a:pt x="629" y="29"/>
                    </a:cubicBezTo>
                    <a:cubicBezTo>
                      <a:pt x="628" y="30"/>
                      <a:pt x="627" y="31"/>
                      <a:pt x="631" y="31"/>
                    </a:cubicBezTo>
                    <a:cubicBezTo>
                      <a:pt x="626" y="32"/>
                      <a:pt x="627" y="31"/>
                      <a:pt x="621" y="30"/>
                    </a:cubicBezTo>
                    <a:cubicBezTo>
                      <a:pt x="618" y="31"/>
                      <a:pt x="624" y="31"/>
                      <a:pt x="622" y="31"/>
                    </a:cubicBezTo>
                    <a:cubicBezTo>
                      <a:pt x="621" y="32"/>
                      <a:pt x="617" y="32"/>
                      <a:pt x="614" y="31"/>
                    </a:cubicBezTo>
                    <a:cubicBezTo>
                      <a:pt x="609" y="31"/>
                      <a:pt x="614" y="30"/>
                      <a:pt x="613" y="30"/>
                    </a:cubicBezTo>
                    <a:cubicBezTo>
                      <a:pt x="614" y="30"/>
                      <a:pt x="618" y="30"/>
                      <a:pt x="616" y="30"/>
                    </a:cubicBezTo>
                    <a:cubicBezTo>
                      <a:pt x="624" y="30"/>
                      <a:pt x="618" y="29"/>
                      <a:pt x="623" y="29"/>
                    </a:cubicBezTo>
                    <a:cubicBezTo>
                      <a:pt x="619" y="27"/>
                      <a:pt x="617" y="28"/>
                      <a:pt x="615" y="28"/>
                    </a:cubicBezTo>
                    <a:cubicBezTo>
                      <a:pt x="616" y="29"/>
                      <a:pt x="612" y="29"/>
                      <a:pt x="613" y="29"/>
                    </a:cubicBezTo>
                    <a:cubicBezTo>
                      <a:pt x="600" y="30"/>
                      <a:pt x="611" y="27"/>
                      <a:pt x="603" y="27"/>
                    </a:cubicBezTo>
                    <a:cubicBezTo>
                      <a:pt x="602" y="28"/>
                      <a:pt x="589" y="27"/>
                      <a:pt x="591" y="29"/>
                    </a:cubicBezTo>
                    <a:cubicBezTo>
                      <a:pt x="589" y="29"/>
                      <a:pt x="586" y="29"/>
                      <a:pt x="585" y="29"/>
                    </a:cubicBezTo>
                    <a:cubicBezTo>
                      <a:pt x="589" y="28"/>
                      <a:pt x="583" y="28"/>
                      <a:pt x="588" y="27"/>
                    </a:cubicBezTo>
                    <a:cubicBezTo>
                      <a:pt x="586" y="27"/>
                      <a:pt x="586" y="27"/>
                      <a:pt x="586" y="27"/>
                    </a:cubicBezTo>
                    <a:cubicBezTo>
                      <a:pt x="592" y="27"/>
                      <a:pt x="592" y="27"/>
                      <a:pt x="592" y="27"/>
                    </a:cubicBezTo>
                    <a:cubicBezTo>
                      <a:pt x="590" y="26"/>
                      <a:pt x="587" y="24"/>
                      <a:pt x="586" y="24"/>
                    </a:cubicBezTo>
                    <a:cubicBezTo>
                      <a:pt x="581" y="24"/>
                      <a:pt x="586" y="25"/>
                      <a:pt x="580" y="24"/>
                    </a:cubicBezTo>
                    <a:cubicBezTo>
                      <a:pt x="583" y="24"/>
                      <a:pt x="581" y="23"/>
                      <a:pt x="579" y="23"/>
                    </a:cubicBezTo>
                    <a:cubicBezTo>
                      <a:pt x="582" y="24"/>
                      <a:pt x="576" y="24"/>
                      <a:pt x="573" y="24"/>
                    </a:cubicBezTo>
                    <a:cubicBezTo>
                      <a:pt x="569" y="24"/>
                      <a:pt x="567" y="23"/>
                      <a:pt x="568" y="23"/>
                    </a:cubicBezTo>
                    <a:cubicBezTo>
                      <a:pt x="574" y="22"/>
                      <a:pt x="574" y="22"/>
                      <a:pt x="574" y="22"/>
                    </a:cubicBezTo>
                    <a:cubicBezTo>
                      <a:pt x="570" y="23"/>
                      <a:pt x="573" y="22"/>
                      <a:pt x="570" y="22"/>
                    </a:cubicBezTo>
                    <a:cubicBezTo>
                      <a:pt x="568" y="22"/>
                      <a:pt x="564" y="23"/>
                      <a:pt x="562" y="23"/>
                    </a:cubicBezTo>
                    <a:cubicBezTo>
                      <a:pt x="558" y="23"/>
                      <a:pt x="558" y="22"/>
                      <a:pt x="556" y="22"/>
                    </a:cubicBezTo>
                    <a:cubicBezTo>
                      <a:pt x="562" y="22"/>
                      <a:pt x="562" y="22"/>
                      <a:pt x="562" y="22"/>
                    </a:cubicBezTo>
                    <a:cubicBezTo>
                      <a:pt x="556" y="22"/>
                      <a:pt x="564" y="21"/>
                      <a:pt x="556" y="21"/>
                    </a:cubicBezTo>
                    <a:cubicBezTo>
                      <a:pt x="553" y="21"/>
                      <a:pt x="553" y="21"/>
                      <a:pt x="553" y="21"/>
                    </a:cubicBezTo>
                    <a:cubicBezTo>
                      <a:pt x="552" y="21"/>
                      <a:pt x="552" y="21"/>
                      <a:pt x="554" y="20"/>
                    </a:cubicBezTo>
                    <a:cubicBezTo>
                      <a:pt x="552" y="21"/>
                      <a:pt x="548" y="21"/>
                      <a:pt x="546" y="21"/>
                    </a:cubicBezTo>
                    <a:cubicBezTo>
                      <a:pt x="546" y="20"/>
                      <a:pt x="546" y="20"/>
                      <a:pt x="546" y="20"/>
                    </a:cubicBezTo>
                    <a:cubicBezTo>
                      <a:pt x="543" y="20"/>
                      <a:pt x="536" y="21"/>
                      <a:pt x="532" y="21"/>
                    </a:cubicBezTo>
                    <a:cubicBezTo>
                      <a:pt x="534" y="22"/>
                      <a:pt x="538" y="20"/>
                      <a:pt x="543" y="21"/>
                    </a:cubicBezTo>
                    <a:cubicBezTo>
                      <a:pt x="545" y="22"/>
                      <a:pt x="536" y="22"/>
                      <a:pt x="534" y="22"/>
                    </a:cubicBezTo>
                    <a:cubicBezTo>
                      <a:pt x="537" y="21"/>
                      <a:pt x="523" y="22"/>
                      <a:pt x="513" y="25"/>
                    </a:cubicBezTo>
                    <a:cubicBezTo>
                      <a:pt x="507" y="26"/>
                      <a:pt x="500" y="29"/>
                      <a:pt x="500" y="29"/>
                    </a:cubicBezTo>
                    <a:cubicBezTo>
                      <a:pt x="501" y="30"/>
                      <a:pt x="501" y="30"/>
                      <a:pt x="501" y="30"/>
                    </a:cubicBezTo>
                    <a:cubicBezTo>
                      <a:pt x="493" y="32"/>
                      <a:pt x="499" y="34"/>
                      <a:pt x="498" y="36"/>
                    </a:cubicBezTo>
                    <a:cubicBezTo>
                      <a:pt x="496" y="35"/>
                      <a:pt x="494" y="35"/>
                      <a:pt x="494" y="37"/>
                    </a:cubicBezTo>
                    <a:cubicBezTo>
                      <a:pt x="497" y="35"/>
                      <a:pt x="499" y="38"/>
                      <a:pt x="501" y="37"/>
                    </a:cubicBezTo>
                    <a:cubicBezTo>
                      <a:pt x="501" y="39"/>
                      <a:pt x="496" y="37"/>
                      <a:pt x="494" y="38"/>
                    </a:cubicBezTo>
                    <a:cubicBezTo>
                      <a:pt x="497" y="39"/>
                      <a:pt x="494" y="41"/>
                      <a:pt x="498" y="41"/>
                    </a:cubicBezTo>
                    <a:cubicBezTo>
                      <a:pt x="498" y="40"/>
                      <a:pt x="500" y="41"/>
                      <a:pt x="502" y="41"/>
                    </a:cubicBezTo>
                    <a:cubicBezTo>
                      <a:pt x="503" y="43"/>
                      <a:pt x="500" y="41"/>
                      <a:pt x="500" y="43"/>
                    </a:cubicBezTo>
                    <a:cubicBezTo>
                      <a:pt x="501" y="43"/>
                      <a:pt x="504" y="44"/>
                      <a:pt x="504" y="42"/>
                    </a:cubicBezTo>
                    <a:cubicBezTo>
                      <a:pt x="504" y="43"/>
                      <a:pt x="509" y="44"/>
                      <a:pt x="507" y="45"/>
                    </a:cubicBezTo>
                    <a:cubicBezTo>
                      <a:pt x="506" y="46"/>
                      <a:pt x="505" y="44"/>
                      <a:pt x="504" y="45"/>
                    </a:cubicBezTo>
                    <a:cubicBezTo>
                      <a:pt x="505" y="47"/>
                      <a:pt x="510" y="45"/>
                      <a:pt x="513" y="47"/>
                    </a:cubicBezTo>
                    <a:cubicBezTo>
                      <a:pt x="513" y="45"/>
                      <a:pt x="518" y="45"/>
                      <a:pt x="520" y="46"/>
                    </a:cubicBezTo>
                    <a:cubicBezTo>
                      <a:pt x="521" y="49"/>
                      <a:pt x="518" y="45"/>
                      <a:pt x="516" y="47"/>
                    </a:cubicBezTo>
                    <a:cubicBezTo>
                      <a:pt x="517" y="48"/>
                      <a:pt x="517" y="48"/>
                      <a:pt x="517" y="48"/>
                    </a:cubicBezTo>
                    <a:cubicBezTo>
                      <a:pt x="515" y="50"/>
                      <a:pt x="508" y="46"/>
                      <a:pt x="506" y="48"/>
                    </a:cubicBezTo>
                    <a:cubicBezTo>
                      <a:pt x="509" y="49"/>
                      <a:pt x="509" y="49"/>
                      <a:pt x="509" y="49"/>
                    </a:cubicBezTo>
                    <a:cubicBezTo>
                      <a:pt x="507" y="49"/>
                      <a:pt x="505" y="49"/>
                      <a:pt x="504" y="50"/>
                    </a:cubicBezTo>
                    <a:cubicBezTo>
                      <a:pt x="507" y="50"/>
                      <a:pt x="507" y="52"/>
                      <a:pt x="508" y="52"/>
                    </a:cubicBezTo>
                    <a:cubicBezTo>
                      <a:pt x="511" y="52"/>
                      <a:pt x="507" y="52"/>
                      <a:pt x="509" y="51"/>
                    </a:cubicBezTo>
                    <a:cubicBezTo>
                      <a:pt x="510" y="52"/>
                      <a:pt x="514" y="52"/>
                      <a:pt x="515" y="54"/>
                    </a:cubicBezTo>
                    <a:cubicBezTo>
                      <a:pt x="512" y="53"/>
                      <a:pt x="512" y="55"/>
                      <a:pt x="510" y="55"/>
                    </a:cubicBezTo>
                    <a:cubicBezTo>
                      <a:pt x="510" y="56"/>
                      <a:pt x="513" y="55"/>
                      <a:pt x="513" y="56"/>
                    </a:cubicBezTo>
                    <a:cubicBezTo>
                      <a:pt x="512" y="56"/>
                      <a:pt x="512" y="56"/>
                      <a:pt x="512" y="56"/>
                    </a:cubicBezTo>
                    <a:cubicBezTo>
                      <a:pt x="516" y="61"/>
                      <a:pt x="521" y="66"/>
                      <a:pt x="530" y="69"/>
                    </a:cubicBezTo>
                    <a:cubicBezTo>
                      <a:pt x="528" y="70"/>
                      <a:pt x="529" y="72"/>
                      <a:pt x="529" y="74"/>
                    </a:cubicBezTo>
                    <a:cubicBezTo>
                      <a:pt x="529" y="73"/>
                      <a:pt x="531" y="74"/>
                      <a:pt x="532" y="74"/>
                    </a:cubicBezTo>
                    <a:cubicBezTo>
                      <a:pt x="530" y="76"/>
                      <a:pt x="530" y="76"/>
                      <a:pt x="530" y="76"/>
                    </a:cubicBezTo>
                    <a:cubicBezTo>
                      <a:pt x="530" y="78"/>
                      <a:pt x="533" y="79"/>
                      <a:pt x="535" y="80"/>
                    </a:cubicBezTo>
                    <a:cubicBezTo>
                      <a:pt x="535" y="80"/>
                      <a:pt x="534" y="80"/>
                      <a:pt x="534" y="80"/>
                    </a:cubicBezTo>
                    <a:cubicBezTo>
                      <a:pt x="533" y="82"/>
                      <a:pt x="536" y="81"/>
                      <a:pt x="537" y="82"/>
                    </a:cubicBezTo>
                    <a:cubicBezTo>
                      <a:pt x="535" y="83"/>
                      <a:pt x="535" y="83"/>
                      <a:pt x="535" y="83"/>
                    </a:cubicBezTo>
                    <a:cubicBezTo>
                      <a:pt x="537" y="83"/>
                      <a:pt x="537" y="83"/>
                      <a:pt x="537" y="83"/>
                    </a:cubicBezTo>
                    <a:cubicBezTo>
                      <a:pt x="538" y="84"/>
                      <a:pt x="538" y="86"/>
                      <a:pt x="535" y="86"/>
                    </a:cubicBezTo>
                    <a:cubicBezTo>
                      <a:pt x="536" y="86"/>
                      <a:pt x="536" y="87"/>
                      <a:pt x="537" y="86"/>
                    </a:cubicBezTo>
                    <a:cubicBezTo>
                      <a:pt x="536" y="87"/>
                      <a:pt x="535" y="90"/>
                      <a:pt x="535" y="91"/>
                    </a:cubicBezTo>
                    <a:cubicBezTo>
                      <a:pt x="530" y="91"/>
                      <a:pt x="523" y="91"/>
                      <a:pt x="518" y="91"/>
                    </a:cubicBezTo>
                    <a:cubicBezTo>
                      <a:pt x="516" y="91"/>
                      <a:pt x="516" y="91"/>
                      <a:pt x="515" y="91"/>
                    </a:cubicBezTo>
                    <a:cubicBezTo>
                      <a:pt x="510" y="89"/>
                      <a:pt x="499" y="90"/>
                      <a:pt x="493" y="88"/>
                    </a:cubicBezTo>
                    <a:cubicBezTo>
                      <a:pt x="494" y="89"/>
                      <a:pt x="489" y="90"/>
                      <a:pt x="485" y="90"/>
                    </a:cubicBezTo>
                    <a:cubicBezTo>
                      <a:pt x="479" y="90"/>
                      <a:pt x="486" y="88"/>
                      <a:pt x="483" y="87"/>
                    </a:cubicBezTo>
                    <a:cubicBezTo>
                      <a:pt x="480" y="87"/>
                      <a:pt x="476" y="87"/>
                      <a:pt x="475" y="87"/>
                    </a:cubicBezTo>
                    <a:cubicBezTo>
                      <a:pt x="475" y="87"/>
                      <a:pt x="475" y="87"/>
                      <a:pt x="475" y="87"/>
                    </a:cubicBezTo>
                    <a:cubicBezTo>
                      <a:pt x="472" y="87"/>
                      <a:pt x="468" y="87"/>
                      <a:pt x="466" y="86"/>
                    </a:cubicBezTo>
                    <a:cubicBezTo>
                      <a:pt x="466" y="86"/>
                      <a:pt x="466" y="86"/>
                      <a:pt x="466" y="86"/>
                    </a:cubicBezTo>
                    <a:cubicBezTo>
                      <a:pt x="464" y="86"/>
                      <a:pt x="463" y="85"/>
                      <a:pt x="460" y="85"/>
                    </a:cubicBezTo>
                    <a:cubicBezTo>
                      <a:pt x="457" y="85"/>
                      <a:pt x="453" y="84"/>
                      <a:pt x="450" y="85"/>
                    </a:cubicBezTo>
                    <a:cubicBezTo>
                      <a:pt x="450" y="84"/>
                      <a:pt x="450" y="84"/>
                      <a:pt x="450" y="84"/>
                    </a:cubicBezTo>
                    <a:cubicBezTo>
                      <a:pt x="448" y="85"/>
                      <a:pt x="448" y="85"/>
                      <a:pt x="448" y="85"/>
                    </a:cubicBezTo>
                    <a:cubicBezTo>
                      <a:pt x="444" y="84"/>
                      <a:pt x="444" y="84"/>
                      <a:pt x="444" y="84"/>
                    </a:cubicBezTo>
                    <a:cubicBezTo>
                      <a:pt x="446" y="84"/>
                      <a:pt x="447" y="83"/>
                      <a:pt x="448" y="83"/>
                    </a:cubicBezTo>
                    <a:cubicBezTo>
                      <a:pt x="444" y="82"/>
                      <a:pt x="445" y="84"/>
                      <a:pt x="442" y="84"/>
                    </a:cubicBezTo>
                    <a:cubicBezTo>
                      <a:pt x="437" y="84"/>
                      <a:pt x="439" y="83"/>
                      <a:pt x="438" y="83"/>
                    </a:cubicBezTo>
                    <a:cubicBezTo>
                      <a:pt x="440" y="83"/>
                      <a:pt x="440" y="83"/>
                      <a:pt x="441" y="83"/>
                    </a:cubicBezTo>
                    <a:cubicBezTo>
                      <a:pt x="445" y="83"/>
                      <a:pt x="440" y="83"/>
                      <a:pt x="440" y="82"/>
                    </a:cubicBezTo>
                    <a:cubicBezTo>
                      <a:pt x="440" y="82"/>
                      <a:pt x="438" y="83"/>
                      <a:pt x="435" y="82"/>
                    </a:cubicBezTo>
                    <a:cubicBezTo>
                      <a:pt x="433" y="82"/>
                      <a:pt x="428" y="82"/>
                      <a:pt x="430" y="81"/>
                    </a:cubicBezTo>
                    <a:cubicBezTo>
                      <a:pt x="427" y="81"/>
                      <a:pt x="425" y="81"/>
                      <a:pt x="423" y="81"/>
                    </a:cubicBezTo>
                    <a:cubicBezTo>
                      <a:pt x="424" y="81"/>
                      <a:pt x="427" y="82"/>
                      <a:pt x="427" y="82"/>
                    </a:cubicBezTo>
                    <a:cubicBezTo>
                      <a:pt x="425" y="82"/>
                      <a:pt x="421" y="82"/>
                      <a:pt x="421" y="82"/>
                    </a:cubicBezTo>
                    <a:cubicBezTo>
                      <a:pt x="423" y="82"/>
                      <a:pt x="423" y="82"/>
                      <a:pt x="423" y="82"/>
                    </a:cubicBezTo>
                    <a:cubicBezTo>
                      <a:pt x="421" y="82"/>
                      <a:pt x="417" y="81"/>
                      <a:pt x="418" y="82"/>
                    </a:cubicBezTo>
                    <a:cubicBezTo>
                      <a:pt x="417" y="80"/>
                      <a:pt x="417" y="80"/>
                      <a:pt x="417" y="80"/>
                    </a:cubicBezTo>
                    <a:cubicBezTo>
                      <a:pt x="414" y="81"/>
                      <a:pt x="411" y="80"/>
                      <a:pt x="408" y="80"/>
                    </a:cubicBezTo>
                    <a:cubicBezTo>
                      <a:pt x="409" y="79"/>
                      <a:pt x="413" y="79"/>
                      <a:pt x="408" y="78"/>
                    </a:cubicBezTo>
                    <a:cubicBezTo>
                      <a:pt x="402" y="78"/>
                      <a:pt x="402" y="78"/>
                      <a:pt x="402" y="78"/>
                    </a:cubicBezTo>
                    <a:cubicBezTo>
                      <a:pt x="400" y="78"/>
                      <a:pt x="399" y="78"/>
                      <a:pt x="401" y="77"/>
                    </a:cubicBezTo>
                    <a:cubicBezTo>
                      <a:pt x="393" y="76"/>
                      <a:pt x="388" y="78"/>
                      <a:pt x="383" y="77"/>
                    </a:cubicBezTo>
                    <a:cubicBezTo>
                      <a:pt x="387" y="76"/>
                      <a:pt x="385" y="76"/>
                      <a:pt x="383" y="75"/>
                    </a:cubicBezTo>
                    <a:cubicBezTo>
                      <a:pt x="383" y="75"/>
                      <a:pt x="382" y="76"/>
                      <a:pt x="380" y="76"/>
                    </a:cubicBezTo>
                    <a:cubicBezTo>
                      <a:pt x="380" y="76"/>
                      <a:pt x="383" y="75"/>
                      <a:pt x="384" y="76"/>
                    </a:cubicBezTo>
                    <a:cubicBezTo>
                      <a:pt x="384" y="77"/>
                      <a:pt x="381" y="76"/>
                      <a:pt x="379" y="76"/>
                    </a:cubicBezTo>
                    <a:cubicBezTo>
                      <a:pt x="378" y="73"/>
                      <a:pt x="361" y="73"/>
                      <a:pt x="354" y="71"/>
                    </a:cubicBezTo>
                    <a:cubicBezTo>
                      <a:pt x="352" y="72"/>
                      <a:pt x="349" y="71"/>
                      <a:pt x="346" y="71"/>
                    </a:cubicBezTo>
                    <a:cubicBezTo>
                      <a:pt x="349" y="70"/>
                      <a:pt x="340" y="71"/>
                      <a:pt x="339" y="70"/>
                    </a:cubicBezTo>
                    <a:cubicBezTo>
                      <a:pt x="338" y="71"/>
                      <a:pt x="338" y="71"/>
                      <a:pt x="338" y="71"/>
                    </a:cubicBezTo>
                    <a:cubicBezTo>
                      <a:pt x="333" y="70"/>
                      <a:pt x="325" y="71"/>
                      <a:pt x="324" y="70"/>
                    </a:cubicBezTo>
                    <a:cubicBezTo>
                      <a:pt x="321" y="69"/>
                      <a:pt x="327" y="69"/>
                      <a:pt x="329" y="69"/>
                    </a:cubicBezTo>
                    <a:cubicBezTo>
                      <a:pt x="327" y="67"/>
                      <a:pt x="314" y="69"/>
                      <a:pt x="313" y="67"/>
                    </a:cubicBezTo>
                    <a:cubicBezTo>
                      <a:pt x="312" y="67"/>
                      <a:pt x="312" y="68"/>
                      <a:pt x="307" y="68"/>
                    </a:cubicBezTo>
                    <a:cubicBezTo>
                      <a:pt x="305" y="68"/>
                      <a:pt x="299" y="66"/>
                      <a:pt x="300" y="66"/>
                    </a:cubicBezTo>
                    <a:cubicBezTo>
                      <a:pt x="297" y="66"/>
                      <a:pt x="295" y="67"/>
                      <a:pt x="293" y="66"/>
                    </a:cubicBezTo>
                    <a:cubicBezTo>
                      <a:pt x="294" y="66"/>
                      <a:pt x="295" y="66"/>
                      <a:pt x="297" y="66"/>
                    </a:cubicBezTo>
                    <a:cubicBezTo>
                      <a:pt x="292" y="65"/>
                      <a:pt x="287" y="65"/>
                      <a:pt x="282" y="65"/>
                    </a:cubicBezTo>
                    <a:cubicBezTo>
                      <a:pt x="281" y="64"/>
                      <a:pt x="271" y="64"/>
                      <a:pt x="263" y="64"/>
                    </a:cubicBezTo>
                    <a:cubicBezTo>
                      <a:pt x="259" y="65"/>
                      <a:pt x="244" y="65"/>
                      <a:pt x="240" y="69"/>
                    </a:cubicBezTo>
                    <a:cubicBezTo>
                      <a:pt x="240" y="68"/>
                      <a:pt x="238" y="69"/>
                      <a:pt x="237" y="70"/>
                    </a:cubicBezTo>
                    <a:cubicBezTo>
                      <a:pt x="235" y="72"/>
                      <a:pt x="239" y="72"/>
                      <a:pt x="239" y="73"/>
                    </a:cubicBezTo>
                    <a:cubicBezTo>
                      <a:pt x="236" y="73"/>
                      <a:pt x="236" y="73"/>
                      <a:pt x="236" y="73"/>
                    </a:cubicBezTo>
                    <a:cubicBezTo>
                      <a:pt x="233" y="74"/>
                      <a:pt x="237" y="76"/>
                      <a:pt x="236" y="77"/>
                    </a:cubicBezTo>
                    <a:cubicBezTo>
                      <a:pt x="238" y="76"/>
                      <a:pt x="237" y="78"/>
                      <a:pt x="239" y="77"/>
                    </a:cubicBezTo>
                    <a:cubicBezTo>
                      <a:pt x="241" y="78"/>
                      <a:pt x="241" y="78"/>
                      <a:pt x="241" y="78"/>
                    </a:cubicBezTo>
                    <a:cubicBezTo>
                      <a:pt x="243" y="80"/>
                      <a:pt x="242" y="78"/>
                      <a:pt x="245" y="80"/>
                    </a:cubicBezTo>
                    <a:cubicBezTo>
                      <a:pt x="246" y="81"/>
                      <a:pt x="242" y="81"/>
                      <a:pt x="242" y="81"/>
                    </a:cubicBezTo>
                    <a:cubicBezTo>
                      <a:pt x="241" y="82"/>
                      <a:pt x="243" y="82"/>
                      <a:pt x="245" y="83"/>
                    </a:cubicBezTo>
                    <a:cubicBezTo>
                      <a:pt x="245" y="83"/>
                      <a:pt x="245" y="83"/>
                      <a:pt x="246" y="83"/>
                    </a:cubicBezTo>
                    <a:cubicBezTo>
                      <a:pt x="245" y="83"/>
                      <a:pt x="245" y="83"/>
                      <a:pt x="245" y="83"/>
                    </a:cubicBezTo>
                    <a:cubicBezTo>
                      <a:pt x="246" y="84"/>
                      <a:pt x="246" y="84"/>
                      <a:pt x="247" y="84"/>
                    </a:cubicBezTo>
                    <a:cubicBezTo>
                      <a:pt x="247" y="84"/>
                      <a:pt x="247" y="84"/>
                      <a:pt x="247" y="84"/>
                    </a:cubicBezTo>
                    <a:cubicBezTo>
                      <a:pt x="246" y="84"/>
                      <a:pt x="246" y="84"/>
                      <a:pt x="245" y="83"/>
                    </a:cubicBezTo>
                    <a:cubicBezTo>
                      <a:pt x="245" y="84"/>
                      <a:pt x="246" y="84"/>
                      <a:pt x="246" y="84"/>
                    </a:cubicBezTo>
                    <a:cubicBezTo>
                      <a:pt x="246" y="85"/>
                      <a:pt x="246" y="85"/>
                      <a:pt x="246" y="85"/>
                    </a:cubicBezTo>
                    <a:cubicBezTo>
                      <a:pt x="247" y="85"/>
                      <a:pt x="247" y="85"/>
                      <a:pt x="247" y="85"/>
                    </a:cubicBezTo>
                    <a:cubicBezTo>
                      <a:pt x="245" y="86"/>
                      <a:pt x="245" y="86"/>
                      <a:pt x="245" y="86"/>
                    </a:cubicBezTo>
                    <a:cubicBezTo>
                      <a:pt x="245" y="86"/>
                      <a:pt x="250" y="87"/>
                      <a:pt x="251" y="87"/>
                    </a:cubicBezTo>
                    <a:cubicBezTo>
                      <a:pt x="252" y="90"/>
                      <a:pt x="260" y="94"/>
                      <a:pt x="263" y="95"/>
                    </a:cubicBezTo>
                    <a:cubicBezTo>
                      <a:pt x="262" y="95"/>
                      <a:pt x="262" y="95"/>
                      <a:pt x="263" y="95"/>
                    </a:cubicBezTo>
                    <a:cubicBezTo>
                      <a:pt x="265" y="96"/>
                      <a:pt x="268" y="96"/>
                      <a:pt x="267" y="96"/>
                    </a:cubicBezTo>
                    <a:cubicBezTo>
                      <a:pt x="269" y="97"/>
                      <a:pt x="266" y="97"/>
                      <a:pt x="268" y="99"/>
                    </a:cubicBezTo>
                    <a:cubicBezTo>
                      <a:pt x="268" y="99"/>
                      <a:pt x="270" y="98"/>
                      <a:pt x="269" y="98"/>
                    </a:cubicBezTo>
                    <a:cubicBezTo>
                      <a:pt x="270" y="101"/>
                      <a:pt x="279" y="102"/>
                      <a:pt x="281" y="105"/>
                    </a:cubicBezTo>
                    <a:cubicBezTo>
                      <a:pt x="280" y="105"/>
                      <a:pt x="279" y="105"/>
                      <a:pt x="278" y="105"/>
                    </a:cubicBezTo>
                    <a:cubicBezTo>
                      <a:pt x="282" y="106"/>
                      <a:pt x="285" y="108"/>
                      <a:pt x="291" y="109"/>
                    </a:cubicBezTo>
                    <a:cubicBezTo>
                      <a:pt x="289" y="109"/>
                      <a:pt x="289" y="109"/>
                      <a:pt x="287" y="109"/>
                    </a:cubicBezTo>
                    <a:cubicBezTo>
                      <a:pt x="289" y="110"/>
                      <a:pt x="292" y="112"/>
                      <a:pt x="295" y="112"/>
                    </a:cubicBezTo>
                    <a:cubicBezTo>
                      <a:pt x="295" y="111"/>
                      <a:pt x="294" y="112"/>
                      <a:pt x="293" y="111"/>
                    </a:cubicBezTo>
                    <a:cubicBezTo>
                      <a:pt x="293" y="110"/>
                      <a:pt x="298" y="111"/>
                      <a:pt x="299" y="112"/>
                    </a:cubicBezTo>
                    <a:cubicBezTo>
                      <a:pt x="299" y="112"/>
                      <a:pt x="299" y="112"/>
                      <a:pt x="299" y="112"/>
                    </a:cubicBezTo>
                    <a:cubicBezTo>
                      <a:pt x="301" y="113"/>
                      <a:pt x="302" y="113"/>
                      <a:pt x="304" y="114"/>
                    </a:cubicBezTo>
                    <a:cubicBezTo>
                      <a:pt x="304" y="115"/>
                      <a:pt x="302" y="114"/>
                      <a:pt x="302" y="115"/>
                    </a:cubicBezTo>
                    <a:cubicBezTo>
                      <a:pt x="299" y="116"/>
                      <a:pt x="304" y="118"/>
                      <a:pt x="304" y="118"/>
                    </a:cubicBezTo>
                    <a:cubicBezTo>
                      <a:pt x="306" y="118"/>
                      <a:pt x="307" y="119"/>
                      <a:pt x="308" y="118"/>
                    </a:cubicBezTo>
                    <a:cubicBezTo>
                      <a:pt x="310" y="119"/>
                      <a:pt x="307" y="119"/>
                      <a:pt x="308" y="120"/>
                    </a:cubicBezTo>
                    <a:cubicBezTo>
                      <a:pt x="318" y="121"/>
                      <a:pt x="318" y="121"/>
                      <a:pt x="318" y="121"/>
                    </a:cubicBezTo>
                    <a:cubicBezTo>
                      <a:pt x="317" y="121"/>
                      <a:pt x="317" y="123"/>
                      <a:pt x="314" y="122"/>
                    </a:cubicBezTo>
                    <a:cubicBezTo>
                      <a:pt x="318" y="124"/>
                      <a:pt x="324" y="124"/>
                      <a:pt x="328" y="125"/>
                    </a:cubicBezTo>
                    <a:cubicBezTo>
                      <a:pt x="329" y="126"/>
                      <a:pt x="333" y="127"/>
                      <a:pt x="334" y="128"/>
                    </a:cubicBezTo>
                    <a:cubicBezTo>
                      <a:pt x="333" y="129"/>
                      <a:pt x="334" y="127"/>
                      <a:pt x="332" y="128"/>
                    </a:cubicBezTo>
                    <a:cubicBezTo>
                      <a:pt x="332" y="129"/>
                      <a:pt x="332" y="129"/>
                      <a:pt x="332" y="129"/>
                    </a:cubicBezTo>
                    <a:cubicBezTo>
                      <a:pt x="329" y="128"/>
                      <a:pt x="329" y="130"/>
                      <a:pt x="326" y="130"/>
                    </a:cubicBezTo>
                    <a:cubicBezTo>
                      <a:pt x="329" y="131"/>
                      <a:pt x="332" y="133"/>
                      <a:pt x="335" y="135"/>
                    </a:cubicBezTo>
                    <a:cubicBezTo>
                      <a:pt x="336" y="133"/>
                      <a:pt x="340" y="137"/>
                      <a:pt x="343" y="136"/>
                    </a:cubicBezTo>
                    <a:cubicBezTo>
                      <a:pt x="347" y="138"/>
                      <a:pt x="342" y="138"/>
                      <a:pt x="342" y="139"/>
                    </a:cubicBezTo>
                    <a:cubicBezTo>
                      <a:pt x="347" y="140"/>
                      <a:pt x="349" y="143"/>
                      <a:pt x="352" y="144"/>
                    </a:cubicBezTo>
                    <a:cubicBezTo>
                      <a:pt x="352" y="144"/>
                      <a:pt x="352" y="144"/>
                      <a:pt x="351" y="144"/>
                    </a:cubicBezTo>
                    <a:cubicBezTo>
                      <a:pt x="355" y="146"/>
                      <a:pt x="358" y="149"/>
                      <a:pt x="363" y="150"/>
                    </a:cubicBezTo>
                    <a:cubicBezTo>
                      <a:pt x="363" y="150"/>
                      <a:pt x="362" y="150"/>
                      <a:pt x="361" y="150"/>
                    </a:cubicBezTo>
                    <a:cubicBezTo>
                      <a:pt x="362" y="152"/>
                      <a:pt x="366" y="149"/>
                      <a:pt x="367" y="152"/>
                    </a:cubicBezTo>
                    <a:cubicBezTo>
                      <a:pt x="364" y="152"/>
                      <a:pt x="364" y="152"/>
                      <a:pt x="364" y="152"/>
                    </a:cubicBezTo>
                    <a:cubicBezTo>
                      <a:pt x="368" y="153"/>
                      <a:pt x="366" y="155"/>
                      <a:pt x="371" y="156"/>
                    </a:cubicBezTo>
                    <a:cubicBezTo>
                      <a:pt x="370" y="156"/>
                      <a:pt x="369" y="156"/>
                      <a:pt x="368" y="156"/>
                    </a:cubicBezTo>
                    <a:cubicBezTo>
                      <a:pt x="371" y="157"/>
                      <a:pt x="372" y="159"/>
                      <a:pt x="376" y="160"/>
                    </a:cubicBezTo>
                    <a:cubicBezTo>
                      <a:pt x="375" y="160"/>
                      <a:pt x="374" y="160"/>
                      <a:pt x="372" y="160"/>
                    </a:cubicBezTo>
                    <a:cubicBezTo>
                      <a:pt x="372" y="161"/>
                      <a:pt x="377" y="161"/>
                      <a:pt x="376" y="162"/>
                    </a:cubicBezTo>
                    <a:cubicBezTo>
                      <a:pt x="376" y="163"/>
                      <a:pt x="375" y="164"/>
                      <a:pt x="375" y="164"/>
                    </a:cubicBezTo>
                    <a:cubicBezTo>
                      <a:pt x="378" y="164"/>
                      <a:pt x="376" y="167"/>
                      <a:pt x="370" y="167"/>
                    </a:cubicBezTo>
                    <a:cubicBezTo>
                      <a:pt x="370" y="167"/>
                      <a:pt x="368" y="167"/>
                      <a:pt x="365" y="167"/>
                    </a:cubicBezTo>
                    <a:cubicBezTo>
                      <a:pt x="339" y="166"/>
                      <a:pt x="317" y="163"/>
                      <a:pt x="293" y="161"/>
                    </a:cubicBezTo>
                    <a:cubicBezTo>
                      <a:pt x="292" y="159"/>
                      <a:pt x="300" y="161"/>
                      <a:pt x="299" y="160"/>
                    </a:cubicBezTo>
                    <a:cubicBezTo>
                      <a:pt x="297" y="161"/>
                      <a:pt x="295" y="159"/>
                      <a:pt x="288" y="159"/>
                    </a:cubicBezTo>
                    <a:cubicBezTo>
                      <a:pt x="288" y="159"/>
                      <a:pt x="288" y="159"/>
                      <a:pt x="288" y="159"/>
                    </a:cubicBezTo>
                    <a:cubicBezTo>
                      <a:pt x="285" y="158"/>
                      <a:pt x="285" y="157"/>
                      <a:pt x="281" y="157"/>
                    </a:cubicBezTo>
                    <a:cubicBezTo>
                      <a:pt x="280" y="158"/>
                      <a:pt x="280" y="158"/>
                      <a:pt x="280" y="158"/>
                    </a:cubicBezTo>
                    <a:cubicBezTo>
                      <a:pt x="276" y="158"/>
                      <a:pt x="276" y="155"/>
                      <a:pt x="272" y="156"/>
                    </a:cubicBezTo>
                    <a:cubicBezTo>
                      <a:pt x="271" y="155"/>
                      <a:pt x="271" y="155"/>
                      <a:pt x="271" y="155"/>
                    </a:cubicBezTo>
                    <a:cubicBezTo>
                      <a:pt x="265" y="156"/>
                      <a:pt x="267" y="154"/>
                      <a:pt x="261" y="154"/>
                    </a:cubicBezTo>
                    <a:cubicBezTo>
                      <a:pt x="262" y="154"/>
                      <a:pt x="262" y="154"/>
                      <a:pt x="262" y="154"/>
                    </a:cubicBezTo>
                    <a:cubicBezTo>
                      <a:pt x="258" y="153"/>
                      <a:pt x="249" y="154"/>
                      <a:pt x="249" y="152"/>
                    </a:cubicBezTo>
                    <a:cubicBezTo>
                      <a:pt x="244" y="152"/>
                      <a:pt x="239" y="151"/>
                      <a:pt x="236" y="152"/>
                    </a:cubicBezTo>
                    <a:cubicBezTo>
                      <a:pt x="236" y="151"/>
                      <a:pt x="238" y="151"/>
                      <a:pt x="239" y="151"/>
                    </a:cubicBezTo>
                    <a:cubicBezTo>
                      <a:pt x="222" y="149"/>
                      <a:pt x="205" y="145"/>
                      <a:pt x="188" y="144"/>
                    </a:cubicBezTo>
                    <a:cubicBezTo>
                      <a:pt x="188" y="143"/>
                      <a:pt x="189" y="144"/>
                      <a:pt x="190" y="143"/>
                    </a:cubicBezTo>
                    <a:cubicBezTo>
                      <a:pt x="179" y="143"/>
                      <a:pt x="175" y="139"/>
                      <a:pt x="164" y="140"/>
                    </a:cubicBezTo>
                    <a:cubicBezTo>
                      <a:pt x="160" y="140"/>
                      <a:pt x="160" y="140"/>
                      <a:pt x="160" y="140"/>
                    </a:cubicBezTo>
                    <a:cubicBezTo>
                      <a:pt x="159" y="139"/>
                      <a:pt x="160" y="139"/>
                      <a:pt x="159" y="138"/>
                    </a:cubicBezTo>
                    <a:cubicBezTo>
                      <a:pt x="156" y="139"/>
                      <a:pt x="151" y="137"/>
                      <a:pt x="148" y="138"/>
                    </a:cubicBezTo>
                    <a:cubicBezTo>
                      <a:pt x="148" y="137"/>
                      <a:pt x="150" y="137"/>
                      <a:pt x="150" y="137"/>
                    </a:cubicBezTo>
                    <a:cubicBezTo>
                      <a:pt x="147" y="136"/>
                      <a:pt x="139" y="136"/>
                      <a:pt x="136" y="135"/>
                    </a:cubicBezTo>
                    <a:cubicBezTo>
                      <a:pt x="138" y="135"/>
                      <a:pt x="138" y="135"/>
                      <a:pt x="138" y="135"/>
                    </a:cubicBezTo>
                    <a:cubicBezTo>
                      <a:pt x="122" y="130"/>
                      <a:pt x="100" y="124"/>
                      <a:pt x="79" y="123"/>
                    </a:cubicBezTo>
                    <a:cubicBezTo>
                      <a:pt x="74" y="122"/>
                      <a:pt x="80" y="122"/>
                      <a:pt x="78" y="121"/>
                    </a:cubicBezTo>
                    <a:cubicBezTo>
                      <a:pt x="58" y="120"/>
                      <a:pt x="44" y="114"/>
                      <a:pt x="23" y="113"/>
                    </a:cubicBezTo>
                    <a:cubicBezTo>
                      <a:pt x="10" y="111"/>
                      <a:pt x="0" y="113"/>
                      <a:pt x="0" y="113"/>
                    </a:cubicBezTo>
                    <a:cubicBezTo>
                      <a:pt x="31" y="117"/>
                      <a:pt x="53" y="123"/>
                      <a:pt x="78" y="130"/>
                    </a:cubicBezTo>
                    <a:close/>
                    <a:moveTo>
                      <a:pt x="656" y="33"/>
                    </a:moveTo>
                    <a:cubicBezTo>
                      <a:pt x="656" y="33"/>
                      <a:pt x="656" y="33"/>
                      <a:pt x="656" y="33"/>
                    </a:cubicBezTo>
                    <a:moveTo>
                      <a:pt x="655" y="33"/>
                    </a:moveTo>
                    <a:cubicBezTo>
                      <a:pt x="655" y="33"/>
                      <a:pt x="655" y="33"/>
                      <a:pt x="655" y="33"/>
                    </a:cubicBezTo>
                    <a:cubicBezTo>
                      <a:pt x="656" y="33"/>
                      <a:pt x="656" y="33"/>
                      <a:pt x="655" y="33"/>
                    </a:cubicBezTo>
                    <a:close/>
                    <a:moveTo>
                      <a:pt x="650" y="3"/>
                    </a:moveTo>
                    <a:cubicBezTo>
                      <a:pt x="650" y="3"/>
                      <a:pt x="650" y="4"/>
                      <a:pt x="650" y="4"/>
                    </a:cubicBezTo>
                    <a:cubicBezTo>
                      <a:pt x="650" y="4"/>
                      <a:pt x="649" y="4"/>
                      <a:pt x="648" y="5"/>
                    </a:cubicBezTo>
                    <a:cubicBezTo>
                      <a:pt x="648" y="4"/>
                      <a:pt x="648" y="3"/>
                      <a:pt x="650" y="3"/>
                    </a:cubicBezTo>
                    <a:close/>
                    <a:moveTo>
                      <a:pt x="649" y="34"/>
                    </a:moveTo>
                    <a:cubicBezTo>
                      <a:pt x="650" y="34"/>
                      <a:pt x="651" y="34"/>
                      <a:pt x="653" y="34"/>
                    </a:cubicBezTo>
                    <a:cubicBezTo>
                      <a:pt x="653" y="33"/>
                      <a:pt x="653" y="33"/>
                      <a:pt x="653" y="33"/>
                    </a:cubicBezTo>
                    <a:cubicBezTo>
                      <a:pt x="653" y="34"/>
                      <a:pt x="653" y="34"/>
                      <a:pt x="653" y="34"/>
                    </a:cubicBezTo>
                    <a:cubicBezTo>
                      <a:pt x="654" y="34"/>
                      <a:pt x="655" y="33"/>
                      <a:pt x="655" y="33"/>
                    </a:cubicBezTo>
                    <a:cubicBezTo>
                      <a:pt x="654" y="34"/>
                      <a:pt x="654" y="34"/>
                      <a:pt x="653" y="34"/>
                    </a:cubicBezTo>
                    <a:cubicBezTo>
                      <a:pt x="653" y="34"/>
                      <a:pt x="653" y="35"/>
                      <a:pt x="652" y="35"/>
                    </a:cubicBezTo>
                    <a:cubicBezTo>
                      <a:pt x="652" y="35"/>
                      <a:pt x="652" y="35"/>
                      <a:pt x="652" y="35"/>
                    </a:cubicBezTo>
                    <a:cubicBezTo>
                      <a:pt x="652" y="35"/>
                      <a:pt x="651" y="35"/>
                      <a:pt x="650" y="35"/>
                    </a:cubicBezTo>
                    <a:cubicBezTo>
                      <a:pt x="649" y="35"/>
                      <a:pt x="649" y="35"/>
                      <a:pt x="649" y="35"/>
                    </a:cubicBezTo>
                    <a:cubicBezTo>
                      <a:pt x="647" y="36"/>
                      <a:pt x="650" y="36"/>
                      <a:pt x="648" y="37"/>
                    </a:cubicBezTo>
                    <a:cubicBezTo>
                      <a:pt x="646" y="37"/>
                      <a:pt x="644" y="37"/>
                      <a:pt x="643" y="37"/>
                    </a:cubicBezTo>
                    <a:cubicBezTo>
                      <a:pt x="643" y="36"/>
                      <a:pt x="646" y="35"/>
                      <a:pt x="640" y="34"/>
                    </a:cubicBezTo>
                    <a:cubicBezTo>
                      <a:pt x="644" y="33"/>
                      <a:pt x="649" y="35"/>
                      <a:pt x="649" y="34"/>
                    </a:cubicBezTo>
                    <a:close/>
                    <a:moveTo>
                      <a:pt x="539" y="91"/>
                    </a:moveTo>
                    <a:cubicBezTo>
                      <a:pt x="541" y="91"/>
                      <a:pt x="537" y="92"/>
                      <a:pt x="538" y="92"/>
                    </a:cubicBezTo>
                    <a:cubicBezTo>
                      <a:pt x="537" y="92"/>
                      <a:pt x="535" y="93"/>
                      <a:pt x="535" y="92"/>
                    </a:cubicBezTo>
                    <a:cubicBezTo>
                      <a:pt x="538" y="92"/>
                      <a:pt x="539" y="91"/>
                      <a:pt x="539" y="91"/>
                    </a:cubicBezTo>
                    <a:close/>
                  </a:path>
                </a:pathLst>
              </a:custGeom>
              <a:solidFill>
                <a:schemeClr val="accent5">
                  <a:lumMod val="75000"/>
                </a:schemeClr>
              </a:solidFill>
              <a:ln>
                <a:noFill/>
              </a:ln>
            </p:spPr>
            <p:txBody>
              <a:bodyPr vert="horz" wrap="square" lIns="128580" tIns="64290" rIns="128580" bIns="64290" numCol="1" anchor="t" anchorCtr="0" compatLnSpc="1"/>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2250">
                  <a:solidFill>
                    <a:schemeClr val="dk1"/>
                  </a:solidFill>
                  <a:latin typeface="微软雅黑" panose="020B0503020204020204" pitchFamily="34" charset="-122"/>
                  <a:ea typeface="微软雅黑" panose="020B0503020204020204" pitchFamily="34" charset="-122"/>
                </a:endParaRPr>
              </a:p>
            </p:txBody>
          </p:sp>
        </p:grpSp>
        <p:sp>
          <p:nvSpPr>
            <p:cNvPr id="176" name="iŝḻîdé"/>
            <p:cNvSpPr/>
            <p:nvPr>
              <p:custDataLst>
                <p:tags r:id="rId76"/>
              </p:custDataLst>
            </p:nvPr>
          </p:nvSpPr>
          <p:spPr bwMode="auto">
            <a:xfrm>
              <a:off x="870" y="2529"/>
              <a:ext cx="3029" cy="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spcBef>
                  <a:spcPct val="0"/>
                </a:spcBef>
              </a:pPr>
              <a:r>
                <a:rPr lang="en-US" altLang="zh-CN" sz="2110" b="1" dirty="0">
                  <a:solidFill>
                    <a:schemeClr val="dk1"/>
                  </a:solidFill>
                  <a:latin typeface="Times New Roman" panose="02020603050405020304" charset="0"/>
                  <a:ea typeface="微软雅黑" panose="020B0503020204020204" pitchFamily="34" charset="-122"/>
                  <a:sym typeface="+mn-ea"/>
                </a:rPr>
                <a:t>01.</a:t>
              </a:r>
              <a:endParaRPr lang="en-US" altLang="zh-CN" sz="2110" b="1" dirty="0">
                <a:solidFill>
                  <a:schemeClr val="dk1"/>
                </a:solidFill>
                <a:latin typeface="Times New Roman" panose="02020603050405020304" charset="0"/>
                <a:ea typeface="微软雅黑" panose="020B0503020204020204" pitchFamily="34" charset="-122"/>
                <a:sym typeface="+mn-ea"/>
              </a:endParaRPr>
            </a:p>
            <a:p>
              <a:pPr algn="ctr">
                <a:lnSpc>
                  <a:spcPct val="120000"/>
                </a:lnSpc>
                <a:spcBef>
                  <a:spcPct val="0"/>
                </a:spcBef>
              </a:pPr>
              <a:r>
                <a:rPr lang="en-US" altLang="zh-CN" sz="2110" b="1" dirty="0">
                  <a:solidFill>
                    <a:schemeClr val="dk1"/>
                  </a:solidFill>
                  <a:latin typeface="Times New Roman" panose="02020603050405020304" charset="0"/>
                  <a:ea typeface="微软雅黑" panose="020B0503020204020204" pitchFamily="34" charset="-122"/>
                </a:rPr>
                <a:t>“以人为本”</a:t>
              </a:r>
              <a:endParaRPr lang="en-US" altLang="zh-CN" sz="2110" b="1" dirty="0">
                <a:solidFill>
                  <a:schemeClr val="dk1"/>
                </a:solidFill>
                <a:latin typeface="Times New Roman" panose="02020603050405020304" charset="0"/>
                <a:ea typeface="微软雅黑" panose="020B0503020204020204" pitchFamily="34" charset="-122"/>
              </a:endParaRPr>
            </a:p>
          </p:txBody>
        </p:sp>
        <p:sp>
          <p:nvSpPr>
            <p:cNvPr id="182" name="ïśļïḍê"/>
            <p:cNvSpPr/>
            <p:nvPr>
              <p:custDataLst>
                <p:tags r:id="rId77"/>
              </p:custDataLst>
            </p:nvPr>
          </p:nvSpPr>
          <p:spPr bwMode="auto">
            <a:xfrm>
              <a:off x="7240" y="2529"/>
              <a:ext cx="3579" cy="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spcBef>
                  <a:spcPct val="0"/>
                </a:spcBef>
              </a:pPr>
              <a:r>
                <a:rPr lang="en-US" altLang="zh-CN" sz="2110" b="1" dirty="0">
                  <a:solidFill>
                    <a:schemeClr val="dk1">
                      <a:lumMod val="75000"/>
                      <a:lumOff val="25000"/>
                    </a:schemeClr>
                  </a:solidFill>
                  <a:latin typeface="Times New Roman" panose="02020603050405020304" charset="0"/>
                  <a:ea typeface="微软雅黑" panose="020B0503020204020204" pitchFamily="34" charset="-122"/>
                </a:rPr>
                <a:t>03.</a:t>
              </a:r>
              <a:endParaRPr lang="en-US" altLang="zh-CN" sz="2110" b="1" dirty="0">
                <a:solidFill>
                  <a:schemeClr val="dk1">
                    <a:lumMod val="75000"/>
                    <a:lumOff val="25000"/>
                  </a:schemeClr>
                </a:solidFill>
                <a:latin typeface="Times New Roman" panose="02020603050405020304" charset="0"/>
                <a:ea typeface="微软雅黑" panose="020B0503020204020204" pitchFamily="34" charset="-122"/>
              </a:endParaRPr>
            </a:p>
            <a:p>
              <a:pPr algn="ctr">
                <a:lnSpc>
                  <a:spcPct val="120000"/>
                </a:lnSpc>
                <a:spcBef>
                  <a:spcPct val="0"/>
                </a:spcBef>
              </a:pPr>
              <a:r>
                <a:rPr lang="en-US" altLang="zh-CN" sz="2110" b="1" dirty="0">
                  <a:solidFill>
                    <a:schemeClr val="dk1">
                      <a:lumMod val="75000"/>
                      <a:lumOff val="25000"/>
                    </a:schemeClr>
                  </a:solidFill>
                  <a:latin typeface="Times New Roman" panose="02020603050405020304" charset="0"/>
                  <a:ea typeface="微软雅黑" panose="020B0503020204020204" pitchFamily="34" charset="-122"/>
                </a:rPr>
                <a:t>“管生产必须管安全”</a:t>
              </a:r>
              <a:endParaRPr lang="en-US" altLang="zh-CN" sz="2110" b="1" dirty="0">
                <a:solidFill>
                  <a:schemeClr val="dk1">
                    <a:lumMod val="75000"/>
                    <a:lumOff val="25000"/>
                  </a:schemeClr>
                </a:solidFill>
                <a:latin typeface="Times New Roman" panose="02020603050405020304" charset="0"/>
                <a:ea typeface="微软雅黑" panose="020B0503020204020204" pitchFamily="34" charset="-122"/>
              </a:endParaRPr>
            </a:p>
          </p:txBody>
        </p:sp>
        <p:sp>
          <p:nvSpPr>
            <p:cNvPr id="193" name="íş1iḓé"/>
            <p:cNvSpPr/>
            <p:nvPr>
              <p:custDataLst>
                <p:tags r:id="rId78"/>
              </p:custDataLst>
            </p:nvPr>
          </p:nvSpPr>
          <p:spPr bwMode="auto">
            <a:xfrm>
              <a:off x="870" y="4215"/>
              <a:ext cx="3029" cy="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spcBef>
                  <a:spcPct val="0"/>
                </a:spcBef>
              </a:pPr>
              <a:r>
                <a:rPr lang="en-US" altLang="zh-CN" sz="2110" b="1" dirty="0">
                  <a:solidFill>
                    <a:schemeClr val="dk1">
                      <a:lumMod val="75000"/>
                      <a:lumOff val="25000"/>
                    </a:schemeClr>
                  </a:solidFill>
                  <a:latin typeface="Times New Roman" panose="02020603050405020304" charset="0"/>
                  <a:ea typeface="微软雅黑" panose="020B0503020204020204" pitchFamily="34" charset="-122"/>
                </a:rPr>
                <a:t>04.</a:t>
              </a:r>
              <a:endParaRPr lang="en-US" altLang="zh-CN" sz="2110" b="1" dirty="0">
                <a:solidFill>
                  <a:schemeClr val="dk1">
                    <a:lumMod val="75000"/>
                    <a:lumOff val="25000"/>
                  </a:schemeClr>
                </a:solidFill>
                <a:latin typeface="Times New Roman" panose="02020603050405020304" charset="0"/>
                <a:ea typeface="微软雅黑" panose="020B0503020204020204" pitchFamily="34" charset="-122"/>
              </a:endParaRPr>
            </a:p>
            <a:p>
              <a:pPr algn="ctr">
                <a:lnSpc>
                  <a:spcPct val="120000"/>
                </a:lnSpc>
                <a:spcBef>
                  <a:spcPct val="0"/>
                </a:spcBef>
              </a:pPr>
              <a:r>
                <a:rPr lang="en-US" altLang="zh-CN" sz="2110" b="1" dirty="0">
                  <a:solidFill>
                    <a:schemeClr val="dk1">
                      <a:lumMod val="75000"/>
                      <a:lumOff val="25000"/>
                    </a:schemeClr>
                  </a:solidFill>
                  <a:latin typeface="Times New Roman" panose="02020603050405020304" charset="0"/>
                  <a:ea typeface="微软雅黑" panose="020B0503020204020204" pitchFamily="34" charset="-122"/>
                </a:rPr>
                <a:t>“安全具有否决权”</a:t>
              </a:r>
              <a:endParaRPr lang="en-US" altLang="zh-CN" sz="2110" b="1" dirty="0">
                <a:solidFill>
                  <a:schemeClr val="dk1">
                    <a:lumMod val="75000"/>
                    <a:lumOff val="25000"/>
                  </a:schemeClr>
                </a:solidFill>
                <a:latin typeface="Times New Roman" panose="02020603050405020304" charset="0"/>
                <a:ea typeface="微软雅黑" panose="020B0503020204020204" pitchFamily="34" charset="-122"/>
              </a:endParaRPr>
            </a:p>
          </p:txBody>
        </p:sp>
        <p:sp>
          <p:nvSpPr>
            <p:cNvPr id="201" name="iśḷïďê"/>
            <p:cNvSpPr/>
            <p:nvPr>
              <p:custDataLst>
                <p:tags r:id="rId79"/>
              </p:custDataLst>
            </p:nvPr>
          </p:nvSpPr>
          <p:spPr bwMode="auto">
            <a:xfrm>
              <a:off x="870" y="5887"/>
              <a:ext cx="3029" cy="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spcBef>
                  <a:spcPct val="0"/>
                </a:spcBef>
              </a:pPr>
              <a:r>
                <a:rPr lang="en-US" altLang="zh-CN" sz="2110" b="1" dirty="0">
                  <a:solidFill>
                    <a:schemeClr val="dk1">
                      <a:lumMod val="75000"/>
                      <a:lumOff val="25000"/>
                    </a:schemeClr>
                  </a:solidFill>
                  <a:latin typeface="Times New Roman" panose="02020603050405020304" charset="0"/>
                  <a:ea typeface="微软雅黑" panose="020B0503020204020204" pitchFamily="34" charset="-122"/>
                </a:rPr>
                <a:t>06.</a:t>
              </a:r>
              <a:endParaRPr lang="en-US" altLang="zh-CN" sz="2110" b="1" dirty="0">
                <a:solidFill>
                  <a:schemeClr val="dk1">
                    <a:lumMod val="75000"/>
                    <a:lumOff val="25000"/>
                  </a:schemeClr>
                </a:solidFill>
                <a:latin typeface="Times New Roman" panose="02020603050405020304" charset="0"/>
                <a:ea typeface="微软雅黑" panose="020B0503020204020204" pitchFamily="34" charset="-122"/>
              </a:endParaRPr>
            </a:p>
            <a:p>
              <a:pPr algn="ctr">
                <a:lnSpc>
                  <a:spcPct val="120000"/>
                </a:lnSpc>
                <a:spcBef>
                  <a:spcPct val="0"/>
                </a:spcBef>
              </a:pPr>
              <a:r>
                <a:rPr lang="en-US" altLang="zh-CN" sz="2110" b="1" dirty="0">
                  <a:solidFill>
                    <a:schemeClr val="dk1">
                      <a:lumMod val="75000"/>
                      <a:lumOff val="25000"/>
                    </a:schemeClr>
                  </a:solidFill>
                  <a:latin typeface="Times New Roman" panose="02020603050405020304" charset="0"/>
                  <a:ea typeface="微软雅黑" panose="020B0503020204020204" pitchFamily="34" charset="-122"/>
                </a:rPr>
                <a:t>“四不放过”</a:t>
              </a:r>
              <a:endParaRPr lang="en-US" altLang="zh-CN" sz="2110" b="1" dirty="0">
                <a:solidFill>
                  <a:schemeClr val="dk1">
                    <a:lumMod val="75000"/>
                    <a:lumOff val="25000"/>
                  </a:schemeClr>
                </a:solidFill>
                <a:latin typeface="Times New Roman" panose="02020603050405020304" charset="0"/>
                <a:ea typeface="微软雅黑" panose="020B0503020204020204" pitchFamily="34" charset="-122"/>
              </a:endParaRPr>
            </a:p>
          </p:txBody>
        </p:sp>
        <p:sp>
          <p:nvSpPr>
            <p:cNvPr id="191" name="íŝḻîḓe"/>
            <p:cNvSpPr/>
            <p:nvPr>
              <p:custDataLst>
                <p:tags r:id="rId80"/>
              </p:custDataLst>
            </p:nvPr>
          </p:nvSpPr>
          <p:spPr bwMode="auto">
            <a:xfrm>
              <a:off x="4055" y="4215"/>
              <a:ext cx="3029" cy="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spcBef>
                  <a:spcPct val="0"/>
                </a:spcBef>
              </a:pPr>
              <a:r>
                <a:rPr lang="en-US" altLang="zh-CN" sz="2110" b="1" dirty="0">
                  <a:solidFill>
                    <a:schemeClr val="dk1">
                      <a:lumMod val="75000"/>
                      <a:lumOff val="25000"/>
                    </a:schemeClr>
                  </a:solidFill>
                  <a:latin typeface="Times New Roman" panose="02020603050405020304" charset="0"/>
                  <a:ea typeface="微软雅黑" panose="020B0503020204020204" pitchFamily="34" charset="-122"/>
                </a:rPr>
                <a:t>05.</a:t>
              </a:r>
              <a:endParaRPr lang="en-US" altLang="zh-CN" sz="2110" b="1" dirty="0">
                <a:solidFill>
                  <a:schemeClr val="dk1">
                    <a:lumMod val="75000"/>
                    <a:lumOff val="25000"/>
                  </a:schemeClr>
                </a:solidFill>
                <a:latin typeface="Times New Roman" panose="02020603050405020304" charset="0"/>
                <a:ea typeface="微软雅黑" panose="020B0503020204020204" pitchFamily="34" charset="-122"/>
              </a:endParaRPr>
            </a:p>
            <a:p>
              <a:pPr algn="ctr">
                <a:lnSpc>
                  <a:spcPct val="120000"/>
                </a:lnSpc>
                <a:spcBef>
                  <a:spcPct val="0"/>
                </a:spcBef>
              </a:pPr>
              <a:r>
                <a:rPr lang="en-US" altLang="zh-CN" sz="2110" b="1" dirty="0">
                  <a:solidFill>
                    <a:schemeClr val="dk1">
                      <a:lumMod val="75000"/>
                      <a:lumOff val="25000"/>
                    </a:schemeClr>
                  </a:solidFill>
                  <a:latin typeface="Times New Roman" panose="02020603050405020304" charset="0"/>
                  <a:ea typeface="微软雅黑" panose="020B0503020204020204" pitchFamily="34" charset="-122"/>
                </a:rPr>
                <a:t>“三同时”</a:t>
              </a:r>
              <a:endParaRPr lang="en-US" altLang="zh-CN" sz="2110" b="1" dirty="0">
                <a:solidFill>
                  <a:schemeClr val="dk1">
                    <a:lumMod val="75000"/>
                    <a:lumOff val="25000"/>
                  </a:schemeClr>
                </a:solidFill>
                <a:latin typeface="Times New Roman" panose="02020603050405020304" charset="0"/>
                <a:ea typeface="微软雅黑" panose="020B0503020204020204" pitchFamily="34" charset="-122"/>
              </a:endParaRPr>
            </a:p>
          </p:txBody>
        </p:sp>
        <p:sp>
          <p:nvSpPr>
            <p:cNvPr id="199" name="işlïďè"/>
            <p:cNvSpPr/>
            <p:nvPr>
              <p:custDataLst>
                <p:tags r:id="rId81"/>
              </p:custDataLst>
            </p:nvPr>
          </p:nvSpPr>
          <p:spPr bwMode="auto">
            <a:xfrm>
              <a:off x="4055" y="5887"/>
              <a:ext cx="3029" cy="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spcBef>
                  <a:spcPct val="0"/>
                </a:spcBef>
              </a:pPr>
              <a:r>
                <a:rPr lang="en-US" altLang="zh-CN" sz="2110" b="1" dirty="0">
                  <a:solidFill>
                    <a:schemeClr val="dk1">
                      <a:lumMod val="75000"/>
                      <a:lumOff val="25000"/>
                    </a:schemeClr>
                  </a:solidFill>
                  <a:latin typeface="Times New Roman" panose="02020603050405020304" charset="0"/>
                  <a:ea typeface="微软雅黑" panose="020B0503020204020204" pitchFamily="34" charset="-122"/>
                </a:rPr>
                <a:t>07.</a:t>
              </a:r>
              <a:endParaRPr lang="en-US" altLang="zh-CN" sz="2110" b="1" dirty="0">
                <a:solidFill>
                  <a:schemeClr val="dk1">
                    <a:lumMod val="75000"/>
                    <a:lumOff val="25000"/>
                  </a:schemeClr>
                </a:solidFill>
                <a:latin typeface="Times New Roman" panose="02020603050405020304" charset="0"/>
                <a:ea typeface="微软雅黑" panose="020B0503020204020204" pitchFamily="34" charset="-122"/>
              </a:endParaRPr>
            </a:p>
            <a:p>
              <a:pPr algn="ctr">
                <a:lnSpc>
                  <a:spcPct val="120000"/>
                </a:lnSpc>
                <a:spcBef>
                  <a:spcPct val="0"/>
                </a:spcBef>
              </a:pPr>
              <a:r>
                <a:rPr lang="en-US" altLang="zh-CN" sz="2110" b="1" dirty="0">
                  <a:solidFill>
                    <a:schemeClr val="dk1">
                      <a:lumMod val="75000"/>
                      <a:lumOff val="25000"/>
                    </a:schemeClr>
                  </a:solidFill>
                  <a:latin typeface="Times New Roman" panose="02020603050405020304" charset="0"/>
                  <a:ea typeface="微软雅黑" panose="020B0503020204020204" pitchFamily="34" charset="-122"/>
                </a:rPr>
                <a:t>“五同时”</a:t>
              </a:r>
              <a:endParaRPr lang="en-US" altLang="zh-CN" sz="2110" b="1" dirty="0">
                <a:solidFill>
                  <a:schemeClr val="dk1">
                    <a:lumMod val="75000"/>
                    <a:lumOff val="25000"/>
                  </a:schemeClr>
                </a:solidFill>
                <a:latin typeface="Times New Roman" panose="02020603050405020304" charset="0"/>
                <a:ea typeface="微软雅黑" panose="020B0503020204020204" pitchFamily="34" charset="-122"/>
              </a:endParaRPr>
            </a:p>
          </p:txBody>
        </p:sp>
        <p:cxnSp>
          <p:nvCxnSpPr>
            <p:cNvPr id="203" name="直接连接符 202"/>
            <p:cNvCxnSpPr/>
            <p:nvPr>
              <p:custDataLst>
                <p:tags r:id="rId82"/>
              </p:custDataLst>
            </p:nvPr>
          </p:nvCxnSpPr>
          <p:spPr>
            <a:xfrm>
              <a:off x="866" y="3609"/>
              <a:ext cx="8990" cy="0"/>
            </a:xfrm>
            <a:prstGeom prst="line">
              <a:avLst/>
            </a:prstGeom>
            <a:ln w="3175" cap="rnd">
              <a:solidFill>
                <a:schemeClr val="l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04" name="直接连接符 203"/>
            <p:cNvCxnSpPr/>
            <p:nvPr>
              <p:custDataLst>
                <p:tags r:id="rId83"/>
              </p:custDataLst>
            </p:nvPr>
          </p:nvCxnSpPr>
          <p:spPr>
            <a:xfrm>
              <a:off x="870" y="5281"/>
              <a:ext cx="5788" cy="0"/>
            </a:xfrm>
            <a:prstGeom prst="line">
              <a:avLst/>
            </a:prstGeom>
            <a:ln w="3175" cap="rnd">
              <a:solidFill>
                <a:schemeClr val="l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07" name="直接连接符 206"/>
            <p:cNvCxnSpPr/>
            <p:nvPr>
              <p:custDataLst>
                <p:tags r:id="rId84"/>
              </p:custDataLst>
            </p:nvPr>
          </p:nvCxnSpPr>
          <p:spPr>
            <a:xfrm>
              <a:off x="3757" y="2299"/>
              <a:ext cx="0" cy="4252"/>
            </a:xfrm>
            <a:prstGeom prst="line">
              <a:avLst/>
            </a:prstGeom>
            <a:ln w="3175" cap="rnd">
              <a:solidFill>
                <a:schemeClr val="l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16" name="直接连接符 215"/>
            <p:cNvCxnSpPr/>
            <p:nvPr>
              <p:custDataLst>
                <p:tags r:id="rId85"/>
              </p:custDataLst>
            </p:nvPr>
          </p:nvCxnSpPr>
          <p:spPr>
            <a:xfrm>
              <a:off x="7074" y="2299"/>
              <a:ext cx="0" cy="2560"/>
            </a:xfrm>
            <a:prstGeom prst="line">
              <a:avLst/>
            </a:prstGeom>
            <a:ln w="3175" cap="rnd">
              <a:solidFill>
                <a:schemeClr val="lt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81" name="iŝḻîdé"/>
            <p:cNvSpPr/>
            <p:nvPr>
              <p:custDataLst>
                <p:tags r:id="rId86"/>
              </p:custDataLst>
            </p:nvPr>
          </p:nvSpPr>
          <p:spPr bwMode="auto">
            <a:xfrm>
              <a:off x="3913" y="2529"/>
              <a:ext cx="3029" cy="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spcBef>
                  <a:spcPct val="0"/>
                </a:spcBef>
              </a:pPr>
              <a:r>
                <a:rPr lang="en-US" altLang="zh-CN" sz="2110" b="1" dirty="0">
                  <a:solidFill>
                    <a:schemeClr val="dk1">
                      <a:lumMod val="75000"/>
                      <a:lumOff val="25000"/>
                    </a:schemeClr>
                  </a:solidFill>
                  <a:latin typeface="Times New Roman" panose="02020603050405020304" charset="0"/>
                  <a:ea typeface="微软雅黑" panose="020B0503020204020204" pitchFamily="34" charset="-122"/>
                  <a:sym typeface="+mn-ea"/>
                </a:rPr>
                <a:t>02.</a:t>
              </a:r>
              <a:endParaRPr lang="en-US" altLang="zh-CN" sz="2110" b="1" dirty="0">
                <a:solidFill>
                  <a:schemeClr val="dk1">
                    <a:lumMod val="75000"/>
                    <a:lumOff val="25000"/>
                  </a:schemeClr>
                </a:solidFill>
                <a:latin typeface="Times New Roman" panose="02020603050405020304" charset="0"/>
                <a:ea typeface="微软雅黑" panose="020B0503020204020204" pitchFamily="34" charset="-122"/>
                <a:sym typeface="+mn-ea"/>
              </a:endParaRPr>
            </a:p>
            <a:p>
              <a:pPr algn="ctr">
                <a:lnSpc>
                  <a:spcPct val="120000"/>
                </a:lnSpc>
                <a:spcBef>
                  <a:spcPct val="0"/>
                </a:spcBef>
              </a:pPr>
              <a:r>
                <a:rPr lang="en-US" altLang="zh-CN" sz="2110" b="1" dirty="0">
                  <a:solidFill>
                    <a:schemeClr val="dk1">
                      <a:lumMod val="75000"/>
                      <a:lumOff val="25000"/>
                    </a:schemeClr>
                  </a:solidFill>
                  <a:latin typeface="Times New Roman" panose="02020603050405020304" charset="0"/>
                  <a:ea typeface="微软雅黑" panose="020B0503020204020204" pitchFamily="34" charset="-122"/>
                  <a:sym typeface="+mn-ea"/>
                </a:rPr>
                <a:t>“谁主管、谁负责”</a:t>
              </a:r>
              <a:endParaRPr lang="en-US" altLang="zh-CN" sz="2110" b="1" dirty="0">
                <a:solidFill>
                  <a:schemeClr val="dk1">
                    <a:lumMod val="75000"/>
                    <a:lumOff val="25000"/>
                  </a:schemeClr>
                </a:solidFill>
                <a:latin typeface="Times New Roman" panose="02020603050405020304" charset="0"/>
                <a:ea typeface="微软雅黑" panose="020B0503020204020204" pitchFamily="34" charset="-122"/>
                <a:sym typeface="+mn-ea"/>
              </a:endParaRPr>
            </a:p>
          </p:txBody>
        </p:sp>
      </p:grpSp>
      <p:sp>
        <p:nvSpPr>
          <p:cNvPr id="2" name="任意多边形 1"/>
          <p:cNvSpPr/>
          <p:nvPr>
            <p:custDataLst>
              <p:tags r:id="rId87"/>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任意多边形 4"/>
          <p:cNvSpPr/>
          <p:nvPr>
            <p:custDataLst>
              <p:tags r:id="rId88"/>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01  </a:t>
            </a:r>
            <a:r>
              <a:rPr lang="zh-CN" altLang="en-US" sz="3000">
                <a:solidFill>
                  <a:schemeClr val="accent1"/>
                </a:solidFill>
                <a:latin typeface="Times New Roman" panose="02020603050405020304" charset="0"/>
                <a:ea typeface="微软雅黑" panose="020B0503020204020204" pitchFamily="34" charset="-122"/>
                <a:sym typeface="+mn-ea"/>
              </a:rPr>
              <a:t>让安全成为企业文化</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38790" y="1016428"/>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因为不管隐患泛滥</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 name="文本框 1"/>
          <p:cNvSpPr txBox="1"/>
          <p:nvPr>
            <p:custDataLst>
              <p:tags r:id="rId2"/>
            </p:custDataLst>
          </p:nvPr>
        </p:nvSpPr>
        <p:spPr>
          <a:xfrm>
            <a:off x="687580" y="1605934"/>
            <a:ext cx="5111966" cy="437515"/>
          </a:xfrm>
          <a:prstGeom prst="rect">
            <a:avLst/>
          </a:prstGeom>
          <a:noFill/>
        </p:spPr>
        <p:txBody>
          <a:bodyPr wrap="square" rtlCol="0" anchor="t">
            <a:spAutoFit/>
          </a:bodyPr>
          <a:lstStyle/>
          <a:p>
            <a:pPr algn="l"/>
            <a:r>
              <a:rPr lang="zh-CN" altLang="en-US" sz="2250">
                <a:solidFill>
                  <a:schemeClr val="dk1">
                    <a:lumMod val="75000"/>
                    <a:lumOff val="25000"/>
                  </a:schemeClr>
                </a:solidFill>
                <a:latin typeface="Times New Roman" panose="02020603050405020304" charset="0"/>
                <a:ea typeface="微软雅黑" panose="020B0503020204020204" pitchFamily="34" charset="-122"/>
              </a:rPr>
              <a:t>不要等到残废了才来接受安全教育</a:t>
            </a:r>
            <a:endParaRPr lang="zh-CN" altLang="en-US" sz="2250">
              <a:solidFill>
                <a:schemeClr val="dk1">
                  <a:lumMod val="75000"/>
                  <a:lumOff val="25000"/>
                </a:schemeClr>
              </a:solidFill>
              <a:latin typeface="Times New Roman" panose="02020603050405020304" charset="0"/>
              <a:ea typeface="微软雅黑" panose="020B0503020204020204" pitchFamily="34" charset="-122"/>
            </a:endParaRPr>
          </a:p>
        </p:txBody>
      </p:sp>
      <p:pic>
        <p:nvPicPr>
          <p:cNvPr id="13" name="Picture 19" descr="2003111217474765482"/>
          <p:cNvPicPr>
            <a:picLocks noChangeAspect="1" noChangeArrowheads="1"/>
          </p:cNvPicPr>
          <p:nvPr/>
        </p:nvPicPr>
        <p:blipFill>
          <a:blip r:embed="rId3" cstate="print">
            <a:clrChange>
              <a:clrFrom>
                <a:srgbClr val="FBFDFC">
                  <a:alpha val="100000"/>
                </a:srgbClr>
              </a:clrFrom>
              <a:clrTo>
                <a:srgbClr val="FBFDFC">
                  <a:alpha val="100000"/>
                  <a:alpha val="0"/>
                </a:srgbClr>
              </a:clrTo>
            </a:clrChange>
          </a:blip>
          <a:srcRect b="5196"/>
          <a:stretch>
            <a:fillRect/>
          </a:stretch>
        </p:blipFill>
        <p:spPr bwMode="auto">
          <a:xfrm>
            <a:off x="2335530" y="1864995"/>
            <a:ext cx="8710295" cy="5141146"/>
          </a:xfrm>
          <a:prstGeom prst="rect">
            <a:avLst/>
          </a:prstGeom>
          <a:noFill/>
        </p:spPr>
      </p:pic>
      <p:sp>
        <p:nvSpPr>
          <p:cNvPr id="21" name="任意多边形 20"/>
          <p:cNvSpPr/>
          <p:nvPr>
            <p:custDataLst>
              <p:tags r:id="rId4"/>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任意多边形 22"/>
          <p:cNvSpPr/>
          <p:nvPr>
            <p:custDataLst>
              <p:tags r:id="rId5"/>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04  </a:t>
            </a:r>
            <a:r>
              <a:rPr lang="zh-CN" altLang="en-US" sz="3000">
                <a:solidFill>
                  <a:schemeClr val="accent1"/>
                </a:solidFill>
                <a:latin typeface="Times New Roman" panose="02020603050405020304" charset="0"/>
                <a:ea typeface="微软雅黑" panose="020B0503020204020204" pitchFamily="34" charset="-122"/>
                <a:sym typeface="+mn-ea"/>
              </a:rPr>
              <a:t>消除不安全的生产隐患</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10545" y="1231693"/>
            <a:ext cx="11352582"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 二拉平原则(最低合理可行原则)</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 name="文本框 1"/>
          <p:cNvSpPr txBox="1"/>
          <p:nvPr>
            <p:custDataLst>
              <p:tags r:id="rId2"/>
            </p:custDataLst>
          </p:nvPr>
        </p:nvSpPr>
        <p:spPr>
          <a:xfrm>
            <a:off x="925810" y="1880453"/>
            <a:ext cx="6423665" cy="437515"/>
          </a:xfrm>
          <a:prstGeom prst="rect">
            <a:avLst/>
          </a:prstGeom>
          <a:noFill/>
        </p:spPr>
        <p:txBody>
          <a:bodyPr wrap="square" rtlCol="0" anchor="t">
            <a:spAutoFit/>
          </a:bodyPr>
          <a:lstStyle/>
          <a:p>
            <a:pPr algn="l"/>
            <a:r>
              <a:rPr lang="zh-CN" altLang="en-US" sz="2250">
                <a:solidFill>
                  <a:schemeClr val="dk1">
                    <a:lumMod val="75000"/>
                    <a:lumOff val="25000"/>
                  </a:schemeClr>
                </a:solidFill>
                <a:latin typeface="Times New Roman" panose="02020603050405020304" charset="0"/>
                <a:ea typeface="微软雅黑" panose="020B0503020204020204" pitchFamily="34" charset="-122"/>
              </a:rPr>
              <a:t>你们的二拉平区是什么?有哪些需要预防?</a:t>
            </a:r>
            <a:endParaRPr lang="zh-CN" altLang="en-US" sz="2250">
              <a:solidFill>
                <a:schemeClr val="dk1">
                  <a:lumMod val="75000"/>
                  <a:lumOff val="25000"/>
                </a:schemeClr>
              </a:solidFill>
              <a:latin typeface="Times New Roman" panose="02020603050405020304" charset="0"/>
              <a:ea typeface="微软雅黑" panose="020B0503020204020204" pitchFamily="34" charset="-122"/>
            </a:endParaRPr>
          </a:p>
        </p:txBody>
      </p:sp>
      <p:grpSp>
        <p:nvGrpSpPr>
          <p:cNvPr id="16" name="组合 15"/>
          <p:cNvGrpSpPr/>
          <p:nvPr/>
        </p:nvGrpSpPr>
        <p:grpSpPr>
          <a:xfrm>
            <a:off x="2613179" y="2811447"/>
            <a:ext cx="7683574" cy="4074393"/>
            <a:chOff x="2444" y="2180"/>
            <a:chExt cx="8605" cy="4563"/>
          </a:xfrm>
        </p:grpSpPr>
        <p:cxnSp>
          <p:nvCxnSpPr>
            <p:cNvPr id="14" name="直接连接符 13"/>
            <p:cNvCxnSpPr/>
            <p:nvPr>
              <p:custDataLst>
                <p:tags r:id="rId3"/>
              </p:custDataLst>
            </p:nvPr>
          </p:nvCxnSpPr>
          <p:spPr>
            <a:xfrm>
              <a:off x="6641" y="2783"/>
              <a:ext cx="0" cy="317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4"/>
              </p:custDataLst>
            </p:nvPr>
          </p:nvCxnSpPr>
          <p:spPr>
            <a:xfrm>
              <a:off x="9769" y="3083"/>
              <a:ext cx="0" cy="1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5"/>
              </p:custDataLst>
            </p:nvPr>
          </p:nvCxnSpPr>
          <p:spPr>
            <a:xfrm>
              <a:off x="3576" y="3068"/>
              <a:ext cx="0" cy="1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6"/>
              </p:custDataLst>
            </p:nvPr>
          </p:nvSpPr>
          <p:spPr>
            <a:xfrm>
              <a:off x="5349" y="2180"/>
              <a:ext cx="2560" cy="543"/>
            </a:xfrm>
            <a:prstGeom prst="roundRect">
              <a:avLst/>
            </a:prstGeom>
            <a:solidFill>
              <a:schemeClr val="accent3"/>
            </a:solidFill>
            <a:ln>
              <a:noFill/>
            </a:ln>
          </p:spPr>
          <p:txBody>
            <a:bodyPr wrap="square" rtlCol="0" anchor="t">
              <a:spAutoFit/>
            </a:bodyPr>
            <a:lstStyle/>
            <a:p>
              <a:pPr algn="ctr"/>
              <a:r>
                <a:rPr lang="zh-CN" altLang="en-US" sz="2250" b="1">
                  <a:solidFill>
                    <a:schemeClr val="lt1"/>
                  </a:solidFill>
                  <a:latin typeface="Times New Roman" panose="02020603050405020304" charset="0"/>
                  <a:ea typeface="微软雅黑" panose="020B0503020204020204" pitchFamily="34" charset="-122"/>
                </a:rPr>
                <a:t>风险判据原则</a:t>
              </a:r>
              <a:endParaRPr lang="zh-CN" altLang="en-US" sz="2250" b="1">
                <a:solidFill>
                  <a:schemeClr val="lt1"/>
                </a:solidFill>
                <a:latin typeface="Times New Roman" panose="02020603050405020304" charset="0"/>
                <a:ea typeface="微软雅黑" panose="020B0503020204020204" pitchFamily="34" charset="-122"/>
              </a:endParaRPr>
            </a:p>
          </p:txBody>
        </p:sp>
        <p:sp>
          <p:nvSpPr>
            <p:cNvPr id="5" name="文本框 4"/>
            <p:cNvSpPr txBox="1"/>
            <p:nvPr>
              <p:custDataLst>
                <p:tags r:id="rId7"/>
              </p:custDataLst>
            </p:nvPr>
          </p:nvSpPr>
          <p:spPr>
            <a:xfrm>
              <a:off x="2444" y="3490"/>
              <a:ext cx="2560" cy="543"/>
            </a:xfrm>
            <a:prstGeom prst="roundRect">
              <a:avLst/>
            </a:prstGeom>
            <a:solidFill>
              <a:schemeClr val="accent4"/>
            </a:solidFill>
            <a:ln>
              <a:noFill/>
            </a:ln>
          </p:spPr>
          <p:txBody>
            <a:bodyPr wrap="square" rtlCol="0" anchor="t">
              <a:spAutoFit/>
            </a:bodyPr>
            <a:lstStyle/>
            <a:p>
              <a:pPr algn="ctr"/>
              <a:r>
                <a:rPr lang="zh-CN" altLang="en-US" sz="2250" b="1">
                  <a:solidFill>
                    <a:schemeClr val="lt1"/>
                  </a:solidFill>
                  <a:latin typeface="Times New Roman" panose="02020603050405020304" charset="0"/>
                  <a:ea typeface="微软雅黑" panose="020B0503020204020204" pitchFamily="34" charset="-122"/>
                </a:rPr>
                <a:t>可忽略区</a:t>
              </a:r>
              <a:endParaRPr lang="zh-CN" altLang="en-US" sz="2250" b="1">
                <a:solidFill>
                  <a:schemeClr val="lt1"/>
                </a:solidFill>
                <a:latin typeface="Times New Roman" panose="02020603050405020304" charset="0"/>
                <a:ea typeface="微软雅黑" panose="020B0503020204020204" pitchFamily="34" charset="-122"/>
              </a:endParaRPr>
            </a:p>
          </p:txBody>
        </p:sp>
        <p:sp>
          <p:nvSpPr>
            <p:cNvPr id="6" name="文本框 5"/>
            <p:cNvSpPr txBox="1"/>
            <p:nvPr>
              <p:custDataLst>
                <p:tags r:id="rId8"/>
              </p:custDataLst>
            </p:nvPr>
          </p:nvSpPr>
          <p:spPr>
            <a:xfrm>
              <a:off x="5439" y="3490"/>
              <a:ext cx="2560" cy="543"/>
            </a:xfrm>
            <a:prstGeom prst="roundRect">
              <a:avLst/>
            </a:prstGeom>
            <a:solidFill>
              <a:schemeClr val="accent4"/>
            </a:solidFill>
            <a:ln>
              <a:noFill/>
            </a:ln>
          </p:spPr>
          <p:txBody>
            <a:bodyPr wrap="square" rtlCol="0" anchor="t">
              <a:spAutoFit/>
            </a:bodyPr>
            <a:lstStyle/>
            <a:p>
              <a:pPr algn="ctr"/>
              <a:r>
                <a:rPr lang="zh-CN" altLang="en-US" sz="2250" b="1">
                  <a:solidFill>
                    <a:schemeClr val="lt1"/>
                  </a:solidFill>
                  <a:latin typeface="Times New Roman" panose="02020603050405020304" charset="0"/>
                  <a:ea typeface="微软雅黑" panose="020B0503020204020204" pitchFamily="34" charset="-122"/>
                </a:rPr>
                <a:t>AIARP区</a:t>
              </a:r>
              <a:endParaRPr lang="zh-CN" altLang="en-US" sz="2250" b="1">
                <a:solidFill>
                  <a:schemeClr val="lt1"/>
                </a:solidFill>
                <a:latin typeface="Times New Roman" panose="02020603050405020304" charset="0"/>
                <a:ea typeface="微软雅黑" panose="020B0503020204020204" pitchFamily="34" charset="-122"/>
              </a:endParaRPr>
            </a:p>
          </p:txBody>
        </p:sp>
        <p:sp>
          <p:nvSpPr>
            <p:cNvPr id="7" name="文本框 6"/>
            <p:cNvSpPr txBox="1"/>
            <p:nvPr>
              <p:custDataLst>
                <p:tags r:id="rId9"/>
              </p:custDataLst>
            </p:nvPr>
          </p:nvSpPr>
          <p:spPr>
            <a:xfrm>
              <a:off x="8489" y="3490"/>
              <a:ext cx="2560" cy="543"/>
            </a:xfrm>
            <a:prstGeom prst="roundRect">
              <a:avLst/>
            </a:prstGeom>
            <a:solidFill>
              <a:schemeClr val="accent4"/>
            </a:solidFill>
            <a:ln>
              <a:noFill/>
            </a:ln>
          </p:spPr>
          <p:txBody>
            <a:bodyPr wrap="square" rtlCol="0" anchor="t">
              <a:spAutoFit/>
            </a:bodyPr>
            <a:lstStyle/>
            <a:p>
              <a:pPr algn="ctr"/>
              <a:r>
                <a:rPr lang="zh-CN" altLang="en-US" sz="2250" b="1">
                  <a:solidFill>
                    <a:schemeClr val="lt1"/>
                  </a:solidFill>
                  <a:latin typeface="Times New Roman" panose="02020603050405020304" charset="0"/>
                  <a:ea typeface="微软雅黑" panose="020B0503020204020204" pitchFamily="34" charset="-122"/>
                </a:rPr>
                <a:t>风险严重区</a:t>
              </a:r>
              <a:endParaRPr lang="zh-CN" altLang="en-US" sz="2250" b="1">
                <a:solidFill>
                  <a:schemeClr val="lt1"/>
                </a:solidFill>
                <a:latin typeface="Times New Roman" panose="02020603050405020304" charset="0"/>
                <a:ea typeface="微软雅黑" panose="020B0503020204020204" pitchFamily="34" charset="-122"/>
              </a:endParaRPr>
            </a:p>
          </p:txBody>
        </p:sp>
        <p:sp>
          <p:nvSpPr>
            <p:cNvPr id="8" name="文本框 7"/>
            <p:cNvSpPr txBox="1"/>
            <p:nvPr>
              <p:custDataLst>
                <p:tags r:id="rId10"/>
              </p:custDataLst>
            </p:nvPr>
          </p:nvSpPr>
          <p:spPr>
            <a:xfrm>
              <a:off x="2444" y="4755"/>
              <a:ext cx="2560" cy="543"/>
            </a:xfrm>
            <a:prstGeom prst="roundRect">
              <a:avLst/>
            </a:prstGeom>
            <a:solidFill>
              <a:schemeClr val="accent3"/>
            </a:solidFill>
            <a:ln>
              <a:noFill/>
            </a:ln>
          </p:spPr>
          <p:txBody>
            <a:bodyPr wrap="square" rtlCol="0" anchor="t">
              <a:spAutoFit/>
            </a:bodyPr>
            <a:lstStyle/>
            <a:p>
              <a:pPr algn="ctr"/>
              <a:r>
                <a:rPr lang="zh-CN" altLang="en-US" sz="2250" b="1">
                  <a:solidFill>
                    <a:schemeClr val="lt1"/>
                  </a:solidFill>
                  <a:latin typeface="Times New Roman" panose="02020603050405020304" charset="0"/>
                  <a:ea typeface="微软雅黑" panose="020B0503020204020204" pitchFamily="34" charset="-122"/>
                </a:rPr>
                <a:t>暂不解决</a:t>
              </a:r>
              <a:endParaRPr lang="zh-CN" altLang="en-US" sz="2250" b="1">
                <a:solidFill>
                  <a:schemeClr val="lt1"/>
                </a:solidFill>
                <a:latin typeface="Times New Roman" panose="02020603050405020304" charset="0"/>
                <a:ea typeface="微软雅黑" panose="020B0503020204020204" pitchFamily="34" charset="-122"/>
              </a:endParaRPr>
            </a:p>
          </p:txBody>
        </p:sp>
        <p:sp>
          <p:nvSpPr>
            <p:cNvPr id="9" name="文本框 8"/>
            <p:cNvSpPr txBox="1"/>
            <p:nvPr>
              <p:custDataLst>
                <p:tags r:id="rId11"/>
              </p:custDataLst>
            </p:nvPr>
          </p:nvSpPr>
          <p:spPr>
            <a:xfrm>
              <a:off x="8489" y="4755"/>
              <a:ext cx="2560" cy="543"/>
            </a:xfrm>
            <a:prstGeom prst="roundRect">
              <a:avLst/>
            </a:prstGeom>
            <a:solidFill>
              <a:schemeClr val="accent3"/>
            </a:solidFill>
            <a:ln>
              <a:noFill/>
            </a:ln>
          </p:spPr>
          <p:txBody>
            <a:bodyPr wrap="square" rtlCol="0" anchor="t">
              <a:spAutoFit/>
            </a:bodyPr>
            <a:lstStyle/>
            <a:p>
              <a:pPr algn="ctr"/>
              <a:r>
                <a:rPr lang="zh-CN" altLang="en-US" sz="2250" b="1">
                  <a:solidFill>
                    <a:schemeClr val="lt1"/>
                  </a:solidFill>
                  <a:latin typeface="Times New Roman" panose="02020603050405020304" charset="0"/>
                  <a:ea typeface="微软雅黑" panose="020B0503020204020204" pitchFamily="34" charset="-122"/>
                </a:rPr>
                <a:t>必须断根</a:t>
              </a:r>
              <a:endParaRPr lang="zh-CN" altLang="en-US" sz="2250" b="1">
                <a:solidFill>
                  <a:schemeClr val="lt1"/>
                </a:solidFill>
                <a:latin typeface="Times New Roman" panose="02020603050405020304" charset="0"/>
                <a:ea typeface="微软雅黑" panose="020B0503020204020204" pitchFamily="34" charset="-122"/>
              </a:endParaRPr>
            </a:p>
          </p:txBody>
        </p:sp>
        <p:sp>
          <p:nvSpPr>
            <p:cNvPr id="10" name="文本框 9"/>
            <p:cNvSpPr txBox="1"/>
            <p:nvPr>
              <p:custDataLst>
                <p:tags r:id="rId12"/>
              </p:custDataLst>
            </p:nvPr>
          </p:nvSpPr>
          <p:spPr>
            <a:xfrm>
              <a:off x="5349" y="6200"/>
              <a:ext cx="2560" cy="543"/>
            </a:xfrm>
            <a:prstGeom prst="roundRect">
              <a:avLst/>
            </a:prstGeom>
            <a:solidFill>
              <a:srgbClr val="00B050"/>
            </a:solidFill>
            <a:ln>
              <a:noFill/>
            </a:ln>
          </p:spPr>
          <p:txBody>
            <a:bodyPr wrap="square" rtlCol="0" anchor="t">
              <a:spAutoFit/>
            </a:bodyPr>
            <a:lstStyle/>
            <a:p>
              <a:pPr algn="ctr"/>
              <a:r>
                <a:rPr lang="zh-CN" altLang="en-US" sz="2250" b="1">
                  <a:solidFill>
                    <a:schemeClr val="lt1"/>
                  </a:solidFill>
                  <a:latin typeface="Times New Roman" panose="02020603050405020304" charset="0"/>
                  <a:ea typeface="微软雅黑" panose="020B0503020204020204" pitchFamily="34" charset="-122"/>
                </a:rPr>
                <a:t>必须预防</a:t>
              </a:r>
              <a:endParaRPr lang="zh-CN" altLang="en-US" sz="2250" b="1">
                <a:solidFill>
                  <a:schemeClr val="lt1"/>
                </a:solidFill>
                <a:latin typeface="Times New Roman" panose="02020603050405020304" charset="0"/>
                <a:ea typeface="微软雅黑" panose="020B0503020204020204" pitchFamily="34" charset="-122"/>
              </a:endParaRPr>
            </a:p>
          </p:txBody>
        </p:sp>
        <p:cxnSp>
          <p:nvCxnSpPr>
            <p:cNvPr id="11" name="直接连接符 10"/>
            <p:cNvCxnSpPr/>
            <p:nvPr>
              <p:custDataLst>
                <p:tags r:id="rId13"/>
              </p:custDataLst>
            </p:nvPr>
          </p:nvCxnSpPr>
          <p:spPr>
            <a:xfrm>
              <a:off x="3576" y="3083"/>
              <a:ext cx="618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14"/>
              </p:custDataLst>
            </p:nvPr>
          </p:nvCxnSpPr>
          <p:spPr>
            <a:xfrm>
              <a:off x="6696" y="4658"/>
              <a:ext cx="307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1" name="任意多边形 20"/>
          <p:cNvSpPr/>
          <p:nvPr>
            <p:custDataLst>
              <p:tags r:id="rId15"/>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任意多边形 22"/>
          <p:cNvSpPr/>
          <p:nvPr>
            <p:custDataLst>
              <p:tags r:id="rId16"/>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04  </a:t>
            </a:r>
            <a:r>
              <a:rPr lang="zh-CN" altLang="en-US" sz="3000">
                <a:solidFill>
                  <a:schemeClr val="accent1"/>
                </a:solidFill>
                <a:latin typeface="Times New Roman" panose="02020603050405020304" charset="0"/>
                <a:ea typeface="微软雅黑" panose="020B0503020204020204" pitchFamily="34" charset="-122"/>
                <a:sym typeface="+mn-ea"/>
              </a:rPr>
              <a:t>消除不安全的生产隐患</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38790" y="1159938"/>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风险评估矩阵</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4" name="文本框 3"/>
          <p:cNvSpPr txBox="1"/>
          <p:nvPr>
            <p:custDataLst>
              <p:tags r:id="rId2"/>
            </p:custDataLst>
          </p:nvPr>
        </p:nvSpPr>
        <p:spPr>
          <a:xfrm>
            <a:off x="638790" y="1606827"/>
            <a:ext cx="6143288" cy="437515"/>
          </a:xfrm>
          <a:prstGeom prst="rect">
            <a:avLst/>
          </a:prstGeom>
          <a:noFill/>
        </p:spPr>
        <p:txBody>
          <a:bodyPr wrap="square" rtlCol="0" anchor="t">
            <a:spAutoFit/>
          </a:bodyPr>
          <a:lstStyle/>
          <a:p>
            <a:pPr algn="l"/>
            <a:r>
              <a:rPr lang="zh-CN" altLang="en-US" sz="2250">
                <a:solidFill>
                  <a:schemeClr val="dk1">
                    <a:lumMod val="75000"/>
                    <a:lumOff val="25000"/>
                  </a:schemeClr>
                </a:solidFill>
                <a:latin typeface="Times New Roman" panose="02020603050405020304" charset="0"/>
                <a:ea typeface="微软雅黑" panose="020B0503020204020204" pitchFamily="34" charset="-122"/>
              </a:rPr>
              <a:t>依据人身财产损失和发生概率判定风险等级</a:t>
            </a:r>
            <a:endParaRPr lang="zh-CN" altLang="en-US" sz="2250">
              <a:solidFill>
                <a:schemeClr val="dk1">
                  <a:lumMod val="75000"/>
                  <a:lumOff val="25000"/>
                </a:schemeClr>
              </a:solidFill>
              <a:latin typeface="Times New Roman" panose="02020603050405020304" charset="0"/>
              <a:ea typeface="微软雅黑" panose="020B0503020204020204" pitchFamily="34" charset="-122"/>
            </a:endParaRPr>
          </a:p>
        </p:txBody>
      </p:sp>
      <p:pic>
        <p:nvPicPr>
          <p:cNvPr id="1026" name="Picture 2"/>
          <p:cNvPicPr>
            <a:picLocks noChangeAspect="1" noChangeArrowheads="1"/>
          </p:cNvPicPr>
          <p:nvPr/>
        </p:nvPicPr>
        <p:blipFill>
          <a:blip r:embed="rId3" cstate="print">
            <a:clrChange>
              <a:clrFrom>
                <a:srgbClr val="FFFFFF">
                  <a:alpha val="100000"/>
                </a:srgbClr>
              </a:clrFrom>
              <a:clrTo>
                <a:srgbClr val="FFFFFF">
                  <a:alpha val="100000"/>
                  <a:alpha val="0"/>
                </a:srgbClr>
              </a:clrTo>
            </a:clrChange>
          </a:blip>
          <a:srcRect l="15074" t="15182" r="31535" b="22640"/>
          <a:stretch>
            <a:fillRect/>
          </a:stretch>
        </p:blipFill>
        <p:spPr bwMode="auto">
          <a:xfrm>
            <a:off x="1875790" y="2204085"/>
            <a:ext cx="9363075" cy="4888865"/>
          </a:xfrm>
          <a:prstGeom prst="rect">
            <a:avLst/>
          </a:prstGeom>
          <a:noFill/>
          <a:ln w="9525">
            <a:noFill/>
            <a:miter lim="800000"/>
            <a:headEnd/>
            <a:tailEnd/>
          </a:ln>
        </p:spPr>
      </p:pic>
      <p:sp>
        <p:nvSpPr>
          <p:cNvPr id="21" name="任意多边形 20"/>
          <p:cNvSpPr/>
          <p:nvPr>
            <p:custDataLst>
              <p:tags r:id="rId4"/>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任意多边形 22"/>
          <p:cNvSpPr/>
          <p:nvPr>
            <p:custDataLst>
              <p:tags r:id="rId5"/>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04  </a:t>
            </a:r>
            <a:r>
              <a:rPr lang="zh-CN" altLang="en-US" sz="3000">
                <a:solidFill>
                  <a:schemeClr val="accent1"/>
                </a:solidFill>
                <a:latin typeface="Times New Roman" panose="02020603050405020304" charset="0"/>
                <a:ea typeface="微软雅黑" panose="020B0503020204020204" pitchFamily="34" charset="-122"/>
                <a:sym typeface="+mn-ea"/>
              </a:rPr>
              <a:t>消除不安全的生产隐患</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38790" y="1446958"/>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聚焦关键风险</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 name="文本框 1"/>
          <p:cNvSpPr txBox="1"/>
          <p:nvPr>
            <p:custDataLst>
              <p:tags r:id="rId2"/>
            </p:custDataLst>
          </p:nvPr>
        </p:nvSpPr>
        <p:spPr>
          <a:xfrm>
            <a:off x="925810" y="2391346"/>
            <a:ext cx="5714686" cy="437515"/>
          </a:xfrm>
          <a:prstGeom prst="rect">
            <a:avLst/>
          </a:prstGeom>
          <a:noFill/>
        </p:spPr>
        <p:txBody>
          <a:bodyPr wrap="square" rtlCol="0" anchor="t">
            <a:spAutoFit/>
          </a:bodyPr>
          <a:lstStyle/>
          <a:p>
            <a:pPr algn="l"/>
            <a:r>
              <a:rPr lang="zh-CN" altLang="en-US" sz="2250">
                <a:solidFill>
                  <a:schemeClr val="dk1">
                    <a:lumMod val="75000"/>
                    <a:lumOff val="25000"/>
                  </a:schemeClr>
                </a:solidFill>
                <a:latin typeface="Times New Roman" panose="02020603050405020304" charset="0"/>
                <a:ea typeface="微软雅黑" panose="020B0503020204020204" pitchFamily="34" charset="-122"/>
              </a:rPr>
              <a:t>你公司最大的风险是什么?为什么?</a:t>
            </a:r>
            <a:endParaRPr lang="zh-CN" altLang="en-US" sz="2250">
              <a:solidFill>
                <a:schemeClr val="dk1">
                  <a:lumMod val="75000"/>
                  <a:lumOff val="25000"/>
                </a:schemeClr>
              </a:solidFill>
              <a:latin typeface="Times New Roman" panose="02020603050405020304" charset="0"/>
              <a:ea typeface="微软雅黑" panose="020B0503020204020204" pitchFamily="34" charset="-122"/>
            </a:endParaRPr>
          </a:p>
        </p:txBody>
      </p:sp>
      <p:grpSp>
        <p:nvGrpSpPr>
          <p:cNvPr id="12" name="组合 11"/>
          <p:cNvGrpSpPr/>
          <p:nvPr/>
        </p:nvGrpSpPr>
        <p:grpSpPr>
          <a:xfrm>
            <a:off x="900352" y="3502959"/>
            <a:ext cx="11255850" cy="2907614"/>
            <a:chOff x="1993" y="1808"/>
            <a:chExt cx="9706" cy="2507"/>
          </a:xfrm>
        </p:grpSpPr>
        <p:sp>
          <p:nvSpPr>
            <p:cNvPr id="5" name="矩形 4"/>
            <p:cNvSpPr/>
            <p:nvPr>
              <p:custDataLst>
                <p:tags r:id="rId3"/>
              </p:custDataLst>
            </p:nvPr>
          </p:nvSpPr>
          <p:spPr bwMode="auto">
            <a:xfrm>
              <a:off x="4948" y="1808"/>
              <a:ext cx="43" cy="1367"/>
            </a:xfrm>
            <a:prstGeom prst="rect">
              <a:avLst/>
            </a:prstGeom>
            <a:solidFill>
              <a:schemeClr val="accent1"/>
            </a:solidFill>
            <a:ln w="9525">
              <a:noFill/>
              <a:round/>
            </a:ln>
          </p:spPr>
          <p:txBody>
            <a:bodyPr vert="horz" wrap="square" lIns="96435" tIns="48217" rIns="96435" bIns="48217" numCol="1" rtlCol="0" anchor="t" anchorCtr="0" compatLnSpc="1">
              <a:normAutofit/>
            </a:bodyPr>
            <a:lstStyle/>
            <a:p>
              <a:pPr algn="ctr"/>
              <a:endParaRPr lang="zh-CN" altLang="en-US" sz="1900">
                <a:solidFill>
                  <a:schemeClr val="dk1"/>
                </a:solidFill>
                <a:sym typeface="Arial" panose="020B0604020202020204" pitchFamily="34" charset="0"/>
              </a:endParaRPr>
            </a:p>
          </p:txBody>
        </p:sp>
        <p:sp>
          <p:nvSpPr>
            <p:cNvPr id="6" name="矩形 5"/>
            <p:cNvSpPr/>
            <p:nvPr>
              <p:custDataLst>
                <p:tags r:id="rId4"/>
              </p:custDataLst>
            </p:nvPr>
          </p:nvSpPr>
          <p:spPr bwMode="auto">
            <a:xfrm>
              <a:off x="7905" y="2104"/>
              <a:ext cx="43" cy="1367"/>
            </a:xfrm>
            <a:prstGeom prst="rect">
              <a:avLst/>
            </a:prstGeom>
            <a:solidFill>
              <a:schemeClr val="accent2"/>
            </a:solidFill>
            <a:ln w="9525">
              <a:noFill/>
              <a:round/>
            </a:ln>
          </p:spPr>
          <p:txBody>
            <a:bodyPr vert="horz" wrap="square" lIns="96435" tIns="48217" rIns="96435" bIns="48217" numCol="1" rtlCol="0" anchor="t" anchorCtr="0" compatLnSpc="1">
              <a:normAutofit/>
            </a:bodyPr>
            <a:lstStyle/>
            <a:p>
              <a:pPr algn="ctr"/>
              <a:endParaRPr lang="zh-CN" altLang="en-US" sz="1900">
                <a:solidFill>
                  <a:schemeClr val="dk1"/>
                </a:solidFill>
                <a:sym typeface="Arial" panose="020B0604020202020204" pitchFamily="34" charset="0"/>
              </a:endParaRPr>
            </a:p>
          </p:txBody>
        </p:sp>
        <p:grpSp>
          <p:nvGrpSpPr>
            <p:cNvPr id="7" name="组合 6"/>
            <p:cNvGrpSpPr/>
            <p:nvPr>
              <p:custDataLst>
                <p:tags r:id="rId5"/>
              </p:custDataLst>
            </p:nvPr>
          </p:nvGrpSpPr>
          <p:grpSpPr>
            <a:xfrm>
              <a:off x="7110" y="3316"/>
              <a:ext cx="382" cy="419"/>
              <a:chOff x="7016751" y="4257673"/>
              <a:chExt cx="447675" cy="492127"/>
            </a:xfrm>
            <a:solidFill>
              <a:schemeClr val="accent2">
                <a:lumMod val="60000"/>
                <a:lumOff val="40000"/>
              </a:schemeClr>
            </a:solidFill>
          </p:grpSpPr>
          <p:sp>
            <p:nvSpPr>
              <p:cNvPr id="8" name="Oval 116"/>
              <p:cNvSpPr>
                <a:spLocks noChangeArrowheads="1"/>
              </p:cNvSpPr>
              <p:nvPr>
                <p:custDataLst>
                  <p:tags r:id="rId6"/>
                </p:custDataLst>
              </p:nvPr>
            </p:nvSpPr>
            <p:spPr bwMode="auto">
              <a:xfrm>
                <a:off x="7070726" y="4257677"/>
                <a:ext cx="106363" cy="106363"/>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normAutofit fontScale="25000" lnSpcReduction="20000"/>
              </a:bodyPr>
              <a:lstStyle/>
              <a:p>
                <a:endParaRPr lang="zh-CN" altLang="en-US" sz="1900">
                  <a:solidFill>
                    <a:schemeClr val="dk1"/>
                  </a:solidFill>
                  <a:sym typeface="Arial" panose="020B0604020202020204" pitchFamily="34" charset="0"/>
                </a:endParaRPr>
              </a:p>
            </p:txBody>
          </p:sp>
          <p:sp>
            <p:nvSpPr>
              <p:cNvPr id="9" name="Oval 117"/>
              <p:cNvSpPr>
                <a:spLocks noChangeArrowheads="1"/>
              </p:cNvSpPr>
              <p:nvPr>
                <p:custDataLst>
                  <p:tags r:id="rId7"/>
                </p:custDataLst>
              </p:nvPr>
            </p:nvSpPr>
            <p:spPr bwMode="auto">
              <a:xfrm>
                <a:off x="7245351" y="4257673"/>
                <a:ext cx="104775" cy="106363"/>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normAutofit fontScale="25000" lnSpcReduction="20000"/>
              </a:bodyPr>
              <a:lstStyle/>
              <a:p>
                <a:endParaRPr lang="zh-CN" altLang="en-US" sz="1900">
                  <a:solidFill>
                    <a:schemeClr val="dk1"/>
                  </a:solidFill>
                  <a:sym typeface="Arial" panose="020B0604020202020204" pitchFamily="34" charset="0"/>
                </a:endParaRPr>
              </a:p>
            </p:txBody>
          </p:sp>
          <p:sp>
            <p:nvSpPr>
              <p:cNvPr id="10" name="Freeform 118"/>
              <p:cNvSpPr/>
              <p:nvPr>
                <p:custDataLst>
                  <p:tags r:id="rId8"/>
                </p:custDataLst>
              </p:nvPr>
            </p:nvSpPr>
            <p:spPr bwMode="auto">
              <a:xfrm>
                <a:off x="7331076" y="4683124"/>
                <a:ext cx="55563" cy="66675"/>
              </a:xfrm>
              <a:custGeom>
                <a:avLst/>
                <a:gdLst>
                  <a:gd name="T0" fmla="*/ 0 w 26"/>
                  <a:gd name="T1" fmla="*/ 0 h 31"/>
                  <a:gd name="T2" fmla="*/ 0 w 26"/>
                  <a:gd name="T3" fmla="*/ 18 h 31"/>
                  <a:gd name="T4" fmla="*/ 13 w 26"/>
                  <a:gd name="T5" fmla="*/ 31 h 31"/>
                  <a:gd name="T6" fmla="*/ 13 w 26"/>
                  <a:gd name="T7" fmla="*/ 31 h 31"/>
                  <a:gd name="T8" fmla="*/ 26 w 26"/>
                  <a:gd name="T9" fmla="*/ 18 h 31"/>
                  <a:gd name="T10" fmla="*/ 26 w 26"/>
                  <a:gd name="T11" fmla="*/ 0 h 31"/>
                  <a:gd name="T12" fmla="*/ 0 w 2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6" h="31">
                    <a:moveTo>
                      <a:pt x="0" y="0"/>
                    </a:moveTo>
                    <a:cubicBezTo>
                      <a:pt x="0" y="18"/>
                      <a:pt x="0" y="18"/>
                      <a:pt x="0" y="18"/>
                    </a:cubicBezTo>
                    <a:cubicBezTo>
                      <a:pt x="0" y="25"/>
                      <a:pt x="6" y="31"/>
                      <a:pt x="13" y="31"/>
                    </a:cubicBezTo>
                    <a:cubicBezTo>
                      <a:pt x="13" y="31"/>
                      <a:pt x="13" y="31"/>
                      <a:pt x="13" y="31"/>
                    </a:cubicBezTo>
                    <a:cubicBezTo>
                      <a:pt x="21" y="31"/>
                      <a:pt x="26" y="25"/>
                      <a:pt x="26" y="18"/>
                    </a:cubicBezTo>
                    <a:cubicBezTo>
                      <a:pt x="26" y="0"/>
                      <a:pt x="26" y="0"/>
                      <a:pt x="26" y="0"/>
                    </a:cubicBez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normAutofit fontScale="25000" lnSpcReduction="20000"/>
              </a:bodyPr>
              <a:lstStyle/>
              <a:p>
                <a:endParaRPr lang="zh-CN" altLang="en-US" sz="1900">
                  <a:solidFill>
                    <a:schemeClr val="dk1"/>
                  </a:solidFill>
                  <a:sym typeface="Arial" panose="020B0604020202020204" pitchFamily="34" charset="0"/>
                </a:endParaRPr>
              </a:p>
            </p:txBody>
          </p:sp>
          <p:sp>
            <p:nvSpPr>
              <p:cNvPr id="11" name="Freeform 119"/>
              <p:cNvSpPr>
                <a:spLocks noEditPoints="1"/>
              </p:cNvSpPr>
              <p:nvPr>
                <p:custDataLst>
                  <p:tags r:id="rId9"/>
                </p:custDataLst>
              </p:nvPr>
            </p:nvSpPr>
            <p:spPr bwMode="auto">
              <a:xfrm>
                <a:off x="7016751" y="4360862"/>
                <a:ext cx="447675" cy="388938"/>
              </a:xfrm>
              <a:custGeom>
                <a:avLst/>
                <a:gdLst>
                  <a:gd name="T0" fmla="*/ 191 w 209"/>
                  <a:gd name="T1" fmla="*/ 93 h 182"/>
                  <a:gd name="T2" fmla="*/ 182 w 209"/>
                  <a:gd name="T3" fmla="*/ 83 h 182"/>
                  <a:gd name="T4" fmla="*/ 182 w 209"/>
                  <a:gd name="T5" fmla="*/ 80 h 182"/>
                  <a:gd name="T6" fmla="*/ 166 w 209"/>
                  <a:gd name="T7" fmla="*/ 15 h 182"/>
                  <a:gd name="T8" fmla="*/ 148 w 209"/>
                  <a:gd name="T9" fmla="*/ 0 h 182"/>
                  <a:gd name="T10" fmla="*/ 148 w 209"/>
                  <a:gd name="T11" fmla="*/ 0 h 182"/>
                  <a:gd name="T12" fmla="*/ 142 w 209"/>
                  <a:gd name="T13" fmla="*/ 1 h 182"/>
                  <a:gd name="T14" fmla="*/ 137 w 209"/>
                  <a:gd name="T15" fmla="*/ 3 h 182"/>
                  <a:gd name="T16" fmla="*/ 124 w 209"/>
                  <a:gd name="T17" fmla="*/ 20 h 182"/>
                  <a:gd name="T18" fmla="*/ 124 w 209"/>
                  <a:gd name="T19" fmla="*/ 21 h 182"/>
                  <a:gd name="T20" fmla="*/ 117 w 209"/>
                  <a:gd name="T21" fmla="*/ 43 h 182"/>
                  <a:gd name="T22" fmla="*/ 90 w 209"/>
                  <a:gd name="T23" fmla="*/ 48 h 182"/>
                  <a:gd name="T24" fmla="*/ 82 w 209"/>
                  <a:gd name="T25" fmla="*/ 53 h 182"/>
                  <a:gd name="T26" fmla="*/ 65 w 209"/>
                  <a:gd name="T27" fmla="*/ 45 h 182"/>
                  <a:gd name="T28" fmla="*/ 58 w 209"/>
                  <a:gd name="T29" fmla="*/ 21 h 182"/>
                  <a:gd name="T30" fmla="*/ 58 w 209"/>
                  <a:gd name="T31" fmla="*/ 20 h 182"/>
                  <a:gd name="T32" fmla="*/ 44 w 209"/>
                  <a:gd name="T33" fmla="*/ 3 h 182"/>
                  <a:gd name="T34" fmla="*/ 39 w 209"/>
                  <a:gd name="T35" fmla="*/ 1 h 182"/>
                  <a:gd name="T36" fmla="*/ 34 w 209"/>
                  <a:gd name="T37" fmla="*/ 0 h 182"/>
                  <a:gd name="T38" fmla="*/ 34 w 209"/>
                  <a:gd name="T39" fmla="*/ 0 h 182"/>
                  <a:gd name="T40" fmla="*/ 13 w 209"/>
                  <a:gd name="T41" fmla="*/ 15 h 182"/>
                  <a:gd name="T42" fmla="*/ 1 w 209"/>
                  <a:gd name="T43" fmla="*/ 69 h 182"/>
                  <a:gd name="T44" fmla="*/ 8 w 209"/>
                  <a:gd name="T45" fmla="*/ 86 h 182"/>
                  <a:gd name="T46" fmla="*/ 8 w 209"/>
                  <a:gd name="T47" fmla="*/ 169 h 182"/>
                  <a:gd name="T48" fmla="*/ 21 w 209"/>
                  <a:gd name="T49" fmla="*/ 182 h 182"/>
                  <a:gd name="T50" fmla="*/ 34 w 209"/>
                  <a:gd name="T51" fmla="*/ 169 h 182"/>
                  <a:gd name="T52" fmla="*/ 34 w 209"/>
                  <a:gd name="T53" fmla="*/ 91 h 182"/>
                  <a:gd name="T54" fmla="*/ 46 w 209"/>
                  <a:gd name="T55" fmla="*/ 78 h 182"/>
                  <a:gd name="T56" fmla="*/ 50 w 209"/>
                  <a:gd name="T57" fmla="*/ 58 h 182"/>
                  <a:gd name="T58" fmla="*/ 89 w 209"/>
                  <a:gd name="T59" fmla="*/ 73 h 182"/>
                  <a:gd name="T60" fmla="*/ 90 w 209"/>
                  <a:gd name="T61" fmla="*/ 73 h 182"/>
                  <a:gd name="T62" fmla="*/ 99 w 209"/>
                  <a:gd name="T63" fmla="*/ 67 h 182"/>
                  <a:gd name="T64" fmla="*/ 131 w 209"/>
                  <a:gd name="T65" fmla="*/ 56 h 182"/>
                  <a:gd name="T66" fmla="*/ 136 w 209"/>
                  <a:gd name="T67" fmla="*/ 78 h 182"/>
                  <a:gd name="T68" fmla="*/ 145 w 209"/>
                  <a:gd name="T69" fmla="*/ 90 h 182"/>
                  <a:gd name="T70" fmla="*/ 151 w 209"/>
                  <a:gd name="T71" fmla="*/ 90 h 182"/>
                  <a:gd name="T72" fmla="*/ 159 w 209"/>
                  <a:gd name="T73" fmla="*/ 81 h 182"/>
                  <a:gd name="T74" fmla="*/ 147 w 209"/>
                  <a:gd name="T75" fmla="*/ 41 h 182"/>
                  <a:gd name="T76" fmla="*/ 150 w 209"/>
                  <a:gd name="T77" fmla="*/ 40 h 182"/>
                  <a:gd name="T78" fmla="*/ 163 w 209"/>
                  <a:gd name="T79" fmla="*/ 83 h 182"/>
                  <a:gd name="T80" fmla="*/ 154 w 209"/>
                  <a:gd name="T81" fmla="*/ 93 h 182"/>
                  <a:gd name="T82" fmla="*/ 135 w 209"/>
                  <a:gd name="T83" fmla="*/ 93 h 182"/>
                  <a:gd name="T84" fmla="*/ 135 w 209"/>
                  <a:gd name="T85" fmla="*/ 147 h 182"/>
                  <a:gd name="T86" fmla="*/ 209 w 209"/>
                  <a:gd name="T87" fmla="*/ 147 h 182"/>
                  <a:gd name="T88" fmla="*/ 209 w 209"/>
                  <a:gd name="T89" fmla="*/ 93 h 182"/>
                  <a:gd name="T90" fmla="*/ 191 w 209"/>
                  <a:gd name="T91" fmla="*/ 93 h 182"/>
                  <a:gd name="T92" fmla="*/ 160 w 209"/>
                  <a:gd name="T93" fmla="*/ 93 h 182"/>
                  <a:gd name="T94" fmla="*/ 165 w 209"/>
                  <a:gd name="T95" fmla="*/ 89 h 182"/>
                  <a:gd name="T96" fmla="*/ 172 w 209"/>
                  <a:gd name="T97" fmla="*/ 92 h 182"/>
                  <a:gd name="T98" fmla="*/ 174 w 209"/>
                  <a:gd name="T99" fmla="*/ 92 h 182"/>
                  <a:gd name="T100" fmla="*/ 179 w 209"/>
                  <a:gd name="T101" fmla="*/ 89 h 182"/>
                  <a:gd name="T102" fmla="*/ 184 w 209"/>
                  <a:gd name="T103" fmla="*/ 93 h 182"/>
                  <a:gd name="T104" fmla="*/ 160 w 209"/>
                  <a:gd name="T105" fmla="*/ 9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9" h="182">
                    <a:moveTo>
                      <a:pt x="191" y="93"/>
                    </a:moveTo>
                    <a:cubicBezTo>
                      <a:pt x="190" y="88"/>
                      <a:pt x="186" y="84"/>
                      <a:pt x="182" y="83"/>
                    </a:cubicBezTo>
                    <a:cubicBezTo>
                      <a:pt x="182" y="82"/>
                      <a:pt x="182" y="81"/>
                      <a:pt x="182" y="80"/>
                    </a:cubicBezTo>
                    <a:cubicBezTo>
                      <a:pt x="181" y="74"/>
                      <a:pt x="166" y="15"/>
                      <a:pt x="166" y="15"/>
                    </a:cubicBezTo>
                    <a:cubicBezTo>
                      <a:pt x="163" y="5"/>
                      <a:pt x="157" y="0"/>
                      <a:pt x="148" y="0"/>
                    </a:cubicBezTo>
                    <a:cubicBezTo>
                      <a:pt x="148" y="0"/>
                      <a:pt x="148" y="0"/>
                      <a:pt x="148" y="0"/>
                    </a:cubicBezTo>
                    <a:cubicBezTo>
                      <a:pt x="148" y="0"/>
                      <a:pt x="145" y="0"/>
                      <a:pt x="142" y="1"/>
                    </a:cubicBezTo>
                    <a:cubicBezTo>
                      <a:pt x="140" y="1"/>
                      <a:pt x="137" y="3"/>
                      <a:pt x="137" y="3"/>
                    </a:cubicBezTo>
                    <a:cubicBezTo>
                      <a:pt x="131" y="6"/>
                      <a:pt x="125" y="12"/>
                      <a:pt x="124" y="20"/>
                    </a:cubicBezTo>
                    <a:cubicBezTo>
                      <a:pt x="124" y="20"/>
                      <a:pt x="124" y="20"/>
                      <a:pt x="124" y="21"/>
                    </a:cubicBezTo>
                    <a:cubicBezTo>
                      <a:pt x="122" y="32"/>
                      <a:pt x="120" y="40"/>
                      <a:pt x="117" y="43"/>
                    </a:cubicBezTo>
                    <a:cubicBezTo>
                      <a:pt x="113" y="47"/>
                      <a:pt x="105" y="48"/>
                      <a:pt x="90" y="48"/>
                    </a:cubicBezTo>
                    <a:cubicBezTo>
                      <a:pt x="86" y="48"/>
                      <a:pt x="83" y="50"/>
                      <a:pt x="82" y="53"/>
                    </a:cubicBezTo>
                    <a:cubicBezTo>
                      <a:pt x="73" y="51"/>
                      <a:pt x="67" y="48"/>
                      <a:pt x="65" y="45"/>
                    </a:cubicBezTo>
                    <a:cubicBezTo>
                      <a:pt x="61" y="41"/>
                      <a:pt x="60" y="33"/>
                      <a:pt x="58" y="21"/>
                    </a:cubicBezTo>
                    <a:cubicBezTo>
                      <a:pt x="58" y="20"/>
                      <a:pt x="58" y="20"/>
                      <a:pt x="58" y="20"/>
                    </a:cubicBezTo>
                    <a:cubicBezTo>
                      <a:pt x="57" y="12"/>
                      <a:pt x="51" y="6"/>
                      <a:pt x="44" y="3"/>
                    </a:cubicBezTo>
                    <a:cubicBezTo>
                      <a:pt x="44" y="3"/>
                      <a:pt x="42" y="1"/>
                      <a:pt x="39" y="1"/>
                    </a:cubicBezTo>
                    <a:cubicBezTo>
                      <a:pt x="37" y="0"/>
                      <a:pt x="34" y="0"/>
                      <a:pt x="34" y="0"/>
                    </a:cubicBezTo>
                    <a:cubicBezTo>
                      <a:pt x="34" y="0"/>
                      <a:pt x="34" y="0"/>
                      <a:pt x="34" y="0"/>
                    </a:cubicBezTo>
                    <a:cubicBezTo>
                      <a:pt x="25" y="0"/>
                      <a:pt x="15" y="5"/>
                      <a:pt x="13" y="15"/>
                    </a:cubicBezTo>
                    <a:cubicBezTo>
                      <a:pt x="1" y="69"/>
                      <a:pt x="1" y="69"/>
                      <a:pt x="1" y="69"/>
                    </a:cubicBezTo>
                    <a:cubicBezTo>
                      <a:pt x="0" y="76"/>
                      <a:pt x="3" y="82"/>
                      <a:pt x="8" y="86"/>
                    </a:cubicBezTo>
                    <a:cubicBezTo>
                      <a:pt x="8" y="169"/>
                      <a:pt x="8" y="169"/>
                      <a:pt x="8" y="169"/>
                    </a:cubicBezTo>
                    <a:cubicBezTo>
                      <a:pt x="8" y="176"/>
                      <a:pt x="14" y="182"/>
                      <a:pt x="21" y="182"/>
                    </a:cubicBezTo>
                    <a:cubicBezTo>
                      <a:pt x="29" y="182"/>
                      <a:pt x="34" y="176"/>
                      <a:pt x="34" y="169"/>
                    </a:cubicBezTo>
                    <a:cubicBezTo>
                      <a:pt x="34" y="91"/>
                      <a:pt x="34" y="91"/>
                      <a:pt x="34" y="91"/>
                    </a:cubicBezTo>
                    <a:cubicBezTo>
                      <a:pt x="40" y="89"/>
                      <a:pt x="44" y="85"/>
                      <a:pt x="46" y="78"/>
                    </a:cubicBezTo>
                    <a:cubicBezTo>
                      <a:pt x="50" y="58"/>
                      <a:pt x="50" y="58"/>
                      <a:pt x="50" y="58"/>
                    </a:cubicBezTo>
                    <a:cubicBezTo>
                      <a:pt x="57" y="66"/>
                      <a:pt x="68" y="70"/>
                      <a:pt x="89" y="73"/>
                    </a:cubicBezTo>
                    <a:cubicBezTo>
                      <a:pt x="89" y="73"/>
                      <a:pt x="90" y="73"/>
                      <a:pt x="90" y="73"/>
                    </a:cubicBezTo>
                    <a:cubicBezTo>
                      <a:pt x="94" y="73"/>
                      <a:pt x="98" y="71"/>
                      <a:pt x="99" y="67"/>
                    </a:cubicBezTo>
                    <a:cubicBezTo>
                      <a:pt x="115" y="66"/>
                      <a:pt x="125" y="63"/>
                      <a:pt x="131" y="56"/>
                    </a:cubicBezTo>
                    <a:cubicBezTo>
                      <a:pt x="136" y="78"/>
                      <a:pt x="136" y="78"/>
                      <a:pt x="136" y="78"/>
                    </a:cubicBezTo>
                    <a:cubicBezTo>
                      <a:pt x="137" y="84"/>
                      <a:pt x="141" y="88"/>
                      <a:pt x="145" y="90"/>
                    </a:cubicBezTo>
                    <a:cubicBezTo>
                      <a:pt x="151" y="90"/>
                      <a:pt x="151" y="90"/>
                      <a:pt x="151" y="90"/>
                    </a:cubicBezTo>
                    <a:cubicBezTo>
                      <a:pt x="153" y="86"/>
                      <a:pt x="155" y="83"/>
                      <a:pt x="159" y="81"/>
                    </a:cubicBezTo>
                    <a:cubicBezTo>
                      <a:pt x="156" y="66"/>
                      <a:pt x="151" y="50"/>
                      <a:pt x="147" y="41"/>
                    </a:cubicBezTo>
                    <a:cubicBezTo>
                      <a:pt x="145" y="36"/>
                      <a:pt x="148" y="35"/>
                      <a:pt x="150" y="40"/>
                    </a:cubicBezTo>
                    <a:cubicBezTo>
                      <a:pt x="152" y="45"/>
                      <a:pt x="160" y="68"/>
                      <a:pt x="163" y="83"/>
                    </a:cubicBezTo>
                    <a:cubicBezTo>
                      <a:pt x="158" y="84"/>
                      <a:pt x="155" y="88"/>
                      <a:pt x="154" y="93"/>
                    </a:cubicBezTo>
                    <a:cubicBezTo>
                      <a:pt x="135" y="93"/>
                      <a:pt x="135" y="93"/>
                      <a:pt x="135" y="93"/>
                    </a:cubicBezTo>
                    <a:cubicBezTo>
                      <a:pt x="135" y="147"/>
                      <a:pt x="135" y="147"/>
                      <a:pt x="135" y="147"/>
                    </a:cubicBezTo>
                    <a:cubicBezTo>
                      <a:pt x="209" y="147"/>
                      <a:pt x="209" y="147"/>
                      <a:pt x="209" y="147"/>
                    </a:cubicBezTo>
                    <a:cubicBezTo>
                      <a:pt x="209" y="93"/>
                      <a:pt x="209" y="93"/>
                      <a:pt x="209" y="93"/>
                    </a:cubicBezTo>
                    <a:lnTo>
                      <a:pt x="191" y="93"/>
                    </a:lnTo>
                    <a:close/>
                    <a:moveTo>
                      <a:pt x="160" y="93"/>
                    </a:moveTo>
                    <a:cubicBezTo>
                      <a:pt x="161" y="91"/>
                      <a:pt x="163" y="89"/>
                      <a:pt x="165" y="89"/>
                    </a:cubicBezTo>
                    <a:cubicBezTo>
                      <a:pt x="167" y="91"/>
                      <a:pt x="170" y="92"/>
                      <a:pt x="172" y="92"/>
                    </a:cubicBezTo>
                    <a:cubicBezTo>
                      <a:pt x="173" y="92"/>
                      <a:pt x="174" y="92"/>
                      <a:pt x="174" y="92"/>
                    </a:cubicBezTo>
                    <a:cubicBezTo>
                      <a:pt x="176" y="91"/>
                      <a:pt x="178" y="90"/>
                      <a:pt x="179" y="89"/>
                    </a:cubicBezTo>
                    <a:cubicBezTo>
                      <a:pt x="182" y="89"/>
                      <a:pt x="183" y="91"/>
                      <a:pt x="184" y="93"/>
                    </a:cubicBezTo>
                    <a:lnTo>
                      <a:pt x="160" y="93"/>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normAutofit fontScale="97500" lnSpcReduction="10000"/>
              </a:bodyPr>
              <a:lstStyle/>
              <a:p>
                <a:endParaRPr lang="zh-CN" altLang="en-US" sz="1900" dirty="0">
                  <a:solidFill>
                    <a:schemeClr val="dk1"/>
                  </a:solidFill>
                  <a:sym typeface="Arial" panose="020B0604020202020204" pitchFamily="34" charset="0"/>
                </a:endParaRPr>
              </a:p>
            </p:txBody>
          </p:sp>
        </p:grpSp>
        <p:grpSp>
          <p:nvGrpSpPr>
            <p:cNvPr id="13" name="Group 46"/>
            <p:cNvGrpSpPr/>
            <p:nvPr>
              <p:custDataLst>
                <p:tags r:id="rId10"/>
              </p:custDataLst>
            </p:nvPr>
          </p:nvGrpSpPr>
          <p:grpSpPr bwMode="auto">
            <a:xfrm>
              <a:off x="5526" y="3008"/>
              <a:ext cx="445" cy="506"/>
              <a:chOff x="0" y="0"/>
              <a:chExt cx="361887" cy="411805"/>
            </a:xfrm>
            <a:solidFill>
              <a:schemeClr val="accent1">
                <a:lumMod val="60000"/>
                <a:lumOff val="40000"/>
              </a:schemeClr>
            </a:solidFill>
          </p:grpSpPr>
          <p:sp>
            <p:nvSpPr>
              <p:cNvPr id="14" name="Freeform 68"/>
              <p:cNvSpPr>
                <a:spLocks noEditPoints="1" noChangeArrowheads="1"/>
              </p:cNvSpPr>
              <p:nvPr>
                <p:custDataLst>
                  <p:tags r:id="rId11"/>
                </p:custDataLst>
              </p:nvPr>
            </p:nvSpPr>
            <p:spPr bwMode="auto">
              <a:xfrm>
                <a:off x="0" y="0"/>
                <a:ext cx="164722" cy="299495"/>
              </a:xfrm>
              <a:custGeom>
                <a:avLst/>
                <a:gdLst>
                  <a:gd name="T0" fmla="*/ 164722 w 50"/>
                  <a:gd name="T1" fmla="*/ 276200 h 90"/>
                  <a:gd name="T2" fmla="*/ 164722 w 50"/>
                  <a:gd name="T3" fmla="*/ 23294 h 90"/>
                  <a:gd name="T4" fmla="*/ 144955 w 50"/>
                  <a:gd name="T5" fmla="*/ 0 h 90"/>
                  <a:gd name="T6" fmla="*/ 19767 w 50"/>
                  <a:gd name="T7" fmla="*/ 0 h 90"/>
                  <a:gd name="T8" fmla="*/ 0 w 50"/>
                  <a:gd name="T9" fmla="*/ 23294 h 90"/>
                  <a:gd name="T10" fmla="*/ 0 w 50"/>
                  <a:gd name="T11" fmla="*/ 276200 h 90"/>
                  <a:gd name="T12" fmla="*/ 19767 w 50"/>
                  <a:gd name="T13" fmla="*/ 299494 h 90"/>
                  <a:gd name="T14" fmla="*/ 144955 w 50"/>
                  <a:gd name="T15" fmla="*/ 299494 h 90"/>
                  <a:gd name="T16" fmla="*/ 164722 w 50"/>
                  <a:gd name="T17" fmla="*/ 276200 h 90"/>
                  <a:gd name="T18" fmla="*/ 128483 w 50"/>
                  <a:gd name="T19" fmla="*/ 16639 h 90"/>
                  <a:gd name="T20" fmla="*/ 135072 w 50"/>
                  <a:gd name="T21" fmla="*/ 19966 h 90"/>
                  <a:gd name="T22" fmla="*/ 128483 w 50"/>
                  <a:gd name="T23" fmla="*/ 26622 h 90"/>
                  <a:gd name="T24" fmla="*/ 125189 w 50"/>
                  <a:gd name="T25" fmla="*/ 19966 h 90"/>
                  <a:gd name="T26" fmla="*/ 128483 w 50"/>
                  <a:gd name="T27" fmla="*/ 16639 h 90"/>
                  <a:gd name="T28" fmla="*/ 52711 w 50"/>
                  <a:gd name="T29" fmla="*/ 16639 h 90"/>
                  <a:gd name="T30" fmla="*/ 112011 w 50"/>
                  <a:gd name="T31" fmla="*/ 16639 h 90"/>
                  <a:gd name="T32" fmla="*/ 112011 w 50"/>
                  <a:gd name="T33" fmla="*/ 23294 h 90"/>
                  <a:gd name="T34" fmla="*/ 52711 w 50"/>
                  <a:gd name="T35" fmla="*/ 23294 h 90"/>
                  <a:gd name="T36" fmla="*/ 52711 w 50"/>
                  <a:gd name="T37" fmla="*/ 16639 h 90"/>
                  <a:gd name="T38" fmla="*/ 16472 w 50"/>
                  <a:gd name="T39" fmla="*/ 229612 h 90"/>
                  <a:gd name="T40" fmla="*/ 16472 w 50"/>
                  <a:gd name="T41" fmla="*/ 36605 h 90"/>
                  <a:gd name="T42" fmla="*/ 148250 w 50"/>
                  <a:gd name="T43" fmla="*/ 36605 h 90"/>
                  <a:gd name="T44" fmla="*/ 148250 w 50"/>
                  <a:gd name="T45" fmla="*/ 229612 h 90"/>
                  <a:gd name="T46" fmla="*/ 16472 w 50"/>
                  <a:gd name="T47" fmla="*/ 229612 h 90"/>
                  <a:gd name="T48" fmla="*/ 82361 w 50"/>
                  <a:gd name="T49" fmla="*/ 276200 h 90"/>
                  <a:gd name="T50" fmla="*/ 69183 w 50"/>
                  <a:gd name="T51" fmla="*/ 262889 h 90"/>
                  <a:gd name="T52" fmla="*/ 82361 w 50"/>
                  <a:gd name="T53" fmla="*/ 249578 h 90"/>
                  <a:gd name="T54" fmla="*/ 95539 w 50"/>
                  <a:gd name="T55" fmla="*/ 262889 h 90"/>
                  <a:gd name="T56" fmla="*/ 82361 w 50"/>
                  <a:gd name="T57" fmla="*/ 276200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
                  <a:gd name="T88" fmla="*/ 0 h 90"/>
                  <a:gd name="T89" fmla="*/ 50 w 50"/>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solidFill>
                <a:schemeClr val="accent1"/>
              </a:solidFill>
              <a:ln w="9525" cmpd="sng">
                <a:noFill/>
                <a:bevel/>
              </a:ln>
            </p:spPr>
            <p:txBody>
              <a:bodyPr>
                <a:normAutofit/>
              </a:bodyPr>
              <a:lstStyle/>
              <a:p>
                <a:endParaRPr lang="zh-CN" altLang="en-US" sz="1900">
                  <a:solidFill>
                    <a:schemeClr val="dk1"/>
                  </a:solidFill>
                  <a:sym typeface="Arial" panose="020B0604020202020204" pitchFamily="34" charset="0"/>
                </a:endParaRPr>
              </a:p>
            </p:txBody>
          </p:sp>
          <p:sp>
            <p:nvSpPr>
              <p:cNvPr id="15" name="Freeform 69"/>
              <p:cNvSpPr>
                <a:spLocks noEditPoints="1" noChangeArrowheads="1"/>
              </p:cNvSpPr>
              <p:nvPr>
                <p:custDataLst>
                  <p:tags r:id="rId12"/>
                </p:custDataLst>
              </p:nvPr>
            </p:nvSpPr>
            <p:spPr bwMode="auto">
              <a:xfrm>
                <a:off x="192174" y="112310"/>
                <a:ext cx="169713" cy="299495"/>
              </a:xfrm>
              <a:custGeom>
                <a:avLst/>
                <a:gdLst>
                  <a:gd name="T0" fmla="*/ 146419 w 51"/>
                  <a:gd name="T1" fmla="*/ 0 h 90"/>
                  <a:gd name="T2" fmla="*/ 23294 w 51"/>
                  <a:gd name="T3" fmla="*/ 0 h 90"/>
                  <a:gd name="T4" fmla="*/ 0 w 51"/>
                  <a:gd name="T5" fmla="*/ 23294 h 90"/>
                  <a:gd name="T6" fmla="*/ 0 w 51"/>
                  <a:gd name="T7" fmla="*/ 276200 h 90"/>
                  <a:gd name="T8" fmla="*/ 23294 w 51"/>
                  <a:gd name="T9" fmla="*/ 299494 h 90"/>
                  <a:gd name="T10" fmla="*/ 146419 w 51"/>
                  <a:gd name="T11" fmla="*/ 299494 h 90"/>
                  <a:gd name="T12" fmla="*/ 169713 w 51"/>
                  <a:gd name="T13" fmla="*/ 276200 h 90"/>
                  <a:gd name="T14" fmla="*/ 169713 w 51"/>
                  <a:gd name="T15" fmla="*/ 23294 h 90"/>
                  <a:gd name="T16" fmla="*/ 146419 w 51"/>
                  <a:gd name="T17" fmla="*/ 0 h 90"/>
                  <a:gd name="T18" fmla="*/ 133108 w 51"/>
                  <a:gd name="T19" fmla="*/ 16639 h 90"/>
                  <a:gd name="T20" fmla="*/ 139764 w 51"/>
                  <a:gd name="T21" fmla="*/ 19966 h 90"/>
                  <a:gd name="T22" fmla="*/ 133108 w 51"/>
                  <a:gd name="T23" fmla="*/ 26622 h 90"/>
                  <a:gd name="T24" fmla="*/ 126453 w 51"/>
                  <a:gd name="T25" fmla="*/ 19966 h 90"/>
                  <a:gd name="T26" fmla="*/ 133108 w 51"/>
                  <a:gd name="T27" fmla="*/ 16639 h 90"/>
                  <a:gd name="T28" fmla="*/ 56571 w 51"/>
                  <a:gd name="T29" fmla="*/ 16639 h 90"/>
                  <a:gd name="T30" fmla="*/ 113142 w 51"/>
                  <a:gd name="T31" fmla="*/ 16639 h 90"/>
                  <a:gd name="T32" fmla="*/ 113142 w 51"/>
                  <a:gd name="T33" fmla="*/ 23294 h 90"/>
                  <a:gd name="T34" fmla="*/ 56571 w 51"/>
                  <a:gd name="T35" fmla="*/ 23294 h 90"/>
                  <a:gd name="T36" fmla="*/ 56571 w 51"/>
                  <a:gd name="T37" fmla="*/ 16639 h 90"/>
                  <a:gd name="T38" fmla="*/ 86520 w 51"/>
                  <a:gd name="T39" fmla="*/ 276200 h 90"/>
                  <a:gd name="T40" fmla="*/ 69882 w 51"/>
                  <a:gd name="T41" fmla="*/ 262889 h 90"/>
                  <a:gd name="T42" fmla="*/ 86520 w 51"/>
                  <a:gd name="T43" fmla="*/ 249578 h 90"/>
                  <a:gd name="T44" fmla="*/ 99831 w 51"/>
                  <a:gd name="T45" fmla="*/ 262889 h 90"/>
                  <a:gd name="T46" fmla="*/ 86520 w 51"/>
                  <a:gd name="T47" fmla="*/ 276200 h 90"/>
                  <a:gd name="T48" fmla="*/ 153074 w 51"/>
                  <a:gd name="T49" fmla="*/ 229612 h 90"/>
                  <a:gd name="T50" fmla="*/ 16639 w 51"/>
                  <a:gd name="T51" fmla="*/ 229612 h 90"/>
                  <a:gd name="T52" fmla="*/ 16639 w 51"/>
                  <a:gd name="T53" fmla="*/ 36605 h 90"/>
                  <a:gd name="T54" fmla="*/ 153074 w 51"/>
                  <a:gd name="T55" fmla="*/ 36605 h 90"/>
                  <a:gd name="T56" fmla="*/ 153074 w 51"/>
                  <a:gd name="T57" fmla="*/ 229612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90"/>
                  <a:gd name="T89" fmla="*/ 51 w 51"/>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solidFill>
                <a:schemeClr val="accent1"/>
              </a:solidFill>
              <a:ln w="9525" cmpd="sng">
                <a:noFill/>
                <a:bevel/>
              </a:ln>
            </p:spPr>
            <p:txBody>
              <a:bodyPr>
                <a:normAutofit/>
              </a:bodyPr>
              <a:lstStyle/>
              <a:p>
                <a:endParaRPr lang="zh-CN" altLang="en-US" sz="1900">
                  <a:solidFill>
                    <a:schemeClr val="dk1"/>
                  </a:solidFill>
                  <a:sym typeface="Arial" panose="020B0604020202020204" pitchFamily="34" charset="0"/>
                </a:endParaRPr>
              </a:p>
            </p:txBody>
          </p:sp>
          <p:sp>
            <p:nvSpPr>
              <p:cNvPr id="16" name="Freeform 70"/>
              <p:cNvSpPr>
                <a:spLocks noChangeArrowheads="1"/>
              </p:cNvSpPr>
              <p:nvPr>
                <p:custDataLst>
                  <p:tags r:id="rId13"/>
                </p:custDataLst>
              </p:nvPr>
            </p:nvSpPr>
            <p:spPr bwMode="auto">
              <a:xfrm>
                <a:off x="179696" y="17470"/>
                <a:ext cx="99831" cy="82362"/>
              </a:xfrm>
              <a:custGeom>
                <a:avLst/>
                <a:gdLst>
                  <a:gd name="T0" fmla="*/ 79865 w 40"/>
                  <a:gd name="T1" fmla="*/ 82362 h 33"/>
                  <a:gd name="T2" fmla="*/ 99831 w 40"/>
                  <a:gd name="T3" fmla="*/ 82362 h 33"/>
                  <a:gd name="T4" fmla="*/ 99831 w 40"/>
                  <a:gd name="T5" fmla="*/ 19967 h 33"/>
                  <a:gd name="T6" fmla="*/ 99831 w 40"/>
                  <a:gd name="T7" fmla="*/ 0 h 33"/>
                  <a:gd name="T8" fmla="*/ 79865 w 40"/>
                  <a:gd name="T9" fmla="*/ 0 h 33"/>
                  <a:gd name="T10" fmla="*/ 0 w 40"/>
                  <a:gd name="T11" fmla="*/ 0 h 33"/>
                  <a:gd name="T12" fmla="*/ 0 w 40"/>
                  <a:gd name="T13" fmla="*/ 19967 h 33"/>
                  <a:gd name="T14" fmla="*/ 79865 w 40"/>
                  <a:gd name="T15" fmla="*/ 19967 h 33"/>
                  <a:gd name="T16" fmla="*/ 79865 w 40"/>
                  <a:gd name="T17" fmla="*/ 82362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33"/>
                  <a:gd name="T29" fmla="*/ 40 w 40"/>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33">
                    <a:moveTo>
                      <a:pt x="32" y="33"/>
                    </a:moveTo>
                    <a:lnTo>
                      <a:pt x="40" y="33"/>
                    </a:lnTo>
                    <a:lnTo>
                      <a:pt x="40" y="8"/>
                    </a:lnTo>
                    <a:lnTo>
                      <a:pt x="40" y="0"/>
                    </a:lnTo>
                    <a:lnTo>
                      <a:pt x="32" y="0"/>
                    </a:lnTo>
                    <a:lnTo>
                      <a:pt x="0" y="0"/>
                    </a:lnTo>
                    <a:lnTo>
                      <a:pt x="0" y="8"/>
                    </a:lnTo>
                    <a:lnTo>
                      <a:pt x="32" y="8"/>
                    </a:lnTo>
                    <a:lnTo>
                      <a:pt x="32" y="33"/>
                    </a:lnTo>
                    <a:close/>
                  </a:path>
                </a:pathLst>
              </a:custGeom>
              <a:solidFill>
                <a:schemeClr val="accent1"/>
              </a:solidFill>
              <a:ln w="9525" cmpd="sng">
                <a:noFill/>
                <a:bevel/>
              </a:ln>
            </p:spPr>
            <p:txBody>
              <a:bodyPr>
                <a:normAutofit fontScale="25000" lnSpcReduction="20000"/>
              </a:bodyPr>
              <a:lstStyle/>
              <a:p>
                <a:endParaRPr lang="zh-CN" altLang="en-US" sz="1900">
                  <a:solidFill>
                    <a:schemeClr val="dk1"/>
                  </a:solidFill>
                  <a:sym typeface="Arial" panose="020B0604020202020204" pitchFamily="34" charset="0"/>
                </a:endParaRPr>
              </a:p>
            </p:txBody>
          </p:sp>
          <p:sp>
            <p:nvSpPr>
              <p:cNvPr id="17" name="Freeform 71"/>
              <p:cNvSpPr>
                <a:spLocks noChangeArrowheads="1"/>
              </p:cNvSpPr>
              <p:nvPr>
                <p:custDataLst>
                  <p:tags r:id="rId14"/>
                </p:custDataLst>
              </p:nvPr>
            </p:nvSpPr>
            <p:spPr bwMode="auto">
              <a:xfrm>
                <a:off x="89848" y="316964"/>
                <a:ext cx="82362" cy="82362"/>
              </a:xfrm>
              <a:custGeom>
                <a:avLst/>
                <a:gdLst>
                  <a:gd name="T0" fmla="*/ 19967 w 33"/>
                  <a:gd name="T1" fmla="*/ 0 h 33"/>
                  <a:gd name="T2" fmla="*/ 0 w 33"/>
                  <a:gd name="T3" fmla="*/ 0 h 33"/>
                  <a:gd name="T4" fmla="*/ 0 w 33"/>
                  <a:gd name="T5" fmla="*/ 62395 h 33"/>
                  <a:gd name="T6" fmla="*/ 0 w 33"/>
                  <a:gd name="T7" fmla="*/ 82362 h 33"/>
                  <a:gd name="T8" fmla="*/ 19967 w 33"/>
                  <a:gd name="T9" fmla="*/ 82362 h 33"/>
                  <a:gd name="T10" fmla="*/ 82362 w 33"/>
                  <a:gd name="T11" fmla="*/ 82362 h 33"/>
                  <a:gd name="T12" fmla="*/ 82362 w 33"/>
                  <a:gd name="T13" fmla="*/ 62395 h 33"/>
                  <a:gd name="T14" fmla="*/ 19967 w 33"/>
                  <a:gd name="T15" fmla="*/ 62395 h 33"/>
                  <a:gd name="T16" fmla="*/ 19967 w 33"/>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3"/>
                  <a:gd name="T29" fmla="*/ 33 w 33"/>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3">
                    <a:moveTo>
                      <a:pt x="8" y="0"/>
                    </a:moveTo>
                    <a:lnTo>
                      <a:pt x="0" y="0"/>
                    </a:lnTo>
                    <a:lnTo>
                      <a:pt x="0" y="25"/>
                    </a:lnTo>
                    <a:lnTo>
                      <a:pt x="0" y="33"/>
                    </a:lnTo>
                    <a:lnTo>
                      <a:pt x="8" y="33"/>
                    </a:lnTo>
                    <a:lnTo>
                      <a:pt x="33" y="33"/>
                    </a:lnTo>
                    <a:lnTo>
                      <a:pt x="33" y="25"/>
                    </a:lnTo>
                    <a:lnTo>
                      <a:pt x="8" y="25"/>
                    </a:lnTo>
                    <a:lnTo>
                      <a:pt x="8" y="0"/>
                    </a:lnTo>
                    <a:close/>
                  </a:path>
                </a:pathLst>
              </a:custGeom>
              <a:solidFill>
                <a:schemeClr val="accent1"/>
              </a:solidFill>
              <a:ln w="9525" cmpd="sng">
                <a:noFill/>
                <a:bevel/>
              </a:ln>
            </p:spPr>
            <p:txBody>
              <a:bodyPr>
                <a:normAutofit fontScale="25000" lnSpcReduction="20000"/>
              </a:bodyPr>
              <a:lstStyle/>
              <a:p>
                <a:endParaRPr lang="zh-CN" altLang="en-US" sz="1900">
                  <a:solidFill>
                    <a:schemeClr val="dk1"/>
                  </a:solidFill>
                  <a:sym typeface="Arial" panose="020B0604020202020204" pitchFamily="34" charset="0"/>
                </a:endParaRPr>
              </a:p>
            </p:txBody>
          </p:sp>
        </p:grpSp>
        <p:sp>
          <p:nvSpPr>
            <p:cNvPr id="21" name="KSO_Shape"/>
            <p:cNvSpPr/>
            <p:nvPr>
              <p:custDataLst>
                <p:tags r:id="rId15"/>
              </p:custDataLst>
            </p:nvPr>
          </p:nvSpPr>
          <p:spPr bwMode="auto">
            <a:xfrm>
              <a:off x="4948" y="2472"/>
              <a:ext cx="1601" cy="1577"/>
            </a:xfrm>
            <a:custGeom>
              <a:avLst/>
              <a:gdLst>
                <a:gd name="T0" fmla="*/ 351815 w 2443615"/>
                <a:gd name="T1" fmla="*/ 127711 h 2406492"/>
                <a:gd name="T2" fmla="*/ 127265 w 2443615"/>
                <a:gd name="T3" fmla="*/ 352436 h 2406492"/>
                <a:gd name="T4" fmla="*/ 351815 w 2443615"/>
                <a:gd name="T5" fmla="*/ 577161 h 2406492"/>
                <a:gd name="T6" fmla="*/ 576364 w 2443615"/>
                <a:gd name="T7" fmla="*/ 352436 h 2406492"/>
                <a:gd name="T8" fmla="*/ 351815 w 2443615"/>
                <a:gd name="T9" fmla="*/ 127711 h 2406492"/>
                <a:gd name="T10" fmla="*/ 323002 w 2443615"/>
                <a:gd name="T11" fmla="*/ 0 h 2406492"/>
                <a:gd name="T12" fmla="*/ 380627 w 2443615"/>
                <a:gd name="T13" fmla="*/ 0 h 2406492"/>
                <a:gd name="T14" fmla="*/ 393151 w 2443615"/>
                <a:gd name="T15" fmla="*/ 71092 h 2406492"/>
                <a:gd name="T16" fmla="*/ 500853 w 2443615"/>
                <a:gd name="T17" fmla="*/ 110323 h 2406492"/>
                <a:gd name="T18" fmla="*/ 556109 w 2443615"/>
                <a:gd name="T19" fmla="*/ 63920 h 2406492"/>
                <a:gd name="T20" fmla="*/ 600251 w 2443615"/>
                <a:gd name="T21" fmla="*/ 100990 h 2406492"/>
                <a:gd name="T22" fmla="*/ 564182 w 2443615"/>
                <a:gd name="T23" fmla="*/ 163505 h 2406492"/>
                <a:gd name="T24" fmla="*/ 621490 w 2443615"/>
                <a:gd name="T25" fmla="*/ 262842 h 2406492"/>
                <a:gd name="T26" fmla="*/ 693623 w 2443615"/>
                <a:gd name="T27" fmla="*/ 262840 h 2406492"/>
                <a:gd name="T28" fmla="*/ 703629 w 2443615"/>
                <a:gd name="T29" fmla="*/ 319633 h 2406492"/>
                <a:gd name="T30" fmla="*/ 635846 w 2443615"/>
                <a:gd name="T31" fmla="*/ 344321 h 2406492"/>
                <a:gd name="T32" fmla="*/ 615944 w 2443615"/>
                <a:gd name="T33" fmla="*/ 457282 h 2406492"/>
                <a:gd name="T34" fmla="*/ 671201 w 2443615"/>
                <a:gd name="T35" fmla="*/ 503683 h 2406492"/>
                <a:gd name="T36" fmla="*/ 642389 w 2443615"/>
                <a:gd name="T37" fmla="*/ 553626 h 2406492"/>
                <a:gd name="T38" fmla="*/ 574608 w 2443615"/>
                <a:gd name="T39" fmla="*/ 528934 h 2406492"/>
                <a:gd name="T40" fmla="*/ 486808 w 2443615"/>
                <a:gd name="T41" fmla="*/ 602665 h 2406492"/>
                <a:gd name="T42" fmla="*/ 499336 w 2443615"/>
                <a:gd name="T43" fmla="*/ 673756 h 2406492"/>
                <a:gd name="T44" fmla="*/ 445187 w 2443615"/>
                <a:gd name="T45" fmla="*/ 693480 h 2406492"/>
                <a:gd name="T46" fmla="*/ 409122 w 2443615"/>
                <a:gd name="T47" fmla="*/ 630963 h 2406492"/>
                <a:gd name="T48" fmla="*/ 294507 w 2443615"/>
                <a:gd name="T49" fmla="*/ 630963 h 2406492"/>
                <a:gd name="T50" fmla="*/ 258443 w 2443615"/>
                <a:gd name="T51" fmla="*/ 693480 h 2406492"/>
                <a:gd name="T52" fmla="*/ 204294 w 2443615"/>
                <a:gd name="T53" fmla="*/ 673756 h 2406492"/>
                <a:gd name="T54" fmla="*/ 216821 w 2443615"/>
                <a:gd name="T55" fmla="*/ 602665 h 2406492"/>
                <a:gd name="T56" fmla="*/ 129022 w 2443615"/>
                <a:gd name="T57" fmla="*/ 528934 h 2406492"/>
                <a:gd name="T58" fmla="*/ 61240 w 2443615"/>
                <a:gd name="T59" fmla="*/ 553626 h 2406492"/>
                <a:gd name="T60" fmla="*/ 32428 w 2443615"/>
                <a:gd name="T61" fmla="*/ 503683 h 2406492"/>
                <a:gd name="T62" fmla="*/ 87685 w 2443615"/>
                <a:gd name="T63" fmla="*/ 457282 h 2406492"/>
                <a:gd name="T64" fmla="*/ 67783 w 2443615"/>
                <a:gd name="T65" fmla="*/ 344321 h 2406492"/>
                <a:gd name="T66" fmla="*/ 0 w 2443615"/>
                <a:gd name="T67" fmla="*/ 319633 h 2406492"/>
                <a:gd name="T68" fmla="*/ 10006 w 2443615"/>
                <a:gd name="T69" fmla="*/ 262840 h 2406492"/>
                <a:gd name="T70" fmla="*/ 82138 w 2443615"/>
                <a:gd name="T71" fmla="*/ 262842 h 2406492"/>
                <a:gd name="T72" fmla="*/ 139446 w 2443615"/>
                <a:gd name="T73" fmla="*/ 163505 h 2406492"/>
                <a:gd name="T74" fmla="*/ 103378 w 2443615"/>
                <a:gd name="T75" fmla="*/ 100990 h 2406492"/>
                <a:gd name="T76" fmla="*/ 147520 w 2443615"/>
                <a:gd name="T77" fmla="*/ 63920 h 2406492"/>
                <a:gd name="T78" fmla="*/ 202776 w 2443615"/>
                <a:gd name="T79" fmla="*/ 110323 h 2406492"/>
                <a:gd name="T80" fmla="*/ 310478 w 2443615"/>
                <a:gd name="T81" fmla="*/ 71092 h 24064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43615" h="2406492">
                  <a:moveTo>
                    <a:pt x="1221807" y="443178"/>
                  </a:moveTo>
                  <a:cubicBezTo>
                    <a:pt x="791117" y="443178"/>
                    <a:pt x="441973" y="792322"/>
                    <a:pt x="441973" y="1223012"/>
                  </a:cubicBezTo>
                  <a:cubicBezTo>
                    <a:pt x="441973" y="1653702"/>
                    <a:pt x="791117" y="2002846"/>
                    <a:pt x="1221807" y="2002846"/>
                  </a:cubicBezTo>
                  <a:cubicBezTo>
                    <a:pt x="1652497" y="2002846"/>
                    <a:pt x="2001641" y="1653702"/>
                    <a:pt x="2001641" y="1223012"/>
                  </a:cubicBezTo>
                  <a:cubicBezTo>
                    <a:pt x="2001641" y="792322"/>
                    <a:pt x="1652497" y="443178"/>
                    <a:pt x="1221807" y="443178"/>
                  </a:cubicBezTo>
                  <a:close/>
                  <a:moveTo>
                    <a:pt x="1121747" y="0"/>
                  </a:moveTo>
                  <a:lnTo>
                    <a:pt x="1321868" y="0"/>
                  </a:lnTo>
                  <a:lnTo>
                    <a:pt x="1365362" y="246702"/>
                  </a:lnTo>
                  <a:cubicBezTo>
                    <a:pt x="1497994" y="266203"/>
                    <a:pt x="1625261" y="312525"/>
                    <a:pt x="1739400" y="382840"/>
                  </a:cubicBezTo>
                  <a:lnTo>
                    <a:pt x="1931295" y="221813"/>
                  </a:lnTo>
                  <a:lnTo>
                    <a:pt x="2084596" y="350449"/>
                  </a:lnTo>
                  <a:lnTo>
                    <a:pt x="1959337" y="567390"/>
                  </a:lnTo>
                  <a:cubicBezTo>
                    <a:pt x="2048403" y="667584"/>
                    <a:pt x="2116120" y="784874"/>
                    <a:pt x="2158357" y="912104"/>
                  </a:cubicBezTo>
                  <a:lnTo>
                    <a:pt x="2408865" y="912098"/>
                  </a:lnTo>
                  <a:lnTo>
                    <a:pt x="2443615" y="1109179"/>
                  </a:lnTo>
                  <a:lnTo>
                    <a:pt x="2208214" y="1194851"/>
                  </a:lnTo>
                  <a:cubicBezTo>
                    <a:pt x="2212040" y="1328854"/>
                    <a:pt x="2188522" y="1462233"/>
                    <a:pt x="2139095" y="1586846"/>
                  </a:cubicBezTo>
                  <a:lnTo>
                    <a:pt x="2330998" y="1747864"/>
                  </a:lnTo>
                  <a:lnTo>
                    <a:pt x="2230938" y="1921175"/>
                  </a:lnTo>
                  <a:lnTo>
                    <a:pt x="1995541" y="1835490"/>
                  </a:lnTo>
                  <a:cubicBezTo>
                    <a:pt x="1912336" y="1940602"/>
                    <a:pt x="1808586" y="2027658"/>
                    <a:pt x="1690623" y="2091346"/>
                  </a:cubicBezTo>
                  <a:lnTo>
                    <a:pt x="1734130" y="2338046"/>
                  </a:lnTo>
                  <a:lnTo>
                    <a:pt x="1546077" y="2406492"/>
                  </a:lnTo>
                  <a:lnTo>
                    <a:pt x="1420828" y="2189544"/>
                  </a:lnTo>
                  <a:cubicBezTo>
                    <a:pt x="1289525" y="2216580"/>
                    <a:pt x="1154089" y="2216580"/>
                    <a:pt x="1022786" y="2189544"/>
                  </a:cubicBezTo>
                  <a:lnTo>
                    <a:pt x="897539" y="2406492"/>
                  </a:lnTo>
                  <a:lnTo>
                    <a:pt x="709486" y="2338046"/>
                  </a:lnTo>
                  <a:lnTo>
                    <a:pt x="752993" y="2091346"/>
                  </a:lnTo>
                  <a:cubicBezTo>
                    <a:pt x="635030" y="2027658"/>
                    <a:pt x="531280" y="1940601"/>
                    <a:pt x="448076" y="1835490"/>
                  </a:cubicBezTo>
                  <a:lnTo>
                    <a:pt x="212678" y="1921175"/>
                  </a:lnTo>
                  <a:lnTo>
                    <a:pt x="112617" y="1747864"/>
                  </a:lnTo>
                  <a:lnTo>
                    <a:pt x="304520" y="1586846"/>
                  </a:lnTo>
                  <a:cubicBezTo>
                    <a:pt x="255094" y="1462233"/>
                    <a:pt x="231575" y="1328854"/>
                    <a:pt x="235401" y="1194851"/>
                  </a:cubicBezTo>
                  <a:lnTo>
                    <a:pt x="0" y="1109179"/>
                  </a:lnTo>
                  <a:lnTo>
                    <a:pt x="34750" y="912098"/>
                  </a:lnTo>
                  <a:lnTo>
                    <a:pt x="285257" y="912104"/>
                  </a:lnTo>
                  <a:cubicBezTo>
                    <a:pt x="327494" y="784874"/>
                    <a:pt x="395211" y="667583"/>
                    <a:pt x="484278" y="567390"/>
                  </a:cubicBezTo>
                  <a:lnTo>
                    <a:pt x="359019" y="350449"/>
                  </a:lnTo>
                  <a:lnTo>
                    <a:pt x="512321" y="221813"/>
                  </a:lnTo>
                  <a:lnTo>
                    <a:pt x="704216" y="382840"/>
                  </a:lnTo>
                  <a:cubicBezTo>
                    <a:pt x="818353" y="312525"/>
                    <a:pt x="945621" y="266204"/>
                    <a:pt x="1078253" y="246702"/>
                  </a:cubicBezTo>
                  <a:lnTo>
                    <a:pt x="1121747" y="0"/>
                  </a:lnTo>
                  <a:close/>
                </a:path>
              </a:pathLst>
            </a:custGeom>
            <a:solidFill>
              <a:schemeClr val="accent1"/>
            </a:solidFill>
            <a:ln>
              <a:noFill/>
            </a:ln>
            <a:extLst>
              <a:ext uri="{91240B29-F687-4F45-9708-019B960494DF}">
                <a14:hiddenLine xmlns:a14="http://schemas.microsoft.com/office/drawing/2010/main" w="38100">
                  <a:solidFill>
                    <a:srgbClr val="000000"/>
                  </a:solidFill>
                  <a:prstDash val="solid"/>
                  <a:round/>
                </a14:hiddenLine>
              </a:ext>
            </a:extLst>
          </p:spPr>
          <p:txBody>
            <a:bodyPr lIns="528837" tIns="607102" rIns="528837" bIns="648328" anchor="ctr">
              <a:normAutofit/>
            </a:bodyPr>
            <a:lstStyle/>
            <a:p>
              <a:endParaRPr lang="zh-CN" altLang="en-US" sz="1900">
                <a:solidFill>
                  <a:schemeClr val="dk1"/>
                </a:solidFill>
                <a:sym typeface="Arial" panose="020B0604020202020204" pitchFamily="34" charset="0"/>
              </a:endParaRPr>
            </a:p>
          </p:txBody>
        </p:sp>
        <p:sp>
          <p:nvSpPr>
            <p:cNvPr id="23" name="KSO_Shape"/>
            <p:cNvSpPr/>
            <p:nvPr>
              <p:custDataLst>
                <p:tags r:id="rId16"/>
              </p:custDataLst>
            </p:nvPr>
          </p:nvSpPr>
          <p:spPr bwMode="auto">
            <a:xfrm>
              <a:off x="6500" y="2738"/>
              <a:ext cx="1601" cy="1577"/>
            </a:xfrm>
            <a:custGeom>
              <a:avLst/>
              <a:gdLst>
                <a:gd name="T0" fmla="*/ 351815 w 2443615"/>
                <a:gd name="T1" fmla="*/ 127711 h 2406492"/>
                <a:gd name="T2" fmla="*/ 127265 w 2443615"/>
                <a:gd name="T3" fmla="*/ 352436 h 2406492"/>
                <a:gd name="T4" fmla="*/ 351815 w 2443615"/>
                <a:gd name="T5" fmla="*/ 577161 h 2406492"/>
                <a:gd name="T6" fmla="*/ 576364 w 2443615"/>
                <a:gd name="T7" fmla="*/ 352436 h 2406492"/>
                <a:gd name="T8" fmla="*/ 351815 w 2443615"/>
                <a:gd name="T9" fmla="*/ 127711 h 2406492"/>
                <a:gd name="T10" fmla="*/ 323002 w 2443615"/>
                <a:gd name="T11" fmla="*/ 0 h 2406492"/>
                <a:gd name="T12" fmla="*/ 380627 w 2443615"/>
                <a:gd name="T13" fmla="*/ 0 h 2406492"/>
                <a:gd name="T14" fmla="*/ 393151 w 2443615"/>
                <a:gd name="T15" fmla="*/ 71092 h 2406492"/>
                <a:gd name="T16" fmla="*/ 500853 w 2443615"/>
                <a:gd name="T17" fmla="*/ 110323 h 2406492"/>
                <a:gd name="T18" fmla="*/ 556109 w 2443615"/>
                <a:gd name="T19" fmla="*/ 63920 h 2406492"/>
                <a:gd name="T20" fmla="*/ 600251 w 2443615"/>
                <a:gd name="T21" fmla="*/ 100990 h 2406492"/>
                <a:gd name="T22" fmla="*/ 564182 w 2443615"/>
                <a:gd name="T23" fmla="*/ 163505 h 2406492"/>
                <a:gd name="T24" fmla="*/ 621490 w 2443615"/>
                <a:gd name="T25" fmla="*/ 262842 h 2406492"/>
                <a:gd name="T26" fmla="*/ 693623 w 2443615"/>
                <a:gd name="T27" fmla="*/ 262840 h 2406492"/>
                <a:gd name="T28" fmla="*/ 703629 w 2443615"/>
                <a:gd name="T29" fmla="*/ 319633 h 2406492"/>
                <a:gd name="T30" fmla="*/ 635846 w 2443615"/>
                <a:gd name="T31" fmla="*/ 344321 h 2406492"/>
                <a:gd name="T32" fmla="*/ 615944 w 2443615"/>
                <a:gd name="T33" fmla="*/ 457282 h 2406492"/>
                <a:gd name="T34" fmla="*/ 671201 w 2443615"/>
                <a:gd name="T35" fmla="*/ 503683 h 2406492"/>
                <a:gd name="T36" fmla="*/ 642389 w 2443615"/>
                <a:gd name="T37" fmla="*/ 553626 h 2406492"/>
                <a:gd name="T38" fmla="*/ 574608 w 2443615"/>
                <a:gd name="T39" fmla="*/ 528934 h 2406492"/>
                <a:gd name="T40" fmla="*/ 486808 w 2443615"/>
                <a:gd name="T41" fmla="*/ 602665 h 2406492"/>
                <a:gd name="T42" fmla="*/ 499336 w 2443615"/>
                <a:gd name="T43" fmla="*/ 673756 h 2406492"/>
                <a:gd name="T44" fmla="*/ 445187 w 2443615"/>
                <a:gd name="T45" fmla="*/ 693480 h 2406492"/>
                <a:gd name="T46" fmla="*/ 409122 w 2443615"/>
                <a:gd name="T47" fmla="*/ 630963 h 2406492"/>
                <a:gd name="T48" fmla="*/ 294507 w 2443615"/>
                <a:gd name="T49" fmla="*/ 630963 h 2406492"/>
                <a:gd name="T50" fmla="*/ 258443 w 2443615"/>
                <a:gd name="T51" fmla="*/ 693480 h 2406492"/>
                <a:gd name="T52" fmla="*/ 204294 w 2443615"/>
                <a:gd name="T53" fmla="*/ 673756 h 2406492"/>
                <a:gd name="T54" fmla="*/ 216821 w 2443615"/>
                <a:gd name="T55" fmla="*/ 602665 h 2406492"/>
                <a:gd name="T56" fmla="*/ 129022 w 2443615"/>
                <a:gd name="T57" fmla="*/ 528934 h 2406492"/>
                <a:gd name="T58" fmla="*/ 61240 w 2443615"/>
                <a:gd name="T59" fmla="*/ 553626 h 2406492"/>
                <a:gd name="T60" fmla="*/ 32428 w 2443615"/>
                <a:gd name="T61" fmla="*/ 503683 h 2406492"/>
                <a:gd name="T62" fmla="*/ 87685 w 2443615"/>
                <a:gd name="T63" fmla="*/ 457282 h 2406492"/>
                <a:gd name="T64" fmla="*/ 67783 w 2443615"/>
                <a:gd name="T65" fmla="*/ 344321 h 2406492"/>
                <a:gd name="T66" fmla="*/ 0 w 2443615"/>
                <a:gd name="T67" fmla="*/ 319633 h 2406492"/>
                <a:gd name="T68" fmla="*/ 10006 w 2443615"/>
                <a:gd name="T69" fmla="*/ 262840 h 2406492"/>
                <a:gd name="T70" fmla="*/ 82138 w 2443615"/>
                <a:gd name="T71" fmla="*/ 262842 h 2406492"/>
                <a:gd name="T72" fmla="*/ 139446 w 2443615"/>
                <a:gd name="T73" fmla="*/ 163505 h 2406492"/>
                <a:gd name="T74" fmla="*/ 103378 w 2443615"/>
                <a:gd name="T75" fmla="*/ 100990 h 2406492"/>
                <a:gd name="T76" fmla="*/ 147520 w 2443615"/>
                <a:gd name="T77" fmla="*/ 63920 h 2406492"/>
                <a:gd name="T78" fmla="*/ 202776 w 2443615"/>
                <a:gd name="T79" fmla="*/ 110323 h 2406492"/>
                <a:gd name="T80" fmla="*/ 310478 w 2443615"/>
                <a:gd name="T81" fmla="*/ 71092 h 24064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43615" h="2406492">
                  <a:moveTo>
                    <a:pt x="1221807" y="443178"/>
                  </a:moveTo>
                  <a:cubicBezTo>
                    <a:pt x="791117" y="443178"/>
                    <a:pt x="441973" y="792322"/>
                    <a:pt x="441973" y="1223012"/>
                  </a:cubicBezTo>
                  <a:cubicBezTo>
                    <a:pt x="441973" y="1653702"/>
                    <a:pt x="791117" y="2002846"/>
                    <a:pt x="1221807" y="2002846"/>
                  </a:cubicBezTo>
                  <a:cubicBezTo>
                    <a:pt x="1652497" y="2002846"/>
                    <a:pt x="2001641" y="1653702"/>
                    <a:pt x="2001641" y="1223012"/>
                  </a:cubicBezTo>
                  <a:cubicBezTo>
                    <a:pt x="2001641" y="792322"/>
                    <a:pt x="1652497" y="443178"/>
                    <a:pt x="1221807" y="443178"/>
                  </a:cubicBezTo>
                  <a:close/>
                  <a:moveTo>
                    <a:pt x="1121747" y="0"/>
                  </a:moveTo>
                  <a:lnTo>
                    <a:pt x="1321868" y="0"/>
                  </a:lnTo>
                  <a:lnTo>
                    <a:pt x="1365362" y="246702"/>
                  </a:lnTo>
                  <a:cubicBezTo>
                    <a:pt x="1497994" y="266203"/>
                    <a:pt x="1625261" y="312525"/>
                    <a:pt x="1739400" y="382840"/>
                  </a:cubicBezTo>
                  <a:lnTo>
                    <a:pt x="1931295" y="221813"/>
                  </a:lnTo>
                  <a:lnTo>
                    <a:pt x="2084596" y="350449"/>
                  </a:lnTo>
                  <a:lnTo>
                    <a:pt x="1959337" y="567390"/>
                  </a:lnTo>
                  <a:cubicBezTo>
                    <a:pt x="2048403" y="667584"/>
                    <a:pt x="2116120" y="784874"/>
                    <a:pt x="2158357" y="912104"/>
                  </a:cubicBezTo>
                  <a:lnTo>
                    <a:pt x="2408865" y="912098"/>
                  </a:lnTo>
                  <a:lnTo>
                    <a:pt x="2443615" y="1109179"/>
                  </a:lnTo>
                  <a:lnTo>
                    <a:pt x="2208214" y="1194851"/>
                  </a:lnTo>
                  <a:cubicBezTo>
                    <a:pt x="2212040" y="1328854"/>
                    <a:pt x="2188522" y="1462233"/>
                    <a:pt x="2139095" y="1586846"/>
                  </a:cubicBezTo>
                  <a:lnTo>
                    <a:pt x="2330998" y="1747864"/>
                  </a:lnTo>
                  <a:lnTo>
                    <a:pt x="2230938" y="1921175"/>
                  </a:lnTo>
                  <a:lnTo>
                    <a:pt x="1995541" y="1835490"/>
                  </a:lnTo>
                  <a:cubicBezTo>
                    <a:pt x="1912336" y="1940602"/>
                    <a:pt x="1808586" y="2027658"/>
                    <a:pt x="1690623" y="2091346"/>
                  </a:cubicBezTo>
                  <a:lnTo>
                    <a:pt x="1734130" y="2338046"/>
                  </a:lnTo>
                  <a:lnTo>
                    <a:pt x="1546077" y="2406492"/>
                  </a:lnTo>
                  <a:lnTo>
                    <a:pt x="1420828" y="2189544"/>
                  </a:lnTo>
                  <a:cubicBezTo>
                    <a:pt x="1289525" y="2216580"/>
                    <a:pt x="1154089" y="2216580"/>
                    <a:pt x="1022786" y="2189544"/>
                  </a:cubicBezTo>
                  <a:lnTo>
                    <a:pt x="897539" y="2406492"/>
                  </a:lnTo>
                  <a:lnTo>
                    <a:pt x="709486" y="2338046"/>
                  </a:lnTo>
                  <a:lnTo>
                    <a:pt x="752993" y="2091346"/>
                  </a:lnTo>
                  <a:cubicBezTo>
                    <a:pt x="635030" y="2027658"/>
                    <a:pt x="531280" y="1940601"/>
                    <a:pt x="448076" y="1835490"/>
                  </a:cubicBezTo>
                  <a:lnTo>
                    <a:pt x="212678" y="1921175"/>
                  </a:lnTo>
                  <a:lnTo>
                    <a:pt x="112617" y="1747864"/>
                  </a:lnTo>
                  <a:lnTo>
                    <a:pt x="304520" y="1586846"/>
                  </a:lnTo>
                  <a:cubicBezTo>
                    <a:pt x="255094" y="1462233"/>
                    <a:pt x="231575" y="1328854"/>
                    <a:pt x="235401" y="1194851"/>
                  </a:cubicBezTo>
                  <a:lnTo>
                    <a:pt x="0" y="1109179"/>
                  </a:lnTo>
                  <a:lnTo>
                    <a:pt x="34750" y="912098"/>
                  </a:lnTo>
                  <a:lnTo>
                    <a:pt x="285257" y="912104"/>
                  </a:lnTo>
                  <a:cubicBezTo>
                    <a:pt x="327494" y="784874"/>
                    <a:pt x="395211" y="667583"/>
                    <a:pt x="484278" y="567390"/>
                  </a:cubicBezTo>
                  <a:lnTo>
                    <a:pt x="359019" y="350449"/>
                  </a:lnTo>
                  <a:lnTo>
                    <a:pt x="512321" y="221813"/>
                  </a:lnTo>
                  <a:lnTo>
                    <a:pt x="704216" y="382840"/>
                  </a:lnTo>
                  <a:cubicBezTo>
                    <a:pt x="818353" y="312525"/>
                    <a:pt x="945621" y="266204"/>
                    <a:pt x="1078253" y="246702"/>
                  </a:cubicBezTo>
                  <a:lnTo>
                    <a:pt x="1121747" y="0"/>
                  </a:lnTo>
                  <a:close/>
                </a:path>
              </a:pathLst>
            </a:custGeom>
            <a:solidFill>
              <a:schemeClr val="accent2"/>
            </a:solidFill>
            <a:ln>
              <a:noFill/>
            </a:ln>
          </p:spPr>
          <p:txBody>
            <a:bodyPr lIns="528837" tIns="607102" rIns="528837" bIns="648328" anchor="ctr">
              <a:normAutofit/>
            </a:bodyPr>
            <a:lstStyle/>
            <a:p>
              <a:endParaRPr lang="zh-CN" altLang="en-US" sz="1900">
                <a:solidFill>
                  <a:schemeClr val="dk1"/>
                </a:solidFill>
                <a:sym typeface="Arial" panose="020B0604020202020204" pitchFamily="34" charset="0"/>
              </a:endParaRPr>
            </a:p>
          </p:txBody>
        </p:sp>
        <p:sp>
          <p:nvSpPr>
            <p:cNvPr id="25" name="矩形 24"/>
            <p:cNvSpPr/>
            <p:nvPr>
              <p:custDataLst>
                <p:tags r:id="rId17"/>
              </p:custDataLst>
            </p:nvPr>
          </p:nvSpPr>
          <p:spPr>
            <a:xfrm>
              <a:off x="1993" y="1946"/>
              <a:ext cx="2954" cy="916"/>
            </a:xfrm>
            <a:prstGeom prst="rect">
              <a:avLst/>
            </a:prstGeom>
          </p:spPr>
          <p:txBody>
            <a:bodyPr wrap="square">
              <a:normAutofit/>
            </a:bodyPr>
            <a:lstStyle/>
            <a:p>
              <a:pPr marL="0" lvl="0" indent="0" algn="r">
                <a:lnSpc>
                  <a:spcPct val="150000"/>
                </a:lnSpc>
                <a:spcBef>
                  <a:spcPts val="0"/>
                </a:spcBef>
                <a:spcAft>
                  <a:spcPts val="0"/>
                </a:spcAft>
                <a:buSzPct val="100000"/>
              </a:pPr>
              <a:r>
                <a:rPr lang="zh-CN" altLang="en-US" sz="1830" b="1">
                  <a:solidFill>
                    <a:schemeClr val="dk1"/>
                  </a:solidFill>
                  <a:latin typeface="Times New Roman" panose="02020603050405020304" charset="0"/>
                  <a:ea typeface="微软雅黑" panose="020B0503020204020204" pitchFamily="34" charset="-122"/>
                  <a:cs typeface="微软雅黑" panose="020B0503020204020204" pitchFamily="34" charset="-122"/>
                </a:rPr>
                <a:t>关键的少数，制约着次要的多数---80/20原则!</a:t>
              </a:r>
              <a:endParaRPr lang="zh-CN" altLang="en-US" sz="1830" b="1">
                <a:solidFill>
                  <a:schemeClr val="dk1"/>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6" name="矩形 25"/>
            <p:cNvSpPr/>
            <p:nvPr>
              <p:custDataLst>
                <p:tags r:id="rId18"/>
              </p:custDataLst>
            </p:nvPr>
          </p:nvSpPr>
          <p:spPr>
            <a:xfrm>
              <a:off x="7948" y="2221"/>
              <a:ext cx="3751" cy="916"/>
            </a:xfrm>
            <a:prstGeom prst="rect">
              <a:avLst/>
            </a:prstGeom>
          </p:spPr>
          <p:txBody>
            <a:bodyPr wrap="square">
              <a:normAutofit/>
            </a:bodyPr>
            <a:lstStyle/>
            <a:p>
              <a:pPr marL="0" lvl="0" indent="0" algn="l">
                <a:lnSpc>
                  <a:spcPct val="150000"/>
                </a:lnSpc>
                <a:spcBef>
                  <a:spcPts val="0"/>
                </a:spcBef>
                <a:spcAft>
                  <a:spcPts val="0"/>
                </a:spcAft>
                <a:buSzPct val="100000"/>
              </a:pPr>
              <a:r>
                <a:rPr lang="zh-CN" altLang="en-US" sz="1830" b="1">
                  <a:solidFill>
                    <a:schemeClr val="dk1"/>
                  </a:solidFill>
                  <a:latin typeface="Times New Roman" panose="02020603050405020304" charset="0"/>
                  <a:ea typeface="微软雅黑" panose="020B0503020204020204" pitchFamily="34" charset="-122"/>
                  <a:cs typeface="微软雅黑" panose="020B0503020204020204" pitchFamily="34" charset="-122"/>
                </a:rPr>
                <a:t>根据风险的危害程度根据风险演变成事故的概率，决定哪些是关键风险</a:t>
              </a:r>
              <a:endParaRPr lang="zh-CN" altLang="en-US" sz="1830" b="1">
                <a:solidFill>
                  <a:schemeClr val="dk1"/>
                </a:solidFill>
                <a:latin typeface="Times New Roman" panose="02020603050405020304" charset="0"/>
                <a:ea typeface="微软雅黑" panose="020B0503020204020204" pitchFamily="34" charset="-122"/>
                <a:cs typeface="微软雅黑" panose="020B0503020204020204" pitchFamily="34" charset="-122"/>
              </a:endParaRPr>
            </a:p>
          </p:txBody>
        </p:sp>
      </p:grpSp>
      <p:sp>
        <p:nvSpPr>
          <p:cNvPr id="4" name="任意多边形 3"/>
          <p:cNvSpPr/>
          <p:nvPr>
            <p:custDataLst>
              <p:tags r:id="rId19"/>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任意多边形 17"/>
          <p:cNvSpPr/>
          <p:nvPr>
            <p:custDataLst>
              <p:tags r:id="rId20"/>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04  </a:t>
            </a:r>
            <a:r>
              <a:rPr lang="zh-CN" altLang="en-US" sz="3000">
                <a:solidFill>
                  <a:schemeClr val="accent1"/>
                </a:solidFill>
                <a:latin typeface="Times New Roman" panose="02020603050405020304" charset="0"/>
                <a:ea typeface="微软雅黑" panose="020B0503020204020204" pitchFamily="34" charset="-122"/>
                <a:sym typeface="+mn-ea"/>
              </a:rPr>
              <a:t>消除不安全的生产隐患</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ustDataLst>
      <p:tags r:id="rId21"/>
    </p:custDataLst>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21340" y="1303448"/>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风险设备与风险备件</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 name="文本框 1"/>
          <p:cNvSpPr txBox="1"/>
          <p:nvPr>
            <p:custDataLst>
              <p:tags r:id="rId2"/>
            </p:custDataLst>
          </p:nvPr>
        </p:nvSpPr>
        <p:spPr>
          <a:xfrm>
            <a:off x="1744796" y="2261228"/>
            <a:ext cx="9812295" cy="783590"/>
          </a:xfrm>
          <a:prstGeom prst="rect">
            <a:avLst/>
          </a:prstGeom>
          <a:noFill/>
        </p:spPr>
        <p:txBody>
          <a:bodyPr wrap="square" rtlCol="0" anchor="t">
            <a:spAutoFit/>
          </a:bodyPr>
          <a:lstStyle/>
          <a:p>
            <a:pPr algn="l"/>
            <a:r>
              <a:rPr lang="zh-CN" altLang="en-US" sz="2250">
                <a:solidFill>
                  <a:schemeClr val="dk1">
                    <a:lumMod val="75000"/>
                    <a:lumOff val="25000"/>
                  </a:schemeClr>
                </a:solidFill>
                <a:latin typeface="Times New Roman" panose="02020603050405020304" charset="0"/>
                <a:ea typeface="微软雅黑" panose="020B0503020204020204" pitchFamily="34" charset="-122"/>
              </a:rPr>
              <a:t>不能先知先觉</a:t>
            </a:r>
            <a:r>
              <a:rPr lang="en-US" altLang="zh-CN" sz="2250">
                <a:solidFill>
                  <a:schemeClr val="dk1">
                    <a:lumMod val="75000"/>
                    <a:lumOff val="25000"/>
                  </a:schemeClr>
                </a:solidFill>
                <a:latin typeface="Times New Roman" panose="02020603050405020304" charset="0"/>
                <a:ea typeface="微软雅黑" panose="020B0503020204020204" pitchFamily="34" charset="-122"/>
              </a:rPr>
              <a:t>，</a:t>
            </a:r>
            <a:r>
              <a:rPr lang="zh-CN" altLang="en-US" sz="2250">
                <a:solidFill>
                  <a:schemeClr val="dk1">
                    <a:lumMod val="75000"/>
                    <a:lumOff val="25000"/>
                  </a:schemeClr>
                </a:solidFill>
                <a:latin typeface="Times New Roman" panose="02020603050405020304" charset="0"/>
                <a:ea typeface="微软雅黑" panose="020B0503020204020204" pitchFamily="34" charset="-122"/>
              </a:rPr>
              <a:t>一定要后知后觉</a:t>
            </a:r>
            <a:r>
              <a:rPr lang="en-US" altLang="zh-CN" sz="2250">
                <a:solidFill>
                  <a:schemeClr val="dk1">
                    <a:lumMod val="75000"/>
                    <a:lumOff val="25000"/>
                  </a:schemeClr>
                </a:solidFill>
                <a:latin typeface="Times New Roman" panose="02020603050405020304" charset="0"/>
                <a:ea typeface="微软雅黑" panose="020B0503020204020204" pitchFamily="34" charset="-122"/>
              </a:rPr>
              <a:t>，</a:t>
            </a:r>
            <a:r>
              <a:rPr lang="zh-CN" altLang="en-US" sz="2250">
                <a:solidFill>
                  <a:schemeClr val="dk1">
                    <a:lumMod val="75000"/>
                    <a:lumOff val="25000"/>
                  </a:schemeClr>
                </a:solidFill>
                <a:latin typeface="Times New Roman" panose="02020603050405020304" charset="0"/>
                <a:ea typeface="微软雅黑" panose="020B0503020204020204" pitchFamily="34" charset="-122"/>
              </a:rPr>
              <a:t>不可以不知不觉</a:t>
            </a:r>
            <a:r>
              <a:rPr lang="en-US" altLang="zh-CN" sz="2250">
                <a:solidFill>
                  <a:schemeClr val="dk1">
                    <a:lumMod val="75000"/>
                    <a:lumOff val="25000"/>
                  </a:schemeClr>
                </a:solidFill>
                <a:latin typeface="Times New Roman" panose="02020603050405020304" charset="0"/>
                <a:ea typeface="微软雅黑" panose="020B0503020204020204" pitchFamily="34" charset="-122"/>
              </a:rPr>
              <a:t>，</a:t>
            </a:r>
            <a:r>
              <a:rPr lang="zh-CN" altLang="en-US" sz="2250">
                <a:solidFill>
                  <a:schemeClr val="dk1">
                    <a:lumMod val="75000"/>
                    <a:lumOff val="25000"/>
                  </a:schemeClr>
                </a:solidFill>
                <a:latin typeface="Times New Roman" panose="02020603050405020304" charset="0"/>
                <a:ea typeface="微软雅黑" panose="020B0503020204020204" pitchFamily="34" charset="-122"/>
              </a:rPr>
              <a:t>千万不要躺在</a:t>
            </a:r>
            <a:r>
              <a:rPr lang="en-US" altLang="zh-CN" sz="2250">
                <a:solidFill>
                  <a:schemeClr val="dk1">
                    <a:lumMod val="75000"/>
                    <a:lumOff val="25000"/>
                  </a:schemeClr>
                </a:solidFill>
                <a:latin typeface="Times New Roman" panose="02020603050405020304" charset="0"/>
                <a:ea typeface="微软雅黑" panose="020B0503020204020204" pitchFamily="34" charset="-122"/>
              </a:rPr>
              <a:t>，</a:t>
            </a:r>
            <a:r>
              <a:rPr lang="zh-CN" altLang="en-US" sz="2250">
                <a:solidFill>
                  <a:schemeClr val="dk1">
                    <a:lumMod val="75000"/>
                    <a:lumOff val="25000"/>
                  </a:schemeClr>
                </a:solidFill>
                <a:latin typeface="Times New Roman" panose="02020603050405020304" charset="0"/>
                <a:ea typeface="微软雅黑" panose="020B0503020204020204" pitchFamily="34" charset="-122"/>
              </a:rPr>
              <a:t>炸弹上睡大觉!</a:t>
            </a:r>
            <a:endParaRPr lang="zh-CN" altLang="en-US" sz="2250">
              <a:solidFill>
                <a:schemeClr val="dk1">
                  <a:lumMod val="75000"/>
                  <a:lumOff val="25000"/>
                </a:schemeClr>
              </a:solidFill>
              <a:latin typeface="Times New Roman" panose="02020603050405020304" charset="0"/>
              <a:ea typeface="微软雅黑" panose="020B0503020204020204" pitchFamily="34" charset="-122"/>
            </a:endParaRPr>
          </a:p>
        </p:txBody>
      </p:sp>
      <p:grpSp>
        <p:nvGrpSpPr>
          <p:cNvPr id="110" name="组合 109"/>
          <p:cNvGrpSpPr/>
          <p:nvPr/>
        </p:nvGrpSpPr>
        <p:grpSpPr>
          <a:xfrm>
            <a:off x="2612607" y="3571386"/>
            <a:ext cx="8368444" cy="2988787"/>
            <a:chOff x="2452" y="2562"/>
            <a:chExt cx="9372" cy="2741"/>
          </a:xfrm>
        </p:grpSpPr>
        <p:sp>
          <p:nvSpPr>
            <p:cNvPr id="5" name="文本框 4"/>
            <p:cNvSpPr txBox="1"/>
            <p:nvPr>
              <p:custDataLst>
                <p:tags r:id="rId3"/>
              </p:custDataLst>
            </p:nvPr>
          </p:nvSpPr>
          <p:spPr>
            <a:xfrm>
              <a:off x="2453" y="2562"/>
              <a:ext cx="9370" cy="400"/>
            </a:xfrm>
            <a:prstGeom prst="roundRect">
              <a:avLst/>
            </a:prstGeom>
            <a:solidFill>
              <a:schemeClr val="accent3"/>
            </a:solidFill>
            <a:ln>
              <a:noFill/>
            </a:ln>
          </p:spPr>
          <p:txBody>
            <a:bodyPr wrap="square" rtlCol="0" anchor="t">
              <a:spAutoFit/>
            </a:bodyPr>
            <a:lstStyle/>
            <a:p>
              <a:pPr algn="ctr"/>
              <a:r>
                <a:rPr lang="zh-CN" altLang="en-US" sz="1970" b="1">
                  <a:solidFill>
                    <a:schemeClr val="lt1"/>
                  </a:solidFill>
                  <a:latin typeface="Times New Roman" panose="02020603050405020304" charset="0"/>
                  <a:ea typeface="微软雅黑" panose="020B0503020204020204" pitchFamily="34" charset="-122"/>
                </a:rPr>
                <a:t>风险设备与风险备件</a:t>
              </a:r>
              <a:endParaRPr lang="zh-CN" altLang="en-US" sz="1970" b="1">
                <a:solidFill>
                  <a:schemeClr val="lt1"/>
                </a:solidFill>
                <a:latin typeface="Times New Roman" panose="02020603050405020304" charset="0"/>
                <a:ea typeface="微软雅黑" panose="020B0503020204020204" pitchFamily="34" charset="-122"/>
              </a:endParaRPr>
            </a:p>
          </p:txBody>
        </p:sp>
        <p:sp>
          <p:nvSpPr>
            <p:cNvPr id="6" name="圆角矩形 5"/>
            <p:cNvSpPr/>
            <p:nvPr>
              <p:custDataLst>
                <p:tags r:id="rId4"/>
              </p:custDataLst>
            </p:nvPr>
          </p:nvSpPr>
          <p:spPr>
            <a:xfrm>
              <a:off x="2452" y="3811"/>
              <a:ext cx="2249" cy="720"/>
            </a:xfrm>
            <a:prstGeom prst="roundRect">
              <a:avLst/>
            </a:prstGeom>
            <a:solidFill>
              <a:schemeClr val="accent4"/>
            </a:solid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grpSp>
          <p:nvGrpSpPr>
            <p:cNvPr id="11" name="组合 10"/>
            <p:cNvGrpSpPr/>
            <p:nvPr/>
          </p:nvGrpSpPr>
          <p:grpSpPr>
            <a:xfrm>
              <a:off x="5122" y="3436"/>
              <a:ext cx="4000" cy="1440"/>
              <a:chOff x="4496" y="3691"/>
              <a:chExt cx="3209" cy="1440"/>
            </a:xfrm>
          </p:grpSpPr>
          <p:sp>
            <p:nvSpPr>
              <p:cNvPr id="7" name="圆角矩形 6"/>
              <p:cNvSpPr/>
              <p:nvPr>
                <p:custDataLst>
                  <p:tags r:id="rId5"/>
                </p:custDataLst>
              </p:nvPr>
            </p:nvSpPr>
            <p:spPr>
              <a:xfrm>
                <a:off x="4496" y="3691"/>
                <a:ext cx="1605" cy="720"/>
              </a:xfrm>
              <a:prstGeom prst="roundRect">
                <a:avLst/>
              </a:prstGeom>
              <a:solidFill>
                <a:schemeClr val="accent4"/>
              </a:solid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sp>
            <p:nvSpPr>
              <p:cNvPr id="8" name="圆角矩形 7"/>
              <p:cNvSpPr/>
              <p:nvPr>
                <p:custDataLst>
                  <p:tags r:id="rId6"/>
                </p:custDataLst>
              </p:nvPr>
            </p:nvSpPr>
            <p:spPr>
              <a:xfrm>
                <a:off x="4496" y="4411"/>
                <a:ext cx="1605" cy="720"/>
              </a:xfrm>
              <a:prstGeom prst="roundRect">
                <a:avLst/>
              </a:prstGeom>
              <a:solidFill>
                <a:schemeClr val="accent4"/>
              </a:solid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sp>
            <p:nvSpPr>
              <p:cNvPr id="9" name="圆角矩形 8"/>
              <p:cNvSpPr/>
              <p:nvPr>
                <p:custDataLst>
                  <p:tags r:id="rId7"/>
                </p:custDataLst>
              </p:nvPr>
            </p:nvSpPr>
            <p:spPr>
              <a:xfrm>
                <a:off x="6101" y="3691"/>
                <a:ext cx="1605" cy="720"/>
              </a:xfrm>
              <a:prstGeom prst="roundRect">
                <a:avLst/>
              </a:prstGeom>
              <a:solidFill>
                <a:schemeClr val="accent4"/>
              </a:solid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sp>
            <p:nvSpPr>
              <p:cNvPr id="10" name="圆角矩形 9"/>
              <p:cNvSpPr/>
              <p:nvPr>
                <p:custDataLst>
                  <p:tags r:id="rId8"/>
                </p:custDataLst>
              </p:nvPr>
            </p:nvSpPr>
            <p:spPr>
              <a:xfrm>
                <a:off x="6101" y="4411"/>
                <a:ext cx="1605" cy="720"/>
              </a:xfrm>
              <a:prstGeom prst="roundRect">
                <a:avLst/>
              </a:prstGeom>
              <a:solidFill>
                <a:schemeClr val="accent4"/>
              </a:solid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grpSp>
        <p:sp>
          <p:nvSpPr>
            <p:cNvPr id="12" name="圆角矩形 11"/>
            <p:cNvSpPr/>
            <p:nvPr>
              <p:custDataLst>
                <p:tags r:id="rId9"/>
              </p:custDataLst>
            </p:nvPr>
          </p:nvSpPr>
          <p:spPr>
            <a:xfrm>
              <a:off x="9575" y="3811"/>
              <a:ext cx="2249" cy="720"/>
            </a:xfrm>
            <a:prstGeom prst="roundRect">
              <a:avLst/>
            </a:prstGeom>
            <a:solidFill>
              <a:schemeClr val="accent4"/>
            </a:solid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sp>
          <p:nvSpPr>
            <p:cNvPr id="13" name="文本框 12"/>
            <p:cNvSpPr txBox="1"/>
            <p:nvPr>
              <p:custDataLst>
                <p:tags r:id="rId10"/>
              </p:custDataLst>
            </p:nvPr>
          </p:nvSpPr>
          <p:spPr>
            <a:xfrm>
              <a:off x="5485" y="3531"/>
              <a:ext cx="1270" cy="401"/>
            </a:xfrm>
            <a:prstGeom prst="rect">
              <a:avLst/>
            </a:prstGeom>
            <a:noFill/>
          </p:spPr>
          <p:txBody>
            <a:bodyPr wrap="square" rtlCol="0" anchor="t">
              <a:spAutoFit/>
            </a:bodyPr>
            <a:lstStyle/>
            <a:p>
              <a:pPr algn="ctr"/>
              <a:r>
                <a:rPr lang="zh-CN" altLang="en-US" sz="2250" b="1">
                  <a:solidFill>
                    <a:schemeClr val="lt1"/>
                  </a:solidFill>
                  <a:latin typeface="Times New Roman" panose="02020603050405020304" charset="0"/>
                  <a:ea typeface="微软雅黑" panose="020B0503020204020204" pitchFamily="34" charset="-122"/>
                </a:rPr>
                <a:t>高热</a:t>
              </a:r>
              <a:endParaRPr lang="zh-CN" altLang="en-US" sz="2250" b="1">
                <a:solidFill>
                  <a:schemeClr val="lt1"/>
                </a:solidFill>
                <a:latin typeface="Times New Roman" panose="02020603050405020304" charset="0"/>
                <a:ea typeface="微软雅黑" panose="020B0503020204020204" pitchFamily="34" charset="-122"/>
              </a:endParaRPr>
            </a:p>
          </p:txBody>
        </p:sp>
        <p:sp>
          <p:nvSpPr>
            <p:cNvPr id="28" name="文本框 27"/>
            <p:cNvSpPr txBox="1"/>
            <p:nvPr>
              <p:custDataLst>
                <p:tags r:id="rId11"/>
              </p:custDataLst>
            </p:nvPr>
          </p:nvSpPr>
          <p:spPr>
            <a:xfrm>
              <a:off x="7489" y="3530"/>
              <a:ext cx="1270" cy="401"/>
            </a:xfrm>
            <a:prstGeom prst="rect">
              <a:avLst/>
            </a:prstGeom>
            <a:noFill/>
          </p:spPr>
          <p:txBody>
            <a:bodyPr wrap="square" rtlCol="0" anchor="t">
              <a:spAutoFit/>
            </a:bodyPr>
            <a:lstStyle/>
            <a:p>
              <a:pPr algn="ctr"/>
              <a:r>
                <a:rPr lang="zh-CN" altLang="en-US" sz="2250" b="1">
                  <a:solidFill>
                    <a:schemeClr val="lt1"/>
                  </a:solidFill>
                  <a:latin typeface="Times New Roman" panose="02020603050405020304" charset="0"/>
                  <a:ea typeface="微软雅黑" panose="020B0503020204020204" pitchFamily="34" charset="-122"/>
                </a:rPr>
                <a:t>高压</a:t>
              </a:r>
              <a:endParaRPr lang="zh-CN" altLang="en-US" sz="2250" b="1">
                <a:solidFill>
                  <a:schemeClr val="lt1"/>
                </a:solidFill>
                <a:latin typeface="Times New Roman" panose="02020603050405020304" charset="0"/>
                <a:ea typeface="微软雅黑" panose="020B0503020204020204" pitchFamily="34" charset="-122"/>
              </a:endParaRPr>
            </a:p>
          </p:txBody>
        </p:sp>
        <p:sp>
          <p:nvSpPr>
            <p:cNvPr id="30" name="文本框 29"/>
            <p:cNvSpPr txBox="1"/>
            <p:nvPr>
              <p:custDataLst>
                <p:tags r:id="rId12"/>
              </p:custDataLst>
            </p:nvPr>
          </p:nvSpPr>
          <p:spPr>
            <a:xfrm>
              <a:off x="5488" y="4250"/>
              <a:ext cx="1270" cy="401"/>
            </a:xfrm>
            <a:prstGeom prst="rect">
              <a:avLst/>
            </a:prstGeom>
            <a:noFill/>
          </p:spPr>
          <p:txBody>
            <a:bodyPr wrap="square" rtlCol="0" anchor="t">
              <a:spAutoFit/>
            </a:bodyPr>
            <a:lstStyle/>
            <a:p>
              <a:pPr algn="ctr"/>
              <a:r>
                <a:rPr lang="zh-CN" altLang="en-US" sz="2250" b="1">
                  <a:solidFill>
                    <a:schemeClr val="lt1"/>
                  </a:solidFill>
                  <a:latin typeface="Times New Roman" panose="02020603050405020304" charset="0"/>
                  <a:ea typeface="微软雅黑" panose="020B0503020204020204" pitchFamily="34" charset="-122"/>
                </a:rPr>
                <a:t>强腐</a:t>
              </a:r>
              <a:endParaRPr lang="zh-CN" altLang="en-US" sz="2250" b="1">
                <a:solidFill>
                  <a:schemeClr val="lt1"/>
                </a:solidFill>
                <a:latin typeface="Times New Roman" panose="02020603050405020304" charset="0"/>
                <a:ea typeface="微软雅黑" panose="020B0503020204020204" pitchFamily="34" charset="-122"/>
              </a:endParaRPr>
            </a:p>
          </p:txBody>
        </p:sp>
        <p:sp>
          <p:nvSpPr>
            <p:cNvPr id="31" name="文本框 30"/>
            <p:cNvSpPr txBox="1"/>
            <p:nvPr>
              <p:custDataLst>
                <p:tags r:id="rId13"/>
              </p:custDataLst>
            </p:nvPr>
          </p:nvSpPr>
          <p:spPr>
            <a:xfrm>
              <a:off x="7489" y="4250"/>
              <a:ext cx="1270" cy="401"/>
            </a:xfrm>
            <a:prstGeom prst="rect">
              <a:avLst/>
            </a:prstGeom>
            <a:noFill/>
          </p:spPr>
          <p:txBody>
            <a:bodyPr wrap="square" rtlCol="0" anchor="t">
              <a:spAutoFit/>
            </a:bodyPr>
            <a:lstStyle/>
            <a:p>
              <a:pPr algn="ctr"/>
              <a:r>
                <a:rPr lang="zh-CN" altLang="en-US" sz="2250" b="1">
                  <a:solidFill>
                    <a:schemeClr val="lt1"/>
                  </a:solidFill>
                  <a:latin typeface="Times New Roman" panose="02020603050405020304" charset="0"/>
                  <a:ea typeface="微软雅黑" panose="020B0503020204020204" pitchFamily="34" charset="-122"/>
                </a:rPr>
                <a:t>强冷</a:t>
              </a:r>
              <a:endParaRPr lang="zh-CN" altLang="en-US" sz="2250" b="1">
                <a:solidFill>
                  <a:schemeClr val="lt1"/>
                </a:solidFill>
                <a:latin typeface="Times New Roman" panose="02020603050405020304" charset="0"/>
                <a:ea typeface="微软雅黑" panose="020B0503020204020204" pitchFamily="34" charset="-122"/>
              </a:endParaRPr>
            </a:p>
          </p:txBody>
        </p:sp>
        <p:sp>
          <p:nvSpPr>
            <p:cNvPr id="32" name="文本框 31"/>
            <p:cNvSpPr txBox="1"/>
            <p:nvPr>
              <p:custDataLst>
                <p:tags r:id="rId14"/>
              </p:custDataLst>
            </p:nvPr>
          </p:nvSpPr>
          <p:spPr>
            <a:xfrm>
              <a:off x="2941" y="3905"/>
              <a:ext cx="1270" cy="401"/>
            </a:xfrm>
            <a:prstGeom prst="rect">
              <a:avLst/>
            </a:prstGeom>
            <a:noFill/>
          </p:spPr>
          <p:txBody>
            <a:bodyPr wrap="square" rtlCol="0" anchor="t">
              <a:spAutoFit/>
            </a:bodyPr>
            <a:lstStyle/>
            <a:p>
              <a:pPr algn="ctr"/>
              <a:r>
                <a:rPr lang="zh-CN" altLang="en-US" sz="2250" b="1">
                  <a:solidFill>
                    <a:schemeClr val="lt1"/>
                  </a:solidFill>
                  <a:latin typeface="Times New Roman" panose="02020603050405020304" charset="0"/>
                  <a:ea typeface="微软雅黑" panose="020B0503020204020204" pitchFamily="34" charset="-122"/>
                </a:rPr>
                <a:t>高辐射</a:t>
              </a:r>
              <a:endParaRPr lang="zh-CN" altLang="en-US" sz="2250" b="1">
                <a:solidFill>
                  <a:schemeClr val="lt1"/>
                </a:solidFill>
                <a:latin typeface="Times New Roman" panose="02020603050405020304" charset="0"/>
                <a:ea typeface="微软雅黑" panose="020B0503020204020204" pitchFamily="34" charset="-122"/>
              </a:endParaRPr>
            </a:p>
          </p:txBody>
        </p:sp>
        <p:sp>
          <p:nvSpPr>
            <p:cNvPr id="33" name="文本框 32"/>
            <p:cNvSpPr txBox="1"/>
            <p:nvPr>
              <p:custDataLst>
                <p:tags r:id="rId15"/>
              </p:custDataLst>
            </p:nvPr>
          </p:nvSpPr>
          <p:spPr>
            <a:xfrm>
              <a:off x="10065" y="3906"/>
              <a:ext cx="1270" cy="401"/>
            </a:xfrm>
            <a:prstGeom prst="rect">
              <a:avLst/>
            </a:prstGeom>
            <a:noFill/>
          </p:spPr>
          <p:txBody>
            <a:bodyPr wrap="square" rtlCol="0" anchor="t">
              <a:spAutoFit/>
            </a:bodyPr>
            <a:lstStyle/>
            <a:p>
              <a:pPr algn="ctr"/>
              <a:r>
                <a:rPr lang="zh-CN" altLang="en-US" sz="2250" b="1">
                  <a:solidFill>
                    <a:schemeClr val="lt1"/>
                  </a:solidFill>
                  <a:latin typeface="Times New Roman" panose="02020603050405020304" charset="0"/>
                  <a:ea typeface="微软雅黑" panose="020B0503020204020204" pitchFamily="34" charset="-122"/>
                </a:rPr>
                <a:t>高爆</a:t>
              </a:r>
              <a:endParaRPr lang="zh-CN" altLang="en-US" sz="2250" b="1">
                <a:solidFill>
                  <a:schemeClr val="lt1"/>
                </a:solidFill>
                <a:latin typeface="Times New Roman" panose="02020603050405020304" charset="0"/>
                <a:ea typeface="微软雅黑" panose="020B0503020204020204" pitchFamily="34" charset="-122"/>
              </a:endParaRPr>
            </a:p>
          </p:txBody>
        </p:sp>
        <p:sp>
          <p:nvSpPr>
            <p:cNvPr id="107" name="文本框 106"/>
            <p:cNvSpPr txBox="1"/>
            <p:nvPr>
              <p:custDataLst>
                <p:tags r:id="rId16"/>
              </p:custDataLst>
            </p:nvPr>
          </p:nvSpPr>
          <p:spPr>
            <a:xfrm>
              <a:off x="2453" y="4531"/>
              <a:ext cx="2248" cy="708"/>
            </a:xfrm>
            <a:prstGeom prst="roundRect">
              <a:avLst/>
            </a:prstGeom>
            <a:solidFill>
              <a:schemeClr val="accent3"/>
            </a:solidFill>
          </p:spPr>
          <p:txBody>
            <a:bodyPr wrap="square" rtlCol="0" anchor="t">
              <a:spAutoFit/>
            </a:bodyPr>
            <a:lstStyle/>
            <a:p>
              <a:pPr algn="ctr"/>
              <a:r>
                <a:rPr lang="zh-CN" altLang="en-US" sz="1970" b="1">
                  <a:solidFill>
                    <a:schemeClr val="lt1"/>
                  </a:solidFill>
                  <a:latin typeface="Times New Roman" panose="02020603050405020304" charset="0"/>
                  <a:ea typeface="微软雅黑" panose="020B0503020204020204" pitchFamily="34" charset="-122"/>
                </a:rPr>
                <a:t> 看不见</a:t>
              </a:r>
              <a:endParaRPr lang="zh-CN" altLang="en-US" sz="1970" b="1">
                <a:solidFill>
                  <a:schemeClr val="lt1"/>
                </a:solidFill>
                <a:latin typeface="Times New Roman" panose="02020603050405020304" charset="0"/>
                <a:ea typeface="微软雅黑" panose="020B0503020204020204" pitchFamily="34" charset="-122"/>
              </a:endParaRPr>
            </a:p>
            <a:p>
              <a:pPr algn="ctr"/>
              <a:r>
                <a:rPr lang="zh-CN" altLang="en-US" sz="1970" b="1">
                  <a:solidFill>
                    <a:schemeClr val="lt1"/>
                  </a:solidFill>
                  <a:latin typeface="Times New Roman" panose="02020603050405020304" charset="0"/>
                  <a:ea typeface="微软雅黑" panose="020B0503020204020204" pitchFamily="34" charset="-122"/>
                </a:rPr>
                <a:t> 摸不着</a:t>
              </a:r>
              <a:endParaRPr lang="zh-CN" altLang="en-US" sz="1970" b="1">
                <a:solidFill>
                  <a:schemeClr val="lt1"/>
                </a:solidFill>
                <a:latin typeface="Times New Roman" panose="02020603050405020304" charset="0"/>
                <a:ea typeface="微软雅黑" panose="020B0503020204020204" pitchFamily="34" charset="-122"/>
              </a:endParaRPr>
            </a:p>
          </p:txBody>
        </p:sp>
        <p:sp>
          <p:nvSpPr>
            <p:cNvPr id="108" name="文本框 107"/>
            <p:cNvSpPr txBox="1"/>
            <p:nvPr>
              <p:custDataLst>
                <p:tags r:id="rId17"/>
              </p:custDataLst>
            </p:nvPr>
          </p:nvSpPr>
          <p:spPr>
            <a:xfrm>
              <a:off x="9575" y="4531"/>
              <a:ext cx="2248" cy="708"/>
            </a:xfrm>
            <a:prstGeom prst="roundRect">
              <a:avLst/>
            </a:prstGeom>
            <a:solidFill>
              <a:schemeClr val="accent3"/>
            </a:solidFill>
          </p:spPr>
          <p:txBody>
            <a:bodyPr wrap="square" rtlCol="0" anchor="t">
              <a:spAutoFit/>
            </a:bodyPr>
            <a:lstStyle/>
            <a:p>
              <a:pPr algn="ctr"/>
              <a:r>
                <a:rPr lang="zh-CN" altLang="en-US" sz="1970" b="1">
                  <a:solidFill>
                    <a:schemeClr val="lt1"/>
                  </a:solidFill>
                  <a:latin typeface="Times New Roman" panose="02020603050405020304" charset="0"/>
                  <a:ea typeface="微软雅黑" panose="020B0503020204020204" pitchFamily="34" charset="-122"/>
                </a:rPr>
                <a:t> 闻不到</a:t>
              </a:r>
              <a:endParaRPr lang="zh-CN" altLang="en-US" sz="1970" b="1">
                <a:solidFill>
                  <a:schemeClr val="lt1"/>
                </a:solidFill>
                <a:latin typeface="Times New Roman" panose="02020603050405020304" charset="0"/>
                <a:ea typeface="微软雅黑" panose="020B0503020204020204" pitchFamily="34" charset="-122"/>
              </a:endParaRPr>
            </a:p>
            <a:p>
              <a:pPr algn="ctr"/>
              <a:r>
                <a:rPr lang="zh-CN" altLang="en-US" sz="1970" b="1">
                  <a:solidFill>
                    <a:schemeClr val="lt1"/>
                  </a:solidFill>
                  <a:latin typeface="Times New Roman" panose="02020603050405020304" charset="0"/>
                  <a:ea typeface="微软雅黑" panose="020B0503020204020204" pitchFamily="34" charset="-122"/>
                </a:rPr>
                <a:t> 听不见</a:t>
              </a:r>
              <a:endParaRPr lang="zh-CN" altLang="en-US" sz="1970" b="1">
                <a:solidFill>
                  <a:schemeClr val="lt1"/>
                </a:solidFill>
                <a:latin typeface="Times New Roman" panose="02020603050405020304" charset="0"/>
                <a:ea typeface="微软雅黑" panose="020B0503020204020204" pitchFamily="34" charset="-122"/>
              </a:endParaRPr>
            </a:p>
          </p:txBody>
        </p:sp>
        <p:sp>
          <p:nvSpPr>
            <p:cNvPr id="109" name="文本框 108"/>
            <p:cNvSpPr txBox="1"/>
            <p:nvPr>
              <p:custDataLst>
                <p:tags r:id="rId18"/>
              </p:custDataLst>
            </p:nvPr>
          </p:nvSpPr>
          <p:spPr>
            <a:xfrm>
              <a:off x="6076" y="4903"/>
              <a:ext cx="2248" cy="400"/>
            </a:xfrm>
            <a:prstGeom prst="roundRect">
              <a:avLst/>
            </a:prstGeom>
            <a:solidFill>
              <a:schemeClr val="accent3"/>
            </a:solidFill>
          </p:spPr>
          <p:txBody>
            <a:bodyPr wrap="square" rtlCol="0" anchor="t">
              <a:spAutoFit/>
            </a:bodyPr>
            <a:lstStyle/>
            <a:p>
              <a:pPr algn="ctr"/>
              <a:r>
                <a:rPr lang="zh-CN" altLang="en-US" sz="1970" b="1">
                  <a:solidFill>
                    <a:schemeClr val="lt1"/>
                  </a:solidFill>
                  <a:latin typeface="Times New Roman" panose="02020603050405020304" charset="0"/>
                  <a:ea typeface="微软雅黑" panose="020B0503020204020204" pitchFamily="34" charset="-122"/>
                </a:rPr>
                <a:t>尝不到</a:t>
              </a:r>
              <a:endParaRPr lang="zh-CN" altLang="en-US" sz="1970" b="1">
                <a:solidFill>
                  <a:schemeClr val="lt1"/>
                </a:solidFill>
                <a:latin typeface="Times New Roman" panose="02020603050405020304" charset="0"/>
                <a:ea typeface="微软雅黑" panose="020B0503020204020204" pitchFamily="34" charset="-122"/>
              </a:endParaRPr>
            </a:p>
          </p:txBody>
        </p:sp>
      </p:grpSp>
      <p:sp>
        <p:nvSpPr>
          <p:cNvPr id="4" name="任意多边形 3"/>
          <p:cNvSpPr/>
          <p:nvPr>
            <p:custDataLst>
              <p:tags r:id="rId19"/>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任意多边形 17"/>
          <p:cNvSpPr/>
          <p:nvPr>
            <p:custDataLst>
              <p:tags r:id="rId20"/>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04  </a:t>
            </a:r>
            <a:r>
              <a:rPr lang="zh-CN" altLang="en-US" sz="3000">
                <a:solidFill>
                  <a:schemeClr val="accent1"/>
                </a:solidFill>
                <a:latin typeface="Times New Roman" panose="02020603050405020304" charset="0"/>
                <a:ea typeface="微软雅黑" panose="020B0503020204020204" pitchFamily="34" charset="-122"/>
                <a:sym typeface="+mn-ea"/>
              </a:rPr>
              <a:t>消除不安全的生产隐患</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925810" y="1518713"/>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过程风险与前期风险</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 name="文本框 1"/>
          <p:cNvSpPr txBox="1"/>
          <p:nvPr>
            <p:custDataLst>
              <p:tags r:id="rId2"/>
            </p:custDataLst>
          </p:nvPr>
        </p:nvSpPr>
        <p:spPr>
          <a:xfrm>
            <a:off x="8184319" y="2738406"/>
            <a:ext cx="3571679" cy="1476375"/>
          </a:xfrm>
          <a:prstGeom prst="rect">
            <a:avLst/>
          </a:prstGeom>
          <a:noFill/>
        </p:spPr>
        <p:txBody>
          <a:bodyPr wrap="square" rtlCol="0" anchor="t">
            <a:spAutoFit/>
          </a:bodyPr>
          <a:lstStyle/>
          <a:p>
            <a:pPr algn="ctr">
              <a:lnSpc>
                <a:spcPct val="200000"/>
              </a:lnSpc>
            </a:pPr>
            <a:r>
              <a:rPr lang="zh-CN" altLang="en-US" sz="2250" b="1">
                <a:solidFill>
                  <a:schemeClr val="dk1">
                    <a:lumMod val="75000"/>
                    <a:lumOff val="25000"/>
                  </a:schemeClr>
                </a:solidFill>
                <a:latin typeface="Times New Roman" panose="02020603050405020304" charset="0"/>
                <a:ea typeface="微软雅黑" panose="020B0503020204020204" pitchFamily="34" charset="-122"/>
              </a:rPr>
              <a:t>责任心是安全之魂</a:t>
            </a:r>
            <a:endParaRPr lang="zh-CN" altLang="en-US" sz="2250" b="1">
              <a:solidFill>
                <a:schemeClr val="dk1">
                  <a:lumMod val="75000"/>
                  <a:lumOff val="25000"/>
                </a:schemeClr>
              </a:solidFill>
              <a:latin typeface="Times New Roman" panose="02020603050405020304" charset="0"/>
              <a:ea typeface="微软雅黑" panose="020B0503020204020204" pitchFamily="34" charset="-122"/>
            </a:endParaRPr>
          </a:p>
          <a:p>
            <a:pPr algn="ctr">
              <a:lnSpc>
                <a:spcPct val="200000"/>
              </a:lnSpc>
            </a:pPr>
            <a:r>
              <a:rPr lang="zh-CN" altLang="en-US" sz="2250" b="1">
                <a:solidFill>
                  <a:schemeClr val="dk1">
                    <a:lumMod val="75000"/>
                    <a:lumOff val="25000"/>
                  </a:schemeClr>
                </a:solidFill>
                <a:latin typeface="Times New Roman" panose="02020603050405020304" charset="0"/>
                <a:ea typeface="微软雅黑" panose="020B0503020204020204" pitchFamily="34" charset="-122"/>
              </a:rPr>
              <a:t>标准化是安全之本</a:t>
            </a:r>
            <a:endParaRPr lang="zh-CN" altLang="en-US" sz="2250" b="1">
              <a:solidFill>
                <a:schemeClr val="dk1">
                  <a:lumMod val="75000"/>
                  <a:lumOff val="25000"/>
                </a:schemeClr>
              </a:solidFill>
              <a:latin typeface="Times New Roman" panose="02020603050405020304" charset="0"/>
              <a:ea typeface="微软雅黑" panose="020B0503020204020204" pitchFamily="34" charset="-122"/>
            </a:endParaRPr>
          </a:p>
        </p:txBody>
      </p:sp>
      <p:grpSp>
        <p:nvGrpSpPr>
          <p:cNvPr id="4" name="0776d802-b4b4-45c4-bdbc-c4842fd4473f" descr="/QQAAB+LCAAAAAAABAC9U01Pg0AQ/S+r3oihptqGG7XFcKhtQqMH08MKU1iFpVkW06bhvztL+RRq7cVwWWbfzLw3b/ZAruV+C8QgTkSFnDLqCxrZEiKiEdsjBk/DUCMTxj3G/ScRp9uEGG+HKq1588pk8BiHsXihYQqqAGeS0fD4a3SSWtilYMhgn8dOYRHWqbXYbJgLqwAiKDErxqXJPSegHiL0Wx0FCOYHkkOSqMBQI4v3D3BlI824V6g0CbDmlWWNx+bMMlWxvI2eZRpxwI25918kx+dJTkezoTVtkzw17HLOc8ZZlEYFLO87p7tGaKAfg8zzQmjCbC5BfFV2DlQsPztSYAMrFhGV2PCgZzf1EB4wV/GyuQc7rFSSJS33C5Jq8Xr3S11U65UvW520pLiygNx6VHfzarRGTO6HCL4b5frKIVaF0ZstPCNaUSqkqhBZt0WUfLA0cNmVl2knea1gJy9TojKaGvqG/6uEvGWtoGDQ4n6WdrnElzrQJI5vIgFpui72LbY7t+EYb7+FP7ozoe7nT3N6fSHZGr9vOSg0fv0EAAA="/>
          <p:cNvGrpSpPr>
            <a:grpSpLocks noChangeAspect="1"/>
          </p:cNvGrpSpPr>
          <p:nvPr/>
        </p:nvGrpSpPr>
        <p:grpSpPr>
          <a:xfrm>
            <a:off x="1150269" y="2132444"/>
            <a:ext cx="7266377" cy="4569520"/>
            <a:chOff x="3558220" y="2169991"/>
            <a:chExt cx="5167485" cy="3249615"/>
          </a:xfrm>
        </p:grpSpPr>
        <p:sp>
          <p:nvSpPr>
            <p:cNvPr id="5" name="ValueShape"/>
            <p:cNvSpPr/>
            <p:nvPr>
              <p:custDataLst>
                <p:tags r:id="rId3"/>
              </p:custDataLst>
            </p:nvPr>
          </p:nvSpPr>
          <p:spPr>
            <a:xfrm>
              <a:off x="3558220" y="3482644"/>
              <a:ext cx="1880617" cy="1936962"/>
            </a:xfrm>
            <a:custGeom>
              <a:avLst/>
              <a:gdLst>
                <a:gd name="connsiteX0" fmla="*/ 404471 w 1880617"/>
                <a:gd name="connsiteY0" fmla="*/ 1676817 h 1936962"/>
                <a:gd name="connsiteX1" fmla="*/ 1666793 w 1880617"/>
                <a:gd name="connsiteY1" fmla="*/ 1676817 h 1936962"/>
                <a:gd name="connsiteX2" fmla="*/ 1754387 w 1880617"/>
                <a:gd name="connsiteY2" fmla="*/ 1757691 h 1936962"/>
                <a:gd name="connsiteX3" fmla="*/ 1666793 w 1880617"/>
                <a:gd name="connsiteY3" fmla="*/ 1838567 h 1936962"/>
                <a:gd name="connsiteX4" fmla="*/ 404471 w 1880617"/>
                <a:gd name="connsiteY4" fmla="*/ 1838567 h 1936962"/>
                <a:gd name="connsiteX5" fmla="*/ 301037 w 1880617"/>
                <a:gd name="connsiteY5" fmla="*/ 1578423 h 1936962"/>
                <a:gd name="connsiteX6" fmla="*/ 1735667 w 1880617"/>
                <a:gd name="connsiteY6" fmla="*/ 1578423 h 1936962"/>
                <a:gd name="connsiteX7" fmla="*/ 1880377 w 1880617"/>
                <a:gd name="connsiteY7" fmla="*/ 1750974 h 1936962"/>
                <a:gd name="connsiteX8" fmla="*/ 1880617 w 1880617"/>
                <a:gd name="connsiteY8" fmla="*/ 1750974 h 1936962"/>
                <a:gd name="connsiteX9" fmla="*/ 1880617 w 1880617"/>
                <a:gd name="connsiteY9" fmla="*/ 1756493 h 1936962"/>
                <a:gd name="connsiteX10" fmla="*/ 1880617 w 1880617"/>
                <a:gd name="connsiteY10" fmla="*/ 1757693 h 1936962"/>
                <a:gd name="connsiteX11" fmla="*/ 1880617 w 1880617"/>
                <a:gd name="connsiteY11" fmla="*/ 1758893 h 1936962"/>
                <a:gd name="connsiteX12" fmla="*/ 1880617 w 1880617"/>
                <a:gd name="connsiteY12" fmla="*/ 1764413 h 1936962"/>
                <a:gd name="connsiteX13" fmla="*/ 1735906 w 1880617"/>
                <a:gd name="connsiteY13" fmla="*/ 1936962 h 1936962"/>
                <a:gd name="connsiteX14" fmla="*/ 301037 w 1880617"/>
                <a:gd name="connsiteY14" fmla="*/ 1936962 h 1936962"/>
                <a:gd name="connsiteX15" fmla="*/ 301037 w 1880617"/>
                <a:gd name="connsiteY15" fmla="*/ 1886805 h 1936962"/>
                <a:gd name="connsiteX16" fmla="*/ 378792 w 1880617"/>
                <a:gd name="connsiteY16" fmla="*/ 1886805 h 1936962"/>
                <a:gd name="connsiteX17" fmla="*/ 1668951 w 1880617"/>
                <a:gd name="connsiteY17" fmla="*/ 1886805 h 1936962"/>
                <a:gd name="connsiteX18" fmla="*/ 1803342 w 1880617"/>
                <a:gd name="connsiteY18" fmla="*/ 1786491 h 1936962"/>
                <a:gd name="connsiteX19" fmla="*/ 1804063 w 1880617"/>
                <a:gd name="connsiteY19" fmla="*/ 1757693 h 1936962"/>
                <a:gd name="connsiteX20" fmla="*/ 1803342 w 1880617"/>
                <a:gd name="connsiteY20" fmla="*/ 1728895 h 1936962"/>
                <a:gd name="connsiteX21" fmla="*/ 1668951 w 1880617"/>
                <a:gd name="connsiteY21" fmla="*/ 1628580 h 1936962"/>
                <a:gd name="connsiteX22" fmla="*/ 378792 w 1880617"/>
                <a:gd name="connsiteY22" fmla="*/ 1628580 h 1936962"/>
                <a:gd name="connsiteX23" fmla="*/ 301037 w 1880617"/>
                <a:gd name="connsiteY23" fmla="*/ 1628580 h 1936962"/>
                <a:gd name="connsiteX24" fmla="*/ 213824 w 1880617"/>
                <a:gd name="connsiteY24" fmla="*/ 1282211 h 1936962"/>
                <a:gd name="connsiteX25" fmla="*/ 1476147 w 1880617"/>
                <a:gd name="connsiteY25" fmla="*/ 1282211 h 1936962"/>
                <a:gd name="connsiteX26" fmla="*/ 1476147 w 1880617"/>
                <a:gd name="connsiteY26" fmla="*/ 1443961 h 1936962"/>
                <a:gd name="connsiteX27" fmla="*/ 213824 w 1880617"/>
                <a:gd name="connsiteY27" fmla="*/ 1443961 h 1936962"/>
                <a:gd name="connsiteX28" fmla="*/ 126230 w 1880617"/>
                <a:gd name="connsiteY28" fmla="*/ 1363086 h 1936962"/>
                <a:gd name="connsiteX29" fmla="*/ 213824 w 1880617"/>
                <a:gd name="connsiteY29" fmla="*/ 1282211 h 1936962"/>
                <a:gd name="connsiteX30" fmla="*/ 144950 w 1880617"/>
                <a:gd name="connsiteY30" fmla="*/ 1183818 h 1936962"/>
                <a:gd name="connsiteX31" fmla="*/ 1579580 w 1880617"/>
                <a:gd name="connsiteY31" fmla="*/ 1183818 h 1936962"/>
                <a:gd name="connsiteX32" fmla="*/ 1579580 w 1880617"/>
                <a:gd name="connsiteY32" fmla="*/ 1233975 h 1936962"/>
                <a:gd name="connsiteX33" fmla="*/ 1501826 w 1880617"/>
                <a:gd name="connsiteY33" fmla="*/ 1233975 h 1936962"/>
                <a:gd name="connsiteX34" fmla="*/ 211666 w 1880617"/>
                <a:gd name="connsiteY34" fmla="*/ 1233975 h 1936962"/>
                <a:gd name="connsiteX35" fmla="*/ 77275 w 1880617"/>
                <a:gd name="connsiteY35" fmla="*/ 1334290 h 1936962"/>
                <a:gd name="connsiteX36" fmla="*/ 76554 w 1880617"/>
                <a:gd name="connsiteY36" fmla="*/ 1363088 h 1936962"/>
                <a:gd name="connsiteX37" fmla="*/ 77275 w 1880617"/>
                <a:gd name="connsiteY37" fmla="*/ 1391886 h 1936962"/>
                <a:gd name="connsiteX38" fmla="*/ 211666 w 1880617"/>
                <a:gd name="connsiteY38" fmla="*/ 1492200 h 1936962"/>
                <a:gd name="connsiteX39" fmla="*/ 1501826 w 1880617"/>
                <a:gd name="connsiteY39" fmla="*/ 1492200 h 1936962"/>
                <a:gd name="connsiteX40" fmla="*/ 1579580 w 1880617"/>
                <a:gd name="connsiteY40" fmla="*/ 1492200 h 1936962"/>
                <a:gd name="connsiteX41" fmla="*/ 1579580 w 1880617"/>
                <a:gd name="connsiteY41" fmla="*/ 1542357 h 1936962"/>
                <a:gd name="connsiteX42" fmla="*/ 144711 w 1880617"/>
                <a:gd name="connsiteY42" fmla="*/ 1542357 h 1936962"/>
                <a:gd name="connsiteX43" fmla="*/ 0 w 1880617"/>
                <a:gd name="connsiteY43" fmla="*/ 1369807 h 1936962"/>
                <a:gd name="connsiteX44" fmla="*/ 0 w 1880617"/>
                <a:gd name="connsiteY44" fmla="*/ 1364288 h 1936962"/>
                <a:gd name="connsiteX45" fmla="*/ 0 w 1880617"/>
                <a:gd name="connsiteY45" fmla="*/ 1363088 h 1936962"/>
                <a:gd name="connsiteX46" fmla="*/ 0 w 1880617"/>
                <a:gd name="connsiteY46" fmla="*/ 1361888 h 1936962"/>
                <a:gd name="connsiteX47" fmla="*/ 0 w 1880617"/>
                <a:gd name="connsiteY47" fmla="*/ 1356369 h 1936962"/>
                <a:gd name="connsiteX48" fmla="*/ 240 w 1880617"/>
                <a:gd name="connsiteY48" fmla="*/ 1356369 h 1936962"/>
                <a:gd name="connsiteX49" fmla="*/ 144950 w 1880617"/>
                <a:gd name="connsiteY49" fmla="*/ 1183818 h 1936962"/>
                <a:gd name="connsiteX50" fmla="*/ 404471 w 1880617"/>
                <a:gd name="connsiteY50" fmla="*/ 887605 h 1936962"/>
                <a:gd name="connsiteX51" fmla="*/ 1666793 w 1880617"/>
                <a:gd name="connsiteY51" fmla="*/ 887605 h 1936962"/>
                <a:gd name="connsiteX52" fmla="*/ 1754387 w 1880617"/>
                <a:gd name="connsiteY52" fmla="*/ 968480 h 1936962"/>
                <a:gd name="connsiteX53" fmla="*/ 1666793 w 1880617"/>
                <a:gd name="connsiteY53" fmla="*/ 1049355 h 1936962"/>
                <a:gd name="connsiteX54" fmla="*/ 404471 w 1880617"/>
                <a:gd name="connsiteY54" fmla="*/ 1049355 h 1936962"/>
                <a:gd name="connsiteX55" fmla="*/ 301037 w 1880617"/>
                <a:gd name="connsiteY55" fmla="*/ 789212 h 1936962"/>
                <a:gd name="connsiteX56" fmla="*/ 1735667 w 1880617"/>
                <a:gd name="connsiteY56" fmla="*/ 789212 h 1936962"/>
                <a:gd name="connsiteX57" fmla="*/ 1880377 w 1880617"/>
                <a:gd name="connsiteY57" fmla="*/ 961763 h 1936962"/>
                <a:gd name="connsiteX58" fmla="*/ 1880617 w 1880617"/>
                <a:gd name="connsiteY58" fmla="*/ 961763 h 1936962"/>
                <a:gd name="connsiteX59" fmla="*/ 1880617 w 1880617"/>
                <a:gd name="connsiteY59" fmla="*/ 967282 h 1936962"/>
                <a:gd name="connsiteX60" fmla="*/ 1880617 w 1880617"/>
                <a:gd name="connsiteY60" fmla="*/ 968482 h 1936962"/>
                <a:gd name="connsiteX61" fmla="*/ 1880617 w 1880617"/>
                <a:gd name="connsiteY61" fmla="*/ 969682 h 1936962"/>
                <a:gd name="connsiteX62" fmla="*/ 1880617 w 1880617"/>
                <a:gd name="connsiteY62" fmla="*/ 975201 h 1936962"/>
                <a:gd name="connsiteX63" fmla="*/ 1735906 w 1880617"/>
                <a:gd name="connsiteY63" fmla="*/ 1147751 h 1936962"/>
                <a:gd name="connsiteX64" fmla="*/ 301037 w 1880617"/>
                <a:gd name="connsiteY64" fmla="*/ 1147751 h 1936962"/>
                <a:gd name="connsiteX65" fmla="*/ 301037 w 1880617"/>
                <a:gd name="connsiteY65" fmla="*/ 1097594 h 1936962"/>
                <a:gd name="connsiteX66" fmla="*/ 378792 w 1880617"/>
                <a:gd name="connsiteY66" fmla="*/ 1097594 h 1936962"/>
                <a:gd name="connsiteX67" fmla="*/ 1668951 w 1880617"/>
                <a:gd name="connsiteY67" fmla="*/ 1097594 h 1936962"/>
                <a:gd name="connsiteX68" fmla="*/ 1803342 w 1880617"/>
                <a:gd name="connsiteY68" fmla="*/ 997280 h 1936962"/>
                <a:gd name="connsiteX69" fmla="*/ 1804063 w 1880617"/>
                <a:gd name="connsiteY69" fmla="*/ 968482 h 1936962"/>
                <a:gd name="connsiteX70" fmla="*/ 1803342 w 1880617"/>
                <a:gd name="connsiteY70" fmla="*/ 939684 h 1936962"/>
                <a:gd name="connsiteX71" fmla="*/ 1668951 w 1880617"/>
                <a:gd name="connsiteY71" fmla="*/ 839369 h 1936962"/>
                <a:gd name="connsiteX72" fmla="*/ 378792 w 1880617"/>
                <a:gd name="connsiteY72" fmla="*/ 839369 h 1936962"/>
                <a:gd name="connsiteX73" fmla="*/ 301037 w 1880617"/>
                <a:gd name="connsiteY73" fmla="*/ 839369 h 1936962"/>
                <a:gd name="connsiteX74" fmla="*/ 213824 w 1880617"/>
                <a:gd name="connsiteY74" fmla="*/ 492999 h 1936962"/>
                <a:gd name="connsiteX75" fmla="*/ 1476147 w 1880617"/>
                <a:gd name="connsiteY75" fmla="*/ 492999 h 1936962"/>
                <a:gd name="connsiteX76" fmla="*/ 1476147 w 1880617"/>
                <a:gd name="connsiteY76" fmla="*/ 654749 h 1936962"/>
                <a:gd name="connsiteX77" fmla="*/ 213824 w 1880617"/>
                <a:gd name="connsiteY77" fmla="*/ 654749 h 1936962"/>
                <a:gd name="connsiteX78" fmla="*/ 126230 w 1880617"/>
                <a:gd name="connsiteY78" fmla="*/ 573874 h 1936962"/>
                <a:gd name="connsiteX79" fmla="*/ 213824 w 1880617"/>
                <a:gd name="connsiteY79" fmla="*/ 492999 h 1936962"/>
                <a:gd name="connsiteX80" fmla="*/ 144950 w 1880617"/>
                <a:gd name="connsiteY80" fmla="*/ 394606 h 1936962"/>
                <a:gd name="connsiteX81" fmla="*/ 1579580 w 1880617"/>
                <a:gd name="connsiteY81" fmla="*/ 394606 h 1936962"/>
                <a:gd name="connsiteX82" fmla="*/ 1579580 w 1880617"/>
                <a:gd name="connsiteY82" fmla="*/ 444763 h 1936962"/>
                <a:gd name="connsiteX83" fmla="*/ 1501826 w 1880617"/>
                <a:gd name="connsiteY83" fmla="*/ 444763 h 1936962"/>
                <a:gd name="connsiteX84" fmla="*/ 211666 w 1880617"/>
                <a:gd name="connsiteY84" fmla="*/ 444763 h 1936962"/>
                <a:gd name="connsiteX85" fmla="*/ 77275 w 1880617"/>
                <a:gd name="connsiteY85" fmla="*/ 545078 h 1936962"/>
                <a:gd name="connsiteX86" fmla="*/ 76554 w 1880617"/>
                <a:gd name="connsiteY86" fmla="*/ 573876 h 1936962"/>
                <a:gd name="connsiteX87" fmla="*/ 77275 w 1880617"/>
                <a:gd name="connsiteY87" fmla="*/ 602674 h 1936962"/>
                <a:gd name="connsiteX88" fmla="*/ 211666 w 1880617"/>
                <a:gd name="connsiteY88" fmla="*/ 702988 h 1936962"/>
                <a:gd name="connsiteX89" fmla="*/ 1501826 w 1880617"/>
                <a:gd name="connsiteY89" fmla="*/ 702988 h 1936962"/>
                <a:gd name="connsiteX90" fmla="*/ 1579580 w 1880617"/>
                <a:gd name="connsiteY90" fmla="*/ 702988 h 1936962"/>
                <a:gd name="connsiteX91" fmla="*/ 1579580 w 1880617"/>
                <a:gd name="connsiteY91" fmla="*/ 753145 h 1936962"/>
                <a:gd name="connsiteX92" fmla="*/ 144711 w 1880617"/>
                <a:gd name="connsiteY92" fmla="*/ 753145 h 1936962"/>
                <a:gd name="connsiteX93" fmla="*/ 0 w 1880617"/>
                <a:gd name="connsiteY93" fmla="*/ 580595 h 1936962"/>
                <a:gd name="connsiteX94" fmla="*/ 0 w 1880617"/>
                <a:gd name="connsiteY94" fmla="*/ 575076 h 1936962"/>
                <a:gd name="connsiteX95" fmla="*/ 0 w 1880617"/>
                <a:gd name="connsiteY95" fmla="*/ 573876 h 1936962"/>
                <a:gd name="connsiteX96" fmla="*/ 0 w 1880617"/>
                <a:gd name="connsiteY96" fmla="*/ 572676 h 1936962"/>
                <a:gd name="connsiteX97" fmla="*/ 0 w 1880617"/>
                <a:gd name="connsiteY97" fmla="*/ 567157 h 1936962"/>
                <a:gd name="connsiteX98" fmla="*/ 240 w 1880617"/>
                <a:gd name="connsiteY98" fmla="*/ 567157 h 1936962"/>
                <a:gd name="connsiteX99" fmla="*/ 144950 w 1880617"/>
                <a:gd name="connsiteY99" fmla="*/ 394606 h 1936962"/>
                <a:gd name="connsiteX100" fmla="*/ 404471 w 1880617"/>
                <a:gd name="connsiteY100" fmla="*/ 98393 h 1936962"/>
                <a:gd name="connsiteX101" fmla="*/ 1666793 w 1880617"/>
                <a:gd name="connsiteY101" fmla="*/ 98393 h 1936962"/>
                <a:gd name="connsiteX102" fmla="*/ 1754387 w 1880617"/>
                <a:gd name="connsiteY102" fmla="*/ 179268 h 1936962"/>
                <a:gd name="connsiteX103" fmla="*/ 1666793 w 1880617"/>
                <a:gd name="connsiteY103" fmla="*/ 260143 h 1936962"/>
                <a:gd name="connsiteX104" fmla="*/ 404471 w 1880617"/>
                <a:gd name="connsiteY104" fmla="*/ 260143 h 1936962"/>
                <a:gd name="connsiteX105" fmla="*/ 301037 w 1880617"/>
                <a:gd name="connsiteY105" fmla="*/ 0 h 1936962"/>
                <a:gd name="connsiteX106" fmla="*/ 1735667 w 1880617"/>
                <a:gd name="connsiteY106" fmla="*/ 0 h 1936962"/>
                <a:gd name="connsiteX107" fmla="*/ 1880377 w 1880617"/>
                <a:gd name="connsiteY107" fmla="*/ 172551 h 1936962"/>
                <a:gd name="connsiteX108" fmla="*/ 1880617 w 1880617"/>
                <a:gd name="connsiteY108" fmla="*/ 172551 h 1936962"/>
                <a:gd name="connsiteX109" fmla="*/ 1880617 w 1880617"/>
                <a:gd name="connsiteY109" fmla="*/ 178070 h 1936962"/>
                <a:gd name="connsiteX110" fmla="*/ 1880617 w 1880617"/>
                <a:gd name="connsiteY110" fmla="*/ 179270 h 1936962"/>
                <a:gd name="connsiteX111" fmla="*/ 1880617 w 1880617"/>
                <a:gd name="connsiteY111" fmla="*/ 180470 h 1936962"/>
                <a:gd name="connsiteX112" fmla="*/ 1880617 w 1880617"/>
                <a:gd name="connsiteY112" fmla="*/ 185989 h 1936962"/>
                <a:gd name="connsiteX113" fmla="*/ 1735906 w 1880617"/>
                <a:gd name="connsiteY113" fmla="*/ 358539 h 1936962"/>
                <a:gd name="connsiteX114" fmla="*/ 301037 w 1880617"/>
                <a:gd name="connsiteY114" fmla="*/ 358539 h 1936962"/>
                <a:gd name="connsiteX115" fmla="*/ 301037 w 1880617"/>
                <a:gd name="connsiteY115" fmla="*/ 308382 h 1936962"/>
                <a:gd name="connsiteX116" fmla="*/ 378792 w 1880617"/>
                <a:gd name="connsiteY116" fmla="*/ 308382 h 1936962"/>
                <a:gd name="connsiteX117" fmla="*/ 1668951 w 1880617"/>
                <a:gd name="connsiteY117" fmla="*/ 308382 h 1936962"/>
                <a:gd name="connsiteX118" fmla="*/ 1803342 w 1880617"/>
                <a:gd name="connsiteY118" fmla="*/ 208068 h 1936962"/>
                <a:gd name="connsiteX119" fmla="*/ 1804063 w 1880617"/>
                <a:gd name="connsiteY119" fmla="*/ 179270 h 1936962"/>
                <a:gd name="connsiteX120" fmla="*/ 1803342 w 1880617"/>
                <a:gd name="connsiteY120" fmla="*/ 150472 h 1936962"/>
                <a:gd name="connsiteX121" fmla="*/ 1668951 w 1880617"/>
                <a:gd name="connsiteY121" fmla="*/ 50157 h 1936962"/>
                <a:gd name="connsiteX122" fmla="*/ 378792 w 1880617"/>
                <a:gd name="connsiteY122" fmla="*/ 50157 h 1936962"/>
                <a:gd name="connsiteX123" fmla="*/ 301037 w 1880617"/>
                <a:gd name="connsiteY123" fmla="*/ 50157 h 193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880617" h="1936962">
                  <a:moveTo>
                    <a:pt x="404471" y="1676817"/>
                  </a:moveTo>
                  <a:lnTo>
                    <a:pt x="1666793" y="1676817"/>
                  </a:lnTo>
                  <a:cubicBezTo>
                    <a:pt x="1738787" y="1676817"/>
                    <a:pt x="1754387" y="1713534"/>
                    <a:pt x="1754387" y="1757691"/>
                  </a:cubicBezTo>
                  <a:cubicBezTo>
                    <a:pt x="1754387" y="1801848"/>
                    <a:pt x="1733748" y="1838567"/>
                    <a:pt x="1666793" y="1838567"/>
                  </a:cubicBezTo>
                  <a:lnTo>
                    <a:pt x="404471" y="1838567"/>
                  </a:lnTo>
                  <a:close/>
                  <a:moveTo>
                    <a:pt x="301037" y="1578423"/>
                  </a:moveTo>
                  <a:lnTo>
                    <a:pt x="1735667" y="1578423"/>
                  </a:lnTo>
                  <a:cubicBezTo>
                    <a:pt x="1813662" y="1578423"/>
                    <a:pt x="1880377" y="1656419"/>
                    <a:pt x="1880377" y="1750974"/>
                  </a:cubicBezTo>
                  <a:lnTo>
                    <a:pt x="1880617" y="1750974"/>
                  </a:lnTo>
                  <a:lnTo>
                    <a:pt x="1880617" y="1756493"/>
                  </a:lnTo>
                  <a:cubicBezTo>
                    <a:pt x="1880617" y="1756973"/>
                    <a:pt x="1880617" y="1757214"/>
                    <a:pt x="1880617" y="1757693"/>
                  </a:cubicBezTo>
                  <a:cubicBezTo>
                    <a:pt x="1880617" y="1758173"/>
                    <a:pt x="1880617" y="1758413"/>
                    <a:pt x="1880617" y="1758893"/>
                  </a:cubicBezTo>
                  <a:lnTo>
                    <a:pt x="1880617" y="1764413"/>
                  </a:lnTo>
                  <a:cubicBezTo>
                    <a:pt x="1880617" y="1858967"/>
                    <a:pt x="1813662" y="1936962"/>
                    <a:pt x="1735906" y="1936962"/>
                  </a:cubicBezTo>
                  <a:lnTo>
                    <a:pt x="301037" y="1936962"/>
                  </a:lnTo>
                  <a:lnTo>
                    <a:pt x="301037" y="1886805"/>
                  </a:lnTo>
                  <a:lnTo>
                    <a:pt x="378792" y="1886805"/>
                  </a:lnTo>
                  <a:lnTo>
                    <a:pt x="1668951" y="1886805"/>
                  </a:lnTo>
                  <a:cubicBezTo>
                    <a:pt x="1733027" y="1886805"/>
                    <a:pt x="1798543" y="1842888"/>
                    <a:pt x="1803342" y="1786491"/>
                  </a:cubicBezTo>
                  <a:cubicBezTo>
                    <a:pt x="1803342" y="1786491"/>
                    <a:pt x="1803823" y="1767532"/>
                    <a:pt x="1804063" y="1757693"/>
                  </a:cubicBezTo>
                  <a:cubicBezTo>
                    <a:pt x="1804063" y="1747854"/>
                    <a:pt x="1803342" y="1728895"/>
                    <a:pt x="1803342" y="1728895"/>
                  </a:cubicBezTo>
                  <a:cubicBezTo>
                    <a:pt x="1798543" y="1672499"/>
                    <a:pt x="1733027" y="1628580"/>
                    <a:pt x="1668951" y="1628580"/>
                  </a:cubicBezTo>
                  <a:lnTo>
                    <a:pt x="378792" y="1628580"/>
                  </a:lnTo>
                  <a:lnTo>
                    <a:pt x="301037" y="1628580"/>
                  </a:lnTo>
                  <a:close/>
                  <a:moveTo>
                    <a:pt x="213824" y="1282211"/>
                  </a:moveTo>
                  <a:lnTo>
                    <a:pt x="1476147" y="1282211"/>
                  </a:lnTo>
                  <a:lnTo>
                    <a:pt x="1476147" y="1443961"/>
                  </a:lnTo>
                  <a:lnTo>
                    <a:pt x="213824" y="1443961"/>
                  </a:lnTo>
                  <a:cubicBezTo>
                    <a:pt x="146869" y="1443961"/>
                    <a:pt x="126230" y="1407243"/>
                    <a:pt x="126230" y="1363086"/>
                  </a:cubicBezTo>
                  <a:cubicBezTo>
                    <a:pt x="126230" y="1318928"/>
                    <a:pt x="141830" y="1282211"/>
                    <a:pt x="213824" y="1282211"/>
                  </a:cubicBezTo>
                  <a:close/>
                  <a:moveTo>
                    <a:pt x="144950" y="1183818"/>
                  </a:moveTo>
                  <a:lnTo>
                    <a:pt x="1579580" y="1183818"/>
                  </a:lnTo>
                  <a:lnTo>
                    <a:pt x="1579580" y="1233975"/>
                  </a:lnTo>
                  <a:lnTo>
                    <a:pt x="1501826" y="1233975"/>
                  </a:lnTo>
                  <a:lnTo>
                    <a:pt x="211666" y="1233975"/>
                  </a:lnTo>
                  <a:cubicBezTo>
                    <a:pt x="147590" y="1233975"/>
                    <a:pt x="82074" y="1277893"/>
                    <a:pt x="77275" y="1334290"/>
                  </a:cubicBezTo>
                  <a:cubicBezTo>
                    <a:pt x="77275" y="1334290"/>
                    <a:pt x="76554" y="1353249"/>
                    <a:pt x="76554" y="1363088"/>
                  </a:cubicBezTo>
                  <a:cubicBezTo>
                    <a:pt x="76794" y="1372927"/>
                    <a:pt x="77275" y="1391886"/>
                    <a:pt x="77275" y="1391886"/>
                  </a:cubicBezTo>
                  <a:cubicBezTo>
                    <a:pt x="82074" y="1448282"/>
                    <a:pt x="147590" y="1492200"/>
                    <a:pt x="211666" y="1492200"/>
                  </a:cubicBezTo>
                  <a:lnTo>
                    <a:pt x="1501826" y="1492200"/>
                  </a:lnTo>
                  <a:lnTo>
                    <a:pt x="1579580" y="1492200"/>
                  </a:lnTo>
                  <a:lnTo>
                    <a:pt x="1579580" y="1542357"/>
                  </a:lnTo>
                  <a:lnTo>
                    <a:pt x="144711" y="1542357"/>
                  </a:lnTo>
                  <a:cubicBezTo>
                    <a:pt x="66955" y="1542357"/>
                    <a:pt x="0" y="1464361"/>
                    <a:pt x="0" y="1369807"/>
                  </a:cubicBezTo>
                  <a:lnTo>
                    <a:pt x="0" y="1364288"/>
                  </a:lnTo>
                  <a:cubicBezTo>
                    <a:pt x="0" y="1363807"/>
                    <a:pt x="0" y="1363567"/>
                    <a:pt x="0" y="1363088"/>
                  </a:cubicBezTo>
                  <a:cubicBezTo>
                    <a:pt x="0" y="1362608"/>
                    <a:pt x="0" y="1362367"/>
                    <a:pt x="0" y="1361888"/>
                  </a:cubicBezTo>
                  <a:lnTo>
                    <a:pt x="0" y="1356369"/>
                  </a:lnTo>
                  <a:lnTo>
                    <a:pt x="240" y="1356369"/>
                  </a:lnTo>
                  <a:cubicBezTo>
                    <a:pt x="240" y="1261813"/>
                    <a:pt x="66955" y="1183818"/>
                    <a:pt x="144950" y="1183818"/>
                  </a:cubicBezTo>
                  <a:close/>
                  <a:moveTo>
                    <a:pt x="404471" y="887605"/>
                  </a:moveTo>
                  <a:lnTo>
                    <a:pt x="1666793" y="887605"/>
                  </a:lnTo>
                  <a:cubicBezTo>
                    <a:pt x="1738787" y="887605"/>
                    <a:pt x="1754387" y="924322"/>
                    <a:pt x="1754387" y="968480"/>
                  </a:cubicBezTo>
                  <a:cubicBezTo>
                    <a:pt x="1754387" y="1012637"/>
                    <a:pt x="1733748" y="1049355"/>
                    <a:pt x="1666793" y="1049355"/>
                  </a:cubicBezTo>
                  <a:lnTo>
                    <a:pt x="404471" y="1049355"/>
                  </a:lnTo>
                  <a:close/>
                  <a:moveTo>
                    <a:pt x="301037" y="789212"/>
                  </a:moveTo>
                  <a:lnTo>
                    <a:pt x="1735667" y="789212"/>
                  </a:lnTo>
                  <a:cubicBezTo>
                    <a:pt x="1813662" y="789212"/>
                    <a:pt x="1880377" y="867207"/>
                    <a:pt x="1880377" y="961763"/>
                  </a:cubicBezTo>
                  <a:lnTo>
                    <a:pt x="1880617" y="961763"/>
                  </a:lnTo>
                  <a:lnTo>
                    <a:pt x="1880617" y="967282"/>
                  </a:lnTo>
                  <a:cubicBezTo>
                    <a:pt x="1880617" y="967761"/>
                    <a:pt x="1880617" y="968002"/>
                    <a:pt x="1880617" y="968482"/>
                  </a:cubicBezTo>
                  <a:cubicBezTo>
                    <a:pt x="1880617" y="968961"/>
                    <a:pt x="1880617" y="969201"/>
                    <a:pt x="1880617" y="969682"/>
                  </a:cubicBezTo>
                  <a:lnTo>
                    <a:pt x="1880617" y="975201"/>
                  </a:lnTo>
                  <a:cubicBezTo>
                    <a:pt x="1880617" y="1069755"/>
                    <a:pt x="1813662" y="1147751"/>
                    <a:pt x="1735906" y="1147751"/>
                  </a:cubicBezTo>
                  <a:lnTo>
                    <a:pt x="301037" y="1147751"/>
                  </a:lnTo>
                  <a:lnTo>
                    <a:pt x="301037" y="1097594"/>
                  </a:lnTo>
                  <a:lnTo>
                    <a:pt x="378792" y="1097594"/>
                  </a:lnTo>
                  <a:lnTo>
                    <a:pt x="1668951" y="1097594"/>
                  </a:lnTo>
                  <a:cubicBezTo>
                    <a:pt x="1733027" y="1097594"/>
                    <a:pt x="1798543" y="1053676"/>
                    <a:pt x="1803342" y="997280"/>
                  </a:cubicBezTo>
                  <a:cubicBezTo>
                    <a:pt x="1803342" y="997280"/>
                    <a:pt x="1803823" y="978321"/>
                    <a:pt x="1804063" y="968482"/>
                  </a:cubicBezTo>
                  <a:cubicBezTo>
                    <a:pt x="1804063" y="958643"/>
                    <a:pt x="1803342" y="939684"/>
                    <a:pt x="1803342" y="939684"/>
                  </a:cubicBezTo>
                  <a:cubicBezTo>
                    <a:pt x="1798543" y="883287"/>
                    <a:pt x="1733027" y="839369"/>
                    <a:pt x="1668951" y="839369"/>
                  </a:cubicBezTo>
                  <a:lnTo>
                    <a:pt x="378792" y="839369"/>
                  </a:lnTo>
                  <a:lnTo>
                    <a:pt x="301037" y="839369"/>
                  </a:lnTo>
                  <a:close/>
                  <a:moveTo>
                    <a:pt x="213824" y="492999"/>
                  </a:moveTo>
                  <a:lnTo>
                    <a:pt x="1476147" y="492999"/>
                  </a:lnTo>
                  <a:lnTo>
                    <a:pt x="1476147" y="654749"/>
                  </a:lnTo>
                  <a:lnTo>
                    <a:pt x="213824" y="654749"/>
                  </a:lnTo>
                  <a:cubicBezTo>
                    <a:pt x="146869" y="654749"/>
                    <a:pt x="126230" y="618031"/>
                    <a:pt x="126230" y="573874"/>
                  </a:cubicBezTo>
                  <a:cubicBezTo>
                    <a:pt x="126230" y="529717"/>
                    <a:pt x="141830" y="492999"/>
                    <a:pt x="213824" y="492999"/>
                  </a:cubicBezTo>
                  <a:close/>
                  <a:moveTo>
                    <a:pt x="144950" y="394606"/>
                  </a:moveTo>
                  <a:lnTo>
                    <a:pt x="1579580" y="394606"/>
                  </a:lnTo>
                  <a:lnTo>
                    <a:pt x="1579580" y="444763"/>
                  </a:lnTo>
                  <a:lnTo>
                    <a:pt x="1501826" y="444763"/>
                  </a:lnTo>
                  <a:lnTo>
                    <a:pt x="211666" y="444763"/>
                  </a:lnTo>
                  <a:cubicBezTo>
                    <a:pt x="147590" y="444763"/>
                    <a:pt x="82074" y="488681"/>
                    <a:pt x="77275" y="545078"/>
                  </a:cubicBezTo>
                  <a:cubicBezTo>
                    <a:pt x="77275" y="545078"/>
                    <a:pt x="76554" y="564037"/>
                    <a:pt x="76554" y="573876"/>
                  </a:cubicBezTo>
                  <a:cubicBezTo>
                    <a:pt x="76794" y="583715"/>
                    <a:pt x="77275" y="602674"/>
                    <a:pt x="77275" y="602674"/>
                  </a:cubicBezTo>
                  <a:cubicBezTo>
                    <a:pt x="82074" y="659070"/>
                    <a:pt x="147590" y="702988"/>
                    <a:pt x="211666" y="702988"/>
                  </a:cubicBezTo>
                  <a:lnTo>
                    <a:pt x="1501826" y="702988"/>
                  </a:lnTo>
                  <a:lnTo>
                    <a:pt x="1579580" y="702988"/>
                  </a:lnTo>
                  <a:lnTo>
                    <a:pt x="1579580" y="753145"/>
                  </a:lnTo>
                  <a:lnTo>
                    <a:pt x="144711" y="753145"/>
                  </a:lnTo>
                  <a:cubicBezTo>
                    <a:pt x="66955" y="753145"/>
                    <a:pt x="0" y="675149"/>
                    <a:pt x="0" y="580595"/>
                  </a:cubicBezTo>
                  <a:lnTo>
                    <a:pt x="0" y="575076"/>
                  </a:lnTo>
                  <a:cubicBezTo>
                    <a:pt x="0" y="574595"/>
                    <a:pt x="0" y="574356"/>
                    <a:pt x="0" y="573876"/>
                  </a:cubicBezTo>
                  <a:cubicBezTo>
                    <a:pt x="0" y="573396"/>
                    <a:pt x="0" y="573155"/>
                    <a:pt x="0" y="572676"/>
                  </a:cubicBezTo>
                  <a:lnTo>
                    <a:pt x="0" y="567157"/>
                  </a:lnTo>
                  <a:lnTo>
                    <a:pt x="240" y="567157"/>
                  </a:lnTo>
                  <a:cubicBezTo>
                    <a:pt x="240" y="472602"/>
                    <a:pt x="66955" y="394606"/>
                    <a:pt x="144950" y="394606"/>
                  </a:cubicBezTo>
                  <a:close/>
                  <a:moveTo>
                    <a:pt x="404471" y="98393"/>
                  </a:moveTo>
                  <a:lnTo>
                    <a:pt x="1666793" y="98393"/>
                  </a:lnTo>
                  <a:cubicBezTo>
                    <a:pt x="1738787" y="98393"/>
                    <a:pt x="1754387" y="135111"/>
                    <a:pt x="1754387" y="179268"/>
                  </a:cubicBezTo>
                  <a:cubicBezTo>
                    <a:pt x="1754387" y="223425"/>
                    <a:pt x="1733748" y="260143"/>
                    <a:pt x="1666793" y="260143"/>
                  </a:cubicBezTo>
                  <a:lnTo>
                    <a:pt x="404471" y="260143"/>
                  </a:lnTo>
                  <a:close/>
                  <a:moveTo>
                    <a:pt x="301037" y="0"/>
                  </a:moveTo>
                  <a:lnTo>
                    <a:pt x="1735667" y="0"/>
                  </a:lnTo>
                  <a:cubicBezTo>
                    <a:pt x="1813662" y="0"/>
                    <a:pt x="1880377" y="77996"/>
                    <a:pt x="1880377" y="172551"/>
                  </a:cubicBezTo>
                  <a:lnTo>
                    <a:pt x="1880617" y="172551"/>
                  </a:lnTo>
                  <a:lnTo>
                    <a:pt x="1880617" y="178070"/>
                  </a:lnTo>
                  <a:cubicBezTo>
                    <a:pt x="1880617" y="178549"/>
                    <a:pt x="1880617" y="178790"/>
                    <a:pt x="1880617" y="179270"/>
                  </a:cubicBezTo>
                  <a:cubicBezTo>
                    <a:pt x="1880617" y="179750"/>
                    <a:pt x="1880617" y="179989"/>
                    <a:pt x="1880617" y="180470"/>
                  </a:cubicBezTo>
                  <a:lnTo>
                    <a:pt x="1880617" y="185989"/>
                  </a:lnTo>
                  <a:cubicBezTo>
                    <a:pt x="1880617" y="280543"/>
                    <a:pt x="1813662" y="358539"/>
                    <a:pt x="1735906" y="358539"/>
                  </a:cubicBezTo>
                  <a:lnTo>
                    <a:pt x="301037" y="358539"/>
                  </a:lnTo>
                  <a:lnTo>
                    <a:pt x="301037" y="308382"/>
                  </a:lnTo>
                  <a:lnTo>
                    <a:pt x="378792" y="308382"/>
                  </a:lnTo>
                  <a:lnTo>
                    <a:pt x="1668951" y="308382"/>
                  </a:lnTo>
                  <a:cubicBezTo>
                    <a:pt x="1733027" y="308382"/>
                    <a:pt x="1798543" y="264464"/>
                    <a:pt x="1803342" y="208068"/>
                  </a:cubicBezTo>
                  <a:cubicBezTo>
                    <a:pt x="1803342" y="208068"/>
                    <a:pt x="1803823" y="189109"/>
                    <a:pt x="1804063" y="179270"/>
                  </a:cubicBezTo>
                  <a:cubicBezTo>
                    <a:pt x="1804063" y="169431"/>
                    <a:pt x="1803342" y="150472"/>
                    <a:pt x="1803342" y="150472"/>
                  </a:cubicBezTo>
                  <a:cubicBezTo>
                    <a:pt x="1798543" y="94075"/>
                    <a:pt x="1733027" y="50157"/>
                    <a:pt x="1668951" y="50157"/>
                  </a:cubicBezTo>
                  <a:lnTo>
                    <a:pt x="378792" y="50157"/>
                  </a:lnTo>
                  <a:lnTo>
                    <a:pt x="301037" y="50157"/>
                  </a:lnTo>
                  <a:close/>
                </a:path>
              </a:pathLst>
            </a:custGeom>
            <a:solidFill>
              <a:schemeClr val="accent3"/>
            </a:solidFill>
            <a:ln w="2171" cap="flat">
              <a:noFill/>
              <a:prstDash val="solid"/>
              <a:miter/>
            </a:ln>
          </p:spPr>
          <p:txBody>
            <a:bodyPr wrap="square" rtlCol="0" anchor="ctr">
              <a:noAutofit/>
            </a:bodyPr>
            <a:lstStyle/>
            <a:p>
              <a:endParaRPr lang="zh-CN" altLang="en-US" sz="100">
                <a:solidFill>
                  <a:schemeClr val="dk1"/>
                </a:solidFill>
              </a:endParaRPr>
            </a:p>
          </p:txBody>
        </p:sp>
        <p:sp>
          <p:nvSpPr>
            <p:cNvPr id="8" name="ExtraShape1"/>
            <p:cNvSpPr/>
            <p:nvPr>
              <p:custDataLst>
                <p:tags r:id="rId4"/>
              </p:custDataLst>
            </p:nvPr>
          </p:nvSpPr>
          <p:spPr>
            <a:xfrm>
              <a:off x="7971918" y="4518313"/>
              <a:ext cx="661862" cy="661862"/>
            </a:xfrm>
            <a:custGeom>
              <a:avLst/>
              <a:gdLst>
                <a:gd name="connsiteX0" fmla="*/ 472983 w 868745"/>
                <a:gd name="connsiteY0" fmla="*/ 854723 h 868745"/>
                <a:gd name="connsiteX1" fmla="*/ 878398 w 868745"/>
                <a:gd name="connsiteY1" fmla="*/ 169379 h 868745"/>
                <a:gd name="connsiteX2" fmla="*/ 801176 w 868745"/>
                <a:gd name="connsiteY2" fmla="*/ 456 h 868745"/>
                <a:gd name="connsiteX3" fmla="*/ 796350 w 868745"/>
                <a:gd name="connsiteY3" fmla="*/ 456 h 868745"/>
                <a:gd name="connsiteX4" fmla="*/ 608122 w 868745"/>
                <a:gd name="connsiteY4" fmla="*/ 87331 h 868745"/>
                <a:gd name="connsiteX5" fmla="*/ 178575 w 868745"/>
                <a:gd name="connsiteY5" fmla="*/ 299691 h 868745"/>
                <a:gd name="connsiteX6" fmla="*/ 0 w 868745"/>
                <a:gd name="connsiteY6" fmla="*/ 758196 h 868745"/>
                <a:gd name="connsiteX7" fmla="*/ 333019 w 868745"/>
                <a:gd name="connsiteY7" fmla="*/ 898160 h 868745"/>
                <a:gd name="connsiteX8" fmla="*/ 472983 w 868745"/>
                <a:gd name="connsiteY8" fmla="*/ 854723 h 86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745" h="868745">
                  <a:moveTo>
                    <a:pt x="472983" y="854723"/>
                  </a:moveTo>
                  <a:lnTo>
                    <a:pt x="878398" y="169379"/>
                  </a:lnTo>
                  <a:cubicBezTo>
                    <a:pt x="917009" y="101810"/>
                    <a:pt x="878398" y="10109"/>
                    <a:pt x="801176" y="456"/>
                  </a:cubicBezTo>
                  <a:cubicBezTo>
                    <a:pt x="801176" y="456"/>
                    <a:pt x="796350" y="456"/>
                    <a:pt x="796350" y="456"/>
                  </a:cubicBezTo>
                  <a:cubicBezTo>
                    <a:pt x="723955" y="-4370"/>
                    <a:pt x="651559" y="29414"/>
                    <a:pt x="608122" y="87331"/>
                  </a:cubicBezTo>
                  <a:cubicBezTo>
                    <a:pt x="535726" y="174205"/>
                    <a:pt x="386109" y="318996"/>
                    <a:pt x="178575" y="299691"/>
                  </a:cubicBezTo>
                  <a:lnTo>
                    <a:pt x="0" y="758196"/>
                  </a:lnTo>
                  <a:lnTo>
                    <a:pt x="333019" y="898160"/>
                  </a:lnTo>
                  <a:cubicBezTo>
                    <a:pt x="386109" y="922292"/>
                    <a:pt x="444025" y="902986"/>
                    <a:pt x="472983" y="854723"/>
                  </a:cubicBezTo>
                  <a:close/>
                </a:path>
              </a:pathLst>
            </a:custGeom>
            <a:solidFill>
              <a:schemeClr val="accent4"/>
            </a:solidFill>
            <a:ln w="48260" cap="flat">
              <a:noFill/>
              <a:prstDash val="solid"/>
              <a:miter/>
            </a:ln>
          </p:spPr>
          <p:txBody>
            <a:bodyPr rtlCol="0" anchor="ctr"/>
            <a:lstStyle/>
            <a:p>
              <a:endParaRPr lang="zh-CN" altLang="en-US" sz="100">
                <a:solidFill>
                  <a:schemeClr val="dk1"/>
                </a:solidFill>
              </a:endParaRPr>
            </a:p>
          </p:txBody>
        </p:sp>
        <p:sp>
          <p:nvSpPr>
            <p:cNvPr id="9" name="ExtraShape2"/>
            <p:cNvSpPr/>
            <p:nvPr>
              <p:custDataLst>
                <p:tags r:id="rId5"/>
              </p:custDataLst>
            </p:nvPr>
          </p:nvSpPr>
          <p:spPr>
            <a:xfrm>
              <a:off x="5662757" y="4441444"/>
              <a:ext cx="2426824" cy="698631"/>
            </a:xfrm>
            <a:custGeom>
              <a:avLst/>
              <a:gdLst>
                <a:gd name="connsiteX0" fmla="*/ 0 w 3185400"/>
                <a:gd name="connsiteY0" fmla="*/ 77222 h 917009"/>
                <a:gd name="connsiteX1" fmla="*/ 0 w 3185400"/>
                <a:gd name="connsiteY1" fmla="*/ 77222 h 917009"/>
                <a:gd name="connsiteX2" fmla="*/ 0 w 3185400"/>
                <a:gd name="connsiteY2" fmla="*/ 33785 h 917009"/>
                <a:gd name="connsiteX3" fmla="*/ 1240376 w 3185400"/>
                <a:gd name="connsiteY3" fmla="*/ 33785 h 917009"/>
                <a:gd name="connsiteX4" fmla="*/ 1723012 w 3185400"/>
                <a:gd name="connsiteY4" fmla="*/ 4826 h 917009"/>
                <a:gd name="connsiteX5" fmla="*/ 1800234 w 3185400"/>
                <a:gd name="connsiteY5" fmla="*/ 0 h 917009"/>
                <a:gd name="connsiteX6" fmla="*/ 1877456 w 3185400"/>
                <a:gd name="connsiteY6" fmla="*/ 4826 h 917009"/>
                <a:gd name="connsiteX7" fmla="*/ 3224012 w 3185400"/>
                <a:gd name="connsiteY7" fmla="*/ 376456 h 917009"/>
                <a:gd name="connsiteX8" fmla="*/ 3088873 w 3185400"/>
                <a:gd name="connsiteY8" fmla="*/ 960447 h 917009"/>
                <a:gd name="connsiteX9" fmla="*/ 1896761 w 3185400"/>
                <a:gd name="connsiteY9" fmla="*/ 593643 h 917009"/>
                <a:gd name="connsiteX10" fmla="*/ 1713359 w 3185400"/>
                <a:gd name="connsiteY10" fmla="*/ 593643 h 917009"/>
                <a:gd name="connsiteX11" fmla="*/ 550206 w 3185400"/>
                <a:gd name="connsiteY11" fmla="*/ 709476 h 917009"/>
                <a:gd name="connsiteX12" fmla="*/ 9653 w 3185400"/>
                <a:gd name="connsiteY12" fmla="*/ 91701 h 917009"/>
                <a:gd name="connsiteX13" fmla="*/ 9653 w 3185400"/>
                <a:gd name="connsiteY13" fmla="*/ 82048 h 917009"/>
                <a:gd name="connsiteX14" fmla="*/ 0 w 3185400"/>
                <a:gd name="connsiteY14" fmla="*/ 77222 h 9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5400" h="917009">
                  <a:moveTo>
                    <a:pt x="0" y="77222"/>
                  </a:moveTo>
                  <a:cubicBezTo>
                    <a:pt x="0" y="77222"/>
                    <a:pt x="4826" y="77222"/>
                    <a:pt x="0" y="77222"/>
                  </a:cubicBezTo>
                  <a:cubicBezTo>
                    <a:pt x="4826" y="62743"/>
                    <a:pt x="0" y="48264"/>
                    <a:pt x="0" y="33785"/>
                  </a:cubicBezTo>
                  <a:lnTo>
                    <a:pt x="1240376" y="33785"/>
                  </a:lnTo>
                  <a:cubicBezTo>
                    <a:pt x="1481694" y="24132"/>
                    <a:pt x="1679575" y="9653"/>
                    <a:pt x="1723012" y="4826"/>
                  </a:cubicBezTo>
                  <a:cubicBezTo>
                    <a:pt x="1747144" y="0"/>
                    <a:pt x="1776102" y="0"/>
                    <a:pt x="1800234" y="0"/>
                  </a:cubicBezTo>
                  <a:cubicBezTo>
                    <a:pt x="1824366" y="0"/>
                    <a:pt x="1848498" y="0"/>
                    <a:pt x="1877456" y="4826"/>
                  </a:cubicBezTo>
                  <a:cubicBezTo>
                    <a:pt x="2022247" y="33785"/>
                    <a:pt x="2529015" y="154444"/>
                    <a:pt x="3224012" y="376456"/>
                  </a:cubicBezTo>
                  <a:lnTo>
                    <a:pt x="3088873" y="960447"/>
                  </a:lnTo>
                  <a:lnTo>
                    <a:pt x="1896761" y="593643"/>
                  </a:lnTo>
                  <a:cubicBezTo>
                    <a:pt x="1838845" y="574337"/>
                    <a:pt x="1776102" y="574337"/>
                    <a:pt x="1713359" y="593643"/>
                  </a:cubicBezTo>
                  <a:lnTo>
                    <a:pt x="550206" y="709476"/>
                  </a:lnTo>
                  <a:cubicBezTo>
                    <a:pt x="96527" y="709476"/>
                    <a:pt x="33785" y="424720"/>
                    <a:pt x="9653" y="91701"/>
                  </a:cubicBezTo>
                  <a:cubicBezTo>
                    <a:pt x="9653" y="86875"/>
                    <a:pt x="9653" y="86875"/>
                    <a:pt x="9653" y="82048"/>
                  </a:cubicBezTo>
                  <a:lnTo>
                    <a:pt x="0" y="77222"/>
                  </a:lnTo>
                  <a:close/>
                </a:path>
              </a:pathLst>
            </a:custGeom>
            <a:solidFill>
              <a:schemeClr val="accent3"/>
            </a:solidFill>
            <a:ln w="48260" cap="flat">
              <a:noFill/>
              <a:prstDash val="solid"/>
              <a:miter/>
            </a:ln>
          </p:spPr>
          <p:txBody>
            <a:bodyPr rtlCol="0" anchor="ctr"/>
            <a:lstStyle/>
            <a:p>
              <a:endParaRPr lang="zh-CN" altLang="en-US" sz="100">
                <a:solidFill>
                  <a:schemeClr val="dk1"/>
                </a:solidFill>
              </a:endParaRPr>
            </a:p>
          </p:txBody>
        </p:sp>
        <p:sp>
          <p:nvSpPr>
            <p:cNvPr id="10" name="ExtraShape3"/>
            <p:cNvSpPr/>
            <p:nvPr>
              <p:custDataLst>
                <p:tags r:id="rId6"/>
              </p:custDataLst>
            </p:nvPr>
          </p:nvSpPr>
          <p:spPr>
            <a:xfrm>
              <a:off x="6244029" y="3511011"/>
              <a:ext cx="1103103" cy="661862"/>
            </a:xfrm>
            <a:custGeom>
              <a:avLst/>
              <a:gdLst>
                <a:gd name="connsiteX0" fmla="*/ 67169 w 1447909"/>
                <a:gd name="connsiteY0" fmla="*/ 197 h 868745"/>
                <a:gd name="connsiteX1" fmla="*/ 559458 w 1447909"/>
                <a:gd name="connsiteY1" fmla="*/ 478008 h 868745"/>
                <a:gd name="connsiteX2" fmla="*/ 1452336 w 1447909"/>
                <a:gd name="connsiteY2" fmla="*/ 497313 h 868745"/>
                <a:gd name="connsiteX3" fmla="*/ 1399246 w 1447909"/>
                <a:gd name="connsiteY3" fmla="*/ 907554 h 868745"/>
                <a:gd name="connsiteX4" fmla="*/ 424320 w 1447909"/>
                <a:gd name="connsiteY4" fmla="*/ 859291 h 868745"/>
                <a:gd name="connsiteX5" fmla="*/ 9253 w 1447909"/>
                <a:gd name="connsiteY5" fmla="*/ 333217 h 868745"/>
                <a:gd name="connsiteX6" fmla="*/ 67169 w 1447909"/>
                <a:gd name="connsiteY6" fmla="*/ 197 h 86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09" h="868745">
                  <a:moveTo>
                    <a:pt x="67169" y="197"/>
                  </a:moveTo>
                  <a:cubicBezTo>
                    <a:pt x="67169" y="197"/>
                    <a:pt x="472584" y="463528"/>
                    <a:pt x="559458" y="478008"/>
                  </a:cubicBezTo>
                  <a:lnTo>
                    <a:pt x="1452336" y="497313"/>
                  </a:lnTo>
                  <a:lnTo>
                    <a:pt x="1399246" y="907554"/>
                  </a:lnTo>
                  <a:lnTo>
                    <a:pt x="424320" y="859291"/>
                  </a:lnTo>
                  <a:cubicBezTo>
                    <a:pt x="202307" y="820680"/>
                    <a:pt x="-14879" y="569709"/>
                    <a:pt x="9253" y="333217"/>
                  </a:cubicBezTo>
                  <a:cubicBezTo>
                    <a:pt x="9253" y="338043"/>
                    <a:pt x="-34184" y="-9455"/>
                    <a:pt x="67169" y="197"/>
                  </a:cubicBezTo>
                  <a:close/>
                </a:path>
              </a:pathLst>
            </a:custGeom>
            <a:solidFill>
              <a:srgbClr val="A6A6A6"/>
            </a:solidFill>
            <a:ln w="48260" cap="flat">
              <a:noFill/>
              <a:prstDash val="solid"/>
              <a:miter/>
            </a:ln>
          </p:spPr>
          <p:txBody>
            <a:bodyPr rtlCol="0" anchor="ctr"/>
            <a:lstStyle/>
            <a:p>
              <a:endParaRPr lang="zh-CN" altLang="en-US" sz="100">
                <a:solidFill>
                  <a:schemeClr val="dk1"/>
                </a:solidFill>
              </a:endParaRPr>
            </a:p>
          </p:txBody>
        </p:sp>
        <p:sp>
          <p:nvSpPr>
            <p:cNvPr id="11" name="ExtraShape4"/>
            <p:cNvSpPr/>
            <p:nvPr>
              <p:custDataLst>
                <p:tags r:id="rId7"/>
              </p:custDataLst>
            </p:nvPr>
          </p:nvSpPr>
          <p:spPr>
            <a:xfrm>
              <a:off x="7310057" y="3893569"/>
              <a:ext cx="220620" cy="294160"/>
            </a:xfrm>
            <a:custGeom>
              <a:avLst/>
              <a:gdLst>
                <a:gd name="connsiteX0" fmla="*/ 48264 w 289581"/>
                <a:gd name="connsiteY0" fmla="*/ 0 h 386109"/>
                <a:gd name="connsiteX1" fmla="*/ 48264 w 289581"/>
                <a:gd name="connsiteY1" fmla="*/ 0 h 386109"/>
                <a:gd name="connsiteX2" fmla="*/ 304061 w 289581"/>
                <a:gd name="connsiteY2" fmla="*/ 255797 h 386109"/>
                <a:gd name="connsiteX3" fmla="*/ 0 w 289581"/>
                <a:gd name="connsiteY3" fmla="*/ 415068 h 386109"/>
                <a:gd name="connsiteX4" fmla="*/ 0 w 289581"/>
                <a:gd name="connsiteY4" fmla="*/ 415068 h 386109"/>
                <a:gd name="connsiteX5" fmla="*/ 48264 w 289581"/>
                <a:gd name="connsiteY5" fmla="*/ 0 h 38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581" h="386109">
                  <a:moveTo>
                    <a:pt x="48264" y="0"/>
                  </a:moveTo>
                  <a:cubicBezTo>
                    <a:pt x="48264" y="0"/>
                    <a:pt x="48264" y="0"/>
                    <a:pt x="48264" y="0"/>
                  </a:cubicBezTo>
                  <a:cubicBezTo>
                    <a:pt x="164096" y="14479"/>
                    <a:pt x="333019" y="53090"/>
                    <a:pt x="304061" y="255797"/>
                  </a:cubicBezTo>
                  <a:cubicBezTo>
                    <a:pt x="279929" y="429547"/>
                    <a:pt x="111006" y="429547"/>
                    <a:pt x="0" y="415068"/>
                  </a:cubicBezTo>
                  <a:cubicBezTo>
                    <a:pt x="0" y="415068"/>
                    <a:pt x="0" y="415068"/>
                    <a:pt x="0" y="415068"/>
                  </a:cubicBezTo>
                  <a:lnTo>
                    <a:pt x="48264" y="0"/>
                  </a:lnTo>
                  <a:close/>
                </a:path>
              </a:pathLst>
            </a:custGeom>
            <a:solidFill>
              <a:srgbClr val="FBC1B7"/>
            </a:solidFill>
            <a:ln w="48260" cap="flat">
              <a:noFill/>
              <a:prstDash val="solid"/>
              <a:miter/>
            </a:ln>
          </p:spPr>
          <p:txBody>
            <a:bodyPr rtlCol="0" anchor="ctr"/>
            <a:lstStyle/>
            <a:p>
              <a:endParaRPr lang="zh-CN" altLang="en-US" sz="100">
                <a:solidFill>
                  <a:schemeClr val="dk1"/>
                </a:solidFill>
              </a:endParaRPr>
            </a:p>
          </p:txBody>
        </p:sp>
        <p:sp>
          <p:nvSpPr>
            <p:cNvPr id="12" name="ExtraShape5"/>
            <p:cNvSpPr/>
            <p:nvPr>
              <p:custDataLst>
                <p:tags r:id="rId8"/>
              </p:custDataLst>
            </p:nvPr>
          </p:nvSpPr>
          <p:spPr>
            <a:xfrm>
              <a:off x="5964272" y="3077275"/>
              <a:ext cx="330931" cy="478012"/>
            </a:xfrm>
            <a:custGeom>
              <a:avLst/>
              <a:gdLst>
                <a:gd name="connsiteX0" fmla="*/ 395762 w 434372"/>
                <a:gd name="connsiteY0" fmla="*/ 0 h 627427"/>
                <a:gd name="connsiteX1" fmla="*/ 429547 w 434372"/>
                <a:gd name="connsiteY1" fmla="*/ 405415 h 627427"/>
                <a:gd name="connsiteX2" fmla="*/ 453678 w 434372"/>
                <a:gd name="connsiteY2" fmla="*/ 637080 h 627427"/>
                <a:gd name="connsiteX3" fmla="*/ 0 w 434372"/>
                <a:gd name="connsiteY3" fmla="*/ 637080 h 627427"/>
                <a:gd name="connsiteX4" fmla="*/ 43437 w 434372"/>
                <a:gd name="connsiteY4" fmla="*/ 193055 h 627427"/>
                <a:gd name="connsiteX5" fmla="*/ 57916 w 434372"/>
                <a:gd name="connsiteY5" fmla="*/ 0 h 6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372" h="627427">
                  <a:moveTo>
                    <a:pt x="395762" y="0"/>
                  </a:moveTo>
                  <a:lnTo>
                    <a:pt x="429547" y="405415"/>
                  </a:lnTo>
                  <a:lnTo>
                    <a:pt x="453678" y="637080"/>
                  </a:lnTo>
                  <a:lnTo>
                    <a:pt x="0" y="637080"/>
                  </a:lnTo>
                  <a:lnTo>
                    <a:pt x="43437" y="193055"/>
                  </a:lnTo>
                  <a:lnTo>
                    <a:pt x="57916" y="0"/>
                  </a:lnTo>
                  <a:close/>
                </a:path>
              </a:pathLst>
            </a:custGeom>
            <a:solidFill>
              <a:srgbClr val="FBC1B7"/>
            </a:solidFill>
            <a:ln w="48260" cap="flat">
              <a:noFill/>
              <a:prstDash val="solid"/>
              <a:miter/>
            </a:ln>
          </p:spPr>
          <p:txBody>
            <a:bodyPr rtlCol="0" anchor="ctr"/>
            <a:lstStyle/>
            <a:p>
              <a:endParaRPr lang="zh-CN" altLang="en-US" sz="100">
                <a:solidFill>
                  <a:schemeClr val="dk1"/>
                </a:solidFill>
              </a:endParaRPr>
            </a:p>
          </p:txBody>
        </p:sp>
        <p:sp>
          <p:nvSpPr>
            <p:cNvPr id="13" name="ExtraShape6"/>
            <p:cNvSpPr/>
            <p:nvPr>
              <p:custDataLst>
                <p:tags r:id="rId9"/>
              </p:custDataLst>
            </p:nvPr>
          </p:nvSpPr>
          <p:spPr>
            <a:xfrm>
              <a:off x="5982657" y="3077275"/>
              <a:ext cx="294160" cy="294160"/>
            </a:xfrm>
            <a:custGeom>
              <a:avLst/>
              <a:gdLst>
                <a:gd name="connsiteX0" fmla="*/ 33785 w 386109"/>
                <a:gd name="connsiteY0" fmla="*/ 0 h 386109"/>
                <a:gd name="connsiteX1" fmla="*/ 0 w 386109"/>
                <a:gd name="connsiteY1" fmla="*/ 376457 h 386109"/>
                <a:gd name="connsiteX2" fmla="*/ 405415 w 386109"/>
                <a:gd name="connsiteY2" fmla="*/ 405415 h 386109"/>
                <a:gd name="connsiteX3" fmla="*/ 371630 w 386109"/>
                <a:gd name="connsiteY3" fmla="*/ 0 h 386109"/>
                <a:gd name="connsiteX4" fmla="*/ 33785 w 386109"/>
                <a:gd name="connsiteY4" fmla="*/ 0 h 386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109" h="386109">
                  <a:moveTo>
                    <a:pt x="33785" y="0"/>
                  </a:moveTo>
                  <a:lnTo>
                    <a:pt x="0" y="376457"/>
                  </a:lnTo>
                  <a:cubicBezTo>
                    <a:pt x="86875" y="419894"/>
                    <a:pt x="400588" y="405415"/>
                    <a:pt x="405415" y="405415"/>
                  </a:cubicBezTo>
                  <a:lnTo>
                    <a:pt x="371630" y="0"/>
                  </a:lnTo>
                  <a:lnTo>
                    <a:pt x="33785" y="0"/>
                  </a:lnTo>
                  <a:close/>
                </a:path>
              </a:pathLst>
            </a:custGeom>
            <a:solidFill>
              <a:srgbClr val="FBC1B7"/>
            </a:solidFill>
            <a:ln w="48260" cap="flat">
              <a:noFill/>
              <a:prstDash val="solid"/>
              <a:miter/>
            </a:ln>
          </p:spPr>
          <p:txBody>
            <a:bodyPr rtlCol="0" anchor="ctr"/>
            <a:lstStyle/>
            <a:p>
              <a:endParaRPr lang="zh-CN" altLang="en-US" sz="100">
                <a:solidFill>
                  <a:schemeClr val="dk1"/>
                </a:solidFill>
              </a:endParaRPr>
            </a:p>
          </p:txBody>
        </p:sp>
        <p:sp>
          <p:nvSpPr>
            <p:cNvPr id="14" name="ExtraShape7"/>
            <p:cNvSpPr/>
            <p:nvPr>
              <p:custDataLst>
                <p:tags r:id="rId10"/>
              </p:custDataLst>
            </p:nvPr>
          </p:nvSpPr>
          <p:spPr>
            <a:xfrm>
              <a:off x="5912794" y="2397045"/>
              <a:ext cx="735402" cy="882482"/>
            </a:xfrm>
            <a:custGeom>
              <a:avLst/>
              <a:gdLst>
                <a:gd name="connsiteX0" fmla="*/ 0 w 965272"/>
                <a:gd name="connsiteY0" fmla="*/ 603273 h 1158327"/>
                <a:gd name="connsiteX1" fmla="*/ 501942 w 965272"/>
                <a:gd name="connsiteY1" fmla="*/ 1192090 h 1158327"/>
                <a:gd name="connsiteX2" fmla="*/ 984578 w 965272"/>
                <a:gd name="connsiteY2" fmla="*/ 603273 h 1158327"/>
                <a:gd name="connsiteX3" fmla="*/ 989405 w 965272"/>
                <a:gd name="connsiteY3" fmla="*/ 159247 h 1158327"/>
                <a:gd name="connsiteX4" fmla="*/ 501942 w 965272"/>
                <a:gd name="connsiteY4" fmla="*/ 14456 h 1158327"/>
                <a:gd name="connsiteX5" fmla="*/ 0 w 965272"/>
                <a:gd name="connsiteY5" fmla="*/ 603273 h 1158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272" h="1158327">
                  <a:moveTo>
                    <a:pt x="0" y="603273"/>
                  </a:moveTo>
                  <a:cubicBezTo>
                    <a:pt x="0" y="931466"/>
                    <a:pt x="226839" y="1192090"/>
                    <a:pt x="501942" y="1192090"/>
                  </a:cubicBezTo>
                  <a:cubicBezTo>
                    <a:pt x="781871" y="1192090"/>
                    <a:pt x="965273" y="926639"/>
                    <a:pt x="984578" y="603273"/>
                  </a:cubicBezTo>
                  <a:cubicBezTo>
                    <a:pt x="994231" y="444003"/>
                    <a:pt x="984578" y="250948"/>
                    <a:pt x="989405" y="159247"/>
                  </a:cubicBezTo>
                  <a:cubicBezTo>
                    <a:pt x="1008710" y="-67592"/>
                    <a:pt x="733607" y="14456"/>
                    <a:pt x="501942" y="14456"/>
                  </a:cubicBezTo>
                  <a:cubicBezTo>
                    <a:pt x="226839" y="14456"/>
                    <a:pt x="0" y="279906"/>
                    <a:pt x="0" y="603273"/>
                  </a:cubicBezTo>
                  <a:close/>
                </a:path>
              </a:pathLst>
            </a:custGeom>
            <a:solidFill>
              <a:srgbClr val="FBC1B7"/>
            </a:solidFill>
            <a:ln w="48260" cap="flat">
              <a:noFill/>
              <a:prstDash val="solid"/>
              <a:miter/>
            </a:ln>
          </p:spPr>
          <p:txBody>
            <a:bodyPr rtlCol="0" anchor="ctr"/>
            <a:lstStyle/>
            <a:p>
              <a:endParaRPr lang="zh-CN" altLang="en-US" sz="100">
                <a:solidFill>
                  <a:schemeClr val="dk1"/>
                </a:solidFill>
              </a:endParaRPr>
            </a:p>
          </p:txBody>
        </p:sp>
        <p:sp>
          <p:nvSpPr>
            <p:cNvPr id="15" name="ExtraShape8"/>
            <p:cNvSpPr/>
            <p:nvPr>
              <p:custDataLst>
                <p:tags r:id="rId11"/>
              </p:custDataLst>
            </p:nvPr>
          </p:nvSpPr>
          <p:spPr>
            <a:xfrm>
              <a:off x="5784171" y="2169991"/>
              <a:ext cx="956022" cy="882482"/>
            </a:xfrm>
            <a:custGeom>
              <a:avLst/>
              <a:gdLst>
                <a:gd name="connsiteX0" fmla="*/ 1235455 w 1254854"/>
                <a:gd name="connsiteY0" fmla="*/ 71165 h 1158327"/>
                <a:gd name="connsiteX1" fmla="*/ 424626 w 1254854"/>
                <a:gd name="connsiteY1" fmla="*/ 553802 h 1158327"/>
                <a:gd name="connsiteX2" fmla="*/ 168828 w 1254854"/>
                <a:gd name="connsiteY2" fmla="*/ 1186056 h 1158327"/>
                <a:gd name="connsiteX3" fmla="*/ 217092 w 1254854"/>
                <a:gd name="connsiteY3" fmla="*/ 225609 h 1158327"/>
                <a:gd name="connsiteX4" fmla="*/ 767297 w 1254854"/>
                <a:gd name="connsiteY4" fmla="*/ 56686 h 1158327"/>
                <a:gd name="connsiteX5" fmla="*/ 1235455 w 1254854"/>
                <a:gd name="connsiteY5" fmla="*/ 71165 h 1158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854" h="1158327">
                  <a:moveTo>
                    <a:pt x="1235455" y="71165"/>
                  </a:moveTo>
                  <a:cubicBezTo>
                    <a:pt x="1235455" y="71165"/>
                    <a:pt x="1476773" y="857863"/>
                    <a:pt x="424626" y="553802"/>
                  </a:cubicBezTo>
                  <a:cubicBezTo>
                    <a:pt x="424626" y="553802"/>
                    <a:pt x="357056" y="1070223"/>
                    <a:pt x="168828" y="1186056"/>
                  </a:cubicBezTo>
                  <a:cubicBezTo>
                    <a:pt x="168828" y="1186056"/>
                    <a:pt x="-241413" y="380053"/>
                    <a:pt x="217092" y="225609"/>
                  </a:cubicBezTo>
                  <a:cubicBezTo>
                    <a:pt x="217092" y="225609"/>
                    <a:pt x="357056" y="-136368"/>
                    <a:pt x="767297" y="56686"/>
                  </a:cubicBezTo>
                  <a:cubicBezTo>
                    <a:pt x="955526" y="148387"/>
                    <a:pt x="1052053" y="138735"/>
                    <a:pt x="1235455" y="71165"/>
                  </a:cubicBezTo>
                  <a:close/>
                </a:path>
              </a:pathLst>
            </a:custGeom>
            <a:solidFill>
              <a:schemeClr val="lt1">
                <a:lumMod val="50000"/>
              </a:schemeClr>
            </a:solidFill>
            <a:ln w="48260" cap="flat">
              <a:noFill/>
              <a:prstDash val="solid"/>
              <a:miter/>
            </a:ln>
          </p:spPr>
          <p:txBody>
            <a:bodyPr rtlCol="0" anchor="ctr"/>
            <a:lstStyle/>
            <a:p>
              <a:endParaRPr lang="zh-CN" altLang="en-US" sz="100">
                <a:solidFill>
                  <a:schemeClr val="dk1"/>
                </a:solidFill>
              </a:endParaRPr>
            </a:p>
          </p:txBody>
        </p:sp>
        <p:sp>
          <p:nvSpPr>
            <p:cNvPr id="16" name="ExtraShape9"/>
            <p:cNvSpPr/>
            <p:nvPr>
              <p:custDataLst>
                <p:tags r:id="rId12"/>
              </p:custDataLst>
            </p:nvPr>
          </p:nvSpPr>
          <p:spPr>
            <a:xfrm>
              <a:off x="5629664" y="3400851"/>
              <a:ext cx="1029562" cy="1250182"/>
            </a:xfrm>
            <a:custGeom>
              <a:avLst/>
              <a:gdLst>
                <a:gd name="connsiteX0" fmla="*/ 48264 w 1351381"/>
                <a:gd name="connsiteY0" fmla="*/ 844614 h 1640964"/>
                <a:gd name="connsiteX1" fmla="*/ 207534 w 1351381"/>
                <a:gd name="connsiteY1" fmla="*/ 212360 h 1640964"/>
                <a:gd name="connsiteX2" fmla="*/ 458505 w 1351381"/>
                <a:gd name="connsiteY2" fmla="*/ 0 h 1640964"/>
                <a:gd name="connsiteX3" fmla="*/ 699823 w 1351381"/>
                <a:gd name="connsiteY3" fmla="*/ 82048 h 1640964"/>
                <a:gd name="connsiteX4" fmla="*/ 892877 w 1351381"/>
                <a:gd name="connsiteY4" fmla="*/ 28958 h 1640964"/>
                <a:gd name="connsiteX5" fmla="*/ 1153501 w 1351381"/>
                <a:gd name="connsiteY5" fmla="*/ 501942 h 1640964"/>
                <a:gd name="connsiteX6" fmla="*/ 1187286 w 1351381"/>
                <a:gd name="connsiteY6" fmla="*/ 699823 h 1640964"/>
                <a:gd name="connsiteX7" fmla="*/ 1361035 w 1351381"/>
                <a:gd name="connsiteY7" fmla="*/ 1592701 h 1640964"/>
                <a:gd name="connsiteX8" fmla="*/ 0 w 1351381"/>
                <a:gd name="connsiteY8" fmla="*/ 1640964 h 1640964"/>
                <a:gd name="connsiteX9" fmla="*/ 48264 w 1351381"/>
                <a:gd name="connsiteY9" fmla="*/ 844614 h 164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1381" h="1640964">
                  <a:moveTo>
                    <a:pt x="48264" y="844614"/>
                  </a:moveTo>
                  <a:cubicBezTo>
                    <a:pt x="67569" y="661212"/>
                    <a:pt x="101354" y="361977"/>
                    <a:pt x="207534" y="212360"/>
                  </a:cubicBezTo>
                  <a:cubicBezTo>
                    <a:pt x="279929" y="106180"/>
                    <a:pt x="366804" y="38611"/>
                    <a:pt x="458505" y="0"/>
                  </a:cubicBezTo>
                  <a:cubicBezTo>
                    <a:pt x="511595" y="43437"/>
                    <a:pt x="617775" y="82048"/>
                    <a:pt x="699823" y="82048"/>
                  </a:cubicBezTo>
                  <a:cubicBezTo>
                    <a:pt x="777045" y="82048"/>
                    <a:pt x="839787" y="62743"/>
                    <a:pt x="892877" y="28958"/>
                  </a:cubicBezTo>
                  <a:cubicBezTo>
                    <a:pt x="1042495" y="106180"/>
                    <a:pt x="1085932" y="279929"/>
                    <a:pt x="1153501" y="501942"/>
                  </a:cubicBezTo>
                  <a:cubicBezTo>
                    <a:pt x="1172807" y="564685"/>
                    <a:pt x="1182459" y="632254"/>
                    <a:pt x="1187286" y="699823"/>
                  </a:cubicBezTo>
                  <a:lnTo>
                    <a:pt x="1361035" y="1592701"/>
                  </a:lnTo>
                  <a:lnTo>
                    <a:pt x="0" y="1640964"/>
                  </a:lnTo>
                  <a:lnTo>
                    <a:pt x="48264" y="844614"/>
                  </a:lnTo>
                  <a:close/>
                </a:path>
              </a:pathLst>
            </a:custGeom>
            <a:solidFill>
              <a:schemeClr val="accent4"/>
            </a:solidFill>
            <a:ln w="48260" cap="flat">
              <a:noFill/>
              <a:prstDash val="solid"/>
              <a:miter/>
            </a:ln>
          </p:spPr>
          <p:txBody>
            <a:bodyPr rtlCol="0" anchor="ctr"/>
            <a:lstStyle/>
            <a:p>
              <a:endParaRPr lang="zh-CN" altLang="en-US" sz="100">
                <a:solidFill>
                  <a:schemeClr val="dk1"/>
                </a:solidFill>
              </a:endParaRPr>
            </a:p>
          </p:txBody>
        </p:sp>
        <p:sp>
          <p:nvSpPr>
            <p:cNvPr id="17" name="ExtraShape10"/>
            <p:cNvSpPr/>
            <p:nvPr>
              <p:custDataLst>
                <p:tags r:id="rId13"/>
              </p:custDataLst>
            </p:nvPr>
          </p:nvSpPr>
          <p:spPr>
            <a:xfrm>
              <a:off x="8027074" y="4643332"/>
              <a:ext cx="698631" cy="698631"/>
            </a:xfrm>
            <a:custGeom>
              <a:avLst/>
              <a:gdLst>
                <a:gd name="connsiteX0" fmla="*/ 487463 w 917009"/>
                <a:gd name="connsiteY0" fmla="*/ 883681 h 917009"/>
                <a:gd name="connsiteX1" fmla="*/ 902530 w 917009"/>
                <a:gd name="connsiteY1" fmla="*/ 174206 h 917009"/>
                <a:gd name="connsiteX2" fmla="*/ 820482 w 917009"/>
                <a:gd name="connsiteY2" fmla="*/ 456 h 917009"/>
                <a:gd name="connsiteX3" fmla="*/ 815656 w 917009"/>
                <a:gd name="connsiteY3" fmla="*/ 456 h 917009"/>
                <a:gd name="connsiteX4" fmla="*/ 622601 w 917009"/>
                <a:gd name="connsiteY4" fmla="*/ 87331 h 917009"/>
                <a:gd name="connsiteX5" fmla="*/ 183402 w 917009"/>
                <a:gd name="connsiteY5" fmla="*/ 304517 h 917009"/>
                <a:gd name="connsiteX6" fmla="*/ 0 w 917009"/>
                <a:gd name="connsiteY6" fmla="*/ 777501 h 917009"/>
                <a:gd name="connsiteX7" fmla="*/ 342672 w 917009"/>
                <a:gd name="connsiteY7" fmla="*/ 922292 h 917009"/>
                <a:gd name="connsiteX8" fmla="*/ 487463 w 917009"/>
                <a:gd name="connsiteY8" fmla="*/ 883681 h 9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7009" h="917009">
                  <a:moveTo>
                    <a:pt x="487463" y="883681"/>
                  </a:moveTo>
                  <a:lnTo>
                    <a:pt x="902530" y="174206"/>
                  </a:lnTo>
                  <a:cubicBezTo>
                    <a:pt x="945967" y="101810"/>
                    <a:pt x="902530" y="10109"/>
                    <a:pt x="820482" y="456"/>
                  </a:cubicBezTo>
                  <a:cubicBezTo>
                    <a:pt x="820482" y="456"/>
                    <a:pt x="815656" y="456"/>
                    <a:pt x="815656" y="456"/>
                  </a:cubicBezTo>
                  <a:cubicBezTo>
                    <a:pt x="738434" y="-4370"/>
                    <a:pt x="666038" y="29415"/>
                    <a:pt x="622601" y="87331"/>
                  </a:cubicBezTo>
                  <a:cubicBezTo>
                    <a:pt x="550206" y="179032"/>
                    <a:pt x="395762" y="323823"/>
                    <a:pt x="183402" y="304517"/>
                  </a:cubicBezTo>
                  <a:lnTo>
                    <a:pt x="0" y="777501"/>
                  </a:lnTo>
                  <a:lnTo>
                    <a:pt x="342672" y="922292"/>
                  </a:lnTo>
                  <a:cubicBezTo>
                    <a:pt x="395762" y="956077"/>
                    <a:pt x="458505" y="936771"/>
                    <a:pt x="487463" y="883681"/>
                  </a:cubicBezTo>
                  <a:close/>
                </a:path>
              </a:pathLst>
            </a:custGeom>
            <a:solidFill>
              <a:schemeClr val="lt1">
                <a:lumMod val="50000"/>
              </a:schemeClr>
            </a:solidFill>
            <a:ln w="48260" cap="flat">
              <a:noFill/>
              <a:prstDash val="solid"/>
              <a:miter/>
            </a:ln>
          </p:spPr>
          <p:txBody>
            <a:bodyPr rtlCol="0" anchor="ctr"/>
            <a:lstStyle/>
            <a:p>
              <a:endParaRPr lang="zh-CN" altLang="en-US" sz="100">
                <a:solidFill>
                  <a:schemeClr val="dk1"/>
                </a:solidFill>
              </a:endParaRPr>
            </a:p>
          </p:txBody>
        </p:sp>
        <p:sp>
          <p:nvSpPr>
            <p:cNvPr id="18" name="ExtraShape11"/>
            <p:cNvSpPr/>
            <p:nvPr>
              <p:custDataLst>
                <p:tags r:id="rId14"/>
              </p:custDataLst>
            </p:nvPr>
          </p:nvSpPr>
          <p:spPr>
            <a:xfrm>
              <a:off x="5651727" y="4562786"/>
              <a:ext cx="2500365" cy="735402"/>
            </a:xfrm>
            <a:custGeom>
              <a:avLst/>
              <a:gdLst>
                <a:gd name="connsiteX0" fmla="*/ 1278987 w 3281927"/>
                <a:gd name="connsiteY0" fmla="*/ 38611 h 965273"/>
                <a:gd name="connsiteX1" fmla="*/ 1780928 w 3281927"/>
                <a:gd name="connsiteY1" fmla="*/ 4826 h 965273"/>
                <a:gd name="connsiteX2" fmla="*/ 1858150 w 3281927"/>
                <a:gd name="connsiteY2" fmla="*/ 0 h 965273"/>
                <a:gd name="connsiteX3" fmla="*/ 1935372 w 3281927"/>
                <a:gd name="connsiteY3" fmla="*/ 4826 h 965273"/>
                <a:gd name="connsiteX4" fmla="*/ 3325365 w 3281927"/>
                <a:gd name="connsiteY4" fmla="*/ 386109 h 965273"/>
                <a:gd name="connsiteX5" fmla="*/ 3185401 w 3281927"/>
                <a:gd name="connsiteY5" fmla="*/ 989405 h 965273"/>
                <a:gd name="connsiteX6" fmla="*/ 1949851 w 3281927"/>
                <a:gd name="connsiteY6" fmla="*/ 612948 h 965273"/>
                <a:gd name="connsiteX7" fmla="*/ 1761623 w 3281927"/>
                <a:gd name="connsiteY7" fmla="*/ 612948 h 965273"/>
                <a:gd name="connsiteX8" fmla="*/ 559858 w 3281927"/>
                <a:gd name="connsiteY8" fmla="*/ 733607 h 965273"/>
                <a:gd name="connsiteX9" fmla="*/ 0 w 3281927"/>
                <a:gd name="connsiteY9" fmla="*/ 96527 h 965273"/>
                <a:gd name="connsiteX10" fmla="*/ 1278987 w 3281927"/>
                <a:gd name="connsiteY10" fmla="*/ 38611 h 96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1927" h="965273">
                  <a:moveTo>
                    <a:pt x="1278987" y="38611"/>
                  </a:moveTo>
                  <a:cubicBezTo>
                    <a:pt x="1529958" y="28958"/>
                    <a:pt x="1732665" y="14479"/>
                    <a:pt x="1780928" y="4826"/>
                  </a:cubicBezTo>
                  <a:cubicBezTo>
                    <a:pt x="1805060" y="0"/>
                    <a:pt x="1834019" y="0"/>
                    <a:pt x="1858150" y="0"/>
                  </a:cubicBezTo>
                  <a:cubicBezTo>
                    <a:pt x="1882282" y="0"/>
                    <a:pt x="1911240" y="0"/>
                    <a:pt x="1935372" y="4826"/>
                  </a:cubicBezTo>
                  <a:cubicBezTo>
                    <a:pt x="2084989" y="33784"/>
                    <a:pt x="2606237" y="159270"/>
                    <a:pt x="3325365" y="386109"/>
                  </a:cubicBezTo>
                  <a:lnTo>
                    <a:pt x="3185401" y="989405"/>
                  </a:lnTo>
                  <a:lnTo>
                    <a:pt x="1949851" y="612948"/>
                  </a:lnTo>
                  <a:cubicBezTo>
                    <a:pt x="1887109" y="593643"/>
                    <a:pt x="1824366" y="593643"/>
                    <a:pt x="1761623" y="612948"/>
                  </a:cubicBezTo>
                  <a:lnTo>
                    <a:pt x="559858" y="733607"/>
                  </a:lnTo>
                  <a:cubicBezTo>
                    <a:pt x="91701" y="733607"/>
                    <a:pt x="28958" y="439199"/>
                    <a:pt x="0" y="96527"/>
                  </a:cubicBezTo>
                  <a:cubicBezTo>
                    <a:pt x="0" y="96527"/>
                    <a:pt x="1278987" y="38611"/>
                    <a:pt x="1278987" y="38611"/>
                  </a:cubicBezTo>
                  <a:close/>
                </a:path>
              </a:pathLst>
            </a:custGeom>
            <a:solidFill>
              <a:schemeClr val="accent3"/>
            </a:solidFill>
            <a:ln w="48260" cap="flat">
              <a:noFill/>
              <a:prstDash val="solid"/>
              <a:miter/>
            </a:ln>
          </p:spPr>
          <p:txBody>
            <a:bodyPr rtlCol="0" anchor="ctr"/>
            <a:lstStyle/>
            <a:p>
              <a:endParaRPr lang="zh-CN" altLang="en-US" sz="100">
                <a:solidFill>
                  <a:schemeClr val="dk1"/>
                </a:solidFill>
              </a:endParaRPr>
            </a:p>
          </p:txBody>
        </p:sp>
        <p:sp>
          <p:nvSpPr>
            <p:cNvPr id="19" name="ExtraShape12"/>
            <p:cNvSpPr/>
            <p:nvPr>
              <p:custDataLst>
                <p:tags r:id="rId15"/>
              </p:custDataLst>
            </p:nvPr>
          </p:nvSpPr>
          <p:spPr>
            <a:xfrm>
              <a:off x="7111498" y="3834738"/>
              <a:ext cx="1029562" cy="772172"/>
            </a:xfrm>
            <a:custGeom>
              <a:avLst/>
              <a:gdLst>
                <a:gd name="connsiteX0" fmla="*/ 0 w 1351381"/>
                <a:gd name="connsiteY0" fmla="*/ 1042495 h 1013536"/>
                <a:gd name="connsiteX1" fmla="*/ 159270 w 1351381"/>
                <a:gd name="connsiteY1" fmla="*/ 289582 h 1013536"/>
                <a:gd name="connsiteX2" fmla="*/ 902530 w 1351381"/>
                <a:gd name="connsiteY2" fmla="*/ 0 h 1013536"/>
                <a:gd name="connsiteX3" fmla="*/ 1375514 w 1351381"/>
                <a:gd name="connsiteY3" fmla="*/ 516421 h 1013536"/>
              </a:gdLst>
              <a:ahLst/>
              <a:cxnLst>
                <a:cxn ang="0">
                  <a:pos x="connsiteX0" y="connsiteY0"/>
                </a:cxn>
                <a:cxn ang="0">
                  <a:pos x="connsiteX1" y="connsiteY1"/>
                </a:cxn>
                <a:cxn ang="0">
                  <a:pos x="connsiteX2" y="connsiteY2"/>
                </a:cxn>
                <a:cxn ang="0">
                  <a:pos x="connsiteX3" y="connsiteY3"/>
                </a:cxn>
              </a:cxnLst>
              <a:rect l="l" t="t" r="r" b="b"/>
              <a:pathLst>
                <a:path w="1351381" h="1013536">
                  <a:moveTo>
                    <a:pt x="0" y="1042495"/>
                  </a:moveTo>
                  <a:lnTo>
                    <a:pt x="159270" y="289582"/>
                  </a:lnTo>
                  <a:lnTo>
                    <a:pt x="902530" y="0"/>
                  </a:lnTo>
                  <a:lnTo>
                    <a:pt x="1375514" y="516421"/>
                  </a:lnTo>
                  <a:close/>
                </a:path>
              </a:pathLst>
            </a:custGeom>
            <a:solidFill>
              <a:schemeClr val="accent3"/>
            </a:solidFill>
            <a:ln w="48260" cap="flat">
              <a:noFill/>
              <a:prstDash val="solid"/>
              <a:miter/>
            </a:ln>
          </p:spPr>
          <p:txBody>
            <a:bodyPr rtlCol="0" anchor="ctr"/>
            <a:lstStyle/>
            <a:p>
              <a:endParaRPr lang="zh-CN" altLang="en-US" sz="100">
                <a:solidFill>
                  <a:schemeClr val="dk1"/>
                </a:solidFill>
              </a:endParaRPr>
            </a:p>
          </p:txBody>
        </p:sp>
        <p:sp>
          <p:nvSpPr>
            <p:cNvPr id="20" name="ExtraShape13"/>
            <p:cNvSpPr/>
            <p:nvPr>
              <p:custDataLst>
                <p:tags r:id="rId16"/>
              </p:custDataLst>
            </p:nvPr>
          </p:nvSpPr>
          <p:spPr>
            <a:xfrm>
              <a:off x="7129884" y="3967110"/>
              <a:ext cx="919252" cy="588321"/>
            </a:xfrm>
            <a:custGeom>
              <a:avLst/>
              <a:gdLst>
                <a:gd name="connsiteX0" fmla="*/ 0 w 1206591"/>
                <a:gd name="connsiteY0" fmla="*/ 815656 h 772218"/>
                <a:gd name="connsiteX1" fmla="*/ 115833 w 1206591"/>
                <a:gd name="connsiteY1" fmla="*/ 337846 h 772218"/>
                <a:gd name="connsiteX2" fmla="*/ 984578 w 1206591"/>
                <a:gd name="connsiteY2" fmla="*/ 0 h 772218"/>
                <a:gd name="connsiteX3" fmla="*/ 1240376 w 1206591"/>
                <a:gd name="connsiteY3" fmla="*/ 323367 h 772218"/>
              </a:gdLst>
              <a:ahLst/>
              <a:cxnLst>
                <a:cxn ang="0">
                  <a:pos x="connsiteX0" y="connsiteY0"/>
                </a:cxn>
                <a:cxn ang="0">
                  <a:pos x="connsiteX1" y="connsiteY1"/>
                </a:cxn>
                <a:cxn ang="0">
                  <a:pos x="connsiteX2" y="connsiteY2"/>
                </a:cxn>
                <a:cxn ang="0">
                  <a:pos x="connsiteX3" y="connsiteY3"/>
                </a:cxn>
              </a:cxnLst>
              <a:rect l="l" t="t" r="r" b="b"/>
              <a:pathLst>
                <a:path w="1206591" h="772218">
                  <a:moveTo>
                    <a:pt x="0" y="815656"/>
                  </a:moveTo>
                  <a:lnTo>
                    <a:pt x="115833" y="337846"/>
                  </a:lnTo>
                  <a:lnTo>
                    <a:pt x="984578" y="0"/>
                  </a:lnTo>
                  <a:lnTo>
                    <a:pt x="1240376" y="323367"/>
                  </a:lnTo>
                  <a:close/>
                </a:path>
              </a:pathLst>
            </a:custGeom>
            <a:solidFill>
              <a:srgbClr val="5E93FE"/>
            </a:solidFill>
            <a:ln w="48260" cap="flat">
              <a:noFill/>
              <a:prstDash val="solid"/>
              <a:miter/>
            </a:ln>
          </p:spPr>
          <p:txBody>
            <a:bodyPr rtlCol="0" anchor="ctr"/>
            <a:lstStyle/>
            <a:p>
              <a:endParaRPr lang="zh-CN" altLang="en-US" sz="100">
                <a:solidFill>
                  <a:schemeClr val="dk1"/>
                </a:solidFill>
              </a:endParaRPr>
            </a:p>
          </p:txBody>
        </p:sp>
        <p:sp>
          <p:nvSpPr>
            <p:cNvPr id="21" name="ExtraShape14"/>
            <p:cNvSpPr/>
            <p:nvPr>
              <p:custDataLst>
                <p:tags r:id="rId17"/>
              </p:custDataLst>
            </p:nvPr>
          </p:nvSpPr>
          <p:spPr>
            <a:xfrm>
              <a:off x="7151945" y="3834738"/>
              <a:ext cx="919252" cy="698631"/>
            </a:xfrm>
            <a:custGeom>
              <a:avLst/>
              <a:gdLst>
                <a:gd name="connsiteX0" fmla="*/ 0 w 1206591"/>
                <a:gd name="connsiteY0" fmla="*/ 936315 h 917009"/>
                <a:gd name="connsiteX1" fmla="*/ 135138 w 1206591"/>
                <a:gd name="connsiteY1" fmla="*/ 270276 h 917009"/>
                <a:gd name="connsiteX2" fmla="*/ 806003 w 1206591"/>
                <a:gd name="connsiteY2" fmla="*/ 0 h 917009"/>
                <a:gd name="connsiteX3" fmla="*/ 1211417 w 1206591"/>
                <a:gd name="connsiteY3" fmla="*/ 453678 h 917009"/>
              </a:gdLst>
              <a:ahLst/>
              <a:cxnLst>
                <a:cxn ang="0">
                  <a:pos x="connsiteX0" y="connsiteY0"/>
                </a:cxn>
                <a:cxn ang="0">
                  <a:pos x="connsiteX1" y="connsiteY1"/>
                </a:cxn>
                <a:cxn ang="0">
                  <a:pos x="connsiteX2" y="connsiteY2"/>
                </a:cxn>
                <a:cxn ang="0">
                  <a:pos x="connsiteX3" y="connsiteY3"/>
                </a:cxn>
              </a:cxnLst>
              <a:rect l="l" t="t" r="r" b="b"/>
              <a:pathLst>
                <a:path w="1206591" h="917009">
                  <a:moveTo>
                    <a:pt x="0" y="936315"/>
                  </a:moveTo>
                  <a:lnTo>
                    <a:pt x="135138" y="270276"/>
                  </a:lnTo>
                  <a:lnTo>
                    <a:pt x="806003" y="0"/>
                  </a:lnTo>
                  <a:lnTo>
                    <a:pt x="1211417" y="453678"/>
                  </a:lnTo>
                  <a:close/>
                </a:path>
              </a:pathLst>
            </a:custGeom>
            <a:solidFill>
              <a:schemeClr val="lt1"/>
            </a:solidFill>
            <a:ln w="48260" cap="flat">
              <a:noFill/>
              <a:prstDash val="solid"/>
              <a:miter/>
            </a:ln>
          </p:spPr>
          <p:txBody>
            <a:bodyPr rtlCol="0" anchor="ctr"/>
            <a:lstStyle/>
            <a:p>
              <a:endParaRPr lang="zh-CN" altLang="en-US" sz="100">
                <a:solidFill>
                  <a:schemeClr val="dk1"/>
                </a:solidFill>
              </a:endParaRPr>
            </a:p>
          </p:txBody>
        </p:sp>
        <p:sp>
          <p:nvSpPr>
            <p:cNvPr id="22" name="ExtraShape15"/>
            <p:cNvSpPr/>
            <p:nvPr>
              <p:custDataLst>
                <p:tags r:id="rId18"/>
              </p:custDataLst>
            </p:nvPr>
          </p:nvSpPr>
          <p:spPr>
            <a:xfrm>
              <a:off x="7151945" y="3956079"/>
              <a:ext cx="919252" cy="588321"/>
            </a:xfrm>
            <a:custGeom>
              <a:avLst/>
              <a:gdLst>
                <a:gd name="connsiteX0" fmla="*/ 0 w 1206591"/>
                <a:gd name="connsiteY0" fmla="*/ 777045 h 772218"/>
                <a:gd name="connsiteX1" fmla="*/ 86875 w 1206591"/>
                <a:gd name="connsiteY1" fmla="*/ 352325 h 772218"/>
                <a:gd name="connsiteX2" fmla="*/ 945967 w 1206591"/>
                <a:gd name="connsiteY2" fmla="*/ 0 h 772218"/>
                <a:gd name="connsiteX3" fmla="*/ 1211417 w 1206591"/>
                <a:gd name="connsiteY3" fmla="*/ 294408 h 772218"/>
              </a:gdLst>
              <a:ahLst/>
              <a:cxnLst>
                <a:cxn ang="0">
                  <a:pos x="connsiteX0" y="connsiteY0"/>
                </a:cxn>
                <a:cxn ang="0">
                  <a:pos x="connsiteX1" y="connsiteY1"/>
                </a:cxn>
                <a:cxn ang="0">
                  <a:pos x="connsiteX2" y="connsiteY2"/>
                </a:cxn>
                <a:cxn ang="0">
                  <a:pos x="connsiteX3" y="connsiteY3"/>
                </a:cxn>
              </a:cxnLst>
              <a:rect l="l" t="t" r="r" b="b"/>
              <a:pathLst>
                <a:path w="1206591" h="772218">
                  <a:moveTo>
                    <a:pt x="0" y="777045"/>
                  </a:moveTo>
                  <a:lnTo>
                    <a:pt x="86875" y="352325"/>
                  </a:lnTo>
                  <a:lnTo>
                    <a:pt x="945967" y="0"/>
                  </a:lnTo>
                  <a:lnTo>
                    <a:pt x="1211417" y="294408"/>
                  </a:lnTo>
                  <a:close/>
                </a:path>
              </a:pathLst>
            </a:custGeom>
            <a:solidFill>
              <a:schemeClr val="lt1"/>
            </a:solidFill>
            <a:ln w="48260" cap="flat">
              <a:noFill/>
              <a:prstDash val="solid"/>
              <a:miter/>
            </a:ln>
          </p:spPr>
          <p:txBody>
            <a:bodyPr rtlCol="0" anchor="ctr"/>
            <a:lstStyle/>
            <a:p>
              <a:endParaRPr lang="zh-CN" altLang="en-US" sz="100">
                <a:solidFill>
                  <a:schemeClr val="dk1"/>
                </a:solidFill>
              </a:endParaRPr>
            </a:p>
          </p:txBody>
        </p:sp>
        <p:sp>
          <p:nvSpPr>
            <p:cNvPr id="23" name="ExtraShape16"/>
            <p:cNvSpPr/>
            <p:nvPr>
              <p:custDataLst>
                <p:tags r:id="rId19"/>
              </p:custDataLst>
            </p:nvPr>
          </p:nvSpPr>
          <p:spPr>
            <a:xfrm>
              <a:off x="7769682" y="4018589"/>
              <a:ext cx="147081" cy="147081"/>
            </a:xfrm>
            <a:custGeom>
              <a:avLst/>
              <a:gdLst>
                <a:gd name="connsiteX0" fmla="*/ 120659 w 193054"/>
                <a:gd name="connsiteY0" fmla="*/ 236492 h 193054"/>
                <a:gd name="connsiteX1" fmla="*/ 0 w 193054"/>
                <a:gd name="connsiteY1" fmla="*/ 28958 h 193054"/>
                <a:gd name="connsiteX2" fmla="*/ 72395 w 193054"/>
                <a:gd name="connsiteY2" fmla="*/ 0 h 193054"/>
                <a:gd name="connsiteX3" fmla="*/ 212360 w 193054"/>
                <a:gd name="connsiteY3" fmla="*/ 197881 h 193054"/>
              </a:gdLst>
              <a:ahLst/>
              <a:cxnLst>
                <a:cxn ang="0">
                  <a:pos x="connsiteX0" y="connsiteY0"/>
                </a:cxn>
                <a:cxn ang="0">
                  <a:pos x="connsiteX1" y="connsiteY1"/>
                </a:cxn>
                <a:cxn ang="0">
                  <a:pos x="connsiteX2" y="connsiteY2"/>
                </a:cxn>
                <a:cxn ang="0">
                  <a:pos x="connsiteX3" y="connsiteY3"/>
                </a:cxn>
              </a:cxnLst>
              <a:rect l="l" t="t" r="r" b="b"/>
              <a:pathLst>
                <a:path w="193054" h="193054">
                  <a:moveTo>
                    <a:pt x="120659" y="236492"/>
                  </a:moveTo>
                  <a:lnTo>
                    <a:pt x="0" y="28958"/>
                  </a:lnTo>
                  <a:lnTo>
                    <a:pt x="72395" y="0"/>
                  </a:lnTo>
                  <a:lnTo>
                    <a:pt x="212360" y="197881"/>
                  </a:lnTo>
                  <a:close/>
                </a:path>
              </a:pathLst>
            </a:custGeom>
            <a:solidFill>
              <a:schemeClr val="accent3"/>
            </a:solidFill>
            <a:ln w="48260" cap="flat">
              <a:noFill/>
              <a:prstDash val="solid"/>
              <a:miter/>
            </a:ln>
          </p:spPr>
          <p:txBody>
            <a:bodyPr rtlCol="0" anchor="ctr"/>
            <a:lstStyle/>
            <a:p>
              <a:endParaRPr lang="zh-CN" altLang="en-US" sz="100">
                <a:solidFill>
                  <a:schemeClr val="dk1"/>
                </a:solidFill>
              </a:endParaRPr>
            </a:p>
          </p:txBody>
        </p:sp>
        <p:sp>
          <p:nvSpPr>
            <p:cNvPr id="24" name="ExtraShape17"/>
            <p:cNvSpPr/>
            <p:nvPr>
              <p:custDataLst>
                <p:tags r:id="rId20"/>
              </p:custDataLst>
            </p:nvPr>
          </p:nvSpPr>
          <p:spPr>
            <a:xfrm>
              <a:off x="7670403" y="4059035"/>
              <a:ext cx="110311" cy="183850"/>
            </a:xfrm>
            <a:custGeom>
              <a:avLst/>
              <a:gdLst>
                <a:gd name="connsiteX0" fmla="*/ 91701 w 144790"/>
                <a:gd name="connsiteY0" fmla="*/ 246145 h 241318"/>
                <a:gd name="connsiteX1" fmla="*/ 0 w 144790"/>
                <a:gd name="connsiteY1" fmla="*/ 28958 h 241318"/>
                <a:gd name="connsiteX2" fmla="*/ 72395 w 144790"/>
                <a:gd name="connsiteY2" fmla="*/ 0 h 241318"/>
                <a:gd name="connsiteX3" fmla="*/ 183402 w 144790"/>
                <a:gd name="connsiteY3" fmla="*/ 207534 h 241318"/>
              </a:gdLst>
              <a:ahLst/>
              <a:cxnLst>
                <a:cxn ang="0">
                  <a:pos x="connsiteX0" y="connsiteY0"/>
                </a:cxn>
                <a:cxn ang="0">
                  <a:pos x="connsiteX1" y="connsiteY1"/>
                </a:cxn>
                <a:cxn ang="0">
                  <a:pos x="connsiteX2" y="connsiteY2"/>
                </a:cxn>
                <a:cxn ang="0">
                  <a:pos x="connsiteX3" y="connsiteY3"/>
                </a:cxn>
              </a:cxnLst>
              <a:rect l="l" t="t" r="r" b="b"/>
              <a:pathLst>
                <a:path w="144790" h="241318">
                  <a:moveTo>
                    <a:pt x="91701" y="246145"/>
                  </a:moveTo>
                  <a:lnTo>
                    <a:pt x="0" y="28958"/>
                  </a:lnTo>
                  <a:lnTo>
                    <a:pt x="72395" y="0"/>
                  </a:lnTo>
                  <a:lnTo>
                    <a:pt x="183402" y="207534"/>
                  </a:lnTo>
                  <a:close/>
                </a:path>
              </a:pathLst>
            </a:custGeom>
            <a:solidFill>
              <a:schemeClr val="accent4"/>
            </a:solidFill>
            <a:ln w="48260" cap="flat">
              <a:noFill/>
              <a:prstDash val="solid"/>
              <a:miter/>
            </a:ln>
          </p:spPr>
          <p:txBody>
            <a:bodyPr rtlCol="0" anchor="ctr"/>
            <a:lstStyle/>
            <a:p>
              <a:endParaRPr lang="zh-CN" altLang="en-US" sz="100">
                <a:solidFill>
                  <a:schemeClr val="dk1"/>
                </a:solidFill>
              </a:endParaRPr>
            </a:p>
          </p:txBody>
        </p:sp>
        <p:sp>
          <p:nvSpPr>
            <p:cNvPr id="25" name="ExtraShape18"/>
            <p:cNvSpPr/>
            <p:nvPr>
              <p:custDataLst>
                <p:tags r:id="rId21"/>
              </p:custDataLst>
            </p:nvPr>
          </p:nvSpPr>
          <p:spPr>
            <a:xfrm>
              <a:off x="7571123" y="4095805"/>
              <a:ext cx="110311" cy="183850"/>
            </a:xfrm>
            <a:custGeom>
              <a:avLst/>
              <a:gdLst>
                <a:gd name="connsiteX0" fmla="*/ 62743 w 144790"/>
                <a:gd name="connsiteY0" fmla="*/ 260624 h 241318"/>
                <a:gd name="connsiteX1" fmla="*/ 0 w 144790"/>
                <a:gd name="connsiteY1" fmla="*/ 28958 h 241318"/>
                <a:gd name="connsiteX2" fmla="*/ 72395 w 144790"/>
                <a:gd name="connsiteY2" fmla="*/ 0 h 241318"/>
                <a:gd name="connsiteX3" fmla="*/ 154444 w 144790"/>
                <a:gd name="connsiteY3" fmla="*/ 222013 h 241318"/>
              </a:gdLst>
              <a:ahLst/>
              <a:cxnLst>
                <a:cxn ang="0">
                  <a:pos x="connsiteX0" y="connsiteY0"/>
                </a:cxn>
                <a:cxn ang="0">
                  <a:pos x="connsiteX1" y="connsiteY1"/>
                </a:cxn>
                <a:cxn ang="0">
                  <a:pos x="connsiteX2" y="connsiteY2"/>
                </a:cxn>
                <a:cxn ang="0">
                  <a:pos x="connsiteX3" y="connsiteY3"/>
                </a:cxn>
              </a:cxnLst>
              <a:rect l="l" t="t" r="r" b="b"/>
              <a:pathLst>
                <a:path w="144790" h="241318">
                  <a:moveTo>
                    <a:pt x="62743" y="260624"/>
                  </a:moveTo>
                  <a:lnTo>
                    <a:pt x="0" y="28958"/>
                  </a:lnTo>
                  <a:lnTo>
                    <a:pt x="72395" y="0"/>
                  </a:lnTo>
                  <a:lnTo>
                    <a:pt x="154444" y="222013"/>
                  </a:lnTo>
                  <a:close/>
                </a:path>
              </a:pathLst>
            </a:custGeom>
            <a:solidFill>
              <a:schemeClr val="accent3"/>
            </a:solidFill>
            <a:ln w="48260" cap="flat">
              <a:noFill/>
              <a:prstDash val="solid"/>
              <a:miter/>
            </a:ln>
          </p:spPr>
          <p:txBody>
            <a:bodyPr rtlCol="0" anchor="ctr"/>
            <a:lstStyle/>
            <a:p>
              <a:endParaRPr lang="zh-CN" altLang="en-US" sz="100">
                <a:solidFill>
                  <a:schemeClr val="dk1"/>
                </a:solidFill>
              </a:endParaRPr>
            </a:p>
          </p:txBody>
        </p:sp>
        <p:sp>
          <p:nvSpPr>
            <p:cNvPr id="26" name="ExtraShape19"/>
            <p:cNvSpPr/>
            <p:nvPr>
              <p:custDataLst>
                <p:tags r:id="rId22"/>
              </p:custDataLst>
            </p:nvPr>
          </p:nvSpPr>
          <p:spPr>
            <a:xfrm>
              <a:off x="7475522" y="4136252"/>
              <a:ext cx="73540" cy="183850"/>
            </a:xfrm>
            <a:custGeom>
              <a:avLst/>
              <a:gdLst>
                <a:gd name="connsiteX0" fmla="*/ 28958 w 96527"/>
                <a:gd name="connsiteY0" fmla="*/ 270276 h 241318"/>
                <a:gd name="connsiteX1" fmla="*/ 0 w 96527"/>
                <a:gd name="connsiteY1" fmla="*/ 28958 h 241318"/>
                <a:gd name="connsiteX2" fmla="*/ 72395 w 96527"/>
                <a:gd name="connsiteY2" fmla="*/ 0 h 241318"/>
                <a:gd name="connsiteX3" fmla="*/ 120659 w 96527"/>
                <a:gd name="connsiteY3" fmla="*/ 231666 h 241318"/>
              </a:gdLst>
              <a:ahLst/>
              <a:cxnLst>
                <a:cxn ang="0">
                  <a:pos x="connsiteX0" y="connsiteY0"/>
                </a:cxn>
                <a:cxn ang="0">
                  <a:pos x="connsiteX1" y="connsiteY1"/>
                </a:cxn>
                <a:cxn ang="0">
                  <a:pos x="connsiteX2" y="connsiteY2"/>
                </a:cxn>
                <a:cxn ang="0">
                  <a:pos x="connsiteX3" y="connsiteY3"/>
                </a:cxn>
              </a:cxnLst>
              <a:rect l="l" t="t" r="r" b="b"/>
              <a:pathLst>
                <a:path w="96527" h="241318">
                  <a:moveTo>
                    <a:pt x="28958" y="270276"/>
                  </a:moveTo>
                  <a:lnTo>
                    <a:pt x="0" y="28958"/>
                  </a:lnTo>
                  <a:lnTo>
                    <a:pt x="72395" y="0"/>
                  </a:lnTo>
                  <a:lnTo>
                    <a:pt x="120659" y="231666"/>
                  </a:lnTo>
                  <a:close/>
                </a:path>
              </a:pathLst>
            </a:custGeom>
            <a:solidFill>
              <a:schemeClr val="accent4"/>
            </a:solidFill>
            <a:ln w="48260" cap="flat">
              <a:noFill/>
              <a:prstDash val="solid"/>
              <a:miter/>
            </a:ln>
          </p:spPr>
          <p:txBody>
            <a:bodyPr rtlCol="0" anchor="ctr"/>
            <a:lstStyle/>
            <a:p>
              <a:endParaRPr lang="zh-CN" altLang="en-US" sz="100">
                <a:solidFill>
                  <a:schemeClr val="dk1"/>
                </a:solidFill>
              </a:endParaRPr>
            </a:p>
          </p:txBody>
        </p:sp>
        <p:sp>
          <p:nvSpPr>
            <p:cNvPr id="27" name="ExtraShape20"/>
            <p:cNvSpPr/>
            <p:nvPr>
              <p:custDataLst>
                <p:tags r:id="rId23"/>
              </p:custDataLst>
            </p:nvPr>
          </p:nvSpPr>
          <p:spPr>
            <a:xfrm>
              <a:off x="7376242" y="4173023"/>
              <a:ext cx="36770" cy="183850"/>
            </a:xfrm>
            <a:custGeom>
              <a:avLst/>
              <a:gdLst>
                <a:gd name="connsiteX0" fmla="*/ 0 w 48263"/>
                <a:gd name="connsiteY0" fmla="*/ 284755 h 241318"/>
                <a:gd name="connsiteX1" fmla="*/ 0 w 48263"/>
                <a:gd name="connsiteY1" fmla="*/ 28958 h 241318"/>
                <a:gd name="connsiteX2" fmla="*/ 72395 w 48263"/>
                <a:gd name="connsiteY2" fmla="*/ 0 h 241318"/>
                <a:gd name="connsiteX3" fmla="*/ 91701 w 48263"/>
                <a:gd name="connsiteY3" fmla="*/ 246145 h 241318"/>
              </a:gdLst>
              <a:ahLst/>
              <a:cxnLst>
                <a:cxn ang="0">
                  <a:pos x="connsiteX0" y="connsiteY0"/>
                </a:cxn>
                <a:cxn ang="0">
                  <a:pos x="connsiteX1" y="connsiteY1"/>
                </a:cxn>
                <a:cxn ang="0">
                  <a:pos x="connsiteX2" y="connsiteY2"/>
                </a:cxn>
                <a:cxn ang="0">
                  <a:pos x="connsiteX3" y="connsiteY3"/>
                </a:cxn>
              </a:cxnLst>
              <a:rect l="l" t="t" r="r" b="b"/>
              <a:pathLst>
                <a:path w="48263" h="241318">
                  <a:moveTo>
                    <a:pt x="0" y="284755"/>
                  </a:moveTo>
                  <a:lnTo>
                    <a:pt x="0" y="28958"/>
                  </a:lnTo>
                  <a:lnTo>
                    <a:pt x="72395" y="0"/>
                  </a:lnTo>
                  <a:lnTo>
                    <a:pt x="91701" y="246145"/>
                  </a:lnTo>
                  <a:close/>
                </a:path>
              </a:pathLst>
            </a:custGeom>
            <a:solidFill>
              <a:schemeClr val="accent3"/>
            </a:solidFill>
            <a:ln w="48260" cap="flat">
              <a:noFill/>
              <a:prstDash val="solid"/>
              <a:miter/>
            </a:ln>
          </p:spPr>
          <p:txBody>
            <a:bodyPr rtlCol="0" anchor="ctr"/>
            <a:lstStyle/>
            <a:p>
              <a:endParaRPr lang="zh-CN" altLang="en-US" sz="100">
                <a:solidFill>
                  <a:schemeClr val="dk1"/>
                </a:solidFill>
              </a:endParaRPr>
            </a:p>
          </p:txBody>
        </p:sp>
        <p:sp>
          <p:nvSpPr>
            <p:cNvPr id="28" name="ExtraShape21"/>
            <p:cNvSpPr/>
            <p:nvPr>
              <p:custDataLst>
                <p:tags r:id="rId24"/>
              </p:custDataLst>
            </p:nvPr>
          </p:nvSpPr>
          <p:spPr>
            <a:xfrm>
              <a:off x="7254902" y="4213470"/>
              <a:ext cx="73540" cy="220620"/>
            </a:xfrm>
            <a:custGeom>
              <a:avLst/>
              <a:gdLst>
                <a:gd name="connsiteX0" fmla="*/ 0 w 96527"/>
                <a:gd name="connsiteY0" fmla="*/ 294408 h 289581"/>
                <a:gd name="connsiteX1" fmla="*/ 33784 w 96527"/>
                <a:gd name="connsiteY1" fmla="*/ 28958 h 289581"/>
                <a:gd name="connsiteX2" fmla="*/ 106180 w 96527"/>
                <a:gd name="connsiteY2" fmla="*/ 0 h 289581"/>
                <a:gd name="connsiteX3" fmla="*/ 91701 w 96527"/>
                <a:gd name="connsiteY3" fmla="*/ 255797 h 289581"/>
              </a:gdLst>
              <a:ahLst/>
              <a:cxnLst>
                <a:cxn ang="0">
                  <a:pos x="connsiteX0" y="connsiteY0"/>
                </a:cxn>
                <a:cxn ang="0">
                  <a:pos x="connsiteX1" y="connsiteY1"/>
                </a:cxn>
                <a:cxn ang="0">
                  <a:pos x="connsiteX2" y="connsiteY2"/>
                </a:cxn>
                <a:cxn ang="0">
                  <a:pos x="connsiteX3" y="connsiteY3"/>
                </a:cxn>
              </a:cxnLst>
              <a:rect l="l" t="t" r="r" b="b"/>
              <a:pathLst>
                <a:path w="96527" h="289581">
                  <a:moveTo>
                    <a:pt x="0" y="294408"/>
                  </a:moveTo>
                  <a:lnTo>
                    <a:pt x="33784" y="28958"/>
                  </a:lnTo>
                  <a:lnTo>
                    <a:pt x="106180" y="0"/>
                  </a:lnTo>
                  <a:lnTo>
                    <a:pt x="91701" y="255797"/>
                  </a:lnTo>
                  <a:close/>
                </a:path>
              </a:pathLst>
            </a:custGeom>
            <a:solidFill>
              <a:schemeClr val="accent3"/>
            </a:solidFill>
            <a:ln w="48260" cap="flat">
              <a:noFill/>
              <a:prstDash val="solid"/>
              <a:miter/>
            </a:ln>
          </p:spPr>
          <p:txBody>
            <a:bodyPr rtlCol="0" anchor="ctr"/>
            <a:lstStyle/>
            <a:p>
              <a:endParaRPr lang="zh-CN" altLang="en-US" sz="100">
                <a:solidFill>
                  <a:schemeClr val="dk1"/>
                </a:solidFill>
              </a:endParaRPr>
            </a:p>
          </p:txBody>
        </p:sp>
        <p:sp>
          <p:nvSpPr>
            <p:cNvPr id="29" name="ExtraShape22"/>
            <p:cNvSpPr/>
            <p:nvPr>
              <p:custDataLst>
                <p:tags r:id="rId25"/>
              </p:custDataLst>
            </p:nvPr>
          </p:nvSpPr>
          <p:spPr>
            <a:xfrm>
              <a:off x="7677757" y="3875184"/>
              <a:ext cx="73540" cy="73540"/>
            </a:xfrm>
            <a:custGeom>
              <a:avLst/>
              <a:gdLst>
                <a:gd name="connsiteX0" fmla="*/ 72395 w 96527"/>
                <a:gd name="connsiteY0" fmla="*/ 139965 h 96527"/>
                <a:gd name="connsiteX1" fmla="*/ 0 w 96527"/>
                <a:gd name="connsiteY1" fmla="*/ 24132 h 96527"/>
                <a:gd name="connsiteX2" fmla="*/ 57916 w 96527"/>
                <a:gd name="connsiteY2" fmla="*/ 0 h 96527"/>
                <a:gd name="connsiteX3" fmla="*/ 139965 w 96527"/>
                <a:gd name="connsiteY3" fmla="*/ 111006 h 96527"/>
              </a:gdLst>
              <a:ahLst/>
              <a:cxnLst>
                <a:cxn ang="0">
                  <a:pos x="connsiteX0" y="connsiteY0"/>
                </a:cxn>
                <a:cxn ang="0">
                  <a:pos x="connsiteX1" y="connsiteY1"/>
                </a:cxn>
                <a:cxn ang="0">
                  <a:pos x="connsiteX2" y="connsiteY2"/>
                </a:cxn>
                <a:cxn ang="0">
                  <a:pos x="connsiteX3" y="connsiteY3"/>
                </a:cxn>
              </a:cxnLst>
              <a:rect l="l" t="t" r="r" b="b"/>
              <a:pathLst>
                <a:path w="96527" h="96527">
                  <a:moveTo>
                    <a:pt x="72395" y="139965"/>
                  </a:moveTo>
                  <a:lnTo>
                    <a:pt x="0" y="24132"/>
                  </a:lnTo>
                  <a:lnTo>
                    <a:pt x="57916" y="0"/>
                  </a:lnTo>
                  <a:lnTo>
                    <a:pt x="139965" y="111006"/>
                  </a:lnTo>
                  <a:close/>
                </a:path>
              </a:pathLst>
            </a:custGeom>
            <a:solidFill>
              <a:schemeClr val="accent3"/>
            </a:solidFill>
            <a:ln w="48260" cap="flat">
              <a:noFill/>
              <a:prstDash val="solid"/>
              <a:miter/>
            </a:ln>
          </p:spPr>
          <p:txBody>
            <a:bodyPr rtlCol="0" anchor="ctr"/>
            <a:lstStyle/>
            <a:p>
              <a:endParaRPr lang="zh-CN" altLang="en-US" sz="100">
                <a:solidFill>
                  <a:schemeClr val="dk1"/>
                </a:solidFill>
              </a:endParaRPr>
            </a:p>
          </p:txBody>
        </p:sp>
        <p:sp>
          <p:nvSpPr>
            <p:cNvPr id="30" name="ExtraShape23"/>
            <p:cNvSpPr/>
            <p:nvPr>
              <p:custDataLst>
                <p:tags r:id="rId26"/>
              </p:custDataLst>
            </p:nvPr>
          </p:nvSpPr>
          <p:spPr>
            <a:xfrm>
              <a:off x="7604217" y="3904601"/>
              <a:ext cx="73540" cy="110311"/>
            </a:xfrm>
            <a:custGeom>
              <a:avLst/>
              <a:gdLst>
                <a:gd name="connsiteX0" fmla="*/ 53090 w 96527"/>
                <a:gd name="connsiteY0" fmla="*/ 144791 h 144790"/>
                <a:gd name="connsiteX1" fmla="*/ 0 w 96527"/>
                <a:gd name="connsiteY1" fmla="*/ 24132 h 144790"/>
                <a:gd name="connsiteX2" fmla="*/ 57916 w 96527"/>
                <a:gd name="connsiteY2" fmla="*/ 0 h 144790"/>
                <a:gd name="connsiteX3" fmla="*/ 115833 w 96527"/>
                <a:gd name="connsiteY3" fmla="*/ 120659 h 144790"/>
              </a:gdLst>
              <a:ahLst/>
              <a:cxnLst>
                <a:cxn ang="0">
                  <a:pos x="connsiteX0" y="connsiteY0"/>
                </a:cxn>
                <a:cxn ang="0">
                  <a:pos x="connsiteX1" y="connsiteY1"/>
                </a:cxn>
                <a:cxn ang="0">
                  <a:pos x="connsiteX2" y="connsiteY2"/>
                </a:cxn>
                <a:cxn ang="0">
                  <a:pos x="connsiteX3" y="connsiteY3"/>
                </a:cxn>
              </a:cxnLst>
              <a:rect l="l" t="t" r="r" b="b"/>
              <a:pathLst>
                <a:path w="96527" h="144790">
                  <a:moveTo>
                    <a:pt x="53090" y="144791"/>
                  </a:moveTo>
                  <a:lnTo>
                    <a:pt x="0" y="24132"/>
                  </a:lnTo>
                  <a:lnTo>
                    <a:pt x="57916" y="0"/>
                  </a:lnTo>
                  <a:lnTo>
                    <a:pt x="115833" y="120659"/>
                  </a:lnTo>
                  <a:close/>
                </a:path>
              </a:pathLst>
            </a:custGeom>
            <a:solidFill>
              <a:schemeClr val="accent4"/>
            </a:solidFill>
            <a:ln w="48260" cap="flat">
              <a:noFill/>
              <a:prstDash val="solid"/>
              <a:miter/>
            </a:ln>
          </p:spPr>
          <p:txBody>
            <a:bodyPr rtlCol="0" anchor="ctr"/>
            <a:lstStyle/>
            <a:p>
              <a:endParaRPr lang="zh-CN" altLang="en-US" sz="100">
                <a:solidFill>
                  <a:schemeClr val="dk1"/>
                </a:solidFill>
              </a:endParaRPr>
            </a:p>
          </p:txBody>
        </p:sp>
        <p:sp>
          <p:nvSpPr>
            <p:cNvPr id="31" name="ExtraShape24"/>
            <p:cNvSpPr/>
            <p:nvPr>
              <p:custDataLst>
                <p:tags r:id="rId27"/>
              </p:custDataLst>
            </p:nvPr>
          </p:nvSpPr>
          <p:spPr>
            <a:xfrm>
              <a:off x="7527000" y="3934017"/>
              <a:ext cx="73540" cy="110311"/>
            </a:xfrm>
            <a:custGeom>
              <a:avLst/>
              <a:gdLst>
                <a:gd name="connsiteX0" fmla="*/ 38611 w 96527"/>
                <a:gd name="connsiteY0" fmla="*/ 154444 h 144790"/>
                <a:gd name="connsiteX1" fmla="*/ 0 w 96527"/>
                <a:gd name="connsiteY1" fmla="*/ 24132 h 144790"/>
                <a:gd name="connsiteX2" fmla="*/ 57916 w 96527"/>
                <a:gd name="connsiteY2" fmla="*/ 0 h 144790"/>
                <a:gd name="connsiteX3" fmla="*/ 101354 w 96527"/>
                <a:gd name="connsiteY3" fmla="*/ 125485 h 144790"/>
              </a:gdLst>
              <a:ahLst/>
              <a:cxnLst>
                <a:cxn ang="0">
                  <a:pos x="connsiteX0" y="connsiteY0"/>
                </a:cxn>
                <a:cxn ang="0">
                  <a:pos x="connsiteX1" y="connsiteY1"/>
                </a:cxn>
                <a:cxn ang="0">
                  <a:pos x="connsiteX2" y="connsiteY2"/>
                </a:cxn>
                <a:cxn ang="0">
                  <a:pos x="connsiteX3" y="connsiteY3"/>
                </a:cxn>
              </a:cxnLst>
              <a:rect l="l" t="t" r="r" b="b"/>
              <a:pathLst>
                <a:path w="96527" h="144790">
                  <a:moveTo>
                    <a:pt x="38611" y="154444"/>
                  </a:moveTo>
                  <a:lnTo>
                    <a:pt x="0" y="24132"/>
                  </a:lnTo>
                  <a:lnTo>
                    <a:pt x="57916" y="0"/>
                  </a:lnTo>
                  <a:lnTo>
                    <a:pt x="101354" y="125485"/>
                  </a:lnTo>
                  <a:close/>
                </a:path>
              </a:pathLst>
            </a:custGeom>
            <a:solidFill>
              <a:schemeClr val="accent4"/>
            </a:solidFill>
            <a:ln w="48260" cap="flat">
              <a:noFill/>
              <a:prstDash val="solid"/>
              <a:miter/>
            </a:ln>
          </p:spPr>
          <p:txBody>
            <a:bodyPr rtlCol="0" anchor="ctr"/>
            <a:lstStyle/>
            <a:p>
              <a:endParaRPr lang="zh-CN" altLang="en-US" sz="100">
                <a:solidFill>
                  <a:schemeClr val="dk1"/>
                </a:solidFill>
              </a:endParaRPr>
            </a:p>
          </p:txBody>
        </p:sp>
        <p:sp>
          <p:nvSpPr>
            <p:cNvPr id="32" name="ExtraShape25"/>
            <p:cNvSpPr/>
            <p:nvPr>
              <p:custDataLst>
                <p:tags r:id="rId28"/>
              </p:custDataLst>
            </p:nvPr>
          </p:nvSpPr>
          <p:spPr>
            <a:xfrm>
              <a:off x="7453461" y="3963434"/>
              <a:ext cx="36770" cy="110311"/>
            </a:xfrm>
            <a:custGeom>
              <a:avLst/>
              <a:gdLst>
                <a:gd name="connsiteX0" fmla="*/ 19305 w 48263"/>
                <a:gd name="connsiteY0" fmla="*/ 159270 h 144790"/>
                <a:gd name="connsiteX1" fmla="*/ 0 w 48263"/>
                <a:gd name="connsiteY1" fmla="*/ 24132 h 144790"/>
                <a:gd name="connsiteX2" fmla="*/ 57916 w 48263"/>
                <a:gd name="connsiteY2" fmla="*/ 0 h 144790"/>
                <a:gd name="connsiteX3" fmla="*/ 82048 w 48263"/>
                <a:gd name="connsiteY3" fmla="*/ 135138 h 144790"/>
              </a:gdLst>
              <a:ahLst/>
              <a:cxnLst>
                <a:cxn ang="0">
                  <a:pos x="connsiteX0" y="connsiteY0"/>
                </a:cxn>
                <a:cxn ang="0">
                  <a:pos x="connsiteX1" y="connsiteY1"/>
                </a:cxn>
                <a:cxn ang="0">
                  <a:pos x="connsiteX2" y="connsiteY2"/>
                </a:cxn>
                <a:cxn ang="0">
                  <a:pos x="connsiteX3" y="connsiteY3"/>
                </a:cxn>
              </a:cxnLst>
              <a:rect l="l" t="t" r="r" b="b"/>
              <a:pathLst>
                <a:path w="48263" h="144790">
                  <a:moveTo>
                    <a:pt x="19305" y="159270"/>
                  </a:moveTo>
                  <a:lnTo>
                    <a:pt x="0" y="24132"/>
                  </a:lnTo>
                  <a:lnTo>
                    <a:pt x="57916" y="0"/>
                  </a:lnTo>
                  <a:lnTo>
                    <a:pt x="82048" y="135138"/>
                  </a:lnTo>
                  <a:close/>
                </a:path>
              </a:pathLst>
            </a:custGeom>
            <a:solidFill>
              <a:schemeClr val="accent3"/>
            </a:solidFill>
            <a:ln w="48260" cap="flat">
              <a:noFill/>
              <a:prstDash val="solid"/>
              <a:miter/>
            </a:ln>
          </p:spPr>
          <p:txBody>
            <a:bodyPr rtlCol="0" anchor="ctr"/>
            <a:lstStyle/>
            <a:p>
              <a:endParaRPr lang="zh-CN" altLang="en-US" sz="100">
                <a:solidFill>
                  <a:schemeClr val="dk1"/>
                </a:solidFill>
              </a:endParaRPr>
            </a:p>
          </p:txBody>
        </p:sp>
        <p:sp>
          <p:nvSpPr>
            <p:cNvPr id="33" name="ExtraShape26"/>
            <p:cNvSpPr/>
            <p:nvPr>
              <p:custDataLst>
                <p:tags r:id="rId29"/>
              </p:custDataLst>
            </p:nvPr>
          </p:nvSpPr>
          <p:spPr>
            <a:xfrm>
              <a:off x="7379920" y="3996526"/>
              <a:ext cx="36770" cy="110311"/>
            </a:xfrm>
            <a:custGeom>
              <a:avLst/>
              <a:gdLst>
                <a:gd name="connsiteX0" fmla="*/ 0 w 48263"/>
                <a:gd name="connsiteY0" fmla="*/ 164097 h 144790"/>
                <a:gd name="connsiteX1" fmla="*/ 0 w 48263"/>
                <a:gd name="connsiteY1" fmla="*/ 19306 h 144790"/>
                <a:gd name="connsiteX2" fmla="*/ 53090 w 48263"/>
                <a:gd name="connsiteY2" fmla="*/ 0 h 144790"/>
                <a:gd name="connsiteX3" fmla="*/ 62743 w 48263"/>
                <a:gd name="connsiteY3" fmla="*/ 135138 h 144790"/>
              </a:gdLst>
              <a:ahLst/>
              <a:cxnLst>
                <a:cxn ang="0">
                  <a:pos x="connsiteX0" y="connsiteY0"/>
                </a:cxn>
                <a:cxn ang="0">
                  <a:pos x="connsiteX1" y="connsiteY1"/>
                </a:cxn>
                <a:cxn ang="0">
                  <a:pos x="connsiteX2" y="connsiteY2"/>
                </a:cxn>
                <a:cxn ang="0">
                  <a:pos x="connsiteX3" y="connsiteY3"/>
                </a:cxn>
              </a:cxnLst>
              <a:rect l="l" t="t" r="r" b="b"/>
              <a:pathLst>
                <a:path w="48263" h="144790">
                  <a:moveTo>
                    <a:pt x="0" y="164097"/>
                  </a:moveTo>
                  <a:lnTo>
                    <a:pt x="0" y="19306"/>
                  </a:lnTo>
                  <a:lnTo>
                    <a:pt x="53090" y="0"/>
                  </a:lnTo>
                  <a:lnTo>
                    <a:pt x="62743" y="135138"/>
                  </a:lnTo>
                  <a:close/>
                </a:path>
              </a:pathLst>
            </a:custGeom>
            <a:solidFill>
              <a:schemeClr val="accent4"/>
            </a:solidFill>
            <a:ln w="48260" cap="flat">
              <a:noFill/>
              <a:prstDash val="solid"/>
              <a:miter/>
            </a:ln>
          </p:spPr>
          <p:txBody>
            <a:bodyPr rtlCol="0" anchor="ctr"/>
            <a:lstStyle/>
            <a:p>
              <a:endParaRPr lang="zh-CN" altLang="en-US" sz="100">
                <a:solidFill>
                  <a:schemeClr val="dk1"/>
                </a:solidFill>
              </a:endParaRPr>
            </a:p>
          </p:txBody>
        </p:sp>
        <p:sp>
          <p:nvSpPr>
            <p:cNvPr id="34" name="ExtraShape27"/>
            <p:cNvSpPr/>
            <p:nvPr>
              <p:custDataLst>
                <p:tags r:id="rId30"/>
              </p:custDataLst>
            </p:nvPr>
          </p:nvSpPr>
          <p:spPr>
            <a:xfrm>
              <a:off x="7291672" y="4025943"/>
              <a:ext cx="36770" cy="110311"/>
            </a:xfrm>
            <a:custGeom>
              <a:avLst/>
              <a:gdLst>
                <a:gd name="connsiteX0" fmla="*/ 0 w 48263"/>
                <a:gd name="connsiteY0" fmla="*/ 168923 h 144790"/>
                <a:gd name="connsiteX1" fmla="*/ 14479 w 48263"/>
                <a:gd name="connsiteY1" fmla="*/ 19305 h 144790"/>
                <a:gd name="connsiteX2" fmla="*/ 72395 w 48263"/>
                <a:gd name="connsiteY2" fmla="*/ 0 h 144790"/>
                <a:gd name="connsiteX3" fmla="*/ 62743 w 48263"/>
                <a:gd name="connsiteY3" fmla="*/ 144791 h 144790"/>
              </a:gdLst>
              <a:ahLst/>
              <a:cxnLst>
                <a:cxn ang="0">
                  <a:pos x="connsiteX0" y="connsiteY0"/>
                </a:cxn>
                <a:cxn ang="0">
                  <a:pos x="connsiteX1" y="connsiteY1"/>
                </a:cxn>
                <a:cxn ang="0">
                  <a:pos x="connsiteX2" y="connsiteY2"/>
                </a:cxn>
                <a:cxn ang="0">
                  <a:pos x="connsiteX3" y="connsiteY3"/>
                </a:cxn>
              </a:cxnLst>
              <a:rect l="l" t="t" r="r" b="b"/>
              <a:pathLst>
                <a:path w="48263" h="144790">
                  <a:moveTo>
                    <a:pt x="0" y="168923"/>
                  </a:moveTo>
                  <a:lnTo>
                    <a:pt x="14479" y="19305"/>
                  </a:lnTo>
                  <a:lnTo>
                    <a:pt x="72395" y="0"/>
                  </a:lnTo>
                  <a:lnTo>
                    <a:pt x="62743" y="144791"/>
                  </a:lnTo>
                  <a:close/>
                </a:path>
              </a:pathLst>
            </a:custGeom>
            <a:solidFill>
              <a:schemeClr val="accent4"/>
            </a:solidFill>
            <a:ln w="48260" cap="flat">
              <a:noFill/>
              <a:prstDash val="solid"/>
              <a:miter/>
            </a:ln>
          </p:spPr>
          <p:txBody>
            <a:bodyPr rtlCol="0" anchor="ctr"/>
            <a:lstStyle/>
            <a:p>
              <a:endParaRPr lang="zh-CN" altLang="en-US" sz="100">
                <a:solidFill>
                  <a:schemeClr val="dk1"/>
                </a:solidFill>
              </a:endParaRPr>
            </a:p>
          </p:txBody>
        </p:sp>
        <p:sp>
          <p:nvSpPr>
            <p:cNvPr id="35" name="ExtraShape28"/>
            <p:cNvSpPr/>
            <p:nvPr>
              <p:custDataLst>
                <p:tags r:id="rId31"/>
              </p:custDataLst>
            </p:nvPr>
          </p:nvSpPr>
          <p:spPr>
            <a:xfrm>
              <a:off x="5966249" y="3621164"/>
              <a:ext cx="1103103" cy="992792"/>
            </a:xfrm>
            <a:custGeom>
              <a:avLst/>
              <a:gdLst>
                <a:gd name="connsiteX0" fmla="*/ 40841 w 1447909"/>
                <a:gd name="connsiteY0" fmla="*/ 193459 h 1303118"/>
                <a:gd name="connsiteX1" fmla="*/ 40841 w 1447909"/>
                <a:gd name="connsiteY1" fmla="*/ 193459 h 1303118"/>
                <a:gd name="connsiteX2" fmla="*/ 248375 w 1447909"/>
                <a:gd name="connsiteY2" fmla="*/ 404 h 1303118"/>
                <a:gd name="connsiteX3" fmla="*/ 451082 w 1447909"/>
                <a:gd name="connsiteY3" fmla="*/ 106584 h 1303118"/>
                <a:gd name="connsiteX4" fmla="*/ 475214 w 1447909"/>
                <a:gd name="connsiteY4" fmla="*/ 294812 h 1303118"/>
                <a:gd name="connsiteX5" fmla="*/ 417298 w 1447909"/>
                <a:gd name="connsiteY5" fmla="*/ 656790 h 1303118"/>
                <a:gd name="connsiteX6" fmla="*/ 571741 w 1447909"/>
                <a:gd name="connsiteY6" fmla="*/ 840191 h 1303118"/>
                <a:gd name="connsiteX7" fmla="*/ 1454966 w 1447909"/>
                <a:gd name="connsiteY7" fmla="*/ 936719 h 1303118"/>
                <a:gd name="connsiteX8" fmla="*/ 1401876 w 1447909"/>
                <a:gd name="connsiteY8" fmla="*/ 1346960 h 1303118"/>
                <a:gd name="connsiteX9" fmla="*/ 233896 w 1447909"/>
                <a:gd name="connsiteY9" fmla="*/ 1168384 h 1303118"/>
                <a:gd name="connsiteX10" fmla="*/ 7057 w 1447909"/>
                <a:gd name="connsiteY10" fmla="*/ 777449 h 1303118"/>
                <a:gd name="connsiteX11" fmla="*/ 40841 w 1447909"/>
                <a:gd name="connsiteY11" fmla="*/ 193459 h 130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7909" h="1303118">
                  <a:moveTo>
                    <a:pt x="40841" y="193459"/>
                  </a:moveTo>
                  <a:cubicBezTo>
                    <a:pt x="40841" y="193459"/>
                    <a:pt x="40841" y="193459"/>
                    <a:pt x="40841" y="193459"/>
                  </a:cubicBezTo>
                  <a:cubicBezTo>
                    <a:pt x="55320" y="96931"/>
                    <a:pt x="137369" y="10056"/>
                    <a:pt x="248375" y="404"/>
                  </a:cubicBezTo>
                  <a:cubicBezTo>
                    <a:pt x="330423" y="-4423"/>
                    <a:pt x="407645" y="34188"/>
                    <a:pt x="451082" y="106584"/>
                  </a:cubicBezTo>
                  <a:cubicBezTo>
                    <a:pt x="489693" y="169327"/>
                    <a:pt x="494520" y="232069"/>
                    <a:pt x="475214" y="294812"/>
                  </a:cubicBezTo>
                  <a:lnTo>
                    <a:pt x="417298" y="656790"/>
                  </a:lnTo>
                  <a:cubicBezTo>
                    <a:pt x="412471" y="772622"/>
                    <a:pt x="470388" y="820886"/>
                    <a:pt x="571741" y="840191"/>
                  </a:cubicBezTo>
                  <a:lnTo>
                    <a:pt x="1454966" y="936719"/>
                  </a:lnTo>
                  <a:lnTo>
                    <a:pt x="1401876" y="1346960"/>
                  </a:lnTo>
                  <a:lnTo>
                    <a:pt x="233896" y="1168384"/>
                  </a:lnTo>
                  <a:cubicBezTo>
                    <a:pt x="11883" y="1129773"/>
                    <a:pt x="-17075" y="1013941"/>
                    <a:pt x="7057" y="777449"/>
                  </a:cubicBezTo>
                  <a:lnTo>
                    <a:pt x="40841" y="193459"/>
                  </a:lnTo>
                  <a:close/>
                </a:path>
              </a:pathLst>
            </a:custGeom>
            <a:solidFill>
              <a:srgbClr val="A6A6A6"/>
            </a:solidFill>
            <a:ln w="48260" cap="flat">
              <a:noFill/>
              <a:prstDash val="solid"/>
              <a:miter/>
            </a:ln>
          </p:spPr>
          <p:txBody>
            <a:bodyPr rtlCol="0" anchor="ctr"/>
            <a:lstStyle/>
            <a:p>
              <a:endParaRPr lang="zh-CN" altLang="en-US" sz="100">
                <a:solidFill>
                  <a:schemeClr val="dk1"/>
                </a:solidFill>
              </a:endParaRPr>
            </a:p>
          </p:txBody>
        </p:sp>
        <p:sp>
          <p:nvSpPr>
            <p:cNvPr id="36" name="ExtraShape29"/>
            <p:cNvSpPr/>
            <p:nvPr>
              <p:custDataLst>
                <p:tags r:id="rId32"/>
              </p:custDataLst>
            </p:nvPr>
          </p:nvSpPr>
          <p:spPr>
            <a:xfrm>
              <a:off x="7030604" y="4334811"/>
              <a:ext cx="220620" cy="294160"/>
            </a:xfrm>
            <a:custGeom>
              <a:avLst/>
              <a:gdLst>
                <a:gd name="connsiteX0" fmla="*/ 48264 w 289581"/>
                <a:gd name="connsiteY0" fmla="*/ 0 h 386109"/>
                <a:gd name="connsiteX1" fmla="*/ 48264 w 289581"/>
                <a:gd name="connsiteY1" fmla="*/ 0 h 386109"/>
                <a:gd name="connsiteX2" fmla="*/ 304061 w 289581"/>
                <a:gd name="connsiteY2" fmla="*/ 250971 h 386109"/>
                <a:gd name="connsiteX3" fmla="*/ 0 w 289581"/>
                <a:gd name="connsiteY3" fmla="*/ 410241 h 386109"/>
                <a:gd name="connsiteX4" fmla="*/ 0 w 289581"/>
                <a:gd name="connsiteY4" fmla="*/ 410241 h 386109"/>
                <a:gd name="connsiteX5" fmla="*/ 48264 w 289581"/>
                <a:gd name="connsiteY5" fmla="*/ 0 h 38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581" h="386109">
                  <a:moveTo>
                    <a:pt x="48264" y="0"/>
                  </a:moveTo>
                  <a:cubicBezTo>
                    <a:pt x="48264" y="0"/>
                    <a:pt x="48264" y="0"/>
                    <a:pt x="48264" y="0"/>
                  </a:cubicBezTo>
                  <a:cubicBezTo>
                    <a:pt x="164096" y="14479"/>
                    <a:pt x="333019" y="53090"/>
                    <a:pt x="304061" y="250971"/>
                  </a:cubicBezTo>
                  <a:cubicBezTo>
                    <a:pt x="279929" y="424720"/>
                    <a:pt x="115832" y="424720"/>
                    <a:pt x="0" y="410241"/>
                  </a:cubicBezTo>
                  <a:cubicBezTo>
                    <a:pt x="0" y="410241"/>
                    <a:pt x="0" y="410241"/>
                    <a:pt x="0" y="410241"/>
                  </a:cubicBezTo>
                  <a:lnTo>
                    <a:pt x="48264" y="0"/>
                  </a:lnTo>
                  <a:close/>
                </a:path>
              </a:pathLst>
            </a:custGeom>
            <a:solidFill>
              <a:srgbClr val="FBC1B7"/>
            </a:solidFill>
            <a:ln w="48260" cap="flat">
              <a:noFill/>
              <a:prstDash val="solid"/>
              <a:miter/>
            </a:ln>
          </p:spPr>
          <p:txBody>
            <a:bodyPr rtlCol="0" anchor="ctr"/>
            <a:lstStyle/>
            <a:p>
              <a:endParaRPr lang="zh-CN" altLang="en-US" sz="100">
                <a:solidFill>
                  <a:schemeClr val="dk1"/>
                </a:solidFill>
              </a:endParaRPr>
            </a:p>
          </p:txBody>
        </p:sp>
        <p:sp>
          <p:nvSpPr>
            <p:cNvPr id="37" name="ExtraShape1"/>
            <p:cNvSpPr/>
            <p:nvPr>
              <p:custDataLst>
                <p:tags r:id="rId33"/>
              </p:custDataLst>
            </p:nvPr>
          </p:nvSpPr>
          <p:spPr>
            <a:xfrm>
              <a:off x="5717796" y="5197803"/>
              <a:ext cx="1149193" cy="137003"/>
            </a:xfrm>
            <a:custGeom>
              <a:avLst/>
              <a:gdLst>
                <a:gd name="connsiteX0" fmla="*/ 0 w 1226017"/>
                <a:gd name="connsiteY0" fmla="*/ 0 h 146162"/>
                <a:gd name="connsiteX1" fmla="*/ 1147483 w 1226017"/>
                <a:gd name="connsiteY1" fmla="*/ 0 h 146162"/>
                <a:gd name="connsiteX2" fmla="*/ 1227108 w 1226017"/>
                <a:gd name="connsiteY2" fmla="*/ 73517 h 146162"/>
                <a:gd name="connsiteX3" fmla="*/ 1147483 w 1226017"/>
                <a:gd name="connsiteY3" fmla="*/ 147035 h 146162"/>
                <a:gd name="connsiteX4" fmla="*/ 0 w 1226017"/>
                <a:gd name="connsiteY4" fmla="*/ 147035 h 146162"/>
                <a:gd name="connsiteX5" fmla="*/ 0 w 1226017"/>
                <a:gd name="connsiteY5" fmla="*/ 0 h 146162"/>
                <a:gd name="connsiteX6" fmla="*/ 0 w 1226017"/>
                <a:gd name="connsiteY6" fmla="*/ 0 h 1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6017" h="146162">
                  <a:moveTo>
                    <a:pt x="0" y="0"/>
                  </a:moveTo>
                  <a:lnTo>
                    <a:pt x="1147483" y="0"/>
                  </a:lnTo>
                  <a:cubicBezTo>
                    <a:pt x="1212928" y="0"/>
                    <a:pt x="1227108" y="33377"/>
                    <a:pt x="1227108" y="73517"/>
                  </a:cubicBezTo>
                  <a:cubicBezTo>
                    <a:pt x="1227108" y="113657"/>
                    <a:pt x="1208347" y="147035"/>
                    <a:pt x="1147483" y="147035"/>
                  </a:cubicBezTo>
                  <a:lnTo>
                    <a:pt x="0" y="147035"/>
                  </a:lnTo>
                  <a:lnTo>
                    <a:pt x="0" y="0"/>
                  </a:lnTo>
                  <a:lnTo>
                    <a:pt x="0" y="0"/>
                  </a:lnTo>
                  <a:close/>
                </a:path>
              </a:pathLst>
            </a:custGeom>
            <a:solidFill>
              <a:schemeClr val="accent4"/>
            </a:solidFill>
            <a:ln w="2171" cap="flat">
              <a:noFill/>
              <a:prstDash val="solid"/>
              <a:miter/>
            </a:ln>
          </p:spPr>
          <p:txBody>
            <a:bodyPr rtlCol="0" anchor="ctr"/>
            <a:lstStyle/>
            <a:p>
              <a:endParaRPr lang="zh-CN" altLang="en-US" sz="100">
                <a:solidFill>
                  <a:schemeClr val="dk1"/>
                </a:solidFill>
              </a:endParaRPr>
            </a:p>
          </p:txBody>
        </p:sp>
        <p:sp>
          <p:nvSpPr>
            <p:cNvPr id="38" name="ExtraShape2"/>
            <p:cNvSpPr/>
            <p:nvPr>
              <p:custDataLst>
                <p:tags r:id="rId34"/>
              </p:custDataLst>
            </p:nvPr>
          </p:nvSpPr>
          <p:spPr>
            <a:xfrm>
              <a:off x="5629664" y="5113966"/>
              <a:ext cx="1345496" cy="304679"/>
            </a:xfrm>
            <a:custGeom>
              <a:avLst/>
              <a:gdLst>
                <a:gd name="connsiteX0" fmla="*/ 1435662 w 1435444"/>
                <a:gd name="connsiteY0" fmla="*/ 156852 h 325046"/>
                <a:gd name="connsiteX1" fmla="*/ 1304116 w 1435444"/>
                <a:gd name="connsiteY1" fmla="*/ 0 h 325046"/>
                <a:gd name="connsiteX2" fmla="*/ 0 w 1435444"/>
                <a:gd name="connsiteY2" fmla="*/ 0 h 325046"/>
                <a:gd name="connsiteX3" fmla="*/ 0 w 1435444"/>
                <a:gd name="connsiteY3" fmla="*/ 45594 h 325046"/>
                <a:gd name="connsiteX4" fmla="*/ 70681 w 1435444"/>
                <a:gd name="connsiteY4" fmla="*/ 45594 h 325046"/>
                <a:gd name="connsiteX5" fmla="*/ 70681 w 1435444"/>
                <a:gd name="connsiteY5" fmla="*/ 45594 h 325046"/>
                <a:gd name="connsiteX6" fmla="*/ 1243470 w 1435444"/>
                <a:gd name="connsiteY6" fmla="*/ 45594 h 325046"/>
                <a:gd name="connsiteX7" fmla="*/ 1365635 w 1435444"/>
                <a:gd name="connsiteY7" fmla="*/ 136782 h 325046"/>
                <a:gd name="connsiteX8" fmla="*/ 1366290 w 1435444"/>
                <a:gd name="connsiteY8" fmla="*/ 162960 h 325046"/>
                <a:gd name="connsiteX9" fmla="*/ 1365635 w 1435444"/>
                <a:gd name="connsiteY9" fmla="*/ 189138 h 325046"/>
                <a:gd name="connsiteX10" fmla="*/ 1243470 w 1435444"/>
                <a:gd name="connsiteY10" fmla="*/ 280326 h 325046"/>
                <a:gd name="connsiteX11" fmla="*/ 70681 w 1435444"/>
                <a:gd name="connsiteY11" fmla="*/ 280326 h 325046"/>
                <a:gd name="connsiteX12" fmla="*/ 70681 w 1435444"/>
                <a:gd name="connsiteY12" fmla="*/ 280326 h 325046"/>
                <a:gd name="connsiteX13" fmla="*/ 0 w 1435444"/>
                <a:gd name="connsiteY13" fmla="*/ 280326 h 325046"/>
                <a:gd name="connsiteX14" fmla="*/ 0 w 1435444"/>
                <a:gd name="connsiteY14" fmla="*/ 325920 h 325046"/>
                <a:gd name="connsiteX15" fmla="*/ 1304334 w 1435444"/>
                <a:gd name="connsiteY15" fmla="*/ 325920 h 325046"/>
                <a:gd name="connsiteX16" fmla="*/ 1435880 w 1435444"/>
                <a:gd name="connsiteY16" fmla="*/ 169068 h 325046"/>
                <a:gd name="connsiteX17" fmla="*/ 1435880 w 1435444"/>
                <a:gd name="connsiteY17" fmla="*/ 164051 h 325046"/>
                <a:gd name="connsiteX18" fmla="*/ 1435880 w 1435444"/>
                <a:gd name="connsiteY18" fmla="*/ 162960 h 325046"/>
                <a:gd name="connsiteX19" fmla="*/ 1435880 w 1435444"/>
                <a:gd name="connsiteY19" fmla="*/ 161869 h 325046"/>
                <a:gd name="connsiteX20" fmla="*/ 1435880 w 1435444"/>
                <a:gd name="connsiteY20" fmla="*/ 156852 h 325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35444" h="325046">
                  <a:moveTo>
                    <a:pt x="1435662" y="156852"/>
                  </a:moveTo>
                  <a:cubicBezTo>
                    <a:pt x="1435662" y="70900"/>
                    <a:pt x="1375016" y="0"/>
                    <a:pt x="1304116" y="0"/>
                  </a:cubicBezTo>
                  <a:lnTo>
                    <a:pt x="0" y="0"/>
                  </a:lnTo>
                  <a:lnTo>
                    <a:pt x="0" y="45594"/>
                  </a:lnTo>
                  <a:lnTo>
                    <a:pt x="70681" y="45594"/>
                  </a:lnTo>
                  <a:lnTo>
                    <a:pt x="70681" y="45594"/>
                  </a:lnTo>
                  <a:lnTo>
                    <a:pt x="1243470" y="45594"/>
                  </a:lnTo>
                  <a:cubicBezTo>
                    <a:pt x="1301717" y="45594"/>
                    <a:pt x="1361272" y="85516"/>
                    <a:pt x="1365635" y="136782"/>
                  </a:cubicBezTo>
                  <a:cubicBezTo>
                    <a:pt x="1365635" y="136782"/>
                    <a:pt x="1366290" y="154016"/>
                    <a:pt x="1366290" y="162960"/>
                  </a:cubicBezTo>
                  <a:cubicBezTo>
                    <a:pt x="1366072" y="171904"/>
                    <a:pt x="1365635" y="189138"/>
                    <a:pt x="1365635" y="189138"/>
                  </a:cubicBezTo>
                  <a:cubicBezTo>
                    <a:pt x="1361272" y="240404"/>
                    <a:pt x="1301717" y="280326"/>
                    <a:pt x="1243470" y="280326"/>
                  </a:cubicBezTo>
                  <a:lnTo>
                    <a:pt x="70681" y="280326"/>
                  </a:lnTo>
                  <a:lnTo>
                    <a:pt x="70681" y="280326"/>
                  </a:lnTo>
                  <a:lnTo>
                    <a:pt x="0" y="280326"/>
                  </a:lnTo>
                  <a:lnTo>
                    <a:pt x="0" y="325920"/>
                  </a:lnTo>
                  <a:lnTo>
                    <a:pt x="1304334" y="325920"/>
                  </a:lnTo>
                  <a:cubicBezTo>
                    <a:pt x="1375016" y="325920"/>
                    <a:pt x="1435880" y="255020"/>
                    <a:pt x="1435880" y="169068"/>
                  </a:cubicBezTo>
                  <a:lnTo>
                    <a:pt x="1435880" y="164051"/>
                  </a:lnTo>
                  <a:cubicBezTo>
                    <a:pt x="1435880" y="163614"/>
                    <a:pt x="1435880" y="163396"/>
                    <a:pt x="1435880" y="162960"/>
                  </a:cubicBezTo>
                  <a:cubicBezTo>
                    <a:pt x="1435880" y="162524"/>
                    <a:pt x="1435880" y="162305"/>
                    <a:pt x="1435880" y="161869"/>
                  </a:cubicBezTo>
                  <a:lnTo>
                    <a:pt x="1435880" y="156852"/>
                  </a:lnTo>
                  <a:close/>
                </a:path>
              </a:pathLst>
            </a:custGeom>
            <a:solidFill>
              <a:schemeClr val="accent4"/>
            </a:solidFill>
            <a:ln w="2171" cap="flat">
              <a:noFill/>
              <a:prstDash val="solid"/>
              <a:miter/>
            </a:ln>
          </p:spPr>
          <p:txBody>
            <a:bodyPr rtlCol="0" anchor="ctr"/>
            <a:lstStyle/>
            <a:p>
              <a:endParaRPr lang="zh-CN" altLang="en-US" sz="100">
                <a:solidFill>
                  <a:schemeClr val="dk1"/>
                </a:solidFill>
              </a:endParaRPr>
            </a:p>
          </p:txBody>
        </p:sp>
      </p:grpSp>
      <p:sp>
        <p:nvSpPr>
          <p:cNvPr id="6" name="任意多边形 5"/>
          <p:cNvSpPr/>
          <p:nvPr>
            <p:custDataLst>
              <p:tags r:id="rId35"/>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任意多边形 6"/>
          <p:cNvSpPr/>
          <p:nvPr>
            <p:custDataLst>
              <p:tags r:id="rId36"/>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04  </a:t>
            </a:r>
            <a:r>
              <a:rPr lang="zh-CN" altLang="en-US" sz="3000">
                <a:solidFill>
                  <a:schemeClr val="accent1"/>
                </a:solidFill>
                <a:latin typeface="Times New Roman" panose="02020603050405020304" charset="0"/>
                <a:ea typeface="微软雅黑" panose="020B0503020204020204" pitchFamily="34" charset="-122"/>
                <a:sym typeface="+mn-ea"/>
              </a:rPr>
              <a:t>消除不安全的生产隐患</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10545" y="1159938"/>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过程风险与前期风险</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4" name="文本框 3"/>
          <p:cNvSpPr txBox="1"/>
          <p:nvPr>
            <p:custDataLst>
              <p:tags r:id="rId2"/>
            </p:custDataLst>
          </p:nvPr>
        </p:nvSpPr>
        <p:spPr>
          <a:xfrm>
            <a:off x="1269263" y="1672010"/>
            <a:ext cx="3571679" cy="437515"/>
          </a:xfrm>
          <a:prstGeom prst="rect">
            <a:avLst/>
          </a:prstGeom>
          <a:noFill/>
        </p:spPr>
        <p:txBody>
          <a:bodyPr wrap="square" rtlCol="0" anchor="t">
            <a:spAutoFit/>
          </a:bodyPr>
          <a:lstStyle/>
          <a:p>
            <a:pPr algn="l"/>
            <a:r>
              <a:rPr lang="zh-CN" altLang="en-US" sz="2250">
                <a:solidFill>
                  <a:schemeClr val="dk1">
                    <a:lumMod val="75000"/>
                    <a:lumOff val="25000"/>
                  </a:schemeClr>
                </a:solidFill>
                <a:latin typeface="Times New Roman" panose="02020603050405020304" charset="0"/>
                <a:ea typeface="微软雅黑" panose="020B0503020204020204" pitchFamily="34" charset="-122"/>
              </a:rPr>
              <a:t>过程风险</a:t>
            </a:r>
            <a:endParaRPr lang="zh-CN" altLang="en-US" sz="2250">
              <a:solidFill>
                <a:schemeClr val="dk1">
                  <a:lumMod val="75000"/>
                  <a:lumOff val="25000"/>
                </a:schemeClr>
              </a:solidFill>
              <a:latin typeface="Times New Roman" panose="02020603050405020304" charset="0"/>
              <a:ea typeface="微软雅黑" panose="020B0503020204020204" pitchFamily="34" charset="-122"/>
            </a:endParaRPr>
          </a:p>
        </p:txBody>
      </p:sp>
      <p:grpSp>
        <p:nvGrpSpPr>
          <p:cNvPr id="28" name="组合 27"/>
          <p:cNvGrpSpPr/>
          <p:nvPr/>
        </p:nvGrpSpPr>
        <p:grpSpPr>
          <a:xfrm>
            <a:off x="1093358" y="2422634"/>
            <a:ext cx="11103457" cy="4471742"/>
            <a:chOff x="983" y="2516"/>
            <a:chExt cx="12435" cy="5008"/>
          </a:xfrm>
        </p:grpSpPr>
        <p:grpSp>
          <p:nvGrpSpPr>
            <p:cNvPr id="67" name="组合 66"/>
            <p:cNvGrpSpPr/>
            <p:nvPr>
              <p:custDataLst>
                <p:tags r:id="rId3"/>
              </p:custDataLst>
            </p:nvPr>
          </p:nvGrpSpPr>
          <p:grpSpPr>
            <a:xfrm>
              <a:off x="983" y="2516"/>
              <a:ext cx="1977" cy="3222"/>
              <a:chOff x="979583" y="-28518"/>
              <a:chExt cx="1842380" cy="3002113"/>
            </a:xfrm>
          </p:grpSpPr>
          <p:grpSp>
            <p:nvGrpSpPr>
              <p:cNvPr id="6" name="组合 5"/>
              <p:cNvGrpSpPr/>
              <p:nvPr/>
            </p:nvGrpSpPr>
            <p:grpSpPr>
              <a:xfrm>
                <a:off x="979583" y="998277"/>
                <a:ext cx="1842380" cy="1975318"/>
                <a:chOff x="1731790" y="972129"/>
                <a:chExt cx="1870075" cy="2005012"/>
              </a:xfrm>
            </p:grpSpPr>
            <p:sp>
              <p:nvSpPr>
                <p:cNvPr id="41" name="Freeform 73"/>
                <p:cNvSpPr>
                  <a:spLocks noEditPoints="1"/>
                </p:cNvSpPr>
                <p:nvPr>
                  <p:custDataLst>
                    <p:tags r:id="rId4"/>
                  </p:custDataLst>
                </p:nvPr>
              </p:nvSpPr>
              <p:spPr bwMode="auto">
                <a:xfrm>
                  <a:off x="1731790" y="1110241"/>
                  <a:ext cx="1870075" cy="1866900"/>
                </a:xfrm>
                <a:custGeom>
                  <a:avLst/>
                  <a:gdLst>
                    <a:gd name="T0" fmla="*/ 284 w 567"/>
                    <a:gd name="T1" fmla="*/ 0 h 567"/>
                    <a:gd name="T2" fmla="*/ 0 w 567"/>
                    <a:gd name="T3" fmla="*/ 283 h 567"/>
                    <a:gd name="T4" fmla="*/ 284 w 567"/>
                    <a:gd name="T5" fmla="*/ 567 h 567"/>
                    <a:gd name="T6" fmla="*/ 567 w 567"/>
                    <a:gd name="T7" fmla="*/ 283 h 567"/>
                    <a:gd name="T8" fmla="*/ 284 w 567"/>
                    <a:gd name="T9" fmla="*/ 0 h 567"/>
                    <a:gd name="T10" fmla="*/ 284 w 567"/>
                    <a:gd name="T11" fmla="*/ 142 h 567"/>
                    <a:gd name="T12" fmla="*/ 229 w 567"/>
                    <a:gd name="T13" fmla="*/ 87 h 567"/>
                    <a:gd name="T14" fmla="*/ 284 w 567"/>
                    <a:gd name="T15" fmla="*/ 32 h 567"/>
                    <a:gd name="T16" fmla="*/ 339 w 567"/>
                    <a:gd name="T17" fmla="*/ 87 h 567"/>
                    <a:gd name="T18" fmla="*/ 284 w 567"/>
                    <a:gd name="T19" fmla="*/ 142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7" h="567">
                      <a:moveTo>
                        <a:pt x="284" y="0"/>
                      </a:moveTo>
                      <a:cubicBezTo>
                        <a:pt x="127" y="0"/>
                        <a:pt x="0" y="127"/>
                        <a:pt x="0" y="283"/>
                      </a:cubicBezTo>
                      <a:cubicBezTo>
                        <a:pt x="0" y="440"/>
                        <a:pt x="127" y="567"/>
                        <a:pt x="284" y="567"/>
                      </a:cubicBezTo>
                      <a:cubicBezTo>
                        <a:pt x="440" y="567"/>
                        <a:pt x="567" y="440"/>
                        <a:pt x="567" y="283"/>
                      </a:cubicBezTo>
                      <a:cubicBezTo>
                        <a:pt x="567" y="127"/>
                        <a:pt x="440" y="0"/>
                        <a:pt x="284" y="0"/>
                      </a:cubicBezTo>
                      <a:close/>
                      <a:moveTo>
                        <a:pt x="284" y="142"/>
                      </a:moveTo>
                      <a:cubicBezTo>
                        <a:pt x="254" y="142"/>
                        <a:pt x="229" y="117"/>
                        <a:pt x="229" y="87"/>
                      </a:cubicBezTo>
                      <a:cubicBezTo>
                        <a:pt x="229" y="57"/>
                        <a:pt x="254" y="32"/>
                        <a:pt x="284" y="32"/>
                      </a:cubicBezTo>
                      <a:cubicBezTo>
                        <a:pt x="314" y="32"/>
                        <a:pt x="339" y="57"/>
                        <a:pt x="339" y="87"/>
                      </a:cubicBezTo>
                      <a:cubicBezTo>
                        <a:pt x="339" y="117"/>
                        <a:pt x="314" y="142"/>
                        <a:pt x="284" y="142"/>
                      </a:cubicBezTo>
                      <a:close/>
                    </a:path>
                  </a:pathLst>
                </a:custGeom>
                <a:solidFill>
                  <a:schemeClr val="lt1"/>
                </a:solidFill>
                <a:ln>
                  <a:noFill/>
                </a:ln>
              </p:spPr>
              <p:txBody>
                <a:bodyPr vert="horz" wrap="square" lIns="96435" tIns="48217" rIns="96435" bIns="48217" numCol="1" anchor="t" anchorCtr="0" compatLnSpc="1"/>
                <a:lstStyle/>
                <a:p>
                  <a:pPr algn="ctr"/>
                  <a:endParaRPr lang="zh-CN" altLang="en-US" sz="2110" b="1">
                    <a:solidFill>
                      <a:schemeClr val="dk1"/>
                    </a:solidFill>
                    <a:latin typeface="微软雅黑" panose="020B0503020204020204" pitchFamily="34" charset="-122"/>
                    <a:ea typeface="微软雅黑" panose="020B0503020204020204" pitchFamily="34" charset="-122"/>
                  </a:endParaRPr>
                </a:p>
              </p:txBody>
            </p:sp>
            <p:sp>
              <p:nvSpPr>
                <p:cNvPr id="42" name="Freeform 74"/>
                <p:cNvSpPr>
                  <a:spLocks noEditPoints="1"/>
                </p:cNvSpPr>
                <p:nvPr>
                  <p:custDataLst>
                    <p:tags r:id="rId5"/>
                  </p:custDataLst>
                </p:nvPr>
              </p:nvSpPr>
              <p:spPr bwMode="auto">
                <a:xfrm>
                  <a:off x="1771478" y="1146754"/>
                  <a:ext cx="1793875" cy="1790700"/>
                </a:xfrm>
                <a:custGeom>
                  <a:avLst/>
                  <a:gdLst>
                    <a:gd name="T0" fmla="*/ 272 w 544"/>
                    <a:gd name="T1" fmla="*/ 0 h 544"/>
                    <a:gd name="T2" fmla="*/ 0 w 544"/>
                    <a:gd name="T3" fmla="*/ 272 h 544"/>
                    <a:gd name="T4" fmla="*/ 272 w 544"/>
                    <a:gd name="T5" fmla="*/ 544 h 544"/>
                    <a:gd name="T6" fmla="*/ 544 w 544"/>
                    <a:gd name="T7" fmla="*/ 272 h 544"/>
                    <a:gd name="T8" fmla="*/ 272 w 544"/>
                    <a:gd name="T9" fmla="*/ 0 h 544"/>
                    <a:gd name="T10" fmla="*/ 272 w 544"/>
                    <a:gd name="T11" fmla="*/ 131 h 544"/>
                    <a:gd name="T12" fmla="*/ 217 w 544"/>
                    <a:gd name="T13" fmla="*/ 76 h 544"/>
                    <a:gd name="T14" fmla="*/ 272 w 544"/>
                    <a:gd name="T15" fmla="*/ 21 h 544"/>
                    <a:gd name="T16" fmla="*/ 327 w 544"/>
                    <a:gd name="T17" fmla="*/ 76 h 544"/>
                    <a:gd name="T18" fmla="*/ 272 w 544"/>
                    <a:gd name="T19" fmla="*/ 131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4" h="544">
                      <a:moveTo>
                        <a:pt x="272" y="0"/>
                      </a:moveTo>
                      <a:cubicBezTo>
                        <a:pt x="122" y="0"/>
                        <a:pt x="0" y="122"/>
                        <a:pt x="0" y="272"/>
                      </a:cubicBezTo>
                      <a:cubicBezTo>
                        <a:pt x="0" y="423"/>
                        <a:pt x="122" y="544"/>
                        <a:pt x="272" y="544"/>
                      </a:cubicBezTo>
                      <a:cubicBezTo>
                        <a:pt x="422" y="544"/>
                        <a:pt x="544" y="423"/>
                        <a:pt x="544" y="272"/>
                      </a:cubicBezTo>
                      <a:cubicBezTo>
                        <a:pt x="544" y="122"/>
                        <a:pt x="422" y="0"/>
                        <a:pt x="272" y="0"/>
                      </a:cubicBezTo>
                      <a:close/>
                      <a:moveTo>
                        <a:pt x="272" y="131"/>
                      </a:moveTo>
                      <a:cubicBezTo>
                        <a:pt x="242" y="131"/>
                        <a:pt x="217" y="106"/>
                        <a:pt x="217" y="76"/>
                      </a:cubicBezTo>
                      <a:cubicBezTo>
                        <a:pt x="217" y="46"/>
                        <a:pt x="242" y="21"/>
                        <a:pt x="272" y="21"/>
                      </a:cubicBezTo>
                      <a:cubicBezTo>
                        <a:pt x="302" y="21"/>
                        <a:pt x="327" y="46"/>
                        <a:pt x="327" y="76"/>
                      </a:cubicBezTo>
                      <a:cubicBezTo>
                        <a:pt x="327" y="106"/>
                        <a:pt x="302" y="131"/>
                        <a:pt x="272" y="13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110" b="1">
                    <a:solidFill>
                      <a:schemeClr val="dk1"/>
                    </a:solidFill>
                    <a:latin typeface="微软雅黑" panose="020B0503020204020204" pitchFamily="34" charset="-122"/>
                    <a:ea typeface="微软雅黑" panose="020B0503020204020204" pitchFamily="34" charset="-122"/>
                  </a:endParaRPr>
                </a:p>
              </p:txBody>
            </p:sp>
            <p:sp>
              <p:nvSpPr>
                <p:cNvPr id="43" name="Freeform 75"/>
                <p:cNvSpPr>
                  <a:spLocks noEditPoints="1"/>
                </p:cNvSpPr>
                <p:nvPr>
                  <p:custDataLst>
                    <p:tags r:id="rId6"/>
                  </p:custDataLst>
                </p:nvPr>
              </p:nvSpPr>
              <p:spPr bwMode="auto">
                <a:xfrm>
                  <a:off x="2457278" y="1178504"/>
                  <a:ext cx="434975" cy="434975"/>
                </a:xfrm>
                <a:custGeom>
                  <a:avLst/>
                  <a:gdLst>
                    <a:gd name="T0" fmla="*/ 66 w 132"/>
                    <a:gd name="T1" fmla="*/ 0 h 132"/>
                    <a:gd name="T2" fmla="*/ 0 w 132"/>
                    <a:gd name="T3" fmla="*/ 66 h 132"/>
                    <a:gd name="T4" fmla="*/ 66 w 132"/>
                    <a:gd name="T5" fmla="*/ 132 h 132"/>
                    <a:gd name="T6" fmla="*/ 132 w 132"/>
                    <a:gd name="T7" fmla="*/ 66 h 132"/>
                    <a:gd name="T8" fmla="*/ 66 w 132"/>
                    <a:gd name="T9" fmla="*/ 0 h 132"/>
                    <a:gd name="T10" fmla="*/ 66 w 132"/>
                    <a:gd name="T11" fmla="*/ 121 h 132"/>
                    <a:gd name="T12" fmla="*/ 11 w 132"/>
                    <a:gd name="T13" fmla="*/ 66 h 132"/>
                    <a:gd name="T14" fmla="*/ 66 w 132"/>
                    <a:gd name="T15" fmla="*/ 11 h 132"/>
                    <a:gd name="T16" fmla="*/ 120 w 132"/>
                    <a:gd name="T17" fmla="*/ 66 h 132"/>
                    <a:gd name="T18" fmla="*/ 66 w 132"/>
                    <a:gd name="T19" fmla="*/ 12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0"/>
                      </a:moveTo>
                      <a:cubicBezTo>
                        <a:pt x="29" y="0"/>
                        <a:pt x="0" y="30"/>
                        <a:pt x="0" y="66"/>
                      </a:cubicBezTo>
                      <a:cubicBezTo>
                        <a:pt x="0" y="102"/>
                        <a:pt x="29" y="132"/>
                        <a:pt x="66" y="132"/>
                      </a:cubicBezTo>
                      <a:cubicBezTo>
                        <a:pt x="102" y="132"/>
                        <a:pt x="132" y="102"/>
                        <a:pt x="132" y="66"/>
                      </a:cubicBezTo>
                      <a:cubicBezTo>
                        <a:pt x="132" y="30"/>
                        <a:pt x="102" y="0"/>
                        <a:pt x="66" y="0"/>
                      </a:cubicBezTo>
                      <a:close/>
                      <a:moveTo>
                        <a:pt x="66" y="121"/>
                      </a:moveTo>
                      <a:cubicBezTo>
                        <a:pt x="36" y="121"/>
                        <a:pt x="11" y="96"/>
                        <a:pt x="11" y="66"/>
                      </a:cubicBezTo>
                      <a:cubicBezTo>
                        <a:pt x="11" y="36"/>
                        <a:pt x="36" y="11"/>
                        <a:pt x="66" y="11"/>
                      </a:cubicBezTo>
                      <a:cubicBezTo>
                        <a:pt x="96" y="11"/>
                        <a:pt x="120" y="36"/>
                        <a:pt x="120" y="66"/>
                      </a:cubicBezTo>
                      <a:cubicBezTo>
                        <a:pt x="120" y="96"/>
                        <a:pt x="96" y="121"/>
                        <a:pt x="66" y="121"/>
                      </a:cubicBezTo>
                      <a:close/>
                    </a:path>
                  </a:pathLst>
                </a:custGeom>
                <a:solidFill>
                  <a:schemeClr val="lt1"/>
                </a:solidFill>
                <a:ln>
                  <a:noFill/>
                </a:ln>
              </p:spPr>
              <p:txBody>
                <a:bodyPr vert="horz" wrap="square" lIns="96435" tIns="48217" rIns="96435" bIns="48217" numCol="1" anchor="t" anchorCtr="0" compatLnSpc="1"/>
                <a:lstStyle/>
                <a:p>
                  <a:pPr algn="ctr"/>
                  <a:endParaRPr lang="zh-CN" altLang="en-US" sz="2110" b="1">
                    <a:solidFill>
                      <a:schemeClr val="dk1"/>
                    </a:solidFill>
                    <a:latin typeface="微软雅黑" panose="020B0503020204020204" pitchFamily="34" charset="-122"/>
                    <a:ea typeface="微软雅黑" panose="020B0503020204020204" pitchFamily="34" charset="-122"/>
                  </a:endParaRPr>
                </a:p>
              </p:txBody>
            </p:sp>
            <p:sp>
              <p:nvSpPr>
                <p:cNvPr id="44" name="Freeform 77"/>
                <p:cNvSpPr/>
                <p:nvPr>
                  <p:custDataLst>
                    <p:tags r:id="rId7"/>
                  </p:custDataLst>
                </p:nvPr>
              </p:nvSpPr>
              <p:spPr bwMode="auto">
                <a:xfrm>
                  <a:off x="2595390" y="972129"/>
                  <a:ext cx="66675" cy="144463"/>
                </a:xfrm>
                <a:custGeom>
                  <a:avLst/>
                  <a:gdLst>
                    <a:gd name="T0" fmla="*/ 20 w 20"/>
                    <a:gd name="T1" fmla="*/ 30 h 44"/>
                    <a:gd name="T2" fmla="*/ 20 w 20"/>
                    <a:gd name="T3" fmla="*/ 30 h 44"/>
                    <a:gd name="T4" fmla="*/ 20 w 20"/>
                    <a:gd name="T5" fmla="*/ 19 h 44"/>
                    <a:gd name="T6" fmla="*/ 19 w 20"/>
                    <a:gd name="T7" fmla="*/ 18 h 44"/>
                    <a:gd name="T8" fmla="*/ 3 w 20"/>
                    <a:gd name="T9" fmla="*/ 0 h 44"/>
                    <a:gd name="T10" fmla="*/ 0 w 20"/>
                    <a:gd name="T11" fmla="*/ 0 h 44"/>
                    <a:gd name="T12" fmla="*/ 0 w 20"/>
                    <a:gd name="T13" fmla="*/ 3 h 44"/>
                    <a:gd name="T14" fmla="*/ 0 w 20"/>
                    <a:gd name="T15" fmla="*/ 3 h 44"/>
                    <a:gd name="T16" fmla="*/ 16 w 20"/>
                    <a:gd name="T17" fmla="*/ 20 h 44"/>
                    <a:gd name="T18" fmla="*/ 16 w 20"/>
                    <a:gd name="T19" fmla="*/ 30 h 44"/>
                    <a:gd name="T20" fmla="*/ 13 w 20"/>
                    <a:gd name="T21" fmla="*/ 44 h 44"/>
                    <a:gd name="T22" fmla="*/ 17 w 20"/>
                    <a:gd name="T23" fmla="*/ 44 h 44"/>
                    <a:gd name="T24" fmla="*/ 20 w 20"/>
                    <a:gd name="T25" fmla="*/ 3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4">
                      <a:moveTo>
                        <a:pt x="20" y="30"/>
                      </a:moveTo>
                      <a:cubicBezTo>
                        <a:pt x="20" y="30"/>
                        <a:pt x="20" y="30"/>
                        <a:pt x="20" y="30"/>
                      </a:cubicBezTo>
                      <a:cubicBezTo>
                        <a:pt x="20" y="19"/>
                        <a:pt x="20" y="19"/>
                        <a:pt x="20" y="19"/>
                      </a:cubicBezTo>
                      <a:cubicBezTo>
                        <a:pt x="20" y="19"/>
                        <a:pt x="20" y="18"/>
                        <a:pt x="19" y="18"/>
                      </a:cubicBezTo>
                      <a:cubicBezTo>
                        <a:pt x="3" y="0"/>
                        <a:pt x="3" y="0"/>
                        <a:pt x="3" y="0"/>
                      </a:cubicBezTo>
                      <a:cubicBezTo>
                        <a:pt x="3" y="0"/>
                        <a:pt x="1" y="0"/>
                        <a:pt x="0" y="0"/>
                      </a:cubicBezTo>
                      <a:cubicBezTo>
                        <a:pt x="0" y="1"/>
                        <a:pt x="0" y="2"/>
                        <a:pt x="0" y="3"/>
                      </a:cubicBezTo>
                      <a:cubicBezTo>
                        <a:pt x="0" y="3"/>
                        <a:pt x="0" y="3"/>
                        <a:pt x="0" y="3"/>
                      </a:cubicBezTo>
                      <a:cubicBezTo>
                        <a:pt x="16" y="20"/>
                        <a:pt x="16" y="20"/>
                        <a:pt x="16" y="20"/>
                      </a:cubicBezTo>
                      <a:cubicBezTo>
                        <a:pt x="16" y="30"/>
                        <a:pt x="16" y="30"/>
                        <a:pt x="16" y="30"/>
                      </a:cubicBezTo>
                      <a:cubicBezTo>
                        <a:pt x="13" y="44"/>
                        <a:pt x="13" y="44"/>
                        <a:pt x="13" y="44"/>
                      </a:cubicBezTo>
                      <a:cubicBezTo>
                        <a:pt x="17" y="44"/>
                        <a:pt x="17" y="44"/>
                        <a:pt x="17" y="44"/>
                      </a:cubicBezTo>
                      <a:lnTo>
                        <a:pt x="20" y="30"/>
                      </a:ln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110" b="1">
                    <a:solidFill>
                      <a:schemeClr val="dk1"/>
                    </a:solidFill>
                    <a:latin typeface="微软雅黑" panose="020B0503020204020204" pitchFamily="34" charset="-122"/>
                    <a:ea typeface="微软雅黑" panose="020B0503020204020204" pitchFamily="34" charset="-122"/>
                  </a:endParaRPr>
                </a:p>
              </p:txBody>
            </p:sp>
            <p:sp>
              <p:nvSpPr>
                <p:cNvPr id="45" name="Freeform 78"/>
                <p:cNvSpPr/>
                <p:nvPr>
                  <p:custDataLst>
                    <p:tags r:id="rId8"/>
                  </p:custDataLst>
                </p:nvPr>
              </p:nvSpPr>
              <p:spPr bwMode="auto">
                <a:xfrm>
                  <a:off x="2638253" y="1034041"/>
                  <a:ext cx="42863" cy="12700"/>
                </a:xfrm>
                <a:custGeom>
                  <a:avLst/>
                  <a:gdLst>
                    <a:gd name="T0" fmla="*/ 2 w 13"/>
                    <a:gd name="T1" fmla="*/ 4 h 4"/>
                    <a:gd name="T2" fmla="*/ 11 w 13"/>
                    <a:gd name="T3" fmla="*/ 4 h 4"/>
                    <a:gd name="T4" fmla="*/ 13 w 13"/>
                    <a:gd name="T5" fmla="*/ 2 h 4"/>
                    <a:gd name="T6" fmla="*/ 11 w 13"/>
                    <a:gd name="T7" fmla="*/ 0 h 4"/>
                    <a:gd name="T8" fmla="*/ 2 w 13"/>
                    <a:gd name="T9" fmla="*/ 0 h 4"/>
                    <a:gd name="T10" fmla="*/ 0 w 13"/>
                    <a:gd name="T11" fmla="*/ 2 h 4"/>
                    <a:gd name="T12" fmla="*/ 2 w 1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3" h="4">
                      <a:moveTo>
                        <a:pt x="2" y="4"/>
                      </a:moveTo>
                      <a:cubicBezTo>
                        <a:pt x="11" y="4"/>
                        <a:pt x="11" y="4"/>
                        <a:pt x="11" y="4"/>
                      </a:cubicBezTo>
                      <a:cubicBezTo>
                        <a:pt x="12" y="4"/>
                        <a:pt x="13" y="4"/>
                        <a:pt x="13" y="2"/>
                      </a:cubicBezTo>
                      <a:cubicBezTo>
                        <a:pt x="13" y="1"/>
                        <a:pt x="12" y="0"/>
                        <a:pt x="11" y="0"/>
                      </a:cubicBezTo>
                      <a:cubicBezTo>
                        <a:pt x="2" y="0"/>
                        <a:pt x="2" y="0"/>
                        <a:pt x="2" y="0"/>
                      </a:cubicBezTo>
                      <a:cubicBezTo>
                        <a:pt x="1" y="0"/>
                        <a:pt x="0" y="1"/>
                        <a:pt x="0" y="2"/>
                      </a:cubicBezTo>
                      <a:cubicBezTo>
                        <a:pt x="0" y="4"/>
                        <a:pt x="1" y="4"/>
                        <a:pt x="2" y="4"/>
                      </a:cubicBezTo>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110" b="1">
                    <a:solidFill>
                      <a:schemeClr val="dk1"/>
                    </a:solidFill>
                    <a:latin typeface="微软雅黑" panose="020B0503020204020204" pitchFamily="34" charset="-122"/>
                    <a:ea typeface="微软雅黑" panose="020B0503020204020204" pitchFamily="34" charset="-122"/>
                  </a:endParaRPr>
                </a:p>
              </p:txBody>
            </p:sp>
            <p:sp>
              <p:nvSpPr>
                <p:cNvPr id="46" name="Freeform 79"/>
                <p:cNvSpPr/>
                <p:nvPr>
                  <p:custDataLst>
                    <p:tags r:id="rId9"/>
                  </p:custDataLst>
                </p:nvPr>
              </p:nvSpPr>
              <p:spPr bwMode="auto">
                <a:xfrm>
                  <a:off x="2638253" y="1051504"/>
                  <a:ext cx="42863" cy="12700"/>
                </a:xfrm>
                <a:custGeom>
                  <a:avLst/>
                  <a:gdLst>
                    <a:gd name="T0" fmla="*/ 2 w 13"/>
                    <a:gd name="T1" fmla="*/ 4 h 4"/>
                    <a:gd name="T2" fmla="*/ 11 w 13"/>
                    <a:gd name="T3" fmla="*/ 4 h 4"/>
                    <a:gd name="T4" fmla="*/ 13 w 13"/>
                    <a:gd name="T5" fmla="*/ 2 h 4"/>
                    <a:gd name="T6" fmla="*/ 11 w 13"/>
                    <a:gd name="T7" fmla="*/ 0 h 4"/>
                    <a:gd name="T8" fmla="*/ 2 w 13"/>
                    <a:gd name="T9" fmla="*/ 0 h 4"/>
                    <a:gd name="T10" fmla="*/ 0 w 13"/>
                    <a:gd name="T11" fmla="*/ 2 h 4"/>
                    <a:gd name="T12" fmla="*/ 2 w 1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3" h="4">
                      <a:moveTo>
                        <a:pt x="2" y="4"/>
                      </a:moveTo>
                      <a:cubicBezTo>
                        <a:pt x="11" y="4"/>
                        <a:pt x="11" y="4"/>
                        <a:pt x="11" y="4"/>
                      </a:cubicBezTo>
                      <a:cubicBezTo>
                        <a:pt x="12" y="4"/>
                        <a:pt x="13" y="3"/>
                        <a:pt x="13" y="2"/>
                      </a:cubicBezTo>
                      <a:cubicBezTo>
                        <a:pt x="13" y="1"/>
                        <a:pt x="12" y="0"/>
                        <a:pt x="11" y="0"/>
                      </a:cubicBezTo>
                      <a:cubicBezTo>
                        <a:pt x="2" y="0"/>
                        <a:pt x="2" y="0"/>
                        <a:pt x="2" y="0"/>
                      </a:cubicBezTo>
                      <a:cubicBezTo>
                        <a:pt x="1" y="0"/>
                        <a:pt x="0" y="1"/>
                        <a:pt x="0" y="2"/>
                      </a:cubicBezTo>
                      <a:cubicBezTo>
                        <a:pt x="0" y="3"/>
                        <a:pt x="1" y="4"/>
                        <a:pt x="2" y="4"/>
                      </a:cubicBezTo>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110" b="1">
                    <a:solidFill>
                      <a:schemeClr val="dk1"/>
                    </a:solidFill>
                    <a:latin typeface="微软雅黑" panose="020B0503020204020204" pitchFamily="34" charset="-122"/>
                    <a:ea typeface="微软雅黑" panose="020B0503020204020204" pitchFamily="34" charset="-122"/>
                  </a:endParaRPr>
                </a:p>
              </p:txBody>
            </p:sp>
            <p:sp>
              <p:nvSpPr>
                <p:cNvPr id="49" name="Freeform 82"/>
                <p:cNvSpPr>
                  <a:spLocks noEditPoints="1"/>
                </p:cNvSpPr>
                <p:nvPr>
                  <p:custDataLst>
                    <p:tags r:id="rId10"/>
                  </p:custDataLst>
                </p:nvPr>
              </p:nvSpPr>
              <p:spPr bwMode="auto">
                <a:xfrm>
                  <a:off x="2558466" y="1772227"/>
                  <a:ext cx="192088" cy="319088"/>
                </a:xfrm>
                <a:custGeom>
                  <a:avLst/>
                  <a:gdLst>
                    <a:gd name="T0" fmla="*/ 52 w 58"/>
                    <a:gd name="T1" fmla="*/ 17 h 97"/>
                    <a:gd name="T2" fmla="*/ 52 w 58"/>
                    <a:gd name="T3" fmla="*/ 77 h 97"/>
                    <a:gd name="T4" fmla="*/ 7 w 58"/>
                    <a:gd name="T5" fmla="*/ 77 h 97"/>
                    <a:gd name="T6" fmla="*/ 7 w 58"/>
                    <a:gd name="T7" fmla="*/ 12 h 97"/>
                    <a:gd name="T8" fmla="*/ 52 w 58"/>
                    <a:gd name="T9" fmla="*/ 12 h 97"/>
                    <a:gd name="T10" fmla="*/ 52 w 58"/>
                    <a:gd name="T11" fmla="*/ 17 h 97"/>
                    <a:gd name="T12" fmla="*/ 29 w 58"/>
                    <a:gd name="T13" fmla="*/ 92 h 97"/>
                    <a:gd name="T14" fmla="*/ 29 w 58"/>
                    <a:gd name="T15" fmla="*/ 92 h 97"/>
                    <a:gd name="T16" fmla="*/ 24 w 58"/>
                    <a:gd name="T17" fmla="*/ 87 h 97"/>
                    <a:gd name="T18" fmla="*/ 29 w 58"/>
                    <a:gd name="T19" fmla="*/ 82 h 97"/>
                    <a:gd name="T20" fmla="*/ 34 w 58"/>
                    <a:gd name="T21" fmla="*/ 87 h 97"/>
                    <a:gd name="T22" fmla="*/ 29 w 58"/>
                    <a:gd name="T23" fmla="*/ 92 h 97"/>
                    <a:gd name="T24" fmla="*/ 48 w 58"/>
                    <a:gd name="T25" fmla="*/ 0 h 97"/>
                    <a:gd name="T26" fmla="*/ 11 w 58"/>
                    <a:gd name="T27" fmla="*/ 0 h 97"/>
                    <a:gd name="T28" fmla="*/ 0 w 58"/>
                    <a:gd name="T29" fmla="*/ 10 h 97"/>
                    <a:gd name="T30" fmla="*/ 0 w 58"/>
                    <a:gd name="T31" fmla="*/ 87 h 97"/>
                    <a:gd name="T32" fmla="*/ 11 w 58"/>
                    <a:gd name="T33" fmla="*/ 97 h 97"/>
                    <a:gd name="T34" fmla="*/ 48 w 58"/>
                    <a:gd name="T35" fmla="*/ 97 h 97"/>
                    <a:gd name="T36" fmla="*/ 58 w 58"/>
                    <a:gd name="T37" fmla="*/ 87 h 97"/>
                    <a:gd name="T38" fmla="*/ 58 w 58"/>
                    <a:gd name="T39" fmla="*/ 10 h 97"/>
                    <a:gd name="T40" fmla="*/ 48 w 58"/>
                    <a:gd name="T41"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97">
                      <a:moveTo>
                        <a:pt x="52" y="17"/>
                      </a:moveTo>
                      <a:cubicBezTo>
                        <a:pt x="52" y="77"/>
                        <a:pt x="52" y="77"/>
                        <a:pt x="52" y="77"/>
                      </a:cubicBezTo>
                      <a:cubicBezTo>
                        <a:pt x="7" y="77"/>
                        <a:pt x="7" y="77"/>
                        <a:pt x="7" y="77"/>
                      </a:cubicBezTo>
                      <a:cubicBezTo>
                        <a:pt x="7" y="12"/>
                        <a:pt x="7" y="12"/>
                        <a:pt x="7" y="12"/>
                      </a:cubicBezTo>
                      <a:cubicBezTo>
                        <a:pt x="52" y="12"/>
                        <a:pt x="52" y="12"/>
                        <a:pt x="52" y="12"/>
                      </a:cubicBezTo>
                      <a:lnTo>
                        <a:pt x="52" y="17"/>
                      </a:lnTo>
                      <a:close/>
                      <a:moveTo>
                        <a:pt x="29" y="92"/>
                      </a:moveTo>
                      <a:cubicBezTo>
                        <a:pt x="29" y="92"/>
                        <a:pt x="29" y="92"/>
                        <a:pt x="29" y="92"/>
                      </a:cubicBezTo>
                      <a:cubicBezTo>
                        <a:pt x="27" y="92"/>
                        <a:pt x="24" y="90"/>
                        <a:pt x="24" y="87"/>
                      </a:cubicBezTo>
                      <a:cubicBezTo>
                        <a:pt x="24" y="84"/>
                        <a:pt x="27" y="82"/>
                        <a:pt x="29" y="82"/>
                      </a:cubicBezTo>
                      <a:cubicBezTo>
                        <a:pt x="32" y="82"/>
                        <a:pt x="34" y="84"/>
                        <a:pt x="34" y="87"/>
                      </a:cubicBezTo>
                      <a:cubicBezTo>
                        <a:pt x="34" y="90"/>
                        <a:pt x="32" y="92"/>
                        <a:pt x="29" y="92"/>
                      </a:cubicBezTo>
                      <a:close/>
                      <a:moveTo>
                        <a:pt x="48" y="0"/>
                      </a:moveTo>
                      <a:cubicBezTo>
                        <a:pt x="11" y="0"/>
                        <a:pt x="11" y="0"/>
                        <a:pt x="11" y="0"/>
                      </a:cubicBezTo>
                      <a:cubicBezTo>
                        <a:pt x="5" y="0"/>
                        <a:pt x="0" y="4"/>
                        <a:pt x="0" y="10"/>
                      </a:cubicBezTo>
                      <a:cubicBezTo>
                        <a:pt x="0" y="87"/>
                        <a:pt x="0" y="87"/>
                        <a:pt x="0" y="87"/>
                      </a:cubicBezTo>
                      <a:cubicBezTo>
                        <a:pt x="0" y="93"/>
                        <a:pt x="5" y="97"/>
                        <a:pt x="11" y="97"/>
                      </a:cubicBezTo>
                      <a:cubicBezTo>
                        <a:pt x="48" y="97"/>
                        <a:pt x="48" y="97"/>
                        <a:pt x="48" y="97"/>
                      </a:cubicBezTo>
                      <a:cubicBezTo>
                        <a:pt x="54" y="97"/>
                        <a:pt x="58" y="93"/>
                        <a:pt x="58" y="87"/>
                      </a:cubicBezTo>
                      <a:cubicBezTo>
                        <a:pt x="58" y="10"/>
                        <a:pt x="58" y="10"/>
                        <a:pt x="58" y="10"/>
                      </a:cubicBezTo>
                      <a:cubicBezTo>
                        <a:pt x="58" y="4"/>
                        <a:pt x="54" y="0"/>
                        <a:pt x="48" y="0"/>
                      </a:cubicBezTo>
                      <a:close/>
                    </a:path>
                  </a:pathLst>
                </a:custGeom>
                <a:solidFill>
                  <a:schemeClr val="l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110" b="1">
                    <a:solidFill>
                      <a:schemeClr val="dk1"/>
                    </a:solidFill>
                    <a:latin typeface="微软雅黑" panose="020B0503020204020204" pitchFamily="34" charset="-122"/>
                    <a:ea typeface="微软雅黑" panose="020B0503020204020204" pitchFamily="34" charset="-122"/>
                  </a:endParaRPr>
                </a:p>
              </p:txBody>
            </p:sp>
          </p:grpSp>
          <p:sp>
            <p:nvSpPr>
              <p:cNvPr id="12" name="Freeform 107"/>
              <p:cNvSpPr/>
              <p:nvPr>
                <p:custDataLst>
                  <p:tags r:id="rId11"/>
                </p:custDataLst>
              </p:nvPr>
            </p:nvSpPr>
            <p:spPr bwMode="auto">
              <a:xfrm>
                <a:off x="1844812" y="-28518"/>
                <a:ext cx="83701" cy="1288763"/>
              </a:xfrm>
              <a:custGeom>
                <a:avLst/>
                <a:gdLst>
                  <a:gd name="T0" fmla="*/ 19 w 28"/>
                  <a:gd name="T1" fmla="*/ 0 h 644"/>
                  <a:gd name="T2" fmla="*/ 15 w 28"/>
                  <a:gd name="T3" fmla="*/ 0 h 644"/>
                  <a:gd name="T4" fmla="*/ 15 w 28"/>
                  <a:gd name="T5" fmla="*/ 590 h 644"/>
                  <a:gd name="T6" fmla="*/ 15 w 28"/>
                  <a:gd name="T7" fmla="*/ 591 h 644"/>
                  <a:gd name="T8" fmla="*/ 24 w 28"/>
                  <a:gd name="T9" fmla="*/ 640 h 644"/>
                  <a:gd name="T10" fmla="*/ 5 w 28"/>
                  <a:gd name="T11" fmla="*/ 640 h 644"/>
                  <a:gd name="T12" fmla="*/ 5 w 28"/>
                  <a:gd name="T13" fmla="*/ 637 h 644"/>
                  <a:gd name="T14" fmla="*/ 1 w 28"/>
                  <a:gd name="T15" fmla="*/ 638 h 644"/>
                  <a:gd name="T16" fmla="*/ 1 w 28"/>
                  <a:gd name="T17" fmla="*/ 641 h 644"/>
                  <a:gd name="T18" fmla="*/ 1 w 28"/>
                  <a:gd name="T19" fmla="*/ 643 h 644"/>
                  <a:gd name="T20" fmla="*/ 3 w 28"/>
                  <a:gd name="T21" fmla="*/ 644 h 644"/>
                  <a:gd name="T22" fmla="*/ 26 w 28"/>
                  <a:gd name="T23" fmla="*/ 644 h 644"/>
                  <a:gd name="T24" fmla="*/ 27 w 28"/>
                  <a:gd name="T25" fmla="*/ 643 h 644"/>
                  <a:gd name="T26" fmla="*/ 28 w 28"/>
                  <a:gd name="T27" fmla="*/ 641 h 644"/>
                  <a:gd name="T28" fmla="*/ 19 w 28"/>
                  <a:gd name="T29" fmla="*/ 590 h 644"/>
                  <a:gd name="T30" fmla="*/ 19 w 28"/>
                  <a:gd name="T31"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644">
                    <a:moveTo>
                      <a:pt x="19" y="0"/>
                    </a:moveTo>
                    <a:cubicBezTo>
                      <a:pt x="15" y="0"/>
                      <a:pt x="15" y="0"/>
                      <a:pt x="15" y="0"/>
                    </a:cubicBezTo>
                    <a:cubicBezTo>
                      <a:pt x="15" y="590"/>
                      <a:pt x="15" y="590"/>
                      <a:pt x="15" y="590"/>
                    </a:cubicBezTo>
                    <a:cubicBezTo>
                      <a:pt x="15" y="591"/>
                      <a:pt x="15" y="591"/>
                      <a:pt x="15" y="591"/>
                    </a:cubicBezTo>
                    <a:cubicBezTo>
                      <a:pt x="24" y="640"/>
                      <a:pt x="24" y="640"/>
                      <a:pt x="24" y="640"/>
                    </a:cubicBezTo>
                    <a:cubicBezTo>
                      <a:pt x="5" y="640"/>
                      <a:pt x="5" y="640"/>
                      <a:pt x="5" y="640"/>
                    </a:cubicBezTo>
                    <a:cubicBezTo>
                      <a:pt x="5" y="637"/>
                      <a:pt x="5" y="637"/>
                      <a:pt x="5" y="637"/>
                    </a:cubicBezTo>
                    <a:cubicBezTo>
                      <a:pt x="1" y="638"/>
                      <a:pt x="1" y="638"/>
                      <a:pt x="1" y="638"/>
                    </a:cubicBezTo>
                    <a:cubicBezTo>
                      <a:pt x="1" y="641"/>
                      <a:pt x="1" y="641"/>
                      <a:pt x="1" y="641"/>
                    </a:cubicBezTo>
                    <a:cubicBezTo>
                      <a:pt x="0" y="642"/>
                      <a:pt x="1" y="642"/>
                      <a:pt x="1" y="643"/>
                    </a:cubicBezTo>
                    <a:cubicBezTo>
                      <a:pt x="1" y="643"/>
                      <a:pt x="2" y="644"/>
                      <a:pt x="3" y="644"/>
                    </a:cubicBezTo>
                    <a:cubicBezTo>
                      <a:pt x="26" y="644"/>
                      <a:pt x="26" y="644"/>
                      <a:pt x="26" y="644"/>
                    </a:cubicBezTo>
                    <a:cubicBezTo>
                      <a:pt x="26" y="644"/>
                      <a:pt x="27" y="643"/>
                      <a:pt x="27" y="643"/>
                    </a:cubicBezTo>
                    <a:cubicBezTo>
                      <a:pt x="28" y="643"/>
                      <a:pt x="28" y="642"/>
                      <a:pt x="28" y="641"/>
                    </a:cubicBezTo>
                    <a:cubicBezTo>
                      <a:pt x="19" y="590"/>
                      <a:pt x="19" y="590"/>
                      <a:pt x="19" y="590"/>
                    </a:cubicBezTo>
                    <a:lnTo>
                      <a:pt x="19" y="0"/>
                    </a:ln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r>
                  <a:rPr lang="en-US" altLang="zh-CN" sz="2110" b="1" dirty="0">
                    <a:solidFill>
                      <a:schemeClr val="dk1"/>
                    </a:solidFill>
                    <a:latin typeface="微软雅黑" panose="020B0503020204020204" pitchFamily="34" charset="-122"/>
                    <a:ea typeface="微软雅黑" panose="020B0503020204020204" pitchFamily="34" charset="-122"/>
                  </a:rPr>
                  <a:t> </a:t>
                </a:r>
                <a:endParaRPr lang="en-US" altLang="zh-CN" sz="2110" b="1" dirty="0">
                  <a:solidFill>
                    <a:schemeClr val="dk1"/>
                  </a:solidFill>
                  <a:latin typeface="微软雅黑" panose="020B0503020204020204" pitchFamily="34" charset="-122"/>
                  <a:ea typeface="微软雅黑" panose="020B0503020204020204" pitchFamily="34" charset="-122"/>
                </a:endParaRPr>
              </a:p>
            </p:txBody>
          </p:sp>
        </p:grpSp>
        <p:sp>
          <p:nvSpPr>
            <p:cNvPr id="68" name="文本框 67"/>
            <p:cNvSpPr txBox="1"/>
            <p:nvPr>
              <p:custDataLst>
                <p:tags r:id="rId12"/>
              </p:custDataLst>
            </p:nvPr>
          </p:nvSpPr>
          <p:spPr>
            <a:xfrm>
              <a:off x="1333" y="4863"/>
              <a:ext cx="1274" cy="575"/>
            </a:xfrm>
            <a:prstGeom prst="rect">
              <a:avLst/>
            </a:prstGeom>
            <a:noFill/>
          </p:spPr>
          <p:txBody>
            <a:bodyPr wrap="square" rtlCol="0">
              <a:spAutoFit/>
            </a:bodyPr>
            <a:lstStyle/>
            <a:p>
              <a:pPr marL="0" lvl="0" indent="0" algn="ctr">
                <a:lnSpc>
                  <a:spcPct val="130000"/>
                </a:lnSpc>
                <a:spcBef>
                  <a:spcPts val="0"/>
                </a:spcBef>
                <a:spcAft>
                  <a:spcPts val="0"/>
                </a:spcAft>
                <a:buSzPct val="100000"/>
              </a:pPr>
              <a:r>
                <a:rPr lang="zh-CN" altLang="en-US" sz="2110" b="1">
                  <a:solidFill>
                    <a:schemeClr val="lt1"/>
                  </a:solidFill>
                  <a:latin typeface="Times New Roman" panose="02020603050405020304" charset="0"/>
                  <a:ea typeface="微软雅黑" panose="020B0503020204020204" pitchFamily="34" charset="-122"/>
                </a:rPr>
                <a:t>风险</a:t>
              </a:r>
              <a:endParaRPr lang="zh-CN" altLang="en-US" sz="2110" b="1">
                <a:solidFill>
                  <a:schemeClr val="lt1"/>
                </a:solidFill>
                <a:latin typeface="Times New Roman" panose="02020603050405020304" charset="0"/>
                <a:ea typeface="微软雅黑" panose="020B0503020204020204" pitchFamily="34" charset="-122"/>
              </a:endParaRPr>
            </a:p>
          </p:txBody>
        </p:sp>
        <p:grpSp>
          <p:nvGrpSpPr>
            <p:cNvPr id="66" name="组合 65"/>
            <p:cNvGrpSpPr/>
            <p:nvPr>
              <p:custDataLst>
                <p:tags r:id="rId13"/>
              </p:custDataLst>
            </p:nvPr>
          </p:nvGrpSpPr>
          <p:grpSpPr>
            <a:xfrm>
              <a:off x="3074" y="2518"/>
              <a:ext cx="1977" cy="5002"/>
              <a:chOff x="2889114" y="-2904"/>
              <a:chExt cx="1842379" cy="4660915"/>
            </a:xfrm>
          </p:grpSpPr>
          <p:sp>
            <p:nvSpPr>
              <p:cNvPr id="22" name="Freeform 94"/>
              <p:cNvSpPr>
                <a:spLocks noEditPoints="1"/>
              </p:cNvSpPr>
              <p:nvPr>
                <p:custDataLst>
                  <p:tags r:id="rId14"/>
                </p:custDataLst>
              </p:nvPr>
            </p:nvSpPr>
            <p:spPr bwMode="auto">
              <a:xfrm>
                <a:off x="2889114" y="2818761"/>
                <a:ext cx="1842379" cy="1839250"/>
              </a:xfrm>
              <a:custGeom>
                <a:avLst/>
                <a:gdLst>
                  <a:gd name="T0" fmla="*/ 283 w 567"/>
                  <a:gd name="T1" fmla="*/ 0 h 567"/>
                  <a:gd name="T2" fmla="*/ 0 w 567"/>
                  <a:gd name="T3" fmla="*/ 283 h 567"/>
                  <a:gd name="T4" fmla="*/ 283 w 567"/>
                  <a:gd name="T5" fmla="*/ 567 h 567"/>
                  <a:gd name="T6" fmla="*/ 567 w 567"/>
                  <a:gd name="T7" fmla="*/ 283 h 567"/>
                  <a:gd name="T8" fmla="*/ 283 w 567"/>
                  <a:gd name="T9" fmla="*/ 0 h 567"/>
                  <a:gd name="T10" fmla="*/ 283 w 567"/>
                  <a:gd name="T11" fmla="*/ 141 h 567"/>
                  <a:gd name="T12" fmla="*/ 229 w 567"/>
                  <a:gd name="T13" fmla="*/ 87 h 567"/>
                  <a:gd name="T14" fmla="*/ 283 w 567"/>
                  <a:gd name="T15" fmla="*/ 32 h 567"/>
                  <a:gd name="T16" fmla="*/ 338 w 567"/>
                  <a:gd name="T17" fmla="*/ 87 h 567"/>
                  <a:gd name="T18" fmla="*/ 283 w 567"/>
                  <a:gd name="T19" fmla="*/ 141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7" h="567">
                    <a:moveTo>
                      <a:pt x="283" y="0"/>
                    </a:moveTo>
                    <a:cubicBezTo>
                      <a:pt x="127" y="0"/>
                      <a:pt x="0" y="126"/>
                      <a:pt x="0" y="283"/>
                    </a:cubicBezTo>
                    <a:cubicBezTo>
                      <a:pt x="0" y="440"/>
                      <a:pt x="127" y="567"/>
                      <a:pt x="283" y="567"/>
                    </a:cubicBezTo>
                    <a:cubicBezTo>
                      <a:pt x="440" y="567"/>
                      <a:pt x="567" y="440"/>
                      <a:pt x="567" y="283"/>
                    </a:cubicBezTo>
                    <a:cubicBezTo>
                      <a:pt x="567" y="126"/>
                      <a:pt x="440" y="0"/>
                      <a:pt x="283" y="0"/>
                    </a:cubicBezTo>
                    <a:close/>
                    <a:moveTo>
                      <a:pt x="283" y="141"/>
                    </a:moveTo>
                    <a:cubicBezTo>
                      <a:pt x="253" y="141"/>
                      <a:pt x="229" y="117"/>
                      <a:pt x="229" y="87"/>
                    </a:cubicBezTo>
                    <a:cubicBezTo>
                      <a:pt x="229" y="57"/>
                      <a:pt x="253" y="32"/>
                      <a:pt x="283" y="32"/>
                    </a:cubicBezTo>
                    <a:cubicBezTo>
                      <a:pt x="314" y="32"/>
                      <a:pt x="338" y="57"/>
                      <a:pt x="338" y="87"/>
                    </a:cubicBezTo>
                    <a:cubicBezTo>
                      <a:pt x="338" y="117"/>
                      <a:pt x="314" y="141"/>
                      <a:pt x="283" y="141"/>
                    </a:cubicBezTo>
                    <a:close/>
                  </a:path>
                </a:pathLst>
              </a:custGeom>
              <a:solidFill>
                <a:schemeClr val="lt1"/>
              </a:solidFill>
              <a:ln>
                <a:noFill/>
              </a:ln>
            </p:spPr>
            <p:txBody>
              <a:bodyPr vert="horz" wrap="square" lIns="96435" tIns="48217" rIns="96435" bIns="48217" numCol="1" anchor="t" anchorCtr="0" compatLnSpc="1"/>
              <a:lstStyle/>
              <a:p>
                <a:pPr algn="ctr"/>
                <a:endParaRPr lang="zh-CN" altLang="en-US" sz="2110" b="1" dirty="0">
                  <a:solidFill>
                    <a:schemeClr val="dk1"/>
                  </a:solidFill>
                  <a:latin typeface="微软雅黑" panose="020B0503020204020204" pitchFamily="34" charset="-122"/>
                  <a:ea typeface="微软雅黑" panose="020B0503020204020204" pitchFamily="34" charset="-122"/>
                </a:endParaRPr>
              </a:p>
            </p:txBody>
          </p:sp>
          <p:sp>
            <p:nvSpPr>
              <p:cNvPr id="23" name="Freeform 95"/>
              <p:cNvSpPr>
                <a:spLocks noEditPoints="1"/>
              </p:cNvSpPr>
              <p:nvPr>
                <p:custDataLst>
                  <p:tags r:id="rId15"/>
                </p:custDataLst>
              </p:nvPr>
            </p:nvSpPr>
            <p:spPr bwMode="auto">
              <a:xfrm>
                <a:off x="2925086" y="2853169"/>
                <a:ext cx="1770436" cy="1765743"/>
              </a:xfrm>
              <a:custGeom>
                <a:avLst/>
                <a:gdLst>
                  <a:gd name="T0" fmla="*/ 272 w 545"/>
                  <a:gd name="T1" fmla="*/ 0 h 544"/>
                  <a:gd name="T2" fmla="*/ 0 w 545"/>
                  <a:gd name="T3" fmla="*/ 272 h 544"/>
                  <a:gd name="T4" fmla="*/ 272 w 545"/>
                  <a:gd name="T5" fmla="*/ 544 h 544"/>
                  <a:gd name="T6" fmla="*/ 545 w 545"/>
                  <a:gd name="T7" fmla="*/ 272 h 544"/>
                  <a:gd name="T8" fmla="*/ 272 w 545"/>
                  <a:gd name="T9" fmla="*/ 0 h 544"/>
                  <a:gd name="T10" fmla="*/ 272 w 545"/>
                  <a:gd name="T11" fmla="*/ 130 h 544"/>
                  <a:gd name="T12" fmla="*/ 218 w 545"/>
                  <a:gd name="T13" fmla="*/ 76 h 544"/>
                  <a:gd name="T14" fmla="*/ 272 w 545"/>
                  <a:gd name="T15" fmla="*/ 21 h 544"/>
                  <a:gd name="T16" fmla="*/ 327 w 545"/>
                  <a:gd name="T17" fmla="*/ 76 h 544"/>
                  <a:gd name="T18" fmla="*/ 272 w 545"/>
                  <a:gd name="T19" fmla="*/ 13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5" h="544">
                    <a:moveTo>
                      <a:pt x="272" y="0"/>
                    </a:moveTo>
                    <a:cubicBezTo>
                      <a:pt x="122" y="0"/>
                      <a:pt x="0" y="122"/>
                      <a:pt x="0" y="272"/>
                    </a:cubicBezTo>
                    <a:cubicBezTo>
                      <a:pt x="0" y="422"/>
                      <a:pt x="122" y="544"/>
                      <a:pt x="272" y="544"/>
                    </a:cubicBezTo>
                    <a:cubicBezTo>
                      <a:pt x="423" y="544"/>
                      <a:pt x="545" y="422"/>
                      <a:pt x="545" y="272"/>
                    </a:cubicBezTo>
                    <a:cubicBezTo>
                      <a:pt x="545" y="122"/>
                      <a:pt x="423" y="0"/>
                      <a:pt x="272" y="0"/>
                    </a:cubicBezTo>
                    <a:close/>
                    <a:moveTo>
                      <a:pt x="272" y="130"/>
                    </a:moveTo>
                    <a:cubicBezTo>
                      <a:pt x="242" y="130"/>
                      <a:pt x="218" y="106"/>
                      <a:pt x="218" y="76"/>
                    </a:cubicBezTo>
                    <a:cubicBezTo>
                      <a:pt x="218" y="46"/>
                      <a:pt x="242" y="21"/>
                      <a:pt x="272" y="21"/>
                    </a:cubicBezTo>
                    <a:cubicBezTo>
                      <a:pt x="303" y="21"/>
                      <a:pt x="327" y="46"/>
                      <a:pt x="327" y="76"/>
                    </a:cubicBezTo>
                    <a:cubicBezTo>
                      <a:pt x="327" y="106"/>
                      <a:pt x="303" y="130"/>
                      <a:pt x="272" y="13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110" b="1">
                  <a:solidFill>
                    <a:schemeClr val="dk1"/>
                  </a:solidFill>
                  <a:latin typeface="微软雅黑" panose="020B0503020204020204" pitchFamily="34" charset="-122"/>
                  <a:ea typeface="微软雅黑" panose="020B0503020204020204" pitchFamily="34" charset="-122"/>
                </a:endParaRPr>
              </a:p>
            </p:txBody>
          </p:sp>
          <p:sp>
            <p:nvSpPr>
              <p:cNvPr id="24" name="Freeform 96"/>
              <p:cNvSpPr>
                <a:spLocks noEditPoints="1"/>
              </p:cNvSpPr>
              <p:nvPr>
                <p:custDataLst>
                  <p:tags r:id="rId16"/>
                </p:custDataLst>
              </p:nvPr>
            </p:nvSpPr>
            <p:spPr bwMode="auto">
              <a:xfrm>
                <a:off x="3597601" y="2886012"/>
                <a:ext cx="428533" cy="428533"/>
              </a:xfrm>
              <a:custGeom>
                <a:avLst/>
                <a:gdLst>
                  <a:gd name="T0" fmla="*/ 66 w 132"/>
                  <a:gd name="T1" fmla="*/ 0 h 132"/>
                  <a:gd name="T2" fmla="*/ 0 w 132"/>
                  <a:gd name="T3" fmla="*/ 66 h 132"/>
                  <a:gd name="T4" fmla="*/ 66 w 132"/>
                  <a:gd name="T5" fmla="*/ 132 h 132"/>
                  <a:gd name="T6" fmla="*/ 132 w 132"/>
                  <a:gd name="T7" fmla="*/ 66 h 132"/>
                  <a:gd name="T8" fmla="*/ 66 w 132"/>
                  <a:gd name="T9" fmla="*/ 0 h 132"/>
                  <a:gd name="T10" fmla="*/ 66 w 132"/>
                  <a:gd name="T11" fmla="*/ 121 h 132"/>
                  <a:gd name="T12" fmla="*/ 11 w 132"/>
                  <a:gd name="T13" fmla="*/ 66 h 132"/>
                  <a:gd name="T14" fmla="*/ 66 w 132"/>
                  <a:gd name="T15" fmla="*/ 11 h 132"/>
                  <a:gd name="T16" fmla="*/ 121 w 132"/>
                  <a:gd name="T17" fmla="*/ 66 h 132"/>
                  <a:gd name="T18" fmla="*/ 66 w 132"/>
                  <a:gd name="T19" fmla="*/ 12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0"/>
                    </a:moveTo>
                    <a:cubicBezTo>
                      <a:pt x="30" y="0"/>
                      <a:pt x="0" y="30"/>
                      <a:pt x="0" y="66"/>
                    </a:cubicBezTo>
                    <a:cubicBezTo>
                      <a:pt x="0" y="102"/>
                      <a:pt x="30" y="132"/>
                      <a:pt x="66" y="132"/>
                    </a:cubicBezTo>
                    <a:cubicBezTo>
                      <a:pt x="103" y="132"/>
                      <a:pt x="132" y="102"/>
                      <a:pt x="132" y="66"/>
                    </a:cubicBezTo>
                    <a:cubicBezTo>
                      <a:pt x="132" y="30"/>
                      <a:pt x="103" y="0"/>
                      <a:pt x="66" y="0"/>
                    </a:cubicBezTo>
                    <a:close/>
                    <a:moveTo>
                      <a:pt x="66" y="121"/>
                    </a:moveTo>
                    <a:cubicBezTo>
                      <a:pt x="36" y="121"/>
                      <a:pt x="11" y="96"/>
                      <a:pt x="11" y="66"/>
                    </a:cubicBezTo>
                    <a:cubicBezTo>
                      <a:pt x="11" y="36"/>
                      <a:pt x="36" y="11"/>
                      <a:pt x="66" y="11"/>
                    </a:cubicBezTo>
                    <a:cubicBezTo>
                      <a:pt x="96" y="11"/>
                      <a:pt x="121" y="36"/>
                      <a:pt x="121" y="66"/>
                    </a:cubicBezTo>
                    <a:cubicBezTo>
                      <a:pt x="121" y="96"/>
                      <a:pt x="96" y="121"/>
                      <a:pt x="66" y="121"/>
                    </a:cubicBezTo>
                    <a:close/>
                  </a:path>
                </a:pathLst>
              </a:custGeom>
              <a:solidFill>
                <a:schemeClr val="lt1"/>
              </a:solidFill>
              <a:ln>
                <a:noFill/>
              </a:ln>
            </p:spPr>
            <p:txBody>
              <a:bodyPr vert="horz" wrap="square" lIns="96435" tIns="48217" rIns="96435" bIns="48217" numCol="1" anchor="t" anchorCtr="0" compatLnSpc="1"/>
              <a:lstStyle/>
              <a:p>
                <a:pPr algn="ctr"/>
                <a:endParaRPr lang="zh-CN" altLang="en-US" sz="2110" b="1">
                  <a:solidFill>
                    <a:schemeClr val="dk1"/>
                  </a:solidFill>
                  <a:latin typeface="微软雅黑" panose="020B0503020204020204" pitchFamily="34" charset="-122"/>
                  <a:ea typeface="微软雅黑" panose="020B0503020204020204" pitchFamily="34" charset="-122"/>
                </a:endParaRPr>
              </a:p>
            </p:txBody>
          </p:sp>
          <p:sp>
            <p:nvSpPr>
              <p:cNvPr id="25" name="Freeform 98"/>
              <p:cNvSpPr/>
              <p:nvPr>
                <p:custDataLst>
                  <p:tags r:id="rId17"/>
                </p:custDataLst>
              </p:nvPr>
            </p:nvSpPr>
            <p:spPr bwMode="auto">
              <a:xfrm>
                <a:off x="3763384" y="2668618"/>
                <a:ext cx="65688" cy="145451"/>
              </a:xfrm>
              <a:custGeom>
                <a:avLst/>
                <a:gdLst>
                  <a:gd name="T0" fmla="*/ 20 w 20"/>
                  <a:gd name="T1" fmla="*/ 30 h 45"/>
                  <a:gd name="T2" fmla="*/ 20 w 20"/>
                  <a:gd name="T3" fmla="*/ 30 h 45"/>
                  <a:gd name="T4" fmla="*/ 20 w 20"/>
                  <a:gd name="T5" fmla="*/ 19 h 45"/>
                  <a:gd name="T6" fmla="*/ 20 w 20"/>
                  <a:gd name="T7" fmla="*/ 18 h 45"/>
                  <a:gd name="T8" fmla="*/ 4 w 20"/>
                  <a:gd name="T9" fmla="*/ 1 h 45"/>
                  <a:gd name="T10" fmla="*/ 1 w 20"/>
                  <a:gd name="T11" fmla="*/ 1 h 45"/>
                  <a:gd name="T12" fmla="*/ 1 w 20"/>
                  <a:gd name="T13" fmla="*/ 3 h 45"/>
                  <a:gd name="T14" fmla="*/ 1 w 20"/>
                  <a:gd name="T15" fmla="*/ 3 h 45"/>
                  <a:gd name="T16" fmla="*/ 16 w 20"/>
                  <a:gd name="T17" fmla="*/ 20 h 45"/>
                  <a:gd name="T18" fmla="*/ 16 w 20"/>
                  <a:gd name="T19" fmla="*/ 30 h 45"/>
                  <a:gd name="T20" fmla="*/ 13 w 20"/>
                  <a:gd name="T21" fmla="*/ 45 h 45"/>
                  <a:gd name="T22" fmla="*/ 18 w 20"/>
                  <a:gd name="T23" fmla="*/ 45 h 45"/>
                  <a:gd name="T24" fmla="*/ 20 w 20"/>
                  <a:gd name="T25"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5">
                    <a:moveTo>
                      <a:pt x="20" y="30"/>
                    </a:moveTo>
                    <a:cubicBezTo>
                      <a:pt x="20" y="30"/>
                      <a:pt x="20" y="30"/>
                      <a:pt x="20" y="30"/>
                    </a:cubicBezTo>
                    <a:cubicBezTo>
                      <a:pt x="20" y="19"/>
                      <a:pt x="20" y="19"/>
                      <a:pt x="20" y="19"/>
                    </a:cubicBezTo>
                    <a:cubicBezTo>
                      <a:pt x="20" y="19"/>
                      <a:pt x="20" y="18"/>
                      <a:pt x="20" y="18"/>
                    </a:cubicBezTo>
                    <a:cubicBezTo>
                      <a:pt x="4" y="1"/>
                      <a:pt x="4" y="1"/>
                      <a:pt x="4" y="1"/>
                    </a:cubicBezTo>
                    <a:cubicBezTo>
                      <a:pt x="3" y="0"/>
                      <a:pt x="2" y="0"/>
                      <a:pt x="1" y="1"/>
                    </a:cubicBezTo>
                    <a:cubicBezTo>
                      <a:pt x="0" y="1"/>
                      <a:pt x="0" y="3"/>
                      <a:pt x="1" y="3"/>
                    </a:cubicBezTo>
                    <a:cubicBezTo>
                      <a:pt x="1" y="3"/>
                      <a:pt x="1" y="3"/>
                      <a:pt x="1" y="3"/>
                    </a:cubicBezTo>
                    <a:cubicBezTo>
                      <a:pt x="16" y="20"/>
                      <a:pt x="16" y="20"/>
                      <a:pt x="16" y="20"/>
                    </a:cubicBezTo>
                    <a:cubicBezTo>
                      <a:pt x="16" y="30"/>
                      <a:pt x="16" y="30"/>
                      <a:pt x="16" y="30"/>
                    </a:cubicBezTo>
                    <a:cubicBezTo>
                      <a:pt x="13" y="45"/>
                      <a:pt x="13" y="45"/>
                      <a:pt x="13" y="45"/>
                    </a:cubicBezTo>
                    <a:cubicBezTo>
                      <a:pt x="18" y="45"/>
                      <a:pt x="18" y="45"/>
                      <a:pt x="18" y="45"/>
                    </a:cubicBezTo>
                    <a:lnTo>
                      <a:pt x="20" y="30"/>
                    </a:ln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110" b="1">
                  <a:solidFill>
                    <a:schemeClr val="dk1"/>
                  </a:solidFill>
                  <a:latin typeface="微软雅黑" panose="020B0503020204020204" pitchFamily="34" charset="-122"/>
                  <a:ea typeface="微软雅黑" panose="020B0503020204020204" pitchFamily="34" charset="-122"/>
                </a:endParaRPr>
              </a:p>
            </p:txBody>
          </p:sp>
          <p:sp>
            <p:nvSpPr>
              <p:cNvPr id="26" name="Freeform 99"/>
              <p:cNvSpPr/>
              <p:nvPr>
                <p:custDataLst>
                  <p:tags r:id="rId18"/>
                </p:custDataLst>
              </p:nvPr>
            </p:nvSpPr>
            <p:spPr bwMode="auto">
              <a:xfrm>
                <a:off x="3808740" y="2734306"/>
                <a:ext cx="42228" cy="12512"/>
              </a:xfrm>
              <a:custGeom>
                <a:avLst/>
                <a:gdLst>
                  <a:gd name="T0" fmla="*/ 2 w 13"/>
                  <a:gd name="T1" fmla="*/ 4 h 4"/>
                  <a:gd name="T2" fmla="*/ 11 w 13"/>
                  <a:gd name="T3" fmla="*/ 4 h 4"/>
                  <a:gd name="T4" fmla="*/ 13 w 13"/>
                  <a:gd name="T5" fmla="*/ 2 h 4"/>
                  <a:gd name="T6" fmla="*/ 11 w 13"/>
                  <a:gd name="T7" fmla="*/ 0 h 4"/>
                  <a:gd name="T8" fmla="*/ 2 w 13"/>
                  <a:gd name="T9" fmla="*/ 0 h 4"/>
                  <a:gd name="T10" fmla="*/ 0 w 13"/>
                  <a:gd name="T11" fmla="*/ 2 h 4"/>
                  <a:gd name="T12" fmla="*/ 2 w 1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3" h="4">
                    <a:moveTo>
                      <a:pt x="2" y="4"/>
                    </a:moveTo>
                    <a:cubicBezTo>
                      <a:pt x="11" y="4"/>
                      <a:pt x="11" y="4"/>
                      <a:pt x="11" y="4"/>
                    </a:cubicBezTo>
                    <a:cubicBezTo>
                      <a:pt x="12" y="4"/>
                      <a:pt x="13" y="3"/>
                      <a:pt x="13" y="2"/>
                    </a:cubicBezTo>
                    <a:cubicBezTo>
                      <a:pt x="13" y="1"/>
                      <a:pt x="12" y="0"/>
                      <a:pt x="11" y="0"/>
                    </a:cubicBezTo>
                    <a:cubicBezTo>
                      <a:pt x="2" y="0"/>
                      <a:pt x="2" y="0"/>
                      <a:pt x="2" y="0"/>
                    </a:cubicBezTo>
                    <a:cubicBezTo>
                      <a:pt x="1" y="0"/>
                      <a:pt x="0" y="1"/>
                      <a:pt x="0" y="2"/>
                    </a:cubicBezTo>
                    <a:cubicBezTo>
                      <a:pt x="0" y="3"/>
                      <a:pt x="1" y="4"/>
                      <a:pt x="2" y="4"/>
                    </a:cubicBezTo>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110" b="1">
                  <a:solidFill>
                    <a:schemeClr val="dk1"/>
                  </a:solidFill>
                  <a:latin typeface="微软雅黑" panose="020B0503020204020204" pitchFamily="34" charset="-122"/>
                  <a:ea typeface="微软雅黑" panose="020B0503020204020204" pitchFamily="34" charset="-122"/>
                </a:endParaRPr>
              </a:p>
            </p:txBody>
          </p:sp>
          <p:sp>
            <p:nvSpPr>
              <p:cNvPr id="27" name="Freeform 100"/>
              <p:cNvSpPr/>
              <p:nvPr>
                <p:custDataLst>
                  <p:tags r:id="rId19"/>
                </p:custDataLst>
              </p:nvPr>
            </p:nvSpPr>
            <p:spPr bwMode="auto">
              <a:xfrm>
                <a:off x="3808740" y="2746817"/>
                <a:ext cx="42228" cy="12512"/>
              </a:xfrm>
              <a:custGeom>
                <a:avLst/>
                <a:gdLst>
                  <a:gd name="T0" fmla="*/ 2 w 13"/>
                  <a:gd name="T1" fmla="*/ 4 h 4"/>
                  <a:gd name="T2" fmla="*/ 11 w 13"/>
                  <a:gd name="T3" fmla="*/ 4 h 4"/>
                  <a:gd name="T4" fmla="*/ 13 w 13"/>
                  <a:gd name="T5" fmla="*/ 2 h 4"/>
                  <a:gd name="T6" fmla="*/ 11 w 13"/>
                  <a:gd name="T7" fmla="*/ 0 h 4"/>
                  <a:gd name="T8" fmla="*/ 2 w 13"/>
                  <a:gd name="T9" fmla="*/ 0 h 4"/>
                  <a:gd name="T10" fmla="*/ 0 w 13"/>
                  <a:gd name="T11" fmla="*/ 2 h 4"/>
                  <a:gd name="T12" fmla="*/ 2 w 1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3" h="4">
                    <a:moveTo>
                      <a:pt x="2" y="4"/>
                    </a:moveTo>
                    <a:cubicBezTo>
                      <a:pt x="11" y="4"/>
                      <a:pt x="11" y="4"/>
                      <a:pt x="11" y="4"/>
                    </a:cubicBezTo>
                    <a:cubicBezTo>
                      <a:pt x="12" y="4"/>
                      <a:pt x="13" y="3"/>
                      <a:pt x="13" y="2"/>
                    </a:cubicBezTo>
                    <a:cubicBezTo>
                      <a:pt x="13" y="1"/>
                      <a:pt x="12" y="0"/>
                      <a:pt x="11" y="0"/>
                    </a:cubicBezTo>
                    <a:cubicBezTo>
                      <a:pt x="2" y="0"/>
                      <a:pt x="2" y="0"/>
                      <a:pt x="2" y="0"/>
                    </a:cubicBezTo>
                    <a:cubicBezTo>
                      <a:pt x="1" y="0"/>
                      <a:pt x="0" y="1"/>
                      <a:pt x="0" y="2"/>
                    </a:cubicBezTo>
                    <a:cubicBezTo>
                      <a:pt x="0" y="3"/>
                      <a:pt x="1" y="4"/>
                      <a:pt x="2" y="4"/>
                    </a:cubicBezTo>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110" b="1">
                  <a:solidFill>
                    <a:schemeClr val="dk1"/>
                  </a:solidFill>
                  <a:latin typeface="微软雅黑" panose="020B0503020204020204" pitchFamily="34" charset="-122"/>
                  <a:ea typeface="微软雅黑" panose="020B0503020204020204" pitchFamily="34" charset="-122"/>
                </a:endParaRPr>
              </a:p>
            </p:txBody>
          </p:sp>
          <p:sp>
            <p:nvSpPr>
              <p:cNvPr id="30" name="Freeform 103"/>
              <p:cNvSpPr>
                <a:spLocks noEditPoints="1"/>
              </p:cNvSpPr>
              <p:nvPr>
                <p:custDataLst>
                  <p:tags r:id="rId20"/>
                </p:custDataLst>
              </p:nvPr>
            </p:nvSpPr>
            <p:spPr bwMode="auto">
              <a:xfrm>
                <a:off x="3641002" y="3419173"/>
                <a:ext cx="366755" cy="370595"/>
              </a:xfrm>
              <a:custGeom>
                <a:avLst/>
                <a:gdLst>
                  <a:gd name="T0" fmla="*/ 92 w 92"/>
                  <a:gd name="T1" fmla="*/ 46 h 93"/>
                  <a:gd name="T2" fmla="*/ 87 w 92"/>
                  <a:gd name="T3" fmla="*/ 47 h 93"/>
                  <a:gd name="T4" fmla="*/ 80 w 92"/>
                  <a:gd name="T5" fmla="*/ 39 h 93"/>
                  <a:gd name="T6" fmla="*/ 80 w 92"/>
                  <a:gd name="T7" fmla="*/ 40 h 93"/>
                  <a:gd name="T8" fmla="*/ 76 w 92"/>
                  <a:gd name="T9" fmla="*/ 47 h 93"/>
                  <a:gd name="T10" fmla="*/ 66 w 92"/>
                  <a:gd name="T11" fmla="*/ 35 h 93"/>
                  <a:gd name="T12" fmla="*/ 65 w 92"/>
                  <a:gd name="T13" fmla="*/ 32 h 93"/>
                  <a:gd name="T14" fmla="*/ 64 w 92"/>
                  <a:gd name="T15" fmla="*/ 27 h 93"/>
                  <a:gd name="T16" fmla="*/ 67 w 92"/>
                  <a:gd name="T17" fmla="*/ 24 h 93"/>
                  <a:gd name="T18" fmla="*/ 62 w 92"/>
                  <a:gd name="T19" fmla="*/ 24 h 93"/>
                  <a:gd name="T20" fmla="*/ 58 w 92"/>
                  <a:gd name="T21" fmla="*/ 29 h 93"/>
                  <a:gd name="T22" fmla="*/ 51 w 92"/>
                  <a:gd name="T23" fmla="*/ 23 h 93"/>
                  <a:gd name="T24" fmla="*/ 54 w 92"/>
                  <a:gd name="T25" fmla="*/ 27 h 93"/>
                  <a:gd name="T26" fmla="*/ 49 w 92"/>
                  <a:gd name="T27" fmla="*/ 24 h 93"/>
                  <a:gd name="T28" fmla="*/ 41 w 92"/>
                  <a:gd name="T29" fmla="*/ 29 h 93"/>
                  <a:gd name="T30" fmla="*/ 36 w 92"/>
                  <a:gd name="T31" fmla="*/ 25 h 93"/>
                  <a:gd name="T32" fmla="*/ 41 w 92"/>
                  <a:gd name="T33" fmla="*/ 22 h 93"/>
                  <a:gd name="T34" fmla="*/ 47 w 92"/>
                  <a:gd name="T35" fmla="*/ 16 h 93"/>
                  <a:gd name="T36" fmla="*/ 55 w 92"/>
                  <a:gd name="T37" fmla="*/ 15 h 93"/>
                  <a:gd name="T38" fmla="*/ 50 w 92"/>
                  <a:gd name="T39" fmla="*/ 15 h 93"/>
                  <a:gd name="T40" fmla="*/ 49 w 92"/>
                  <a:gd name="T41" fmla="*/ 10 h 93"/>
                  <a:gd name="T42" fmla="*/ 59 w 92"/>
                  <a:gd name="T43" fmla="*/ 8 h 93"/>
                  <a:gd name="T44" fmla="*/ 68 w 92"/>
                  <a:gd name="T45" fmla="*/ 10 h 93"/>
                  <a:gd name="T46" fmla="*/ 12 w 92"/>
                  <a:gd name="T47" fmla="*/ 27 h 93"/>
                  <a:gd name="T48" fmla="*/ 6 w 92"/>
                  <a:gd name="T49" fmla="*/ 35 h 93"/>
                  <a:gd name="T50" fmla="*/ 12 w 92"/>
                  <a:gd name="T51" fmla="*/ 21 h 93"/>
                  <a:gd name="T52" fmla="*/ 30 w 92"/>
                  <a:gd name="T53" fmla="*/ 8 h 93"/>
                  <a:gd name="T54" fmla="*/ 21 w 92"/>
                  <a:gd name="T55" fmla="*/ 16 h 93"/>
                  <a:gd name="T56" fmla="*/ 17 w 92"/>
                  <a:gd name="T57" fmla="*/ 15 h 93"/>
                  <a:gd name="T58" fmla="*/ 38 w 92"/>
                  <a:gd name="T59" fmla="*/ 17 h 93"/>
                  <a:gd name="T60" fmla="*/ 43 w 92"/>
                  <a:gd name="T61" fmla="*/ 17 h 93"/>
                  <a:gd name="T62" fmla="*/ 36 w 92"/>
                  <a:gd name="T63" fmla="*/ 19 h 93"/>
                  <a:gd name="T64" fmla="*/ 66 w 92"/>
                  <a:gd name="T65" fmla="*/ 37 h 93"/>
                  <a:gd name="T66" fmla="*/ 74 w 92"/>
                  <a:gd name="T67" fmla="*/ 51 h 93"/>
                  <a:gd name="T68" fmla="*/ 72 w 92"/>
                  <a:gd name="T69" fmla="*/ 57 h 93"/>
                  <a:gd name="T70" fmla="*/ 69 w 92"/>
                  <a:gd name="T71" fmla="*/ 68 h 93"/>
                  <a:gd name="T72" fmla="*/ 63 w 92"/>
                  <a:gd name="T73" fmla="*/ 76 h 93"/>
                  <a:gd name="T74" fmla="*/ 54 w 92"/>
                  <a:gd name="T75" fmla="*/ 79 h 93"/>
                  <a:gd name="T76" fmla="*/ 51 w 92"/>
                  <a:gd name="T77" fmla="*/ 71 h 93"/>
                  <a:gd name="T78" fmla="*/ 51 w 92"/>
                  <a:gd name="T79" fmla="*/ 61 h 93"/>
                  <a:gd name="T80" fmla="*/ 46 w 92"/>
                  <a:gd name="T81" fmla="*/ 55 h 93"/>
                  <a:gd name="T82" fmla="*/ 36 w 92"/>
                  <a:gd name="T83" fmla="*/ 54 h 93"/>
                  <a:gd name="T84" fmla="*/ 30 w 92"/>
                  <a:gd name="T85" fmla="*/ 44 h 93"/>
                  <a:gd name="T86" fmla="*/ 35 w 92"/>
                  <a:gd name="T87" fmla="*/ 35 h 93"/>
                  <a:gd name="T88" fmla="*/ 43 w 92"/>
                  <a:gd name="T89" fmla="*/ 30 h 93"/>
                  <a:gd name="T90" fmla="*/ 50 w 92"/>
                  <a:gd name="T91" fmla="*/ 33 h 93"/>
                  <a:gd name="T92" fmla="*/ 75 w 92"/>
                  <a:gd name="T93" fmla="*/ 68 h 93"/>
                  <a:gd name="T94" fmla="*/ 71 w 92"/>
                  <a:gd name="T95" fmla="*/ 72 h 93"/>
                  <a:gd name="T96" fmla="*/ 75 w 92"/>
                  <a:gd name="T97" fmla="*/ 64 h 93"/>
                  <a:gd name="T98" fmla="*/ 7 w 92"/>
                  <a:gd name="T99" fmla="*/ 57 h 93"/>
                  <a:gd name="T100" fmla="*/ 14 w 92"/>
                  <a:gd name="T101" fmla="*/ 65 h 93"/>
                  <a:gd name="T102" fmla="*/ 21 w 92"/>
                  <a:gd name="T103" fmla="*/ 70 h 93"/>
                  <a:gd name="T104" fmla="*/ 18 w 92"/>
                  <a:gd name="T105" fmla="*/ 7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93">
                    <a:moveTo>
                      <a:pt x="46" y="0"/>
                    </a:moveTo>
                    <a:cubicBezTo>
                      <a:pt x="20" y="0"/>
                      <a:pt x="0" y="21"/>
                      <a:pt x="0" y="46"/>
                    </a:cubicBezTo>
                    <a:cubicBezTo>
                      <a:pt x="0" y="72"/>
                      <a:pt x="20" y="93"/>
                      <a:pt x="46" y="93"/>
                    </a:cubicBezTo>
                    <a:cubicBezTo>
                      <a:pt x="72" y="93"/>
                      <a:pt x="92" y="72"/>
                      <a:pt x="92" y="46"/>
                    </a:cubicBezTo>
                    <a:cubicBezTo>
                      <a:pt x="92" y="21"/>
                      <a:pt x="72" y="0"/>
                      <a:pt x="46" y="0"/>
                    </a:cubicBezTo>
                    <a:moveTo>
                      <a:pt x="88" y="46"/>
                    </a:moveTo>
                    <a:cubicBezTo>
                      <a:pt x="88" y="47"/>
                      <a:pt x="88" y="48"/>
                      <a:pt x="88" y="49"/>
                    </a:cubicBezTo>
                    <a:cubicBezTo>
                      <a:pt x="88" y="48"/>
                      <a:pt x="88" y="47"/>
                      <a:pt x="87" y="47"/>
                    </a:cubicBezTo>
                    <a:cubicBezTo>
                      <a:pt x="87" y="46"/>
                      <a:pt x="86" y="44"/>
                      <a:pt x="86" y="44"/>
                    </a:cubicBezTo>
                    <a:cubicBezTo>
                      <a:pt x="86" y="44"/>
                      <a:pt x="85" y="42"/>
                      <a:pt x="85" y="42"/>
                    </a:cubicBezTo>
                    <a:cubicBezTo>
                      <a:pt x="84" y="42"/>
                      <a:pt x="84" y="41"/>
                      <a:pt x="82" y="40"/>
                    </a:cubicBezTo>
                    <a:cubicBezTo>
                      <a:pt x="81" y="40"/>
                      <a:pt x="81" y="39"/>
                      <a:pt x="80" y="39"/>
                    </a:cubicBezTo>
                    <a:cubicBezTo>
                      <a:pt x="79" y="39"/>
                      <a:pt x="78" y="38"/>
                      <a:pt x="77" y="37"/>
                    </a:cubicBezTo>
                    <a:cubicBezTo>
                      <a:pt x="76" y="37"/>
                      <a:pt x="76" y="37"/>
                      <a:pt x="76" y="37"/>
                    </a:cubicBezTo>
                    <a:cubicBezTo>
                      <a:pt x="76" y="37"/>
                      <a:pt x="77" y="39"/>
                      <a:pt x="77" y="39"/>
                    </a:cubicBezTo>
                    <a:cubicBezTo>
                      <a:pt x="77" y="40"/>
                      <a:pt x="78" y="41"/>
                      <a:pt x="80" y="40"/>
                    </a:cubicBezTo>
                    <a:cubicBezTo>
                      <a:pt x="80" y="40"/>
                      <a:pt x="81" y="42"/>
                      <a:pt x="81" y="43"/>
                    </a:cubicBezTo>
                    <a:cubicBezTo>
                      <a:pt x="82" y="43"/>
                      <a:pt x="81" y="44"/>
                      <a:pt x="80" y="44"/>
                    </a:cubicBezTo>
                    <a:cubicBezTo>
                      <a:pt x="79" y="45"/>
                      <a:pt x="79" y="45"/>
                      <a:pt x="79" y="45"/>
                    </a:cubicBezTo>
                    <a:cubicBezTo>
                      <a:pt x="78" y="46"/>
                      <a:pt x="77" y="47"/>
                      <a:pt x="76" y="47"/>
                    </a:cubicBezTo>
                    <a:cubicBezTo>
                      <a:pt x="76" y="47"/>
                      <a:pt x="74" y="48"/>
                      <a:pt x="73" y="47"/>
                    </a:cubicBezTo>
                    <a:cubicBezTo>
                      <a:pt x="72" y="47"/>
                      <a:pt x="73" y="46"/>
                      <a:pt x="72" y="45"/>
                    </a:cubicBezTo>
                    <a:cubicBezTo>
                      <a:pt x="72" y="44"/>
                      <a:pt x="69" y="39"/>
                      <a:pt x="67" y="37"/>
                    </a:cubicBezTo>
                    <a:cubicBezTo>
                      <a:pt x="67" y="37"/>
                      <a:pt x="66" y="36"/>
                      <a:pt x="66" y="35"/>
                    </a:cubicBezTo>
                    <a:cubicBezTo>
                      <a:pt x="65" y="35"/>
                      <a:pt x="67" y="35"/>
                      <a:pt x="67" y="35"/>
                    </a:cubicBezTo>
                    <a:cubicBezTo>
                      <a:pt x="67" y="35"/>
                      <a:pt x="67" y="34"/>
                      <a:pt x="66" y="33"/>
                    </a:cubicBezTo>
                    <a:cubicBezTo>
                      <a:pt x="66" y="32"/>
                      <a:pt x="67" y="31"/>
                      <a:pt x="67" y="31"/>
                    </a:cubicBezTo>
                    <a:cubicBezTo>
                      <a:pt x="67" y="31"/>
                      <a:pt x="65" y="32"/>
                      <a:pt x="65" y="32"/>
                    </a:cubicBezTo>
                    <a:cubicBezTo>
                      <a:pt x="64" y="33"/>
                      <a:pt x="64" y="32"/>
                      <a:pt x="63" y="31"/>
                    </a:cubicBezTo>
                    <a:cubicBezTo>
                      <a:pt x="62" y="30"/>
                      <a:pt x="62" y="29"/>
                      <a:pt x="62" y="28"/>
                    </a:cubicBezTo>
                    <a:cubicBezTo>
                      <a:pt x="61" y="28"/>
                      <a:pt x="62" y="27"/>
                      <a:pt x="62" y="27"/>
                    </a:cubicBezTo>
                    <a:cubicBezTo>
                      <a:pt x="64" y="27"/>
                      <a:pt x="64" y="27"/>
                      <a:pt x="64" y="27"/>
                    </a:cubicBezTo>
                    <a:cubicBezTo>
                      <a:pt x="64" y="27"/>
                      <a:pt x="66" y="26"/>
                      <a:pt x="67" y="26"/>
                    </a:cubicBezTo>
                    <a:cubicBezTo>
                      <a:pt x="68" y="27"/>
                      <a:pt x="70" y="27"/>
                      <a:pt x="70" y="27"/>
                    </a:cubicBezTo>
                    <a:cubicBezTo>
                      <a:pt x="70" y="27"/>
                      <a:pt x="70" y="26"/>
                      <a:pt x="69" y="25"/>
                    </a:cubicBezTo>
                    <a:cubicBezTo>
                      <a:pt x="69" y="25"/>
                      <a:pt x="67" y="24"/>
                      <a:pt x="67" y="24"/>
                    </a:cubicBezTo>
                    <a:cubicBezTo>
                      <a:pt x="66" y="24"/>
                      <a:pt x="67" y="23"/>
                      <a:pt x="68" y="23"/>
                    </a:cubicBezTo>
                    <a:cubicBezTo>
                      <a:pt x="66" y="22"/>
                      <a:pt x="66" y="22"/>
                      <a:pt x="66" y="22"/>
                    </a:cubicBezTo>
                    <a:cubicBezTo>
                      <a:pt x="66" y="22"/>
                      <a:pt x="64" y="23"/>
                      <a:pt x="64" y="23"/>
                    </a:cubicBezTo>
                    <a:cubicBezTo>
                      <a:pt x="63" y="23"/>
                      <a:pt x="63" y="24"/>
                      <a:pt x="62" y="24"/>
                    </a:cubicBezTo>
                    <a:cubicBezTo>
                      <a:pt x="61" y="25"/>
                      <a:pt x="62" y="26"/>
                      <a:pt x="62" y="27"/>
                    </a:cubicBezTo>
                    <a:cubicBezTo>
                      <a:pt x="61" y="27"/>
                      <a:pt x="60" y="27"/>
                      <a:pt x="60" y="27"/>
                    </a:cubicBezTo>
                    <a:cubicBezTo>
                      <a:pt x="60" y="27"/>
                      <a:pt x="58" y="27"/>
                      <a:pt x="58" y="27"/>
                    </a:cubicBezTo>
                    <a:cubicBezTo>
                      <a:pt x="56" y="27"/>
                      <a:pt x="57" y="29"/>
                      <a:pt x="58" y="29"/>
                    </a:cubicBezTo>
                    <a:cubicBezTo>
                      <a:pt x="57" y="28"/>
                      <a:pt x="57" y="28"/>
                      <a:pt x="57" y="28"/>
                    </a:cubicBezTo>
                    <a:cubicBezTo>
                      <a:pt x="56" y="26"/>
                      <a:pt x="56" y="26"/>
                      <a:pt x="56" y="26"/>
                    </a:cubicBezTo>
                    <a:cubicBezTo>
                      <a:pt x="56" y="26"/>
                      <a:pt x="54" y="25"/>
                      <a:pt x="54" y="24"/>
                    </a:cubicBezTo>
                    <a:cubicBezTo>
                      <a:pt x="53" y="24"/>
                      <a:pt x="51" y="23"/>
                      <a:pt x="51" y="23"/>
                    </a:cubicBezTo>
                    <a:cubicBezTo>
                      <a:pt x="51" y="24"/>
                      <a:pt x="51" y="24"/>
                      <a:pt x="51" y="24"/>
                    </a:cubicBezTo>
                    <a:cubicBezTo>
                      <a:pt x="53" y="26"/>
                      <a:pt x="53" y="26"/>
                      <a:pt x="53" y="26"/>
                    </a:cubicBezTo>
                    <a:cubicBezTo>
                      <a:pt x="53" y="26"/>
                      <a:pt x="53" y="26"/>
                      <a:pt x="53" y="26"/>
                    </a:cubicBezTo>
                    <a:cubicBezTo>
                      <a:pt x="54" y="27"/>
                      <a:pt x="54" y="27"/>
                      <a:pt x="54" y="27"/>
                    </a:cubicBezTo>
                    <a:cubicBezTo>
                      <a:pt x="52" y="28"/>
                      <a:pt x="52" y="28"/>
                      <a:pt x="52" y="28"/>
                    </a:cubicBezTo>
                    <a:cubicBezTo>
                      <a:pt x="52" y="26"/>
                      <a:pt x="52" y="26"/>
                      <a:pt x="52" y="26"/>
                    </a:cubicBezTo>
                    <a:cubicBezTo>
                      <a:pt x="50" y="26"/>
                      <a:pt x="51" y="25"/>
                      <a:pt x="50" y="25"/>
                    </a:cubicBezTo>
                    <a:cubicBezTo>
                      <a:pt x="50" y="25"/>
                      <a:pt x="49" y="24"/>
                      <a:pt x="49" y="24"/>
                    </a:cubicBezTo>
                    <a:cubicBezTo>
                      <a:pt x="49" y="24"/>
                      <a:pt x="47" y="24"/>
                      <a:pt x="46" y="25"/>
                    </a:cubicBezTo>
                    <a:cubicBezTo>
                      <a:pt x="46" y="25"/>
                      <a:pt x="46" y="25"/>
                      <a:pt x="45" y="26"/>
                    </a:cubicBezTo>
                    <a:cubicBezTo>
                      <a:pt x="44" y="26"/>
                      <a:pt x="43" y="26"/>
                      <a:pt x="43" y="27"/>
                    </a:cubicBezTo>
                    <a:cubicBezTo>
                      <a:pt x="43" y="27"/>
                      <a:pt x="42" y="29"/>
                      <a:pt x="41" y="29"/>
                    </a:cubicBezTo>
                    <a:cubicBezTo>
                      <a:pt x="40" y="30"/>
                      <a:pt x="39" y="30"/>
                      <a:pt x="39" y="30"/>
                    </a:cubicBezTo>
                    <a:cubicBezTo>
                      <a:pt x="38" y="30"/>
                      <a:pt x="36" y="29"/>
                      <a:pt x="36" y="29"/>
                    </a:cubicBezTo>
                    <a:cubicBezTo>
                      <a:pt x="36" y="27"/>
                      <a:pt x="36" y="27"/>
                      <a:pt x="36" y="27"/>
                    </a:cubicBezTo>
                    <a:cubicBezTo>
                      <a:pt x="36" y="27"/>
                      <a:pt x="36" y="25"/>
                      <a:pt x="36" y="25"/>
                    </a:cubicBezTo>
                    <a:cubicBezTo>
                      <a:pt x="37" y="24"/>
                      <a:pt x="37" y="24"/>
                      <a:pt x="37" y="24"/>
                    </a:cubicBezTo>
                    <a:cubicBezTo>
                      <a:pt x="40" y="24"/>
                      <a:pt x="40" y="24"/>
                      <a:pt x="40" y="24"/>
                    </a:cubicBezTo>
                    <a:cubicBezTo>
                      <a:pt x="41" y="23"/>
                      <a:pt x="41" y="23"/>
                      <a:pt x="41" y="23"/>
                    </a:cubicBezTo>
                    <a:cubicBezTo>
                      <a:pt x="41" y="22"/>
                      <a:pt x="41" y="22"/>
                      <a:pt x="41" y="22"/>
                    </a:cubicBezTo>
                    <a:cubicBezTo>
                      <a:pt x="41" y="22"/>
                      <a:pt x="40" y="21"/>
                      <a:pt x="41" y="20"/>
                    </a:cubicBezTo>
                    <a:cubicBezTo>
                      <a:pt x="42" y="20"/>
                      <a:pt x="43" y="19"/>
                      <a:pt x="44" y="19"/>
                    </a:cubicBezTo>
                    <a:cubicBezTo>
                      <a:pt x="44" y="19"/>
                      <a:pt x="45" y="18"/>
                      <a:pt x="45" y="18"/>
                    </a:cubicBezTo>
                    <a:cubicBezTo>
                      <a:pt x="45" y="18"/>
                      <a:pt x="46" y="17"/>
                      <a:pt x="47" y="16"/>
                    </a:cubicBezTo>
                    <a:cubicBezTo>
                      <a:pt x="47" y="16"/>
                      <a:pt x="48" y="16"/>
                      <a:pt x="49" y="15"/>
                    </a:cubicBezTo>
                    <a:cubicBezTo>
                      <a:pt x="49" y="15"/>
                      <a:pt x="52" y="18"/>
                      <a:pt x="52" y="18"/>
                    </a:cubicBezTo>
                    <a:cubicBezTo>
                      <a:pt x="53" y="18"/>
                      <a:pt x="55" y="17"/>
                      <a:pt x="55" y="17"/>
                    </a:cubicBezTo>
                    <a:cubicBezTo>
                      <a:pt x="55" y="17"/>
                      <a:pt x="55" y="15"/>
                      <a:pt x="55" y="15"/>
                    </a:cubicBezTo>
                    <a:cubicBezTo>
                      <a:pt x="55" y="14"/>
                      <a:pt x="54" y="13"/>
                      <a:pt x="54" y="13"/>
                    </a:cubicBezTo>
                    <a:cubicBezTo>
                      <a:pt x="54" y="13"/>
                      <a:pt x="54" y="13"/>
                      <a:pt x="53" y="14"/>
                    </a:cubicBezTo>
                    <a:cubicBezTo>
                      <a:pt x="53" y="15"/>
                      <a:pt x="52" y="15"/>
                      <a:pt x="52" y="15"/>
                    </a:cubicBezTo>
                    <a:cubicBezTo>
                      <a:pt x="52" y="15"/>
                      <a:pt x="50" y="15"/>
                      <a:pt x="50" y="15"/>
                    </a:cubicBezTo>
                    <a:cubicBezTo>
                      <a:pt x="50" y="14"/>
                      <a:pt x="49" y="14"/>
                      <a:pt x="49" y="13"/>
                    </a:cubicBezTo>
                    <a:cubicBezTo>
                      <a:pt x="49" y="13"/>
                      <a:pt x="48" y="13"/>
                      <a:pt x="47" y="13"/>
                    </a:cubicBezTo>
                    <a:cubicBezTo>
                      <a:pt x="46" y="13"/>
                      <a:pt x="47" y="11"/>
                      <a:pt x="47" y="11"/>
                    </a:cubicBezTo>
                    <a:cubicBezTo>
                      <a:pt x="47" y="11"/>
                      <a:pt x="48" y="10"/>
                      <a:pt x="49" y="10"/>
                    </a:cubicBezTo>
                    <a:cubicBezTo>
                      <a:pt x="49" y="10"/>
                      <a:pt x="51" y="9"/>
                      <a:pt x="51" y="9"/>
                    </a:cubicBezTo>
                    <a:cubicBezTo>
                      <a:pt x="52" y="9"/>
                      <a:pt x="54" y="8"/>
                      <a:pt x="55" y="8"/>
                    </a:cubicBezTo>
                    <a:cubicBezTo>
                      <a:pt x="55" y="8"/>
                      <a:pt x="56" y="8"/>
                      <a:pt x="57" y="8"/>
                    </a:cubicBezTo>
                    <a:cubicBezTo>
                      <a:pt x="57" y="8"/>
                      <a:pt x="59" y="8"/>
                      <a:pt x="59" y="8"/>
                    </a:cubicBezTo>
                    <a:cubicBezTo>
                      <a:pt x="63" y="8"/>
                      <a:pt x="63" y="8"/>
                      <a:pt x="63" y="8"/>
                    </a:cubicBezTo>
                    <a:cubicBezTo>
                      <a:pt x="63" y="8"/>
                      <a:pt x="66" y="9"/>
                      <a:pt x="65" y="10"/>
                    </a:cubicBezTo>
                    <a:cubicBezTo>
                      <a:pt x="65" y="10"/>
                      <a:pt x="66" y="11"/>
                      <a:pt x="66" y="11"/>
                    </a:cubicBezTo>
                    <a:cubicBezTo>
                      <a:pt x="67" y="12"/>
                      <a:pt x="68" y="11"/>
                      <a:pt x="68" y="10"/>
                    </a:cubicBezTo>
                    <a:cubicBezTo>
                      <a:pt x="80" y="18"/>
                      <a:pt x="88" y="31"/>
                      <a:pt x="88" y="46"/>
                    </a:cubicBezTo>
                    <a:close/>
                    <a:moveTo>
                      <a:pt x="12" y="21"/>
                    </a:moveTo>
                    <a:cubicBezTo>
                      <a:pt x="12" y="22"/>
                      <a:pt x="11" y="22"/>
                      <a:pt x="12" y="24"/>
                    </a:cubicBezTo>
                    <a:cubicBezTo>
                      <a:pt x="13" y="26"/>
                      <a:pt x="12" y="27"/>
                      <a:pt x="12" y="27"/>
                    </a:cubicBezTo>
                    <a:cubicBezTo>
                      <a:pt x="12" y="27"/>
                      <a:pt x="10" y="29"/>
                      <a:pt x="9" y="29"/>
                    </a:cubicBezTo>
                    <a:cubicBezTo>
                      <a:pt x="9" y="29"/>
                      <a:pt x="7" y="31"/>
                      <a:pt x="8" y="31"/>
                    </a:cubicBezTo>
                    <a:cubicBezTo>
                      <a:pt x="9" y="30"/>
                      <a:pt x="10" y="30"/>
                      <a:pt x="9" y="31"/>
                    </a:cubicBezTo>
                    <a:cubicBezTo>
                      <a:pt x="8" y="32"/>
                      <a:pt x="7" y="34"/>
                      <a:pt x="6" y="35"/>
                    </a:cubicBezTo>
                    <a:cubicBezTo>
                      <a:pt x="6" y="36"/>
                      <a:pt x="5" y="38"/>
                      <a:pt x="5" y="39"/>
                    </a:cubicBezTo>
                    <a:cubicBezTo>
                      <a:pt x="5" y="40"/>
                      <a:pt x="4" y="42"/>
                      <a:pt x="4" y="42"/>
                    </a:cubicBezTo>
                    <a:cubicBezTo>
                      <a:pt x="4" y="43"/>
                      <a:pt x="4" y="45"/>
                      <a:pt x="4" y="45"/>
                    </a:cubicBezTo>
                    <a:cubicBezTo>
                      <a:pt x="4" y="36"/>
                      <a:pt x="7" y="28"/>
                      <a:pt x="12" y="21"/>
                    </a:cubicBezTo>
                    <a:cubicBezTo>
                      <a:pt x="12" y="21"/>
                      <a:pt x="12" y="21"/>
                      <a:pt x="12" y="21"/>
                    </a:cubicBezTo>
                    <a:close/>
                    <a:moveTo>
                      <a:pt x="17" y="15"/>
                    </a:moveTo>
                    <a:cubicBezTo>
                      <a:pt x="21" y="11"/>
                      <a:pt x="26" y="9"/>
                      <a:pt x="31" y="7"/>
                    </a:cubicBezTo>
                    <a:cubicBezTo>
                      <a:pt x="30" y="7"/>
                      <a:pt x="30" y="8"/>
                      <a:pt x="30" y="8"/>
                    </a:cubicBezTo>
                    <a:cubicBezTo>
                      <a:pt x="30" y="8"/>
                      <a:pt x="29" y="8"/>
                      <a:pt x="26" y="10"/>
                    </a:cubicBezTo>
                    <a:cubicBezTo>
                      <a:pt x="24" y="12"/>
                      <a:pt x="25" y="12"/>
                      <a:pt x="24" y="12"/>
                    </a:cubicBezTo>
                    <a:cubicBezTo>
                      <a:pt x="24" y="13"/>
                      <a:pt x="24" y="13"/>
                      <a:pt x="23" y="14"/>
                    </a:cubicBezTo>
                    <a:cubicBezTo>
                      <a:pt x="22" y="15"/>
                      <a:pt x="21" y="16"/>
                      <a:pt x="21" y="16"/>
                    </a:cubicBezTo>
                    <a:cubicBezTo>
                      <a:pt x="20" y="16"/>
                      <a:pt x="20" y="16"/>
                      <a:pt x="20" y="16"/>
                    </a:cubicBezTo>
                    <a:cubicBezTo>
                      <a:pt x="18" y="16"/>
                      <a:pt x="18" y="16"/>
                      <a:pt x="18" y="16"/>
                    </a:cubicBezTo>
                    <a:cubicBezTo>
                      <a:pt x="18" y="16"/>
                      <a:pt x="17" y="16"/>
                      <a:pt x="17" y="16"/>
                    </a:cubicBezTo>
                    <a:cubicBezTo>
                      <a:pt x="17" y="15"/>
                      <a:pt x="17" y="15"/>
                      <a:pt x="17" y="15"/>
                    </a:cubicBezTo>
                    <a:close/>
                    <a:moveTo>
                      <a:pt x="36" y="19"/>
                    </a:moveTo>
                    <a:cubicBezTo>
                      <a:pt x="36" y="18"/>
                      <a:pt x="36" y="18"/>
                      <a:pt x="36" y="18"/>
                    </a:cubicBezTo>
                    <a:cubicBezTo>
                      <a:pt x="36" y="16"/>
                      <a:pt x="36" y="16"/>
                      <a:pt x="36" y="16"/>
                    </a:cubicBezTo>
                    <a:cubicBezTo>
                      <a:pt x="38" y="17"/>
                      <a:pt x="38" y="17"/>
                      <a:pt x="38" y="17"/>
                    </a:cubicBezTo>
                    <a:cubicBezTo>
                      <a:pt x="38" y="14"/>
                      <a:pt x="38" y="14"/>
                      <a:pt x="38" y="14"/>
                    </a:cubicBezTo>
                    <a:cubicBezTo>
                      <a:pt x="39" y="13"/>
                      <a:pt x="39" y="13"/>
                      <a:pt x="39" y="13"/>
                    </a:cubicBezTo>
                    <a:cubicBezTo>
                      <a:pt x="41" y="15"/>
                      <a:pt x="41" y="15"/>
                      <a:pt x="41" y="15"/>
                    </a:cubicBezTo>
                    <a:cubicBezTo>
                      <a:pt x="43" y="17"/>
                      <a:pt x="43" y="17"/>
                      <a:pt x="43" y="17"/>
                    </a:cubicBezTo>
                    <a:cubicBezTo>
                      <a:pt x="41" y="18"/>
                      <a:pt x="41" y="18"/>
                      <a:pt x="41" y="18"/>
                    </a:cubicBezTo>
                    <a:cubicBezTo>
                      <a:pt x="38" y="19"/>
                      <a:pt x="38" y="19"/>
                      <a:pt x="38" y="19"/>
                    </a:cubicBezTo>
                    <a:cubicBezTo>
                      <a:pt x="38" y="17"/>
                      <a:pt x="38" y="17"/>
                      <a:pt x="38" y="17"/>
                    </a:cubicBezTo>
                    <a:lnTo>
                      <a:pt x="36" y="19"/>
                    </a:lnTo>
                    <a:close/>
                    <a:moveTo>
                      <a:pt x="57" y="34"/>
                    </a:moveTo>
                    <a:cubicBezTo>
                      <a:pt x="58" y="34"/>
                      <a:pt x="59" y="34"/>
                      <a:pt x="59" y="34"/>
                    </a:cubicBezTo>
                    <a:cubicBezTo>
                      <a:pt x="59" y="34"/>
                      <a:pt x="63" y="35"/>
                      <a:pt x="63" y="36"/>
                    </a:cubicBezTo>
                    <a:cubicBezTo>
                      <a:pt x="64" y="36"/>
                      <a:pt x="65" y="36"/>
                      <a:pt x="66" y="37"/>
                    </a:cubicBezTo>
                    <a:cubicBezTo>
                      <a:pt x="66" y="37"/>
                      <a:pt x="67" y="39"/>
                      <a:pt x="67" y="39"/>
                    </a:cubicBezTo>
                    <a:cubicBezTo>
                      <a:pt x="67" y="40"/>
                      <a:pt x="68" y="42"/>
                      <a:pt x="68" y="42"/>
                    </a:cubicBezTo>
                    <a:cubicBezTo>
                      <a:pt x="68" y="43"/>
                      <a:pt x="69" y="44"/>
                      <a:pt x="69" y="45"/>
                    </a:cubicBezTo>
                    <a:cubicBezTo>
                      <a:pt x="70" y="46"/>
                      <a:pt x="73" y="50"/>
                      <a:pt x="74" y="51"/>
                    </a:cubicBezTo>
                    <a:cubicBezTo>
                      <a:pt x="76" y="51"/>
                      <a:pt x="76" y="51"/>
                      <a:pt x="76" y="51"/>
                    </a:cubicBezTo>
                    <a:cubicBezTo>
                      <a:pt x="76" y="51"/>
                      <a:pt x="76" y="52"/>
                      <a:pt x="76" y="53"/>
                    </a:cubicBezTo>
                    <a:cubicBezTo>
                      <a:pt x="75" y="53"/>
                      <a:pt x="74" y="54"/>
                      <a:pt x="74" y="55"/>
                    </a:cubicBezTo>
                    <a:cubicBezTo>
                      <a:pt x="74" y="56"/>
                      <a:pt x="73" y="57"/>
                      <a:pt x="72" y="57"/>
                    </a:cubicBezTo>
                    <a:cubicBezTo>
                      <a:pt x="71" y="58"/>
                      <a:pt x="71" y="59"/>
                      <a:pt x="70" y="60"/>
                    </a:cubicBezTo>
                    <a:cubicBezTo>
                      <a:pt x="70" y="60"/>
                      <a:pt x="69" y="62"/>
                      <a:pt x="69" y="62"/>
                    </a:cubicBezTo>
                    <a:cubicBezTo>
                      <a:pt x="69" y="62"/>
                      <a:pt x="70" y="65"/>
                      <a:pt x="70" y="66"/>
                    </a:cubicBezTo>
                    <a:cubicBezTo>
                      <a:pt x="70" y="66"/>
                      <a:pt x="69" y="68"/>
                      <a:pt x="69" y="68"/>
                    </a:cubicBezTo>
                    <a:cubicBezTo>
                      <a:pt x="67" y="69"/>
                      <a:pt x="67" y="69"/>
                      <a:pt x="67" y="69"/>
                    </a:cubicBezTo>
                    <a:cubicBezTo>
                      <a:pt x="65" y="72"/>
                      <a:pt x="65" y="72"/>
                      <a:pt x="65" y="72"/>
                    </a:cubicBezTo>
                    <a:cubicBezTo>
                      <a:pt x="66" y="74"/>
                      <a:pt x="66" y="74"/>
                      <a:pt x="66" y="74"/>
                    </a:cubicBezTo>
                    <a:cubicBezTo>
                      <a:pt x="66" y="74"/>
                      <a:pt x="64" y="75"/>
                      <a:pt x="63" y="76"/>
                    </a:cubicBezTo>
                    <a:cubicBezTo>
                      <a:pt x="62" y="77"/>
                      <a:pt x="63" y="77"/>
                      <a:pt x="62" y="78"/>
                    </a:cubicBezTo>
                    <a:cubicBezTo>
                      <a:pt x="61" y="79"/>
                      <a:pt x="59" y="80"/>
                      <a:pt x="58" y="80"/>
                    </a:cubicBezTo>
                    <a:cubicBezTo>
                      <a:pt x="58" y="80"/>
                      <a:pt x="54" y="80"/>
                      <a:pt x="54" y="80"/>
                    </a:cubicBezTo>
                    <a:cubicBezTo>
                      <a:pt x="54" y="79"/>
                      <a:pt x="54" y="79"/>
                      <a:pt x="54" y="79"/>
                    </a:cubicBezTo>
                    <a:cubicBezTo>
                      <a:pt x="54" y="77"/>
                      <a:pt x="54" y="77"/>
                      <a:pt x="54" y="77"/>
                    </a:cubicBezTo>
                    <a:cubicBezTo>
                      <a:pt x="54" y="77"/>
                      <a:pt x="53" y="75"/>
                      <a:pt x="53" y="75"/>
                    </a:cubicBezTo>
                    <a:cubicBezTo>
                      <a:pt x="52" y="74"/>
                      <a:pt x="53" y="73"/>
                      <a:pt x="52" y="72"/>
                    </a:cubicBezTo>
                    <a:cubicBezTo>
                      <a:pt x="51" y="72"/>
                      <a:pt x="51" y="71"/>
                      <a:pt x="51" y="71"/>
                    </a:cubicBezTo>
                    <a:cubicBezTo>
                      <a:pt x="50" y="70"/>
                      <a:pt x="51" y="69"/>
                      <a:pt x="51" y="69"/>
                    </a:cubicBezTo>
                    <a:cubicBezTo>
                      <a:pt x="51" y="69"/>
                      <a:pt x="51" y="67"/>
                      <a:pt x="52" y="66"/>
                    </a:cubicBezTo>
                    <a:cubicBezTo>
                      <a:pt x="52" y="66"/>
                      <a:pt x="52" y="65"/>
                      <a:pt x="51" y="64"/>
                    </a:cubicBezTo>
                    <a:cubicBezTo>
                      <a:pt x="51" y="63"/>
                      <a:pt x="51" y="62"/>
                      <a:pt x="51" y="61"/>
                    </a:cubicBezTo>
                    <a:cubicBezTo>
                      <a:pt x="51" y="61"/>
                      <a:pt x="50" y="60"/>
                      <a:pt x="49" y="59"/>
                    </a:cubicBezTo>
                    <a:cubicBezTo>
                      <a:pt x="49" y="59"/>
                      <a:pt x="49" y="58"/>
                      <a:pt x="49" y="58"/>
                    </a:cubicBezTo>
                    <a:cubicBezTo>
                      <a:pt x="49" y="57"/>
                      <a:pt x="48" y="56"/>
                      <a:pt x="49" y="55"/>
                    </a:cubicBezTo>
                    <a:cubicBezTo>
                      <a:pt x="49" y="53"/>
                      <a:pt x="47" y="54"/>
                      <a:pt x="46" y="55"/>
                    </a:cubicBezTo>
                    <a:cubicBezTo>
                      <a:pt x="45" y="55"/>
                      <a:pt x="45" y="54"/>
                      <a:pt x="45" y="53"/>
                    </a:cubicBezTo>
                    <a:cubicBezTo>
                      <a:pt x="45" y="52"/>
                      <a:pt x="43" y="53"/>
                      <a:pt x="42" y="54"/>
                    </a:cubicBezTo>
                    <a:cubicBezTo>
                      <a:pt x="41" y="54"/>
                      <a:pt x="39" y="54"/>
                      <a:pt x="38" y="55"/>
                    </a:cubicBezTo>
                    <a:cubicBezTo>
                      <a:pt x="37" y="55"/>
                      <a:pt x="36" y="54"/>
                      <a:pt x="36" y="54"/>
                    </a:cubicBezTo>
                    <a:cubicBezTo>
                      <a:pt x="36" y="54"/>
                      <a:pt x="35" y="53"/>
                      <a:pt x="34" y="53"/>
                    </a:cubicBezTo>
                    <a:cubicBezTo>
                      <a:pt x="33" y="52"/>
                      <a:pt x="33" y="51"/>
                      <a:pt x="32" y="51"/>
                    </a:cubicBezTo>
                    <a:cubicBezTo>
                      <a:pt x="31" y="50"/>
                      <a:pt x="30" y="47"/>
                      <a:pt x="30" y="47"/>
                    </a:cubicBezTo>
                    <a:cubicBezTo>
                      <a:pt x="29" y="46"/>
                      <a:pt x="30" y="45"/>
                      <a:pt x="30" y="44"/>
                    </a:cubicBezTo>
                    <a:cubicBezTo>
                      <a:pt x="30" y="43"/>
                      <a:pt x="30" y="42"/>
                      <a:pt x="30" y="41"/>
                    </a:cubicBezTo>
                    <a:cubicBezTo>
                      <a:pt x="30" y="40"/>
                      <a:pt x="30" y="39"/>
                      <a:pt x="31" y="39"/>
                    </a:cubicBezTo>
                    <a:cubicBezTo>
                      <a:pt x="31" y="38"/>
                      <a:pt x="33" y="37"/>
                      <a:pt x="34" y="37"/>
                    </a:cubicBezTo>
                    <a:cubicBezTo>
                      <a:pt x="34" y="36"/>
                      <a:pt x="35" y="35"/>
                      <a:pt x="35" y="35"/>
                    </a:cubicBezTo>
                    <a:cubicBezTo>
                      <a:pt x="35" y="34"/>
                      <a:pt x="36" y="34"/>
                      <a:pt x="36" y="33"/>
                    </a:cubicBezTo>
                    <a:cubicBezTo>
                      <a:pt x="36" y="32"/>
                      <a:pt x="38" y="31"/>
                      <a:pt x="39" y="31"/>
                    </a:cubicBezTo>
                    <a:cubicBezTo>
                      <a:pt x="39" y="31"/>
                      <a:pt x="40" y="31"/>
                      <a:pt x="41" y="31"/>
                    </a:cubicBezTo>
                    <a:cubicBezTo>
                      <a:pt x="41" y="31"/>
                      <a:pt x="42" y="31"/>
                      <a:pt x="43" y="30"/>
                    </a:cubicBezTo>
                    <a:cubicBezTo>
                      <a:pt x="44" y="30"/>
                      <a:pt x="45" y="30"/>
                      <a:pt x="45" y="30"/>
                    </a:cubicBezTo>
                    <a:cubicBezTo>
                      <a:pt x="45" y="30"/>
                      <a:pt x="47" y="30"/>
                      <a:pt x="47" y="30"/>
                    </a:cubicBezTo>
                    <a:cubicBezTo>
                      <a:pt x="48" y="30"/>
                      <a:pt x="49" y="30"/>
                      <a:pt x="49" y="30"/>
                    </a:cubicBezTo>
                    <a:cubicBezTo>
                      <a:pt x="49" y="30"/>
                      <a:pt x="50" y="32"/>
                      <a:pt x="50" y="33"/>
                    </a:cubicBezTo>
                    <a:cubicBezTo>
                      <a:pt x="50" y="33"/>
                      <a:pt x="50" y="34"/>
                      <a:pt x="51" y="34"/>
                    </a:cubicBezTo>
                    <a:cubicBezTo>
                      <a:pt x="52" y="34"/>
                      <a:pt x="56" y="35"/>
                      <a:pt x="57" y="34"/>
                    </a:cubicBezTo>
                    <a:close/>
                    <a:moveTo>
                      <a:pt x="76" y="65"/>
                    </a:moveTo>
                    <a:cubicBezTo>
                      <a:pt x="76" y="66"/>
                      <a:pt x="75" y="67"/>
                      <a:pt x="75" y="68"/>
                    </a:cubicBezTo>
                    <a:cubicBezTo>
                      <a:pt x="75" y="68"/>
                      <a:pt x="75" y="69"/>
                      <a:pt x="75" y="70"/>
                    </a:cubicBezTo>
                    <a:cubicBezTo>
                      <a:pt x="74" y="71"/>
                      <a:pt x="74" y="72"/>
                      <a:pt x="73" y="72"/>
                    </a:cubicBezTo>
                    <a:cubicBezTo>
                      <a:pt x="73" y="73"/>
                      <a:pt x="72" y="74"/>
                      <a:pt x="71" y="74"/>
                    </a:cubicBezTo>
                    <a:cubicBezTo>
                      <a:pt x="71" y="74"/>
                      <a:pt x="71" y="73"/>
                      <a:pt x="71" y="72"/>
                    </a:cubicBezTo>
                    <a:cubicBezTo>
                      <a:pt x="71" y="71"/>
                      <a:pt x="72" y="70"/>
                      <a:pt x="72" y="70"/>
                    </a:cubicBezTo>
                    <a:cubicBezTo>
                      <a:pt x="72" y="70"/>
                      <a:pt x="72" y="69"/>
                      <a:pt x="72" y="68"/>
                    </a:cubicBezTo>
                    <a:cubicBezTo>
                      <a:pt x="72" y="67"/>
                      <a:pt x="74" y="67"/>
                      <a:pt x="74" y="67"/>
                    </a:cubicBezTo>
                    <a:cubicBezTo>
                      <a:pt x="75" y="64"/>
                      <a:pt x="75" y="64"/>
                      <a:pt x="75" y="64"/>
                    </a:cubicBezTo>
                    <a:cubicBezTo>
                      <a:pt x="75" y="64"/>
                      <a:pt x="76" y="65"/>
                      <a:pt x="76" y="65"/>
                    </a:cubicBezTo>
                    <a:close/>
                    <a:moveTo>
                      <a:pt x="5" y="56"/>
                    </a:moveTo>
                    <a:cubicBezTo>
                      <a:pt x="5" y="56"/>
                      <a:pt x="5" y="56"/>
                      <a:pt x="6" y="56"/>
                    </a:cubicBezTo>
                    <a:cubicBezTo>
                      <a:pt x="6" y="57"/>
                      <a:pt x="6" y="57"/>
                      <a:pt x="7" y="57"/>
                    </a:cubicBezTo>
                    <a:cubicBezTo>
                      <a:pt x="8" y="58"/>
                      <a:pt x="8" y="58"/>
                      <a:pt x="9" y="59"/>
                    </a:cubicBezTo>
                    <a:cubicBezTo>
                      <a:pt x="10" y="59"/>
                      <a:pt x="10" y="59"/>
                      <a:pt x="11" y="60"/>
                    </a:cubicBezTo>
                    <a:cubicBezTo>
                      <a:pt x="13" y="62"/>
                      <a:pt x="12" y="62"/>
                      <a:pt x="13" y="63"/>
                    </a:cubicBezTo>
                    <a:cubicBezTo>
                      <a:pt x="13" y="63"/>
                      <a:pt x="14" y="64"/>
                      <a:pt x="14" y="65"/>
                    </a:cubicBezTo>
                    <a:cubicBezTo>
                      <a:pt x="14" y="65"/>
                      <a:pt x="15" y="65"/>
                      <a:pt x="16" y="66"/>
                    </a:cubicBezTo>
                    <a:cubicBezTo>
                      <a:pt x="16" y="66"/>
                      <a:pt x="17" y="66"/>
                      <a:pt x="17" y="66"/>
                    </a:cubicBezTo>
                    <a:cubicBezTo>
                      <a:pt x="18" y="66"/>
                      <a:pt x="19" y="68"/>
                      <a:pt x="20" y="68"/>
                    </a:cubicBezTo>
                    <a:cubicBezTo>
                      <a:pt x="21" y="68"/>
                      <a:pt x="21" y="70"/>
                      <a:pt x="21" y="70"/>
                    </a:cubicBezTo>
                    <a:cubicBezTo>
                      <a:pt x="20" y="72"/>
                      <a:pt x="20" y="72"/>
                      <a:pt x="20" y="72"/>
                    </a:cubicBezTo>
                    <a:cubicBezTo>
                      <a:pt x="19" y="74"/>
                      <a:pt x="19" y="74"/>
                      <a:pt x="19" y="74"/>
                    </a:cubicBezTo>
                    <a:cubicBezTo>
                      <a:pt x="20" y="76"/>
                      <a:pt x="20" y="76"/>
                      <a:pt x="20" y="76"/>
                    </a:cubicBezTo>
                    <a:cubicBezTo>
                      <a:pt x="20" y="76"/>
                      <a:pt x="19" y="77"/>
                      <a:pt x="18" y="77"/>
                    </a:cubicBezTo>
                    <a:cubicBezTo>
                      <a:pt x="18" y="77"/>
                      <a:pt x="18" y="77"/>
                      <a:pt x="17" y="77"/>
                    </a:cubicBezTo>
                    <a:cubicBezTo>
                      <a:pt x="11" y="72"/>
                      <a:pt x="7" y="64"/>
                      <a:pt x="5" y="56"/>
                    </a:cubicBezTo>
                    <a:close/>
                  </a:path>
                </a:pathLst>
              </a:custGeom>
              <a:solidFill>
                <a:schemeClr val="l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110" b="1">
                  <a:solidFill>
                    <a:schemeClr val="dk1"/>
                  </a:solidFill>
                  <a:latin typeface="微软雅黑" panose="020B0503020204020204" pitchFamily="34" charset="-122"/>
                  <a:ea typeface="微软雅黑" panose="020B0503020204020204" pitchFamily="34" charset="-122"/>
                </a:endParaRPr>
              </a:p>
            </p:txBody>
          </p:sp>
          <p:sp>
            <p:nvSpPr>
              <p:cNvPr id="7" name="Freeform 97"/>
              <p:cNvSpPr/>
              <p:nvPr>
                <p:custDataLst>
                  <p:tags r:id="rId21"/>
                </p:custDataLst>
              </p:nvPr>
            </p:nvSpPr>
            <p:spPr bwMode="auto">
              <a:xfrm>
                <a:off x="3780324" y="-2904"/>
                <a:ext cx="88114" cy="2976499"/>
              </a:xfrm>
              <a:custGeom>
                <a:avLst/>
                <a:gdLst>
                  <a:gd name="T0" fmla="*/ 18 w 27"/>
                  <a:gd name="T1" fmla="*/ 0 h 1217"/>
                  <a:gd name="T2" fmla="*/ 14 w 27"/>
                  <a:gd name="T3" fmla="*/ 0 h 1217"/>
                  <a:gd name="T4" fmla="*/ 14 w 27"/>
                  <a:gd name="T5" fmla="*/ 1164 h 1217"/>
                  <a:gd name="T6" fmla="*/ 14 w 27"/>
                  <a:gd name="T7" fmla="*/ 1164 h 1217"/>
                  <a:gd name="T8" fmla="*/ 23 w 27"/>
                  <a:gd name="T9" fmla="*/ 1213 h 1217"/>
                  <a:gd name="T10" fmla="*/ 4 w 27"/>
                  <a:gd name="T11" fmla="*/ 1213 h 1217"/>
                  <a:gd name="T12" fmla="*/ 5 w 27"/>
                  <a:gd name="T13" fmla="*/ 1211 h 1217"/>
                  <a:gd name="T14" fmla="*/ 0 w 27"/>
                  <a:gd name="T15" fmla="*/ 1212 h 1217"/>
                  <a:gd name="T16" fmla="*/ 0 w 27"/>
                  <a:gd name="T17" fmla="*/ 1215 h 1217"/>
                  <a:gd name="T18" fmla="*/ 0 w 27"/>
                  <a:gd name="T19" fmla="*/ 1216 h 1217"/>
                  <a:gd name="T20" fmla="*/ 2 w 27"/>
                  <a:gd name="T21" fmla="*/ 1217 h 1217"/>
                  <a:gd name="T22" fmla="*/ 25 w 27"/>
                  <a:gd name="T23" fmla="*/ 1217 h 1217"/>
                  <a:gd name="T24" fmla="*/ 27 w 27"/>
                  <a:gd name="T25" fmla="*/ 1216 h 1217"/>
                  <a:gd name="T26" fmla="*/ 27 w 27"/>
                  <a:gd name="T27" fmla="*/ 1215 h 1217"/>
                  <a:gd name="T28" fmla="*/ 18 w 27"/>
                  <a:gd name="T29" fmla="*/ 1164 h 1217"/>
                  <a:gd name="T30" fmla="*/ 18 w 27"/>
                  <a:gd name="T31" fmla="*/ 0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1217">
                    <a:moveTo>
                      <a:pt x="18" y="0"/>
                    </a:moveTo>
                    <a:cubicBezTo>
                      <a:pt x="14" y="0"/>
                      <a:pt x="14" y="0"/>
                      <a:pt x="14" y="0"/>
                    </a:cubicBezTo>
                    <a:cubicBezTo>
                      <a:pt x="14" y="1164"/>
                      <a:pt x="14" y="1164"/>
                      <a:pt x="14" y="1164"/>
                    </a:cubicBezTo>
                    <a:cubicBezTo>
                      <a:pt x="14" y="1164"/>
                      <a:pt x="14" y="1164"/>
                      <a:pt x="14" y="1164"/>
                    </a:cubicBezTo>
                    <a:cubicBezTo>
                      <a:pt x="23" y="1213"/>
                      <a:pt x="23" y="1213"/>
                      <a:pt x="23" y="1213"/>
                    </a:cubicBezTo>
                    <a:cubicBezTo>
                      <a:pt x="4" y="1213"/>
                      <a:pt x="4" y="1213"/>
                      <a:pt x="4" y="1213"/>
                    </a:cubicBezTo>
                    <a:cubicBezTo>
                      <a:pt x="5" y="1211"/>
                      <a:pt x="5" y="1211"/>
                      <a:pt x="5" y="1211"/>
                    </a:cubicBezTo>
                    <a:cubicBezTo>
                      <a:pt x="0" y="1212"/>
                      <a:pt x="0" y="1212"/>
                      <a:pt x="0" y="1212"/>
                    </a:cubicBezTo>
                    <a:cubicBezTo>
                      <a:pt x="0" y="1215"/>
                      <a:pt x="0" y="1215"/>
                      <a:pt x="0" y="1215"/>
                    </a:cubicBezTo>
                    <a:cubicBezTo>
                      <a:pt x="0" y="1215"/>
                      <a:pt x="0" y="1216"/>
                      <a:pt x="0" y="1216"/>
                    </a:cubicBezTo>
                    <a:cubicBezTo>
                      <a:pt x="1" y="1217"/>
                      <a:pt x="1" y="1217"/>
                      <a:pt x="2" y="1217"/>
                    </a:cubicBezTo>
                    <a:cubicBezTo>
                      <a:pt x="25" y="1217"/>
                      <a:pt x="25" y="1217"/>
                      <a:pt x="25" y="1217"/>
                    </a:cubicBezTo>
                    <a:cubicBezTo>
                      <a:pt x="26" y="1217"/>
                      <a:pt x="26" y="1217"/>
                      <a:pt x="27" y="1216"/>
                    </a:cubicBezTo>
                    <a:cubicBezTo>
                      <a:pt x="27" y="1216"/>
                      <a:pt x="27" y="1215"/>
                      <a:pt x="27" y="1215"/>
                    </a:cubicBezTo>
                    <a:cubicBezTo>
                      <a:pt x="18" y="1164"/>
                      <a:pt x="18" y="1164"/>
                      <a:pt x="18" y="1164"/>
                    </a:cubicBezTo>
                    <a:lnTo>
                      <a:pt x="18" y="0"/>
                    </a:ln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110" b="1" dirty="0">
                  <a:solidFill>
                    <a:schemeClr val="dk1"/>
                  </a:solidFill>
                  <a:latin typeface="微软雅黑" panose="020B0503020204020204" pitchFamily="34" charset="-122"/>
                  <a:ea typeface="微软雅黑" panose="020B0503020204020204" pitchFamily="34" charset="-122"/>
                </a:endParaRPr>
              </a:p>
            </p:txBody>
          </p:sp>
        </p:grpSp>
        <p:sp>
          <p:nvSpPr>
            <p:cNvPr id="69" name="文本框 68"/>
            <p:cNvSpPr txBox="1"/>
            <p:nvPr>
              <p:custDataLst>
                <p:tags r:id="rId22"/>
              </p:custDataLst>
            </p:nvPr>
          </p:nvSpPr>
          <p:spPr>
            <a:xfrm>
              <a:off x="3425" y="6601"/>
              <a:ext cx="1274" cy="575"/>
            </a:xfrm>
            <a:prstGeom prst="rect">
              <a:avLst/>
            </a:prstGeom>
            <a:noFill/>
          </p:spPr>
          <p:txBody>
            <a:bodyPr wrap="square" rtlCol="0">
              <a:spAutoFit/>
            </a:bodyPr>
            <a:lstStyle/>
            <a:p>
              <a:pPr marL="0" lvl="0" indent="0" algn="ctr">
                <a:lnSpc>
                  <a:spcPct val="130000"/>
                </a:lnSpc>
                <a:spcBef>
                  <a:spcPts val="0"/>
                </a:spcBef>
                <a:spcAft>
                  <a:spcPts val="0"/>
                </a:spcAft>
                <a:buSzPct val="100000"/>
              </a:pPr>
              <a:r>
                <a:rPr lang="zh-CN" altLang="en-US" sz="2110" b="1">
                  <a:solidFill>
                    <a:schemeClr val="lt1"/>
                  </a:solidFill>
                  <a:latin typeface="Times New Roman" panose="02020603050405020304" charset="0"/>
                  <a:ea typeface="微软雅黑" panose="020B0503020204020204" pitchFamily="34" charset="-122"/>
                </a:rPr>
                <a:t>不严肃</a:t>
              </a:r>
              <a:endParaRPr lang="zh-CN" altLang="en-US" sz="2110" b="1">
                <a:solidFill>
                  <a:schemeClr val="lt1"/>
                </a:solidFill>
                <a:latin typeface="Times New Roman" panose="02020603050405020304" charset="0"/>
                <a:ea typeface="微软雅黑" panose="020B0503020204020204" pitchFamily="34" charset="-122"/>
              </a:endParaRPr>
            </a:p>
          </p:txBody>
        </p:sp>
        <p:grpSp>
          <p:nvGrpSpPr>
            <p:cNvPr id="65" name="组合 64"/>
            <p:cNvGrpSpPr/>
            <p:nvPr>
              <p:custDataLst>
                <p:tags r:id="rId23"/>
              </p:custDataLst>
            </p:nvPr>
          </p:nvGrpSpPr>
          <p:grpSpPr>
            <a:xfrm>
              <a:off x="5166" y="2516"/>
              <a:ext cx="1977" cy="3185"/>
              <a:chOff x="4636048" y="-2904"/>
              <a:chExt cx="1842379" cy="2968156"/>
            </a:xfrm>
          </p:grpSpPr>
          <p:grpSp>
            <p:nvGrpSpPr>
              <p:cNvPr id="8" name="组合 7"/>
              <p:cNvGrpSpPr/>
              <p:nvPr/>
            </p:nvGrpSpPr>
            <p:grpSpPr>
              <a:xfrm>
                <a:off x="4636048" y="978986"/>
                <a:ext cx="1842379" cy="1986266"/>
                <a:chOff x="4950466" y="1079285"/>
                <a:chExt cx="1870075" cy="2016125"/>
              </a:xfrm>
            </p:grpSpPr>
            <p:sp>
              <p:nvSpPr>
                <p:cNvPr id="50" name="Freeform 61"/>
                <p:cNvSpPr>
                  <a:spLocks noEditPoints="1"/>
                </p:cNvSpPr>
                <p:nvPr>
                  <p:custDataLst>
                    <p:tags r:id="rId24"/>
                  </p:custDataLst>
                </p:nvPr>
              </p:nvSpPr>
              <p:spPr bwMode="auto">
                <a:xfrm>
                  <a:off x="4950466" y="1228510"/>
                  <a:ext cx="1870075" cy="1866900"/>
                </a:xfrm>
                <a:custGeom>
                  <a:avLst/>
                  <a:gdLst>
                    <a:gd name="T0" fmla="*/ 284 w 567"/>
                    <a:gd name="T1" fmla="*/ 0 h 567"/>
                    <a:gd name="T2" fmla="*/ 0 w 567"/>
                    <a:gd name="T3" fmla="*/ 284 h 567"/>
                    <a:gd name="T4" fmla="*/ 284 w 567"/>
                    <a:gd name="T5" fmla="*/ 567 h 567"/>
                    <a:gd name="T6" fmla="*/ 567 w 567"/>
                    <a:gd name="T7" fmla="*/ 284 h 567"/>
                    <a:gd name="T8" fmla="*/ 284 w 567"/>
                    <a:gd name="T9" fmla="*/ 0 h 567"/>
                    <a:gd name="T10" fmla="*/ 284 w 567"/>
                    <a:gd name="T11" fmla="*/ 142 h 567"/>
                    <a:gd name="T12" fmla="*/ 229 w 567"/>
                    <a:gd name="T13" fmla="*/ 87 h 567"/>
                    <a:gd name="T14" fmla="*/ 284 w 567"/>
                    <a:gd name="T15" fmla="*/ 33 h 567"/>
                    <a:gd name="T16" fmla="*/ 339 w 567"/>
                    <a:gd name="T17" fmla="*/ 87 h 567"/>
                    <a:gd name="T18" fmla="*/ 284 w 567"/>
                    <a:gd name="T19" fmla="*/ 142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7" h="567">
                      <a:moveTo>
                        <a:pt x="284" y="0"/>
                      </a:moveTo>
                      <a:cubicBezTo>
                        <a:pt x="127" y="0"/>
                        <a:pt x="0" y="127"/>
                        <a:pt x="0" y="284"/>
                      </a:cubicBezTo>
                      <a:cubicBezTo>
                        <a:pt x="0" y="440"/>
                        <a:pt x="127" y="567"/>
                        <a:pt x="284" y="567"/>
                      </a:cubicBezTo>
                      <a:cubicBezTo>
                        <a:pt x="441" y="567"/>
                        <a:pt x="567" y="440"/>
                        <a:pt x="567" y="284"/>
                      </a:cubicBezTo>
                      <a:cubicBezTo>
                        <a:pt x="567" y="127"/>
                        <a:pt x="441" y="0"/>
                        <a:pt x="284" y="0"/>
                      </a:cubicBezTo>
                      <a:close/>
                      <a:moveTo>
                        <a:pt x="284" y="142"/>
                      </a:moveTo>
                      <a:cubicBezTo>
                        <a:pt x="254" y="142"/>
                        <a:pt x="229" y="118"/>
                        <a:pt x="229" y="87"/>
                      </a:cubicBezTo>
                      <a:cubicBezTo>
                        <a:pt x="229" y="57"/>
                        <a:pt x="254" y="33"/>
                        <a:pt x="284" y="33"/>
                      </a:cubicBezTo>
                      <a:cubicBezTo>
                        <a:pt x="314" y="33"/>
                        <a:pt x="339" y="57"/>
                        <a:pt x="339" y="87"/>
                      </a:cubicBezTo>
                      <a:cubicBezTo>
                        <a:pt x="339" y="118"/>
                        <a:pt x="314" y="142"/>
                        <a:pt x="284" y="142"/>
                      </a:cubicBezTo>
                      <a:close/>
                    </a:path>
                  </a:pathLst>
                </a:custGeom>
                <a:solidFill>
                  <a:schemeClr val="l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110" b="1">
                    <a:solidFill>
                      <a:schemeClr val="dk1"/>
                    </a:solidFill>
                    <a:latin typeface="微软雅黑" panose="020B0503020204020204" pitchFamily="34" charset="-122"/>
                    <a:ea typeface="微软雅黑" panose="020B0503020204020204" pitchFamily="34" charset="-122"/>
                  </a:endParaRPr>
                </a:p>
              </p:txBody>
            </p:sp>
            <p:sp>
              <p:nvSpPr>
                <p:cNvPr id="51" name="Freeform 62"/>
                <p:cNvSpPr>
                  <a:spLocks noEditPoints="1"/>
                </p:cNvSpPr>
                <p:nvPr>
                  <p:custDataLst>
                    <p:tags r:id="rId25"/>
                  </p:custDataLst>
                </p:nvPr>
              </p:nvSpPr>
              <p:spPr bwMode="auto">
                <a:xfrm>
                  <a:off x="4950466" y="1228510"/>
                  <a:ext cx="1870075" cy="1866900"/>
                </a:xfrm>
                <a:custGeom>
                  <a:avLst/>
                  <a:gdLst>
                    <a:gd name="T0" fmla="*/ 284 w 567"/>
                    <a:gd name="T1" fmla="*/ 0 h 567"/>
                    <a:gd name="T2" fmla="*/ 0 w 567"/>
                    <a:gd name="T3" fmla="*/ 284 h 567"/>
                    <a:gd name="T4" fmla="*/ 284 w 567"/>
                    <a:gd name="T5" fmla="*/ 567 h 567"/>
                    <a:gd name="T6" fmla="*/ 567 w 567"/>
                    <a:gd name="T7" fmla="*/ 284 h 567"/>
                    <a:gd name="T8" fmla="*/ 284 w 567"/>
                    <a:gd name="T9" fmla="*/ 0 h 567"/>
                    <a:gd name="T10" fmla="*/ 284 w 567"/>
                    <a:gd name="T11" fmla="*/ 142 h 567"/>
                    <a:gd name="T12" fmla="*/ 229 w 567"/>
                    <a:gd name="T13" fmla="*/ 87 h 567"/>
                    <a:gd name="T14" fmla="*/ 284 w 567"/>
                    <a:gd name="T15" fmla="*/ 33 h 567"/>
                    <a:gd name="T16" fmla="*/ 339 w 567"/>
                    <a:gd name="T17" fmla="*/ 87 h 567"/>
                    <a:gd name="T18" fmla="*/ 284 w 567"/>
                    <a:gd name="T19" fmla="*/ 142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7" h="567">
                      <a:moveTo>
                        <a:pt x="284" y="0"/>
                      </a:moveTo>
                      <a:cubicBezTo>
                        <a:pt x="127" y="0"/>
                        <a:pt x="0" y="127"/>
                        <a:pt x="0" y="284"/>
                      </a:cubicBezTo>
                      <a:cubicBezTo>
                        <a:pt x="0" y="440"/>
                        <a:pt x="127" y="567"/>
                        <a:pt x="284" y="567"/>
                      </a:cubicBezTo>
                      <a:cubicBezTo>
                        <a:pt x="441" y="567"/>
                        <a:pt x="567" y="440"/>
                        <a:pt x="567" y="284"/>
                      </a:cubicBezTo>
                      <a:cubicBezTo>
                        <a:pt x="567" y="127"/>
                        <a:pt x="441" y="0"/>
                        <a:pt x="284" y="0"/>
                      </a:cubicBezTo>
                      <a:close/>
                      <a:moveTo>
                        <a:pt x="284" y="142"/>
                      </a:moveTo>
                      <a:cubicBezTo>
                        <a:pt x="254" y="142"/>
                        <a:pt x="229" y="118"/>
                        <a:pt x="229" y="87"/>
                      </a:cubicBezTo>
                      <a:cubicBezTo>
                        <a:pt x="229" y="57"/>
                        <a:pt x="254" y="33"/>
                        <a:pt x="284" y="33"/>
                      </a:cubicBezTo>
                      <a:cubicBezTo>
                        <a:pt x="314" y="33"/>
                        <a:pt x="339" y="57"/>
                        <a:pt x="339" y="87"/>
                      </a:cubicBezTo>
                      <a:cubicBezTo>
                        <a:pt x="339" y="118"/>
                        <a:pt x="314" y="142"/>
                        <a:pt x="284" y="142"/>
                      </a:cubicBezTo>
                      <a:close/>
                    </a:path>
                  </a:pathLst>
                </a:custGeom>
                <a:solidFill>
                  <a:schemeClr val="lt1"/>
                </a:solidFill>
                <a:ln>
                  <a:noFill/>
                </a:ln>
              </p:spPr>
              <p:txBody>
                <a:bodyPr vert="horz" wrap="square" lIns="96435" tIns="48217" rIns="96435" bIns="48217" numCol="1" anchor="t" anchorCtr="0" compatLnSpc="1"/>
                <a:lstStyle/>
                <a:p>
                  <a:pPr algn="ctr"/>
                  <a:endParaRPr lang="zh-CN" altLang="en-US" sz="2110" b="1">
                    <a:solidFill>
                      <a:schemeClr val="dk1"/>
                    </a:solidFill>
                    <a:latin typeface="微软雅黑" panose="020B0503020204020204" pitchFamily="34" charset="-122"/>
                    <a:ea typeface="微软雅黑" panose="020B0503020204020204" pitchFamily="34" charset="-122"/>
                  </a:endParaRPr>
                </a:p>
              </p:txBody>
            </p:sp>
            <p:sp>
              <p:nvSpPr>
                <p:cNvPr id="52" name="Freeform 63"/>
                <p:cNvSpPr>
                  <a:spLocks noEditPoints="1"/>
                </p:cNvSpPr>
                <p:nvPr>
                  <p:custDataLst>
                    <p:tags r:id="rId26"/>
                  </p:custDataLst>
                </p:nvPr>
              </p:nvSpPr>
              <p:spPr bwMode="auto">
                <a:xfrm>
                  <a:off x="4990154" y="1268198"/>
                  <a:ext cx="1793875" cy="1790700"/>
                </a:xfrm>
                <a:custGeom>
                  <a:avLst/>
                  <a:gdLst>
                    <a:gd name="T0" fmla="*/ 272 w 544"/>
                    <a:gd name="T1" fmla="*/ 0 h 544"/>
                    <a:gd name="T2" fmla="*/ 0 w 544"/>
                    <a:gd name="T3" fmla="*/ 272 h 544"/>
                    <a:gd name="T4" fmla="*/ 272 w 544"/>
                    <a:gd name="T5" fmla="*/ 544 h 544"/>
                    <a:gd name="T6" fmla="*/ 544 w 544"/>
                    <a:gd name="T7" fmla="*/ 272 h 544"/>
                    <a:gd name="T8" fmla="*/ 272 w 544"/>
                    <a:gd name="T9" fmla="*/ 0 h 544"/>
                    <a:gd name="T10" fmla="*/ 272 w 544"/>
                    <a:gd name="T11" fmla="*/ 130 h 544"/>
                    <a:gd name="T12" fmla="*/ 217 w 544"/>
                    <a:gd name="T13" fmla="*/ 75 h 544"/>
                    <a:gd name="T14" fmla="*/ 272 w 544"/>
                    <a:gd name="T15" fmla="*/ 21 h 544"/>
                    <a:gd name="T16" fmla="*/ 327 w 544"/>
                    <a:gd name="T17" fmla="*/ 75 h 544"/>
                    <a:gd name="T18" fmla="*/ 272 w 544"/>
                    <a:gd name="T19" fmla="*/ 13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4" h="544">
                      <a:moveTo>
                        <a:pt x="272" y="0"/>
                      </a:moveTo>
                      <a:cubicBezTo>
                        <a:pt x="122" y="0"/>
                        <a:pt x="0" y="121"/>
                        <a:pt x="0" y="272"/>
                      </a:cubicBezTo>
                      <a:cubicBezTo>
                        <a:pt x="0" y="422"/>
                        <a:pt x="122" y="544"/>
                        <a:pt x="272" y="544"/>
                      </a:cubicBezTo>
                      <a:cubicBezTo>
                        <a:pt x="422" y="544"/>
                        <a:pt x="544" y="422"/>
                        <a:pt x="544" y="272"/>
                      </a:cubicBezTo>
                      <a:cubicBezTo>
                        <a:pt x="544" y="121"/>
                        <a:pt x="422" y="0"/>
                        <a:pt x="272" y="0"/>
                      </a:cubicBezTo>
                      <a:close/>
                      <a:moveTo>
                        <a:pt x="272" y="130"/>
                      </a:moveTo>
                      <a:cubicBezTo>
                        <a:pt x="242" y="130"/>
                        <a:pt x="217" y="106"/>
                        <a:pt x="217" y="75"/>
                      </a:cubicBezTo>
                      <a:cubicBezTo>
                        <a:pt x="217" y="45"/>
                        <a:pt x="242" y="21"/>
                        <a:pt x="272" y="21"/>
                      </a:cubicBezTo>
                      <a:cubicBezTo>
                        <a:pt x="302" y="21"/>
                        <a:pt x="327" y="45"/>
                        <a:pt x="327" y="75"/>
                      </a:cubicBezTo>
                      <a:cubicBezTo>
                        <a:pt x="327" y="106"/>
                        <a:pt x="302" y="130"/>
                        <a:pt x="272" y="13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110" b="1">
                    <a:solidFill>
                      <a:schemeClr val="dk1"/>
                    </a:solidFill>
                    <a:latin typeface="微软雅黑" panose="020B0503020204020204" pitchFamily="34" charset="-122"/>
                    <a:ea typeface="微软雅黑" panose="020B0503020204020204" pitchFamily="34" charset="-122"/>
                  </a:endParaRPr>
                </a:p>
              </p:txBody>
            </p:sp>
            <p:sp>
              <p:nvSpPr>
                <p:cNvPr id="53" name="Freeform 64"/>
                <p:cNvSpPr>
                  <a:spLocks noEditPoints="1"/>
                </p:cNvSpPr>
                <p:nvPr>
                  <p:custDataLst>
                    <p:tags r:id="rId27"/>
                  </p:custDataLst>
                </p:nvPr>
              </p:nvSpPr>
              <p:spPr bwMode="auto">
                <a:xfrm>
                  <a:off x="5669604" y="1296773"/>
                  <a:ext cx="434975" cy="434975"/>
                </a:xfrm>
                <a:custGeom>
                  <a:avLst/>
                  <a:gdLst>
                    <a:gd name="T0" fmla="*/ 66 w 132"/>
                    <a:gd name="T1" fmla="*/ 0 h 132"/>
                    <a:gd name="T2" fmla="*/ 0 w 132"/>
                    <a:gd name="T3" fmla="*/ 66 h 132"/>
                    <a:gd name="T4" fmla="*/ 66 w 132"/>
                    <a:gd name="T5" fmla="*/ 132 h 132"/>
                    <a:gd name="T6" fmla="*/ 132 w 132"/>
                    <a:gd name="T7" fmla="*/ 66 h 132"/>
                    <a:gd name="T8" fmla="*/ 66 w 132"/>
                    <a:gd name="T9" fmla="*/ 0 h 132"/>
                    <a:gd name="T10" fmla="*/ 66 w 132"/>
                    <a:gd name="T11" fmla="*/ 121 h 132"/>
                    <a:gd name="T12" fmla="*/ 11 w 132"/>
                    <a:gd name="T13" fmla="*/ 66 h 132"/>
                    <a:gd name="T14" fmla="*/ 66 w 132"/>
                    <a:gd name="T15" fmla="*/ 12 h 132"/>
                    <a:gd name="T16" fmla="*/ 121 w 132"/>
                    <a:gd name="T17" fmla="*/ 66 h 132"/>
                    <a:gd name="T18" fmla="*/ 66 w 132"/>
                    <a:gd name="T19" fmla="*/ 12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0"/>
                      </a:moveTo>
                      <a:cubicBezTo>
                        <a:pt x="30" y="0"/>
                        <a:pt x="0" y="30"/>
                        <a:pt x="0" y="66"/>
                      </a:cubicBezTo>
                      <a:cubicBezTo>
                        <a:pt x="0" y="103"/>
                        <a:pt x="30" y="132"/>
                        <a:pt x="66" y="132"/>
                      </a:cubicBezTo>
                      <a:cubicBezTo>
                        <a:pt x="102" y="132"/>
                        <a:pt x="132" y="103"/>
                        <a:pt x="132" y="66"/>
                      </a:cubicBezTo>
                      <a:cubicBezTo>
                        <a:pt x="132" y="30"/>
                        <a:pt x="102" y="0"/>
                        <a:pt x="66" y="0"/>
                      </a:cubicBezTo>
                      <a:close/>
                      <a:moveTo>
                        <a:pt x="66" y="121"/>
                      </a:moveTo>
                      <a:cubicBezTo>
                        <a:pt x="36" y="121"/>
                        <a:pt x="11" y="97"/>
                        <a:pt x="11" y="66"/>
                      </a:cubicBezTo>
                      <a:cubicBezTo>
                        <a:pt x="11" y="36"/>
                        <a:pt x="36" y="12"/>
                        <a:pt x="66" y="12"/>
                      </a:cubicBezTo>
                      <a:cubicBezTo>
                        <a:pt x="96" y="12"/>
                        <a:pt x="121" y="36"/>
                        <a:pt x="121" y="66"/>
                      </a:cubicBezTo>
                      <a:cubicBezTo>
                        <a:pt x="121" y="97"/>
                        <a:pt x="96" y="121"/>
                        <a:pt x="66" y="121"/>
                      </a:cubicBezTo>
                      <a:close/>
                    </a:path>
                  </a:pathLst>
                </a:custGeom>
                <a:solidFill>
                  <a:schemeClr val="lt1"/>
                </a:solidFill>
                <a:ln>
                  <a:noFill/>
                </a:ln>
              </p:spPr>
              <p:txBody>
                <a:bodyPr vert="horz" wrap="square" lIns="96435" tIns="48217" rIns="96435" bIns="48217" numCol="1" anchor="t" anchorCtr="0" compatLnSpc="1"/>
                <a:lstStyle/>
                <a:p>
                  <a:pPr algn="ctr"/>
                  <a:endParaRPr lang="zh-CN" altLang="en-US" sz="2110" b="1">
                    <a:solidFill>
                      <a:schemeClr val="dk1"/>
                    </a:solidFill>
                    <a:latin typeface="微软雅黑" panose="020B0503020204020204" pitchFamily="34" charset="-122"/>
                    <a:ea typeface="微软雅黑" panose="020B0503020204020204" pitchFamily="34" charset="-122"/>
                  </a:endParaRPr>
                </a:p>
              </p:txBody>
            </p:sp>
            <p:sp>
              <p:nvSpPr>
                <p:cNvPr id="54" name="Freeform 66"/>
                <p:cNvSpPr/>
                <p:nvPr>
                  <p:custDataLst>
                    <p:tags r:id="rId28"/>
                  </p:custDataLst>
                </p:nvPr>
              </p:nvSpPr>
              <p:spPr bwMode="auto">
                <a:xfrm>
                  <a:off x="5820416" y="1079285"/>
                  <a:ext cx="66675" cy="149225"/>
                </a:xfrm>
                <a:custGeom>
                  <a:avLst/>
                  <a:gdLst>
                    <a:gd name="T0" fmla="*/ 20 w 20"/>
                    <a:gd name="T1" fmla="*/ 31 h 45"/>
                    <a:gd name="T2" fmla="*/ 20 w 20"/>
                    <a:gd name="T3" fmla="*/ 31 h 45"/>
                    <a:gd name="T4" fmla="*/ 20 w 20"/>
                    <a:gd name="T5" fmla="*/ 20 h 45"/>
                    <a:gd name="T6" fmla="*/ 20 w 20"/>
                    <a:gd name="T7" fmla="*/ 19 h 45"/>
                    <a:gd name="T8" fmla="*/ 4 w 20"/>
                    <a:gd name="T9" fmla="*/ 1 h 45"/>
                    <a:gd name="T10" fmla="*/ 1 w 20"/>
                    <a:gd name="T11" fmla="*/ 1 h 45"/>
                    <a:gd name="T12" fmla="*/ 1 w 20"/>
                    <a:gd name="T13" fmla="*/ 4 h 45"/>
                    <a:gd name="T14" fmla="*/ 1 w 20"/>
                    <a:gd name="T15" fmla="*/ 4 h 45"/>
                    <a:gd name="T16" fmla="*/ 16 w 20"/>
                    <a:gd name="T17" fmla="*/ 21 h 45"/>
                    <a:gd name="T18" fmla="*/ 16 w 20"/>
                    <a:gd name="T19" fmla="*/ 30 h 45"/>
                    <a:gd name="T20" fmla="*/ 13 w 20"/>
                    <a:gd name="T21" fmla="*/ 45 h 45"/>
                    <a:gd name="T22" fmla="*/ 17 w 20"/>
                    <a:gd name="T23" fmla="*/ 45 h 45"/>
                    <a:gd name="T24" fmla="*/ 20 w 20"/>
                    <a:gd name="T25" fmla="*/ 3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5">
                      <a:moveTo>
                        <a:pt x="20" y="31"/>
                      </a:moveTo>
                      <a:cubicBezTo>
                        <a:pt x="20" y="31"/>
                        <a:pt x="20" y="31"/>
                        <a:pt x="20" y="31"/>
                      </a:cubicBezTo>
                      <a:cubicBezTo>
                        <a:pt x="20" y="20"/>
                        <a:pt x="20" y="20"/>
                        <a:pt x="20" y="20"/>
                      </a:cubicBezTo>
                      <a:cubicBezTo>
                        <a:pt x="20" y="20"/>
                        <a:pt x="20" y="19"/>
                        <a:pt x="20" y="19"/>
                      </a:cubicBezTo>
                      <a:cubicBezTo>
                        <a:pt x="4" y="1"/>
                        <a:pt x="4" y="1"/>
                        <a:pt x="4" y="1"/>
                      </a:cubicBezTo>
                      <a:cubicBezTo>
                        <a:pt x="3" y="1"/>
                        <a:pt x="2" y="0"/>
                        <a:pt x="1" y="1"/>
                      </a:cubicBezTo>
                      <a:cubicBezTo>
                        <a:pt x="0" y="2"/>
                        <a:pt x="0" y="3"/>
                        <a:pt x="1" y="4"/>
                      </a:cubicBezTo>
                      <a:cubicBezTo>
                        <a:pt x="1" y="4"/>
                        <a:pt x="1" y="4"/>
                        <a:pt x="1" y="4"/>
                      </a:cubicBezTo>
                      <a:cubicBezTo>
                        <a:pt x="16" y="21"/>
                        <a:pt x="16" y="21"/>
                        <a:pt x="16" y="21"/>
                      </a:cubicBezTo>
                      <a:cubicBezTo>
                        <a:pt x="16" y="30"/>
                        <a:pt x="16" y="30"/>
                        <a:pt x="16" y="30"/>
                      </a:cubicBezTo>
                      <a:cubicBezTo>
                        <a:pt x="13" y="45"/>
                        <a:pt x="13" y="45"/>
                        <a:pt x="13" y="45"/>
                      </a:cubicBezTo>
                      <a:cubicBezTo>
                        <a:pt x="17" y="45"/>
                        <a:pt x="17" y="45"/>
                        <a:pt x="17" y="45"/>
                      </a:cubicBezTo>
                      <a:lnTo>
                        <a:pt x="20" y="31"/>
                      </a:ln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110" b="1">
                    <a:solidFill>
                      <a:schemeClr val="dk1"/>
                    </a:solidFill>
                    <a:latin typeface="微软雅黑" panose="020B0503020204020204" pitchFamily="34" charset="-122"/>
                    <a:ea typeface="微软雅黑" panose="020B0503020204020204" pitchFamily="34" charset="-122"/>
                  </a:endParaRPr>
                </a:p>
              </p:txBody>
            </p:sp>
            <p:sp>
              <p:nvSpPr>
                <p:cNvPr id="55" name="Freeform 67"/>
                <p:cNvSpPr/>
                <p:nvPr>
                  <p:custDataLst>
                    <p:tags r:id="rId29"/>
                  </p:custDataLst>
                </p:nvPr>
              </p:nvSpPr>
              <p:spPr bwMode="auto">
                <a:xfrm>
                  <a:off x="5868041" y="1145960"/>
                  <a:ext cx="38100" cy="12700"/>
                </a:xfrm>
                <a:custGeom>
                  <a:avLst/>
                  <a:gdLst>
                    <a:gd name="T0" fmla="*/ 2 w 12"/>
                    <a:gd name="T1" fmla="*/ 4 h 4"/>
                    <a:gd name="T2" fmla="*/ 10 w 12"/>
                    <a:gd name="T3" fmla="*/ 4 h 4"/>
                    <a:gd name="T4" fmla="*/ 12 w 12"/>
                    <a:gd name="T5" fmla="*/ 2 h 4"/>
                    <a:gd name="T6" fmla="*/ 10 w 12"/>
                    <a:gd name="T7" fmla="*/ 0 h 4"/>
                    <a:gd name="T8" fmla="*/ 2 w 12"/>
                    <a:gd name="T9" fmla="*/ 0 h 4"/>
                    <a:gd name="T10" fmla="*/ 0 w 12"/>
                    <a:gd name="T11" fmla="*/ 2 h 4"/>
                    <a:gd name="T12" fmla="*/ 2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2" y="4"/>
                      </a:moveTo>
                      <a:cubicBezTo>
                        <a:pt x="10" y="4"/>
                        <a:pt x="10" y="4"/>
                        <a:pt x="10" y="4"/>
                      </a:cubicBezTo>
                      <a:cubicBezTo>
                        <a:pt x="11" y="4"/>
                        <a:pt x="12" y="4"/>
                        <a:pt x="12" y="2"/>
                      </a:cubicBezTo>
                      <a:cubicBezTo>
                        <a:pt x="12" y="1"/>
                        <a:pt x="11" y="0"/>
                        <a:pt x="10" y="0"/>
                      </a:cubicBezTo>
                      <a:cubicBezTo>
                        <a:pt x="2" y="0"/>
                        <a:pt x="2" y="0"/>
                        <a:pt x="2" y="0"/>
                      </a:cubicBezTo>
                      <a:cubicBezTo>
                        <a:pt x="1" y="0"/>
                        <a:pt x="0" y="1"/>
                        <a:pt x="0" y="2"/>
                      </a:cubicBezTo>
                      <a:cubicBezTo>
                        <a:pt x="0" y="4"/>
                        <a:pt x="1" y="4"/>
                        <a:pt x="2" y="4"/>
                      </a:cubicBezTo>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110" b="1">
                    <a:solidFill>
                      <a:schemeClr val="dk1"/>
                    </a:solidFill>
                    <a:latin typeface="微软雅黑" panose="020B0503020204020204" pitchFamily="34" charset="-122"/>
                    <a:ea typeface="微软雅黑" panose="020B0503020204020204" pitchFamily="34" charset="-122"/>
                  </a:endParaRPr>
                </a:p>
              </p:txBody>
            </p:sp>
            <p:sp>
              <p:nvSpPr>
                <p:cNvPr id="56" name="Freeform 68"/>
                <p:cNvSpPr/>
                <p:nvPr>
                  <p:custDataLst>
                    <p:tags r:id="rId30"/>
                  </p:custDataLst>
                </p:nvPr>
              </p:nvSpPr>
              <p:spPr bwMode="auto">
                <a:xfrm>
                  <a:off x="5868041" y="1161835"/>
                  <a:ext cx="38100" cy="14288"/>
                </a:xfrm>
                <a:custGeom>
                  <a:avLst/>
                  <a:gdLst>
                    <a:gd name="T0" fmla="*/ 2 w 12"/>
                    <a:gd name="T1" fmla="*/ 4 h 4"/>
                    <a:gd name="T2" fmla="*/ 10 w 12"/>
                    <a:gd name="T3" fmla="*/ 4 h 4"/>
                    <a:gd name="T4" fmla="*/ 12 w 12"/>
                    <a:gd name="T5" fmla="*/ 2 h 4"/>
                    <a:gd name="T6" fmla="*/ 10 w 12"/>
                    <a:gd name="T7" fmla="*/ 0 h 4"/>
                    <a:gd name="T8" fmla="*/ 2 w 12"/>
                    <a:gd name="T9" fmla="*/ 0 h 4"/>
                    <a:gd name="T10" fmla="*/ 0 w 12"/>
                    <a:gd name="T11" fmla="*/ 2 h 4"/>
                    <a:gd name="T12" fmla="*/ 2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2" y="4"/>
                      </a:moveTo>
                      <a:cubicBezTo>
                        <a:pt x="10" y="4"/>
                        <a:pt x="10" y="4"/>
                        <a:pt x="10" y="4"/>
                      </a:cubicBezTo>
                      <a:cubicBezTo>
                        <a:pt x="11" y="4"/>
                        <a:pt x="12" y="3"/>
                        <a:pt x="12" y="2"/>
                      </a:cubicBezTo>
                      <a:cubicBezTo>
                        <a:pt x="12" y="1"/>
                        <a:pt x="11" y="0"/>
                        <a:pt x="10" y="0"/>
                      </a:cubicBezTo>
                      <a:cubicBezTo>
                        <a:pt x="2" y="0"/>
                        <a:pt x="2" y="0"/>
                        <a:pt x="2" y="0"/>
                      </a:cubicBezTo>
                      <a:cubicBezTo>
                        <a:pt x="1" y="0"/>
                        <a:pt x="0" y="1"/>
                        <a:pt x="0" y="2"/>
                      </a:cubicBezTo>
                      <a:cubicBezTo>
                        <a:pt x="0" y="3"/>
                        <a:pt x="1" y="4"/>
                        <a:pt x="2" y="4"/>
                      </a:cubicBezTo>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110" b="1">
                    <a:solidFill>
                      <a:schemeClr val="dk1"/>
                    </a:solidFill>
                    <a:latin typeface="微软雅黑" panose="020B0503020204020204" pitchFamily="34" charset="-122"/>
                    <a:ea typeface="微软雅黑" panose="020B0503020204020204" pitchFamily="34" charset="-122"/>
                  </a:endParaRPr>
                </a:p>
              </p:txBody>
            </p:sp>
            <p:sp>
              <p:nvSpPr>
                <p:cNvPr id="59" name="Freeform 71"/>
                <p:cNvSpPr/>
                <p:nvPr>
                  <p:custDataLst>
                    <p:tags r:id="rId31"/>
                  </p:custDataLst>
                </p:nvPr>
              </p:nvSpPr>
              <p:spPr bwMode="auto">
                <a:xfrm>
                  <a:off x="5794086" y="2090427"/>
                  <a:ext cx="165100" cy="46038"/>
                </a:xfrm>
                <a:custGeom>
                  <a:avLst/>
                  <a:gdLst>
                    <a:gd name="T0" fmla="*/ 47 w 50"/>
                    <a:gd name="T1" fmla="*/ 14 h 14"/>
                    <a:gd name="T2" fmla="*/ 3 w 50"/>
                    <a:gd name="T3" fmla="*/ 14 h 14"/>
                    <a:gd name="T4" fmla="*/ 0 w 50"/>
                    <a:gd name="T5" fmla="*/ 12 h 14"/>
                    <a:gd name="T6" fmla="*/ 1 w 50"/>
                    <a:gd name="T7" fmla="*/ 10 h 14"/>
                    <a:gd name="T8" fmla="*/ 10 w 50"/>
                    <a:gd name="T9" fmla="*/ 0 h 14"/>
                    <a:gd name="T10" fmla="*/ 40 w 50"/>
                    <a:gd name="T11" fmla="*/ 0 h 14"/>
                    <a:gd name="T12" fmla="*/ 49 w 50"/>
                    <a:gd name="T13" fmla="*/ 10 h 14"/>
                    <a:gd name="T14" fmla="*/ 49 w 50"/>
                    <a:gd name="T15" fmla="*/ 13 h 14"/>
                    <a:gd name="T16" fmla="*/ 47 w 50"/>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4">
                      <a:moveTo>
                        <a:pt x="47" y="14"/>
                      </a:moveTo>
                      <a:cubicBezTo>
                        <a:pt x="3" y="14"/>
                        <a:pt x="3" y="14"/>
                        <a:pt x="3" y="14"/>
                      </a:cubicBezTo>
                      <a:cubicBezTo>
                        <a:pt x="1" y="14"/>
                        <a:pt x="0" y="13"/>
                        <a:pt x="0" y="12"/>
                      </a:cubicBezTo>
                      <a:cubicBezTo>
                        <a:pt x="0" y="11"/>
                        <a:pt x="1" y="10"/>
                        <a:pt x="1" y="10"/>
                      </a:cubicBezTo>
                      <a:cubicBezTo>
                        <a:pt x="10" y="0"/>
                        <a:pt x="10" y="0"/>
                        <a:pt x="10" y="0"/>
                      </a:cubicBezTo>
                      <a:cubicBezTo>
                        <a:pt x="40" y="0"/>
                        <a:pt x="40" y="0"/>
                        <a:pt x="40" y="0"/>
                      </a:cubicBezTo>
                      <a:cubicBezTo>
                        <a:pt x="49" y="10"/>
                        <a:pt x="49" y="10"/>
                        <a:pt x="49" y="10"/>
                      </a:cubicBezTo>
                      <a:cubicBezTo>
                        <a:pt x="50" y="11"/>
                        <a:pt x="50" y="12"/>
                        <a:pt x="49" y="13"/>
                      </a:cubicBezTo>
                      <a:cubicBezTo>
                        <a:pt x="49" y="14"/>
                        <a:pt x="48" y="14"/>
                        <a:pt x="47" y="14"/>
                      </a:cubicBezTo>
                      <a:close/>
                    </a:path>
                  </a:pathLst>
                </a:custGeom>
                <a:solidFill>
                  <a:schemeClr val="l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110" b="1">
                    <a:solidFill>
                      <a:schemeClr val="dk1"/>
                    </a:solidFill>
                    <a:latin typeface="微软雅黑" panose="020B0503020204020204" pitchFamily="34" charset="-122"/>
                    <a:ea typeface="微软雅黑" panose="020B0503020204020204" pitchFamily="34" charset="-122"/>
                  </a:endParaRPr>
                </a:p>
              </p:txBody>
            </p:sp>
            <p:sp>
              <p:nvSpPr>
                <p:cNvPr id="60" name="Freeform 72"/>
                <p:cNvSpPr>
                  <a:spLocks noEditPoints="1"/>
                </p:cNvSpPr>
                <p:nvPr>
                  <p:custDataLst>
                    <p:tags r:id="rId32"/>
                  </p:custDataLst>
                </p:nvPr>
              </p:nvSpPr>
              <p:spPr bwMode="auto">
                <a:xfrm>
                  <a:off x="5714711" y="1839602"/>
                  <a:ext cx="323850" cy="241300"/>
                </a:xfrm>
                <a:custGeom>
                  <a:avLst/>
                  <a:gdLst>
                    <a:gd name="T0" fmla="*/ 91 w 98"/>
                    <a:gd name="T1" fmla="*/ 66 h 73"/>
                    <a:gd name="T2" fmla="*/ 8 w 98"/>
                    <a:gd name="T3" fmla="*/ 66 h 73"/>
                    <a:gd name="T4" fmla="*/ 8 w 98"/>
                    <a:gd name="T5" fmla="*/ 7 h 73"/>
                    <a:gd name="T6" fmla="*/ 91 w 98"/>
                    <a:gd name="T7" fmla="*/ 7 h 73"/>
                    <a:gd name="T8" fmla="*/ 91 w 98"/>
                    <a:gd name="T9" fmla="*/ 66 h 73"/>
                    <a:gd name="T10" fmla="*/ 92 w 98"/>
                    <a:gd name="T11" fmla="*/ 0 h 73"/>
                    <a:gd name="T12" fmla="*/ 6 w 98"/>
                    <a:gd name="T13" fmla="*/ 0 h 73"/>
                    <a:gd name="T14" fmla="*/ 0 w 98"/>
                    <a:gd name="T15" fmla="*/ 5 h 73"/>
                    <a:gd name="T16" fmla="*/ 0 w 98"/>
                    <a:gd name="T17" fmla="*/ 67 h 73"/>
                    <a:gd name="T18" fmla="*/ 6 w 98"/>
                    <a:gd name="T19" fmla="*/ 73 h 73"/>
                    <a:gd name="T20" fmla="*/ 92 w 98"/>
                    <a:gd name="T21" fmla="*/ 73 h 73"/>
                    <a:gd name="T22" fmla="*/ 98 w 98"/>
                    <a:gd name="T23" fmla="*/ 67 h 73"/>
                    <a:gd name="T24" fmla="*/ 98 w 98"/>
                    <a:gd name="T25" fmla="*/ 5 h 73"/>
                    <a:gd name="T26" fmla="*/ 92 w 98"/>
                    <a:gd name="T2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73">
                      <a:moveTo>
                        <a:pt x="91" y="66"/>
                      </a:moveTo>
                      <a:cubicBezTo>
                        <a:pt x="8" y="66"/>
                        <a:pt x="8" y="66"/>
                        <a:pt x="8" y="66"/>
                      </a:cubicBezTo>
                      <a:cubicBezTo>
                        <a:pt x="8" y="7"/>
                        <a:pt x="8" y="7"/>
                        <a:pt x="8" y="7"/>
                      </a:cubicBezTo>
                      <a:cubicBezTo>
                        <a:pt x="91" y="7"/>
                        <a:pt x="91" y="7"/>
                        <a:pt x="91" y="7"/>
                      </a:cubicBezTo>
                      <a:lnTo>
                        <a:pt x="91" y="66"/>
                      </a:lnTo>
                      <a:close/>
                      <a:moveTo>
                        <a:pt x="92" y="0"/>
                      </a:moveTo>
                      <a:cubicBezTo>
                        <a:pt x="6" y="0"/>
                        <a:pt x="6" y="0"/>
                        <a:pt x="6" y="0"/>
                      </a:cubicBezTo>
                      <a:cubicBezTo>
                        <a:pt x="3" y="0"/>
                        <a:pt x="0" y="2"/>
                        <a:pt x="0" y="5"/>
                      </a:cubicBezTo>
                      <a:cubicBezTo>
                        <a:pt x="0" y="67"/>
                        <a:pt x="0" y="67"/>
                        <a:pt x="0" y="67"/>
                      </a:cubicBezTo>
                      <a:cubicBezTo>
                        <a:pt x="0" y="71"/>
                        <a:pt x="3" y="73"/>
                        <a:pt x="6" y="73"/>
                      </a:cubicBezTo>
                      <a:cubicBezTo>
                        <a:pt x="92" y="73"/>
                        <a:pt x="92" y="73"/>
                        <a:pt x="92" y="73"/>
                      </a:cubicBezTo>
                      <a:cubicBezTo>
                        <a:pt x="95" y="73"/>
                        <a:pt x="98" y="71"/>
                        <a:pt x="98" y="67"/>
                      </a:cubicBezTo>
                      <a:cubicBezTo>
                        <a:pt x="98" y="5"/>
                        <a:pt x="98" y="5"/>
                        <a:pt x="98" y="5"/>
                      </a:cubicBezTo>
                      <a:cubicBezTo>
                        <a:pt x="98" y="2"/>
                        <a:pt x="95" y="0"/>
                        <a:pt x="92" y="0"/>
                      </a:cubicBezTo>
                      <a:close/>
                    </a:path>
                  </a:pathLst>
                </a:custGeom>
                <a:solidFill>
                  <a:schemeClr val="l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110" b="1">
                    <a:solidFill>
                      <a:schemeClr val="dk1"/>
                    </a:solidFill>
                    <a:latin typeface="微软雅黑" panose="020B0503020204020204" pitchFamily="34" charset="-122"/>
                    <a:ea typeface="微软雅黑" panose="020B0503020204020204" pitchFamily="34" charset="-122"/>
                  </a:endParaRPr>
                </a:p>
              </p:txBody>
            </p:sp>
          </p:grpSp>
          <p:sp>
            <p:nvSpPr>
              <p:cNvPr id="11" name="Freeform 107"/>
              <p:cNvSpPr/>
              <p:nvPr>
                <p:custDataLst>
                  <p:tags r:id="rId33"/>
                </p:custDataLst>
              </p:nvPr>
            </p:nvSpPr>
            <p:spPr bwMode="auto">
              <a:xfrm>
                <a:off x="5498351" y="-2904"/>
                <a:ext cx="83701" cy="1288763"/>
              </a:xfrm>
              <a:custGeom>
                <a:avLst/>
                <a:gdLst>
                  <a:gd name="T0" fmla="*/ 19 w 28"/>
                  <a:gd name="T1" fmla="*/ 0 h 644"/>
                  <a:gd name="T2" fmla="*/ 15 w 28"/>
                  <a:gd name="T3" fmla="*/ 0 h 644"/>
                  <a:gd name="T4" fmla="*/ 15 w 28"/>
                  <a:gd name="T5" fmla="*/ 590 h 644"/>
                  <a:gd name="T6" fmla="*/ 15 w 28"/>
                  <a:gd name="T7" fmla="*/ 591 h 644"/>
                  <a:gd name="T8" fmla="*/ 24 w 28"/>
                  <a:gd name="T9" fmla="*/ 640 h 644"/>
                  <a:gd name="T10" fmla="*/ 5 w 28"/>
                  <a:gd name="T11" fmla="*/ 640 h 644"/>
                  <a:gd name="T12" fmla="*/ 5 w 28"/>
                  <a:gd name="T13" fmla="*/ 637 h 644"/>
                  <a:gd name="T14" fmla="*/ 1 w 28"/>
                  <a:gd name="T15" fmla="*/ 638 h 644"/>
                  <a:gd name="T16" fmla="*/ 1 w 28"/>
                  <a:gd name="T17" fmla="*/ 641 h 644"/>
                  <a:gd name="T18" fmla="*/ 1 w 28"/>
                  <a:gd name="T19" fmla="*/ 643 h 644"/>
                  <a:gd name="T20" fmla="*/ 3 w 28"/>
                  <a:gd name="T21" fmla="*/ 644 h 644"/>
                  <a:gd name="T22" fmla="*/ 26 w 28"/>
                  <a:gd name="T23" fmla="*/ 644 h 644"/>
                  <a:gd name="T24" fmla="*/ 27 w 28"/>
                  <a:gd name="T25" fmla="*/ 643 h 644"/>
                  <a:gd name="T26" fmla="*/ 28 w 28"/>
                  <a:gd name="T27" fmla="*/ 641 h 644"/>
                  <a:gd name="T28" fmla="*/ 19 w 28"/>
                  <a:gd name="T29" fmla="*/ 590 h 644"/>
                  <a:gd name="T30" fmla="*/ 19 w 28"/>
                  <a:gd name="T31"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644">
                    <a:moveTo>
                      <a:pt x="19" y="0"/>
                    </a:moveTo>
                    <a:cubicBezTo>
                      <a:pt x="15" y="0"/>
                      <a:pt x="15" y="0"/>
                      <a:pt x="15" y="0"/>
                    </a:cubicBezTo>
                    <a:cubicBezTo>
                      <a:pt x="15" y="590"/>
                      <a:pt x="15" y="590"/>
                      <a:pt x="15" y="590"/>
                    </a:cubicBezTo>
                    <a:cubicBezTo>
                      <a:pt x="15" y="591"/>
                      <a:pt x="15" y="591"/>
                      <a:pt x="15" y="591"/>
                    </a:cubicBezTo>
                    <a:cubicBezTo>
                      <a:pt x="24" y="640"/>
                      <a:pt x="24" y="640"/>
                      <a:pt x="24" y="640"/>
                    </a:cubicBezTo>
                    <a:cubicBezTo>
                      <a:pt x="5" y="640"/>
                      <a:pt x="5" y="640"/>
                      <a:pt x="5" y="640"/>
                    </a:cubicBezTo>
                    <a:cubicBezTo>
                      <a:pt x="5" y="637"/>
                      <a:pt x="5" y="637"/>
                      <a:pt x="5" y="637"/>
                    </a:cubicBezTo>
                    <a:cubicBezTo>
                      <a:pt x="1" y="638"/>
                      <a:pt x="1" y="638"/>
                      <a:pt x="1" y="638"/>
                    </a:cubicBezTo>
                    <a:cubicBezTo>
                      <a:pt x="1" y="641"/>
                      <a:pt x="1" y="641"/>
                      <a:pt x="1" y="641"/>
                    </a:cubicBezTo>
                    <a:cubicBezTo>
                      <a:pt x="0" y="642"/>
                      <a:pt x="1" y="642"/>
                      <a:pt x="1" y="643"/>
                    </a:cubicBezTo>
                    <a:cubicBezTo>
                      <a:pt x="1" y="643"/>
                      <a:pt x="2" y="644"/>
                      <a:pt x="3" y="644"/>
                    </a:cubicBezTo>
                    <a:cubicBezTo>
                      <a:pt x="26" y="644"/>
                      <a:pt x="26" y="644"/>
                      <a:pt x="26" y="644"/>
                    </a:cubicBezTo>
                    <a:cubicBezTo>
                      <a:pt x="26" y="644"/>
                      <a:pt x="27" y="643"/>
                      <a:pt x="27" y="643"/>
                    </a:cubicBezTo>
                    <a:cubicBezTo>
                      <a:pt x="28" y="643"/>
                      <a:pt x="28" y="642"/>
                      <a:pt x="28" y="641"/>
                    </a:cubicBezTo>
                    <a:cubicBezTo>
                      <a:pt x="19" y="590"/>
                      <a:pt x="19" y="590"/>
                      <a:pt x="19" y="590"/>
                    </a:cubicBezTo>
                    <a:lnTo>
                      <a:pt x="19" y="0"/>
                    </a:ln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r>
                  <a:rPr lang="en-US" altLang="zh-CN" sz="2110" b="1" dirty="0">
                    <a:solidFill>
                      <a:schemeClr val="dk1"/>
                    </a:solidFill>
                    <a:latin typeface="微软雅黑" panose="020B0503020204020204" pitchFamily="34" charset="-122"/>
                    <a:ea typeface="微软雅黑" panose="020B0503020204020204" pitchFamily="34" charset="-122"/>
                  </a:rPr>
                  <a:t> </a:t>
                </a:r>
                <a:endParaRPr lang="en-US" altLang="zh-CN" sz="2110" b="1" dirty="0">
                  <a:solidFill>
                    <a:schemeClr val="dk1"/>
                  </a:solidFill>
                  <a:latin typeface="微软雅黑" panose="020B0503020204020204" pitchFamily="34" charset="-122"/>
                  <a:ea typeface="微软雅黑" panose="020B0503020204020204" pitchFamily="34" charset="-122"/>
                </a:endParaRPr>
              </a:p>
            </p:txBody>
          </p:sp>
        </p:grpSp>
        <p:sp>
          <p:nvSpPr>
            <p:cNvPr id="70" name="文本框 69"/>
            <p:cNvSpPr txBox="1"/>
            <p:nvPr>
              <p:custDataLst>
                <p:tags r:id="rId34"/>
              </p:custDataLst>
            </p:nvPr>
          </p:nvSpPr>
          <p:spPr>
            <a:xfrm>
              <a:off x="5518" y="4816"/>
              <a:ext cx="1274" cy="575"/>
            </a:xfrm>
            <a:prstGeom prst="rect">
              <a:avLst/>
            </a:prstGeom>
            <a:noFill/>
          </p:spPr>
          <p:txBody>
            <a:bodyPr wrap="square" rtlCol="0">
              <a:spAutoFit/>
            </a:bodyPr>
            <a:lstStyle/>
            <a:p>
              <a:pPr marL="0" lvl="0" indent="0" algn="ctr">
                <a:lnSpc>
                  <a:spcPct val="130000"/>
                </a:lnSpc>
                <a:spcBef>
                  <a:spcPts val="0"/>
                </a:spcBef>
                <a:spcAft>
                  <a:spcPts val="0"/>
                </a:spcAft>
                <a:buSzPct val="100000"/>
              </a:pPr>
              <a:r>
                <a:rPr lang="zh-CN" altLang="en-US" sz="2110" b="1">
                  <a:solidFill>
                    <a:schemeClr val="lt1"/>
                  </a:solidFill>
                  <a:latin typeface="Times New Roman" panose="02020603050405020304" charset="0"/>
                  <a:ea typeface="微软雅黑" panose="020B0503020204020204" pitchFamily="34" charset="-122"/>
                </a:rPr>
                <a:t>不认真</a:t>
              </a:r>
              <a:endParaRPr lang="zh-CN" altLang="en-US" sz="2110" b="1">
                <a:solidFill>
                  <a:schemeClr val="lt1"/>
                </a:solidFill>
                <a:latin typeface="Times New Roman" panose="02020603050405020304" charset="0"/>
                <a:ea typeface="微软雅黑" panose="020B0503020204020204" pitchFamily="34" charset="-122"/>
              </a:endParaRPr>
            </a:p>
          </p:txBody>
        </p:sp>
        <p:grpSp>
          <p:nvGrpSpPr>
            <p:cNvPr id="64" name="组合 63"/>
            <p:cNvGrpSpPr/>
            <p:nvPr>
              <p:custDataLst>
                <p:tags r:id="rId35"/>
              </p:custDataLst>
            </p:nvPr>
          </p:nvGrpSpPr>
          <p:grpSpPr>
            <a:xfrm>
              <a:off x="7258" y="2518"/>
              <a:ext cx="1977" cy="5006"/>
              <a:chOff x="6716472" y="-7081"/>
              <a:chExt cx="1842380" cy="4665092"/>
            </a:xfrm>
          </p:grpSpPr>
          <p:grpSp>
            <p:nvGrpSpPr>
              <p:cNvPr id="9" name="组合 8"/>
              <p:cNvGrpSpPr/>
              <p:nvPr/>
            </p:nvGrpSpPr>
            <p:grpSpPr>
              <a:xfrm>
                <a:off x="6716472" y="2674873"/>
                <a:ext cx="1842380" cy="1983138"/>
                <a:chOff x="6802266" y="3729892"/>
                <a:chExt cx="1870075" cy="2012950"/>
              </a:xfrm>
            </p:grpSpPr>
            <p:sp>
              <p:nvSpPr>
                <p:cNvPr id="31" name="Freeform 83"/>
                <p:cNvSpPr>
                  <a:spLocks noEditPoints="1"/>
                </p:cNvSpPr>
                <p:nvPr>
                  <p:custDataLst>
                    <p:tags r:id="rId36"/>
                  </p:custDataLst>
                </p:nvPr>
              </p:nvSpPr>
              <p:spPr bwMode="auto">
                <a:xfrm>
                  <a:off x="6802266" y="3875942"/>
                  <a:ext cx="1870075" cy="1866900"/>
                </a:xfrm>
                <a:custGeom>
                  <a:avLst/>
                  <a:gdLst>
                    <a:gd name="T0" fmla="*/ 284 w 567"/>
                    <a:gd name="T1" fmla="*/ 0 h 567"/>
                    <a:gd name="T2" fmla="*/ 0 w 567"/>
                    <a:gd name="T3" fmla="*/ 284 h 567"/>
                    <a:gd name="T4" fmla="*/ 284 w 567"/>
                    <a:gd name="T5" fmla="*/ 567 h 567"/>
                    <a:gd name="T6" fmla="*/ 567 w 567"/>
                    <a:gd name="T7" fmla="*/ 284 h 567"/>
                    <a:gd name="T8" fmla="*/ 284 w 567"/>
                    <a:gd name="T9" fmla="*/ 0 h 567"/>
                    <a:gd name="T10" fmla="*/ 284 w 567"/>
                    <a:gd name="T11" fmla="*/ 142 h 567"/>
                    <a:gd name="T12" fmla="*/ 229 w 567"/>
                    <a:gd name="T13" fmla="*/ 87 h 567"/>
                    <a:gd name="T14" fmla="*/ 284 w 567"/>
                    <a:gd name="T15" fmla="*/ 33 h 567"/>
                    <a:gd name="T16" fmla="*/ 338 w 567"/>
                    <a:gd name="T17" fmla="*/ 87 h 567"/>
                    <a:gd name="T18" fmla="*/ 284 w 567"/>
                    <a:gd name="T19" fmla="*/ 142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7" h="567">
                      <a:moveTo>
                        <a:pt x="284" y="0"/>
                      </a:moveTo>
                      <a:cubicBezTo>
                        <a:pt x="127" y="0"/>
                        <a:pt x="0" y="127"/>
                        <a:pt x="0" y="284"/>
                      </a:cubicBezTo>
                      <a:cubicBezTo>
                        <a:pt x="0" y="440"/>
                        <a:pt x="127" y="567"/>
                        <a:pt x="284" y="567"/>
                      </a:cubicBezTo>
                      <a:cubicBezTo>
                        <a:pt x="440" y="567"/>
                        <a:pt x="567" y="440"/>
                        <a:pt x="567" y="284"/>
                      </a:cubicBezTo>
                      <a:cubicBezTo>
                        <a:pt x="567" y="127"/>
                        <a:pt x="440" y="0"/>
                        <a:pt x="284" y="0"/>
                      </a:cubicBezTo>
                      <a:close/>
                      <a:moveTo>
                        <a:pt x="284" y="142"/>
                      </a:moveTo>
                      <a:cubicBezTo>
                        <a:pt x="253" y="142"/>
                        <a:pt x="229" y="118"/>
                        <a:pt x="229" y="87"/>
                      </a:cubicBezTo>
                      <a:cubicBezTo>
                        <a:pt x="229" y="57"/>
                        <a:pt x="253" y="33"/>
                        <a:pt x="284" y="33"/>
                      </a:cubicBezTo>
                      <a:cubicBezTo>
                        <a:pt x="314" y="33"/>
                        <a:pt x="338" y="57"/>
                        <a:pt x="338" y="87"/>
                      </a:cubicBezTo>
                      <a:cubicBezTo>
                        <a:pt x="338" y="118"/>
                        <a:pt x="314" y="142"/>
                        <a:pt x="284" y="142"/>
                      </a:cubicBezTo>
                      <a:close/>
                    </a:path>
                  </a:pathLst>
                </a:custGeom>
                <a:solidFill>
                  <a:schemeClr val="lt1"/>
                </a:solidFill>
                <a:ln>
                  <a:noFill/>
                </a:ln>
              </p:spPr>
              <p:txBody>
                <a:bodyPr vert="horz" wrap="square" lIns="96435" tIns="48217" rIns="96435" bIns="48217" numCol="1" anchor="t" anchorCtr="0" compatLnSpc="1"/>
                <a:lstStyle/>
                <a:p>
                  <a:pPr algn="ctr"/>
                  <a:endParaRPr lang="zh-CN" altLang="en-US" sz="2110" b="1">
                    <a:solidFill>
                      <a:schemeClr val="dk1"/>
                    </a:solidFill>
                    <a:latin typeface="微软雅黑" panose="020B0503020204020204" pitchFamily="34" charset="-122"/>
                    <a:ea typeface="微软雅黑" panose="020B0503020204020204" pitchFamily="34" charset="-122"/>
                  </a:endParaRPr>
                </a:p>
              </p:txBody>
            </p:sp>
            <p:sp>
              <p:nvSpPr>
                <p:cNvPr id="32" name="Freeform 84"/>
                <p:cNvSpPr>
                  <a:spLocks noEditPoints="1"/>
                </p:cNvSpPr>
                <p:nvPr>
                  <p:custDataLst>
                    <p:tags r:id="rId37"/>
                  </p:custDataLst>
                </p:nvPr>
              </p:nvSpPr>
              <p:spPr bwMode="auto">
                <a:xfrm>
                  <a:off x="6838778" y="3915629"/>
                  <a:ext cx="1797050" cy="1790700"/>
                </a:xfrm>
                <a:custGeom>
                  <a:avLst/>
                  <a:gdLst>
                    <a:gd name="T0" fmla="*/ 273 w 545"/>
                    <a:gd name="T1" fmla="*/ 0 h 544"/>
                    <a:gd name="T2" fmla="*/ 0 w 545"/>
                    <a:gd name="T3" fmla="*/ 272 h 544"/>
                    <a:gd name="T4" fmla="*/ 273 w 545"/>
                    <a:gd name="T5" fmla="*/ 544 h 544"/>
                    <a:gd name="T6" fmla="*/ 545 w 545"/>
                    <a:gd name="T7" fmla="*/ 272 h 544"/>
                    <a:gd name="T8" fmla="*/ 273 w 545"/>
                    <a:gd name="T9" fmla="*/ 0 h 544"/>
                    <a:gd name="T10" fmla="*/ 273 w 545"/>
                    <a:gd name="T11" fmla="*/ 130 h 544"/>
                    <a:gd name="T12" fmla="*/ 218 w 545"/>
                    <a:gd name="T13" fmla="*/ 75 h 544"/>
                    <a:gd name="T14" fmla="*/ 273 w 545"/>
                    <a:gd name="T15" fmla="*/ 21 h 544"/>
                    <a:gd name="T16" fmla="*/ 327 w 545"/>
                    <a:gd name="T17" fmla="*/ 75 h 544"/>
                    <a:gd name="T18" fmla="*/ 273 w 545"/>
                    <a:gd name="T19" fmla="*/ 13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5" h="544">
                      <a:moveTo>
                        <a:pt x="273" y="0"/>
                      </a:moveTo>
                      <a:cubicBezTo>
                        <a:pt x="122" y="0"/>
                        <a:pt x="0" y="121"/>
                        <a:pt x="0" y="272"/>
                      </a:cubicBezTo>
                      <a:cubicBezTo>
                        <a:pt x="0" y="422"/>
                        <a:pt x="122" y="544"/>
                        <a:pt x="273" y="544"/>
                      </a:cubicBezTo>
                      <a:cubicBezTo>
                        <a:pt x="423" y="544"/>
                        <a:pt x="545" y="422"/>
                        <a:pt x="545" y="272"/>
                      </a:cubicBezTo>
                      <a:cubicBezTo>
                        <a:pt x="545" y="121"/>
                        <a:pt x="423" y="0"/>
                        <a:pt x="273" y="0"/>
                      </a:cubicBezTo>
                      <a:close/>
                      <a:moveTo>
                        <a:pt x="273" y="130"/>
                      </a:moveTo>
                      <a:cubicBezTo>
                        <a:pt x="242" y="130"/>
                        <a:pt x="218" y="106"/>
                        <a:pt x="218" y="75"/>
                      </a:cubicBezTo>
                      <a:cubicBezTo>
                        <a:pt x="218" y="45"/>
                        <a:pt x="242" y="21"/>
                        <a:pt x="273" y="21"/>
                      </a:cubicBezTo>
                      <a:cubicBezTo>
                        <a:pt x="303" y="21"/>
                        <a:pt x="327" y="45"/>
                        <a:pt x="327" y="75"/>
                      </a:cubicBezTo>
                      <a:cubicBezTo>
                        <a:pt x="327" y="106"/>
                        <a:pt x="303" y="130"/>
                        <a:pt x="273" y="13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110" b="1">
                    <a:solidFill>
                      <a:schemeClr val="dk1"/>
                    </a:solidFill>
                    <a:latin typeface="微软雅黑" panose="020B0503020204020204" pitchFamily="34" charset="-122"/>
                    <a:ea typeface="微软雅黑" panose="020B0503020204020204" pitchFamily="34" charset="-122"/>
                  </a:endParaRPr>
                </a:p>
              </p:txBody>
            </p:sp>
            <p:sp>
              <p:nvSpPr>
                <p:cNvPr id="33" name="Freeform 85"/>
                <p:cNvSpPr>
                  <a:spLocks noEditPoints="1"/>
                </p:cNvSpPr>
                <p:nvPr>
                  <p:custDataLst>
                    <p:tags r:id="rId38"/>
                  </p:custDataLst>
                </p:nvPr>
              </p:nvSpPr>
              <p:spPr bwMode="auto">
                <a:xfrm>
                  <a:off x="7521403" y="3947379"/>
                  <a:ext cx="431800" cy="431800"/>
                </a:xfrm>
                <a:custGeom>
                  <a:avLst/>
                  <a:gdLst>
                    <a:gd name="T0" fmla="*/ 66 w 131"/>
                    <a:gd name="T1" fmla="*/ 0 h 131"/>
                    <a:gd name="T2" fmla="*/ 0 w 131"/>
                    <a:gd name="T3" fmla="*/ 65 h 131"/>
                    <a:gd name="T4" fmla="*/ 66 w 131"/>
                    <a:gd name="T5" fmla="*/ 131 h 131"/>
                    <a:gd name="T6" fmla="*/ 131 w 131"/>
                    <a:gd name="T7" fmla="*/ 65 h 131"/>
                    <a:gd name="T8" fmla="*/ 66 w 131"/>
                    <a:gd name="T9" fmla="*/ 0 h 131"/>
                    <a:gd name="T10" fmla="*/ 66 w 131"/>
                    <a:gd name="T11" fmla="*/ 120 h 131"/>
                    <a:gd name="T12" fmla="*/ 11 w 131"/>
                    <a:gd name="T13" fmla="*/ 65 h 131"/>
                    <a:gd name="T14" fmla="*/ 66 w 131"/>
                    <a:gd name="T15" fmla="*/ 11 h 131"/>
                    <a:gd name="T16" fmla="*/ 120 w 131"/>
                    <a:gd name="T17" fmla="*/ 65 h 131"/>
                    <a:gd name="T18" fmla="*/ 66 w 131"/>
                    <a:gd name="T19" fmla="*/ 12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1">
                      <a:moveTo>
                        <a:pt x="66" y="0"/>
                      </a:moveTo>
                      <a:cubicBezTo>
                        <a:pt x="29" y="0"/>
                        <a:pt x="0" y="29"/>
                        <a:pt x="0" y="65"/>
                      </a:cubicBezTo>
                      <a:cubicBezTo>
                        <a:pt x="0" y="102"/>
                        <a:pt x="29" y="131"/>
                        <a:pt x="66" y="131"/>
                      </a:cubicBezTo>
                      <a:cubicBezTo>
                        <a:pt x="102" y="131"/>
                        <a:pt x="131" y="102"/>
                        <a:pt x="131" y="65"/>
                      </a:cubicBezTo>
                      <a:cubicBezTo>
                        <a:pt x="131" y="29"/>
                        <a:pt x="102" y="0"/>
                        <a:pt x="66" y="0"/>
                      </a:cubicBezTo>
                      <a:close/>
                      <a:moveTo>
                        <a:pt x="66" y="120"/>
                      </a:moveTo>
                      <a:cubicBezTo>
                        <a:pt x="35" y="120"/>
                        <a:pt x="11" y="96"/>
                        <a:pt x="11" y="65"/>
                      </a:cubicBezTo>
                      <a:cubicBezTo>
                        <a:pt x="11" y="35"/>
                        <a:pt x="35" y="11"/>
                        <a:pt x="66" y="11"/>
                      </a:cubicBezTo>
                      <a:cubicBezTo>
                        <a:pt x="96" y="11"/>
                        <a:pt x="120" y="35"/>
                        <a:pt x="120" y="65"/>
                      </a:cubicBezTo>
                      <a:cubicBezTo>
                        <a:pt x="120" y="96"/>
                        <a:pt x="96" y="120"/>
                        <a:pt x="66" y="120"/>
                      </a:cubicBezTo>
                      <a:close/>
                    </a:path>
                  </a:pathLst>
                </a:custGeom>
                <a:solidFill>
                  <a:schemeClr val="lt1"/>
                </a:solidFill>
                <a:ln>
                  <a:noFill/>
                </a:ln>
              </p:spPr>
              <p:txBody>
                <a:bodyPr vert="horz" wrap="square" lIns="96435" tIns="48217" rIns="96435" bIns="48217" numCol="1" anchor="t" anchorCtr="0" compatLnSpc="1"/>
                <a:lstStyle/>
                <a:p>
                  <a:pPr algn="ctr"/>
                  <a:endParaRPr lang="zh-CN" altLang="en-US" sz="2110" b="1">
                    <a:solidFill>
                      <a:schemeClr val="dk1"/>
                    </a:solidFill>
                    <a:latin typeface="微软雅黑" panose="020B0503020204020204" pitchFamily="34" charset="-122"/>
                    <a:ea typeface="微软雅黑" panose="020B0503020204020204" pitchFamily="34" charset="-122"/>
                  </a:endParaRPr>
                </a:p>
              </p:txBody>
            </p:sp>
            <p:sp>
              <p:nvSpPr>
                <p:cNvPr id="34" name="Freeform 87"/>
                <p:cNvSpPr/>
                <p:nvPr>
                  <p:custDataLst>
                    <p:tags r:id="rId39"/>
                  </p:custDataLst>
                </p:nvPr>
              </p:nvSpPr>
              <p:spPr bwMode="auto">
                <a:xfrm>
                  <a:off x="7670628" y="3729892"/>
                  <a:ext cx="65088" cy="146050"/>
                </a:xfrm>
                <a:custGeom>
                  <a:avLst/>
                  <a:gdLst>
                    <a:gd name="T0" fmla="*/ 20 w 20"/>
                    <a:gd name="T1" fmla="*/ 30 h 44"/>
                    <a:gd name="T2" fmla="*/ 20 w 20"/>
                    <a:gd name="T3" fmla="*/ 30 h 44"/>
                    <a:gd name="T4" fmla="*/ 20 w 20"/>
                    <a:gd name="T5" fmla="*/ 19 h 44"/>
                    <a:gd name="T6" fmla="*/ 20 w 20"/>
                    <a:gd name="T7" fmla="*/ 18 h 44"/>
                    <a:gd name="T8" fmla="*/ 4 w 20"/>
                    <a:gd name="T9" fmla="*/ 0 h 44"/>
                    <a:gd name="T10" fmla="*/ 1 w 20"/>
                    <a:gd name="T11" fmla="*/ 0 h 44"/>
                    <a:gd name="T12" fmla="*/ 1 w 20"/>
                    <a:gd name="T13" fmla="*/ 3 h 44"/>
                    <a:gd name="T14" fmla="*/ 1 w 20"/>
                    <a:gd name="T15" fmla="*/ 3 h 44"/>
                    <a:gd name="T16" fmla="*/ 16 w 20"/>
                    <a:gd name="T17" fmla="*/ 20 h 44"/>
                    <a:gd name="T18" fmla="*/ 16 w 20"/>
                    <a:gd name="T19" fmla="*/ 30 h 44"/>
                    <a:gd name="T20" fmla="*/ 13 w 20"/>
                    <a:gd name="T21" fmla="*/ 44 h 44"/>
                    <a:gd name="T22" fmla="*/ 17 w 20"/>
                    <a:gd name="T23" fmla="*/ 44 h 44"/>
                    <a:gd name="T24" fmla="*/ 20 w 20"/>
                    <a:gd name="T25" fmla="*/ 3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4">
                      <a:moveTo>
                        <a:pt x="20" y="30"/>
                      </a:moveTo>
                      <a:cubicBezTo>
                        <a:pt x="20" y="30"/>
                        <a:pt x="20" y="30"/>
                        <a:pt x="20" y="30"/>
                      </a:cubicBezTo>
                      <a:cubicBezTo>
                        <a:pt x="20" y="19"/>
                        <a:pt x="20" y="19"/>
                        <a:pt x="20" y="19"/>
                      </a:cubicBezTo>
                      <a:cubicBezTo>
                        <a:pt x="20" y="19"/>
                        <a:pt x="20" y="18"/>
                        <a:pt x="20" y="18"/>
                      </a:cubicBezTo>
                      <a:cubicBezTo>
                        <a:pt x="4" y="0"/>
                        <a:pt x="4" y="0"/>
                        <a:pt x="4" y="0"/>
                      </a:cubicBezTo>
                      <a:cubicBezTo>
                        <a:pt x="3" y="0"/>
                        <a:pt x="2" y="0"/>
                        <a:pt x="1" y="0"/>
                      </a:cubicBezTo>
                      <a:cubicBezTo>
                        <a:pt x="0" y="1"/>
                        <a:pt x="0" y="2"/>
                        <a:pt x="1" y="3"/>
                      </a:cubicBezTo>
                      <a:cubicBezTo>
                        <a:pt x="1" y="3"/>
                        <a:pt x="1" y="3"/>
                        <a:pt x="1" y="3"/>
                      </a:cubicBezTo>
                      <a:cubicBezTo>
                        <a:pt x="16" y="20"/>
                        <a:pt x="16" y="20"/>
                        <a:pt x="16" y="20"/>
                      </a:cubicBezTo>
                      <a:cubicBezTo>
                        <a:pt x="16" y="30"/>
                        <a:pt x="16" y="30"/>
                        <a:pt x="16" y="30"/>
                      </a:cubicBezTo>
                      <a:cubicBezTo>
                        <a:pt x="13" y="44"/>
                        <a:pt x="13" y="44"/>
                        <a:pt x="13" y="44"/>
                      </a:cubicBezTo>
                      <a:cubicBezTo>
                        <a:pt x="17" y="44"/>
                        <a:pt x="17" y="44"/>
                        <a:pt x="17" y="44"/>
                      </a:cubicBezTo>
                      <a:lnTo>
                        <a:pt x="20" y="30"/>
                      </a:ln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110" b="1">
                    <a:solidFill>
                      <a:schemeClr val="dk1"/>
                    </a:solidFill>
                    <a:latin typeface="微软雅黑" panose="020B0503020204020204" pitchFamily="34" charset="-122"/>
                    <a:ea typeface="微软雅黑" panose="020B0503020204020204" pitchFamily="34" charset="-122"/>
                  </a:endParaRPr>
                </a:p>
              </p:txBody>
            </p:sp>
            <p:sp>
              <p:nvSpPr>
                <p:cNvPr id="35" name="Freeform 88"/>
                <p:cNvSpPr/>
                <p:nvPr>
                  <p:custDataLst>
                    <p:tags r:id="rId40"/>
                  </p:custDataLst>
                </p:nvPr>
              </p:nvSpPr>
              <p:spPr bwMode="auto">
                <a:xfrm>
                  <a:off x="7716666" y="3796567"/>
                  <a:ext cx="39688" cy="12700"/>
                </a:xfrm>
                <a:custGeom>
                  <a:avLst/>
                  <a:gdLst>
                    <a:gd name="T0" fmla="*/ 2 w 12"/>
                    <a:gd name="T1" fmla="*/ 4 h 4"/>
                    <a:gd name="T2" fmla="*/ 10 w 12"/>
                    <a:gd name="T3" fmla="*/ 4 h 4"/>
                    <a:gd name="T4" fmla="*/ 12 w 12"/>
                    <a:gd name="T5" fmla="*/ 2 h 4"/>
                    <a:gd name="T6" fmla="*/ 10 w 12"/>
                    <a:gd name="T7" fmla="*/ 0 h 4"/>
                    <a:gd name="T8" fmla="*/ 2 w 12"/>
                    <a:gd name="T9" fmla="*/ 0 h 4"/>
                    <a:gd name="T10" fmla="*/ 0 w 12"/>
                    <a:gd name="T11" fmla="*/ 2 h 4"/>
                    <a:gd name="T12" fmla="*/ 2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2" y="4"/>
                      </a:moveTo>
                      <a:cubicBezTo>
                        <a:pt x="10" y="4"/>
                        <a:pt x="10" y="4"/>
                        <a:pt x="10" y="4"/>
                      </a:cubicBezTo>
                      <a:cubicBezTo>
                        <a:pt x="12" y="4"/>
                        <a:pt x="12" y="3"/>
                        <a:pt x="12" y="2"/>
                      </a:cubicBezTo>
                      <a:cubicBezTo>
                        <a:pt x="12" y="0"/>
                        <a:pt x="12" y="0"/>
                        <a:pt x="10" y="0"/>
                      </a:cubicBezTo>
                      <a:cubicBezTo>
                        <a:pt x="2" y="0"/>
                        <a:pt x="2" y="0"/>
                        <a:pt x="2" y="0"/>
                      </a:cubicBezTo>
                      <a:cubicBezTo>
                        <a:pt x="1" y="0"/>
                        <a:pt x="0" y="0"/>
                        <a:pt x="0" y="2"/>
                      </a:cubicBezTo>
                      <a:cubicBezTo>
                        <a:pt x="0" y="3"/>
                        <a:pt x="1" y="4"/>
                        <a:pt x="2" y="4"/>
                      </a:cubicBezTo>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110" b="1">
                    <a:solidFill>
                      <a:schemeClr val="dk1"/>
                    </a:solidFill>
                    <a:latin typeface="微软雅黑" panose="020B0503020204020204" pitchFamily="34" charset="-122"/>
                    <a:ea typeface="微软雅黑" panose="020B0503020204020204" pitchFamily="34" charset="-122"/>
                  </a:endParaRPr>
                </a:p>
              </p:txBody>
            </p:sp>
            <p:sp>
              <p:nvSpPr>
                <p:cNvPr id="36" name="Freeform 89"/>
                <p:cNvSpPr/>
                <p:nvPr>
                  <p:custDataLst>
                    <p:tags r:id="rId41"/>
                  </p:custDataLst>
                </p:nvPr>
              </p:nvSpPr>
              <p:spPr bwMode="auto">
                <a:xfrm>
                  <a:off x="7716666" y="3809267"/>
                  <a:ext cx="39688" cy="12700"/>
                </a:xfrm>
                <a:custGeom>
                  <a:avLst/>
                  <a:gdLst>
                    <a:gd name="T0" fmla="*/ 2 w 12"/>
                    <a:gd name="T1" fmla="*/ 4 h 4"/>
                    <a:gd name="T2" fmla="*/ 10 w 12"/>
                    <a:gd name="T3" fmla="*/ 4 h 4"/>
                    <a:gd name="T4" fmla="*/ 12 w 12"/>
                    <a:gd name="T5" fmla="*/ 2 h 4"/>
                    <a:gd name="T6" fmla="*/ 10 w 12"/>
                    <a:gd name="T7" fmla="*/ 0 h 4"/>
                    <a:gd name="T8" fmla="*/ 2 w 12"/>
                    <a:gd name="T9" fmla="*/ 0 h 4"/>
                    <a:gd name="T10" fmla="*/ 0 w 12"/>
                    <a:gd name="T11" fmla="*/ 2 h 4"/>
                    <a:gd name="T12" fmla="*/ 2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2" y="4"/>
                      </a:moveTo>
                      <a:cubicBezTo>
                        <a:pt x="10" y="4"/>
                        <a:pt x="10" y="4"/>
                        <a:pt x="10" y="4"/>
                      </a:cubicBezTo>
                      <a:cubicBezTo>
                        <a:pt x="12" y="4"/>
                        <a:pt x="12" y="3"/>
                        <a:pt x="12" y="2"/>
                      </a:cubicBezTo>
                      <a:cubicBezTo>
                        <a:pt x="12" y="1"/>
                        <a:pt x="12" y="0"/>
                        <a:pt x="10" y="0"/>
                      </a:cubicBezTo>
                      <a:cubicBezTo>
                        <a:pt x="2" y="0"/>
                        <a:pt x="2" y="0"/>
                        <a:pt x="2" y="0"/>
                      </a:cubicBezTo>
                      <a:cubicBezTo>
                        <a:pt x="1" y="0"/>
                        <a:pt x="0" y="1"/>
                        <a:pt x="0" y="2"/>
                      </a:cubicBezTo>
                      <a:cubicBezTo>
                        <a:pt x="0" y="3"/>
                        <a:pt x="1" y="4"/>
                        <a:pt x="2" y="4"/>
                      </a:cubicBezTo>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110" b="1">
                    <a:solidFill>
                      <a:schemeClr val="dk1"/>
                    </a:solidFill>
                    <a:latin typeface="微软雅黑" panose="020B0503020204020204" pitchFamily="34" charset="-122"/>
                    <a:ea typeface="微软雅黑" panose="020B0503020204020204" pitchFamily="34" charset="-122"/>
                  </a:endParaRPr>
                </a:p>
              </p:txBody>
            </p:sp>
            <p:sp>
              <p:nvSpPr>
                <p:cNvPr id="39" name="Freeform 92"/>
                <p:cNvSpPr>
                  <a:spLocks noEditPoints="1"/>
                </p:cNvSpPr>
                <p:nvPr>
                  <p:custDataLst>
                    <p:tags r:id="rId42"/>
                  </p:custDataLst>
                </p:nvPr>
              </p:nvSpPr>
              <p:spPr bwMode="auto">
                <a:xfrm>
                  <a:off x="7570616" y="4560092"/>
                  <a:ext cx="231775" cy="234950"/>
                </a:xfrm>
                <a:custGeom>
                  <a:avLst/>
                  <a:gdLst>
                    <a:gd name="T0" fmla="*/ 45 w 70"/>
                    <a:gd name="T1" fmla="*/ 70 h 71"/>
                    <a:gd name="T2" fmla="*/ 53 w 70"/>
                    <a:gd name="T3" fmla="*/ 67 h 71"/>
                    <a:gd name="T4" fmla="*/ 55 w 70"/>
                    <a:gd name="T5" fmla="*/ 64 h 71"/>
                    <a:gd name="T6" fmla="*/ 52 w 70"/>
                    <a:gd name="T7" fmla="*/ 59 h 71"/>
                    <a:gd name="T8" fmla="*/ 58 w 70"/>
                    <a:gd name="T9" fmla="*/ 53 h 71"/>
                    <a:gd name="T10" fmla="*/ 63 w 70"/>
                    <a:gd name="T11" fmla="*/ 55 h 71"/>
                    <a:gd name="T12" fmla="*/ 67 w 70"/>
                    <a:gd name="T13" fmla="*/ 53 h 71"/>
                    <a:gd name="T14" fmla="*/ 70 w 70"/>
                    <a:gd name="T15" fmla="*/ 45 h 71"/>
                    <a:gd name="T16" fmla="*/ 68 w 70"/>
                    <a:gd name="T17" fmla="*/ 42 h 71"/>
                    <a:gd name="T18" fmla="*/ 63 w 70"/>
                    <a:gd name="T19" fmla="*/ 40 h 71"/>
                    <a:gd name="T20" fmla="*/ 63 w 70"/>
                    <a:gd name="T21" fmla="*/ 31 h 71"/>
                    <a:gd name="T22" fmla="*/ 68 w 70"/>
                    <a:gd name="T23" fmla="*/ 30 h 71"/>
                    <a:gd name="T24" fmla="*/ 70 w 70"/>
                    <a:gd name="T25" fmla="*/ 26 h 71"/>
                    <a:gd name="T26" fmla="*/ 67 w 70"/>
                    <a:gd name="T27" fmla="*/ 18 h 71"/>
                    <a:gd name="T28" fmla="*/ 63 w 70"/>
                    <a:gd name="T29" fmla="*/ 16 h 71"/>
                    <a:gd name="T30" fmla="*/ 58 w 70"/>
                    <a:gd name="T31" fmla="*/ 18 h 71"/>
                    <a:gd name="T32" fmla="*/ 52 w 70"/>
                    <a:gd name="T33" fmla="*/ 13 h 71"/>
                    <a:gd name="T34" fmla="*/ 55 w 70"/>
                    <a:gd name="T35" fmla="*/ 8 h 71"/>
                    <a:gd name="T36" fmla="*/ 53 w 70"/>
                    <a:gd name="T37" fmla="*/ 4 h 71"/>
                    <a:gd name="T38" fmla="*/ 45 w 70"/>
                    <a:gd name="T39" fmla="*/ 1 h 71"/>
                    <a:gd name="T40" fmla="*/ 41 w 70"/>
                    <a:gd name="T41" fmla="*/ 2 h 71"/>
                    <a:gd name="T42" fmla="*/ 39 w 70"/>
                    <a:gd name="T43" fmla="*/ 7 h 71"/>
                    <a:gd name="T44" fmla="*/ 31 w 70"/>
                    <a:gd name="T45" fmla="*/ 7 h 71"/>
                    <a:gd name="T46" fmla="*/ 29 w 70"/>
                    <a:gd name="T47" fmla="*/ 2 h 71"/>
                    <a:gd name="T48" fmla="*/ 25 w 70"/>
                    <a:gd name="T49" fmla="*/ 1 h 71"/>
                    <a:gd name="T50" fmla="*/ 17 w 70"/>
                    <a:gd name="T51" fmla="*/ 4 h 71"/>
                    <a:gd name="T52" fmla="*/ 16 w 70"/>
                    <a:gd name="T53" fmla="*/ 8 h 71"/>
                    <a:gd name="T54" fmla="*/ 18 w 70"/>
                    <a:gd name="T55" fmla="*/ 13 h 71"/>
                    <a:gd name="T56" fmla="*/ 12 w 70"/>
                    <a:gd name="T57" fmla="*/ 18 h 71"/>
                    <a:gd name="T58" fmla="*/ 7 w 70"/>
                    <a:gd name="T59" fmla="*/ 16 h 71"/>
                    <a:gd name="T60" fmla="*/ 4 w 70"/>
                    <a:gd name="T61" fmla="*/ 18 h 71"/>
                    <a:gd name="T62" fmla="*/ 0 w 70"/>
                    <a:gd name="T63" fmla="*/ 26 h 71"/>
                    <a:gd name="T64" fmla="*/ 2 w 70"/>
                    <a:gd name="T65" fmla="*/ 30 h 71"/>
                    <a:gd name="T66" fmla="*/ 6 w 70"/>
                    <a:gd name="T67" fmla="*/ 32 h 71"/>
                    <a:gd name="T68" fmla="*/ 6 w 70"/>
                    <a:gd name="T69" fmla="*/ 40 h 71"/>
                    <a:gd name="T70" fmla="*/ 2 w 70"/>
                    <a:gd name="T71" fmla="*/ 42 h 71"/>
                    <a:gd name="T72" fmla="*/ 0 w 70"/>
                    <a:gd name="T73" fmla="*/ 45 h 71"/>
                    <a:gd name="T74" fmla="*/ 4 w 70"/>
                    <a:gd name="T75" fmla="*/ 53 h 71"/>
                    <a:gd name="T76" fmla="*/ 7 w 70"/>
                    <a:gd name="T77" fmla="*/ 55 h 71"/>
                    <a:gd name="T78" fmla="*/ 12 w 70"/>
                    <a:gd name="T79" fmla="*/ 53 h 71"/>
                    <a:gd name="T80" fmla="*/ 18 w 70"/>
                    <a:gd name="T81" fmla="*/ 59 h 71"/>
                    <a:gd name="T82" fmla="*/ 16 w 70"/>
                    <a:gd name="T83" fmla="*/ 64 h 71"/>
                    <a:gd name="T84" fmla="*/ 17 w 70"/>
                    <a:gd name="T85" fmla="*/ 67 h 71"/>
                    <a:gd name="T86" fmla="*/ 25 w 70"/>
                    <a:gd name="T87" fmla="*/ 70 h 71"/>
                    <a:gd name="T88" fmla="*/ 29 w 70"/>
                    <a:gd name="T89" fmla="*/ 69 h 71"/>
                    <a:gd name="T90" fmla="*/ 31 w 70"/>
                    <a:gd name="T91" fmla="*/ 64 h 71"/>
                    <a:gd name="T92" fmla="*/ 39 w 70"/>
                    <a:gd name="T93" fmla="*/ 64 h 71"/>
                    <a:gd name="T94" fmla="*/ 41 w 70"/>
                    <a:gd name="T95" fmla="*/ 69 h 71"/>
                    <a:gd name="T96" fmla="*/ 45 w 70"/>
                    <a:gd name="T97" fmla="*/ 70 h 71"/>
                    <a:gd name="T98" fmla="*/ 41 w 70"/>
                    <a:gd name="T99" fmla="*/ 49 h 71"/>
                    <a:gd name="T100" fmla="*/ 41 w 70"/>
                    <a:gd name="T101" fmla="*/ 49 h 71"/>
                    <a:gd name="T102" fmla="*/ 22 w 70"/>
                    <a:gd name="T103" fmla="*/ 41 h 71"/>
                    <a:gd name="T104" fmla="*/ 29 w 70"/>
                    <a:gd name="T105" fmla="*/ 22 h 71"/>
                    <a:gd name="T106" fmla="*/ 49 w 70"/>
                    <a:gd name="T107" fmla="*/ 30 h 71"/>
                    <a:gd name="T108" fmla="*/ 41 w 70"/>
                    <a:gd name="T109"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 h="71">
                      <a:moveTo>
                        <a:pt x="45" y="70"/>
                      </a:moveTo>
                      <a:cubicBezTo>
                        <a:pt x="53" y="67"/>
                        <a:pt x="53" y="67"/>
                        <a:pt x="53" y="67"/>
                      </a:cubicBezTo>
                      <a:cubicBezTo>
                        <a:pt x="54" y="67"/>
                        <a:pt x="55" y="65"/>
                        <a:pt x="55" y="64"/>
                      </a:cubicBezTo>
                      <a:cubicBezTo>
                        <a:pt x="52" y="59"/>
                        <a:pt x="52" y="59"/>
                        <a:pt x="52" y="59"/>
                      </a:cubicBezTo>
                      <a:cubicBezTo>
                        <a:pt x="55" y="57"/>
                        <a:pt x="56" y="55"/>
                        <a:pt x="58" y="53"/>
                      </a:cubicBezTo>
                      <a:cubicBezTo>
                        <a:pt x="63" y="55"/>
                        <a:pt x="63" y="55"/>
                        <a:pt x="63" y="55"/>
                      </a:cubicBezTo>
                      <a:cubicBezTo>
                        <a:pt x="64" y="55"/>
                        <a:pt x="66" y="55"/>
                        <a:pt x="67" y="53"/>
                      </a:cubicBezTo>
                      <a:cubicBezTo>
                        <a:pt x="70" y="45"/>
                        <a:pt x="70" y="45"/>
                        <a:pt x="70" y="45"/>
                      </a:cubicBezTo>
                      <a:cubicBezTo>
                        <a:pt x="70" y="44"/>
                        <a:pt x="70" y="42"/>
                        <a:pt x="68" y="42"/>
                      </a:cubicBezTo>
                      <a:cubicBezTo>
                        <a:pt x="63" y="40"/>
                        <a:pt x="63" y="40"/>
                        <a:pt x="63" y="40"/>
                      </a:cubicBezTo>
                      <a:cubicBezTo>
                        <a:pt x="64" y="37"/>
                        <a:pt x="64" y="34"/>
                        <a:pt x="63" y="31"/>
                      </a:cubicBezTo>
                      <a:cubicBezTo>
                        <a:pt x="68" y="30"/>
                        <a:pt x="68" y="30"/>
                        <a:pt x="68" y="30"/>
                      </a:cubicBezTo>
                      <a:cubicBezTo>
                        <a:pt x="70" y="29"/>
                        <a:pt x="70" y="28"/>
                        <a:pt x="70" y="26"/>
                      </a:cubicBezTo>
                      <a:cubicBezTo>
                        <a:pt x="67" y="18"/>
                        <a:pt x="67" y="18"/>
                        <a:pt x="67" y="18"/>
                      </a:cubicBezTo>
                      <a:cubicBezTo>
                        <a:pt x="66" y="16"/>
                        <a:pt x="64" y="16"/>
                        <a:pt x="63" y="16"/>
                      </a:cubicBezTo>
                      <a:cubicBezTo>
                        <a:pt x="58" y="18"/>
                        <a:pt x="58" y="18"/>
                        <a:pt x="58" y="18"/>
                      </a:cubicBezTo>
                      <a:cubicBezTo>
                        <a:pt x="56" y="16"/>
                        <a:pt x="55" y="14"/>
                        <a:pt x="52" y="13"/>
                      </a:cubicBezTo>
                      <a:cubicBezTo>
                        <a:pt x="55" y="8"/>
                        <a:pt x="55" y="8"/>
                        <a:pt x="55" y="8"/>
                      </a:cubicBezTo>
                      <a:cubicBezTo>
                        <a:pt x="55" y="6"/>
                        <a:pt x="54" y="5"/>
                        <a:pt x="53" y="4"/>
                      </a:cubicBezTo>
                      <a:cubicBezTo>
                        <a:pt x="45" y="1"/>
                        <a:pt x="45" y="1"/>
                        <a:pt x="45" y="1"/>
                      </a:cubicBezTo>
                      <a:cubicBezTo>
                        <a:pt x="44" y="0"/>
                        <a:pt x="42" y="1"/>
                        <a:pt x="41" y="2"/>
                      </a:cubicBezTo>
                      <a:cubicBezTo>
                        <a:pt x="39" y="7"/>
                        <a:pt x="39" y="7"/>
                        <a:pt x="39" y="7"/>
                      </a:cubicBezTo>
                      <a:cubicBezTo>
                        <a:pt x="37" y="7"/>
                        <a:pt x="34" y="7"/>
                        <a:pt x="31" y="7"/>
                      </a:cubicBezTo>
                      <a:cubicBezTo>
                        <a:pt x="29" y="2"/>
                        <a:pt x="29" y="2"/>
                        <a:pt x="29" y="2"/>
                      </a:cubicBezTo>
                      <a:cubicBezTo>
                        <a:pt x="28" y="1"/>
                        <a:pt x="27" y="0"/>
                        <a:pt x="25" y="1"/>
                      </a:cubicBezTo>
                      <a:cubicBezTo>
                        <a:pt x="17" y="4"/>
                        <a:pt x="17" y="4"/>
                        <a:pt x="17" y="4"/>
                      </a:cubicBezTo>
                      <a:cubicBezTo>
                        <a:pt x="16" y="5"/>
                        <a:pt x="15" y="6"/>
                        <a:pt x="16" y="8"/>
                      </a:cubicBezTo>
                      <a:cubicBezTo>
                        <a:pt x="18" y="13"/>
                        <a:pt x="18" y="13"/>
                        <a:pt x="18" y="13"/>
                      </a:cubicBezTo>
                      <a:cubicBezTo>
                        <a:pt x="16" y="14"/>
                        <a:pt x="14" y="16"/>
                        <a:pt x="12" y="18"/>
                      </a:cubicBezTo>
                      <a:cubicBezTo>
                        <a:pt x="7" y="16"/>
                        <a:pt x="7" y="16"/>
                        <a:pt x="7" y="16"/>
                      </a:cubicBezTo>
                      <a:cubicBezTo>
                        <a:pt x="6" y="16"/>
                        <a:pt x="4" y="16"/>
                        <a:pt x="4" y="18"/>
                      </a:cubicBezTo>
                      <a:cubicBezTo>
                        <a:pt x="0" y="26"/>
                        <a:pt x="0" y="26"/>
                        <a:pt x="0" y="26"/>
                      </a:cubicBezTo>
                      <a:cubicBezTo>
                        <a:pt x="0" y="28"/>
                        <a:pt x="0" y="29"/>
                        <a:pt x="2" y="30"/>
                      </a:cubicBezTo>
                      <a:cubicBezTo>
                        <a:pt x="6" y="32"/>
                        <a:pt x="6" y="32"/>
                        <a:pt x="6" y="32"/>
                      </a:cubicBezTo>
                      <a:cubicBezTo>
                        <a:pt x="6" y="34"/>
                        <a:pt x="6" y="37"/>
                        <a:pt x="6" y="40"/>
                      </a:cubicBezTo>
                      <a:cubicBezTo>
                        <a:pt x="2" y="42"/>
                        <a:pt x="2" y="42"/>
                        <a:pt x="2" y="42"/>
                      </a:cubicBezTo>
                      <a:cubicBezTo>
                        <a:pt x="0" y="42"/>
                        <a:pt x="0" y="44"/>
                        <a:pt x="0" y="45"/>
                      </a:cubicBezTo>
                      <a:cubicBezTo>
                        <a:pt x="4" y="53"/>
                        <a:pt x="4" y="53"/>
                        <a:pt x="4" y="53"/>
                      </a:cubicBezTo>
                      <a:cubicBezTo>
                        <a:pt x="4" y="55"/>
                        <a:pt x="6" y="55"/>
                        <a:pt x="7" y="55"/>
                      </a:cubicBezTo>
                      <a:cubicBezTo>
                        <a:pt x="12" y="53"/>
                        <a:pt x="12" y="53"/>
                        <a:pt x="12" y="53"/>
                      </a:cubicBezTo>
                      <a:cubicBezTo>
                        <a:pt x="14" y="55"/>
                        <a:pt x="16" y="57"/>
                        <a:pt x="18" y="59"/>
                      </a:cubicBezTo>
                      <a:cubicBezTo>
                        <a:pt x="16" y="64"/>
                        <a:pt x="16" y="64"/>
                        <a:pt x="16" y="64"/>
                      </a:cubicBezTo>
                      <a:cubicBezTo>
                        <a:pt x="15" y="65"/>
                        <a:pt x="16" y="67"/>
                        <a:pt x="17" y="67"/>
                      </a:cubicBezTo>
                      <a:cubicBezTo>
                        <a:pt x="25" y="70"/>
                        <a:pt x="25" y="70"/>
                        <a:pt x="25" y="70"/>
                      </a:cubicBezTo>
                      <a:cubicBezTo>
                        <a:pt x="27" y="71"/>
                        <a:pt x="28" y="70"/>
                        <a:pt x="29" y="69"/>
                      </a:cubicBezTo>
                      <a:cubicBezTo>
                        <a:pt x="31" y="64"/>
                        <a:pt x="31" y="64"/>
                        <a:pt x="31" y="64"/>
                      </a:cubicBezTo>
                      <a:cubicBezTo>
                        <a:pt x="34" y="65"/>
                        <a:pt x="37" y="65"/>
                        <a:pt x="39" y="64"/>
                      </a:cubicBezTo>
                      <a:cubicBezTo>
                        <a:pt x="41" y="69"/>
                        <a:pt x="41" y="69"/>
                        <a:pt x="41" y="69"/>
                      </a:cubicBezTo>
                      <a:cubicBezTo>
                        <a:pt x="42" y="70"/>
                        <a:pt x="44" y="71"/>
                        <a:pt x="45" y="70"/>
                      </a:cubicBezTo>
                      <a:close/>
                      <a:moveTo>
                        <a:pt x="41" y="49"/>
                      </a:moveTo>
                      <a:cubicBezTo>
                        <a:pt x="41" y="49"/>
                        <a:pt x="41" y="49"/>
                        <a:pt x="41" y="49"/>
                      </a:cubicBezTo>
                      <a:cubicBezTo>
                        <a:pt x="33" y="52"/>
                        <a:pt x="25" y="48"/>
                        <a:pt x="22" y="41"/>
                      </a:cubicBezTo>
                      <a:cubicBezTo>
                        <a:pt x="19" y="34"/>
                        <a:pt x="22" y="25"/>
                        <a:pt x="29" y="22"/>
                      </a:cubicBezTo>
                      <a:cubicBezTo>
                        <a:pt x="37" y="19"/>
                        <a:pt x="45" y="23"/>
                        <a:pt x="49" y="30"/>
                      </a:cubicBezTo>
                      <a:cubicBezTo>
                        <a:pt x="51" y="37"/>
                        <a:pt x="48" y="46"/>
                        <a:pt x="41" y="49"/>
                      </a:cubicBezTo>
                      <a:close/>
                    </a:path>
                  </a:pathLst>
                </a:custGeom>
                <a:solidFill>
                  <a:schemeClr val="l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110" b="1">
                    <a:solidFill>
                      <a:schemeClr val="dk1"/>
                    </a:solidFill>
                    <a:latin typeface="微软雅黑" panose="020B0503020204020204" pitchFamily="34" charset="-122"/>
                    <a:ea typeface="微软雅黑" panose="020B0503020204020204" pitchFamily="34" charset="-122"/>
                  </a:endParaRPr>
                </a:p>
              </p:txBody>
            </p:sp>
            <p:sp>
              <p:nvSpPr>
                <p:cNvPr id="40" name="Freeform 93"/>
                <p:cNvSpPr>
                  <a:spLocks noEditPoints="1"/>
                </p:cNvSpPr>
                <p:nvPr>
                  <p:custDataLst>
                    <p:tags r:id="rId43"/>
                  </p:custDataLst>
                </p:nvPr>
              </p:nvSpPr>
              <p:spPr bwMode="auto">
                <a:xfrm>
                  <a:off x="7756354" y="4485479"/>
                  <a:ext cx="119063" cy="122238"/>
                </a:xfrm>
                <a:custGeom>
                  <a:avLst/>
                  <a:gdLst>
                    <a:gd name="T0" fmla="*/ 30 w 36"/>
                    <a:gd name="T1" fmla="*/ 32 h 37"/>
                    <a:gd name="T2" fmla="*/ 33 w 36"/>
                    <a:gd name="T3" fmla="*/ 29 h 37"/>
                    <a:gd name="T4" fmla="*/ 33 w 36"/>
                    <a:gd name="T5" fmla="*/ 27 h 37"/>
                    <a:gd name="T6" fmla="*/ 31 w 36"/>
                    <a:gd name="T7" fmla="*/ 26 h 37"/>
                    <a:gd name="T8" fmla="*/ 32 w 36"/>
                    <a:gd name="T9" fmla="*/ 22 h 37"/>
                    <a:gd name="T10" fmla="*/ 35 w 36"/>
                    <a:gd name="T11" fmla="*/ 22 h 37"/>
                    <a:gd name="T12" fmla="*/ 36 w 36"/>
                    <a:gd name="T13" fmla="*/ 20 h 37"/>
                    <a:gd name="T14" fmla="*/ 36 w 36"/>
                    <a:gd name="T15" fmla="*/ 16 h 37"/>
                    <a:gd name="T16" fmla="*/ 34 w 36"/>
                    <a:gd name="T17" fmla="*/ 14 h 37"/>
                    <a:gd name="T18" fmla="*/ 32 w 36"/>
                    <a:gd name="T19" fmla="*/ 14 h 37"/>
                    <a:gd name="T20" fmla="*/ 30 w 36"/>
                    <a:gd name="T21" fmla="*/ 11 h 37"/>
                    <a:gd name="T22" fmla="*/ 32 w 36"/>
                    <a:gd name="T23" fmla="*/ 9 h 37"/>
                    <a:gd name="T24" fmla="*/ 32 w 36"/>
                    <a:gd name="T25" fmla="*/ 7 h 37"/>
                    <a:gd name="T26" fmla="*/ 28 w 36"/>
                    <a:gd name="T27" fmla="*/ 4 h 37"/>
                    <a:gd name="T28" fmla="*/ 26 w 36"/>
                    <a:gd name="T29" fmla="*/ 4 h 37"/>
                    <a:gd name="T30" fmla="*/ 25 w 36"/>
                    <a:gd name="T31" fmla="*/ 6 h 37"/>
                    <a:gd name="T32" fmla="*/ 21 w 36"/>
                    <a:gd name="T33" fmla="*/ 5 h 37"/>
                    <a:gd name="T34" fmla="*/ 21 w 36"/>
                    <a:gd name="T35" fmla="*/ 2 h 37"/>
                    <a:gd name="T36" fmla="*/ 19 w 36"/>
                    <a:gd name="T37" fmla="*/ 1 h 37"/>
                    <a:gd name="T38" fmla="*/ 15 w 36"/>
                    <a:gd name="T39" fmla="*/ 1 h 37"/>
                    <a:gd name="T40" fmla="*/ 13 w 36"/>
                    <a:gd name="T41" fmla="*/ 2 h 37"/>
                    <a:gd name="T42" fmla="*/ 14 w 36"/>
                    <a:gd name="T43" fmla="*/ 5 h 37"/>
                    <a:gd name="T44" fmla="*/ 10 w 36"/>
                    <a:gd name="T45" fmla="*/ 7 h 37"/>
                    <a:gd name="T46" fmla="*/ 8 w 36"/>
                    <a:gd name="T47" fmla="*/ 5 h 37"/>
                    <a:gd name="T48" fmla="*/ 6 w 36"/>
                    <a:gd name="T49" fmla="*/ 5 h 37"/>
                    <a:gd name="T50" fmla="*/ 3 w 36"/>
                    <a:gd name="T51" fmla="*/ 8 h 37"/>
                    <a:gd name="T52" fmla="*/ 3 w 36"/>
                    <a:gd name="T53" fmla="*/ 10 h 37"/>
                    <a:gd name="T54" fmla="*/ 5 w 36"/>
                    <a:gd name="T55" fmla="*/ 12 h 37"/>
                    <a:gd name="T56" fmla="*/ 4 w 36"/>
                    <a:gd name="T57" fmla="*/ 16 h 37"/>
                    <a:gd name="T58" fmla="*/ 1 w 36"/>
                    <a:gd name="T59" fmla="*/ 16 h 37"/>
                    <a:gd name="T60" fmla="*/ 0 w 36"/>
                    <a:gd name="T61" fmla="*/ 17 h 37"/>
                    <a:gd name="T62" fmla="*/ 0 w 36"/>
                    <a:gd name="T63" fmla="*/ 22 h 37"/>
                    <a:gd name="T64" fmla="*/ 1 w 36"/>
                    <a:gd name="T65" fmla="*/ 23 h 37"/>
                    <a:gd name="T66" fmla="*/ 4 w 36"/>
                    <a:gd name="T67" fmla="*/ 23 h 37"/>
                    <a:gd name="T68" fmla="*/ 6 w 36"/>
                    <a:gd name="T69" fmla="*/ 27 h 37"/>
                    <a:gd name="T70" fmla="*/ 4 w 36"/>
                    <a:gd name="T71" fmla="*/ 29 h 37"/>
                    <a:gd name="T72" fmla="*/ 4 w 36"/>
                    <a:gd name="T73" fmla="*/ 31 h 37"/>
                    <a:gd name="T74" fmla="*/ 7 w 36"/>
                    <a:gd name="T75" fmla="*/ 34 h 37"/>
                    <a:gd name="T76" fmla="*/ 9 w 36"/>
                    <a:gd name="T77" fmla="*/ 33 h 37"/>
                    <a:gd name="T78" fmla="*/ 11 w 36"/>
                    <a:gd name="T79" fmla="*/ 32 h 37"/>
                    <a:gd name="T80" fmla="*/ 15 w 36"/>
                    <a:gd name="T81" fmla="*/ 33 h 37"/>
                    <a:gd name="T82" fmla="*/ 15 w 36"/>
                    <a:gd name="T83" fmla="*/ 36 h 37"/>
                    <a:gd name="T84" fmla="*/ 17 w 36"/>
                    <a:gd name="T85" fmla="*/ 37 h 37"/>
                    <a:gd name="T86" fmla="*/ 21 w 36"/>
                    <a:gd name="T87" fmla="*/ 37 h 37"/>
                    <a:gd name="T88" fmla="*/ 22 w 36"/>
                    <a:gd name="T89" fmla="*/ 35 h 37"/>
                    <a:gd name="T90" fmla="*/ 22 w 36"/>
                    <a:gd name="T91" fmla="*/ 32 h 37"/>
                    <a:gd name="T92" fmla="*/ 26 w 36"/>
                    <a:gd name="T93" fmla="*/ 31 h 37"/>
                    <a:gd name="T94" fmla="*/ 28 w 36"/>
                    <a:gd name="T95" fmla="*/ 33 h 37"/>
                    <a:gd name="T96" fmla="*/ 30 w 36"/>
                    <a:gd name="T97" fmla="*/ 32 h 37"/>
                    <a:gd name="T98" fmla="*/ 23 w 36"/>
                    <a:gd name="T99" fmla="*/ 24 h 37"/>
                    <a:gd name="T100" fmla="*/ 23 w 36"/>
                    <a:gd name="T101" fmla="*/ 24 h 37"/>
                    <a:gd name="T102" fmla="*/ 13 w 36"/>
                    <a:gd name="T103" fmla="*/ 24 h 37"/>
                    <a:gd name="T104" fmla="*/ 12 w 36"/>
                    <a:gd name="T105" fmla="*/ 14 h 37"/>
                    <a:gd name="T106" fmla="*/ 23 w 36"/>
                    <a:gd name="T107" fmla="*/ 13 h 37"/>
                    <a:gd name="T108" fmla="*/ 23 w 36"/>
                    <a:gd name="T109"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 h="37">
                      <a:moveTo>
                        <a:pt x="30" y="32"/>
                      </a:moveTo>
                      <a:cubicBezTo>
                        <a:pt x="33" y="29"/>
                        <a:pt x="33" y="29"/>
                        <a:pt x="33" y="29"/>
                      </a:cubicBezTo>
                      <a:cubicBezTo>
                        <a:pt x="33" y="29"/>
                        <a:pt x="33" y="28"/>
                        <a:pt x="33" y="27"/>
                      </a:cubicBezTo>
                      <a:cubicBezTo>
                        <a:pt x="31" y="26"/>
                        <a:pt x="31" y="26"/>
                        <a:pt x="31" y="26"/>
                      </a:cubicBezTo>
                      <a:cubicBezTo>
                        <a:pt x="31" y="24"/>
                        <a:pt x="32" y="23"/>
                        <a:pt x="32" y="22"/>
                      </a:cubicBezTo>
                      <a:cubicBezTo>
                        <a:pt x="35" y="22"/>
                        <a:pt x="35" y="22"/>
                        <a:pt x="35" y="22"/>
                      </a:cubicBezTo>
                      <a:cubicBezTo>
                        <a:pt x="35" y="21"/>
                        <a:pt x="36" y="21"/>
                        <a:pt x="36" y="20"/>
                      </a:cubicBezTo>
                      <a:cubicBezTo>
                        <a:pt x="36" y="16"/>
                        <a:pt x="36" y="16"/>
                        <a:pt x="36" y="16"/>
                      </a:cubicBezTo>
                      <a:cubicBezTo>
                        <a:pt x="36" y="15"/>
                        <a:pt x="35" y="14"/>
                        <a:pt x="34" y="14"/>
                      </a:cubicBezTo>
                      <a:cubicBezTo>
                        <a:pt x="32" y="14"/>
                        <a:pt x="32" y="14"/>
                        <a:pt x="32" y="14"/>
                      </a:cubicBezTo>
                      <a:cubicBezTo>
                        <a:pt x="31" y="13"/>
                        <a:pt x="31" y="12"/>
                        <a:pt x="30" y="11"/>
                      </a:cubicBezTo>
                      <a:cubicBezTo>
                        <a:pt x="32" y="9"/>
                        <a:pt x="32" y="9"/>
                        <a:pt x="32" y="9"/>
                      </a:cubicBezTo>
                      <a:cubicBezTo>
                        <a:pt x="32" y="8"/>
                        <a:pt x="32" y="7"/>
                        <a:pt x="32" y="7"/>
                      </a:cubicBezTo>
                      <a:cubicBezTo>
                        <a:pt x="28" y="4"/>
                        <a:pt x="28" y="4"/>
                        <a:pt x="28" y="4"/>
                      </a:cubicBezTo>
                      <a:cubicBezTo>
                        <a:pt x="28" y="3"/>
                        <a:pt x="27" y="3"/>
                        <a:pt x="26" y="4"/>
                      </a:cubicBezTo>
                      <a:cubicBezTo>
                        <a:pt x="25" y="6"/>
                        <a:pt x="25" y="6"/>
                        <a:pt x="25" y="6"/>
                      </a:cubicBezTo>
                      <a:cubicBezTo>
                        <a:pt x="23" y="5"/>
                        <a:pt x="22" y="5"/>
                        <a:pt x="21" y="5"/>
                      </a:cubicBezTo>
                      <a:cubicBezTo>
                        <a:pt x="21" y="2"/>
                        <a:pt x="21" y="2"/>
                        <a:pt x="21" y="2"/>
                      </a:cubicBezTo>
                      <a:cubicBezTo>
                        <a:pt x="21" y="1"/>
                        <a:pt x="20" y="0"/>
                        <a:pt x="19" y="1"/>
                      </a:cubicBezTo>
                      <a:cubicBezTo>
                        <a:pt x="15" y="1"/>
                        <a:pt x="15" y="1"/>
                        <a:pt x="15" y="1"/>
                      </a:cubicBezTo>
                      <a:cubicBezTo>
                        <a:pt x="14" y="1"/>
                        <a:pt x="13" y="1"/>
                        <a:pt x="13" y="2"/>
                      </a:cubicBezTo>
                      <a:cubicBezTo>
                        <a:pt x="14" y="5"/>
                        <a:pt x="14" y="5"/>
                        <a:pt x="14" y="5"/>
                      </a:cubicBezTo>
                      <a:cubicBezTo>
                        <a:pt x="12" y="5"/>
                        <a:pt x="11" y="6"/>
                        <a:pt x="10" y="7"/>
                      </a:cubicBezTo>
                      <a:cubicBezTo>
                        <a:pt x="8" y="5"/>
                        <a:pt x="8" y="5"/>
                        <a:pt x="8" y="5"/>
                      </a:cubicBezTo>
                      <a:cubicBezTo>
                        <a:pt x="7" y="4"/>
                        <a:pt x="6" y="4"/>
                        <a:pt x="6" y="5"/>
                      </a:cubicBezTo>
                      <a:cubicBezTo>
                        <a:pt x="3" y="8"/>
                        <a:pt x="3" y="8"/>
                        <a:pt x="3" y="8"/>
                      </a:cubicBezTo>
                      <a:cubicBezTo>
                        <a:pt x="3" y="9"/>
                        <a:pt x="3" y="10"/>
                        <a:pt x="3" y="10"/>
                      </a:cubicBezTo>
                      <a:cubicBezTo>
                        <a:pt x="5" y="12"/>
                        <a:pt x="5" y="12"/>
                        <a:pt x="5" y="12"/>
                      </a:cubicBezTo>
                      <a:cubicBezTo>
                        <a:pt x="4" y="13"/>
                        <a:pt x="4" y="14"/>
                        <a:pt x="4" y="16"/>
                      </a:cubicBezTo>
                      <a:cubicBezTo>
                        <a:pt x="1" y="16"/>
                        <a:pt x="1" y="16"/>
                        <a:pt x="1" y="16"/>
                      </a:cubicBezTo>
                      <a:cubicBezTo>
                        <a:pt x="0" y="16"/>
                        <a:pt x="0" y="17"/>
                        <a:pt x="0" y="17"/>
                      </a:cubicBezTo>
                      <a:cubicBezTo>
                        <a:pt x="0" y="22"/>
                        <a:pt x="0" y="22"/>
                        <a:pt x="0" y="22"/>
                      </a:cubicBezTo>
                      <a:cubicBezTo>
                        <a:pt x="0" y="23"/>
                        <a:pt x="1" y="23"/>
                        <a:pt x="1" y="23"/>
                      </a:cubicBezTo>
                      <a:cubicBezTo>
                        <a:pt x="4" y="23"/>
                        <a:pt x="4" y="23"/>
                        <a:pt x="4" y="23"/>
                      </a:cubicBezTo>
                      <a:cubicBezTo>
                        <a:pt x="4" y="24"/>
                        <a:pt x="5" y="26"/>
                        <a:pt x="6" y="27"/>
                      </a:cubicBezTo>
                      <a:cubicBezTo>
                        <a:pt x="4" y="29"/>
                        <a:pt x="4" y="29"/>
                        <a:pt x="4" y="29"/>
                      </a:cubicBezTo>
                      <a:cubicBezTo>
                        <a:pt x="4" y="29"/>
                        <a:pt x="3" y="30"/>
                        <a:pt x="4" y="31"/>
                      </a:cubicBezTo>
                      <a:cubicBezTo>
                        <a:pt x="7" y="34"/>
                        <a:pt x="7" y="34"/>
                        <a:pt x="7" y="34"/>
                      </a:cubicBezTo>
                      <a:cubicBezTo>
                        <a:pt x="8" y="34"/>
                        <a:pt x="9" y="34"/>
                        <a:pt x="9" y="33"/>
                      </a:cubicBezTo>
                      <a:cubicBezTo>
                        <a:pt x="11" y="32"/>
                        <a:pt x="11" y="32"/>
                        <a:pt x="11" y="32"/>
                      </a:cubicBezTo>
                      <a:cubicBezTo>
                        <a:pt x="12" y="32"/>
                        <a:pt x="14" y="33"/>
                        <a:pt x="15" y="33"/>
                      </a:cubicBezTo>
                      <a:cubicBezTo>
                        <a:pt x="15" y="36"/>
                        <a:pt x="15" y="36"/>
                        <a:pt x="15" y="36"/>
                      </a:cubicBezTo>
                      <a:cubicBezTo>
                        <a:pt x="15" y="36"/>
                        <a:pt x="16" y="37"/>
                        <a:pt x="17" y="37"/>
                      </a:cubicBezTo>
                      <a:cubicBezTo>
                        <a:pt x="21" y="37"/>
                        <a:pt x="21" y="37"/>
                        <a:pt x="21" y="37"/>
                      </a:cubicBezTo>
                      <a:cubicBezTo>
                        <a:pt x="22" y="37"/>
                        <a:pt x="22" y="36"/>
                        <a:pt x="22" y="35"/>
                      </a:cubicBezTo>
                      <a:cubicBezTo>
                        <a:pt x="22" y="32"/>
                        <a:pt x="22" y="32"/>
                        <a:pt x="22" y="32"/>
                      </a:cubicBezTo>
                      <a:cubicBezTo>
                        <a:pt x="23" y="32"/>
                        <a:pt x="25" y="32"/>
                        <a:pt x="26" y="31"/>
                      </a:cubicBezTo>
                      <a:cubicBezTo>
                        <a:pt x="28" y="33"/>
                        <a:pt x="28" y="33"/>
                        <a:pt x="28" y="33"/>
                      </a:cubicBezTo>
                      <a:cubicBezTo>
                        <a:pt x="28" y="33"/>
                        <a:pt x="29" y="33"/>
                        <a:pt x="30" y="32"/>
                      </a:cubicBezTo>
                      <a:close/>
                      <a:moveTo>
                        <a:pt x="23" y="24"/>
                      </a:moveTo>
                      <a:cubicBezTo>
                        <a:pt x="23" y="24"/>
                        <a:pt x="23" y="24"/>
                        <a:pt x="23" y="24"/>
                      </a:cubicBezTo>
                      <a:cubicBezTo>
                        <a:pt x="21" y="27"/>
                        <a:pt x="16" y="27"/>
                        <a:pt x="13" y="24"/>
                      </a:cubicBezTo>
                      <a:cubicBezTo>
                        <a:pt x="10" y="21"/>
                        <a:pt x="10" y="17"/>
                        <a:pt x="12" y="14"/>
                      </a:cubicBezTo>
                      <a:cubicBezTo>
                        <a:pt x="15" y="11"/>
                        <a:pt x="20" y="11"/>
                        <a:pt x="23" y="13"/>
                      </a:cubicBezTo>
                      <a:cubicBezTo>
                        <a:pt x="26" y="16"/>
                        <a:pt x="26" y="21"/>
                        <a:pt x="23" y="24"/>
                      </a:cubicBezTo>
                      <a:close/>
                    </a:path>
                  </a:pathLst>
                </a:custGeom>
                <a:solidFill>
                  <a:schemeClr val="l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110" b="1">
                    <a:solidFill>
                      <a:schemeClr val="dk1"/>
                    </a:solidFill>
                    <a:latin typeface="微软雅黑" panose="020B0503020204020204" pitchFamily="34" charset="-122"/>
                    <a:ea typeface="微软雅黑" panose="020B0503020204020204" pitchFamily="34" charset="-122"/>
                  </a:endParaRPr>
                </a:p>
              </p:txBody>
            </p:sp>
          </p:grpSp>
          <p:sp>
            <p:nvSpPr>
              <p:cNvPr id="10" name="Freeform 86"/>
              <p:cNvSpPr/>
              <p:nvPr>
                <p:custDataLst>
                  <p:tags r:id="rId44"/>
                </p:custDataLst>
              </p:nvPr>
            </p:nvSpPr>
            <p:spPr bwMode="auto">
              <a:xfrm>
                <a:off x="7597426" y="-7081"/>
                <a:ext cx="89660" cy="2985307"/>
              </a:xfrm>
              <a:custGeom>
                <a:avLst/>
                <a:gdLst>
                  <a:gd name="T0" fmla="*/ 19 w 28"/>
                  <a:gd name="T1" fmla="*/ 0 h 1218"/>
                  <a:gd name="T2" fmla="*/ 15 w 28"/>
                  <a:gd name="T3" fmla="*/ 0 h 1218"/>
                  <a:gd name="T4" fmla="*/ 15 w 28"/>
                  <a:gd name="T5" fmla="*/ 1164 h 1218"/>
                  <a:gd name="T6" fmla="*/ 15 w 28"/>
                  <a:gd name="T7" fmla="*/ 1165 h 1218"/>
                  <a:gd name="T8" fmla="*/ 24 w 28"/>
                  <a:gd name="T9" fmla="*/ 1214 h 1218"/>
                  <a:gd name="T10" fmla="*/ 5 w 28"/>
                  <a:gd name="T11" fmla="*/ 1214 h 1218"/>
                  <a:gd name="T12" fmla="*/ 5 w 28"/>
                  <a:gd name="T13" fmla="*/ 1212 h 1218"/>
                  <a:gd name="T14" fmla="*/ 1 w 28"/>
                  <a:gd name="T15" fmla="*/ 1213 h 1218"/>
                  <a:gd name="T16" fmla="*/ 1 w 28"/>
                  <a:gd name="T17" fmla="*/ 1215 h 1218"/>
                  <a:gd name="T18" fmla="*/ 1 w 28"/>
                  <a:gd name="T19" fmla="*/ 1217 h 1218"/>
                  <a:gd name="T20" fmla="*/ 3 w 28"/>
                  <a:gd name="T21" fmla="*/ 1218 h 1218"/>
                  <a:gd name="T22" fmla="*/ 26 w 28"/>
                  <a:gd name="T23" fmla="*/ 1218 h 1218"/>
                  <a:gd name="T24" fmla="*/ 27 w 28"/>
                  <a:gd name="T25" fmla="*/ 1217 h 1218"/>
                  <a:gd name="T26" fmla="*/ 28 w 28"/>
                  <a:gd name="T27" fmla="*/ 1215 h 1218"/>
                  <a:gd name="T28" fmla="*/ 19 w 28"/>
                  <a:gd name="T29" fmla="*/ 1164 h 1218"/>
                  <a:gd name="T30" fmla="*/ 19 w 28"/>
                  <a:gd name="T31" fmla="*/ 0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1218">
                    <a:moveTo>
                      <a:pt x="19" y="0"/>
                    </a:moveTo>
                    <a:cubicBezTo>
                      <a:pt x="15" y="0"/>
                      <a:pt x="15" y="0"/>
                      <a:pt x="15" y="0"/>
                    </a:cubicBezTo>
                    <a:cubicBezTo>
                      <a:pt x="15" y="1164"/>
                      <a:pt x="15" y="1164"/>
                      <a:pt x="15" y="1164"/>
                    </a:cubicBezTo>
                    <a:cubicBezTo>
                      <a:pt x="15" y="1165"/>
                      <a:pt x="15" y="1165"/>
                      <a:pt x="15" y="1165"/>
                    </a:cubicBezTo>
                    <a:cubicBezTo>
                      <a:pt x="24" y="1214"/>
                      <a:pt x="24" y="1214"/>
                      <a:pt x="24" y="1214"/>
                    </a:cubicBezTo>
                    <a:cubicBezTo>
                      <a:pt x="5" y="1214"/>
                      <a:pt x="5" y="1214"/>
                      <a:pt x="5" y="1214"/>
                    </a:cubicBezTo>
                    <a:cubicBezTo>
                      <a:pt x="5" y="1212"/>
                      <a:pt x="5" y="1212"/>
                      <a:pt x="5" y="1212"/>
                    </a:cubicBezTo>
                    <a:cubicBezTo>
                      <a:pt x="1" y="1213"/>
                      <a:pt x="1" y="1213"/>
                      <a:pt x="1" y="1213"/>
                    </a:cubicBezTo>
                    <a:cubicBezTo>
                      <a:pt x="1" y="1215"/>
                      <a:pt x="1" y="1215"/>
                      <a:pt x="1" y="1215"/>
                    </a:cubicBezTo>
                    <a:cubicBezTo>
                      <a:pt x="0" y="1216"/>
                      <a:pt x="1" y="1217"/>
                      <a:pt x="1" y="1217"/>
                    </a:cubicBezTo>
                    <a:cubicBezTo>
                      <a:pt x="1" y="1217"/>
                      <a:pt x="2" y="1218"/>
                      <a:pt x="3" y="1218"/>
                    </a:cubicBezTo>
                    <a:cubicBezTo>
                      <a:pt x="26" y="1218"/>
                      <a:pt x="26" y="1218"/>
                      <a:pt x="26" y="1218"/>
                    </a:cubicBezTo>
                    <a:cubicBezTo>
                      <a:pt x="26" y="1218"/>
                      <a:pt x="27" y="1217"/>
                      <a:pt x="27" y="1217"/>
                    </a:cubicBezTo>
                    <a:cubicBezTo>
                      <a:pt x="28" y="1217"/>
                      <a:pt x="28" y="1216"/>
                      <a:pt x="28" y="1215"/>
                    </a:cubicBezTo>
                    <a:cubicBezTo>
                      <a:pt x="19" y="1164"/>
                      <a:pt x="19" y="1164"/>
                      <a:pt x="19" y="1164"/>
                    </a:cubicBezTo>
                    <a:lnTo>
                      <a:pt x="19" y="0"/>
                    </a:ln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110" b="1" dirty="0">
                  <a:solidFill>
                    <a:schemeClr val="dk1"/>
                  </a:solidFill>
                  <a:latin typeface="微软雅黑" panose="020B0503020204020204" pitchFamily="34" charset="-122"/>
                  <a:ea typeface="微软雅黑" panose="020B0503020204020204" pitchFamily="34" charset="-122"/>
                </a:endParaRPr>
              </a:p>
            </p:txBody>
          </p:sp>
        </p:grpSp>
        <p:sp>
          <p:nvSpPr>
            <p:cNvPr id="71" name="文本框 70"/>
            <p:cNvSpPr txBox="1"/>
            <p:nvPr>
              <p:custDataLst>
                <p:tags r:id="rId45"/>
              </p:custDataLst>
            </p:nvPr>
          </p:nvSpPr>
          <p:spPr>
            <a:xfrm>
              <a:off x="7610" y="6621"/>
              <a:ext cx="1274" cy="575"/>
            </a:xfrm>
            <a:prstGeom prst="rect">
              <a:avLst/>
            </a:prstGeom>
            <a:noFill/>
          </p:spPr>
          <p:txBody>
            <a:bodyPr wrap="square" rtlCol="0">
              <a:spAutoFit/>
            </a:bodyPr>
            <a:lstStyle/>
            <a:p>
              <a:pPr marL="0" lvl="0" indent="0" algn="ctr">
                <a:lnSpc>
                  <a:spcPct val="130000"/>
                </a:lnSpc>
                <a:spcBef>
                  <a:spcPts val="0"/>
                </a:spcBef>
                <a:spcAft>
                  <a:spcPts val="0"/>
                </a:spcAft>
                <a:buSzPct val="100000"/>
              </a:pPr>
              <a:r>
                <a:rPr lang="zh-CN" altLang="en-US" sz="2110" b="1">
                  <a:solidFill>
                    <a:schemeClr val="lt1"/>
                  </a:solidFill>
                  <a:latin typeface="Times New Roman" panose="02020603050405020304" charset="0"/>
                  <a:ea typeface="微软雅黑" panose="020B0503020204020204" pitchFamily="34" charset="-122"/>
                </a:rPr>
                <a:t>不及时</a:t>
              </a:r>
              <a:endParaRPr lang="zh-CN" altLang="en-US" sz="2110" b="1">
                <a:solidFill>
                  <a:schemeClr val="lt1"/>
                </a:solidFill>
                <a:latin typeface="Times New Roman" panose="02020603050405020304" charset="0"/>
                <a:ea typeface="微软雅黑" panose="020B0503020204020204" pitchFamily="34" charset="-122"/>
              </a:endParaRPr>
            </a:p>
          </p:txBody>
        </p:sp>
        <p:grpSp>
          <p:nvGrpSpPr>
            <p:cNvPr id="63" name="组合 62"/>
            <p:cNvGrpSpPr/>
            <p:nvPr>
              <p:custDataLst>
                <p:tags r:id="rId46"/>
              </p:custDataLst>
            </p:nvPr>
          </p:nvGrpSpPr>
          <p:grpSpPr>
            <a:xfrm>
              <a:off x="9350" y="2516"/>
              <a:ext cx="1977" cy="3185"/>
              <a:chOff x="8714828" y="-818"/>
              <a:chExt cx="1842380" cy="2968156"/>
            </a:xfrm>
          </p:grpSpPr>
          <p:grpSp>
            <p:nvGrpSpPr>
              <p:cNvPr id="13" name="组合 12"/>
              <p:cNvGrpSpPr/>
              <p:nvPr/>
            </p:nvGrpSpPr>
            <p:grpSpPr>
              <a:xfrm>
                <a:off x="8714828" y="981071"/>
                <a:ext cx="1842380" cy="1986267"/>
                <a:chOff x="8192956" y="1394403"/>
                <a:chExt cx="1870075" cy="2016126"/>
              </a:xfrm>
            </p:grpSpPr>
            <p:sp>
              <p:nvSpPr>
                <p:cNvPr id="14" name="Freeform 104"/>
                <p:cNvSpPr>
                  <a:spLocks noEditPoints="1"/>
                </p:cNvSpPr>
                <p:nvPr>
                  <p:custDataLst>
                    <p:tags r:id="rId47"/>
                  </p:custDataLst>
                </p:nvPr>
              </p:nvSpPr>
              <p:spPr bwMode="auto">
                <a:xfrm>
                  <a:off x="8192956" y="1542041"/>
                  <a:ext cx="1870075" cy="1868488"/>
                </a:xfrm>
                <a:custGeom>
                  <a:avLst/>
                  <a:gdLst>
                    <a:gd name="T0" fmla="*/ 283 w 567"/>
                    <a:gd name="T1" fmla="*/ 0 h 567"/>
                    <a:gd name="T2" fmla="*/ 0 w 567"/>
                    <a:gd name="T3" fmla="*/ 284 h 567"/>
                    <a:gd name="T4" fmla="*/ 283 w 567"/>
                    <a:gd name="T5" fmla="*/ 567 h 567"/>
                    <a:gd name="T6" fmla="*/ 567 w 567"/>
                    <a:gd name="T7" fmla="*/ 284 h 567"/>
                    <a:gd name="T8" fmla="*/ 283 w 567"/>
                    <a:gd name="T9" fmla="*/ 0 h 567"/>
                    <a:gd name="T10" fmla="*/ 283 w 567"/>
                    <a:gd name="T11" fmla="*/ 142 h 567"/>
                    <a:gd name="T12" fmla="*/ 228 w 567"/>
                    <a:gd name="T13" fmla="*/ 87 h 567"/>
                    <a:gd name="T14" fmla="*/ 283 w 567"/>
                    <a:gd name="T15" fmla="*/ 33 h 567"/>
                    <a:gd name="T16" fmla="*/ 338 w 567"/>
                    <a:gd name="T17" fmla="*/ 87 h 567"/>
                    <a:gd name="T18" fmla="*/ 283 w 567"/>
                    <a:gd name="T19" fmla="*/ 142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7" h="567">
                      <a:moveTo>
                        <a:pt x="283" y="0"/>
                      </a:moveTo>
                      <a:cubicBezTo>
                        <a:pt x="127" y="0"/>
                        <a:pt x="0" y="127"/>
                        <a:pt x="0" y="284"/>
                      </a:cubicBezTo>
                      <a:cubicBezTo>
                        <a:pt x="0" y="440"/>
                        <a:pt x="127" y="567"/>
                        <a:pt x="283" y="567"/>
                      </a:cubicBezTo>
                      <a:cubicBezTo>
                        <a:pt x="440" y="567"/>
                        <a:pt x="567" y="440"/>
                        <a:pt x="567" y="284"/>
                      </a:cubicBezTo>
                      <a:cubicBezTo>
                        <a:pt x="567" y="127"/>
                        <a:pt x="440" y="0"/>
                        <a:pt x="283" y="0"/>
                      </a:cubicBezTo>
                      <a:close/>
                      <a:moveTo>
                        <a:pt x="283" y="142"/>
                      </a:moveTo>
                      <a:cubicBezTo>
                        <a:pt x="253" y="142"/>
                        <a:pt x="228" y="118"/>
                        <a:pt x="228" y="87"/>
                      </a:cubicBezTo>
                      <a:cubicBezTo>
                        <a:pt x="228" y="57"/>
                        <a:pt x="253" y="33"/>
                        <a:pt x="283" y="33"/>
                      </a:cubicBezTo>
                      <a:cubicBezTo>
                        <a:pt x="313" y="33"/>
                        <a:pt x="338" y="57"/>
                        <a:pt x="338" y="87"/>
                      </a:cubicBezTo>
                      <a:cubicBezTo>
                        <a:pt x="338" y="118"/>
                        <a:pt x="313" y="142"/>
                        <a:pt x="283" y="142"/>
                      </a:cubicBezTo>
                      <a:close/>
                    </a:path>
                  </a:pathLst>
                </a:custGeom>
                <a:solidFill>
                  <a:schemeClr val="lt1"/>
                </a:solidFill>
                <a:ln>
                  <a:noFill/>
                </a:ln>
              </p:spPr>
              <p:txBody>
                <a:bodyPr vert="horz" wrap="square" lIns="96435" tIns="48217" rIns="96435" bIns="48217" numCol="1" anchor="t" anchorCtr="0" compatLnSpc="1"/>
                <a:lstStyle/>
                <a:p>
                  <a:pPr algn="ctr"/>
                  <a:endParaRPr lang="zh-CN" altLang="en-US" sz="2110" b="1">
                    <a:solidFill>
                      <a:schemeClr val="dk1"/>
                    </a:solidFill>
                    <a:latin typeface="微软雅黑" panose="020B0503020204020204" pitchFamily="34" charset="-122"/>
                    <a:ea typeface="微软雅黑" panose="020B0503020204020204" pitchFamily="34" charset="-122"/>
                  </a:endParaRPr>
                </a:p>
              </p:txBody>
            </p:sp>
            <p:sp>
              <p:nvSpPr>
                <p:cNvPr id="15" name="Freeform 105"/>
                <p:cNvSpPr>
                  <a:spLocks noEditPoints="1"/>
                </p:cNvSpPr>
                <p:nvPr>
                  <p:custDataLst>
                    <p:tags r:id="rId48"/>
                  </p:custDataLst>
                </p:nvPr>
              </p:nvSpPr>
              <p:spPr bwMode="auto">
                <a:xfrm>
                  <a:off x="8229467" y="1581728"/>
                  <a:ext cx="1793874" cy="1792288"/>
                </a:xfrm>
                <a:custGeom>
                  <a:avLst/>
                  <a:gdLst>
                    <a:gd name="T0" fmla="*/ 272 w 544"/>
                    <a:gd name="T1" fmla="*/ 0 h 544"/>
                    <a:gd name="T2" fmla="*/ 0 w 544"/>
                    <a:gd name="T3" fmla="*/ 272 h 544"/>
                    <a:gd name="T4" fmla="*/ 272 w 544"/>
                    <a:gd name="T5" fmla="*/ 544 h 544"/>
                    <a:gd name="T6" fmla="*/ 544 w 544"/>
                    <a:gd name="T7" fmla="*/ 272 h 544"/>
                    <a:gd name="T8" fmla="*/ 272 w 544"/>
                    <a:gd name="T9" fmla="*/ 0 h 544"/>
                    <a:gd name="T10" fmla="*/ 272 w 544"/>
                    <a:gd name="T11" fmla="*/ 130 h 544"/>
                    <a:gd name="T12" fmla="*/ 217 w 544"/>
                    <a:gd name="T13" fmla="*/ 75 h 544"/>
                    <a:gd name="T14" fmla="*/ 272 w 544"/>
                    <a:gd name="T15" fmla="*/ 21 h 544"/>
                    <a:gd name="T16" fmla="*/ 327 w 544"/>
                    <a:gd name="T17" fmla="*/ 75 h 544"/>
                    <a:gd name="T18" fmla="*/ 272 w 544"/>
                    <a:gd name="T19" fmla="*/ 13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4" h="544">
                      <a:moveTo>
                        <a:pt x="272" y="0"/>
                      </a:moveTo>
                      <a:cubicBezTo>
                        <a:pt x="122" y="0"/>
                        <a:pt x="0" y="121"/>
                        <a:pt x="0" y="272"/>
                      </a:cubicBezTo>
                      <a:cubicBezTo>
                        <a:pt x="0" y="422"/>
                        <a:pt x="122" y="544"/>
                        <a:pt x="272" y="544"/>
                      </a:cubicBezTo>
                      <a:cubicBezTo>
                        <a:pt x="422" y="544"/>
                        <a:pt x="544" y="422"/>
                        <a:pt x="544" y="272"/>
                      </a:cubicBezTo>
                      <a:cubicBezTo>
                        <a:pt x="544" y="121"/>
                        <a:pt x="422" y="0"/>
                        <a:pt x="272" y="0"/>
                      </a:cubicBezTo>
                      <a:close/>
                      <a:moveTo>
                        <a:pt x="272" y="130"/>
                      </a:moveTo>
                      <a:cubicBezTo>
                        <a:pt x="242" y="130"/>
                        <a:pt x="217" y="106"/>
                        <a:pt x="217" y="75"/>
                      </a:cubicBezTo>
                      <a:cubicBezTo>
                        <a:pt x="217" y="45"/>
                        <a:pt x="242" y="21"/>
                        <a:pt x="272" y="21"/>
                      </a:cubicBezTo>
                      <a:cubicBezTo>
                        <a:pt x="302" y="21"/>
                        <a:pt x="327" y="45"/>
                        <a:pt x="327" y="75"/>
                      </a:cubicBezTo>
                      <a:cubicBezTo>
                        <a:pt x="327" y="106"/>
                        <a:pt x="302" y="130"/>
                        <a:pt x="272" y="13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110" b="1">
                    <a:solidFill>
                      <a:schemeClr val="dk1"/>
                    </a:solidFill>
                    <a:latin typeface="微软雅黑" panose="020B0503020204020204" pitchFamily="34" charset="-122"/>
                    <a:ea typeface="微软雅黑" panose="020B0503020204020204" pitchFamily="34" charset="-122"/>
                  </a:endParaRPr>
                </a:p>
              </p:txBody>
            </p:sp>
            <p:sp>
              <p:nvSpPr>
                <p:cNvPr id="16" name="Freeform 106"/>
                <p:cNvSpPr>
                  <a:spLocks noEditPoints="1"/>
                </p:cNvSpPr>
                <p:nvPr>
                  <p:custDataLst>
                    <p:tags r:id="rId49"/>
                  </p:custDataLst>
                </p:nvPr>
              </p:nvSpPr>
              <p:spPr bwMode="auto">
                <a:xfrm>
                  <a:off x="8908919" y="1611891"/>
                  <a:ext cx="434975" cy="434975"/>
                </a:xfrm>
                <a:custGeom>
                  <a:avLst/>
                  <a:gdLst>
                    <a:gd name="T0" fmla="*/ 66 w 132"/>
                    <a:gd name="T1" fmla="*/ 0 h 132"/>
                    <a:gd name="T2" fmla="*/ 0 w 132"/>
                    <a:gd name="T3" fmla="*/ 66 h 132"/>
                    <a:gd name="T4" fmla="*/ 66 w 132"/>
                    <a:gd name="T5" fmla="*/ 132 h 132"/>
                    <a:gd name="T6" fmla="*/ 132 w 132"/>
                    <a:gd name="T7" fmla="*/ 66 h 132"/>
                    <a:gd name="T8" fmla="*/ 66 w 132"/>
                    <a:gd name="T9" fmla="*/ 0 h 132"/>
                    <a:gd name="T10" fmla="*/ 66 w 132"/>
                    <a:gd name="T11" fmla="*/ 121 h 132"/>
                    <a:gd name="T12" fmla="*/ 11 w 132"/>
                    <a:gd name="T13" fmla="*/ 66 h 132"/>
                    <a:gd name="T14" fmla="*/ 66 w 132"/>
                    <a:gd name="T15" fmla="*/ 12 h 132"/>
                    <a:gd name="T16" fmla="*/ 121 w 132"/>
                    <a:gd name="T17" fmla="*/ 66 h 132"/>
                    <a:gd name="T18" fmla="*/ 66 w 132"/>
                    <a:gd name="T19" fmla="*/ 12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0"/>
                      </a:moveTo>
                      <a:cubicBezTo>
                        <a:pt x="30" y="0"/>
                        <a:pt x="0" y="30"/>
                        <a:pt x="0" y="66"/>
                      </a:cubicBezTo>
                      <a:cubicBezTo>
                        <a:pt x="0" y="103"/>
                        <a:pt x="30" y="132"/>
                        <a:pt x="66" y="132"/>
                      </a:cubicBezTo>
                      <a:cubicBezTo>
                        <a:pt x="102" y="132"/>
                        <a:pt x="132" y="103"/>
                        <a:pt x="132" y="66"/>
                      </a:cubicBezTo>
                      <a:cubicBezTo>
                        <a:pt x="132" y="30"/>
                        <a:pt x="102" y="0"/>
                        <a:pt x="66" y="0"/>
                      </a:cubicBezTo>
                      <a:close/>
                      <a:moveTo>
                        <a:pt x="66" y="121"/>
                      </a:moveTo>
                      <a:cubicBezTo>
                        <a:pt x="36" y="121"/>
                        <a:pt x="11" y="97"/>
                        <a:pt x="11" y="66"/>
                      </a:cubicBezTo>
                      <a:cubicBezTo>
                        <a:pt x="11" y="36"/>
                        <a:pt x="36" y="12"/>
                        <a:pt x="66" y="12"/>
                      </a:cubicBezTo>
                      <a:cubicBezTo>
                        <a:pt x="96" y="12"/>
                        <a:pt x="121" y="36"/>
                        <a:pt x="121" y="66"/>
                      </a:cubicBezTo>
                      <a:cubicBezTo>
                        <a:pt x="121" y="97"/>
                        <a:pt x="96" y="121"/>
                        <a:pt x="66" y="121"/>
                      </a:cubicBezTo>
                      <a:close/>
                    </a:path>
                  </a:pathLst>
                </a:custGeom>
                <a:solidFill>
                  <a:schemeClr val="lt1"/>
                </a:solidFill>
                <a:ln>
                  <a:noFill/>
                </a:ln>
              </p:spPr>
              <p:txBody>
                <a:bodyPr vert="horz" wrap="square" lIns="96435" tIns="48217" rIns="96435" bIns="48217" numCol="1" anchor="t" anchorCtr="0" compatLnSpc="1"/>
                <a:lstStyle/>
                <a:p>
                  <a:pPr algn="ctr"/>
                  <a:endParaRPr lang="zh-CN" altLang="en-US" sz="2110" b="1">
                    <a:solidFill>
                      <a:schemeClr val="dk1"/>
                    </a:solidFill>
                    <a:latin typeface="微软雅黑" panose="020B0503020204020204" pitchFamily="34" charset="-122"/>
                    <a:ea typeface="微软雅黑" panose="020B0503020204020204" pitchFamily="34" charset="-122"/>
                  </a:endParaRPr>
                </a:p>
              </p:txBody>
            </p:sp>
            <p:sp>
              <p:nvSpPr>
                <p:cNvPr id="17" name="Freeform 108"/>
                <p:cNvSpPr/>
                <p:nvPr>
                  <p:custDataLst>
                    <p:tags r:id="rId50"/>
                  </p:custDataLst>
                </p:nvPr>
              </p:nvSpPr>
              <p:spPr bwMode="auto">
                <a:xfrm>
                  <a:off x="9059731" y="1394403"/>
                  <a:ext cx="66675" cy="147638"/>
                </a:xfrm>
                <a:custGeom>
                  <a:avLst/>
                  <a:gdLst>
                    <a:gd name="T0" fmla="*/ 20 w 20"/>
                    <a:gd name="T1" fmla="*/ 31 h 45"/>
                    <a:gd name="T2" fmla="*/ 20 w 20"/>
                    <a:gd name="T3" fmla="*/ 31 h 45"/>
                    <a:gd name="T4" fmla="*/ 20 w 20"/>
                    <a:gd name="T5" fmla="*/ 20 h 45"/>
                    <a:gd name="T6" fmla="*/ 20 w 20"/>
                    <a:gd name="T7" fmla="*/ 19 h 45"/>
                    <a:gd name="T8" fmla="*/ 4 w 20"/>
                    <a:gd name="T9" fmla="*/ 1 h 45"/>
                    <a:gd name="T10" fmla="*/ 1 w 20"/>
                    <a:gd name="T11" fmla="*/ 1 h 45"/>
                    <a:gd name="T12" fmla="*/ 1 w 20"/>
                    <a:gd name="T13" fmla="*/ 4 h 45"/>
                    <a:gd name="T14" fmla="*/ 1 w 20"/>
                    <a:gd name="T15" fmla="*/ 4 h 45"/>
                    <a:gd name="T16" fmla="*/ 16 w 20"/>
                    <a:gd name="T17" fmla="*/ 21 h 45"/>
                    <a:gd name="T18" fmla="*/ 16 w 20"/>
                    <a:gd name="T19" fmla="*/ 30 h 45"/>
                    <a:gd name="T20" fmla="*/ 13 w 20"/>
                    <a:gd name="T21" fmla="*/ 45 h 45"/>
                    <a:gd name="T22" fmla="*/ 17 w 20"/>
                    <a:gd name="T23" fmla="*/ 45 h 45"/>
                    <a:gd name="T24" fmla="*/ 20 w 20"/>
                    <a:gd name="T25" fmla="*/ 3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5">
                      <a:moveTo>
                        <a:pt x="20" y="31"/>
                      </a:moveTo>
                      <a:cubicBezTo>
                        <a:pt x="20" y="31"/>
                        <a:pt x="20" y="31"/>
                        <a:pt x="20" y="31"/>
                      </a:cubicBezTo>
                      <a:cubicBezTo>
                        <a:pt x="20" y="20"/>
                        <a:pt x="20" y="20"/>
                        <a:pt x="20" y="20"/>
                      </a:cubicBezTo>
                      <a:cubicBezTo>
                        <a:pt x="20" y="19"/>
                        <a:pt x="20" y="19"/>
                        <a:pt x="20" y="19"/>
                      </a:cubicBezTo>
                      <a:cubicBezTo>
                        <a:pt x="4" y="1"/>
                        <a:pt x="4" y="1"/>
                        <a:pt x="4" y="1"/>
                      </a:cubicBezTo>
                      <a:cubicBezTo>
                        <a:pt x="3" y="0"/>
                        <a:pt x="2" y="0"/>
                        <a:pt x="1" y="1"/>
                      </a:cubicBezTo>
                      <a:cubicBezTo>
                        <a:pt x="0" y="2"/>
                        <a:pt x="0" y="3"/>
                        <a:pt x="1" y="4"/>
                      </a:cubicBezTo>
                      <a:cubicBezTo>
                        <a:pt x="1" y="4"/>
                        <a:pt x="1" y="4"/>
                        <a:pt x="1" y="4"/>
                      </a:cubicBezTo>
                      <a:cubicBezTo>
                        <a:pt x="16" y="21"/>
                        <a:pt x="16" y="21"/>
                        <a:pt x="16" y="21"/>
                      </a:cubicBezTo>
                      <a:cubicBezTo>
                        <a:pt x="16" y="30"/>
                        <a:pt x="16" y="30"/>
                        <a:pt x="16" y="30"/>
                      </a:cubicBezTo>
                      <a:cubicBezTo>
                        <a:pt x="13" y="45"/>
                        <a:pt x="13" y="45"/>
                        <a:pt x="13" y="45"/>
                      </a:cubicBezTo>
                      <a:cubicBezTo>
                        <a:pt x="17" y="45"/>
                        <a:pt x="17" y="45"/>
                        <a:pt x="17" y="45"/>
                      </a:cubicBezTo>
                      <a:lnTo>
                        <a:pt x="20" y="31"/>
                      </a:ln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110" b="1">
                    <a:solidFill>
                      <a:schemeClr val="dk1"/>
                    </a:solidFill>
                    <a:latin typeface="微软雅黑" panose="020B0503020204020204" pitchFamily="34" charset="-122"/>
                    <a:ea typeface="微软雅黑" panose="020B0503020204020204" pitchFamily="34" charset="-122"/>
                  </a:endParaRPr>
                </a:p>
              </p:txBody>
            </p:sp>
            <p:sp>
              <p:nvSpPr>
                <p:cNvPr id="18" name="Freeform 109"/>
                <p:cNvSpPr/>
                <p:nvPr>
                  <p:custDataLst>
                    <p:tags r:id="rId51"/>
                  </p:custDataLst>
                </p:nvPr>
              </p:nvSpPr>
              <p:spPr bwMode="auto">
                <a:xfrm>
                  <a:off x="9107356" y="1461078"/>
                  <a:ext cx="38100" cy="12700"/>
                </a:xfrm>
                <a:custGeom>
                  <a:avLst/>
                  <a:gdLst>
                    <a:gd name="T0" fmla="*/ 2 w 12"/>
                    <a:gd name="T1" fmla="*/ 4 h 4"/>
                    <a:gd name="T2" fmla="*/ 10 w 12"/>
                    <a:gd name="T3" fmla="*/ 4 h 4"/>
                    <a:gd name="T4" fmla="*/ 12 w 12"/>
                    <a:gd name="T5" fmla="*/ 2 h 4"/>
                    <a:gd name="T6" fmla="*/ 10 w 12"/>
                    <a:gd name="T7" fmla="*/ 0 h 4"/>
                    <a:gd name="T8" fmla="*/ 2 w 12"/>
                    <a:gd name="T9" fmla="*/ 0 h 4"/>
                    <a:gd name="T10" fmla="*/ 0 w 12"/>
                    <a:gd name="T11" fmla="*/ 2 h 4"/>
                    <a:gd name="T12" fmla="*/ 2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2" y="4"/>
                      </a:moveTo>
                      <a:cubicBezTo>
                        <a:pt x="10" y="4"/>
                        <a:pt x="10" y="4"/>
                        <a:pt x="10" y="4"/>
                      </a:cubicBezTo>
                      <a:cubicBezTo>
                        <a:pt x="12" y="4"/>
                        <a:pt x="12" y="4"/>
                        <a:pt x="12" y="2"/>
                      </a:cubicBezTo>
                      <a:cubicBezTo>
                        <a:pt x="12" y="1"/>
                        <a:pt x="12" y="0"/>
                        <a:pt x="10" y="0"/>
                      </a:cubicBezTo>
                      <a:cubicBezTo>
                        <a:pt x="2" y="0"/>
                        <a:pt x="2" y="0"/>
                        <a:pt x="2" y="0"/>
                      </a:cubicBezTo>
                      <a:cubicBezTo>
                        <a:pt x="1" y="0"/>
                        <a:pt x="0" y="1"/>
                        <a:pt x="0" y="2"/>
                      </a:cubicBezTo>
                      <a:cubicBezTo>
                        <a:pt x="0" y="4"/>
                        <a:pt x="1" y="4"/>
                        <a:pt x="2" y="4"/>
                      </a:cubicBezTo>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110" b="1">
                    <a:solidFill>
                      <a:schemeClr val="dk1"/>
                    </a:solidFill>
                    <a:latin typeface="微软雅黑" panose="020B0503020204020204" pitchFamily="34" charset="-122"/>
                    <a:ea typeface="微软雅黑" panose="020B0503020204020204" pitchFamily="34" charset="-122"/>
                  </a:endParaRPr>
                </a:p>
              </p:txBody>
            </p:sp>
            <p:sp>
              <p:nvSpPr>
                <p:cNvPr id="19" name="Freeform 110"/>
                <p:cNvSpPr/>
                <p:nvPr>
                  <p:custDataLst>
                    <p:tags r:id="rId52"/>
                  </p:custDataLst>
                </p:nvPr>
              </p:nvSpPr>
              <p:spPr bwMode="auto">
                <a:xfrm>
                  <a:off x="9107356" y="1476953"/>
                  <a:ext cx="38100" cy="12700"/>
                </a:xfrm>
                <a:custGeom>
                  <a:avLst/>
                  <a:gdLst>
                    <a:gd name="T0" fmla="*/ 2 w 12"/>
                    <a:gd name="T1" fmla="*/ 4 h 4"/>
                    <a:gd name="T2" fmla="*/ 10 w 12"/>
                    <a:gd name="T3" fmla="*/ 4 h 4"/>
                    <a:gd name="T4" fmla="*/ 12 w 12"/>
                    <a:gd name="T5" fmla="*/ 2 h 4"/>
                    <a:gd name="T6" fmla="*/ 10 w 12"/>
                    <a:gd name="T7" fmla="*/ 0 h 4"/>
                    <a:gd name="T8" fmla="*/ 2 w 12"/>
                    <a:gd name="T9" fmla="*/ 0 h 4"/>
                    <a:gd name="T10" fmla="*/ 0 w 12"/>
                    <a:gd name="T11" fmla="*/ 2 h 4"/>
                    <a:gd name="T12" fmla="*/ 2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2" y="4"/>
                      </a:moveTo>
                      <a:cubicBezTo>
                        <a:pt x="10" y="4"/>
                        <a:pt x="10" y="4"/>
                        <a:pt x="10" y="4"/>
                      </a:cubicBezTo>
                      <a:cubicBezTo>
                        <a:pt x="12" y="4"/>
                        <a:pt x="12" y="3"/>
                        <a:pt x="12" y="2"/>
                      </a:cubicBezTo>
                      <a:cubicBezTo>
                        <a:pt x="12" y="1"/>
                        <a:pt x="12" y="0"/>
                        <a:pt x="10" y="0"/>
                      </a:cubicBezTo>
                      <a:cubicBezTo>
                        <a:pt x="2" y="0"/>
                        <a:pt x="2" y="0"/>
                        <a:pt x="2" y="0"/>
                      </a:cubicBezTo>
                      <a:cubicBezTo>
                        <a:pt x="1" y="0"/>
                        <a:pt x="0" y="1"/>
                        <a:pt x="0" y="2"/>
                      </a:cubicBezTo>
                      <a:cubicBezTo>
                        <a:pt x="0" y="3"/>
                        <a:pt x="1" y="4"/>
                        <a:pt x="2" y="4"/>
                      </a:cubicBezTo>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110" b="1">
                    <a:solidFill>
                      <a:schemeClr val="dk1"/>
                    </a:solidFill>
                    <a:latin typeface="微软雅黑" panose="020B0503020204020204" pitchFamily="34" charset="-122"/>
                    <a:ea typeface="微软雅黑" panose="020B0503020204020204" pitchFamily="34" charset="-122"/>
                  </a:endParaRPr>
                </a:p>
              </p:txBody>
            </p:sp>
            <p:sp>
              <p:nvSpPr>
                <p:cNvPr id="21" name="Freeform 113"/>
                <p:cNvSpPr>
                  <a:spLocks noEditPoints="1"/>
                </p:cNvSpPr>
                <p:nvPr>
                  <p:custDataLst>
                    <p:tags r:id="rId53"/>
                  </p:custDataLst>
                </p:nvPr>
              </p:nvSpPr>
              <p:spPr bwMode="auto">
                <a:xfrm>
                  <a:off x="8991469" y="2113980"/>
                  <a:ext cx="307975" cy="339725"/>
                </a:xfrm>
                <a:custGeom>
                  <a:avLst/>
                  <a:gdLst>
                    <a:gd name="T0" fmla="*/ 43 w 93"/>
                    <a:gd name="T1" fmla="*/ 28 h 103"/>
                    <a:gd name="T2" fmla="*/ 40 w 93"/>
                    <a:gd name="T3" fmla="*/ 29 h 103"/>
                    <a:gd name="T4" fmla="*/ 36 w 93"/>
                    <a:gd name="T5" fmla="*/ 26 h 103"/>
                    <a:gd name="T6" fmla="*/ 35 w 93"/>
                    <a:gd name="T7" fmla="*/ 21 h 103"/>
                    <a:gd name="T8" fmla="*/ 14 w 93"/>
                    <a:gd name="T9" fmla="*/ 52 h 103"/>
                    <a:gd name="T10" fmla="*/ 26 w 93"/>
                    <a:gd name="T11" fmla="*/ 77 h 103"/>
                    <a:gd name="T12" fmla="*/ 29 w 93"/>
                    <a:gd name="T13" fmla="*/ 84 h 103"/>
                    <a:gd name="T14" fmla="*/ 24 w 93"/>
                    <a:gd name="T15" fmla="*/ 89 h 103"/>
                    <a:gd name="T16" fmla="*/ 16 w 93"/>
                    <a:gd name="T17" fmla="*/ 87 h 103"/>
                    <a:gd name="T18" fmla="*/ 0 w 93"/>
                    <a:gd name="T19" fmla="*/ 52 h 103"/>
                    <a:gd name="T20" fmla="*/ 35 w 93"/>
                    <a:gd name="T21" fmla="*/ 7 h 103"/>
                    <a:gd name="T22" fmla="*/ 35 w 93"/>
                    <a:gd name="T23" fmla="*/ 6 h 103"/>
                    <a:gd name="T24" fmla="*/ 37 w 93"/>
                    <a:gd name="T25" fmla="*/ 1 h 103"/>
                    <a:gd name="T26" fmla="*/ 43 w 93"/>
                    <a:gd name="T27" fmla="*/ 1 h 103"/>
                    <a:gd name="T28" fmla="*/ 57 w 93"/>
                    <a:gd name="T29" fmla="*/ 10 h 103"/>
                    <a:gd name="T30" fmla="*/ 59 w 93"/>
                    <a:gd name="T31" fmla="*/ 12 h 103"/>
                    <a:gd name="T32" fmla="*/ 59 w 93"/>
                    <a:gd name="T33" fmla="*/ 17 h 103"/>
                    <a:gd name="T34" fmla="*/ 36 w 93"/>
                    <a:gd name="T35" fmla="*/ 85 h 103"/>
                    <a:gd name="T36" fmla="*/ 53 w 93"/>
                    <a:gd name="T37" fmla="*/ 75 h 103"/>
                    <a:gd name="T38" fmla="*/ 55 w 93"/>
                    <a:gd name="T39" fmla="*/ 76 h 103"/>
                    <a:gd name="T40" fmla="*/ 58 w 93"/>
                    <a:gd name="T41" fmla="*/ 80 h 103"/>
                    <a:gd name="T42" fmla="*/ 58 w 93"/>
                    <a:gd name="T43" fmla="*/ 82 h 103"/>
                    <a:gd name="T44" fmla="*/ 79 w 93"/>
                    <a:gd name="T45" fmla="*/ 52 h 103"/>
                    <a:gd name="T46" fmla="*/ 67 w 93"/>
                    <a:gd name="T47" fmla="*/ 26 h 103"/>
                    <a:gd name="T48" fmla="*/ 66 w 93"/>
                    <a:gd name="T49" fmla="*/ 17 h 103"/>
                    <a:gd name="T50" fmla="*/ 68 w 93"/>
                    <a:gd name="T51" fmla="*/ 15 h 103"/>
                    <a:gd name="T52" fmla="*/ 77 w 93"/>
                    <a:gd name="T53" fmla="*/ 17 h 103"/>
                    <a:gd name="T54" fmla="*/ 93 w 93"/>
                    <a:gd name="T55" fmla="*/ 52 h 103"/>
                    <a:gd name="T56" fmla="*/ 58 w 93"/>
                    <a:gd name="T57" fmla="*/ 97 h 103"/>
                    <a:gd name="T58" fmla="*/ 57 w 93"/>
                    <a:gd name="T59" fmla="*/ 101 h 103"/>
                    <a:gd name="T60" fmla="*/ 53 w 93"/>
                    <a:gd name="T61" fmla="*/ 103 h 103"/>
                    <a:gd name="T62" fmla="*/ 50 w 93"/>
                    <a:gd name="T63" fmla="*/ 102 h 103"/>
                    <a:gd name="T64" fmla="*/ 34 w 93"/>
                    <a:gd name="T65" fmla="*/ 92 h 103"/>
                    <a:gd name="T66" fmla="*/ 33 w 93"/>
                    <a:gd name="T67" fmla="*/ 8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 h="103">
                      <a:moveTo>
                        <a:pt x="57" y="19"/>
                      </a:moveTo>
                      <a:cubicBezTo>
                        <a:pt x="43" y="28"/>
                        <a:pt x="43" y="28"/>
                        <a:pt x="43" y="28"/>
                      </a:cubicBezTo>
                      <a:cubicBezTo>
                        <a:pt x="42" y="28"/>
                        <a:pt x="41" y="29"/>
                        <a:pt x="40" y="29"/>
                      </a:cubicBezTo>
                      <a:cubicBezTo>
                        <a:pt x="40" y="29"/>
                        <a:pt x="40" y="29"/>
                        <a:pt x="40" y="29"/>
                      </a:cubicBezTo>
                      <a:cubicBezTo>
                        <a:pt x="39" y="29"/>
                        <a:pt x="38" y="28"/>
                        <a:pt x="38" y="28"/>
                      </a:cubicBezTo>
                      <a:cubicBezTo>
                        <a:pt x="37" y="28"/>
                        <a:pt x="36" y="27"/>
                        <a:pt x="36" y="26"/>
                      </a:cubicBezTo>
                      <a:cubicBezTo>
                        <a:pt x="35" y="26"/>
                        <a:pt x="35" y="24"/>
                        <a:pt x="35" y="23"/>
                      </a:cubicBezTo>
                      <a:cubicBezTo>
                        <a:pt x="35" y="21"/>
                        <a:pt x="35" y="21"/>
                        <a:pt x="35" y="21"/>
                      </a:cubicBezTo>
                      <a:cubicBezTo>
                        <a:pt x="29" y="23"/>
                        <a:pt x="24" y="27"/>
                        <a:pt x="21" y="32"/>
                      </a:cubicBezTo>
                      <a:cubicBezTo>
                        <a:pt x="16" y="37"/>
                        <a:pt x="14" y="44"/>
                        <a:pt x="14" y="52"/>
                      </a:cubicBezTo>
                      <a:cubicBezTo>
                        <a:pt x="14" y="57"/>
                        <a:pt x="15" y="62"/>
                        <a:pt x="17" y="66"/>
                      </a:cubicBezTo>
                      <a:cubicBezTo>
                        <a:pt x="19" y="70"/>
                        <a:pt x="22" y="74"/>
                        <a:pt x="26" y="77"/>
                      </a:cubicBezTo>
                      <a:cubicBezTo>
                        <a:pt x="26" y="77"/>
                        <a:pt x="26" y="77"/>
                        <a:pt x="26" y="77"/>
                      </a:cubicBezTo>
                      <a:cubicBezTo>
                        <a:pt x="28" y="79"/>
                        <a:pt x="29" y="82"/>
                        <a:pt x="29" y="84"/>
                      </a:cubicBezTo>
                      <a:cubicBezTo>
                        <a:pt x="28" y="85"/>
                        <a:pt x="28" y="86"/>
                        <a:pt x="27" y="87"/>
                      </a:cubicBezTo>
                      <a:cubicBezTo>
                        <a:pt x="26" y="88"/>
                        <a:pt x="25" y="89"/>
                        <a:pt x="24" y="89"/>
                      </a:cubicBezTo>
                      <a:cubicBezTo>
                        <a:pt x="22" y="90"/>
                        <a:pt x="19" y="90"/>
                        <a:pt x="16" y="87"/>
                      </a:cubicBezTo>
                      <a:cubicBezTo>
                        <a:pt x="16" y="87"/>
                        <a:pt x="16" y="87"/>
                        <a:pt x="16" y="87"/>
                      </a:cubicBezTo>
                      <a:cubicBezTo>
                        <a:pt x="11" y="82"/>
                        <a:pt x="7" y="77"/>
                        <a:pt x="4" y="71"/>
                      </a:cubicBezTo>
                      <a:cubicBezTo>
                        <a:pt x="1" y="65"/>
                        <a:pt x="0" y="59"/>
                        <a:pt x="0" y="52"/>
                      </a:cubicBezTo>
                      <a:cubicBezTo>
                        <a:pt x="0" y="41"/>
                        <a:pt x="4" y="30"/>
                        <a:pt x="10" y="22"/>
                      </a:cubicBezTo>
                      <a:cubicBezTo>
                        <a:pt x="17" y="15"/>
                        <a:pt x="25" y="9"/>
                        <a:pt x="35" y="7"/>
                      </a:cubicBezTo>
                      <a:cubicBezTo>
                        <a:pt x="35" y="6"/>
                        <a:pt x="35" y="6"/>
                        <a:pt x="35" y="6"/>
                      </a:cubicBezTo>
                      <a:cubicBezTo>
                        <a:pt x="35" y="6"/>
                        <a:pt x="35" y="6"/>
                        <a:pt x="35" y="6"/>
                      </a:cubicBezTo>
                      <a:cubicBezTo>
                        <a:pt x="35" y="5"/>
                        <a:pt x="35" y="3"/>
                        <a:pt x="36" y="3"/>
                      </a:cubicBezTo>
                      <a:cubicBezTo>
                        <a:pt x="36" y="2"/>
                        <a:pt x="37" y="1"/>
                        <a:pt x="37" y="1"/>
                      </a:cubicBezTo>
                      <a:cubicBezTo>
                        <a:pt x="38" y="1"/>
                        <a:pt x="39" y="0"/>
                        <a:pt x="40" y="0"/>
                      </a:cubicBezTo>
                      <a:cubicBezTo>
                        <a:pt x="41" y="0"/>
                        <a:pt x="42" y="1"/>
                        <a:pt x="43" y="1"/>
                      </a:cubicBezTo>
                      <a:cubicBezTo>
                        <a:pt x="43" y="1"/>
                        <a:pt x="43" y="1"/>
                        <a:pt x="43" y="1"/>
                      </a:cubicBezTo>
                      <a:cubicBezTo>
                        <a:pt x="57" y="10"/>
                        <a:pt x="57" y="10"/>
                        <a:pt x="57" y="10"/>
                      </a:cubicBezTo>
                      <a:cubicBezTo>
                        <a:pt x="57" y="10"/>
                        <a:pt x="57" y="10"/>
                        <a:pt x="57" y="10"/>
                      </a:cubicBezTo>
                      <a:cubicBezTo>
                        <a:pt x="58" y="11"/>
                        <a:pt x="59" y="11"/>
                        <a:pt x="59" y="12"/>
                      </a:cubicBezTo>
                      <a:cubicBezTo>
                        <a:pt x="60" y="13"/>
                        <a:pt x="60" y="14"/>
                        <a:pt x="60" y="15"/>
                      </a:cubicBezTo>
                      <a:cubicBezTo>
                        <a:pt x="60" y="15"/>
                        <a:pt x="60" y="16"/>
                        <a:pt x="59" y="17"/>
                      </a:cubicBezTo>
                      <a:cubicBezTo>
                        <a:pt x="59" y="18"/>
                        <a:pt x="58" y="19"/>
                        <a:pt x="57" y="19"/>
                      </a:cubicBezTo>
                      <a:moveTo>
                        <a:pt x="36" y="85"/>
                      </a:moveTo>
                      <a:cubicBezTo>
                        <a:pt x="50" y="76"/>
                        <a:pt x="50" y="76"/>
                        <a:pt x="50" y="76"/>
                      </a:cubicBezTo>
                      <a:cubicBezTo>
                        <a:pt x="51" y="75"/>
                        <a:pt x="52" y="75"/>
                        <a:pt x="53" y="75"/>
                      </a:cubicBezTo>
                      <a:cubicBezTo>
                        <a:pt x="54" y="75"/>
                        <a:pt x="55" y="75"/>
                        <a:pt x="55" y="76"/>
                      </a:cubicBezTo>
                      <a:cubicBezTo>
                        <a:pt x="55" y="76"/>
                        <a:pt x="55" y="76"/>
                        <a:pt x="55" y="76"/>
                      </a:cubicBezTo>
                      <a:cubicBezTo>
                        <a:pt x="56" y="76"/>
                        <a:pt x="57" y="76"/>
                        <a:pt x="57" y="77"/>
                      </a:cubicBezTo>
                      <a:cubicBezTo>
                        <a:pt x="57" y="78"/>
                        <a:pt x="58" y="79"/>
                        <a:pt x="58" y="80"/>
                      </a:cubicBezTo>
                      <a:cubicBezTo>
                        <a:pt x="58" y="80"/>
                        <a:pt x="58" y="80"/>
                        <a:pt x="58" y="80"/>
                      </a:cubicBezTo>
                      <a:cubicBezTo>
                        <a:pt x="58" y="82"/>
                        <a:pt x="58" y="82"/>
                        <a:pt x="58" y="82"/>
                      </a:cubicBezTo>
                      <a:cubicBezTo>
                        <a:pt x="63" y="80"/>
                        <a:pt x="68" y="76"/>
                        <a:pt x="72" y="72"/>
                      </a:cubicBezTo>
                      <a:cubicBezTo>
                        <a:pt x="76" y="66"/>
                        <a:pt x="79" y="59"/>
                        <a:pt x="79" y="52"/>
                      </a:cubicBezTo>
                      <a:cubicBezTo>
                        <a:pt x="79" y="47"/>
                        <a:pt x="78" y="42"/>
                        <a:pt x="76" y="38"/>
                      </a:cubicBezTo>
                      <a:cubicBezTo>
                        <a:pt x="73" y="33"/>
                        <a:pt x="70" y="29"/>
                        <a:pt x="67" y="26"/>
                      </a:cubicBezTo>
                      <a:cubicBezTo>
                        <a:pt x="64" y="25"/>
                        <a:pt x="64" y="22"/>
                        <a:pt x="64" y="20"/>
                      </a:cubicBezTo>
                      <a:cubicBezTo>
                        <a:pt x="65" y="19"/>
                        <a:pt x="65" y="18"/>
                        <a:pt x="66" y="17"/>
                      </a:cubicBezTo>
                      <a:cubicBezTo>
                        <a:pt x="66" y="17"/>
                        <a:pt x="66" y="17"/>
                        <a:pt x="66" y="17"/>
                      </a:cubicBezTo>
                      <a:cubicBezTo>
                        <a:pt x="67" y="17"/>
                        <a:pt x="67" y="16"/>
                        <a:pt x="68" y="15"/>
                      </a:cubicBezTo>
                      <a:cubicBezTo>
                        <a:pt x="71" y="14"/>
                        <a:pt x="74" y="14"/>
                        <a:pt x="77" y="17"/>
                      </a:cubicBezTo>
                      <a:cubicBezTo>
                        <a:pt x="77" y="17"/>
                        <a:pt x="77" y="17"/>
                        <a:pt x="77" y="17"/>
                      </a:cubicBezTo>
                      <a:cubicBezTo>
                        <a:pt x="82" y="21"/>
                        <a:pt x="86" y="26"/>
                        <a:pt x="89" y="32"/>
                      </a:cubicBezTo>
                      <a:cubicBezTo>
                        <a:pt x="91" y="38"/>
                        <a:pt x="93" y="45"/>
                        <a:pt x="93" y="52"/>
                      </a:cubicBezTo>
                      <a:cubicBezTo>
                        <a:pt x="93" y="63"/>
                        <a:pt x="89" y="73"/>
                        <a:pt x="82" y="81"/>
                      </a:cubicBezTo>
                      <a:cubicBezTo>
                        <a:pt x="76" y="89"/>
                        <a:pt x="68" y="94"/>
                        <a:pt x="58" y="97"/>
                      </a:cubicBezTo>
                      <a:cubicBezTo>
                        <a:pt x="58" y="98"/>
                        <a:pt x="58" y="98"/>
                        <a:pt x="58" y="98"/>
                      </a:cubicBezTo>
                      <a:cubicBezTo>
                        <a:pt x="58" y="99"/>
                        <a:pt x="57" y="100"/>
                        <a:pt x="57" y="101"/>
                      </a:cubicBezTo>
                      <a:cubicBezTo>
                        <a:pt x="56" y="102"/>
                        <a:pt x="56" y="102"/>
                        <a:pt x="55" y="102"/>
                      </a:cubicBezTo>
                      <a:cubicBezTo>
                        <a:pt x="55" y="103"/>
                        <a:pt x="54" y="103"/>
                        <a:pt x="53" y="103"/>
                      </a:cubicBezTo>
                      <a:cubicBezTo>
                        <a:pt x="53" y="103"/>
                        <a:pt x="53" y="103"/>
                        <a:pt x="53" y="103"/>
                      </a:cubicBezTo>
                      <a:cubicBezTo>
                        <a:pt x="52" y="103"/>
                        <a:pt x="51" y="103"/>
                        <a:pt x="50" y="102"/>
                      </a:cubicBezTo>
                      <a:cubicBezTo>
                        <a:pt x="36" y="94"/>
                        <a:pt x="36" y="94"/>
                        <a:pt x="36" y="94"/>
                      </a:cubicBezTo>
                      <a:cubicBezTo>
                        <a:pt x="35" y="93"/>
                        <a:pt x="34" y="92"/>
                        <a:pt x="34" y="92"/>
                      </a:cubicBezTo>
                      <a:cubicBezTo>
                        <a:pt x="33" y="91"/>
                        <a:pt x="33" y="90"/>
                        <a:pt x="33" y="89"/>
                      </a:cubicBezTo>
                      <a:cubicBezTo>
                        <a:pt x="33" y="88"/>
                        <a:pt x="33" y="87"/>
                        <a:pt x="33" y="87"/>
                      </a:cubicBezTo>
                      <a:cubicBezTo>
                        <a:pt x="34" y="86"/>
                        <a:pt x="35" y="85"/>
                        <a:pt x="36" y="85"/>
                      </a:cubicBezTo>
                      <a:close/>
                    </a:path>
                  </a:pathLst>
                </a:custGeom>
                <a:solidFill>
                  <a:schemeClr val="l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110" b="1">
                    <a:solidFill>
                      <a:schemeClr val="lt1"/>
                    </a:solidFill>
                    <a:latin typeface="微软雅黑" panose="020B0503020204020204" pitchFamily="34" charset="-122"/>
                    <a:ea typeface="微软雅黑" panose="020B0503020204020204" pitchFamily="34" charset="-122"/>
                  </a:endParaRPr>
                </a:p>
              </p:txBody>
            </p:sp>
          </p:grpSp>
          <p:sp>
            <p:nvSpPr>
              <p:cNvPr id="20" name="Freeform 107"/>
              <p:cNvSpPr/>
              <p:nvPr>
                <p:custDataLst>
                  <p:tags r:id="rId54"/>
                </p:custDataLst>
              </p:nvPr>
            </p:nvSpPr>
            <p:spPr bwMode="auto">
              <a:xfrm>
                <a:off x="9586726" y="-818"/>
                <a:ext cx="83701" cy="1288763"/>
              </a:xfrm>
              <a:custGeom>
                <a:avLst/>
                <a:gdLst>
                  <a:gd name="T0" fmla="*/ 19 w 28"/>
                  <a:gd name="T1" fmla="*/ 0 h 644"/>
                  <a:gd name="T2" fmla="*/ 15 w 28"/>
                  <a:gd name="T3" fmla="*/ 0 h 644"/>
                  <a:gd name="T4" fmla="*/ 15 w 28"/>
                  <a:gd name="T5" fmla="*/ 590 h 644"/>
                  <a:gd name="T6" fmla="*/ 15 w 28"/>
                  <a:gd name="T7" fmla="*/ 591 h 644"/>
                  <a:gd name="T8" fmla="*/ 24 w 28"/>
                  <a:gd name="T9" fmla="*/ 640 h 644"/>
                  <a:gd name="T10" fmla="*/ 5 w 28"/>
                  <a:gd name="T11" fmla="*/ 640 h 644"/>
                  <a:gd name="T12" fmla="*/ 5 w 28"/>
                  <a:gd name="T13" fmla="*/ 637 h 644"/>
                  <a:gd name="T14" fmla="*/ 1 w 28"/>
                  <a:gd name="T15" fmla="*/ 638 h 644"/>
                  <a:gd name="T16" fmla="*/ 1 w 28"/>
                  <a:gd name="T17" fmla="*/ 641 h 644"/>
                  <a:gd name="T18" fmla="*/ 1 w 28"/>
                  <a:gd name="T19" fmla="*/ 643 h 644"/>
                  <a:gd name="T20" fmla="*/ 3 w 28"/>
                  <a:gd name="T21" fmla="*/ 644 h 644"/>
                  <a:gd name="T22" fmla="*/ 26 w 28"/>
                  <a:gd name="T23" fmla="*/ 644 h 644"/>
                  <a:gd name="T24" fmla="*/ 27 w 28"/>
                  <a:gd name="T25" fmla="*/ 643 h 644"/>
                  <a:gd name="T26" fmla="*/ 28 w 28"/>
                  <a:gd name="T27" fmla="*/ 641 h 644"/>
                  <a:gd name="T28" fmla="*/ 19 w 28"/>
                  <a:gd name="T29" fmla="*/ 590 h 644"/>
                  <a:gd name="T30" fmla="*/ 19 w 28"/>
                  <a:gd name="T31"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644">
                    <a:moveTo>
                      <a:pt x="19" y="0"/>
                    </a:moveTo>
                    <a:cubicBezTo>
                      <a:pt x="15" y="0"/>
                      <a:pt x="15" y="0"/>
                      <a:pt x="15" y="0"/>
                    </a:cubicBezTo>
                    <a:cubicBezTo>
                      <a:pt x="15" y="590"/>
                      <a:pt x="15" y="590"/>
                      <a:pt x="15" y="590"/>
                    </a:cubicBezTo>
                    <a:cubicBezTo>
                      <a:pt x="15" y="591"/>
                      <a:pt x="15" y="591"/>
                      <a:pt x="15" y="591"/>
                    </a:cubicBezTo>
                    <a:cubicBezTo>
                      <a:pt x="24" y="640"/>
                      <a:pt x="24" y="640"/>
                      <a:pt x="24" y="640"/>
                    </a:cubicBezTo>
                    <a:cubicBezTo>
                      <a:pt x="5" y="640"/>
                      <a:pt x="5" y="640"/>
                      <a:pt x="5" y="640"/>
                    </a:cubicBezTo>
                    <a:cubicBezTo>
                      <a:pt x="5" y="637"/>
                      <a:pt x="5" y="637"/>
                      <a:pt x="5" y="637"/>
                    </a:cubicBezTo>
                    <a:cubicBezTo>
                      <a:pt x="1" y="638"/>
                      <a:pt x="1" y="638"/>
                      <a:pt x="1" y="638"/>
                    </a:cubicBezTo>
                    <a:cubicBezTo>
                      <a:pt x="1" y="641"/>
                      <a:pt x="1" y="641"/>
                      <a:pt x="1" y="641"/>
                    </a:cubicBezTo>
                    <a:cubicBezTo>
                      <a:pt x="0" y="642"/>
                      <a:pt x="1" y="642"/>
                      <a:pt x="1" y="643"/>
                    </a:cubicBezTo>
                    <a:cubicBezTo>
                      <a:pt x="1" y="643"/>
                      <a:pt x="2" y="644"/>
                      <a:pt x="3" y="644"/>
                    </a:cubicBezTo>
                    <a:cubicBezTo>
                      <a:pt x="26" y="644"/>
                      <a:pt x="26" y="644"/>
                      <a:pt x="26" y="644"/>
                    </a:cubicBezTo>
                    <a:cubicBezTo>
                      <a:pt x="26" y="644"/>
                      <a:pt x="27" y="643"/>
                      <a:pt x="27" y="643"/>
                    </a:cubicBezTo>
                    <a:cubicBezTo>
                      <a:pt x="28" y="643"/>
                      <a:pt x="28" y="642"/>
                      <a:pt x="28" y="641"/>
                    </a:cubicBezTo>
                    <a:cubicBezTo>
                      <a:pt x="19" y="590"/>
                      <a:pt x="19" y="590"/>
                      <a:pt x="19" y="590"/>
                    </a:cubicBezTo>
                    <a:lnTo>
                      <a:pt x="19" y="0"/>
                    </a:ln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110" b="1">
                  <a:solidFill>
                    <a:schemeClr val="dk1"/>
                  </a:solidFill>
                  <a:latin typeface="微软雅黑" panose="020B0503020204020204" pitchFamily="34" charset="-122"/>
                  <a:ea typeface="微软雅黑" panose="020B0503020204020204" pitchFamily="34" charset="-122"/>
                </a:endParaRPr>
              </a:p>
            </p:txBody>
          </p:sp>
        </p:grpSp>
        <p:sp>
          <p:nvSpPr>
            <p:cNvPr id="72" name="文本框 71"/>
            <p:cNvSpPr txBox="1"/>
            <p:nvPr>
              <p:custDataLst>
                <p:tags r:id="rId55"/>
              </p:custDataLst>
            </p:nvPr>
          </p:nvSpPr>
          <p:spPr>
            <a:xfrm>
              <a:off x="9702" y="4778"/>
              <a:ext cx="1274" cy="575"/>
            </a:xfrm>
            <a:prstGeom prst="rect">
              <a:avLst/>
            </a:prstGeom>
            <a:noFill/>
          </p:spPr>
          <p:txBody>
            <a:bodyPr wrap="square" rtlCol="0">
              <a:spAutoFit/>
            </a:bodyPr>
            <a:lstStyle/>
            <a:p>
              <a:pPr marL="0" lvl="0" indent="0" algn="ctr">
                <a:lnSpc>
                  <a:spcPct val="130000"/>
                </a:lnSpc>
                <a:spcBef>
                  <a:spcPts val="0"/>
                </a:spcBef>
                <a:spcAft>
                  <a:spcPts val="0"/>
                </a:spcAft>
                <a:buSzPct val="100000"/>
              </a:pPr>
              <a:r>
                <a:rPr lang="zh-CN" altLang="en-US" sz="2110" b="1">
                  <a:solidFill>
                    <a:schemeClr val="dk1">
                      <a:lumMod val="85000"/>
                      <a:lumOff val="15000"/>
                    </a:schemeClr>
                  </a:solidFill>
                  <a:latin typeface="Times New Roman" panose="02020603050405020304" charset="0"/>
                  <a:ea typeface="微软雅黑" panose="020B0503020204020204" pitchFamily="34" charset="-122"/>
                </a:rPr>
                <a:t>不稳定</a:t>
              </a:r>
              <a:endParaRPr lang="zh-CN" altLang="en-US" sz="2110" b="1">
                <a:solidFill>
                  <a:schemeClr val="dk1">
                    <a:lumMod val="85000"/>
                    <a:lumOff val="15000"/>
                  </a:schemeClr>
                </a:solidFill>
                <a:latin typeface="Times New Roman" panose="02020603050405020304" charset="0"/>
                <a:ea typeface="微软雅黑" panose="020B0503020204020204" pitchFamily="34" charset="-122"/>
              </a:endParaRPr>
            </a:p>
          </p:txBody>
        </p:sp>
        <p:sp>
          <p:nvSpPr>
            <p:cNvPr id="89" name="Freeform 94"/>
            <p:cNvSpPr>
              <a:spLocks noEditPoints="1"/>
            </p:cNvSpPr>
            <p:nvPr>
              <p:custDataLst>
                <p:tags r:id="rId56"/>
              </p:custDataLst>
            </p:nvPr>
          </p:nvSpPr>
          <p:spPr bwMode="auto">
            <a:xfrm>
              <a:off x="11441" y="5546"/>
              <a:ext cx="1977" cy="1974"/>
            </a:xfrm>
            <a:custGeom>
              <a:avLst/>
              <a:gdLst>
                <a:gd name="T0" fmla="*/ 283 w 567"/>
                <a:gd name="T1" fmla="*/ 0 h 567"/>
                <a:gd name="T2" fmla="*/ 0 w 567"/>
                <a:gd name="T3" fmla="*/ 283 h 567"/>
                <a:gd name="T4" fmla="*/ 283 w 567"/>
                <a:gd name="T5" fmla="*/ 567 h 567"/>
                <a:gd name="T6" fmla="*/ 567 w 567"/>
                <a:gd name="T7" fmla="*/ 283 h 567"/>
                <a:gd name="T8" fmla="*/ 283 w 567"/>
                <a:gd name="T9" fmla="*/ 0 h 567"/>
                <a:gd name="T10" fmla="*/ 283 w 567"/>
                <a:gd name="T11" fmla="*/ 141 h 567"/>
                <a:gd name="T12" fmla="*/ 229 w 567"/>
                <a:gd name="T13" fmla="*/ 87 h 567"/>
                <a:gd name="T14" fmla="*/ 283 w 567"/>
                <a:gd name="T15" fmla="*/ 32 h 567"/>
                <a:gd name="T16" fmla="*/ 338 w 567"/>
                <a:gd name="T17" fmla="*/ 87 h 567"/>
                <a:gd name="T18" fmla="*/ 283 w 567"/>
                <a:gd name="T19" fmla="*/ 141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7" h="567">
                  <a:moveTo>
                    <a:pt x="283" y="0"/>
                  </a:moveTo>
                  <a:cubicBezTo>
                    <a:pt x="127" y="0"/>
                    <a:pt x="0" y="126"/>
                    <a:pt x="0" y="283"/>
                  </a:cubicBezTo>
                  <a:cubicBezTo>
                    <a:pt x="0" y="440"/>
                    <a:pt x="127" y="567"/>
                    <a:pt x="283" y="567"/>
                  </a:cubicBezTo>
                  <a:cubicBezTo>
                    <a:pt x="440" y="567"/>
                    <a:pt x="567" y="440"/>
                    <a:pt x="567" y="283"/>
                  </a:cubicBezTo>
                  <a:cubicBezTo>
                    <a:pt x="567" y="126"/>
                    <a:pt x="440" y="0"/>
                    <a:pt x="283" y="0"/>
                  </a:cubicBezTo>
                  <a:close/>
                  <a:moveTo>
                    <a:pt x="283" y="141"/>
                  </a:moveTo>
                  <a:cubicBezTo>
                    <a:pt x="253" y="141"/>
                    <a:pt x="229" y="117"/>
                    <a:pt x="229" y="87"/>
                  </a:cubicBezTo>
                  <a:cubicBezTo>
                    <a:pt x="229" y="57"/>
                    <a:pt x="253" y="32"/>
                    <a:pt x="283" y="32"/>
                  </a:cubicBezTo>
                  <a:cubicBezTo>
                    <a:pt x="314" y="32"/>
                    <a:pt x="338" y="57"/>
                    <a:pt x="338" y="87"/>
                  </a:cubicBezTo>
                  <a:cubicBezTo>
                    <a:pt x="338" y="117"/>
                    <a:pt x="314" y="141"/>
                    <a:pt x="283" y="141"/>
                  </a:cubicBezTo>
                  <a:close/>
                </a:path>
              </a:pathLst>
            </a:custGeom>
            <a:solidFill>
              <a:schemeClr val="lt1"/>
            </a:solidFill>
            <a:ln>
              <a:noFill/>
            </a:ln>
          </p:spPr>
          <p:txBody>
            <a:bodyPr vert="horz" wrap="square" lIns="96435" tIns="48217" rIns="96435" bIns="48217" numCol="1" anchor="t" anchorCtr="0" compatLnSpc="1"/>
            <a:lstStyle/>
            <a:p>
              <a:pPr algn="ctr"/>
              <a:endParaRPr lang="zh-CN" altLang="en-US" sz="2110" b="1">
                <a:solidFill>
                  <a:schemeClr val="dk1"/>
                </a:solidFill>
                <a:latin typeface="微软雅黑" panose="020B0503020204020204" pitchFamily="34" charset="-122"/>
                <a:ea typeface="微软雅黑" panose="020B0503020204020204" pitchFamily="34" charset="-122"/>
              </a:endParaRPr>
            </a:p>
          </p:txBody>
        </p:sp>
        <p:sp>
          <p:nvSpPr>
            <p:cNvPr id="90" name="Freeform 95"/>
            <p:cNvSpPr>
              <a:spLocks noEditPoints="1"/>
            </p:cNvSpPr>
            <p:nvPr>
              <p:custDataLst>
                <p:tags r:id="rId57"/>
              </p:custDataLst>
            </p:nvPr>
          </p:nvSpPr>
          <p:spPr bwMode="auto">
            <a:xfrm>
              <a:off x="11480" y="5583"/>
              <a:ext cx="1900" cy="1895"/>
            </a:xfrm>
            <a:custGeom>
              <a:avLst/>
              <a:gdLst>
                <a:gd name="T0" fmla="*/ 272 w 545"/>
                <a:gd name="T1" fmla="*/ 0 h 544"/>
                <a:gd name="T2" fmla="*/ 0 w 545"/>
                <a:gd name="T3" fmla="*/ 272 h 544"/>
                <a:gd name="T4" fmla="*/ 272 w 545"/>
                <a:gd name="T5" fmla="*/ 544 h 544"/>
                <a:gd name="T6" fmla="*/ 545 w 545"/>
                <a:gd name="T7" fmla="*/ 272 h 544"/>
                <a:gd name="T8" fmla="*/ 272 w 545"/>
                <a:gd name="T9" fmla="*/ 0 h 544"/>
                <a:gd name="T10" fmla="*/ 272 w 545"/>
                <a:gd name="T11" fmla="*/ 130 h 544"/>
                <a:gd name="T12" fmla="*/ 218 w 545"/>
                <a:gd name="T13" fmla="*/ 76 h 544"/>
                <a:gd name="T14" fmla="*/ 272 w 545"/>
                <a:gd name="T15" fmla="*/ 21 h 544"/>
                <a:gd name="T16" fmla="*/ 327 w 545"/>
                <a:gd name="T17" fmla="*/ 76 h 544"/>
                <a:gd name="T18" fmla="*/ 272 w 545"/>
                <a:gd name="T19" fmla="*/ 13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5" h="544">
                  <a:moveTo>
                    <a:pt x="272" y="0"/>
                  </a:moveTo>
                  <a:cubicBezTo>
                    <a:pt x="122" y="0"/>
                    <a:pt x="0" y="122"/>
                    <a:pt x="0" y="272"/>
                  </a:cubicBezTo>
                  <a:cubicBezTo>
                    <a:pt x="0" y="422"/>
                    <a:pt x="122" y="544"/>
                    <a:pt x="272" y="544"/>
                  </a:cubicBezTo>
                  <a:cubicBezTo>
                    <a:pt x="423" y="544"/>
                    <a:pt x="545" y="422"/>
                    <a:pt x="545" y="272"/>
                  </a:cubicBezTo>
                  <a:cubicBezTo>
                    <a:pt x="545" y="122"/>
                    <a:pt x="423" y="0"/>
                    <a:pt x="272" y="0"/>
                  </a:cubicBezTo>
                  <a:close/>
                  <a:moveTo>
                    <a:pt x="272" y="130"/>
                  </a:moveTo>
                  <a:cubicBezTo>
                    <a:pt x="242" y="130"/>
                    <a:pt x="218" y="106"/>
                    <a:pt x="218" y="76"/>
                  </a:cubicBezTo>
                  <a:cubicBezTo>
                    <a:pt x="218" y="46"/>
                    <a:pt x="242" y="21"/>
                    <a:pt x="272" y="21"/>
                  </a:cubicBezTo>
                  <a:cubicBezTo>
                    <a:pt x="303" y="21"/>
                    <a:pt x="327" y="46"/>
                    <a:pt x="327" y="76"/>
                  </a:cubicBezTo>
                  <a:cubicBezTo>
                    <a:pt x="327" y="106"/>
                    <a:pt x="303" y="130"/>
                    <a:pt x="272" y="130"/>
                  </a:cubicBezTo>
                  <a:close/>
                </a:path>
              </a:pathLst>
            </a:custGeom>
            <a:solidFill>
              <a:schemeClr val="accent6"/>
            </a:solidFill>
            <a:ln>
              <a:noFill/>
            </a:ln>
          </p:spPr>
          <p:txBody>
            <a:bodyPr vert="horz" wrap="square" lIns="96435" tIns="48217" rIns="96435" bIns="48217" numCol="1" anchor="t" anchorCtr="0" compatLnSpc="1"/>
            <a:lstStyle/>
            <a:p>
              <a:pPr algn="ctr"/>
              <a:endParaRPr lang="zh-CN" altLang="en-US" sz="2110" b="1">
                <a:solidFill>
                  <a:schemeClr val="dk1"/>
                </a:solidFill>
                <a:latin typeface="微软雅黑" panose="020B0503020204020204" pitchFamily="34" charset="-122"/>
                <a:ea typeface="微软雅黑" panose="020B0503020204020204" pitchFamily="34" charset="-122"/>
              </a:endParaRPr>
            </a:p>
          </p:txBody>
        </p:sp>
        <p:sp>
          <p:nvSpPr>
            <p:cNvPr id="91" name="Freeform 96"/>
            <p:cNvSpPr>
              <a:spLocks noEditPoints="1"/>
            </p:cNvSpPr>
            <p:nvPr>
              <p:custDataLst>
                <p:tags r:id="rId58"/>
              </p:custDataLst>
            </p:nvPr>
          </p:nvSpPr>
          <p:spPr bwMode="auto">
            <a:xfrm>
              <a:off x="12202" y="5618"/>
              <a:ext cx="460" cy="460"/>
            </a:xfrm>
            <a:custGeom>
              <a:avLst/>
              <a:gdLst>
                <a:gd name="T0" fmla="*/ 66 w 132"/>
                <a:gd name="T1" fmla="*/ 0 h 132"/>
                <a:gd name="T2" fmla="*/ 0 w 132"/>
                <a:gd name="T3" fmla="*/ 66 h 132"/>
                <a:gd name="T4" fmla="*/ 66 w 132"/>
                <a:gd name="T5" fmla="*/ 132 h 132"/>
                <a:gd name="T6" fmla="*/ 132 w 132"/>
                <a:gd name="T7" fmla="*/ 66 h 132"/>
                <a:gd name="T8" fmla="*/ 66 w 132"/>
                <a:gd name="T9" fmla="*/ 0 h 132"/>
                <a:gd name="T10" fmla="*/ 66 w 132"/>
                <a:gd name="T11" fmla="*/ 121 h 132"/>
                <a:gd name="T12" fmla="*/ 11 w 132"/>
                <a:gd name="T13" fmla="*/ 66 h 132"/>
                <a:gd name="T14" fmla="*/ 66 w 132"/>
                <a:gd name="T15" fmla="*/ 11 h 132"/>
                <a:gd name="T16" fmla="*/ 121 w 132"/>
                <a:gd name="T17" fmla="*/ 66 h 132"/>
                <a:gd name="T18" fmla="*/ 66 w 132"/>
                <a:gd name="T19" fmla="*/ 12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0"/>
                  </a:moveTo>
                  <a:cubicBezTo>
                    <a:pt x="30" y="0"/>
                    <a:pt x="0" y="30"/>
                    <a:pt x="0" y="66"/>
                  </a:cubicBezTo>
                  <a:cubicBezTo>
                    <a:pt x="0" y="102"/>
                    <a:pt x="30" y="132"/>
                    <a:pt x="66" y="132"/>
                  </a:cubicBezTo>
                  <a:cubicBezTo>
                    <a:pt x="103" y="132"/>
                    <a:pt x="132" y="102"/>
                    <a:pt x="132" y="66"/>
                  </a:cubicBezTo>
                  <a:cubicBezTo>
                    <a:pt x="132" y="30"/>
                    <a:pt x="103" y="0"/>
                    <a:pt x="66" y="0"/>
                  </a:cubicBezTo>
                  <a:close/>
                  <a:moveTo>
                    <a:pt x="66" y="121"/>
                  </a:moveTo>
                  <a:cubicBezTo>
                    <a:pt x="36" y="121"/>
                    <a:pt x="11" y="96"/>
                    <a:pt x="11" y="66"/>
                  </a:cubicBezTo>
                  <a:cubicBezTo>
                    <a:pt x="11" y="36"/>
                    <a:pt x="36" y="11"/>
                    <a:pt x="66" y="11"/>
                  </a:cubicBezTo>
                  <a:cubicBezTo>
                    <a:pt x="96" y="11"/>
                    <a:pt x="121" y="36"/>
                    <a:pt x="121" y="66"/>
                  </a:cubicBezTo>
                  <a:cubicBezTo>
                    <a:pt x="121" y="96"/>
                    <a:pt x="96" y="121"/>
                    <a:pt x="66" y="121"/>
                  </a:cubicBezTo>
                  <a:close/>
                </a:path>
              </a:pathLst>
            </a:custGeom>
            <a:solidFill>
              <a:schemeClr val="lt1"/>
            </a:solidFill>
            <a:ln>
              <a:noFill/>
            </a:ln>
          </p:spPr>
          <p:txBody>
            <a:bodyPr vert="horz" wrap="square" lIns="96435" tIns="48217" rIns="96435" bIns="48217" numCol="1" anchor="t" anchorCtr="0" compatLnSpc="1"/>
            <a:lstStyle/>
            <a:p>
              <a:pPr algn="ctr"/>
              <a:endParaRPr lang="zh-CN" altLang="en-US" sz="2110" b="1">
                <a:solidFill>
                  <a:schemeClr val="dk1"/>
                </a:solidFill>
                <a:latin typeface="微软雅黑" panose="020B0503020204020204" pitchFamily="34" charset="-122"/>
                <a:ea typeface="微软雅黑" panose="020B0503020204020204" pitchFamily="34" charset="-122"/>
              </a:endParaRPr>
            </a:p>
          </p:txBody>
        </p:sp>
        <p:sp>
          <p:nvSpPr>
            <p:cNvPr id="92" name="Freeform 98"/>
            <p:cNvSpPr/>
            <p:nvPr>
              <p:custDataLst>
                <p:tags r:id="rId59"/>
              </p:custDataLst>
            </p:nvPr>
          </p:nvSpPr>
          <p:spPr bwMode="auto">
            <a:xfrm>
              <a:off x="12380" y="5385"/>
              <a:ext cx="70" cy="156"/>
            </a:xfrm>
            <a:custGeom>
              <a:avLst/>
              <a:gdLst>
                <a:gd name="T0" fmla="*/ 20 w 20"/>
                <a:gd name="T1" fmla="*/ 30 h 45"/>
                <a:gd name="T2" fmla="*/ 20 w 20"/>
                <a:gd name="T3" fmla="*/ 30 h 45"/>
                <a:gd name="T4" fmla="*/ 20 w 20"/>
                <a:gd name="T5" fmla="*/ 19 h 45"/>
                <a:gd name="T6" fmla="*/ 20 w 20"/>
                <a:gd name="T7" fmla="*/ 18 h 45"/>
                <a:gd name="T8" fmla="*/ 4 w 20"/>
                <a:gd name="T9" fmla="*/ 1 h 45"/>
                <a:gd name="T10" fmla="*/ 1 w 20"/>
                <a:gd name="T11" fmla="*/ 1 h 45"/>
                <a:gd name="T12" fmla="*/ 1 w 20"/>
                <a:gd name="T13" fmla="*/ 3 h 45"/>
                <a:gd name="T14" fmla="*/ 1 w 20"/>
                <a:gd name="T15" fmla="*/ 3 h 45"/>
                <a:gd name="T16" fmla="*/ 16 w 20"/>
                <a:gd name="T17" fmla="*/ 20 h 45"/>
                <a:gd name="T18" fmla="*/ 16 w 20"/>
                <a:gd name="T19" fmla="*/ 30 h 45"/>
                <a:gd name="T20" fmla="*/ 13 w 20"/>
                <a:gd name="T21" fmla="*/ 45 h 45"/>
                <a:gd name="T22" fmla="*/ 18 w 20"/>
                <a:gd name="T23" fmla="*/ 45 h 45"/>
                <a:gd name="T24" fmla="*/ 20 w 20"/>
                <a:gd name="T25"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5">
                  <a:moveTo>
                    <a:pt x="20" y="30"/>
                  </a:moveTo>
                  <a:cubicBezTo>
                    <a:pt x="20" y="30"/>
                    <a:pt x="20" y="30"/>
                    <a:pt x="20" y="30"/>
                  </a:cubicBezTo>
                  <a:cubicBezTo>
                    <a:pt x="20" y="19"/>
                    <a:pt x="20" y="19"/>
                    <a:pt x="20" y="19"/>
                  </a:cubicBezTo>
                  <a:cubicBezTo>
                    <a:pt x="20" y="19"/>
                    <a:pt x="20" y="18"/>
                    <a:pt x="20" y="18"/>
                  </a:cubicBezTo>
                  <a:cubicBezTo>
                    <a:pt x="4" y="1"/>
                    <a:pt x="4" y="1"/>
                    <a:pt x="4" y="1"/>
                  </a:cubicBezTo>
                  <a:cubicBezTo>
                    <a:pt x="3" y="0"/>
                    <a:pt x="2" y="0"/>
                    <a:pt x="1" y="1"/>
                  </a:cubicBezTo>
                  <a:cubicBezTo>
                    <a:pt x="0" y="1"/>
                    <a:pt x="0" y="3"/>
                    <a:pt x="1" y="3"/>
                  </a:cubicBezTo>
                  <a:cubicBezTo>
                    <a:pt x="1" y="3"/>
                    <a:pt x="1" y="3"/>
                    <a:pt x="1" y="3"/>
                  </a:cubicBezTo>
                  <a:cubicBezTo>
                    <a:pt x="16" y="20"/>
                    <a:pt x="16" y="20"/>
                    <a:pt x="16" y="20"/>
                  </a:cubicBezTo>
                  <a:cubicBezTo>
                    <a:pt x="16" y="30"/>
                    <a:pt x="16" y="30"/>
                    <a:pt x="16" y="30"/>
                  </a:cubicBezTo>
                  <a:cubicBezTo>
                    <a:pt x="13" y="45"/>
                    <a:pt x="13" y="45"/>
                    <a:pt x="13" y="45"/>
                  </a:cubicBezTo>
                  <a:cubicBezTo>
                    <a:pt x="18" y="45"/>
                    <a:pt x="18" y="45"/>
                    <a:pt x="18" y="45"/>
                  </a:cubicBezTo>
                  <a:lnTo>
                    <a:pt x="20" y="30"/>
                  </a:ln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110" b="1">
                <a:solidFill>
                  <a:schemeClr val="dk1"/>
                </a:solidFill>
                <a:latin typeface="微软雅黑" panose="020B0503020204020204" pitchFamily="34" charset="-122"/>
                <a:ea typeface="微软雅黑" panose="020B0503020204020204" pitchFamily="34" charset="-122"/>
              </a:endParaRPr>
            </a:p>
          </p:txBody>
        </p:sp>
        <p:sp>
          <p:nvSpPr>
            <p:cNvPr id="93" name="Freeform 99"/>
            <p:cNvSpPr/>
            <p:nvPr>
              <p:custDataLst>
                <p:tags r:id="rId60"/>
              </p:custDataLst>
            </p:nvPr>
          </p:nvSpPr>
          <p:spPr bwMode="auto">
            <a:xfrm>
              <a:off x="12428" y="5455"/>
              <a:ext cx="45" cy="13"/>
            </a:xfrm>
            <a:custGeom>
              <a:avLst/>
              <a:gdLst>
                <a:gd name="T0" fmla="*/ 2 w 13"/>
                <a:gd name="T1" fmla="*/ 4 h 4"/>
                <a:gd name="T2" fmla="*/ 11 w 13"/>
                <a:gd name="T3" fmla="*/ 4 h 4"/>
                <a:gd name="T4" fmla="*/ 13 w 13"/>
                <a:gd name="T5" fmla="*/ 2 h 4"/>
                <a:gd name="T6" fmla="*/ 11 w 13"/>
                <a:gd name="T7" fmla="*/ 0 h 4"/>
                <a:gd name="T8" fmla="*/ 2 w 13"/>
                <a:gd name="T9" fmla="*/ 0 h 4"/>
                <a:gd name="T10" fmla="*/ 0 w 13"/>
                <a:gd name="T11" fmla="*/ 2 h 4"/>
                <a:gd name="T12" fmla="*/ 2 w 1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3" h="4">
                  <a:moveTo>
                    <a:pt x="2" y="4"/>
                  </a:moveTo>
                  <a:cubicBezTo>
                    <a:pt x="11" y="4"/>
                    <a:pt x="11" y="4"/>
                    <a:pt x="11" y="4"/>
                  </a:cubicBezTo>
                  <a:cubicBezTo>
                    <a:pt x="12" y="4"/>
                    <a:pt x="13" y="3"/>
                    <a:pt x="13" y="2"/>
                  </a:cubicBezTo>
                  <a:cubicBezTo>
                    <a:pt x="13" y="1"/>
                    <a:pt x="12" y="0"/>
                    <a:pt x="11" y="0"/>
                  </a:cubicBezTo>
                  <a:cubicBezTo>
                    <a:pt x="2" y="0"/>
                    <a:pt x="2" y="0"/>
                    <a:pt x="2" y="0"/>
                  </a:cubicBezTo>
                  <a:cubicBezTo>
                    <a:pt x="1" y="0"/>
                    <a:pt x="0" y="1"/>
                    <a:pt x="0" y="2"/>
                  </a:cubicBezTo>
                  <a:cubicBezTo>
                    <a:pt x="0" y="3"/>
                    <a:pt x="1" y="4"/>
                    <a:pt x="2" y="4"/>
                  </a:cubicBezTo>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110" b="1">
                <a:solidFill>
                  <a:schemeClr val="dk1"/>
                </a:solidFill>
                <a:latin typeface="微软雅黑" panose="020B0503020204020204" pitchFamily="34" charset="-122"/>
                <a:ea typeface="微软雅黑" panose="020B0503020204020204" pitchFamily="34" charset="-122"/>
              </a:endParaRPr>
            </a:p>
          </p:txBody>
        </p:sp>
        <p:sp>
          <p:nvSpPr>
            <p:cNvPr id="94" name="Freeform 100"/>
            <p:cNvSpPr/>
            <p:nvPr>
              <p:custDataLst>
                <p:tags r:id="rId61"/>
              </p:custDataLst>
            </p:nvPr>
          </p:nvSpPr>
          <p:spPr bwMode="auto">
            <a:xfrm>
              <a:off x="12428" y="5469"/>
              <a:ext cx="45" cy="13"/>
            </a:xfrm>
            <a:custGeom>
              <a:avLst/>
              <a:gdLst>
                <a:gd name="T0" fmla="*/ 2 w 13"/>
                <a:gd name="T1" fmla="*/ 4 h 4"/>
                <a:gd name="T2" fmla="*/ 11 w 13"/>
                <a:gd name="T3" fmla="*/ 4 h 4"/>
                <a:gd name="T4" fmla="*/ 13 w 13"/>
                <a:gd name="T5" fmla="*/ 2 h 4"/>
                <a:gd name="T6" fmla="*/ 11 w 13"/>
                <a:gd name="T7" fmla="*/ 0 h 4"/>
                <a:gd name="T8" fmla="*/ 2 w 13"/>
                <a:gd name="T9" fmla="*/ 0 h 4"/>
                <a:gd name="T10" fmla="*/ 0 w 13"/>
                <a:gd name="T11" fmla="*/ 2 h 4"/>
                <a:gd name="T12" fmla="*/ 2 w 1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3" h="4">
                  <a:moveTo>
                    <a:pt x="2" y="4"/>
                  </a:moveTo>
                  <a:cubicBezTo>
                    <a:pt x="11" y="4"/>
                    <a:pt x="11" y="4"/>
                    <a:pt x="11" y="4"/>
                  </a:cubicBezTo>
                  <a:cubicBezTo>
                    <a:pt x="12" y="4"/>
                    <a:pt x="13" y="3"/>
                    <a:pt x="13" y="2"/>
                  </a:cubicBezTo>
                  <a:cubicBezTo>
                    <a:pt x="13" y="1"/>
                    <a:pt x="12" y="0"/>
                    <a:pt x="11" y="0"/>
                  </a:cubicBezTo>
                  <a:cubicBezTo>
                    <a:pt x="2" y="0"/>
                    <a:pt x="2" y="0"/>
                    <a:pt x="2" y="0"/>
                  </a:cubicBezTo>
                  <a:cubicBezTo>
                    <a:pt x="1" y="0"/>
                    <a:pt x="0" y="1"/>
                    <a:pt x="0" y="2"/>
                  </a:cubicBezTo>
                  <a:cubicBezTo>
                    <a:pt x="0" y="3"/>
                    <a:pt x="1" y="4"/>
                    <a:pt x="2" y="4"/>
                  </a:cubicBezTo>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110" b="1">
                <a:solidFill>
                  <a:schemeClr val="dk1"/>
                </a:solidFill>
                <a:latin typeface="微软雅黑" panose="020B0503020204020204" pitchFamily="34" charset="-122"/>
                <a:ea typeface="微软雅黑" panose="020B0503020204020204" pitchFamily="34" charset="-122"/>
              </a:endParaRPr>
            </a:p>
          </p:txBody>
        </p:sp>
        <p:sp>
          <p:nvSpPr>
            <p:cNvPr id="96" name="Freeform 97"/>
            <p:cNvSpPr/>
            <p:nvPr>
              <p:custDataLst>
                <p:tags r:id="rId62"/>
              </p:custDataLst>
            </p:nvPr>
          </p:nvSpPr>
          <p:spPr bwMode="auto">
            <a:xfrm>
              <a:off x="12398" y="2518"/>
              <a:ext cx="95" cy="3194"/>
            </a:xfrm>
            <a:custGeom>
              <a:avLst/>
              <a:gdLst>
                <a:gd name="T0" fmla="*/ 18 w 27"/>
                <a:gd name="T1" fmla="*/ 0 h 1217"/>
                <a:gd name="T2" fmla="*/ 14 w 27"/>
                <a:gd name="T3" fmla="*/ 0 h 1217"/>
                <a:gd name="T4" fmla="*/ 14 w 27"/>
                <a:gd name="T5" fmla="*/ 1164 h 1217"/>
                <a:gd name="T6" fmla="*/ 14 w 27"/>
                <a:gd name="T7" fmla="*/ 1164 h 1217"/>
                <a:gd name="T8" fmla="*/ 23 w 27"/>
                <a:gd name="T9" fmla="*/ 1213 h 1217"/>
                <a:gd name="T10" fmla="*/ 4 w 27"/>
                <a:gd name="T11" fmla="*/ 1213 h 1217"/>
                <a:gd name="T12" fmla="*/ 5 w 27"/>
                <a:gd name="T13" fmla="*/ 1211 h 1217"/>
                <a:gd name="T14" fmla="*/ 0 w 27"/>
                <a:gd name="T15" fmla="*/ 1212 h 1217"/>
                <a:gd name="T16" fmla="*/ 0 w 27"/>
                <a:gd name="T17" fmla="*/ 1215 h 1217"/>
                <a:gd name="T18" fmla="*/ 0 w 27"/>
                <a:gd name="T19" fmla="*/ 1216 h 1217"/>
                <a:gd name="T20" fmla="*/ 2 w 27"/>
                <a:gd name="T21" fmla="*/ 1217 h 1217"/>
                <a:gd name="T22" fmla="*/ 25 w 27"/>
                <a:gd name="T23" fmla="*/ 1217 h 1217"/>
                <a:gd name="T24" fmla="*/ 27 w 27"/>
                <a:gd name="T25" fmla="*/ 1216 h 1217"/>
                <a:gd name="T26" fmla="*/ 27 w 27"/>
                <a:gd name="T27" fmla="*/ 1215 h 1217"/>
                <a:gd name="T28" fmla="*/ 18 w 27"/>
                <a:gd name="T29" fmla="*/ 1164 h 1217"/>
                <a:gd name="T30" fmla="*/ 18 w 27"/>
                <a:gd name="T31" fmla="*/ 0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1217">
                  <a:moveTo>
                    <a:pt x="18" y="0"/>
                  </a:moveTo>
                  <a:cubicBezTo>
                    <a:pt x="14" y="0"/>
                    <a:pt x="14" y="0"/>
                    <a:pt x="14" y="0"/>
                  </a:cubicBezTo>
                  <a:cubicBezTo>
                    <a:pt x="14" y="1164"/>
                    <a:pt x="14" y="1164"/>
                    <a:pt x="14" y="1164"/>
                  </a:cubicBezTo>
                  <a:cubicBezTo>
                    <a:pt x="14" y="1164"/>
                    <a:pt x="14" y="1164"/>
                    <a:pt x="14" y="1164"/>
                  </a:cubicBezTo>
                  <a:cubicBezTo>
                    <a:pt x="23" y="1213"/>
                    <a:pt x="23" y="1213"/>
                    <a:pt x="23" y="1213"/>
                  </a:cubicBezTo>
                  <a:cubicBezTo>
                    <a:pt x="4" y="1213"/>
                    <a:pt x="4" y="1213"/>
                    <a:pt x="4" y="1213"/>
                  </a:cubicBezTo>
                  <a:cubicBezTo>
                    <a:pt x="5" y="1211"/>
                    <a:pt x="5" y="1211"/>
                    <a:pt x="5" y="1211"/>
                  </a:cubicBezTo>
                  <a:cubicBezTo>
                    <a:pt x="0" y="1212"/>
                    <a:pt x="0" y="1212"/>
                    <a:pt x="0" y="1212"/>
                  </a:cubicBezTo>
                  <a:cubicBezTo>
                    <a:pt x="0" y="1215"/>
                    <a:pt x="0" y="1215"/>
                    <a:pt x="0" y="1215"/>
                  </a:cubicBezTo>
                  <a:cubicBezTo>
                    <a:pt x="0" y="1215"/>
                    <a:pt x="0" y="1216"/>
                    <a:pt x="0" y="1216"/>
                  </a:cubicBezTo>
                  <a:cubicBezTo>
                    <a:pt x="1" y="1217"/>
                    <a:pt x="1" y="1217"/>
                    <a:pt x="2" y="1217"/>
                  </a:cubicBezTo>
                  <a:cubicBezTo>
                    <a:pt x="25" y="1217"/>
                    <a:pt x="25" y="1217"/>
                    <a:pt x="25" y="1217"/>
                  </a:cubicBezTo>
                  <a:cubicBezTo>
                    <a:pt x="26" y="1217"/>
                    <a:pt x="26" y="1217"/>
                    <a:pt x="27" y="1216"/>
                  </a:cubicBezTo>
                  <a:cubicBezTo>
                    <a:pt x="27" y="1216"/>
                    <a:pt x="27" y="1215"/>
                    <a:pt x="27" y="1215"/>
                  </a:cubicBezTo>
                  <a:cubicBezTo>
                    <a:pt x="18" y="1164"/>
                    <a:pt x="18" y="1164"/>
                    <a:pt x="18" y="1164"/>
                  </a:cubicBezTo>
                  <a:lnTo>
                    <a:pt x="18" y="0"/>
                  </a:ln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2110" b="1" dirty="0">
                <a:solidFill>
                  <a:schemeClr val="dk1"/>
                </a:solidFill>
                <a:latin typeface="微软雅黑" panose="020B0503020204020204" pitchFamily="34" charset="-122"/>
                <a:ea typeface="微软雅黑" panose="020B0503020204020204" pitchFamily="34" charset="-122"/>
              </a:endParaRPr>
            </a:p>
          </p:txBody>
        </p:sp>
        <p:sp>
          <p:nvSpPr>
            <p:cNvPr id="88" name="文本框 87"/>
            <p:cNvSpPr txBox="1"/>
            <p:nvPr>
              <p:custDataLst>
                <p:tags r:id="rId63"/>
              </p:custDataLst>
            </p:nvPr>
          </p:nvSpPr>
          <p:spPr>
            <a:xfrm>
              <a:off x="11793" y="6601"/>
              <a:ext cx="1274" cy="575"/>
            </a:xfrm>
            <a:prstGeom prst="rect">
              <a:avLst/>
            </a:prstGeom>
            <a:noFill/>
          </p:spPr>
          <p:txBody>
            <a:bodyPr wrap="square" rtlCol="0">
              <a:spAutoFit/>
            </a:bodyPr>
            <a:lstStyle/>
            <a:p>
              <a:pPr marL="0" lvl="0" indent="0" algn="ctr">
                <a:lnSpc>
                  <a:spcPct val="130000"/>
                </a:lnSpc>
                <a:spcBef>
                  <a:spcPts val="0"/>
                </a:spcBef>
                <a:spcAft>
                  <a:spcPts val="0"/>
                </a:spcAft>
                <a:buSzPct val="100000"/>
              </a:pPr>
              <a:r>
                <a:rPr lang="zh-CN" altLang="en-US" sz="2110" b="1">
                  <a:solidFill>
                    <a:schemeClr val="dk1">
                      <a:lumMod val="85000"/>
                      <a:lumOff val="15000"/>
                    </a:schemeClr>
                  </a:solidFill>
                  <a:latin typeface="Times New Roman" panose="02020603050405020304" charset="0"/>
                  <a:ea typeface="微软雅黑" panose="020B0503020204020204" pitchFamily="34" charset="-122"/>
                </a:rPr>
                <a:t>事故</a:t>
              </a:r>
              <a:endParaRPr lang="zh-CN" altLang="en-US" sz="2110" b="1">
                <a:solidFill>
                  <a:schemeClr val="dk1">
                    <a:lumMod val="85000"/>
                    <a:lumOff val="15000"/>
                  </a:schemeClr>
                </a:solidFill>
                <a:latin typeface="Times New Roman" panose="02020603050405020304" charset="0"/>
                <a:ea typeface="微软雅黑" panose="020B0503020204020204" pitchFamily="34" charset="-122"/>
              </a:endParaRPr>
            </a:p>
          </p:txBody>
        </p:sp>
        <p:sp>
          <p:nvSpPr>
            <p:cNvPr id="78" name="Shape 4124"/>
            <p:cNvSpPr/>
            <p:nvPr>
              <p:custDataLst>
                <p:tags r:id="rId64"/>
              </p:custDataLst>
            </p:nvPr>
          </p:nvSpPr>
          <p:spPr>
            <a:xfrm>
              <a:off x="12240" y="6131"/>
              <a:ext cx="379" cy="463"/>
            </a:xfrm>
            <a:custGeom>
              <a:avLst/>
              <a:gdLst/>
              <a:ahLst/>
              <a:cxnLst/>
              <a:rect l="0" t="0" r="0" b="0"/>
              <a:pathLst>
                <a:path w="120000" h="120000" extrusionOk="0">
                  <a:moveTo>
                    <a:pt x="95288" y="92727"/>
                  </a:moveTo>
                  <a:lnTo>
                    <a:pt x="20000" y="92727"/>
                  </a:lnTo>
                  <a:lnTo>
                    <a:pt x="20000" y="65455"/>
                  </a:lnTo>
                  <a:lnTo>
                    <a:pt x="95288" y="65455"/>
                  </a:lnTo>
                  <a:lnTo>
                    <a:pt x="111955" y="79088"/>
                  </a:lnTo>
                  <a:cubicBezTo>
                    <a:pt x="111955" y="79088"/>
                    <a:pt x="95288" y="92727"/>
                    <a:pt x="95288" y="92727"/>
                  </a:cubicBezTo>
                  <a:close/>
                  <a:moveTo>
                    <a:pt x="63333" y="114544"/>
                  </a:moveTo>
                  <a:lnTo>
                    <a:pt x="56666" y="114544"/>
                  </a:lnTo>
                  <a:lnTo>
                    <a:pt x="56666" y="98183"/>
                  </a:lnTo>
                  <a:lnTo>
                    <a:pt x="63333" y="98183"/>
                  </a:lnTo>
                  <a:cubicBezTo>
                    <a:pt x="63333" y="98183"/>
                    <a:pt x="63333" y="114544"/>
                    <a:pt x="63333" y="114544"/>
                  </a:cubicBezTo>
                  <a:close/>
                  <a:moveTo>
                    <a:pt x="63333" y="60000"/>
                  </a:moveTo>
                  <a:lnTo>
                    <a:pt x="56666" y="60000"/>
                  </a:lnTo>
                  <a:lnTo>
                    <a:pt x="56666" y="49088"/>
                  </a:lnTo>
                  <a:lnTo>
                    <a:pt x="63333" y="49088"/>
                  </a:lnTo>
                  <a:cubicBezTo>
                    <a:pt x="63333" y="49088"/>
                    <a:pt x="63333" y="60000"/>
                    <a:pt x="63333" y="60000"/>
                  </a:cubicBezTo>
                  <a:close/>
                  <a:moveTo>
                    <a:pt x="24711" y="43638"/>
                  </a:moveTo>
                  <a:lnTo>
                    <a:pt x="8044" y="30000"/>
                  </a:lnTo>
                  <a:lnTo>
                    <a:pt x="24711" y="16361"/>
                  </a:lnTo>
                  <a:lnTo>
                    <a:pt x="100000" y="16361"/>
                  </a:lnTo>
                  <a:lnTo>
                    <a:pt x="100000" y="43638"/>
                  </a:lnTo>
                  <a:cubicBezTo>
                    <a:pt x="100000" y="43638"/>
                    <a:pt x="24711" y="43638"/>
                    <a:pt x="24711" y="43638"/>
                  </a:cubicBezTo>
                  <a:close/>
                  <a:moveTo>
                    <a:pt x="56666" y="5455"/>
                  </a:moveTo>
                  <a:lnTo>
                    <a:pt x="63333" y="5455"/>
                  </a:lnTo>
                  <a:lnTo>
                    <a:pt x="63333" y="10911"/>
                  </a:lnTo>
                  <a:lnTo>
                    <a:pt x="56666" y="10911"/>
                  </a:lnTo>
                  <a:cubicBezTo>
                    <a:pt x="56666" y="10911"/>
                    <a:pt x="56666" y="5455"/>
                    <a:pt x="56666" y="5455"/>
                  </a:cubicBezTo>
                  <a:close/>
                  <a:moveTo>
                    <a:pt x="119022" y="77161"/>
                  </a:moveTo>
                  <a:lnTo>
                    <a:pt x="99022" y="60800"/>
                  </a:lnTo>
                  <a:cubicBezTo>
                    <a:pt x="98416" y="60305"/>
                    <a:pt x="97583" y="60000"/>
                    <a:pt x="96666" y="60000"/>
                  </a:cubicBezTo>
                  <a:lnTo>
                    <a:pt x="70000" y="60000"/>
                  </a:lnTo>
                  <a:lnTo>
                    <a:pt x="70000" y="49088"/>
                  </a:lnTo>
                  <a:lnTo>
                    <a:pt x="103333" y="49088"/>
                  </a:lnTo>
                  <a:cubicBezTo>
                    <a:pt x="105177" y="49088"/>
                    <a:pt x="106666" y="47866"/>
                    <a:pt x="106666" y="46361"/>
                  </a:cubicBezTo>
                  <a:lnTo>
                    <a:pt x="106666" y="13638"/>
                  </a:lnTo>
                  <a:cubicBezTo>
                    <a:pt x="106666" y="12133"/>
                    <a:pt x="105177" y="10911"/>
                    <a:pt x="103333" y="10911"/>
                  </a:cubicBezTo>
                  <a:lnTo>
                    <a:pt x="70000" y="10911"/>
                  </a:lnTo>
                  <a:lnTo>
                    <a:pt x="70000" y="5455"/>
                  </a:lnTo>
                  <a:cubicBezTo>
                    <a:pt x="70000" y="2444"/>
                    <a:pt x="67016" y="0"/>
                    <a:pt x="63333" y="0"/>
                  </a:cubicBezTo>
                  <a:lnTo>
                    <a:pt x="56666" y="0"/>
                  </a:lnTo>
                  <a:cubicBezTo>
                    <a:pt x="52983" y="0"/>
                    <a:pt x="50000" y="2444"/>
                    <a:pt x="50000" y="5455"/>
                  </a:cubicBezTo>
                  <a:lnTo>
                    <a:pt x="50000" y="10911"/>
                  </a:lnTo>
                  <a:lnTo>
                    <a:pt x="23333" y="10911"/>
                  </a:lnTo>
                  <a:cubicBezTo>
                    <a:pt x="22411" y="10911"/>
                    <a:pt x="21583" y="11216"/>
                    <a:pt x="20977" y="11705"/>
                  </a:cubicBezTo>
                  <a:lnTo>
                    <a:pt x="977" y="28072"/>
                  </a:lnTo>
                  <a:cubicBezTo>
                    <a:pt x="372" y="28566"/>
                    <a:pt x="0" y="29250"/>
                    <a:pt x="0" y="30000"/>
                  </a:cubicBezTo>
                  <a:cubicBezTo>
                    <a:pt x="0" y="30755"/>
                    <a:pt x="372" y="31433"/>
                    <a:pt x="977" y="31927"/>
                  </a:cubicBezTo>
                  <a:lnTo>
                    <a:pt x="20977" y="48294"/>
                  </a:lnTo>
                  <a:cubicBezTo>
                    <a:pt x="21583" y="48788"/>
                    <a:pt x="22411" y="49088"/>
                    <a:pt x="23333" y="49088"/>
                  </a:cubicBezTo>
                  <a:lnTo>
                    <a:pt x="50000" y="49088"/>
                  </a:lnTo>
                  <a:lnTo>
                    <a:pt x="50000" y="60000"/>
                  </a:lnTo>
                  <a:lnTo>
                    <a:pt x="16666" y="60000"/>
                  </a:lnTo>
                  <a:cubicBezTo>
                    <a:pt x="14822" y="60000"/>
                    <a:pt x="13333" y="61222"/>
                    <a:pt x="13333" y="62727"/>
                  </a:cubicBezTo>
                  <a:lnTo>
                    <a:pt x="13333" y="95455"/>
                  </a:lnTo>
                  <a:cubicBezTo>
                    <a:pt x="13333" y="96961"/>
                    <a:pt x="14822" y="98183"/>
                    <a:pt x="16666" y="98183"/>
                  </a:cubicBezTo>
                  <a:lnTo>
                    <a:pt x="50000" y="98183"/>
                  </a:lnTo>
                  <a:lnTo>
                    <a:pt x="50000" y="114544"/>
                  </a:lnTo>
                  <a:cubicBezTo>
                    <a:pt x="50000" y="117555"/>
                    <a:pt x="52983" y="120000"/>
                    <a:pt x="56666" y="120000"/>
                  </a:cubicBezTo>
                  <a:lnTo>
                    <a:pt x="63333" y="120000"/>
                  </a:lnTo>
                  <a:cubicBezTo>
                    <a:pt x="67016" y="120000"/>
                    <a:pt x="70000" y="117555"/>
                    <a:pt x="70000" y="114544"/>
                  </a:cubicBezTo>
                  <a:lnTo>
                    <a:pt x="70000" y="98183"/>
                  </a:lnTo>
                  <a:lnTo>
                    <a:pt x="96666" y="98183"/>
                  </a:lnTo>
                  <a:cubicBezTo>
                    <a:pt x="97583" y="98183"/>
                    <a:pt x="98416" y="97877"/>
                    <a:pt x="99022" y="97383"/>
                  </a:cubicBezTo>
                  <a:lnTo>
                    <a:pt x="119022" y="81016"/>
                  </a:lnTo>
                  <a:cubicBezTo>
                    <a:pt x="119627" y="80527"/>
                    <a:pt x="120000" y="79844"/>
                    <a:pt x="120000" y="79088"/>
                  </a:cubicBezTo>
                  <a:cubicBezTo>
                    <a:pt x="120000" y="78338"/>
                    <a:pt x="119627" y="77655"/>
                    <a:pt x="119022" y="77161"/>
                  </a:cubicBezTo>
                </a:path>
              </a:pathLst>
            </a:custGeom>
            <a:solidFill>
              <a:schemeClr val="lt2"/>
            </a:solidFill>
            <a:ln>
              <a:noFill/>
            </a:ln>
          </p:spPr>
          <p:txBody>
            <a:bodyPr lIns="20078" tIns="20078" rIns="20078" bIns="20078" anchor="ctr" anchorCtr="0">
              <a:noAutofit/>
            </a:bodyPr>
            <a:lstStyle/>
            <a:p>
              <a:endParaRPr sz="2110" b="1">
                <a:solidFill>
                  <a:schemeClr val="dk1"/>
                </a:solidFill>
                <a:latin typeface="微软雅黑" panose="020B0503020204020204" pitchFamily="34" charset="-122"/>
                <a:ea typeface="微软雅黑" panose="020B0503020204020204" pitchFamily="34" charset="-122"/>
                <a:sym typeface="Lato" panose="020F0502020204030203"/>
              </a:endParaRPr>
            </a:p>
          </p:txBody>
        </p:sp>
      </p:grpSp>
      <p:sp>
        <p:nvSpPr>
          <p:cNvPr id="2" name="任意多边形 1"/>
          <p:cNvSpPr/>
          <p:nvPr>
            <p:custDataLst>
              <p:tags r:id="rId65"/>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任意多边形 4"/>
          <p:cNvSpPr/>
          <p:nvPr>
            <p:custDataLst>
              <p:tags r:id="rId66"/>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04  </a:t>
            </a:r>
            <a:r>
              <a:rPr lang="zh-CN" altLang="en-US" sz="3000">
                <a:solidFill>
                  <a:schemeClr val="accent1"/>
                </a:solidFill>
                <a:latin typeface="Times New Roman" panose="02020603050405020304" charset="0"/>
                <a:ea typeface="微软雅黑" panose="020B0503020204020204" pitchFamily="34" charset="-122"/>
                <a:sym typeface="+mn-ea"/>
              </a:rPr>
              <a:t>消除不安全的生产隐患</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ustDataLst>
      <p:tags r:id="rId67"/>
    </p:custDataLst>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82300" y="1303448"/>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防呆与校验</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 name="文本框 1"/>
          <p:cNvSpPr txBox="1"/>
          <p:nvPr>
            <p:custDataLst>
              <p:tags r:id="rId2"/>
            </p:custDataLst>
          </p:nvPr>
        </p:nvSpPr>
        <p:spPr>
          <a:xfrm>
            <a:off x="1284585" y="1992389"/>
            <a:ext cx="7348730" cy="437515"/>
          </a:xfrm>
          <a:prstGeom prst="rect">
            <a:avLst/>
          </a:prstGeom>
          <a:noFill/>
        </p:spPr>
        <p:txBody>
          <a:bodyPr wrap="square" rtlCol="0" anchor="t">
            <a:spAutoFit/>
          </a:bodyPr>
          <a:lstStyle/>
          <a:p>
            <a:pPr algn="l"/>
            <a:r>
              <a:rPr lang="zh-CN" altLang="en-US" sz="2250">
                <a:solidFill>
                  <a:schemeClr val="dk1">
                    <a:lumMod val="75000"/>
                    <a:lumOff val="25000"/>
                  </a:schemeClr>
                </a:solidFill>
                <a:latin typeface="Times New Roman" panose="02020603050405020304" charset="0"/>
                <a:ea typeface="微软雅黑" panose="020B0503020204020204" pitchFamily="34" charset="-122"/>
              </a:rPr>
              <a:t>方案设定之初问题解决之后一定要设定防呆措施</a:t>
            </a:r>
            <a:endParaRPr lang="zh-CN" altLang="en-US" sz="2250">
              <a:solidFill>
                <a:schemeClr val="dk1">
                  <a:lumMod val="75000"/>
                  <a:lumOff val="25000"/>
                </a:schemeClr>
              </a:solidFill>
              <a:latin typeface="Times New Roman" panose="02020603050405020304" charset="0"/>
              <a:ea typeface="微软雅黑" panose="020B0503020204020204" pitchFamily="34" charset="-122"/>
            </a:endParaRPr>
          </a:p>
        </p:txBody>
      </p:sp>
      <p:grpSp>
        <p:nvGrpSpPr>
          <p:cNvPr id="39" name="组合 38"/>
          <p:cNvGrpSpPr/>
          <p:nvPr/>
        </p:nvGrpSpPr>
        <p:grpSpPr>
          <a:xfrm>
            <a:off x="2856446" y="2919419"/>
            <a:ext cx="8027349" cy="3824375"/>
            <a:chOff x="2485" y="2827"/>
            <a:chExt cx="8990" cy="4283"/>
          </a:xfrm>
        </p:grpSpPr>
        <p:sp>
          <p:nvSpPr>
            <p:cNvPr id="31" name="圆角矩形 30"/>
            <p:cNvSpPr/>
            <p:nvPr>
              <p:custDataLst>
                <p:tags r:id="rId3"/>
              </p:custDataLst>
            </p:nvPr>
          </p:nvSpPr>
          <p:spPr>
            <a:xfrm>
              <a:off x="5691" y="5940"/>
              <a:ext cx="2115" cy="117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sp>
          <p:nvSpPr>
            <p:cNvPr id="10" name="圆角矩形 9"/>
            <p:cNvSpPr/>
            <p:nvPr>
              <p:custDataLst>
                <p:tags r:id="rId4"/>
              </p:custDataLst>
            </p:nvPr>
          </p:nvSpPr>
          <p:spPr>
            <a:xfrm>
              <a:off x="5721" y="3518"/>
              <a:ext cx="2115" cy="117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sp>
          <p:nvSpPr>
            <p:cNvPr id="5" name="文本框 4"/>
            <p:cNvSpPr txBox="1"/>
            <p:nvPr>
              <p:custDataLst>
                <p:tags r:id="rId5"/>
              </p:custDataLst>
            </p:nvPr>
          </p:nvSpPr>
          <p:spPr>
            <a:xfrm>
              <a:off x="9710" y="2887"/>
              <a:ext cx="1750" cy="489"/>
            </a:xfrm>
            <a:prstGeom prst="roundRect">
              <a:avLst/>
            </a:prstGeom>
            <a:solidFill>
              <a:schemeClr val="accent4"/>
            </a:solidFill>
          </p:spPr>
          <p:txBody>
            <a:bodyPr wrap="square" rtlCol="0" anchor="t">
              <a:spAutoFit/>
            </a:bodyPr>
            <a:lstStyle/>
            <a:p>
              <a:pPr algn="ctr"/>
              <a:r>
                <a:rPr lang="zh-CN" altLang="en-US" sz="1970" b="1">
                  <a:solidFill>
                    <a:schemeClr val="lt1"/>
                  </a:solidFill>
                  <a:latin typeface="Times New Roman" panose="02020603050405020304" charset="0"/>
                  <a:ea typeface="微软雅黑" panose="020B0503020204020204" pitchFamily="34" charset="-122"/>
                </a:rPr>
                <a:t>相符原理</a:t>
              </a:r>
              <a:endParaRPr lang="zh-CN" altLang="en-US" sz="1970" b="1">
                <a:solidFill>
                  <a:schemeClr val="lt1"/>
                </a:solidFill>
                <a:latin typeface="Times New Roman" panose="02020603050405020304" charset="0"/>
                <a:ea typeface="微软雅黑" panose="020B0503020204020204" pitchFamily="34" charset="-122"/>
              </a:endParaRPr>
            </a:p>
          </p:txBody>
        </p:sp>
        <p:sp>
          <p:nvSpPr>
            <p:cNvPr id="6" name="文本框 5"/>
            <p:cNvSpPr txBox="1"/>
            <p:nvPr>
              <p:custDataLst>
                <p:tags r:id="rId6"/>
              </p:custDataLst>
            </p:nvPr>
          </p:nvSpPr>
          <p:spPr>
            <a:xfrm>
              <a:off x="9710" y="3905"/>
              <a:ext cx="1750" cy="489"/>
            </a:xfrm>
            <a:prstGeom prst="roundRect">
              <a:avLst/>
            </a:prstGeom>
            <a:solidFill>
              <a:schemeClr val="accent4"/>
            </a:solidFill>
          </p:spPr>
          <p:txBody>
            <a:bodyPr wrap="square" rtlCol="0" anchor="t">
              <a:spAutoFit/>
            </a:bodyPr>
            <a:lstStyle/>
            <a:p>
              <a:pPr algn="ctr"/>
              <a:r>
                <a:rPr lang="zh-CN" altLang="en-US" sz="1970" b="1">
                  <a:solidFill>
                    <a:schemeClr val="lt1"/>
                  </a:solidFill>
                  <a:latin typeface="Times New Roman" panose="02020603050405020304" charset="0"/>
                  <a:ea typeface="微软雅黑" panose="020B0503020204020204" pitchFamily="34" charset="-122"/>
                </a:rPr>
                <a:t>自动原理</a:t>
              </a:r>
              <a:endParaRPr lang="zh-CN" altLang="en-US" sz="1970" b="1">
                <a:solidFill>
                  <a:schemeClr val="lt1"/>
                </a:solidFill>
                <a:latin typeface="Times New Roman" panose="02020603050405020304" charset="0"/>
                <a:ea typeface="微软雅黑" panose="020B0503020204020204" pitchFamily="34" charset="-122"/>
              </a:endParaRPr>
            </a:p>
          </p:txBody>
        </p:sp>
        <p:sp>
          <p:nvSpPr>
            <p:cNvPr id="7" name="文本框 6"/>
            <p:cNvSpPr txBox="1"/>
            <p:nvPr>
              <p:custDataLst>
                <p:tags r:id="rId7"/>
              </p:custDataLst>
            </p:nvPr>
          </p:nvSpPr>
          <p:spPr>
            <a:xfrm>
              <a:off x="9725" y="4847"/>
              <a:ext cx="1750" cy="489"/>
            </a:xfrm>
            <a:prstGeom prst="roundRect">
              <a:avLst/>
            </a:prstGeom>
            <a:solidFill>
              <a:schemeClr val="accent4"/>
            </a:solidFill>
          </p:spPr>
          <p:txBody>
            <a:bodyPr wrap="square" rtlCol="0" anchor="t">
              <a:spAutoFit/>
            </a:bodyPr>
            <a:lstStyle/>
            <a:p>
              <a:pPr algn="ctr"/>
              <a:r>
                <a:rPr lang="zh-CN" altLang="en-US" sz="1970" b="1">
                  <a:solidFill>
                    <a:schemeClr val="lt1"/>
                  </a:solidFill>
                  <a:latin typeface="Times New Roman" panose="02020603050405020304" charset="0"/>
                  <a:ea typeface="微软雅黑" panose="020B0503020204020204" pitchFamily="34" charset="-122"/>
                </a:rPr>
                <a:t>隔离原理</a:t>
              </a:r>
              <a:endParaRPr lang="zh-CN" altLang="en-US" sz="1970" b="1">
                <a:solidFill>
                  <a:schemeClr val="lt1"/>
                </a:solidFill>
                <a:latin typeface="Times New Roman" panose="02020603050405020304" charset="0"/>
                <a:ea typeface="微软雅黑" panose="020B0503020204020204" pitchFamily="34" charset="-122"/>
              </a:endParaRPr>
            </a:p>
          </p:txBody>
        </p:sp>
        <p:sp>
          <p:nvSpPr>
            <p:cNvPr id="8" name="文本框 7"/>
            <p:cNvSpPr txBox="1"/>
            <p:nvPr>
              <p:custDataLst>
                <p:tags r:id="rId8"/>
              </p:custDataLst>
            </p:nvPr>
          </p:nvSpPr>
          <p:spPr>
            <a:xfrm>
              <a:off x="6115" y="3785"/>
              <a:ext cx="1237" cy="490"/>
            </a:xfrm>
            <a:prstGeom prst="rect">
              <a:avLst/>
            </a:prstGeom>
            <a:noFill/>
          </p:spPr>
          <p:txBody>
            <a:bodyPr wrap="square" rtlCol="0" anchor="t">
              <a:spAutoFit/>
            </a:bodyPr>
            <a:lstStyle/>
            <a:p>
              <a:pPr algn="ctr"/>
              <a:r>
                <a:rPr lang="zh-CN" altLang="en-US" sz="2250" b="1">
                  <a:solidFill>
                    <a:schemeClr val="lt1"/>
                  </a:solidFill>
                  <a:latin typeface="Times New Roman" panose="02020603050405020304" charset="0"/>
                  <a:ea typeface="微软雅黑" panose="020B0503020204020204" pitchFamily="34" charset="-122"/>
                </a:rPr>
                <a:t>防呆</a:t>
              </a:r>
              <a:endParaRPr lang="zh-CN" altLang="en-US" sz="2250" b="1">
                <a:solidFill>
                  <a:schemeClr val="lt1"/>
                </a:solidFill>
                <a:latin typeface="Times New Roman" panose="02020603050405020304" charset="0"/>
                <a:ea typeface="微软雅黑" panose="020B0503020204020204" pitchFamily="34" charset="-122"/>
              </a:endParaRPr>
            </a:p>
          </p:txBody>
        </p:sp>
        <p:cxnSp>
          <p:nvCxnSpPr>
            <p:cNvPr id="11" name="直接箭头连接符 10"/>
            <p:cNvCxnSpPr/>
            <p:nvPr>
              <p:custDataLst>
                <p:tags r:id="rId9"/>
              </p:custDataLst>
            </p:nvPr>
          </p:nvCxnSpPr>
          <p:spPr>
            <a:xfrm>
              <a:off x="8241" y="4028"/>
              <a:ext cx="855"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custDataLst>
                <p:tags r:id="rId10"/>
              </p:custDataLst>
            </p:nvPr>
          </p:nvCxnSpPr>
          <p:spPr>
            <a:xfrm flipH="1">
              <a:off x="4611" y="4088"/>
              <a:ext cx="900"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custDataLst>
                <p:tags r:id="rId11"/>
              </p:custDataLst>
            </p:nvPr>
          </p:nvCxnSpPr>
          <p:spPr>
            <a:xfrm rot="5400000">
              <a:off x="6306" y="5427"/>
              <a:ext cx="855"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0" name="文本框 29"/>
            <p:cNvSpPr txBox="1"/>
            <p:nvPr>
              <p:custDataLst>
                <p:tags r:id="rId12"/>
              </p:custDataLst>
            </p:nvPr>
          </p:nvSpPr>
          <p:spPr>
            <a:xfrm>
              <a:off x="6115" y="6260"/>
              <a:ext cx="1165" cy="441"/>
            </a:xfrm>
            <a:prstGeom prst="rect">
              <a:avLst/>
            </a:prstGeom>
            <a:noFill/>
          </p:spPr>
          <p:txBody>
            <a:bodyPr wrap="square" rtlCol="0" anchor="t">
              <a:spAutoFit/>
            </a:bodyPr>
            <a:lstStyle/>
            <a:p>
              <a:pPr algn="ctr"/>
              <a:r>
                <a:rPr lang="zh-CN" altLang="en-US" sz="1970" b="1">
                  <a:solidFill>
                    <a:schemeClr val="lt1"/>
                  </a:solidFill>
                  <a:latin typeface="Times New Roman" panose="02020603050405020304" charset="0"/>
                  <a:ea typeface="微软雅黑" panose="020B0503020204020204" pitchFamily="34" charset="-122"/>
                </a:rPr>
                <a:t>校 验</a:t>
              </a:r>
              <a:endParaRPr lang="zh-CN" altLang="en-US" sz="1970" b="1">
                <a:solidFill>
                  <a:schemeClr val="lt1"/>
                </a:solidFill>
                <a:latin typeface="Times New Roman" panose="02020603050405020304" charset="0"/>
                <a:ea typeface="微软雅黑" panose="020B0503020204020204" pitchFamily="34" charset="-122"/>
              </a:endParaRPr>
            </a:p>
          </p:txBody>
        </p:sp>
        <p:sp>
          <p:nvSpPr>
            <p:cNvPr id="33" name="文本框 32"/>
            <p:cNvSpPr txBox="1"/>
            <p:nvPr>
              <p:custDataLst>
                <p:tags r:id="rId13"/>
              </p:custDataLst>
            </p:nvPr>
          </p:nvSpPr>
          <p:spPr>
            <a:xfrm>
              <a:off x="2485" y="2827"/>
              <a:ext cx="1750" cy="489"/>
            </a:xfrm>
            <a:prstGeom prst="roundRect">
              <a:avLst/>
            </a:prstGeom>
            <a:solidFill>
              <a:schemeClr val="accent4"/>
            </a:solidFill>
          </p:spPr>
          <p:txBody>
            <a:bodyPr wrap="square" rtlCol="0" anchor="t">
              <a:spAutoFit/>
            </a:bodyPr>
            <a:lstStyle/>
            <a:p>
              <a:pPr algn="ctr"/>
              <a:r>
                <a:rPr lang="zh-CN" altLang="en-US" sz="1970" b="1">
                  <a:solidFill>
                    <a:schemeClr val="lt1"/>
                  </a:solidFill>
                  <a:latin typeface="Times New Roman" panose="02020603050405020304" charset="0"/>
                  <a:ea typeface="微软雅黑" panose="020B0503020204020204" pitchFamily="34" charset="-122"/>
                </a:rPr>
                <a:t>保险原理</a:t>
              </a:r>
              <a:endParaRPr lang="zh-CN" altLang="en-US" sz="1970" b="1">
                <a:solidFill>
                  <a:schemeClr val="lt1"/>
                </a:solidFill>
                <a:latin typeface="Times New Roman" panose="02020603050405020304" charset="0"/>
                <a:ea typeface="微软雅黑" panose="020B0503020204020204" pitchFamily="34" charset="-122"/>
              </a:endParaRPr>
            </a:p>
          </p:txBody>
        </p:sp>
        <p:sp>
          <p:nvSpPr>
            <p:cNvPr id="37" name="文本框 36"/>
            <p:cNvSpPr txBox="1"/>
            <p:nvPr>
              <p:custDataLst>
                <p:tags r:id="rId14"/>
              </p:custDataLst>
            </p:nvPr>
          </p:nvSpPr>
          <p:spPr>
            <a:xfrm>
              <a:off x="2485" y="3845"/>
              <a:ext cx="1750" cy="489"/>
            </a:xfrm>
            <a:prstGeom prst="roundRect">
              <a:avLst/>
            </a:prstGeom>
            <a:solidFill>
              <a:schemeClr val="accent4"/>
            </a:solidFill>
          </p:spPr>
          <p:txBody>
            <a:bodyPr wrap="square" rtlCol="0" anchor="t">
              <a:spAutoFit/>
            </a:bodyPr>
            <a:lstStyle/>
            <a:p>
              <a:pPr algn="ctr"/>
              <a:r>
                <a:rPr lang="zh-CN" altLang="en-US" sz="1970" b="1">
                  <a:solidFill>
                    <a:schemeClr val="lt1"/>
                  </a:solidFill>
                  <a:latin typeface="Times New Roman" panose="02020603050405020304" charset="0"/>
                  <a:ea typeface="微软雅黑" panose="020B0503020204020204" pitchFamily="34" charset="-122"/>
                </a:rPr>
                <a:t>警告原理</a:t>
              </a:r>
              <a:endParaRPr lang="zh-CN" altLang="en-US" sz="1970" b="1">
                <a:solidFill>
                  <a:schemeClr val="lt1"/>
                </a:solidFill>
                <a:latin typeface="Times New Roman" panose="02020603050405020304" charset="0"/>
                <a:ea typeface="微软雅黑" panose="020B0503020204020204" pitchFamily="34" charset="-122"/>
              </a:endParaRPr>
            </a:p>
          </p:txBody>
        </p:sp>
        <p:sp>
          <p:nvSpPr>
            <p:cNvPr id="38" name="文本框 37"/>
            <p:cNvSpPr txBox="1"/>
            <p:nvPr>
              <p:custDataLst>
                <p:tags r:id="rId15"/>
              </p:custDataLst>
            </p:nvPr>
          </p:nvSpPr>
          <p:spPr>
            <a:xfrm>
              <a:off x="2500" y="4787"/>
              <a:ext cx="1750" cy="489"/>
            </a:xfrm>
            <a:prstGeom prst="roundRect">
              <a:avLst/>
            </a:prstGeom>
            <a:solidFill>
              <a:schemeClr val="accent4"/>
            </a:solidFill>
          </p:spPr>
          <p:txBody>
            <a:bodyPr wrap="square" rtlCol="0" anchor="t">
              <a:spAutoFit/>
            </a:bodyPr>
            <a:lstStyle/>
            <a:p>
              <a:pPr algn="ctr"/>
              <a:r>
                <a:rPr lang="zh-CN" altLang="en-US" sz="1970" b="1">
                  <a:solidFill>
                    <a:schemeClr val="lt1"/>
                  </a:solidFill>
                  <a:latin typeface="Times New Roman" panose="02020603050405020304" charset="0"/>
                  <a:ea typeface="微软雅黑" panose="020B0503020204020204" pitchFamily="34" charset="-122"/>
                </a:rPr>
                <a:t>断根原理</a:t>
              </a:r>
              <a:endParaRPr lang="zh-CN" altLang="en-US" sz="1970" b="1">
                <a:solidFill>
                  <a:schemeClr val="lt1"/>
                </a:solidFill>
                <a:latin typeface="Times New Roman" panose="02020603050405020304" charset="0"/>
                <a:ea typeface="微软雅黑" panose="020B0503020204020204" pitchFamily="34" charset="-122"/>
              </a:endParaRPr>
            </a:p>
          </p:txBody>
        </p:sp>
      </p:grpSp>
      <p:sp>
        <p:nvSpPr>
          <p:cNvPr id="4" name="任意多边形 3"/>
          <p:cNvSpPr/>
          <p:nvPr>
            <p:custDataLst>
              <p:tags r:id="rId16"/>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任意多边形 8"/>
          <p:cNvSpPr/>
          <p:nvPr>
            <p:custDataLst>
              <p:tags r:id="rId17"/>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04  </a:t>
            </a:r>
            <a:r>
              <a:rPr lang="zh-CN" altLang="en-US" sz="3000">
                <a:solidFill>
                  <a:schemeClr val="accent1"/>
                </a:solidFill>
                <a:latin typeface="Times New Roman" panose="02020603050405020304" charset="0"/>
                <a:ea typeface="微软雅黑" panose="020B0503020204020204" pitchFamily="34" charset="-122"/>
                <a:sym typeface="+mn-ea"/>
              </a:rPr>
              <a:t>消除不安全的生产隐患</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10545" y="1446958"/>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预案四防</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 name="文本框 1"/>
          <p:cNvSpPr txBox="1"/>
          <p:nvPr>
            <p:custDataLst>
              <p:tags r:id="rId2"/>
            </p:custDataLst>
          </p:nvPr>
        </p:nvSpPr>
        <p:spPr>
          <a:xfrm>
            <a:off x="1190757" y="2307090"/>
            <a:ext cx="8418447" cy="437515"/>
          </a:xfrm>
          <a:prstGeom prst="rect">
            <a:avLst/>
          </a:prstGeom>
          <a:noFill/>
        </p:spPr>
        <p:txBody>
          <a:bodyPr wrap="square" rtlCol="0" anchor="t">
            <a:spAutoFit/>
          </a:bodyPr>
          <a:lstStyle/>
          <a:p>
            <a:pPr algn="l"/>
            <a:r>
              <a:rPr lang="zh-CN" altLang="en-US" sz="2250">
                <a:solidFill>
                  <a:schemeClr val="dk1">
                    <a:lumMod val="75000"/>
                    <a:lumOff val="25000"/>
                  </a:schemeClr>
                </a:solidFill>
                <a:latin typeface="Times New Roman" panose="02020603050405020304" charset="0"/>
                <a:ea typeface="微软雅黑" panose="020B0503020204020204" pitchFamily="34" charset="-122"/>
              </a:rPr>
              <a:t>根据危险级别制订紧急预案</a:t>
            </a:r>
            <a:r>
              <a:rPr lang="en-US" altLang="zh-CN" sz="2250">
                <a:solidFill>
                  <a:schemeClr val="dk1">
                    <a:lumMod val="75000"/>
                    <a:lumOff val="25000"/>
                  </a:schemeClr>
                </a:solidFill>
                <a:latin typeface="Times New Roman" panose="02020603050405020304" charset="0"/>
                <a:ea typeface="微软雅黑" panose="020B0503020204020204" pitchFamily="34" charset="-122"/>
              </a:rPr>
              <a:t>，</a:t>
            </a:r>
            <a:r>
              <a:rPr lang="zh-CN" altLang="en-US" sz="2250">
                <a:solidFill>
                  <a:schemeClr val="dk1">
                    <a:lumMod val="75000"/>
                    <a:lumOff val="25000"/>
                  </a:schemeClr>
                </a:solidFill>
                <a:latin typeface="Times New Roman" panose="02020603050405020304" charset="0"/>
                <a:ea typeface="微软雅黑" panose="020B0503020204020204" pitchFamily="34" charset="-122"/>
              </a:rPr>
              <a:t>根据地区特点</a:t>
            </a:r>
            <a:r>
              <a:rPr lang="en-US" altLang="zh-CN" sz="2250">
                <a:solidFill>
                  <a:schemeClr val="dk1">
                    <a:lumMod val="75000"/>
                    <a:lumOff val="25000"/>
                  </a:schemeClr>
                </a:solidFill>
                <a:latin typeface="Times New Roman" panose="02020603050405020304" charset="0"/>
                <a:ea typeface="微软雅黑" panose="020B0503020204020204" pitchFamily="34" charset="-122"/>
              </a:rPr>
              <a:t>，</a:t>
            </a:r>
            <a:r>
              <a:rPr lang="zh-CN" altLang="en-US" sz="2250">
                <a:solidFill>
                  <a:schemeClr val="dk1">
                    <a:lumMod val="75000"/>
                    <a:lumOff val="25000"/>
                  </a:schemeClr>
                </a:solidFill>
                <a:latin typeface="Times New Roman" panose="02020603050405020304" charset="0"/>
                <a:ea typeface="微软雅黑" panose="020B0503020204020204" pitchFamily="34" charset="-122"/>
              </a:rPr>
              <a:t>重点各有侧重</a:t>
            </a:r>
            <a:endParaRPr lang="zh-CN" altLang="en-US" sz="2250">
              <a:solidFill>
                <a:schemeClr val="dk1">
                  <a:lumMod val="75000"/>
                  <a:lumOff val="25000"/>
                </a:schemeClr>
              </a:solidFill>
              <a:latin typeface="Times New Roman" panose="02020603050405020304" charset="0"/>
              <a:ea typeface="微软雅黑" panose="020B0503020204020204" pitchFamily="34" charset="-122"/>
            </a:endParaRPr>
          </a:p>
        </p:txBody>
      </p:sp>
      <p:sp>
        <p:nvSpPr>
          <p:cNvPr id="45" name="任意多边形 32"/>
          <p:cNvSpPr/>
          <p:nvPr>
            <p:custDataLst>
              <p:tags r:id="rId3"/>
            </p:custDataLst>
          </p:nvPr>
        </p:nvSpPr>
        <p:spPr bwMode="auto">
          <a:xfrm>
            <a:off x="5533598" y="3738119"/>
            <a:ext cx="747374" cy="1084898"/>
          </a:xfrm>
          <a:custGeom>
            <a:avLst/>
            <a:gdLst>
              <a:gd name="T0" fmla="*/ 0 w 319"/>
              <a:gd name="T1" fmla="*/ 463 h 463"/>
              <a:gd name="T2" fmla="*/ 319 w 319"/>
              <a:gd name="T3" fmla="*/ 296 h 463"/>
              <a:gd name="T4" fmla="*/ 319 w 319"/>
              <a:gd name="T5" fmla="*/ 0 h 463"/>
              <a:gd name="T6" fmla="*/ 0 w 319"/>
              <a:gd name="T7" fmla="*/ 231 h 463"/>
              <a:gd name="T8" fmla="*/ 0 w 319"/>
              <a:gd name="T9" fmla="*/ 463 h 463"/>
            </a:gdLst>
            <a:ahLst/>
            <a:cxnLst>
              <a:cxn ang="0">
                <a:pos x="T0" y="T1"/>
              </a:cxn>
              <a:cxn ang="0">
                <a:pos x="T2" y="T3"/>
              </a:cxn>
              <a:cxn ang="0">
                <a:pos x="T4" y="T5"/>
              </a:cxn>
              <a:cxn ang="0">
                <a:pos x="T6" y="T7"/>
              </a:cxn>
              <a:cxn ang="0">
                <a:pos x="T8" y="T9"/>
              </a:cxn>
            </a:cxnLst>
            <a:rect l="0" t="0" r="r" b="b"/>
            <a:pathLst>
              <a:path w="319" h="463">
                <a:moveTo>
                  <a:pt x="0" y="463"/>
                </a:moveTo>
                <a:lnTo>
                  <a:pt x="319" y="296"/>
                </a:lnTo>
                <a:lnTo>
                  <a:pt x="319" y="0"/>
                </a:lnTo>
                <a:lnTo>
                  <a:pt x="0" y="231"/>
                </a:lnTo>
                <a:lnTo>
                  <a:pt x="0" y="463"/>
                </a:lnTo>
                <a:close/>
              </a:path>
            </a:pathLst>
          </a:custGeom>
          <a:solidFill>
            <a:schemeClr val="accent1"/>
          </a:solidFill>
          <a:ln>
            <a:noFill/>
          </a:ln>
        </p:spPr>
        <p:txBody>
          <a:bodyPr wrap="square" anchor="ctr">
            <a:normAutofit/>
          </a:bodyPr>
          <a:lstStyle/>
          <a:p>
            <a:pPr algn="ctr">
              <a:lnSpc>
                <a:spcPct val="130000"/>
              </a:lnSpc>
            </a:pPr>
            <a:endParaRPr sz="1900">
              <a:solidFill>
                <a:schemeClr val="dk1"/>
              </a:solidFill>
              <a:latin typeface="微软雅黑" panose="020B0503020204020204" pitchFamily="34" charset="-122"/>
              <a:ea typeface="微软雅黑" panose="020B0503020204020204" pitchFamily="34" charset="-122"/>
            </a:endParaRPr>
          </a:p>
        </p:txBody>
      </p:sp>
      <p:sp>
        <p:nvSpPr>
          <p:cNvPr id="46" name="任意多边形 33"/>
          <p:cNvSpPr/>
          <p:nvPr>
            <p:custDataLst>
              <p:tags r:id="rId4"/>
            </p:custDataLst>
          </p:nvPr>
        </p:nvSpPr>
        <p:spPr bwMode="auto">
          <a:xfrm>
            <a:off x="6280972" y="3738119"/>
            <a:ext cx="4929810" cy="1207228"/>
          </a:xfrm>
          <a:custGeom>
            <a:avLst/>
            <a:gdLst>
              <a:gd name="T0" fmla="*/ 0 w 2103"/>
              <a:gd name="T1" fmla="*/ 0 h 515"/>
              <a:gd name="T2" fmla="*/ 2103 w 2103"/>
              <a:gd name="T3" fmla="*/ 315 h 515"/>
              <a:gd name="T4" fmla="*/ 2103 w 2103"/>
              <a:gd name="T5" fmla="*/ 515 h 515"/>
              <a:gd name="T6" fmla="*/ 0 w 2103"/>
              <a:gd name="T7" fmla="*/ 296 h 515"/>
              <a:gd name="T8" fmla="*/ 0 w 2103"/>
              <a:gd name="T9" fmla="*/ 0 h 515"/>
            </a:gdLst>
            <a:ahLst/>
            <a:cxnLst>
              <a:cxn ang="0">
                <a:pos x="T0" y="T1"/>
              </a:cxn>
              <a:cxn ang="0">
                <a:pos x="T2" y="T3"/>
              </a:cxn>
              <a:cxn ang="0">
                <a:pos x="T4" y="T5"/>
              </a:cxn>
              <a:cxn ang="0">
                <a:pos x="T6" y="T7"/>
              </a:cxn>
              <a:cxn ang="0">
                <a:pos x="T8" y="T9"/>
              </a:cxn>
            </a:cxnLst>
            <a:rect l="0" t="0" r="r" b="b"/>
            <a:pathLst>
              <a:path w="2103" h="515">
                <a:moveTo>
                  <a:pt x="0" y="0"/>
                </a:moveTo>
                <a:lnTo>
                  <a:pt x="2103" y="315"/>
                </a:lnTo>
                <a:lnTo>
                  <a:pt x="2103" y="515"/>
                </a:lnTo>
                <a:lnTo>
                  <a:pt x="0" y="296"/>
                </a:lnTo>
                <a:lnTo>
                  <a:pt x="0" y="0"/>
                </a:lnTo>
                <a:close/>
              </a:path>
            </a:pathLst>
          </a:custGeom>
          <a:solidFill>
            <a:schemeClr val="accent1"/>
          </a:solidFill>
          <a:ln>
            <a:noFill/>
          </a:ln>
        </p:spPr>
        <p:txBody>
          <a:bodyPr wrap="square" anchor="ctr">
            <a:normAutofit/>
          </a:bodyPr>
          <a:lstStyle/>
          <a:p>
            <a:pPr algn="ctr">
              <a:lnSpc>
                <a:spcPct val="130000"/>
              </a:lnSpc>
            </a:pPr>
            <a:endParaRPr sz="1900">
              <a:solidFill>
                <a:schemeClr val="dk1"/>
              </a:solidFill>
              <a:latin typeface="微软雅黑" panose="020B0503020204020204" pitchFamily="34" charset="-122"/>
              <a:ea typeface="微软雅黑" panose="020B0503020204020204" pitchFamily="34" charset="-122"/>
            </a:endParaRPr>
          </a:p>
        </p:txBody>
      </p:sp>
      <p:sp>
        <p:nvSpPr>
          <p:cNvPr id="47" name="任意多边形 34"/>
          <p:cNvSpPr/>
          <p:nvPr>
            <p:custDataLst>
              <p:tags r:id="rId5"/>
            </p:custDataLst>
          </p:nvPr>
        </p:nvSpPr>
        <p:spPr bwMode="auto">
          <a:xfrm>
            <a:off x="5533598" y="4431917"/>
            <a:ext cx="5677184" cy="766125"/>
          </a:xfrm>
          <a:custGeom>
            <a:avLst/>
            <a:gdLst>
              <a:gd name="T0" fmla="*/ 0 w 2422"/>
              <a:gd name="T1" fmla="*/ 167 h 327"/>
              <a:gd name="T2" fmla="*/ 319 w 2422"/>
              <a:gd name="T3" fmla="*/ 0 h 327"/>
              <a:gd name="T4" fmla="*/ 2422 w 2422"/>
              <a:gd name="T5" fmla="*/ 219 h 327"/>
              <a:gd name="T6" fmla="*/ 2014 w 2422"/>
              <a:gd name="T7" fmla="*/ 327 h 327"/>
              <a:gd name="T8" fmla="*/ 0 w 2422"/>
              <a:gd name="T9" fmla="*/ 167 h 327"/>
            </a:gdLst>
            <a:ahLst/>
            <a:cxnLst>
              <a:cxn ang="0">
                <a:pos x="T0" y="T1"/>
              </a:cxn>
              <a:cxn ang="0">
                <a:pos x="T2" y="T3"/>
              </a:cxn>
              <a:cxn ang="0">
                <a:pos x="T4" y="T5"/>
              </a:cxn>
              <a:cxn ang="0">
                <a:pos x="T6" y="T7"/>
              </a:cxn>
              <a:cxn ang="0">
                <a:pos x="T8" y="T9"/>
              </a:cxn>
            </a:cxnLst>
            <a:rect l="0" t="0" r="r" b="b"/>
            <a:pathLst>
              <a:path w="2422" h="327">
                <a:moveTo>
                  <a:pt x="0" y="167"/>
                </a:moveTo>
                <a:lnTo>
                  <a:pt x="319" y="0"/>
                </a:lnTo>
                <a:lnTo>
                  <a:pt x="2422" y="219"/>
                </a:lnTo>
                <a:lnTo>
                  <a:pt x="2014" y="327"/>
                </a:lnTo>
                <a:lnTo>
                  <a:pt x="0" y="167"/>
                </a:lnTo>
                <a:close/>
              </a:path>
            </a:pathLst>
          </a:custGeom>
          <a:solidFill>
            <a:schemeClr val="accent1"/>
          </a:solidFill>
          <a:ln>
            <a:noFill/>
          </a:ln>
        </p:spPr>
        <p:txBody>
          <a:bodyPr wrap="square" anchor="ctr">
            <a:normAutofit/>
          </a:bodyPr>
          <a:lstStyle/>
          <a:p>
            <a:pPr algn="ctr">
              <a:lnSpc>
                <a:spcPct val="130000"/>
              </a:lnSpc>
            </a:pPr>
            <a:endParaRPr sz="1900">
              <a:solidFill>
                <a:schemeClr val="dk1"/>
              </a:solidFill>
              <a:latin typeface="微软雅黑" panose="020B0503020204020204" pitchFamily="34" charset="-122"/>
              <a:ea typeface="微软雅黑" panose="020B0503020204020204" pitchFamily="34" charset="-122"/>
            </a:endParaRPr>
          </a:p>
        </p:txBody>
      </p:sp>
      <p:sp>
        <p:nvSpPr>
          <p:cNvPr id="48" name="任意多边形 29"/>
          <p:cNvSpPr/>
          <p:nvPr>
            <p:custDataLst>
              <p:tags r:id="rId6"/>
            </p:custDataLst>
          </p:nvPr>
        </p:nvSpPr>
        <p:spPr bwMode="auto">
          <a:xfrm>
            <a:off x="5533598" y="4511387"/>
            <a:ext cx="747374" cy="867025"/>
          </a:xfrm>
          <a:custGeom>
            <a:avLst/>
            <a:gdLst>
              <a:gd name="T0" fmla="*/ 0 w 319"/>
              <a:gd name="T1" fmla="*/ 158 h 370"/>
              <a:gd name="T2" fmla="*/ 0 w 319"/>
              <a:gd name="T3" fmla="*/ 370 h 370"/>
              <a:gd name="T4" fmla="*/ 319 w 319"/>
              <a:gd name="T5" fmla="*/ 281 h 370"/>
              <a:gd name="T6" fmla="*/ 319 w 319"/>
              <a:gd name="T7" fmla="*/ 0 h 370"/>
              <a:gd name="T8" fmla="*/ 0 w 319"/>
              <a:gd name="T9" fmla="*/ 158 h 370"/>
            </a:gdLst>
            <a:ahLst/>
            <a:cxnLst>
              <a:cxn ang="0">
                <a:pos x="T0" y="T1"/>
              </a:cxn>
              <a:cxn ang="0">
                <a:pos x="T2" y="T3"/>
              </a:cxn>
              <a:cxn ang="0">
                <a:pos x="T4" y="T5"/>
              </a:cxn>
              <a:cxn ang="0">
                <a:pos x="T6" y="T7"/>
              </a:cxn>
              <a:cxn ang="0">
                <a:pos x="T8" y="T9"/>
              </a:cxn>
            </a:cxnLst>
            <a:rect l="0" t="0" r="r" b="b"/>
            <a:pathLst>
              <a:path w="319" h="370">
                <a:moveTo>
                  <a:pt x="0" y="158"/>
                </a:moveTo>
                <a:lnTo>
                  <a:pt x="0" y="370"/>
                </a:lnTo>
                <a:lnTo>
                  <a:pt x="319" y="281"/>
                </a:lnTo>
                <a:lnTo>
                  <a:pt x="319" y="0"/>
                </a:lnTo>
                <a:lnTo>
                  <a:pt x="0" y="158"/>
                </a:lnTo>
                <a:close/>
              </a:path>
            </a:pathLst>
          </a:custGeom>
          <a:solidFill>
            <a:schemeClr val="accent2"/>
          </a:solidFill>
          <a:ln>
            <a:noFill/>
          </a:ln>
        </p:spPr>
        <p:txBody>
          <a:bodyPr wrap="square" anchor="ctr">
            <a:normAutofit/>
          </a:bodyPr>
          <a:lstStyle/>
          <a:p>
            <a:pPr algn="ctr">
              <a:lnSpc>
                <a:spcPct val="130000"/>
              </a:lnSpc>
            </a:pPr>
            <a:endParaRPr sz="1900">
              <a:solidFill>
                <a:schemeClr val="dk1"/>
              </a:solidFill>
              <a:latin typeface="微软雅黑" panose="020B0503020204020204" pitchFamily="34" charset="-122"/>
              <a:ea typeface="微软雅黑" panose="020B0503020204020204" pitchFamily="34" charset="-122"/>
            </a:endParaRPr>
          </a:p>
        </p:txBody>
      </p:sp>
      <p:sp>
        <p:nvSpPr>
          <p:cNvPr id="49" name="任意多边形 30"/>
          <p:cNvSpPr/>
          <p:nvPr>
            <p:custDataLst>
              <p:tags r:id="rId7"/>
            </p:custDataLst>
          </p:nvPr>
        </p:nvSpPr>
        <p:spPr bwMode="auto">
          <a:xfrm>
            <a:off x="6280972" y="4511387"/>
            <a:ext cx="4934275" cy="933101"/>
          </a:xfrm>
          <a:custGeom>
            <a:avLst/>
            <a:gdLst>
              <a:gd name="T0" fmla="*/ 0 w 2105"/>
              <a:gd name="T1" fmla="*/ 0 h 398"/>
              <a:gd name="T2" fmla="*/ 2105 w 2105"/>
              <a:gd name="T3" fmla="*/ 206 h 398"/>
              <a:gd name="T4" fmla="*/ 2105 w 2105"/>
              <a:gd name="T5" fmla="*/ 398 h 398"/>
              <a:gd name="T6" fmla="*/ 0 w 2105"/>
              <a:gd name="T7" fmla="*/ 281 h 398"/>
              <a:gd name="T8" fmla="*/ 0 w 2105"/>
              <a:gd name="T9" fmla="*/ 0 h 398"/>
            </a:gdLst>
            <a:ahLst/>
            <a:cxnLst>
              <a:cxn ang="0">
                <a:pos x="T0" y="T1"/>
              </a:cxn>
              <a:cxn ang="0">
                <a:pos x="T2" y="T3"/>
              </a:cxn>
              <a:cxn ang="0">
                <a:pos x="T4" y="T5"/>
              </a:cxn>
              <a:cxn ang="0">
                <a:pos x="T6" y="T7"/>
              </a:cxn>
              <a:cxn ang="0">
                <a:pos x="T8" y="T9"/>
              </a:cxn>
            </a:cxnLst>
            <a:rect l="0" t="0" r="r" b="b"/>
            <a:pathLst>
              <a:path w="2105" h="398">
                <a:moveTo>
                  <a:pt x="0" y="0"/>
                </a:moveTo>
                <a:lnTo>
                  <a:pt x="2105" y="206"/>
                </a:lnTo>
                <a:lnTo>
                  <a:pt x="2105" y="398"/>
                </a:lnTo>
                <a:lnTo>
                  <a:pt x="0" y="281"/>
                </a:lnTo>
                <a:lnTo>
                  <a:pt x="0" y="0"/>
                </a:lnTo>
                <a:close/>
              </a:path>
            </a:pathLst>
          </a:custGeom>
          <a:solidFill>
            <a:schemeClr val="accent2"/>
          </a:solidFill>
          <a:ln>
            <a:noFill/>
          </a:ln>
        </p:spPr>
        <p:txBody>
          <a:bodyPr wrap="square" anchor="ctr">
            <a:normAutofit/>
          </a:bodyPr>
          <a:lstStyle/>
          <a:p>
            <a:pPr algn="ctr">
              <a:lnSpc>
                <a:spcPct val="130000"/>
              </a:lnSpc>
            </a:pPr>
            <a:endParaRPr sz="1900">
              <a:solidFill>
                <a:schemeClr val="dk1"/>
              </a:solidFill>
              <a:latin typeface="微软雅黑" panose="020B0503020204020204" pitchFamily="34" charset="-122"/>
              <a:ea typeface="微软雅黑" panose="020B0503020204020204" pitchFamily="34" charset="-122"/>
            </a:endParaRPr>
          </a:p>
        </p:txBody>
      </p:sp>
      <p:sp>
        <p:nvSpPr>
          <p:cNvPr id="50" name="任意多边形 31"/>
          <p:cNvSpPr/>
          <p:nvPr>
            <p:custDataLst>
              <p:tags r:id="rId8"/>
            </p:custDataLst>
          </p:nvPr>
        </p:nvSpPr>
        <p:spPr bwMode="auto">
          <a:xfrm>
            <a:off x="5533598" y="5170362"/>
            <a:ext cx="5681648" cy="375026"/>
          </a:xfrm>
          <a:custGeom>
            <a:avLst/>
            <a:gdLst>
              <a:gd name="T0" fmla="*/ 0 w 2424"/>
              <a:gd name="T1" fmla="*/ 89 h 160"/>
              <a:gd name="T2" fmla="*/ 319 w 2424"/>
              <a:gd name="T3" fmla="*/ 0 h 160"/>
              <a:gd name="T4" fmla="*/ 2424 w 2424"/>
              <a:gd name="T5" fmla="*/ 117 h 160"/>
              <a:gd name="T6" fmla="*/ 2069 w 2424"/>
              <a:gd name="T7" fmla="*/ 160 h 160"/>
              <a:gd name="T8" fmla="*/ 0 w 2424"/>
              <a:gd name="T9" fmla="*/ 89 h 160"/>
            </a:gdLst>
            <a:ahLst/>
            <a:cxnLst>
              <a:cxn ang="0">
                <a:pos x="T0" y="T1"/>
              </a:cxn>
              <a:cxn ang="0">
                <a:pos x="T2" y="T3"/>
              </a:cxn>
              <a:cxn ang="0">
                <a:pos x="T4" y="T5"/>
              </a:cxn>
              <a:cxn ang="0">
                <a:pos x="T6" y="T7"/>
              </a:cxn>
              <a:cxn ang="0">
                <a:pos x="T8" y="T9"/>
              </a:cxn>
            </a:cxnLst>
            <a:rect l="0" t="0" r="r" b="b"/>
            <a:pathLst>
              <a:path w="2424" h="160">
                <a:moveTo>
                  <a:pt x="0" y="89"/>
                </a:moveTo>
                <a:lnTo>
                  <a:pt x="319" y="0"/>
                </a:lnTo>
                <a:lnTo>
                  <a:pt x="2424" y="117"/>
                </a:lnTo>
                <a:lnTo>
                  <a:pt x="2069" y="160"/>
                </a:lnTo>
                <a:lnTo>
                  <a:pt x="0" y="89"/>
                </a:lnTo>
                <a:close/>
              </a:path>
            </a:pathLst>
          </a:custGeom>
          <a:solidFill>
            <a:schemeClr val="accent2"/>
          </a:solidFill>
          <a:ln>
            <a:noFill/>
          </a:ln>
        </p:spPr>
        <p:txBody>
          <a:bodyPr wrap="square" anchor="ctr">
            <a:normAutofit fontScale="85000" lnSpcReduction="20000"/>
          </a:bodyPr>
          <a:lstStyle/>
          <a:p>
            <a:pPr algn="ctr">
              <a:lnSpc>
                <a:spcPct val="130000"/>
              </a:lnSpc>
            </a:pPr>
            <a:endParaRPr sz="1900">
              <a:solidFill>
                <a:schemeClr val="dk1"/>
              </a:solidFill>
              <a:latin typeface="微软雅黑" panose="020B0503020204020204" pitchFamily="34" charset="-122"/>
              <a:ea typeface="微软雅黑" panose="020B0503020204020204" pitchFamily="34" charset="-122"/>
            </a:endParaRPr>
          </a:p>
        </p:txBody>
      </p:sp>
      <p:sp>
        <p:nvSpPr>
          <p:cNvPr id="51" name="任意多边形 26"/>
          <p:cNvSpPr/>
          <p:nvPr>
            <p:custDataLst>
              <p:tags r:id="rId9"/>
            </p:custDataLst>
          </p:nvPr>
        </p:nvSpPr>
        <p:spPr bwMode="auto">
          <a:xfrm>
            <a:off x="5536277" y="5249832"/>
            <a:ext cx="733980" cy="693799"/>
          </a:xfrm>
          <a:custGeom>
            <a:avLst/>
            <a:gdLst>
              <a:gd name="T0" fmla="*/ 0 w 313"/>
              <a:gd name="T1" fmla="*/ 82 h 296"/>
              <a:gd name="T2" fmla="*/ 0 w 313"/>
              <a:gd name="T3" fmla="*/ 296 h 296"/>
              <a:gd name="T4" fmla="*/ 313 w 313"/>
              <a:gd name="T5" fmla="*/ 285 h 296"/>
              <a:gd name="T6" fmla="*/ 313 w 313"/>
              <a:gd name="T7" fmla="*/ 0 h 296"/>
              <a:gd name="T8" fmla="*/ 0 w 313"/>
              <a:gd name="T9" fmla="*/ 82 h 296"/>
            </a:gdLst>
            <a:ahLst/>
            <a:cxnLst>
              <a:cxn ang="0">
                <a:pos x="T0" y="T1"/>
              </a:cxn>
              <a:cxn ang="0">
                <a:pos x="T2" y="T3"/>
              </a:cxn>
              <a:cxn ang="0">
                <a:pos x="T4" y="T5"/>
              </a:cxn>
              <a:cxn ang="0">
                <a:pos x="T6" y="T7"/>
              </a:cxn>
              <a:cxn ang="0">
                <a:pos x="T8" y="T9"/>
              </a:cxn>
            </a:cxnLst>
            <a:rect l="0" t="0" r="r" b="b"/>
            <a:pathLst>
              <a:path w="313" h="296">
                <a:moveTo>
                  <a:pt x="0" y="82"/>
                </a:moveTo>
                <a:lnTo>
                  <a:pt x="0" y="296"/>
                </a:lnTo>
                <a:lnTo>
                  <a:pt x="313" y="285"/>
                </a:lnTo>
                <a:lnTo>
                  <a:pt x="313" y="0"/>
                </a:lnTo>
                <a:lnTo>
                  <a:pt x="0" y="82"/>
                </a:lnTo>
                <a:close/>
              </a:path>
            </a:pathLst>
          </a:custGeom>
          <a:solidFill>
            <a:schemeClr val="accent3"/>
          </a:solidFill>
          <a:ln>
            <a:noFill/>
          </a:ln>
        </p:spPr>
        <p:txBody>
          <a:bodyPr wrap="square" anchor="ctr">
            <a:normAutofit/>
          </a:bodyPr>
          <a:lstStyle/>
          <a:p>
            <a:pPr algn="ctr">
              <a:lnSpc>
                <a:spcPct val="130000"/>
              </a:lnSpc>
            </a:pPr>
            <a:endParaRPr sz="1900">
              <a:solidFill>
                <a:schemeClr val="dk1"/>
              </a:solidFill>
              <a:latin typeface="微软雅黑" panose="020B0503020204020204" pitchFamily="34" charset="-122"/>
              <a:ea typeface="微软雅黑" panose="020B0503020204020204" pitchFamily="34" charset="-122"/>
            </a:endParaRPr>
          </a:p>
        </p:txBody>
      </p:sp>
      <p:sp>
        <p:nvSpPr>
          <p:cNvPr id="52" name="任意多边形 27"/>
          <p:cNvSpPr/>
          <p:nvPr>
            <p:custDataLst>
              <p:tags r:id="rId10"/>
            </p:custDataLst>
          </p:nvPr>
        </p:nvSpPr>
        <p:spPr bwMode="auto">
          <a:xfrm>
            <a:off x="6270257" y="5249832"/>
            <a:ext cx="4941418" cy="689334"/>
          </a:xfrm>
          <a:custGeom>
            <a:avLst/>
            <a:gdLst>
              <a:gd name="T0" fmla="*/ 0 w 2108"/>
              <a:gd name="T1" fmla="*/ 0 h 294"/>
              <a:gd name="T2" fmla="*/ 0 w 2108"/>
              <a:gd name="T3" fmla="*/ 285 h 294"/>
              <a:gd name="T4" fmla="*/ 2108 w 2108"/>
              <a:gd name="T5" fmla="*/ 294 h 294"/>
              <a:gd name="T6" fmla="*/ 2108 w 2108"/>
              <a:gd name="T7" fmla="*/ 103 h 294"/>
              <a:gd name="T8" fmla="*/ 0 w 2108"/>
              <a:gd name="T9" fmla="*/ 0 h 294"/>
            </a:gdLst>
            <a:ahLst/>
            <a:cxnLst>
              <a:cxn ang="0">
                <a:pos x="T0" y="T1"/>
              </a:cxn>
              <a:cxn ang="0">
                <a:pos x="T2" y="T3"/>
              </a:cxn>
              <a:cxn ang="0">
                <a:pos x="T4" y="T5"/>
              </a:cxn>
              <a:cxn ang="0">
                <a:pos x="T6" y="T7"/>
              </a:cxn>
              <a:cxn ang="0">
                <a:pos x="T8" y="T9"/>
              </a:cxn>
            </a:cxnLst>
            <a:rect l="0" t="0" r="r" b="b"/>
            <a:pathLst>
              <a:path w="2108" h="294">
                <a:moveTo>
                  <a:pt x="0" y="0"/>
                </a:moveTo>
                <a:lnTo>
                  <a:pt x="0" y="285"/>
                </a:lnTo>
                <a:lnTo>
                  <a:pt x="2108" y="294"/>
                </a:lnTo>
                <a:lnTo>
                  <a:pt x="2108" y="103"/>
                </a:lnTo>
                <a:lnTo>
                  <a:pt x="0" y="0"/>
                </a:lnTo>
                <a:close/>
              </a:path>
            </a:pathLst>
          </a:custGeom>
          <a:solidFill>
            <a:schemeClr val="accent3"/>
          </a:solidFill>
          <a:ln>
            <a:noFill/>
          </a:ln>
        </p:spPr>
        <p:txBody>
          <a:bodyPr wrap="square" anchor="ctr">
            <a:normAutofit/>
          </a:bodyPr>
          <a:lstStyle/>
          <a:p>
            <a:pPr algn="ctr">
              <a:lnSpc>
                <a:spcPct val="130000"/>
              </a:lnSpc>
            </a:pPr>
            <a:endParaRPr sz="1900">
              <a:solidFill>
                <a:schemeClr val="accent5"/>
              </a:solidFill>
              <a:latin typeface="微软雅黑" panose="020B0503020204020204" pitchFamily="34" charset="-122"/>
              <a:ea typeface="微软雅黑" panose="020B0503020204020204" pitchFamily="34" charset="-122"/>
            </a:endParaRPr>
          </a:p>
        </p:txBody>
      </p:sp>
      <p:sp>
        <p:nvSpPr>
          <p:cNvPr id="53" name="任意多边形 28"/>
          <p:cNvSpPr/>
          <p:nvPr>
            <p:custDataLst>
              <p:tags r:id="rId11"/>
            </p:custDataLst>
          </p:nvPr>
        </p:nvSpPr>
        <p:spPr bwMode="auto">
          <a:xfrm>
            <a:off x="5536277" y="5917736"/>
            <a:ext cx="5674505" cy="25895"/>
          </a:xfrm>
          <a:custGeom>
            <a:avLst/>
            <a:gdLst>
              <a:gd name="T0" fmla="*/ 0 w 2421"/>
              <a:gd name="T1" fmla="*/ 11 h 11"/>
              <a:gd name="T2" fmla="*/ 313 w 2421"/>
              <a:gd name="T3" fmla="*/ 11 h 11"/>
              <a:gd name="T4" fmla="*/ 2421 w 2421"/>
              <a:gd name="T5" fmla="*/ 9 h 11"/>
              <a:gd name="T6" fmla="*/ 313 w 2421"/>
              <a:gd name="T7" fmla="*/ 0 h 11"/>
              <a:gd name="T8" fmla="*/ 0 w 2421"/>
              <a:gd name="T9" fmla="*/ 11 h 11"/>
            </a:gdLst>
            <a:ahLst/>
            <a:cxnLst>
              <a:cxn ang="0">
                <a:pos x="T0" y="T1"/>
              </a:cxn>
              <a:cxn ang="0">
                <a:pos x="T2" y="T3"/>
              </a:cxn>
              <a:cxn ang="0">
                <a:pos x="T4" y="T5"/>
              </a:cxn>
              <a:cxn ang="0">
                <a:pos x="T6" y="T7"/>
              </a:cxn>
              <a:cxn ang="0">
                <a:pos x="T8" y="T9"/>
              </a:cxn>
            </a:cxnLst>
            <a:rect l="0" t="0" r="r" b="b"/>
            <a:pathLst>
              <a:path w="2421" h="11">
                <a:moveTo>
                  <a:pt x="0" y="11"/>
                </a:moveTo>
                <a:lnTo>
                  <a:pt x="313" y="11"/>
                </a:lnTo>
                <a:lnTo>
                  <a:pt x="2421" y="9"/>
                </a:lnTo>
                <a:lnTo>
                  <a:pt x="313" y="0"/>
                </a:lnTo>
                <a:lnTo>
                  <a:pt x="0" y="11"/>
                </a:lnTo>
                <a:close/>
              </a:path>
            </a:pathLst>
          </a:custGeom>
          <a:solidFill>
            <a:schemeClr val="accent3"/>
          </a:solidFill>
          <a:ln>
            <a:noFill/>
          </a:ln>
        </p:spPr>
        <p:txBody>
          <a:bodyPr wrap="square" anchor="ctr">
            <a:normAutofit fontScale="25000" lnSpcReduction="20000"/>
          </a:bodyPr>
          <a:lstStyle/>
          <a:p>
            <a:pPr algn="ctr">
              <a:lnSpc>
                <a:spcPct val="130000"/>
              </a:lnSpc>
            </a:pPr>
            <a:endParaRPr sz="1900">
              <a:solidFill>
                <a:schemeClr val="dk1"/>
              </a:solidFill>
              <a:latin typeface="微软雅黑" panose="020B0503020204020204" pitchFamily="34" charset="-122"/>
              <a:ea typeface="微软雅黑" panose="020B0503020204020204" pitchFamily="34" charset="-122"/>
            </a:endParaRPr>
          </a:p>
        </p:txBody>
      </p:sp>
      <p:sp>
        <p:nvSpPr>
          <p:cNvPr id="54" name="任意多边形 21"/>
          <p:cNvSpPr/>
          <p:nvPr>
            <p:custDataLst>
              <p:tags r:id="rId12"/>
            </p:custDataLst>
          </p:nvPr>
        </p:nvSpPr>
        <p:spPr bwMode="auto">
          <a:xfrm>
            <a:off x="5539848" y="5986491"/>
            <a:ext cx="726837" cy="700942"/>
          </a:xfrm>
          <a:custGeom>
            <a:avLst/>
            <a:gdLst>
              <a:gd name="T0" fmla="*/ 0 w 310"/>
              <a:gd name="T1" fmla="*/ 0 h 299"/>
              <a:gd name="T2" fmla="*/ 0 w 310"/>
              <a:gd name="T3" fmla="*/ 217 h 299"/>
              <a:gd name="T4" fmla="*/ 310 w 310"/>
              <a:gd name="T5" fmla="*/ 299 h 299"/>
              <a:gd name="T6" fmla="*/ 310 w 310"/>
              <a:gd name="T7" fmla="*/ 0 h 299"/>
              <a:gd name="T8" fmla="*/ 0 w 310"/>
              <a:gd name="T9" fmla="*/ 0 h 299"/>
            </a:gdLst>
            <a:ahLst/>
            <a:cxnLst>
              <a:cxn ang="0">
                <a:pos x="T0" y="T1"/>
              </a:cxn>
              <a:cxn ang="0">
                <a:pos x="T2" y="T3"/>
              </a:cxn>
              <a:cxn ang="0">
                <a:pos x="T4" y="T5"/>
              </a:cxn>
              <a:cxn ang="0">
                <a:pos x="T6" y="T7"/>
              </a:cxn>
              <a:cxn ang="0">
                <a:pos x="T8" y="T9"/>
              </a:cxn>
            </a:cxnLst>
            <a:rect l="0" t="0" r="r" b="b"/>
            <a:pathLst>
              <a:path w="310" h="299">
                <a:moveTo>
                  <a:pt x="0" y="0"/>
                </a:moveTo>
                <a:lnTo>
                  <a:pt x="0" y="217"/>
                </a:lnTo>
                <a:lnTo>
                  <a:pt x="310" y="299"/>
                </a:lnTo>
                <a:lnTo>
                  <a:pt x="310" y="0"/>
                </a:lnTo>
                <a:lnTo>
                  <a:pt x="0" y="0"/>
                </a:lnTo>
                <a:close/>
              </a:path>
            </a:pathLst>
          </a:custGeom>
          <a:solidFill>
            <a:schemeClr val="accent4"/>
          </a:solidFill>
          <a:ln>
            <a:noFill/>
          </a:ln>
        </p:spPr>
        <p:txBody>
          <a:bodyPr wrap="square" anchor="ctr">
            <a:normAutofit/>
          </a:bodyPr>
          <a:lstStyle/>
          <a:p>
            <a:pPr algn="ctr">
              <a:lnSpc>
                <a:spcPct val="130000"/>
              </a:lnSpc>
            </a:pPr>
            <a:endParaRPr sz="1900">
              <a:solidFill>
                <a:schemeClr val="dk1"/>
              </a:solidFill>
              <a:latin typeface="微软雅黑" panose="020B0503020204020204" pitchFamily="34" charset="-122"/>
              <a:ea typeface="微软雅黑" panose="020B0503020204020204" pitchFamily="34" charset="-122"/>
            </a:endParaRPr>
          </a:p>
        </p:txBody>
      </p:sp>
      <p:sp>
        <p:nvSpPr>
          <p:cNvPr id="55" name="任意多边形 22"/>
          <p:cNvSpPr/>
          <p:nvPr>
            <p:custDataLst>
              <p:tags r:id="rId13"/>
            </p:custDataLst>
          </p:nvPr>
        </p:nvSpPr>
        <p:spPr bwMode="auto">
          <a:xfrm>
            <a:off x="6266685" y="5986491"/>
            <a:ext cx="4957490" cy="700942"/>
          </a:xfrm>
          <a:custGeom>
            <a:avLst/>
            <a:gdLst>
              <a:gd name="T0" fmla="*/ 0 w 2115"/>
              <a:gd name="T1" fmla="*/ 0 h 299"/>
              <a:gd name="T2" fmla="*/ 2115 w 2115"/>
              <a:gd name="T3" fmla="*/ 0 h 299"/>
              <a:gd name="T4" fmla="*/ 2115 w 2115"/>
              <a:gd name="T5" fmla="*/ 194 h 299"/>
              <a:gd name="T6" fmla="*/ 0 w 2115"/>
              <a:gd name="T7" fmla="*/ 299 h 299"/>
              <a:gd name="T8" fmla="*/ 0 w 2115"/>
              <a:gd name="T9" fmla="*/ 0 h 299"/>
            </a:gdLst>
            <a:ahLst/>
            <a:cxnLst>
              <a:cxn ang="0">
                <a:pos x="T0" y="T1"/>
              </a:cxn>
              <a:cxn ang="0">
                <a:pos x="T2" y="T3"/>
              </a:cxn>
              <a:cxn ang="0">
                <a:pos x="T4" y="T5"/>
              </a:cxn>
              <a:cxn ang="0">
                <a:pos x="T6" y="T7"/>
              </a:cxn>
              <a:cxn ang="0">
                <a:pos x="T8" y="T9"/>
              </a:cxn>
            </a:cxnLst>
            <a:rect l="0" t="0" r="r" b="b"/>
            <a:pathLst>
              <a:path w="2115" h="299">
                <a:moveTo>
                  <a:pt x="0" y="0"/>
                </a:moveTo>
                <a:lnTo>
                  <a:pt x="2115" y="0"/>
                </a:lnTo>
                <a:lnTo>
                  <a:pt x="2115" y="194"/>
                </a:lnTo>
                <a:lnTo>
                  <a:pt x="0" y="299"/>
                </a:lnTo>
                <a:lnTo>
                  <a:pt x="0" y="0"/>
                </a:lnTo>
                <a:close/>
              </a:path>
            </a:pathLst>
          </a:custGeom>
          <a:solidFill>
            <a:schemeClr val="accent4"/>
          </a:solidFill>
          <a:ln>
            <a:noFill/>
          </a:ln>
        </p:spPr>
        <p:txBody>
          <a:bodyPr wrap="square" anchor="ctr">
            <a:normAutofit/>
          </a:bodyPr>
          <a:lstStyle/>
          <a:p>
            <a:pPr algn="ctr">
              <a:lnSpc>
                <a:spcPct val="130000"/>
              </a:lnSpc>
            </a:pPr>
            <a:endParaRPr sz="1900">
              <a:solidFill>
                <a:schemeClr val="dk1"/>
              </a:solidFill>
              <a:latin typeface="微软雅黑" panose="020B0503020204020204" pitchFamily="34" charset="-122"/>
              <a:ea typeface="微软雅黑" panose="020B0503020204020204" pitchFamily="34" charset="-122"/>
            </a:endParaRPr>
          </a:p>
        </p:txBody>
      </p:sp>
      <p:cxnSp>
        <p:nvCxnSpPr>
          <p:cNvPr id="56" name="直接连接符 55"/>
          <p:cNvCxnSpPr/>
          <p:nvPr>
            <p:custDataLst>
              <p:tags r:id="rId14"/>
            </p:custDataLst>
          </p:nvPr>
        </p:nvCxnSpPr>
        <p:spPr>
          <a:xfrm rot="16200000">
            <a:off x="5127319" y="5512350"/>
            <a:ext cx="0" cy="1428672"/>
          </a:xfrm>
          <a:prstGeom prst="line">
            <a:avLst/>
          </a:prstGeom>
          <a:ln w="28575">
            <a:solidFill>
              <a:schemeClr val="accent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custDataLst>
              <p:tags r:id="rId15"/>
            </p:custDataLst>
          </p:nvPr>
        </p:nvCxnSpPr>
        <p:spPr>
          <a:xfrm rot="16200000">
            <a:off x="5127319" y="4312266"/>
            <a:ext cx="0" cy="1428672"/>
          </a:xfrm>
          <a:prstGeom prst="line">
            <a:avLst/>
          </a:prstGeom>
          <a:ln w="28575">
            <a:solidFill>
              <a:schemeClr val="accent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custDataLst>
              <p:tags r:id="rId16"/>
            </p:custDataLst>
          </p:nvPr>
        </p:nvCxnSpPr>
        <p:spPr>
          <a:xfrm rot="16200000">
            <a:off x="5127319" y="3579179"/>
            <a:ext cx="0" cy="1428672"/>
          </a:xfrm>
          <a:prstGeom prst="line">
            <a:avLst/>
          </a:prstGeom>
          <a:ln w="28575">
            <a:solidFill>
              <a:schemeClr val="accent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9" name="文本框 58"/>
          <p:cNvSpPr txBox="1"/>
          <p:nvPr>
            <p:custDataLst>
              <p:tags r:id="rId17"/>
            </p:custDataLst>
          </p:nvPr>
        </p:nvSpPr>
        <p:spPr bwMode="auto">
          <a:xfrm>
            <a:off x="2351232" y="5308765"/>
            <a:ext cx="1910848" cy="528608"/>
          </a:xfrm>
          <a:prstGeom prst="rect">
            <a:avLst/>
          </a:prstGeom>
          <a:noFill/>
        </p:spPr>
        <p:txBody>
          <a:bodyPr wrap="square" lIns="94916" tIns="49356" rIns="94916" bIns="49356" anchor="ctr">
            <a:normAutofit/>
          </a:bodyPr>
          <a:lstStyle/>
          <a:p>
            <a:pPr marL="0" lvl="0" indent="0" algn="ctr" latinLnBrk="0">
              <a:lnSpc>
                <a:spcPct val="120000"/>
              </a:lnSpc>
              <a:spcBef>
                <a:spcPts val="0"/>
              </a:spcBef>
              <a:spcAft>
                <a:spcPts val="0"/>
              </a:spcAft>
              <a:buSzPct val="100000"/>
            </a:pPr>
            <a:r>
              <a:rPr lang="zh-CN" altLang="en-US" sz="1900" b="1" spc="300">
                <a:solidFill>
                  <a:schemeClr val="accent3"/>
                </a:solidFill>
                <a:effectLst/>
                <a:latin typeface="Times New Roman" panose="02020603050405020304" charset="0"/>
                <a:ea typeface="微软雅黑" panose="020B0503020204020204" pitchFamily="34" charset="-122"/>
                <a:cs typeface="+mj-cs"/>
              </a:rPr>
              <a:t>防盗</a:t>
            </a:r>
            <a:endParaRPr lang="zh-CN" altLang="en-US" sz="1900" b="1" spc="300">
              <a:solidFill>
                <a:schemeClr val="accent3"/>
              </a:solidFill>
              <a:effectLst/>
              <a:latin typeface="Times New Roman" panose="02020603050405020304" charset="0"/>
              <a:ea typeface="微软雅黑" panose="020B0503020204020204" pitchFamily="34" charset="-122"/>
              <a:cs typeface="+mj-cs"/>
            </a:endParaRPr>
          </a:p>
        </p:txBody>
      </p:sp>
      <p:sp>
        <p:nvSpPr>
          <p:cNvPr id="60" name="文本框 59"/>
          <p:cNvSpPr txBox="1"/>
          <p:nvPr>
            <p:custDataLst>
              <p:tags r:id="rId18"/>
            </p:custDataLst>
          </p:nvPr>
        </p:nvSpPr>
        <p:spPr bwMode="auto">
          <a:xfrm>
            <a:off x="2351232" y="4662291"/>
            <a:ext cx="1906384" cy="528608"/>
          </a:xfrm>
          <a:prstGeom prst="rect">
            <a:avLst/>
          </a:prstGeom>
          <a:noFill/>
        </p:spPr>
        <p:txBody>
          <a:bodyPr wrap="square" lIns="94916" tIns="49356" rIns="94916" bIns="49356" anchor="ctr">
            <a:normAutofit/>
          </a:bodyPr>
          <a:lstStyle/>
          <a:p>
            <a:pPr marL="0" lvl="0" indent="0" algn="ctr" latinLnBrk="0">
              <a:lnSpc>
                <a:spcPct val="120000"/>
              </a:lnSpc>
              <a:spcBef>
                <a:spcPts val="0"/>
              </a:spcBef>
              <a:spcAft>
                <a:spcPts val="0"/>
              </a:spcAft>
              <a:buSzPct val="100000"/>
            </a:pPr>
            <a:r>
              <a:rPr lang="zh-CN" altLang="en-US" sz="1900" b="1" spc="300">
                <a:solidFill>
                  <a:schemeClr val="accent2"/>
                </a:solidFill>
                <a:effectLst/>
                <a:latin typeface="Times New Roman" panose="02020603050405020304" charset="0"/>
                <a:ea typeface="微软雅黑" panose="020B0503020204020204" pitchFamily="34" charset="-122"/>
                <a:cs typeface="+mj-cs"/>
              </a:rPr>
              <a:t>防汛</a:t>
            </a:r>
            <a:endParaRPr lang="zh-CN" altLang="en-US" sz="1900" b="1" spc="300">
              <a:solidFill>
                <a:schemeClr val="accent2"/>
              </a:solidFill>
              <a:effectLst/>
              <a:latin typeface="Times New Roman" panose="02020603050405020304" charset="0"/>
              <a:ea typeface="微软雅黑" panose="020B0503020204020204" pitchFamily="34" charset="-122"/>
              <a:cs typeface="+mj-cs"/>
            </a:endParaRPr>
          </a:p>
        </p:txBody>
      </p:sp>
      <p:sp>
        <p:nvSpPr>
          <p:cNvPr id="61" name="文本框 60"/>
          <p:cNvSpPr txBox="1"/>
          <p:nvPr>
            <p:custDataLst>
              <p:tags r:id="rId19"/>
            </p:custDataLst>
          </p:nvPr>
        </p:nvSpPr>
        <p:spPr bwMode="auto">
          <a:xfrm>
            <a:off x="2351232" y="4015817"/>
            <a:ext cx="1906384" cy="528608"/>
          </a:xfrm>
          <a:prstGeom prst="rect">
            <a:avLst/>
          </a:prstGeom>
          <a:noFill/>
        </p:spPr>
        <p:txBody>
          <a:bodyPr wrap="square" lIns="94916" tIns="49356" rIns="94916" bIns="49356" anchor="ctr">
            <a:normAutofit/>
          </a:bodyPr>
          <a:lstStyle/>
          <a:p>
            <a:pPr marL="0" lvl="0" indent="0" algn="ctr" latinLnBrk="0">
              <a:lnSpc>
                <a:spcPct val="120000"/>
              </a:lnSpc>
              <a:spcBef>
                <a:spcPts val="0"/>
              </a:spcBef>
              <a:spcAft>
                <a:spcPts val="0"/>
              </a:spcAft>
              <a:buSzPct val="100000"/>
            </a:pPr>
            <a:r>
              <a:rPr lang="zh-CN" altLang="en-US" sz="1900" b="1" spc="300">
                <a:solidFill>
                  <a:schemeClr val="accent1"/>
                </a:solidFill>
                <a:effectLst/>
                <a:latin typeface="Times New Roman" panose="02020603050405020304" charset="0"/>
                <a:ea typeface="微软雅黑" panose="020B0503020204020204" pitchFamily="34" charset="-122"/>
                <a:cs typeface="+mj-cs"/>
              </a:rPr>
              <a:t>防火</a:t>
            </a:r>
            <a:endParaRPr lang="zh-CN" altLang="en-US" sz="1900" b="1" spc="300">
              <a:solidFill>
                <a:schemeClr val="accent1"/>
              </a:solidFill>
              <a:effectLst/>
              <a:latin typeface="Times New Roman" panose="02020603050405020304" charset="0"/>
              <a:ea typeface="微软雅黑" panose="020B0503020204020204" pitchFamily="34" charset="-122"/>
              <a:cs typeface="+mj-cs"/>
            </a:endParaRPr>
          </a:p>
        </p:txBody>
      </p:sp>
      <p:sp>
        <p:nvSpPr>
          <p:cNvPr id="62" name="文本框 61"/>
          <p:cNvSpPr txBox="1"/>
          <p:nvPr>
            <p:custDataLst>
              <p:tags r:id="rId20"/>
            </p:custDataLst>
          </p:nvPr>
        </p:nvSpPr>
        <p:spPr bwMode="auto">
          <a:xfrm>
            <a:off x="2351232" y="5955239"/>
            <a:ext cx="1911741" cy="528608"/>
          </a:xfrm>
          <a:prstGeom prst="rect">
            <a:avLst/>
          </a:prstGeom>
          <a:noFill/>
        </p:spPr>
        <p:txBody>
          <a:bodyPr wrap="square" lIns="94916" tIns="49356" rIns="94916" bIns="49356" anchor="ctr">
            <a:normAutofit/>
          </a:bodyPr>
          <a:lstStyle/>
          <a:p>
            <a:pPr marL="0" lvl="0" indent="0" algn="ctr" latinLnBrk="0">
              <a:lnSpc>
                <a:spcPct val="120000"/>
              </a:lnSpc>
              <a:spcBef>
                <a:spcPts val="0"/>
              </a:spcBef>
              <a:spcAft>
                <a:spcPts val="0"/>
              </a:spcAft>
              <a:buSzPct val="100000"/>
            </a:pPr>
            <a:r>
              <a:rPr lang="zh-CN" altLang="en-US" sz="1900" b="1" spc="300">
                <a:solidFill>
                  <a:schemeClr val="accent4">
                    <a:lumMod val="75000"/>
                  </a:schemeClr>
                </a:solidFill>
                <a:effectLst/>
                <a:latin typeface="Times New Roman" panose="02020603050405020304" charset="0"/>
                <a:ea typeface="微软雅黑" panose="020B0503020204020204" pitchFamily="34" charset="-122"/>
                <a:cs typeface="+mj-cs"/>
              </a:rPr>
              <a:t>防震</a:t>
            </a:r>
            <a:endParaRPr lang="zh-CN" altLang="en-US" sz="1900" b="1" spc="300">
              <a:solidFill>
                <a:schemeClr val="accent4">
                  <a:lumMod val="75000"/>
                </a:schemeClr>
              </a:solidFill>
              <a:effectLst/>
              <a:latin typeface="Times New Roman" panose="02020603050405020304" charset="0"/>
              <a:ea typeface="微软雅黑" panose="020B0503020204020204" pitchFamily="34" charset="-122"/>
              <a:cs typeface="+mj-cs"/>
            </a:endParaRPr>
          </a:p>
        </p:txBody>
      </p:sp>
      <p:cxnSp>
        <p:nvCxnSpPr>
          <p:cNvPr id="63" name="直接连接符 62"/>
          <p:cNvCxnSpPr/>
          <p:nvPr>
            <p:custDataLst>
              <p:tags r:id="rId21"/>
            </p:custDataLst>
          </p:nvPr>
        </p:nvCxnSpPr>
        <p:spPr>
          <a:xfrm rot="16200000">
            <a:off x="5127319" y="4931060"/>
            <a:ext cx="0" cy="1428672"/>
          </a:xfrm>
          <a:prstGeom prst="line">
            <a:avLst/>
          </a:prstGeom>
          <a:ln w="28575">
            <a:solidFill>
              <a:schemeClr val="accent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任意多边形 3"/>
          <p:cNvSpPr/>
          <p:nvPr>
            <p:custDataLst>
              <p:tags r:id="rId2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任意多边形 8"/>
          <p:cNvSpPr/>
          <p:nvPr>
            <p:custDataLst>
              <p:tags r:id="rId23"/>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04  </a:t>
            </a:r>
            <a:r>
              <a:rPr lang="zh-CN" altLang="en-US" sz="3000">
                <a:solidFill>
                  <a:schemeClr val="accent1"/>
                </a:solidFill>
                <a:latin typeface="Times New Roman" panose="02020603050405020304" charset="0"/>
                <a:ea typeface="微软雅黑" panose="020B0503020204020204" pitchFamily="34" charset="-122"/>
                <a:sym typeface="+mn-ea"/>
              </a:rPr>
              <a:t>消除不安全的生产隐患</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ustDataLst>
      <p:tags r:id="rId24"/>
    </p:custDataLst>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82300" y="1375203"/>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倒查断根</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 name="文本框 1"/>
          <p:cNvSpPr txBox="1"/>
          <p:nvPr>
            <p:custDataLst>
              <p:tags r:id="rId2"/>
            </p:custDataLst>
          </p:nvPr>
        </p:nvSpPr>
        <p:spPr>
          <a:xfrm>
            <a:off x="943597" y="2106933"/>
            <a:ext cx="5192328" cy="437515"/>
          </a:xfrm>
          <a:prstGeom prst="rect">
            <a:avLst/>
          </a:prstGeom>
          <a:noFill/>
        </p:spPr>
        <p:txBody>
          <a:bodyPr wrap="square" rtlCol="0" anchor="t">
            <a:spAutoFit/>
          </a:bodyPr>
          <a:lstStyle/>
          <a:p>
            <a:pPr algn="l"/>
            <a:r>
              <a:rPr lang="zh-CN" altLang="en-US" sz="2250">
                <a:solidFill>
                  <a:schemeClr val="dk1">
                    <a:lumMod val="75000"/>
                    <a:lumOff val="25000"/>
                  </a:schemeClr>
                </a:solidFill>
                <a:latin typeface="Times New Roman" panose="02020603050405020304" charset="0"/>
                <a:ea typeface="微软雅黑" panose="020B0503020204020204" pitchFamily="34" charset="-122"/>
              </a:rPr>
              <a:t>没有断根措施就不叫处理完成</a:t>
            </a:r>
            <a:endParaRPr lang="zh-CN" altLang="en-US" sz="2250">
              <a:solidFill>
                <a:schemeClr val="dk1">
                  <a:lumMod val="75000"/>
                  <a:lumOff val="25000"/>
                </a:schemeClr>
              </a:solidFill>
              <a:latin typeface="Times New Roman" panose="02020603050405020304" charset="0"/>
              <a:ea typeface="微软雅黑" panose="020B0503020204020204" pitchFamily="34" charset="-122"/>
            </a:endParaRPr>
          </a:p>
        </p:txBody>
      </p:sp>
      <p:cxnSp>
        <p:nvCxnSpPr>
          <p:cNvPr id="7" name="直接连接符 6"/>
          <p:cNvCxnSpPr/>
          <p:nvPr>
            <p:custDataLst>
              <p:tags r:id="rId3"/>
            </p:custDataLst>
          </p:nvPr>
        </p:nvCxnSpPr>
        <p:spPr>
          <a:xfrm>
            <a:off x="1191829" y="3482922"/>
            <a:ext cx="9930161" cy="0"/>
          </a:xfrm>
          <a:prstGeom prst="line">
            <a:avLst/>
          </a:prstGeom>
          <a:ln>
            <a:solidFill>
              <a:schemeClr val="accent2"/>
            </a:solidFill>
          </a:ln>
        </p:spPr>
        <p:style>
          <a:lnRef idx="1">
            <a:srgbClr val="47B6E7"/>
          </a:lnRef>
          <a:fillRef idx="0">
            <a:srgbClr val="47B6E7"/>
          </a:fillRef>
          <a:effectRef idx="0">
            <a:srgbClr val="47B6E7"/>
          </a:effectRef>
          <a:fontRef idx="minor">
            <a:srgbClr val="5F5F5F"/>
          </a:fontRef>
        </p:style>
      </p:cxnSp>
      <p:cxnSp>
        <p:nvCxnSpPr>
          <p:cNvPr id="9" name="直接连接符 8"/>
          <p:cNvCxnSpPr/>
          <p:nvPr>
            <p:custDataLst>
              <p:tags r:id="rId4"/>
            </p:custDataLst>
          </p:nvPr>
        </p:nvCxnSpPr>
        <p:spPr>
          <a:xfrm flipH="1" flipV="1">
            <a:off x="1851697" y="3638291"/>
            <a:ext cx="210729" cy="381277"/>
          </a:xfrm>
          <a:prstGeom prst="line">
            <a:avLst/>
          </a:prstGeom>
          <a:ln>
            <a:solidFill>
              <a:schemeClr val="accent2"/>
            </a:solidFill>
          </a:ln>
        </p:spPr>
        <p:style>
          <a:lnRef idx="1">
            <a:srgbClr val="47B6E7"/>
          </a:lnRef>
          <a:fillRef idx="0">
            <a:srgbClr val="47B6E7"/>
          </a:fillRef>
          <a:effectRef idx="0">
            <a:srgbClr val="47B6E7"/>
          </a:effectRef>
          <a:fontRef idx="minor">
            <a:srgbClr val="5F5F5F"/>
          </a:fontRef>
        </p:style>
      </p:cxnSp>
      <p:sp>
        <p:nvSpPr>
          <p:cNvPr id="10" name="任意多边形 9"/>
          <p:cNvSpPr/>
          <p:nvPr>
            <p:custDataLst>
              <p:tags r:id="rId5"/>
            </p:custDataLst>
          </p:nvPr>
        </p:nvSpPr>
        <p:spPr>
          <a:xfrm rot="1212810">
            <a:off x="1571320" y="4057070"/>
            <a:ext cx="1450102" cy="2325163"/>
          </a:xfrm>
          <a:custGeom>
            <a:avLst/>
            <a:gdLst>
              <a:gd name="connsiteX0" fmla="*/ 340586 w 1581151"/>
              <a:gd name="connsiteY0" fmla="*/ 50799 h 2535542"/>
              <a:gd name="connsiteX1" fmla="*/ 51108 w 1581151"/>
              <a:gd name="connsiteY1" fmla="*/ 338533 h 2535542"/>
              <a:gd name="connsiteX2" fmla="*/ 51108 w 1581151"/>
              <a:gd name="connsiteY2" fmla="*/ 402009 h 2535542"/>
              <a:gd name="connsiteX3" fmla="*/ 95955 w 1581151"/>
              <a:gd name="connsiteY3" fmla="*/ 402009 h 2535542"/>
              <a:gd name="connsiteX4" fmla="*/ 95955 w 1581151"/>
              <a:gd name="connsiteY4" fmla="*/ 366178 h 2535542"/>
              <a:gd name="connsiteX5" fmla="*/ 366134 w 1581151"/>
              <a:gd name="connsiteY5" fmla="*/ 97626 h 2535542"/>
              <a:gd name="connsiteX6" fmla="*/ 429627 w 1581151"/>
              <a:gd name="connsiteY6" fmla="*/ 97626 h 2535542"/>
              <a:gd name="connsiteX7" fmla="*/ 429627 w 1581151"/>
              <a:gd name="connsiteY7" fmla="*/ 50799 h 2535542"/>
              <a:gd name="connsiteX8" fmla="*/ 340201 w 1581151"/>
              <a:gd name="connsiteY8" fmla="*/ 0 h 2535542"/>
              <a:gd name="connsiteX9" fmla="*/ 599985 w 1581151"/>
              <a:gd name="connsiteY9" fmla="*/ 0 h 2535542"/>
              <a:gd name="connsiteX10" fmla="*/ 1240951 w 1581151"/>
              <a:gd name="connsiteY10" fmla="*/ 0 h 2535542"/>
              <a:gd name="connsiteX11" fmla="*/ 1581151 w 1581151"/>
              <a:gd name="connsiteY11" fmla="*/ 0 h 2535542"/>
              <a:gd name="connsiteX12" fmla="*/ 1581151 w 1581151"/>
              <a:gd name="connsiteY12" fmla="*/ 338151 h 2535542"/>
              <a:gd name="connsiteX13" fmla="*/ 1581151 w 1581151"/>
              <a:gd name="connsiteY13" fmla="*/ 452966 h 2535542"/>
              <a:gd name="connsiteX14" fmla="*/ 1581151 w 1581151"/>
              <a:gd name="connsiteY14" fmla="*/ 2023534 h 2535542"/>
              <a:gd name="connsiteX15" fmla="*/ 1581151 w 1581151"/>
              <a:gd name="connsiteY15" fmla="*/ 2138349 h 2535542"/>
              <a:gd name="connsiteX16" fmla="*/ 1581151 w 1581151"/>
              <a:gd name="connsiteY16" fmla="*/ 2476500 h 2535542"/>
              <a:gd name="connsiteX17" fmla="*/ 1579695 w 1581151"/>
              <a:gd name="connsiteY17" fmla="*/ 2476500 h 2535542"/>
              <a:gd name="connsiteX18" fmla="*/ 1553699 w 1581151"/>
              <a:gd name="connsiteY18" fmla="*/ 2518592 h 2535542"/>
              <a:gd name="connsiteX19" fmla="*/ 1512080 w 1581151"/>
              <a:gd name="connsiteY19" fmla="*/ 2535542 h 2535542"/>
              <a:gd name="connsiteX20" fmla="*/ 1459445 w 1581151"/>
              <a:gd name="connsiteY20" fmla="*/ 2506473 h 2535542"/>
              <a:gd name="connsiteX21" fmla="*/ 1451822 w 1581151"/>
              <a:gd name="connsiteY21" fmla="*/ 2491397 h 2535542"/>
              <a:gd name="connsiteX22" fmla="*/ 1444199 w 1581151"/>
              <a:gd name="connsiteY22" fmla="*/ 2506473 h 2535542"/>
              <a:gd name="connsiteX23" fmla="*/ 1391564 w 1581151"/>
              <a:gd name="connsiteY23" fmla="*/ 2535542 h 2535542"/>
              <a:gd name="connsiteX24" fmla="*/ 1338929 w 1581151"/>
              <a:gd name="connsiteY24" fmla="*/ 2506473 h 2535542"/>
              <a:gd name="connsiteX25" fmla="*/ 1331306 w 1581151"/>
              <a:gd name="connsiteY25" fmla="*/ 2491397 h 2535542"/>
              <a:gd name="connsiteX26" fmla="*/ 1323683 w 1581151"/>
              <a:gd name="connsiteY26" fmla="*/ 2506473 h 2535542"/>
              <a:gd name="connsiteX27" fmla="*/ 1271048 w 1581151"/>
              <a:gd name="connsiteY27" fmla="*/ 2535542 h 2535542"/>
              <a:gd name="connsiteX28" fmla="*/ 1218413 w 1581151"/>
              <a:gd name="connsiteY28" fmla="*/ 2506473 h 2535542"/>
              <a:gd name="connsiteX29" fmla="*/ 1210789 w 1581151"/>
              <a:gd name="connsiteY29" fmla="*/ 2491397 h 2535542"/>
              <a:gd name="connsiteX30" fmla="*/ 1203166 w 1581151"/>
              <a:gd name="connsiteY30" fmla="*/ 2506473 h 2535542"/>
              <a:gd name="connsiteX31" fmla="*/ 1150531 w 1581151"/>
              <a:gd name="connsiteY31" fmla="*/ 2535542 h 2535542"/>
              <a:gd name="connsiteX32" fmla="*/ 1097897 w 1581151"/>
              <a:gd name="connsiteY32" fmla="*/ 2506473 h 2535542"/>
              <a:gd name="connsiteX33" fmla="*/ 1090274 w 1581151"/>
              <a:gd name="connsiteY33" fmla="*/ 2491397 h 2535542"/>
              <a:gd name="connsiteX34" fmla="*/ 1082650 w 1581151"/>
              <a:gd name="connsiteY34" fmla="*/ 2506473 h 2535542"/>
              <a:gd name="connsiteX35" fmla="*/ 1030015 w 1581151"/>
              <a:gd name="connsiteY35" fmla="*/ 2535542 h 2535542"/>
              <a:gd name="connsiteX36" fmla="*/ 977380 w 1581151"/>
              <a:gd name="connsiteY36" fmla="*/ 2506473 h 2535542"/>
              <a:gd name="connsiteX37" fmla="*/ 969757 w 1581151"/>
              <a:gd name="connsiteY37" fmla="*/ 2491397 h 2535542"/>
              <a:gd name="connsiteX38" fmla="*/ 962134 w 1581151"/>
              <a:gd name="connsiteY38" fmla="*/ 2506473 h 2535542"/>
              <a:gd name="connsiteX39" fmla="*/ 909499 w 1581151"/>
              <a:gd name="connsiteY39" fmla="*/ 2535542 h 2535542"/>
              <a:gd name="connsiteX40" fmla="*/ 856864 w 1581151"/>
              <a:gd name="connsiteY40" fmla="*/ 2506473 h 2535542"/>
              <a:gd name="connsiteX41" fmla="*/ 849241 w 1581151"/>
              <a:gd name="connsiteY41" fmla="*/ 2491397 h 2535542"/>
              <a:gd name="connsiteX42" fmla="*/ 841618 w 1581151"/>
              <a:gd name="connsiteY42" fmla="*/ 2506473 h 2535542"/>
              <a:gd name="connsiteX43" fmla="*/ 788983 w 1581151"/>
              <a:gd name="connsiteY43" fmla="*/ 2535542 h 2535542"/>
              <a:gd name="connsiteX44" fmla="*/ 736348 w 1581151"/>
              <a:gd name="connsiteY44" fmla="*/ 2506473 h 2535542"/>
              <a:gd name="connsiteX45" fmla="*/ 728724 w 1581151"/>
              <a:gd name="connsiteY45" fmla="*/ 2491397 h 2535542"/>
              <a:gd name="connsiteX46" fmla="*/ 721101 w 1581151"/>
              <a:gd name="connsiteY46" fmla="*/ 2506473 h 2535542"/>
              <a:gd name="connsiteX47" fmla="*/ 668466 w 1581151"/>
              <a:gd name="connsiteY47" fmla="*/ 2535542 h 2535542"/>
              <a:gd name="connsiteX48" fmla="*/ 615832 w 1581151"/>
              <a:gd name="connsiteY48" fmla="*/ 2506473 h 2535542"/>
              <a:gd name="connsiteX49" fmla="*/ 608208 w 1581151"/>
              <a:gd name="connsiteY49" fmla="*/ 2491397 h 2535542"/>
              <a:gd name="connsiteX50" fmla="*/ 600585 w 1581151"/>
              <a:gd name="connsiteY50" fmla="*/ 2506473 h 2535542"/>
              <a:gd name="connsiteX51" fmla="*/ 547950 w 1581151"/>
              <a:gd name="connsiteY51" fmla="*/ 2535542 h 2535542"/>
              <a:gd name="connsiteX52" fmla="*/ 495315 w 1581151"/>
              <a:gd name="connsiteY52" fmla="*/ 2506473 h 2535542"/>
              <a:gd name="connsiteX53" fmla="*/ 487692 w 1581151"/>
              <a:gd name="connsiteY53" fmla="*/ 2491397 h 2535542"/>
              <a:gd name="connsiteX54" fmla="*/ 480069 w 1581151"/>
              <a:gd name="connsiteY54" fmla="*/ 2506473 h 2535542"/>
              <a:gd name="connsiteX55" fmla="*/ 427434 w 1581151"/>
              <a:gd name="connsiteY55" fmla="*/ 2535542 h 2535542"/>
              <a:gd name="connsiteX56" fmla="*/ 374799 w 1581151"/>
              <a:gd name="connsiteY56" fmla="*/ 2506473 h 2535542"/>
              <a:gd name="connsiteX57" fmla="*/ 367176 w 1581151"/>
              <a:gd name="connsiteY57" fmla="*/ 2491397 h 2535542"/>
              <a:gd name="connsiteX58" fmla="*/ 359553 w 1581151"/>
              <a:gd name="connsiteY58" fmla="*/ 2506473 h 2535542"/>
              <a:gd name="connsiteX59" fmla="*/ 306918 w 1581151"/>
              <a:gd name="connsiteY59" fmla="*/ 2535542 h 2535542"/>
              <a:gd name="connsiteX60" fmla="*/ 254283 w 1581151"/>
              <a:gd name="connsiteY60" fmla="*/ 2506473 h 2535542"/>
              <a:gd name="connsiteX61" fmla="*/ 246660 w 1581151"/>
              <a:gd name="connsiteY61" fmla="*/ 2491397 h 2535542"/>
              <a:gd name="connsiteX62" fmla="*/ 239036 w 1581151"/>
              <a:gd name="connsiteY62" fmla="*/ 2506473 h 2535542"/>
              <a:gd name="connsiteX63" fmla="*/ 186401 w 1581151"/>
              <a:gd name="connsiteY63" fmla="*/ 2535542 h 2535542"/>
              <a:gd name="connsiteX64" fmla="*/ 133766 w 1581151"/>
              <a:gd name="connsiteY64" fmla="*/ 2506473 h 2535542"/>
              <a:gd name="connsiteX65" fmla="*/ 126144 w 1581151"/>
              <a:gd name="connsiteY65" fmla="*/ 2491397 h 2535542"/>
              <a:gd name="connsiteX66" fmla="*/ 118520 w 1581151"/>
              <a:gd name="connsiteY66" fmla="*/ 2506473 h 2535542"/>
              <a:gd name="connsiteX67" fmla="*/ 65885 w 1581151"/>
              <a:gd name="connsiteY67" fmla="*/ 2535542 h 2535542"/>
              <a:gd name="connsiteX68" fmla="*/ 13250 w 1581151"/>
              <a:gd name="connsiteY68" fmla="*/ 2506473 h 2535542"/>
              <a:gd name="connsiteX69" fmla="*/ 5627 w 1581151"/>
              <a:gd name="connsiteY69" fmla="*/ 2491397 h 2535542"/>
              <a:gd name="connsiteX70" fmla="*/ 0 w 1581151"/>
              <a:gd name="connsiteY70" fmla="*/ 2502525 h 2535542"/>
              <a:gd name="connsiteX71" fmla="*/ 0 w 1581151"/>
              <a:gd name="connsiteY71" fmla="*/ 2476500 h 2535542"/>
              <a:gd name="connsiteX72" fmla="*/ 0 w 1581151"/>
              <a:gd name="connsiteY72" fmla="*/ 2471739 h 2535542"/>
              <a:gd name="connsiteX73" fmla="*/ 0 w 1581151"/>
              <a:gd name="connsiteY73" fmla="*/ 2138349 h 2535542"/>
              <a:gd name="connsiteX74" fmla="*/ 0 w 1581151"/>
              <a:gd name="connsiteY74" fmla="*/ 452966 h 2535542"/>
              <a:gd name="connsiteX75" fmla="*/ 0 w 1581151"/>
              <a:gd name="connsiteY75" fmla="*/ 338151 h 2535542"/>
              <a:gd name="connsiteX76" fmla="*/ 340201 w 1581151"/>
              <a:gd name="connsiteY76" fmla="*/ 0 h 2535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581151" h="2535542">
                <a:moveTo>
                  <a:pt x="340586" y="50799"/>
                </a:moveTo>
                <a:cubicBezTo>
                  <a:pt x="180711" y="50799"/>
                  <a:pt x="51108" y="179622"/>
                  <a:pt x="51108" y="338533"/>
                </a:cubicBezTo>
                <a:lnTo>
                  <a:pt x="51108" y="402009"/>
                </a:lnTo>
                <a:lnTo>
                  <a:pt x="95955" y="402009"/>
                </a:lnTo>
                <a:lnTo>
                  <a:pt x="95955" y="366178"/>
                </a:lnTo>
                <a:cubicBezTo>
                  <a:pt x="95955" y="217861"/>
                  <a:pt x="216917" y="97626"/>
                  <a:pt x="366134" y="97626"/>
                </a:cubicBezTo>
                <a:lnTo>
                  <a:pt x="429627" y="97626"/>
                </a:lnTo>
                <a:lnTo>
                  <a:pt x="429627" y="50799"/>
                </a:lnTo>
                <a:close/>
                <a:moveTo>
                  <a:pt x="340201" y="0"/>
                </a:moveTo>
                <a:lnTo>
                  <a:pt x="599985" y="0"/>
                </a:lnTo>
                <a:lnTo>
                  <a:pt x="1240951" y="0"/>
                </a:lnTo>
                <a:lnTo>
                  <a:pt x="1581151" y="0"/>
                </a:lnTo>
                <a:lnTo>
                  <a:pt x="1581151" y="338151"/>
                </a:lnTo>
                <a:lnTo>
                  <a:pt x="1581151" y="452966"/>
                </a:lnTo>
                <a:lnTo>
                  <a:pt x="1581151" y="2023534"/>
                </a:lnTo>
                <a:lnTo>
                  <a:pt x="1581151" y="2138349"/>
                </a:lnTo>
                <a:lnTo>
                  <a:pt x="1581151" y="2476500"/>
                </a:lnTo>
                <a:lnTo>
                  <a:pt x="1579695" y="2476500"/>
                </a:lnTo>
                <a:lnTo>
                  <a:pt x="1553699" y="2518592"/>
                </a:lnTo>
                <a:cubicBezTo>
                  <a:pt x="1541819" y="2529294"/>
                  <a:pt x="1527497" y="2535542"/>
                  <a:pt x="1512080" y="2535542"/>
                </a:cubicBezTo>
                <a:cubicBezTo>
                  <a:pt x="1491525" y="2535542"/>
                  <a:pt x="1472916" y="2524433"/>
                  <a:pt x="1459445" y="2506473"/>
                </a:cubicBezTo>
                <a:lnTo>
                  <a:pt x="1451822" y="2491397"/>
                </a:lnTo>
                <a:lnTo>
                  <a:pt x="1444199" y="2506473"/>
                </a:lnTo>
                <a:cubicBezTo>
                  <a:pt x="1430728" y="2524433"/>
                  <a:pt x="1412119" y="2535542"/>
                  <a:pt x="1391564" y="2535542"/>
                </a:cubicBezTo>
                <a:cubicBezTo>
                  <a:pt x="1371009" y="2535542"/>
                  <a:pt x="1352400" y="2524433"/>
                  <a:pt x="1338929" y="2506473"/>
                </a:cubicBezTo>
                <a:lnTo>
                  <a:pt x="1331306" y="2491397"/>
                </a:lnTo>
                <a:lnTo>
                  <a:pt x="1323683" y="2506473"/>
                </a:lnTo>
                <a:cubicBezTo>
                  <a:pt x="1310212" y="2524433"/>
                  <a:pt x="1291603" y="2535542"/>
                  <a:pt x="1271048" y="2535542"/>
                </a:cubicBezTo>
                <a:cubicBezTo>
                  <a:pt x="1250492" y="2535542"/>
                  <a:pt x="1231883" y="2524433"/>
                  <a:pt x="1218413" y="2506473"/>
                </a:cubicBezTo>
                <a:lnTo>
                  <a:pt x="1210789" y="2491397"/>
                </a:lnTo>
                <a:lnTo>
                  <a:pt x="1203166" y="2506473"/>
                </a:lnTo>
                <a:cubicBezTo>
                  <a:pt x="1189696" y="2524433"/>
                  <a:pt x="1171087" y="2535542"/>
                  <a:pt x="1150531" y="2535542"/>
                </a:cubicBezTo>
                <a:cubicBezTo>
                  <a:pt x="1129976" y="2535542"/>
                  <a:pt x="1111367" y="2524433"/>
                  <a:pt x="1097897" y="2506473"/>
                </a:cubicBezTo>
                <a:lnTo>
                  <a:pt x="1090274" y="2491397"/>
                </a:lnTo>
                <a:lnTo>
                  <a:pt x="1082650" y="2506473"/>
                </a:lnTo>
                <a:cubicBezTo>
                  <a:pt x="1069180" y="2524433"/>
                  <a:pt x="1050571" y="2535542"/>
                  <a:pt x="1030015" y="2535542"/>
                </a:cubicBezTo>
                <a:cubicBezTo>
                  <a:pt x="1009460" y="2535542"/>
                  <a:pt x="990851" y="2524433"/>
                  <a:pt x="977380" y="2506473"/>
                </a:cubicBezTo>
                <a:lnTo>
                  <a:pt x="969757" y="2491397"/>
                </a:lnTo>
                <a:lnTo>
                  <a:pt x="962134" y="2506473"/>
                </a:lnTo>
                <a:cubicBezTo>
                  <a:pt x="948663" y="2524433"/>
                  <a:pt x="930054" y="2535542"/>
                  <a:pt x="909499" y="2535542"/>
                </a:cubicBezTo>
                <a:cubicBezTo>
                  <a:pt x="888944" y="2535542"/>
                  <a:pt x="870335" y="2524433"/>
                  <a:pt x="856864" y="2506473"/>
                </a:cubicBezTo>
                <a:lnTo>
                  <a:pt x="849241" y="2491397"/>
                </a:lnTo>
                <a:lnTo>
                  <a:pt x="841618" y="2506473"/>
                </a:lnTo>
                <a:cubicBezTo>
                  <a:pt x="828147" y="2524433"/>
                  <a:pt x="809538" y="2535542"/>
                  <a:pt x="788983" y="2535542"/>
                </a:cubicBezTo>
                <a:cubicBezTo>
                  <a:pt x="768427" y="2535542"/>
                  <a:pt x="749818" y="2524433"/>
                  <a:pt x="736348" y="2506473"/>
                </a:cubicBezTo>
                <a:lnTo>
                  <a:pt x="728724" y="2491397"/>
                </a:lnTo>
                <a:lnTo>
                  <a:pt x="721101" y="2506473"/>
                </a:lnTo>
                <a:cubicBezTo>
                  <a:pt x="707631" y="2524433"/>
                  <a:pt x="689022" y="2535542"/>
                  <a:pt x="668466" y="2535542"/>
                </a:cubicBezTo>
                <a:cubicBezTo>
                  <a:pt x="647911" y="2535542"/>
                  <a:pt x="629302" y="2524433"/>
                  <a:pt x="615832" y="2506473"/>
                </a:cubicBezTo>
                <a:lnTo>
                  <a:pt x="608208" y="2491397"/>
                </a:lnTo>
                <a:lnTo>
                  <a:pt x="600585" y="2506473"/>
                </a:lnTo>
                <a:cubicBezTo>
                  <a:pt x="587115" y="2524433"/>
                  <a:pt x="568506" y="2535542"/>
                  <a:pt x="547950" y="2535542"/>
                </a:cubicBezTo>
                <a:cubicBezTo>
                  <a:pt x="527395" y="2535542"/>
                  <a:pt x="508786" y="2524433"/>
                  <a:pt x="495315" y="2506473"/>
                </a:cubicBezTo>
                <a:lnTo>
                  <a:pt x="487692" y="2491397"/>
                </a:lnTo>
                <a:lnTo>
                  <a:pt x="480069" y="2506473"/>
                </a:lnTo>
                <a:cubicBezTo>
                  <a:pt x="466598" y="2524433"/>
                  <a:pt x="447989" y="2535542"/>
                  <a:pt x="427434" y="2535542"/>
                </a:cubicBezTo>
                <a:cubicBezTo>
                  <a:pt x="406879" y="2535542"/>
                  <a:pt x="388270" y="2524433"/>
                  <a:pt x="374799" y="2506473"/>
                </a:cubicBezTo>
                <a:lnTo>
                  <a:pt x="367176" y="2491397"/>
                </a:lnTo>
                <a:lnTo>
                  <a:pt x="359553" y="2506473"/>
                </a:lnTo>
                <a:cubicBezTo>
                  <a:pt x="346082" y="2524433"/>
                  <a:pt x="327473" y="2535542"/>
                  <a:pt x="306918" y="2535542"/>
                </a:cubicBezTo>
                <a:cubicBezTo>
                  <a:pt x="286362" y="2535542"/>
                  <a:pt x="267753" y="2524433"/>
                  <a:pt x="254283" y="2506473"/>
                </a:cubicBezTo>
                <a:lnTo>
                  <a:pt x="246660" y="2491397"/>
                </a:lnTo>
                <a:lnTo>
                  <a:pt x="239036" y="2506473"/>
                </a:lnTo>
                <a:cubicBezTo>
                  <a:pt x="225566" y="2524433"/>
                  <a:pt x="206957" y="2535542"/>
                  <a:pt x="186401" y="2535542"/>
                </a:cubicBezTo>
                <a:cubicBezTo>
                  <a:pt x="165846" y="2535542"/>
                  <a:pt x="147237" y="2524433"/>
                  <a:pt x="133766" y="2506473"/>
                </a:cubicBezTo>
                <a:lnTo>
                  <a:pt x="126144" y="2491397"/>
                </a:lnTo>
                <a:lnTo>
                  <a:pt x="118520" y="2506473"/>
                </a:lnTo>
                <a:cubicBezTo>
                  <a:pt x="105049" y="2524433"/>
                  <a:pt x="86440" y="2535542"/>
                  <a:pt x="65885" y="2535542"/>
                </a:cubicBezTo>
                <a:cubicBezTo>
                  <a:pt x="45330" y="2535542"/>
                  <a:pt x="26721" y="2524433"/>
                  <a:pt x="13250" y="2506473"/>
                </a:cubicBezTo>
                <a:lnTo>
                  <a:pt x="5627" y="2491397"/>
                </a:lnTo>
                <a:lnTo>
                  <a:pt x="0" y="2502525"/>
                </a:lnTo>
                <a:lnTo>
                  <a:pt x="0" y="2476500"/>
                </a:lnTo>
                <a:lnTo>
                  <a:pt x="0" y="2471739"/>
                </a:lnTo>
                <a:lnTo>
                  <a:pt x="0" y="2138349"/>
                </a:lnTo>
                <a:lnTo>
                  <a:pt x="0" y="452966"/>
                </a:lnTo>
                <a:lnTo>
                  <a:pt x="0" y="338151"/>
                </a:lnTo>
                <a:cubicBezTo>
                  <a:pt x="0" y="151395"/>
                  <a:pt x="152313" y="0"/>
                  <a:pt x="340201" y="0"/>
                </a:cubicBezTo>
                <a:close/>
              </a:path>
            </a:pathLst>
          </a:custGeom>
          <a:solidFill>
            <a:schemeClr val="accent1"/>
          </a:solidFill>
          <a:ln>
            <a:noFill/>
          </a:ln>
        </p:spPr>
        <p:style>
          <a:lnRef idx="2">
            <a:srgbClr val="47B6E7">
              <a:shade val="50000"/>
            </a:srgbClr>
          </a:lnRef>
          <a:fillRef idx="1">
            <a:srgbClr val="47B6E7"/>
          </a:fillRef>
          <a:effectRef idx="0">
            <a:srgbClr val="47B6E7"/>
          </a:effectRef>
          <a:fontRef idx="minor">
            <a:srgbClr val="FFFFFF"/>
          </a:fontRef>
        </p:style>
        <p:txBody>
          <a:bodyPr lIns="151866" rIns="113900" bIns="75933" rtlCol="0" anchor="ctr">
            <a:normAutofit/>
          </a:bodyPr>
          <a:lstStyle/>
          <a:p>
            <a:pPr algn="ctr">
              <a:lnSpc>
                <a:spcPct val="150000"/>
              </a:lnSpc>
            </a:pPr>
            <a:r>
              <a:rPr lang="zh-CN" altLang="en-US" sz="1900" b="1" dirty="0">
                <a:solidFill>
                  <a:schemeClr val="lt1"/>
                </a:solidFill>
                <a:latin typeface="Times New Roman" panose="02020603050405020304" charset="0"/>
                <a:ea typeface="微软雅黑" panose="020B0503020204020204" pitchFamily="34" charset="-122"/>
              </a:rPr>
              <a:t> 发生经过</a:t>
            </a:r>
            <a:endParaRPr lang="zh-CN" altLang="en-US" sz="1900" b="1" dirty="0">
              <a:solidFill>
                <a:schemeClr val="lt1"/>
              </a:solidFill>
              <a:latin typeface="Times New Roman" panose="02020603050405020304" charset="0"/>
              <a:ea typeface="微软雅黑" panose="020B0503020204020204" pitchFamily="34" charset="-122"/>
            </a:endParaRPr>
          </a:p>
        </p:txBody>
      </p:sp>
      <p:sp>
        <p:nvSpPr>
          <p:cNvPr id="11" name="椭圆 10"/>
          <p:cNvSpPr/>
          <p:nvPr>
            <p:custDataLst>
              <p:tags r:id="rId6"/>
            </p:custDataLst>
          </p:nvPr>
        </p:nvSpPr>
        <p:spPr>
          <a:xfrm>
            <a:off x="1595429" y="3297195"/>
            <a:ext cx="371455" cy="371455"/>
          </a:xfrm>
          <a:prstGeom prst="ellipse">
            <a:avLst/>
          </a:prstGeom>
          <a:solidFill>
            <a:schemeClr val="accent2"/>
          </a:solidFill>
          <a:ln>
            <a:noFill/>
          </a:ln>
        </p:spPr>
        <p:style>
          <a:lnRef idx="2">
            <a:srgbClr val="47B6E7">
              <a:shade val="50000"/>
            </a:srgbClr>
          </a:lnRef>
          <a:fillRef idx="1">
            <a:srgbClr val="47B6E7"/>
          </a:fillRef>
          <a:effectRef idx="0">
            <a:srgbClr val="47B6E7"/>
          </a:effectRef>
          <a:fontRef idx="minor">
            <a:srgbClr val="FFFFFF"/>
          </a:fontRef>
        </p:style>
        <p:txBody>
          <a:bodyPr rtlCol="0" anchor="ctr"/>
          <a:lstStyle/>
          <a:p>
            <a:pPr algn="ctr"/>
            <a:r>
              <a:rPr lang="en-US" altLang="zh-CN" sz="1320" b="1" dirty="0">
                <a:solidFill>
                  <a:schemeClr val="lt1"/>
                </a:solidFill>
                <a:latin typeface="Times New Roman" panose="02020603050405020304" charset="0"/>
                <a:ea typeface="微软雅黑" panose="020B0503020204020204" pitchFamily="34" charset="-122"/>
              </a:rPr>
              <a:t>A</a:t>
            </a:r>
            <a:endParaRPr lang="en-US" altLang="zh-CN" sz="1320" b="1" dirty="0">
              <a:solidFill>
                <a:schemeClr val="lt1"/>
              </a:solidFill>
              <a:latin typeface="Times New Roman" panose="02020603050405020304" charset="0"/>
              <a:ea typeface="微软雅黑" panose="020B0503020204020204" pitchFamily="34" charset="-122"/>
            </a:endParaRPr>
          </a:p>
        </p:txBody>
      </p:sp>
      <p:cxnSp>
        <p:nvCxnSpPr>
          <p:cNvPr id="14" name="直接连接符 13"/>
          <p:cNvCxnSpPr/>
          <p:nvPr>
            <p:custDataLst>
              <p:tags r:id="rId7"/>
            </p:custDataLst>
          </p:nvPr>
        </p:nvCxnSpPr>
        <p:spPr>
          <a:xfrm flipH="1" flipV="1">
            <a:off x="3609856" y="3638291"/>
            <a:ext cx="210729" cy="381277"/>
          </a:xfrm>
          <a:prstGeom prst="line">
            <a:avLst/>
          </a:prstGeom>
          <a:ln>
            <a:solidFill>
              <a:schemeClr val="accent2"/>
            </a:solidFill>
          </a:ln>
        </p:spPr>
        <p:style>
          <a:lnRef idx="1">
            <a:srgbClr val="47B6E7"/>
          </a:lnRef>
          <a:fillRef idx="0">
            <a:srgbClr val="47B6E7"/>
          </a:fillRef>
          <a:effectRef idx="0">
            <a:srgbClr val="47B6E7"/>
          </a:effectRef>
          <a:fontRef idx="minor">
            <a:srgbClr val="5F5F5F"/>
          </a:fontRef>
        </p:style>
      </p:cxnSp>
      <p:sp>
        <p:nvSpPr>
          <p:cNvPr id="15" name="任意多边形 14"/>
          <p:cNvSpPr/>
          <p:nvPr>
            <p:custDataLst>
              <p:tags r:id="rId8"/>
            </p:custDataLst>
          </p:nvPr>
        </p:nvSpPr>
        <p:spPr>
          <a:xfrm rot="1212810">
            <a:off x="3329479" y="4057070"/>
            <a:ext cx="1450102" cy="2325163"/>
          </a:xfrm>
          <a:custGeom>
            <a:avLst/>
            <a:gdLst>
              <a:gd name="connsiteX0" fmla="*/ 340586 w 1581151"/>
              <a:gd name="connsiteY0" fmla="*/ 50799 h 2535542"/>
              <a:gd name="connsiteX1" fmla="*/ 51108 w 1581151"/>
              <a:gd name="connsiteY1" fmla="*/ 338533 h 2535542"/>
              <a:gd name="connsiteX2" fmla="*/ 51108 w 1581151"/>
              <a:gd name="connsiteY2" fmla="*/ 402009 h 2535542"/>
              <a:gd name="connsiteX3" fmla="*/ 95955 w 1581151"/>
              <a:gd name="connsiteY3" fmla="*/ 402009 h 2535542"/>
              <a:gd name="connsiteX4" fmla="*/ 95955 w 1581151"/>
              <a:gd name="connsiteY4" fmla="*/ 366178 h 2535542"/>
              <a:gd name="connsiteX5" fmla="*/ 366134 w 1581151"/>
              <a:gd name="connsiteY5" fmla="*/ 97626 h 2535542"/>
              <a:gd name="connsiteX6" fmla="*/ 429627 w 1581151"/>
              <a:gd name="connsiteY6" fmla="*/ 97626 h 2535542"/>
              <a:gd name="connsiteX7" fmla="*/ 429627 w 1581151"/>
              <a:gd name="connsiteY7" fmla="*/ 50799 h 2535542"/>
              <a:gd name="connsiteX8" fmla="*/ 340201 w 1581151"/>
              <a:gd name="connsiteY8" fmla="*/ 0 h 2535542"/>
              <a:gd name="connsiteX9" fmla="*/ 599985 w 1581151"/>
              <a:gd name="connsiteY9" fmla="*/ 0 h 2535542"/>
              <a:gd name="connsiteX10" fmla="*/ 1240951 w 1581151"/>
              <a:gd name="connsiteY10" fmla="*/ 0 h 2535542"/>
              <a:gd name="connsiteX11" fmla="*/ 1581151 w 1581151"/>
              <a:gd name="connsiteY11" fmla="*/ 0 h 2535542"/>
              <a:gd name="connsiteX12" fmla="*/ 1581151 w 1581151"/>
              <a:gd name="connsiteY12" fmla="*/ 338151 h 2535542"/>
              <a:gd name="connsiteX13" fmla="*/ 1581151 w 1581151"/>
              <a:gd name="connsiteY13" fmla="*/ 452966 h 2535542"/>
              <a:gd name="connsiteX14" fmla="*/ 1581151 w 1581151"/>
              <a:gd name="connsiteY14" fmla="*/ 2023534 h 2535542"/>
              <a:gd name="connsiteX15" fmla="*/ 1581151 w 1581151"/>
              <a:gd name="connsiteY15" fmla="*/ 2138349 h 2535542"/>
              <a:gd name="connsiteX16" fmla="*/ 1581151 w 1581151"/>
              <a:gd name="connsiteY16" fmla="*/ 2476500 h 2535542"/>
              <a:gd name="connsiteX17" fmla="*/ 1579695 w 1581151"/>
              <a:gd name="connsiteY17" fmla="*/ 2476500 h 2535542"/>
              <a:gd name="connsiteX18" fmla="*/ 1553699 w 1581151"/>
              <a:gd name="connsiteY18" fmla="*/ 2518592 h 2535542"/>
              <a:gd name="connsiteX19" fmla="*/ 1512080 w 1581151"/>
              <a:gd name="connsiteY19" fmla="*/ 2535542 h 2535542"/>
              <a:gd name="connsiteX20" fmla="*/ 1459445 w 1581151"/>
              <a:gd name="connsiteY20" fmla="*/ 2506473 h 2535542"/>
              <a:gd name="connsiteX21" fmla="*/ 1451822 w 1581151"/>
              <a:gd name="connsiteY21" fmla="*/ 2491397 h 2535542"/>
              <a:gd name="connsiteX22" fmla="*/ 1444199 w 1581151"/>
              <a:gd name="connsiteY22" fmla="*/ 2506473 h 2535542"/>
              <a:gd name="connsiteX23" fmla="*/ 1391564 w 1581151"/>
              <a:gd name="connsiteY23" fmla="*/ 2535542 h 2535542"/>
              <a:gd name="connsiteX24" fmla="*/ 1338929 w 1581151"/>
              <a:gd name="connsiteY24" fmla="*/ 2506473 h 2535542"/>
              <a:gd name="connsiteX25" fmla="*/ 1331306 w 1581151"/>
              <a:gd name="connsiteY25" fmla="*/ 2491397 h 2535542"/>
              <a:gd name="connsiteX26" fmla="*/ 1323683 w 1581151"/>
              <a:gd name="connsiteY26" fmla="*/ 2506473 h 2535542"/>
              <a:gd name="connsiteX27" fmla="*/ 1271048 w 1581151"/>
              <a:gd name="connsiteY27" fmla="*/ 2535542 h 2535542"/>
              <a:gd name="connsiteX28" fmla="*/ 1218413 w 1581151"/>
              <a:gd name="connsiteY28" fmla="*/ 2506473 h 2535542"/>
              <a:gd name="connsiteX29" fmla="*/ 1210789 w 1581151"/>
              <a:gd name="connsiteY29" fmla="*/ 2491397 h 2535542"/>
              <a:gd name="connsiteX30" fmla="*/ 1203166 w 1581151"/>
              <a:gd name="connsiteY30" fmla="*/ 2506473 h 2535542"/>
              <a:gd name="connsiteX31" fmla="*/ 1150531 w 1581151"/>
              <a:gd name="connsiteY31" fmla="*/ 2535542 h 2535542"/>
              <a:gd name="connsiteX32" fmla="*/ 1097897 w 1581151"/>
              <a:gd name="connsiteY32" fmla="*/ 2506473 h 2535542"/>
              <a:gd name="connsiteX33" fmla="*/ 1090274 w 1581151"/>
              <a:gd name="connsiteY33" fmla="*/ 2491397 h 2535542"/>
              <a:gd name="connsiteX34" fmla="*/ 1082650 w 1581151"/>
              <a:gd name="connsiteY34" fmla="*/ 2506473 h 2535542"/>
              <a:gd name="connsiteX35" fmla="*/ 1030015 w 1581151"/>
              <a:gd name="connsiteY35" fmla="*/ 2535542 h 2535542"/>
              <a:gd name="connsiteX36" fmla="*/ 977380 w 1581151"/>
              <a:gd name="connsiteY36" fmla="*/ 2506473 h 2535542"/>
              <a:gd name="connsiteX37" fmla="*/ 969757 w 1581151"/>
              <a:gd name="connsiteY37" fmla="*/ 2491397 h 2535542"/>
              <a:gd name="connsiteX38" fmla="*/ 962134 w 1581151"/>
              <a:gd name="connsiteY38" fmla="*/ 2506473 h 2535542"/>
              <a:gd name="connsiteX39" fmla="*/ 909499 w 1581151"/>
              <a:gd name="connsiteY39" fmla="*/ 2535542 h 2535542"/>
              <a:gd name="connsiteX40" fmla="*/ 856864 w 1581151"/>
              <a:gd name="connsiteY40" fmla="*/ 2506473 h 2535542"/>
              <a:gd name="connsiteX41" fmla="*/ 849241 w 1581151"/>
              <a:gd name="connsiteY41" fmla="*/ 2491397 h 2535542"/>
              <a:gd name="connsiteX42" fmla="*/ 841618 w 1581151"/>
              <a:gd name="connsiteY42" fmla="*/ 2506473 h 2535542"/>
              <a:gd name="connsiteX43" fmla="*/ 788983 w 1581151"/>
              <a:gd name="connsiteY43" fmla="*/ 2535542 h 2535542"/>
              <a:gd name="connsiteX44" fmla="*/ 736348 w 1581151"/>
              <a:gd name="connsiteY44" fmla="*/ 2506473 h 2535542"/>
              <a:gd name="connsiteX45" fmla="*/ 728724 w 1581151"/>
              <a:gd name="connsiteY45" fmla="*/ 2491397 h 2535542"/>
              <a:gd name="connsiteX46" fmla="*/ 721101 w 1581151"/>
              <a:gd name="connsiteY46" fmla="*/ 2506473 h 2535542"/>
              <a:gd name="connsiteX47" fmla="*/ 668466 w 1581151"/>
              <a:gd name="connsiteY47" fmla="*/ 2535542 h 2535542"/>
              <a:gd name="connsiteX48" fmla="*/ 615832 w 1581151"/>
              <a:gd name="connsiteY48" fmla="*/ 2506473 h 2535542"/>
              <a:gd name="connsiteX49" fmla="*/ 608208 w 1581151"/>
              <a:gd name="connsiteY49" fmla="*/ 2491397 h 2535542"/>
              <a:gd name="connsiteX50" fmla="*/ 600585 w 1581151"/>
              <a:gd name="connsiteY50" fmla="*/ 2506473 h 2535542"/>
              <a:gd name="connsiteX51" fmla="*/ 547950 w 1581151"/>
              <a:gd name="connsiteY51" fmla="*/ 2535542 h 2535542"/>
              <a:gd name="connsiteX52" fmla="*/ 495315 w 1581151"/>
              <a:gd name="connsiteY52" fmla="*/ 2506473 h 2535542"/>
              <a:gd name="connsiteX53" fmla="*/ 487692 w 1581151"/>
              <a:gd name="connsiteY53" fmla="*/ 2491397 h 2535542"/>
              <a:gd name="connsiteX54" fmla="*/ 480069 w 1581151"/>
              <a:gd name="connsiteY54" fmla="*/ 2506473 h 2535542"/>
              <a:gd name="connsiteX55" fmla="*/ 427434 w 1581151"/>
              <a:gd name="connsiteY55" fmla="*/ 2535542 h 2535542"/>
              <a:gd name="connsiteX56" fmla="*/ 374799 w 1581151"/>
              <a:gd name="connsiteY56" fmla="*/ 2506473 h 2535542"/>
              <a:gd name="connsiteX57" fmla="*/ 367176 w 1581151"/>
              <a:gd name="connsiteY57" fmla="*/ 2491397 h 2535542"/>
              <a:gd name="connsiteX58" fmla="*/ 359553 w 1581151"/>
              <a:gd name="connsiteY58" fmla="*/ 2506473 h 2535542"/>
              <a:gd name="connsiteX59" fmla="*/ 306918 w 1581151"/>
              <a:gd name="connsiteY59" fmla="*/ 2535542 h 2535542"/>
              <a:gd name="connsiteX60" fmla="*/ 254283 w 1581151"/>
              <a:gd name="connsiteY60" fmla="*/ 2506473 h 2535542"/>
              <a:gd name="connsiteX61" fmla="*/ 246660 w 1581151"/>
              <a:gd name="connsiteY61" fmla="*/ 2491397 h 2535542"/>
              <a:gd name="connsiteX62" fmla="*/ 239036 w 1581151"/>
              <a:gd name="connsiteY62" fmla="*/ 2506473 h 2535542"/>
              <a:gd name="connsiteX63" fmla="*/ 186401 w 1581151"/>
              <a:gd name="connsiteY63" fmla="*/ 2535542 h 2535542"/>
              <a:gd name="connsiteX64" fmla="*/ 133766 w 1581151"/>
              <a:gd name="connsiteY64" fmla="*/ 2506473 h 2535542"/>
              <a:gd name="connsiteX65" fmla="*/ 126144 w 1581151"/>
              <a:gd name="connsiteY65" fmla="*/ 2491397 h 2535542"/>
              <a:gd name="connsiteX66" fmla="*/ 118520 w 1581151"/>
              <a:gd name="connsiteY66" fmla="*/ 2506473 h 2535542"/>
              <a:gd name="connsiteX67" fmla="*/ 65885 w 1581151"/>
              <a:gd name="connsiteY67" fmla="*/ 2535542 h 2535542"/>
              <a:gd name="connsiteX68" fmla="*/ 13250 w 1581151"/>
              <a:gd name="connsiteY68" fmla="*/ 2506473 h 2535542"/>
              <a:gd name="connsiteX69" fmla="*/ 5627 w 1581151"/>
              <a:gd name="connsiteY69" fmla="*/ 2491397 h 2535542"/>
              <a:gd name="connsiteX70" fmla="*/ 0 w 1581151"/>
              <a:gd name="connsiteY70" fmla="*/ 2502525 h 2535542"/>
              <a:gd name="connsiteX71" fmla="*/ 0 w 1581151"/>
              <a:gd name="connsiteY71" fmla="*/ 2476500 h 2535542"/>
              <a:gd name="connsiteX72" fmla="*/ 0 w 1581151"/>
              <a:gd name="connsiteY72" fmla="*/ 2471739 h 2535542"/>
              <a:gd name="connsiteX73" fmla="*/ 0 w 1581151"/>
              <a:gd name="connsiteY73" fmla="*/ 2138349 h 2535542"/>
              <a:gd name="connsiteX74" fmla="*/ 0 w 1581151"/>
              <a:gd name="connsiteY74" fmla="*/ 452966 h 2535542"/>
              <a:gd name="connsiteX75" fmla="*/ 0 w 1581151"/>
              <a:gd name="connsiteY75" fmla="*/ 338151 h 2535542"/>
              <a:gd name="connsiteX76" fmla="*/ 340201 w 1581151"/>
              <a:gd name="connsiteY76" fmla="*/ 0 h 2535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581151" h="2535542">
                <a:moveTo>
                  <a:pt x="340586" y="50799"/>
                </a:moveTo>
                <a:cubicBezTo>
                  <a:pt x="180711" y="50799"/>
                  <a:pt x="51108" y="179622"/>
                  <a:pt x="51108" y="338533"/>
                </a:cubicBezTo>
                <a:lnTo>
                  <a:pt x="51108" y="402009"/>
                </a:lnTo>
                <a:lnTo>
                  <a:pt x="95955" y="402009"/>
                </a:lnTo>
                <a:lnTo>
                  <a:pt x="95955" y="366178"/>
                </a:lnTo>
                <a:cubicBezTo>
                  <a:pt x="95955" y="217861"/>
                  <a:pt x="216917" y="97626"/>
                  <a:pt x="366134" y="97626"/>
                </a:cubicBezTo>
                <a:lnTo>
                  <a:pt x="429627" y="97626"/>
                </a:lnTo>
                <a:lnTo>
                  <a:pt x="429627" y="50799"/>
                </a:lnTo>
                <a:close/>
                <a:moveTo>
                  <a:pt x="340201" y="0"/>
                </a:moveTo>
                <a:lnTo>
                  <a:pt x="599985" y="0"/>
                </a:lnTo>
                <a:lnTo>
                  <a:pt x="1240951" y="0"/>
                </a:lnTo>
                <a:lnTo>
                  <a:pt x="1581151" y="0"/>
                </a:lnTo>
                <a:lnTo>
                  <a:pt x="1581151" y="338151"/>
                </a:lnTo>
                <a:lnTo>
                  <a:pt x="1581151" y="452966"/>
                </a:lnTo>
                <a:lnTo>
                  <a:pt x="1581151" y="2023534"/>
                </a:lnTo>
                <a:lnTo>
                  <a:pt x="1581151" y="2138349"/>
                </a:lnTo>
                <a:lnTo>
                  <a:pt x="1581151" y="2476500"/>
                </a:lnTo>
                <a:lnTo>
                  <a:pt x="1579695" y="2476500"/>
                </a:lnTo>
                <a:lnTo>
                  <a:pt x="1553699" y="2518592"/>
                </a:lnTo>
                <a:cubicBezTo>
                  <a:pt x="1541819" y="2529294"/>
                  <a:pt x="1527497" y="2535542"/>
                  <a:pt x="1512080" y="2535542"/>
                </a:cubicBezTo>
                <a:cubicBezTo>
                  <a:pt x="1491525" y="2535542"/>
                  <a:pt x="1472916" y="2524433"/>
                  <a:pt x="1459445" y="2506473"/>
                </a:cubicBezTo>
                <a:lnTo>
                  <a:pt x="1451822" y="2491397"/>
                </a:lnTo>
                <a:lnTo>
                  <a:pt x="1444199" y="2506473"/>
                </a:lnTo>
                <a:cubicBezTo>
                  <a:pt x="1430728" y="2524433"/>
                  <a:pt x="1412119" y="2535542"/>
                  <a:pt x="1391564" y="2535542"/>
                </a:cubicBezTo>
                <a:cubicBezTo>
                  <a:pt x="1371009" y="2535542"/>
                  <a:pt x="1352400" y="2524433"/>
                  <a:pt x="1338929" y="2506473"/>
                </a:cubicBezTo>
                <a:lnTo>
                  <a:pt x="1331306" y="2491397"/>
                </a:lnTo>
                <a:lnTo>
                  <a:pt x="1323683" y="2506473"/>
                </a:lnTo>
                <a:cubicBezTo>
                  <a:pt x="1310212" y="2524433"/>
                  <a:pt x="1291603" y="2535542"/>
                  <a:pt x="1271048" y="2535542"/>
                </a:cubicBezTo>
                <a:cubicBezTo>
                  <a:pt x="1250492" y="2535542"/>
                  <a:pt x="1231883" y="2524433"/>
                  <a:pt x="1218413" y="2506473"/>
                </a:cubicBezTo>
                <a:lnTo>
                  <a:pt x="1210789" y="2491397"/>
                </a:lnTo>
                <a:lnTo>
                  <a:pt x="1203166" y="2506473"/>
                </a:lnTo>
                <a:cubicBezTo>
                  <a:pt x="1189696" y="2524433"/>
                  <a:pt x="1171087" y="2535542"/>
                  <a:pt x="1150531" y="2535542"/>
                </a:cubicBezTo>
                <a:cubicBezTo>
                  <a:pt x="1129976" y="2535542"/>
                  <a:pt x="1111367" y="2524433"/>
                  <a:pt x="1097897" y="2506473"/>
                </a:cubicBezTo>
                <a:lnTo>
                  <a:pt x="1090274" y="2491397"/>
                </a:lnTo>
                <a:lnTo>
                  <a:pt x="1082650" y="2506473"/>
                </a:lnTo>
                <a:cubicBezTo>
                  <a:pt x="1069180" y="2524433"/>
                  <a:pt x="1050571" y="2535542"/>
                  <a:pt x="1030015" y="2535542"/>
                </a:cubicBezTo>
                <a:cubicBezTo>
                  <a:pt x="1009460" y="2535542"/>
                  <a:pt x="990851" y="2524433"/>
                  <a:pt x="977380" y="2506473"/>
                </a:cubicBezTo>
                <a:lnTo>
                  <a:pt x="969757" y="2491397"/>
                </a:lnTo>
                <a:lnTo>
                  <a:pt x="962134" y="2506473"/>
                </a:lnTo>
                <a:cubicBezTo>
                  <a:pt x="948663" y="2524433"/>
                  <a:pt x="930054" y="2535542"/>
                  <a:pt x="909499" y="2535542"/>
                </a:cubicBezTo>
                <a:cubicBezTo>
                  <a:pt x="888944" y="2535542"/>
                  <a:pt x="870335" y="2524433"/>
                  <a:pt x="856864" y="2506473"/>
                </a:cubicBezTo>
                <a:lnTo>
                  <a:pt x="849241" y="2491397"/>
                </a:lnTo>
                <a:lnTo>
                  <a:pt x="841618" y="2506473"/>
                </a:lnTo>
                <a:cubicBezTo>
                  <a:pt x="828147" y="2524433"/>
                  <a:pt x="809538" y="2535542"/>
                  <a:pt x="788983" y="2535542"/>
                </a:cubicBezTo>
                <a:cubicBezTo>
                  <a:pt x="768427" y="2535542"/>
                  <a:pt x="749818" y="2524433"/>
                  <a:pt x="736348" y="2506473"/>
                </a:cubicBezTo>
                <a:lnTo>
                  <a:pt x="728724" y="2491397"/>
                </a:lnTo>
                <a:lnTo>
                  <a:pt x="721101" y="2506473"/>
                </a:lnTo>
                <a:cubicBezTo>
                  <a:pt x="707631" y="2524433"/>
                  <a:pt x="689022" y="2535542"/>
                  <a:pt x="668466" y="2535542"/>
                </a:cubicBezTo>
                <a:cubicBezTo>
                  <a:pt x="647911" y="2535542"/>
                  <a:pt x="629302" y="2524433"/>
                  <a:pt x="615832" y="2506473"/>
                </a:cubicBezTo>
                <a:lnTo>
                  <a:pt x="608208" y="2491397"/>
                </a:lnTo>
                <a:lnTo>
                  <a:pt x="600585" y="2506473"/>
                </a:lnTo>
                <a:cubicBezTo>
                  <a:pt x="587115" y="2524433"/>
                  <a:pt x="568506" y="2535542"/>
                  <a:pt x="547950" y="2535542"/>
                </a:cubicBezTo>
                <a:cubicBezTo>
                  <a:pt x="527395" y="2535542"/>
                  <a:pt x="508786" y="2524433"/>
                  <a:pt x="495315" y="2506473"/>
                </a:cubicBezTo>
                <a:lnTo>
                  <a:pt x="487692" y="2491397"/>
                </a:lnTo>
                <a:lnTo>
                  <a:pt x="480069" y="2506473"/>
                </a:lnTo>
                <a:cubicBezTo>
                  <a:pt x="466598" y="2524433"/>
                  <a:pt x="447989" y="2535542"/>
                  <a:pt x="427434" y="2535542"/>
                </a:cubicBezTo>
                <a:cubicBezTo>
                  <a:pt x="406879" y="2535542"/>
                  <a:pt x="388270" y="2524433"/>
                  <a:pt x="374799" y="2506473"/>
                </a:cubicBezTo>
                <a:lnTo>
                  <a:pt x="367176" y="2491397"/>
                </a:lnTo>
                <a:lnTo>
                  <a:pt x="359553" y="2506473"/>
                </a:lnTo>
                <a:cubicBezTo>
                  <a:pt x="346082" y="2524433"/>
                  <a:pt x="327473" y="2535542"/>
                  <a:pt x="306918" y="2535542"/>
                </a:cubicBezTo>
                <a:cubicBezTo>
                  <a:pt x="286362" y="2535542"/>
                  <a:pt x="267753" y="2524433"/>
                  <a:pt x="254283" y="2506473"/>
                </a:cubicBezTo>
                <a:lnTo>
                  <a:pt x="246660" y="2491397"/>
                </a:lnTo>
                <a:lnTo>
                  <a:pt x="239036" y="2506473"/>
                </a:lnTo>
                <a:cubicBezTo>
                  <a:pt x="225566" y="2524433"/>
                  <a:pt x="206957" y="2535542"/>
                  <a:pt x="186401" y="2535542"/>
                </a:cubicBezTo>
                <a:cubicBezTo>
                  <a:pt x="165846" y="2535542"/>
                  <a:pt x="147237" y="2524433"/>
                  <a:pt x="133766" y="2506473"/>
                </a:cubicBezTo>
                <a:lnTo>
                  <a:pt x="126144" y="2491397"/>
                </a:lnTo>
                <a:lnTo>
                  <a:pt x="118520" y="2506473"/>
                </a:lnTo>
                <a:cubicBezTo>
                  <a:pt x="105049" y="2524433"/>
                  <a:pt x="86440" y="2535542"/>
                  <a:pt x="65885" y="2535542"/>
                </a:cubicBezTo>
                <a:cubicBezTo>
                  <a:pt x="45330" y="2535542"/>
                  <a:pt x="26721" y="2524433"/>
                  <a:pt x="13250" y="2506473"/>
                </a:cubicBezTo>
                <a:lnTo>
                  <a:pt x="5627" y="2491397"/>
                </a:lnTo>
                <a:lnTo>
                  <a:pt x="0" y="2502525"/>
                </a:lnTo>
                <a:lnTo>
                  <a:pt x="0" y="2476500"/>
                </a:lnTo>
                <a:lnTo>
                  <a:pt x="0" y="2471739"/>
                </a:lnTo>
                <a:lnTo>
                  <a:pt x="0" y="2138349"/>
                </a:lnTo>
                <a:lnTo>
                  <a:pt x="0" y="452966"/>
                </a:lnTo>
                <a:lnTo>
                  <a:pt x="0" y="338151"/>
                </a:lnTo>
                <a:cubicBezTo>
                  <a:pt x="0" y="151395"/>
                  <a:pt x="152313" y="0"/>
                  <a:pt x="340201" y="0"/>
                </a:cubicBezTo>
                <a:close/>
              </a:path>
            </a:pathLst>
          </a:custGeom>
          <a:solidFill>
            <a:schemeClr val="accent1"/>
          </a:solidFill>
          <a:ln>
            <a:noFill/>
          </a:ln>
        </p:spPr>
        <p:style>
          <a:lnRef idx="2">
            <a:srgbClr val="47B6E7">
              <a:shade val="50000"/>
            </a:srgbClr>
          </a:lnRef>
          <a:fillRef idx="1">
            <a:srgbClr val="47B6E7"/>
          </a:fillRef>
          <a:effectRef idx="0">
            <a:srgbClr val="47B6E7"/>
          </a:effectRef>
          <a:fontRef idx="minor">
            <a:srgbClr val="FFFFFF"/>
          </a:fontRef>
        </p:style>
        <p:txBody>
          <a:bodyPr lIns="151866" rIns="113900" bIns="75933" rtlCol="0" anchor="ctr">
            <a:normAutofit/>
          </a:bodyPr>
          <a:lstStyle/>
          <a:p>
            <a:pPr algn="ctr">
              <a:lnSpc>
                <a:spcPct val="150000"/>
              </a:lnSpc>
            </a:pPr>
            <a:r>
              <a:rPr lang="en-US" altLang="zh-CN" sz="1900" b="1" dirty="0">
                <a:solidFill>
                  <a:schemeClr val="lt1"/>
                </a:solidFill>
                <a:latin typeface="Times New Roman" panose="02020603050405020304" charset="0"/>
                <a:ea typeface="微软雅黑" panose="020B0503020204020204" pitchFamily="34" charset="-122"/>
              </a:rPr>
              <a:t>造成后果</a:t>
            </a:r>
            <a:endParaRPr lang="en-US" altLang="zh-CN" sz="1900" b="1" dirty="0">
              <a:solidFill>
                <a:schemeClr val="lt1"/>
              </a:solidFill>
              <a:latin typeface="Times New Roman" panose="02020603050405020304" charset="0"/>
              <a:ea typeface="微软雅黑" panose="020B0503020204020204" pitchFamily="34" charset="-122"/>
            </a:endParaRPr>
          </a:p>
        </p:txBody>
      </p:sp>
      <p:sp>
        <p:nvSpPr>
          <p:cNvPr id="18" name="椭圆 17"/>
          <p:cNvSpPr/>
          <p:nvPr>
            <p:custDataLst>
              <p:tags r:id="rId9"/>
            </p:custDataLst>
          </p:nvPr>
        </p:nvSpPr>
        <p:spPr>
          <a:xfrm>
            <a:off x="3353588" y="3297195"/>
            <a:ext cx="371455" cy="371455"/>
          </a:xfrm>
          <a:prstGeom prst="ellipse">
            <a:avLst/>
          </a:prstGeom>
          <a:solidFill>
            <a:schemeClr val="accent2"/>
          </a:solidFill>
          <a:ln>
            <a:noFill/>
          </a:ln>
        </p:spPr>
        <p:style>
          <a:lnRef idx="2">
            <a:srgbClr val="47B6E7">
              <a:shade val="50000"/>
            </a:srgbClr>
          </a:lnRef>
          <a:fillRef idx="1">
            <a:srgbClr val="47B6E7"/>
          </a:fillRef>
          <a:effectRef idx="0">
            <a:srgbClr val="47B6E7"/>
          </a:effectRef>
          <a:fontRef idx="minor">
            <a:srgbClr val="FFFFFF"/>
          </a:fontRef>
        </p:style>
        <p:txBody>
          <a:bodyPr rtlCol="0" anchor="ctr"/>
          <a:lstStyle/>
          <a:p>
            <a:pPr algn="ctr"/>
            <a:r>
              <a:rPr lang="en-US" altLang="zh-CN" sz="1320" b="1" dirty="0">
                <a:solidFill>
                  <a:schemeClr val="lt1"/>
                </a:solidFill>
                <a:latin typeface="Times New Roman" panose="02020603050405020304" charset="0"/>
                <a:ea typeface="微软雅黑" panose="020B0503020204020204" pitchFamily="34" charset="-122"/>
              </a:rPr>
              <a:t>B</a:t>
            </a:r>
            <a:endParaRPr lang="en-US" altLang="zh-CN" sz="1320" b="1" dirty="0">
              <a:solidFill>
                <a:schemeClr val="lt1"/>
              </a:solidFill>
              <a:latin typeface="Times New Roman" panose="02020603050405020304" charset="0"/>
              <a:ea typeface="微软雅黑" panose="020B0503020204020204" pitchFamily="34" charset="-122"/>
            </a:endParaRPr>
          </a:p>
        </p:txBody>
      </p:sp>
      <p:cxnSp>
        <p:nvCxnSpPr>
          <p:cNvPr id="31" name="直接连接符 30"/>
          <p:cNvCxnSpPr/>
          <p:nvPr>
            <p:custDataLst>
              <p:tags r:id="rId10"/>
            </p:custDataLst>
          </p:nvPr>
        </p:nvCxnSpPr>
        <p:spPr>
          <a:xfrm flipH="1" flipV="1">
            <a:off x="5368015" y="3638291"/>
            <a:ext cx="210729" cy="381277"/>
          </a:xfrm>
          <a:prstGeom prst="line">
            <a:avLst/>
          </a:prstGeom>
          <a:ln>
            <a:solidFill>
              <a:schemeClr val="accent2"/>
            </a:solidFill>
          </a:ln>
        </p:spPr>
        <p:style>
          <a:lnRef idx="1">
            <a:srgbClr val="47B6E7"/>
          </a:lnRef>
          <a:fillRef idx="0">
            <a:srgbClr val="47B6E7"/>
          </a:fillRef>
          <a:effectRef idx="0">
            <a:srgbClr val="47B6E7"/>
          </a:effectRef>
          <a:fontRef idx="minor">
            <a:srgbClr val="5F5F5F"/>
          </a:fontRef>
        </p:style>
      </p:cxnSp>
      <p:sp>
        <p:nvSpPr>
          <p:cNvPr id="32" name="任意多边形 31"/>
          <p:cNvSpPr/>
          <p:nvPr>
            <p:custDataLst>
              <p:tags r:id="rId11"/>
            </p:custDataLst>
          </p:nvPr>
        </p:nvSpPr>
        <p:spPr>
          <a:xfrm rot="1212810">
            <a:off x="5087638" y="4057070"/>
            <a:ext cx="1450102" cy="2325163"/>
          </a:xfrm>
          <a:custGeom>
            <a:avLst/>
            <a:gdLst>
              <a:gd name="connsiteX0" fmla="*/ 340586 w 1581151"/>
              <a:gd name="connsiteY0" fmla="*/ 50799 h 2535542"/>
              <a:gd name="connsiteX1" fmla="*/ 51108 w 1581151"/>
              <a:gd name="connsiteY1" fmla="*/ 338533 h 2535542"/>
              <a:gd name="connsiteX2" fmla="*/ 51108 w 1581151"/>
              <a:gd name="connsiteY2" fmla="*/ 402009 h 2535542"/>
              <a:gd name="connsiteX3" fmla="*/ 95955 w 1581151"/>
              <a:gd name="connsiteY3" fmla="*/ 402009 h 2535542"/>
              <a:gd name="connsiteX4" fmla="*/ 95955 w 1581151"/>
              <a:gd name="connsiteY4" fmla="*/ 366178 h 2535542"/>
              <a:gd name="connsiteX5" fmla="*/ 366134 w 1581151"/>
              <a:gd name="connsiteY5" fmla="*/ 97626 h 2535542"/>
              <a:gd name="connsiteX6" fmla="*/ 429627 w 1581151"/>
              <a:gd name="connsiteY6" fmla="*/ 97626 h 2535542"/>
              <a:gd name="connsiteX7" fmla="*/ 429627 w 1581151"/>
              <a:gd name="connsiteY7" fmla="*/ 50799 h 2535542"/>
              <a:gd name="connsiteX8" fmla="*/ 340201 w 1581151"/>
              <a:gd name="connsiteY8" fmla="*/ 0 h 2535542"/>
              <a:gd name="connsiteX9" fmla="*/ 599985 w 1581151"/>
              <a:gd name="connsiteY9" fmla="*/ 0 h 2535542"/>
              <a:gd name="connsiteX10" fmla="*/ 1240951 w 1581151"/>
              <a:gd name="connsiteY10" fmla="*/ 0 h 2535542"/>
              <a:gd name="connsiteX11" fmla="*/ 1581151 w 1581151"/>
              <a:gd name="connsiteY11" fmla="*/ 0 h 2535542"/>
              <a:gd name="connsiteX12" fmla="*/ 1581151 w 1581151"/>
              <a:gd name="connsiteY12" fmla="*/ 338151 h 2535542"/>
              <a:gd name="connsiteX13" fmla="*/ 1581151 w 1581151"/>
              <a:gd name="connsiteY13" fmla="*/ 452966 h 2535542"/>
              <a:gd name="connsiteX14" fmla="*/ 1581151 w 1581151"/>
              <a:gd name="connsiteY14" fmla="*/ 2023534 h 2535542"/>
              <a:gd name="connsiteX15" fmla="*/ 1581151 w 1581151"/>
              <a:gd name="connsiteY15" fmla="*/ 2138349 h 2535542"/>
              <a:gd name="connsiteX16" fmla="*/ 1581151 w 1581151"/>
              <a:gd name="connsiteY16" fmla="*/ 2476500 h 2535542"/>
              <a:gd name="connsiteX17" fmla="*/ 1579695 w 1581151"/>
              <a:gd name="connsiteY17" fmla="*/ 2476500 h 2535542"/>
              <a:gd name="connsiteX18" fmla="*/ 1553699 w 1581151"/>
              <a:gd name="connsiteY18" fmla="*/ 2518592 h 2535542"/>
              <a:gd name="connsiteX19" fmla="*/ 1512080 w 1581151"/>
              <a:gd name="connsiteY19" fmla="*/ 2535542 h 2535542"/>
              <a:gd name="connsiteX20" fmla="*/ 1459445 w 1581151"/>
              <a:gd name="connsiteY20" fmla="*/ 2506473 h 2535542"/>
              <a:gd name="connsiteX21" fmla="*/ 1451822 w 1581151"/>
              <a:gd name="connsiteY21" fmla="*/ 2491397 h 2535542"/>
              <a:gd name="connsiteX22" fmla="*/ 1444199 w 1581151"/>
              <a:gd name="connsiteY22" fmla="*/ 2506473 h 2535542"/>
              <a:gd name="connsiteX23" fmla="*/ 1391564 w 1581151"/>
              <a:gd name="connsiteY23" fmla="*/ 2535542 h 2535542"/>
              <a:gd name="connsiteX24" fmla="*/ 1338929 w 1581151"/>
              <a:gd name="connsiteY24" fmla="*/ 2506473 h 2535542"/>
              <a:gd name="connsiteX25" fmla="*/ 1331306 w 1581151"/>
              <a:gd name="connsiteY25" fmla="*/ 2491397 h 2535542"/>
              <a:gd name="connsiteX26" fmla="*/ 1323683 w 1581151"/>
              <a:gd name="connsiteY26" fmla="*/ 2506473 h 2535542"/>
              <a:gd name="connsiteX27" fmla="*/ 1271048 w 1581151"/>
              <a:gd name="connsiteY27" fmla="*/ 2535542 h 2535542"/>
              <a:gd name="connsiteX28" fmla="*/ 1218413 w 1581151"/>
              <a:gd name="connsiteY28" fmla="*/ 2506473 h 2535542"/>
              <a:gd name="connsiteX29" fmla="*/ 1210789 w 1581151"/>
              <a:gd name="connsiteY29" fmla="*/ 2491397 h 2535542"/>
              <a:gd name="connsiteX30" fmla="*/ 1203166 w 1581151"/>
              <a:gd name="connsiteY30" fmla="*/ 2506473 h 2535542"/>
              <a:gd name="connsiteX31" fmla="*/ 1150531 w 1581151"/>
              <a:gd name="connsiteY31" fmla="*/ 2535542 h 2535542"/>
              <a:gd name="connsiteX32" fmla="*/ 1097897 w 1581151"/>
              <a:gd name="connsiteY32" fmla="*/ 2506473 h 2535542"/>
              <a:gd name="connsiteX33" fmla="*/ 1090274 w 1581151"/>
              <a:gd name="connsiteY33" fmla="*/ 2491397 h 2535542"/>
              <a:gd name="connsiteX34" fmla="*/ 1082650 w 1581151"/>
              <a:gd name="connsiteY34" fmla="*/ 2506473 h 2535542"/>
              <a:gd name="connsiteX35" fmla="*/ 1030015 w 1581151"/>
              <a:gd name="connsiteY35" fmla="*/ 2535542 h 2535542"/>
              <a:gd name="connsiteX36" fmla="*/ 977380 w 1581151"/>
              <a:gd name="connsiteY36" fmla="*/ 2506473 h 2535542"/>
              <a:gd name="connsiteX37" fmla="*/ 969757 w 1581151"/>
              <a:gd name="connsiteY37" fmla="*/ 2491397 h 2535542"/>
              <a:gd name="connsiteX38" fmla="*/ 962134 w 1581151"/>
              <a:gd name="connsiteY38" fmla="*/ 2506473 h 2535542"/>
              <a:gd name="connsiteX39" fmla="*/ 909499 w 1581151"/>
              <a:gd name="connsiteY39" fmla="*/ 2535542 h 2535542"/>
              <a:gd name="connsiteX40" fmla="*/ 856864 w 1581151"/>
              <a:gd name="connsiteY40" fmla="*/ 2506473 h 2535542"/>
              <a:gd name="connsiteX41" fmla="*/ 849241 w 1581151"/>
              <a:gd name="connsiteY41" fmla="*/ 2491397 h 2535542"/>
              <a:gd name="connsiteX42" fmla="*/ 841618 w 1581151"/>
              <a:gd name="connsiteY42" fmla="*/ 2506473 h 2535542"/>
              <a:gd name="connsiteX43" fmla="*/ 788983 w 1581151"/>
              <a:gd name="connsiteY43" fmla="*/ 2535542 h 2535542"/>
              <a:gd name="connsiteX44" fmla="*/ 736348 w 1581151"/>
              <a:gd name="connsiteY44" fmla="*/ 2506473 h 2535542"/>
              <a:gd name="connsiteX45" fmla="*/ 728724 w 1581151"/>
              <a:gd name="connsiteY45" fmla="*/ 2491397 h 2535542"/>
              <a:gd name="connsiteX46" fmla="*/ 721101 w 1581151"/>
              <a:gd name="connsiteY46" fmla="*/ 2506473 h 2535542"/>
              <a:gd name="connsiteX47" fmla="*/ 668466 w 1581151"/>
              <a:gd name="connsiteY47" fmla="*/ 2535542 h 2535542"/>
              <a:gd name="connsiteX48" fmla="*/ 615832 w 1581151"/>
              <a:gd name="connsiteY48" fmla="*/ 2506473 h 2535542"/>
              <a:gd name="connsiteX49" fmla="*/ 608208 w 1581151"/>
              <a:gd name="connsiteY49" fmla="*/ 2491397 h 2535542"/>
              <a:gd name="connsiteX50" fmla="*/ 600585 w 1581151"/>
              <a:gd name="connsiteY50" fmla="*/ 2506473 h 2535542"/>
              <a:gd name="connsiteX51" fmla="*/ 547950 w 1581151"/>
              <a:gd name="connsiteY51" fmla="*/ 2535542 h 2535542"/>
              <a:gd name="connsiteX52" fmla="*/ 495315 w 1581151"/>
              <a:gd name="connsiteY52" fmla="*/ 2506473 h 2535542"/>
              <a:gd name="connsiteX53" fmla="*/ 487692 w 1581151"/>
              <a:gd name="connsiteY53" fmla="*/ 2491397 h 2535542"/>
              <a:gd name="connsiteX54" fmla="*/ 480069 w 1581151"/>
              <a:gd name="connsiteY54" fmla="*/ 2506473 h 2535542"/>
              <a:gd name="connsiteX55" fmla="*/ 427434 w 1581151"/>
              <a:gd name="connsiteY55" fmla="*/ 2535542 h 2535542"/>
              <a:gd name="connsiteX56" fmla="*/ 374799 w 1581151"/>
              <a:gd name="connsiteY56" fmla="*/ 2506473 h 2535542"/>
              <a:gd name="connsiteX57" fmla="*/ 367176 w 1581151"/>
              <a:gd name="connsiteY57" fmla="*/ 2491397 h 2535542"/>
              <a:gd name="connsiteX58" fmla="*/ 359553 w 1581151"/>
              <a:gd name="connsiteY58" fmla="*/ 2506473 h 2535542"/>
              <a:gd name="connsiteX59" fmla="*/ 306918 w 1581151"/>
              <a:gd name="connsiteY59" fmla="*/ 2535542 h 2535542"/>
              <a:gd name="connsiteX60" fmla="*/ 254283 w 1581151"/>
              <a:gd name="connsiteY60" fmla="*/ 2506473 h 2535542"/>
              <a:gd name="connsiteX61" fmla="*/ 246660 w 1581151"/>
              <a:gd name="connsiteY61" fmla="*/ 2491397 h 2535542"/>
              <a:gd name="connsiteX62" fmla="*/ 239036 w 1581151"/>
              <a:gd name="connsiteY62" fmla="*/ 2506473 h 2535542"/>
              <a:gd name="connsiteX63" fmla="*/ 186401 w 1581151"/>
              <a:gd name="connsiteY63" fmla="*/ 2535542 h 2535542"/>
              <a:gd name="connsiteX64" fmla="*/ 133766 w 1581151"/>
              <a:gd name="connsiteY64" fmla="*/ 2506473 h 2535542"/>
              <a:gd name="connsiteX65" fmla="*/ 126144 w 1581151"/>
              <a:gd name="connsiteY65" fmla="*/ 2491397 h 2535542"/>
              <a:gd name="connsiteX66" fmla="*/ 118520 w 1581151"/>
              <a:gd name="connsiteY66" fmla="*/ 2506473 h 2535542"/>
              <a:gd name="connsiteX67" fmla="*/ 65885 w 1581151"/>
              <a:gd name="connsiteY67" fmla="*/ 2535542 h 2535542"/>
              <a:gd name="connsiteX68" fmla="*/ 13250 w 1581151"/>
              <a:gd name="connsiteY68" fmla="*/ 2506473 h 2535542"/>
              <a:gd name="connsiteX69" fmla="*/ 5627 w 1581151"/>
              <a:gd name="connsiteY69" fmla="*/ 2491397 h 2535542"/>
              <a:gd name="connsiteX70" fmla="*/ 0 w 1581151"/>
              <a:gd name="connsiteY70" fmla="*/ 2502525 h 2535542"/>
              <a:gd name="connsiteX71" fmla="*/ 0 w 1581151"/>
              <a:gd name="connsiteY71" fmla="*/ 2476500 h 2535542"/>
              <a:gd name="connsiteX72" fmla="*/ 0 w 1581151"/>
              <a:gd name="connsiteY72" fmla="*/ 2471739 h 2535542"/>
              <a:gd name="connsiteX73" fmla="*/ 0 w 1581151"/>
              <a:gd name="connsiteY73" fmla="*/ 2138349 h 2535542"/>
              <a:gd name="connsiteX74" fmla="*/ 0 w 1581151"/>
              <a:gd name="connsiteY74" fmla="*/ 452966 h 2535542"/>
              <a:gd name="connsiteX75" fmla="*/ 0 w 1581151"/>
              <a:gd name="connsiteY75" fmla="*/ 338151 h 2535542"/>
              <a:gd name="connsiteX76" fmla="*/ 340201 w 1581151"/>
              <a:gd name="connsiteY76" fmla="*/ 0 h 2535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581151" h="2535542">
                <a:moveTo>
                  <a:pt x="340586" y="50799"/>
                </a:moveTo>
                <a:cubicBezTo>
                  <a:pt x="180711" y="50799"/>
                  <a:pt x="51108" y="179622"/>
                  <a:pt x="51108" y="338533"/>
                </a:cubicBezTo>
                <a:lnTo>
                  <a:pt x="51108" y="402009"/>
                </a:lnTo>
                <a:lnTo>
                  <a:pt x="95955" y="402009"/>
                </a:lnTo>
                <a:lnTo>
                  <a:pt x="95955" y="366178"/>
                </a:lnTo>
                <a:cubicBezTo>
                  <a:pt x="95955" y="217861"/>
                  <a:pt x="216917" y="97626"/>
                  <a:pt x="366134" y="97626"/>
                </a:cubicBezTo>
                <a:lnTo>
                  <a:pt x="429627" y="97626"/>
                </a:lnTo>
                <a:lnTo>
                  <a:pt x="429627" y="50799"/>
                </a:lnTo>
                <a:close/>
                <a:moveTo>
                  <a:pt x="340201" y="0"/>
                </a:moveTo>
                <a:lnTo>
                  <a:pt x="599985" y="0"/>
                </a:lnTo>
                <a:lnTo>
                  <a:pt x="1240951" y="0"/>
                </a:lnTo>
                <a:lnTo>
                  <a:pt x="1581151" y="0"/>
                </a:lnTo>
                <a:lnTo>
                  <a:pt x="1581151" y="338151"/>
                </a:lnTo>
                <a:lnTo>
                  <a:pt x="1581151" y="452966"/>
                </a:lnTo>
                <a:lnTo>
                  <a:pt x="1581151" y="2023534"/>
                </a:lnTo>
                <a:lnTo>
                  <a:pt x="1581151" y="2138349"/>
                </a:lnTo>
                <a:lnTo>
                  <a:pt x="1581151" y="2476500"/>
                </a:lnTo>
                <a:lnTo>
                  <a:pt x="1579695" y="2476500"/>
                </a:lnTo>
                <a:lnTo>
                  <a:pt x="1553699" y="2518592"/>
                </a:lnTo>
                <a:cubicBezTo>
                  <a:pt x="1541819" y="2529294"/>
                  <a:pt x="1527497" y="2535542"/>
                  <a:pt x="1512080" y="2535542"/>
                </a:cubicBezTo>
                <a:cubicBezTo>
                  <a:pt x="1491525" y="2535542"/>
                  <a:pt x="1472916" y="2524433"/>
                  <a:pt x="1459445" y="2506473"/>
                </a:cubicBezTo>
                <a:lnTo>
                  <a:pt x="1451822" y="2491397"/>
                </a:lnTo>
                <a:lnTo>
                  <a:pt x="1444199" y="2506473"/>
                </a:lnTo>
                <a:cubicBezTo>
                  <a:pt x="1430728" y="2524433"/>
                  <a:pt x="1412119" y="2535542"/>
                  <a:pt x="1391564" y="2535542"/>
                </a:cubicBezTo>
                <a:cubicBezTo>
                  <a:pt x="1371009" y="2535542"/>
                  <a:pt x="1352400" y="2524433"/>
                  <a:pt x="1338929" y="2506473"/>
                </a:cubicBezTo>
                <a:lnTo>
                  <a:pt x="1331306" y="2491397"/>
                </a:lnTo>
                <a:lnTo>
                  <a:pt x="1323683" y="2506473"/>
                </a:lnTo>
                <a:cubicBezTo>
                  <a:pt x="1310212" y="2524433"/>
                  <a:pt x="1291603" y="2535542"/>
                  <a:pt x="1271048" y="2535542"/>
                </a:cubicBezTo>
                <a:cubicBezTo>
                  <a:pt x="1250492" y="2535542"/>
                  <a:pt x="1231883" y="2524433"/>
                  <a:pt x="1218413" y="2506473"/>
                </a:cubicBezTo>
                <a:lnTo>
                  <a:pt x="1210789" y="2491397"/>
                </a:lnTo>
                <a:lnTo>
                  <a:pt x="1203166" y="2506473"/>
                </a:lnTo>
                <a:cubicBezTo>
                  <a:pt x="1189696" y="2524433"/>
                  <a:pt x="1171087" y="2535542"/>
                  <a:pt x="1150531" y="2535542"/>
                </a:cubicBezTo>
                <a:cubicBezTo>
                  <a:pt x="1129976" y="2535542"/>
                  <a:pt x="1111367" y="2524433"/>
                  <a:pt x="1097897" y="2506473"/>
                </a:cubicBezTo>
                <a:lnTo>
                  <a:pt x="1090274" y="2491397"/>
                </a:lnTo>
                <a:lnTo>
                  <a:pt x="1082650" y="2506473"/>
                </a:lnTo>
                <a:cubicBezTo>
                  <a:pt x="1069180" y="2524433"/>
                  <a:pt x="1050571" y="2535542"/>
                  <a:pt x="1030015" y="2535542"/>
                </a:cubicBezTo>
                <a:cubicBezTo>
                  <a:pt x="1009460" y="2535542"/>
                  <a:pt x="990851" y="2524433"/>
                  <a:pt x="977380" y="2506473"/>
                </a:cubicBezTo>
                <a:lnTo>
                  <a:pt x="969757" y="2491397"/>
                </a:lnTo>
                <a:lnTo>
                  <a:pt x="962134" y="2506473"/>
                </a:lnTo>
                <a:cubicBezTo>
                  <a:pt x="948663" y="2524433"/>
                  <a:pt x="930054" y="2535542"/>
                  <a:pt x="909499" y="2535542"/>
                </a:cubicBezTo>
                <a:cubicBezTo>
                  <a:pt x="888944" y="2535542"/>
                  <a:pt x="870335" y="2524433"/>
                  <a:pt x="856864" y="2506473"/>
                </a:cubicBezTo>
                <a:lnTo>
                  <a:pt x="849241" y="2491397"/>
                </a:lnTo>
                <a:lnTo>
                  <a:pt x="841618" y="2506473"/>
                </a:lnTo>
                <a:cubicBezTo>
                  <a:pt x="828147" y="2524433"/>
                  <a:pt x="809538" y="2535542"/>
                  <a:pt x="788983" y="2535542"/>
                </a:cubicBezTo>
                <a:cubicBezTo>
                  <a:pt x="768427" y="2535542"/>
                  <a:pt x="749818" y="2524433"/>
                  <a:pt x="736348" y="2506473"/>
                </a:cubicBezTo>
                <a:lnTo>
                  <a:pt x="728724" y="2491397"/>
                </a:lnTo>
                <a:lnTo>
                  <a:pt x="721101" y="2506473"/>
                </a:lnTo>
                <a:cubicBezTo>
                  <a:pt x="707631" y="2524433"/>
                  <a:pt x="689022" y="2535542"/>
                  <a:pt x="668466" y="2535542"/>
                </a:cubicBezTo>
                <a:cubicBezTo>
                  <a:pt x="647911" y="2535542"/>
                  <a:pt x="629302" y="2524433"/>
                  <a:pt x="615832" y="2506473"/>
                </a:cubicBezTo>
                <a:lnTo>
                  <a:pt x="608208" y="2491397"/>
                </a:lnTo>
                <a:lnTo>
                  <a:pt x="600585" y="2506473"/>
                </a:lnTo>
                <a:cubicBezTo>
                  <a:pt x="587115" y="2524433"/>
                  <a:pt x="568506" y="2535542"/>
                  <a:pt x="547950" y="2535542"/>
                </a:cubicBezTo>
                <a:cubicBezTo>
                  <a:pt x="527395" y="2535542"/>
                  <a:pt x="508786" y="2524433"/>
                  <a:pt x="495315" y="2506473"/>
                </a:cubicBezTo>
                <a:lnTo>
                  <a:pt x="487692" y="2491397"/>
                </a:lnTo>
                <a:lnTo>
                  <a:pt x="480069" y="2506473"/>
                </a:lnTo>
                <a:cubicBezTo>
                  <a:pt x="466598" y="2524433"/>
                  <a:pt x="447989" y="2535542"/>
                  <a:pt x="427434" y="2535542"/>
                </a:cubicBezTo>
                <a:cubicBezTo>
                  <a:pt x="406879" y="2535542"/>
                  <a:pt x="388270" y="2524433"/>
                  <a:pt x="374799" y="2506473"/>
                </a:cubicBezTo>
                <a:lnTo>
                  <a:pt x="367176" y="2491397"/>
                </a:lnTo>
                <a:lnTo>
                  <a:pt x="359553" y="2506473"/>
                </a:lnTo>
                <a:cubicBezTo>
                  <a:pt x="346082" y="2524433"/>
                  <a:pt x="327473" y="2535542"/>
                  <a:pt x="306918" y="2535542"/>
                </a:cubicBezTo>
                <a:cubicBezTo>
                  <a:pt x="286362" y="2535542"/>
                  <a:pt x="267753" y="2524433"/>
                  <a:pt x="254283" y="2506473"/>
                </a:cubicBezTo>
                <a:lnTo>
                  <a:pt x="246660" y="2491397"/>
                </a:lnTo>
                <a:lnTo>
                  <a:pt x="239036" y="2506473"/>
                </a:lnTo>
                <a:cubicBezTo>
                  <a:pt x="225566" y="2524433"/>
                  <a:pt x="206957" y="2535542"/>
                  <a:pt x="186401" y="2535542"/>
                </a:cubicBezTo>
                <a:cubicBezTo>
                  <a:pt x="165846" y="2535542"/>
                  <a:pt x="147237" y="2524433"/>
                  <a:pt x="133766" y="2506473"/>
                </a:cubicBezTo>
                <a:lnTo>
                  <a:pt x="126144" y="2491397"/>
                </a:lnTo>
                <a:lnTo>
                  <a:pt x="118520" y="2506473"/>
                </a:lnTo>
                <a:cubicBezTo>
                  <a:pt x="105049" y="2524433"/>
                  <a:pt x="86440" y="2535542"/>
                  <a:pt x="65885" y="2535542"/>
                </a:cubicBezTo>
                <a:cubicBezTo>
                  <a:pt x="45330" y="2535542"/>
                  <a:pt x="26721" y="2524433"/>
                  <a:pt x="13250" y="2506473"/>
                </a:cubicBezTo>
                <a:lnTo>
                  <a:pt x="5627" y="2491397"/>
                </a:lnTo>
                <a:lnTo>
                  <a:pt x="0" y="2502525"/>
                </a:lnTo>
                <a:lnTo>
                  <a:pt x="0" y="2476500"/>
                </a:lnTo>
                <a:lnTo>
                  <a:pt x="0" y="2471739"/>
                </a:lnTo>
                <a:lnTo>
                  <a:pt x="0" y="2138349"/>
                </a:lnTo>
                <a:lnTo>
                  <a:pt x="0" y="452966"/>
                </a:lnTo>
                <a:lnTo>
                  <a:pt x="0" y="338151"/>
                </a:lnTo>
                <a:cubicBezTo>
                  <a:pt x="0" y="151395"/>
                  <a:pt x="152313" y="0"/>
                  <a:pt x="340201" y="0"/>
                </a:cubicBezTo>
                <a:close/>
              </a:path>
            </a:pathLst>
          </a:custGeom>
          <a:solidFill>
            <a:schemeClr val="accent1"/>
          </a:solidFill>
          <a:ln>
            <a:noFill/>
          </a:ln>
        </p:spPr>
        <p:style>
          <a:lnRef idx="2">
            <a:srgbClr val="47B6E7">
              <a:shade val="50000"/>
            </a:srgbClr>
          </a:lnRef>
          <a:fillRef idx="1">
            <a:srgbClr val="47B6E7"/>
          </a:fillRef>
          <a:effectRef idx="0">
            <a:srgbClr val="47B6E7"/>
          </a:effectRef>
          <a:fontRef idx="minor">
            <a:srgbClr val="FFFFFF"/>
          </a:fontRef>
        </p:style>
        <p:txBody>
          <a:bodyPr lIns="151866" rIns="113900" bIns="75933" rtlCol="0" anchor="ctr">
            <a:normAutofit/>
          </a:bodyPr>
          <a:lstStyle/>
          <a:p>
            <a:pPr algn="ctr">
              <a:lnSpc>
                <a:spcPct val="150000"/>
              </a:lnSpc>
            </a:pPr>
            <a:r>
              <a:rPr lang="en-US" altLang="zh-CN" sz="1900" b="1" dirty="0">
                <a:solidFill>
                  <a:schemeClr val="lt1"/>
                </a:solidFill>
                <a:latin typeface="Times New Roman" panose="02020603050405020304" charset="0"/>
                <a:ea typeface="微软雅黑" panose="020B0503020204020204" pitchFamily="34" charset="-122"/>
              </a:rPr>
              <a:t> 发生原因</a:t>
            </a:r>
            <a:endParaRPr lang="en-US" altLang="zh-CN" sz="1900" b="1" dirty="0">
              <a:solidFill>
                <a:schemeClr val="lt1"/>
              </a:solidFill>
              <a:latin typeface="Times New Roman" panose="02020603050405020304" charset="0"/>
              <a:ea typeface="微软雅黑" panose="020B0503020204020204" pitchFamily="34" charset="-122"/>
            </a:endParaRPr>
          </a:p>
        </p:txBody>
      </p:sp>
      <p:sp>
        <p:nvSpPr>
          <p:cNvPr id="36" name="椭圆 35"/>
          <p:cNvSpPr/>
          <p:nvPr>
            <p:custDataLst>
              <p:tags r:id="rId12"/>
            </p:custDataLst>
          </p:nvPr>
        </p:nvSpPr>
        <p:spPr>
          <a:xfrm>
            <a:off x="5111747" y="3297195"/>
            <a:ext cx="371455" cy="371455"/>
          </a:xfrm>
          <a:prstGeom prst="ellipse">
            <a:avLst/>
          </a:prstGeom>
          <a:solidFill>
            <a:schemeClr val="accent2"/>
          </a:solidFill>
          <a:ln>
            <a:noFill/>
          </a:ln>
        </p:spPr>
        <p:style>
          <a:lnRef idx="2">
            <a:srgbClr val="47B6E7">
              <a:shade val="50000"/>
            </a:srgbClr>
          </a:lnRef>
          <a:fillRef idx="1">
            <a:srgbClr val="47B6E7"/>
          </a:fillRef>
          <a:effectRef idx="0">
            <a:srgbClr val="47B6E7"/>
          </a:effectRef>
          <a:fontRef idx="minor">
            <a:srgbClr val="FFFFFF"/>
          </a:fontRef>
        </p:style>
        <p:txBody>
          <a:bodyPr rtlCol="0" anchor="ctr"/>
          <a:lstStyle/>
          <a:p>
            <a:pPr algn="ctr"/>
            <a:r>
              <a:rPr lang="en-US" altLang="zh-CN" sz="1320" b="1" dirty="0">
                <a:solidFill>
                  <a:schemeClr val="lt1"/>
                </a:solidFill>
                <a:latin typeface="Times New Roman" panose="02020603050405020304" charset="0"/>
                <a:ea typeface="微软雅黑" panose="020B0503020204020204" pitchFamily="34" charset="-122"/>
              </a:rPr>
              <a:t>C</a:t>
            </a:r>
            <a:endParaRPr lang="en-US" altLang="zh-CN" sz="1320" b="1" dirty="0">
              <a:solidFill>
                <a:schemeClr val="lt1"/>
              </a:solidFill>
              <a:latin typeface="Times New Roman" panose="02020603050405020304" charset="0"/>
              <a:ea typeface="微软雅黑" panose="020B0503020204020204" pitchFamily="34" charset="-122"/>
            </a:endParaRPr>
          </a:p>
        </p:txBody>
      </p:sp>
      <p:cxnSp>
        <p:nvCxnSpPr>
          <p:cNvPr id="43" name="直接连接符 42"/>
          <p:cNvCxnSpPr/>
          <p:nvPr>
            <p:custDataLst>
              <p:tags r:id="rId13"/>
            </p:custDataLst>
          </p:nvPr>
        </p:nvCxnSpPr>
        <p:spPr>
          <a:xfrm flipH="1" flipV="1">
            <a:off x="7125281" y="3638291"/>
            <a:ext cx="210729" cy="381277"/>
          </a:xfrm>
          <a:prstGeom prst="line">
            <a:avLst/>
          </a:prstGeom>
          <a:ln>
            <a:solidFill>
              <a:schemeClr val="accent2"/>
            </a:solidFill>
          </a:ln>
        </p:spPr>
        <p:style>
          <a:lnRef idx="1">
            <a:srgbClr val="47B6E7"/>
          </a:lnRef>
          <a:fillRef idx="0">
            <a:srgbClr val="47B6E7"/>
          </a:fillRef>
          <a:effectRef idx="0">
            <a:srgbClr val="47B6E7"/>
          </a:effectRef>
          <a:fontRef idx="minor">
            <a:srgbClr val="5F5F5F"/>
          </a:fontRef>
        </p:style>
      </p:cxnSp>
      <p:sp>
        <p:nvSpPr>
          <p:cNvPr id="47" name="任意多边形 46"/>
          <p:cNvSpPr/>
          <p:nvPr>
            <p:custDataLst>
              <p:tags r:id="rId14"/>
            </p:custDataLst>
          </p:nvPr>
        </p:nvSpPr>
        <p:spPr>
          <a:xfrm rot="1212810">
            <a:off x="6844904" y="4057070"/>
            <a:ext cx="1450102" cy="2325163"/>
          </a:xfrm>
          <a:custGeom>
            <a:avLst/>
            <a:gdLst>
              <a:gd name="connsiteX0" fmla="*/ 340586 w 1581151"/>
              <a:gd name="connsiteY0" fmla="*/ 50799 h 2535542"/>
              <a:gd name="connsiteX1" fmla="*/ 51108 w 1581151"/>
              <a:gd name="connsiteY1" fmla="*/ 338533 h 2535542"/>
              <a:gd name="connsiteX2" fmla="*/ 51108 w 1581151"/>
              <a:gd name="connsiteY2" fmla="*/ 402009 h 2535542"/>
              <a:gd name="connsiteX3" fmla="*/ 95955 w 1581151"/>
              <a:gd name="connsiteY3" fmla="*/ 402009 h 2535542"/>
              <a:gd name="connsiteX4" fmla="*/ 95955 w 1581151"/>
              <a:gd name="connsiteY4" fmla="*/ 366178 h 2535542"/>
              <a:gd name="connsiteX5" fmla="*/ 366134 w 1581151"/>
              <a:gd name="connsiteY5" fmla="*/ 97626 h 2535542"/>
              <a:gd name="connsiteX6" fmla="*/ 429627 w 1581151"/>
              <a:gd name="connsiteY6" fmla="*/ 97626 h 2535542"/>
              <a:gd name="connsiteX7" fmla="*/ 429627 w 1581151"/>
              <a:gd name="connsiteY7" fmla="*/ 50799 h 2535542"/>
              <a:gd name="connsiteX8" fmla="*/ 340201 w 1581151"/>
              <a:gd name="connsiteY8" fmla="*/ 0 h 2535542"/>
              <a:gd name="connsiteX9" fmla="*/ 599985 w 1581151"/>
              <a:gd name="connsiteY9" fmla="*/ 0 h 2535542"/>
              <a:gd name="connsiteX10" fmla="*/ 1240951 w 1581151"/>
              <a:gd name="connsiteY10" fmla="*/ 0 h 2535542"/>
              <a:gd name="connsiteX11" fmla="*/ 1581151 w 1581151"/>
              <a:gd name="connsiteY11" fmla="*/ 0 h 2535542"/>
              <a:gd name="connsiteX12" fmla="*/ 1581151 w 1581151"/>
              <a:gd name="connsiteY12" fmla="*/ 338151 h 2535542"/>
              <a:gd name="connsiteX13" fmla="*/ 1581151 w 1581151"/>
              <a:gd name="connsiteY13" fmla="*/ 452966 h 2535542"/>
              <a:gd name="connsiteX14" fmla="*/ 1581151 w 1581151"/>
              <a:gd name="connsiteY14" fmla="*/ 2023534 h 2535542"/>
              <a:gd name="connsiteX15" fmla="*/ 1581151 w 1581151"/>
              <a:gd name="connsiteY15" fmla="*/ 2138349 h 2535542"/>
              <a:gd name="connsiteX16" fmla="*/ 1581151 w 1581151"/>
              <a:gd name="connsiteY16" fmla="*/ 2476500 h 2535542"/>
              <a:gd name="connsiteX17" fmla="*/ 1579695 w 1581151"/>
              <a:gd name="connsiteY17" fmla="*/ 2476500 h 2535542"/>
              <a:gd name="connsiteX18" fmla="*/ 1553699 w 1581151"/>
              <a:gd name="connsiteY18" fmla="*/ 2518592 h 2535542"/>
              <a:gd name="connsiteX19" fmla="*/ 1512080 w 1581151"/>
              <a:gd name="connsiteY19" fmla="*/ 2535542 h 2535542"/>
              <a:gd name="connsiteX20" fmla="*/ 1459445 w 1581151"/>
              <a:gd name="connsiteY20" fmla="*/ 2506473 h 2535542"/>
              <a:gd name="connsiteX21" fmla="*/ 1451822 w 1581151"/>
              <a:gd name="connsiteY21" fmla="*/ 2491397 h 2535542"/>
              <a:gd name="connsiteX22" fmla="*/ 1444199 w 1581151"/>
              <a:gd name="connsiteY22" fmla="*/ 2506473 h 2535542"/>
              <a:gd name="connsiteX23" fmla="*/ 1391564 w 1581151"/>
              <a:gd name="connsiteY23" fmla="*/ 2535542 h 2535542"/>
              <a:gd name="connsiteX24" fmla="*/ 1338929 w 1581151"/>
              <a:gd name="connsiteY24" fmla="*/ 2506473 h 2535542"/>
              <a:gd name="connsiteX25" fmla="*/ 1331306 w 1581151"/>
              <a:gd name="connsiteY25" fmla="*/ 2491397 h 2535542"/>
              <a:gd name="connsiteX26" fmla="*/ 1323683 w 1581151"/>
              <a:gd name="connsiteY26" fmla="*/ 2506473 h 2535542"/>
              <a:gd name="connsiteX27" fmla="*/ 1271048 w 1581151"/>
              <a:gd name="connsiteY27" fmla="*/ 2535542 h 2535542"/>
              <a:gd name="connsiteX28" fmla="*/ 1218413 w 1581151"/>
              <a:gd name="connsiteY28" fmla="*/ 2506473 h 2535542"/>
              <a:gd name="connsiteX29" fmla="*/ 1210789 w 1581151"/>
              <a:gd name="connsiteY29" fmla="*/ 2491397 h 2535542"/>
              <a:gd name="connsiteX30" fmla="*/ 1203166 w 1581151"/>
              <a:gd name="connsiteY30" fmla="*/ 2506473 h 2535542"/>
              <a:gd name="connsiteX31" fmla="*/ 1150531 w 1581151"/>
              <a:gd name="connsiteY31" fmla="*/ 2535542 h 2535542"/>
              <a:gd name="connsiteX32" fmla="*/ 1097897 w 1581151"/>
              <a:gd name="connsiteY32" fmla="*/ 2506473 h 2535542"/>
              <a:gd name="connsiteX33" fmla="*/ 1090274 w 1581151"/>
              <a:gd name="connsiteY33" fmla="*/ 2491397 h 2535542"/>
              <a:gd name="connsiteX34" fmla="*/ 1082650 w 1581151"/>
              <a:gd name="connsiteY34" fmla="*/ 2506473 h 2535542"/>
              <a:gd name="connsiteX35" fmla="*/ 1030015 w 1581151"/>
              <a:gd name="connsiteY35" fmla="*/ 2535542 h 2535542"/>
              <a:gd name="connsiteX36" fmla="*/ 977380 w 1581151"/>
              <a:gd name="connsiteY36" fmla="*/ 2506473 h 2535542"/>
              <a:gd name="connsiteX37" fmla="*/ 969757 w 1581151"/>
              <a:gd name="connsiteY37" fmla="*/ 2491397 h 2535542"/>
              <a:gd name="connsiteX38" fmla="*/ 962134 w 1581151"/>
              <a:gd name="connsiteY38" fmla="*/ 2506473 h 2535542"/>
              <a:gd name="connsiteX39" fmla="*/ 909499 w 1581151"/>
              <a:gd name="connsiteY39" fmla="*/ 2535542 h 2535542"/>
              <a:gd name="connsiteX40" fmla="*/ 856864 w 1581151"/>
              <a:gd name="connsiteY40" fmla="*/ 2506473 h 2535542"/>
              <a:gd name="connsiteX41" fmla="*/ 849241 w 1581151"/>
              <a:gd name="connsiteY41" fmla="*/ 2491397 h 2535542"/>
              <a:gd name="connsiteX42" fmla="*/ 841618 w 1581151"/>
              <a:gd name="connsiteY42" fmla="*/ 2506473 h 2535542"/>
              <a:gd name="connsiteX43" fmla="*/ 788983 w 1581151"/>
              <a:gd name="connsiteY43" fmla="*/ 2535542 h 2535542"/>
              <a:gd name="connsiteX44" fmla="*/ 736348 w 1581151"/>
              <a:gd name="connsiteY44" fmla="*/ 2506473 h 2535542"/>
              <a:gd name="connsiteX45" fmla="*/ 728724 w 1581151"/>
              <a:gd name="connsiteY45" fmla="*/ 2491397 h 2535542"/>
              <a:gd name="connsiteX46" fmla="*/ 721101 w 1581151"/>
              <a:gd name="connsiteY46" fmla="*/ 2506473 h 2535542"/>
              <a:gd name="connsiteX47" fmla="*/ 668466 w 1581151"/>
              <a:gd name="connsiteY47" fmla="*/ 2535542 h 2535542"/>
              <a:gd name="connsiteX48" fmla="*/ 615832 w 1581151"/>
              <a:gd name="connsiteY48" fmla="*/ 2506473 h 2535542"/>
              <a:gd name="connsiteX49" fmla="*/ 608208 w 1581151"/>
              <a:gd name="connsiteY49" fmla="*/ 2491397 h 2535542"/>
              <a:gd name="connsiteX50" fmla="*/ 600585 w 1581151"/>
              <a:gd name="connsiteY50" fmla="*/ 2506473 h 2535542"/>
              <a:gd name="connsiteX51" fmla="*/ 547950 w 1581151"/>
              <a:gd name="connsiteY51" fmla="*/ 2535542 h 2535542"/>
              <a:gd name="connsiteX52" fmla="*/ 495315 w 1581151"/>
              <a:gd name="connsiteY52" fmla="*/ 2506473 h 2535542"/>
              <a:gd name="connsiteX53" fmla="*/ 487692 w 1581151"/>
              <a:gd name="connsiteY53" fmla="*/ 2491397 h 2535542"/>
              <a:gd name="connsiteX54" fmla="*/ 480069 w 1581151"/>
              <a:gd name="connsiteY54" fmla="*/ 2506473 h 2535542"/>
              <a:gd name="connsiteX55" fmla="*/ 427434 w 1581151"/>
              <a:gd name="connsiteY55" fmla="*/ 2535542 h 2535542"/>
              <a:gd name="connsiteX56" fmla="*/ 374799 w 1581151"/>
              <a:gd name="connsiteY56" fmla="*/ 2506473 h 2535542"/>
              <a:gd name="connsiteX57" fmla="*/ 367176 w 1581151"/>
              <a:gd name="connsiteY57" fmla="*/ 2491397 h 2535542"/>
              <a:gd name="connsiteX58" fmla="*/ 359553 w 1581151"/>
              <a:gd name="connsiteY58" fmla="*/ 2506473 h 2535542"/>
              <a:gd name="connsiteX59" fmla="*/ 306918 w 1581151"/>
              <a:gd name="connsiteY59" fmla="*/ 2535542 h 2535542"/>
              <a:gd name="connsiteX60" fmla="*/ 254283 w 1581151"/>
              <a:gd name="connsiteY60" fmla="*/ 2506473 h 2535542"/>
              <a:gd name="connsiteX61" fmla="*/ 246660 w 1581151"/>
              <a:gd name="connsiteY61" fmla="*/ 2491397 h 2535542"/>
              <a:gd name="connsiteX62" fmla="*/ 239036 w 1581151"/>
              <a:gd name="connsiteY62" fmla="*/ 2506473 h 2535542"/>
              <a:gd name="connsiteX63" fmla="*/ 186401 w 1581151"/>
              <a:gd name="connsiteY63" fmla="*/ 2535542 h 2535542"/>
              <a:gd name="connsiteX64" fmla="*/ 133766 w 1581151"/>
              <a:gd name="connsiteY64" fmla="*/ 2506473 h 2535542"/>
              <a:gd name="connsiteX65" fmla="*/ 126144 w 1581151"/>
              <a:gd name="connsiteY65" fmla="*/ 2491397 h 2535542"/>
              <a:gd name="connsiteX66" fmla="*/ 118520 w 1581151"/>
              <a:gd name="connsiteY66" fmla="*/ 2506473 h 2535542"/>
              <a:gd name="connsiteX67" fmla="*/ 65885 w 1581151"/>
              <a:gd name="connsiteY67" fmla="*/ 2535542 h 2535542"/>
              <a:gd name="connsiteX68" fmla="*/ 13250 w 1581151"/>
              <a:gd name="connsiteY68" fmla="*/ 2506473 h 2535542"/>
              <a:gd name="connsiteX69" fmla="*/ 5627 w 1581151"/>
              <a:gd name="connsiteY69" fmla="*/ 2491397 h 2535542"/>
              <a:gd name="connsiteX70" fmla="*/ 0 w 1581151"/>
              <a:gd name="connsiteY70" fmla="*/ 2502525 h 2535542"/>
              <a:gd name="connsiteX71" fmla="*/ 0 w 1581151"/>
              <a:gd name="connsiteY71" fmla="*/ 2476500 h 2535542"/>
              <a:gd name="connsiteX72" fmla="*/ 0 w 1581151"/>
              <a:gd name="connsiteY72" fmla="*/ 2471739 h 2535542"/>
              <a:gd name="connsiteX73" fmla="*/ 0 w 1581151"/>
              <a:gd name="connsiteY73" fmla="*/ 2138349 h 2535542"/>
              <a:gd name="connsiteX74" fmla="*/ 0 w 1581151"/>
              <a:gd name="connsiteY74" fmla="*/ 452966 h 2535542"/>
              <a:gd name="connsiteX75" fmla="*/ 0 w 1581151"/>
              <a:gd name="connsiteY75" fmla="*/ 338151 h 2535542"/>
              <a:gd name="connsiteX76" fmla="*/ 340201 w 1581151"/>
              <a:gd name="connsiteY76" fmla="*/ 0 h 2535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581151" h="2535542">
                <a:moveTo>
                  <a:pt x="340586" y="50799"/>
                </a:moveTo>
                <a:cubicBezTo>
                  <a:pt x="180711" y="50799"/>
                  <a:pt x="51108" y="179622"/>
                  <a:pt x="51108" y="338533"/>
                </a:cubicBezTo>
                <a:lnTo>
                  <a:pt x="51108" y="402009"/>
                </a:lnTo>
                <a:lnTo>
                  <a:pt x="95955" y="402009"/>
                </a:lnTo>
                <a:lnTo>
                  <a:pt x="95955" y="366178"/>
                </a:lnTo>
                <a:cubicBezTo>
                  <a:pt x="95955" y="217861"/>
                  <a:pt x="216917" y="97626"/>
                  <a:pt x="366134" y="97626"/>
                </a:cubicBezTo>
                <a:lnTo>
                  <a:pt x="429627" y="97626"/>
                </a:lnTo>
                <a:lnTo>
                  <a:pt x="429627" y="50799"/>
                </a:lnTo>
                <a:close/>
                <a:moveTo>
                  <a:pt x="340201" y="0"/>
                </a:moveTo>
                <a:lnTo>
                  <a:pt x="599985" y="0"/>
                </a:lnTo>
                <a:lnTo>
                  <a:pt x="1240951" y="0"/>
                </a:lnTo>
                <a:lnTo>
                  <a:pt x="1581151" y="0"/>
                </a:lnTo>
                <a:lnTo>
                  <a:pt x="1581151" y="338151"/>
                </a:lnTo>
                <a:lnTo>
                  <a:pt x="1581151" y="452966"/>
                </a:lnTo>
                <a:lnTo>
                  <a:pt x="1581151" y="2023534"/>
                </a:lnTo>
                <a:lnTo>
                  <a:pt x="1581151" y="2138349"/>
                </a:lnTo>
                <a:lnTo>
                  <a:pt x="1581151" y="2476500"/>
                </a:lnTo>
                <a:lnTo>
                  <a:pt x="1579695" y="2476500"/>
                </a:lnTo>
                <a:lnTo>
                  <a:pt x="1553699" y="2518592"/>
                </a:lnTo>
                <a:cubicBezTo>
                  <a:pt x="1541819" y="2529294"/>
                  <a:pt x="1527497" y="2535542"/>
                  <a:pt x="1512080" y="2535542"/>
                </a:cubicBezTo>
                <a:cubicBezTo>
                  <a:pt x="1491525" y="2535542"/>
                  <a:pt x="1472916" y="2524433"/>
                  <a:pt x="1459445" y="2506473"/>
                </a:cubicBezTo>
                <a:lnTo>
                  <a:pt x="1451822" y="2491397"/>
                </a:lnTo>
                <a:lnTo>
                  <a:pt x="1444199" y="2506473"/>
                </a:lnTo>
                <a:cubicBezTo>
                  <a:pt x="1430728" y="2524433"/>
                  <a:pt x="1412119" y="2535542"/>
                  <a:pt x="1391564" y="2535542"/>
                </a:cubicBezTo>
                <a:cubicBezTo>
                  <a:pt x="1371009" y="2535542"/>
                  <a:pt x="1352400" y="2524433"/>
                  <a:pt x="1338929" y="2506473"/>
                </a:cubicBezTo>
                <a:lnTo>
                  <a:pt x="1331306" y="2491397"/>
                </a:lnTo>
                <a:lnTo>
                  <a:pt x="1323683" y="2506473"/>
                </a:lnTo>
                <a:cubicBezTo>
                  <a:pt x="1310212" y="2524433"/>
                  <a:pt x="1291603" y="2535542"/>
                  <a:pt x="1271048" y="2535542"/>
                </a:cubicBezTo>
                <a:cubicBezTo>
                  <a:pt x="1250492" y="2535542"/>
                  <a:pt x="1231883" y="2524433"/>
                  <a:pt x="1218413" y="2506473"/>
                </a:cubicBezTo>
                <a:lnTo>
                  <a:pt x="1210789" y="2491397"/>
                </a:lnTo>
                <a:lnTo>
                  <a:pt x="1203166" y="2506473"/>
                </a:lnTo>
                <a:cubicBezTo>
                  <a:pt x="1189696" y="2524433"/>
                  <a:pt x="1171087" y="2535542"/>
                  <a:pt x="1150531" y="2535542"/>
                </a:cubicBezTo>
                <a:cubicBezTo>
                  <a:pt x="1129976" y="2535542"/>
                  <a:pt x="1111367" y="2524433"/>
                  <a:pt x="1097897" y="2506473"/>
                </a:cubicBezTo>
                <a:lnTo>
                  <a:pt x="1090274" y="2491397"/>
                </a:lnTo>
                <a:lnTo>
                  <a:pt x="1082650" y="2506473"/>
                </a:lnTo>
                <a:cubicBezTo>
                  <a:pt x="1069180" y="2524433"/>
                  <a:pt x="1050571" y="2535542"/>
                  <a:pt x="1030015" y="2535542"/>
                </a:cubicBezTo>
                <a:cubicBezTo>
                  <a:pt x="1009460" y="2535542"/>
                  <a:pt x="990851" y="2524433"/>
                  <a:pt x="977380" y="2506473"/>
                </a:cubicBezTo>
                <a:lnTo>
                  <a:pt x="969757" y="2491397"/>
                </a:lnTo>
                <a:lnTo>
                  <a:pt x="962134" y="2506473"/>
                </a:lnTo>
                <a:cubicBezTo>
                  <a:pt x="948663" y="2524433"/>
                  <a:pt x="930054" y="2535542"/>
                  <a:pt x="909499" y="2535542"/>
                </a:cubicBezTo>
                <a:cubicBezTo>
                  <a:pt x="888944" y="2535542"/>
                  <a:pt x="870335" y="2524433"/>
                  <a:pt x="856864" y="2506473"/>
                </a:cubicBezTo>
                <a:lnTo>
                  <a:pt x="849241" y="2491397"/>
                </a:lnTo>
                <a:lnTo>
                  <a:pt x="841618" y="2506473"/>
                </a:lnTo>
                <a:cubicBezTo>
                  <a:pt x="828147" y="2524433"/>
                  <a:pt x="809538" y="2535542"/>
                  <a:pt x="788983" y="2535542"/>
                </a:cubicBezTo>
                <a:cubicBezTo>
                  <a:pt x="768427" y="2535542"/>
                  <a:pt x="749818" y="2524433"/>
                  <a:pt x="736348" y="2506473"/>
                </a:cubicBezTo>
                <a:lnTo>
                  <a:pt x="728724" y="2491397"/>
                </a:lnTo>
                <a:lnTo>
                  <a:pt x="721101" y="2506473"/>
                </a:lnTo>
                <a:cubicBezTo>
                  <a:pt x="707631" y="2524433"/>
                  <a:pt x="689022" y="2535542"/>
                  <a:pt x="668466" y="2535542"/>
                </a:cubicBezTo>
                <a:cubicBezTo>
                  <a:pt x="647911" y="2535542"/>
                  <a:pt x="629302" y="2524433"/>
                  <a:pt x="615832" y="2506473"/>
                </a:cubicBezTo>
                <a:lnTo>
                  <a:pt x="608208" y="2491397"/>
                </a:lnTo>
                <a:lnTo>
                  <a:pt x="600585" y="2506473"/>
                </a:lnTo>
                <a:cubicBezTo>
                  <a:pt x="587115" y="2524433"/>
                  <a:pt x="568506" y="2535542"/>
                  <a:pt x="547950" y="2535542"/>
                </a:cubicBezTo>
                <a:cubicBezTo>
                  <a:pt x="527395" y="2535542"/>
                  <a:pt x="508786" y="2524433"/>
                  <a:pt x="495315" y="2506473"/>
                </a:cubicBezTo>
                <a:lnTo>
                  <a:pt x="487692" y="2491397"/>
                </a:lnTo>
                <a:lnTo>
                  <a:pt x="480069" y="2506473"/>
                </a:lnTo>
                <a:cubicBezTo>
                  <a:pt x="466598" y="2524433"/>
                  <a:pt x="447989" y="2535542"/>
                  <a:pt x="427434" y="2535542"/>
                </a:cubicBezTo>
                <a:cubicBezTo>
                  <a:pt x="406879" y="2535542"/>
                  <a:pt x="388270" y="2524433"/>
                  <a:pt x="374799" y="2506473"/>
                </a:cubicBezTo>
                <a:lnTo>
                  <a:pt x="367176" y="2491397"/>
                </a:lnTo>
                <a:lnTo>
                  <a:pt x="359553" y="2506473"/>
                </a:lnTo>
                <a:cubicBezTo>
                  <a:pt x="346082" y="2524433"/>
                  <a:pt x="327473" y="2535542"/>
                  <a:pt x="306918" y="2535542"/>
                </a:cubicBezTo>
                <a:cubicBezTo>
                  <a:pt x="286362" y="2535542"/>
                  <a:pt x="267753" y="2524433"/>
                  <a:pt x="254283" y="2506473"/>
                </a:cubicBezTo>
                <a:lnTo>
                  <a:pt x="246660" y="2491397"/>
                </a:lnTo>
                <a:lnTo>
                  <a:pt x="239036" y="2506473"/>
                </a:lnTo>
                <a:cubicBezTo>
                  <a:pt x="225566" y="2524433"/>
                  <a:pt x="206957" y="2535542"/>
                  <a:pt x="186401" y="2535542"/>
                </a:cubicBezTo>
                <a:cubicBezTo>
                  <a:pt x="165846" y="2535542"/>
                  <a:pt x="147237" y="2524433"/>
                  <a:pt x="133766" y="2506473"/>
                </a:cubicBezTo>
                <a:lnTo>
                  <a:pt x="126144" y="2491397"/>
                </a:lnTo>
                <a:lnTo>
                  <a:pt x="118520" y="2506473"/>
                </a:lnTo>
                <a:cubicBezTo>
                  <a:pt x="105049" y="2524433"/>
                  <a:pt x="86440" y="2535542"/>
                  <a:pt x="65885" y="2535542"/>
                </a:cubicBezTo>
                <a:cubicBezTo>
                  <a:pt x="45330" y="2535542"/>
                  <a:pt x="26721" y="2524433"/>
                  <a:pt x="13250" y="2506473"/>
                </a:cubicBezTo>
                <a:lnTo>
                  <a:pt x="5627" y="2491397"/>
                </a:lnTo>
                <a:lnTo>
                  <a:pt x="0" y="2502525"/>
                </a:lnTo>
                <a:lnTo>
                  <a:pt x="0" y="2476500"/>
                </a:lnTo>
                <a:lnTo>
                  <a:pt x="0" y="2471739"/>
                </a:lnTo>
                <a:lnTo>
                  <a:pt x="0" y="2138349"/>
                </a:lnTo>
                <a:lnTo>
                  <a:pt x="0" y="452966"/>
                </a:lnTo>
                <a:lnTo>
                  <a:pt x="0" y="338151"/>
                </a:lnTo>
                <a:cubicBezTo>
                  <a:pt x="0" y="151395"/>
                  <a:pt x="152313" y="0"/>
                  <a:pt x="340201" y="0"/>
                </a:cubicBezTo>
                <a:close/>
              </a:path>
            </a:pathLst>
          </a:custGeom>
          <a:solidFill>
            <a:schemeClr val="accent1"/>
          </a:solidFill>
          <a:ln>
            <a:noFill/>
          </a:ln>
        </p:spPr>
        <p:style>
          <a:lnRef idx="2">
            <a:srgbClr val="47B6E7">
              <a:shade val="50000"/>
            </a:srgbClr>
          </a:lnRef>
          <a:fillRef idx="1">
            <a:srgbClr val="47B6E7"/>
          </a:fillRef>
          <a:effectRef idx="0">
            <a:srgbClr val="47B6E7"/>
          </a:effectRef>
          <a:fontRef idx="minor">
            <a:srgbClr val="FFFFFF"/>
          </a:fontRef>
        </p:style>
        <p:txBody>
          <a:bodyPr lIns="151866" rIns="113900" bIns="75933" rtlCol="0" anchor="ctr">
            <a:normAutofit/>
          </a:bodyPr>
          <a:lstStyle/>
          <a:p>
            <a:pPr algn="ctr">
              <a:lnSpc>
                <a:spcPct val="150000"/>
              </a:lnSpc>
            </a:pPr>
            <a:r>
              <a:rPr lang="en-US" altLang="zh-CN" sz="1900" b="1" dirty="0">
                <a:solidFill>
                  <a:schemeClr val="lt1"/>
                </a:solidFill>
                <a:latin typeface="Times New Roman" panose="02020603050405020304" charset="0"/>
                <a:ea typeface="微软雅黑" panose="020B0503020204020204" pitchFamily="34" charset="-122"/>
              </a:rPr>
              <a:t>结果分析</a:t>
            </a:r>
            <a:endParaRPr lang="en-US" altLang="zh-CN" sz="1900" b="1" dirty="0">
              <a:solidFill>
                <a:schemeClr val="lt1"/>
              </a:solidFill>
              <a:latin typeface="Times New Roman" panose="02020603050405020304" charset="0"/>
              <a:ea typeface="微软雅黑" panose="020B0503020204020204" pitchFamily="34" charset="-122"/>
            </a:endParaRPr>
          </a:p>
        </p:txBody>
      </p:sp>
      <p:sp>
        <p:nvSpPr>
          <p:cNvPr id="50" name="椭圆 49"/>
          <p:cNvSpPr/>
          <p:nvPr>
            <p:custDataLst>
              <p:tags r:id="rId15"/>
            </p:custDataLst>
          </p:nvPr>
        </p:nvSpPr>
        <p:spPr>
          <a:xfrm>
            <a:off x="6869013" y="3297195"/>
            <a:ext cx="371455" cy="371455"/>
          </a:xfrm>
          <a:prstGeom prst="ellipse">
            <a:avLst/>
          </a:prstGeom>
          <a:solidFill>
            <a:schemeClr val="accent2"/>
          </a:solidFill>
          <a:ln>
            <a:noFill/>
          </a:ln>
        </p:spPr>
        <p:style>
          <a:lnRef idx="2">
            <a:srgbClr val="47B6E7">
              <a:shade val="50000"/>
            </a:srgbClr>
          </a:lnRef>
          <a:fillRef idx="1">
            <a:srgbClr val="47B6E7"/>
          </a:fillRef>
          <a:effectRef idx="0">
            <a:srgbClr val="47B6E7"/>
          </a:effectRef>
          <a:fontRef idx="minor">
            <a:srgbClr val="FFFFFF"/>
          </a:fontRef>
        </p:style>
        <p:txBody>
          <a:bodyPr rtlCol="0" anchor="ctr"/>
          <a:lstStyle/>
          <a:p>
            <a:pPr algn="ctr"/>
            <a:r>
              <a:rPr lang="en-US" altLang="zh-CN" sz="1320" b="1" dirty="0">
                <a:solidFill>
                  <a:schemeClr val="lt1"/>
                </a:solidFill>
                <a:latin typeface="Times New Roman" panose="02020603050405020304" charset="0"/>
                <a:ea typeface="微软雅黑" panose="020B0503020204020204" pitchFamily="34" charset="-122"/>
              </a:rPr>
              <a:t>D</a:t>
            </a:r>
            <a:endParaRPr lang="en-US" altLang="zh-CN" sz="1320" b="1" dirty="0">
              <a:solidFill>
                <a:schemeClr val="lt1"/>
              </a:solidFill>
              <a:latin typeface="Times New Roman" panose="02020603050405020304" charset="0"/>
              <a:ea typeface="微软雅黑" panose="020B0503020204020204" pitchFamily="34" charset="-122"/>
            </a:endParaRPr>
          </a:p>
        </p:txBody>
      </p:sp>
      <p:cxnSp>
        <p:nvCxnSpPr>
          <p:cNvPr id="56" name="直接连接符 55"/>
          <p:cNvCxnSpPr/>
          <p:nvPr>
            <p:custDataLst>
              <p:tags r:id="rId16"/>
            </p:custDataLst>
          </p:nvPr>
        </p:nvCxnSpPr>
        <p:spPr>
          <a:xfrm flipH="1" flipV="1">
            <a:off x="8883440" y="3638291"/>
            <a:ext cx="210729" cy="381277"/>
          </a:xfrm>
          <a:prstGeom prst="line">
            <a:avLst/>
          </a:prstGeom>
          <a:ln>
            <a:solidFill>
              <a:schemeClr val="accent2"/>
            </a:solidFill>
          </a:ln>
        </p:spPr>
        <p:style>
          <a:lnRef idx="1">
            <a:srgbClr val="47B6E7"/>
          </a:lnRef>
          <a:fillRef idx="0">
            <a:srgbClr val="47B6E7"/>
          </a:fillRef>
          <a:effectRef idx="0">
            <a:srgbClr val="47B6E7"/>
          </a:effectRef>
          <a:fontRef idx="minor">
            <a:srgbClr val="5F5F5F"/>
          </a:fontRef>
        </p:style>
      </p:cxnSp>
      <p:sp>
        <p:nvSpPr>
          <p:cNvPr id="57" name="任意多边形 56"/>
          <p:cNvSpPr/>
          <p:nvPr>
            <p:custDataLst>
              <p:tags r:id="rId17"/>
            </p:custDataLst>
          </p:nvPr>
        </p:nvSpPr>
        <p:spPr>
          <a:xfrm rot="1212810">
            <a:off x="8603063" y="4057070"/>
            <a:ext cx="1450102" cy="2325163"/>
          </a:xfrm>
          <a:custGeom>
            <a:avLst/>
            <a:gdLst>
              <a:gd name="connsiteX0" fmla="*/ 340586 w 1581151"/>
              <a:gd name="connsiteY0" fmla="*/ 50799 h 2535542"/>
              <a:gd name="connsiteX1" fmla="*/ 51108 w 1581151"/>
              <a:gd name="connsiteY1" fmla="*/ 338533 h 2535542"/>
              <a:gd name="connsiteX2" fmla="*/ 51108 w 1581151"/>
              <a:gd name="connsiteY2" fmla="*/ 402009 h 2535542"/>
              <a:gd name="connsiteX3" fmla="*/ 95955 w 1581151"/>
              <a:gd name="connsiteY3" fmla="*/ 402009 h 2535542"/>
              <a:gd name="connsiteX4" fmla="*/ 95955 w 1581151"/>
              <a:gd name="connsiteY4" fmla="*/ 366178 h 2535542"/>
              <a:gd name="connsiteX5" fmla="*/ 366134 w 1581151"/>
              <a:gd name="connsiteY5" fmla="*/ 97626 h 2535542"/>
              <a:gd name="connsiteX6" fmla="*/ 429627 w 1581151"/>
              <a:gd name="connsiteY6" fmla="*/ 97626 h 2535542"/>
              <a:gd name="connsiteX7" fmla="*/ 429627 w 1581151"/>
              <a:gd name="connsiteY7" fmla="*/ 50799 h 2535542"/>
              <a:gd name="connsiteX8" fmla="*/ 340201 w 1581151"/>
              <a:gd name="connsiteY8" fmla="*/ 0 h 2535542"/>
              <a:gd name="connsiteX9" fmla="*/ 599985 w 1581151"/>
              <a:gd name="connsiteY9" fmla="*/ 0 h 2535542"/>
              <a:gd name="connsiteX10" fmla="*/ 1240951 w 1581151"/>
              <a:gd name="connsiteY10" fmla="*/ 0 h 2535542"/>
              <a:gd name="connsiteX11" fmla="*/ 1581151 w 1581151"/>
              <a:gd name="connsiteY11" fmla="*/ 0 h 2535542"/>
              <a:gd name="connsiteX12" fmla="*/ 1581151 w 1581151"/>
              <a:gd name="connsiteY12" fmla="*/ 338151 h 2535542"/>
              <a:gd name="connsiteX13" fmla="*/ 1581151 w 1581151"/>
              <a:gd name="connsiteY13" fmla="*/ 452966 h 2535542"/>
              <a:gd name="connsiteX14" fmla="*/ 1581151 w 1581151"/>
              <a:gd name="connsiteY14" fmla="*/ 2023534 h 2535542"/>
              <a:gd name="connsiteX15" fmla="*/ 1581151 w 1581151"/>
              <a:gd name="connsiteY15" fmla="*/ 2138349 h 2535542"/>
              <a:gd name="connsiteX16" fmla="*/ 1581151 w 1581151"/>
              <a:gd name="connsiteY16" fmla="*/ 2476500 h 2535542"/>
              <a:gd name="connsiteX17" fmla="*/ 1579695 w 1581151"/>
              <a:gd name="connsiteY17" fmla="*/ 2476500 h 2535542"/>
              <a:gd name="connsiteX18" fmla="*/ 1553699 w 1581151"/>
              <a:gd name="connsiteY18" fmla="*/ 2518592 h 2535542"/>
              <a:gd name="connsiteX19" fmla="*/ 1512080 w 1581151"/>
              <a:gd name="connsiteY19" fmla="*/ 2535542 h 2535542"/>
              <a:gd name="connsiteX20" fmla="*/ 1459445 w 1581151"/>
              <a:gd name="connsiteY20" fmla="*/ 2506473 h 2535542"/>
              <a:gd name="connsiteX21" fmla="*/ 1451822 w 1581151"/>
              <a:gd name="connsiteY21" fmla="*/ 2491397 h 2535542"/>
              <a:gd name="connsiteX22" fmla="*/ 1444199 w 1581151"/>
              <a:gd name="connsiteY22" fmla="*/ 2506473 h 2535542"/>
              <a:gd name="connsiteX23" fmla="*/ 1391564 w 1581151"/>
              <a:gd name="connsiteY23" fmla="*/ 2535542 h 2535542"/>
              <a:gd name="connsiteX24" fmla="*/ 1338929 w 1581151"/>
              <a:gd name="connsiteY24" fmla="*/ 2506473 h 2535542"/>
              <a:gd name="connsiteX25" fmla="*/ 1331306 w 1581151"/>
              <a:gd name="connsiteY25" fmla="*/ 2491397 h 2535542"/>
              <a:gd name="connsiteX26" fmla="*/ 1323683 w 1581151"/>
              <a:gd name="connsiteY26" fmla="*/ 2506473 h 2535542"/>
              <a:gd name="connsiteX27" fmla="*/ 1271048 w 1581151"/>
              <a:gd name="connsiteY27" fmla="*/ 2535542 h 2535542"/>
              <a:gd name="connsiteX28" fmla="*/ 1218413 w 1581151"/>
              <a:gd name="connsiteY28" fmla="*/ 2506473 h 2535542"/>
              <a:gd name="connsiteX29" fmla="*/ 1210789 w 1581151"/>
              <a:gd name="connsiteY29" fmla="*/ 2491397 h 2535542"/>
              <a:gd name="connsiteX30" fmla="*/ 1203166 w 1581151"/>
              <a:gd name="connsiteY30" fmla="*/ 2506473 h 2535542"/>
              <a:gd name="connsiteX31" fmla="*/ 1150531 w 1581151"/>
              <a:gd name="connsiteY31" fmla="*/ 2535542 h 2535542"/>
              <a:gd name="connsiteX32" fmla="*/ 1097897 w 1581151"/>
              <a:gd name="connsiteY32" fmla="*/ 2506473 h 2535542"/>
              <a:gd name="connsiteX33" fmla="*/ 1090274 w 1581151"/>
              <a:gd name="connsiteY33" fmla="*/ 2491397 h 2535542"/>
              <a:gd name="connsiteX34" fmla="*/ 1082650 w 1581151"/>
              <a:gd name="connsiteY34" fmla="*/ 2506473 h 2535542"/>
              <a:gd name="connsiteX35" fmla="*/ 1030015 w 1581151"/>
              <a:gd name="connsiteY35" fmla="*/ 2535542 h 2535542"/>
              <a:gd name="connsiteX36" fmla="*/ 977380 w 1581151"/>
              <a:gd name="connsiteY36" fmla="*/ 2506473 h 2535542"/>
              <a:gd name="connsiteX37" fmla="*/ 969757 w 1581151"/>
              <a:gd name="connsiteY37" fmla="*/ 2491397 h 2535542"/>
              <a:gd name="connsiteX38" fmla="*/ 962134 w 1581151"/>
              <a:gd name="connsiteY38" fmla="*/ 2506473 h 2535542"/>
              <a:gd name="connsiteX39" fmla="*/ 909499 w 1581151"/>
              <a:gd name="connsiteY39" fmla="*/ 2535542 h 2535542"/>
              <a:gd name="connsiteX40" fmla="*/ 856864 w 1581151"/>
              <a:gd name="connsiteY40" fmla="*/ 2506473 h 2535542"/>
              <a:gd name="connsiteX41" fmla="*/ 849241 w 1581151"/>
              <a:gd name="connsiteY41" fmla="*/ 2491397 h 2535542"/>
              <a:gd name="connsiteX42" fmla="*/ 841618 w 1581151"/>
              <a:gd name="connsiteY42" fmla="*/ 2506473 h 2535542"/>
              <a:gd name="connsiteX43" fmla="*/ 788983 w 1581151"/>
              <a:gd name="connsiteY43" fmla="*/ 2535542 h 2535542"/>
              <a:gd name="connsiteX44" fmla="*/ 736348 w 1581151"/>
              <a:gd name="connsiteY44" fmla="*/ 2506473 h 2535542"/>
              <a:gd name="connsiteX45" fmla="*/ 728724 w 1581151"/>
              <a:gd name="connsiteY45" fmla="*/ 2491397 h 2535542"/>
              <a:gd name="connsiteX46" fmla="*/ 721101 w 1581151"/>
              <a:gd name="connsiteY46" fmla="*/ 2506473 h 2535542"/>
              <a:gd name="connsiteX47" fmla="*/ 668466 w 1581151"/>
              <a:gd name="connsiteY47" fmla="*/ 2535542 h 2535542"/>
              <a:gd name="connsiteX48" fmla="*/ 615832 w 1581151"/>
              <a:gd name="connsiteY48" fmla="*/ 2506473 h 2535542"/>
              <a:gd name="connsiteX49" fmla="*/ 608208 w 1581151"/>
              <a:gd name="connsiteY49" fmla="*/ 2491397 h 2535542"/>
              <a:gd name="connsiteX50" fmla="*/ 600585 w 1581151"/>
              <a:gd name="connsiteY50" fmla="*/ 2506473 h 2535542"/>
              <a:gd name="connsiteX51" fmla="*/ 547950 w 1581151"/>
              <a:gd name="connsiteY51" fmla="*/ 2535542 h 2535542"/>
              <a:gd name="connsiteX52" fmla="*/ 495315 w 1581151"/>
              <a:gd name="connsiteY52" fmla="*/ 2506473 h 2535542"/>
              <a:gd name="connsiteX53" fmla="*/ 487692 w 1581151"/>
              <a:gd name="connsiteY53" fmla="*/ 2491397 h 2535542"/>
              <a:gd name="connsiteX54" fmla="*/ 480069 w 1581151"/>
              <a:gd name="connsiteY54" fmla="*/ 2506473 h 2535542"/>
              <a:gd name="connsiteX55" fmla="*/ 427434 w 1581151"/>
              <a:gd name="connsiteY55" fmla="*/ 2535542 h 2535542"/>
              <a:gd name="connsiteX56" fmla="*/ 374799 w 1581151"/>
              <a:gd name="connsiteY56" fmla="*/ 2506473 h 2535542"/>
              <a:gd name="connsiteX57" fmla="*/ 367176 w 1581151"/>
              <a:gd name="connsiteY57" fmla="*/ 2491397 h 2535542"/>
              <a:gd name="connsiteX58" fmla="*/ 359553 w 1581151"/>
              <a:gd name="connsiteY58" fmla="*/ 2506473 h 2535542"/>
              <a:gd name="connsiteX59" fmla="*/ 306918 w 1581151"/>
              <a:gd name="connsiteY59" fmla="*/ 2535542 h 2535542"/>
              <a:gd name="connsiteX60" fmla="*/ 254283 w 1581151"/>
              <a:gd name="connsiteY60" fmla="*/ 2506473 h 2535542"/>
              <a:gd name="connsiteX61" fmla="*/ 246660 w 1581151"/>
              <a:gd name="connsiteY61" fmla="*/ 2491397 h 2535542"/>
              <a:gd name="connsiteX62" fmla="*/ 239036 w 1581151"/>
              <a:gd name="connsiteY62" fmla="*/ 2506473 h 2535542"/>
              <a:gd name="connsiteX63" fmla="*/ 186401 w 1581151"/>
              <a:gd name="connsiteY63" fmla="*/ 2535542 h 2535542"/>
              <a:gd name="connsiteX64" fmla="*/ 133766 w 1581151"/>
              <a:gd name="connsiteY64" fmla="*/ 2506473 h 2535542"/>
              <a:gd name="connsiteX65" fmla="*/ 126144 w 1581151"/>
              <a:gd name="connsiteY65" fmla="*/ 2491397 h 2535542"/>
              <a:gd name="connsiteX66" fmla="*/ 118520 w 1581151"/>
              <a:gd name="connsiteY66" fmla="*/ 2506473 h 2535542"/>
              <a:gd name="connsiteX67" fmla="*/ 65885 w 1581151"/>
              <a:gd name="connsiteY67" fmla="*/ 2535542 h 2535542"/>
              <a:gd name="connsiteX68" fmla="*/ 13250 w 1581151"/>
              <a:gd name="connsiteY68" fmla="*/ 2506473 h 2535542"/>
              <a:gd name="connsiteX69" fmla="*/ 5627 w 1581151"/>
              <a:gd name="connsiteY69" fmla="*/ 2491397 h 2535542"/>
              <a:gd name="connsiteX70" fmla="*/ 0 w 1581151"/>
              <a:gd name="connsiteY70" fmla="*/ 2502525 h 2535542"/>
              <a:gd name="connsiteX71" fmla="*/ 0 w 1581151"/>
              <a:gd name="connsiteY71" fmla="*/ 2476500 h 2535542"/>
              <a:gd name="connsiteX72" fmla="*/ 0 w 1581151"/>
              <a:gd name="connsiteY72" fmla="*/ 2471739 h 2535542"/>
              <a:gd name="connsiteX73" fmla="*/ 0 w 1581151"/>
              <a:gd name="connsiteY73" fmla="*/ 2138349 h 2535542"/>
              <a:gd name="connsiteX74" fmla="*/ 0 w 1581151"/>
              <a:gd name="connsiteY74" fmla="*/ 452966 h 2535542"/>
              <a:gd name="connsiteX75" fmla="*/ 0 w 1581151"/>
              <a:gd name="connsiteY75" fmla="*/ 338151 h 2535542"/>
              <a:gd name="connsiteX76" fmla="*/ 340201 w 1581151"/>
              <a:gd name="connsiteY76" fmla="*/ 0 h 2535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581151" h="2535542">
                <a:moveTo>
                  <a:pt x="340586" y="50799"/>
                </a:moveTo>
                <a:cubicBezTo>
                  <a:pt x="180711" y="50799"/>
                  <a:pt x="51108" y="179622"/>
                  <a:pt x="51108" y="338533"/>
                </a:cubicBezTo>
                <a:lnTo>
                  <a:pt x="51108" y="402009"/>
                </a:lnTo>
                <a:lnTo>
                  <a:pt x="95955" y="402009"/>
                </a:lnTo>
                <a:lnTo>
                  <a:pt x="95955" y="366178"/>
                </a:lnTo>
                <a:cubicBezTo>
                  <a:pt x="95955" y="217861"/>
                  <a:pt x="216917" y="97626"/>
                  <a:pt x="366134" y="97626"/>
                </a:cubicBezTo>
                <a:lnTo>
                  <a:pt x="429627" y="97626"/>
                </a:lnTo>
                <a:lnTo>
                  <a:pt x="429627" y="50799"/>
                </a:lnTo>
                <a:close/>
                <a:moveTo>
                  <a:pt x="340201" y="0"/>
                </a:moveTo>
                <a:lnTo>
                  <a:pt x="599985" y="0"/>
                </a:lnTo>
                <a:lnTo>
                  <a:pt x="1240951" y="0"/>
                </a:lnTo>
                <a:lnTo>
                  <a:pt x="1581151" y="0"/>
                </a:lnTo>
                <a:lnTo>
                  <a:pt x="1581151" y="338151"/>
                </a:lnTo>
                <a:lnTo>
                  <a:pt x="1581151" y="452966"/>
                </a:lnTo>
                <a:lnTo>
                  <a:pt x="1581151" y="2023534"/>
                </a:lnTo>
                <a:lnTo>
                  <a:pt x="1581151" y="2138349"/>
                </a:lnTo>
                <a:lnTo>
                  <a:pt x="1581151" y="2476500"/>
                </a:lnTo>
                <a:lnTo>
                  <a:pt x="1579695" y="2476500"/>
                </a:lnTo>
                <a:lnTo>
                  <a:pt x="1553699" y="2518592"/>
                </a:lnTo>
                <a:cubicBezTo>
                  <a:pt x="1541819" y="2529294"/>
                  <a:pt x="1527497" y="2535542"/>
                  <a:pt x="1512080" y="2535542"/>
                </a:cubicBezTo>
                <a:cubicBezTo>
                  <a:pt x="1491525" y="2535542"/>
                  <a:pt x="1472916" y="2524433"/>
                  <a:pt x="1459445" y="2506473"/>
                </a:cubicBezTo>
                <a:lnTo>
                  <a:pt x="1451822" y="2491397"/>
                </a:lnTo>
                <a:lnTo>
                  <a:pt x="1444199" y="2506473"/>
                </a:lnTo>
                <a:cubicBezTo>
                  <a:pt x="1430728" y="2524433"/>
                  <a:pt x="1412119" y="2535542"/>
                  <a:pt x="1391564" y="2535542"/>
                </a:cubicBezTo>
                <a:cubicBezTo>
                  <a:pt x="1371009" y="2535542"/>
                  <a:pt x="1352400" y="2524433"/>
                  <a:pt x="1338929" y="2506473"/>
                </a:cubicBezTo>
                <a:lnTo>
                  <a:pt x="1331306" y="2491397"/>
                </a:lnTo>
                <a:lnTo>
                  <a:pt x="1323683" y="2506473"/>
                </a:lnTo>
                <a:cubicBezTo>
                  <a:pt x="1310212" y="2524433"/>
                  <a:pt x="1291603" y="2535542"/>
                  <a:pt x="1271048" y="2535542"/>
                </a:cubicBezTo>
                <a:cubicBezTo>
                  <a:pt x="1250492" y="2535542"/>
                  <a:pt x="1231883" y="2524433"/>
                  <a:pt x="1218413" y="2506473"/>
                </a:cubicBezTo>
                <a:lnTo>
                  <a:pt x="1210789" y="2491397"/>
                </a:lnTo>
                <a:lnTo>
                  <a:pt x="1203166" y="2506473"/>
                </a:lnTo>
                <a:cubicBezTo>
                  <a:pt x="1189696" y="2524433"/>
                  <a:pt x="1171087" y="2535542"/>
                  <a:pt x="1150531" y="2535542"/>
                </a:cubicBezTo>
                <a:cubicBezTo>
                  <a:pt x="1129976" y="2535542"/>
                  <a:pt x="1111367" y="2524433"/>
                  <a:pt x="1097897" y="2506473"/>
                </a:cubicBezTo>
                <a:lnTo>
                  <a:pt x="1090274" y="2491397"/>
                </a:lnTo>
                <a:lnTo>
                  <a:pt x="1082650" y="2506473"/>
                </a:lnTo>
                <a:cubicBezTo>
                  <a:pt x="1069180" y="2524433"/>
                  <a:pt x="1050571" y="2535542"/>
                  <a:pt x="1030015" y="2535542"/>
                </a:cubicBezTo>
                <a:cubicBezTo>
                  <a:pt x="1009460" y="2535542"/>
                  <a:pt x="990851" y="2524433"/>
                  <a:pt x="977380" y="2506473"/>
                </a:cubicBezTo>
                <a:lnTo>
                  <a:pt x="969757" y="2491397"/>
                </a:lnTo>
                <a:lnTo>
                  <a:pt x="962134" y="2506473"/>
                </a:lnTo>
                <a:cubicBezTo>
                  <a:pt x="948663" y="2524433"/>
                  <a:pt x="930054" y="2535542"/>
                  <a:pt x="909499" y="2535542"/>
                </a:cubicBezTo>
                <a:cubicBezTo>
                  <a:pt x="888944" y="2535542"/>
                  <a:pt x="870335" y="2524433"/>
                  <a:pt x="856864" y="2506473"/>
                </a:cubicBezTo>
                <a:lnTo>
                  <a:pt x="849241" y="2491397"/>
                </a:lnTo>
                <a:lnTo>
                  <a:pt x="841618" y="2506473"/>
                </a:lnTo>
                <a:cubicBezTo>
                  <a:pt x="828147" y="2524433"/>
                  <a:pt x="809538" y="2535542"/>
                  <a:pt x="788983" y="2535542"/>
                </a:cubicBezTo>
                <a:cubicBezTo>
                  <a:pt x="768427" y="2535542"/>
                  <a:pt x="749818" y="2524433"/>
                  <a:pt x="736348" y="2506473"/>
                </a:cubicBezTo>
                <a:lnTo>
                  <a:pt x="728724" y="2491397"/>
                </a:lnTo>
                <a:lnTo>
                  <a:pt x="721101" y="2506473"/>
                </a:lnTo>
                <a:cubicBezTo>
                  <a:pt x="707631" y="2524433"/>
                  <a:pt x="689022" y="2535542"/>
                  <a:pt x="668466" y="2535542"/>
                </a:cubicBezTo>
                <a:cubicBezTo>
                  <a:pt x="647911" y="2535542"/>
                  <a:pt x="629302" y="2524433"/>
                  <a:pt x="615832" y="2506473"/>
                </a:cubicBezTo>
                <a:lnTo>
                  <a:pt x="608208" y="2491397"/>
                </a:lnTo>
                <a:lnTo>
                  <a:pt x="600585" y="2506473"/>
                </a:lnTo>
                <a:cubicBezTo>
                  <a:pt x="587115" y="2524433"/>
                  <a:pt x="568506" y="2535542"/>
                  <a:pt x="547950" y="2535542"/>
                </a:cubicBezTo>
                <a:cubicBezTo>
                  <a:pt x="527395" y="2535542"/>
                  <a:pt x="508786" y="2524433"/>
                  <a:pt x="495315" y="2506473"/>
                </a:cubicBezTo>
                <a:lnTo>
                  <a:pt x="487692" y="2491397"/>
                </a:lnTo>
                <a:lnTo>
                  <a:pt x="480069" y="2506473"/>
                </a:lnTo>
                <a:cubicBezTo>
                  <a:pt x="466598" y="2524433"/>
                  <a:pt x="447989" y="2535542"/>
                  <a:pt x="427434" y="2535542"/>
                </a:cubicBezTo>
                <a:cubicBezTo>
                  <a:pt x="406879" y="2535542"/>
                  <a:pt x="388270" y="2524433"/>
                  <a:pt x="374799" y="2506473"/>
                </a:cubicBezTo>
                <a:lnTo>
                  <a:pt x="367176" y="2491397"/>
                </a:lnTo>
                <a:lnTo>
                  <a:pt x="359553" y="2506473"/>
                </a:lnTo>
                <a:cubicBezTo>
                  <a:pt x="346082" y="2524433"/>
                  <a:pt x="327473" y="2535542"/>
                  <a:pt x="306918" y="2535542"/>
                </a:cubicBezTo>
                <a:cubicBezTo>
                  <a:pt x="286362" y="2535542"/>
                  <a:pt x="267753" y="2524433"/>
                  <a:pt x="254283" y="2506473"/>
                </a:cubicBezTo>
                <a:lnTo>
                  <a:pt x="246660" y="2491397"/>
                </a:lnTo>
                <a:lnTo>
                  <a:pt x="239036" y="2506473"/>
                </a:lnTo>
                <a:cubicBezTo>
                  <a:pt x="225566" y="2524433"/>
                  <a:pt x="206957" y="2535542"/>
                  <a:pt x="186401" y="2535542"/>
                </a:cubicBezTo>
                <a:cubicBezTo>
                  <a:pt x="165846" y="2535542"/>
                  <a:pt x="147237" y="2524433"/>
                  <a:pt x="133766" y="2506473"/>
                </a:cubicBezTo>
                <a:lnTo>
                  <a:pt x="126144" y="2491397"/>
                </a:lnTo>
                <a:lnTo>
                  <a:pt x="118520" y="2506473"/>
                </a:lnTo>
                <a:cubicBezTo>
                  <a:pt x="105049" y="2524433"/>
                  <a:pt x="86440" y="2535542"/>
                  <a:pt x="65885" y="2535542"/>
                </a:cubicBezTo>
                <a:cubicBezTo>
                  <a:pt x="45330" y="2535542"/>
                  <a:pt x="26721" y="2524433"/>
                  <a:pt x="13250" y="2506473"/>
                </a:cubicBezTo>
                <a:lnTo>
                  <a:pt x="5627" y="2491397"/>
                </a:lnTo>
                <a:lnTo>
                  <a:pt x="0" y="2502525"/>
                </a:lnTo>
                <a:lnTo>
                  <a:pt x="0" y="2476500"/>
                </a:lnTo>
                <a:lnTo>
                  <a:pt x="0" y="2471739"/>
                </a:lnTo>
                <a:lnTo>
                  <a:pt x="0" y="2138349"/>
                </a:lnTo>
                <a:lnTo>
                  <a:pt x="0" y="452966"/>
                </a:lnTo>
                <a:lnTo>
                  <a:pt x="0" y="338151"/>
                </a:lnTo>
                <a:cubicBezTo>
                  <a:pt x="0" y="151395"/>
                  <a:pt x="152313" y="0"/>
                  <a:pt x="340201" y="0"/>
                </a:cubicBezTo>
                <a:close/>
              </a:path>
            </a:pathLst>
          </a:custGeom>
          <a:solidFill>
            <a:schemeClr val="accent1"/>
          </a:solidFill>
          <a:ln>
            <a:noFill/>
          </a:ln>
        </p:spPr>
        <p:style>
          <a:lnRef idx="2">
            <a:srgbClr val="47B6E7">
              <a:shade val="50000"/>
            </a:srgbClr>
          </a:lnRef>
          <a:fillRef idx="1">
            <a:srgbClr val="47B6E7"/>
          </a:fillRef>
          <a:effectRef idx="0">
            <a:srgbClr val="47B6E7"/>
          </a:effectRef>
          <a:fontRef idx="minor">
            <a:srgbClr val="FFFFFF"/>
          </a:fontRef>
        </p:style>
        <p:txBody>
          <a:bodyPr lIns="151866" rIns="113900" bIns="75933" rtlCol="0" anchor="ctr">
            <a:normAutofit/>
          </a:bodyPr>
          <a:lstStyle/>
          <a:p>
            <a:pPr algn="ctr">
              <a:lnSpc>
                <a:spcPct val="150000"/>
              </a:lnSpc>
            </a:pPr>
            <a:r>
              <a:rPr lang="en-US" altLang="zh-CN" sz="1900" b="1" dirty="0">
                <a:solidFill>
                  <a:schemeClr val="lt1"/>
                </a:solidFill>
                <a:latin typeface="Times New Roman" panose="02020603050405020304" charset="0"/>
                <a:ea typeface="微软雅黑" panose="020B0503020204020204" pitchFamily="34" charset="-122"/>
              </a:rPr>
              <a:t> 处理意见</a:t>
            </a:r>
            <a:endParaRPr lang="en-US" altLang="zh-CN" sz="1900" b="1" dirty="0">
              <a:solidFill>
                <a:schemeClr val="lt1"/>
              </a:solidFill>
              <a:latin typeface="Times New Roman" panose="02020603050405020304" charset="0"/>
              <a:ea typeface="微软雅黑" panose="020B0503020204020204" pitchFamily="34" charset="-122"/>
            </a:endParaRPr>
          </a:p>
        </p:txBody>
      </p:sp>
      <p:sp>
        <p:nvSpPr>
          <p:cNvPr id="58" name="椭圆 57"/>
          <p:cNvSpPr/>
          <p:nvPr>
            <p:custDataLst>
              <p:tags r:id="rId18"/>
            </p:custDataLst>
          </p:nvPr>
        </p:nvSpPr>
        <p:spPr>
          <a:xfrm>
            <a:off x="8627172" y="3297195"/>
            <a:ext cx="371455" cy="371455"/>
          </a:xfrm>
          <a:prstGeom prst="ellipse">
            <a:avLst/>
          </a:prstGeom>
          <a:solidFill>
            <a:schemeClr val="accent2"/>
          </a:solidFill>
          <a:ln>
            <a:noFill/>
          </a:ln>
        </p:spPr>
        <p:style>
          <a:lnRef idx="2">
            <a:srgbClr val="47B6E7">
              <a:shade val="50000"/>
            </a:srgbClr>
          </a:lnRef>
          <a:fillRef idx="1">
            <a:srgbClr val="47B6E7"/>
          </a:fillRef>
          <a:effectRef idx="0">
            <a:srgbClr val="47B6E7"/>
          </a:effectRef>
          <a:fontRef idx="minor">
            <a:srgbClr val="FFFFFF"/>
          </a:fontRef>
        </p:style>
        <p:txBody>
          <a:bodyPr rtlCol="0" anchor="ctr"/>
          <a:lstStyle/>
          <a:p>
            <a:pPr algn="ctr"/>
            <a:r>
              <a:rPr lang="en-US" altLang="zh-CN" sz="1320" b="1" dirty="0">
                <a:solidFill>
                  <a:schemeClr val="lt1"/>
                </a:solidFill>
                <a:latin typeface="Times New Roman" panose="02020603050405020304" charset="0"/>
                <a:ea typeface="微软雅黑" panose="020B0503020204020204" pitchFamily="34" charset="-122"/>
              </a:rPr>
              <a:t>E</a:t>
            </a:r>
            <a:endParaRPr lang="en-US" altLang="zh-CN" sz="1320" b="1" dirty="0">
              <a:solidFill>
                <a:schemeClr val="lt1"/>
              </a:solidFill>
              <a:latin typeface="Times New Roman" panose="02020603050405020304" charset="0"/>
              <a:ea typeface="微软雅黑" panose="020B0503020204020204" pitchFamily="34" charset="-122"/>
            </a:endParaRPr>
          </a:p>
        </p:txBody>
      </p:sp>
      <p:cxnSp>
        <p:nvCxnSpPr>
          <p:cNvPr id="60" name="直接连接符 59"/>
          <p:cNvCxnSpPr/>
          <p:nvPr>
            <p:custDataLst>
              <p:tags r:id="rId19"/>
            </p:custDataLst>
          </p:nvPr>
        </p:nvCxnSpPr>
        <p:spPr>
          <a:xfrm flipH="1" flipV="1">
            <a:off x="10641599" y="3638291"/>
            <a:ext cx="210729" cy="381277"/>
          </a:xfrm>
          <a:prstGeom prst="line">
            <a:avLst/>
          </a:prstGeom>
          <a:ln>
            <a:solidFill>
              <a:schemeClr val="accent2"/>
            </a:solidFill>
          </a:ln>
        </p:spPr>
        <p:style>
          <a:lnRef idx="1">
            <a:srgbClr val="47B6E7"/>
          </a:lnRef>
          <a:fillRef idx="0">
            <a:srgbClr val="47B6E7"/>
          </a:fillRef>
          <a:effectRef idx="0">
            <a:srgbClr val="47B6E7"/>
          </a:effectRef>
          <a:fontRef idx="minor">
            <a:srgbClr val="5F5F5F"/>
          </a:fontRef>
        </p:style>
      </p:cxnSp>
      <p:sp>
        <p:nvSpPr>
          <p:cNvPr id="61" name="任意多边形 60"/>
          <p:cNvSpPr/>
          <p:nvPr>
            <p:custDataLst>
              <p:tags r:id="rId20"/>
            </p:custDataLst>
          </p:nvPr>
        </p:nvSpPr>
        <p:spPr>
          <a:xfrm rot="1212810">
            <a:off x="10361222" y="4057070"/>
            <a:ext cx="1450102" cy="2325163"/>
          </a:xfrm>
          <a:custGeom>
            <a:avLst/>
            <a:gdLst>
              <a:gd name="connsiteX0" fmla="*/ 340586 w 1581151"/>
              <a:gd name="connsiteY0" fmla="*/ 50799 h 2535542"/>
              <a:gd name="connsiteX1" fmla="*/ 51108 w 1581151"/>
              <a:gd name="connsiteY1" fmla="*/ 338533 h 2535542"/>
              <a:gd name="connsiteX2" fmla="*/ 51108 w 1581151"/>
              <a:gd name="connsiteY2" fmla="*/ 402009 h 2535542"/>
              <a:gd name="connsiteX3" fmla="*/ 95955 w 1581151"/>
              <a:gd name="connsiteY3" fmla="*/ 402009 h 2535542"/>
              <a:gd name="connsiteX4" fmla="*/ 95955 w 1581151"/>
              <a:gd name="connsiteY4" fmla="*/ 366178 h 2535542"/>
              <a:gd name="connsiteX5" fmla="*/ 366134 w 1581151"/>
              <a:gd name="connsiteY5" fmla="*/ 97626 h 2535542"/>
              <a:gd name="connsiteX6" fmla="*/ 429627 w 1581151"/>
              <a:gd name="connsiteY6" fmla="*/ 97626 h 2535542"/>
              <a:gd name="connsiteX7" fmla="*/ 429627 w 1581151"/>
              <a:gd name="connsiteY7" fmla="*/ 50799 h 2535542"/>
              <a:gd name="connsiteX8" fmla="*/ 340201 w 1581151"/>
              <a:gd name="connsiteY8" fmla="*/ 0 h 2535542"/>
              <a:gd name="connsiteX9" fmla="*/ 599985 w 1581151"/>
              <a:gd name="connsiteY9" fmla="*/ 0 h 2535542"/>
              <a:gd name="connsiteX10" fmla="*/ 1240951 w 1581151"/>
              <a:gd name="connsiteY10" fmla="*/ 0 h 2535542"/>
              <a:gd name="connsiteX11" fmla="*/ 1581151 w 1581151"/>
              <a:gd name="connsiteY11" fmla="*/ 0 h 2535542"/>
              <a:gd name="connsiteX12" fmla="*/ 1581151 w 1581151"/>
              <a:gd name="connsiteY12" fmla="*/ 338151 h 2535542"/>
              <a:gd name="connsiteX13" fmla="*/ 1581151 w 1581151"/>
              <a:gd name="connsiteY13" fmla="*/ 452966 h 2535542"/>
              <a:gd name="connsiteX14" fmla="*/ 1581151 w 1581151"/>
              <a:gd name="connsiteY14" fmla="*/ 2023534 h 2535542"/>
              <a:gd name="connsiteX15" fmla="*/ 1581151 w 1581151"/>
              <a:gd name="connsiteY15" fmla="*/ 2138349 h 2535542"/>
              <a:gd name="connsiteX16" fmla="*/ 1581151 w 1581151"/>
              <a:gd name="connsiteY16" fmla="*/ 2476500 h 2535542"/>
              <a:gd name="connsiteX17" fmla="*/ 1579695 w 1581151"/>
              <a:gd name="connsiteY17" fmla="*/ 2476500 h 2535542"/>
              <a:gd name="connsiteX18" fmla="*/ 1553699 w 1581151"/>
              <a:gd name="connsiteY18" fmla="*/ 2518592 h 2535542"/>
              <a:gd name="connsiteX19" fmla="*/ 1512080 w 1581151"/>
              <a:gd name="connsiteY19" fmla="*/ 2535542 h 2535542"/>
              <a:gd name="connsiteX20" fmla="*/ 1459445 w 1581151"/>
              <a:gd name="connsiteY20" fmla="*/ 2506473 h 2535542"/>
              <a:gd name="connsiteX21" fmla="*/ 1451822 w 1581151"/>
              <a:gd name="connsiteY21" fmla="*/ 2491397 h 2535542"/>
              <a:gd name="connsiteX22" fmla="*/ 1444199 w 1581151"/>
              <a:gd name="connsiteY22" fmla="*/ 2506473 h 2535542"/>
              <a:gd name="connsiteX23" fmla="*/ 1391564 w 1581151"/>
              <a:gd name="connsiteY23" fmla="*/ 2535542 h 2535542"/>
              <a:gd name="connsiteX24" fmla="*/ 1338929 w 1581151"/>
              <a:gd name="connsiteY24" fmla="*/ 2506473 h 2535542"/>
              <a:gd name="connsiteX25" fmla="*/ 1331306 w 1581151"/>
              <a:gd name="connsiteY25" fmla="*/ 2491397 h 2535542"/>
              <a:gd name="connsiteX26" fmla="*/ 1323683 w 1581151"/>
              <a:gd name="connsiteY26" fmla="*/ 2506473 h 2535542"/>
              <a:gd name="connsiteX27" fmla="*/ 1271048 w 1581151"/>
              <a:gd name="connsiteY27" fmla="*/ 2535542 h 2535542"/>
              <a:gd name="connsiteX28" fmla="*/ 1218413 w 1581151"/>
              <a:gd name="connsiteY28" fmla="*/ 2506473 h 2535542"/>
              <a:gd name="connsiteX29" fmla="*/ 1210789 w 1581151"/>
              <a:gd name="connsiteY29" fmla="*/ 2491397 h 2535542"/>
              <a:gd name="connsiteX30" fmla="*/ 1203166 w 1581151"/>
              <a:gd name="connsiteY30" fmla="*/ 2506473 h 2535542"/>
              <a:gd name="connsiteX31" fmla="*/ 1150531 w 1581151"/>
              <a:gd name="connsiteY31" fmla="*/ 2535542 h 2535542"/>
              <a:gd name="connsiteX32" fmla="*/ 1097897 w 1581151"/>
              <a:gd name="connsiteY32" fmla="*/ 2506473 h 2535542"/>
              <a:gd name="connsiteX33" fmla="*/ 1090274 w 1581151"/>
              <a:gd name="connsiteY33" fmla="*/ 2491397 h 2535542"/>
              <a:gd name="connsiteX34" fmla="*/ 1082650 w 1581151"/>
              <a:gd name="connsiteY34" fmla="*/ 2506473 h 2535542"/>
              <a:gd name="connsiteX35" fmla="*/ 1030015 w 1581151"/>
              <a:gd name="connsiteY35" fmla="*/ 2535542 h 2535542"/>
              <a:gd name="connsiteX36" fmla="*/ 977380 w 1581151"/>
              <a:gd name="connsiteY36" fmla="*/ 2506473 h 2535542"/>
              <a:gd name="connsiteX37" fmla="*/ 969757 w 1581151"/>
              <a:gd name="connsiteY37" fmla="*/ 2491397 h 2535542"/>
              <a:gd name="connsiteX38" fmla="*/ 962134 w 1581151"/>
              <a:gd name="connsiteY38" fmla="*/ 2506473 h 2535542"/>
              <a:gd name="connsiteX39" fmla="*/ 909499 w 1581151"/>
              <a:gd name="connsiteY39" fmla="*/ 2535542 h 2535542"/>
              <a:gd name="connsiteX40" fmla="*/ 856864 w 1581151"/>
              <a:gd name="connsiteY40" fmla="*/ 2506473 h 2535542"/>
              <a:gd name="connsiteX41" fmla="*/ 849241 w 1581151"/>
              <a:gd name="connsiteY41" fmla="*/ 2491397 h 2535542"/>
              <a:gd name="connsiteX42" fmla="*/ 841618 w 1581151"/>
              <a:gd name="connsiteY42" fmla="*/ 2506473 h 2535542"/>
              <a:gd name="connsiteX43" fmla="*/ 788983 w 1581151"/>
              <a:gd name="connsiteY43" fmla="*/ 2535542 h 2535542"/>
              <a:gd name="connsiteX44" fmla="*/ 736348 w 1581151"/>
              <a:gd name="connsiteY44" fmla="*/ 2506473 h 2535542"/>
              <a:gd name="connsiteX45" fmla="*/ 728724 w 1581151"/>
              <a:gd name="connsiteY45" fmla="*/ 2491397 h 2535542"/>
              <a:gd name="connsiteX46" fmla="*/ 721101 w 1581151"/>
              <a:gd name="connsiteY46" fmla="*/ 2506473 h 2535542"/>
              <a:gd name="connsiteX47" fmla="*/ 668466 w 1581151"/>
              <a:gd name="connsiteY47" fmla="*/ 2535542 h 2535542"/>
              <a:gd name="connsiteX48" fmla="*/ 615832 w 1581151"/>
              <a:gd name="connsiteY48" fmla="*/ 2506473 h 2535542"/>
              <a:gd name="connsiteX49" fmla="*/ 608208 w 1581151"/>
              <a:gd name="connsiteY49" fmla="*/ 2491397 h 2535542"/>
              <a:gd name="connsiteX50" fmla="*/ 600585 w 1581151"/>
              <a:gd name="connsiteY50" fmla="*/ 2506473 h 2535542"/>
              <a:gd name="connsiteX51" fmla="*/ 547950 w 1581151"/>
              <a:gd name="connsiteY51" fmla="*/ 2535542 h 2535542"/>
              <a:gd name="connsiteX52" fmla="*/ 495315 w 1581151"/>
              <a:gd name="connsiteY52" fmla="*/ 2506473 h 2535542"/>
              <a:gd name="connsiteX53" fmla="*/ 487692 w 1581151"/>
              <a:gd name="connsiteY53" fmla="*/ 2491397 h 2535542"/>
              <a:gd name="connsiteX54" fmla="*/ 480069 w 1581151"/>
              <a:gd name="connsiteY54" fmla="*/ 2506473 h 2535542"/>
              <a:gd name="connsiteX55" fmla="*/ 427434 w 1581151"/>
              <a:gd name="connsiteY55" fmla="*/ 2535542 h 2535542"/>
              <a:gd name="connsiteX56" fmla="*/ 374799 w 1581151"/>
              <a:gd name="connsiteY56" fmla="*/ 2506473 h 2535542"/>
              <a:gd name="connsiteX57" fmla="*/ 367176 w 1581151"/>
              <a:gd name="connsiteY57" fmla="*/ 2491397 h 2535542"/>
              <a:gd name="connsiteX58" fmla="*/ 359553 w 1581151"/>
              <a:gd name="connsiteY58" fmla="*/ 2506473 h 2535542"/>
              <a:gd name="connsiteX59" fmla="*/ 306918 w 1581151"/>
              <a:gd name="connsiteY59" fmla="*/ 2535542 h 2535542"/>
              <a:gd name="connsiteX60" fmla="*/ 254283 w 1581151"/>
              <a:gd name="connsiteY60" fmla="*/ 2506473 h 2535542"/>
              <a:gd name="connsiteX61" fmla="*/ 246660 w 1581151"/>
              <a:gd name="connsiteY61" fmla="*/ 2491397 h 2535542"/>
              <a:gd name="connsiteX62" fmla="*/ 239036 w 1581151"/>
              <a:gd name="connsiteY62" fmla="*/ 2506473 h 2535542"/>
              <a:gd name="connsiteX63" fmla="*/ 186401 w 1581151"/>
              <a:gd name="connsiteY63" fmla="*/ 2535542 h 2535542"/>
              <a:gd name="connsiteX64" fmla="*/ 133766 w 1581151"/>
              <a:gd name="connsiteY64" fmla="*/ 2506473 h 2535542"/>
              <a:gd name="connsiteX65" fmla="*/ 126144 w 1581151"/>
              <a:gd name="connsiteY65" fmla="*/ 2491397 h 2535542"/>
              <a:gd name="connsiteX66" fmla="*/ 118520 w 1581151"/>
              <a:gd name="connsiteY66" fmla="*/ 2506473 h 2535542"/>
              <a:gd name="connsiteX67" fmla="*/ 65885 w 1581151"/>
              <a:gd name="connsiteY67" fmla="*/ 2535542 h 2535542"/>
              <a:gd name="connsiteX68" fmla="*/ 13250 w 1581151"/>
              <a:gd name="connsiteY68" fmla="*/ 2506473 h 2535542"/>
              <a:gd name="connsiteX69" fmla="*/ 5627 w 1581151"/>
              <a:gd name="connsiteY69" fmla="*/ 2491397 h 2535542"/>
              <a:gd name="connsiteX70" fmla="*/ 0 w 1581151"/>
              <a:gd name="connsiteY70" fmla="*/ 2502525 h 2535542"/>
              <a:gd name="connsiteX71" fmla="*/ 0 w 1581151"/>
              <a:gd name="connsiteY71" fmla="*/ 2476500 h 2535542"/>
              <a:gd name="connsiteX72" fmla="*/ 0 w 1581151"/>
              <a:gd name="connsiteY72" fmla="*/ 2471739 h 2535542"/>
              <a:gd name="connsiteX73" fmla="*/ 0 w 1581151"/>
              <a:gd name="connsiteY73" fmla="*/ 2138349 h 2535542"/>
              <a:gd name="connsiteX74" fmla="*/ 0 w 1581151"/>
              <a:gd name="connsiteY74" fmla="*/ 452966 h 2535542"/>
              <a:gd name="connsiteX75" fmla="*/ 0 w 1581151"/>
              <a:gd name="connsiteY75" fmla="*/ 338151 h 2535542"/>
              <a:gd name="connsiteX76" fmla="*/ 340201 w 1581151"/>
              <a:gd name="connsiteY76" fmla="*/ 0 h 2535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581151" h="2535542">
                <a:moveTo>
                  <a:pt x="340586" y="50799"/>
                </a:moveTo>
                <a:cubicBezTo>
                  <a:pt x="180711" y="50799"/>
                  <a:pt x="51108" y="179622"/>
                  <a:pt x="51108" y="338533"/>
                </a:cubicBezTo>
                <a:lnTo>
                  <a:pt x="51108" y="402009"/>
                </a:lnTo>
                <a:lnTo>
                  <a:pt x="95955" y="402009"/>
                </a:lnTo>
                <a:lnTo>
                  <a:pt x="95955" y="366178"/>
                </a:lnTo>
                <a:cubicBezTo>
                  <a:pt x="95955" y="217861"/>
                  <a:pt x="216917" y="97626"/>
                  <a:pt x="366134" y="97626"/>
                </a:cubicBezTo>
                <a:lnTo>
                  <a:pt x="429627" y="97626"/>
                </a:lnTo>
                <a:lnTo>
                  <a:pt x="429627" y="50799"/>
                </a:lnTo>
                <a:close/>
                <a:moveTo>
                  <a:pt x="340201" y="0"/>
                </a:moveTo>
                <a:lnTo>
                  <a:pt x="599985" y="0"/>
                </a:lnTo>
                <a:lnTo>
                  <a:pt x="1240951" y="0"/>
                </a:lnTo>
                <a:lnTo>
                  <a:pt x="1581151" y="0"/>
                </a:lnTo>
                <a:lnTo>
                  <a:pt x="1581151" y="338151"/>
                </a:lnTo>
                <a:lnTo>
                  <a:pt x="1581151" y="452966"/>
                </a:lnTo>
                <a:lnTo>
                  <a:pt x="1581151" y="2023534"/>
                </a:lnTo>
                <a:lnTo>
                  <a:pt x="1581151" y="2138349"/>
                </a:lnTo>
                <a:lnTo>
                  <a:pt x="1581151" y="2476500"/>
                </a:lnTo>
                <a:lnTo>
                  <a:pt x="1579695" y="2476500"/>
                </a:lnTo>
                <a:lnTo>
                  <a:pt x="1553699" y="2518592"/>
                </a:lnTo>
                <a:cubicBezTo>
                  <a:pt x="1541819" y="2529294"/>
                  <a:pt x="1527497" y="2535542"/>
                  <a:pt x="1512080" y="2535542"/>
                </a:cubicBezTo>
                <a:cubicBezTo>
                  <a:pt x="1491525" y="2535542"/>
                  <a:pt x="1472916" y="2524433"/>
                  <a:pt x="1459445" y="2506473"/>
                </a:cubicBezTo>
                <a:lnTo>
                  <a:pt x="1451822" y="2491397"/>
                </a:lnTo>
                <a:lnTo>
                  <a:pt x="1444199" y="2506473"/>
                </a:lnTo>
                <a:cubicBezTo>
                  <a:pt x="1430728" y="2524433"/>
                  <a:pt x="1412119" y="2535542"/>
                  <a:pt x="1391564" y="2535542"/>
                </a:cubicBezTo>
                <a:cubicBezTo>
                  <a:pt x="1371009" y="2535542"/>
                  <a:pt x="1352400" y="2524433"/>
                  <a:pt x="1338929" y="2506473"/>
                </a:cubicBezTo>
                <a:lnTo>
                  <a:pt x="1331306" y="2491397"/>
                </a:lnTo>
                <a:lnTo>
                  <a:pt x="1323683" y="2506473"/>
                </a:lnTo>
                <a:cubicBezTo>
                  <a:pt x="1310212" y="2524433"/>
                  <a:pt x="1291603" y="2535542"/>
                  <a:pt x="1271048" y="2535542"/>
                </a:cubicBezTo>
                <a:cubicBezTo>
                  <a:pt x="1250492" y="2535542"/>
                  <a:pt x="1231883" y="2524433"/>
                  <a:pt x="1218413" y="2506473"/>
                </a:cubicBezTo>
                <a:lnTo>
                  <a:pt x="1210789" y="2491397"/>
                </a:lnTo>
                <a:lnTo>
                  <a:pt x="1203166" y="2506473"/>
                </a:lnTo>
                <a:cubicBezTo>
                  <a:pt x="1189696" y="2524433"/>
                  <a:pt x="1171087" y="2535542"/>
                  <a:pt x="1150531" y="2535542"/>
                </a:cubicBezTo>
                <a:cubicBezTo>
                  <a:pt x="1129976" y="2535542"/>
                  <a:pt x="1111367" y="2524433"/>
                  <a:pt x="1097897" y="2506473"/>
                </a:cubicBezTo>
                <a:lnTo>
                  <a:pt x="1090274" y="2491397"/>
                </a:lnTo>
                <a:lnTo>
                  <a:pt x="1082650" y="2506473"/>
                </a:lnTo>
                <a:cubicBezTo>
                  <a:pt x="1069180" y="2524433"/>
                  <a:pt x="1050571" y="2535542"/>
                  <a:pt x="1030015" y="2535542"/>
                </a:cubicBezTo>
                <a:cubicBezTo>
                  <a:pt x="1009460" y="2535542"/>
                  <a:pt x="990851" y="2524433"/>
                  <a:pt x="977380" y="2506473"/>
                </a:cubicBezTo>
                <a:lnTo>
                  <a:pt x="969757" y="2491397"/>
                </a:lnTo>
                <a:lnTo>
                  <a:pt x="962134" y="2506473"/>
                </a:lnTo>
                <a:cubicBezTo>
                  <a:pt x="948663" y="2524433"/>
                  <a:pt x="930054" y="2535542"/>
                  <a:pt x="909499" y="2535542"/>
                </a:cubicBezTo>
                <a:cubicBezTo>
                  <a:pt x="888944" y="2535542"/>
                  <a:pt x="870335" y="2524433"/>
                  <a:pt x="856864" y="2506473"/>
                </a:cubicBezTo>
                <a:lnTo>
                  <a:pt x="849241" y="2491397"/>
                </a:lnTo>
                <a:lnTo>
                  <a:pt x="841618" y="2506473"/>
                </a:lnTo>
                <a:cubicBezTo>
                  <a:pt x="828147" y="2524433"/>
                  <a:pt x="809538" y="2535542"/>
                  <a:pt x="788983" y="2535542"/>
                </a:cubicBezTo>
                <a:cubicBezTo>
                  <a:pt x="768427" y="2535542"/>
                  <a:pt x="749818" y="2524433"/>
                  <a:pt x="736348" y="2506473"/>
                </a:cubicBezTo>
                <a:lnTo>
                  <a:pt x="728724" y="2491397"/>
                </a:lnTo>
                <a:lnTo>
                  <a:pt x="721101" y="2506473"/>
                </a:lnTo>
                <a:cubicBezTo>
                  <a:pt x="707631" y="2524433"/>
                  <a:pt x="689022" y="2535542"/>
                  <a:pt x="668466" y="2535542"/>
                </a:cubicBezTo>
                <a:cubicBezTo>
                  <a:pt x="647911" y="2535542"/>
                  <a:pt x="629302" y="2524433"/>
                  <a:pt x="615832" y="2506473"/>
                </a:cubicBezTo>
                <a:lnTo>
                  <a:pt x="608208" y="2491397"/>
                </a:lnTo>
                <a:lnTo>
                  <a:pt x="600585" y="2506473"/>
                </a:lnTo>
                <a:cubicBezTo>
                  <a:pt x="587115" y="2524433"/>
                  <a:pt x="568506" y="2535542"/>
                  <a:pt x="547950" y="2535542"/>
                </a:cubicBezTo>
                <a:cubicBezTo>
                  <a:pt x="527395" y="2535542"/>
                  <a:pt x="508786" y="2524433"/>
                  <a:pt x="495315" y="2506473"/>
                </a:cubicBezTo>
                <a:lnTo>
                  <a:pt x="487692" y="2491397"/>
                </a:lnTo>
                <a:lnTo>
                  <a:pt x="480069" y="2506473"/>
                </a:lnTo>
                <a:cubicBezTo>
                  <a:pt x="466598" y="2524433"/>
                  <a:pt x="447989" y="2535542"/>
                  <a:pt x="427434" y="2535542"/>
                </a:cubicBezTo>
                <a:cubicBezTo>
                  <a:pt x="406879" y="2535542"/>
                  <a:pt x="388270" y="2524433"/>
                  <a:pt x="374799" y="2506473"/>
                </a:cubicBezTo>
                <a:lnTo>
                  <a:pt x="367176" y="2491397"/>
                </a:lnTo>
                <a:lnTo>
                  <a:pt x="359553" y="2506473"/>
                </a:lnTo>
                <a:cubicBezTo>
                  <a:pt x="346082" y="2524433"/>
                  <a:pt x="327473" y="2535542"/>
                  <a:pt x="306918" y="2535542"/>
                </a:cubicBezTo>
                <a:cubicBezTo>
                  <a:pt x="286362" y="2535542"/>
                  <a:pt x="267753" y="2524433"/>
                  <a:pt x="254283" y="2506473"/>
                </a:cubicBezTo>
                <a:lnTo>
                  <a:pt x="246660" y="2491397"/>
                </a:lnTo>
                <a:lnTo>
                  <a:pt x="239036" y="2506473"/>
                </a:lnTo>
                <a:cubicBezTo>
                  <a:pt x="225566" y="2524433"/>
                  <a:pt x="206957" y="2535542"/>
                  <a:pt x="186401" y="2535542"/>
                </a:cubicBezTo>
                <a:cubicBezTo>
                  <a:pt x="165846" y="2535542"/>
                  <a:pt x="147237" y="2524433"/>
                  <a:pt x="133766" y="2506473"/>
                </a:cubicBezTo>
                <a:lnTo>
                  <a:pt x="126144" y="2491397"/>
                </a:lnTo>
                <a:lnTo>
                  <a:pt x="118520" y="2506473"/>
                </a:lnTo>
                <a:cubicBezTo>
                  <a:pt x="105049" y="2524433"/>
                  <a:pt x="86440" y="2535542"/>
                  <a:pt x="65885" y="2535542"/>
                </a:cubicBezTo>
                <a:cubicBezTo>
                  <a:pt x="45330" y="2535542"/>
                  <a:pt x="26721" y="2524433"/>
                  <a:pt x="13250" y="2506473"/>
                </a:cubicBezTo>
                <a:lnTo>
                  <a:pt x="5627" y="2491397"/>
                </a:lnTo>
                <a:lnTo>
                  <a:pt x="0" y="2502525"/>
                </a:lnTo>
                <a:lnTo>
                  <a:pt x="0" y="2476500"/>
                </a:lnTo>
                <a:lnTo>
                  <a:pt x="0" y="2471739"/>
                </a:lnTo>
                <a:lnTo>
                  <a:pt x="0" y="2138349"/>
                </a:lnTo>
                <a:lnTo>
                  <a:pt x="0" y="452966"/>
                </a:lnTo>
                <a:lnTo>
                  <a:pt x="0" y="338151"/>
                </a:lnTo>
                <a:cubicBezTo>
                  <a:pt x="0" y="151395"/>
                  <a:pt x="152313" y="0"/>
                  <a:pt x="340201" y="0"/>
                </a:cubicBezTo>
                <a:close/>
              </a:path>
            </a:pathLst>
          </a:custGeom>
          <a:solidFill>
            <a:schemeClr val="accent1"/>
          </a:solidFill>
          <a:ln>
            <a:noFill/>
          </a:ln>
        </p:spPr>
        <p:style>
          <a:lnRef idx="2">
            <a:srgbClr val="47B6E7">
              <a:shade val="50000"/>
            </a:srgbClr>
          </a:lnRef>
          <a:fillRef idx="1">
            <a:srgbClr val="47B6E7"/>
          </a:fillRef>
          <a:effectRef idx="0">
            <a:srgbClr val="47B6E7"/>
          </a:effectRef>
          <a:fontRef idx="minor">
            <a:srgbClr val="FFFFFF"/>
          </a:fontRef>
        </p:style>
        <p:txBody>
          <a:bodyPr lIns="151866" rIns="113900" bIns="75933" rtlCol="0" anchor="ctr">
            <a:normAutofit/>
          </a:bodyPr>
          <a:lstStyle/>
          <a:p>
            <a:pPr algn="ctr">
              <a:lnSpc>
                <a:spcPct val="150000"/>
              </a:lnSpc>
            </a:pPr>
            <a:r>
              <a:rPr lang="en-US" altLang="zh-CN" sz="1900" b="1" dirty="0">
                <a:solidFill>
                  <a:schemeClr val="lt1"/>
                </a:solidFill>
                <a:latin typeface="Times New Roman" panose="02020603050405020304" charset="0"/>
                <a:ea typeface="微软雅黑" panose="020B0503020204020204" pitchFamily="34" charset="-122"/>
              </a:rPr>
              <a:t>断根措施</a:t>
            </a:r>
            <a:endParaRPr lang="en-US" altLang="zh-CN" sz="1900" b="1" dirty="0">
              <a:solidFill>
                <a:schemeClr val="lt1"/>
              </a:solidFill>
              <a:latin typeface="Times New Roman" panose="02020603050405020304" charset="0"/>
              <a:ea typeface="微软雅黑" panose="020B0503020204020204" pitchFamily="34" charset="-122"/>
            </a:endParaRPr>
          </a:p>
        </p:txBody>
      </p:sp>
      <p:sp>
        <p:nvSpPr>
          <p:cNvPr id="62" name="椭圆 61"/>
          <p:cNvSpPr/>
          <p:nvPr>
            <p:custDataLst>
              <p:tags r:id="rId21"/>
            </p:custDataLst>
          </p:nvPr>
        </p:nvSpPr>
        <p:spPr>
          <a:xfrm>
            <a:off x="10385331" y="3297195"/>
            <a:ext cx="371455" cy="371455"/>
          </a:xfrm>
          <a:prstGeom prst="ellipse">
            <a:avLst/>
          </a:prstGeom>
          <a:solidFill>
            <a:schemeClr val="accent2"/>
          </a:solidFill>
          <a:ln>
            <a:noFill/>
          </a:ln>
        </p:spPr>
        <p:style>
          <a:lnRef idx="2">
            <a:srgbClr val="47B6E7">
              <a:shade val="50000"/>
            </a:srgbClr>
          </a:lnRef>
          <a:fillRef idx="1">
            <a:srgbClr val="47B6E7"/>
          </a:fillRef>
          <a:effectRef idx="0">
            <a:srgbClr val="47B6E7"/>
          </a:effectRef>
          <a:fontRef idx="minor">
            <a:srgbClr val="FFFFFF"/>
          </a:fontRef>
        </p:style>
        <p:txBody>
          <a:bodyPr rtlCol="0" anchor="ctr"/>
          <a:lstStyle/>
          <a:p>
            <a:pPr algn="ctr"/>
            <a:r>
              <a:rPr lang="en-US" altLang="zh-CN" sz="1320" b="1" dirty="0">
                <a:solidFill>
                  <a:schemeClr val="lt1"/>
                </a:solidFill>
                <a:latin typeface="Times New Roman" panose="02020603050405020304" charset="0"/>
                <a:ea typeface="微软雅黑" panose="020B0503020204020204" pitchFamily="34" charset="-122"/>
              </a:rPr>
              <a:t>F</a:t>
            </a:r>
            <a:endParaRPr lang="en-US" altLang="zh-CN" sz="1320" b="1" dirty="0">
              <a:solidFill>
                <a:schemeClr val="lt1"/>
              </a:solidFill>
              <a:latin typeface="Times New Roman" panose="02020603050405020304" charset="0"/>
              <a:ea typeface="微软雅黑" panose="020B0503020204020204" pitchFamily="34" charset="-122"/>
            </a:endParaRPr>
          </a:p>
        </p:txBody>
      </p:sp>
      <p:sp>
        <p:nvSpPr>
          <p:cNvPr id="4" name="任意多边形 3"/>
          <p:cNvSpPr/>
          <p:nvPr>
            <p:custDataLst>
              <p:tags r:id="rId2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任意多边形 4"/>
          <p:cNvSpPr/>
          <p:nvPr>
            <p:custDataLst>
              <p:tags r:id="rId23"/>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04  </a:t>
            </a:r>
            <a:r>
              <a:rPr lang="zh-CN" altLang="en-US" sz="3000">
                <a:solidFill>
                  <a:schemeClr val="accent1"/>
                </a:solidFill>
                <a:latin typeface="Times New Roman" panose="02020603050405020304" charset="0"/>
                <a:ea typeface="微软雅黑" panose="020B0503020204020204" pitchFamily="34" charset="-122"/>
                <a:sym typeface="+mn-ea"/>
              </a:rPr>
              <a:t>消除不安全的生产隐患</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10545" y="1159938"/>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安全事故不会发生在我头上---”三同时”</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grpSp>
        <p:nvGrpSpPr>
          <p:cNvPr id="303" name="组合 302"/>
          <p:cNvGrpSpPr/>
          <p:nvPr/>
        </p:nvGrpSpPr>
        <p:grpSpPr>
          <a:xfrm>
            <a:off x="359128" y="1344987"/>
            <a:ext cx="12099063" cy="5745046"/>
            <a:chOff x="0" y="1667"/>
            <a:chExt cx="13550" cy="6434"/>
          </a:xfrm>
        </p:grpSpPr>
        <p:grpSp>
          <p:nvGrpSpPr>
            <p:cNvPr id="4" name="iś1iḍ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0" y="2396"/>
              <a:ext cx="5482" cy="5705"/>
              <a:chOff x="1" y="1589329"/>
              <a:chExt cx="5062190" cy="5268655"/>
            </a:xfrm>
          </p:grpSpPr>
          <p:grpSp>
            <p:nvGrpSpPr>
              <p:cNvPr id="5" name="iṡľîďê"/>
              <p:cNvGrpSpPr/>
              <p:nvPr/>
            </p:nvGrpSpPr>
            <p:grpSpPr bwMode="auto">
              <a:xfrm>
                <a:off x="1" y="1589329"/>
                <a:ext cx="5062190" cy="5268655"/>
                <a:chOff x="1" y="914"/>
                <a:chExt cx="2795" cy="2909"/>
              </a:xfrm>
            </p:grpSpPr>
            <p:sp>
              <p:nvSpPr>
                <p:cNvPr id="80" name="îṧľíḋe"/>
                <p:cNvSpPr/>
                <p:nvPr>
                  <p:custDataLst>
                    <p:tags r:id="rId2"/>
                  </p:custDataLst>
                </p:nvPr>
              </p:nvSpPr>
              <p:spPr bwMode="auto">
                <a:xfrm>
                  <a:off x="1654" y="2545"/>
                  <a:ext cx="332" cy="38"/>
                </a:xfrm>
                <a:custGeom>
                  <a:avLst/>
                  <a:gdLst>
                    <a:gd name="T0" fmla="*/ 60 w 338"/>
                    <a:gd name="T1" fmla="*/ 39 h 39"/>
                    <a:gd name="T2" fmla="*/ 338 w 338"/>
                    <a:gd name="T3" fmla="*/ 39 h 39"/>
                    <a:gd name="T4" fmla="*/ 338 w 338"/>
                    <a:gd name="T5" fmla="*/ 0 h 39"/>
                    <a:gd name="T6" fmla="*/ 0 w 338"/>
                    <a:gd name="T7" fmla="*/ 0 h 39"/>
                    <a:gd name="T8" fmla="*/ 60 w 338"/>
                    <a:gd name="T9" fmla="*/ 39 h 39"/>
                  </a:gdLst>
                  <a:ahLst/>
                  <a:cxnLst>
                    <a:cxn ang="0">
                      <a:pos x="T0" y="T1"/>
                    </a:cxn>
                    <a:cxn ang="0">
                      <a:pos x="T2" y="T3"/>
                    </a:cxn>
                    <a:cxn ang="0">
                      <a:pos x="T4" y="T5"/>
                    </a:cxn>
                    <a:cxn ang="0">
                      <a:pos x="T6" y="T7"/>
                    </a:cxn>
                    <a:cxn ang="0">
                      <a:pos x="T8" y="T9"/>
                    </a:cxn>
                  </a:cxnLst>
                  <a:rect l="0" t="0" r="r" b="b"/>
                  <a:pathLst>
                    <a:path w="338" h="39">
                      <a:moveTo>
                        <a:pt x="60" y="39"/>
                      </a:moveTo>
                      <a:cubicBezTo>
                        <a:pt x="338" y="39"/>
                        <a:pt x="338" y="39"/>
                        <a:pt x="338" y="39"/>
                      </a:cubicBezTo>
                      <a:cubicBezTo>
                        <a:pt x="338" y="0"/>
                        <a:pt x="338" y="0"/>
                        <a:pt x="338" y="0"/>
                      </a:cubicBezTo>
                      <a:cubicBezTo>
                        <a:pt x="0" y="0"/>
                        <a:pt x="0" y="0"/>
                        <a:pt x="0" y="0"/>
                      </a:cubicBezTo>
                      <a:cubicBezTo>
                        <a:pt x="21" y="12"/>
                        <a:pt x="41" y="26"/>
                        <a:pt x="60" y="39"/>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81" name="îSḷiḑê"/>
                <p:cNvSpPr/>
                <p:nvPr>
                  <p:custDataLst>
                    <p:tags r:id="rId3"/>
                  </p:custDataLst>
                </p:nvPr>
              </p:nvSpPr>
              <p:spPr bwMode="auto">
                <a:xfrm>
                  <a:off x="2321" y="2469"/>
                  <a:ext cx="475" cy="294"/>
                </a:xfrm>
                <a:custGeom>
                  <a:avLst/>
                  <a:gdLst>
                    <a:gd name="T0" fmla="*/ 484 w 484"/>
                    <a:gd name="T1" fmla="*/ 52 h 300"/>
                    <a:gd name="T2" fmla="*/ 415 w 484"/>
                    <a:gd name="T3" fmla="*/ 111 h 300"/>
                    <a:gd name="T4" fmla="*/ 330 w 484"/>
                    <a:gd name="T5" fmla="*/ 179 h 300"/>
                    <a:gd name="T6" fmla="*/ 170 w 484"/>
                    <a:gd name="T7" fmla="*/ 300 h 300"/>
                    <a:gd name="T8" fmla="*/ 117 w 484"/>
                    <a:gd name="T9" fmla="*/ 235 h 300"/>
                    <a:gd name="T10" fmla="*/ 0 w 484"/>
                    <a:gd name="T11" fmla="*/ 190 h 300"/>
                    <a:gd name="T12" fmla="*/ 110 w 484"/>
                    <a:gd name="T13" fmla="*/ 129 h 300"/>
                    <a:gd name="T14" fmla="*/ 229 w 484"/>
                    <a:gd name="T15" fmla="*/ 55 h 300"/>
                    <a:gd name="T16" fmla="*/ 357 w 484"/>
                    <a:gd name="T17" fmla="*/ 1 h 300"/>
                    <a:gd name="T18" fmla="*/ 484 w 484"/>
                    <a:gd name="T19" fmla="*/ 5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4" h="300">
                      <a:moveTo>
                        <a:pt x="484" y="52"/>
                      </a:moveTo>
                      <a:cubicBezTo>
                        <a:pt x="463" y="74"/>
                        <a:pt x="438" y="92"/>
                        <a:pt x="415" y="111"/>
                      </a:cubicBezTo>
                      <a:cubicBezTo>
                        <a:pt x="387" y="134"/>
                        <a:pt x="359" y="157"/>
                        <a:pt x="330" y="179"/>
                      </a:cubicBezTo>
                      <a:cubicBezTo>
                        <a:pt x="277" y="220"/>
                        <a:pt x="223" y="260"/>
                        <a:pt x="170" y="300"/>
                      </a:cubicBezTo>
                      <a:cubicBezTo>
                        <a:pt x="161" y="274"/>
                        <a:pt x="140" y="251"/>
                        <a:pt x="117" y="235"/>
                      </a:cubicBezTo>
                      <a:cubicBezTo>
                        <a:pt x="84" y="211"/>
                        <a:pt x="42" y="197"/>
                        <a:pt x="0" y="190"/>
                      </a:cubicBezTo>
                      <a:cubicBezTo>
                        <a:pt x="28" y="157"/>
                        <a:pt x="72" y="145"/>
                        <a:pt x="110" y="129"/>
                      </a:cubicBezTo>
                      <a:cubicBezTo>
                        <a:pt x="155" y="112"/>
                        <a:pt x="191" y="82"/>
                        <a:pt x="229" y="55"/>
                      </a:cubicBezTo>
                      <a:cubicBezTo>
                        <a:pt x="267" y="27"/>
                        <a:pt x="309" y="3"/>
                        <a:pt x="357" y="1"/>
                      </a:cubicBezTo>
                      <a:cubicBezTo>
                        <a:pt x="402" y="0"/>
                        <a:pt x="456" y="15"/>
                        <a:pt x="484" y="52"/>
                      </a:cubicBezTo>
                      <a:close/>
                    </a:path>
                  </a:pathLst>
                </a:custGeom>
                <a:solidFill>
                  <a:srgbClr val="FCC7AB"/>
                </a:solidFill>
                <a:ln>
                  <a:noFill/>
                </a:ln>
                <a:extLst>
                  <a:ext uri="{91240B29-F687-4F45-9708-019B960494DF}">
                    <a14:hiddenLine xmlns:a14="http://schemas.microsoft.com/office/drawing/2010/main" w="9525">
                      <a:solidFill>
                        <a:srgbClr val="000000"/>
                      </a:solidFill>
                      <a:round/>
                    </a14:hiddenLine>
                  </a:ext>
                </a:extLst>
              </p:spPr>
              <p:txBody>
                <a:bodyPr wrap="square" lIns="128580" tIns="64290" rIns="128580" bIns="64290" anchor="ctr">
                  <a:normAutofit/>
                </a:bodyPr>
                <a:lstStyle/>
                <a:p>
                  <a:pPr algn="ctr"/>
                  <a:endParaRPr sz="100">
                    <a:solidFill>
                      <a:schemeClr val="dk1"/>
                    </a:solidFill>
                  </a:endParaRPr>
                </a:p>
              </p:txBody>
            </p:sp>
            <p:sp>
              <p:nvSpPr>
                <p:cNvPr id="82" name="íṧlidê"/>
                <p:cNvSpPr/>
                <p:nvPr>
                  <p:custDataLst>
                    <p:tags r:id="rId4"/>
                  </p:custDataLst>
                </p:nvPr>
              </p:nvSpPr>
              <p:spPr bwMode="auto">
                <a:xfrm>
                  <a:off x="2248" y="2393"/>
                  <a:ext cx="497" cy="258"/>
                </a:xfrm>
                <a:custGeom>
                  <a:avLst/>
                  <a:gdLst>
                    <a:gd name="T0" fmla="*/ 507 w 507"/>
                    <a:gd name="T1" fmla="*/ 36 h 263"/>
                    <a:gd name="T2" fmla="*/ 487 w 507"/>
                    <a:gd name="T3" fmla="*/ 66 h 263"/>
                    <a:gd name="T4" fmla="*/ 450 w 507"/>
                    <a:gd name="T5" fmla="*/ 60 h 263"/>
                    <a:gd name="T6" fmla="*/ 306 w 507"/>
                    <a:gd name="T7" fmla="*/ 107 h 263"/>
                    <a:gd name="T8" fmla="*/ 177 w 507"/>
                    <a:gd name="T9" fmla="*/ 189 h 263"/>
                    <a:gd name="T10" fmla="*/ 55 w 507"/>
                    <a:gd name="T11" fmla="*/ 263 h 263"/>
                    <a:gd name="T12" fmla="*/ 54 w 507"/>
                    <a:gd name="T13" fmla="*/ 263 h 263"/>
                    <a:gd name="T14" fmla="*/ 13 w 507"/>
                    <a:gd name="T15" fmla="*/ 259 h 263"/>
                    <a:gd name="T16" fmla="*/ 0 w 507"/>
                    <a:gd name="T17" fmla="*/ 258 h 263"/>
                    <a:gd name="T18" fmla="*/ 113 w 507"/>
                    <a:gd name="T19" fmla="*/ 178 h 263"/>
                    <a:gd name="T20" fmla="*/ 240 w 507"/>
                    <a:gd name="T21" fmla="*/ 96 h 263"/>
                    <a:gd name="T22" fmla="*/ 372 w 507"/>
                    <a:gd name="T23" fmla="*/ 18 h 263"/>
                    <a:gd name="T24" fmla="*/ 507 w 507"/>
                    <a:gd name="T25" fmla="*/ 36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7" h="263">
                      <a:moveTo>
                        <a:pt x="507" y="36"/>
                      </a:moveTo>
                      <a:cubicBezTo>
                        <a:pt x="503" y="47"/>
                        <a:pt x="494" y="57"/>
                        <a:pt x="487" y="66"/>
                      </a:cubicBezTo>
                      <a:cubicBezTo>
                        <a:pt x="475" y="63"/>
                        <a:pt x="462" y="61"/>
                        <a:pt x="450" y="60"/>
                      </a:cubicBezTo>
                      <a:cubicBezTo>
                        <a:pt x="397" y="55"/>
                        <a:pt x="349" y="78"/>
                        <a:pt x="306" y="107"/>
                      </a:cubicBezTo>
                      <a:cubicBezTo>
                        <a:pt x="264" y="136"/>
                        <a:pt x="225" y="170"/>
                        <a:pt x="177" y="189"/>
                      </a:cubicBezTo>
                      <a:cubicBezTo>
                        <a:pt x="132" y="207"/>
                        <a:pt x="84" y="222"/>
                        <a:pt x="55" y="263"/>
                      </a:cubicBezTo>
                      <a:cubicBezTo>
                        <a:pt x="54" y="263"/>
                        <a:pt x="54" y="263"/>
                        <a:pt x="54" y="263"/>
                      </a:cubicBezTo>
                      <a:cubicBezTo>
                        <a:pt x="41" y="261"/>
                        <a:pt x="27" y="260"/>
                        <a:pt x="13" y="259"/>
                      </a:cubicBezTo>
                      <a:cubicBezTo>
                        <a:pt x="9" y="258"/>
                        <a:pt x="4" y="258"/>
                        <a:pt x="0" y="258"/>
                      </a:cubicBezTo>
                      <a:cubicBezTo>
                        <a:pt x="32" y="225"/>
                        <a:pt x="72" y="201"/>
                        <a:pt x="113" y="178"/>
                      </a:cubicBezTo>
                      <a:cubicBezTo>
                        <a:pt x="157" y="153"/>
                        <a:pt x="199" y="127"/>
                        <a:pt x="240" y="96"/>
                      </a:cubicBezTo>
                      <a:cubicBezTo>
                        <a:pt x="281" y="66"/>
                        <a:pt x="323" y="34"/>
                        <a:pt x="372" y="18"/>
                      </a:cubicBezTo>
                      <a:cubicBezTo>
                        <a:pt x="415" y="4"/>
                        <a:pt x="473" y="0"/>
                        <a:pt x="507" y="36"/>
                      </a:cubicBezTo>
                      <a:close/>
                    </a:path>
                  </a:pathLst>
                </a:custGeom>
                <a:solidFill>
                  <a:srgbClr val="FCC7AB"/>
                </a:solidFill>
                <a:ln>
                  <a:noFill/>
                </a:ln>
                <a:extLst>
                  <a:ext uri="{91240B29-F687-4F45-9708-019B960494DF}">
                    <a14:hiddenLine xmlns:a14="http://schemas.microsoft.com/office/drawing/2010/main" w="9525">
                      <a:solidFill>
                        <a:srgbClr val="000000"/>
                      </a:solidFill>
                      <a:round/>
                    </a14:hiddenLine>
                  </a:ext>
                </a:extLst>
              </p:spPr>
              <p:txBody>
                <a:bodyPr wrap="square" lIns="128580" tIns="64290" rIns="128580" bIns="64290" anchor="ctr">
                  <a:normAutofit/>
                </a:bodyPr>
                <a:lstStyle/>
                <a:p>
                  <a:pPr algn="ctr"/>
                  <a:endParaRPr sz="100">
                    <a:solidFill>
                      <a:schemeClr val="dk1"/>
                    </a:solidFill>
                  </a:endParaRPr>
                </a:p>
              </p:txBody>
            </p:sp>
            <p:sp>
              <p:nvSpPr>
                <p:cNvPr id="83" name="íṧ1îḑe"/>
                <p:cNvSpPr/>
                <p:nvPr>
                  <p:custDataLst>
                    <p:tags r:id="rId5"/>
                  </p:custDataLst>
                </p:nvPr>
              </p:nvSpPr>
              <p:spPr bwMode="auto">
                <a:xfrm>
                  <a:off x="2121" y="2387"/>
                  <a:ext cx="469" cy="259"/>
                </a:xfrm>
                <a:custGeom>
                  <a:avLst/>
                  <a:gdLst>
                    <a:gd name="T0" fmla="*/ 478 w 478"/>
                    <a:gd name="T1" fmla="*/ 11 h 264"/>
                    <a:gd name="T2" fmla="*/ 374 w 478"/>
                    <a:gd name="T3" fmla="*/ 75 h 264"/>
                    <a:gd name="T4" fmla="*/ 310 w 478"/>
                    <a:gd name="T5" fmla="*/ 121 h 264"/>
                    <a:gd name="T6" fmla="*/ 238 w 478"/>
                    <a:gd name="T7" fmla="*/ 164 h 264"/>
                    <a:gd name="T8" fmla="*/ 104 w 478"/>
                    <a:gd name="T9" fmla="*/ 262 h 264"/>
                    <a:gd name="T10" fmla="*/ 0 w 478"/>
                    <a:gd name="T11" fmla="*/ 264 h 264"/>
                    <a:gd name="T12" fmla="*/ 105 w 478"/>
                    <a:gd name="T13" fmla="*/ 186 h 264"/>
                    <a:gd name="T14" fmla="*/ 221 w 478"/>
                    <a:gd name="T15" fmla="*/ 95 h 264"/>
                    <a:gd name="T16" fmla="*/ 343 w 478"/>
                    <a:gd name="T17" fmla="*/ 16 h 264"/>
                    <a:gd name="T18" fmla="*/ 478 w 478"/>
                    <a:gd name="T19" fmla="*/ 1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8" h="264">
                      <a:moveTo>
                        <a:pt x="478" y="11"/>
                      </a:moveTo>
                      <a:cubicBezTo>
                        <a:pt x="441" y="27"/>
                        <a:pt x="406" y="51"/>
                        <a:pt x="374" y="75"/>
                      </a:cubicBezTo>
                      <a:cubicBezTo>
                        <a:pt x="353" y="91"/>
                        <a:pt x="332" y="107"/>
                        <a:pt x="310" y="121"/>
                      </a:cubicBezTo>
                      <a:cubicBezTo>
                        <a:pt x="287" y="137"/>
                        <a:pt x="263" y="150"/>
                        <a:pt x="238" y="164"/>
                      </a:cubicBezTo>
                      <a:cubicBezTo>
                        <a:pt x="190" y="191"/>
                        <a:pt x="141" y="220"/>
                        <a:pt x="104" y="262"/>
                      </a:cubicBezTo>
                      <a:cubicBezTo>
                        <a:pt x="69" y="261"/>
                        <a:pt x="35" y="262"/>
                        <a:pt x="0" y="264"/>
                      </a:cubicBezTo>
                      <a:cubicBezTo>
                        <a:pt x="32" y="234"/>
                        <a:pt x="69" y="210"/>
                        <a:pt x="105" y="186"/>
                      </a:cubicBezTo>
                      <a:cubicBezTo>
                        <a:pt x="147" y="159"/>
                        <a:pt x="184" y="127"/>
                        <a:pt x="221" y="95"/>
                      </a:cubicBezTo>
                      <a:cubicBezTo>
                        <a:pt x="258" y="63"/>
                        <a:pt x="297" y="32"/>
                        <a:pt x="343" y="16"/>
                      </a:cubicBezTo>
                      <a:cubicBezTo>
                        <a:pt x="386" y="2"/>
                        <a:pt x="434" y="0"/>
                        <a:pt x="478" y="11"/>
                      </a:cubicBezTo>
                      <a:close/>
                    </a:path>
                  </a:pathLst>
                </a:custGeom>
                <a:solidFill>
                  <a:srgbClr val="FCC7AB"/>
                </a:solidFill>
                <a:ln>
                  <a:noFill/>
                </a:ln>
                <a:extLst>
                  <a:ext uri="{91240B29-F687-4F45-9708-019B960494DF}">
                    <a14:hiddenLine xmlns:a14="http://schemas.microsoft.com/office/drawing/2010/main" w="9525">
                      <a:solidFill>
                        <a:srgbClr val="000000"/>
                      </a:solidFill>
                      <a:round/>
                    </a14:hiddenLine>
                  </a:ext>
                </a:extLst>
              </p:spPr>
              <p:txBody>
                <a:bodyPr wrap="square" lIns="128580" tIns="64290" rIns="128580" bIns="64290" anchor="ctr">
                  <a:normAutofit/>
                </a:bodyPr>
                <a:lstStyle/>
                <a:p>
                  <a:pPr algn="ctr"/>
                  <a:endParaRPr sz="100">
                    <a:solidFill>
                      <a:schemeClr val="dk1"/>
                    </a:solidFill>
                  </a:endParaRPr>
                </a:p>
              </p:txBody>
            </p:sp>
            <p:sp>
              <p:nvSpPr>
                <p:cNvPr id="84" name="ïṣļiḍê"/>
                <p:cNvSpPr/>
                <p:nvPr>
                  <p:custDataLst>
                    <p:tags r:id="rId6"/>
                  </p:custDataLst>
                </p:nvPr>
              </p:nvSpPr>
              <p:spPr bwMode="auto">
                <a:xfrm>
                  <a:off x="1968" y="2391"/>
                  <a:ext cx="435" cy="259"/>
                </a:xfrm>
                <a:custGeom>
                  <a:avLst/>
                  <a:gdLst>
                    <a:gd name="T0" fmla="*/ 443 w 443"/>
                    <a:gd name="T1" fmla="*/ 18 h 264"/>
                    <a:gd name="T2" fmla="*/ 375 w 443"/>
                    <a:gd name="T3" fmla="*/ 68 h 264"/>
                    <a:gd name="T4" fmla="*/ 317 w 443"/>
                    <a:gd name="T5" fmla="*/ 119 h 264"/>
                    <a:gd name="T6" fmla="*/ 251 w 443"/>
                    <a:gd name="T7" fmla="*/ 166 h 264"/>
                    <a:gd name="T8" fmla="*/ 128 w 443"/>
                    <a:gd name="T9" fmla="*/ 261 h 264"/>
                    <a:gd name="T10" fmla="*/ 94 w 443"/>
                    <a:gd name="T11" fmla="*/ 262 h 264"/>
                    <a:gd name="T12" fmla="*/ 0 w 443"/>
                    <a:gd name="T13" fmla="*/ 264 h 264"/>
                    <a:gd name="T14" fmla="*/ 105 w 443"/>
                    <a:gd name="T15" fmla="*/ 191 h 264"/>
                    <a:gd name="T16" fmla="*/ 217 w 443"/>
                    <a:gd name="T17" fmla="*/ 112 h 264"/>
                    <a:gd name="T18" fmla="*/ 319 w 443"/>
                    <a:gd name="T19" fmla="*/ 33 h 264"/>
                    <a:gd name="T20" fmla="*/ 443 w 443"/>
                    <a:gd name="T21" fmla="*/ 1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3" h="264">
                      <a:moveTo>
                        <a:pt x="443" y="18"/>
                      </a:moveTo>
                      <a:cubicBezTo>
                        <a:pt x="419" y="32"/>
                        <a:pt x="397" y="50"/>
                        <a:pt x="375" y="68"/>
                      </a:cubicBezTo>
                      <a:cubicBezTo>
                        <a:pt x="355" y="84"/>
                        <a:pt x="336" y="102"/>
                        <a:pt x="317" y="119"/>
                      </a:cubicBezTo>
                      <a:cubicBezTo>
                        <a:pt x="296" y="136"/>
                        <a:pt x="274" y="151"/>
                        <a:pt x="251" y="166"/>
                      </a:cubicBezTo>
                      <a:cubicBezTo>
                        <a:pt x="208" y="195"/>
                        <a:pt x="164" y="223"/>
                        <a:pt x="128" y="261"/>
                      </a:cubicBezTo>
                      <a:cubicBezTo>
                        <a:pt x="117" y="261"/>
                        <a:pt x="105" y="262"/>
                        <a:pt x="94" y="262"/>
                      </a:cubicBezTo>
                      <a:cubicBezTo>
                        <a:pt x="64" y="263"/>
                        <a:pt x="32" y="264"/>
                        <a:pt x="0" y="264"/>
                      </a:cubicBezTo>
                      <a:cubicBezTo>
                        <a:pt x="34" y="238"/>
                        <a:pt x="69" y="215"/>
                        <a:pt x="105" y="191"/>
                      </a:cubicBezTo>
                      <a:cubicBezTo>
                        <a:pt x="144" y="166"/>
                        <a:pt x="182" y="142"/>
                        <a:pt x="217" y="112"/>
                      </a:cubicBezTo>
                      <a:cubicBezTo>
                        <a:pt x="250" y="84"/>
                        <a:pt x="281" y="54"/>
                        <a:pt x="319" y="33"/>
                      </a:cubicBezTo>
                      <a:cubicBezTo>
                        <a:pt x="355" y="12"/>
                        <a:pt x="403" y="0"/>
                        <a:pt x="443" y="18"/>
                      </a:cubicBezTo>
                      <a:close/>
                    </a:path>
                  </a:pathLst>
                </a:custGeom>
                <a:solidFill>
                  <a:srgbClr val="FCC7AB"/>
                </a:solidFill>
                <a:ln>
                  <a:noFill/>
                </a:ln>
                <a:extLst>
                  <a:ext uri="{91240B29-F687-4F45-9708-019B960494DF}">
                    <a14:hiddenLine xmlns:a14="http://schemas.microsoft.com/office/drawing/2010/main" w="9525">
                      <a:solidFill>
                        <a:srgbClr val="000000"/>
                      </a:solidFill>
                      <a:round/>
                    </a14:hiddenLine>
                  </a:ext>
                </a:extLst>
              </p:spPr>
              <p:txBody>
                <a:bodyPr wrap="square" lIns="128580" tIns="64290" rIns="128580" bIns="64290" anchor="ctr">
                  <a:normAutofit/>
                </a:bodyPr>
                <a:lstStyle/>
                <a:p>
                  <a:pPr algn="ctr"/>
                  <a:endParaRPr sz="100">
                    <a:solidFill>
                      <a:schemeClr val="dk1"/>
                    </a:solidFill>
                  </a:endParaRPr>
                </a:p>
              </p:txBody>
            </p:sp>
            <p:sp>
              <p:nvSpPr>
                <p:cNvPr id="85" name="íṥlídé"/>
                <p:cNvSpPr/>
                <p:nvPr>
                  <p:custDataLst>
                    <p:tags r:id="rId7"/>
                  </p:custDataLst>
                </p:nvPr>
              </p:nvSpPr>
              <p:spPr bwMode="auto">
                <a:xfrm>
                  <a:off x="585" y="2475"/>
                  <a:ext cx="1901" cy="749"/>
                </a:xfrm>
                <a:custGeom>
                  <a:avLst/>
                  <a:gdLst>
                    <a:gd name="T0" fmla="*/ 1925 w 1939"/>
                    <a:gd name="T1" fmla="*/ 306 h 763"/>
                    <a:gd name="T2" fmla="*/ 1652 w 1939"/>
                    <a:gd name="T3" fmla="*/ 428 h 763"/>
                    <a:gd name="T4" fmla="*/ 1451 w 1939"/>
                    <a:gd name="T5" fmla="*/ 402 h 763"/>
                    <a:gd name="T6" fmla="*/ 1269 w 1939"/>
                    <a:gd name="T7" fmla="*/ 402 h 763"/>
                    <a:gd name="T8" fmla="*/ 1057 w 1939"/>
                    <a:gd name="T9" fmla="*/ 485 h 763"/>
                    <a:gd name="T10" fmla="*/ 1302 w 1939"/>
                    <a:gd name="T11" fmla="*/ 418 h 763"/>
                    <a:gd name="T12" fmla="*/ 1315 w 1939"/>
                    <a:gd name="T13" fmla="*/ 586 h 763"/>
                    <a:gd name="T14" fmla="*/ 1325 w 1939"/>
                    <a:gd name="T15" fmla="*/ 499 h 763"/>
                    <a:gd name="T16" fmla="*/ 1370 w 1939"/>
                    <a:gd name="T17" fmla="*/ 416 h 763"/>
                    <a:gd name="T18" fmla="*/ 1398 w 1939"/>
                    <a:gd name="T19" fmla="*/ 437 h 763"/>
                    <a:gd name="T20" fmla="*/ 1445 w 1939"/>
                    <a:gd name="T21" fmla="*/ 544 h 763"/>
                    <a:gd name="T22" fmla="*/ 1434 w 1939"/>
                    <a:gd name="T23" fmla="*/ 463 h 763"/>
                    <a:gd name="T24" fmla="*/ 1444 w 1939"/>
                    <a:gd name="T25" fmla="*/ 421 h 763"/>
                    <a:gd name="T26" fmla="*/ 1483 w 1939"/>
                    <a:gd name="T27" fmla="*/ 439 h 763"/>
                    <a:gd name="T28" fmla="*/ 1536 w 1939"/>
                    <a:gd name="T29" fmla="*/ 489 h 763"/>
                    <a:gd name="T30" fmla="*/ 1525 w 1939"/>
                    <a:gd name="T31" fmla="*/ 458 h 763"/>
                    <a:gd name="T32" fmla="*/ 1496 w 1939"/>
                    <a:gd name="T33" fmla="*/ 426 h 763"/>
                    <a:gd name="T34" fmla="*/ 1641 w 1939"/>
                    <a:gd name="T35" fmla="*/ 509 h 763"/>
                    <a:gd name="T36" fmla="*/ 1371 w 1939"/>
                    <a:gd name="T37" fmla="*/ 746 h 763"/>
                    <a:gd name="T38" fmla="*/ 1145 w 1939"/>
                    <a:gd name="T39" fmla="*/ 744 h 763"/>
                    <a:gd name="T40" fmla="*/ 698 w 1939"/>
                    <a:gd name="T41" fmla="*/ 635 h 763"/>
                    <a:gd name="T42" fmla="*/ 302 w 1939"/>
                    <a:gd name="T43" fmla="*/ 654 h 763"/>
                    <a:gd name="T44" fmla="*/ 0 w 1939"/>
                    <a:gd name="T45" fmla="*/ 304 h 763"/>
                    <a:gd name="T46" fmla="*/ 160 w 1939"/>
                    <a:gd name="T47" fmla="*/ 164 h 763"/>
                    <a:gd name="T48" fmla="*/ 541 w 1939"/>
                    <a:gd name="T49" fmla="*/ 42 h 763"/>
                    <a:gd name="T50" fmla="*/ 720 w 1939"/>
                    <a:gd name="T51" fmla="*/ 29 h 763"/>
                    <a:gd name="T52" fmla="*/ 1209 w 1939"/>
                    <a:gd name="T53" fmla="*/ 151 h 763"/>
                    <a:gd name="T54" fmla="*/ 1210 w 1939"/>
                    <a:gd name="T55" fmla="*/ 152 h 763"/>
                    <a:gd name="T56" fmla="*/ 1213 w 1939"/>
                    <a:gd name="T57" fmla="*/ 153 h 763"/>
                    <a:gd name="T58" fmla="*/ 1599 w 1939"/>
                    <a:gd name="T59" fmla="*/ 192 h 763"/>
                    <a:gd name="T60" fmla="*/ 1906 w 1939"/>
                    <a:gd name="T61" fmla="*/ 281 h 763"/>
                    <a:gd name="T62" fmla="*/ 1734 w 1939"/>
                    <a:gd name="T63" fmla="*/ 242 h 763"/>
                    <a:gd name="T64" fmla="*/ 1713 w 1939"/>
                    <a:gd name="T65" fmla="*/ 368 h 763"/>
                    <a:gd name="T66" fmla="*/ 1770 w 1939"/>
                    <a:gd name="T67" fmla="*/ 403 h 763"/>
                    <a:gd name="T68" fmla="*/ 1714 w 1939"/>
                    <a:gd name="T69" fmla="*/ 305 h 763"/>
                    <a:gd name="T70" fmla="*/ 1827 w 1939"/>
                    <a:gd name="T71" fmla="*/ 256 h 763"/>
                    <a:gd name="T72" fmla="*/ 1892 w 1939"/>
                    <a:gd name="T73" fmla="*/ 344 h 763"/>
                    <a:gd name="T74" fmla="*/ 1792 w 1939"/>
                    <a:gd name="T75" fmla="*/ 407 h 763"/>
                    <a:gd name="T76" fmla="*/ 1906 w 1939"/>
                    <a:gd name="T77" fmla="*/ 281 h 763"/>
                    <a:gd name="T78" fmla="*/ 1525 w 1939"/>
                    <a:gd name="T79" fmla="*/ 376 h 763"/>
                    <a:gd name="T80" fmla="*/ 1508 w 1939"/>
                    <a:gd name="T81" fmla="*/ 284 h 763"/>
                    <a:gd name="T82" fmla="*/ 1513 w 1939"/>
                    <a:gd name="T83" fmla="*/ 235 h 763"/>
                    <a:gd name="T84" fmla="*/ 1500 w 1939"/>
                    <a:gd name="T85" fmla="*/ 361 h 763"/>
                    <a:gd name="T86" fmla="*/ 1491 w 1939"/>
                    <a:gd name="T87" fmla="*/ 367 h 763"/>
                    <a:gd name="T88" fmla="*/ 1474 w 1939"/>
                    <a:gd name="T89" fmla="*/ 321 h 763"/>
                    <a:gd name="T90" fmla="*/ 1467 w 1939"/>
                    <a:gd name="T91" fmla="*/ 261 h 763"/>
                    <a:gd name="T92" fmla="*/ 1488 w 1939"/>
                    <a:gd name="T93" fmla="*/ 369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39" h="763">
                      <a:moveTo>
                        <a:pt x="1801" y="210"/>
                      </a:moveTo>
                      <a:cubicBezTo>
                        <a:pt x="1851" y="223"/>
                        <a:pt x="1911" y="251"/>
                        <a:pt x="1925" y="306"/>
                      </a:cubicBezTo>
                      <a:cubicBezTo>
                        <a:pt x="1939" y="362"/>
                        <a:pt x="1874" y="400"/>
                        <a:pt x="1830" y="415"/>
                      </a:cubicBezTo>
                      <a:cubicBezTo>
                        <a:pt x="1774" y="435"/>
                        <a:pt x="1711" y="433"/>
                        <a:pt x="1652" y="428"/>
                      </a:cubicBezTo>
                      <a:cubicBezTo>
                        <a:pt x="1594" y="423"/>
                        <a:pt x="1536" y="412"/>
                        <a:pt x="1478" y="405"/>
                      </a:cubicBezTo>
                      <a:cubicBezTo>
                        <a:pt x="1469" y="404"/>
                        <a:pt x="1460" y="403"/>
                        <a:pt x="1451" y="402"/>
                      </a:cubicBezTo>
                      <a:cubicBezTo>
                        <a:pt x="1450" y="402"/>
                        <a:pt x="1449" y="402"/>
                        <a:pt x="1448" y="402"/>
                      </a:cubicBezTo>
                      <a:cubicBezTo>
                        <a:pt x="1389" y="397"/>
                        <a:pt x="1329" y="395"/>
                        <a:pt x="1269" y="402"/>
                      </a:cubicBezTo>
                      <a:cubicBezTo>
                        <a:pt x="1191" y="411"/>
                        <a:pt x="1117" y="434"/>
                        <a:pt x="1047" y="469"/>
                      </a:cubicBezTo>
                      <a:cubicBezTo>
                        <a:pt x="1036" y="474"/>
                        <a:pt x="1046" y="490"/>
                        <a:pt x="1057" y="485"/>
                      </a:cubicBezTo>
                      <a:cubicBezTo>
                        <a:pt x="1120" y="454"/>
                        <a:pt x="1186" y="432"/>
                        <a:pt x="1256" y="423"/>
                      </a:cubicBezTo>
                      <a:cubicBezTo>
                        <a:pt x="1271" y="420"/>
                        <a:pt x="1287" y="419"/>
                        <a:pt x="1302" y="418"/>
                      </a:cubicBezTo>
                      <a:cubicBezTo>
                        <a:pt x="1309" y="446"/>
                        <a:pt x="1312" y="474"/>
                        <a:pt x="1312" y="504"/>
                      </a:cubicBezTo>
                      <a:cubicBezTo>
                        <a:pt x="1312" y="531"/>
                        <a:pt x="1310" y="559"/>
                        <a:pt x="1315" y="586"/>
                      </a:cubicBezTo>
                      <a:cubicBezTo>
                        <a:pt x="1315" y="588"/>
                        <a:pt x="1318" y="588"/>
                        <a:pt x="1319" y="586"/>
                      </a:cubicBezTo>
                      <a:cubicBezTo>
                        <a:pt x="1323" y="557"/>
                        <a:pt x="1324" y="528"/>
                        <a:pt x="1325" y="499"/>
                      </a:cubicBezTo>
                      <a:cubicBezTo>
                        <a:pt x="1326" y="472"/>
                        <a:pt x="1326" y="444"/>
                        <a:pt x="1320" y="417"/>
                      </a:cubicBezTo>
                      <a:cubicBezTo>
                        <a:pt x="1337" y="416"/>
                        <a:pt x="1354" y="416"/>
                        <a:pt x="1370" y="416"/>
                      </a:cubicBezTo>
                      <a:cubicBezTo>
                        <a:pt x="1371" y="417"/>
                        <a:pt x="1371" y="417"/>
                        <a:pt x="1372" y="417"/>
                      </a:cubicBezTo>
                      <a:cubicBezTo>
                        <a:pt x="1382" y="423"/>
                        <a:pt x="1390" y="429"/>
                        <a:pt x="1398" y="437"/>
                      </a:cubicBezTo>
                      <a:cubicBezTo>
                        <a:pt x="1407" y="447"/>
                        <a:pt x="1414" y="459"/>
                        <a:pt x="1420" y="471"/>
                      </a:cubicBezTo>
                      <a:cubicBezTo>
                        <a:pt x="1432" y="494"/>
                        <a:pt x="1437" y="519"/>
                        <a:pt x="1445" y="544"/>
                      </a:cubicBezTo>
                      <a:cubicBezTo>
                        <a:pt x="1447" y="548"/>
                        <a:pt x="1452" y="547"/>
                        <a:pt x="1453" y="543"/>
                      </a:cubicBezTo>
                      <a:cubicBezTo>
                        <a:pt x="1455" y="517"/>
                        <a:pt x="1444" y="487"/>
                        <a:pt x="1434" y="463"/>
                      </a:cubicBezTo>
                      <a:cubicBezTo>
                        <a:pt x="1428" y="448"/>
                        <a:pt x="1419" y="431"/>
                        <a:pt x="1406" y="418"/>
                      </a:cubicBezTo>
                      <a:cubicBezTo>
                        <a:pt x="1419" y="419"/>
                        <a:pt x="1431" y="420"/>
                        <a:pt x="1444" y="421"/>
                      </a:cubicBezTo>
                      <a:cubicBezTo>
                        <a:pt x="1445" y="421"/>
                        <a:pt x="1447" y="422"/>
                        <a:pt x="1448" y="422"/>
                      </a:cubicBezTo>
                      <a:cubicBezTo>
                        <a:pt x="1461" y="425"/>
                        <a:pt x="1472" y="431"/>
                        <a:pt x="1483" y="439"/>
                      </a:cubicBezTo>
                      <a:cubicBezTo>
                        <a:pt x="1494" y="447"/>
                        <a:pt x="1503" y="457"/>
                        <a:pt x="1512" y="467"/>
                      </a:cubicBezTo>
                      <a:cubicBezTo>
                        <a:pt x="1519" y="475"/>
                        <a:pt x="1526" y="486"/>
                        <a:pt x="1536" y="489"/>
                      </a:cubicBezTo>
                      <a:cubicBezTo>
                        <a:pt x="1540" y="490"/>
                        <a:pt x="1542" y="487"/>
                        <a:pt x="1542" y="484"/>
                      </a:cubicBezTo>
                      <a:cubicBezTo>
                        <a:pt x="1540" y="474"/>
                        <a:pt x="1531" y="466"/>
                        <a:pt x="1525" y="458"/>
                      </a:cubicBezTo>
                      <a:cubicBezTo>
                        <a:pt x="1517" y="448"/>
                        <a:pt x="1508" y="438"/>
                        <a:pt x="1498" y="429"/>
                      </a:cubicBezTo>
                      <a:cubicBezTo>
                        <a:pt x="1497" y="428"/>
                        <a:pt x="1497" y="427"/>
                        <a:pt x="1496" y="426"/>
                      </a:cubicBezTo>
                      <a:cubicBezTo>
                        <a:pt x="1568" y="436"/>
                        <a:pt x="1641" y="451"/>
                        <a:pt x="1714" y="451"/>
                      </a:cubicBezTo>
                      <a:cubicBezTo>
                        <a:pt x="1688" y="467"/>
                        <a:pt x="1664" y="489"/>
                        <a:pt x="1641" y="509"/>
                      </a:cubicBezTo>
                      <a:cubicBezTo>
                        <a:pt x="1611" y="535"/>
                        <a:pt x="1582" y="563"/>
                        <a:pt x="1554" y="592"/>
                      </a:cubicBezTo>
                      <a:cubicBezTo>
                        <a:pt x="1497" y="648"/>
                        <a:pt x="1440" y="705"/>
                        <a:pt x="1371" y="746"/>
                      </a:cubicBezTo>
                      <a:cubicBezTo>
                        <a:pt x="1370" y="746"/>
                        <a:pt x="1369" y="746"/>
                        <a:pt x="1368" y="747"/>
                      </a:cubicBezTo>
                      <a:cubicBezTo>
                        <a:pt x="1296" y="763"/>
                        <a:pt x="1217" y="756"/>
                        <a:pt x="1145" y="744"/>
                      </a:cubicBezTo>
                      <a:cubicBezTo>
                        <a:pt x="1069" y="731"/>
                        <a:pt x="995" y="712"/>
                        <a:pt x="921" y="693"/>
                      </a:cubicBezTo>
                      <a:cubicBezTo>
                        <a:pt x="847" y="673"/>
                        <a:pt x="773" y="652"/>
                        <a:pt x="698" y="635"/>
                      </a:cubicBezTo>
                      <a:cubicBezTo>
                        <a:pt x="631" y="620"/>
                        <a:pt x="562" y="608"/>
                        <a:pt x="493" y="607"/>
                      </a:cubicBezTo>
                      <a:cubicBezTo>
                        <a:pt x="425" y="606"/>
                        <a:pt x="361" y="621"/>
                        <a:pt x="302" y="654"/>
                      </a:cubicBezTo>
                      <a:cubicBezTo>
                        <a:pt x="285" y="663"/>
                        <a:pt x="269" y="673"/>
                        <a:pt x="254" y="684"/>
                      </a:cubicBezTo>
                      <a:cubicBezTo>
                        <a:pt x="0" y="304"/>
                        <a:pt x="0" y="304"/>
                        <a:pt x="0" y="304"/>
                      </a:cubicBezTo>
                      <a:cubicBezTo>
                        <a:pt x="3" y="301"/>
                        <a:pt x="6" y="298"/>
                        <a:pt x="10" y="295"/>
                      </a:cubicBezTo>
                      <a:cubicBezTo>
                        <a:pt x="58" y="249"/>
                        <a:pt x="105" y="203"/>
                        <a:pt x="160" y="164"/>
                      </a:cubicBezTo>
                      <a:cubicBezTo>
                        <a:pt x="215" y="126"/>
                        <a:pt x="275" y="94"/>
                        <a:pt x="337" y="70"/>
                      </a:cubicBezTo>
                      <a:cubicBezTo>
                        <a:pt x="403" y="45"/>
                        <a:pt x="472" y="41"/>
                        <a:pt x="541" y="42"/>
                      </a:cubicBezTo>
                      <a:cubicBezTo>
                        <a:pt x="571" y="42"/>
                        <a:pt x="601" y="42"/>
                        <a:pt x="631" y="42"/>
                      </a:cubicBezTo>
                      <a:cubicBezTo>
                        <a:pt x="661" y="41"/>
                        <a:pt x="691" y="35"/>
                        <a:pt x="720" y="29"/>
                      </a:cubicBezTo>
                      <a:cubicBezTo>
                        <a:pt x="780" y="17"/>
                        <a:pt x="840" y="0"/>
                        <a:pt x="901" y="2"/>
                      </a:cubicBezTo>
                      <a:cubicBezTo>
                        <a:pt x="1018" y="6"/>
                        <a:pt x="1117" y="88"/>
                        <a:pt x="1209" y="151"/>
                      </a:cubicBezTo>
                      <a:cubicBezTo>
                        <a:pt x="1209" y="151"/>
                        <a:pt x="1209" y="151"/>
                        <a:pt x="1209" y="152"/>
                      </a:cubicBezTo>
                      <a:cubicBezTo>
                        <a:pt x="1209" y="152"/>
                        <a:pt x="1209" y="152"/>
                        <a:pt x="1210" y="152"/>
                      </a:cubicBezTo>
                      <a:cubicBezTo>
                        <a:pt x="1210" y="152"/>
                        <a:pt x="1210" y="152"/>
                        <a:pt x="1211" y="152"/>
                      </a:cubicBezTo>
                      <a:cubicBezTo>
                        <a:pt x="1211" y="153"/>
                        <a:pt x="1212" y="153"/>
                        <a:pt x="1213" y="153"/>
                      </a:cubicBezTo>
                      <a:cubicBezTo>
                        <a:pt x="1268" y="186"/>
                        <a:pt x="1333" y="194"/>
                        <a:pt x="1396" y="196"/>
                      </a:cubicBezTo>
                      <a:cubicBezTo>
                        <a:pt x="1464" y="198"/>
                        <a:pt x="1531" y="194"/>
                        <a:pt x="1599" y="192"/>
                      </a:cubicBezTo>
                      <a:cubicBezTo>
                        <a:pt x="1667" y="190"/>
                        <a:pt x="1736" y="191"/>
                        <a:pt x="1801" y="210"/>
                      </a:cubicBezTo>
                      <a:close/>
                      <a:moveTo>
                        <a:pt x="1906" y="281"/>
                      </a:moveTo>
                      <a:cubicBezTo>
                        <a:pt x="1894" y="255"/>
                        <a:pt x="1864" y="246"/>
                        <a:pt x="1831" y="238"/>
                      </a:cubicBezTo>
                      <a:cubicBezTo>
                        <a:pt x="1799" y="229"/>
                        <a:pt x="1763" y="225"/>
                        <a:pt x="1734" y="242"/>
                      </a:cubicBezTo>
                      <a:cubicBezTo>
                        <a:pt x="1714" y="253"/>
                        <a:pt x="1702" y="276"/>
                        <a:pt x="1699" y="298"/>
                      </a:cubicBezTo>
                      <a:cubicBezTo>
                        <a:pt x="1695" y="322"/>
                        <a:pt x="1700" y="347"/>
                        <a:pt x="1713" y="368"/>
                      </a:cubicBezTo>
                      <a:cubicBezTo>
                        <a:pt x="1725" y="390"/>
                        <a:pt x="1758" y="409"/>
                        <a:pt x="1769" y="406"/>
                      </a:cubicBezTo>
                      <a:cubicBezTo>
                        <a:pt x="1771" y="405"/>
                        <a:pt x="1771" y="404"/>
                        <a:pt x="1770" y="403"/>
                      </a:cubicBezTo>
                      <a:cubicBezTo>
                        <a:pt x="1763" y="397"/>
                        <a:pt x="1741" y="391"/>
                        <a:pt x="1726" y="363"/>
                      </a:cubicBezTo>
                      <a:cubicBezTo>
                        <a:pt x="1715" y="346"/>
                        <a:pt x="1712" y="325"/>
                        <a:pt x="1714" y="305"/>
                      </a:cubicBezTo>
                      <a:cubicBezTo>
                        <a:pt x="1716" y="286"/>
                        <a:pt x="1726" y="268"/>
                        <a:pt x="1741" y="258"/>
                      </a:cubicBezTo>
                      <a:cubicBezTo>
                        <a:pt x="1766" y="241"/>
                        <a:pt x="1801" y="248"/>
                        <a:pt x="1827" y="256"/>
                      </a:cubicBezTo>
                      <a:cubicBezTo>
                        <a:pt x="1854" y="264"/>
                        <a:pt x="1876" y="269"/>
                        <a:pt x="1890" y="290"/>
                      </a:cubicBezTo>
                      <a:cubicBezTo>
                        <a:pt x="1900" y="307"/>
                        <a:pt x="1900" y="327"/>
                        <a:pt x="1892" y="344"/>
                      </a:cubicBezTo>
                      <a:cubicBezTo>
                        <a:pt x="1875" y="379"/>
                        <a:pt x="1830" y="403"/>
                        <a:pt x="1792" y="405"/>
                      </a:cubicBezTo>
                      <a:cubicBezTo>
                        <a:pt x="1791" y="405"/>
                        <a:pt x="1790" y="407"/>
                        <a:pt x="1792" y="407"/>
                      </a:cubicBezTo>
                      <a:cubicBezTo>
                        <a:pt x="1837" y="415"/>
                        <a:pt x="1886" y="388"/>
                        <a:pt x="1907" y="346"/>
                      </a:cubicBezTo>
                      <a:cubicBezTo>
                        <a:pt x="1917" y="325"/>
                        <a:pt x="1916" y="302"/>
                        <a:pt x="1906" y="281"/>
                      </a:cubicBezTo>
                      <a:close/>
                      <a:moveTo>
                        <a:pt x="1520" y="394"/>
                      </a:moveTo>
                      <a:cubicBezTo>
                        <a:pt x="1532" y="398"/>
                        <a:pt x="1527" y="381"/>
                        <a:pt x="1525" y="376"/>
                      </a:cubicBezTo>
                      <a:cubicBezTo>
                        <a:pt x="1519" y="362"/>
                        <a:pt x="1514" y="347"/>
                        <a:pt x="1511" y="332"/>
                      </a:cubicBezTo>
                      <a:cubicBezTo>
                        <a:pt x="1508" y="316"/>
                        <a:pt x="1508" y="300"/>
                        <a:pt x="1508" y="284"/>
                      </a:cubicBezTo>
                      <a:cubicBezTo>
                        <a:pt x="1509" y="269"/>
                        <a:pt x="1511" y="251"/>
                        <a:pt x="1517" y="237"/>
                      </a:cubicBezTo>
                      <a:cubicBezTo>
                        <a:pt x="1518" y="234"/>
                        <a:pt x="1515" y="232"/>
                        <a:pt x="1513" y="235"/>
                      </a:cubicBezTo>
                      <a:cubicBezTo>
                        <a:pt x="1498" y="261"/>
                        <a:pt x="1493" y="287"/>
                        <a:pt x="1494" y="317"/>
                      </a:cubicBezTo>
                      <a:cubicBezTo>
                        <a:pt x="1494" y="332"/>
                        <a:pt x="1496" y="347"/>
                        <a:pt x="1500" y="361"/>
                      </a:cubicBezTo>
                      <a:cubicBezTo>
                        <a:pt x="1503" y="371"/>
                        <a:pt x="1509" y="391"/>
                        <a:pt x="1520" y="394"/>
                      </a:cubicBezTo>
                      <a:close/>
                      <a:moveTo>
                        <a:pt x="1491" y="367"/>
                      </a:moveTo>
                      <a:cubicBezTo>
                        <a:pt x="1493" y="361"/>
                        <a:pt x="1488" y="354"/>
                        <a:pt x="1485" y="349"/>
                      </a:cubicBezTo>
                      <a:cubicBezTo>
                        <a:pt x="1481" y="340"/>
                        <a:pt x="1477" y="331"/>
                        <a:pt x="1474" y="321"/>
                      </a:cubicBezTo>
                      <a:cubicBezTo>
                        <a:pt x="1469" y="303"/>
                        <a:pt x="1466" y="280"/>
                        <a:pt x="1471" y="262"/>
                      </a:cubicBezTo>
                      <a:cubicBezTo>
                        <a:pt x="1471" y="260"/>
                        <a:pt x="1468" y="259"/>
                        <a:pt x="1467" y="261"/>
                      </a:cubicBezTo>
                      <a:cubicBezTo>
                        <a:pt x="1459" y="281"/>
                        <a:pt x="1456" y="299"/>
                        <a:pt x="1459" y="321"/>
                      </a:cubicBezTo>
                      <a:cubicBezTo>
                        <a:pt x="1461" y="334"/>
                        <a:pt x="1470" y="372"/>
                        <a:pt x="1488" y="369"/>
                      </a:cubicBezTo>
                      <a:cubicBezTo>
                        <a:pt x="1489" y="369"/>
                        <a:pt x="1490" y="368"/>
                        <a:pt x="1491" y="367"/>
                      </a:cubicBezTo>
                      <a:close/>
                    </a:path>
                  </a:pathLst>
                </a:custGeom>
                <a:solidFill>
                  <a:srgbClr val="FCC7AB"/>
                </a:solidFill>
                <a:ln>
                  <a:noFill/>
                </a:ln>
                <a:effectLst/>
                <a:extLst>
                  <a:ext uri="{91240B29-F687-4F45-9708-019B960494DF}">
                    <a14:hiddenLine xmlns:a14="http://schemas.microsoft.com/office/drawing/2010/main" w="9525">
                      <a:solidFill>
                        <a:srgbClr val="000000"/>
                      </a:solidFill>
                      <a:round/>
                    </a14:hiddenLine>
                  </a:ext>
                </a:extLst>
              </p:spPr>
              <p:txBody>
                <a:bodyPr wrap="square" lIns="128580" tIns="64290" rIns="128580" bIns="64290" anchor="ctr">
                  <a:normAutofit/>
                </a:bodyPr>
                <a:lstStyle/>
                <a:p>
                  <a:pPr algn="ctr"/>
                  <a:endParaRPr sz="100">
                    <a:solidFill>
                      <a:schemeClr val="dk1"/>
                    </a:solidFill>
                  </a:endParaRPr>
                </a:p>
              </p:txBody>
            </p:sp>
            <p:sp>
              <p:nvSpPr>
                <p:cNvPr id="86" name="iSľíḍe"/>
                <p:cNvSpPr/>
                <p:nvPr>
                  <p:custDataLst>
                    <p:tags r:id="rId8"/>
                  </p:custDataLst>
                </p:nvPr>
              </p:nvSpPr>
              <p:spPr bwMode="auto">
                <a:xfrm>
                  <a:off x="1" y="2816"/>
                  <a:ext cx="715" cy="1007"/>
                </a:xfrm>
                <a:custGeom>
                  <a:avLst/>
                  <a:gdLst>
                    <a:gd name="T0" fmla="*/ 0 w 715"/>
                    <a:gd name="T1" fmla="*/ 105 h 1007"/>
                    <a:gd name="T2" fmla="*/ 0 w 715"/>
                    <a:gd name="T3" fmla="*/ 1007 h 1007"/>
                    <a:gd name="T4" fmla="*/ 536 w 715"/>
                    <a:gd name="T5" fmla="*/ 1007 h 1007"/>
                    <a:gd name="T6" fmla="*/ 715 w 715"/>
                    <a:gd name="T7" fmla="*/ 867 h 1007"/>
                    <a:gd name="T8" fmla="*/ 170 w 715"/>
                    <a:gd name="T9" fmla="*/ 0 h 1007"/>
                    <a:gd name="T10" fmla="*/ 0 w 715"/>
                    <a:gd name="T11" fmla="*/ 105 h 1007"/>
                  </a:gdLst>
                  <a:ahLst/>
                  <a:cxnLst>
                    <a:cxn ang="0">
                      <a:pos x="T0" y="T1"/>
                    </a:cxn>
                    <a:cxn ang="0">
                      <a:pos x="T2" y="T3"/>
                    </a:cxn>
                    <a:cxn ang="0">
                      <a:pos x="T4" y="T5"/>
                    </a:cxn>
                    <a:cxn ang="0">
                      <a:pos x="T6" y="T7"/>
                    </a:cxn>
                    <a:cxn ang="0">
                      <a:pos x="T8" y="T9"/>
                    </a:cxn>
                    <a:cxn ang="0">
                      <a:pos x="T10" y="T11"/>
                    </a:cxn>
                  </a:cxnLst>
                  <a:rect l="0" t="0" r="r" b="b"/>
                  <a:pathLst>
                    <a:path w="715" h="1007">
                      <a:moveTo>
                        <a:pt x="0" y="105"/>
                      </a:moveTo>
                      <a:lnTo>
                        <a:pt x="0" y="1007"/>
                      </a:lnTo>
                      <a:lnTo>
                        <a:pt x="536" y="1007"/>
                      </a:lnTo>
                      <a:lnTo>
                        <a:pt x="715" y="867"/>
                      </a:lnTo>
                      <a:lnTo>
                        <a:pt x="170" y="0"/>
                      </a:lnTo>
                      <a:lnTo>
                        <a:pt x="0" y="10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wrap="square" lIns="128580" tIns="64290" rIns="128580" bIns="64290" anchor="ctr">
                  <a:normAutofit/>
                </a:bodyPr>
                <a:lstStyle/>
                <a:p>
                  <a:pPr algn="ctr"/>
                  <a:endParaRPr sz="100">
                    <a:solidFill>
                      <a:schemeClr val="dk1"/>
                    </a:solidFill>
                  </a:endParaRPr>
                </a:p>
              </p:txBody>
            </p:sp>
            <p:sp>
              <p:nvSpPr>
                <p:cNvPr id="87" name="ïṣḻïḍê"/>
                <p:cNvSpPr/>
                <p:nvPr>
                  <p:custDataLst>
                    <p:tags r:id="rId9"/>
                  </p:custDataLst>
                </p:nvPr>
              </p:nvSpPr>
              <p:spPr bwMode="auto">
                <a:xfrm>
                  <a:off x="370" y="3579"/>
                  <a:ext cx="210" cy="210"/>
                </a:xfrm>
                <a:custGeom>
                  <a:avLst/>
                  <a:gdLst>
                    <a:gd name="T0" fmla="*/ 201 w 214"/>
                    <a:gd name="T1" fmla="*/ 83 h 214"/>
                    <a:gd name="T2" fmla="*/ 131 w 214"/>
                    <a:gd name="T3" fmla="*/ 201 h 214"/>
                    <a:gd name="T4" fmla="*/ 13 w 214"/>
                    <a:gd name="T5" fmla="*/ 131 h 214"/>
                    <a:gd name="T6" fmla="*/ 83 w 214"/>
                    <a:gd name="T7" fmla="*/ 13 h 214"/>
                    <a:gd name="T8" fmla="*/ 201 w 214"/>
                    <a:gd name="T9" fmla="*/ 83 h 214"/>
                  </a:gdLst>
                  <a:ahLst/>
                  <a:cxnLst>
                    <a:cxn ang="0">
                      <a:pos x="T0" y="T1"/>
                    </a:cxn>
                    <a:cxn ang="0">
                      <a:pos x="T2" y="T3"/>
                    </a:cxn>
                    <a:cxn ang="0">
                      <a:pos x="T4" y="T5"/>
                    </a:cxn>
                    <a:cxn ang="0">
                      <a:pos x="T6" y="T7"/>
                    </a:cxn>
                    <a:cxn ang="0">
                      <a:pos x="T8" y="T9"/>
                    </a:cxn>
                  </a:cxnLst>
                  <a:rect l="0" t="0" r="r" b="b"/>
                  <a:pathLst>
                    <a:path w="214" h="214">
                      <a:moveTo>
                        <a:pt x="201" y="83"/>
                      </a:moveTo>
                      <a:cubicBezTo>
                        <a:pt x="214" y="135"/>
                        <a:pt x="182" y="188"/>
                        <a:pt x="131" y="201"/>
                      </a:cubicBezTo>
                      <a:cubicBezTo>
                        <a:pt x="79" y="214"/>
                        <a:pt x="26" y="183"/>
                        <a:pt x="13" y="131"/>
                      </a:cubicBezTo>
                      <a:cubicBezTo>
                        <a:pt x="0" y="79"/>
                        <a:pt x="31" y="26"/>
                        <a:pt x="83" y="13"/>
                      </a:cubicBezTo>
                      <a:cubicBezTo>
                        <a:pt x="135" y="0"/>
                        <a:pt x="188" y="31"/>
                        <a:pt x="201" y="8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128580" tIns="64290" rIns="128580" bIns="64290" anchor="ctr">
                  <a:normAutofit/>
                </a:bodyPr>
                <a:lstStyle/>
                <a:p>
                  <a:pPr algn="ctr"/>
                  <a:endParaRPr sz="100">
                    <a:solidFill>
                      <a:schemeClr val="dk1"/>
                    </a:solidFill>
                  </a:endParaRPr>
                </a:p>
              </p:txBody>
            </p:sp>
            <p:sp>
              <p:nvSpPr>
                <p:cNvPr id="88" name="íSḷiḑê"/>
                <p:cNvSpPr/>
                <p:nvPr>
                  <p:custDataLst>
                    <p:tags r:id="rId10"/>
                  </p:custDataLst>
                </p:nvPr>
              </p:nvSpPr>
              <p:spPr bwMode="auto">
                <a:xfrm>
                  <a:off x="417" y="3626"/>
                  <a:ext cx="116" cy="116"/>
                </a:xfrm>
                <a:custGeom>
                  <a:avLst/>
                  <a:gdLst>
                    <a:gd name="T0" fmla="*/ 85 w 116"/>
                    <a:gd name="T1" fmla="*/ 0 h 116"/>
                    <a:gd name="T2" fmla="*/ 56 w 116"/>
                    <a:gd name="T3" fmla="*/ 50 h 116"/>
                    <a:gd name="T4" fmla="*/ 6 w 116"/>
                    <a:gd name="T5" fmla="*/ 20 h 116"/>
                    <a:gd name="T6" fmla="*/ 0 w 116"/>
                    <a:gd name="T7" fmla="*/ 30 h 116"/>
                    <a:gd name="T8" fmla="*/ 50 w 116"/>
                    <a:gd name="T9" fmla="*/ 60 h 116"/>
                    <a:gd name="T10" fmla="*/ 19 w 116"/>
                    <a:gd name="T11" fmla="*/ 110 h 116"/>
                    <a:gd name="T12" fmla="*/ 30 w 116"/>
                    <a:gd name="T13" fmla="*/ 116 h 116"/>
                    <a:gd name="T14" fmla="*/ 60 w 116"/>
                    <a:gd name="T15" fmla="*/ 66 h 116"/>
                    <a:gd name="T16" fmla="*/ 110 w 116"/>
                    <a:gd name="T17" fmla="*/ 95 h 116"/>
                    <a:gd name="T18" fmla="*/ 116 w 116"/>
                    <a:gd name="T19" fmla="*/ 85 h 116"/>
                    <a:gd name="T20" fmla="*/ 66 w 116"/>
                    <a:gd name="T21" fmla="*/ 56 h 116"/>
                    <a:gd name="T22" fmla="*/ 95 w 116"/>
                    <a:gd name="T23" fmla="*/ 6 h 116"/>
                    <a:gd name="T24" fmla="*/ 85 w 116"/>
                    <a:gd name="T2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16">
                      <a:moveTo>
                        <a:pt x="85" y="0"/>
                      </a:moveTo>
                      <a:lnTo>
                        <a:pt x="56" y="50"/>
                      </a:lnTo>
                      <a:lnTo>
                        <a:pt x="6" y="20"/>
                      </a:lnTo>
                      <a:lnTo>
                        <a:pt x="0" y="30"/>
                      </a:lnTo>
                      <a:lnTo>
                        <a:pt x="50" y="60"/>
                      </a:lnTo>
                      <a:lnTo>
                        <a:pt x="19" y="110"/>
                      </a:lnTo>
                      <a:lnTo>
                        <a:pt x="30" y="116"/>
                      </a:lnTo>
                      <a:lnTo>
                        <a:pt x="60" y="66"/>
                      </a:lnTo>
                      <a:lnTo>
                        <a:pt x="110" y="95"/>
                      </a:lnTo>
                      <a:lnTo>
                        <a:pt x="116" y="85"/>
                      </a:lnTo>
                      <a:lnTo>
                        <a:pt x="66" y="56"/>
                      </a:lnTo>
                      <a:lnTo>
                        <a:pt x="95" y="6"/>
                      </a:lnTo>
                      <a:lnTo>
                        <a:pt x="85" y="0"/>
                      </a:lnTo>
                      <a:close/>
                    </a:path>
                  </a:pathLst>
                </a:custGeom>
                <a:solidFill>
                  <a:srgbClr val="0A2B4A"/>
                </a:solidFill>
                <a:ln>
                  <a:noFill/>
                </a:ln>
                <a:extLst>
                  <a:ext uri="{91240B29-F687-4F45-9708-019B960494DF}">
                    <a14:hiddenLine xmlns:a14="http://schemas.microsoft.com/office/drawing/2010/main" w="9525">
                      <a:solidFill>
                        <a:srgbClr val="000000"/>
                      </a:solidFill>
                      <a:rou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89" name="íSliḋé"/>
                <p:cNvSpPr/>
                <p:nvPr>
                  <p:custDataLst>
                    <p:tags r:id="rId11"/>
                  </p:custDataLst>
                </p:nvPr>
              </p:nvSpPr>
              <p:spPr bwMode="auto">
                <a:xfrm>
                  <a:off x="209" y="2651"/>
                  <a:ext cx="739" cy="944"/>
                </a:xfrm>
                <a:custGeom>
                  <a:avLst/>
                  <a:gdLst>
                    <a:gd name="T0" fmla="*/ 451 w 739"/>
                    <a:gd name="T1" fmla="*/ 944 h 944"/>
                    <a:gd name="T2" fmla="*/ 739 w 739"/>
                    <a:gd name="T3" fmla="*/ 666 h 944"/>
                    <a:gd name="T4" fmla="*/ 635 w 739"/>
                    <a:gd name="T5" fmla="*/ 511 h 944"/>
                    <a:gd name="T6" fmla="*/ 625 w 739"/>
                    <a:gd name="T7" fmla="*/ 495 h 944"/>
                    <a:gd name="T8" fmla="*/ 376 w 739"/>
                    <a:gd name="T9" fmla="*/ 123 h 944"/>
                    <a:gd name="T10" fmla="*/ 366 w 739"/>
                    <a:gd name="T11" fmla="*/ 108 h 944"/>
                    <a:gd name="T12" fmla="*/ 293 w 739"/>
                    <a:gd name="T13" fmla="*/ 0 h 944"/>
                    <a:gd name="T14" fmla="*/ 0 w 739"/>
                    <a:gd name="T15" fmla="*/ 226 h 944"/>
                    <a:gd name="T16" fmla="*/ 451 w 739"/>
                    <a:gd name="T17" fmla="*/ 944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9" h="944">
                      <a:moveTo>
                        <a:pt x="451" y="944"/>
                      </a:moveTo>
                      <a:lnTo>
                        <a:pt x="739" y="666"/>
                      </a:lnTo>
                      <a:lnTo>
                        <a:pt x="635" y="511"/>
                      </a:lnTo>
                      <a:lnTo>
                        <a:pt x="625" y="495"/>
                      </a:lnTo>
                      <a:lnTo>
                        <a:pt x="376" y="123"/>
                      </a:lnTo>
                      <a:lnTo>
                        <a:pt x="366" y="108"/>
                      </a:lnTo>
                      <a:lnTo>
                        <a:pt x="293" y="0"/>
                      </a:lnTo>
                      <a:lnTo>
                        <a:pt x="0" y="226"/>
                      </a:lnTo>
                      <a:lnTo>
                        <a:pt x="451" y="9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128580" tIns="64290" rIns="128580" bIns="64290" anchor="ctr">
                  <a:normAutofit/>
                </a:bodyPr>
                <a:lstStyle/>
                <a:p>
                  <a:pPr algn="ctr"/>
                  <a:endParaRPr sz="100">
                    <a:solidFill>
                      <a:schemeClr val="dk1"/>
                    </a:solidFill>
                  </a:endParaRPr>
                </a:p>
              </p:txBody>
            </p:sp>
            <p:sp>
              <p:nvSpPr>
                <p:cNvPr id="90" name="íṩļiḓe"/>
                <p:cNvSpPr/>
                <p:nvPr>
                  <p:custDataLst>
                    <p:tags r:id="rId12"/>
                  </p:custDataLst>
                </p:nvPr>
              </p:nvSpPr>
              <p:spPr bwMode="auto">
                <a:xfrm>
                  <a:off x="1908" y="914"/>
                  <a:ext cx="486" cy="486"/>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wrap="square" lIns="128580" tIns="64290" rIns="128580" bIns="64290" anchor="ctr">
                  <a:normAutofit/>
                </a:bodyPr>
                <a:lstStyle/>
                <a:p>
                  <a:pPr algn="ctr"/>
                  <a:endParaRPr sz="100">
                    <a:solidFill>
                      <a:schemeClr val="dk1"/>
                    </a:solidFill>
                  </a:endParaRPr>
                </a:p>
              </p:txBody>
            </p:sp>
            <p:sp>
              <p:nvSpPr>
                <p:cNvPr id="91" name="îşḷîďe"/>
                <p:cNvSpPr/>
                <p:nvPr>
                  <p:custDataLst>
                    <p:tags r:id="rId13"/>
                  </p:custDataLst>
                </p:nvPr>
              </p:nvSpPr>
              <p:spPr bwMode="auto">
                <a:xfrm>
                  <a:off x="1933" y="939"/>
                  <a:ext cx="436" cy="436"/>
                </a:xfrm>
                <a:prstGeom prst="ellipse">
                  <a:avLst/>
                </a:pr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wrap="square" lIns="128580" tIns="64290" rIns="128580" bIns="64290" anchor="ctr">
                  <a:normAutofit/>
                </a:bodyPr>
                <a:lstStyle/>
                <a:p>
                  <a:pPr algn="ctr"/>
                  <a:endParaRPr sz="100">
                    <a:solidFill>
                      <a:schemeClr val="dk1"/>
                    </a:solidFill>
                  </a:endParaRPr>
                </a:p>
              </p:txBody>
            </p:sp>
            <p:sp>
              <p:nvSpPr>
                <p:cNvPr id="92" name="íšľiḓê"/>
                <p:cNvSpPr/>
                <p:nvPr>
                  <p:custDataLst>
                    <p:tags r:id="rId14"/>
                  </p:custDataLst>
                </p:nvPr>
              </p:nvSpPr>
              <p:spPr bwMode="auto">
                <a:xfrm>
                  <a:off x="1955" y="960"/>
                  <a:ext cx="393" cy="393"/>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square" lIns="128580" tIns="64290" rIns="128580" bIns="64290" anchor="ctr">
                  <a:normAutofit lnSpcReduction="10000"/>
                </a:bodyPr>
                <a:lstStyle/>
                <a:p>
                  <a:pPr algn="ctr"/>
                  <a:endParaRPr sz="100">
                    <a:solidFill>
                      <a:schemeClr val="dk1"/>
                    </a:solidFill>
                  </a:endParaRPr>
                </a:p>
              </p:txBody>
            </p:sp>
            <p:sp>
              <p:nvSpPr>
                <p:cNvPr id="94" name="iṡḻídê"/>
                <p:cNvSpPr/>
                <p:nvPr>
                  <p:custDataLst>
                    <p:tags r:id="rId15"/>
                  </p:custDataLst>
                </p:nvPr>
              </p:nvSpPr>
              <p:spPr bwMode="auto">
                <a:xfrm>
                  <a:off x="351" y="1274"/>
                  <a:ext cx="287" cy="285"/>
                </a:xfrm>
                <a:prstGeom prst="ellipse">
                  <a:avLst/>
                </a:prstGeom>
                <a:solidFill>
                  <a:srgbClr val="DCAF59"/>
                </a:solidFill>
                <a:ln>
                  <a:noFill/>
                </a:ln>
                <a:extLst>
                  <a:ext uri="{91240B29-F687-4F45-9708-019B960494DF}">
                    <a14:hiddenLine xmlns:a14="http://schemas.microsoft.com/office/drawing/2010/main" w="9525">
                      <a:solidFill>
                        <a:srgbClr val="000000"/>
                      </a:solidFill>
                      <a:round/>
                    </a14:hiddenLine>
                  </a:ext>
                </a:extLst>
              </p:spPr>
              <p:txBody>
                <a:bodyPr wrap="square" lIns="128580" tIns="64290" rIns="128580" bIns="64290" anchor="ctr">
                  <a:normAutofit/>
                </a:bodyPr>
                <a:lstStyle/>
                <a:p>
                  <a:pPr algn="ctr"/>
                  <a:endParaRPr sz="100">
                    <a:solidFill>
                      <a:schemeClr val="dk1"/>
                    </a:solidFill>
                  </a:endParaRPr>
                </a:p>
              </p:txBody>
            </p:sp>
            <p:sp>
              <p:nvSpPr>
                <p:cNvPr id="95" name="íSḷîďê"/>
                <p:cNvSpPr/>
                <p:nvPr>
                  <p:custDataLst>
                    <p:tags r:id="rId16"/>
                  </p:custDataLst>
                </p:nvPr>
              </p:nvSpPr>
              <p:spPr bwMode="auto">
                <a:xfrm>
                  <a:off x="366" y="1289"/>
                  <a:ext cx="257" cy="256"/>
                </a:xfrm>
                <a:prstGeom prst="ellipse">
                  <a:avLst/>
                </a:pr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wrap="square" lIns="128580" tIns="64290" rIns="128580" bIns="64290" anchor="ctr">
                  <a:normAutofit/>
                </a:bodyPr>
                <a:lstStyle/>
                <a:p>
                  <a:pPr algn="ctr"/>
                  <a:endParaRPr sz="100">
                    <a:solidFill>
                      <a:schemeClr val="dk1"/>
                    </a:solidFill>
                  </a:endParaRPr>
                </a:p>
              </p:txBody>
            </p:sp>
            <p:sp>
              <p:nvSpPr>
                <p:cNvPr id="96" name="íṧḷïḋè"/>
                <p:cNvSpPr/>
                <p:nvPr>
                  <p:custDataLst>
                    <p:tags r:id="rId17"/>
                  </p:custDataLst>
                </p:nvPr>
              </p:nvSpPr>
              <p:spPr bwMode="auto">
                <a:xfrm>
                  <a:off x="379" y="1300"/>
                  <a:ext cx="231" cy="233"/>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98" name="î$ľíďe"/>
                <p:cNvSpPr/>
                <p:nvPr>
                  <p:custDataLst>
                    <p:tags r:id="rId18"/>
                  </p:custDataLst>
                </p:nvPr>
              </p:nvSpPr>
              <p:spPr bwMode="auto">
                <a:xfrm>
                  <a:off x="633" y="993"/>
                  <a:ext cx="286" cy="286"/>
                </a:xfrm>
                <a:prstGeom prst="ellipse">
                  <a:avLst/>
                </a:prstGeom>
                <a:solidFill>
                  <a:srgbClr val="DCAF59"/>
                </a:solidFill>
                <a:ln>
                  <a:noFill/>
                </a:ln>
                <a:extLst>
                  <a:ext uri="{91240B29-F687-4F45-9708-019B960494DF}">
                    <a14:hiddenLine xmlns:a14="http://schemas.microsoft.com/office/drawing/2010/main" w="9525">
                      <a:solidFill>
                        <a:srgbClr val="000000"/>
                      </a:solidFill>
                      <a:round/>
                    </a14:hiddenLine>
                  </a:ext>
                </a:extLst>
              </p:spPr>
              <p:txBody>
                <a:bodyPr wrap="square" lIns="128580" tIns="64290" rIns="128580" bIns="64290" anchor="ctr">
                  <a:normAutofit/>
                </a:bodyPr>
                <a:lstStyle/>
                <a:p>
                  <a:pPr algn="ctr"/>
                  <a:endParaRPr sz="100">
                    <a:solidFill>
                      <a:schemeClr val="dk1"/>
                    </a:solidFill>
                  </a:endParaRPr>
                </a:p>
              </p:txBody>
            </p:sp>
            <p:sp>
              <p:nvSpPr>
                <p:cNvPr id="99" name="íṧḷiďè"/>
                <p:cNvSpPr/>
                <p:nvPr>
                  <p:custDataLst>
                    <p:tags r:id="rId19"/>
                  </p:custDataLst>
                </p:nvPr>
              </p:nvSpPr>
              <p:spPr bwMode="auto">
                <a:xfrm>
                  <a:off x="647" y="1007"/>
                  <a:ext cx="257" cy="257"/>
                </a:xfrm>
                <a:prstGeom prst="ellipse">
                  <a:avLst/>
                </a:pr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wrap="square" lIns="128580" tIns="64290" rIns="128580" bIns="64290" anchor="ctr">
                  <a:normAutofit/>
                </a:bodyPr>
                <a:lstStyle/>
                <a:p>
                  <a:pPr algn="ctr"/>
                  <a:endParaRPr sz="100">
                    <a:solidFill>
                      <a:schemeClr val="dk1"/>
                    </a:solidFill>
                  </a:endParaRPr>
                </a:p>
              </p:txBody>
            </p:sp>
            <p:sp>
              <p:nvSpPr>
                <p:cNvPr id="100" name="iṡḻïḍê"/>
                <p:cNvSpPr/>
                <p:nvPr>
                  <p:custDataLst>
                    <p:tags r:id="rId20"/>
                  </p:custDataLst>
                </p:nvPr>
              </p:nvSpPr>
              <p:spPr bwMode="auto">
                <a:xfrm>
                  <a:off x="660" y="1020"/>
                  <a:ext cx="232" cy="231"/>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02" name="iṥḻîḓe"/>
                <p:cNvSpPr/>
                <p:nvPr>
                  <p:custDataLst>
                    <p:tags r:id="rId21"/>
                  </p:custDataLst>
                </p:nvPr>
              </p:nvSpPr>
              <p:spPr bwMode="auto">
                <a:xfrm>
                  <a:off x="273" y="914"/>
                  <a:ext cx="285" cy="285"/>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wrap="square" lIns="128580" tIns="64290" rIns="128580" bIns="64290" anchor="ctr">
                  <a:normAutofit/>
                </a:bodyPr>
                <a:lstStyle/>
                <a:p>
                  <a:pPr algn="ctr"/>
                  <a:endParaRPr sz="100">
                    <a:solidFill>
                      <a:schemeClr val="dk1"/>
                    </a:solidFill>
                  </a:endParaRPr>
                </a:p>
              </p:txBody>
            </p:sp>
            <p:sp>
              <p:nvSpPr>
                <p:cNvPr id="103" name="íṩļiḑê"/>
                <p:cNvSpPr/>
                <p:nvPr>
                  <p:custDataLst>
                    <p:tags r:id="rId22"/>
                  </p:custDataLst>
                </p:nvPr>
              </p:nvSpPr>
              <p:spPr bwMode="auto">
                <a:xfrm>
                  <a:off x="287" y="929"/>
                  <a:ext cx="256" cy="256"/>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wrap="square" lIns="128580" tIns="64290" rIns="128580" bIns="64290" anchor="ctr">
                  <a:normAutofit/>
                </a:bodyPr>
                <a:lstStyle/>
                <a:p>
                  <a:pPr algn="ctr"/>
                  <a:endParaRPr sz="100">
                    <a:solidFill>
                      <a:schemeClr val="dk1"/>
                    </a:solidFill>
                  </a:endParaRPr>
                </a:p>
              </p:txBody>
            </p:sp>
            <p:sp>
              <p:nvSpPr>
                <p:cNvPr id="104" name="îş1îḋe"/>
                <p:cNvSpPr/>
                <p:nvPr>
                  <p:custDataLst>
                    <p:tags r:id="rId23"/>
                  </p:custDataLst>
                </p:nvPr>
              </p:nvSpPr>
              <p:spPr bwMode="auto">
                <a:xfrm>
                  <a:off x="299" y="941"/>
                  <a:ext cx="233" cy="232"/>
                </a:xfrm>
                <a:prstGeom prst="ellipse">
                  <a:avLst/>
                </a:prstGeom>
                <a:solidFill>
                  <a:schemeClr val="accent3"/>
                </a:solidFill>
                <a:ln w="9525">
                  <a:solidFill>
                    <a:schemeClr val="accent4"/>
                  </a:solidFill>
                  <a:round/>
                </a:ln>
              </p:spPr>
              <p:txBody>
                <a:bodyPr wrap="square" lIns="128580" tIns="64290" rIns="128580" bIns="64290" anchor="ctr">
                  <a:normAutofit fontScale="25000" lnSpcReduction="20000"/>
                </a:bodyPr>
                <a:lstStyle/>
                <a:p>
                  <a:pPr algn="ctr"/>
                  <a:endParaRPr sz="100">
                    <a:solidFill>
                      <a:schemeClr val="dk1"/>
                    </a:solidFill>
                  </a:endParaRPr>
                </a:p>
              </p:txBody>
            </p:sp>
            <p:sp>
              <p:nvSpPr>
                <p:cNvPr id="106" name="í$liḋe"/>
                <p:cNvSpPr/>
                <p:nvPr>
                  <p:custDataLst>
                    <p:tags r:id="rId24"/>
                  </p:custDataLst>
                </p:nvPr>
              </p:nvSpPr>
              <p:spPr bwMode="auto">
                <a:xfrm>
                  <a:off x="1735" y="1423"/>
                  <a:ext cx="711" cy="831"/>
                </a:xfrm>
                <a:custGeom>
                  <a:avLst/>
                  <a:gdLst>
                    <a:gd name="T0" fmla="*/ 252 w 725"/>
                    <a:gd name="T1" fmla="*/ 564 h 847"/>
                    <a:gd name="T2" fmla="*/ 322 w 725"/>
                    <a:gd name="T3" fmla="*/ 371 h 847"/>
                    <a:gd name="T4" fmla="*/ 423 w 725"/>
                    <a:gd name="T5" fmla="*/ 8 h 847"/>
                    <a:gd name="T6" fmla="*/ 400 w 725"/>
                    <a:gd name="T7" fmla="*/ 115 h 847"/>
                    <a:gd name="T8" fmla="*/ 346 w 725"/>
                    <a:gd name="T9" fmla="*/ 246 h 847"/>
                    <a:gd name="T10" fmla="*/ 0 w 725"/>
                    <a:gd name="T11" fmla="*/ 155 h 847"/>
                    <a:gd name="T12" fmla="*/ 309 w 725"/>
                    <a:gd name="T13" fmla="*/ 231 h 847"/>
                    <a:gd name="T14" fmla="*/ 299 w 725"/>
                    <a:gd name="T15" fmla="*/ 221 h 847"/>
                    <a:gd name="T16" fmla="*/ 289 w 725"/>
                    <a:gd name="T17" fmla="*/ 213 h 847"/>
                    <a:gd name="T18" fmla="*/ 278 w 725"/>
                    <a:gd name="T19" fmla="*/ 204 h 847"/>
                    <a:gd name="T20" fmla="*/ 257 w 725"/>
                    <a:gd name="T21" fmla="*/ 191 h 847"/>
                    <a:gd name="T22" fmla="*/ 242 w 725"/>
                    <a:gd name="T23" fmla="*/ 183 h 847"/>
                    <a:gd name="T24" fmla="*/ 227 w 725"/>
                    <a:gd name="T25" fmla="*/ 175 h 847"/>
                    <a:gd name="T26" fmla="*/ 212 w 725"/>
                    <a:gd name="T27" fmla="*/ 168 h 847"/>
                    <a:gd name="T28" fmla="*/ 185 w 725"/>
                    <a:gd name="T29" fmla="*/ 156 h 847"/>
                    <a:gd name="T30" fmla="*/ 166 w 725"/>
                    <a:gd name="T31" fmla="*/ 148 h 847"/>
                    <a:gd name="T32" fmla="*/ 239 w 725"/>
                    <a:gd name="T33" fmla="*/ 173 h 847"/>
                    <a:gd name="T34" fmla="*/ 322 w 725"/>
                    <a:gd name="T35" fmla="*/ 239 h 847"/>
                    <a:gd name="T36" fmla="*/ 268 w 725"/>
                    <a:gd name="T37" fmla="*/ 376 h 847"/>
                    <a:gd name="T38" fmla="*/ 198 w 725"/>
                    <a:gd name="T39" fmla="*/ 699 h 847"/>
                    <a:gd name="T40" fmla="*/ 281 w 725"/>
                    <a:gd name="T41" fmla="*/ 792 h 847"/>
                    <a:gd name="T42" fmla="*/ 250 w 725"/>
                    <a:gd name="T43" fmla="*/ 597 h 847"/>
                    <a:gd name="T44" fmla="*/ 320 w 725"/>
                    <a:gd name="T45" fmla="*/ 534 h 847"/>
                    <a:gd name="T46" fmla="*/ 507 w 725"/>
                    <a:gd name="T47" fmla="*/ 469 h 847"/>
                    <a:gd name="T48" fmla="*/ 484 w 725"/>
                    <a:gd name="T49" fmla="*/ 476 h 847"/>
                    <a:gd name="T50" fmla="*/ 450 w 725"/>
                    <a:gd name="T51" fmla="*/ 486 h 847"/>
                    <a:gd name="T52" fmla="*/ 418 w 725"/>
                    <a:gd name="T53" fmla="*/ 496 h 847"/>
                    <a:gd name="T54" fmla="*/ 396 w 725"/>
                    <a:gd name="T55" fmla="*/ 505 h 847"/>
                    <a:gd name="T56" fmla="*/ 375 w 725"/>
                    <a:gd name="T57" fmla="*/ 514 h 847"/>
                    <a:gd name="T58" fmla="*/ 343 w 725"/>
                    <a:gd name="T59" fmla="*/ 529 h 847"/>
                    <a:gd name="T60" fmla="*/ 325 w 725"/>
                    <a:gd name="T61" fmla="*/ 539 h 847"/>
                    <a:gd name="T62" fmla="*/ 309 w 725"/>
                    <a:gd name="T63" fmla="*/ 550 h 847"/>
                    <a:gd name="T64" fmla="*/ 296 w 725"/>
                    <a:gd name="T65" fmla="*/ 560 h 847"/>
                    <a:gd name="T66" fmla="*/ 565 w 725"/>
                    <a:gd name="T67" fmla="*/ 576 h 847"/>
                    <a:gd name="T68" fmla="*/ 283 w 725"/>
                    <a:gd name="T69" fmla="*/ 538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5" h="847">
                      <a:moveTo>
                        <a:pt x="283" y="538"/>
                      </a:moveTo>
                      <a:cubicBezTo>
                        <a:pt x="275" y="544"/>
                        <a:pt x="264" y="553"/>
                        <a:pt x="252" y="564"/>
                      </a:cubicBezTo>
                      <a:cubicBezTo>
                        <a:pt x="252" y="562"/>
                        <a:pt x="252" y="560"/>
                        <a:pt x="253" y="557"/>
                      </a:cubicBezTo>
                      <a:cubicBezTo>
                        <a:pt x="261" y="491"/>
                        <a:pt x="290" y="429"/>
                        <a:pt x="322" y="371"/>
                      </a:cubicBezTo>
                      <a:cubicBezTo>
                        <a:pt x="353" y="316"/>
                        <a:pt x="386" y="262"/>
                        <a:pt x="409" y="203"/>
                      </a:cubicBezTo>
                      <a:cubicBezTo>
                        <a:pt x="431" y="146"/>
                        <a:pt x="446" y="67"/>
                        <a:pt x="423" y="8"/>
                      </a:cubicBezTo>
                      <a:cubicBezTo>
                        <a:pt x="420" y="0"/>
                        <a:pt x="409" y="2"/>
                        <a:pt x="408" y="10"/>
                      </a:cubicBezTo>
                      <a:cubicBezTo>
                        <a:pt x="405" y="46"/>
                        <a:pt x="407" y="80"/>
                        <a:pt x="400" y="115"/>
                      </a:cubicBezTo>
                      <a:cubicBezTo>
                        <a:pt x="393" y="147"/>
                        <a:pt x="381" y="178"/>
                        <a:pt x="367" y="207"/>
                      </a:cubicBezTo>
                      <a:cubicBezTo>
                        <a:pt x="361" y="220"/>
                        <a:pt x="354" y="233"/>
                        <a:pt x="346" y="246"/>
                      </a:cubicBezTo>
                      <a:cubicBezTo>
                        <a:pt x="336" y="232"/>
                        <a:pt x="322" y="218"/>
                        <a:pt x="314" y="210"/>
                      </a:cubicBezTo>
                      <a:cubicBezTo>
                        <a:pt x="278" y="33"/>
                        <a:pt x="154" y="50"/>
                        <a:pt x="0" y="155"/>
                      </a:cubicBezTo>
                      <a:cubicBezTo>
                        <a:pt x="46" y="160"/>
                        <a:pt x="88" y="187"/>
                        <a:pt x="110" y="218"/>
                      </a:cubicBezTo>
                      <a:cubicBezTo>
                        <a:pt x="180" y="318"/>
                        <a:pt x="240" y="265"/>
                        <a:pt x="309" y="231"/>
                      </a:cubicBezTo>
                      <a:cubicBezTo>
                        <a:pt x="307" y="229"/>
                        <a:pt x="305" y="227"/>
                        <a:pt x="303" y="225"/>
                      </a:cubicBezTo>
                      <a:cubicBezTo>
                        <a:pt x="302" y="224"/>
                        <a:pt x="301" y="223"/>
                        <a:pt x="299" y="221"/>
                      </a:cubicBezTo>
                      <a:cubicBezTo>
                        <a:pt x="298" y="220"/>
                        <a:pt x="296" y="219"/>
                        <a:pt x="295" y="217"/>
                      </a:cubicBezTo>
                      <a:cubicBezTo>
                        <a:pt x="293" y="216"/>
                        <a:pt x="291" y="214"/>
                        <a:pt x="289" y="213"/>
                      </a:cubicBezTo>
                      <a:cubicBezTo>
                        <a:pt x="288" y="212"/>
                        <a:pt x="286" y="210"/>
                        <a:pt x="284" y="209"/>
                      </a:cubicBezTo>
                      <a:cubicBezTo>
                        <a:pt x="282" y="207"/>
                        <a:pt x="280" y="206"/>
                        <a:pt x="278" y="204"/>
                      </a:cubicBezTo>
                      <a:cubicBezTo>
                        <a:pt x="276" y="203"/>
                        <a:pt x="274" y="201"/>
                        <a:pt x="271" y="200"/>
                      </a:cubicBezTo>
                      <a:cubicBezTo>
                        <a:pt x="267" y="197"/>
                        <a:pt x="262" y="194"/>
                        <a:pt x="257" y="191"/>
                      </a:cubicBezTo>
                      <a:cubicBezTo>
                        <a:pt x="255" y="190"/>
                        <a:pt x="252" y="188"/>
                        <a:pt x="250" y="187"/>
                      </a:cubicBezTo>
                      <a:cubicBezTo>
                        <a:pt x="248" y="185"/>
                        <a:pt x="245" y="184"/>
                        <a:pt x="242" y="183"/>
                      </a:cubicBezTo>
                      <a:cubicBezTo>
                        <a:pt x="240" y="181"/>
                        <a:pt x="237" y="180"/>
                        <a:pt x="235" y="179"/>
                      </a:cubicBezTo>
                      <a:cubicBezTo>
                        <a:pt x="232" y="177"/>
                        <a:pt x="230" y="176"/>
                        <a:pt x="227" y="175"/>
                      </a:cubicBezTo>
                      <a:cubicBezTo>
                        <a:pt x="225" y="174"/>
                        <a:pt x="222" y="172"/>
                        <a:pt x="220" y="171"/>
                      </a:cubicBezTo>
                      <a:cubicBezTo>
                        <a:pt x="217" y="170"/>
                        <a:pt x="215" y="169"/>
                        <a:pt x="212" y="168"/>
                      </a:cubicBezTo>
                      <a:cubicBezTo>
                        <a:pt x="207" y="166"/>
                        <a:pt x="203" y="163"/>
                        <a:pt x="198" y="162"/>
                      </a:cubicBezTo>
                      <a:cubicBezTo>
                        <a:pt x="193" y="160"/>
                        <a:pt x="189" y="158"/>
                        <a:pt x="185" y="156"/>
                      </a:cubicBezTo>
                      <a:cubicBezTo>
                        <a:pt x="181" y="154"/>
                        <a:pt x="177" y="153"/>
                        <a:pt x="174" y="152"/>
                      </a:cubicBezTo>
                      <a:cubicBezTo>
                        <a:pt x="171" y="150"/>
                        <a:pt x="168" y="149"/>
                        <a:pt x="166" y="148"/>
                      </a:cubicBezTo>
                      <a:cubicBezTo>
                        <a:pt x="161" y="146"/>
                        <a:pt x="158" y="145"/>
                        <a:pt x="158" y="145"/>
                      </a:cubicBezTo>
                      <a:cubicBezTo>
                        <a:pt x="187" y="151"/>
                        <a:pt x="214" y="160"/>
                        <a:pt x="239" y="173"/>
                      </a:cubicBezTo>
                      <a:cubicBezTo>
                        <a:pt x="256" y="182"/>
                        <a:pt x="272" y="193"/>
                        <a:pt x="288" y="205"/>
                      </a:cubicBezTo>
                      <a:cubicBezTo>
                        <a:pt x="292" y="209"/>
                        <a:pt x="309" y="222"/>
                        <a:pt x="322" y="239"/>
                      </a:cubicBezTo>
                      <a:cubicBezTo>
                        <a:pt x="328" y="246"/>
                        <a:pt x="333" y="254"/>
                        <a:pt x="337" y="262"/>
                      </a:cubicBezTo>
                      <a:cubicBezTo>
                        <a:pt x="315" y="300"/>
                        <a:pt x="290" y="337"/>
                        <a:pt x="268" y="376"/>
                      </a:cubicBezTo>
                      <a:cubicBezTo>
                        <a:pt x="234" y="436"/>
                        <a:pt x="208" y="500"/>
                        <a:pt x="200" y="569"/>
                      </a:cubicBezTo>
                      <a:cubicBezTo>
                        <a:pt x="194" y="612"/>
                        <a:pt x="195" y="656"/>
                        <a:pt x="198" y="699"/>
                      </a:cubicBezTo>
                      <a:cubicBezTo>
                        <a:pt x="202" y="741"/>
                        <a:pt x="211" y="783"/>
                        <a:pt x="235" y="819"/>
                      </a:cubicBezTo>
                      <a:cubicBezTo>
                        <a:pt x="254" y="847"/>
                        <a:pt x="299" y="822"/>
                        <a:pt x="281" y="792"/>
                      </a:cubicBezTo>
                      <a:cubicBezTo>
                        <a:pt x="261" y="757"/>
                        <a:pt x="254" y="717"/>
                        <a:pt x="252" y="678"/>
                      </a:cubicBezTo>
                      <a:cubicBezTo>
                        <a:pt x="250" y="651"/>
                        <a:pt x="249" y="624"/>
                        <a:pt x="250" y="597"/>
                      </a:cubicBezTo>
                      <a:cubicBezTo>
                        <a:pt x="255" y="590"/>
                        <a:pt x="262" y="583"/>
                        <a:pt x="268" y="576"/>
                      </a:cubicBezTo>
                      <a:cubicBezTo>
                        <a:pt x="289" y="555"/>
                        <a:pt x="313" y="538"/>
                        <a:pt x="320" y="534"/>
                      </a:cubicBezTo>
                      <a:cubicBezTo>
                        <a:pt x="343" y="519"/>
                        <a:pt x="367" y="506"/>
                        <a:pt x="392" y="496"/>
                      </a:cubicBezTo>
                      <a:cubicBezTo>
                        <a:pt x="428" y="482"/>
                        <a:pt x="467" y="473"/>
                        <a:pt x="507" y="469"/>
                      </a:cubicBezTo>
                      <a:cubicBezTo>
                        <a:pt x="507" y="469"/>
                        <a:pt x="503" y="470"/>
                        <a:pt x="496" y="472"/>
                      </a:cubicBezTo>
                      <a:cubicBezTo>
                        <a:pt x="493" y="473"/>
                        <a:pt x="489" y="474"/>
                        <a:pt x="484" y="476"/>
                      </a:cubicBezTo>
                      <a:cubicBezTo>
                        <a:pt x="479" y="477"/>
                        <a:pt x="474" y="478"/>
                        <a:pt x="468" y="480"/>
                      </a:cubicBezTo>
                      <a:cubicBezTo>
                        <a:pt x="463" y="482"/>
                        <a:pt x="456" y="484"/>
                        <a:pt x="450" y="486"/>
                      </a:cubicBezTo>
                      <a:cubicBezTo>
                        <a:pt x="443" y="488"/>
                        <a:pt x="436" y="491"/>
                        <a:pt x="429" y="493"/>
                      </a:cubicBezTo>
                      <a:cubicBezTo>
                        <a:pt x="426" y="494"/>
                        <a:pt x="422" y="495"/>
                        <a:pt x="418" y="496"/>
                      </a:cubicBezTo>
                      <a:cubicBezTo>
                        <a:pt x="415" y="498"/>
                        <a:pt x="411" y="499"/>
                        <a:pt x="408" y="501"/>
                      </a:cubicBezTo>
                      <a:cubicBezTo>
                        <a:pt x="404" y="502"/>
                        <a:pt x="400" y="503"/>
                        <a:pt x="396" y="505"/>
                      </a:cubicBezTo>
                      <a:cubicBezTo>
                        <a:pt x="393" y="506"/>
                        <a:pt x="389" y="508"/>
                        <a:pt x="386" y="509"/>
                      </a:cubicBezTo>
                      <a:cubicBezTo>
                        <a:pt x="382" y="511"/>
                        <a:pt x="378" y="512"/>
                        <a:pt x="375" y="514"/>
                      </a:cubicBezTo>
                      <a:cubicBezTo>
                        <a:pt x="371" y="515"/>
                        <a:pt x="367" y="517"/>
                        <a:pt x="364" y="519"/>
                      </a:cubicBezTo>
                      <a:cubicBezTo>
                        <a:pt x="357" y="522"/>
                        <a:pt x="350" y="526"/>
                        <a:pt x="343" y="529"/>
                      </a:cubicBezTo>
                      <a:cubicBezTo>
                        <a:pt x="340" y="531"/>
                        <a:pt x="337" y="533"/>
                        <a:pt x="334" y="534"/>
                      </a:cubicBezTo>
                      <a:cubicBezTo>
                        <a:pt x="331" y="536"/>
                        <a:pt x="328" y="538"/>
                        <a:pt x="325" y="539"/>
                      </a:cubicBezTo>
                      <a:cubicBezTo>
                        <a:pt x="322" y="541"/>
                        <a:pt x="319" y="543"/>
                        <a:pt x="316" y="545"/>
                      </a:cubicBezTo>
                      <a:cubicBezTo>
                        <a:pt x="314" y="546"/>
                        <a:pt x="311" y="548"/>
                        <a:pt x="309" y="550"/>
                      </a:cubicBezTo>
                      <a:cubicBezTo>
                        <a:pt x="306" y="552"/>
                        <a:pt x="304" y="553"/>
                        <a:pt x="302" y="555"/>
                      </a:cubicBezTo>
                      <a:cubicBezTo>
                        <a:pt x="300" y="557"/>
                        <a:pt x="297" y="558"/>
                        <a:pt x="296" y="560"/>
                      </a:cubicBezTo>
                      <a:cubicBezTo>
                        <a:pt x="293" y="562"/>
                        <a:pt x="290" y="564"/>
                        <a:pt x="288" y="567"/>
                      </a:cubicBezTo>
                      <a:cubicBezTo>
                        <a:pt x="378" y="623"/>
                        <a:pt x="454" y="705"/>
                        <a:pt x="565" y="576"/>
                      </a:cubicBezTo>
                      <a:cubicBezTo>
                        <a:pt x="599" y="536"/>
                        <a:pt x="660" y="504"/>
                        <a:pt x="725" y="504"/>
                      </a:cubicBezTo>
                      <a:cubicBezTo>
                        <a:pt x="525" y="337"/>
                        <a:pt x="356" y="298"/>
                        <a:pt x="283" y="538"/>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square" lIns="128580" tIns="64290" rIns="128580" bIns="64290" anchor="ctr">
                  <a:normAutofit/>
                </a:bodyPr>
                <a:lstStyle/>
                <a:p>
                  <a:pPr algn="ctr"/>
                  <a:endParaRPr sz="100">
                    <a:solidFill>
                      <a:schemeClr val="dk1"/>
                    </a:solidFill>
                  </a:endParaRPr>
                </a:p>
              </p:txBody>
            </p:sp>
            <p:sp>
              <p:nvSpPr>
                <p:cNvPr id="107" name="ï$ļídè"/>
                <p:cNvSpPr/>
                <p:nvPr>
                  <p:custDataLst>
                    <p:tags r:id="rId25"/>
                  </p:custDataLst>
                </p:nvPr>
              </p:nvSpPr>
              <p:spPr bwMode="auto">
                <a:xfrm>
                  <a:off x="2121" y="2644"/>
                  <a:ext cx="1" cy="2"/>
                </a:xfrm>
                <a:custGeom>
                  <a:avLst/>
                  <a:gdLst>
                    <a:gd name="T0" fmla="*/ 0 w 1"/>
                    <a:gd name="T1" fmla="*/ 2 h 2"/>
                    <a:gd name="T2" fmla="*/ 1 w 1"/>
                    <a:gd name="T3" fmla="*/ 2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0" y="2"/>
                        <a:pt x="1" y="2"/>
                        <a:pt x="1" y="2"/>
                      </a:cubicBezTo>
                      <a:cubicBezTo>
                        <a:pt x="1" y="0"/>
                        <a:pt x="1" y="0"/>
                        <a:pt x="1" y="0"/>
                      </a:cubicBezTo>
                      <a:cubicBezTo>
                        <a:pt x="1" y="1"/>
                        <a:pt x="0" y="1"/>
                        <a:pt x="0" y="2"/>
                      </a:cubicBezTo>
                      <a:close/>
                    </a:path>
                  </a:pathLst>
                </a:custGeom>
                <a:solidFill>
                  <a:srgbClr val="F7D787"/>
                </a:solidFill>
                <a:ln>
                  <a:noFill/>
                </a:ln>
                <a:extLst>
                  <a:ext uri="{91240B29-F687-4F45-9708-019B960494DF}">
                    <a14:hiddenLine xmlns:a14="http://schemas.microsoft.com/office/drawing/2010/main" w="9525">
                      <a:solidFill>
                        <a:srgbClr val="000000"/>
                      </a:solidFill>
                      <a:rou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08" name="iŝ1îḓè"/>
                <p:cNvSpPr/>
                <p:nvPr>
                  <p:custDataLst>
                    <p:tags r:id="rId26"/>
                  </p:custDataLst>
                </p:nvPr>
              </p:nvSpPr>
              <p:spPr bwMode="auto">
                <a:xfrm>
                  <a:off x="1846" y="2485"/>
                  <a:ext cx="388" cy="3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09" name="ïşḷiḋè"/>
                <p:cNvSpPr/>
                <p:nvPr>
                  <p:custDataLst>
                    <p:tags r:id="rId27"/>
                  </p:custDataLst>
                </p:nvPr>
              </p:nvSpPr>
              <p:spPr bwMode="auto">
                <a:xfrm>
                  <a:off x="2019" y="2427"/>
                  <a:ext cx="389" cy="3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10" name="ïṧľîḋè"/>
                <p:cNvSpPr/>
                <p:nvPr>
                  <p:custDataLst>
                    <p:tags r:id="rId28"/>
                  </p:custDataLst>
                </p:nvPr>
              </p:nvSpPr>
              <p:spPr bwMode="auto">
                <a:xfrm>
                  <a:off x="1598" y="2427"/>
                  <a:ext cx="388" cy="3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11" name="iŝḻiḋé"/>
                <p:cNvSpPr/>
                <p:nvPr>
                  <p:custDataLst>
                    <p:tags r:id="rId29"/>
                  </p:custDataLst>
                </p:nvPr>
              </p:nvSpPr>
              <p:spPr bwMode="auto">
                <a:xfrm>
                  <a:off x="1770" y="2369"/>
                  <a:ext cx="389" cy="3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12" name="ï$lîḍè"/>
                <p:cNvSpPr/>
                <p:nvPr>
                  <p:custDataLst>
                    <p:tags r:id="rId30"/>
                  </p:custDataLst>
                </p:nvPr>
              </p:nvSpPr>
              <p:spPr bwMode="auto">
                <a:xfrm>
                  <a:off x="1770" y="2251"/>
                  <a:ext cx="389" cy="3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13" name="isḻïḍé"/>
                <p:cNvSpPr/>
                <p:nvPr>
                  <p:custDataLst>
                    <p:tags r:id="rId31"/>
                  </p:custDataLst>
                </p:nvPr>
              </p:nvSpPr>
              <p:spPr bwMode="auto">
                <a:xfrm>
                  <a:off x="1522" y="2310"/>
                  <a:ext cx="388" cy="3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14" name="iṩļíḑé"/>
                <p:cNvSpPr/>
                <p:nvPr>
                  <p:custDataLst>
                    <p:tags r:id="rId32"/>
                  </p:custDataLst>
                </p:nvPr>
              </p:nvSpPr>
              <p:spPr bwMode="auto">
                <a:xfrm>
                  <a:off x="1943" y="2310"/>
                  <a:ext cx="388" cy="3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15" name="iṡḻïḋè"/>
                <p:cNvSpPr/>
                <p:nvPr>
                  <p:custDataLst>
                    <p:tags r:id="rId33"/>
                  </p:custDataLst>
                </p:nvPr>
              </p:nvSpPr>
              <p:spPr bwMode="auto">
                <a:xfrm>
                  <a:off x="1529" y="2319"/>
                  <a:ext cx="8"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16" name="îSḻíḍè"/>
                <p:cNvSpPr/>
                <p:nvPr>
                  <p:custDataLst>
                    <p:tags r:id="rId34"/>
                  </p:custDataLst>
                </p:nvPr>
              </p:nvSpPr>
              <p:spPr bwMode="auto">
                <a:xfrm>
                  <a:off x="1547" y="2319"/>
                  <a:ext cx="7"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17" name="íşľîďé"/>
                <p:cNvSpPr/>
                <p:nvPr>
                  <p:custDataLst>
                    <p:tags r:id="rId35"/>
                  </p:custDataLst>
                </p:nvPr>
              </p:nvSpPr>
              <p:spPr bwMode="auto">
                <a:xfrm>
                  <a:off x="1564" y="2319"/>
                  <a:ext cx="7"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18" name="íśļíḓe"/>
                <p:cNvSpPr/>
                <p:nvPr>
                  <p:custDataLst>
                    <p:tags r:id="rId36"/>
                  </p:custDataLst>
                </p:nvPr>
              </p:nvSpPr>
              <p:spPr bwMode="auto">
                <a:xfrm>
                  <a:off x="1581" y="2319"/>
                  <a:ext cx="8"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19" name="îSľïḑê"/>
                <p:cNvSpPr/>
                <p:nvPr>
                  <p:custDataLst>
                    <p:tags r:id="rId37"/>
                  </p:custDataLst>
                </p:nvPr>
              </p:nvSpPr>
              <p:spPr bwMode="auto">
                <a:xfrm>
                  <a:off x="1599" y="2319"/>
                  <a:ext cx="7"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20" name="îṣ1íḋê"/>
                <p:cNvSpPr/>
                <p:nvPr>
                  <p:custDataLst>
                    <p:tags r:id="rId38"/>
                  </p:custDataLst>
                </p:nvPr>
              </p:nvSpPr>
              <p:spPr bwMode="auto">
                <a:xfrm>
                  <a:off x="1616" y="2319"/>
                  <a:ext cx="8"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21" name="îş1ïḓè"/>
                <p:cNvSpPr/>
                <p:nvPr>
                  <p:custDataLst>
                    <p:tags r:id="rId39"/>
                  </p:custDataLst>
                </p:nvPr>
              </p:nvSpPr>
              <p:spPr bwMode="auto">
                <a:xfrm>
                  <a:off x="1634" y="2319"/>
                  <a:ext cx="8"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22" name="íšḷíḍé"/>
                <p:cNvSpPr/>
                <p:nvPr>
                  <p:custDataLst>
                    <p:tags r:id="rId40"/>
                  </p:custDataLst>
                </p:nvPr>
              </p:nvSpPr>
              <p:spPr bwMode="auto">
                <a:xfrm>
                  <a:off x="1652" y="2319"/>
                  <a:ext cx="7"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23" name="iṥľïdè"/>
                <p:cNvSpPr/>
                <p:nvPr>
                  <p:custDataLst>
                    <p:tags r:id="rId41"/>
                  </p:custDataLst>
                </p:nvPr>
              </p:nvSpPr>
              <p:spPr bwMode="auto">
                <a:xfrm>
                  <a:off x="1668" y="2319"/>
                  <a:ext cx="8"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24" name="iŝļîde"/>
                <p:cNvSpPr/>
                <p:nvPr>
                  <p:custDataLst>
                    <p:tags r:id="rId42"/>
                  </p:custDataLst>
                </p:nvPr>
              </p:nvSpPr>
              <p:spPr bwMode="auto">
                <a:xfrm>
                  <a:off x="1686" y="2319"/>
                  <a:ext cx="8"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25" name="işľiḑé"/>
                <p:cNvSpPr/>
                <p:nvPr>
                  <p:custDataLst>
                    <p:tags r:id="rId43"/>
                  </p:custDataLst>
                </p:nvPr>
              </p:nvSpPr>
              <p:spPr bwMode="auto">
                <a:xfrm>
                  <a:off x="1704" y="2319"/>
                  <a:ext cx="7"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26" name="íSḷîďê"/>
                <p:cNvSpPr/>
                <p:nvPr>
                  <p:custDataLst>
                    <p:tags r:id="rId44"/>
                  </p:custDataLst>
                </p:nvPr>
              </p:nvSpPr>
              <p:spPr bwMode="auto">
                <a:xfrm>
                  <a:off x="1721" y="2319"/>
                  <a:ext cx="8"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27" name="îṥļíďê"/>
                <p:cNvSpPr/>
                <p:nvPr>
                  <p:custDataLst>
                    <p:tags r:id="rId45"/>
                  </p:custDataLst>
                </p:nvPr>
              </p:nvSpPr>
              <p:spPr bwMode="auto">
                <a:xfrm>
                  <a:off x="1739" y="2319"/>
                  <a:ext cx="8"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28" name="í$ļïḓe"/>
                <p:cNvSpPr/>
                <p:nvPr>
                  <p:custDataLst>
                    <p:tags r:id="rId46"/>
                  </p:custDataLst>
                </p:nvPr>
              </p:nvSpPr>
              <p:spPr bwMode="auto">
                <a:xfrm>
                  <a:off x="1756" y="2319"/>
                  <a:ext cx="7"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29" name="íŝļïḋè"/>
                <p:cNvSpPr/>
                <p:nvPr>
                  <p:custDataLst>
                    <p:tags r:id="rId47"/>
                  </p:custDataLst>
                </p:nvPr>
              </p:nvSpPr>
              <p:spPr bwMode="auto">
                <a:xfrm>
                  <a:off x="1773" y="2319"/>
                  <a:ext cx="8"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30" name="íşḷïḑê"/>
                <p:cNvSpPr/>
                <p:nvPr>
                  <p:custDataLst>
                    <p:tags r:id="rId48"/>
                  </p:custDataLst>
                </p:nvPr>
              </p:nvSpPr>
              <p:spPr bwMode="auto">
                <a:xfrm>
                  <a:off x="1791" y="2319"/>
                  <a:ext cx="8"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31" name="ïṡlïdè"/>
                <p:cNvSpPr/>
                <p:nvPr>
                  <p:custDataLst>
                    <p:tags r:id="rId49"/>
                  </p:custDataLst>
                </p:nvPr>
              </p:nvSpPr>
              <p:spPr bwMode="auto">
                <a:xfrm>
                  <a:off x="1808" y="2319"/>
                  <a:ext cx="8"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32" name="ïṩļíḍé"/>
                <p:cNvSpPr/>
                <p:nvPr>
                  <p:custDataLst>
                    <p:tags r:id="rId50"/>
                  </p:custDataLst>
                </p:nvPr>
              </p:nvSpPr>
              <p:spPr bwMode="auto">
                <a:xfrm>
                  <a:off x="1826" y="2319"/>
                  <a:ext cx="8"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33" name="ïŝḻîḋê"/>
                <p:cNvSpPr/>
                <p:nvPr>
                  <p:custDataLst>
                    <p:tags r:id="rId51"/>
                  </p:custDataLst>
                </p:nvPr>
              </p:nvSpPr>
              <p:spPr bwMode="auto">
                <a:xfrm>
                  <a:off x="1844" y="2319"/>
                  <a:ext cx="7"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34" name="îślíḓê"/>
                <p:cNvSpPr/>
                <p:nvPr>
                  <p:custDataLst>
                    <p:tags r:id="rId52"/>
                  </p:custDataLst>
                </p:nvPr>
              </p:nvSpPr>
              <p:spPr bwMode="auto">
                <a:xfrm>
                  <a:off x="1860" y="2319"/>
                  <a:ext cx="8"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35" name="iṩḷiḍe"/>
                <p:cNvSpPr/>
                <p:nvPr>
                  <p:custDataLst>
                    <p:tags r:id="rId53"/>
                  </p:custDataLst>
                </p:nvPr>
              </p:nvSpPr>
              <p:spPr bwMode="auto">
                <a:xfrm>
                  <a:off x="1878" y="2319"/>
                  <a:ext cx="8"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36" name="iŝḻîḍè"/>
                <p:cNvSpPr/>
                <p:nvPr>
                  <p:custDataLst>
                    <p:tags r:id="rId54"/>
                  </p:custDataLst>
                </p:nvPr>
              </p:nvSpPr>
              <p:spPr bwMode="auto">
                <a:xfrm>
                  <a:off x="1896" y="2319"/>
                  <a:ext cx="8"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37" name="îṡ1ide"/>
                <p:cNvSpPr/>
                <p:nvPr>
                  <p:custDataLst>
                    <p:tags r:id="rId55"/>
                  </p:custDataLst>
                </p:nvPr>
              </p:nvSpPr>
              <p:spPr bwMode="auto">
                <a:xfrm>
                  <a:off x="1777" y="2260"/>
                  <a:ext cx="8"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38" name="îšlïďé"/>
                <p:cNvSpPr/>
                <p:nvPr>
                  <p:custDataLst>
                    <p:tags r:id="rId56"/>
                  </p:custDataLst>
                </p:nvPr>
              </p:nvSpPr>
              <p:spPr bwMode="auto">
                <a:xfrm>
                  <a:off x="1795" y="2260"/>
                  <a:ext cx="8"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39" name="îṣļïḋè"/>
                <p:cNvSpPr/>
                <p:nvPr>
                  <p:custDataLst>
                    <p:tags r:id="rId57"/>
                  </p:custDataLst>
                </p:nvPr>
              </p:nvSpPr>
              <p:spPr bwMode="auto">
                <a:xfrm>
                  <a:off x="1812" y="2260"/>
                  <a:ext cx="8"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40" name="îṥļíḓé"/>
                <p:cNvSpPr/>
                <p:nvPr>
                  <p:custDataLst>
                    <p:tags r:id="rId58"/>
                  </p:custDataLst>
                </p:nvPr>
              </p:nvSpPr>
              <p:spPr bwMode="auto">
                <a:xfrm>
                  <a:off x="1830" y="2260"/>
                  <a:ext cx="8"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41" name="îṥ1îḋé"/>
                <p:cNvSpPr/>
                <p:nvPr>
                  <p:custDataLst>
                    <p:tags r:id="rId59"/>
                  </p:custDataLst>
                </p:nvPr>
              </p:nvSpPr>
              <p:spPr bwMode="auto">
                <a:xfrm>
                  <a:off x="1848" y="2260"/>
                  <a:ext cx="8"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42" name="ïslíďê"/>
                <p:cNvSpPr/>
                <p:nvPr>
                  <p:custDataLst>
                    <p:tags r:id="rId60"/>
                  </p:custDataLst>
                </p:nvPr>
              </p:nvSpPr>
              <p:spPr bwMode="auto">
                <a:xfrm>
                  <a:off x="1865" y="2260"/>
                  <a:ext cx="7"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43" name="ïṡliḓê"/>
                <p:cNvSpPr/>
                <p:nvPr>
                  <p:custDataLst>
                    <p:tags r:id="rId61"/>
                  </p:custDataLst>
                </p:nvPr>
              </p:nvSpPr>
              <p:spPr bwMode="auto">
                <a:xfrm>
                  <a:off x="1882" y="2260"/>
                  <a:ext cx="8"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44" name="îśľíḑê"/>
                <p:cNvSpPr/>
                <p:nvPr>
                  <p:custDataLst>
                    <p:tags r:id="rId62"/>
                  </p:custDataLst>
                </p:nvPr>
              </p:nvSpPr>
              <p:spPr bwMode="auto">
                <a:xfrm>
                  <a:off x="1900" y="2260"/>
                  <a:ext cx="8"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45" name="íśľídê"/>
                <p:cNvSpPr/>
                <p:nvPr>
                  <p:custDataLst>
                    <p:tags r:id="rId63"/>
                  </p:custDataLst>
                </p:nvPr>
              </p:nvSpPr>
              <p:spPr bwMode="auto">
                <a:xfrm>
                  <a:off x="1917" y="2260"/>
                  <a:ext cx="8"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46" name="ïśļíḑé"/>
                <p:cNvSpPr/>
                <p:nvPr>
                  <p:custDataLst>
                    <p:tags r:id="rId64"/>
                  </p:custDataLst>
                </p:nvPr>
              </p:nvSpPr>
              <p:spPr bwMode="auto">
                <a:xfrm>
                  <a:off x="1935" y="2260"/>
                  <a:ext cx="8"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47" name="iSļîdê"/>
                <p:cNvSpPr/>
                <p:nvPr>
                  <p:custDataLst>
                    <p:tags r:id="rId65"/>
                  </p:custDataLst>
                </p:nvPr>
              </p:nvSpPr>
              <p:spPr bwMode="auto">
                <a:xfrm>
                  <a:off x="1953" y="2260"/>
                  <a:ext cx="6"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48" name="iśļîďê"/>
                <p:cNvSpPr/>
                <p:nvPr>
                  <p:custDataLst>
                    <p:tags r:id="rId66"/>
                  </p:custDataLst>
                </p:nvPr>
              </p:nvSpPr>
              <p:spPr bwMode="auto">
                <a:xfrm>
                  <a:off x="1969" y="2260"/>
                  <a:ext cx="8"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49" name="iṩḻïḓè"/>
                <p:cNvSpPr/>
                <p:nvPr>
                  <p:custDataLst>
                    <p:tags r:id="rId67"/>
                  </p:custDataLst>
                </p:nvPr>
              </p:nvSpPr>
              <p:spPr bwMode="auto">
                <a:xfrm>
                  <a:off x="1987" y="2260"/>
                  <a:ext cx="8"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50" name="iśḻídê"/>
                <p:cNvSpPr/>
                <p:nvPr>
                  <p:custDataLst>
                    <p:tags r:id="rId68"/>
                  </p:custDataLst>
                </p:nvPr>
              </p:nvSpPr>
              <p:spPr bwMode="auto">
                <a:xfrm>
                  <a:off x="2005" y="2260"/>
                  <a:ext cx="7"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51" name="íśḻíḑé"/>
                <p:cNvSpPr/>
                <p:nvPr>
                  <p:custDataLst>
                    <p:tags r:id="rId69"/>
                  </p:custDataLst>
                </p:nvPr>
              </p:nvSpPr>
              <p:spPr bwMode="auto">
                <a:xfrm>
                  <a:off x="2022" y="2260"/>
                  <a:ext cx="8"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52" name="iṣḷîďé"/>
                <p:cNvSpPr/>
                <p:nvPr>
                  <p:custDataLst>
                    <p:tags r:id="rId70"/>
                  </p:custDataLst>
                </p:nvPr>
              </p:nvSpPr>
              <p:spPr bwMode="auto">
                <a:xfrm>
                  <a:off x="2040" y="2260"/>
                  <a:ext cx="8"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53" name="is1îdè"/>
                <p:cNvSpPr/>
                <p:nvPr>
                  <p:custDataLst>
                    <p:tags r:id="rId71"/>
                  </p:custDataLst>
                </p:nvPr>
              </p:nvSpPr>
              <p:spPr bwMode="auto">
                <a:xfrm>
                  <a:off x="2057" y="2260"/>
                  <a:ext cx="7"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54" name="iṣľîḋé"/>
                <p:cNvSpPr/>
                <p:nvPr>
                  <p:custDataLst>
                    <p:tags r:id="rId72"/>
                  </p:custDataLst>
                </p:nvPr>
              </p:nvSpPr>
              <p:spPr bwMode="auto">
                <a:xfrm>
                  <a:off x="2074" y="2260"/>
                  <a:ext cx="8"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55" name="isļidè"/>
                <p:cNvSpPr/>
                <p:nvPr>
                  <p:custDataLst>
                    <p:tags r:id="rId73"/>
                  </p:custDataLst>
                </p:nvPr>
              </p:nvSpPr>
              <p:spPr bwMode="auto">
                <a:xfrm>
                  <a:off x="2092" y="2260"/>
                  <a:ext cx="8"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56" name="îŝḻîḋê"/>
                <p:cNvSpPr/>
                <p:nvPr>
                  <p:custDataLst>
                    <p:tags r:id="rId74"/>
                  </p:custDataLst>
                </p:nvPr>
              </p:nvSpPr>
              <p:spPr bwMode="auto">
                <a:xfrm>
                  <a:off x="2110" y="2260"/>
                  <a:ext cx="7"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57" name="ïṧḷiḍè"/>
                <p:cNvSpPr/>
                <p:nvPr>
                  <p:custDataLst>
                    <p:tags r:id="rId75"/>
                  </p:custDataLst>
                </p:nvPr>
              </p:nvSpPr>
              <p:spPr bwMode="auto">
                <a:xfrm>
                  <a:off x="2127" y="2260"/>
                  <a:ext cx="8"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58" name="iṩľiḑé"/>
                <p:cNvSpPr/>
                <p:nvPr>
                  <p:custDataLst>
                    <p:tags r:id="rId76"/>
                  </p:custDataLst>
                </p:nvPr>
              </p:nvSpPr>
              <p:spPr bwMode="auto">
                <a:xfrm>
                  <a:off x="2145" y="2260"/>
                  <a:ext cx="7"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59" name="íṥlîḋé"/>
                <p:cNvSpPr/>
                <p:nvPr>
                  <p:custDataLst>
                    <p:tags r:id="rId77"/>
                  </p:custDataLst>
                </p:nvPr>
              </p:nvSpPr>
              <p:spPr bwMode="auto">
                <a:xfrm>
                  <a:off x="1950" y="2319"/>
                  <a:ext cx="8"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60" name="îṣ1íḍè"/>
                <p:cNvSpPr/>
                <p:nvPr>
                  <p:custDataLst>
                    <p:tags r:id="rId78"/>
                  </p:custDataLst>
                </p:nvPr>
              </p:nvSpPr>
              <p:spPr bwMode="auto">
                <a:xfrm>
                  <a:off x="1966" y="2319"/>
                  <a:ext cx="8"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61" name="isľîdè"/>
                <p:cNvSpPr/>
                <p:nvPr>
                  <p:custDataLst>
                    <p:tags r:id="rId79"/>
                  </p:custDataLst>
                </p:nvPr>
              </p:nvSpPr>
              <p:spPr bwMode="auto">
                <a:xfrm>
                  <a:off x="1984" y="2319"/>
                  <a:ext cx="8"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62" name="ïṣḷíḓè"/>
                <p:cNvSpPr/>
                <p:nvPr>
                  <p:custDataLst>
                    <p:tags r:id="rId80"/>
                  </p:custDataLst>
                </p:nvPr>
              </p:nvSpPr>
              <p:spPr bwMode="auto">
                <a:xfrm>
                  <a:off x="2002" y="2319"/>
                  <a:ext cx="7"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63" name="îS1iḑê"/>
                <p:cNvSpPr/>
                <p:nvPr>
                  <p:custDataLst>
                    <p:tags r:id="rId81"/>
                  </p:custDataLst>
                </p:nvPr>
              </p:nvSpPr>
              <p:spPr bwMode="auto">
                <a:xfrm>
                  <a:off x="2019" y="2319"/>
                  <a:ext cx="8"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64" name="išļïḓé"/>
                <p:cNvSpPr/>
                <p:nvPr>
                  <p:custDataLst>
                    <p:tags r:id="rId82"/>
                  </p:custDataLst>
                </p:nvPr>
              </p:nvSpPr>
              <p:spPr bwMode="auto">
                <a:xfrm>
                  <a:off x="2037" y="2319"/>
                  <a:ext cx="8"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65" name="ïşľídé"/>
                <p:cNvSpPr/>
                <p:nvPr>
                  <p:custDataLst>
                    <p:tags r:id="rId83"/>
                  </p:custDataLst>
                </p:nvPr>
              </p:nvSpPr>
              <p:spPr bwMode="auto">
                <a:xfrm>
                  <a:off x="2055" y="2319"/>
                  <a:ext cx="6"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66" name="ïṣľídè"/>
                <p:cNvSpPr/>
                <p:nvPr>
                  <p:custDataLst>
                    <p:tags r:id="rId84"/>
                  </p:custDataLst>
                </p:nvPr>
              </p:nvSpPr>
              <p:spPr bwMode="auto">
                <a:xfrm>
                  <a:off x="2071" y="2319"/>
                  <a:ext cx="8"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67" name="ïṩľiḋê"/>
                <p:cNvSpPr/>
                <p:nvPr>
                  <p:custDataLst>
                    <p:tags r:id="rId85"/>
                  </p:custDataLst>
                </p:nvPr>
              </p:nvSpPr>
              <p:spPr bwMode="auto">
                <a:xfrm>
                  <a:off x="2089" y="2319"/>
                  <a:ext cx="8"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68" name="ïşḷide"/>
                <p:cNvSpPr/>
                <p:nvPr>
                  <p:custDataLst>
                    <p:tags r:id="rId86"/>
                  </p:custDataLst>
                </p:nvPr>
              </p:nvSpPr>
              <p:spPr bwMode="auto">
                <a:xfrm>
                  <a:off x="2107" y="2319"/>
                  <a:ext cx="7"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69" name="íṩḻidè"/>
                <p:cNvSpPr/>
                <p:nvPr>
                  <p:custDataLst>
                    <p:tags r:id="rId87"/>
                  </p:custDataLst>
                </p:nvPr>
              </p:nvSpPr>
              <p:spPr bwMode="auto">
                <a:xfrm>
                  <a:off x="2124" y="2319"/>
                  <a:ext cx="8"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70" name="ïSlïḑe"/>
                <p:cNvSpPr/>
                <p:nvPr>
                  <p:custDataLst>
                    <p:tags r:id="rId88"/>
                  </p:custDataLst>
                </p:nvPr>
              </p:nvSpPr>
              <p:spPr bwMode="auto">
                <a:xfrm>
                  <a:off x="2142" y="2319"/>
                  <a:ext cx="8"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71" name="ïṩļiḑe"/>
                <p:cNvSpPr/>
                <p:nvPr>
                  <p:custDataLst>
                    <p:tags r:id="rId89"/>
                  </p:custDataLst>
                </p:nvPr>
              </p:nvSpPr>
              <p:spPr bwMode="auto">
                <a:xfrm>
                  <a:off x="2159" y="2319"/>
                  <a:ext cx="7"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72" name="ï$1îḋe"/>
                <p:cNvSpPr/>
                <p:nvPr>
                  <p:custDataLst>
                    <p:tags r:id="rId90"/>
                  </p:custDataLst>
                </p:nvPr>
              </p:nvSpPr>
              <p:spPr bwMode="auto">
                <a:xfrm>
                  <a:off x="2176" y="2319"/>
                  <a:ext cx="8"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73" name="íşļîdê"/>
                <p:cNvSpPr/>
                <p:nvPr>
                  <p:custDataLst>
                    <p:tags r:id="rId91"/>
                  </p:custDataLst>
                </p:nvPr>
              </p:nvSpPr>
              <p:spPr bwMode="auto">
                <a:xfrm>
                  <a:off x="2194" y="2319"/>
                  <a:ext cx="8"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74" name="ïşḻíďé"/>
                <p:cNvSpPr/>
                <p:nvPr>
                  <p:custDataLst>
                    <p:tags r:id="rId92"/>
                  </p:custDataLst>
                </p:nvPr>
              </p:nvSpPr>
              <p:spPr bwMode="auto">
                <a:xfrm>
                  <a:off x="2212" y="2319"/>
                  <a:ext cx="7"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75" name="îṥľïḑê"/>
                <p:cNvSpPr/>
                <p:nvPr>
                  <p:custDataLst>
                    <p:tags r:id="rId93"/>
                  </p:custDataLst>
                </p:nvPr>
              </p:nvSpPr>
              <p:spPr bwMode="auto">
                <a:xfrm>
                  <a:off x="2229" y="2319"/>
                  <a:ext cx="8"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76" name="işḻiḍê"/>
                <p:cNvSpPr/>
                <p:nvPr>
                  <p:custDataLst>
                    <p:tags r:id="rId94"/>
                  </p:custDataLst>
                </p:nvPr>
              </p:nvSpPr>
              <p:spPr bwMode="auto">
                <a:xfrm>
                  <a:off x="2246" y="2319"/>
                  <a:ext cx="8"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77" name="íŝľîḋê"/>
                <p:cNvSpPr/>
                <p:nvPr>
                  <p:custDataLst>
                    <p:tags r:id="rId95"/>
                  </p:custDataLst>
                </p:nvPr>
              </p:nvSpPr>
              <p:spPr bwMode="auto">
                <a:xfrm>
                  <a:off x="2263" y="2319"/>
                  <a:ext cx="8"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78" name="iṣ1ïḓe"/>
                <p:cNvSpPr/>
                <p:nvPr>
                  <p:custDataLst>
                    <p:tags r:id="rId96"/>
                  </p:custDataLst>
                </p:nvPr>
              </p:nvSpPr>
              <p:spPr bwMode="auto">
                <a:xfrm>
                  <a:off x="2281" y="2319"/>
                  <a:ext cx="8"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79" name="ï$ḻídé"/>
                <p:cNvSpPr/>
                <p:nvPr>
                  <p:custDataLst>
                    <p:tags r:id="rId97"/>
                  </p:custDataLst>
                </p:nvPr>
              </p:nvSpPr>
              <p:spPr bwMode="auto">
                <a:xfrm>
                  <a:off x="2299" y="2319"/>
                  <a:ext cx="8"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80" name="iṥľïḍe"/>
                <p:cNvSpPr/>
                <p:nvPr>
                  <p:custDataLst>
                    <p:tags r:id="rId98"/>
                  </p:custDataLst>
                </p:nvPr>
              </p:nvSpPr>
              <p:spPr bwMode="auto">
                <a:xfrm>
                  <a:off x="2316" y="2319"/>
                  <a:ext cx="8" cy="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81" name="îšḷiḑè"/>
                <p:cNvSpPr/>
                <p:nvPr>
                  <p:custDataLst>
                    <p:tags r:id="rId99"/>
                  </p:custDataLst>
                </p:nvPr>
              </p:nvSpPr>
              <p:spPr bwMode="auto">
                <a:xfrm>
                  <a:off x="1777" y="2376"/>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82" name="i$ļîḋè"/>
                <p:cNvSpPr/>
                <p:nvPr>
                  <p:custDataLst>
                    <p:tags r:id="rId100"/>
                  </p:custDataLst>
                </p:nvPr>
              </p:nvSpPr>
              <p:spPr bwMode="auto">
                <a:xfrm>
                  <a:off x="1795" y="2376"/>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83" name="ísḷidè"/>
                <p:cNvSpPr/>
                <p:nvPr>
                  <p:custDataLst>
                    <p:tags r:id="rId101"/>
                  </p:custDataLst>
                </p:nvPr>
              </p:nvSpPr>
              <p:spPr bwMode="auto">
                <a:xfrm>
                  <a:off x="1812" y="2376"/>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84" name="íšḷídè"/>
                <p:cNvSpPr/>
                <p:nvPr>
                  <p:custDataLst>
                    <p:tags r:id="rId102"/>
                  </p:custDataLst>
                </p:nvPr>
              </p:nvSpPr>
              <p:spPr bwMode="auto">
                <a:xfrm>
                  <a:off x="1830" y="2376"/>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85" name="ïṣḻídê"/>
                <p:cNvSpPr/>
                <p:nvPr>
                  <p:custDataLst>
                    <p:tags r:id="rId103"/>
                  </p:custDataLst>
                </p:nvPr>
              </p:nvSpPr>
              <p:spPr bwMode="auto">
                <a:xfrm>
                  <a:off x="1848" y="2376"/>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86" name="íṡlíďè"/>
                <p:cNvSpPr/>
                <p:nvPr>
                  <p:custDataLst>
                    <p:tags r:id="rId104"/>
                  </p:custDataLst>
                </p:nvPr>
              </p:nvSpPr>
              <p:spPr bwMode="auto">
                <a:xfrm>
                  <a:off x="1865" y="2376"/>
                  <a:ext cx="7"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87" name="iSḻïḑé"/>
                <p:cNvSpPr/>
                <p:nvPr>
                  <p:custDataLst>
                    <p:tags r:id="rId105"/>
                  </p:custDataLst>
                </p:nvPr>
              </p:nvSpPr>
              <p:spPr bwMode="auto">
                <a:xfrm>
                  <a:off x="1882" y="2376"/>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88" name="îsḻîdê"/>
                <p:cNvSpPr/>
                <p:nvPr>
                  <p:custDataLst>
                    <p:tags r:id="rId106"/>
                  </p:custDataLst>
                </p:nvPr>
              </p:nvSpPr>
              <p:spPr bwMode="auto">
                <a:xfrm>
                  <a:off x="1900" y="2376"/>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89" name="ïSľiḑé"/>
                <p:cNvSpPr/>
                <p:nvPr>
                  <p:custDataLst>
                    <p:tags r:id="rId107"/>
                  </p:custDataLst>
                </p:nvPr>
              </p:nvSpPr>
              <p:spPr bwMode="auto">
                <a:xfrm>
                  <a:off x="1917" y="2376"/>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90" name="íśḷíde"/>
                <p:cNvSpPr/>
                <p:nvPr>
                  <p:custDataLst>
                    <p:tags r:id="rId108"/>
                  </p:custDataLst>
                </p:nvPr>
              </p:nvSpPr>
              <p:spPr bwMode="auto">
                <a:xfrm>
                  <a:off x="1935" y="2376"/>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91" name="îš1îḍê"/>
                <p:cNvSpPr/>
                <p:nvPr>
                  <p:custDataLst>
                    <p:tags r:id="rId109"/>
                  </p:custDataLst>
                </p:nvPr>
              </p:nvSpPr>
              <p:spPr bwMode="auto">
                <a:xfrm>
                  <a:off x="1953" y="2376"/>
                  <a:ext cx="6"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92" name="iş1íďe"/>
                <p:cNvSpPr/>
                <p:nvPr>
                  <p:custDataLst>
                    <p:tags r:id="rId110"/>
                  </p:custDataLst>
                </p:nvPr>
              </p:nvSpPr>
              <p:spPr bwMode="auto">
                <a:xfrm>
                  <a:off x="1969" y="2376"/>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93" name="íŝliḓê"/>
                <p:cNvSpPr/>
                <p:nvPr>
                  <p:custDataLst>
                    <p:tags r:id="rId111"/>
                  </p:custDataLst>
                </p:nvPr>
              </p:nvSpPr>
              <p:spPr bwMode="auto">
                <a:xfrm>
                  <a:off x="1987" y="2376"/>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94" name="íṩļïḑê"/>
                <p:cNvSpPr/>
                <p:nvPr>
                  <p:custDataLst>
                    <p:tags r:id="rId112"/>
                  </p:custDataLst>
                </p:nvPr>
              </p:nvSpPr>
              <p:spPr bwMode="auto">
                <a:xfrm>
                  <a:off x="2005" y="2376"/>
                  <a:ext cx="7"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95" name="í$ḻîdé"/>
                <p:cNvSpPr/>
                <p:nvPr>
                  <p:custDataLst>
                    <p:tags r:id="rId113"/>
                  </p:custDataLst>
                </p:nvPr>
              </p:nvSpPr>
              <p:spPr bwMode="auto">
                <a:xfrm>
                  <a:off x="2022" y="2376"/>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96" name="îšḻïḋê"/>
                <p:cNvSpPr/>
                <p:nvPr>
                  <p:custDataLst>
                    <p:tags r:id="rId114"/>
                  </p:custDataLst>
                </p:nvPr>
              </p:nvSpPr>
              <p:spPr bwMode="auto">
                <a:xfrm>
                  <a:off x="2040" y="2376"/>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97" name="îSḷïḍe"/>
                <p:cNvSpPr/>
                <p:nvPr>
                  <p:custDataLst>
                    <p:tags r:id="rId115"/>
                  </p:custDataLst>
                </p:nvPr>
              </p:nvSpPr>
              <p:spPr bwMode="auto">
                <a:xfrm>
                  <a:off x="2057" y="2376"/>
                  <a:ext cx="7"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98" name="ïś1íḓê"/>
                <p:cNvSpPr/>
                <p:nvPr>
                  <p:custDataLst>
                    <p:tags r:id="rId116"/>
                  </p:custDataLst>
                </p:nvPr>
              </p:nvSpPr>
              <p:spPr bwMode="auto">
                <a:xfrm>
                  <a:off x="2074" y="2376"/>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99" name="í$ļïḓé"/>
                <p:cNvSpPr/>
                <p:nvPr>
                  <p:custDataLst>
                    <p:tags r:id="rId117"/>
                  </p:custDataLst>
                </p:nvPr>
              </p:nvSpPr>
              <p:spPr bwMode="auto">
                <a:xfrm>
                  <a:off x="2092" y="2376"/>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00" name="íṣlide"/>
                <p:cNvSpPr/>
                <p:nvPr>
                  <p:custDataLst>
                    <p:tags r:id="rId118"/>
                  </p:custDataLst>
                </p:nvPr>
              </p:nvSpPr>
              <p:spPr bwMode="auto">
                <a:xfrm>
                  <a:off x="2110" y="2376"/>
                  <a:ext cx="7"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01" name="iṩḷíďe"/>
                <p:cNvSpPr/>
                <p:nvPr>
                  <p:custDataLst>
                    <p:tags r:id="rId119"/>
                  </p:custDataLst>
                </p:nvPr>
              </p:nvSpPr>
              <p:spPr bwMode="auto">
                <a:xfrm>
                  <a:off x="2127" y="2376"/>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02" name="iṡľíḑé"/>
                <p:cNvSpPr/>
                <p:nvPr>
                  <p:custDataLst>
                    <p:tags r:id="rId120"/>
                  </p:custDataLst>
                </p:nvPr>
              </p:nvSpPr>
              <p:spPr bwMode="auto">
                <a:xfrm>
                  <a:off x="2145" y="2376"/>
                  <a:ext cx="7"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03" name="iṥ1ídè"/>
                <p:cNvSpPr/>
                <p:nvPr>
                  <p:custDataLst>
                    <p:tags r:id="rId121"/>
                  </p:custDataLst>
                </p:nvPr>
              </p:nvSpPr>
              <p:spPr bwMode="auto">
                <a:xfrm>
                  <a:off x="2180" y="2369"/>
                  <a:ext cx="388" cy="3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04" name="ïSľiḋê"/>
                <p:cNvSpPr/>
                <p:nvPr>
                  <p:custDataLst>
                    <p:tags r:id="rId122"/>
                  </p:custDataLst>
                </p:nvPr>
              </p:nvSpPr>
              <p:spPr bwMode="auto">
                <a:xfrm>
                  <a:off x="2187" y="2376"/>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05" name="iŝ1íḍé"/>
                <p:cNvSpPr/>
                <p:nvPr>
                  <p:custDataLst>
                    <p:tags r:id="rId123"/>
                  </p:custDataLst>
                </p:nvPr>
              </p:nvSpPr>
              <p:spPr bwMode="auto">
                <a:xfrm>
                  <a:off x="2205" y="2376"/>
                  <a:ext cx="7"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06" name="îṩḻîďê"/>
                <p:cNvSpPr/>
                <p:nvPr>
                  <p:custDataLst>
                    <p:tags r:id="rId124"/>
                  </p:custDataLst>
                </p:nvPr>
              </p:nvSpPr>
              <p:spPr bwMode="auto">
                <a:xfrm>
                  <a:off x="2221" y="2376"/>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07" name="íśliḍè"/>
                <p:cNvSpPr/>
                <p:nvPr>
                  <p:custDataLst>
                    <p:tags r:id="rId125"/>
                  </p:custDataLst>
                </p:nvPr>
              </p:nvSpPr>
              <p:spPr bwMode="auto">
                <a:xfrm>
                  <a:off x="2239" y="2376"/>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08" name="íşḷïḓè"/>
                <p:cNvSpPr/>
                <p:nvPr>
                  <p:custDataLst>
                    <p:tags r:id="rId126"/>
                  </p:custDataLst>
                </p:nvPr>
              </p:nvSpPr>
              <p:spPr bwMode="auto">
                <a:xfrm>
                  <a:off x="2257" y="2376"/>
                  <a:ext cx="7"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09" name="îsľïḋe"/>
                <p:cNvSpPr/>
                <p:nvPr>
                  <p:custDataLst>
                    <p:tags r:id="rId127"/>
                  </p:custDataLst>
                </p:nvPr>
              </p:nvSpPr>
              <p:spPr bwMode="auto">
                <a:xfrm>
                  <a:off x="2274" y="2376"/>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10" name="îşlïḍè"/>
                <p:cNvSpPr/>
                <p:nvPr>
                  <p:custDataLst>
                    <p:tags r:id="rId128"/>
                  </p:custDataLst>
                </p:nvPr>
              </p:nvSpPr>
              <p:spPr bwMode="auto">
                <a:xfrm>
                  <a:off x="2292" y="2376"/>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11" name="iṧḻîďe"/>
                <p:cNvSpPr/>
                <p:nvPr>
                  <p:custDataLst>
                    <p:tags r:id="rId129"/>
                  </p:custDataLst>
                </p:nvPr>
              </p:nvSpPr>
              <p:spPr bwMode="auto">
                <a:xfrm>
                  <a:off x="2310" y="2376"/>
                  <a:ext cx="6"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12" name="îṥļidê"/>
                <p:cNvSpPr/>
                <p:nvPr>
                  <p:custDataLst>
                    <p:tags r:id="rId130"/>
                  </p:custDataLst>
                </p:nvPr>
              </p:nvSpPr>
              <p:spPr bwMode="auto">
                <a:xfrm>
                  <a:off x="2326" y="2376"/>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13" name="ïšḷiḑè"/>
                <p:cNvSpPr/>
                <p:nvPr>
                  <p:custDataLst>
                    <p:tags r:id="rId131"/>
                  </p:custDataLst>
                </p:nvPr>
              </p:nvSpPr>
              <p:spPr bwMode="auto">
                <a:xfrm>
                  <a:off x="2344" y="2376"/>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14" name="iS1ïḑè"/>
                <p:cNvSpPr/>
                <p:nvPr>
                  <p:custDataLst>
                    <p:tags r:id="rId132"/>
                  </p:custDataLst>
                </p:nvPr>
              </p:nvSpPr>
              <p:spPr bwMode="auto">
                <a:xfrm>
                  <a:off x="2362" y="2376"/>
                  <a:ext cx="7"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15" name="iṣlïďe"/>
                <p:cNvSpPr/>
                <p:nvPr>
                  <p:custDataLst>
                    <p:tags r:id="rId133"/>
                  </p:custDataLst>
                </p:nvPr>
              </p:nvSpPr>
              <p:spPr bwMode="auto">
                <a:xfrm>
                  <a:off x="2379" y="2376"/>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16" name="îṩḷiďé"/>
                <p:cNvSpPr/>
                <p:nvPr>
                  <p:custDataLst>
                    <p:tags r:id="rId134"/>
                  </p:custDataLst>
                </p:nvPr>
              </p:nvSpPr>
              <p:spPr bwMode="auto">
                <a:xfrm>
                  <a:off x="2397" y="2376"/>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17" name="íŝ1îḍe"/>
                <p:cNvSpPr/>
                <p:nvPr>
                  <p:custDataLst>
                    <p:tags r:id="rId135"/>
                  </p:custDataLst>
                </p:nvPr>
              </p:nvSpPr>
              <p:spPr bwMode="auto">
                <a:xfrm>
                  <a:off x="2414" y="2376"/>
                  <a:ext cx="7"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18" name="îṥ1îďè"/>
                <p:cNvSpPr/>
                <p:nvPr>
                  <p:custDataLst>
                    <p:tags r:id="rId136"/>
                  </p:custDataLst>
                </p:nvPr>
              </p:nvSpPr>
              <p:spPr bwMode="auto">
                <a:xfrm>
                  <a:off x="2431" y="2376"/>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19" name="íṣlïḓè"/>
                <p:cNvSpPr/>
                <p:nvPr>
                  <p:custDataLst>
                    <p:tags r:id="rId137"/>
                  </p:custDataLst>
                </p:nvPr>
              </p:nvSpPr>
              <p:spPr bwMode="auto">
                <a:xfrm>
                  <a:off x="2449" y="2376"/>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20" name="íś1îḑè"/>
                <p:cNvSpPr/>
                <p:nvPr>
                  <p:custDataLst>
                    <p:tags r:id="rId138"/>
                  </p:custDataLst>
                </p:nvPr>
              </p:nvSpPr>
              <p:spPr bwMode="auto">
                <a:xfrm>
                  <a:off x="2466" y="2376"/>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21" name="ïṣļîḍé"/>
                <p:cNvSpPr/>
                <p:nvPr>
                  <p:custDataLst>
                    <p:tags r:id="rId139"/>
                  </p:custDataLst>
                </p:nvPr>
              </p:nvSpPr>
              <p:spPr bwMode="auto">
                <a:xfrm>
                  <a:off x="2484" y="2376"/>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22" name="išḻiḑê"/>
                <p:cNvSpPr/>
                <p:nvPr>
                  <p:custDataLst>
                    <p:tags r:id="rId140"/>
                  </p:custDataLst>
                </p:nvPr>
              </p:nvSpPr>
              <p:spPr bwMode="auto">
                <a:xfrm>
                  <a:off x="2501" y="2376"/>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23" name="iṣḷïde"/>
                <p:cNvSpPr/>
                <p:nvPr>
                  <p:custDataLst>
                    <p:tags r:id="rId141"/>
                  </p:custDataLst>
                </p:nvPr>
              </p:nvSpPr>
              <p:spPr bwMode="auto">
                <a:xfrm>
                  <a:off x="2518" y="2376"/>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24" name="iṣļïḑè"/>
                <p:cNvSpPr/>
                <p:nvPr>
                  <p:custDataLst>
                    <p:tags r:id="rId142"/>
                  </p:custDataLst>
                </p:nvPr>
              </p:nvSpPr>
              <p:spPr bwMode="auto">
                <a:xfrm>
                  <a:off x="2536" y="2376"/>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25" name="îŝḷíḓé"/>
                <p:cNvSpPr/>
                <p:nvPr>
                  <p:custDataLst>
                    <p:tags r:id="rId143"/>
                  </p:custDataLst>
                </p:nvPr>
              </p:nvSpPr>
              <p:spPr bwMode="auto">
                <a:xfrm>
                  <a:off x="2554" y="2376"/>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26" name="îš1ïḑé"/>
                <p:cNvSpPr/>
                <p:nvPr>
                  <p:custDataLst>
                    <p:tags r:id="rId144"/>
                  </p:custDataLst>
                </p:nvPr>
              </p:nvSpPr>
              <p:spPr bwMode="auto">
                <a:xfrm>
                  <a:off x="2026" y="2435"/>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27" name="îs1îḑe"/>
                <p:cNvSpPr/>
                <p:nvPr>
                  <p:custDataLst>
                    <p:tags r:id="rId145"/>
                  </p:custDataLst>
                </p:nvPr>
              </p:nvSpPr>
              <p:spPr bwMode="auto">
                <a:xfrm>
                  <a:off x="2044" y="2435"/>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28" name="íś1íḓe"/>
                <p:cNvSpPr/>
                <p:nvPr>
                  <p:custDataLst>
                    <p:tags r:id="rId146"/>
                  </p:custDataLst>
                </p:nvPr>
              </p:nvSpPr>
              <p:spPr bwMode="auto">
                <a:xfrm>
                  <a:off x="2061" y="2435"/>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29" name="îṩliḍê"/>
                <p:cNvSpPr/>
                <p:nvPr>
                  <p:custDataLst>
                    <p:tags r:id="rId147"/>
                  </p:custDataLst>
                </p:nvPr>
              </p:nvSpPr>
              <p:spPr bwMode="auto">
                <a:xfrm>
                  <a:off x="2078" y="2435"/>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30" name="îSḻíďê"/>
                <p:cNvSpPr/>
                <p:nvPr>
                  <p:custDataLst>
                    <p:tags r:id="rId148"/>
                  </p:custDataLst>
                </p:nvPr>
              </p:nvSpPr>
              <p:spPr bwMode="auto">
                <a:xfrm>
                  <a:off x="2096" y="2435"/>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31" name="ïṥ1íḑé"/>
                <p:cNvSpPr/>
                <p:nvPr>
                  <p:custDataLst>
                    <p:tags r:id="rId149"/>
                  </p:custDataLst>
                </p:nvPr>
              </p:nvSpPr>
              <p:spPr bwMode="auto">
                <a:xfrm>
                  <a:off x="2113" y="2435"/>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32" name="ïṡḻïḋê"/>
                <p:cNvSpPr/>
                <p:nvPr>
                  <p:custDataLst>
                    <p:tags r:id="rId150"/>
                  </p:custDataLst>
                </p:nvPr>
              </p:nvSpPr>
              <p:spPr bwMode="auto">
                <a:xfrm>
                  <a:off x="2131" y="2435"/>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33" name="ïṣ1îḍè"/>
                <p:cNvSpPr/>
                <p:nvPr>
                  <p:custDataLst>
                    <p:tags r:id="rId151"/>
                  </p:custDataLst>
                </p:nvPr>
              </p:nvSpPr>
              <p:spPr bwMode="auto">
                <a:xfrm>
                  <a:off x="2149" y="2435"/>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34" name="íṡḻîḓè"/>
                <p:cNvSpPr/>
                <p:nvPr>
                  <p:custDataLst>
                    <p:tags r:id="rId152"/>
                  </p:custDataLst>
                </p:nvPr>
              </p:nvSpPr>
              <p:spPr bwMode="auto">
                <a:xfrm>
                  <a:off x="2165" y="2435"/>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35" name="íṩľidé"/>
                <p:cNvSpPr/>
                <p:nvPr>
                  <p:custDataLst>
                    <p:tags r:id="rId153"/>
                  </p:custDataLst>
                </p:nvPr>
              </p:nvSpPr>
              <p:spPr bwMode="auto">
                <a:xfrm>
                  <a:off x="2183" y="2435"/>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36" name="îṡlíḓê"/>
                <p:cNvSpPr/>
                <p:nvPr>
                  <p:custDataLst>
                    <p:tags r:id="rId154"/>
                  </p:custDataLst>
                </p:nvPr>
              </p:nvSpPr>
              <p:spPr bwMode="auto">
                <a:xfrm>
                  <a:off x="2201" y="2435"/>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37" name="ïSḷíḍè"/>
                <p:cNvSpPr/>
                <p:nvPr>
                  <p:custDataLst>
                    <p:tags r:id="rId155"/>
                  </p:custDataLst>
                </p:nvPr>
              </p:nvSpPr>
              <p:spPr bwMode="auto">
                <a:xfrm>
                  <a:off x="2218" y="2435"/>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38" name="iŝlídê"/>
                <p:cNvSpPr/>
                <p:nvPr>
                  <p:custDataLst>
                    <p:tags r:id="rId156"/>
                  </p:custDataLst>
                </p:nvPr>
              </p:nvSpPr>
              <p:spPr bwMode="auto">
                <a:xfrm>
                  <a:off x="2236" y="2435"/>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39" name="ïSļîďé"/>
                <p:cNvSpPr/>
                <p:nvPr>
                  <p:custDataLst>
                    <p:tags r:id="rId157"/>
                  </p:custDataLst>
                </p:nvPr>
              </p:nvSpPr>
              <p:spPr bwMode="auto">
                <a:xfrm>
                  <a:off x="2254" y="2435"/>
                  <a:ext cx="7"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40" name="ïSḷîďe"/>
                <p:cNvSpPr/>
                <p:nvPr>
                  <p:custDataLst>
                    <p:tags r:id="rId158"/>
                  </p:custDataLst>
                </p:nvPr>
              </p:nvSpPr>
              <p:spPr bwMode="auto">
                <a:xfrm>
                  <a:off x="2270" y="2435"/>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41" name="íṣlíḋê"/>
                <p:cNvSpPr/>
                <p:nvPr>
                  <p:custDataLst>
                    <p:tags r:id="rId159"/>
                  </p:custDataLst>
                </p:nvPr>
              </p:nvSpPr>
              <p:spPr bwMode="auto">
                <a:xfrm>
                  <a:off x="2288" y="2435"/>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42" name="îṣḷiḑè"/>
                <p:cNvSpPr/>
                <p:nvPr>
                  <p:custDataLst>
                    <p:tags r:id="rId160"/>
                  </p:custDataLst>
                </p:nvPr>
              </p:nvSpPr>
              <p:spPr bwMode="auto">
                <a:xfrm>
                  <a:off x="2306" y="2435"/>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43" name="îşḻíḓe"/>
                <p:cNvSpPr/>
                <p:nvPr>
                  <p:custDataLst>
                    <p:tags r:id="rId161"/>
                  </p:custDataLst>
                </p:nvPr>
              </p:nvSpPr>
              <p:spPr bwMode="auto">
                <a:xfrm>
                  <a:off x="2323" y="2435"/>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44" name="iSľîḋe"/>
                <p:cNvSpPr/>
                <p:nvPr>
                  <p:custDataLst>
                    <p:tags r:id="rId162"/>
                  </p:custDataLst>
                </p:nvPr>
              </p:nvSpPr>
              <p:spPr bwMode="auto">
                <a:xfrm>
                  <a:off x="2341" y="2435"/>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45" name="ïsľïḍé"/>
                <p:cNvSpPr/>
                <p:nvPr>
                  <p:custDataLst>
                    <p:tags r:id="rId163"/>
                  </p:custDataLst>
                </p:nvPr>
              </p:nvSpPr>
              <p:spPr bwMode="auto">
                <a:xfrm>
                  <a:off x="2358" y="2435"/>
                  <a:ext cx="7"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46" name="iś1îdê"/>
                <p:cNvSpPr/>
                <p:nvPr>
                  <p:custDataLst>
                    <p:tags r:id="rId164"/>
                  </p:custDataLst>
                </p:nvPr>
              </p:nvSpPr>
              <p:spPr bwMode="auto">
                <a:xfrm>
                  <a:off x="2375" y="2435"/>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47" name="iṣľíḓè"/>
                <p:cNvSpPr/>
                <p:nvPr>
                  <p:custDataLst>
                    <p:tags r:id="rId165"/>
                  </p:custDataLst>
                </p:nvPr>
              </p:nvSpPr>
              <p:spPr bwMode="auto">
                <a:xfrm>
                  <a:off x="2393" y="2435"/>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48" name="ïšľídê"/>
                <p:cNvSpPr/>
                <p:nvPr>
                  <p:custDataLst>
                    <p:tags r:id="rId166"/>
                  </p:custDataLst>
                </p:nvPr>
              </p:nvSpPr>
              <p:spPr bwMode="auto">
                <a:xfrm>
                  <a:off x="1853" y="2494"/>
                  <a:ext cx="7"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49" name="îṩľîḑê"/>
                <p:cNvSpPr/>
                <p:nvPr>
                  <p:custDataLst>
                    <p:tags r:id="rId167"/>
                  </p:custDataLst>
                </p:nvPr>
              </p:nvSpPr>
              <p:spPr bwMode="auto">
                <a:xfrm>
                  <a:off x="1870" y="2494"/>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50" name="îṣliḍe"/>
                <p:cNvSpPr/>
                <p:nvPr>
                  <p:custDataLst>
                    <p:tags r:id="rId168"/>
                  </p:custDataLst>
                </p:nvPr>
              </p:nvSpPr>
              <p:spPr bwMode="auto">
                <a:xfrm>
                  <a:off x="1888" y="2494"/>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51" name="îš1iďè"/>
                <p:cNvSpPr/>
                <p:nvPr>
                  <p:custDataLst>
                    <p:tags r:id="rId169"/>
                  </p:custDataLst>
                </p:nvPr>
              </p:nvSpPr>
              <p:spPr bwMode="auto">
                <a:xfrm>
                  <a:off x="1906" y="2494"/>
                  <a:ext cx="7"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52" name="işḻide"/>
                <p:cNvSpPr/>
                <p:nvPr>
                  <p:custDataLst>
                    <p:tags r:id="rId170"/>
                  </p:custDataLst>
                </p:nvPr>
              </p:nvSpPr>
              <p:spPr bwMode="auto">
                <a:xfrm>
                  <a:off x="1923" y="2494"/>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53" name="îšlïḓè"/>
                <p:cNvSpPr/>
                <p:nvPr>
                  <p:custDataLst>
                    <p:tags r:id="rId171"/>
                  </p:custDataLst>
                </p:nvPr>
              </p:nvSpPr>
              <p:spPr bwMode="auto">
                <a:xfrm>
                  <a:off x="1940" y="2494"/>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54" name="îŝ1ídê"/>
                <p:cNvSpPr/>
                <p:nvPr>
                  <p:custDataLst>
                    <p:tags r:id="rId172"/>
                  </p:custDataLst>
                </p:nvPr>
              </p:nvSpPr>
              <p:spPr bwMode="auto">
                <a:xfrm>
                  <a:off x="1958" y="2494"/>
                  <a:ext cx="7"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55" name="íṩḷidè"/>
                <p:cNvSpPr/>
                <p:nvPr>
                  <p:custDataLst>
                    <p:tags r:id="rId173"/>
                  </p:custDataLst>
                </p:nvPr>
              </p:nvSpPr>
              <p:spPr bwMode="auto">
                <a:xfrm>
                  <a:off x="1975" y="2494"/>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56" name="îSliḓê"/>
                <p:cNvSpPr/>
                <p:nvPr>
                  <p:custDataLst>
                    <p:tags r:id="rId174"/>
                  </p:custDataLst>
                </p:nvPr>
              </p:nvSpPr>
              <p:spPr bwMode="auto">
                <a:xfrm>
                  <a:off x="1993" y="2494"/>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57" name="íš1ide"/>
                <p:cNvSpPr/>
                <p:nvPr>
                  <p:custDataLst>
                    <p:tags r:id="rId175"/>
                  </p:custDataLst>
                </p:nvPr>
              </p:nvSpPr>
              <p:spPr bwMode="auto">
                <a:xfrm>
                  <a:off x="2010" y="2494"/>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58" name="iṣľídé"/>
                <p:cNvSpPr/>
                <p:nvPr>
                  <p:custDataLst>
                    <p:tags r:id="rId176"/>
                  </p:custDataLst>
                </p:nvPr>
              </p:nvSpPr>
              <p:spPr bwMode="auto">
                <a:xfrm>
                  <a:off x="2027" y="2494"/>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59" name="îŝḻïḑê"/>
                <p:cNvSpPr/>
                <p:nvPr>
                  <p:custDataLst>
                    <p:tags r:id="rId177"/>
                  </p:custDataLst>
                </p:nvPr>
              </p:nvSpPr>
              <p:spPr bwMode="auto">
                <a:xfrm>
                  <a:off x="2045" y="2494"/>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60" name="isḷiḓè"/>
                <p:cNvSpPr/>
                <p:nvPr>
                  <p:custDataLst>
                    <p:tags r:id="rId178"/>
                  </p:custDataLst>
                </p:nvPr>
              </p:nvSpPr>
              <p:spPr bwMode="auto">
                <a:xfrm>
                  <a:off x="2062" y="2494"/>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61" name="îSḻîḍe"/>
                <p:cNvSpPr/>
                <p:nvPr>
                  <p:custDataLst>
                    <p:tags r:id="rId179"/>
                  </p:custDataLst>
                </p:nvPr>
              </p:nvSpPr>
              <p:spPr bwMode="auto">
                <a:xfrm>
                  <a:off x="2080" y="2494"/>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62" name="ïṩ1íḓê"/>
                <p:cNvSpPr/>
                <p:nvPr>
                  <p:custDataLst>
                    <p:tags r:id="rId180"/>
                  </p:custDataLst>
                </p:nvPr>
              </p:nvSpPr>
              <p:spPr bwMode="auto">
                <a:xfrm>
                  <a:off x="2098" y="2494"/>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63" name="íṥḷiḍé"/>
                <p:cNvSpPr/>
                <p:nvPr>
                  <p:custDataLst>
                    <p:tags r:id="rId181"/>
                  </p:custDataLst>
                </p:nvPr>
              </p:nvSpPr>
              <p:spPr bwMode="auto">
                <a:xfrm>
                  <a:off x="2115" y="2494"/>
                  <a:ext cx="7"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64" name="îSľiḑè"/>
                <p:cNvSpPr/>
                <p:nvPr>
                  <p:custDataLst>
                    <p:tags r:id="rId182"/>
                  </p:custDataLst>
                </p:nvPr>
              </p:nvSpPr>
              <p:spPr bwMode="auto">
                <a:xfrm>
                  <a:off x="2132" y="2494"/>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65" name="îṣļídé"/>
                <p:cNvSpPr/>
                <p:nvPr>
                  <p:custDataLst>
                    <p:tags r:id="rId183"/>
                  </p:custDataLst>
                </p:nvPr>
              </p:nvSpPr>
              <p:spPr bwMode="auto">
                <a:xfrm>
                  <a:off x="2150" y="2494"/>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66" name="is1îḑe"/>
                <p:cNvSpPr/>
                <p:nvPr>
                  <p:custDataLst>
                    <p:tags r:id="rId184"/>
                  </p:custDataLst>
                </p:nvPr>
              </p:nvSpPr>
              <p:spPr bwMode="auto">
                <a:xfrm>
                  <a:off x="2167" y="2494"/>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67" name="iṩ1iḍé"/>
                <p:cNvSpPr/>
                <p:nvPr>
                  <p:custDataLst>
                    <p:tags r:id="rId185"/>
                  </p:custDataLst>
                </p:nvPr>
              </p:nvSpPr>
              <p:spPr bwMode="auto">
                <a:xfrm>
                  <a:off x="2185" y="2494"/>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68" name="îś1iḑe"/>
                <p:cNvSpPr/>
                <p:nvPr>
                  <p:custDataLst>
                    <p:tags r:id="rId186"/>
                  </p:custDataLst>
                </p:nvPr>
              </p:nvSpPr>
              <p:spPr bwMode="auto">
                <a:xfrm>
                  <a:off x="2203" y="2494"/>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69" name="isḷiḑé"/>
                <p:cNvSpPr/>
                <p:nvPr>
                  <p:custDataLst>
                    <p:tags r:id="rId187"/>
                  </p:custDataLst>
                </p:nvPr>
              </p:nvSpPr>
              <p:spPr bwMode="auto">
                <a:xfrm>
                  <a:off x="2219" y="2494"/>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70" name="iṩľîďê"/>
                <p:cNvSpPr/>
                <p:nvPr>
                  <p:custDataLst>
                    <p:tags r:id="rId188"/>
                  </p:custDataLst>
                </p:nvPr>
              </p:nvSpPr>
              <p:spPr bwMode="auto">
                <a:xfrm>
                  <a:off x="1604" y="2435"/>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71" name="îṩľídé"/>
                <p:cNvSpPr/>
                <p:nvPr>
                  <p:custDataLst>
                    <p:tags r:id="rId189"/>
                  </p:custDataLst>
                </p:nvPr>
              </p:nvSpPr>
              <p:spPr bwMode="auto">
                <a:xfrm>
                  <a:off x="1622" y="2435"/>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72" name="îṧ1îďê"/>
                <p:cNvSpPr/>
                <p:nvPr>
                  <p:custDataLst>
                    <p:tags r:id="rId190"/>
                  </p:custDataLst>
                </p:nvPr>
              </p:nvSpPr>
              <p:spPr bwMode="auto">
                <a:xfrm>
                  <a:off x="1639" y="2435"/>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73" name="íṡļïḑe"/>
                <p:cNvSpPr/>
                <p:nvPr>
                  <p:custDataLst>
                    <p:tags r:id="rId191"/>
                  </p:custDataLst>
                </p:nvPr>
              </p:nvSpPr>
              <p:spPr bwMode="auto">
                <a:xfrm>
                  <a:off x="1656" y="2435"/>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74" name="íṥ1íḍê"/>
                <p:cNvSpPr/>
                <p:nvPr>
                  <p:custDataLst>
                    <p:tags r:id="rId192"/>
                  </p:custDataLst>
                </p:nvPr>
              </p:nvSpPr>
              <p:spPr bwMode="auto">
                <a:xfrm>
                  <a:off x="1674" y="2435"/>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75" name="ïSļíḑe"/>
                <p:cNvSpPr/>
                <p:nvPr>
                  <p:custDataLst>
                    <p:tags r:id="rId193"/>
                  </p:custDataLst>
                </p:nvPr>
              </p:nvSpPr>
              <p:spPr bwMode="auto">
                <a:xfrm>
                  <a:off x="1692" y="2435"/>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76" name="îṥļiḓe"/>
                <p:cNvSpPr/>
                <p:nvPr>
                  <p:custDataLst>
                    <p:tags r:id="rId194"/>
                  </p:custDataLst>
                </p:nvPr>
              </p:nvSpPr>
              <p:spPr bwMode="auto">
                <a:xfrm>
                  <a:off x="1709" y="2435"/>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77" name="iślíḋé"/>
                <p:cNvSpPr/>
                <p:nvPr>
                  <p:custDataLst>
                    <p:tags r:id="rId195"/>
                  </p:custDataLst>
                </p:nvPr>
              </p:nvSpPr>
              <p:spPr bwMode="auto">
                <a:xfrm>
                  <a:off x="1727" y="2435"/>
                  <a:ext cx="7"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78" name="iṩlïḓe"/>
                <p:cNvSpPr/>
                <p:nvPr>
                  <p:custDataLst>
                    <p:tags r:id="rId196"/>
                  </p:custDataLst>
                </p:nvPr>
              </p:nvSpPr>
              <p:spPr bwMode="auto">
                <a:xfrm>
                  <a:off x="1744" y="2435"/>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79" name="i$ḻiḍè"/>
                <p:cNvSpPr/>
                <p:nvPr>
                  <p:custDataLst>
                    <p:tags r:id="rId197"/>
                  </p:custDataLst>
                </p:nvPr>
              </p:nvSpPr>
              <p:spPr bwMode="auto">
                <a:xfrm>
                  <a:off x="1761" y="2435"/>
                  <a:ext cx="8" cy="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grpSp>
          <p:sp>
            <p:nvSpPr>
              <p:cNvPr id="6" name="ïS1íḍe"/>
              <p:cNvSpPr/>
              <p:nvPr>
                <p:custDataLst>
                  <p:tags r:id="rId198"/>
                </p:custDataLst>
              </p:nvPr>
            </p:nvSpPr>
            <p:spPr bwMode="auto">
              <a:xfrm>
                <a:off x="3220243" y="4344109"/>
                <a:ext cx="14489" cy="416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7" name="iślïdè"/>
              <p:cNvSpPr/>
              <p:nvPr>
                <p:custDataLst>
                  <p:tags r:id="rId199"/>
                </p:custDataLst>
              </p:nvPr>
            </p:nvSpPr>
            <p:spPr bwMode="auto">
              <a:xfrm>
                <a:off x="3252845" y="4344109"/>
                <a:ext cx="14489" cy="416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8" name="í$ḷíḑe"/>
              <p:cNvSpPr/>
              <p:nvPr>
                <p:custDataLst>
                  <p:tags r:id="rId200"/>
                </p:custDataLst>
              </p:nvPr>
            </p:nvSpPr>
            <p:spPr bwMode="auto">
              <a:xfrm>
                <a:off x="3283634" y="4344109"/>
                <a:ext cx="12679" cy="416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9" name="ïṧlíḍê"/>
              <p:cNvSpPr/>
              <p:nvPr>
                <p:custDataLst>
                  <p:tags r:id="rId201"/>
                </p:custDataLst>
              </p:nvPr>
            </p:nvSpPr>
            <p:spPr bwMode="auto">
              <a:xfrm>
                <a:off x="3314424" y="4344109"/>
                <a:ext cx="14489" cy="416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0" name="îsľíḋè"/>
              <p:cNvSpPr/>
              <p:nvPr>
                <p:custDataLst>
                  <p:tags r:id="rId202"/>
                </p:custDataLst>
              </p:nvPr>
            </p:nvSpPr>
            <p:spPr bwMode="auto">
              <a:xfrm>
                <a:off x="3347025" y="4344109"/>
                <a:ext cx="14489" cy="416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1" name="iṡ1iḍé"/>
              <p:cNvSpPr/>
              <p:nvPr>
                <p:custDataLst>
                  <p:tags r:id="rId203"/>
                </p:custDataLst>
              </p:nvPr>
            </p:nvSpPr>
            <p:spPr bwMode="auto">
              <a:xfrm>
                <a:off x="3377815" y="4344109"/>
                <a:ext cx="14489" cy="416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2" name="ïṧḻiḍe"/>
              <p:cNvSpPr/>
              <p:nvPr>
                <p:custDataLst>
                  <p:tags r:id="rId204"/>
                </p:custDataLst>
              </p:nvPr>
            </p:nvSpPr>
            <p:spPr bwMode="auto">
              <a:xfrm>
                <a:off x="3410416" y="4344109"/>
                <a:ext cx="14489" cy="416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3" name="îSľïḍé"/>
              <p:cNvSpPr/>
              <p:nvPr>
                <p:custDataLst>
                  <p:tags r:id="rId205"/>
                </p:custDataLst>
              </p:nvPr>
            </p:nvSpPr>
            <p:spPr bwMode="auto">
              <a:xfrm>
                <a:off x="3443016" y="4344109"/>
                <a:ext cx="12679" cy="416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4" name="íŝļîḋé"/>
              <p:cNvSpPr/>
              <p:nvPr>
                <p:custDataLst>
                  <p:tags r:id="rId206"/>
                </p:custDataLst>
              </p:nvPr>
            </p:nvSpPr>
            <p:spPr bwMode="auto">
              <a:xfrm>
                <a:off x="3471995" y="4344109"/>
                <a:ext cx="14489" cy="416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5" name="iṡļiḓè"/>
              <p:cNvSpPr/>
              <p:nvPr>
                <p:custDataLst>
                  <p:tags r:id="rId207"/>
                </p:custDataLst>
              </p:nvPr>
            </p:nvSpPr>
            <p:spPr bwMode="auto">
              <a:xfrm>
                <a:off x="3504596" y="4344109"/>
                <a:ext cx="14489" cy="416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6" name="îŝ1ïďé"/>
              <p:cNvSpPr/>
              <p:nvPr>
                <p:custDataLst>
                  <p:tags r:id="rId208"/>
                </p:custDataLst>
              </p:nvPr>
            </p:nvSpPr>
            <p:spPr bwMode="auto">
              <a:xfrm>
                <a:off x="3537197" y="4344109"/>
                <a:ext cx="12679" cy="416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7" name="i$ḷiḑê"/>
              <p:cNvSpPr/>
              <p:nvPr>
                <p:custDataLst>
                  <p:tags r:id="rId209"/>
                </p:custDataLst>
              </p:nvPr>
            </p:nvSpPr>
            <p:spPr bwMode="auto">
              <a:xfrm>
                <a:off x="3567986" y="4344109"/>
                <a:ext cx="14489" cy="416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8" name="íṧľíďè"/>
              <p:cNvSpPr/>
              <p:nvPr>
                <p:custDataLst>
                  <p:tags r:id="rId210"/>
                </p:custDataLst>
              </p:nvPr>
            </p:nvSpPr>
            <p:spPr bwMode="auto">
              <a:xfrm>
                <a:off x="3341592" y="4648384"/>
                <a:ext cx="702730" cy="7063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19" name="îšļïďè"/>
              <p:cNvSpPr/>
              <p:nvPr>
                <p:custDataLst>
                  <p:tags r:id="rId211"/>
                </p:custDataLst>
              </p:nvPr>
            </p:nvSpPr>
            <p:spPr bwMode="auto">
              <a:xfrm>
                <a:off x="3654922" y="4543337"/>
                <a:ext cx="704541" cy="68824"/>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0" name="îṡ1îďe"/>
              <p:cNvSpPr/>
              <p:nvPr>
                <p:custDataLst>
                  <p:tags r:id="rId212"/>
                </p:custDataLst>
              </p:nvPr>
            </p:nvSpPr>
            <p:spPr bwMode="auto">
              <a:xfrm>
                <a:off x="3667600" y="4557826"/>
                <a:ext cx="1448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1" name="ïṧ1îḑé"/>
              <p:cNvSpPr/>
              <p:nvPr>
                <p:custDataLst>
                  <p:tags r:id="rId213"/>
                </p:custDataLst>
              </p:nvPr>
            </p:nvSpPr>
            <p:spPr bwMode="auto">
              <a:xfrm>
                <a:off x="3700201" y="4557826"/>
                <a:ext cx="1448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2" name="ïŝlîḑe"/>
              <p:cNvSpPr/>
              <p:nvPr>
                <p:custDataLst>
                  <p:tags r:id="rId214"/>
                </p:custDataLst>
              </p:nvPr>
            </p:nvSpPr>
            <p:spPr bwMode="auto">
              <a:xfrm>
                <a:off x="3730991" y="4557826"/>
                <a:ext cx="1448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3" name="ïṡlïḍè"/>
              <p:cNvSpPr/>
              <p:nvPr>
                <p:custDataLst>
                  <p:tags r:id="rId215"/>
                </p:custDataLst>
              </p:nvPr>
            </p:nvSpPr>
            <p:spPr bwMode="auto">
              <a:xfrm>
                <a:off x="3761780" y="4557826"/>
                <a:ext cx="1448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4" name="išľíḑê"/>
              <p:cNvSpPr/>
              <p:nvPr>
                <p:custDataLst>
                  <p:tags r:id="rId216"/>
                </p:custDataLst>
              </p:nvPr>
            </p:nvSpPr>
            <p:spPr bwMode="auto">
              <a:xfrm>
                <a:off x="3794381" y="4557826"/>
                <a:ext cx="1448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5" name="îšḻîdé"/>
              <p:cNvSpPr/>
              <p:nvPr>
                <p:custDataLst>
                  <p:tags r:id="rId217"/>
                </p:custDataLst>
              </p:nvPr>
            </p:nvSpPr>
            <p:spPr bwMode="auto">
              <a:xfrm>
                <a:off x="3825171" y="4557826"/>
                <a:ext cx="1448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6" name="îŝlîdé"/>
              <p:cNvSpPr/>
              <p:nvPr>
                <p:custDataLst>
                  <p:tags r:id="rId218"/>
                </p:custDataLst>
              </p:nvPr>
            </p:nvSpPr>
            <p:spPr bwMode="auto">
              <a:xfrm>
                <a:off x="3857772" y="4557826"/>
                <a:ext cx="1448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7" name="îŝlîḋe"/>
              <p:cNvSpPr/>
              <p:nvPr>
                <p:custDataLst>
                  <p:tags r:id="rId219"/>
                </p:custDataLst>
              </p:nvPr>
            </p:nvSpPr>
            <p:spPr bwMode="auto">
              <a:xfrm>
                <a:off x="3890373" y="4557826"/>
                <a:ext cx="1448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8" name="işlíďè"/>
              <p:cNvSpPr/>
              <p:nvPr>
                <p:custDataLst>
                  <p:tags r:id="rId220"/>
                </p:custDataLst>
              </p:nvPr>
            </p:nvSpPr>
            <p:spPr bwMode="auto">
              <a:xfrm>
                <a:off x="3919351" y="4557826"/>
                <a:ext cx="1448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9" name="íšḻîḋe"/>
              <p:cNvSpPr/>
              <p:nvPr>
                <p:custDataLst>
                  <p:tags r:id="rId221"/>
                </p:custDataLst>
              </p:nvPr>
            </p:nvSpPr>
            <p:spPr bwMode="auto">
              <a:xfrm>
                <a:off x="3951953" y="4557826"/>
                <a:ext cx="1448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30" name="îŝlíďé"/>
              <p:cNvSpPr/>
              <p:nvPr>
                <p:custDataLst>
                  <p:tags r:id="rId222"/>
                </p:custDataLst>
              </p:nvPr>
            </p:nvSpPr>
            <p:spPr bwMode="auto">
              <a:xfrm>
                <a:off x="3984553" y="4557826"/>
                <a:ext cx="1448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31" name="ïṡļîďê"/>
              <p:cNvSpPr/>
              <p:nvPr>
                <p:custDataLst>
                  <p:tags r:id="rId223"/>
                </p:custDataLst>
              </p:nvPr>
            </p:nvSpPr>
            <p:spPr bwMode="auto">
              <a:xfrm>
                <a:off x="4015344" y="4557826"/>
                <a:ext cx="1448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32" name="ï$lídé"/>
              <p:cNvSpPr/>
              <p:nvPr>
                <p:custDataLst>
                  <p:tags r:id="rId224"/>
                </p:custDataLst>
              </p:nvPr>
            </p:nvSpPr>
            <p:spPr bwMode="auto">
              <a:xfrm>
                <a:off x="4047944" y="4557826"/>
                <a:ext cx="1448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33" name="iṣļídé"/>
              <p:cNvSpPr/>
              <p:nvPr>
                <p:custDataLst>
                  <p:tags r:id="rId225"/>
                </p:custDataLst>
              </p:nvPr>
            </p:nvSpPr>
            <p:spPr bwMode="auto">
              <a:xfrm>
                <a:off x="4080545" y="4557826"/>
                <a:ext cx="1267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34" name="î$ḻíḋè"/>
              <p:cNvSpPr/>
              <p:nvPr>
                <p:custDataLst>
                  <p:tags r:id="rId226"/>
                </p:custDataLst>
              </p:nvPr>
            </p:nvSpPr>
            <p:spPr bwMode="auto">
              <a:xfrm>
                <a:off x="4109524" y="4557826"/>
                <a:ext cx="1448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35" name="îşľiďè"/>
              <p:cNvSpPr/>
              <p:nvPr>
                <p:custDataLst>
                  <p:tags r:id="rId227"/>
                </p:custDataLst>
              </p:nvPr>
            </p:nvSpPr>
            <p:spPr bwMode="auto">
              <a:xfrm>
                <a:off x="4142124" y="4557826"/>
                <a:ext cx="1448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36" name="îṡḷîḓê"/>
              <p:cNvSpPr/>
              <p:nvPr>
                <p:custDataLst>
                  <p:tags r:id="rId228"/>
                </p:custDataLst>
              </p:nvPr>
            </p:nvSpPr>
            <p:spPr bwMode="auto">
              <a:xfrm>
                <a:off x="4174725" y="4557826"/>
                <a:ext cx="1448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37" name="îṩ1iḍê"/>
              <p:cNvSpPr/>
              <p:nvPr>
                <p:custDataLst>
                  <p:tags r:id="rId229"/>
                </p:custDataLst>
              </p:nvPr>
            </p:nvSpPr>
            <p:spPr bwMode="auto">
              <a:xfrm>
                <a:off x="4205515" y="4557826"/>
                <a:ext cx="1448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38" name="iṧḷiḍé"/>
              <p:cNvSpPr/>
              <p:nvPr>
                <p:custDataLst>
                  <p:tags r:id="rId230"/>
                </p:custDataLst>
              </p:nvPr>
            </p:nvSpPr>
            <p:spPr bwMode="auto">
              <a:xfrm>
                <a:off x="4238116" y="4557826"/>
                <a:ext cx="1448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39" name="îśļîḓê"/>
              <p:cNvSpPr/>
              <p:nvPr>
                <p:custDataLst>
                  <p:tags r:id="rId231"/>
                </p:custDataLst>
              </p:nvPr>
            </p:nvSpPr>
            <p:spPr bwMode="auto">
              <a:xfrm>
                <a:off x="4268906" y="4557826"/>
                <a:ext cx="1267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40" name="ïṥ1idê"/>
              <p:cNvSpPr/>
              <p:nvPr>
                <p:custDataLst>
                  <p:tags r:id="rId232"/>
                </p:custDataLst>
              </p:nvPr>
            </p:nvSpPr>
            <p:spPr bwMode="auto">
              <a:xfrm>
                <a:off x="4299695" y="4557826"/>
                <a:ext cx="1448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41" name="îšlïďé"/>
              <p:cNvSpPr/>
              <p:nvPr>
                <p:custDataLst>
                  <p:tags r:id="rId233"/>
                </p:custDataLst>
              </p:nvPr>
            </p:nvSpPr>
            <p:spPr bwMode="auto">
              <a:xfrm>
                <a:off x="4332297" y="4557826"/>
                <a:ext cx="1448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42" name="iŝḻîḑé"/>
              <p:cNvSpPr/>
              <p:nvPr>
                <p:custDataLst>
                  <p:tags r:id="rId234"/>
                </p:custDataLst>
              </p:nvPr>
            </p:nvSpPr>
            <p:spPr bwMode="auto">
              <a:xfrm>
                <a:off x="3354269" y="4664684"/>
                <a:ext cx="1267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43" name="îṡḻiḋè"/>
              <p:cNvSpPr/>
              <p:nvPr>
                <p:custDataLst>
                  <p:tags r:id="rId235"/>
                </p:custDataLst>
              </p:nvPr>
            </p:nvSpPr>
            <p:spPr bwMode="auto">
              <a:xfrm>
                <a:off x="3385059" y="4664684"/>
                <a:ext cx="1448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44" name="îṡļîḑé"/>
              <p:cNvSpPr/>
              <p:nvPr>
                <p:custDataLst>
                  <p:tags r:id="rId236"/>
                </p:custDataLst>
              </p:nvPr>
            </p:nvSpPr>
            <p:spPr bwMode="auto">
              <a:xfrm>
                <a:off x="3417660" y="4664684"/>
                <a:ext cx="1448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45" name="ïšḷïḑe"/>
              <p:cNvSpPr/>
              <p:nvPr>
                <p:custDataLst>
                  <p:tags r:id="rId237"/>
                </p:custDataLst>
              </p:nvPr>
            </p:nvSpPr>
            <p:spPr bwMode="auto">
              <a:xfrm>
                <a:off x="3450262" y="4664684"/>
                <a:ext cx="1267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46" name="ïṩľiḑé"/>
              <p:cNvSpPr/>
              <p:nvPr>
                <p:custDataLst>
                  <p:tags r:id="rId238"/>
                </p:custDataLst>
              </p:nvPr>
            </p:nvSpPr>
            <p:spPr bwMode="auto">
              <a:xfrm>
                <a:off x="3481051" y="4664684"/>
                <a:ext cx="1448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47" name="îśḻïḋé"/>
              <p:cNvSpPr/>
              <p:nvPr>
                <p:custDataLst>
                  <p:tags r:id="rId239"/>
                </p:custDataLst>
              </p:nvPr>
            </p:nvSpPr>
            <p:spPr bwMode="auto">
              <a:xfrm>
                <a:off x="3511840" y="4664684"/>
                <a:ext cx="1448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48" name="ïşḷidè"/>
              <p:cNvSpPr/>
              <p:nvPr>
                <p:custDataLst>
                  <p:tags r:id="rId240"/>
                </p:custDataLst>
              </p:nvPr>
            </p:nvSpPr>
            <p:spPr bwMode="auto">
              <a:xfrm>
                <a:off x="3544442" y="4664684"/>
                <a:ext cx="1267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49" name="ïṧlîḑé"/>
              <p:cNvSpPr/>
              <p:nvPr>
                <p:custDataLst>
                  <p:tags r:id="rId241"/>
                </p:custDataLst>
              </p:nvPr>
            </p:nvSpPr>
            <p:spPr bwMode="auto">
              <a:xfrm>
                <a:off x="3575231" y="4664684"/>
                <a:ext cx="1448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50" name="íşlîde"/>
              <p:cNvSpPr/>
              <p:nvPr>
                <p:custDataLst>
                  <p:tags r:id="rId242"/>
                </p:custDataLst>
              </p:nvPr>
            </p:nvSpPr>
            <p:spPr bwMode="auto">
              <a:xfrm>
                <a:off x="3607832" y="4664684"/>
                <a:ext cx="1448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51" name="iS1îḑe"/>
              <p:cNvSpPr/>
              <p:nvPr>
                <p:custDataLst>
                  <p:tags r:id="rId243"/>
                </p:custDataLst>
              </p:nvPr>
            </p:nvSpPr>
            <p:spPr bwMode="auto">
              <a:xfrm>
                <a:off x="3638622" y="4664684"/>
                <a:ext cx="1448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52" name="iṩḷíḑê"/>
              <p:cNvSpPr/>
              <p:nvPr>
                <p:custDataLst>
                  <p:tags r:id="rId244"/>
                </p:custDataLst>
              </p:nvPr>
            </p:nvSpPr>
            <p:spPr bwMode="auto">
              <a:xfrm>
                <a:off x="3669412" y="4664684"/>
                <a:ext cx="1448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53" name="îṣ1ïḓé"/>
              <p:cNvSpPr/>
              <p:nvPr>
                <p:custDataLst>
                  <p:tags r:id="rId245"/>
                </p:custDataLst>
              </p:nvPr>
            </p:nvSpPr>
            <p:spPr bwMode="auto">
              <a:xfrm>
                <a:off x="3702012" y="4664684"/>
                <a:ext cx="1448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54" name="ïŝḷídê"/>
              <p:cNvSpPr/>
              <p:nvPr>
                <p:custDataLst>
                  <p:tags r:id="rId246"/>
                </p:custDataLst>
              </p:nvPr>
            </p:nvSpPr>
            <p:spPr bwMode="auto">
              <a:xfrm>
                <a:off x="3732803" y="4664684"/>
                <a:ext cx="1448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55" name="ïṡḷîḓé"/>
              <p:cNvSpPr/>
              <p:nvPr>
                <p:custDataLst>
                  <p:tags r:id="rId247"/>
                </p:custDataLst>
              </p:nvPr>
            </p:nvSpPr>
            <p:spPr bwMode="auto">
              <a:xfrm>
                <a:off x="3765403" y="4664684"/>
                <a:ext cx="1448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56" name="iş1ïďe"/>
              <p:cNvSpPr/>
              <p:nvPr>
                <p:custDataLst>
                  <p:tags r:id="rId248"/>
                </p:custDataLst>
              </p:nvPr>
            </p:nvSpPr>
            <p:spPr bwMode="auto">
              <a:xfrm>
                <a:off x="3798004" y="4664684"/>
                <a:ext cx="1448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57" name="îśľîḓé"/>
              <p:cNvSpPr/>
              <p:nvPr>
                <p:custDataLst>
                  <p:tags r:id="rId249"/>
                </p:custDataLst>
              </p:nvPr>
            </p:nvSpPr>
            <p:spPr bwMode="auto">
              <a:xfrm>
                <a:off x="3828794" y="4664684"/>
                <a:ext cx="1267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58" name="îṥlíďê"/>
              <p:cNvSpPr/>
              <p:nvPr>
                <p:custDataLst>
                  <p:tags r:id="rId250"/>
                </p:custDataLst>
              </p:nvPr>
            </p:nvSpPr>
            <p:spPr bwMode="auto">
              <a:xfrm>
                <a:off x="3859583" y="4664684"/>
                <a:ext cx="1448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59" name="îṥlïḑè"/>
              <p:cNvSpPr/>
              <p:nvPr>
                <p:custDataLst>
                  <p:tags r:id="rId251"/>
                </p:custDataLst>
              </p:nvPr>
            </p:nvSpPr>
            <p:spPr bwMode="auto">
              <a:xfrm>
                <a:off x="3892184" y="4664684"/>
                <a:ext cx="1448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60" name="íṥ1iḓe"/>
              <p:cNvSpPr/>
              <p:nvPr>
                <p:custDataLst>
                  <p:tags r:id="rId252"/>
                </p:custDataLst>
              </p:nvPr>
            </p:nvSpPr>
            <p:spPr bwMode="auto">
              <a:xfrm>
                <a:off x="3922974" y="4664684"/>
                <a:ext cx="1448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61" name="íṥḷidé"/>
              <p:cNvSpPr/>
              <p:nvPr>
                <p:custDataLst>
                  <p:tags r:id="rId253"/>
                </p:custDataLst>
              </p:nvPr>
            </p:nvSpPr>
            <p:spPr bwMode="auto">
              <a:xfrm>
                <a:off x="3955575" y="4664684"/>
                <a:ext cx="1448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62" name="ïṧḷïḋè"/>
              <p:cNvSpPr/>
              <p:nvPr>
                <p:custDataLst>
                  <p:tags r:id="rId254"/>
                </p:custDataLst>
              </p:nvPr>
            </p:nvSpPr>
            <p:spPr bwMode="auto">
              <a:xfrm>
                <a:off x="3988176" y="4664684"/>
                <a:ext cx="1448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63" name="iṩḻiďè"/>
              <p:cNvSpPr/>
              <p:nvPr>
                <p:custDataLst>
                  <p:tags r:id="rId255"/>
                </p:custDataLst>
              </p:nvPr>
            </p:nvSpPr>
            <p:spPr bwMode="auto">
              <a:xfrm>
                <a:off x="4017154" y="4664684"/>
                <a:ext cx="1448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64" name="îṩľïde"/>
              <p:cNvSpPr/>
              <p:nvPr>
                <p:custDataLst>
                  <p:tags r:id="rId256"/>
                </p:custDataLst>
              </p:nvPr>
            </p:nvSpPr>
            <p:spPr bwMode="auto">
              <a:xfrm>
                <a:off x="3377815" y="4557826"/>
                <a:ext cx="1448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65" name="íṩlîḑè"/>
              <p:cNvSpPr/>
              <p:nvPr>
                <p:custDataLst>
                  <p:tags r:id="rId257"/>
                </p:custDataLst>
              </p:nvPr>
            </p:nvSpPr>
            <p:spPr bwMode="auto">
              <a:xfrm>
                <a:off x="3410416" y="4557826"/>
                <a:ext cx="1448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66" name="iṩļidè"/>
              <p:cNvSpPr/>
              <p:nvPr>
                <p:custDataLst>
                  <p:tags r:id="rId258"/>
                </p:custDataLst>
              </p:nvPr>
            </p:nvSpPr>
            <p:spPr bwMode="auto">
              <a:xfrm>
                <a:off x="3347025" y="4557826"/>
                <a:ext cx="1448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67" name="ïṩľîḑe"/>
              <p:cNvSpPr/>
              <p:nvPr>
                <p:custDataLst>
                  <p:tags r:id="rId259"/>
                </p:custDataLst>
              </p:nvPr>
            </p:nvSpPr>
            <p:spPr bwMode="auto">
              <a:xfrm>
                <a:off x="3314424" y="4557826"/>
                <a:ext cx="1448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68" name="íṣlïḑe"/>
              <p:cNvSpPr/>
              <p:nvPr>
                <p:custDataLst>
                  <p:tags r:id="rId260"/>
                </p:custDataLst>
              </p:nvPr>
            </p:nvSpPr>
            <p:spPr bwMode="auto">
              <a:xfrm>
                <a:off x="3443016" y="4557826"/>
                <a:ext cx="1267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69" name="îsļîḑè"/>
              <p:cNvSpPr/>
              <p:nvPr>
                <p:custDataLst>
                  <p:tags r:id="rId261"/>
                </p:custDataLst>
              </p:nvPr>
            </p:nvSpPr>
            <p:spPr bwMode="auto">
              <a:xfrm>
                <a:off x="3537197" y="4557826"/>
                <a:ext cx="1267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70" name="ïṥľîḓé"/>
              <p:cNvSpPr/>
              <p:nvPr>
                <p:custDataLst>
                  <p:tags r:id="rId262"/>
                </p:custDataLst>
              </p:nvPr>
            </p:nvSpPr>
            <p:spPr bwMode="auto">
              <a:xfrm>
                <a:off x="3471995" y="4557826"/>
                <a:ext cx="1448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71" name="íSlíďé"/>
              <p:cNvSpPr/>
              <p:nvPr>
                <p:custDataLst>
                  <p:tags r:id="rId263"/>
                </p:custDataLst>
              </p:nvPr>
            </p:nvSpPr>
            <p:spPr bwMode="auto">
              <a:xfrm>
                <a:off x="3504596" y="4557826"/>
                <a:ext cx="1448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72" name="ïSlîḋè"/>
              <p:cNvSpPr/>
              <p:nvPr>
                <p:custDataLst>
                  <p:tags r:id="rId264"/>
                </p:custDataLst>
              </p:nvPr>
            </p:nvSpPr>
            <p:spPr bwMode="auto">
              <a:xfrm>
                <a:off x="3567986" y="4557826"/>
                <a:ext cx="1448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73" name="işḷíḑè"/>
              <p:cNvSpPr/>
              <p:nvPr>
                <p:custDataLst>
                  <p:tags r:id="rId265"/>
                </p:custDataLst>
              </p:nvPr>
            </p:nvSpPr>
            <p:spPr bwMode="auto">
              <a:xfrm>
                <a:off x="3093463" y="4557826"/>
                <a:ext cx="1448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74" name="ïṣḷiḋè"/>
              <p:cNvSpPr/>
              <p:nvPr>
                <p:custDataLst>
                  <p:tags r:id="rId266"/>
                </p:custDataLst>
              </p:nvPr>
            </p:nvSpPr>
            <p:spPr bwMode="auto">
              <a:xfrm>
                <a:off x="3062672" y="4557826"/>
                <a:ext cx="14489" cy="39845"/>
              </a:xfrm>
              <a:custGeom>
                <a:avLst/>
                <a:gdLst>
                  <a:gd name="T0" fmla="*/ 8 w 8"/>
                  <a:gd name="T1" fmla="*/ 22 h 22"/>
                  <a:gd name="T2" fmla="*/ 8 w 8"/>
                  <a:gd name="T3" fmla="*/ 0 h 22"/>
                  <a:gd name="T4" fmla="*/ 0 w 8"/>
                  <a:gd name="T5" fmla="*/ 0 h 22"/>
                  <a:gd name="T6" fmla="*/ 0 w 8"/>
                  <a:gd name="T7" fmla="*/ 16 h 22"/>
                  <a:gd name="T8" fmla="*/ 8 w 8"/>
                  <a:gd name="T9" fmla="*/ 22 h 22"/>
                </a:gdLst>
                <a:ahLst/>
                <a:cxnLst>
                  <a:cxn ang="0">
                    <a:pos x="T0" y="T1"/>
                  </a:cxn>
                  <a:cxn ang="0">
                    <a:pos x="T2" y="T3"/>
                  </a:cxn>
                  <a:cxn ang="0">
                    <a:pos x="T4" y="T5"/>
                  </a:cxn>
                  <a:cxn ang="0">
                    <a:pos x="T6" y="T7"/>
                  </a:cxn>
                  <a:cxn ang="0">
                    <a:pos x="T8" y="T9"/>
                  </a:cxn>
                </a:cxnLst>
                <a:rect l="0" t="0" r="r" b="b"/>
                <a:pathLst>
                  <a:path w="8" h="22">
                    <a:moveTo>
                      <a:pt x="8" y="22"/>
                    </a:moveTo>
                    <a:cubicBezTo>
                      <a:pt x="8" y="0"/>
                      <a:pt x="8" y="0"/>
                      <a:pt x="8" y="0"/>
                    </a:cubicBezTo>
                    <a:cubicBezTo>
                      <a:pt x="0" y="0"/>
                      <a:pt x="0" y="0"/>
                      <a:pt x="0" y="0"/>
                    </a:cubicBezTo>
                    <a:cubicBezTo>
                      <a:pt x="0" y="16"/>
                      <a:pt x="0" y="16"/>
                      <a:pt x="0" y="16"/>
                    </a:cubicBezTo>
                    <a:cubicBezTo>
                      <a:pt x="3" y="18"/>
                      <a:pt x="5" y="20"/>
                      <a:pt x="8" y="2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75" name="îṣḻiḋé"/>
              <p:cNvSpPr/>
              <p:nvPr>
                <p:custDataLst>
                  <p:tags r:id="rId267"/>
                </p:custDataLst>
              </p:nvPr>
            </p:nvSpPr>
            <p:spPr bwMode="auto">
              <a:xfrm>
                <a:off x="3126063" y="4557826"/>
                <a:ext cx="1267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76" name="ï$ḷîḍé"/>
              <p:cNvSpPr/>
              <p:nvPr>
                <p:custDataLst>
                  <p:tags r:id="rId268"/>
                </p:custDataLst>
              </p:nvPr>
            </p:nvSpPr>
            <p:spPr bwMode="auto">
              <a:xfrm>
                <a:off x="3283634" y="4557826"/>
                <a:ext cx="1267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77" name="ïšḷîḓé"/>
              <p:cNvSpPr/>
              <p:nvPr>
                <p:custDataLst>
                  <p:tags r:id="rId269"/>
                </p:custDataLst>
              </p:nvPr>
            </p:nvSpPr>
            <p:spPr bwMode="auto">
              <a:xfrm>
                <a:off x="3030072" y="4557826"/>
                <a:ext cx="14489" cy="16300"/>
              </a:xfrm>
              <a:custGeom>
                <a:avLst/>
                <a:gdLst>
                  <a:gd name="T0" fmla="*/ 8 w 8"/>
                  <a:gd name="T1" fmla="*/ 9 h 9"/>
                  <a:gd name="T2" fmla="*/ 8 w 8"/>
                  <a:gd name="T3" fmla="*/ 0 h 9"/>
                  <a:gd name="T4" fmla="*/ 0 w 8"/>
                  <a:gd name="T5" fmla="*/ 0 h 9"/>
                  <a:gd name="T6" fmla="*/ 0 w 8"/>
                  <a:gd name="T7" fmla="*/ 4 h 9"/>
                  <a:gd name="T8" fmla="*/ 8 w 8"/>
                  <a:gd name="T9" fmla="*/ 9 h 9"/>
                </a:gdLst>
                <a:ahLst/>
                <a:cxnLst>
                  <a:cxn ang="0">
                    <a:pos x="T0" y="T1"/>
                  </a:cxn>
                  <a:cxn ang="0">
                    <a:pos x="T2" y="T3"/>
                  </a:cxn>
                  <a:cxn ang="0">
                    <a:pos x="T4" y="T5"/>
                  </a:cxn>
                  <a:cxn ang="0">
                    <a:pos x="T6" y="T7"/>
                  </a:cxn>
                  <a:cxn ang="0">
                    <a:pos x="T8" y="T9"/>
                  </a:cxn>
                </a:cxnLst>
                <a:rect l="0" t="0" r="r" b="b"/>
                <a:pathLst>
                  <a:path w="8" h="9">
                    <a:moveTo>
                      <a:pt x="8" y="9"/>
                    </a:moveTo>
                    <a:cubicBezTo>
                      <a:pt x="8" y="0"/>
                      <a:pt x="8" y="0"/>
                      <a:pt x="8" y="0"/>
                    </a:cubicBezTo>
                    <a:cubicBezTo>
                      <a:pt x="0" y="0"/>
                      <a:pt x="0" y="0"/>
                      <a:pt x="0" y="0"/>
                    </a:cubicBezTo>
                    <a:cubicBezTo>
                      <a:pt x="0" y="4"/>
                      <a:pt x="0" y="4"/>
                      <a:pt x="0" y="4"/>
                    </a:cubicBezTo>
                    <a:cubicBezTo>
                      <a:pt x="3" y="6"/>
                      <a:pt x="5" y="8"/>
                      <a:pt x="8" y="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78" name="ïşḷiḑé"/>
              <p:cNvSpPr/>
              <p:nvPr>
                <p:custDataLst>
                  <p:tags r:id="rId270"/>
                </p:custDataLst>
              </p:nvPr>
            </p:nvSpPr>
            <p:spPr bwMode="auto">
              <a:xfrm>
                <a:off x="3156853" y="4557826"/>
                <a:ext cx="1448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79" name="íṩḻïḓe"/>
              <p:cNvSpPr/>
              <p:nvPr>
                <p:custDataLst>
                  <p:tags r:id="rId271"/>
                </p:custDataLst>
              </p:nvPr>
            </p:nvSpPr>
            <p:spPr bwMode="auto">
              <a:xfrm>
                <a:off x="3220243" y="4557826"/>
                <a:ext cx="1448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80" name="ïśḷïḑe"/>
              <p:cNvSpPr/>
              <p:nvPr>
                <p:custDataLst>
                  <p:tags r:id="rId272"/>
                </p:custDataLst>
              </p:nvPr>
            </p:nvSpPr>
            <p:spPr bwMode="auto">
              <a:xfrm>
                <a:off x="3252845" y="4557826"/>
                <a:ext cx="1448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sp>
            <p:nvSpPr>
              <p:cNvPr id="281" name="ïŝḷîḓe"/>
              <p:cNvSpPr/>
              <p:nvPr>
                <p:custDataLst>
                  <p:tags r:id="rId273"/>
                </p:custDataLst>
              </p:nvPr>
            </p:nvSpPr>
            <p:spPr bwMode="auto">
              <a:xfrm>
                <a:off x="3187643" y="4557826"/>
                <a:ext cx="14489" cy="398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ormAutofit fontScale="25000" lnSpcReduction="20000"/>
              </a:bodyPr>
              <a:lstStyle/>
              <a:p>
                <a:pPr algn="ctr"/>
                <a:endParaRPr sz="100">
                  <a:solidFill>
                    <a:schemeClr val="dk1"/>
                  </a:solidFill>
                </a:endParaRPr>
              </a:p>
            </p:txBody>
          </p:sp>
        </p:grpSp>
        <p:cxnSp>
          <p:nvCxnSpPr>
            <p:cNvPr id="282" name="直接连接符 281"/>
            <p:cNvCxnSpPr/>
            <p:nvPr>
              <p:custDataLst>
                <p:tags r:id="rId274"/>
              </p:custDataLst>
            </p:nvPr>
          </p:nvCxnSpPr>
          <p:spPr>
            <a:xfrm>
              <a:off x="6120" y="1667"/>
              <a:ext cx="0" cy="5447"/>
            </a:xfrm>
            <a:prstGeom prst="line">
              <a:avLst/>
            </a:prstGeom>
            <a:ln w="3175" cap="rnd">
              <a:solidFill>
                <a:schemeClr val="l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87" name="直接连接符 286"/>
            <p:cNvCxnSpPr/>
            <p:nvPr>
              <p:custDataLst>
                <p:tags r:id="rId275"/>
              </p:custDataLst>
            </p:nvPr>
          </p:nvCxnSpPr>
          <p:spPr>
            <a:xfrm>
              <a:off x="6170" y="3661"/>
              <a:ext cx="7374" cy="0"/>
            </a:xfrm>
            <a:prstGeom prst="line">
              <a:avLst/>
            </a:prstGeom>
            <a:ln w="3175" cap="rnd">
              <a:solidFill>
                <a:schemeClr val="lt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290" name="组合 289"/>
            <p:cNvGrpSpPr/>
            <p:nvPr/>
          </p:nvGrpSpPr>
          <p:grpSpPr>
            <a:xfrm>
              <a:off x="6917" y="4336"/>
              <a:ext cx="3003" cy="1898"/>
              <a:chOff x="6917" y="3614"/>
              <a:chExt cx="3003" cy="1898"/>
            </a:xfrm>
          </p:grpSpPr>
          <p:sp>
            <p:nvSpPr>
              <p:cNvPr id="285" name="îṩ1íḓê"/>
              <p:cNvSpPr/>
              <p:nvPr>
                <p:custDataLst>
                  <p:tags r:id="rId276"/>
                </p:custDataLst>
              </p:nvPr>
            </p:nvSpPr>
            <p:spPr>
              <a:xfrm>
                <a:off x="6917" y="3698"/>
                <a:ext cx="120" cy="213"/>
              </a:xfrm>
              <a:prstGeom prst="rect">
                <a:avLst/>
              </a:prstGeom>
              <a:solidFill>
                <a:schemeClr val="accent5">
                  <a:lumMod val="75000"/>
                </a:schemeClr>
              </a:solidFill>
              <a:ln w="12700">
                <a:noFill/>
              </a:ln>
              <a:effectLst>
                <a:outerShdw dist="12700" dir="2700000" sx="103000" sy="103000" algn="tl" rotWithShape="0">
                  <a:schemeClr val="dk1">
                    <a:lumMod val="50000"/>
                    <a:lumOff val="50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rtlCol="0" anchor="ctr">
                <a:normAutofit fontScale="25000" lnSpcReduction="20000"/>
              </a:bodyPr>
              <a:lstStyle/>
              <a:p>
                <a:pPr algn="ctr"/>
                <a:endParaRPr lang="zh-CN" altLang="en-US" sz="1970" b="1">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289" name="îšľïďe"/>
              <p:cNvSpPr/>
              <p:nvPr>
                <p:custDataLst>
                  <p:tags r:id="rId277"/>
                </p:custDataLst>
              </p:nvPr>
            </p:nvSpPr>
            <p:spPr bwMode="auto">
              <a:xfrm>
                <a:off x="7172" y="3614"/>
                <a:ext cx="2749" cy="38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sz="1970" b="1" dirty="0">
                    <a:solidFill>
                      <a:schemeClr val="dk1">
                        <a:lumMod val="75000"/>
                        <a:lumOff val="25000"/>
                      </a:schemeClr>
                    </a:solidFill>
                    <a:latin typeface="Times New Roman" panose="02020603050405020304" charset="0"/>
                    <a:ea typeface="微软雅黑" panose="020B0503020204020204" pitchFamily="34" charset="-122"/>
                  </a:rPr>
                  <a:t>主体工程</a:t>
                </a:r>
                <a:endParaRPr lang="en-US" altLang="zh-CN" sz="1970" b="1" dirty="0">
                  <a:solidFill>
                    <a:schemeClr val="dk1">
                      <a:lumMod val="75000"/>
                      <a:lumOff val="25000"/>
                    </a:schemeClr>
                  </a:solidFill>
                  <a:latin typeface="Times New Roman" panose="02020603050405020304" charset="0"/>
                  <a:ea typeface="微软雅黑" panose="020B0503020204020204" pitchFamily="34" charset="-122"/>
                </a:endParaRPr>
              </a:p>
            </p:txBody>
          </p:sp>
          <p:sp>
            <p:nvSpPr>
              <p:cNvPr id="292" name="ïSlîḓe"/>
              <p:cNvSpPr/>
              <p:nvPr>
                <p:custDataLst>
                  <p:tags r:id="rId278"/>
                </p:custDataLst>
              </p:nvPr>
            </p:nvSpPr>
            <p:spPr>
              <a:xfrm>
                <a:off x="6917" y="4204"/>
                <a:ext cx="120" cy="213"/>
              </a:xfrm>
              <a:prstGeom prst="rect">
                <a:avLst/>
              </a:prstGeom>
              <a:solidFill>
                <a:schemeClr val="accent5">
                  <a:lumMod val="75000"/>
                </a:schemeClr>
              </a:solidFill>
              <a:ln w="12700">
                <a:noFill/>
              </a:ln>
              <a:effectLst>
                <a:outerShdw dist="12700" dir="2700000" sx="103000" sy="103000" algn="tl" rotWithShape="0">
                  <a:schemeClr val="dk1">
                    <a:lumMod val="50000"/>
                    <a:lumOff val="50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rtlCol="0" anchor="ctr">
                <a:normAutofit fontScale="25000" lnSpcReduction="20000"/>
              </a:bodyPr>
              <a:lstStyle/>
              <a:p>
                <a:pPr algn="ctr"/>
                <a:endParaRPr lang="zh-CN" altLang="en-US" sz="1970" b="1">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293" name="ï$lîḑè"/>
              <p:cNvSpPr/>
              <p:nvPr>
                <p:custDataLst>
                  <p:tags r:id="rId279"/>
                </p:custDataLst>
              </p:nvPr>
            </p:nvSpPr>
            <p:spPr bwMode="auto">
              <a:xfrm>
                <a:off x="7172" y="4120"/>
                <a:ext cx="2749" cy="38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sz="1970" b="1" dirty="0">
                    <a:solidFill>
                      <a:schemeClr val="dk1">
                        <a:lumMod val="75000"/>
                        <a:lumOff val="25000"/>
                      </a:schemeClr>
                    </a:solidFill>
                    <a:latin typeface="Times New Roman" panose="02020603050405020304" charset="0"/>
                    <a:ea typeface="微软雅黑" panose="020B0503020204020204" pitchFamily="34" charset="-122"/>
                  </a:rPr>
                  <a:t>基本建设项目中</a:t>
                </a:r>
                <a:endParaRPr lang="en-US" altLang="zh-CN" sz="1970" b="1" dirty="0">
                  <a:solidFill>
                    <a:schemeClr val="dk1">
                      <a:lumMod val="75000"/>
                      <a:lumOff val="25000"/>
                    </a:schemeClr>
                  </a:solidFill>
                  <a:latin typeface="Times New Roman" panose="02020603050405020304" charset="0"/>
                  <a:ea typeface="微软雅黑" panose="020B0503020204020204" pitchFamily="34" charset="-122"/>
                </a:endParaRPr>
              </a:p>
            </p:txBody>
          </p:sp>
          <p:sp>
            <p:nvSpPr>
              <p:cNvPr id="295" name="iśḻíḋé"/>
              <p:cNvSpPr/>
              <p:nvPr>
                <p:custDataLst>
                  <p:tags r:id="rId280"/>
                </p:custDataLst>
              </p:nvPr>
            </p:nvSpPr>
            <p:spPr>
              <a:xfrm>
                <a:off x="6917" y="4710"/>
                <a:ext cx="120" cy="213"/>
              </a:xfrm>
              <a:prstGeom prst="rect">
                <a:avLst/>
              </a:prstGeom>
              <a:solidFill>
                <a:schemeClr val="accent5">
                  <a:lumMod val="75000"/>
                </a:schemeClr>
              </a:solidFill>
              <a:ln w="12700">
                <a:noFill/>
              </a:ln>
              <a:effectLst>
                <a:outerShdw dist="12700" dir="2700000" sx="103000" sy="103000" algn="tl" rotWithShape="0">
                  <a:schemeClr val="dk1">
                    <a:lumMod val="50000"/>
                    <a:lumOff val="50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rtlCol="0" anchor="ctr">
                <a:normAutofit fontScale="25000" lnSpcReduction="20000"/>
              </a:bodyPr>
              <a:lstStyle/>
              <a:p>
                <a:pPr algn="ctr"/>
                <a:endParaRPr lang="zh-CN" altLang="en-US" sz="1970" b="1">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296" name="iṥ1îde"/>
              <p:cNvSpPr/>
              <p:nvPr>
                <p:custDataLst>
                  <p:tags r:id="rId281"/>
                </p:custDataLst>
              </p:nvPr>
            </p:nvSpPr>
            <p:spPr bwMode="auto">
              <a:xfrm>
                <a:off x="7172" y="4626"/>
                <a:ext cx="2749" cy="38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sz="1970" b="1" dirty="0">
                    <a:solidFill>
                      <a:schemeClr val="dk1">
                        <a:lumMod val="75000"/>
                        <a:lumOff val="25000"/>
                      </a:schemeClr>
                    </a:solidFill>
                    <a:latin typeface="Times New Roman" panose="02020603050405020304" charset="0"/>
                    <a:ea typeface="微软雅黑" panose="020B0503020204020204" pitchFamily="34" charset="-122"/>
                  </a:rPr>
                  <a:t>设施</a:t>
                </a:r>
                <a:endParaRPr lang="en-US" altLang="zh-CN" sz="1970" b="1" dirty="0">
                  <a:solidFill>
                    <a:schemeClr val="dk1">
                      <a:lumMod val="75000"/>
                      <a:lumOff val="25000"/>
                    </a:schemeClr>
                  </a:solidFill>
                  <a:latin typeface="Times New Roman" panose="02020603050405020304" charset="0"/>
                  <a:ea typeface="微软雅黑" panose="020B0503020204020204" pitchFamily="34" charset="-122"/>
                </a:endParaRPr>
              </a:p>
            </p:txBody>
          </p:sp>
          <p:sp>
            <p:nvSpPr>
              <p:cNvPr id="298" name="iṥḻïdê"/>
              <p:cNvSpPr/>
              <p:nvPr>
                <p:custDataLst>
                  <p:tags r:id="rId282"/>
                </p:custDataLst>
              </p:nvPr>
            </p:nvSpPr>
            <p:spPr>
              <a:xfrm>
                <a:off x="6917" y="5216"/>
                <a:ext cx="120" cy="213"/>
              </a:xfrm>
              <a:prstGeom prst="rect">
                <a:avLst/>
              </a:prstGeom>
              <a:solidFill>
                <a:schemeClr val="accent2"/>
              </a:solidFill>
              <a:ln w="12700">
                <a:noFill/>
              </a:ln>
              <a:effectLst>
                <a:outerShdw dist="12700" dir="2700000" sx="103000" sy="103000" algn="tl" rotWithShape="0">
                  <a:schemeClr val="dk1">
                    <a:lumMod val="50000"/>
                    <a:lumOff val="50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rtlCol="0" anchor="ctr">
                <a:normAutofit fontScale="25000" lnSpcReduction="20000"/>
              </a:bodyPr>
              <a:lstStyle/>
              <a:p>
                <a:pPr algn="ctr"/>
                <a:endParaRPr lang="zh-CN" altLang="en-US" sz="1970" b="1">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299" name="îšľíḍè"/>
              <p:cNvSpPr/>
              <p:nvPr>
                <p:custDataLst>
                  <p:tags r:id="rId283"/>
                </p:custDataLst>
              </p:nvPr>
            </p:nvSpPr>
            <p:spPr bwMode="auto">
              <a:xfrm>
                <a:off x="7172" y="5132"/>
                <a:ext cx="2749" cy="38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sz="1970" b="1" dirty="0">
                    <a:solidFill>
                      <a:schemeClr val="dk1">
                        <a:lumMod val="75000"/>
                        <a:lumOff val="25000"/>
                      </a:schemeClr>
                    </a:solidFill>
                    <a:latin typeface="Times New Roman" panose="02020603050405020304" charset="0"/>
                    <a:ea typeface="微软雅黑" panose="020B0503020204020204" pitchFamily="34" charset="-122"/>
                  </a:rPr>
                  <a:t>卫生技术</a:t>
                </a:r>
                <a:endParaRPr lang="en-US" altLang="zh-CN" sz="1970" b="1" dirty="0">
                  <a:solidFill>
                    <a:schemeClr val="dk1">
                      <a:lumMod val="75000"/>
                      <a:lumOff val="25000"/>
                    </a:schemeClr>
                  </a:solidFill>
                  <a:latin typeface="Times New Roman" panose="02020603050405020304" charset="0"/>
                  <a:ea typeface="微软雅黑" panose="020B0503020204020204" pitchFamily="34" charset="-122"/>
                </a:endParaRPr>
              </a:p>
            </p:txBody>
          </p:sp>
        </p:grpSp>
        <p:grpSp>
          <p:nvGrpSpPr>
            <p:cNvPr id="288" name="组合 287"/>
            <p:cNvGrpSpPr/>
            <p:nvPr/>
          </p:nvGrpSpPr>
          <p:grpSpPr>
            <a:xfrm>
              <a:off x="9797" y="4367"/>
              <a:ext cx="3003" cy="1391"/>
              <a:chOff x="6917" y="5638"/>
              <a:chExt cx="3003" cy="1391"/>
            </a:xfrm>
          </p:grpSpPr>
          <p:sp>
            <p:nvSpPr>
              <p:cNvPr id="301" name="ísļïḑê"/>
              <p:cNvSpPr/>
              <p:nvPr>
                <p:custDataLst>
                  <p:tags r:id="rId284"/>
                </p:custDataLst>
              </p:nvPr>
            </p:nvSpPr>
            <p:spPr>
              <a:xfrm>
                <a:off x="6917" y="5722"/>
                <a:ext cx="120" cy="213"/>
              </a:xfrm>
              <a:prstGeom prst="rect">
                <a:avLst/>
              </a:prstGeom>
              <a:solidFill>
                <a:schemeClr val="accent5">
                  <a:lumMod val="75000"/>
                </a:schemeClr>
              </a:solidFill>
              <a:ln w="12700">
                <a:noFill/>
              </a:ln>
              <a:effectLst>
                <a:outerShdw dist="12700" dir="2700000" sx="103000" sy="103000" algn="tl" rotWithShape="0">
                  <a:schemeClr val="dk1">
                    <a:lumMod val="50000"/>
                    <a:lumOff val="50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rtlCol="0" anchor="ctr">
                <a:normAutofit fontScale="25000" lnSpcReduction="20000"/>
              </a:bodyPr>
              <a:lstStyle/>
              <a:p>
                <a:pPr algn="ctr"/>
                <a:endParaRPr lang="zh-CN" altLang="en-US" sz="1970" b="1">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302" name="iSḻïḋè"/>
              <p:cNvSpPr/>
              <p:nvPr>
                <p:custDataLst>
                  <p:tags r:id="rId285"/>
                </p:custDataLst>
              </p:nvPr>
            </p:nvSpPr>
            <p:spPr bwMode="auto">
              <a:xfrm>
                <a:off x="7172" y="5638"/>
                <a:ext cx="2749" cy="38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sz="1970" b="1" dirty="0">
                    <a:solidFill>
                      <a:schemeClr val="dk1">
                        <a:lumMod val="75000"/>
                        <a:lumOff val="25000"/>
                      </a:schemeClr>
                    </a:solidFill>
                    <a:latin typeface="Times New Roman" panose="02020603050405020304" charset="0"/>
                    <a:ea typeface="微软雅黑" panose="020B0503020204020204" pitchFamily="34" charset="-122"/>
                  </a:rPr>
                  <a:t>职业安全</a:t>
                </a:r>
                <a:endParaRPr lang="en-US" altLang="zh-CN" sz="1970" b="1" dirty="0">
                  <a:solidFill>
                    <a:schemeClr val="dk1">
                      <a:lumMod val="75000"/>
                      <a:lumOff val="25000"/>
                    </a:schemeClr>
                  </a:solidFill>
                  <a:latin typeface="Times New Roman" panose="02020603050405020304" charset="0"/>
                  <a:ea typeface="微软雅黑" panose="020B0503020204020204" pitchFamily="34" charset="-122"/>
                </a:endParaRPr>
              </a:p>
            </p:txBody>
          </p:sp>
          <p:sp>
            <p:nvSpPr>
              <p:cNvPr id="304" name="ïṡļïḑè"/>
              <p:cNvSpPr/>
              <p:nvPr>
                <p:custDataLst>
                  <p:tags r:id="rId286"/>
                </p:custDataLst>
              </p:nvPr>
            </p:nvSpPr>
            <p:spPr>
              <a:xfrm>
                <a:off x="6917" y="6228"/>
                <a:ext cx="120" cy="213"/>
              </a:xfrm>
              <a:prstGeom prst="rect">
                <a:avLst/>
              </a:prstGeom>
              <a:solidFill>
                <a:schemeClr val="accent5">
                  <a:lumMod val="75000"/>
                </a:schemeClr>
              </a:solidFill>
              <a:ln w="12700">
                <a:noFill/>
              </a:ln>
              <a:effectLst>
                <a:outerShdw dist="12700" dir="2700000" sx="103000" sy="103000" algn="tl" rotWithShape="0">
                  <a:schemeClr val="dk1">
                    <a:lumMod val="50000"/>
                    <a:lumOff val="50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rtlCol="0" anchor="ctr">
                <a:normAutofit fontScale="25000" lnSpcReduction="20000"/>
              </a:bodyPr>
              <a:lstStyle/>
              <a:p>
                <a:pPr algn="ctr"/>
                <a:endParaRPr lang="zh-CN" altLang="en-US" sz="1970" b="1">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305" name="iśḻiḍe"/>
              <p:cNvSpPr/>
              <p:nvPr>
                <p:custDataLst>
                  <p:tags r:id="rId287"/>
                </p:custDataLst>
              </p:nvPr>
            </p:nvSpPr>
            <p:spPr bwMode="auto">
              <a:xfrm>
                <a:off x="7172" y="6144"/>
                <a:ext cx="2749" cy="38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sz="1970" b="1" dirty="0">
                    <a:solidFill>
                      <a:schemeClr val="dk1">
                        <a:lumMod val="75000"/>
                        <a:lumOff val="25000"/>
                      </a:schemeClr>
                    </a:solidFill>
                    <a:latin typeface="Times New Roman" panose="02020603050405020304" charset="0"/>
                    <a:ea typeface="微软雅黑" panose="020B0503020204020204" pitchFamily="34" charset="-122"/>
                  </a:rPr>
                  <a:t>环境保护</a:t>
                </a:r>
                <a:endParaRPr lang="en-US" altLang="zh-CN" sz="1970" b="1" dirty="0">
                  <a:solidFill>
                    <a:schemeClr val="dk1">
                      <a:lumMod val="75000"/>
                      <a:lumOff val="25000"/>
                    </a:schemeClr>
                  </a:solidFill>
                  <a:latin typeface="Times New Roman" panose="02020603050405020304" charset="0"/>
                  <a:ea typeface="微软雅黑" panose="020B0503020204020204" pitchFamily="34" charset="-122"/>
                </a:endParaRPr>
              </a:p>
            </p:txBody>
          </p:sp>
          <p:sp>
            <p:nvSpPr>
              <p:cNvPr id="310" name="iš1ídé"/>
              <p:cNvSpPr/>
              <p:nvPr>
                <p:custDataLst>
                  <p:tags r:id="rId288"/>
                </p:custDataLst>
              </p:nvPr>
            </p:nvSpPr>
            <p:spPr>
              <a:xfrm>
                <a:off x="6917" y="6733"/>
                <a:ext cx="120" cy="213"/>
              </a:xfrm>
              <a:prstGeom prst="rect">
                <a:avLst/>
              </a:prstGeom>
              <a:solidFill>
                <a:schemeClr val="accent5">
                  <a:lumMod val="75000"/>
                </a:schemeClr>
              </a:solidFill>
              <a:ln w="12700">
                <a:noFill/>
              </a:ln>
              <a:effectLst>
                <a:outerShdw dist="12700" dir="2700000" sx="103000" sy="103000" algn="tl" rotWithShape="0">
                  <a:schemeClr val="dk1">
                    <a:lumMod val="50000"/>
                    <a:lumOff val="50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28580" tIns="64290" rIns="128580" bIns="64290" rtlCol="0" anchor="ctr">
                <a:normAutofit fontScale="25000" lnSpcReduction="20000"/>
              </a:bodyPr>
              <a:lstStyle/>
              <a:p>
                <a:pPr algn="ctr"/>
                <a:endParaRPr lang="zh-CN" altLang="en-US" sz="1970" b="1">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311" name="ïṣḻíďe"/>
              <p:cNvSpPr/>
              <p:nvPr>
                <p:custDataLst>
                  <p:tags r:id="rId289"/>
                </p:custDataLst>
              </p:nvPr>
            </p:nvSpPr>
            <p:spPr bwMode="auto">
              <a:xfrm>
                <a:off x="7172" y="6649"/>
                <a:ext cx="2749" cy="38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8580" tIns="64290" rIns="128580" bIns="64290" anchor="ctr"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sz="1970" b="1" dirty="0">
                    <a:solidFill>
                      <a:schemeClr val="dk1">
                        <a:lumMod val="75000"/>
                        <a:lumOff val="25000"/>
                      </a:schemeClr>
                    </a:solidFill>
                    <a:latin typeface="Times New Roman" panose="02020603050405020304" charset="0"/>
                    <a:ea typeface="微软雅黑" panose="020B0503020204020204" pitchFamily="34" charset="-122"/>
                  </a:rPr>
                  <a:t>措施</a:t>
                </a:r>
                <a:endParaRPr lang="en-US" altLang="zh-CN" sz="1970" b="1" dirty="0">
                  <a:solidFill>
                    <a:schemeClr val="dk1">
                      <a:lumMod val="75000"/>
                      <a:lumOff val="25000"/>
                    </a:schemeClr>
                  </a:solidFill>
                  <a:latin typeface="Times New Roman" panose="02020603050405020304" charset="0"/>
                  <a:ea typeface="微软雅黑" panose="020B0503020204020204" pitchFamily="34" charset="-122"/>
                </a:endParaRPr>
              </a:p>
            </p:txBody>
          </p:sp>
        </p:grpSp>
        <p:sp>
          <p:nvSpPr>
            <p:cNvPr id="286" name="文本框 285"/>
            <p:cNvSpPr txBox="1"/>
            <p:nvPr>
              <p:custDataLst>
                <p:tags r:id="rId290"/>
              </p:custDataLst>
            </p:nvPr>
          </p:nvSpPr>
          <p:spPr>
            <a:xfrm>
              <a:off x="6234" y="1888"/>
              <a:ext cx="7316" cy="1198"/>
            </a:xfrm>
            <a:prstGeom prst="rect">
              <a:avLst/>
            </a:prstGeom>
            <a:noFill/>
          </p:spPr>
          <p:txBody>
            <a:bodyPr wrap="square" rtlCol="0" anchor="t">
              <a:spAutoFit/>
            </a:bodyPr>
            <a:lstStyle/>
            <a:p>
              <a:pPr algn="l">
                <a:lnSpc>
                  <a:spcPct val="150000"/>
                </a:lnSpc>
              </a:pPr>
              <a:r>
                <a:rPr lang="zh-CN" altLang="en-US" sz="2250" dirty="0">
                  <a:solidFill>
                    <a:schemeClr val="dk1">
                      <a:lumMod val="75000"/>
                      <a:lumOff val="25000"/>
                    </a:schemeClr>
                  </a:solidFill>
                  <a:latin typeface="Times New Roman" panose="02020603050405020304" charset="0"/>
                  <a:ea typeface="微软雅黑" panose="020B0503020204020204" pitchFamily="34" charset="-122"/>
                </a:rPr>
                <a:t>你所在的行业需要哪些环境保护，职业安全，卫生技术设施和措施?你公司有这些设施吗</a:t>
              </a:r>
              <a:endParaRPr lang="zh-CN" altLang="en-US" sz="2250" dirty="0">
                <a:solidFill>
                  <a:schemeClr val="dk1">
                    <a:lumMod val="75000"/>
                    <a:lumOff val="25000"/>
                  </a:schemeClr>
                </a:solidFill>
                <a:latin typeface="Times New Roman" panose="02020603050405020304" charset="0"/>
                <a:ea typeface="微软雅黑" panose="020B0503020204020204" pitchFamily="34" charset="-122"/>
              </a:endParaRPr>
            </a:p>
          </p:txBody>
        </p:sp>
        <p:sp>
          <p:nvSpPr>
            <p:cNvPr id="294" name="文本框 293"/>
            <p:cNvSpPr txBox="1"/>
            <p:nvPr>
              <p:custDataLst>
                <p:tags r:id="rId291"/>
              </p:custDataLst>
            </p:nvPr>
          </p:nvSpPr>
          <p:spPr>
            <a:xfrm>
              <a:off x="6545" y="6631"/>
              <a:ext cx="1810" cy="441"/>
            </a:xfrm>
            <a:prstGeom prst="rect">
              <a:avLst/>
            </a:prstGeom>
            <a:solidFill>
              <a:schemeClr val="accent3"/>
            </a:solidFill>
          </p:spPr>
          <p:txBody>
            <a:bodyPr wrap="square" rtlCol="0" anchor="t">
              <a:spAutoFit/>
            </a:bodyPr>
            <a:lstStyle/>
            <a:p>
              <a:pPr algn="ctr"/>
              <a:r>
                <a:rPr lang="zh-CN" altLang="en-US" sz="1970" b="1">
                  <a:solidFill>
                    <a:schemeClr val="lt1"/>
                  </a:solidFill>
                  <a:latin typeface="Times New Roman" panose="02020603050405020304" charset="0"/>
                  <a:ea typeface="微软雅黑" panose="020B0503020204020204" pitchFamily="34" charset="-122"/>
                </a:rPr>
                <a:t>同时设计</a:t>
              </a:r>
              <a:endParaRPr lang="zh-CN" altLang="en-US" sz="1970" b="1">
                <a:solidFill>
                  <a:schemeClr val="lt1"/>
                </a:solidFill>
                <a:latin typeface="Times New Roman" panose="02020603050405020304" charset="0"/>
                <a:ea typeface="微软雅黑" panose="020B0503020204020204" pitchFamily="34" charset="-122"/>
              </a:endParaRPr>
            </a:p>
          </p:txBody>
        </p:sp>
        <p:sp>
          <p:nvSpPr>
            <p:cNvPr id="297" name="文本框 296"/>
            <p:cNvSpPr txBox="1"/>
            <p:nvPr>
              <p:custDataLst>
                <p:tags r:id="rId292"/>
              </p:custDataLst>
            </p:nvPr>
          </p:nvSpPr>
          <p:spPr>
            <a:xfrm>
              <a:off x="8865" y="6631"/>
              <a:ext cx="1810" cy="441"/>
            </a:xfrm>
            <a:prstGeom prst="rect">
              <a:avLst/>
            </a:prstGeom>
            <a:solidFill>
              <a:schemeClr val="accent3"/>
            </a:solidFill>
          </p:spPr>
          <p:txBody>
            <a:bodyPr wrap="square" rtlCol="0" anchor="t">
              <a:spAutoFit/>
            </a:bodyPr>
            <a:lstStyle/>
            <a:p>
              <a:pPr algn="ctr"/>
              <a:r>
                <a:rPr lang="zh-CN" altLang="en-US" sz="1970" b="1">
                  <a:solidFill>
                    <a:schemeClr val="lt1"/>
                  </a:solidFill>
                  <a:latin typeface="Times New Roman" panose="02020603050405020304" charset="0"/>
                  <a:ea typeface="微软雅黑" panose="020B0503020204020204" pitchFamily="34" charset="-122"/>
                </a:rPr>
                <a:t>同时施工</a:t>
              </a:r>
              <a:endParaRPr lang="zh-CN" altLang="en-US" sz="1970" b="1">
                <a:solidFill>
                  <a:schemeClr val="lt1"/>
                </a:solidFill>
                <a:latin typeface="Times New Roman" panose="02020603050405020304" charset="0"/>
                <a:ea typeface="微软雅黑" panose="020B0503020204020204" pitchFamily="34" charset="-122"/>
              </a:endParaRPr>
            </a:p>
          </p:txBody>
        </p:sp>
        <p:sp>
          <p:nvSpPr>
            <p:cNvPr id="300" name="文本框 299"/>
            <p:cNvSpPr txBox="1"/>
            <p:nvPr>
              <p:custDataLst>
                <p:tags r:id="rId293"/>
              </p:custDataLst>
            </p:nvPr>
          </p:nvSpPr>
          <p:spPr>
            <a:xfrm>
              <a:off x="11185" y="6631"/>
              <a:ext cx="1991" cy="441"/>
            </a:xfrm>
            <a:prstGeom prst="rect">
              <a:avLst/>
            </a:prstGeom>
            <a:solidFill>
              <a:schemeClr val="accent3"/>
            </a:solidFill>
          </p:spPr>
          <p:txBody>
            <a:bodyPr wrap="square" rtlCol="0" anchor="t">
              <a:spAutoFit/>
            </a:bodyPr>
            <a:lstStyle/>
            <a:p>
              <a:pPr algn="ctr"/>
              <a:r>
                <a:rPr lang="zh-CN" altLang="en-US" sz="1970" b="1">
                  <a:solidFill>
                    <a:schemeClr val="lt1"/>
                  </a:solidFill>
                  <a:latin typeface="Times New Roman" panose="02020603050405020304" charset="0"/>
                  <a:ea typeface="微软雅黑" panose="020B0503020204020204" pitchFamily="34" charset="-122"/>
                </a:rPr>
                <a:t>同时投入使用</a:t>
              </a:r>
              <a:endParaRPr lang="zh-CN" altLang="en-US" sz="1970" b="1">
                <a:solidFill>
                  <a:schemeClr val="lt1"/>
                </a:solidFill>
                <a:latin typeface="Times New Roman" panose="02020603050405020304" charset="0"/>
                <a:ea typeface="微软雅黑" panose="020B0503020204020204" pitchFamily="34" charset="-122"/>
              </a:endParaRPr>
            </a:p>
          </p:txBody>
        </p:sp>
      </p:grpSp>
      <p:sp>
        <p:nvSpPr>
          <p:cNvPr id="2" name="任意多边形 1"/>
          <p:cNvSpPr/>
          <p:nvPr>
            <p:custDataLst>
              <p:tags r:id="rId294"/>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任意多边形 92"/>
          <p:cNvSpPr/>
          <p:nvPr>
            <p:custDataLst>
              <p:tags r:id="rId295"/>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01  </a:t>
            </a:r>
            <a:r>
              <a:rPr lang="zh-CN" altLang="en-US" sz="3000">
                <a:solidFill>
                  <a:schemeClr val="accent1"/>
                </a:solidFill>
                <a:latin typeface="Times New Roman" panose="02020603050405020304" charset="0"/>
                <a:ea typeface="微软雅黑" panose="020B0503020204020204" pitchFamily="34" charset="-122"/>
                <a:sym typeface="+mn-ea"/>
              </a:rPr>
              <a:t>让安全成为企业文化</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10545" y="1231693"/>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险情追责</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 name="文本框 1"/>
          <p:cNvSpPr txBox="1"/>
          <p:nvPr>
            <p:custDataLst>
              <p:tags r:id="rId2"/>
            </p:custDataLst>
          </p:nvPr>
        </p:nvSpPr>
        <p:spPr>
          <a:xfrm>
            <a:off x="710545" y="1883382"/>
            <a:ext cx="3571679" cy="437515"/>
          </a:xfrm>
          <a:prstGeom prst="rect">
            <a:avLst/>
          </a:prstGeom>
          <a:noFill/>
        </p:spPr>
        <p:txBody>
          <a:bodyPr wrap="square" rtlCol="0" anchor="t">
            <a:spAutoFit/>
          </a:bodyPr>
          <a:lstStyle/>
          <a:p>
            <a:pPr algn="l"/>
            <a:r>
              <a:rPr lang="zh-CN" altLang="en-US" sz="2250">
                <a:solidFill>
                  <a:schemeClr val="dk1">
                    <a:lumMod val="75000"/>
                    <a:lumOff val="25000"/>
                  </a:schemeClr>
                </a:solidFill>
                <a:latin typeface="Times New Roman" panose="02020603050405020304" charset="0"/>
                <a:ea typeface="微软雅黑" panose="020B0503020204020204" pitchFamily="34" charset="-122"/>
              </a:rPr>
              <a:t>我的地盘我做主属地原则</a:t>
            </a:r>
            <a:endParaRPr lang="zh-CN" altLang="en-US" sz="2250">
              <a:solidFill>
                <a:schemeClr val="dk1">
                  <a:lumMod val="75000"/>
                  <a:lumOff val="25000"/>
                </a:schemeClr>
              </a:solidFill>
              <a:latin typeface="Times New Roman" panose="02020603050405020304" charset="0"/>
              <a:ea typeface="微软雅黑" panose="020B0503020204020204" pitchFamily="34" charset="-122"/>
            </a:endParaRPr>
          </a:p>
        </p:txBody>
      </p:sp>
      <p:grpSp>
        <p:nvGrpSpPr>
          <p:cNvPr id="4" name="组合 3"/>
          <p:cNvGrpSpPr/>
          <p:nvPr/>
        </p:nvGrpSpPr>
        <p:grpSpPr>
          <a:xfrm>
            <a:off x="3239799" y="2441775"/>
            <a:ext cx="6890936" cy="4542222"/>
            <a:chOff x="1321" y="3134"/>
            <a:chExt cx="11175" cy="7366"/>
          </a:xfrm>
        </p:grpSpPr>
        <p:sp>
          <p:nvSpPr>
            <p:cNvPr id="13" name="圆角矩形 12"/>
            <p:cNvSpPr/>
            <p:nvPr>
              <p:custDataLst>
                <p:tags r:id="rId3"/>
              </p:custDataLst>
            </p:nvPr>
          </p:nvSpPr>
          <p:spPr>
            <a:xfrm>
              <a:off x="6088" y="4213"/>
              <a:ext cx="1012" cy="617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lt1"/>
                  </a:solidFill>
                  <a:latin typeface="Times New Roman" panose="02020603050405020304" charset="0"/>
                  <a:ea typeface="微软雅黑" panose="020B0503020204020204" pitchFamily="34" charset="-122"/>
                </a:rPr>
                <a:t>生产部门</a:t>
              </a:r>
              <a:endParaRPr lang="zh-CN" altLang="en-US" sz="1900" b="1" dirty="0">
                <a:solidFill>
                  <a:schemeClr val="lt1"/>
                </a:solidFill>
                <a:latin typeface="Times New Roman" panose="02020603050405020304" charset="0"/>
                <a:ea typeface="微软雅黑" panose="020B0503020204020204" pitchFamily="34" charset="-122"/>
              </a:endParaRPr>
            </a:p>
          </p:txBody>
        </p:sp>
        <p:sp>
          <p:nvSpPr>
            <p:cNvPr id="14" name="圆角矩形 13"/>
            <p:cNvSpPr/>
            <p:nvPr>
              <p:custDataLst>
                <p:tags r:id="rId4"/>
              </p:custDataLst>
            </p:nvPr>
          </p:nvSpPr>
          <p:spPr>
            <a:xfrm>
              <a:off x="3137" y="4991"/>
              <a:ext cx="7057" cy="71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lt1"/>
                  </a:solidFill>
                  <a:latin typeface="Times New Roman" panose="02020603050405020304" charset="0"/>
                  <a:ea typeface="微软雅黑" panose="020B0503020204020204" pitchFamily="34" charset="-122"/>
                </a:rPr>
                <a:t>安全部门</a:t>
              </a:r>
              <a:endParaRPr lang="zh-CN" altLang="en-US" sz="1900" b="1" dirty="0">
                <a:solidFill>
                  <a:schemeClr val="lt1"/>
                </a:solidFill>
                <a:latin typeface="Times New Roman" panose="02020603050405020304" charset="0"/>
                <a:ea typeface="微软雅黑" panose="020B0503020204020204" pitchFamily="34" charset="-122"/>
              </a:endParaRPr>
            </a:p>
          </p:txBody>
        </p:sp>
        <p:sp>
          <p:nvSpPr>
            <p:cNvPr id="15" name="圆角矩形 14"/>
            <p:cNvSpPr/>
            <p:nvPr>
              <p:custDataLst>
                <p:tags r:id="rId5"/>
              </p:custDataLst>
            </p:nvPr>
          </p:nvSpPr>
          <p:spPr>
            <a:xfrm>
              <a:off x="3120" y="9027"/>
              <a:ext cx="7057" cy="71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lt1"/>
                  </a:solidFill>
                  <a:latin typeface="Times New Roman" panose="02020603050405020304" charset="0"/>
                  <a:ea typeface="微软雅黑" panose="020B0503020204020204" pitchFamily="34" charset="-122"/>
                </a:rPr>
                <a:t>设备部门</a:t>
              </a:r>
              <a:endParaRPr lang="zh-CN" altLang="en-US" sz="1900" b="1" dirty="0">
                <a:solidFill>
                  <a:schemeClr val="lt1"/>
                </a:solidFill>
                <a:latin typeface="Times New Roman" panose="02020603050405020304" charset="0"/>
                <a:ea typeface="微软雅黑" panose="020B0503020204020204" pitchFamily="34" charset="-122"/>
              </a:endParaRPr>
            </a:p>
          </p:txBody>
        </p:sp>
        <p:sp>
          <p:nvSpPr>
            <p:cNvPr id="16" name="圆角矩形 15"/>
            <p:cNvSpPr/>
            <p:nvPr>
              <p:custDataLst>
                <p:tags r:id="rId6"/>
              </p:custDataLst>
            </p:nvPr>
          </p:nvSpPr>
          <p:spPr>
            <a:xfrm>
              <a:off x="8153" y="4225"/>
              <a:ext cx="1012" cy="617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lt1"/>
                  </a:solidFill>
                  <a:latin typeface="Times New Roman" panose="02020603050405020304" charset="0"/>
                  <a:ea typeface="微软雅黑" panose="020B0503020204020204" pitchFamily="34" charset="-122"/>
                </a:rPr>
                <a:t>生产部门</a:t>
              </a:r>
              <a:endParaRPr lang="zh-CN" altLang="en-US" sz="1900" b="1" dirty="0">
                <a:solidFill>
                  <a:schemeClr val="lt1"/>
                </a:solidFill>
                <a:latin typeface="Times New Roman" panose="02020603050405020304" charset="0"/>
                <a:ea typeface="微软雅黑" panose="020B0503020204020204" pitchFamily="34" charset="-122"/>
              </a:endParaRPr>
            </a:p>
          </p:txBody>
        </p:sp>
        <p:sp>
          <p:nvSpPr>
            <p:cNvPr id="17" name="圆角矩形 16"/>
            <p:cNvSpPr/>
            <p:nvPr>
              <p:custDataLst>
                <p:tags r:id="rId7"/>
              </p:custDataLst>
            </p:nvPr>
          </p:nvSpPr>
          <p:spPr>
            <a:xfrm>
              <a:off x="4061" y="4225"/>
              <a:ext cx="1012" cy="617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lt1"/>
                  </a:solidFill>
                  <a:latin typeface="Times New Roman" panose="02020603050405020304" charset="0"/>
                  <a:ea typeface="微软雅黑" panose="020B0503020204020204" pitchFamily="34" charset="-122"/>
                </a:rPr>
                <a:t>生产部门</a:t>
              </a:r>
              <a:endParaRPr lang="zh-CN" altLang="en-US" sz="1900" b="1" dirty="0">
                <a:solidFill>
                  <a:schemeClr val="lt1"/>
                </a:solidFill>
                <a:latin typeface="Times New Roman" panose="02020603050405020304" charset="0"/>
                <a:ea typeface="微软雅黑" panose="020B0503020204020204" pitchFamily="34" charset="-122"/>
              </a:endParaRPr>
            </a:p>
          </p:txBody>
        </p:sp>
        <p:sp>
          <p:nvSpPr>
            <p:cNvPr id="18" name="圆角矩形 17"/>
            <p:cNvSpPr/>
            <p:nvPr>
              <p:custDataLst>
                <p:tags r:id="rId8"/>
              </p:custDataLst>
            </p:nvPr>
          </p:nvSpPr>
          <p:spPr>
            <a:xfrm>
              <a:off x="1321" y="4301"/>
              <a:ext cx="1012" cy="6173"/>
            </a:xfrm>
            <a:prstGeom prst="round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lt1"/>
                  </a:solidFill>
                  <a:latin typeface="Times New Roman" panose="02020603050405020304" charset="0"/>
                  <a:ea typeface="微软雅黑" panose="020B0503020204020204" pitchFamily="34" charset="-122"/>
                </a:rPr>
                <a:t>安全部门全负责</a:t>
              </a:r>
              <a:endParaRPr lang="zh-CN" altLang="en-US" sz="1900" b="1" dirty="0">
                <a:solidFill>
                  <a:schemeClr val="lt1"/>
                </a:solidFill>
                <a:latin typeface="Times New Roman" panose="02020603050405020304" charset="0"/>
                <a:ea typeface="微软雅黑" panose="020B0503020204020204" pitchFamily="34" charset="-122"/>
              </a:endParaRPr>
            </a:p>
          </p:txBody>
        </p:sp>
        <p:sp>
          <p:nvSpPr>
            <p:cNvPr id="19" name="圆角矩形 18"/>
            <p:cNvSpPr/>
            <p:nvPr>
              <p:custDataLst>
                <p:tags r:id="rId9"/>
              </p:custDataLst>
            </p:nvPr>
          </p:nvSpPr>
          <p:spPr>
            <a:xfrm>
              <a:off x="11484" y="4327"/>
              <a:ext cx="1012" cy="6173"/>
            </a:xfrm>
            <a:prstGeom prst="round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lt1"/>
                  </a:solidFill>
                  <a:latin typeface="Times New Roman" panose="02020603050405020304" charset="0"/>
                  <a:ea typeface="微软雅黑" panose="020B0503020204020204" pitchFamily="34" charset="-122"/>
                </a:rPr>
                <a:t>职能部门要承接</a:t>
              </a:r>
              <a:endParaRPr lang="zh-CN" altLang="en-US" sz="1900" b="1" dirty="0">
                <a:solidFill>
                  <a:schemeClr val="lt1"/>
                </a:solidFill>
                <a:latin typeface="Times New Roman" panose="02020603050405020304" charset="0"/>
                <a:ea typeface="微软雅黑" panose="020B0503020204020204" pitchFamily="34" charset="-122"/>
              </a:endParaRPr>
            </a:p>
          </p:txBody>
        </p:sp>
        <p:sp>
          <p:nvSpPr>
            <p:cNvPr id="20" name="圆角矩形 19"/>
            <p:cNvSpPr/>
            <p:nvPr>
              <p:custDataLst>
                <p:tags r:id="rId10"/>
              </p:custDataLst>
            </p:nvPr>
          </p:nvSpPr>
          <p:spPr>
            <a:xfrm>
              <a:off x="3220" y="3134"/>
              <a:ext cx="7057" cy="713"/>
            </a:xfrm>
            <a:prstGeom prst="round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lt1"/>
                  </a:solidFill>
                  <a:latin typeface="Times New Roman" panose="02020603050405020304" charset="0"/>
                  <a:ea typeface="微软雅黑" panose="020B0503020204020204" pitchFamily="34" charset="-122"/>
                </a:rPr>
                <a:t>谁的地盘谁负责</a:t>
              </a:r>
              <a:endParaRPr lang="zh-CN" altLang="en-US" sz="1900" b="1" dirty="0">
                <a:solidFill>
                  <a:schemeClr val="lt1"/>
                </a:solidFill>
                <a:latin typeface="Times New Roman" panose="02020603050405020304" charset="0"/>
                <a:ea typeface="微软雅黑" panose="020B0503020204020204" pitchFamily="34" charset="-122"/>
              </a:endParaRPr>
            </a:p>
          </p:txBody>
        </p:sp>
      </p:grpSp>
      <p:sp>
        <p:nvSpPr>
          <p:cNvPr id="5" name="任意多边形 4"/>
          <p:cNvSpPr/>
          <p:nvPr>
            <p:custDataLst>
              <p:tags r:id="rId11"/>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任意多边形 5"/>
          <p:cNvSpPr/>
          <p:nvPr>
            <p:custDataLst>
              <p:tags r:id="rId1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04  </a:t>
            </a:r>
            <a:r>
              <a:rPr lang="zh-CN" altLang="en-US" sz="3000">
                <a:solidFill>
                  <a:schemeClr val="accent1"/>
                </a:solidFill>
                <a:latin typeface="Times New Roman" panose="02020603050405020304" charset="0"/>
                <a:ea typeface="微软雅黑" panose="020B0503020204020204" pitchFamily="34" charset="-122"/>
                <a:sym typeface="+mn-ea"/>
              </a:rPr>
              <a:t>消除不安全的生产隐患</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259"/>
          <p:cNvSpPr>
            <a:spLocks noChangeArrowheads="1"/>
          </p:cNvSpPr>
          <p:nvPr>
            <p:custDataLst>
              <p:tags r:id="rId1"/>
            </p:custDataLst>
          </p:nvPr>
        </p:nvSpPr>
        <p:spPr bwMode="auto">
          <a:xfrm>
            <a:off x="1836727" y="2143395"/>
            <a:ext cx="2196442" cy="186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1500" b="1" cap="all" spc="300" dirty="0">
                <a:solidFill>
                  <a:schemeClr val="accent1"/>
                </a:solidFill>
                <a:latin typeface="Times New Roman" panose="02020603050405020304" charset="0"/>
                <a:cs typeface="Arial" panose="020B0604020202020204" pitchFamily="34" charset="0"/>
              </a:rPr>
              <a:t>05</a:t>
            </a:r>
            <a:endParaRPr lang="en-US" altLang="zh-CN" sz="11500" b="1" cap="all" spc="300" dirty="0">
              <a:solidFill>
                <a:schemeClr val="accent1"/>
              </a:solidFill>
              <a:latin typeface="Times New Roman" panose="02020603050405020304" charset="0"/>
              <a:cs typeface="Arial" panose="020B0604020202020204" pitchFamily="34" charset="0"/>
            </a:endParaRPr>
          </a:p>
        </p:txBody>
      </p:sp>
      <p:sp>
        <p:nvSpPr>
          <p:cNvPr id="6" name="Freeform 6"/>
          <p:cNvSpPr/>
          <p:nvPr>
            <p:custDataLst>
              <p:tags r:id="rId2"/>
            </p:custDataLst>
          </p:nvPr>
        </p:nvSpPr>
        <p:spPr bwMode="auto">
          <a:xfrm>
            <a:off x="354" y="5397910"/>
            <a:ext cx="12858044" cy="1834739"/>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2"/>
          </a:solidFill>
          <a:ln w="0">
            <a:noFill/>
            <a:prstDash val="solid"/>
            <a:round/>
          </a:ln>
        </p:spPr>
        <p:txBody>
          <a:bodyPr vert="horz" wrap="square" lIns="128580" tIns="64290" rIns="128580" bIns="64290" numCol="1" anchor="t" anchorCtr="0" compatLnSpc="1"/>
          <a:lstStyle/>
          <a:p>
            <a:endParaRPr lang="zh-CN" altLang="en-US" sz="1800">
              <a:solidFill>
                <a:schemeClr val="dk1"/>
              </a:solidFill>
            </a:endParaRPr>
          </a:p>
        </p:txBody>
      </p:sp>
      <p:sp>
        <p:nvSpPr>
          <p:cNvPr id="7" name="Freeform 7"/>
          <p:cNvSpPr/>
          <p:nvPr>
            <p:custDataLst>
              <p:tags r:id="rId3"/>
            </p:custDataLst>
          </p:nvPr>
        </p:nvSpPr>
        <p:spPr bwMode="auto">
          <a:xfrm>
            <a:off x="354" y="5128493"/>
            <a:ext cx="12858044" cy="593017"/>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2"/>
          </a:solidFill>
          <a:ln w="0">
            <a:noFill/>
            <a:prstDash val="solid"/>
            <a:round/>
          </a:ln>
        </p:spPr>
        <p:txBody>
          <a:bodyPr vert="horz" wrap="square" lIns="128580" tIns="64290" rIns="128580" bIns="64290" numCol="1" anchor="t" anchorCtr="0" compatLnSpc="1"/>
          <a:lstStyle/>
          <a:p>
            <a:endParaRPr lang="zh-CN" altLang="en-US" sz="1800">
              <a:solidFill>
                <a:schemeClr val="dk1"/>
              </a:solidFill>
            </a:endParaRPr>
          </a:p>
        </p:txBody>
      </p:sp>
      <p:sp>
        <p:nvSpPr>
          <p:cNvPr id="4" name="TextBox 48"/>
          <p:cNvSpPr txBox="1"/>
          <p:nvPr>
            <p:custDataLst>
              <p:tags r:id="rId4"/>
            </p:custDataLst>
          </p:nvPr>
        </p:nvSpPr>
        <p:spPr>
          <a:xfrm>
            <a:off x="5493385" y="2752090"/>
            <a:ext cx="6476365" cy="768985"/>
          </a:xfrm>
          <a:prstGeom prst="rect">
            <a:avLst/>
          </a:prstGeom>
          <a:noFill/>
        </p:spPr>
        <p:txBody>
          <a:bodyPr wrap="square" lIns="0" tIns="0" rIns="0" bIns="0" rtlCol="0">
            <a:spAutoFit/>
          </a:bodyPr>
          <a:lstStyle/>
          <a:p>
            <a:pPr algn="ctr"/>
            <a:r>
              <a:rPr lang="zh-CN" altLang="en-US" sz="5000" b="1">
                <a:solidFill>
                  <a:schemeClr val="accent1"/>
                </a:solidFill>
                <a:latin typeface="Times New Roman" panose="02020603050405020304" charset="0"/>
                <a:ea typeface="微软雅黑" panose="020B0503020204020204" pitchFamily="34" charset="-122"/>
                <a:sym typeface="+mn-ea"/>
              </a:rPr>
              <a:t>安全生产重于泰山</a:t>
            </a:r>
            <a:endParaRPr lang="zh-CN" altLang="en-US" sz="5000" b="1" dirty="0">
              <a:solidFill>
                <a:schemeClr val="accent1"/>
              </a:solidFill>
              <a:latin typeface="Times New Roman" panose="02020603050405020304" charset="0"/>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10545" y="1231693"/>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管理的根本目的是什么？---取得效益!赚钱!</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grpSp>
        <p:nvGrpSpPr>
          <p:cNvPr id="4" name="组合 3"/>
          <p:cNvGrpSpPr/>
          <p:nvPr/>
        </p:nvGrpSpPr>
        <p:grpSpPr>
          <a:xfrm>
            <a:off x="636433" y="2304268"/>
            <a:ext cx="11403478" cy="4657469"/>
            <a:chOff x="482" y="1777"/>
            <a:chExt cx="12771" cy="5216"/>
          </a:xfrm>
        </p:grpSpPr>
        <p:sp>
          <p:nvSpPr>
            <p:cNvPr id="33" name="Rectangle 8"/>
            <p:cNvSpPr>
              <a:spLocks noChangeArrowheads="1"/>
            </p:cNvSpPr>
            <p:nvPr>
              <p:custDataLst>
                <p:tags r:id="rId2"/>
              </p:custDataLst>
            </p:nvPr>
          </p:nvSpPr>
          <p:spPr bwMode="gray">
            <a:xfrm>
              <a:off x="10694" y="1777"/>
              <a:ext cx="2027" cy="450"/>
            </a:xfrm>
            <a:prstGeom prst="rect">
              <a:avLst/>
            </a:prstGeom>
            <a:noFill/>
            <a:ln w="9525">
              <a:noFill/>
              <a:miter lim="800000"/>
            </a:ln>
          </p:spPr>
          <p:txBody>
            <a:bodyPr anchor="ctr"/>
            <a:lstStyle/>
            <a:p>
              <a:pPr algn="ctr"/>
              <a:r>
                <a:rPr lang="zh-CN" altLang="en-US" sz="1830" b="1" dirty="0">
                  <a:solidFill>
                    <a:schemeClr val="lt1"/>
                  </a:solidFill>
                  <a:latin typeface="Times New Roman" panose="02020603050405020304" charset="0"/>
                  <a:ea typeface="微软雅黑" panose="020B0503020204020204" pitchFamily="34" charset="-122"/>
                </a:rPr>
                <a:t>笔记</a:t>
              </a:r>
              <a:endParaRPr lang="zh-CN" altLang="en-US" sz="1830" b="1" dirty="0">
                <a:solidFill>
                  <a:schemeClr val="lt1"/>
                </a:solidFill>
                <a:latin typeface="Times New Roman" panose="02020603050405020304" charset="0"/>
                <a:ea typeface="微软雅黑" panose="020B0503020204020204" pitchFamily="34" charset="-122"/>
              </a:endParaRPr>
            </a:p>
          </p:txBody>
        </p:sp>
        <p:sp>
          <p:nvSpPr>
            <p:cNvPr id="14" name="Freeform 2"/>
            <p:cNvSpPr/>
            <p:nvPr>
              <p:custDataLst>
                <p:tags r:id="rId3"/>
              </p:custDataLst>
            </p:nvPr>
          </p:nvSpPr>
          <p:spPr bwMode="gray">
            <a:xfrm>
              <a:off x="1771" y="2264"/>
              <a:ext cx="2261" cy="980"/>
            </a:xfrm>
            <a:custGeom>
              <a:avLst/>
              <a:gdLst>
                <a:gd name="T0" fmla="*/ 1704 w 1705"/>
                <a:gd name="T1" fmla="*/ 0 h 745"/>
                <a:gd name="T2" fmla="*/ 744 w 1705"/>
                <a:gd name="T3" fmla="*/ 0 h 745"/>
                <a:gd name="T4" fmla="*/ 0 w 1705"/>
                <a:gd name="T5" fmla="*/ 744 h 745"/>
                <a:gd name="T6" fmla="*/ 0 60000 65536"/>
                <a:gd name="T7" fmla="*/ 0 60000 65536"/>
                <a:gd name="T8" fmla="*/ 0 60000 65536"/>
                <a:gd name="T9" fmla="*/ 0 w 1705"/>
                <a:gd name="T10" fmla="*/ 0 h 745"/>
                <a:gd name="T11" fmla="*/ 1705 w 1705"/>
                <a:gd name="T12" fmla="*/ 745 h 745"/>
              </a:gdLst>
              <a:ahLst/>
              <a:cxnLst>
                <a:cxn ang="T6">
                  <a:pos x="T0" y="T1"/>
                </a:cxn>
                <a:cxn ang="T7">
                  <a:pos x="T2" y="T3"/>
                </a:cxn>
                <a:cxn ang="T8">
                  <a:pos x="T4" y="T5"/>
                </a:cxn>
              </a:cxnLst>
              <a:rect l="T9" t="T10" r="T11" b="T12"/>
              <a:pathLst>
                <a:path w="1705" h="745">
                  <a:moveTo>
                    <a:pt x="1704" y="0"/>
                  </a:moveTo>
                  <a:lnTo>
                    <a:pt x="744" y="0"/>
                  </a:lnTo>
                  <a:lnTo>
                    <a:pt x="0" y="744"/>
                  </a:lnTo>
                </a:path>
              </a:pathLst>
            </a:custGeom>
            <a:noFill/>
            <a:ln w="76200" cap="rnd">
              <a:solidFill>
                <a:schemeClr val="accent5">
                  <a:lumMod val="75000"/>
                </a:schemeClr>
              </a:solidFill>
              <a:round/>
              <a:headEnd type="none" w="sm" len="sm"/>
              <a:tailEnd type="none" w="sm" len="sm"/>
            </a:ln>
          </p:spPr>
          <p:txBody>
            <a:bodyPr/>
            <a:lstStyle/>
            <a:p>
              <a:endParaRPr lang="zh-CN" altLang="en-US" sz="1830">
                <a:solidFill>
                  <a:schemeClr val="dk1"/>
                </a:solidFill>
                <a:latin typeface="微软雅黑" panose="020B0503020204020204" pitchFamily="34" charset="-122"/>
                <a:ea typeface="微软雅黑" panose="020B0503020204020204" pitchFamily="34" charset="-122"/>
              </a:endParaRPr>
            </a:p>
          </p:txBody>
        </p:sp>
        <p:sp>
          <p:nvSpPr>
            <p:cNvPr id="15" name="Freeform 4"/>
            <p:cNvSpPr/>
            <p:nvPr>
              <p:custDataLst>
                <p:tags r:id="rId4"/>
              </p:custDataLst>
            </p:nvPr>
          </p:nvSpPr>
          <p:spPr bwMode="gray">
            <a:xfrm>
              <a:off x="1771" y="4377"/>
              <a:ext cx="2261" cy="980"/>
            </a:xfrm>
            <a:custGeom>
              <a:avLst/>
              <a:gdLst>
                <a:gd name="T0" fmla="*/ 1704 w 1705"/>
                <a:gd name="T1" fmla="*/ 744 h 745"/>
                <a:gd name="T2" fmla="*/ 744 w 1705"/>
                <a:gd name="T3" fmla="*/ 744 h 745"/>
                <a:gd name="T4" fmla="*/ 0 w 1705"/>
                <a:gd name="T5" fmla="*/ 0 h 745"/>
                <a:gd name="T6" fmla="*/ 0 60000 65536"/>
                <a:gd name="T7" fmla="*/ 0 60000 65536"/>
                <a:gd name="T8" fmla="*/ 0 60000 65536"/>
                <a:gd name="T9" fmla="*/ 0 w 1705"/>
                <a:gd name="T10" fmla="*/ 0 h 745"/>
                <a:gd name="T11" fmla="*/ 1705 w 1705"/>
                <a:gd name="T12" fmla="*/ 745 h 745"/>
              </a:gdLst>
              <a:ahLst/>
              <a:cxnLst>
                <a:cxn ang="T6">
                  <a:pos x="T0" y="T1"/>
                </a:cxn>
                <a:cxn ang="T7">
                  <a:pos x="T2" y="T3"/>
                </a:cxn>
                <a:cxn ang="T8">
                  <a:pos x="T4" y="T5"/>
                </a:cxn>
              </a:cxnLst>
              <a:rect l="T9" t="T10" r="T11" b="T12"/>
              <a:pathLst>
                <a:path w="1705" h="745">
                  <a:moveTo>
                    <a:pt x="1704" y="744"/>
                  </a:moveTo>
                  <a:lnTo>
                    <a:pt x="744" y="744"/>
                  </a:lnTo>
                  <a:lnTo>
                    <a:pt x="0" y="0"/>
                  </a:lnTo>
                </a:path>
              </a:pathLst>
            </a:custGeom>
            <a:noFill/>
            <a:ln w="76200" cap="rnd">
              <a:solidFill>
                <a:schemeClr val="accent5">
                  <a:lumMod val="75000"/>
                </a:schemeClr>
              </a:solidFill>
              <a:round/>
              <a:headEnd type="none" w="sm" len="sm"/>
              <a:tailEnd type="none" w="sm" len="sm"/>
            </a:ln>
          </p:spPr>
          <p:txBody>
            <a:bodyPr/>
            <a:lstStyle/>
            <a:p>
              <a:endParaRPr lang="zh-CN" altLang="en-US" sz="1830">
                <a:solidFill>
                  <a:schemeClr val="dk1"/>
                </a:solidFill>
                <a:latin typeface="微软雅黑" panose="020B0503020204020204" pitchFamily="34" charset="-122"/>
                <a:ea typeface="微软雅黑" panose="020B0503020204020204" pitchFamily="34" charset="-122"/>
              </a:endParaRPr>
            </a:p>
          </p:txBody>
        </p:sp>
        <p:sp>
          <p:nvSpPr>
            <p:cNvPr id="16" name="Freeform 5"/>
            <p:cNvSpPr/>
            <p:nvPr>
              <p:custDataLst>
                <p:tags r:id="rId5"/>
              </p:custDataLst>
            </p:nvPr>
          </p:nvSpPr>
          <p:spPr bwMode="gray">
            <a:xfrm>
              <a:off x="2821" y="3313"/>
              <a:ext cx="1211" cy="348"/>
            </a:xfrm>
            <a:custGeom>
              <a:avLst/>
              <a:gdLst>
                <a:gd name="T0" fmla="*/ 912 w 913"/>
                <a:gd name="T1" fmla="*/ 0 h 265"/>
                <a:gd name="T2" fmla="*/ 396 w 913"/>
                <a:gd name="T3" fmla="*/ 0 h 265"/>
                <a:gd name="T4" fmla="*/ 0 w 913"/>
                <a:gd name="T5" fmla="*/ 264 h 265"/>
                <a:gd name="T6" fmla="*/ 0 60000 65536"/>
                <a:gd name="T7" fmla="*/ 0 60000 65536"/>
                <a:gd name="T8" fmla="*/ 0 60000 65536"/>
                <a:gd name="T9" fmla="*/ 0 w 913"/>
                <a:gd name="T10" fmla="*/ 0 h 265"/>
                <a:gd name="T11" fmla="*/ 913 w 913"/>
                <a:gd name="T12" fmla="*/ 265 h 265"/>
              </a:gdLst>
              <a:ahLst/>
              <a:cxnLst>
                <a:cxn ang="T6">
                  <a:pos x="T0" y="T1"/>
                </a:cxn>
                <a:cxn ang="T7">
                  <a:pos x="T2" y="T3"/>
                </a:cxn>
                <a:cxn ang="T8">
                  <a:pos x="T4" y="T5"/>
                </a:cxn>
              </a:cxnLst>
              <a:rect l="T9" t="T10" r="T11" b="T12"/>
              <a:pathLst>
                <a:path w="913" h="265">
                  <a:moveTo>
                    <a:pt x="912" y="0"/>
                  </a:moveTo>
                  <a:lnTo>
                    <a:pt x="396" y="0"/>
                  </a:lnTo>
                  <a:lnTo>
                    <a:pt x="0" y="264"/>
                  </a:lnTo>
                </a:path>
              </a:pathLst>
            </a:custGeom>
            <a:noFill/>
            <a:ln w="76200" cap="rnd">
              <a:solidFill>
                <a:schemeClr val="accent5">
                  <a:lumMod val="75000"/>
                </a:schemeClr>
              </a:solidFill>
              <a:round/>
              <a:headEnd type="none" w="sm" len="sm"/>
              <a:tailEnd type="none" w="sm" len="sm"/>
            </a:ln>
          </p:spPr>
          <p:txBody>
            <a:bodyPr/>
            <a:lstStyle/>
            <a:p>
              <a:endParaRPr lang="zh-CN" altLang="en-US" sz="1830">
                <a:solidFill>
                  <a:schemeClr val="dk1"/>
                </a:solidFill>
                <a:latin typeface="微软雅黑" panose="020B0503020204020204" pitchFamily="34" charset="-122"/>
                <a:ea typeface="微软雅黑" panose="020B0503020204020204" pitchFamily="34" charset="-122"/>
              </a:endParaRPr>
            </a:p>
          </p:txBody>
        </p:sp>
        <p:sp>
          <p:nvSpPr>
            <p:cNvPr id="17" name="Freeform 6"/>
            <p:cNvSpPr/>
            <p:nvPr>
              <p:custDataLst>
                <p:tags r:id="rId6"/>
              </p:custDataLst>
            </p:nvPr>
          </p:nvSpPr>
          <p:spPr bwMode="gray">
            <a:xfrm>
              <a:off x="2821" y="3973"/>
              <a:ext cx="1211" cy="348"/>
            </a:xfrm>
            <a:custGeom>
              <a:avLst/>
              <a:gdLst>
                <a:gd name="T0" fmla="*/ 912 w 913"/>
                <a:gd name="T1" fmla="*/ 264 h 265"/>
                <a:gd name="T2" fmla="*/ 396 w 913"/>
                <a:gd name="T3" fmla="*/ 264 h 265"/>
                <a:gd name="T4" fmla="*/ 0 w 913"/>
                <a:gd name="T5" fmla="*/ 0 h 265"/>
                <a:gd name="T6" fmla="*/ 0 60000 65536"/>
                <a:gd name="T7" fmla="*/ 0 60000 65536"/>
                <a:gd name="T8" fmla="*/ 0 60000 65536"/>
                <a:gd name="T9" fmla="*/ 0 w 913"/>
                <a:gd name="T10" fmla="*/ 0 h 265"/>
                <a:gd name="T11" fmla="*/ 913 w 913"/>
                <a:gd name="T12" fmla="*/ 265 h 265"/>
              </a:gdLst>
              <a:ahLst/>
              <a:cxnLst>
                <a:cxn ang="T6">
                  <a:pos x="T0" y="T1"/>
                </a:cxn>
                <a:cxn ang="T7">
                  <a:pos x="T2" y="T3"/>
                </a:cxn>
                <a:cxn ang="T8">
                  <a:pos x="T4" y="T5"/>
                </a:cxn>
              </a:cxnLst>
              <a:rect l="T9" t="T10" r="T11" b="T12"/>
              <a:pathLst>
                <a:path w="913" h="265">
                  <a:moveTo>
                    <a:pt x="912" y="264"/>
                  </a:moveTo>
                  <a:lnTo>
                    <a:pt x="396" y="264"/>
                  </a:lnTo>
                  <a:lnTo>
                    <a:pt x="0" y="0"/>
                  </a:lnTo>
                </a:path>
              </a:pathLst>
            </a:custGeom>
            <a:noFill/>
            <a:ln w="76200" cap="rnd">
              <a:solidFill>
                <a:schemeClr val="accent5">
                  <a:lumMod val="75000"/>
                </a:schemeClr>
              </a:solidFill>
              <a:round/>
              <a:headEnd type="none" w="sm" len="sm"/>
              <a:tailEnd type="none" w="sm" len="sm"/>
            </a:ln>
          </p:spPr>
          <p:txBody>
            <a:bodyPr/>
            <a:lstStyle/>
            <a:p>
              <a:endParaRPr lang="zh-CN" altLang="en-US" sz="1830">
                <a:solidFill>
                  <a:schemeClr val="dk1"/>
                </a:solidFill>
                <a:latin typeface="微软雅黑" panose="020B0503020204020204" pitchFamily="34" charset="-122"/>
                <a:ea typeface="微软雅黑" panose="020B0503020204020204" pitchFamily="34" charset="-122"/>
              </a:endParaRPr>
            </a:p>
          </p:txBody>
        </p:sp>
        <p:sp>
          <p:nvSpPr>
            <p:cNvPr id="18" name="Oval 7"/>
            <p:cNvSpPr>
              <a:spLocks noChangeArrowheads="1"/>
            </p:cNvSpPr>
            <p:nvPr>
              <p:custDataLst>
                <p:tags r:id="rId7"/>
              </p:custDataLst>
            </p:nvPr>
          </p:nvSpPr>
          <p:spPr bwMode="gray">
            <a:xfrm>
              <a:off x="482" y="2625"/>
              <a:ext cx="2472" cy="2420"/>
            </a:xfrm>
            <a:prstGeom prst="ellipse">
              <a:avLst/>
            </a:prstGeom>
            <a:solidFill>
              <a:srgbClr val="00B050"/>
            </a:solidFill>
            <a:ln w="38100">
              <a:noFill/>
              <a:round/>
            </a:ln>
            <a:effectLst/>
          </p:spPr>
          <p:txBody>
            <a:bodyPr wrap="none" lIns="122777" tIns="62504" rIns="122777" bIns="62504" anchor="ctr"/>
            <a:lstStyle/>
            <a:p>
              <a:pPr algn="ctr" defTabSz="825500" eaLnBrk="0" hangingPunct="0">
                <a:lnSpc>
                  <a:spcPct val="90000"/>
                </a:lnSpc>
                <a:defRPr/>
              </a:pPr>
              <a:r>
                <a:rPr kumimoji="1" lang="zh-CN" altLang="en-US" sz="1830" b="1">
                  <a:solidFill>
                    <a:schemeClr val="lt1"/>
                  </a:solidFill>
                  <a:latin typeface="Times New Roman" panose="02020603050405020304" charset="0"/>
                  <a:ea typeface="微软雅黑" panose="020B0503020204020204" pitchFamily="34" charset="-122"/>
                </a:rPr>
                <a:t>人</a:t>
              </a:r>
              <a:endParaRPr kumimoji="1" lang="zh-CN" altLang="en-US" sz="1830" b="1">
                <a:solidFill>
                  <a:schemeClr val="lt1"/>
                </a:solidFill>
                <a:latin typeface="Times New Roman" panose="02020603050405020304" charset="0"/>
                <a:ea typeface="微软雅黑" panose="020B0503020204020204" pitchFamily="34" charset="-122"/>
              </a:endParaRPr>
            </a:p>
          </p:txBody>
        </p:sp>
        <p:sp>
          <p:nvSpPr>
            <p:cNvPr id="19" name="AutoShape 8"/>
            <p:cNvSpPr>
              <a:spLocks noChangeArrowheads="1"/>
            </p:cNvSpPr>
            <p:nvPr>
              <p:custDataLst>
                <p:tags r:id="rId8"/>
              </p:custDataLst>
            </p:nvPr>
          </p:nvSpPr>
          <p:spPr bwMode="gray">
            <a:xfrm>
              <a:off x="4036" y="1906"/>
              <a:ext cx="3443" cy="873"/>
            </a:xfrm>
            <a:prstGeom prst="roundRect">
              <a:avLst>
                <a:gd name="adj" fmla="val 16667"/>
              </a:avLst>
            </a:prstGeom>
            <a:solidFill>
              <a:srgbClr val="A6A6A6"/>
            </a:solidFill>
            <a:ln w="38100">
              <a:noFill/>
              <a:round/>
            </a:ln>
          </p:spPr>
          <p:txBody>
            <a:bodyPr wrap="none" lIns="129473" tIns="64737" rIns="129473" bIns="64737" anchor="ctr"/>
            <a:lstStyle/>
            <a:p>
              <a:pPr algn="ctr" eaLnBrk="0" hangingPunct="0">
                <a:lnSpc>
                  <a:spcPct val="90000"/>
                </a:lnSpc>
              </a:pPr>
              <a:r>
                <a:rPr kumimoji="1" lang="zh-CN" altLang="en-US" sz="1830" b="1">
                  <a:solidFill>
                    <a:schemeClr val="lt1"/>
                  </a:solidFill>
                  <a:latin typeface="Times New Roman" panose="02020603050405020304" charset="0"/>
                  <a:ea typeface="微软雅黑" panose="020B0503020204020204" pitchFamily="34" charset="-122"/>
                </a:rPr>
                <a:t>机</a:t>
              </a:r>
              <a:endParaRPr kumimoji="1" lang="zh-CN" altLang="en-US" sz="1830" b="1">
                <a:solidFill>
                  <a:schemeClr val="lt1"/>
                </a:solidFill>
                <a:latin typeface="Times New Roman" panose="02020603050405020304" charset="0"/>
                <a:ea typeface="微软雅黑" panose="020B0503020204020204" pitchFamily="34" charset="-122"/>
              </a:endParaRPr>
            </a:p>
          </p:txBody>
        </p:sp>
        <p:sp>
          <p:nvSpPr>
            <p:cNvPr id="20" name="AutoShape 9"/>
            <p:cNvSpPr>
              <a:spLocks noChangeArrowheads="1"/>
            </p:cNvSpPr>
            <p:nvPr>
              <p:custDataLst>
                <p:tags r:id="rId9"/>
              </p:custDataLst>
            </p:nvPr>
          </p:nvSpPr>
          <p:spPr bwMode="gray">
            <a:xfrm>
              <a:off x="4035" y="2908"/>
              <a:ext cx="3444" cy="872"/>
            </a:xfrm>
            <a:prstGeom prst="roundRect">
              <a:avLst>
                <a:gd name="adj" fmla="val 16667"/>
              </a:avLst>
            </a:prstGeom>
            <a:gradFill rotWithShape="1">
              <a:gsLst>
                <a:gs pos="0">
                  <a:srgbClr val="8C0000"/>
                </a:gs>
                <a:gs pos="100000">
                  <a:srgbClr val="8C0000"/>
                </a:gs>
              </a:gsLst>
              <a:lin ang="5400000" scaled="0"/>
            </a:gradFill>
            <a:ln w="38100">
              <a:noFill/>
              <a:round/>
            </a:ln>
            <a:effectLst/>
          </p:spPr>
          <p:txBody>
            <a:bodyPr wrap="none" lIns="129473" tIns="64737" rIns="129473" bIns="64737" anchor="ctr"/>
            <a:lstStyle/>
            <a:p>
              <a:pPr algn="ctr" eaLnBrk="0" hangingPunct="0">
                <a:lnSpc>
                  <a:spcPct val="90000"/>
                </a:lnSpc>
                <a:defRPr/>
              </a:pPr>
              <a:r>
                <a:rPr kumimoji="1" lang="zh-CN" altLang="en-US" sz="1830" b="1">
                  <a:solidFill>
                    <a:schemeClr val="lt1"/>
                  </a:solidFill>
                  <a:latin typeface="Times New Roman" panose="02020603050405020304" charset="0"/>
                  <a:ea typeface="微软雅黑" panose="020B0503020204020204" pitchFamily="34" charset="-122"/>
                </a:rPr>
                <a:t>料</a:t>
              </a:r>
              <a:endParaRPr kumimoji="1" lang="zh-CN" altLang="en-US" sz="1830" b="1">
                <a:solidFill>
                  <a:schemeClr val="lt1"/>
                </a:solidFill>
                <a:latin typeface="Times New Roman" panose="02020603050405020304" charset="0"/>
                <a:ea typeface="微软雅黑" panose="020B0503020204020204" pitchFamily="34" charset="-122"/>
              </a:endParaRPr>
            </a:p>
          </p:txBody>
        </p:sp>
        <p:sp>
          <p:nvSpPr>
            <p:cNvPr id="21" name="AutoShape 10"/>
            <p:cNvSpPr>
              <a:spLocks noChangeArrowheads="1"/>
            </p:cNvSpPr>
            <p:nvPr>
              <p:custDataLst>
                <p:tags r:id="rId10"/>
              </p:custDataLst>
            </p:nvPr>
          </p:nvSpPr>
          <p:spPr bwMode="gray">
            <a:xfrm>
              <a:off x="4035" y="3900"/>
              <a:ext cx="3444" cy="872"/>
            </a:xfrm>
            <a:prstGeom prst="roundRect">
              <a:avLst>
                <a:gd name="adj" fmla="val 16667"/>
              </a:avLst>
            </a:prstGeom>
            <a:solidFill>
              <a:schemeClr val="accent3"/>
            </a:solidFill>
            <a:ln w="38100">
              <a:noFill/>
              <a:round/>
            </a:ln>
            <a:effectLst/>
          </p:spPr>
          <p:txBody>
            <a:bodyPr wrap="none" lIns="129473" tIns="64737" rIns="129473" bIns="64737" anchor="ctr"/>
            <a:lstStyle/>
            <a:p>
              <a:pPr algn="ctr" eaLnBrk="0" hangingPunct="0">
                <a:lnSpc>
                  <a:spcPct val="90000"/>
                </a:lnSpc>
                <a:defRPr/>
              </a:pPr>
              <a:r>
                <a:rPr kumimoji="1" lang="zh-CN" altLang="en-US" sz="1830" b="1">
                  <a:solidFill>
                    <a:schemeClr val="lt1"/>
                  </a:solidFill>
                  <a:latin typeface="Times New Roman" panose="02020603050405020304" charset="0"/>
                  <a:ea typeface="微软雅黑" panose="020B0503020204020204" pitchFamily="34" charset="-122"/>
                </a:rPr>
                <a:t>法</a:t>
              </a:r>
              <a:endParaRPr kumimoji="1" lang="zh-CN" altLang="en-US" sz="1830" b="1">
                <a:solidFill>
                  <a:schemeClr val="lt1"/>
                </a:solidFill>
                <a:latin typeface="Times New Roman" panose="02020603050405020304" charset="0"/>
                <a:ea typeface="微软雅黑" panose="020B0503020204020204" pitchFamily="34" charset="-122"/>
              </a:endParaRPr>
            </a:p>
          </p:txBody>
        </p:sp>
        <p:sp>
          <p:nvSpPr>
            <p:cNvPr id="22" name="AutoShape 11"/>
            <p:cNvSpPr>
              <a:spLocks noChangeArrowheads="1"/>
            </p:cNvSpPr>
            <p:nvPr>
              <p:custDataLst>
                <p:tags r:id="rId11"/>
              </p:custDataLst>
            </p:nvPr>
          </p:nvSpPr>
          <p:spPr bwMode="gray">
            <a:xfrm>
              <a:off x="4035" y="4904"/>
              <a:ext cx="3444" cy="872"/>
            </a:xfrm>
            <a:prstGeom prst="roundRect">
              <a:avLst>
                <a:gd name="adj" fmla="val 16667"/>
              </a:avLst>
            </a:prstGeom>
            <a:solidFill>
              <a:srgbClr val="0070C0"/>
            </a:solidFill>
            <a:ln w="38100">
              <a:noFill/>
              <a:round/>
            </a:ln>
            <a:effectLst/>
          </p:spPr>
          <p:txBody>
            <a:bodyPr wrap="none" lIns="129473" tIns="64737" rIns="129473" bIns="64737" anchor="ctr"/>
            <a:lstStyle/>
            <a:p>
              <a:pPr algn="ctr" eaLnBrk="0" hangingPunct="0">
                <a:lnSpc>
                  <a:spcPct val="90000"/>
                </a:lnSpc>
                <a:defRPr/>
              </a:pPr>
              <a:r>
                <a:rPr kumimoji="1" lang="zh-CN" altLang="en-US" sz="1830" b="1">
                  <a:solidFill>
                    <a:schemeClr val="lt1"/>
                  </a:solidFill>
                  <a:latin typeface="Times New Roman" panose="02020603050405020304" charset="0"/>
                  <a:ea typeface="微软雅黑" panose="020B0503020204020204" pitchFamily="34" charset="-122"/>
                </a:rPr>
                <a:t>环</a:t>
              </a:r>
              <a:endParaRPr kumimoji="1" lang="zh-CN" altLang="en-US" sz="1830" b="1">
                <a:solidFill>
                  <a:schemeClr val="lt1"/>
                </a:solidFill>
                <a:latin typeface="Times New Roman" panose="02020603050405020304" charset="0"/>
                <a:ea typeface="微软雅黑" panose="020B0503020204020204" pitchFamily="34" charset="-122"/>
              </a:endParaRPr>
            </a:p>
          </p:txBody>
        </p:sp>
        <p:sp>
          <p:nvSpPr>
            <p:cNvPr id="24" name="Freeform 3"/>
            <p:cNvSpPr/>
            <p:nvPr>
              <p:custDataLst>
                <p:tags r:id="rId12"/>
              </p:custDataLst>
            </p:nvPr>
          </p:nvSpPr>
          <p:spPr bwMode="gray">
            <a:xfrm>
              <a:off x="11184" y="2895"/>
              <a:ext cx="1419" cy="684"/>
            </a:xfrm>
            <a:custGeom>
              <a:avLst/>
              <a:gdLst/>
              <a:ahLst/>
              <a:cxnLst>
                <a:cxn ang="0">
                  <a:pos x="112" y="1555"/>
                </a:cxn>
                <a:cxn ang="0">
                  <a:pos x="237" y="1555"/>
                </a:cxn>
                <a:cxn ang="0">
                  <a:pos x="365" y="1544"/>
                </a:cxn>
                <a:cxn ang="0">
                  <a:pos x="484" y="1519"/>
                </a:cxn>
                <a:cxn ang="0">
                  <a:pos x="622" y="1472"/>
                </a:cxn>
                <a:cxn ang="0">
                  <a:pos x="754" y="1410"/>
                </a:cxn>
                <a:cxn ang="0">
                  <a:pos x="891" y="1324"/>
                </a:cxn>
                <a:cxn ang="0">
                  <a:pos x="1016" y="1233"/>
                </a:cxn>
                <a:cxn ang="0">
                  <a:pos x="1134" y="1143"/>
                </a:cxn>
                <a:cxn ang="0">
                  <a:pos x="1253" y="1041"/>
                </a:cxn>
                <a:cxn ang="0">
                  <a:pos x="1366" y="929"/>
                </a:cxn>
                <a:cxn ang="0">
                  <a:pos x="1476" y="799"/>
                </a:cxn>
                <a:cxn ang="0">
                  <a:pos x="1566" y="665"/>
                </a:cxn>
                <a:cxn ang="0">
                  <a:pos x="1626" y="546"/>
                </a:cxn>
                <a:cxn ang="0">
                  <a:pos x="1993" y="586"/>
                </a:cxn>
                <a:cxn ang="0">
                  <a:pos x="1875" y="506"/>
                </a:cxn>
                <a:cxn ang="0">
                  <a:pos x="1785" y="427"/>
                </a:cxn>
                <a:cxn ang="0">
                  <a:pos x="1713" y="354"/>
                </a:cxn>
                <a:cxn ang="0">
                  <a:pos x="1638" y="275"/>
                </a:cxn>
                <a:cxn ang="0">
                  <a:pos x="1551" y="166"/>
                </a:cxn>
                <a:cxn ang="0">
                  <a:pos x="1473" y="51"/>
                </a:cxn>
                <a:cxn ang="0">
                  <a:pos x="1408" y="18"/>
                </a:cxn>
                <a:cxn ang="0">
                  <a:pos x="1338" y="72"/>
                </a:cxn>
                <a:cxn ang="0">
                  <a:pos x="1251" y="127"/>
                </a:cxn>
                <a:cxn ang="0">
                  <a:pos x="1174" y="163"/>
                </a:cxn>
                <a:cxn ang="0">
                  <a:pos x="1084" y="199"/>
                </a:cxn>
                <a:cxn ang="0">
                  <a:pos x="991" y="235"/>
                </a:cxn>
                <a:cxn ang="0">
                  <a:pos x="901" y="264"/>
                </a:cxn>
                <a:cxn ang="0">
                  <a:pos x="817" y="293"/>
                </a:cxn>
                <a:cxn ang="0">
                  <a:pos x="704" y="318"/>
                </a:cxn>
                <a:cxn ang="0">
                  <a:pos x="1124" y="528"/>
                </a:cxn>
                <a:cxn ang="0">
                  <a:pos x="1024" y="720"/>
                </a:cxn>
                <a:cxn ang="0">
                  <a:pos x="949" y="839"/>
                </a:cxn>
                <a:cxn ang="0">
                  <a:pos x="839" y="991"/>
                </a:cxn>
                <a:cxn ang="0">
                  <a:pos x="747" y="1110"/>
                </a:cxn>
                <a:cxn ang="0">
                  <a:pos x="672" y="1201"/>
                </a:cxn>
                <a:cxn ang="0">
                  <a:pos x="577" y="1291"/>
                </a:cxn>
                <a:cxn ang="0">
                  <a:pos x="479" y="1363"/>
                </a:cxn>
                <a:cxn ang="0">
                  <a:pos x="365" y="1425"/>
                </a:cxn>
                <a:cxn ang="0">
                  <a:pos x="240" y="1472"/>
                </a:cxn>
                <a:cxn ang="0">
                  <a:pos x="107" y="1515"/>
                </a:cxn>
              </a:cxnLst>
              <a:rect l="0" t="0" r="r" b="b"/>
              <a:pathLst>
                <a:path w="2061" h="1556">
                  <a:moveTo>
                    <a:pt x="0" y="1544"/>
                  </a:moveTo>
                  <a:lnTo>
                    <a:pt x="112" y="1555"/>
                  </a:lnTo>
                  <a:lnTo>
                    <a:pt x="170" y="1555"/>
                  </a:lnTo>
                  <a:lnTo>
                    <a:pt x="237" y="1555"/>
                  </a:lnTo>
                  <a:lnTo>
                    <a:pt x="300" y="1551"/>
                  </a:lnTo>
                  <a:lnTo>
                    <a:pt x="365" y="1544"/>
                  </a:lnTo>
                  <a:lnTo>
                    <a:pt x="427" y="1533"/>
                  </a:lnTo>
                  <a:lnTo>
                    <a:pt x="484" y="1519"/>
                  </a:lnTo>
                  <a:lnTo>
                    <a:pt x="547" y="1501"/>
                  </a:lnTo>
                  <a:lnTo>
                    <a:pt x="622" y="1472"/>
                  </a:lnTo>
                  <a:lnTo>
                    <a:pt x="689" y="1439"/>
                  </a:lnTo>
                  <a:lnTo>
                    <a:pt x="754" y="1410"/>
                  </a:lnTo>
                  <a:lnTo>
                    <a:pt x="824" y="1371"/>
                  </a:lnTo>
                  <a:lnTo>
                    <a:pt x="891" y="1324"/>
                  </a:lnTo>
                  <a:lnTo>
                    <a:pt x="959" y="1280"/>
                  </a:lnTo>
                  <a:lnTo>
                    <a:pt x="1016" y="1233"/>
                  </a:lnTo>
                  <a:lnTo>
                    <a:pt x="1081" y="1190"/>
                  </a:lnTo>
                  <a:lnTo>
                    <a:pt x="1134" y="1143"/>
                  </a:lnTo>
                  <a:lnTo>
                    <a:pt x="1194" y="1092"/>
                  </a:lnTo>
                  <a:lnTo>
                    <a:pt x="1253" y="1041"/>
                  </a:lnTo>
                  <a:lnTo>
                    <a:pt x="1313" y="980"/>
                  </a:lnTo>
                  <a:lnTo>
                    <a:pt x="1366" y="929"/>
                  </a:lnTo>
                  <a:lnTo>
                    <a:pt x="1423" y="861"/>
                  </a:lnTo>
                  <a:lnTo>
                    <a:pt x="1476" y="799"/>
                  </a:lnTo>
                  <a:lnTo>
                    <a:pt x="1523" y="734"/>
                  </a:lnTo>
                  <a:lnTo>
                    <a:pt x="1566" y="665"/>
                  </a:lnTo>
                  <a:lnTo>
                    <a:pt x="1598" y="608"/>
                  </a:lnTo>
                  <a:lnTo>
                    <a:pt x="1626" y="546"/>
                  </a:lnTo>
                  <a:lnTo>
                    <a:pt x="2060" y="629"/>
                  </a:lnTo>
                  <a:lnTo>
                    <a:pt x="1993" y="586"/>
                  </a:lnTo>
                  <a:lnTo>
                    <a:pt x="1940" y="546"/>
                  </a:lnTo>
                  <a:lnTo>
                    <a:pt x="1875" y="506"/>
                  </a:lnTo>
                  <a:lnTo>
                    <a:pt x="1828" y="467"/>
                  </a:lnTo>
                  <a:lnTo>
                    <a:pt x="1785" y="427"/>
                  </a:lnTo>
                  <a:lnTo>
                    <a:pt x="1748" y="398"/>
                  </a:lnTo>
                  <a:lnTo>
                    <a:pt x="1713" y="354"/>
                  </a:lnTo>
                  <a:lnTo>
                    <a:pt x="1675" y="318"/>
                  </a:lnTo>
                  <a:lnTo>
                    <a:pt x="1638" y="275"/>
                  </a:lnTo>
                  <a:lnTo>
                    <a:pt x="1596" y="221"/>
                  </a:lnTo>
                  <a:lnTo>
                    <a:pt x="1551" y="166"/>
                  </a:lnTo>
                  <a:lnTo>
                    <a:pt x="1513" y="112"/>
                  </a:lnTo>
                  <a:lnTo>
                    <a:pt x="1473" y="51"/>
                  </a:lnTo>
                  <a:lnTo>
                    <a:pt x="1441" y="0"/>
                  </a:lnTo>
                  <a:lnTo>
                    <a:pt x="1408" y="18"/>
                  </a:lnTo>
                  <a:lnTo>
                    <a:pt x="1373" y="47"/>
                  </a:lnTo>
                  <a:lnTo>
                    <a:pt x="1338" y="72"/>
                  </a:lnTo>
                  <a:lnTo>
                    <a:pt x="1296" y="98"/>
                  </a:lnTo>
                  <a:lnTo>
                    <a:pt x="1251" y="127"/>
                  </a:lnTo>
                  <a:lnTo>
                    <a:pt x="1211" y="145"/>
                  </a:lnTo>
                  <a:lnTo>
                    <a:pt x="1174" y="163"/>
                  </a:lnTo>
                  <a:lnTo>
                    <a:pt x="1129" y="184"/>
                  </a:lnTo>
                  <a:lnTo>
                    <a:pt x="1084" y="199"/>
                  </a:lnTo>
                  <a:lnTo>
                    <a:pt x="1034" y="221"/>
                  </a:lnTo>
                  <a:lnTo>
                    <a:pt x="991" y="235"/>
                  </a:lnTo>
                  <a:lnTo>
                    <a:pt x="949" y="253"/>
                  </a:lnTo>
                  <a:lnTo>
                    <a:pt x="901" y="264"/>
                  </a:lnTo>
                  <a:lnTo>
                    <a:pt x="859" y="278"/>
                  </a:lnTo>
                  <a:lnTo>
                    <a:pt x="817" y="293"/>
                  </a:lnTo>
                  <a:lnTo>
                    <a:pt x="769" y="307"/>
                  </a:lnTo>
                  <a:lnTo>
                    <a:pt x="704" y="318"/>
                  </a:lnTo>
                  <a:lnTo>
                    <a:pt x="1154" y="438"/>
                  </a:lnTo>
                  <a:lnTo>
                    <a:pt x="1124" y="528"/>
                  </a:lnTo>
                  <a:lnTo>
                    <a:pt x="1089" y="597"/>
                  </a:lnTo>
                  <a:lnTo>
                    <a:pt x="1024" y="720"/>
                  </a:lnTo>
                  <a:lnTo>
                    <a:pt x="986" y="781"/>
                  </a:lnTo>
                  <a:lnTo>
                    <a:pt x="949" y="839"/>
                  </a:lnTo>
                  <a:lnTo>
                    <a:pt x="881" y="933"/>
                  </a:lnTo>
                  <a:lnTo>
                    <a:pt x="839" y="991"/>
                  </a:lnTo>
                  <a:lnTo>
                    <a:pt x="792" y="1060"/>
                  </a:lnTo>
                  <a:lnTo>
                    <a:pt x="747" y="1110"/>
                  </a:lnTo>
                  <a:lnTo>
                    <a:pt x="709" y="1154"/>
                  </a:lnTo>
                  <a:lnTo>
                    <a:pt x="672" y="1201"/>
                  </a:lnTo>
                  <a:lnTo>
                    <a:pt x="627" y="1244"/>
                  </a:lnTo>
                  <a:lnTo>
                    <a:pt x="577" y="1291"/>
                  </a:lnTo>
                  <a:lnTo>
                    <a:pt x="529" y="1324"/>
                  </a:lnTo>
                  <a:lnTo>
                    <a:pt x="479" y="1363"/>
                  </a:lnTo>
                  <a:lnTo>
                    <a:pt x="419" y="1400"/>
                  </a:lnTo>
                  <a:lnTo>
                    <a:pt x="365" y="1425"/>
                  </a:lnTo>
                  <a:lnTo>
                    <a:pt x="300" y="1450"/>
                  </a:lnTo>
                  <a:lnTo>
                    <a:pt x="240" y="1472"/>
                  </a:lnTo>
                  <a:lnTo>
                    <a:pt x="177" y="1494"/>
                  </a:lnTo>
                  <a:lnTo>
                    <a:pt x="107" y="1515"/>
                  </a:lnTo>
                  <a:lnTo>
                    <a:pt x="0" y="1544"/>
                  </a:lnTo>
                </a:path>
              </a:pathLst>
            </a:custGeom>
            <a:solidFill>
              <a:schemeClr val="accent5">
                <a:lumMod val="75000"/>
              </a:schemeClr>
            </a:solidFill>
            <a:ln w="9525" cap="rnd">
              <a:noFill/>
              <a:round/>
            </a:ln>
            <a:effectLst/>
          </p:spPr>
          <p:txBody>
            <a:bodyPr/>
            <a:lstStyle/>
            <a:p>
              <a:pPr>
                <a:defRPr/>
              </a:pPr>
              <a:endParaRPr lang="zh-CN" altLang="en-US" sz="1830" b="1">
                <a:solidFill>
                  <a:schemeClr val="dk1"/>
                </a:solidFill>
                <a:latin typeface="微软雅黑" panose="020B0503020204020204" pitchFamily="34" charset="-122"/>
                <a:ea typeface="微软雅黑" panose="020B0503020204020204" pitchFamily="34" charset="-122"/>
              </a:endParaRPr>
            </a:p>
          </p:txBody>
        </p:sp>
        <p:sp>
          <p:nvSpPr>
            <p:cNvPr id="25" name="Freeform 4"/>
            <p:cNvSpPr/>
            <p:nvPr>
              <p:custDataLst>
                <p:tags r:id="rId13"/>
              </p:custDataLst>
            </p:nvPr>
          </p:nvSpPr>
          <p:spPr bwMode="gray">
            <a:xfrm>
              <a:off x="11101" y="4170"/>
              <a:ext cx="1420" cy="658"/>
            </a:xfrm>
            <a:custGeom>
              <a:avLst/>
              <a:gdLst/>
              <a:ahLst/>
              <a:cxnLst>
                <a:cxn ang="0">
                  <a:pos x="115" y="0"/>
                </a:cxn>
                <a:cxn ang="0">
                  <a:pos x="237" y="0"/>
                </a:cxn>
                <a:cxn ang="0">
                  <a:pos x="364" y="11"/>
                </a:cxn>
                <a:cxn ang="0">
                  <a:pos x="484" y="40"/>
                </a:cxn>
                <a:cxn ang="0">
                  <a:pos x="624" y="83"/>
                </a:cxn>
                <a:cxn ang="0">
                  <a:pos x="754" y="141"/>
                </a:cxn>
                <a:cxn ang="0">
                  <a:pos x="894" y="224"/>
                </a:cxn>
                <a:cxn ang="0">
                  <a:pos x="1016" y="311"/>
                </a:cxn>
                <a:cxn ang="0">
                  <a:pos x="1136" y="397"/>
                </a:cxn>
                <a:cxn ang="0">
                  <a:pos x="1256" y="495"/>
                </a:cxn>
                <a:cxn ang="0">
                  <a:pos x="1368" y="603"/>
                </a:cxn>
                <a:cxn ang="0">
                  <a:pos x="1475" y="726"/>
                </a:cxn>
                <a:cxn ang="0">
                  <a:pos x="1565" y="853"/>
                </a:cxn>
                <a:cxn ang="0">
                  <a:pos x="1625" y="968"/>
                </a:cxn>
                <a:cxn ang="0">
                  <a:pos x="2000" y="932"/>
                </a:cxn>
                <a:cxn ang="0">
                  <a:pos x="1872" y="1012"/>
                </a:cxn>
                <a:cxn ang="0">
                  <a:pos x="1782" y="1077"/>
                </a:cxn>
                <a:cxn ang="0">
                  <a:pos x="1710" y="1145"/>
                </a:cxn>
                <a:cxn ang="0">
                  <a:pos x="1638" y="1229"/>
                </a:cxn>
                <a:cxn ang="0">
                  <a:pos x="1555" y="1337"/>
                </a:cxn>
                <a:cxn ang="0">
                  <a:pos x="1475" y="1445"/>
                </a:cxn>
                <a:cxn ang="0">
                  <a:pos x="1408" y="1474"/>
                </a:cxn>
                <a:cxn ang="0">
                  <a:pos x="1338" y="1424"/>
                </a:cxn>
                <a:cxn ang="0">
                  <a:pos x="1253" y="1373"/>
                </a:cxn>
                <a:cxn ang="0">
                  <a:pos x="1173" y="1337"/>
                </a:cxn>
                <a:cxn ang="0">
                  <a:pos x="1083" y="1301"/>
                </a:cxn>
                <a:cxn ang="0">
                  <a:pos x="991" y="1265"/>
                </a:cxn>
                <a:cxn ang="0">
                  <a:pos x="904" y="1239"/>
                </a:cxn>
                <a:cxn ang="0">
                  <a:pos x="819" y="1211"/>
                </a:cxn>
                <a:cxn ang="0">
                  <a:pos x="704" y="1185"/>
                </a:cxn>
                <a:cxn ang="0">
                  <a:pos x="1123" y="986"/>
                </a:cxn>
                <a:cxn ang="0">
                  <a:pos x="1024" y="799"/>
                </a:cxn>
                <a:cxn ang="0">
                  <a:pos x="949" y="690"/>
                </a:cxn>
                <a:cxn ang="0">
                  <a:pos x="841" y="542"/>
                </a:cxn>
                <a:cxn ang="0">
                  <a:pos x="746" y="430"/>
                </a:cxn>
                <a:cxn ang="0">
                  <a:pos x="672" y="343"/>
                </a:cxn>
                <a:cxn ang="0">
                  <a:pos x="579" y="257"/>
                </a:cxn>
                <a:cxn ang="0">
                  <a:pos x="482" y="184"/>
                </a:cxn>
                <a:cxn ang="0">
                  <a:pos x="364" y="126"/>
                </a:cxn>
                <a:cxn ang="0">
                  <a:pos x="242" y="83"/>
                </a:cxn>
                <a:cxn ang="0">
                  <a:pos x="110" y="43"/>
                </a:cxn>
              </a:cxnLst>
              <a:rect l="0" t="0" r="r" b="b"/>
              <a:pathLst>
                <a:path w="2063" h="1497">
                  <a:moveTo>
                    <a:pt x="0" y="11"/>
                  </a:moveTo>
                  <a:lnTo>
                    <a:pt x="115" y="0"/>
                  </a:lnTo>
                  <a:lnTo>
                    <a:pt x="170" y="0"/>
                  </a:lnTo>
                  <a:lnTo>
                    <a:pt x="237" y="0"/>
                  </a:lnTo>
                  <a:lnTo>
                    <a:pt x="302" y="7"/>
                  </a:lnTo>
                  <a:lnTo>
                    <a:pt x="364" y="11"/>
                  </a:lnTo>
                  <a:lnTo>
                    <a:pt x="429" y="22"/>
                  </a:lnTo>
                  <a:lnTo>
                    <a:pt x="484" y="40"/>
                  </a:lnTo>
                  <a:lnTo>
                    <a:pt x="549" y="54"/>
                  </a:lnTo>
                  <a:lnTo>
                    <a:pt x="624" y="83"/>
                  </a:lnTo>
                  <a:lnTo>
                    <a:pt x="691" y="116"/>
                  </a:lnTo>
                  <a:lnTo>
                    <a:pt x="754" y="141"/>
                  </a:lnTo>
                  <a:lnTo>
                    <a:pt x="826" y="181"/>
                  </a:lnTo>
                  <a:lnTo>
                    <a:pt x="894" y="224"/>
                  </a:lnTo>
                  <a:lnTo>
                    <a:pt x="961" y="267"/>
                  </a:lnTo>
                  <a:lnTo>
                    <a:pt x="1016" y="311"/>
                  </a:lnTo>
                  <a:lnTo>
                    <a:pt x="1081" y="354"/>
                  </a:lnTo>
                  <a:lnTo>
                    <a:pt x="1136" y="397"/>
                  </a:lnTo>
                  <a:lnTo>
                    <a:pt x="1196" y="444"/>
                  </a:lnTo>
                  <a:lnTo>
                    <a:pt x="1256" y="495"/>
                  </a:lnTo>
                  <a:lnTo>
                    <a:pt x="1316" y="553"/>
                  </a:lnTo>
                  <a:lnTo>
                    <a:pt x="1368" y="603"/>
                  </a:lnTo>
                  <a:lnTo>
                    <a:pt x="1423" y="669"/>
                  </a:lnTo>
                  <a:lnTo>
                    <a:pt x="1475" y="726"/>
                  </a:lnTo>
                  <a:lnTo>
                    <a:pt x="1525" y="788"/>
                  </a:lnTo>
                  <a:lnTo>
                    <a:pt x="1565" y="853"/>
                  </a:lnTo>
                  <a:lnTo>
                    <a:pt x="1600" y="911"/>
                  </a:lnTo>
                  <a:lnTo>
                    <a:pt x="1625" y="968"/>
                  </a:lnTo>
                  <a:lnTo>
                    <a:pt x="2062" y="889"/>
                  </a:lnTo>
                  <a:lnTo>
                    <a:pt x="2000" y="932"/>
                  </a:lnTo>
                  <a:lnTo>
                    <a:pt x="1930" y="976"/>
                  </a:lnTo>
                  <a:lnTo>
                    <a:pt x="1872" y="1012"/>
                  </a:lnTo>
                  <a:lnTo>
                    <a:pt x="1830" y="1041"/>
                  </a:lnTo>
                  <a:lnTo>
                    <a:pt x="1782" y="1077"/>
                  </a:lnTo>
                  <a:lnTo>
                    <a:pt x="1745" y="1109"/>
                  </a:lnTo>
                  <a:lnTo>
                    <a:pt x="1710" y="1145"/>
                  </a:lnTo>
                  <a:lnTo>
                    <a:pt x="1673" y="1189"/>
                  </a:lnTo>
                  <a:lnTo>
                    <a:pt x="1638" y="1229"/>
                  </a:lnTo>
                  <a:lnTo>
                    <a:pt x="1595" y="1283"/>
                  </a:lnTo>
                  <a:lnTo>
                    <a:pt x="1555" y="1337"/>
                  </a:lnTo>
                  <a:lnTo>
                    <a:pt x="1518" y="1384"/>
                  </a:lnTo>
                  <a:lnTo>
                    <a:pt x="1475" y="1445"/>
                  </a:lnTo>
                  <a:lnTo>
                    <a:pt x="1443" y="1496"/>
                  </a:lnTo>
                  <a:lnTo>
                    <a:pt x="1408" y="1474"/>
                  </a:lnTo>
                  <a:lnTo>
                    <a:pt x="1375" y="1445"/>
                  </a:lnTo>
                  <a:lnTo>
                    <a:pt x="1338" y="1424"/>
                  </a:lnTo>
                  <a:lnTo>
                    <a:pt x="1296" y="1398"/>
                  </a:lnTo>
                  <a:lnTo>
                    <a:pt x="1253" y="1373"/>
                  </a:lnTo>
                  <a:lnTo>
                    <a:pt x="1213" y="1351"/>
                  </a:lnTo>
                  <a:lnTo>
                    <a:pt x="1173" y="1337"/>
                  </a:lnTo>
                  <a:lnTo>
                    <a:pt x="1131" y="1315"/>
                  </a:lnTo>
                  <a:lnTo>
                    <a:pt x="1083" y="1301"/>
                  </a:lnTo>
                  <a:lnTo>
                    <a:pt x="1036" y="1283"/>
                  </a:lnTo>
                  <a:lnTo>
                    <a:pt x="991" y="1265"/>
                  </a:lnTo>
                  <a:lnTo>
                    <a:pt x="949" y="1250"/>
                  </a:lnTo>
                  <a:lnTo>
                    <a:pt x="904" y="1239"/>
                  </a:lnTo>
                  <a:lnTo>
                    <a:pt x="859" y="1225"/>
                  </a:lnTo>
                  <a:lnTo>
                    <a:pt x="819" y="1211"/>
                  </a:lnTo>
                  <a:lnTo>
                    <a:pt x="769" y="1196"/>
                  </a:lnTo>
                  <a:lnTo>
                    <a:pt x="704" y="1185"/>
                  </a:lnTo>
                  <a:lnTo>
                    <a:pt x="1153" y="1073"/>
                  </a:lnTo>
                  <a:lnTo>
                    <a:pt x="1123" y="986"/>
                  </a:lnTo>
                  <a:lnTo>
                    <a:pt x="1088" y="921"/>
                  </a:lnTo>
                  <a:lnTo>
                    <a:pt x="1024" y="799"/>
                  </a:lnTo>
                  <a:lnTo>
                    <a:pt x="986" y="744"/>
                  </a:lnTo>
                  <a:lnTo>
                    <a:pt x="949" y="690"/>
                  </a:lnTo>
                  <a:lnTo>
                    <a:pt x="881" y="596"/>
                  </a:lnTo>
                  <a:lnTo>
                    <a:pt x="841" y="542"/>
                  </a:lnTo>
                  <a:lnTo>
                    <a:pt x="791" y="477"/>
                  </a:lnTo>
                  <a:lnTo>
                    <a:pt x="746" y="430"/>
                  </a:lnTo>
                  <a:lnTo>
                    <a:pt x="709" y="387"/>
                  </a:lnTo>
                  <a:lnTo>
                    <a:pt x="672" y="343"/>
                  </a:lnTo>
                  <a:lnTo>
                    <a:pt x="627" y="300"/>
                  </a:lnTo>
                  <a:lnTo>
                    <a:pt x="579" y="257"/>
                  </a:lnTo>
                  <a:lnTo>
                    <a:pt x="529" y="224"/>
                  </a:lnTo>
                  <a:lnTo>
                    <a:pt x="482" y="184"/>
                  </a:lnTo>
                  <a:lnTo>
                    <a:pt x="422" y="152"/>
                  </a:lnTo>
                  <a:lnTo>
                    <a:pt x="364" y="126"/>
                  </a:lnTo>
                  <a:lnTo>
                    <a:pt x="302" y="105"/>
                  </a:lnTo>
                  <a:lnTo>
                    <a:pt x="242" y="83"/>
                  </a:lnTo>
                  <a:lnTo>
                    <a:pt x="177" y="61"/>
                  </a:lnTo>
                  <a:lnTo>
                    <a:pt x="110" y="43"/>
                  </a:lnTo>
                  <a:lnTo>
                    <a:pt x="0" y="11"/>
                  </a:lnTo>
                </a:path>
              </a:pathLst>
            </a:custGeom>
            <a:solidFill>
              <a:schemeClr val="accent5">
                <a:lumMod val="75000"/>
              </a:schemeClr>
            </a:solidFill>
            <a:ln w="9525" cap="rnd">
              <a:noFill/>
              <a:round/>
            </a:ln>
            <a:effectLst/>
          </p:spPr>
          <p:txBody>
            <a:bodyPr/>
            <a:lstStyle/>
            <a:p>
              <a:pPr>
                <a:defRPr/>
              </a:pPr>
              <a:endParaRPr lang="zh-CN" altLang="en-US" sz="1830" b="1">
                <a:solidFill>
                  <a:schemeClr val="dk1"/>
                </a:solidFill>
                <a:latin typeface="微软雅黑" panose="020B0503020204020204" pitchFamily="34" charset="-122"/>
                <a:ea typeface="微软雅黑" panose="020B0503020204020204" pitchFamily="34" charset="-122"/>
              </a:endParaRPr>
            </a:p>
          </p:txBody>
        </p:sp>
        <p:sp>
          <p:nvSpPr>
            <p:cNvPr id="26" name="Freeform 5"/>
            <p:cNvSpPr/>
            <p:nvPr>
              <p:custDataLst>
                <p:tags r:id="rId14"/>
              </p:custDataLst>
            </p:nvPr>
          </p:nvSpPr>
          <p:spPr bwMode="gray">
            <a:xfrm>
              <a:off x="8660" y="4119"/>
              <a:ext cx="1419" cy="684"/>
            </a:xfrm>
            <a:custGeom>
              <a:avLst/>
              <a:gdLst/>
              <a:ahLst/>
              <a:cxnLst>
                <a:cxn ang="0">
                  <a:pos x="1947" y="0"/>
                </a:cxn>
                <a:cxn ang="0">
                  <a:pos x="1825" y="0"/>
                </a:cxn>
                <a:cxn ang="0">
                  <a:pos x="1698" y="11"/>
                </a:cxn>
                <a:cxn ang="0">
                  <a:pos x="1578" y="40"/>
                </a:cxn>
                <a:cxn ang="0">
                  <a:pos x="1438" y="83"/>
                </a:cxn>
                <a:cxn ang="0">
                  <a:pos x="1308" y="148"/>
                </a:cxn>
                <a:cxn ang="0">
                  <a:pos x="1168" y="231"/>
                </a:cxn>
                <a:cxn ang="0">
                  <a:pos x="1046" y="322"/>
                </a:cxn>
                <a:cxn ang="0">
                  <a:pos x="926" y="412"/>
                </a:cxn>
                <a:cxn ang="0">
                  <a:pos x="806" y="514"/>
                </a:cxn>
                <a:cxn ang="0">
                  <a:pos x="694" y="629"/>
                </a:cxn>
                <a:cxn ang="0">
                  <a:pos x="587" y="759"/>
                </a:cxn>
                <a:cxn ang="0">
                  <a:pos x="497" y="893"/>
                </a:cxn>
                <a:cxn ang="0">
                  <a:pos x="437" y="1013"/>
                </a:cxn>
                <a:cxn ang="0">
                  <a:pos x="70" y="973"/>
                </a:cxn>
                <a:cxn ang="0">
                  <a:pos x="185" y="1052"/>
                </a:cxn>
                <a:cxn ang="0">
                  <a:pos x="275" y="1128"/>
                </a:cxn>
                <a:cxn ang="0">
                  <a:pos x="349" y="1201"/>
                </a:cxn>
                <a:cxn ang="0">
                  <a:pos x="424" y="1284"/>
                </a:cxn>
                <a:cxn ang="0">
                  <a:pos x="512" y="1392"/>
                </a:cxn>
                <a:cxn ang="0">
                  <a:pos x="589" y="1504"/>
                </a:cxn>
                <a:cxn ang="0">
                  <a:pos x="654" y="1537"/>
                </a:cxn>
                <a:cxn ang="0">
                  <a:pos x="724" y="1486"/>
                </a:cxn>
                <a:cxn ang="0">
                  <a:pos x="809" y="1432"/>
                </a:cxn>
                <a:cxn ang="0">
                  <a:pos x="889" y="1396"/>
                </a:cxn>
                <a:cxn ang="0">
                  <a:pos x="979" y="1356"/>
                </a:cxn>
                <a:cxn ang="0">
                  <a:pos x="1071" y="1320"/>
                </a:cxn>
                <a:cxn ang="0">
                  <a:pos x="1158" y="1291"/>
                </a:cxn>
                <a:cxn ang="0">
                  <a:pos x="1243" y="1266"/>
                </a:cxn>
                <a:cxn ang="0">
                  <a:pos x="1356" y="1237"/>
                </a:cxn>
                <a:cxn ang="0">
                  <a:pos x="939" y="1027"/>
                </a:cxn>
                <a:cxn ang="0">
                  <a:pos x="1038" y="835"/>
                </a:cxn>
                <a:cxn ang="0">
                  <a:pos x="1113" y="720"/>
                </a:cxn>
                <a:cxn ang="0">
                  <a:pos x="1221" y="568"/>
                </a:cxn>
                <a:cxn ang="0">
                  <a:pos x="1316" y="448"/>
                </a:cxn>
                <a:cxn ang="0">
                  <a:pos x="1390" y="358"/>
                </a:cxn>
                <a:cxn ang="0">
                  <a:pos x="1483" y="268"/>
                </a:cxn>
                <a:cxn ang="0">
                  <a:pos x="1580" y="192"/>
                </a:cxn>
                <a:cxn ang="0">
                  <a:pos x="1698" y="130"/>
                </a:cxn>
                <a:cxn ang="0">
                  <a:pos x="1820" y="83"/>
                </a:cxn>
                <a:cxn ang="0">
                  <a:pos x="1952" y="43"/>
                </a:cxn>
              </a:cxnLst>
              <a:rect l="0" t="0" r="r" b="b"/>
              <a:pathLst>
                <a:path w="2063" h="1556">
                  <a:moveTo>
                    <a:pt x="2062" y="11"/>
                  </a:moveTo>
                  <a:lnTo>
                    <a:pt x="1947" y="0"/>
                  </a:lnTo>
                  <a:lnTo>
                    <a:pt x="1892" y="0"/>
                  </a:lnTo>
                  <a:lnTo>
                    <a:pt x="1825" y="0"/>
                  </a:lnTo>
                  <a:lnTo>
                    <a:pt x="1760" y="7"/>
                  </a:lnTo>
                  <a:lnTo>
                    <a:pt x="1698" y="11"/>
                  </a:lnTo>
                  <a:lnTo>
                    <a:pt x="1633" y="22"/>
                  </a:lnTo>
                  <a:lnTo>
                    <a:pt x="1578" y="40"/>
                  </a:lnTo>
                  <a:lnTo>
                    <a:pt x="1513" y="58"/>
                  </a:lnTo>
                  <a:lnTo>
                    <a:pt x="1438" y="83"/>
                  </a:lnTo>
                  <a:lnTo>
                    <a:pt x="1371" y="119"/>
                  </a:lnTo>
                  <a:lnTo>
                    <a:pt x="1308" y="148"/>
                  </a:lnTo>
                  <a:lnTo>
                    <a:pt x="1236" y="188"/>
                  </a:lnTo>
                  <a:lnTo>
                    <a:pt x="1168" y="231"/>
                  </a:lnTo>
                  <a:lnTo>
                    <a:pt x="1101" y="278"/>
                  </a:lnTo>
                  <a:lnTo>
                    <a:pt x="1046" y="322"/>
                  </a:lnTo>
                  <a:lnTo>
                    <a:pt x="981" y="369"/>
                  </a:lnTo>
                  <a:lnTo>
                    <a:pt x="926" y="412"/>
                  </a:lnTo>
                  <a:lnTo>
                    <a:pt x="866" y="463"/>
                  </a:lnTo>
                  <a:lnTo>
                    <a:pt x="806" y="514"/>
                  </a:lnTo>
                  <a:lnTo>
                    <a:pt x="746" y="579"/>
                  </a:lnTo>
                  <a:lnTo>
                    <a:pt x="694" y="629"/>
                  </a:lnTo>
                  <a:lnTo>
                    <a:pt x="639" y="698"/>
                  </a:lnTo>
                  <a:lnTo>
                    <a:pt x="587" y="759"/>
                  </a:lnTo>
                  <a:lnTo>
                    <a:pt x="537" y="825"/>
                  </a:lnTo>
                  <a:lnTo>
                    <a:pt x="497" y="893"/>
                  </a:lnTo>
                  <a:lnTo>
                    <a:pt x="462" y="947"/>
                  </a:lnTo>
                  <a:lnTo>
                    <a:pt x="437" y="1013"/>
                  </a:lnTo>
                  <a:lnTo>
                    <a:pt x="0" y="929"/>
                  </a:lnTo>
                  <a:lnTo>
                    <a:pt x="70" y="973"/>
                  </a:lnTo>
                  <a:lnTo>
                    <a:pt x="122" y="1013"/>
                  </a:lnTo>
                  <a:lnTo>
                    <a:pt x="185" y="1052"/>
                  </a:lnTo>
                  <a:lnTo>
                    <a:pt x="232" y="1092"/>
                  </a:lnTo>
                  <a:lnTo>
                    <a:pt x="275" y="1128"/>
                  </a:lnTo>
                  <a:lnTo>
                    <a:pt x="312" y="1157"/>
                  </a:lnTo>
                  <a:lnTo>
                    <a:pt x="349" y="1201"/>
                  </a:lnTo>
                  <a:lnTo>
                    <a:pt x="384" y="1240"/>
                  </a:lnTo>
                  <a:lnTo>
                    <a:pt x="424" y="1284"/>
                  </a:lnTo>
                  <a:lnTo>
                    <a:pt x="467" y="1338"/>
                  </a:lnTo>
                  <a:lnTo>
                    <a:pt x="512" y="1392"/>
                  </a:lnTo>
                  <a:lnTo>
                    <a:pt x="549" y="1447"/>
                  </a:lnTo>
                  <a:lnTo>
                    <a:pt x="589" y="1504"/>
                  </a:lnTo>
                  <a:lnTo>
                    <a:pt x="619" y="1555"/>
                  </a:lnTo>
                  <a:lnTo>
                    <a:pt x="654" y="1537"/>
                  </a:lnTo>
                  <a:lnTo>
                    <a:pt x="687" y="1508"/>
                  </a:lnTo>
                  <a:lnTo>
                    <a:pt x="724" y="1486"/>
                  </a:lnTo>
                  <a:lnTo>
                    <a:pt x="766" y="1457"/>
                  </a:lnTo>
                  <a:lnTo>
                    <a:pt x="809" y="1432"/>
                  </a:lnTo>
                  <a:lnTo>
                    <a:pt x="849" y="1410"/>
                  </a:lnTo>
                  <a:lnTo>
                    <a:pt x="889" y="1396"/>
                  </a:lnTo>
                  <a:lnTo>
                    <a:pt x="931" y="1374"/>
                  </a:lnTo>
                  <a:lnTo>
                    <a:pt x="979" y="1356"/>
                  </a:lnTo>
                  <a:lnTo>
                    <a:pt x="1026" y="1338"/>
                  </a:lnTo>
                  <a:lnTo>
                    <a:pt x="1071" y="1320"/>
                  </a:lnTo>
                  <a:lnTo>
                    <a:pt x="1113" y="1305"/>
                  </a:lnTo>
                  <a:lnTo>
                    <a:pt x="1158" y="1291"/>
                  </a:lnTo>
                  <a:lnTo>
                    <a:pt x="1203" y="1277"/>
                  </a:lnTo>
                  <a:lnTo>
                    <a:pt x="1243" y="1266"/>
                  </a:lnTo>
                  <a:lnTo>
                    <a:pt x="1293" y="1248"/>
                  </a:lnTo>
                  <a:lnTo>
                    <a:pt x="1356" y="1237"/>
                  </a:lnTo>
                  <a:lnTo>
                    <a:pt x="909" y="1117"/>
                  </a:lnTo>
                  <a:lnTo>
                    <a:pt x="939" y="1027"/>
                  </a:lnTo>
                  <a:lnTo>
                    <a:pt x="974" y="962"/>
                  </a:lnTo>
                  <a:lnTo>
                    <a:pt x="1038" y="835"/>
                  </a:lnTo>
                  <a:lnTo>
                    <a:pt x="1076" y="774"/>
                  </a:lnTo>
                  <a:lnTo>
                    <a:pt x="1113" y="720"/>
                  </a:lnTo>
                  <a:lnTo>
                    <a:pt x="1181" y="622"/>
                  </a:lnTo>
                  <a:lnTo>
                    <a:pt x="1221" y="568"/>
                  </a:lnTo>
                  <a:lnTo>
                    <a:pt x="1271" y="499"/>
                  </a:lnTo>
                  <a:lnTo>
                    <a:pt x="1316" y="448"/>
                  </a:lnTo>
                  <a:lnTo>
                    <a:pt x="1353" y="401"/>
                  </a:lnTo>
                  <a:lnTo>
                    <a:pt x="1390" y="358"/>
                  </a:lnTo>
                  <a:lnTo>
                    <a:pt x="1435" y="311"/>
                  </a:lnTo>
                  <a:lnTo>
                    <a:pt x="1483" y="268"/>
                  </a:lnTo>
                  <a:lnTo>
                    <a:pt x="1533" y="231"/>
                  </a:lnTo>
                  <a:lnTo>
                    <a:pt x="1580" y="192"/>
                  </a:lnTo>
                  <a:lnTo>
                    <a:pt x="1640" y="159"/>
                  </a:lnTo>
                  <a:lnTo>
                    <a:pt x="1698" y="130"/>
                  </a:lnTo>
                  <a:lnTo>
                    <a:pt x="1760" y="108"/>
                  </a:lnTo>
                  <a:lnTo>
                    <a:pt x="1820" y="83"/>
                  </a:lnTo>
                  <a:lnTo>
                    <a:pt x="1885" y="61"/>
                  </a:lnTo>
                  <a:lnTo>
                    <a:pt x="1952" y="43"/>
                  </a:lnTo>
                  <a:lnTo>
                    <a:pt x="2062" y="11"/>
                  </a:lnTo>
                </a:path>
              </a:pathLst>
            </a:custGeom>
            <a:solidFill>
              <a:schemeClr val="accent5">
                <a:lumMod val="75000"/>
              </a:schemeClr>
            </a:solidFill>
            <a:ln w="9525" cap="rnd">
              <a:noFill/>
              <a:round/>
            </a:ln>
            <a:effectLst/>
          </p:spPr>
          <p:txBody>
            <a:bodyPr/>
            <a:lstStyle/>
            <a:p>
              <a:pPr>
                <a:defRPr/>
              </a:pPr>
              <a:endParaRPr lang="zh-CN" altLang="en-US" sz="1830" b="1">
                <a:solidFill>
                  <a:schemeClr val="dk1"/>
                </a:solidFill>
                <a:latin typeface="微软雅黑" panose="020B0503020204020204" pitchFamily="34" charset="-122"/>
                <a:ea typeface="微软雅黑" panose="020B0503020204020204" pitchFamily="34" charset="-122"/>
              </a:endParaRPr>
            </a:p>
          </p:txBody>
        </p:sp>
        <p:sp>
          <p:nvSpPr>
            <p:cNvPr id="27" name="Freeform 6"/>
            <p:cNvSpPr/>
            <p:nvPr>
              <p:custDataLst>
                <p:tags r:id="rId15"/>
              </p:custDataLst>
            </p:nvPr>
          </p:nvSpPr>
          <p:spPr bwMode="gray">
            <a:xfrm>
              <a:off x="8663" y="2884"/>
              <a:ext cx="1420" cy="658"/>
            </a:xfrm>
            <a:custGeom>
              <a:avLst/>
              <a:gdLst/>
              <a:ahLst/>
              <a:cxnLst>
                <a:cxn ang="0">
                  <a:pos x="1945" y="1496"/>
                </a:cxn>
                <a:cxn ang="0">
                  <a:pos x="1823" y="1496"/>
                </a:cxn>
                <a:cxn ang="0">
                  <a:pos x="1695" y="1482"/>
                </a:cxn>
                <a:cxn ang="0">
                  <a:pos x="1576" y="1456"/>
                </a:cxn>
                <a:cxn ang="0">
                  <a:pos x="1438" y="1413"/>
                </a:cxn>
                <a:cxn ang="0">
                  <a:pos x="1306" y="1355"/>
                </a:cxn>
                <a:cxn ang="0">
                  <a:pos x="1169" y="1272"/>
                </a:cxn>
                <a:cxn ang="0">
                  <a:pos x="1044" y="1185"/>
                </a:cxn>
                <a:cxn ang="0">
                  <a:pos x="926" y="1099"/>
                </a:cxn>
                <a:cxn ang="0">
                  <a:pos x="807" y="1001"/>
                </a:cxn>
                <a:cxn ang="0">
                  <a:pos x="694" y="893"/>
                </a:cxn>
                <a:cxn ang="0">
                  <a:pos x="584" y="770"/>
                </a:cxn>
                <a:cxn ang="0">
                  <a:pos x="494" y="643"/>
                </a:cxn>
                <a:cxn ang="0">
                  <a:pos x="434" y="528"/>
                </a:cxn>
                <a:cxn ang="0">
                  <a:pos x="60" y="564"/>
                </a:cxn>
                <a:cxn ang="0">
                  <a:pos x="187" y="484"/>
                </a:cxn>
                <a:cxn ang="0">
                  <a:pos x="277" y="419"/>
                </a:cxn>
                <a:cxn ang="0">
                  <a:pos x="352" y="351"/>
                </a:cxn>
                <a:cxn ang="0">
                  <a:pos x="422" y="267"/>
                </a:cxn>
                <a:cxn ang="0">
                  <a:pos x="507" y="159"/>
                </a:cxn>
                <a:cxn ang="0">
                  <a:pos x="587" y="54"/>
                </a:cxn>
                <a:cxn ang="0">
                  <a:pos x="652" y="22"/>
                </a:cxn>
                <a:cxn ang="0">
                  <a:pos x="722" y="72"/>
                </a:cxn>
                <a:cxn ang="0">
                  <a:pos x="809" y="123"/>
                </a:cxn>
                <a:cxn ang="0">
                  <a:pos x="886" y="159"/>
                </a:cxn>
                <a:cxn ang="0">
                  <a:pos x="979" y="195"/>
                </a:cxn>
                <a:cxn ang="0">
                  <a:pos x="1069" y="231"/>
                </a:cxn>
                <a:cxn ang="0">
                  <a:pos x="1159" y="257"/>
                </a:cxn>
                <a:cxn ang="0">
                  <a:pos x="1243" y="285"/>
                </a:cxn>
                <a:cxn ang="0">
                  <a:pos x="1358" y="311"/>
                </a:cxn>
                <a:cxn ang="0">
                  <a:pos x="936" y="510"/>
                </a:cxn>
                <a:cxn ang="0">
                  <a:pos x="1036" y="697"/>
                </a:cxn>
                <a:cxn ang="0">
                  <a:pos x="1111" y="806"/>
                </a:cxn>
                <a:cxn ang="0">
                  <a:pos x="1221" y="954"/>
                </a:cxn>
                <a:cxn ang="0">
                  <a:pos x="1313" y="1066"/>
                </a:cxn>
                <a:cxn ang="0">
                  <a:pos x="1388" y="1153"/>
                </a:cxn>
                <a:cxn ang="0">
                  <a:pos x="1483" y="1239"/>
                </a:cxn>
                <a:cxn ang="0">
                  <a:pos x="1581" y="1312"/>
                </a:cxn>
                <a:cxn ang="0">
                  <a:pos x="1695" y="1370"/>
                </a:cxn>
                <a:cxn ang="0">
                  <a:pos x="1820" y="1413"/>
                </a:cxn>
                <a:cxn ang="0">
                  <a:pos x="1950" y="1453"/>
                </a:cxn>
              </a:cxnLst>
              <a:rect l="0" t="0" r="r" b="b"/>
              <a:pathLst>
                <a:path w="2061" h="1497">
                  <a:moveTo>
                    <a:pt x="2060" y="1482"/>
                  </a:moveTo>
                  <a:lnTo>
                    <a:pt x="1945" y="1496"/>
                  </a:lnTo>
                  <a:lnTo>
                    <a:pt x="1890" y="1496"/>
                  </a:lnTo>
                  <a:lnTo>
                    <a:pt x="1823" y="1496"/>
                  </a:lnTo>
                  <a:lnTo>
                    <a:pt x="1760" y="1489"/>
                  </a:lnTo>
                  <a:lnTo>
                    <a:pt x="1695" y="1482"/>
                  </a:lnTo>
                  <a:lnTo>
                    <a:pt x="1633" y="1471"/>
                  </a:lnTo>
                  <a:lnTo>
                    <a:pt x="1576" y="1456"/>
                  </a:lnTo>
                  <a:lnTo>
                    <a:pt x="1513" y="1442"/>
                  </a:lnTo>
                  <a:lnTo>
                    <a:pt x="1438" y="1413"/>
                  </a:lnTo>
                  <a:lnTo>
                    <a:pt x="1371" y="1380"/>
                  </a:lnTo>
                  <a:lnTo>
                    <a:pt x="1306" y="1355"/>
                  </a:lnTo>
                  <a:lnTo>
                    <a:pt x="1236" y="1315"/>
                  </a:lnTo>
                  <a:lnTo>
                    <a:pt x="1169" y="1272"/>
                  </a:lnTo>
                  <a:lnTo>
                    <a:pt x="1101" y="1229"/>
                  </a:lnTo>
                  <a:lnTo>
                    <a:pt x="1044" y="1185"/>
                  </a:lnTo>
                  <a:lnTo>
                    <a:pt x="981" y="1142"/>
                  </a:lnTo>
                  <a:lnTo>
                    <a:pt x="926" y="1099"/>
                  </a:lnTo>
                  <a:lnTo>
                    <a:pt x="866" y="1052"/>
                  </a:lnTo>
                  <a:lnTo>
                    <a:pt x="807" y="1001"/>
                  </a:lnTo>
                  <a:lnTo>
                    <a:pt x="747" y="943"/>
                  </a:lnTo>
                  <a:lnTo>
                    <a:pt x="694" y="893"/>
                  </a:lnTo>
                  <a:lnTo>
                    <a:pt x="637" y="827"/>
                  </a:lnTo>
                  <a:lnTo>
                    <a:pt x="584" y="770"/>
                  </a:lnTo>
                  <a:lnTo>
                    <a:pt x="537" y="708"/>
                  </a:lnTo>
                  <a:lnTo>
                    <a:pt x="494" y="643"/>
                  </a:lnTo>
                  <a:lnTo>
                    <a:pt x="462" y="585"/>
                  </a:lnTo>
                  <a:lnTo>
                    <a:pt x="434" y="528"/>
                  </a:lnTo>
                  <a:lnTo>
                    <a:pt x="0" y="611"/>
                  </a:lnTo>
                  <a:lnTo>
                    <a:pt x="60" y="564"/>
                  </a:lnTo>
                  <a:lnTo>
                    <a:pt x="132" y="520"/>
                  </a:lnTo>
                  <a:lnTo>
                    <a:pt x="187" y="484"/>
                  </a:lnTo>
                  <a:lnTo>
                    <a:pt x="232" y="455"/>
                  </a:lnTo>
                  <a:lnTo>
                    <a:pt x="277" y="419"/>
                  </a:lnTo>
                  <a:lnTo>
                    <a:pt x="315" y="387"/>
                  </a:lnTo>
                  <a:lnTo>
                    <a:pt x="352" y="351"/>
                  </a:lnTo>
                  <a:lnTo>
                    <a:pt x="385" y="307"/>
                  </a:lnTo>
                  <a:lnTo>
                    <a:pt x="422" y="267"/>
                  </a:lnTo>
                  <a:lnTo>
                    <a:pt x="464" y="213"/>
                  </a:lnTo>
                  <a:lnTo>
                    <a:pt x="507" y="159"/>
                  </a:lnTo>
                  <a:lnTo>
                    <a:pt x="544" y="112"/>
                  </a:lnTo>
                  <a:lnTo>
                    <a:pt x="587" y="54"/>
                  </a:lnTo>
                  <a:lnTo>
                    <a:pt x="619" y="0"/>
                  </a:lnTo>
                  <a:lnTo>
                    <a:pt x="652" y="22"/>
                  </a:lnTo>
                  <a:lnTo>
                    <a:pt x="687" y="51"/>
                  </a:lnTo>
                  <a:lnTo>
                    <a:pt x="722" y="72"/>
                  </a:lnTo>
                  <a:lnTo>
                    <a:pt x="764" y="98"/>
                  </a:lnTo>
                  <a:lnTo>
                    <a:pt x="809" y="123"/>
                  </a:lnTo>
                  <a:lnTo>
                    <a:pt x="849" y="145"/>
                  </a:lnTo>
                  <a:lnTo>
                    <a:pt x="886" y="159"/>
                  </a:lnTo>
                  <a:lnTo>
                    <a:pt x="931" y="181"/>
                  </a:lnTo>
                  <a:lnTo>
                    <a:pt x="979" y="195"/>
                  </a:lnTo>
                  <a:lnTo>
                    <a:pt x="1026" y="213"/>
                  </a:lnTo>
                  <a:lnTo>
                    <a:pt x="1069" y="231"/>
                  </a:lnTo>
                  <a:lnTo>
                    <a:pt x="1111" y="246"/>
                  </a:lnTo>
                  <a:lnTo>
                    <a:pt x="1159" y="257"/>
                  </a:lnTo>
                  <a:lnTo>
                    <a:pt x="1201" y="271"/>
                  </a:lnTo>
                  <a:lnTo>
                    <a:pt x="1243" y="285"/>
                  </a:lnTo>
                  <a:lnTo>
                    <a:pt x="1291" y="300"/>
                  </a:lnTo>
                  <a:lnTo>
                    <a:pt x="1358" y="311"/>
                  </a:lnTo>
                  <a:lnTo>
                    <a:pt x="906" y="423"/>
                  </a:lnTo>
                  <a:lnTo>
                    <a:pt x="936" y="510"/>
                  </a:lnTo>
                  <a:lnTo>
                    <a:pt x="974" y="575"/>
                  </a:lnTo>
                  <a:lnTo>
                    <a:pt x="1036" y="697"/>
                  </a:lnTo>
                  <a:lnTo>
                    <a:pt x="1074" y="752"/>
                  </a:lnTo>
                  <a:lnTo>
                    <a:pt x="1111" y="806"/>
                  </a:lnTo>
                  <a:lnTo>
                    <a:pt x="1179" y="900"/>
                  </a:lnTo>
                  <a:lnTo>
                    <a:pt x="1221" y="954"/>
                  </a:lnTo>
                  <a:lnTo>
                    <a:pt x="1268" y="1019"/>
                  </a:lnTo>
                  <a:lnTo>
                    <a:pt x="1313" y="1066"/>
                  </a:lnTo>
                  <a:lnTo>
                    <a:pt x="1351" y="1109"/>
                  </a:lnTo>
                  <a:lnTo>
                    <a:pt x="1388" y="1153"/>
                  </a:lnTo>
                  <a:lnTo>
                    <a:pt x="1433" y="1196"/>
                  </a:lnTo>
                  <a:lnTo>
                    <a:pt x="1483" y="1239"/>
                  </a:lnTo>
                  <a:lnTo>
                    <a:pt x="1531" y="1272"/>
                  </a:lnTo>
                  <a:lnTo>
                    <a:pt x="1581" y="1312"/>
                  </a:lnTo>
                  <a:lnTo>
                    <a:pt x="1641" y="1344"/>
                  </a:lnTo>
                  <a:lnTo>
                    <a:pt x="1695" y="1370"/>
                  </a:lnTo>
                  <a:lnTo>
                    <a:pt x="1760" y="1391"/>
                  </a:lnTo>
                  <a:lnTo>
                    <a:pt x="1820" y="1413"/>
                  </a:lnTo>
                  <a:lnTo>
                    <a:pt x="1883" y="1435"/>
                  </a:lnTo>
                  <a:lnTo>
                    <a:pt x="1950" y="1453"/>
                  </a:lnTo>
                  <a:lnTo>
                    <a:pt x="2060" y="1482"/>
                  </a:lnTo>
                </a:path>
              </a:pathLst>
            </a:custGeom>
            <a:solidFill>
              <a:schemeClr val="accent5">
                <a:lumMod val="75000"/>
              </a:schemeClr>
            </a:solidFill>
            <a:ln w="9525" cap="rnd">
              <a:noFill/>
              <a:round/>
            </a:ln>
            <a:effectLst/>
          </p:spPr>
          <p:txBody>
            <a:bodyPr/>
            <a:lstStyle/>
            <a:p>
              <a:pPr>
                <a:defRPr/>
              </a:pPr>
              <a:endParaRPr lang="zh-CN" altLang="en-US" sz="1830" b="1">
                <a:solidFill>
                  <a:schemeClr val="dk1"/>
                </a:solidFill>
                <a:latin typeface="微软雅黑" panose="020B0503020204020204" pitchFamily="34" charset="-122"/>
                <a:ea typeface="微软雅黑" panose="020B0503020204020204" pitchFamily="34" charset="-122"/>
              </a:endParaRPr>
            </a:p>
          </p:txBody>
        </p:sp>
        <p:sp>
          <p:nvSpPr>
            <p:cNvPr id="29" name="AutoShape 7"/>
            <p:cNvSpPr>
              <a:spLocks noChangeArrowheads="1"/>
            </p:cNvSpPr>
            <p:nvPr>
              <p:custDataLst>
                <p:tags r:id="rId16"/>
              </p:custDataLst>
            </p:nvPr>
          </p:nvSpPr>
          <p:spPr bwMode="gray">
            <a:xfrm>
              <a:off x="9202" y="2922"/>
              <a:ext cx="2778" cy="1769"/>
            </a:xfrm>
            <a:prstGeom prst="roundRect">
              <a:avLst/>
            </a:prstGeom>
            <a:solidFill>
              <a:schemeClr val="accent3"/>
            </a:solidFill>
            <a:ln w="38100" cmpd="dbl">
              <a:noFill/>
              <a:miter lim="800000"/>
            </a:ln>
            <a:effectLst/>
          </p:spPr>
          <p:txBody>
            <a:bodyPr wrap="none" lIns="129473" tIns="64737" rIns="129473" bIns="64737" anchor="ctr"/>
            <a:lstStyle/>
            <a:p>
              <a:pPr algn="ctr" eaLnBrk="0" hangingPunct="0">
                <a:defRPr/>
              </a:pPr>
              <a:r>
                <a:rPr kumimoji="1" lang="zh-CN" altLang="en-US" sz="1830" b="1">
                  <a:solidFill>
                    <a:schemeClr val="lt1"/>
                  </a:solidFill>
                  <a:latin typeface="Times New Roman" panose="02020603050405020304" charset="0"/>
                  <a:ea typeface="微软雅黑" panose="020B0503020204020204" pitchFamily="34" charset="-122"/>
                </a:rPr>
                <a:t>成本</a:t>
              </a:r>
              <a:endParaRPr kumimoji="1" lang="zh-CN" altLang="en-US" sz="1830" b="1">
                <a:solidFill>
                  <a:schemeClr val="lt1"/>
                </a:solidFill>
                <a:latin typeface="Times New Roman" panose="02020603050405020304" charset="0"/>
                <a:ea typeface="微软雅黑" panose="020B0503020204020204" pitchFamily="34" charset="-122"/>
              </a:endParaRPr>
            </a:p>
          </p:txBody>
        </p:sp>
        <p:sp>
          <p:nvSpPr>
            <p:cNvPr id="34" name="AutoShape 8"/>
            <p:cNvSpPr>
              <a:spLocks noChangeArrowheads="1"/>
            </p:cNvSpPr>
            <p:nvPr>
              <p:custDataLst>
                <p:tags r:id="rId17"/>
              </p:custDataLst>
            </p:nvPr>
          </p:nvSpPr>
          <p:spPr bwMode="gray">
            <a:xfrm>
              <a:off x="7859" y="1916"/>
              <a:ext cx="2481" cy="844"/>
            </a:xfrm>
            <a:prstGeom prst="roundRect">
              <a:avLst>
                <a:gd name="adj" fmla="val 16667"/>
              </a:avLst>
            </a:prstGeom>
            <a:solidFill>
              <a:schemeClr val="accent4"/>
            </a:solidFill>
            <a:ln w="38100">
              <a:noFill/>
              <a:round/>
            </a:ln>
            <a:effectLst/>
          </p:spPr>
          <p:txBody>
            <a:bodyPr lIns="156260" tIns="78131" rIns="156260" bIns="78131" anchor="ctr"/>
            <a:lstStyle/>
            <a:p>
              <a:pPr algn="ctr" defTabSz="1315720" eaLnBrk="0" hangingPunct="0">
                <a:lnSpc>
                  <a:spcPct val="90000"/>
                </a:lnSpc>
                <a:defRPr/>
              </a:pPr>
              <a:r>
                <a:rPr kumimoji="1" lang="zh-CN" altLang="en-US" sz="1830" b="1">
                  <a:solidFill>
                    <a:schemeClr val="lt1"/>
                  </a:solidFill>
                  <a:latin typeface="Times New Roman" panose="02020603050405020304" charset="0"/>
                  <a:ea typeface="微软雅黑" panose="020B0503020204020204" pitchFamily="34" charset="-122"/>
                </a:rPr>
                <a:t>品质</a:t>
              </a:r>
              <a:endParaRPr kumimoji="1" lang="zh-CN" altLang="en-US" sz="1830" b="1">
                <a:solidFill>
                  <a:schemeClr val="lt1"/>
                </a:solidFill>
                <a:latin typeface="Times New Roman" panose="02020603050405020304" charset="0"/>
                <a:ea typeface="微软雅黑" panose="020B0503020204020204" pitchFamily="34" charset="-122"/>
              </a:endParaRPr>
            </a:p>
          </p:txBody>
        </p:sp>
        <p:sp>
          <p:nvSpPr>
            <p:cNvPr id="35" name="AutoShape 9"/>
            <p:cNvSpPr>
              <a:spLocks noChangeArrowheads="1"/>
            </p:cNvSpPr>
            <p:nvPr>
              <p:custDataLst>
                <p:tags r:id="rId18"/>
              </p:custDataLst>
            </p:nvPr>
          </p:nvSpPr>
          <p:spPr bwMode="gray">
            <a:xfrm>
              <a:off x="10772" y="1916"/>
              <a:ext cx="2481" cy="844"/>
            </a:xfrm>
            <a:prstGeom prst="roundRect">
              <a:avLst>
                <a:gd name="adj" fmla="val 16667"/>
              </a:avLst>
            </a:prstGeom>
            <a:solidFill>
              <a:schemeClr val="accent4"/>
            </a:solidFill>
            <a:ln w="38100">
              <a:noFill/>
              <a:round/>
            </a:ln>
            <a:effectLst/>
          </p:spPr>
          <p:txBody>
            <a:bodyPr lIns="156260" tIns="78131" rIns="156260" bIns="78131" anchor="ctr"/>
            <a:lstStyle/>
            <a:p>
              <a:pPr algn="ctr" defTabSz="1315720" eaLnBrk="0" hangingPunct="0">
                <a:lnSpc>
                  <a:spcPct val="90000"/>
                </a:lnSpc>
                <a:defRPr/>
              </a:pPr>
              <a:r>
                <a:rPr kumimoji="1" lang="zh-CN" altLang="en-US" sz="1830" b="1">
                  <a:solidFill>
                    <a:schemeClr val="lt1"/>
                  </a:solidFill>
                  <a:latin typeface="Times New Roman" panose="02020603050405020304" charset="0"/>
                  <a:ea typeface="微软雅黑" panose="020B0503020204020204" pitchFamily="34" charset="-122"/>
                </a:rPr>
                <a:t>交期</a:t>
              </a:r>
              <a:endParaRPr kumimoji="1" lang="zh-CN" altLang="en-US" sz="1830" b="1">
                <a:solidFill>
                  <a:schemeClr val="lt1"/>
                </a:solidFill>
                <a:latin typeface="Times New Roman" panose="02020603050405020304" charset="0"/>
                <a:ea typeface="微软雅黑" panose="020B0503020204020204" pitchFamily="34" charset="-122"/>
              </a:endParaRPr>
            </a:p>
          </p:txBody>
        </p:sp>
        <p:sp>
          <p:nvSpPr>
            <p:cNvPr id="36" name="AutoShape 10"/>
            <p:cNvSpPr>
              <a:spLocks noChangeArrowheads="1"/>
            </p:cNvSpPr>
            <p:nvPr>
              <p:custDataLst>
                <p:tags r:id="rId19"/>
              </p:custDataLst>
            </p:nvPr>
          </p:nvSpPr>
          <p:spPr bwMode="gray">
            <a:xfrm>
              <a:off x="7859" y="4935"/>
              <a:ext cx="2481" cy="844"/>
            </a:xfrm>
            <a:prstGeom prst="roundRect">
              <a:avLst>
                <a:gd name="adj" fmla="val 16667"/>
              </a:avLst>
            </a:prstGeom>
            <a:solidFill>
              <a:schemeClr val="accent4"/>
            </a:solidFill>
            <a:ln w="38100">
              <a:noFill/>
              <a:round/>
            </a:ln>
            <a:effectLst/>
          </p:spPr>
          <p:txBody>
            <a:bodyPr lIns="156260" tIns="78131" rIns="156260" bIns="78131" anchor="ctr"/>
            <a:lstStyle/>
            <a:p>
              <a:pPr algn="ctr" defTabSz="1315720" eaLnBrk="0" hangingPunct="0">
                <a:lnSpc>
                  <a:spcPct val="90000"/>
                </a:lnSpc>
                <a:defRPr/>
              </a:pPr>
              <a:r>
                <a:rPr kumimoji="1" lang="zh-CN" altLang="en-US" sz="1830" b="1">
                  <a:solidFill>
                    <a:schemeClr val="lt1"/>
                  </a:solidFill>
                  <a:latin typeface="Times New Roman" panose="02020603050405020304" charset="0"/>
                  <a:ea typeface="微软雅黑" panose="020B0503020204020204" pitchFamily="34" charset="-122"/>
                </a:rPr>
                <a:t>安全</a:t>
              </a:r>
              <a:endParaRPr kumimoji="1" lang="zh-CN" altLang="en-US" sz="1830" b="1">
                <a:solidFill>
                  <a:schemeClr val="lt1"/>
                </a:solidFill>
                <a:latin typeface="Times New Roman" panose="02020603050405020304" charset="0"/>
                <a:ea typeface="微软雅黑" panose="020B0503020204020204" pitchFamily="34" charset="-122"/>
              </a:endParaRPr>
            </a:p>
          </p:txBody>
        </p:sp>
        <p:sp>
          <p:nvSpPr>
            <p:cNvPr id="37" name="AutoShape 11"/>
            <p:cNvSpPr>
              <a:spLocks noChangeArrowheads="1"/>
            </p:cNvSpPr>
            <p:nvPr>
              <p:custDataLst>
                <p:tags r:id="rId20"/>
              </p:custDataLst>
            </p:nvPr>
          </p:nvSpPr>
          <p:spPr bwMode="gray">
            <a:xfrm>
              <a:off x="10772" y="4935"/>
              <a:ext cx="2481" cy="844"/>
            </a:xfrm>
            <a:prstGeom prst="roundRect">
              <a:avLst>
                <a:gd name="adj" fmla="val 16667"/>
              </a:avLst>
            </a:prstGeom>
            <a:solidFill>
              <a:schemeClr val="accent4"/>
            </a:solidFill>
            <a:ln w="38100">
              <a:noFill/>
              <a:round/>
            </a:ln>
            <a:effectLst/>
          </p:spPr>
          <p:txBody>
            <a:bodyPr lIns="156260" tIns="78131" rIns="156260" bIns="78131" anchor="ctr"/>
            <a:lstStyle/>
            <a:p>
              <a:pPr algn="ctr" defTabSz="1315720" eaLnBrk="0" hangingPunct="0">
                <a:lnSpc>
                  <a:spcPct val="90000"/>
                </a:lnSpc>
                <a:defRPr/>
              </a:pPr>
              <a:r>
                <a:rPr kumimoji="1" lang="zh-CN" altLang="en-US" sz="1830" b="1">
                  <a:solidFill>
                    <a:schemeClr val="lt1"/>
                  </a:solidFill>
                  <a:latin typeface="Times New Roman" panose="02020603050405020304" charset="0"/>
                  <a:ea typeface="微软雅黑" panose="020B0503020204020204" pitchFamily="34" charset="-122"/>
                </a:rPr>
                <a:t>士气</a:t>
              </a:r>
              <a:endParaRPr kumimoji="1" lang="zh-CN" altLang="en-US" sz="1830" b="1">
                <a:solidFill>
                  <a:schemeClr val="lt1"/>
                </a:solidFill>
                <a:latin typeface="Times New Roman" panose="02020603050405020304" charset="0"/>
                <a:ea typeface="微软雅黑" panose="020B0503020204020204" pitchFamily="34" charset="-122"/>
              </a:endParaRPr>
            </a:p>
          </p:txBody>
        </p:sp>
        <p:sp>
          <p:nvSpPr>
            <p:cNvPr id="38" name="矩形 37"/>
            <p:cNvSpPr/>
            <p:nvPr>
              <p:custDataLst>
                <p:tags r:id="rId21"/>
              </p:custDataLst>
            </p:nvPr>
          </p:nvSpPr>
          <p:spPr>
            <a:xfrm>
              <a:off x="10956" y="5055"/>
              <a:ext cx="607" cy="417"/>
            </a:xfrm>
            <a:prstGeom prst="rect">
              <a:avLst/>
            </a:prstGeom>
          </p:spPr>
          <p:txBody>
            <a:bodyPr wrap="square">
              <a:spAutoFit/>
            </a:bodyPr>
            <a:lstStyle/>
            <a:p>
              <a:r>
                <a:rPr lang="zh-CN" altLang="en-US" sz="1830" b="1" dirty="0">
                  <a:solidFill>
                    <a:schemeClr val="lt1"/>
                  </a:solidFill>
                  <a:latin typeface="Times New Roman" panose="02020603050405020304" charset="0"/>
                  <a:ea typeface="微软雅黑" panose="020B0503020204020204" pitchFamily="34" charset="-122"/>
                </a:rPr>
                <a:t>②</a:t>
              </a:r>
              <a:endParaRPr lang="zh-CN" altLang="en-US" sz="1830" b="1" dirty="0">
                <a:solidFill>
                  <a:schemeClr val="lt1"/>
                </a:solidFill>
                <a:latin typeface="Times New Roman" panose="02020603050405020304" charset="0"/>
                <a:ea typeface="微软雅黑" panose="020B0503020204020204" pitchFamily="34" charset="-122"/>
              </a:endParaRPr>
            </a:p>
          </p:txBody>
        </p:sp>
        <p:sp>
          <p:nvSpPr>
            <p:cNvPr id="39" name="矩形 38"/>
            <p:cNvSpPr/>
            <p:nvPr>
              <p:custDataLst>
                <p:tags r:id="rId22"/>
              </p:custDataLst>
            </p:nvPr>
          </p:nvSpPr>
          <p:spPr>
            <a:xfrm>
              <a:off x="7929" y="5055"/>
              <a:ext cx="607" cy="417"/>
            </a:xfrm>
            <a:prstGeom prst="rect">
              <a:avLst/>
            </a:prstGeom>
          </p:spPr>
          <p:txBody>
            <a:bodyPr wrap="square">
              <a:spAutoFit/>
            </a:bodyPr>
            <a:lstStyle/>
            <a:p>
              <a:r>
                <a:rPr lang="zh-CN" altLang="en-US" sz="1830" b="1" dirty="0">
                  <a:solidFill>
                    <a:schemeClr val="lt1"/>
                  </a:solidFill>
                  <a:latin typeface="Times New Roman" panose="02020603050405020304" charset="0"/>
                  <a:ea typeface="微软雅黑" panose="020B0503020204020204" pitchFamily="34" charset="-122"/>
                </a:rPr>
                <a:t>①</a:t>
              </a:r>
              <a:endParaRPr lang="zh-CN" altLang="en-US" sz="1830" b="1" dirty="0">
                <a:solidFill>
                  <a:schemeClr val="lt1"/>
                </a:solidFill>
                <a:latin typeface="Times New Roman" panose="02020603050405020304" charset="0"/>
                <a:ea typeface="微软雅黑" panose="020B0503020204020204" pitchFamily="34" charset="-122"/>
              </a:endParaRPr>
            </a:p>
          </p:txBody>
        </p:sp>
        <p:sp>
          <p:nvSpPr>
            <p:cNvPr id="40" name="矩形 39"/>
            <p:cNvSpPr/>
            <p:nvPr>
              <p:custDataLst>
                <p:tags r:id="rId23"/>
              </p:custDataLst>
            </p:nvPr>
          </p:nvSpPr>
          <p:spPr>
            <a:xfrm>
              <a:off x="8040" y="2031"/>
              <a:ext cx="607" cy="417"/>
            </a:xfrm>
            <a:prstGeom prst="rect">
              <a:avLst/>
            </a:prstGeom>
          </p:spPr>
          <p:txBody>
            <a:bodyPr wrap="square">
              <a:spAutoFit/>
            </a:bodyPr>
            <a:lstStyle/>
            <a:p>
              <a:r>
                <a:rPr lang="zh-CN" altLang="en-US" sz="1830" b="1" dirty="0">
                  <a:solidFill>
                    <a:schemeClr val="lt1"/>
                  </a:solidFill>
                  <a:latin typeface="Times New Roman" panose="02020603050405020304" charset="0"/>
                  <a:ea typeface="微软雅黑" panose="020B0503020204020204" pitchFamily="34" charset="-122"/>
                </a:rPr>
                <a:t>③</a:t>
              </a:r>
              <a:endParaRPr lang="zh-CN" altLang="en-US" sz="1830" b="1" dirty="0">
                <a:solidFill>
                  <a:schemeClr val="lt1"/>
                </a:solidFill>
                <a:latin typeface="Times New Roman" panose="02020603050405020304" charset="0"/>
                <a:ea typeface="微软雅黑" panose="020B0503020204020204" pitchFamily="34" charset="-122"/>
              </a:endParaRPr>
            </a:p>
          </p:txBody>
        </p:sp>
        <p:sp>
          <p:nvSpPr>
            <p:cNvPr id="41" name="矩形 40"/>
            <p:cNvSpPr/>
            <p:nvPr>
              <p:custDataLst>
                <p:tags r:id="rId24"/>
              </p:custDataLst>
            </p:nvPr>
          </p:nvSpPr>
          <p:spPr>
            <a:xfrm>
              <a:off x="10953" y="2051"/>
              <a:ext cx="607" cy="417"/>
            </a:xfrm>
            <a:prstGeom prst="rect">
              <a:avLst/>
            </a:prstGeom>
          </p:spPr>
          <p:txBody>
            <a:bodyPr wrap="square">
              <a:spAutoFit/>
            </a:bodyPr>
            <a:lstStyle/>
            <a:p>
              <a:r>
                <a:rPr lang="zh-CN" altLang="en-US" sz="1830" b="1" dirty="0">
                  <a:solidFill>
                    <a:schemeClr val="lt1"/>
                  </a:solidFill>
                  <a:latin typeface="Times New Roman" panose="02020603050405020304" charset="0"/>
                  <a:ea typeface="微软雅黑" panose="020B0503020204020204" pitchFamily="34" charset="-122"/>
                </a:rPr>
                <a:t>③</a:t>
              </a:r>
              <a:endParaRPr lang="zh-CN" altLang="en-US" sz="1830" b="1" dirty="0">
                <a:solidFill>
                  <a:schemeClr val="lt1"/>
                </a:solidFill>
                <a:latin typeface="Times New Roman" panose="02020603050405020304" charset="0"/>
                <a:ea typeface="微软雅黑" panose="020B0503020204020204" pitchFamily="34" charset="-122"/>
              </a:endParaRPr>
            </a:p>
          </p:txBody>
        </p:sp>
        <p:sp>
          <p:nvSpPr>
            <p:cNvPr id="42" name="矩形 41"/>
            <p:cNvSpPr/>
            <p:nvPr>
              <p:custDataLst>
                <p:tags r:id="rId25"/>
              </p:custDataLst>
            </p:nvPr>
          </p:nvSpPr>
          <p:spPr>
            <a:xfrm>
              <a:off x="9486" y="3548"/>
              <a:ext cx="607" cy="417"/>
            </a:xfrm>
            <a:prstGeom prst="rect">
              <a:avLst/>
            </a:prstGeom>
          </p:spPr>
          <p:txBody>
            <a:bodyPr wrap="square">
              <a:spAutoFit/>
            </a:bodyPr>
            <a:lstStyle/>
            <a:p>
              <a:r>
                <a:rPr lang="zh-CN" altLang="en-US" sz="1830" b="1" dirty="0">
                  <a:solidFill>
                    <a:schemeClr val="lt1"/>
                  </a:solidFill>
                  <a:latin typeface="Times New Roman" panose="02020603050405020304" charset="0"/>
                  <a:ea typeface="微软雅黑" panose="020B0503020204020204" pitchFamily="34" charset="-122"/>
                </a:rPr>
                <a:t>③</a:t>
              </a:r>
              <a:endParaRPr lang="zh-CN" altLang="en-US" sz="1830" b="1" dirty="0">
                <a:solidFill>
                  <a:schemeClr val="lt1"/>
                </a:solidFill>
                <a:latin typeface="Times New Roman" panose="02020603050405020304" charset="0"/>
                <a:ea typeface="微软雅黑" panose="020B0503020204020204" pitchFamily="34" charset="-122"/>
              </a:endParaRPr>
            </a:p>
          </p:txBody>
        </p:sp>
        <p:sp>
          <p:nvSpPr>
            <p:cNvPr id="43" name="矩形 42"/>
            <p:cNvSpPr/>
            <p:nvPr>
              <p:custDataLst>
                <p:tags r:id="rId26"/>
              </p:custDataLst>
            </p:nvPr>
          </p:nvSpPr>
          <p:spPr>
            <a:xfrm>
              <a:off x="858" y="3526"/>
              <a:ext cx="607" cy="417"/>
            </a:xfrm>
            <a:prstGeom prst="rect">
              <a:avLst/>
            </a:prstGeom>
          </p:spPr>
          <p:txBody>
            <a:bodyPr wrap="square">
              <a:spAutoFit/>
            </a:bodyPr>
            <a:lstStyle/>
            <a:p>
              <a:r>
                <a:rPr lang="zh-CN" altLang="en-US" sz="1830" b="1" dirty="0">
                  <a:solidFill>
                    <a:schemeClr val="lt1"/>
                  </a:solidFill>
                  <a:latin typeface="Times New Roman" panose="02020603050405020304" charset="0"/>
                  <a:ea typeface="微软雅黑" panose="020B0503020204020204" pitchFamily="34" charset="-122"/>
                </a:rPr>
                <a:t>①</a:t>
              </a:r>
              <a:endParaRPr lang="zh-CN" altLang="en-US" sz="1830" b="1" dirty="0">
                <a:solidFill>
                  <a:schemeClr val="lt1"/>
                </a:solidFill>
                <a:latin typeface="Times New Roman" panose="02020603050405020304" charset="0"/>
                <a:ea typeface="微软雅黑" panose="020B0503020204020204" pitchFamily="34" charset="-122"/>
              </a:endParaRPr>
            </a:p>
          </p:txBody>
        </p:sp>
        <p:sp>
          <p:nvSpPr>
            <p:cNvPr id="44" name="矩形 43"/>
            <p:cNvSpPr/>
            <p:nvPr>
              <p:custDataLst>
                <p:tags r:id="rId27"/>
              </p:custDataLst>
            </p:nvPr>
          </p:nvSpPr>
          <p:spPr>
            <a:xfrm>
              <a:off x="4644" y="2050"/>
              <a:ext cx="607" cy="417"/>
            </a:xfrm>
            <a:prstGeom prst="rect">
              <a:avLst/>
            </a:prstGeom>
          </p:spPr>
          <p:txBody>
            <a:bodyPr wrap="square">
              <a:spAutoFit/>
            </a:bodyPr>
            <a:lstStyle/>
            <a:p>
              <a:r>
                <a:rPr lang="zh-CN" altLang="en-US" sz="1830" b="1" dirty="0">
                  <a:solidFill>
                    <a:schemeClr val="lt1"/>
                  </a:solidFill>
                  <a:latin typeface="Times New Roman" panose="02020603050405020304" charset="0"/>
                  <a:ea typeface="微软雅黑" panose="020B0503020204020204" pitchFamily="34" charset="-122"/>
                </a:rPr>
                <a:t>②</a:t>
              </a:r>
              <a:endParaRPr lang="zh-CN" altLang="en-US" sz="1830" b="1" dirty="0">
                <a:solidFill>
                  <a:schemeClr val="lt1"/>
                </a:solidFill>
                <a:latin typeface="Times New Roman" panose="02020603050405020304" charset="0"/>
                <a:ea typeface="微软雅黑" panose="020B0503020204020204" pitchFamily="34" charset="-122"/>
              </a:endParaRPr>
            </a:p>
          </p:txBody>
        </p:sp>
        <p:sp>
          <p:nvSpPr>
            <p:cNvPr id="45" name="矩形 44"/>
            <p:cNvSpPr/>
            <p:nvPr>
              <p:custDataLst>
                <p:tags r:id="rId28"/>
              </p:custDataLst>
            </p:nvPr>
          </p:nvSpPr>
          <p:spPr>
            <a:xfrm>
              <a:off x="4643" y="3009"/>
              <a:ext cx="607" cy="417"/>
            </a:xfrm>
            <a:prstGeom prst="rect">
              <a:avLst/>
            </a:prstGeom>
          </p:spPr>
          <p:txBody>
            <a:bodyPr wrap="square">
              <a:spAutoFit/>
            </a:bodyPr>
            <a:lstStyle/>
            <a:p>
              <a:r>
                <a:rPr lang="zh-CN" altLang="en-US" sz="1830" b="1" dirty="0">
                  <a:solidFill>
                    <a:schemeClr val="lt1"/>
                  </a:solidFill>
                  <a:latin typeface="Times New Roman" panose="02020603050405020304" charset="0"/>
                  <a:ea typeface="微软雅黑" panose="020B0503020204020204" pitchFamily="34" charset="-122"/>
                </a:rPr>
                <a:t>②</a:t>
              </a:r>
              <a:endParaRPr lang="zh-CN" altLang="en-US" sz="1830" b="1" dirty="0">
                <a:solidFill>
                  <a:schemeClr val="lt1"/>
                </a:solidFill>
                <a:latin typeface="Times New Roman" panose="02020603050405020304" charset="0"/>
                <a:ea typeface="微软雅黑" panose="020B0503020204020204" pitchFamily="34" charset="-122"/>
              </a:endParaRPr>
            </a:p>
          </p:txBody>
        </p:sp>
        <p:sp>
          <p:nvSpPr>
            <p:cNvPr id="46" name="矩形 45"/>
            <p:cNvSpPr/>
            <p:nvPr>
              <p:custDataLst>
                <p:tags r:id="rId29"/>
              </p:custDataLst>
            </p:nvPr>
          </p:nvSpPr>
          <p:spPr>
            <a:xfrm>
              <a:off x="4592" y="4041"/>
              <a:ext cx="607" cy="417"/>
            </a:xfrm>
            <a:prstGeom prst="rect">
              <a:avLst/>
            </a:prstGeom>
          </p:spPr>
          <p:txBody>
            <a:bodyPr wrap="square">
              <a:spAutoFit/>
            </a:bodyPr>
            <a:lstStyle/>
            <a:p>
              <a:r>
                <a:rPr lang="zh-CN" altLang="en-US" sz="1830" b="1" dirty="0">
                  <a:solidFill>
                    <a:schemeClr val="lt1"/>
                  </a:solidFill>
                  <a:latin typeface="Times New Roman" panose="02020603050405020304" charset="0"/>
                  <a:ea typeface="微软雅黑" panose="020B0503020204020204" pitchFamily="34" charset="-122"/>
                </a:rPr>
                <a:t>②</a:t>
              </a:r>
              <a:endParaRPr lang="zh-CN" altLang="en-US" sz="1830" b="1" dirty="0">
                <a:solidFill>
                  <a:schemeClr val="lt1"/>
                </a:solidFill>
                <a:latin typeface="Times New Roman" panose="02020603050405020304" charset="0"/>
                <a:ea typeface="微软雅黑" panose="020B0503020204020204" pitchFamily="34" charset="-122"/>
              </a:endParaRPr>
            </a:p>
          </p:txBody>
        </p:sp>
        <p:sp>
          <p:nvSpPr>
            <p:cNvPr id="47" name="矩形 46"/>
            <p:cNvSpPr/>
            <p:nvPr>
              <p:custDataLst>
                <p:tags r:id="rId30"/>
              </p:custDataLst>
            </p:nvPr>
          </p:nvSpPr>
          <p:spPr>
            <a:xfrm>
              <a:off x="4572" y="5052"/>
              <a:ext cx="607" cy="417"/>
            </a:xfrm>
            <a:prstGeom prst="rect">
              <a:avLst/>
            </a:prstGeom>
          </p:spPr>
          <p:txBody>
            <a:bodyPr wrap="square">
              <a:spAutoFit/>
            </a:bodyPr>
            <a:lstStyle/>
            <a:p>
              <a:r>
                <a:rPr lang="zh-CN" altLang="en-US" sz="1830" b="1" dirty="0">
                  <a:solidFill>
                    <a:schemeClr val="lt1"/>
                  </a:solidFill>
                  <a:latin typeface="Times New Roman" panose="02020603050405020304" charset="0"/>
                  <a:ea typeface="微软雅黑" panose="020B0503020204020204" pitchFamily="34" charset="-122"/>
                </a:rPr>
                <a:t>②</a:t>
              </a:r>
              <a:endParaRPr lang="zh-CN" altLang="en-US" sz="1830" b="1" dirty="0">
                <a:solidFill>
                  <a:schemeClr val="lt1"/>
                </a:solidFill>
                <a:latin typeface="Times New Roman" panose="02020603050405020304" charset="0"/>
                <a:ea typeface="微软雅黑" panose="020B0503020204020204" pitchFamily="34" charset="-122"/>
              </a:endParaRPr>
            </a:p>
          </p:txBody>
        </p:sp>
        <p:sp>
          <p:nvSpPr>
            <p:cNvPr id="48" name="Rectangle 45"/>
            <p:cNvSpPr>
              <a:spLocks noChangeArrowheads="1"/>
            </p:cNvSpPr>
            <p:nvPr>
              <p:custDataLst>
                <p:tags r:id="rId31"/>
              </p:custDataLst>
            </p:nvPr>
          </p:nvSpPr>
          <p:spPr bwMode="auto">
            <a:xfrm>
              <a:off x="1573" y="5931"/>
              <a:ext cx="4986" cy="1062"/>
            </a:xfrm>
            <a:prstGeom prst="rect">
              <a:avLst/>
            </a:prstGeom>
            <a:noFill/>
            <a:ln w="9525">
              <a:noFill/>
              <a:miter lim="800000"/>
            </a:ln>
          </p:spPr>
          <p:txBody>
            <a:bodyPr wrap="none" anchor="ctr"/>
            <a:lstStyle/>
            <a:p>
              <a:pPr>
                <a:lnSpc>
                  <a:spcPts val="2400"/>
                </a:lnSpc>
                <a:spcAft>
                  <a:spcPct val="60000"/>
                </a:spcAft>
              </a:pPr>
              <a:r>
                <a:rPr lang="zh-CN" altLang="en-US" sz="1830" b="1" dirty="0">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人机料法环是</a:t>
              </a:r>
              <a:endParaRPr lang="en-US" altLang="zh-CN" sz="1830" b="1" dirty="0">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a:p>
              <a:pPr>
                <a:lnSpc>
                  <a:spcPts val="2400"/>
                </a:lnSpc>
                <a:spcAft>
                  <a:spcPct val="60000"/>
                </a:spcAft>
              </a:pPr>
              <a:r>
                <a:rPr lang="zh-CN" altLang="en-US" sz="1830" b="1" dirty="0">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我们管理的对象</a:t>
              </a:r>
              <a:r>
                <a:rPr lang="en-US" altLang="zh-CN" sz="1830" b="1" dirty="0">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a:t>
              </a:r>
              <a:r>
                <a:rPr lang="zh-CN" altLang="en-US" sz="1830" b="1" dirty="0">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是我们的资源</a:t>
              </a:r>
              <a:r>
                <a:rPr lang="en-US" altLang="zh-TW" sz="1830" b="1" dirty="0">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a:t>
              </a:r>
              <a:endParaRPr lang="en-US" altLang="zh-TW" sz="1830" b="1" dirty="0">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49" name="Rectangle 45"/>
            <p:cNvSpPr>
              <a:spLocks noChangeArrowheads="1"/>
            </p:cNvSpPr>
            <p:nvPr>
              <p:custDataLst>
                <p:tags r:id="rId32"/>
              </p:custDataLst>
            </p:nvPr>
          </p:nvSpPr>
          <p:spPr bwMode="auto">
            <a:xfrm>
              <a:off x="8046" y="5971"/>
              <a:ext cx="5015" cy="1021"/>
            </a:xfrm>
            <a:prstGeom prst="rect">
              <a:avLst/>
            </a:prstGeom>
            <a:noFill/>
            <a:ln w="9525">
              <a:noFill/>
              <a:miter lim="800000"/>
            </a:ln>
          </p:spPr>
          <p:txBody>
            <a:bodyPr wrap="none" anchor="ctr"/>
            <a:lstStyle/>
            <a:p>
              <a:pPr>
                <a:lnSpc>
                  <a:spcPts val="2400"/>
                </a:lnSpc>
                <a:spcAft>
                  <a:spcPct val="60000"/>
                </a:spcAft>
              </a:pPr>
              <a:r>
                <a:rPr lang="zh-CN" altLang="en-US" sz="1830" b="1" dirty="0">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品质</a:t>
              </a:r>
              <a:r>
                <a:rPr lang="en-US" altLang="zh-CN" sz="1830" b="1" dirty="0">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a:t>
              </a:r>
              <a:r>
                <a:rPr lang="zh-CN" altLang="en-US" sz="1830" b="1" dirty="0">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交期</a:t>
              </a:r>
              <a:r>
                <a:rPr lang="en-US" altLang="zh-CN" sz="1830" b="1" dirty="0">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a:t>
              </a:r>
              <a:r>
                <a:rPr lang="zh-CN" altLang="en-US" sz="1830" b="1" dirty="0">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成本</a:t>
              </a:r>
              <a:r>
                <a:rPr lang="en-US" altLang="zh-CN" sz="1830" b="1" dirty="0">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a:t>
              </a:r>
              <a:r>
                <a:rPr lang="zh-CN" altLang="en-US" sz="1830" b="1" dirty="0">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安全</a:t>
              </a:r>
              <a:r>
                <a:rPr lang="en-US" altLang="zh-CN" sz="1830" b="1" dirty="0">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a:t>
              </a:r>
              <a:r>
                <a:rPr lang="zh-CN" altLang="en-US" sz="1830" b="1" dirty="0">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士气是</a:t>
              </a:r>
              <a:endParaRPr lang="en-US" altLang="zh-CN" sz="1830" b="1" dirty="0">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a:p>
              <a:pPr>
                <a:lnSpc>
                  <a:spcPts val="2400"/>
                </a:lnSpc>
                <a:spcAft>
                  <a:spcPct val="60000"/>
                </a:spcAft>
              </a:pPr>
              <a:r>
                <a:rPr lang="zh-CN" altLang="en-US" sz="1830" b="1" dirty="0">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基层管理的五大任务</a:t>
              </a:r>
              <a:r>
                <a:rPr lang="en-US" altLang="zh-CN" sz="1830" b="1" dirty="0">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a:t>
              </a:r>
              <a:endParaRPr lang="en-US" altLang="zh-CN" sz="1830" b="1" dirty="0">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grpSp>
      <p:sp>
        <p:nvSpPr>
          <p:cNvPr id="10" name="任意多边形 9"/>
          <p:cNvSpPr/>
          <p:nvPr>
            <p:custDataLst>
              <p:tags r:id="rId3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任意多边形 10"/>
          <p:cNvSpPr/>
          <p:nvPr>
            <p:custDataLst>
              <p:tags r:id="rId34"/>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微软雅黑" panose="020B0503020204020204" pitchFamily="34" charset="-122"/>
                <a:sym typeface="Arial" panose="020B0604020202020204" pitchFamily="34" charset="0"/>
              </a:rPr>
              <a:t>    05  </a:t>
            </a:r>
            <a:r>
              <a:rPr lang="zh-CN" altLang="en-US" sz="3000">
                <a:solidFill>
                  <a:schemeClr val="accent1"/>
                </a:solidFill>
                <a:latin typeface="Times New Roman" panose="02020603050405020304" charset="0"/>
                <a:ea typeface="微软雅黑" panose="020B0503020204020204" pitchFamily="34" charset="-122"/>
                <a:cs typeface="微软雅黑" panose="020B0503020204020204" pitchFamily="34" charset="-122"/>
                <a:sym typeface="+mn-ea"/>
              </a:rPr>
              <a:t>安全生产重于泰山</a:t>
            </a:r>
            <a:endParaRPr lang="zh-CN" altLang="en-US" sz="3000" dirty="0">
              <a:solidFill>
                <a:schemeClr val="accent1"/>
              </a:solidFill>
              <a:latin typeface="Times New Roman" panose="02020603050405020304" charset="0"/>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997565" y="1303448"/>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全程协同，无缝对接</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grpSp>
        <p:nvGrpSpPr>
          <p:cNvPr id="67" name="组合 66"/>
          <p:cNvGrpSpPr/>
          <p:nvPr>
            <p:custDataLst>
              <p:tags r:id="rId2"/>
            </p:custDataLst>
          </p:nvPr>
        </p:nvGrpSpPr>
        <p:grpSpPr>
          <a:xfrm>
            <a:off x="2518136" y="2016498"/>
            <a:ext cx="1942993" cy="3166293"/>
            <a:chOff x="979583" y="-28518"/>
            <a:chExt cx="1842380" cy="3002113"/>
          </a:xfrm>
        </p:grpSpPr>
        <p:grpSp>
          <p:nvGrpSpPr>
            <p:cNvPr id="4" name="组合 3"/>
            <p:cNvGrpSpPr/>
            <p:nvPr/>
          </p:nvGrpSpPr>
          <p:grpSpPr>
            <a:xfrm>
              <a:off x="979583" y="998277"/>
              <a:ext cx="1842380" cy="1975318"/>
              <a:chOff x="1731790" y="972129"/>
              <a:chExt cx="1870075" cy="2005012"/>
            </a:xfrm>
          </p:grpSpPr>
          <p:sp>
            <p:nvSpPr>
              <p:cNvPr id="41" name="Freeform 73"/>
              <p:cNvSpPr>
                <a:spLocks noEditPoints="1"/>
              </p:cNvSpPr>
              <p:nvPr>
                <p:custDataLst>
                  <p:tags r:id="rId3"/>
                </p:custDataLst>
              </p:nvPr>
            </p:nvSpPr>
            <p:spPr bwMode="auto">
              <a:xfrm>
                <a:off x="1731790" y="1110241"/>
                <a:ext cx="1870075" cy="1866900"/>
              </a:xfrm>
              <a:custGeom>
                <a:avLst/>
                <a:gdLst>
                  <a:gd name="T0" fmla="*/ 284 w 567"/>
                  <a:gd name="T1" fmla="*/ 0 h 567"/>
                  <a:gd name="T2" fmla="*/ 0 w 567"/>
                  <a:gd name="T3" fmla="*/ 283 h 567"/>
                  <a:gd name="T4" fmla="*/ 284 w 567"/>
                  <a:gd name="T5" fmla="*/ 567 h 567"/>
                  <a:gd name="T6" fmla="*/ 567 w 567"/>
                  <a:gd name="T7" fmla="*/ 283 h 567"/>
                  <a:gd name="T8" fmla="*/ 284 w 567"/>
                  <a:gd name="T9" fmla="*/ 0 h 567"/>
                  <a:gd name="T10" fmla="*/ 284 w 567"/>
                  <a:gd name="T11" fmla="*/ 142 h 567"/>
                  <a:gd name="T12" fmla="*/ 229 w 567"/>
                  <a:gd name="T13" fmla="*/ 87 h 567"/>
                  <a:gd name="T14" fmla="*/ 284 w 567"/>
                  <a:gd name="T15" fmla="*/ 32 h 567"/>
                  <a:gd name="T16" fmla="*/ 339 w 567"/>
                  <a:gd name="T17" fmla="*/ 87 h 567"/>
                  <a:gd name="T18" fmla="*/ 284 w 567"/>
                  <a:gd name="T19" fmla="*/ 142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7" h="567">
                    <a:moveTo>
                      <a:pt x="284" y="0"/>
                    </a:moveTo>
                    <a:cubicBezTo>
                      <a:pt x="127" y="0"/>
                      <a:pt x="0" y="127"/>
                      <a:pt x="0" y="283"/>
                    </a:cubicBezTo>
                    <a:cubicBezTo>
                      <a:pt x="0" y="440"/>
                      <a:pt x="127" y="567"/>
                      <a:pt x="284" y="567"/>
                    </a:cubicBezTo>
                    <a:cubicBezTo>
                      <a:pt x="440" y="567"/>
                      <a:pt x="567" y="440"/>
                      <a:pt x="567" y="283"/>
                    </a:cubicBezTo>
                    <a:cubicBezTo>
                      <a:pt x="567" y="127"/>
                      <a:pt x="440" y="0"/>
                      <a:pt x="284" y="0"/>
                    </a:cubicBezTo>
                    <a:close/>
                    <a:moveTo>
                      <a:pt x="284" y="142"/>
                    </a:moveTo>
                    <a:cubicBezTo>
                      <a:pt x="254" y="142"/>
                      <a:pt x="229" y="117"/>
                      <a:pt x="229" y="87"/>
                    </a:cubicBezTo>
                    <a:cubicBezTo>
                      <a:pt x="229" y="57"/>
                      <a:pt x="254" y="32"/>
                      <a:pt x="284" y="32"/>
                    </a:cubicBezTo>
                    <a:cubicBezTo>
                      <a:pt x="314" y="32"/>
                      <a:pt x="339" y="57"/>
                      <a:pt x="339" y="87"/>
                    </a:cubicBezTo>
                    <a:cubicBezTo>
                      <a:pt x="339" y="117"/>
                      <a:pt x="314" y="142"/>
                      <a:pt x="284" y="142"/>
                    </a:cubicBezTo>
                    <a:close/>
                  </a:path>
                </a:pathLst>
              </a:custGeom>
              <a:solidFill>
                <a:schemeClr val="lt1"/>
              </a:solidFill>
              <a:ln>
                <a:noFill/>
              </a:ln>
            </p:spPr>
            <p:txBody>
              <a:bodyPr vert="horz" wrap="square" lIns="96435" tIns="48217" rIns="96435" bIns="48217" numCol="1" anchor="t" anchorCtr="0" compatLnSpc="1"/>
              <a:lstStyle/>
              <a:p>
                <a:pPr algn="ctr"/>
                <a:endParaRPr lang="zh-CN" altLang="en-US" sz="1900" b="1">
                  <a:solidFill>
                    <a:schemeClr val="dk1"/>
                  </a:solidFill>
                  <a:latin typeface="微软雅黑" panose="020B0503020204020204" pitchFamily="34" charset="-122"/>
                  <a:ea typeface="微软雅黑" panose="020B0503020204020204" pitchFamily="34" charset="-122"/>
                </a:endParaRPr>
              </a:p>
            </p:txBody>
          </p:sp>
          <p:sp>
            <p:nvSpPr>
              <p:cNvPr id="42" name="Freeform 74"/>
              <p:cNvSpPr>
                <a:spLocks noEditPoints="1"/>
              </p:cNvSpPr>
              <p:nvPr>
                <p:custDataLst>
                  <p:tags r:id="rId4"/>
                </p:custDataLst>
              </p:nvPr>
            </p:nvSpPr>
            <p:spPr bwMode="auto">
              <a:xfrm>
                <a:off x="1771478" y="1146754"/>
                <a:ext cx="1793875" cy="1790699"/>
              </a:xfrm>
              <a:custGeom>
                <a:avLst/>
                <a:gdLst>
                  <a:gd name="T0" fmla="*/ 272 w 544"/>
                  <a:gd name="T1" fmla="*/ 0 h 544"/>
                  <a:gd name="T2" fmla="*/ 0 w 544"/>
                  <a:gd name="T3" fmla="*/ 272 h 544"/>
                  <a:gd name="T4" fmla="*/ 272 w 544"/>
                  <a:gd name="T5" fmla="*/ 544 h 544"/>
                  <a:gd name="T6" fmla="*/ 544 w 544"/>
                  <a:gd name="T7" fmla="*/ 272 h 544"/>
                  <a:gd name="T8" fmla="*/ 272 w 544"/>
                  <a:gd name="T9" fmla="*/ 0 h 544"/>
                  <a:gd name="T10" fmla="*/ 272 w 544"/>
                  <a:gd name="T11" fmla="*/ 131 h 544"/>
                  <a:gd name="T12" fmla="*/ 217 w 544"/>
                  <a:gd name="T13" fmla="*/ 76 h 544"/>
                  <a:gd name="T14" fmla="*/ 272 w 544"/>
                  <a:gd name="T15" fmla="*/ 21 h 544"/>
                  <a:gd name="T16" fmla="*/ 327 w 544"/>
                  <a:gd name="T17" fmla="*/ 76 h 544"/>
                  <a:gd name="T18" fmla="*/ 272 w 544"/>
                  <a:gd name="T19" fmla="*/ 131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4" h="544">
                    <a:moveTo>
                      <a:pt x="272" y="0"/>
                    </a:moveTo>
                    <a:cubicBezTo>
                      <a:pt x="122" y="0"/>
                      <a:pt x="0" y="122"/>
                      <a:pt x="0" y="272"/>
                    </a:cubicBezTo>
                    <a:cubicBezTo>
                      <a:pt x="0" y="423"/>
                      <a:pt x="122" y="544"/>
                      <a:pt x="272" y="544"/>
                    </a:cubicBezTo>
                    <a:cubicBezTo>
                      <a:pt x="422" y="544"/>
                      <a:pt x="544" y="423"/>
                      <a:pt x="544" y="272"/>
                    </a:cubicBezTo>
                    <a:cubicBezTo>
                      <a:pt x="544" y="122"/>
                      <a:pt x="422" y="0"/>
                      <a:pt x="272" y="0"/>
                    </a:cubicBezTo>
                    <a:close/>
                    <a:moveTo>
                      <a:pt x="272" y="131"/>
                    </a:moveTo>
                    <a:cubicBezTo>
                      <a:pt x="242" y="131"/>
                      <a:pt x="217" y="106"/>
                      <a:pt x="217" y="76"/>
                    </a:cubicBezTo>
                    <a:cubicBezTo>
                      <a:pt x="217" y="46"/>
                      <a:pt x="242" y="21"/>
                      <a:pt x="272" y="21"/>
                    </a:cubicBezTo>
                    <a:cubicBezTo>
                      <a:pt x="302" y="21"/>
                      <a:pt x="327" y="46"/>
                      <a:pt x="327" y="76"/>
                    </a:cubicBezTo>
                    <a:cubicBezTo>
                      <a:pt x="327" y="106"/>
                      <a:pt x="302" y="131"/>
                      <a:pt x="272" y="13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1900" b="1">
                  <a:solidFill>
                    <a:schemeClr val="dk1"/>
                  </a:solidFill>
                  <a:latin typeface="微软雅黑" panose="020B0503020204020204" pitchFamily="34" charset="-122"/>
                  <a:ea typeface="微软雅黑" panose="020B0503020204020204" pitchFamily="34" charset="-122"/>
                </a:endParaRPr>
              </a:p>
            </p:txBody>
          </p:sp>
          <p:sp>
            <p:nvSpPr>
              <p:cNvPr id="43" name="Freeform 75"/>
              <p:cNvSpPr>
                <a:spLocks noEditPoints="1"/>
              </p:cNvSpPr>
              <p:nvPr>
                <p:custDataLst>
                  <p:tags r:id="rId5"/>
                </p:custDataLst>
              </p:nvPr>
            </p:nvSpPr>
            <p:spPr bwMode="auto">
              <a:xfrm>
                <a:off x="2457278" y="1178504"/>
                <a:ext cx="434975" cy="434975"/>
              </a:xfrm>
              <a:custGeom>
                <a:avLst/>
                <a:gdLst>
                  <a:gd name="T0" fmla="*/ 66 w 132"/>
                  <a:gd name="T1" fmla="*/ 0 h 132"/>
                  <a:gd name="T2" fmla="*/ 0 w 132"/>
                  <a:gd name="T3" fmla="*/ 66 h 132"/>
                  <a:gd name="T4" fmla="*/ 66 w 132"/>
                  <a:gd name="T5" fmla="*/ 132 h 132"/>
                  <a:gd name="T6" fmla="*/ 132 w 132"/>
                  <a:gd name="T7" fmla="*/ 66 h 132"/>
                  <a:gd name="T8" fmla="*/ 66 w 132"/>
                  <a:gd name="T9" fmla="*/ 0 h 132"/>
                  <a:gd name="T10" fmla="*/ 66 w 132"/>
                  <a:gd name="T11" fmla="*/ 121 h 132"/>
                  <a:gd name="T12" fmla="*/ 11 w 132"/>
                  <a:gd name="T13" fmla="*/ 66 h 132"/>
                  <a:gd name="T14" fmla="*/ 66 w 132"/>
                  <a:gd name="T15" fmla="*/ 11 h 132"/>
                  <a:gd name="T16" fmla="*/ 120 w 132"/>
                  <a:gd name="T17" fmla="*/ 66 h 132"/>
                  <a:gd name="T18" fmla="*/ 66 w 132"/>
                  <a:gd name="T19" fmla="*/ 12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0"/>
                    </a:moveTo>
                    <a:cubicBezTo>
                      <a:pt x="29" y="0"/>
                      <a:pt x="0" y="30"/>
                      <a:pt x="0" y="66"/>
                    </a:cubicBezTo>
                    <a:cubicBezTo>
                      <a:pt x="0" y="102"/>
                      <a:pt x="29" y="132"/>
                      <a:pt x="66" y="132"/>
                    </a:cubicBezTo>
                    <a:cubicBezTo>
                      <a:pt x="102" y="132"/>
                      <a:pt x="132" y="102"/>
                      <a:pt x="132" y="66"/>
                    </a:cubicBezTo>
                    <a:cubicBezTo>
                      <a:pt x="132" y="30"/>
                      <a:pt x="102" y="0"/>
                      <a:pt x="66" y="0"/>
                    </a:cubicBezTo>
                    <a:close/>
                    <a:moveTo>
                      <a:pt x="66" y="121"/>
                    </a:moveTo>
                    <a:cubicBezTo>
                      <a:pt x="36" y="121"/>
                      <a:pt x="11" y="96"/>
                      <a:pt x="11" y="66"/>
                    </a:cubicBezTo>
                    <a:cubicBezTo>
                      <a:pt x="11" y="36"/>
                      <a:pt x="36" y="11"/>
                      <a:pt x="66" y="11"/>
                    </a:cubicBezTo>
                    <a:cubicBezTo>
                      <a:pt x="96" y="11"/>
                      <a:pt x="120" y="36"/>
                      <a:pt x="120" y="66"/>
                    </a:cubicBezTo>
                    <a:cubicBezTo>
                      <a:pt x="120" y="96"/>
                      <a:pt x="96" y="121"/>
                      <a:pt x="66" y="121"/>
                    </a:cubicBezTo>
                    <a:close/>
                  </a:path>
                </a:pathLst>
              </a:custGeom>
              <a:solidFill>
                <a:schemeClr val="lt1"/>
              </a:solidFill>
              <a:ln>
                <a:noFill/>
              </a:ln>
            </p:spPr>
            <p:txBody>
              <a:bodyPr vert="horz" wrap="square" lIns="96435" tIns="48217" rIns="96435" bIns="48217" numCol="1" anchor="t" anchorCtr="0" compatLnSpc="1"/>
              <a:lstStyle/>
              <a:p>
                <a:pPr algn="ctr"/>
                <a:endParaRPr lang="zh-CN" altLang="en-US" sz="1900" b="1">
                  <a:solidFill>
                    <a:schemeClr val="dk1"/>
                  </a:solidFill>
                  <a:latin typeface="微软雅黑" panose="020B0503020204020204" pitchFamily="34" charset="-122"/>
                  <a:ea typeface="微软雅黑" panose="020B0503020204020204" pitchFamily="34" charset="-122"/>
                </a:endParaRPr>
              </a:p>
            </p:txBody>
          </p:sp>
          <p:sp>
            <p:nvSpPr>
              <p:cNvPr id="44" name="Freeform 77"/>
              <p:cNvSpPr/>
              <p:nvPr>
                <p:custDataLst>
                  <p:tags r:id="rId6"/>
                </p:custDataLst>
              </p:nvPr>
            </p:nvSpPr>
            <p:spPr bwMode="auto">
              <a:xfrm>
                <a:off x="2595390" y="972129"/>
                <a:ext cx="66675" cy="144463"/>
              </a:xfrm>
              <a:custGeom>
                <a:avLst/>
                <a:gdLst>
                  <a:gd name="T0" fmla="*/ 20 w 20"/>
                  <a:gd name="T1" fmla="*/ 30 h 44"/>
                  <a:gd name="T2" fmla="*/ 20 w 20"/>
                  <a:gd name="T3" fmla="*/ 30 h 44"/>
                  <a:gd name="T4" fmla="*/ 20 w 20"/>
                  <a:gd name="T5" fmla="*/ 19 h 44"/>
                  <a:gd name="T6" fmla="*/ 19 w 20"/>
                  <a:gd name="T7" fmla="*/ 18 h 44"/>
                  <a:gd name="T8" fmla="*/ 3 w 20"/>
                  <a:gd name="T9" fmla="*/ 0 h 44"/>
                  <a:gd name="T10" fmla="*/ 0 w 20"/>
                  <a:gd name="T11" fmla="*/ 0 h 44"/>
                  <a:gd name="T12" fmla="*/ 0 w 20"/>
                  <a:gd name="T13" fmla="*/ 3 h 44"/>
                  <a:gd name="T14" fmla="*/ 0 w 20"/>
                  <a:gd name="T15" fmla="*/ 3 h 44"/>
                  <a:gd name="T16" fmla="*/ 16 w 20"/>
                  <a:gd name="T17" fmla="*/ 20 h 44"/>
                  <a:gd name="T18" fmla="*/ 16 w 20"/>
                  <a:gd name="T19" fmla="*/ 30 h 44"/>
                  <a:gd name="T20" fmla="*/ 13 w 20"/>
                  <a:gd name="T21" fmla="*/ 44 h 44"/>
                  <a:gd name="T22" fmla="*/ 17 w 20"/>
                  <a:gd name="T23" fmla="*/ 44 h 44"/>
                  <a:gd name="T24" fmla="*/ 20 w 20"/>
                  <a:gd name="T25" fmla="*/ 3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4">
                    <a:moveTo>
                      <a:pt x="20" y="30"/>
                    </a:moveTo>
                    <a:cubicBezTo>
                      <a:pt x="20" y="30"/>
                      <a:pt x="20" y="30"/>
                      <a:pt x="20" y="30"/>
                    </a:cubicBezTo>
                    <a:cubicBezTo>
                      <a:pt x="20" y="19"/>
                      <a:pt x="20" y="19"/>
                      <a:pt x="20" y="19"/>
                    </a:cubicBezTo>
                    <a:cubicBezTo>
                      <a:pt x="20" y="19"/>
                      <a:pt x="20" y="18"/>
                      <a:pt x="19" y="18"/>
                    </a:cubicBezTo>
                    <a:cubicBezTo>
                      <a:pt x="3" y="0"/>
                      <a:pt x="3" y="0"/>
                      <a:pt x="3" y="0"/>
                    </a:cubicBezTo>
                    <a:cubicBezTo>
                      <a:pt x="3" y="0"/>
                      <a:pt x="1" y="0"/>
                      <a:pt x="0" y="0"/>
                    </a:cubicBezTo>
                    <a:cubicBezTo>
                      <a:pt x="0" y="1"/>
                      <a:pt x="0" y="2"/>
                      <a:pt x="0" y="3"/>
                    </a:cubicBezTo>
                    <a:cubicBezTo>
                      <a:pt x="0" y="3"/>
                      <a:pt x="0" y="3"/>
                      <a:pt x="0" y="3"/>
                    </a:cubicBezTo>
                    <a:cubicBezTo>
                      <a:pt x="16" y="20"/>
                      <a:pt x="16" y="20"/>
                      <a:pt x="16" y="20"/>
                    </a:cubicBezTo>
                    <a:cubicBezTo>
                      <a:pt x="16" y="30"/>
                      <a:pt x="16" y="30"/>
                      <a:pt x="16" y="30"/>
                    </a:cubicBezTo>
                    <a:cubicBezTo>
                      <a:pt x="13" y="44"/>
                      <a:pt x="13" y="44"/>
                      <a:pt x="13" y="44"/>
                    </a:cubicBezTo>
                    <a:cubicBezTo>
                      <a:pt x="17" y="44"/>
                      <a:pt x="17" y="44"/>
                      <a:pt x="17" y="44"/>
                    </a:cubicBezTo>
                    <a:lnTo>
                      <a:pt x="20" y="30"/>
                    </a:ln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1900" b="1">
                  <a:solidFill>
                    <a:schemeClr val="dk1"/>
                  </a:solidFill>
                  <a:latin typeface="微软雅黑" panose="020B0503020204020204" pitchFamily="34" charset="-122"/>
                  <a:ea typeface="微软雅黑" panose="020B0503020204020204" pitchFamily="34" charset="-122"/>
                </a:endParaRPr>
              </a:p>
            </p:txBody>
          </p:sp>
          <p:sp>
            <p:nvSpPr>
              <p:cNvPr id="45" name="Freeform 78"/>
              <p:cNvSpPr/>
              <p:nvPr>
                <p:custDataLst>
                  <p:tags r:id="rId7"/>
                </p:custDataLst>
              </p:nvPr>
            </p:nvSpPr>
            <p:spPr bwMode="auto">
              <a:xfrm>
                <a:off x="2638253" y="1034041"/>
                <a:ext cx="42863" cy="12700"/>
              </a:xfrm>
              <a:custGeom>
                <a:avLst/>
                <a:gdLst>
                  <a:gd name="T0" fmla="*/ 2 w 13"/>
                  <a:gd name="T1" fmla="*/ 4 h 4"/>
                  <a:gd name="T2" fmla="*/ 11 w 13"/>
                  <a:gd name="T3" fmla="*/ 4 h 4"/>
                  <a:gd name="T4" fmla="*/ 13 w 13"/>
                  <a:gd name="T5" fmla="*/ 2 h 4"/>
                  <a:gd name="T6" fmla="*/ 11 w 13"/>
                  <a:gd name="T7" fmla="*/ 0 h 4"/>
                  <a:gd name="T8" fmla="*/ 2 w 13"/>
                  <a:gd name="T9" fmla="*/ 0 h 4"/>
                  <a:gd name="T10" fmla="*/ 0 w 13"/>
                  <a:gd name="T11" fmla="*/ 2 h 4"/>
                  <a:gd name="T12" fmla="*/ 2 w 1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3" h="4">
                    <a:moveTo>
                      <a:pt x="2" y="4"/>
                    </a:moveTo>
                    <a:cubicBezTo>
                      <a:pt x="11" y="4"/>
                      <a:pt x="11" y="4"/>
                      <a:pt x="11" y="4"/>
                    </a:cubicBezTo>
                    <a:cubicBezTo>
                      <a:pt x="12" y="4"/>
                      <a:pt x="13" y="4"/>
                      <a:pt x="13" y="2"/>
                    </a:cubicBezTo>
                    <a:cubicBezTo>
                      <a:pt x="13" y="1"/>
                      <a:pt x="12" y="0"/>
                      <a:pt x="11" y="0"/>
                    </a:cubicBezTo>
                    <a:cubicBezTo>
                      <a:pt x="2" y="0"/>
                      <a:pt x="2" y="0"/>
                      <a:pt x="2" y="0"/>
                    </a:cubicBezTo>
                    <a:cubicBezTo>
                      <a:pt x="1" y="0"/>
                      <a:pt x="0" y="1"/>
                      <a:pt x="0" y="2"/>
                    </a:cubicBezTo>
                    <a:cubicBezTo>
                      <a:pt x="0" y="4"/>
                      <a:pt x="1" y="4"/>
                      <a:pt x="2" y="4"/>
                    </a:cubicBezTo>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1900" b="1">
                  <a:solidFill>
                    <a:schemeClr val="dk1"/>
                  </a:solidFill>
                  <a:latin typeface="微软雅黑" panose="020B0503020204020204" pitchFamily="34" charset="-122"/>
                  <a:ea typeface="微软雅黑" panose="020B0503020204020204" pitchFamily="34" charset="-122"/>
                </a:endParaRPr>
              </a:p>
            </p:txBody>
          </p:sp>
          <p:sp>
            <p:nvSpPr>
              <p:cNvPr id="46" name="Freeform 79"/>
              <p:cNvSpPr/>
              <p:nvPr>
                <p:custDataLst>
                  <p:tags r:id="rId8"/>
                </p:custDataLst>
              </p:nvPr>
            </p:nvSpPr>
            <p:spPr bwMode="auto">
              <a:xfrm>
                <a:off x="2638253" y="1051504"/>
                <a:ext cx="42863" cy="12700"/>
              </a:xfrm>
              <a:custGeom>
                <a:avLst/>
                <a:gdLst>
                  <a:gd name="T0" fmla="*/ 2 w 13"/>
                  <a:gd name="T1" fmla="*/ 4 h 4"/>
                  <a:gd name="T2" fmla="*/ 11 w 13"/>
                  <a:gd name="T3" fmla="*/ 4 h 4"/>
                  <a:gd name="T4" fmla="*/ 13 w 13"/>
                  <a:gd name="T5" fmla="*/ 2 h 4"/>
                  <a:gd name="T6" fmla="*/ 11 w 13"/>
                  <a:gd name="T7" fmla="*/ 0 h 4"/>
                  <a:gd name="T8" fmla="*/ 2 w 13"/>
                  <a:gd name="T9" fmla="*/ 0 h 4"/>
                  <a:gd name="T10" fmla="*/ 0 w 13"/>
                  <a:gd name="T11" fmla="*/ 2 h 4"/>
                  <a:gd name="T12" fmla="*/ 2 w 1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3" h="4">
                    <a:moveTo>
                      <a:pt x="2" y="4"/>
                    </a:moveTo>
                    <a:cubicBezTo>
                      <a:pt x="11" y="4"/>
                      <a:pt x="11" y="4"/>
                      <a:pt x="11" y="4"/>
                    </a:cubicBezTo>
                    <a:cubicBezTo>
                      <a:pt x="12" y="4"/>
                      <a:pt x="13" y="3"/>
                      <a:pt x="13" y="2"/>
                    </a:cubicBezTo>
                    <a:cubicBezTo>
                      <a:pt x="13" y="1"/>
                      <a:pt x="12" y="0"/>
                      <a:pt x="11" y="0"/>
                    </a:cubicBezTo>
                    <a:cubicBezTo>
                      <a:pt x="2" y="0"/>
                      <a:pt x="2" y="0"/>
                      <a:pt x="2" y="0"/>
                    </a:cubicBezTo>
                    <a:cubicBezTo>
                      <a:pt x="1" y="0"/>
                      <a:pt x="0" y="1"/>
                      <a:pt x="0" y="2"/>
                    </a:cubicBezTo>
                    <a:cubicBezTo>
                      <a:pt x="0" y="3"/>
                      <a:pt x="1" y="4"/>
                      <a:pt x="2" y="4"/>
                    </a:cubicBezTo>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1900" b="1">
                  <a:solidFill>
                    <a:schemeClr val="dk1"/>
                  </a:solidFill>
                  <a:latin typeface="微软雅黑" panose="020B0503020204020204" pitchFamily="34" charset="-122"/>
                  <a:ea typeface="微软雅黑" panose="020B0503020204020204" pitchFamily="34" charset="-122"/>
                </a:endParaRPr>
              </a:p>
            </p:txBody>
          </p:sp>
          <p:sp>
            <p:nvSpPr>
              <p:cNvPr id="49" name="Freeform 82"/>
              <p:cNvSpPr>
                <a:spLocks noEditPoints="1"/>
              </p:cNvSpPr>
              <p:nvPr>
                <p:custDataLst>
                  <p:tags r:id="rId9"/>
                </p:custDataLst>
              </p:nvPr>
            </p:nvSpPr>
            <p:spPr bwMode="auto">
              <a:xfrm>
                <a:off x="2558466" y="1772227"/>
                <a:ext cx="192088" cy="319088"/>
              </a:xfrm>
              <a:custGeom>
                <a:avLst/>
                <a:gdLst>
                  <a:gd name="T0" fmla="*/ 52 w 58"/>
                  <a:gd name="T1" fmla="*/ 17 h 97"/>
                  <a:gd name="T2" fmla="*/ 52 w 58"/>
                  <a:gd name="T3" fmla="*/ 77 h 97"/>
                  <a:gd name="T4" fmla="*/ 7 w 58"/>
                  <a:gd name="T5" fmla="*/ 77 h 97"/>
                  <a:gd name="T6" fmla="*/ 7 w 58"/>
                  <a:gd name="T7" fmla="*/ 12 h 97"/>
                  <a:gd name="T8" fmla="*/ 52 w 58"/>
                  <a:gd name="T9" fmla="*/ 12 h 97"/>
                  <a:gd name="T10" fmla="*/ 52 w 58"/>
                  <a:gd name="T11" fmla="*/ 17 h 97"/>
                  <a:gd name="T12" fmla="*/ 29 w 58"/>
                  <a:gd name="T13" fmla="*/ 92 h 97"/>
                  <a:gd name="T14" fmla="*/ 29 w 58"/>
                  <a:gd name="T15" fmla="*/ 92 h 97"/>
                  <a:gd name="T16" fmla="*/ 24 w 58"/>
                  <a:gd name="T17" fmla="*/ 87 h 97"/>
                  <a:gd name="T18" fmla="*/ 29 w 58"/>
                  <a:gd name="T19" fmla="*/ 82 h 97"/>
                  <a:gd name="T20" fmla="*/ 34 w 58"/>
                  <a:gd name="T21" fmla="*/ 87 h 97"/>
                  <a:gd name="T22" fmla="*/ 29 w 58"/>
                  <a:gd name="T23" fmla="*/ 92 h 97"/>
                  <a:gd name="T24" fmla="*/ 48 w 58"/>
                  <a:gd name="T25" fmla="*/ 0 h 97"/>
                  <a:gd name="T26" fmla="*/ 11 w 58"/>
                  <a:gd name="T27" fmla="*/ 0 h 97"/>
                  <a:gd name="T28" fmla="*/ 0 w 58"/>
                  <a:gd name="T29" fmla="*/ 10 h 97"/>
                  <a:gd name="T30" fmla="*/ 0 w 58"/>
                  <a:gd name="T31" fmla="*/ 87 h 97"/>
                  <a:gd name="T32" fmla="*/ 11 w 58"/>
                  <a:gd name="T33" fmla="*/ 97 h 97"/>
                  <a:gd name="T34" fmla="*/ 48 w 58"/>
                  <a:gd name="T35" fmla="*/ 97 h 97"/>
                  <a:gd name="T36" fmla="*/ 58 w 58"/>
                  <a:gd name="T37" fmla="*/ 87 h 97"/>
                  <a:gd name="T38" fmla="*/ 58 w 58"/>
                  <a:gd name="T39" fmla="*/ 10 h 97"/>
                  <a:gd name="T40" fmla="*/ 48 w 58"/>
                  <a:gd name="T41"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97">
                    <a:moveTo>
                      <a:pt x="52" y="17"/>
                    </a:moveTo>
                    <a:cubicBezTo>
                      <a:pt x="52" y="77"/>
                      <a:pt x="52" y="77"/>
                      <a:pt x="52" y="77"/>
                    </a:cubicBezTo>
                    <a:cubicBezTo>
                      <a:pt x="7" y="77"/>
                      <a:pt x="7" y="77"/>
                      <a:pt x="7" y="77"/>
                    </a:cubicBezTo>
                    <a:cubicBezTo>
                      <a:pt x="7" y="12"/>
                      <a:pt x="7" y="12"/>
                      <a:pt x="7" y="12"/>
                    </a:cubicBezTo>
                    <a:cubicBezTo>
                      <a:pt x="52" y="12"/>
                      <a:pt x="52" y="12"/>
                      <a:pt x="52" y="12"/>
                    </a:cubicBezTo>
                    <a:lnTo>
                      <a:pt x="52" y="17"/>
                    </a:lnTo>
                    <a:close/>
                    <a:moveTo>
                      <a:pt x="29" y="92"/>
                    </a:moveTo>
                    <a:cubicBezTo>
                      <a:pt x="29" y="92"/>
                      <a:pt x="29" y="92"/>
                      <a:pt x="29" y="92"/>
                    </a:cubicBezTo>
                    <a:cubicBezTo>
                      <a:pt x="27" y="92"/>
                      <a:pt x="24" y="90"/>
                      <a:pt x="24" y="87"/>
                    </a:cubicBezTo>
                    <a:cubicBezTo>
                      <a:pt x="24" y="84"/>
                      <a:pt x="27" y="82"/>
                      <a:pt x="29" y="82"/>
                    </a:cubicBezTo>
                    <a:cubicBezTo>
                      <a:pt x="32" y="82"/>
                      <a:pt x="34" y="84"/>
                      <a:pt x="34" y="87"/>
                    </a:cubicBezTo>
                    <a:cubicBezTo>
                      <a:pt x="34" y="90"/>
                      <a:pt x="32" y="92"/>
                      <a:pt x="29" y="92"/>
                    </a:cubicBezTo>
                    <a:close/>
                    <a:moveTo>
                      <a:pt x="48" y="0"/>
                    </a:moveTo>
                    <a:cubicBezTo>
                      <a:pt x="11" y="0"/>
                      <a:pt x="11" y="0"/>
                      <a:pt x="11" y="0"/>
                    </a:cubicBezTo>
                    <a:cubicBezTo>
                      <a:pt x="5" y="0"/>
                      <a:pt x="0" y="4"/>
                      <a:pt x="0" y="10"/>
                    </a:cubicBezTo>
                    <a:cubicBezTo>
                      <a:pt x="0" y="87"/>
                      <a:pt x="0" y="87"/>
                      <a:pt x="0" y="87"/>
                    </a:cubicBezTo>
                    <a:cubicBezTo>
                      <a:pt x="0" y="93"/>
                      <a:pt x="5" y="97"/>
                      <a:pt x="11" y="97"/>
                    </a:cubicBezTo>
                    <a:cubicBezTo>
                      <a:pt x="48" y="97"/>
                      <a:pt x="48" y="97"/>
                      <a:pt x="48" y="97"/>
                    </a:cubicBezTo>
                    <a:cubicBezTo>
                      <a:pt x="54" y="97"/>
                      <a:pt x="58" y="93"/>
                      <a:pt x="58" y="87"/>
                    </a:cubicBezTo>
                    <a:cubicBezTo>
                      <a:pt x="58" y="10"/>
                      <a:pt x="58" y="10"/>
                      <a:pt x="58" y="10"/>
                    </a:cubicBezTo>
                    <a:cubicBezTo>
                      <a:pt x="58" y="4"/>
                      <a:pt x="54" y="0"/>
                      <a:pt x="48" y="0"/>
                    </a:cubicBezTo>
                    <a:close/>
                  </a:path>
                </a:pathLst>
              </a:custGeom>
              <a:solidFill>
                <a:schemeClr val="l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1900" b="1">
                  <a:solidFill>
                    <a:schemeClr val="dk1"/>
                  </a:solidFill>
                  <a:latin typeface="微软雅黑" panose="020B0503020204020204" pitchFamily="34" charset="-122"/>
                  <a:ea typeface="微软雅黑" panose="020B0503020204020204" pitchFamily="34" charset="-122"/>
                </a:endParaRPr>
              </a:p>
            </p:txBody>
          </p:sp>
        </p:grpSp>
        <p:sp>
          <p:nvSpPr>
            <p:cNvPr id="12" name="Freeform 107"/>
            <p:cNvSpPr/>
            <p:nvPr>
              <p:custDataLst>
                <p:tags r:id="rId10"/>
              </p:custDataLst>
            </p:nvPr>
          </p:nvSpPr>
          <p:spPr bwMode="auto">
            <a:xfrm>
              <a:off x="1844812" y="-28518"/>
              <a:ext cx="83701" cy="1288763"/>
            </a:xfrm>
            <a:custGeom>
              <a:avLst/>
              <a:gdLst>
                <a:gd name="T0" fmla="*/ 19 w 28"/>
                <a:gd name="T1" fmla="*/ 0 h 644"/>
                <a:gd name="T2" fmla="*/ 15 w 28"/>
                <a:gd name="T3" fmla="*/ 0 h 644"/>
                <a:gd name="T4" fmla="*/ 15 w 28"/>
                <a:gd name="T5" fmla="*/ 590 h 644"/>
                <a:gd name="T6" fmla="*/ 15 w 28"/>
                <a:gd name="T7" fmla="*/ 591 h 644"/>
                <a:gd name="T8" fmla="*/ 24 w 28"/>
                <a:gd name="T9" fmla="*/ 640 h 644"/>
                <a:gd name="T10" fmla="*/ 5 w 28"/>
                <a:gd name="T11" fmla="*/ 640 h 644"/>
                <a:gd name="T12" fmla="*/ 5 w 28"/>
                <a:gd name="T13" fmla="*/ 637 h 644"/>
                <a:gd name="T14" fmla="*/ 1 w 28"/>
                <a:gd name="T15" fmla="*/ 638 h 644"/>
                <a:gd name="T16" fmla="*/ 1 w 28"/>
                <a:gd name="T17" fmla="*/ 641 h 644"/>
                <a:gd name="T18" fmla="*/ 1 w 28"/>
                <a:gd name="T19" fmla="*/ 643 h 644"/>
                <a:gd name="T20" fmla="*/ 3 w 28"/>
                <a:gd name="T21" fmla="*/ 644 h 644"/>
                <a:gd name="T22" fmla="*/ 26 w 28"/>
                <a:gd name="T23" fmla="*/ 644 h 644"/>
                <a:gd name="T24" fmla="*/ 27 w 28"/>
                <a:gd name="T25" fmla="*/ 643 h 644"/>
                <a:gd name="T26" fmla="*/ 28 w 28"/>
                <a:gd name="T27" fmla="*/ 641 h 644"/>
                <a:gd name="T28" fmla="*/ 19 w 28"/>
                <a:gd name="T29" fmla="*/ 590 h 644"/>
                <a:gd name="T30" fmla="*/ 19 w 28"/>
                <a:gd name="T31"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644">
                  <a:moveTo>
                    <a:pt x="19" y="0"/>
                  </a:moveTo>
                  <a:cubicBezTo>
                    <a:pt x="15" y="0"/>
                    <a:pt x="15" y="0"/>
                    <a:pt x="15" y="0"/>
                  </a:cubicBezTo>
                  <a:cubicBezTo>
                    <a:pt x="15" y="590"/>
                    <a:pt x="15" y="590"/>
                    <a:pt x="15" y="590"/>
                  </a:cubicBezTo>
                  <a:cubicBezTo>
                    <a:pt x="15" y="591"/>
                    <a:pt x="15" y="591"/>
                    <a:pt x="15" y="591"/>
                  </a:cubicBezTo>
                  <a:cubicBezTo>
                    <a:pt x="24" y="640"/>
                    <a:pt x="24" y="640"/>
                    <a:pt x="24" y="640"/>
                  </a:cubicBezTo>
                  <a:cubicBezTo>
                    <a:pt x="5" y="640"/>
                    <a:pt x="5" y="640"/>
                    <a:pt x="5" y="640"/>
                  </a:cubicBezTo>
                  <a:cubicBezTo>
                    <a:pt x="5" y="637"/>
                    <a:pt x="5" y="637"/>
                    <a:pt x="5" y="637"/>
                  </a:cubicBezTo>
                  <a:cubicBezTo>
                    <a:pt x="1" y="638"/>
                    <a:pt x="1" y="638"/>
                    <a:pt x="1" y="638"/>
                  </a:cubicBezTo>
                  <a:cubicBezTo>
                    <a:pt x="1" y="641"/>
                    <a:pt x="1" y="641"/>
                    <a:pt x="1" y="641"/>
                  </a:cubicBezTo>
                  <a:cubicBezTo>
                    <a:pt x="0" y="642"/>
                    <a:pt x="1" y="642"/>
                    <a:pt x="1" y="643"/>
                  </a:cubicBezTo>
                  <a:cubicBezTo>
                    <a:pt x="1" y="643"/>
                    <a:pt x="2" y="644"/>
                    <a:pt x="3" y="644"/>
                  </a:cubicBezTo>
                  <a:cubicBezTo>
                    <a:pt x="26" y="644"/>
                    <a:pt x="26" y="644"/>
                    <a:pt x="26" y="644"/>
                  </a:cubicBezTo>
                  <a:cubicBezTo>
                    <a:pt x="26" y="644"/>
                    <a:pt x="27" y="643"/>
                    <a:pt x="27" y="643"/>
                  </a:cubicBezTo>
                  <a:cubicBezTo>
                    <a:pt x="28" y="643"/>
                    <a:pt x="28" y="642"/>
                    <a:pt x="28" y="641"/>
                  </a:cubicBezTo>
                  <a:cubicBezTo>
                    <a:pt x="19" y="590"/>
                    <a:pt x="19" y="590"/>
                    <a:pt x="19" y="590"/>
                  </a:cubicBezTo>
                  <a:lnTo>
                    <a:pt x="19" y="0"/>
                  </a:ln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r>
                <a:rPr lang="en-US" altLang="zh-CN" sz="1900" b="1" dirty="0">
                  <a:solidFill>
                    <a:schemeClr val="dk1"/>
                  </a:solidFill>
                  <a:latin typeface="微软雅黑" panose="020B0503020204020204" pitchFamily="34" charset="-122"/>
                  <a:ea typeface="微软雅黑" panose="020B0503020204020204" pitchFamily="34" charset="-122"/>
                </a:rPr>
                <a:t> </a:t>
              </a:r>
              <a:endParaRPr lang="en-US" altLang="zh-CN" sz="1900" b="1" dirty="0">
                <a:solidFill>
                  <a:schemeClr val="dk1"/>
                </a:solidFill>
                <a:latin typeface="微软雅黑" panose="020B0503020204020204" pitchFamily="34" charset="-122"/>
                <a:ea typeface="微软雅黑" panose="020B0503020204020204" pitchFamily="34" charset="-122"/>
              </a:endParaRPr>
            </a:p>
          </p:txBody>
        </p:sp>
      </p:grpSp>
      <p:sp>
        <p:nvSpPr>
          <p:cNvPr id="68" name="文本框 67"/>
          <p:cNvSpPr txBox="1"/>
          <p:nvPr>
            <p:custDataLst>
              <p:tags r:id="rId11"/>
            </p:custDataLst>
          </p:nvPr>
        </p:nvSpPr>
        <p:spPr>
          <a:xfrm>
            <a:off x="2829765" y="4323803"/>
            <a:ext cx="1318842" cy="470535"/>
          </a:xfrm>
          <a:prstGeom prst="rect">
            <a:avLst/>
          </a:prstGeom>
          <a:noFill/>
        </p:spPr>
        <p:txBody>
          <a:bodyPr wrap="square" rtlCol="0">
            <a:spAutoFit/>
          </a:bodyPr>
          <a:lstStyle/>
          <a:p>
            <a:pPr marL="0" lvl="0" indent="0" algn="ctr">
              <a:lnSpc>
                <a:spcPct val="130000"/>
              </a:lnSpc>
              <a:spcBef>
                <a:spcPts val="0"/>
              </a:spcBef>
              <a:spcAft>
                <a:spcPts val="0"/>
              </a:spcAft>
              <a:buSzPct val="100000"/>
            </a:pPr>
            <a:r>
              <a:rPr lang="zh-CN" altLang="en-US" sz="1900" b="1">
                <a:solidFill>
                  <a:schemeClr val="lt1"/>
                </a:solidFill>
                <a:latin typeface="Times New Roman" panose="02020603050405020304" charset="0"/>
                <a:ea typeface="微软雅黑" panose="020B0503020204020204" pitchFamily="34" charset="-122"/>
              </a:rPr>
              <a:t>全程协同</a:t>
            </a:r>
            <a:endParaRPr lang="zh-CN" altLang="en-US" sz="1900" b="1">
              <a:solidFill>
                <a:schemeClr val="lt1"/>
              </a:solidFill>
              <a:latin typeface="Times New Roman" panose="02020603050405020304" charset="0"/>
              <a:ea typeface="微软雅黑" panose="020B0503020204020204" pitchFamily="34" charset="-122"/>
            </a:endParaRPr>
          </a:p>
        </p:txBody>
      </p:sp>
      <p:grpSp>
        <p:nvGrpSpPr>
          <p:cNvPr id="66" name="组合 65"/>
          <p:cNvGrpSpPr/>
          <p:nvPr>
            <p:custDataLst>
              <p:tags r:id="rId12"/>
            </p:custDataLst>
          </p:nvPr>
        </p:nvGrpSpPr>
        <p:grpSpPr>
          <a:xfrm>
            <a:off x="4573638" y="2018284"/>
            <a:ext cx="1942993" cy="4915523"/>
            <a:chOff x="2889114" y="-2904"/>
            <a:chExt cx="1842379" cy="4660915"/>
          </a:xfrm>
        </p:grpSpPr>
        <p:sp>
          <p:nvSpPr>
            <p:cNvPr id="22" name="Freeform 94"/>
            <p:cNvSpPr>
              <a:spLocks noEditPoints="1"/>
            </p:cNvSpPr>
            <p:nvPr>
              <p:custDataLst>
                <p:tags r:id="rId13"/>
              </p:custDataLst>
            </p:nvPr>
          </p:nvSpPr>
          <p:spPr bwMode="auto">
            <a:xfrm>
              <a:off x="2889114" y="2818761"/>
              <a:ext cx="1842379" cy="1839250"/>
            </a:xfrm>
            <a:custGeom>
              <a:avLst/>
              <a:gdLst>
                <a:gd name="T0" fmla="*/ 283 w 567"/>
                <a:gd name="T1" fmla="*/ 0 h 567"/>
                <a:gd name="T2" fmla="*/ 0 w 567"/>
                <a:gd name="T3" fmla="*/ 283 h 567"/>
                <a:gd name="T4" fmla="*/ 283 w 567"/>
                <a:gd name="T5" fmla="*/ 567 h 567"/>
                <a:gd name="T6" fmla="*/ 567 w 567"/>
                <a:gd name="T7" fmla="*/ 283 h 567"/>
                <a:gd name="T8" fmla="*/ 283 w 567"/>
                <a:gd name="T9" fmla="*/ 0 h 567"/>
                <a:gd name="T10" fmla="*/ 283 w 567"/>
                <a:gd name="T11" fmla="*/ 141 h 567"/>
                <a:gd name="T12" fmla="*/ 229 w 567"/>
                <a:gd name="T13" fmla="*/ 87 h 567"/>
                <a:gd name="T14" fmla="*/ 283 w 567"/>
                <a:gd name="T15" fmla="*/ 32 h 567"/>
                <a:gd name="T16" fmla="*/ 338 w 567"/>
                <a:gd name="T17" fmla="*/ 87 h 567"/>
                <a:gd name="T18" fmla="*/ 283 w 567"/>
                <a:gd name="T19" fmla="*/ 141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7" h="567">
                  <a:moveTo>
                    <a:pt x="283" y="0"/>
                  </a:moveTo>
                  <a:cubicBezTo>
                    <a:pt x="127" y="0"/>
                    <a:pt x="0" y="126"/>
                    <a:pt x="0" y="283"/>
                  </a:cubicBezTo>
                  <a:cubicBezTo>
                    <a:pt x="0" y="440"/>
                    <a:pt x="127" y="567"/>
                    <a:pt x="283" y="567"/>
                  </a:cubicBezTo>
                  <a:cubicBezTo>
                    <a:pt x="440" y="567"/>
                    <a:pt x="567" y="440"/>
                    <a:pt x="567" y="283"/>
                  </a:cubicBezTo>
                  <a:cubicBezTo>
                    <a:pt x="567" y="126"/>
                    <a:pt x="440" y="0"/>
                    <a:pt x="283" y="0"/>
                  </a:cubicBezTo>
                  <a:close/>
                  <a:moveTo>
                    <a:pt x="283" y="141"/>
                  </a:moveTo>
                  <a:cubicBezTo>
                    <a:pt x="253" y="141"/>
                    <a:pt x="229" y="117"/>
                    <a:pt x="229" y="87"/>
                  </a:cubicBezTo>
                  <a:cubicBezTo>
                    <a:pt x="229" y="57"/>
                    <a:pt x="253" y="32"/>
                    <a:pt x="283" y="32"/>
                  </a:cubicBezTo>
                  <a:cubicBezTo>
                    <a:pt x="314" y="32"/>
                    <a:pt x="338" y="57"/>
                    <a:pt x="338" y="87"/>
                  </a:cubicBezTo>
                  <a:cubicBezTo>
                    <a:pt x="338" y="117"/>
                    <a:pt x="314" y="141"/>
                    <a:pt x="283" y="141"/>
                  </a:cubicBezTo>
                  <a:close/>
                </a:path>
              </a:pathLst>
            </a:custGeom>
            <a:solidFill>
              <a:schemeClr val="lt1"/>
            </a:solidFill>
            <a:ln>
              <a:noFill/>
            </a:ln>
          </p:spPr>
          <p:txBody>
            <a:bodyPr vert="horz" wrap="square" lIns="96435" tIns="48217" rIns="96435" bIns="48217" numCol="1" anchor="t" anchorCtr="0" compatLnSpc="1"/>
            <a:lstStyle/>
            <a:p>
              <a:pPr algn="ctr"/>
              <a:endParaRPr lang="zh-CN" altLang="en-US" sz="1900" b="1">
                <a:solidFill>
                  <a:schemeClr val="dk1"/>
                </a:solidFill>
                <a:latin typeface="微软雅黑" panose="020B0503020204020204" pitchFamily="34" charset="-122"/>
                <a:ea typeface="微软雅黑" panose="020B0503020204020204" pitchFamily="34" charset="-122"/>
              </a:endParaRPr>
            </a:p>
          </p:txBody>
        </p:sp>
        <p:sp>
          <p:nvSpPr>
            <p:cNvPr id="23" name="Freeform 95"/>
            <p:cNvSpPr>
              <a:spLocks noEditPoints="1"/>
            </p:cNvSpPr>
            <p:nvPr>
              <p:custDataLst>
                <p:tags r:id="rId14"/>
              </p:custDataLst>
            </p:nvPr>
          </p:nvSpPr>
          <p:spPr bwMode="auto">
            <a:xfrm>
              <a:off x="2925086" y="2853169"/>
              <a:ext cx="1770436" cy="1765743"/>
            </a:xfrm>
            <a:custGeom>
              <a:avLst/>
              <a:gdLst>
                <a:gd name="T0" fmla="*/ 272 w 545"/>
                <a:gd name="T1" fmla="*/ 0 h 544"/>
                <a:gd name="T2" fmla="*/ 0 w 545"/>
                <a:gd name="T3" fmla="*/ 272 h 544"/>
                <a:gd name="T4" fmla="*/ 272 w 545"/>
                <a:gd name="T5" fmla="*/ 544 h 544"/>
                <a:gd name="T6" fmla="*/ 545 w 545"/>
                <a:gd name="T7" fmla="*/ 272 h 544"/>
                <a:gd name="T8" fmla="*/ 272 w 545"/>
                <a:gd name="T9" fmla="*/ 0 h 544"/>
                <a:gd name="T10" fmla="*/ 272 w 545"/>
                <a:gd name="T11" fmla="*/ 130 h 544"/>
                <a:gd name="T12" fmla="*/ 218 w 545"/>
                <a:gd name="T13" fmla="*/ 76 h 544"/>
                <a:gd name="T14" fmla="*/ 272 w 545"/>
                <a:gd name="T15" fmla="*/ 21 h 544"/>
                <a:gd name="T16" fmla="*/ 327 w 545"/>
                <a:gd name="T17" fmla="*/ 76 h 544"/>
                <a:gd name="T18" fmla="*/ 272 w 545"/>
                <a:gd name="T19" fmla="*/ 13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5" h="544">
                  <a:moveTo>
                    <a:pt x="272" y="0"/>
                  </a:moveTo>
                  <a:cubicBezTo>
                    <a:pt x="122" y="0"/>
                    <a:pt x="0" y="122"/>
                    <a:pt x="0" y="272"/>
                  </a:cubicBezTo>
                  <a:cubicBezTo>
                    <a:pt x="0" y="422"/>
                    <a:pt x="122" y="544"/>
                    <a:pt x="272" y="544"/>
                  </a:cubicBezTo>
                  <a:cubicBezTo>
                    <a:pt x="423" y="544"/>
                    <a:pt x="545" y="422"/>
                    <a:pt x="545" y="272"/>
                  </a:cubicBezTo>
                  <a:cubicBezTo>
                    <a:pt x="545" y="122"/>
                    <a:pt x="423" y="0"/>
                    <a:pt x="272" y="0"/>
                  </a:cubicBezTo>
                  <a:close/>
                  <a:moveTo>
                    <a:pt x="272" y="130"/>
                  </a:moveTo>
                  <a:cubicBezTo>
                    <a:pt x="242" y="130"/>
                    <a:pt x="218" y="106"/>
                    <a:pt x="218" y="76"/>
                  </a:cubicBezTo>
                  <a:cubicBezTo>
                    <a:pt x="218" y="46"/>
                    <a:pt x="242" y="21"/>
                    <a:pt x="272" y="21"/>
                  </a:cubicBezTo>
                  <a:cubicBezTo>
                    <a:pt x="303" y="21"/>
                    <a:pt x="327" y="46"/>
                    <a:pt x="327" y="76"/>
                  </a:cubicBezTo>
                  <a:cubicBezTo>
                    <a:pt x="327" y="106"/>
                    <a:pt x="303" y="130"/>
                    <a:pt x="272" y="13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1900" b="1">
                <a:solidFill>
                  <a:schemeClr val="dk1"/>
                </a:solidFill>
                <a:latin typeface="微软雅黑" panose="020B0503020204020204" pitchFamily="34" charset="-122"/>
                <a:ea typeface="微软雅黑" panose="020B0503020204020204" pitchFamily="34" charset="-122"/>
              </a:endParaRPr>
            </a:p>
          </p:txBody>
        </p:sp>
        <p:sp>
          <p:nvSpPr>
            <p:cNvPr id="24" name="Freeform 96"/>
            <p:cNvSpPr>
              <a:spLocks noEditPoints="1"/>
            </p:cNvSpPr>
            <p:nvPr>
              <p:custDataLst>
                <p:tags r:id="rId15"/>
              </p:custDataLst>
            </p:nvPr>
          </p:nvSpPr>
          <p:spPr bwMode="auto">
            <a:xfrm>
              <a:off x="3597601" y="2886012"/>
              <a:ext cx="428533" cy="428533"/>
            </a:xfrm>
            <a:custGeom>
              <a:avLst/>
              <a:gdLst>
                <a:gd name="T0" fmla="*/ 66 w 132"/>
                <a:gd name="T1" fmla="*/ 0 h 132"/>
                <a:gd name="T2" fmla="*/ 0 w 132"/>
                <a:gd name="T3" fmla="*/ 66 h 132"/>
                <a:gd name="T4" fmla="*/ 66 w 132"/>
                <a:gd name="T5" fmla="*/ 132 h 132"/>
                <a:gd name="T6" fmla="*/ 132 w 132"/>
                <a:gd name="T7" fmla="*/ 66 h 132"/>
                <a:gd name="T8" fmla="*/ 66 w 132"/>
                <a:gd name="T9" fmla="*/ 0 h 132"/>
                <a:gd name="T10" fmla="*/ 66 w 132"/>
                <a:gd name="T11" fmla="*/ 121 h 132"/>
                <a:gd name="T12" fmla="*/ 11 w 132"/>
                <a:gd name="T13" fmla="*/ 66 h 132"/>
                <a:gd name="T14" fmla="*/ 66 w 132"/>
                <a:gd name="T15" fmla="*/ 11 h 132"/>
                <a:gd name="T16" fmla="*/ 121 w 132"/>
                <a:gd name="T17" fmla="*/ 66 h 132"/>
                <a:gd name="T18" fmla="*/ 66 w 132"/>
                <a:gd name="T19" fmla="*/ 12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0"/>
                  </a:moveTo>
                  <a:cubicBezTo>
                    <a:pt x="30" y="0"/>
                    <a:pt x="0" y="30"/>
                    <a:pt x="0" y="66"/>
                  </a:cubicBezTo>
                  <a:cubicBezTo>
                    <a:pt x="0" y="102"/>
                    <a:pt x="30" y="132"/>
                    <a:pt x="66" y="132"/>
                  </a:cubicBezTo>
                  <a:cubicBezTo>
                    <a:pt x="103" y="132"/>
                    <a:pt x="132" y="102"/>
                    <a:pt x="132" y="66"/>
                  </a:cubicBezTo>
                  <a:cubicBezTo>
                    <a:pt x="132" y="30"/>
                    <a:pt x="103" y="0"/>
                    <a:pt x="66" y="0"/>
                  </a:cubicBezTo>
                  <a:close/>
                  <a:moveTo>
                    <a:pt x="66" y="121"/>
                  </a:moveTo>
                  <a:cubicBezTo>
                    <a:pt x="36" y="121"/>
                    <a:pt x="11" y="96"/>
                    <a:pt x="11" y="66"/>
                  </a:cubicBezTo>
                  <a:cubicBezTo>
                    <a:pt x="11" y="36"/>
                    <a:pt x="36" y="11"/>
                    <a:pt x="66" y="11"/>
                  </a:cubicBezTo>
                  <a:cubicBezTo>
                    <a:pt x="96" y="11"/>
                    <a:pt x="121" y="36"/>
                    <a:pt x="121" y="66"/>
                  </a:cubicBezTo>
                  <a:cubicBezTo>
                    <a:pt x="121" y="96"/>
                    <a:pt x="96" y="121"/>
                    <a:pt x="66" y="121"/>
                  </a:cubicBezTo>
                  <a:close/>
                </a:path>
              </a:pathLst>
            </a:custGeom>
            <a:solidFill>
              <a:schemeClr val="lt1"/>
            </a:solidFill>
            <a:ln>
              <a:noFill/>
            </a:ln>
          </p:spPr>
          <p:txBody>
            <a:bodyPr vert="horz" wrap="square" lIns="96435" tIns="48217" rIns="96435" bIns="48217" numCol="1" anchor="t" anchorCtr="0" compatLnSpc="1"/>
            <a:lstStyle/>
            <a:p>
              <a:pPr algn="ctr"/>
              <a:endParaRPr lang="zh-CN" altLang="en-US" sz="1900" b="1">
                <a:solidFill>
                  <a:schemeClr val="dk1"/>
                </a:solidFill>
                <a:latin typeface="微软雅黑" panose="020B0503020204020204" pitchFamily="34" charset="-122"/>
                <a:ea typeface="微软雅黑" panose="020B0503020204020204" pitchFamily="34" charset="-122"/>
              </a:endParaRPr>
            </a:p>
          </p:txBody>
        </p:sp>
        <p:sp>
          <p:nvSpPr>
            <p:cNvPr id="25" name="Freeform 98"/>
            <p:cNvSpPr/>
            <p:nvPr>
              <p:custDataLst>
                <p:tags r:id="rId16"/>
              </p:custDataLst>
            </p:nvPr>
          </p:nvSpPr>
          <p:spPr bwMode="auto">
            <a:xfrm>
              <a:off x="3763384" y="2668618"/>
              <a:ext cx="65688" cy="145451"/>
            </a:xfrm>
            <a:custGeom>
              <a:avLst/>
              <a:gdLst>
                <a:gd name="T0" fmla="*/ 20 w 20"/>
                <a:gd name="T1" fmla="*/ 30 h 45"/>
                <a:gd name="T2" fmla="*/ 20 w 20"/>
                <a:gd name="T3" fmla="*/ 30 h 45"/>
                <a:gd name="T4" fmla="*/ 20 w 20"/>
                <a:gd name="T5" fmla="*/ 19 h 45"/>
                <a:gd name="T6" fmla="*/ 20 w 20"/>
                <a:gd name="T7" fmla="*/ 18 h 45"/>
                <a:gd name="T8" fmla="*/ 4 w 20"/>
                <a:gd name="T9" fmla="*/ 1 h 45"/>
                <a:gd name="T10" fmla="*/ 1 w 20"/>
                <a:gd name="T11" fmla="*/ 1 h 45"/>
                <a:gd name="T12" fmla="*/ 1 w 20"/>
                <a:gd name="T13" fmla="*/ 3 h 45"/>
                <a:gd name="T14" fmla="*/ 1 w 20"/>
                <a:gd name="T15" fmla="*/ 3 h 45"/>
                <a:gd name="T16" fmla="*/ 16 w 20"/>
                <a:gd name="T17" fmla="*/ 20 h 45"/>
                <a:gd name="T18" fmla="*/ 16 w 20"/>
                <a:gd name="T19" fmla="*/ 30 h 45"/>
                <a:gd name="T20" fmla="*/ 13 w 20"/>
                <a:gd name="T21" fmla="*/ 45 h 45"/>
                <a:gd name="T22" fmla="*/ 18 w 20"/>
                <a:gd name="T23" fmla="*/ 45 h 45"/>
                <a:gd name="T24" fmla="*/ 20 w 20"/>
                <a:gd name="T25"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5">
                  <a:moveTo>
                    <a:pt x="20" y="30"/>
                  </a:moveTo>
                  <a:cubicBezTo>
                    <a:pt x="20" y="30"/>
                    <a:pt x="20" y="30"/>
                    <a:pt x="20" y="30"/>
                  </a:cubicBezTo>
                  <a:cubicBezTo>
                    <a:pt x="20" y="19"/>
                    <a:pt x="20" y="19"/>
                    <a:pt x="20" y="19"/>
                  </a:cubicBezTo>
                  <a:cubicBezTo>
                    <a:pt x="20" y="19"/>
                    <a:pt x="20" y="18"/>
                    <a:pt x="20" y="18"/>
                  </a:cubicBezTo>
                  <a:cubicBezTo>
                    <a:pt x="4" y="1"/>
                    <a:pt x="4" y="1"/>
                    <a:pt x="4" y="1"/>
                  </a:cubicBezTo>
                  <a:cubicBezTo>
                    <a:pt x="3" y="0"/>
                    <a:pt x="2" y="0"/>
                    <a:pt x="1" y="1"/>
                  </a:cubicBezTo>
                  <a:cubicBezTo>
                    <a:pt x="0" y="1"/>
                    <a:pt x="0" y="3"/>
                    <a:pt x="1" y="3"/>
                  </a:cubicBezTo>
                  <a:cubicBezTo>
                    <a:pt x="1" y="3"/>
                    <a:pt x="1" y="3"/>
                    <a:pt x="1" y="3"/>
                  </a:cubicBezTo>
                  <a:cubicBezTo>
                    <a:pt x="16" y="20"/>
                    <a:pt x="16" y="20"/>
                    <a:pt x="16" y="20"/>
                  </a:cubicBezTo>
                  <a:cubicBezTo>
                    <a:pt x="16" y="30"/>
                    <a:pt x="16" y="30"/>
                    <a:pt x="16" y="30"/>
                  </a:cubicBezTo>
                  <a:cubicBezTo>
                    <a:pt x="13" y="45"/>
                    <a:pt x="13" y="45"/>
                    <a:pt x="13" y="45"/>
                  </a:cubicBezTo>
                  <a:cubicBezTo>
                    <a:pt x="18" y="45"/>
                    <a:pt x="18" y="45"/>
                    <a:pt x="18" y="45"/>
                  </a:cubicBezTo>
                  <a:lnTo>
                    <a:pt x="20" y="30"/>
                  </a:ln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1900" b="1">
                <a:solidFill>
                  <a:schemeClr val="dk1"/>
                </a:solidFill>
                <a:latin typeface="微软雅黑" panose="020B0503020204020204" pitchFamily="34" charset="-122"/>
                <a:ea typeface="微软雅黑" panose="020B0503020204020204" pitchFamily="34" charset="-122"/>
              </a:endParaRPr>
            </a:p>
          </p:txBody>
        </p:sp>
        <p:sp>
          <p:nvSpPr>
            <p:cNvPr id="26" name="Freeform 99"/>
            <p:cNvSpPr/>
            <p:nvPr>
              <p:custDataLst>
                <p:tags r:id="rId17"/>
              </p:custDataLst>
            </p:nvPr>
          </p:nvSpPr>
          <p:spPr bwMode="auto">
            <a:xfrm>
              <a:off x="3808740" y="2734306"/>
              <a:ext cx="42228" cy="12512"/>
            </a:xfrm>
            <a:custGeom>
              <a:avLst/>
              <a:gdLst>
                <a:gd name="T0" fmla="*/ 2 w 13"/>
                <a:gd name="T1" fmla="*/ 4 h 4"/>
                <a:gd name="T2" fmla="*/ 11 w 13"/>
                <a:gd name="T3" fmla="*/ 4 h 4"/>
                <a:gd name="T4" fmla="*/ 13 w 13"/>
                <a:gd name="T5" fmla="*/ 2 h 4"/>
                <a:gd name="T6" fmla="*/ 11 w 13"/>
                <a:gd name="T7" fmla="*/ 0 h 4"/>
                <a:gd name="T8" fmla="*/ 2 w 13"/>
                <a:gd name="T9" fmla="*/ 0 h 4"/>
                <a:gd name="T10" fmla="*/ 0 w 13"/>
                <a:gd name="T11" fmla="*/ 2 h 4"/>
                <a:gd name="T12" fmla="*/ 2 w 1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3" h="4">
                  <a:moveTo>
                    <a:pt x="2" y="4"/>
                  </a:moveTo>
                  <a:cubicBezTo>
                    <a:pt x="11" y="4"/>
                    <a:pt x="11" y="4"/>
                    <a:pt x="11" y="4"/>
                  </a:cubicBezTo>
                  <a:cubicBezTo>
                    <a:pt x="12" y="4"/>
                    <a:pt x="13" y="3"/>
                    <a:pt x="13" y="2"/>
                  </a:cubicBezTo>
                  <a:cubicBezTo>
                    <a:pt x="13" y="1"/>
                    <a:pt x="12" y="0"/>
                    <a:pt x="11" y="0"/>
                  </a:cubicBezTo>
                  <a:cubicBezTo>
                    <a:pt x="2" y="0"/>
                    <a:pt x="2" y="0"/>
                    <a:pt x="2" y="0"/>
                  </a:cubicBezTo>
                  <a:cubicBezTo>
                    <a:pt x="1" y="0"/>
                    <a:pt x="0" y="1"/>
                    <a:pt x="0" y="2"/>
                  </a:cubicBezTo>
                  <a:cubicBezTo>
                    <a:pt x="0" y="3"/>
                    <a:pt x="1" y="4"/>
                    <a:pt x="2" y="4"/>
                  </a:cubicBezTo>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1900" b="1">
                <a:solidFill>
                  <a:schemeClr val="dk1"/>
                </a:solidFill>
                <a:latin typeface="微软雅黑" panose="020B0503020204020204" pitchFamily="34" charset="-122"/>
                <a:ea typeface="微软雅黑" panose="020B0503020204020204" pitchFamily="34" charset="-122"/>
              </a:endParaRPr>
            </a:p>
          </p:txBody>
        </p:sp>
        <p:sp>
          <p:nvSpPr>
            <p:cNvPr id="27" name="Freeform 100"/>
            <p:cNvSpPr/>
            <p:nvPr>
              <p:custDataLst>
                <p:tags r:id="rId18"/>
              </p:custDataLst>
            </p:nvPr>
          </p:nvSpPr>
          <p:spPr bwMode="auto">
            <a:xfrm>
              <a:off x="3808740" y="2746817"/>
              <a:ext cx="42228" cy="12512"/>
            </a:xfrm>
            <a:custGeom>
              <a:avLst/>
              <a:gdLst>
                <a:gd name="T0" fmla="*/ 2 w 13"/>
                <a:gd name="T1" fmla="*/ 4 h 4"/>
                <a:gd name="T2" fmla="*/ 11 w 13"/>
                <a:gd name="T3" fmla="*/ 4 h 4"/>
                <a:gd name="T4" fmla="*/ 13 w 13"/>
                <a:gd name="T5" fmla="*/ 2 h 4"/>
                <a:gd name="T6" fmla="*/ 11 w 13"/>
                <a:gd name="T7" fmla="*/ 0 h 4"/>
                <a:gd name="T8" fmla="*/ 2 w 13"/>
                <a:gd name="T9" fmla="*/ 0 h 4"/>
                <a:gd name="T10" fmla="*/ 0 w 13"/>
                <a:gd name="T11" fmla="*/ 2 h 4"/>
                <a:gd name="T12" fmla="*/ 2 w 1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3" h="4">
                  <a:moveTo>
                    <a:pt x="2" y="4"/>
                  </a:moveTo>
                  <a:cubicBezTo>
                    <a:pt x="11" y="4"/>
                    <a:pt x="11" y="4"/>
                    <a:pt x="11" y="4"/>
                  </a:cubicBezTo>
                  <a:cubicBezTo>
                    <a:pt x="12" y="4"/>
                    <a:pt x="13" y="3"/>
                    <a:pt x="13" y="2"/>
                  </a:cubicBezTo>
                  <a:cubicBezTo>
                    <a:pt x="13" y="1"/>
                    <a:pt x="12" y="0"/>
                    <a:pt x="11" y="0"/>
                  </a:cubicBezTo>
                  <a:cubicBezTo>
                    <a:pt x="2" y="0"/>
                    <a:pt x="2" y="0"/>
                    <a:pt x="2" y="0"/>
                  </a:cubicBezTo>
                  <a:cubicBezTo>
                    <a:pt x="1" y="0"/>
                    <a:pt x="0" y="1"/>
                    <a:pt x="0" y="2"/>
                  </a:cubicBezTo>
                  <a:cubicBezTo>
                    <a:pt x="0" y="3"/>
                    <a:pt x="1" y="4"/>
                    <a:pt x="2" y="4"/>
                  </a:cubicBezTo>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1900" b="1">
                <a:solidFill>
                  <a:schemeClr val="dk1"/>
                </a:solidFill>
                <a:latin typeface="微软雅黑" panose="020B0503020204020204" pitchFamily="34" charset="-122"/>
                <a:ea typeface="微软雅黑" panose="020B0503020204020204" pitchFamily="34" charset="-122"/>
              </a:endParaRPr>
            </a:p>
          </p:txBody>
        </p:sp>
        <p:sp>
          <p:nvSpPr>
            <p:cNvPr id="30" name="Freeform 103"/>
            <p:cNvSpPr>
              <a:spLocks noEditPoints="1"/>
            </p:cNvSpPr>
            <p:nvPr>
              <p:custDataLst>
                <p:tags r:id="rId19"/>
              </p:custDataLst>
            </p:nvPr>
          </p:nvSpPr>
          <p:spPr bwMode="auto">
            <a:xfrm>
              <a:off x="3641002" y="3419173"/>
              <a:ext cx="366755" cy="370595"/>
            </a:xfrm>
            <a:custGeom>
              <a:avLst/>
              <a:gdLst>
                <a:gd name="T0" fmla="*/ 92 w 92"/>
                <a:gd name="T1" fmla="*/ 46 h 93"/>
                <a:gd name="T2" fmla="*/ 87 w 92"/>
                <a:gd name="T3" fmla="*/ 47 h 93"/>
                <a:gd name="T4" fmla="*/ 80 w 92"/>
                <a:gd name="T5" fmla="*/ 39 h 93"/>
                <a:gd name="T6" fmla="*/ 80 w 92"/>
                <a:gd name="T7" fmla="*/ 40 h 93"/>
                <a:gd name="T8" fmla="*/ 76 w 92"/>
                <a:gd name="T9" fmla="*/ 47 h 93"/>
                <a:gd name="T10" fmla="*/ 66 w 92"/>
                <a:gd name="T11" fmla="*/ 35 h 93"/>
                <a:gd name="T12" fmla="*/ 65 w 92"/>
                <a:gd name="T13" fmla="*/ 32 h 93"/>
                <a:gd name="T14" fmla="*/ 64 w 92"/>
                <a:gd name="T15" fmla="*/ 27 h 93"/>
                <a:gd name="T16" fmla="*/ 67 w 92"/>
                <a:gd name="T17" fmla="*/ 24 h 93"/>
                <a:gd name="T18" fmla="*/ 62 w 92"/>
                <a:gd name="T19" fmla="*/ 24 h 93"/>
                <a:gd name="T20" fmla="*/ 58 w 92"/>
                <a:gd name="T21" fmla="*/ 29 h 93"/>
                <a:gd name="T22" fmla="*/ 51 w 92"/>
                <a:gd name="T23" fmla="*/ 23 h 93"/>
                <a:gd name="T24" fmla="*/ 54 w 92"/>
                <a:gd name="T25" fmla="*/ 27 h 93"/>
                <a:gd name="T26" fmla="*/ 49 w 92"/>
                <a:gd name="T27" fmla="*/ 24 h 93"/>
                <a:gd name="T28" fmla="*/ 41 w 92"/>
                <a:gd name="T29" fmla="*/ 29 h 93"/>
                <a:gd name="T30" fmla="*/ 36 w 92"/>
                <a:gd name="T31" fmla="*/ 25 h 93"/>
                <a:gd name="T32" fmla="*/ 41 w 92"/>
                <a:gd name="T33" fmla="*/ 22 h 93"/>
                <a:gd name="T34" fmla="*/ 47 w 92"/>
                <a:gd name="T35" fmla="*/ 16 h 93"/>
                <a:gd name="T36" fmla="*/ 55 w 92"/>
                <a:gd name="T37" fmla="*/ 15 h 93"/>
                <a:gd name="T38" fmla="*/ 50 w 92"/>
                <a:gd name="T39" fmla="*/ 15 h 93"/>
                <a:gd name="T40" fmla="*/ 49 w 92"/>
                <a:gd name="T41" fmla="*/ 10 h 93"/>
                <a:gd name="T42" fmla="*/ 59 w 92"/>
                <a:gd name="T43" fmla="*/ 8 h 93"/>
                <a:gd name="T44" fmla="*/ 68 w 92"/>
                <a:gd name="T45" fmla="*/ 10 h 93"/>
                <a:gd name="T46" fmla="*/ 12 w 92"/>
                <a:gd name="T47" fmla="*/ 27 h 93"/>
                <a:gd name="T48" fmla="*/ 6 w 92"/>
                <a:gd name="T49" fmla="*/ 35 h 93"/>
                <a:gd name="T50" fmla="*/ 12 w 92"/>
                <a:gd name="T51" fmla="*/ 21 h 93"/>
                <a:gd name="T52" fmla="*/ 30 w 92"/>
                <a:gd name="T53" fmla="*/ 8 h 93"/>
                <a:gd name="T54" fmla="*/ 21 w 92"/>
                <a:gd name="T55" fmla="*/ 16 h 93"/>
                <a:gd name="T56" fmla="*/ 17 w 92"/>
                <a:gd name="T57" fmla="*/ 15 h 93"/>
                <a:gd name="T58" fmla="*/ 38 w 92"/>
                <a:gd name="T59" fmla="*/ 17 h 93"/>
                <a:gd name="T60" fmla="*/ 43 w 92"/>
                <a:gd name="T61" fmla="*/ 17 h 93"/>
                <a:gd name="T62" fmla="*/ 36 w 92"/>
                <a:gd name="T63" fmla="*/ 19 h 93"/>
                <a:gd name="T64" fmla="*/ 66 w 92"/>
                <a:gd name="T65" fmla="*/ 37 h 93"/>
                <a:gd name="T66" fmla="*/ 74 w 92"/>
                <a:gd name="T67" fmla="*/ 51 h 93"/>
                <a:gd name="T68" fmla="*/ 72 w 92"/>
                <a:gd name="T69" fmla="*/ 57 h 93"/>
                <a:gd name="T70" fmla="*/ 69 w 92"/>
                <a:gd name="T71" fmla="*/ 68 h 93"/>
                <a:gd name="T72" fmla="*/ 63 w 92"/>
                <a:gd name="T73" fmla="*/ 76 h 93"/>
                <a:gd name="T74" fmla="*/ 54 w 92"/>
                <a:gd name="T75" fmla="*/ 79 h 93"/>
                <a:gd name="T76" fmla="*/ 51 w 92"/>
                <a:gd name="T77" fmla="*/ 71 h 93"/>
                <a:gd name="T78" fmla="*/ 51 w 92"/>
                <a:gd name="T79" fmla="*/ 61 h 93"/>
                <a:gd name="T80" fmla="*/ 46 w 92"/>
                <a:gd name="T81" fmla="*/ 55 h 93"/>
                <a:gd name="T82" fmla="*/ 36 w 92"/>
                <a:gd name="T83" fmla="*/ 54 h 93"/>
                <a:gd name="T84" fmla="*/ 30 w 92"/>
                <a:gd name="T85" fmla="*/ 44 h 93"/>
                <a:gd name="T86" fmla="*/ 35 w 92"/>
                <a:gd name="T87" fmla="*/ 35 h 93"/>
                <a:gd name="T88" fmla="*/ 43 w 92"/>
                <a:gd name="T89" fmla="*/ 30 h 93"/>
                <a:gd name="T90" fmla="*/ 50 w 92"/>
                <a:gd name="T91" fmla="*/ 33 h 93"/>
                <a:gd name="T92" fmla="*/ 75 w 92"/>
                <a:gd name="T93" fmla="*/ 68 h 93"/>
                <a:gd name="T94" fmla="*/ 71 w 92"/>
                <a:gd name="T95" fmla="*/ 72 h 93"/>
                <a:gd name="T96" fmla="*/ 75 w 92"/>
                <a:gd name="T97" fmla="*/ 64 h 93"/>
                <a:gd name="T98" fmla="*/ 7 w 92"/>
                <a:gd name="T99" fmla="*/ 57 h 93"/>
                <a:gd name="T100" fmla="*/ 14 w 92"/>
                <a:gd name="T101" fmla="*/ 65 h 93"/>
                <a:gd name="T102" fmla="*/ 21 w 92"/>
                <a:gd name="T103" fmla="*/ 70 h 93"/>
                <a:gd name="T104" fmla="*/ 18 w 92"/>
                <a:gd name="T105" fmla="*/ 7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93">
                  <a:moveTo>
                    <a:pt x="46" y="0"/>
                  </a:moveTo>
                  <a:cubicBezTo>
                    <a:pt x="20" y="0"/>
                    <a:pt x="0" y="21"/>
                    <a:pt x="0" y="46"/>
                  </a:cubicBezTo>
                  <a:cubicBezTo>
                    <a:pt x="0" y="72"/>
                    <a:pt x="20" y="93"/>
                    <a:pt x="46" y="93"/>
                  </a:cubicBezTo>
                  <a:cubicBezTo>
                    <a:pt x="72" y="93"/>
                    <a:pt x="92" y="72"/>
                    <a:pt x="92" y="46"/>
                  </a:cubicBezTo>
                  <a:cubicBezTo>
                    <a:pt x="92" y="21"/>
                    <a:pt x="72" y="0"/>
                    <a:pt x="46" y="0"/>
                  </a:cubicBezTo>
                  <a:moveTo>
                    <a:pt x="88" y="46"/>
                  </a:moveTo>
                  <a:cubicBezTo>
                    <a:pt x="88" y="47"/>
                    <a:pt x="88" y="48"/>
                    <a:pt x="88" y="49"/>
                  </a:cubicBezTo>
                  <a:cubicBezTo>
                    <a:pt x="88" y="48"/>
                    <a:pt x="88" y="47"/>
                    <a:pt x="87" y="47"/>
                  </a:cubicBezTo>
                  <a:cubicBezTo>
                    <a:pt x="87" y="46"/>
                    <a:pt x="86" y="44"/>
                    <a:pt x="86" y="44"/>
                  </a:cubicBezTo>
                  <a:cubicBezTo>
                    <a:pt x="86" y="44"/>
                    <a:pt x="85" y="42"/>
                    <a:pt x="85" y="42"/>
                  </a:cubicBezTo>
                  <a:cubicBezTo>
                    <a:pt x="84" y="42"/>
                    <a:pt x="84" y="41"/>
                    <a:pt x="82" y="40"/>
                  </a:cubicBezTo>
                  <a:cubicBezTo>
                    <a:pt x="81" y="40"/>
                    <a:pt x="81" y="39"/>
                    <a:pt x="80" y="39"/>
                  </a:cubicBezTo>
                  <a:cubicBezTo>
                    <a:pt x="79" y="39"/>
                    <a:pt x="78" y="38"/>
                    <a:pt x="77" y="37"/>
                  </a:cubicBezTo>
                  <a:cubicBezTo>
                    <a:pt x="76" y="37"/>
                    <a:pt x="76" y="37"/>
                    <a:pt x="76" y="37"/>
                  </a:cubicBezTo>
                  <a:cubicBezTo>
                    <a:pt x="76" y="37"/>
                    <a:pt x="77" y="39"/>
                    <a:pt x="77" y="39"/>
                  </a:cubicBezTo>
                  <a:cubicBezTo>
                    <a:pt x="77" y="40"/>
                    <a:pt x="78" y="41"/>
                    <a:pt x="80" y="40"/>
                  </a:cubicBezTo>
                  <a:cubicBezTo>
                    <a:pt x="80" y="40"/>
                    <a:pt x="81" y="42"/>
                    <a:pt x="81" y="43"/>
                  </a:cubicBezTo>
                  <a:cubicBezTo>
                    <a:pt x="82" y="43"/>
                    <a:pt x="81" y="44"/>
                    <a:pt x="80" y="44"/>
                  </a:cubicBezTo>
                  <a:cubicBezTo>
                    <a:pt x="79" y="45"/>
                    <a:pt x="79" y="45"/>
                    <a:pt x="79" y="45"/>
                  </a:cubicBezTo>
                  <a:cubicBezTo>
                    <a:pt x="78" y="46"/>
                    <a:pt x="77" y="47"/>
                    <a:pt x="76" y="47"/>
                  </a:cubicBezTo>
                  <a:cubicBezTo>
                    <a:pt x="76" y="47"/>
                    <a:pt x="74" y="48"/>
                    <a:pt x="73" y="47"/>
                  </a:cubicBezTo>
                  <a:cubicBezTo>
                    <a:pt x="72" y="47"/>
                    <a:pt x="73" y="46"/>
                    <a:pt x="72" y="45"/>
                  </a:cubicBezTo>
                  <a:cubicBezTo>
                    <a:pt x="72" y="44"/>
                    <a:pt x="69" y="39"/>
                    <a:pt x="67" y="37"/>
                  </a:cubicBezTo>
                  <a:cubicBezTo>
                    <a:pt x="67" y="37"/>
                    <a:pt x="66" y="36"/>
                    <a:pt x="66" y="35"/>
                  </a:cubicBezTo>
                  <a:cubicBezTo>
                    <a:pt x="65" y="35"/>
                    <a:pt x="67" y="35"/>
                    <a:pt x="67" y="35"/>
                  </a:cubicBezTo>
                  <a:cubicBezTo>
                    <a:pt x="67" y="35"/>
                    <a:pt x="67" y="34"/>
                    <a:pt x="66" y="33"/>
                  </a:cubicBezTo>
                  <a:cubicBezTo>
                    <a:pt x="66" y="32"/>
                    <a:pt x="67" y="31"/>
                    <a:pt x="67" y="31"/>
                  </a:cubicBezTo>
                  <a:cubicBezTo>
                    <a:pt x="67" y="31"/>
                    <a:pt x="65" y="32"/>
                    <a:pt x="65" y="32"/>
                  </a:cubicBezTo>
                  <a:cubicBezTo>
                    <a:pt x="64" y="33"/>
                    <a:pt x="64" y="32"/>
                    <a:pt x="63" y="31"/>
                  </a:cubicBezTo>
                  <a:cubicBezTo>
                    <a:pt x="62" y="30"/>
                    <a:pt x="62" y="29"/>
                    <a:pt x="62" y="28"/>
                  </a:cubicBezTo>
                  <a:cubicBezTo>
                    <a:pt x="61" y="28"/>
                    <a:pt x="62" y="27"/>
                    <a:pt x="62" y="27"/>
                  </a:cubicBezTo>
                  <a:cubicBezTo>
                    <a:pt x="64" y="27"/>
                    <a:pt x="64" y="27"/>
                    <a:pt x="64" y="27"/>
                  </a:cubicBezTo>
                  <a:cubicBezTo>
                    <a:pt x="64" y="27"/>
                    <a:pt x="66" y="26"/>
                    <a:pt x="67" y="26"/>
                  </a:cubicBezTo>
                  <a:cubicBezTo>
                    <a:pt x="68" y="27"/>
                    <a:pt x="70" y="27"/>
                    <a:pt x="70" y="27"/>
                  </a:cubicBezTo>
                  <a:cubicBezTo>
                    <a:pt x="70" y="27"/>
                    <a:pt x="70" y="26"/>
                    <a:pt x="69" y="25"/>
                  </a:cubicBezTo>
                  <a:cubicBezTo>
                    <a:pt x="69" y="25"/>
                    <a:pt x="67" y="24"/>
                    <a:pt x="67" y="24"/>
                  </a:cubicBezTo>
                  <a:cubicBezTo>
                    <a:pt x="66" y="24"/>
                    <a:pt x="67" y="23"/>
                    <a:pt x="68" y="23"/>
                  </a:cubicBezTo>
                  <a:cubicBezTo>
                    <a:pt x="66" y="22"/>
                    <a:pt x="66" y="22"/>
                    <a:pt x="66" y="22"/>
                  </a:cubicBezTo>
                  <a:cubicBezTo>
                    <a:pt x="66" y="22"/>
                    <a:pt x="64" y="23"/>
                    <a:pt x="64" y="23"/>
                  </a:cubicBezTo>
                  <a:cubicBezTo>
                    <a:pt x="63" y="23"/>
                    <a:pt x="63" y="24"/>
                    <a:pt x="62" y="24"/>
                  </a:cubicBezTo>
                  <a:cubicBezTo>
                    <a:pt x="61" y="25"/>
                    <a:pt x="62" y="26"/>
                    <a:pt x="62" y="27"/>
                  </a:cubicBezTo>
                  <a:cubicBezTo>
                    <a:pt x="61" y="27"/>
                    <a:pt x="60" y="27"/>
                    <a:pt x="60" y="27"/>
                  </a:cubicBezTo>
                  <a:cubicBezTo>
                    <a:pt x="60" y="27"/>
                    <a:pt x="58" y="27"/>
                    <a:pt x="58" y="27"/>
                  </a:cubicBezTo>
                  <a:cubicBezTo>
                    <a:pt x="56" y="27"/>
                    <a:pt x="57" y="29"/>
                    <a:pt x="58" y="29"/>
                  </a:cubicBezTo>
                  <a:cubicBezTo>
                    <a:pt x="57" y="28"/>
                    <a:pt x="57" y="28"/>
                    <a:pt x="57" y="28"/>
                  </a:cubicBezTo>
                  <a:cubicBezTo>
                    <a:pt x="56" y="26"/>
                    <a:pt x="56" y="26"/>
                    <a:pt x="56" y="26"/>
                  </a:cubicBezTo>
                  <a:cubicBezTo>
                    <a:pt x="56" y="26"/>
                    <a:pt x="54" y="25"/>
                    <a:pt x="54" y="24"/>
                  </a:cubicBezTo>
                  <a:cubicBezTo>
                    <a:pt x="53" y="24"/>
                    <a:pt x="51" y="23"/>
                    <a:pt x="51" y="23"/>
                  </a:cubicBezTo>
                  <a:cubicBezTo>
                    <a:pt x="51" y="24"/>
                    <a:pt x="51" y="24"/>
                    <a:pt x="51" y="24"/>
                  </a:cubicBezTo>
                  <a:cubicBezTo>
                    <a:pt x="53" y="26"/>
                    <a:pt x="53" y="26"/>
                    <a:pt x="53" y="26"/>
                  </a:cubicBezTo>
                  <a:cubicBezTo>
                    <a:pt x="53" y="26"/>
                    <a:pt x="53" y="26"/>
                    <a:pt x="53" y="26"/>
                  </a:cubicBezTo>
                  <a:cubicBezTo>
                    <a:pt x="54" y="27"/>
                    <a:pt x="54" y="27"/>
                    <a:pt x="54" y="27"/>
                  </a:cubicBezTo>
                  <a:cubicBezTo>
                    <a:pt x="52" y="28"/>
                    <a:pt x="52" y="28"/>
                    <a:pt x="52" y="28"/>
                  </a:cubicBezTo>
                  <a:cubicBezTo>
                    <a:pt x="52" y="26"/>
                    <a:pt x="52" y="26"/>
                    <a:pt x="52" y="26"/>
                  </a:cubicBezTo>
                  <a:cubicBezTo>
                    <a:pt x="50" y="26"/>
                    <a:pt x="51" y="25"/>
                    <a:pt x="50" y="25"/>
                  </a:cubicBezTo>
                  <a:cubicBezTo>
                    <a:pt x="50" y="25"/>
                    <a:pt x="49" y="24"/>
                    <a:pt x="49" y="24"/>
                  </a:cubicBezTo>
                  <a:cubicBezTo>
                    <a:pt x="49" y="24"/>
                    <a:pt x="47" y="24"/>
                    <a:pt x="46" y="25"/>
                  </a:cubicBezTo>
                  <a:cubicBezTo>
                    <a:pt x="46" y="25"/>
                    <a:pt x="46" y="25"/>
                    <a:pt x="45" y="26"/>
                  </a:cubicBezTo>
                  <a:cubicBezTo>
                    <a:pt x="44" y="26"/>
                    <a:pt x="43" y="26"/>
                    <a:pt x="43" y="27"/>
                  </a:cubicBezTo>
                  <a:cubicBezTo>
                    <a:pt x="43" y="27"/>
                    <a:pt x="42" y="29"/>
                    <a:pt x="41" y="29"/>
                  </a:cubicBezTo>
                  <a:cubicBezTo>
                    <a:pt x="40" y="30"/>
                    <a:pt x="39" y="30"/>
                    <a:pt x="39" y="30"/>
                  </a:cubicBezTo>
                  <a:cubicBezTo>
                    <a:pt x="38" y="30"/>
                    <a:pt x="36" y="29"/>
                    <a:pt x="36" y="29"/>
                  </a:cubicBezTo>
                  <a:cubicBezTo>
                    <a:pt x="36" y="27"/>
                    <a:pt x="36" y="27"/>
                    <a:pt x="36" y="27"/>
                  </a:cubicBezTo>
                  <a:cubicBezTo>
                    <a:pt x="36" y="27"/>
                    <a:pt x="36" y="25"/>
                    <a:pt x="36" y="25"/>
                  </a:cubicBezTo>
                  <a:cubicBezTo>
                    <a:pt x="37" y="24"/>
                    <a:pt x="37" y="24"/>
                    <a:pt x="37" y="24"/>
                  </a:cubicBezTo>
                  <a:cubicBezTo>
                    <a:pt x="40" y="24"/>
                    <a:pt x="40" y="24"/>
                    <a:pt x="40" y="24"/>
                  </a:cubicBezTo>
                  <a:cubicBezTo>
                    <a:pt x="41" y="23"/>
                    <a:pt x="41" y="23"/>
                    <a:pt x="41" y="23"/>
                  </a:cubicBezTo>
                  <a:cubicBezTo>
                    <a:pt x="41" y="22"/>
                    <a:pt x="41" y="22"/>
                    <a:pt x="41" y="22"/>
                  </a:cubicBezTo>
                  <a:cubicBezTo>
                    <a:pt x="41" y="22"/>
                    <a:pt x="40" y="21"/>
                    <a:pt x="41" y="20"/>
                  </a:cubicBezTo>
                  <a:cubicBezTo>
                    <a:pt x="42" y="20"/>
                    <a:pt x="43" y="19"/>
                    <a:pt x="44" y="19"/>
                  </a:cubicBezTo>
                  <a:cubicBezTo>
                    <a:pt x="44" y="19"/>
                    <a:pt x="45" y="18"/>
                    <a:pt x="45" y="18"/>
                  </a:cubicBezTo>
                  <a:cubicBezTo>
                    <a:pt x="45" y="18"/>
                    <a:pt x="46" y="17"/>
                    <a:pt x="47" y="16"/>
                  </a:cubicBezTo>
                  <a:cubicBezTo>
                    <a:pt x="47" y="16"/>
                    <a:pt x="48" y="16"/>
                    <a:pt x="49" y="15"/>
                  </a:cubicBezTo>
                  <a:cubicBezTo>
                    <a:pt x="49" y="15"/>
                    <a:pt x="52" y="18"/>
                    <a:pt x="52" y="18"/>
                  </a:cubicBezTo>
                  <a:cubicBezTo>
                    <a:pt x="53" y="18"/>
                    <a:pt x="55" y="17"/>
                    <a:pt x="55" y="17"/>
                  </a:cubicBezTo>
                  <a:cubicBezTo>
                    <a:pt x="55" y="17"/>
                    <a:pt x="55" y="15"/>
                    <a:pt x="55" y="15"/>
                  </a:cubicBezTo>
                  <a:cubicBezTo>
                    <a:pt x="55" y="14"/>
                    <a:pt x="54" y="13"/>
                    <a:pt x="54" y="13"/>
                  </a:cubicBezTo>
                  <a:cubicBezTo>
                    <a:pt x="54" y="13"/>
                    <a:pt x="54" y="13"/>
                    <a:pt x="53" y="14"/>
                  </a:cubicBezTo>
                  <a:cubicBezTo>
                    <a:pt x="53" y="15"/>
                    <a:pt x="52" y="15"/>
                    <a:pt x="52" y="15"/>
                  </a:cubicBezTo>
                  <a:cubicBezTo>
                    <a:pt x="52" y="15"/>
                    <a:pt x="50" y="15"/>
                    <a:pt x="50" y="15"/>
                  </a:cubicBezTo>
                  <a:cubicBezTo>
                    <a:pt x="50" y="14"/>
                    <a:pt x="49" y="14"/>
                    <a:pt x="49" y="13"/>
                  </a:cubicBezTo>
                  <a:cubicBezTo>
                    <a:pt x="49" y="13"/>
                    <a:pt x="48" y="13"/>
                    <a:pt x="47" y="13"/>
                  </a:cubicBezTo>
                  <a:cubicBezTo>
                    <a:pt x="46" y="13"/>
                    <a:pt x="47" y="11"/>
                    <a:pt x="47" y="11"/>
                  </a:cubicBezTo>
                  <a:cubicBezTo>
                    <a:pt x="47" y="11"/>
                    <a:pt x="48" y="10"/>
                    <a:pt x="49" y="10"/>
                  </a:cubicBezTo>
                  <a:cubicBezTo>
                    <a:pt x="49" y="10"/>
                    <a:pt x="51" y="9"/>
                    <a:pt x="51" y="9"/>
                  </a:cubicBezTo>
                  <a:cubicBezTo>
                    <a:pt x="52" y="9"/>
                    <a:pt x="54" y="8"/>
                    <a:pt x="55" y="8"/>
                  </a:cubicBezTo>
                  <a:cubicBezTo>
                    <a:pt x="55" y="8"/>
                    <a:pt x="56" y="8"/>
                    <a:pt x="57" y="8"/>
                  </a:cubicBezTo>
                  <a:cubicBezTo>
                    <a:pt x="57" y="8"/>
                    <a:pt x="59" y="8"/>
                    <a:pt x="59" y="8"/>
                  </a:cubicBezTo>
                  <a:cubicBezTo>
                    <a:pt x="63" y="8"/>
                    <a:pt x="63" y="8"/>
                    <a:pt x="63" y="8"/>
                  </a:cubicBezTo>
                  <a:cubicBezTo>
                    <a:pt x="63" y="8"/>
                    <a:pt x="66" y="9"/>
                    <a:pt x="65" y="10"/>
                  </a:cubicBezTo>
                  <a:cubicBezTo>
                    <a:pt x="65" y="10"/>
                    <a:pt x="66" y="11"/>
                    <a:pt x="66" y="11"/>
                  </a:cubicBezTo>
                  <a:cubicBezTo>
                    <a:pt x="67" y="12"/>
                    <a:pt x="68" y="11"/>
                    <a:pt x="68" y="10"/>
                  </a:cubicBezTo>
                  <a:cubicBezTo>
                    <a:pt x="80" y="18"/>
                    <a:pt x="88" y="31"/>
                    <a:pt x="88" y="46"/>
                  </a:cubicBezTo>
                  <a:close/>
                  <a:moveTo>
                    <a:pt x="12" y="21"/>
                  </a:moveTo>
                  <a:cubicBezTo>
                    <a:pt x="12" y="22"/>
                    <a:pt x="11" y="22"/>
                    <a:pt x="12" y="24"/>
                  </a:cubicBezTo>
                  <a:cubicBezTo>
                    <a:pt x="13" y="26"/>
                    <a:pt x="12" y="27"/>
                    <a:pt x="12" y="27"/>
                  </a:cubicBezTo>
                  <a:cubicBezTo>
                    <a:pt x="12" y="27"/>
                    <a:pt x="10" y="29"/>
                    <a:pt x="9" y="29"/>
                  </a:cubicBezTo>
                  <a:cubicBezTo>
                    <a:pt x="9" y="29"/>
                    <a:pt x="7" y="31"/>
                    <a:pt x="8" y="31"/>
                  </a:cubicBezTo>
                  <a:cubicBezTo>
                    <a:pt x="9" y="30"/>
                    <a:pt x="10" y="30"/>
                    <a:pt x="9" y="31"/>
                  </a:cubicBezTo>
                  <a:cubicBezTo>
                    <a:pt x="8" y="32"/>
                    <a:pt x="7" y="34"/>
                    <a:pt x="6" y="35"/>
                  </a:cubicBezTo>
                  <a:cubicBezTo>
                    <a:pt x="6" y="36"/>
                    <a:pt x="5" y="38"/>
                    <a:pt x="5" y="39"/>
                  </a:cubicBezTo>
                  <a:cubicBezTo>
                    <a:pt x="5" y="40"/>
                    <a:pt x="4" y="42"/>
                    <a:pt x="4" y="42"/>
                  </a:cubicBezTo>
                  <a:cubicBezTo>
                    <a:pt x="4" y="43"/>
                    <a:pt x="4" y="45"/>
                    <a:pt x="4" y="45"/>
                  </a:cubicBezTo>
                  <a:cubicBezTo>
                    <a:pt x="4" y="36"/>
                    <a:pt x="7" y="28"/>
                    <a:pt x="12" y="21"/>
                  </a:cubicBezTo>
                  <a:cubicBezTo>
                    <a:pt x="12" y="21"/>
                    <a:pt x="12" y="21"/>
                    <a:pt x="12" y="21"/>
                  </a:cubicBezTo>
                  <a:close/>
                  <a:moveTo>
                    <a:pt x="17" y="15"/>
                  </a:moveTo>
                  <a:cubicBezTo>
                    <a:pt x="21" y="11"/>
                    <a:pt x="26" y="9"/>
                    <a:pt x="31" y="7"/>
                  </a:cubicBezTo>
                  <a:cubicBezTo>
                    <a:pt x="30" y="7"/>
                    <a:pt x="30" y="8"/>
                    <a:pt x="30" y="8"/>
                  </a:cubicBezTo>
                  <a:cubicBezTo>
                    <a:pt x="30" y="8"/>
                    <a:pt x="29" y="8"/>
                    <a:pt x="26" y="10"/>
                  </a:cubicBezTo>
                  <a:cubicBezTo>
                    <a:pt x="24" y="12"/>
                    <a:pt x="25" y="12"/>
                    <a:pt x="24" y="12"/>
                  </a:cubicBezTo>
                  <a:cubicBezTo>
                    <a:pt x="24" y="13"/>
                    <a:pt x="24" y="13"/>
                    <a:pt x="23" y="14"/>
                  </a:cubicBezTo>
                  <a:cubicBezTo>
                    <a:pt x="22" y="15"/>
                    <a:pt x="21" y="16"/>
                    <a:pt x="21" y="16"/>
                  </a:cubicBezTo>
                  <a:cubicBezTo>
                    <a:pt x="20" y="16"/>
                    <a:pt x="20" y="16"/>
                    <a:pt x="20" y="16"/>
                  </a:cubicBezTo>
                  <a:cubicBezTo>
                    <a:pt x="18" y="16"/>
                    <a:pt x="18" y="16"/>
                    <a:pt x="18" y="16"/>
                  </a:cubicBezTo>
                  <a:cubicBezTo>
                    <a:pt x="18" y="16"/>
                    <a:pt x="17" y="16"/>
                    <a:pt x="17" y="16"/>
                  </a:cubicBezTo>
                  <a:cubicBezTo>
                    <a:pt x="17" y="15"/>
                    <a:pt x="17" y="15"/>
                    <a:pt x="17" y="15"/>
                  </a:cubicBezTo>
                  <a:close/>
                  <a:moveTo>
                    <a:pt x="36" y="19"/>
                  </a:moveTo>
                  <a:cubicBezTo>
                    <a:pt x="36" y="18"/>
                    <a:pt x="36" y="18"/>
                    <a:pt x="36" y="18"/>
                  </a:cubicBezTo>
                  <a:cubicBezTo>
                    <a:pt x="36" y="16"/>
                    <a:pt x="36" y="16"/>
                    <a:pt x="36" y="16"/>
                  </a:cubicBezTo>
                  <a:cubicBezTo>
                    <a:pt x="38" y="17"/>
                    <a:pt x="38" y="17"/>
                    <a:pt x="38" y="17"/>
                  </a:cubicBezTo>
                  <a:cubicBezTo>
                    <a:pt x="38" y="14"/>
                    <a:pt x="38" y="14"/>
                    <a:pt x="38" y="14"/>
                  </a:cubicBezTo>
                  <a:cubicBezTo>
                    <a:pt x="39" y="13"/>
                    <a:pt x="39" y="13"/>
                    <a:pt x="39" y="13"/>
                  </a:cubicBezTo>
                  <a:cubicBezTo>
                    <a:pt x="41" y="15"/>
                    <a:pt x="41" y="15"/>
                    <a:pt x="41" y="15"/>
                  </a:cubicBezTo>
                  <a:cubicBezTo>
                    <a:pt x="43" y="17"/>
                    <a:pt x="43" y="17"/>
                    <a:pt x="43" y="17"/>
                  </a:cubicBezTo>
                  <a:cubicBezTo>
                    <a:pt x="41" y="18"/>
                    <a:pt x="41" y="18"/>
                    <a:pt x="41" y="18"/>
                  </a:cubicBezTo>
                  <a:cubicBezTo>
                    <a:pt x="38" y="19"/>
                    <a:pt x="38" y="19"/>
                    <a:pt x="38" y="19"/>
                  </a:cubicBezTo>
                  <a:cubicBezTo>
                    <a:pt x="38" y="17"/>
                    <a:pt x="38" y="17"/>
                    <a:pt x="38" y="17"/>
                  </a:cubicBezTo>
                  <a:lnTo>
                    <a:pt x="36" y="19"/>
                  </a:lnTo>
                  <a:close/>
                  <a:moveTo>
                    <a:pt x="57" y="34"/>
                  </a:moveTo>
                  <a:cubicBezTo>
                    <a:pt x="58" y="34"/>
                    <a:pt x="59" y="34"/>
                    <a:pt x="59" y="34"/>
                  </a:cubicBezTo>
                  <a:cubicBezTo>
                    <a:pt x="59" y="34"/>
                    <a:pt x="63" y="35"/>
                    <a:pt x="63" y="36"/>
                  </a:cubicBezTo>
                  <a:cubicBezTo>
                    <a:pt x="64" y="36"/>
                    <a:pt x="65" y="36"/>
                    <a:pt x="66" y="37"/>
                  </a:cubicBezTo>
                  <a:cubicBezTo>
                    <a:pt x="66" y="37"/>
                    <a:pt x="67" y="39"/>
                    <a:pt x="67" y="39"/>
                  </a:cubicBezTo>
                  <a:cubicBezTo>
                    <a:pt x="67" y="40"/>
                    <a:pt x="68" y="42"/>
                    <a:pt x="68" y="42"/>
                  </a:cubicBezTo>
                  <a:cubicBezTo>
                    <a:pt x="68" y="43"/>
                    <a:pt x="69" y="44"/>
                    <a:pt x="69" y="45"/>
                  </a:cubicBezTo>
                  <a:cubicBezTo>
                    <a:pt x="70" y="46"/>
                    <a:pt x="73" y="50"/>
                    <a:pt x="74" y="51"/>
                  </a:cubicBezTo>
                  <a:cubicBezTo>
                    <a:pt x="76" y="51"/>
                    <a:pt x="76" y="51"/>
                    <a:pt x="76" y="51"/>
                  </a:cubicBezTo>
                  <a:cubicBezTo>
                    <a:pt x="76" y="51"/>
                    <a:pt x="76" y="52"/>
                    <a:pt x="76" y="53"/>
                  </a:cubicBezTo>
                  <a:cubicBezTo>
                    <a:pt x="75" y="53"/>
                    <a:pt x="74" y="54"/>
                    <a:pt x="74" y="55"/>
                  </a:cubicBezTo>
                  <a:cubicBezTo>
                    <a:pt x="74" y="56"/>
                    <a:pt x="73" y="57"/>
                    <a:pt x="72" y="57"/>
                  </a:cubicBezTo>
                  <a:cubicBezTo>
                    <a:pt x="71" y="58"/>
                    <a:pt x="71" y="59"/>
                    <a:pt x="70" y="60"/>
                  </a:cubicBezTo>
                  <a:cubicBezTo>
                    <a:pt x="70" y="60"/>
                    <a:pt x="69" y="62"/>
                    <a:pt x="69" y="62"/>
                  </a:cubicBezTo>
                  <a:cubicBezTo>
                    <a:pt x="69" y="62"/>
                    <a:pt x="70" y="65"/>
                    <a:pt x="70" y="66"/>
                  </a:cubicBezTo>
                  <a:cubicBezTo>
                    <a:pt x="70" y="66"/>
                    <a:pt x="69" y="68"/>
                    <a:pt x="69" y="68"/>
                  </a:cubicBezTo>
                  <a:cubicBezTo>
                    <a:pt x="67" y="69"/>
                    <a:pt x="67" y="69"/>
                    <a:pt x="67" y="69"/>
                  </a:cubicBezTo>
                  <a:cubicBezTo>
                    <a:pt x="65" y="72"/>
                    <a:pt x="65" y="72"/>
                    <a:pt x="65" y="72"/>
                  </a:cubicBezTo>
                  <a:cubicBezTo>
                    <a:pt x="66" y="74"/>
                    <a:pt x="66" y="74"/>
                    <a:pt x="66" y="74"/>
                  </a:cubicBezTo>
                  <a:cubicBezTo>
                    <a:pt x="66" y="74"/>
                    <a:pt x="64" y="75"/>
                    <a:pt x="63" y="76"/>
                  </a:cubicBezTo>
                  <a:cubicBezTo>
                    <a:pt x="62" y="77"/>
                    <a:pt x="63" y="77"/>
                    <a:pt x="62" y="78"/>
                  </a:cubicBezTo>
                  <a:cubicBezTo>
                    <a:pt x="61" y="79"/>
                    <a:pt x="59" y="80"/>
                    <a:pt x="58" y="80"/>
                  </a:cubicBezTo>
                  <a:cubicBezTo>
                    <a:pt x="58" y="80"/>
                    <a:pt x="54" y="80"/>
                    <a:pt x="54" y="80"/>
                  </a:cubicBezTo>
                  <a:cubicBezTo>
                    <a:pt x="54" y="79"/>
                    <a:pt x="54" y="79"/>
                    <a:pt x="54" y="79"/>
                  </a:cubicBezTo>
                  <a:cubicBezTo>
                    <a:pt x="54" y="77"/>
                    <a:pt x="54" y="77"/>
                    <a:pt x="54" y="77"/>
                  </a:cubicBezTo>
                  <a:cubicBezTo>
                    <a:pt x="54" y="77"/>
                    <a:pt x="53" y="75"/>
                    <a:pt x="53" y="75"/>
                  </a:cubicBezTo>
                  <a:cubicBezTo>
                    <a:pt x="52" y="74"/>
                    <a:pt x="53" y="73"/>
                    <a:pt x="52" y="72"/>
                  </a:cubicBezTo>
                  <a:cubicBezTo>
                    <a:pt x="51" y="72"/>
                    <a:pt x="51" y="71"/>
                    <a:pt x="51" y="71"/>
                  </a:cubicBezTo>
                  <a:cubicBezTo>
                    <a:pt x="50" y="70"/>
                    <a:pt x="51" y="69"/>
                    <a:pt x="51" y="69"/>
                  </a:cubicBezTo>
                  <a:cubicBezTo>
                    <a:pt x="51" y="69"/>
                    <a:pt x="51" y="67"/>
                    <a:pt x="52" y="66"/>
                  </a:cubicBezTo>
                  <a:cubicBezTo>
                    <a:pt x="52" y="66"/>
                    <a:pt x="52" y="65"/>
                    <a:pt x="51" y="64"/>
                  </a:cubicBezTo>
                  <a:cubicBezTo>
                    <a:pt x="51" y="63"/>
                    <a:pt x="51" y="62"/>
                    <a:pt x="51" y="61"/>
                  </a:cubicBezTo>
                  <a:cubicBezTo>
                    <a:pt x="51" y="61"/>
                    <a:pt x="50" y="60"/>
                    <a:pt x="49" y="59"/>
                  </a:cubicBezTo>
                  <a:cubicBezTo>
                    <a:pt x="49" y="59"/>
                    <a:pt x="49" y="58"/>
                    <a:pt x="49" y="58"/>
                  </a:cubicBezTo>
                  <a:cubicBezTo>
                    <a:pt x="49" y="57"/>
                    <a:pt x="48" y="56"/>
                    <a:pt x="49" y="55"/>
                  </a:cubicBezTo>
                  <a:cubicBezTo>
                    <a:pt x="49" y="53"/>
                    <a:pt x="47" y="54"/>
                    <a:pt x="46" y="55"/>
                  </a:cubicBezTo>
                  <a:cubicBezTo>
                    <a:pt x="45" y="55"/>
                    <a:pt x="45" y="54"/>
                    <a:pt x="45" y="53"/>
                  </a:cubicBezTo>
                  <a:cubicBezTo>
                    <a:pt x="45" y="52"/>
                    <a:pt x="43" y="53"/>
                    <a:pt x="42" y="54"/>
                  </a:cubicBezTo>
                  <a:cubicBezTo>
                    <a:pt x="41" y="54"/>
                    <a:pt x="39" y="54"/>
                    <a:pt x="38" y="55"/>
                  </a:cubicBezTo>
                  <a:cubicBezTo>
                    <a:pt x="37" y="55"/>
                    <a:pt x="36" y="54"/>
                    <a:pt x="36" y="54"/>
                  </a:cubicBezTo>
                  <a:cubicBezTo>
                    <a:pt x="36" y="54"/>
                    <a:pt x="35" y="53"/>
                    <a:pt x="34" y="53"/>
                  </a:cubicBezTo>
                  <a:cubicBezTo>
                    <a:pt x="33" y="52"/>
                    <a:pt x="33" y="51"/>
                    <a:pt x="32" y="51"/>
                  </a:cubicBezTo>
                  <a:cubicBezTo>
                    <a:pt x="31" y="50"/>
                    <a:pt x="30" y="47"/>
                    <a:pt x="30" y="47"/>
                  </a:cubicBezTo>
                  <a:cubicBezTo>
                    <a:pt x="29" y="46"/>
                    <a:pt x="30" y="45"/>
                    <a:pt x="30" y="44"/>
                  </a:cubicBezTo>
                  <a:cubicBezTo>
                    <a:pt x="30" y="43"/>
                    <a:pt x="30" y="42"/>
                    <a:pt x="30" y="41"/>
                  </a:cubicBezTo>
                  <a:cubicBezTo>
                    <a:pt x="30" y="40"/>
                    <a:pt x="30" y="39"/>
                    <a:pt x="31" y="39"/>
                  </a:cubicBezTo>
                  <a:cubicBezTo>
                    <a:pt x="31" y="38"/>
                    <a:pt x="33" y="37"/>
                    <a:pt x="34" y="37"/>
                  </a:cubicBezTo>
                  <a:cubicBezTo>
                    <a:pt x="34" y="36"/>
                    <a:pt x="35" y="35"/>
                    <a:pt x="35" y="35"/>
                  </a:cubicBezTo>
                  <a:cubicBezTo>
                    <a:pt x="35" y="34"/>
                    <a:pt x="36" y="34"/>
                    <a:pt x="36" y="33"/>
                  </a:cubicBezTo>
                  <a:cubicBezTo>
                    <a:pt x="36" y="32"/>
                    <a:pt x="38" y="31"/>
                    <a:pt x="39" y="31"/>
                  </a:cubicBezTo>
                  <a:cubicBezTo>
                    <a:pt x="39" y="31"/>
                    <a:pt x="40" y="31"/>
                    <a:pt x="41" y="31"/>
                  </a:cubicBezTo>
                  <a:cubicBezTo>
                    <a:pt x="41" y="31"/>
                    <a:pt x="42" y="31"/>
                    <a:pt x="43" y="30"/>
                  </a:cubicBezTo>
                  <a:cubicBezTo>
                    <a:pt x="44" y="30"/>
                    <a:pt x="45" y="30"/>
                    <a:pt x="45" y="30"/>
                  </a:cubicBezTo>
                  <a:cubicBezTo>
                    <a:pt x="45" y="30"/>
                    <a:pt x="47" y="30"/>
                    <a:pt x="47" y="30"/>
                  </a:cubicBezTo>
                  <a:cubicBezTo>
                    <a:pt x="48" y="30"/>
                    <a:pt x="49" y="30"/>
                    <a:pt x="49" y="30"/>
                  </a:cubicBezTo>
                  <a:cubicBezTo>
                    <a:pt x="49" y="30"/>
                    <a:pt x="50" y="32"/>
                    <a:pt x="50" y="33"/>
                  </a:cubicBezTo>
                  <a:cubicBezTo>
                    <a:pt x="50" y="33"/>
                    <a:pt x="50" y="34"/>
                    <a:pt x="51" y="34"/>
                  </a:cubicBezTo>
                  <a:cubicBezTo>
                    <a:pt x="52" y="34"/>
                    <a:pt x="56" y="35"/>
                    <a:pt x="57" y="34"/>
                  </a:cubicBezTo>
                  <a:close/>
                  <a:moveTo>
                    <a:pt x="76" y="65"/>
                  </a:moveTo>
                  <a:cubicBezTo>
                    <a:pt x="76" y="66"/>
                    <a:pt x="75" y="67"/>
                    <a:pt x="75" y="68"/>
                  </a:cubicBezTo>
                  <a:cubicBezTo>
                    <a:pt x="75" y="68"/>
                    <a:pt x="75" y="69"/>
                    <a:pt x="75" y="70"/>
                  </a:cubicBezTo>
                  <a:cubicBezTo>
                    <a:pt x="74" y="71"/>
                    <a:pt x="74" y="72"/>
                    <a:pt x="73" y="72"/>
                  </a:cubicBezTo>
                  <a:cubicBezTo>
                    <a:pt x="73" y="73"/>
                    <a:pt x="72" y="74"/>
                    <a:pt x="71" y="74"/>
                  </a:cubicBezTo>
                  <a:cubicBezTo>
                    <a:pt x="71" y="74"/>
                    <a:pt x="71" y="73"/>
                    <a:pt x="71" y="72"/>
                  </a:cubicBezTo>
                  <a:cubicBezTo>
                    <a:pt x="71" y="71"/>
                    <a:pt x="72" y="70"/>
                    <a:pt x="72" y="70"/>
                  </a:cubicBezTo>
                  <a:cubicBezTo>
                    <a:pt x="72" y="70"/>
                    <a:pt x="72" y="69"/>
                    <a:pt x="72" y="68"/>
                  </a:cubicBezTo>
                  <a:cubicBezTo>
                    <a:pt x="72" y="67"/>
                    <a:pt x="74" y="67"/>
                    <a:pt x="74" y="67"/>
                  </a:cubicBezTo>
                  <a:cubicBezTo>
                    <a:pt x="75" y="64"/>
                    <a:pt x="75" y="64"/>
                    <a:pt x="75" y="64"/>
                  </a:cubicBezTo>
                  <a:cubicBezTo>
                    <a:pt x="75" y="64"/>
                    <a:pt x="76" y="65"/>
                    <a:pt x="76" y="65"/>
                  </a:cubicBezTo>
                  <a:close/>
                  <a:moveTo>
                    <a:pt x="5" y="56"/>
                  </a:moveTo>
                  <a:cubicBezTo>
                    <a:pt x="5" y="56"/>
                    <a:pt x="5" y="56"/>
                    <a:pt x="6" y="56"/>
                  </a:cubicBezTo>
                  <a:cubicBezTo>
                    <a:pt x="6" y="57"/>
                    <a:pt x="6" y="57"/>
                    <a:pt x="7" y="57"/>
                  </a:cubicBezTo>
                  <a:cubicBezTo>
                    <a:pt x="8" y="58"/>
                    <a:pt x="8" y="58"/>
                    <a:pt x="9" y="59"/>
                  </a:cubicBezTo>
                  <a:cubicBezTo>
                    <a:pt x="10" y="59"/>
                    <a:pt x="10" y="59"/>
                    <a:pt x="11" y="60"/>
                  </a:cubicBezTo>
                  <a:cubicBezTo>
                    <a:pt x="13" y="62"/>
                    <a:pt x="12" y="62"/>
                    <a:pt x="13" y="63"/>
                  </a:cubicBezTo>
                  <a:cubicBezTo>
                    <a:pt x="13" y="63"/>
                    <a:pt x="14" y="64"/>
                    <a:pt x="14" y="65"/>
                  </a:cubicBezTo>
                  <a:cubicBezTo>
                    <a:pt x="14" y="65"/>
                    <a:pt x="15" y="65"/>
                    <a:pt x="16" y="66"/>
                  </a:cubicBezTo>
                  <a:cubicBezTo>
                    <a:pt x="16" y="66"/>
                    <a:pt x="17" y="66"/>
                    <a:pt x="17" y="66"/>
                  </a:cubicBezTo>
                  <a:cubicBezTo>
                    <a:pt x="18" y="66"/>
                    <a:pt x="19" y="68"/>
                    <a:pt x="20" y="68"/>
                  </a:cubicBezTo>
                  <a:cubicBezTo>
                    <a:pt x="21" y="68"/>
                    <a:pt x="21" y="70"/>
                    <a:pt x="21" y="70"/>
                  </a:cubicBezTo>
                  <a:cubicBezTo>
                    <a:pt x="20" y="72"/>
                    <a:pt x="20" y="72"/>
                    <a:pt x="20" y="72"/>
                  </a:cubicBezTo>
                  <a:cubicBezTo>
                    <a:pt x="19" y="74"/>
                    <a:pt x="19" y="74"/>
                    <a:pt x="19" y="74"/>
                  </a:cubicBezTo>
                  <a:cubicBezTo>
                    <a:pt x="20" y="76"/>
                    <a:pt x="20" y="76"/>
                    <a:pt x="20" y="76"/>
                  </a:cubicBezTo>
                  <a:cubicBezTo>
                    <a:pt x="20" y="76"/>
                    <a:pt x="19" y="77"/>
                    <a:pt x="18" y="77"/>
                  </a:cubicBezTo>
                  <a:cubicBezTo>
                    <a:pt x="18" y="77"/>
                    <a:pt x="18" y="77"/>
                    <a:pt x="17" y="77"/>
                  </a:cubicBezTo>
                  <a:cubicBezTo>
                    <a:pt x="11" y="72"/>
                    <a:pt x="7" y="64"/>
                    <a:pt x="5" y="56"/>
                  </a:cubicBezTo>
                  <a:close/>
                </a:path>
              </a:pathLst>
            </a:custGeom>
            <a:solidFill>
              <a:schemeClr val="l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1900" b="1">
                <a:solidFill>
                  <a:schemeClr val="dk1"/>
                </a:solidFill>
                <a:latin typeface="微软雅黑" panose="020B0503020204020204" pitchFamily="34" charset="-122"/>
                <a:ea typeface="微软雅黑" panose="020B0503020204020204" pitchFamily="34" charset="-122"/>
              </a:endParaRPr>
            </a:p>
          </p:txBody>
        </p:sp>
        <p:sp>
          <p:nvSpPr>
            <p:cNvPr id="7" name="Freeform 97"/>
            <p:cNvSpPr/>
            <p:nvPr>
              <p:custDataLst>
                <p:tags r:id="rId20"/>
              </p:custDataLst>
            </p:nvPr>
          </p:nvSpPr>
          <p:spPr bwMode="auto">
            <a:xfrm>
              <a:off x="3780324" y="-2904"/>
              <a:ext cx="88114" cy="2976499"/>
            </a:xfrm>
            <a:custGeom>
              <a:avLst/>
              <a:gdLst>
                <a:gd name="T0" fmla="*/ 18 w 27"/>
                <a:gd name="T1" fmla="*/ 0 h 1217"/>
                <a:gd name="T2" fmla="*/ 14 w 27"/>
                <a:gd name="T3" fmla="*/ 0 h 1217"/>
                <a:gd name="T4" fmla="*/ 14 w 27"/>
                <a:gd name="T5" fmla="*/ 1164 h 1217"/>
                <a:gd name="T6" fmla="*/ 14 w 27"/>
                <a:gd name="T7" fmla="*/ 1164 h 1217"/>
                <a:gd name="T8" fmla="*/ 23 w 27"/>
                <a:gd name="T9" fmla="*/ 1213 h 1217"/>
                <a:gd name="T10" fmla="*/ 4 w 27"/>
                <a:gd name="T11" fmla="*/ 1213 h 1217"/>
                <a:gd name="T12" fmla="*/ 5 w 27"/>
                <a:gd name="T13" fmla="*/ 1211 h 1217"/>
                <a:gd name="T14" fmla="*/ 0 w 27"/>
                <a:gd name="T15" fmla="*/ 1212 h 1217"/>
                <a:gd name="T16" fmla="*/ 0 w 27"/>
                <a:gd name="T17" fmla="*/ 1215 h 1217"/>
                <a:gd name="T18" fmla="*/ 0 w 27"/>
                <a:gd name="T19" fmla="*/ 1216 h 1217"/>
                <a:gd name="T20" fmla="*/ 2 w 27"/>
                <a:gd name="T21" fmla="*/ 1217 h 1217"/>
                <a:gd name="T22" fmla="*/ 25 w 27"/>
                <a:gd name="T23" fmla="*/ 1217 h 1217"/>
                <a:gd name="T24" fmla="*/ 27 w 27"/>
                <a:gd name="T25" fmla="*/ 1216 h 1217"/>
                <a:gd name="T26" fmla="*/ 27 w 27"/>
                <a:gd name="T27" fmla="*/ 1215 h 1217"/>
                <a:gd name="T28" fmla="*/ 18 w 27"/>
                <a:gd name="T29" fmla="*/ 1164 h 1217"/>
                <a:gd name="T30" fmla="*/ 18 w 27"/>
                <a:gd name="T31" fmla="*/ 0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1217">
                  <a:moveTo>
                    <a:pt x="18" y="0"/>
                  </a:moveTo>
                  <a:cubicBezTo>
                    <a:pt x="14" y="0"/>
                    <a:pt x="14" y="0"/>
                    <a:pt x="14" y="0"/>
                  </a:cubicBezTo>
                  <a:cubicBezTo>
                    <a:pt x="14" y="1164"/>
                    <a:pt x="14" y="1164"/>
                    <a:pt x="14" y="1164"/>
                  </a:cubicBezTo>
                  <a:cubicBezTo>
                    <a:pt x="14" y="1164"/>
                    <a:pt x="14" y="1164"/>
                    <a:pt x="14" y="1164"/>
                  </a:cubicBezTo>
                  <a:cubicBezTo>
                    <a:pt x="23" y="1213"/>
                    <a:pt x="23" y="1213"/>
                    <a:pt x="23" y="1213"/>
                  </a:cubicBezTo>
                  <a:cubicBezTo>
                    <a:pt x="4" y="1213"/>
                    <a:pt x="4" y="1213"/>
                    <a:pt x="4" y="1213"/>
                  </a:cubicBezTo>
                  <a:cubicBezTo>
                    <a:pt x="5" y="1211"/>
                    <a:pt x="5" y="1211"/>
                    <a:pt x="5" y="1211"/>
                  </a:cubicBezTo>
                  <a:cubicBezTo>
                    <a:pt x="0" y="1212"/>
                    <a:pt x="0" y="1212"/>
                    <a:pt x="0" y="1212"/>
                  </a:cubicBezTo>
                  <a:cubicBezTo>
                    <a:pt x="0" y="1215"/>
                    <a:pt x="0" y="1215"/>
                    <a:pt x="0" y="1215"/>
                  </a:cubicBezTo>
                  <a:cubicBezTo>
                    <a:pt x="0" y="1215"/>
                    <a:pt x="0" y="1216"/>
                    <a:pt x="0" y="1216"/>
                  </a:cubicBezTo>
                  <a:cubicBezTo>
                    <a:pt x="1" y="1217"/>
                    <a:pt x="1" y="1217"/>
                    <a:pt x="2" y="1217"/>
                  </a:cubicBezTo>
                  <a:cubicBezTo>
                    <a:pt x="25" y="1217"/>
                    <a:pt x="25" y="1217"/>
                    <a:pt x="25" y="1217"/>
                  </a:cubicBezTo>
                  <a:cubicBezTo>
                    <a:pt x="26" y="1217"/>
                    <a:pt x="26" y="1217"/>
                    <a:pt x="27" y="1216"/>
                  </a:cubicBezTo>
                  <a:cubicBezTo>
                    <a:pt x="27" y="1216"/>
                    <a:pt x="27" y="1215"/>
                    <a:pt x="27" y="1215"/>
                  </a:cubicBezTo>
                  <a:cubicBezTo>
                    <a:pt x="18" y="1164"/>
                    <a:pt x="18" y="1164"/>
                    <a:pt x="18" y="1164"/>
                  </a:cubicBezTo>
                  <a:lnTo>
                    <a:pt x="18" y="0"/>
                  </a:ln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1900" b="1" dirty="0">
                <a:solidFill>
                  <a:schemeClr val="dk1"/>
                </a:solidFill>
                <a:latin typeface="微软雅黑" panose="020B0503020204020204" pitchFamily="34" charset="-122"/>
                <a:ea typeface="微软雅黑" panose="020B0503020204020204" pitchFamily="34" charset="-122"/>
              </a:endParaRPr>
            </a:p>
          </p:txBody>
        </p:sp>
      </p:grpSp>
      <p:sp>
        <p:nvSpPr>
          <p:cNvPr id="69" name="文本框 68"/>
          <p:cNvSpPr txBox="1"/>
          <p:nvPr>
            <p:custDataLst>
              <p:tags r:id="rId21"/>
            </p:custDataLst>
          </p:nvPr>
        </p:nvSpPr>
        <p:spPr>
          <a:xfrm>
            <a:off x="4885267" y="6031065"/>
            <a:ext cx="1318842" cy="470535"/>
          </a:xfrm>
          <a:prstGeom prst="rect">
            <a:avLst/>
          </a:prstGeom>
          <a:noFill/>
        </p:spPr>
        <p:txBody>
          <a:bodyPr wrap="square" rtlCol="0">
            <a:spAutoFit/>
          </a:bodyPr>
          <a:lstStyle/>
          <a:p>
            <a:pPr marL="0" lvl="0" indent="0" algn="ctr">
              <a:lnSpc>
                <a:spcPct val="130000"/>
              </a:lnSpc>
              <a:spcBef>
                <a:spcPts val="0"/>
              </a:spcBef>
              <a:spcAft>
                <a:spcPts val="0"/>
              </a:spcAft>
              <a:buSzPct val="100000"/>
            </a:pPr>
            <a:r>
              <a:rPr lang="zh-CN" altLang="en-US" sz="1900" b="1">
                <a:solidFill>
                  <a:schemeClr val="lt1"/>
                </a:solidFill>
                <a:latin typeface="Times New Roman" panose="02020603050405020304" charset="0"/>
                <a:ea typeface="微软雅黑" panose="020B0503020204020204" pitchFamily="34" charset="-122"/>
              </a:rPr>
              <a:t>无缝衔接</a:t>
            </a:r>
            <a:endParaRPr lang="zh-CN" altLang="en-US" sz="1900" b="1">
              <a:solidFill>
                <a:schemeClr val="lt1"/>
              </a:solidFill>
              <a:latin typeface="Times New Roman" panose="02020603050405020304" charset="0"/>
              <a:ea typeface="微软雅黑" panose="020B0503020204020204" pitchFamily="34" charset="-122"/>
            </a:endParaRPr>
          </a:p>
        </p:txBody>
      </p:sp>
      <p:grpSp>
        <p:nvGrpSpPr>
          <p:cNvPr id="65" name="组合 64"/>
          <p:cNvGrpSpPr/>
          <p:nvPr>
            <p:custDataLst>
              <p:tags r:id="rId22"/>
            </p:custDataLst>
          </p:nvPr>
        </p:nvGrpSpPr>
        <p:grpSpPr>
          <a:xfrm>
            <a:off x="6629139" y="2016498"/>
            <a:ext cx="1942993" cy="3130577"/>
            <a:chOff x="4636048" y="-2904"/>
            <a:chExt cx="1842379" cy="2968156"/>
          </a:xfrm>
        </p:grpSpPr>
        <p:grpSp>
          <p:nvGrpSpPr>
            <p:cNvPr id="5" name="组合 4"/>
            <p:cNvGrpSpPr/>
            <p:nvPr/>
          </p:nvGrpSpPr>
          <p:grpSpPr>
            <a:xfrm>
              <a:off x="4636048" y="978986"/>
              <a:ext cx="1842379" cy="1986266"/>
              <a:chOff x="4950466" y="1079285"/>
              <a:chExt cx="1870075" cy="2016125"/>
            </a:xfrm>
          </p:grpSpPr>
          <p:sp>
            <p:nvSpPr>
              <p:cNvPr id="50" name="Freeform 61"/>
              <p:cNvSpPr>
                <a:spLocks noEditPoints="1"/>
              </p:cNvSpPr>
              <p:nvPr>
                <p:custDataLst>
                  <p:tags r:id="rId23"/>
                </p:custDataLst>
              </p:nvPr>
            </p:nvSpPr>
            <p:spPr bwMode="auto">
              <a:xfrm>
                <a:off x="4950466" y="1228510"/>
                <a:ext cx="1870075" cy="1866900"/>
              </a:xfrm>
              <a:custGeom>
                <a:avLst/>
                <a:gdLst>
                  <a:gd name="T0" fmla="*/ 284 w 567"/>
                  <a:gd name="T1" fmla="*/ 0 h 567"/>
                  <a:gd name="T2" fmla="*/ 0 w 567"/>
                  <a:gd name="T3" fmla="*/ 284 h 567"/>
                  <a:gd name="T4" fmla="*/ 284 w 567"/>
                  <a:gd name="T5" fmla="*/ 567 h 567"/>
                  <a:gd name="T6" fmla="*/ 567 w 567"/>
                  <a:gd name="T7" fmla="*/ 284 h 567"/>
                  <a:gd name="T8" fmla="*/ 284 w 567"/>
                  <a:gd name="T9" fmla="*/ 0 h 567"/>
                  <a:gd name="T10" fmla="*/ 284 w 567"/>
                  <a:gd name="T11" fmla="*/ 142 h 567"/>
                  <a:gd name="T12" fmla="*/ 229 w 567"/>
                  <a:gd name="T13" fmla="*/ 87 h 567"/>
                  <a:gd name="T14" fmla="*/ 284 w 567"/>
                  <a:gd name="T15" fmla="*/ 33 h 567"/>
                  <a:gd name="T16" fmla="*/ 339 w 567"/>
                  <a:gd name="T17" fmla="*/ 87 h 567"/>
                  <a:gd name="T18" fmla="*/ 284 w 567"/>
                  <a:gd name="T19" fmla="*/ 142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7" h="567">
                    <a:moveTo>
                      <a:pt x="284" y="0"/>
                    </a:moveTo>
                    <a:cubicBezTo>
                      <a:pt x="127" y="0"/>
                      <a:pt x="0" y="127"/>
                      <a:pt x="0" y="284"/>
                    </a:cubicBezTo>
                    <a:cubicBezTo>
                      <a:pt x="0" y="440"/>
                      <a:pt x="127" y="567"/>
                      <a:pt x="284" y="567"/>
                    </a:cubicBezTo>
                    <a:cubicBezTo>
                      <a:pt x="441" y="567"/>
                      <a:pt x="567" y="440"/>
                      <a:pt x="567" y="284"/>
                    </a:cubicBezTo>
                    <a:cubicBezTo>
                      <a:pt x="567" y="127"/>
                      <a:pt x="441" y="0"/>
                      <a:pt x="284" y="0"/>
                    </a:cubicBezTo>
                    <a:close/>
                    <a:moveTo>
                      <a:pt x="284" y="142"/>
                    </a:moveTo>
                    <a:cubicBezTo>
                      <a:pt x="254" y="142"/>
                      <a:pt x="229" y="118"/>
                      <a:pt x="229" y="87"/>
                    </a:cubicBezTo>
                    <a:cubicBezTo>
                      <a:pt x="229" y="57"/>
                      <a:pt x="254" y="33"/>
                      <a:pt x="284" y="33"/>
                    </a:cubicBezTo>
                    <a:cubicBezTo>
                      <a:pt x="314" y="33"/>
                      <a:pt x="339" y="57"/>
                      <a:pt x="339" y="87"/>
                    </a:cubicBezTo>
                    <a:cubicBezTo>
                      <a:pt x="339" y="118"/>
                      <a:pt x="314" y="142"/>
                      <a:pt x="284" y="142"/>
                    </a:cubicBezTo>
                    <a:close/>
                  </a:path>
                </a:pathLst>
              </a:custGeom>
              <a:solidFill>
                <a:schemeClr val="l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1900" b="1">
                  <a:solidFill>
                    <a:schemeClr val="dk1"/>
                  </a:solidFill>
                  <a:latin typeface="微软雅黑" panose="020B0503020204020204" pitchFamily="34" charset="-122"/>
                  <a:ea typeface="微软雅黑" panose="020B0503020204020204" pitchFamily="34" charset="-122"/>
                </a:endParaRPr>
              </a:p>
            </p:txBody>
          </p:sp>
          <p:sp>
            <p:nvSpPr>
              <p:cNvPr id="51" name="Freeform 62"/>
              <p:cNvSpPr>
                <a:spLocks noEditPoints="1"/>
              </p:cNvSpPr>
              <p:nvPr>
                <p:custDataLst>
                  <p:tags r:id="rId24"/>
                </p:custDataLst>
              </p:nvPr>
            </p:nvSpPr>
            <p:spPr bwMode="auto">
              <a:xfrm>
                <a:off x="4950466" y="1228510"/>
                <a:ext cx="1870075" cy="1866900"/>
              </a:xfrm>
              <a:custGeom>
                <a:avLst/>
                <a:gdLst>
                  <a:gd name="T0" fmla="*/ 284 w 567"/>
                  <a:gd name="T1" fmla="*/ 0 h 567"/>
                  <a:gd name="T2" fmla="*/ 0 w 567"/>
                  <a:gd name="T3" fmla="*/ 284 h 567"/>
                  <a:gd name="T4" fmla="*/ 284 w 567"/>
                  <a:gd name="T5" fmla="*/ 567 h 567"/>
                  <a:gd name="T6" fmla="*/ 567 w 567"/>
                  <a:gd name="T7" fmla="*/ 284 h 567"/>
                  <a:gd name="T8" fmla="*/ 284 w 567"/>
                  <a:gd name="T9" fmla="*/ 0 h 567"/>
                  <a:gd name="T10" fmla="*/ 284 w 567"/>
                  <a:gd name="T11" fmla="*/ 142 h 567"/>
                  <a:gd name="T12" fmla="*/ 229 w 567"/>
                  <a:gd name="T13" fmla="*/ 87 h 567"/>
                  <a:gd name="T14" fmla="*/ 284 w 567"/>
                  <a:gd name="T15" fmla="*/ 33 h 567"/>
                  <a:gd name="T16" fmla="*/ 339 w 567"/>
                  <a:gd name="T17" fmla="*/ 87 h 567"/>
                  <a:gd name="T18" fmla="*/ 284 w 567"/>
                  <a:gd name="T19" fmla="*/ 142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7" h="567">
                    <a:moveTo>
                      <a:pt x="284" y="0"/>
                    </a:moveTo>
                    <a:cubicBezTo>
                      <a:pt x="127" y="0"/>
                      <a:pt x="0" y="127"/>
                      <a:pt x="0" y="284"/>
                    </a:cubicBezTo>
                    <a:cubicBezTo>
                      <a:pt x="0" y="440"/>
                      <a:pt x="127" y="567"/>
                      <a:pt x="284" y="567"/>
                    </a:cubicBezTo>
                    <a:cubicBezTo>
                      <a:pt x="441" y="567"/>
                      <a:pt x="567" y="440"/>
                      <a:pt x="567" y="284"/>
                    </a:cubicBezTo>
                    <a:cubicBezTo>
                      <a:pt x="567" y="127"/>
                      <a:pt x="441" y="0"/>
                      <a:pt x="284" y="0"/>
                    </a:cubicBezTo>
                    <a:close/>
                    <a:moveTo>
                      <a:pt x="284" y="142"/>
                    </a:moveTo>
                    <a:cubicBezTo>
                      <a:pt x="254" y="142"/>
                      <a:pt x="229" y="118"/>
                      <a:pt x="229" y="87"/>
                    </a:cubicBezTo>
                    <a:cubicBezTo>
                      <a:pt x="229" y="57"/>
                      <a:pt x="254" y="33"/>
                      <a:pt x="284" y="33"/>
                    </a:cubicBezTo>
                    <a:cubicBezTo>
                      <a:pt x="314" y="33"/>
                      <a:pt x="339" y="57"/>
                      <a:pt x="339" y="87"/>
                    </a:cubicBezTo>
                    <a:cubicBezTo>
                      <a:pt x="339" y="118"/>
                      <a:pt x="314" y="142"/>
                      <a:pt x="284" y="142"/>
                    </a:cubicBezTo>
                    <a:close/>
                  </a:path>
                </a:pathLst>
              </a:custGeom>
              <a:solidFill>
                <a:schemeClr val="lt1"/>
              </a:solidFill>
              <a:ln>
                <a:noFill/>
              </a:ln>
            </p:spPr>
            <p:txBody>
              <a:bodyPr vert="horz" wrap="square" lIns="96435" tIns="48217" rIns="96435" bIns="48217" numCol="1" anchor="t" anchorCtr="0" compatLnSpc="1"/>
              <a:lstStyle/>
              <a:p>
                <a:pPr algn="ctr"/>
                <a:endParaRPr lang="zh-CN" altLang="en-US" sz="1900" b="1">
                  <a:solidFill>
                    <a:schemeClr val="dk1"/>
                  </a:solidFill>
                  <a:latin typeface="微软雅黑" panose="020B0503020204020204" pitchFamily="34" charset="-122"/>
                  <a:ea typeface="微软雅黑" panose="020B0503020204020204" pitchFamily="34" charset="-122"/>
                </a:endParaRPr>
              </a:p>
            </p:txBody>
          </p:sp>
          <p:sp>
            <p:nvSpPr>
              <p:cNvPr id="52" name="Freeform 63"/>
              <p:cNvSpPr>
                <a:spLocks noEditPoints="1"/>
              </p:cNvSpPr>
              <p:nvPr>
                <p:custDataLst>
                  <p:tags r:id="rId25"/>
                </p:custDataLst>
              </p:nvPr>
            </p:nvSpPr>
            <p:spPr bwMode="auto">
              <a:xfrm>
                <a:off x="4990154" y="1268198"/>
                <a:ext cx="1793875" cy="1790700"/>
              </a:xfrm>
              <a:custGeom>
                <a:avLst/>
                <a:gdLst>
                  <a:gd name="T0" fmla="*/ 272 w 544"/>
                  <a:gd name="T1" fmla="*/ 0 h 544"/>
                  <a:gd name="T2" fmla="*/ 0 w 544"/>
                  <a:gd name="T3" fmla="*/ 272 h 544"/>
                  <a:gd name="T4" fmla="*/ 272 w 544"/>
                  <a:gd name="T5" fmla="*/ 544 h 544"/>
                  <a:gd name="T6" fmla="*/ 544 w 544"/>
                  <a:gd name="T7" fmla="*/ 272 h 544"/>
                  <a:gd name="T8" fmla="*/ 272 w 544"/>
                  <a:gd name="T9" fmla="*/ 0 h 544"/>
                  <a:gd name="T10" fmla="*/ 272 w 544"/>
                  <a:gd name="T11" fmla="*/ 130 h 544"/>
                  <a:gd name="T12" fmla="*/ 217 w 544"/>
                  <a:gd name="T13" fmla="*/ 75 h 544"/>
                  <a:gd name="T14" fmla="*/ 272 w 544"/>
                  <a:gd name="T15" fmla="*/ 21 h 544"/>
                  <a:gd name="T16" fmla="*/ 327 w 544"/>
                  <a:gd name="T17" fmla="*/ 75 h 544"/>
                  <a:gd name="T18" fmla="*/ 272 w 544"/>
                  <a:gd name="T19" fmla="*/ 13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4" h="544">
                    <a:moveTo>
                      <a:pt x="272" y="0"/>
                    </a:moveTo>
                    <a:cubicBezTo>
                      <a:pt x="122" y="0"/>
                      <a:pt x="0" y="121"/>
                      <a:pt x="0" y="272"/>
                    </a:cubicBezTo>
                    <a:cubicBezTo>
                      <a:pt x="0" y="422"/>
                      <a:pt x="122" y="544"/>
                      <a:pt x="272" y="544"/>
                    </a:cubicBezTo>
                    <a:cubicBezTo>
                      <a:pt x="422" y="544"/>
                      <a:pt x="544" y="422"/>
                      <a:pt x="544" y="272"/>
                    </a:cubicBezTo>
                    <a:cubicBezTo>
                      <a:pt x="544" y="121"/>
                      <a:pt x="422" y="0"/>
                      <a:pt x="272" y="0"/>
                    </a:cubicBezTo>
                    <a:close/>
                    <a:moveTo>
                      <a:pt x="272" y="130"/>
                    </a:moveTo>
                    <a:cubicBezTo>
                      <a:pt x="242" y="130"/>
                      <a:pt x="217" y="106"/>
                      <a:pt x="217" y="75"/>
                    </a:cubicBezTo>
                    <a:cubicBezTo>
                      <a:pt x="217" y="45"/>
                      <a:pt x="242" y="21"/>
                      <a:pt x="272" y="21"/>
                    </a:cubicBezTo>
                    <a:cubicBezTo>
                      <a:pt x="302" y="21"/>
                      <a:pt x="327" y="45"/>
                      <a:pt x="327" y="75"/>
                    </a:cubicBezTo>
                    <a:cubicBezTo>
                      <a:pt x="327" y="106"/>
                      <a:pt x="302" y="130"/>
                      <a:pt x="272" y="13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1900" b="1">
                  <a:solidFill>
                    <a:schemeClr val="dk1"/>
                  </a:solidFill>
                  <a:latin typeface="微软雅黑" panose="020B0503020204020204" pitchFamily="34" charset="-122"/>
                  <a:ea typeface="微软雅黑" panose="020B0503020204020204" pitchFamily="34" charset="-122"/>
                </a:endParaRPr>
              </a:p>
            </p:txBody>
          </p:sp>
          <p:sp>
            <p:nvSpPr>
              <p:cNvPr id="53" name="Freeform 64"/>
              <p:cNvSpPr>
                <a:spLocks noEditPoints="1"/>
              </p:cNvSpPr>
              <p:nvPr>
                <p:custDataLst>
                  <p:tags r:id="rId26"/>
                </p:custDataLst>
              </p:nvPr>
            </p:nvSpPr>
            <p:spPr bwMode="auto">
              <a:xfrm>
                <a:off x="5669604" y="1296773"/>
                <a:ext cx="434975" cy="434975"/>
              </a:xfrm>
              <a:custGeom>
                <a:avLst/>
                <a:gdLst>
                  <a:gd name="T0" fmla="*/ 66 w 132"/>
                  <a:gd name="T1" fmla="*/ 0 h 132"/>
                  <a:gd name="T2" fmla="*/ 0 w 132"/>
                  <a:gd name="T3" fmla="*/ 66 h 132"/>
                  <a:gd name="T4" fmla="*/ 66 w 132"/>
                  <a:gd name="T5" fmla="*/ 132 h 132"/>
                  <a:gd name="T6" fmla="*/ 132 w 132"/>
                  <a:gd name="T7" fmla="*/ 66 h 132"/>
                  <a:gd name="T8" fmla="*/ 66 w 132"/>
                  <a:gd name="T9" fmla="*/ 0 h 132"/>
                  <a:gd name="T10" fmla="*/ 66 w 132"/>
                  <a:gd name="T11" fmla="*/ 121 h 132"/>
                  <a:gd name="T12" fmla="*/ 11 w 132"/>
                  <a:gd name="T13" fmla="*/ 66 h 132"/>
                  <a:gd name="T14" fmla="*/ 66 w 132"/>
                  <a:gd name="T15" fmla="*/ 12 h 132"/>
                  <a:gd name="T16" fmla="*/ 121 w 132"/>
                  <a:gd name="T17" fmla="*/ 66 h 132"/>
                  <a:gd name="T18" fmla="*/ 66 w 132"/>
                  <a:gd name="T19" fmla="*/ 12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0"/>
                    </a:moveTo>
                    <a:cubicBezTo>
                      <a:pt x="30" y="0"/>
                      <a:pt x="0" y="30"/>
                      <a:pt x="0" y="66"/>
                    </a:cubicBezTo>
                    <a:cubicBezTo>
                      <a:pt x="0" y="103"/>
                      <a:pt x="30" y="132"/>
                      <a:pt x="66" y="132"/>
                    </a:cubicBezTo>
                    <a:cubicBezTo>
                      <a:pt x="102" y="132"/>
                      <a:pt x="132" y="103"/>
                      <a:pt x="132" y="66"/>
                    </a:cubicBezTo>
                    <a:cubicBezTo>
                      <a:pt x="132" y="30"/>
                      <a:pt x="102" y="0"/>
                      <a:pt x="66" y="0"/>
                    </a:cubicBezTo>
                    <a:close/>
                    <a:moveTo>
                      <a:pt x="66" y="121"/>
                    </a:moveTo>
                    <a:cubicBezTo>
                      <a:pt x="36" y="121"/>
                      <a:pt x="11" y="97"/>
                      <a:pt x="11" y="66"/>
                    </a:cubicBezTo>
                    <a:cubicBezTo>
                      <a:pt x="11" y="36"/>
                      <a:pt x="36" y="12"/>
                      <a:pt x="66" y="12"/>
                    </a:cubicBezTo>
                    <a:cubicBezTo>
                      <a:pt x="96" y="12"/>
                      <a:pt x="121" y="36"/>
                      <a:pt x="121" y="66"/>
                    </a:cubicBezTo>
                    <a:cubicBezTo>
                      <a:pt x="121" y="97"/>
                      <a:pt x="96" y="121"/>
                      <a:pt x="66" y="121"/>
                    </a:cubicBezTo>
                    <a:close/>
                  </a:path>
                </a:pathLst>
              </a:custGeom>
              <a:solidFill>
                <a:schemeClr val="lt1"/>
              </a:solidFill>
              <a:ln>
                <a:noFill/>
              </a:ln>
            </p:spPr>
            <p:txBody>
              <a:bodyPr vert="horz" wrap="square" lIns="96435" tIns="48217" rIns="96435" bIns="48217" numCol="1" anchor="t" anchorCtr="0" compatLnSpc="1"/>
              <a:lstStyle/>
              <a:p>
                <a:pPr algn="ctr"/>
                <a:endParaRPr lang="zh-CN" altLang="en-US" sz="1900" b="1">
                  <a:solidFill>
                    <a:schemeClr val="dk1"/>
                  </a:solidFill>
                  <a:latin typeface="微软雅黑" panose="020B0503020204020204" pitchFamily="34" charset="-122"/>
                  <a:ea typeface="微软雅黑" panose="020B0503020204020204" pitchFamily="34" charset="-122"/>
                </a:endParaRPr>
              </a:p>
            </p:txBody>
          </p:sp>
          <p:sp>
            <p:nvSpPr>
              <p:cNvPr id="54" name="Freeform 66"/>
              <p:cNvSpPr/>
              <p:nvPr>
                <p:custDataLst>
                  <p:tags r:id="rId27"/>
                </p:custDataLst>
              </p:nvPr>
            </p:nvSpPr>
            <p:spPr bwMode="auto">
              <a:xfrm>
                <a:off x="5820416" y="1079285"/>
                <a:ext cx="66675" cy="149225"/>
              </a:xfrm>
              <a:custGeom>
                <a:avLst/>
                <a:gdLst>
                  <a:gd name="T0" fmla="*/ 20 w 20"/>
                  <a:gd name="T1" fmla="*/ 31 h 45"/>
                  <a:gd name="T2" fmla="*/ 20 w 20"/>
                  <a:gd name="T3" fmla="*/ 31 h 45"/>
                  <a:gd name="T4" fmla="*/ 20 w 20"/>
                  <a:gd name="T5" fmla="*/ 20 h 45"/>
                  <a:gd name="T6" fmla="*/ 20 w 20"/>
                  <a:gd name="T7" fmla="*/ 19 h 45"/>
                  <a:gd name="T8" fmla="*/ 4 w 20"/>
                  <a:gd name="T9" fmla="*/ 1 h 45"/>
                  <a:gd name="T10" fmla="*/ 1 w 20"/>
                  <a:gd name="T11" fmla="*/ 1 h 45"/>
                  <a:gd name="T12" fmla="*/ 1 w 20"/>
                  <a:gd name="T13" fmla="*/ 4 h 45"/>
                  <a:gd name="T14" fmla="*/ 1 w 20"/>
                  <a:gd name="T15" fmla="*/ 4 h 45"/>
                  <a:gd name="T16" fmla="*/ 16 w 20"/>
                  <a:gd name="T17" fmla="*/ 21 h 45"/>
                  <a:gd name="T18" fmla="*/ 16 w 20"/>
                  <a:gd name="T19" fmla="*/ 30 h 45"/>
                  <a:gd name="T20" fmla="*/ 13 w 20"/>
                  <a:gd name="T21" fmla="*/ 45 h 45"/>
                  <a:gd name="T22" fmla="*/ 17 w 20"/>
                  <a:gd name="T23" fmla="*/ 45 h 45"/>
                  <a:gd name="T24" fmla="*/ 20 w 20"/>
                  <a:gd name="T25" fmla="*/ 3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5">
                    <a:moveTo>
                      <a:pt x="20" y="31"/>
                    </a:moveTo>
                    <a:cubicBezTo>
                      <a:pt x="20" y="31"/>
                      <a:pt x="20" y="31"/>
                      <a:pt x="20" y="31"/>
                    </a:cubicBezTo>
                    <a:cubicBezTo>
                      <a:pt x="20" y="20"/>
                      <a:pt x="20" y="20"/>
                      <a:pt x="20" y="20"/>
                    </a:cubicBezTo>
                    <a:cubicBezTo>
                      <a:pt x="20" y="20"/>
                      <a:pt x="20" y="19"/>
                      <a:pt x="20" y="19"/>
                    </a:cubicBezTo>
                    <a:cubicBezTo>
                      <a:pt x="4" y="1"/>
                      <a:pt x="4" y="1"/>
                      <a:pt x="4" y="1"/>
                    </a:cubicBezTo>
                    <a:cubicBezTo>
                      <a:pt x="3" y="1"/>
                      <a:pt x="2" y="0"/>
                      <a:pt x="1" y="1"/>
                    </a:cubicBezTo>
                    <a:cubicBezTo>
                      <a:pt x="0" y="2"/>
                      <a:pt x="0" y="3"/>
                      <a:pt x="1" y="4"/>
                    </a:cubicBezTo>
                    <a:cubicBezTo>
                      <a:pt x="1" y="4"/>
                      <a:pt x="1" y="4"/>
                      <a:pt x="1" y="4"/>
                    </a:cubicBezTo>
                    <a:cubicBezTo>
                      <a:pt x="16" y="21"/>
                      <a:pt x="16" y="21"/>
                      <a:pt x="16" y="21"/>
                    </a:cubicBezTo>
                    <a:cubicBezTo>
                      <a:pt x="16" y="30"/>
                      <a:pt x="16" y="30"/>
                      <a:pt x="16" y="30"/>
                    </a:cubicBezTo>
                    <a:cubicBezTo>
                      <a:pt x="13" y="45"/>
                      <a:pt x="13" y="45"/>
                      <a:pt x="13" y="45"/>
                    </a:cubicBezTo>
                    <a:cubicBezTo>
                      <a:pt x="17" y="45"/>
                      <a:pt x="17" y="45"/>
                      <a:pt x="17" y="45"/>
                    </a:cubicBezTo>
                    <a:lnTo>
                      <a:pt x="20" y="31"/>
                    </a:ln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1900" b="1">
                  <a:solidFill>
                    <a:schemeClr val="dk1"/>
                  </a:solidFill>
                  <a:latin typeface="微软雅黑" panose="020B0503020204020204" pitchFamily="34" charset="-122"/>
                  <a:ea typeface="微软雅黑" panose="020B0503020204020204" pitchFamily="34" charset="-122"/>
                </a:endParaRPr>
              </a:p>
            </p:txBody>
          </p:sp>
          <p:sp>
            <p:nvSpPr>
              <p:cNvPr id="55" name="Freeform 67"/>
              <p:cNvSpPr/>
              <p:nvPr>
                <p:custDataLst>
                  <p:tags r:id="rId28"/>
                </p:custDataLst>
              </p:nvPr>
            </p:nvSpPr>
            <p:spPr bwMode="auto">
              <a:xfrm>
                <a:off x="5868041" y="1145960"/>
                <a:ext cx="38100" cy="12700"/>
              </a:xfrm>
              <a:custGeom>
                <a:avLst/>
                <a:gdLst>
                  <a:gd name="T0" fmla="*/ 2 w 12"/>
                  <a:gd name="T1" fmla="*/ 4 h 4"/>
                  <a:gd name="T2" fmla="*/ 10 w 12"/>
                  <a:gd name="T3" fmla="*/ 4 h 4"/>
                  <a:gd name="T4" fmla="*/ 12 w 12"/>
                  <a:gd name="T5" fmla="*/ 2 h 4"/>
                  <a:gd name="T6" fmla="*/ 10 w 12"/>
                  <a:gd name="T7" fmla="*/ 0 h 4"/>
                  <a:gd name="T8" fmla="*/ 2 w 12"/>
                  <a:gd name="T9" fmla="*/ 0 h 4"/>
                  <a:gd name="T10" fmla="*/ 0 w 12"/>
                  <a:gd name="T11" fmla="*/ 2 h 4"/>
                  <a:gd name="T12" fmla="*/ 2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2" y="4"/>
                    </a:moveTo>
                    <a:cubicBezTo>
                      <a:pt x="10" y="4"/>
                      <a:pt x="10" y="4"/>
                      <a:pt x="10" y="4"/>
                    </a:cubicBezTo>
                    <a:cubicBezTo>
                      <a:pt x="11" y="4"/>
                      <a:pt x="12" y="4"/>
                      <a:pt x="12" y="2"/>
                    </a:cubicBezTo>
                    <a:cubicBezTo>
                      <a:pt x="12" y="1"/>
                      <a:pt x="11" y="0"/>
                      <a:pt x="10" y="0"/>
                    </a:cubicBezTo>
                    <a:cubicBezTo>
                      <a:pt x="2" y="0"/>
                      <a:pt x="2" y="0"/>
                      <a:pt x="2" y="0"/>
                    </a:cubicBezTo>
                    <a:cubicBezTo>
                      <a:pt x="1" y="0"/>
                      <a:pt x="0" y="1"/>
                      <a:pt x="0" y="2"/>
                    </a:cubicBezTo>
                    <a:cubicBezTo>
                      <a:pt x="0" y="4"/>
                      <a:pt x="1" y="4"/>
                      <a:pt x="2" y="4"/>
                    </a:cubicBezTo>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1900" b="1">
                  <a:solidFill>
                    <a:schemeClr val="dk1"/>
                  </a:solidFill>
                  <a:latin typeface="微软雅黑" panose="020B0503020204020204" pitchFamily="34" charset="-122"/>
                  <a:ea typeface="微软雅黑" panose="020B0503020204020204" pitchFamily="34" charset="-122"/>
                </a:endParaRPr>
              </a:p>
            </p:txBody>
          </p:sp>
          <p:sp>
            <p:nvSpPr>
              <p:cNvPr id="56" name="Freeform 68"/>
              <p:cNvSpPr/>
              <p:nvPr>
                <p:custDataLst>
                  <p:tags r:id="rId29"/>
                </p:custDataLst>
              </p:nvPr>
            </p:nvSpPr>
            <p:spPr bwMode="auto">
              <a:xfrm>
                <a:off x="5868041" y="1161835"/>
                <a:ext cx="38100" cy="14288"/>
              </a:xfrm>
              <a:custGeom>
                <a:avLst/>
                <a:gdLst>
                  <a:gd name="T0" fmla="*/ 2 w 12"/>
                  <a:gd name="T1" fmla="*/ 4 h 4"/>
                  <a:gd name="T2" fmla="*/ 10 w 12"/>
                  <a:gd name="T3" fmla="*/ 4 h 4"/>
                  <a:gd name="T4" fmla="*/ 12 w 12"/>
                  <a:gd name="T5" fmla="*/ 2 h 4"/>
                  <a:gd name="T6" fmla="*/ 10 w 12"/>
                  <a:gd name="T7" fmla="*/ 0 h 4"/>
                  <a:gd name="T8" fmla="*/ 2 w 12"/>
                  <a:gd name="T9" fmla="*/ 0 h 4"/>
                  <a:gd name="T10" fmla="*/ 0 w 12"/>
                  <a:gd name="T11" fmla="*/ 2 h 4"/>
                  <a:gd name="T12" fmla="*/ 2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2" y="4"/>
                    </a:moveTo>
                    <a:cubicBezTo>
                      <a:pt x="10" y="4"/>
                      <a:pt x="10" y="4"/>
                      <a:pt x="10" y="4"/>
                    </a:cubicBezTo>
                    <a:cubicBezTo>
                      <a:pt x="11" y="4"/>
                      <a:pt x="12" y="3"/>
                      <a:pt x="12" y="2"/>
                    </a:cubicBezTo>
                    <a:cubicBezTo>
                      <a:pt x="12" y="1"/>
                      <a:pt x="11" y="0"/>
                      <a:pt x="10" y="0"/>
                    </a:cubicBezTo>
                    <a:cubicBezTo>
                      <a:pt x="2" y="0"/>
                      <a:pt x="2" y="0"/>
                      <a:pt x="2" y="0"/>
                    </a:cubicBezTo>
                    <a:cubicBezTo>
                      <a:pt x="1" y="0"/>
                      <a:pt x="0" y="1"/>
                      <a:pt x="0" y="2"/>
                    </a:cubicBezTo>
                    <a:cubicBezTo>
                      <a:pt x="0" y="3"/>
                      <a:pt x="1" y="4"/>
                      <a:pt x="2" y="4"/>
                    </a:cubicBezTo>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1900" b="1">
                  <a:solidFill>
                    <a:schemeClr val="dk1"/>
                  </a:solidFill>
                  <a:latin typeface="微软雅黑" panose="020B0503020204020204" pitchFamily="34" charset="-122"/>
                  <a:ea typeface="微软雅黑" panose="020B0503020204020204" pitchFamily="34" charset="-122"/>
                </a:endParaRPr>
              </a:p>
            </p:txBody>
          </p:sp>
          <p:sp>
            <p:nvSpPr>
              <p:cNvPr id="59" name="Freeform 71"/>
              <p:cNvSpPr/>
              <p:nvPr>
                <p:custDataLst>
                  <p:tags r:id="rId30"/>
                </p:custDataLst>
              </p:nvPr>
            </p:nvSpPr>
            <p:spPr bwMode="auto">
              <a:xfrm>
                <a:off x="5794086" y="2090427"/>
                <a:ext cx="165100" cy="46038"/>
              </a:xfrm>
              <a:custGeom>
                <a:avLst/>
                <a:gdLst>
                  <a:gd name="T0" fmla="*/ 47 w 50"/>
                  <a:gd name="T1" fmla="*/ 14 h 14"/>
                  <a:gd name="T2" fmla="*/ 3 w 50"/>
                  <a:gd name="T3" fmla="*/ 14 h 14"/>
                  <a:gd name="T4" fmla="*/ 0 w 50"/>
                  <a:gd name="T5" fmla="*/ 12 h 14"/>
                  <a:gd name="T6" fmla="*/ 1 w 50"/>
                  <a:gd name="T7" fmla="*/ 10 h 14"/>
                  <a:gd name="T8" fmla="*/ 10 w 50"/>
                  <a:gd name="T9" fmla="*/ 0 h 14"/>
                  <a:gd name="T10" fmla="*/ 40 w 50"/>
                  <a:gd name="T11" fmla="*/ 0 h 14"/>
                  <a:gd name="T12" fmla="*/ 49 w 50"/>
                  <a:gd name="T13" fmla="*/ 10 h 14"/>
                  <a:gd name="T14" fmla="*/ 49 w 50"/>
                  <a:gd name="T15" fmla="*/ 13 h 14"/>
                  <a:gd name="T16" fmla="*/ 47 w 50"/>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4">
                    <a:moveTo>
                      <a:pt x="47" y="14"/>
                    </a:moveTo>
                    <a:cubicBezTo>
                      <a:pt x="3" y="14"/>
                      <a:pt x="3" y="14"/>
                      <a:pt x="3" y="14"/>
                    </a:cubicBezTo>
                    <a:cubicBezTo>
                      <a:pt x="1" y="14"/>
                      <a:pt x="0" y="13"/>
                      <a:pt x="0" y="12"/>
                    </a:cubicBezTo>
                    <a:cubicBezTo>
                      <a:pt x="0" y="11"/>
                      <a:pt x="1" y="10"/>
                      <a:pt x="1" y="10"/>
                    </a:cubicBezTo>
                    <a:cubicBezTo>
                      <a:pt x="10" y="0"/>
                      <a:pt x="10" y="0"/>
                      <a:pt x="10" y="0"/>
                    </a:cubicBezTo>
                    <a:cubicBezTo>
                      <a:pt x="40" y="0"/>
                      <a:pt x="40" y="0"/>
                      <a:pt x="40" y="0"/>
                    </a:cubicBezTo>
                    <a:cubicBezTo>
                      <a:pt x="49" y="10"/>
                      <a:pt x="49" y="10"/>
                      <a:pt x="49" y="10"/>
                    </a:cubicBezTo>
                    <a:cubicBezTo>
                      <a:pt x="50" y="11"/>
                      <a:pt x="50" y="12"/>
                      <a:pt x="49" y="13"/>
                    </a:cubicBezTo>
                    <a:cubicBezTo>
                      <a:pt x="49" y="14"/>
                      <a:pt x="48" y="14"/>
                      <a:pt x="47" y="14"/>
                    </a:cubicBezTo>
                    <a:close/>
                  </a:path>
                </a:pathLst>
              </a:custGeom>
              <a:solidFill>
                <a:schemeClr val="l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1900" b="1">
                  <a:solidFill>
                    <a:schemeClr val="dk1"/>
                  </a:solidFill>
                  <a:latin typeface="微软雅黑" panose="020B0503020204020204" pitchFamily="34" charset="-122"/>
                  <a:ea typeface="微软雅黑" panose="020B0503020204020204" pitchFamily="34" charset="-122"/>
                </a:endParaRPr>
              </a:p>
            </p:txBody>
          </p:sp>
          <p:sp>
            <p:nvSpPr>
              <p:cNvPr id="60" name="Freeform 72"/>
              <p:cNvSpPr>
                <a:spLocks noEditPoints="1"/>
              </p:cNvSpPr>
              <p:nvPr>
                <p:custDataLst>
                  <p:tags r:id="rId31"/>
                </p:custDataLst>
              </p:nvPr>
            </p:nvSpPr>
            <p:spPr bwMode="auto">
              <a:xfrm>
                <a:off x="5714711" y="1839602"/>
                <a:ext cx="323850" cy="241300"/>
              </a:xfrm>
              <a:custGeom>
                <a:avLst/>
                <a:gdLst>
                  <a:gd name="T0" fmla="*/ 91 w 98"/>
                  <a:gd name="T1" fmla="*/ 66 h 73"/>
                  <a:gd name="T2" fmla="*/ 8 w 98"/>
                  <a:gd name="T3" fmla="*/ 66 h 73"/>
                  <a:gd name="T4" fmla="*/ 8 w 98"/>
                  <a:gd name="T5" fmla="*/ 7 h 73"/>
                  <a:gd name="T6" fmla="*/ 91 w 98"/>
                  <a:gd name="T7" fmla="*/ 7 h 73"/>
                  <a:gd name="T8" fmla="*/ 91 w 98"/>
                  <a:gd name="T9" fmla="*/ 66 h 73"/>
                  <a:gd name="T10" fmla="*/ 92 w 98"/>
                  <a:gd name="T11" fmla="*/ 0 h 73"/>
                  <a:gd name="T12" fmla="*/ 6 w 98"/>
                  <a:gd name="T13" fmla="*/ 0 h 73"/>
                  <a:gd name="T14" fmla="*/ 0 w 98"/>
                  <a:gd name="T15" fmla="*/ 5 h 73"/>
                  <a:gd name="T16" fmla="*/ 0 w 98"/>
                  <a:gd name="T17" fmla="*/ 67 h 73"/>
                  <a:gd name="T18" fmla="*/ 6 w 98"/>
                  <a:gd name="T19" fmla="*/ 73 h 73"/>
                  <a:gd name="T20" fmla="*/ 92 w 98"/>
                  <a:gd name="T21" fmla="*/ 73 h 73"/>
                  <a:gd name="T22" fmla="*/ 98 w 98"/>
                  <a:gd name="T23" fmla="*/ 67 h 73"/>
                  <a:gd name="T24" fmla="*/ 98 w 98"/>
                  <a:gd name="T25" fmla="*/ 5 h 73"/>
                  <a:gd name="T26" fmla="*/ 92 w 98"/>
                  <a:gd name="T2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73">
                    <a:moveTo>
                      <a:pt x="91" y="66"/>
                    </a:moveTo>
                    <a:cubicBezTo>
                      <a:pt x="8" y="66"/>
                      <a:pt x="8" y="66"/>
                      <a:pt x="8" y="66"/>
                    </a:cubicBezTo>
                    <a:cubicBezTo>
                      <a:pt x="8" y="7"/>
                      <a:pt x="8" y="7"/>
                      <a:pt x="8" y="7"/>
                    </a:cubicBezTo>
                    <a:cubicBezTo>
                      <a:pt x="91" y="7"/>
                      <a:pt x="91" y="7"/>
                      <a:pt x="91" y="7"/>
                    </a:cubicBezTo>
                    <a:lnTo>
                      <a:pt x="91" y="66"/>
                    </a:lnTo>
                    <a:close/>
                    <a:moveTo>
                      <a:pt x="92" y="0"/>
                    </a:moveTo>
                    <a:cubicBezTo>
                      <a:pt x="6" y="0"/>
                      <a:pt x="6" y="0"/>
                      <a:pt x="6" y="0"/>
                    </a:cubicBezTo>
                    <a:cubicBezTo>
                      <a:pt x="3" y="0"/>
                      <a:pt x="0" y="2"/>
                      <a:pt x="0" y="5"/>
                    </a:cubicBezTo>
                    <a:cubicBezTo>
                      <a:pt x="0" y="67"/>
                      <a:pt x="0" y="67"/>
                      <a:pt x="0" y="67"/>
                    </a:cubicBezTo>
                    <a:cubicBezTo>
                      <a:pt x="0" y="71"/>
                      <a:pt x="3" y="73"/>
                      <a:pt x="6" y="73"/>
                    </a:cubicBezTo>
                    <a:cubicBezTo>
                      <a:pt x="92" y="73"/>
                      <a:pt x="92" y="73"/>
                      <a:pt x="92" y="73"/>
                    </a:cubicBezTo>
                    <a:cubicBezTo>
                      <a:pt x="95" y="73"/>
                      <a:pt x="98" y="71"/>
                      <a:pt x="98" y="67"/>
                    </a:cubicBezTo>
                    <a:cubicBezTo>
                      <a:pt x="98" y="5"/>
                      <a:pt x="98" y="5"/>
                      <a:pt x="98" y="5"/>
                    </a:cubicBezTo>
                    <a:cubicBezTo>
                      <a:pt x="98" y="2"/>
                      <a:pt x="95" y="0"/>
                      <a:pt x="92" y="0"/>
                    </a:cubicBezTo>
                    <a:close/>
                  </a:path>
                </a:pathLst>
              </a:custGeom>
              <a:solidFill>
                <a:schemeClr val="l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1900" b="1">
                  <a:solidFill>
                    <a:schemeClr val="dk1"/>
                  </a:solidFill>
                  <a:latin typeface="微软雅黑" panose="020B0503020204020204" pitchFamily="34" charset="-122"/>
                  <a:ea typeface="微软雅黑" panose="020B0503020204020204" pitchFamily="34" charset="-122"/>
                </a:endParaRPr>
              </a:p>
            </p:txBody>
          </p:sp>
        </p:grpSp>
        <p:sp>
          <p:nvSpPr>
            <p:cNvPr id="11" name="Freeform 107"/>
            <p:cNvSpPr/>
            <p:nvPr>
              <p:custDataLst>
                <p:tags r:id="rId32"/>
              </p:custDataLst>
            </p:nvPr>
          </p:nvSpPr>
          <p:spPr bwMode="auto">
            <a:xfrm>
              <a:off x="5498351" y="-2904"/>
              <a:ext cx="83701" cy="1288763"/>
            </a:xfrm>
            <a:custGeom>
              <a:avLst/>
              <a:gdLst>
                <a:gd name="T0" fmla="*/ 19 w 28"/>
                <a:gd name="T1" fmla="*/ 0 h 644"/>
                <a:gd name="T2" fmla="*/ 15 w 28"/>
                <a:gd name="T3" fmla="*/ 0 h 644"/>
                <a:gd name="T4" fmla="*/ 15 w 28"/>
                <a:gd name="T5" fmla="*/ 590 h 644"/>
                <a:gd name="T6" fmla="*/ 15 w 28"/>
                <a:gd name="T7" fmla="*/ 591 h 644"/>
                <a:gd name="T8" fmla="*/ 24 w 28"/>
                <a:gd name="T9" fmla="*/ 640 h 644"/>
                <a:gd name="T10" fmla="*/ 5 w 28"/>
                <a:gd name="T11" fmla="*/ 640 h 644"/>
                <a:gd name="T12" fmla="*/ 5 w 28"/>
                <a:gd name="T13" fmla="*/ 637 h 644"/>
                <a:gd name="T14" fmla="*/ 1 w 28"/>
                <a:gd name="T15" fmla="*/ 638 h 644"/>
                <a:gd name="T16" fmla="*/ 1 w 28"/>
                <a:gd name="T17" fmla="*/ 641 h 644"/>
                <a:gd name="T18" fmla="*/ 1 w 28"/>
                <a:gd name="T19" fmla="*/ 643 h 644"/>
                <a:gd name="T20" fmla="*/ 3 w 28"/>
                <a:gd name="T21" fmla="*/ 644 h 644"/>
                <a:gd name="T22" fmla="*/ 26 w 28"/>
                <a:gd name="T23" fmla="*/ 644 h 644"/>
                <a:gd name="T24" fmla="*/ 27 w 28"/>
                <a:gd name="T25" fmla="*/ 643 h 644"/>
                <a:gd name="T26" fmla="*/ 28 w 28"/>
                <a:gd name="T27" fmla="*/ 641 h 644"/>
                <a:gd name="T28" fmla="*/ 19 w 28"/>
                <a:gd name="T29" fmla="*/ 590 h 644"/>
                <a:gd name="T30" fmla="*/ 19 w 28"/>
                <a:gd name="T31"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644">
                  <a:moveTo>
                    <a:pt x="19" y="0"/>
                  </a:moveTo>
                  <a:cubicBezTo>
                    <a:pt x="15" y="0"/>
                    <a:pt x="15" y="0"/>
                    <a:pt x="15" y="0"/>
                  </a:cubicBezTo>
                  <a:cubicBezTo>
                    <a:pt x="15" y="590"/>
                    <a:pt x="15" y="590"/>
                    <a:pt x="15" y="590"/>
                  </a:cubicBezTo>
                  <a:cubicBezTo>
                    <a:pt x="15" y="591"/>
                    <a:pt x="15" y="591"/>
                    <a:pt x="15" y="591"/>
                  </a:cubicBezTo>
                  <a:cubicBezTo>
                    <a:pt x="24" y="640"/>
                    <a:pt x="24" y="640"/>
                    <a:pt x="24" y="640"/>
                  </a:cubicBezTo>
                  <a:cubicBezTo>
                    <a:pt x="5" y="640"/>
                    <a:pt x="5" y="640"/>
                    <a:pt x="5" y="640"/>
                  </a:cubicBezTo>
                  <a:cubicBezTo>
                    <a:pt x="5" y="637"/>
                    <a:pt x="5" y="637"/>
                    <a:pt x="5" y="637"/>
                  </a:cubicBezTo>
                  <a:cubicBezTo>
                    <a:pt x="1" y="638"/>
                    <a:pt x="1" y="638"/>
                    <a:pt x="1" y="638"/>
                  </a:cubicBezTo>
                  <a:cubicBezTo>
                    <a:pt x="1" y="641"/>
                    <a:pt x="1" y="641"/>
                    <a:pt x="1" y="641"/>
                  </a:cubicBezTo>
                  <a:cubicBezTo>
                    <a:pt x="0" y="642"/>
                    <a:pt x="1" y="642"/>
                    <a:pt x="1" y="643"/>
                  </a:cubicBezTo>
                  <a:cubicBezTo>
                    <a:pt x="1" y="643"/>
                    <a:pt x="2" y="644"/>
                    <a:pt x="3" y="644"/>
                  </a:cubicBezTo>
                  <a:cubicBezTo>
                    <a:pt x="26" y="644"/>
                    <a:pt x="26" y="644"/>
                    <a:pt x="26" y="644"/>
                  </a:cubicBezTo>
                  <a:cubicBezTo>
                    <a:pt x="26" y="644"/>
                    <a:pt x="27" y="643"/>
                    <a:pt x="27" y="643"/>
                  </a:cubicBezTo>
                  <a:cubicBezTo>
                    <a:pt x="28" y="643"/>
                    <a:pt x="28" y="642"/>
                    <a:pt x="28" y="641"/>
                  </a:cubicBezTo>
                  <a:cubicBezTo>
                    <a:pt x="19" y="590"/>
                    <a:pt x="19" y="590"/>
                    <a:pt x="19" y="590"/>
                  </a:cubicBezTo>
                  <a:lnTo>
                    <a:pt x="19" y="0"/>
                  </a:ln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r>
                <a:rPr lang="en-US" altLang="zh-CN" sz="1900" b="1" dirty="0">
                  <a:solidFill>
                    <a:schemeClr val="dk1"/>
                  </a:solidFill>
                  <a:latin typeface="微软雅黑" panose="020B0503020204020204" pitchFamily="34" charset="-122"/>
                  <a:ea typeface="微软雅黑" panose="020B0503020204020204" pitchFamily="34" charset="-122"/>
                </a:rPr>
                <a:t> </a:t>
              </a:r>
              <a:endParaRPr lang="en-US" altLang="zh-CN" sz="1900" b="1" dirty="0">
                <a:solidFill>
                  <a:schemeClr val="dk1"/>
                </a:solidFill>
                <a:latin typeface="微软雅黑" panose="020B0503020204020204" pitchFamily="34" charset="-122"/>
                <a:ea typeface="微软雅黑" panose="020B0503020204020204" pitchFamily="34" charset="-122"/>
              </a:endParaRPr>
            </a:p>
          </p:txBody>
        </p:sp>
      </p:grpSp>
      <p:sp>
        <p:nvSpPr>
          <p:cNvPr id="70" name="文本框 69"/>
          <p:cNvSpPr txBox="1"/>
          <p:nvPr>
            <p:custDataLst>
              <p:tags r:id="rId33"/>
            </p:custDataLst>
          </p:nvPr>
        </p:nvSpPr>
        <p:spPr>
          <a:xfrm>
            <a:off x="6941661" y="4276478"/>
            <a:ext cx="1318842" cy="470535"/>
          </a:xfrm>
          <a:prstGeom prst="rect">
            <a:avLst/>
          </a:prstGeom>
          <a:noFill/>
        </p:spPr>
        <p:txBody>
          <a:bodyPr wrap="square" rtlCol="0">
            <a:spAutoFit/>
          </a:bodyPr>
          <a:lstStyle/>
          <a:p>
            <a:pPr marL="0" lvl="0" indent="0" algn="ctr">
              <a:lnSpc>
                <a:spcPct val="130000"/>
              </a:lnSpc>
              <a:spcBef>
                <a:spcPts val="0"/>
              </a:spcBef>
              <a:spcAft>
                <a:spcPts val="0"/>
              </a:spcAft>
              <a:buSzPct val="100000"/>
            </a:pPr>
            <a:r>
              <a:rPr lang="zh-CN" altLang="en-US" sz="1900" b="1">
                <a:solidFill>
                  <a:schemeClr val="lt1"/>
                </a:solidFill>
                <a:latin typeface="Times New Roman" panose="02020603050405020304" charset="0"/>
                <a:ea typeface="微软雅黑" panose="020B0503020204020204" pitchFamily="34" charset="-122"/>
              </a:rPr>
              <a:t>安全承包</a:t>
            </a:r>
            <a:endParaRPr lang="zh-CN" altLang="en-US" sz="1900" b="1">
              <a:solidFill>
                <a:schemeClr val="lt1"/>
              </a:solidFill>
              <a:latin typeface="Times New Roman" panose="02020603050405020304" charset="0"/>
              <a:ea typeface="微软雅黑" panose="020B0503020204020204" pitchFamily="34" charset="-122"/>
            </a:endParaRPr>
          </a:p>
        </p:txBody>
      </p:sp>
      <p:grpSp>
        <p:nvGrpSpPr>
          <p:cNvPr id="64" name="组合 63"/>
          <p:cNvGrpSpPr/>
          <p:nvPr>
            <p:custDataLst>
              <p:tags r:id="rId34"/>
            </p:custDataLst>
          </p:nvPr>
        </p:nvGrpSpPr>
        <p:grpSpPr>
          <a:xfrm>
            <a:off x="8684640" y="2018284"/>
            <a:ext cx="1942993" cy="4919988"/>
            <a:chOff x="6716472" y="-7081"/>
            <a:chExt cx="1842380" cy="4665092"/>
          </a:xfrm>
        </p:grpSpPr>
        <p:grpSp>
          <p:nvGrpSpPr>
            <p:cNvPr id="6" name="组合 5"/>
            <p:cNvGrpSpPr/>
            <p:nvPr/>
          </p:nvGrpSpPr>
          <p:grpSpPr>
            <a:xfrm>
              <a:off x="6716472" y="2674873"/>
              <a:ext cx="1842380" cy="1983138"/>
              <a:chOff x="6802266" y="3729892"/>
              <a:chExt cx="1870075" cy="2012950"/>
            </a:xfrm>
          </p:grpSpPr>
          <p:sp>
            <p:nvSpPr>
              <p:cNvPr id="31" name="Freeform 83"/>
              <p:cNvSpPr>
                <a:spLocks noEditPoints="1"/>
              </p:cNvSpPr>
              <p:nvPr>
                <p:custDataLst>
                  <p:tags r:id="rId35"/>
                </p:custDataLst>
              </p:nvPr>
            </p:nvSpPr>
            <p:spPr bwMode="auto">
              <a:xfrm>
                <a:off x="6802266" y="3875942"/>
                <a:ext cx="1870075" cy="1866900"/>
              </a:xfrm>
              <a:custGeom>
                <a:avLst/>
                <a:gdLst>
                  <a:gd name="T0" fmla="*/ 284 w 567"/>
                  <a:gd name="T1" fmla="*/ 0 h 567"/>
                  <a:gd name="T2" fmla="*/ 0 w 567"/>
                  <a:gd name="T3" fmla="*/ 284 h 567"/>
                  <a:gd name="T4" fmla="*/ 284 w 567"/>
                  <a:gd name="T5" fmla="*/ 567 h 567"/>
                  <a:gd name="T6" fmla="*/ 567 w 567"/>
                  <a:gd name="T7" fmla="*/ 284 h 567"/>
                  <a:gd name="T8" fmla="*/ 284 w 567"/>
                  <a:gd name="T9" fmla="*/ 0 h 567"/>
                  <a:gd name="T10" fmla="*/ 284 w 567"/>
                  <a:gd name="T11" fmla="*/ 142 h 567"/>
                  <a:gd name="T12" fmla="*/ 229 w 567"/>
                  <a:gd name="T13" fmla="*/ 87 h 567"/>
                  <a:gd name="T14" fmla="*/ 284 w 567"/>
                  <a:gd name="T15" fmla="*/ 33 h 567"/>
                  <a:gd name="T16" fmla="*/ 338 w 567"/>
                  <a:gd name="T17" fmla="*/ 87 h 567"/>
                  <a:gd name="T18" fmla="*/ 284 w 567"/>
                  <a:gd name="T19" fmla="*/ 142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7" h="567">
                    <a:moveTo>
                      <a:pt x="284" y="0"/>
                    </a:moveTo>
                    <a:cubicBezTo>
                      <a:pt x="127" y="0"/>
                      <a:pt x="0" y="127"/>
                      <a:pt x="0" y="284"/>
                    </a:cubicBezTo>
                    <a:cubicBezTo>
                      <a:pt x="0" y="440"/>
                      <a:pt x="127" y="567"/>
                      <a:pt x="284" y="567"/>
                    </a:cubicBezTo>
                    <a:cubicBezTo>
                      <a:pt x="440" y="567"/>
                      <a:pt x="567" y="440"/>
                      <a:pt x="567" y="284"/>
                    </a:cubicBezTo>
                    <a:cubicBezTo>
                      <a:pt x="567" y="127"/>
                      <a:pt x="440" y="0"/>
                      <a:pt x="284" y="0"/>
                    </a:cubicBezTo>
                    <a:close/>
                    <a:moveTo>
                      <a:pt x="284" y="142"/>
                    </a:moveTo>
                    <a:cubicBezTo>
                      <a:pt x="253" y="142"/>
                      <a:pt x="229" y="118"/>
                      <a:pt x="229" y="87"/>
                    </a:cubicBezTo>
                    <a:cubicBezTo>
                      <a:pt x="229" y="57"/>
                      <a:pt x="253" y="33"/>
                      <a:pt x="284" y="33"/>
                    </a:cubicBezTo>
                    <a:cubicBezTo>
                      <a:pt x="314" y="33"/>
                      <a:pt x="338" y="57"/>
                      <a:pt x="338" y="87"/>
                    </a:cubicBezTo>
                    <a:cubicBezTo>
                      <a:pt x="338" y="118"/>
                      <a:pt x="314" y="142"/>
                      <a:pt x="284" y="142"/>
                    </a:cubicBezTo>
                    <a:close/>
                  </a:path>
                </a:pathLst>
              </a:custGeom>
              <a:solidFill>
                <a:schemeClr val="lt1"/>
              </a:solidFill>
              <a:ln>
                <a:noFill/>
              </a:ln>
            </p:spPr>
            <p:txBody>
              <a:bodyPr vert="horz" wrap="square" lIns="96435" tIns="48217" rIns="96435" bIns="48217" numCol="1" anchor="t" anchorCtr="0" compatLnSpc="1"/>
              <a:lstStyle/>
              <a:p>
                <a:pPr algn="ctr"/>
                <a:endParaRPr lang="zh-CN" altLang="en-US" sz="1900" b="1">
                  <a:solidFill>
                    <a:schemeClr val="dk1"/>
                  </a:solidFill>
                  <a:latin typeface="微软雅黑" panose="020B0503020204020204" pitchFamily="34" charset="-122"/>
                  <a:ea typeface="微软雅黑" panose="020B0503020204020204" pitchFamily="34" charset="-122"/>
                </a:endParaRPr>
              </a:p>
            </p:txBody>
          </p:sp>
          <p:sp>
            <p:nvSpPr>
              <p:cNvPr id="32" name="Freeform 84"/>
              <p:cNvSpPr>
                <a:spLocks noEditPoints="1"/>
              </p:cNvSpPr>
              <p:nvPr>
                <p:custDataLst>
                  <p:tags r:id="rId36"/>
                </p:custDataLst>
              </p:nvPr>
            </p:nvSpPr>
            <p:spPr bwMode="auto">
              <a:xfrm>
                <a:off x="6838778" y="3915629"/>
                <a:ext cx="1797050" cy="1790700"/>
              </a:xfrm>
              <a:custGeom>
                <a:avLst/>
                <a:gdLst>
                  <a:gd name="T0" fmla="*/ 273 w 545"/>
                  <a:gd name="T1" fmla="*/ 0 h 544"/>
                  <a:gd name="T2" fmla="*/ 0 w 545"/>
                  <a:gd name="T3" fmla="*/ 272 h 544"/>
                  <a:gd name="T4" fmla="*/ 273 w 545"/>
                  <a:gd name="T5" fmla="*/ 544 h 544"/>
                  <a:gd name="T6" fmla="*/ 545 w 545"/>
                  <a:gd name="T7" fmla="*/ 272 h 544"/>
                  <a:gd name="T8" fmla="*/ 273 w 545"/>
                  <a:gd name="T9" fmla="*/ 0 h 544"/>
                  <a:gd name="T10" fmla="*/ 273 w 545"/>
                  <a:gd name="T11" fmla="*/ 130 h 544"/>
                  <a:gd name="T12" fmla="*/ 218 w 545"/>
                  <a:gd name="T13" fmla="*/ 75 h 544"/>
                  <a:gd name="T14" fmla="*/ 273 w 545"/>
                  <a:gd name="T15" fmla="*/ 21 h 544"/>
                  <a:gd name="T16" fmla="*/ 327 w 545"/>
                  <a:gd name="T17" fmla="*/ 75 h 544"/>
                  <a:gd name="T18" fmla="*/ 273 w 545"/>
                  <a:gd name="T19" fmla="*/ 13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5" h="544">
                    <a:moveTo>
                      <a:pt x="273" y="0"/>
                    </a:moveTo>
                    <a:cubicBezTo>
                      <a:pt x="122" y="0"/>
                      <a:pt x="0" y="121"/>
                      <a:pt x="0" y="272"/>
                    </a:cubicBezTo>
                    <a:cubicBezTo>
                      <a:pt x="0" y="422"/>
                      <a:pt x="122" y="544"/>
                      <a:pt x="273" y="544"/>
                    </a:cubicBezTo>
                    <a:cubicBezTo>
                      <a:pt x="423" y="544"/>
                      <a:pt x="545" y="422"/>
                      <a:pt x="545" y="272"/>
                    </a:cubicBezTo>
                    <a:cubicBezTo>
                      <a:pt x="545" y="121"/>
                      <a:pt x="423" y="0"/>
                      <a:pt x="273" y="0"/>
                    </a:cubicBezTo>
                    <a:close/>
                    <a:moveTo>
                      <a:pt x="273" y="130"/>
                    </a:moveTo>
                    <a:cubicBezTo>
                      <a:pt x="242" y="130"/>
                      <a:pt x="218" y="106"/>
                      <a:pt x="218" y="75"/>
                    </a:cubicBezTo>
                    <a:cubicBezTo>
                      <a:pt x="218" y="45"/>
                      <a:pt x="242" y="21"/>
                      <a:pt x="273" y="21"/>
                    </a:cubicBezTo>
                    <a:cubicBezTo>
                      <a:pt x="303" y="21"/>
                      <a:pt x="327" y="45"/>
                      <a:pt x="327" y="75"/>
                    </a:cubicBezTo>
                    <a:cubicBezTo>
                      <a:pt x="327" y="106"/>
                      <a:pt x="303" y="130"/>
                      <a:pt x="273" y="13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1900" b="1">
                  <a:solidFill>
                    <a:schemeClr val="dk1"/>
                  </a:solidFill>
                  <a:latin typeface="微软雅黑" panose="020B0503020204020204" pitchFamily="34" charset="-122"/>
                  <a:ea typeface="微软雅黑" panose="020B0503020204020204" pitchFamily="34" charset="-122"/>
                </a:endParaRPr>
              </a:p>
            </p:txBody>
          </p:sp>
          <p:sp>
            <p:nvSpPr>
              <p:cNvPr id="33" name="Freeform 85"/>
              <p:cNvSpPr>
                <a:spLocks noEditPoints="1"/>
              </p:cNvSpPr>
              <p:nvPr>
                <p:custDataLst>
                  <p:tags r:id="rId37"/>
                </p:custDataLst>
              </p:nvPr>
            </p:nvSpPr>
            <p:spPr bwMode="auto">
              <a:xfrm>
                <a:off x="7521403" y="3947379"/>
                <a:ext cx="431800" cy="431800"/>
              </a:xfrm>
              <a:custGeom>
                <a:avLst/>
                <a:gdLst>
                  <a:gd name="T0" fmla="*/ 66 w 131"/>
                  <a:gd name="T1" fmla="*/ 0 h 131"/>
                  <a:gd name="T2" fmla="*/ 0 w 131"/>
                  <a:gd name="T3" fmla="*/ 65 h 131"/>
                  <a:gd name="T4" fmla="*/ 66 w 131"/>
                  <a:gd name="T5" fmla="*/ 131 h 131"/>
                  <a:gd name="T6" fmla="*/ 131 w 131"/>
                  <a:gd name="T7" fmla="*/ 65 h 131"/>
                  <a:gd name="T8" fmla="*/ 66 w 131"/>
                  <a:gd name="T9" fmla="*/ 0 h 131"/>
                  <a:gd name="T10" fmla="*/ 66 w 131"/>
                  <a:gd name="T11" fmla="*/ 120 h 131"/>
                  <a:gd name="T12" fmla="*/ 11 w 131"/>
                  <a:gd name="T13" fmla="*/ 65 h 131"/>
                  <a:gd name="T14" fmla="*/ 66 w 131"/>
                  <a:gd name="T15" fmla="*/ 11 h 131"/>
                  <a:gd name="T16" fmla="*/ 120 w 131"/>
                  <a:gd name="T17" fmla="*/ 65 h 131"/>
                  <a:gd name="T18" fmla="*/ 66 w 131"/>
                  <a:gd name="T19" fmla="*/ 12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1">
                    <a:moveTo>
                      <a:pt x="66" y="0"/>
                    </a:moveTo>
                    <a:cubicBezTo>
                      <a:pt x="29" y="0"/>
                      <a:pt x="0" y="29"/>
                      <a:pt x="0" y="65"/>
                    </a:cubicBezTo>
                    <a:cubicBezTo>
                      <a:pt x="0" y="102"/>
                      <a:pt x="29" y="131"/>
                      <a:pt x="66" y="131"/>
                    </a:cubicBezTo>
                    <a:cubicBezTo>
                      <a:pt x="102" y="131"/>
                      <a:pt x="131" y="102"/>
                      <a:pt x="131" y="65"/>
                    </a:cubicBezTo>
                    <a:cubicBezTo>
                      <a:pt x="131" y="29"/>
                      <a:pt x="102" y="0"/>
                      <a:pt x="66" y="0"/>
                    </a:cubicBezTo>
                    <a:close/>
                    <a:moveTo>
                      <a:pt x="66" y="120"/>
                    </a:moveTo>
                    <a:cubicBezTo>
                      <a:pt x="35" y="120"/>
                      <a:pt x="11" y="96"/>
                      <a:pt x="11" y="65"/>
                    </a:cubicBezTo>
                    <a:cubicBezTo>
                      <a:pt x="11" y="35"/>
                      <a:pt x="35" y="11"/>
                      <a:pt x="66" y="11"/>
                    </a:cubicBezTo>
                    <a:cubicBezTo>
                      <a:pt x="96" y="11"/>
                      <a:pt x="120" y="35"/>
                      <a:pt x="120" y="65"/>
                    </a:cubicBezTo>
                    <a:cubicBezTo>
                      <a:pt x="120" y="96"/>
                      <a:pt x="96" y="120"/>
                      <a:pt x="66" y="120"/>
                    </a:cubicBezTo>
                    <a:close/>
                  </a:path>
                </a:pathLst>
              </a:custGeom>
              <a:solidFill>
                <a:schemeClr val="lt1"/>
              </a:solidFill>
              <a:ln>
                <a:noFill/>
              </a:ln>
            </p:spPr>
            <p:txBody>
              <a:bodyPr vert="horz" wrap="square" lIns="96435" tIns="48217" rIns="96435" bIns="48217" numCol="1" anchor="t" anchorCtr="0" compatLnSpc="1"/>
              <a:lstStyle/>
              <a:p>
                <a:pPr algn="ctr"/>
                <a:endParaRPr lang="zh-CN" altLang="en-US" sz="1900" b="1">
                  <a:solidFill>
                    <a:schemeClr val="dk1"/>
                  </a:solidFill>
                  <a:latin typeface="微软雅黑" panose="020B0503020204020204" pitchFamily="34" charset="-122"/>
                  <a:ea typeface="微软雅黑" panose="020B0503020204020204" pitchFamily="34" charset="-122"/>
                </a:endParaRPr>
              </a:p>
            </p:txBody>
          </p:sp>
          <p:sp>
            <p:nvSpPr>
              <p:cNvPr id="34" name="Freeform 87"/>
              <p:cNvSpPr/>
              <p:nvPr>
                <p:custDataLst>
                  <p:tags r:id="rId38"/>
                </p:custDataLst>
              </p:nvPr>
            </p:nvSpPr>
            <p:spPr bwMode="auto">
              <a:xfrm>
                <a:off x="7670628" y="3729892"/>
                <a:ext cx="65088" cy="146050"/>
              </a:xfrm>
              <a:custGeom>
                <a:avLst/>
                <a:gdLst>
                  <a:gd name="T0" fmla="*/ 20 w 20"/>
                  <a:gd name="T1" fmla="*/ 30 h 44"/>
                  <a:gd name="T2" fmla="*/ 20 w 20"/>
                  <a:gd name="T3" fmla="*/ 30 h 44"/>
                  <a:gd name="T4" fmla="*/ 20 w 20"/>
                  <a:gd name="T5" fmla="*/ 19 h 44"/>
                  <a:gd name="T6" fmla="*/ 20 w 20"/>
                  <a:gd name="T7" fmla="*/ 18 h 44"/>
                  <a:gd name="T8" fmla="*/ 4 w 20"/>
                  <a:gd name="T9" fmla="*/ 0 h 44"/>
                  <a:gd name="T10" fmla="*/ 1 w 20"/>
                  <a:gd name="T11" fmla="*/ 0 h 44"/>
                  <a:gd name="T12" fmla="*/ 1 w 20"/>
                  <a:gd name="T13" fmla="*/ 3 h 44"/>
                  <a:gd name="T14" fmla="*/ 1 w 20"/>
                  <a:gd name="T15" fmla="*/ 3 h 44"/>
                  <a:gd name="T16" fmla="*/ 16 w 20"/>
                  <a:gd name="T17" fmla="*/ 20 h 44"/>
                  <a:gd name="T18" fmla="*/ 16 w 20"/>
                  <a:gd name="T19" fmla="*/ 30 h 44"/>
                  <a:gd name="T20" fmla="*/ 13 w 20"/>
                  <a:gd name="T21" fmla="*/ 44 h 44"/>
                  <a:gd name="T22" fmla="*/ 17 w 20"/>
                  <a:gd name="T23" fmla="*/ 44 h 44"/>
                  <a:gd name="T24" fmla="*/ 20 w 20"/>
                  <a:gd name="T25" fmla="*/ 3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4">
                    <a:moveTo>
                      <a:pt x="20" y="30"/>
                    </a:moveTo>
                    <a:cubicBezTo>
                      <a:pt x="20" y="30"/>
                      <a:pt x="20" y="30"/>
                      <a:pt x="20" y="30"/>
                    </a:cubicBezTo>
                    <a:cubicBezTo>
                      <a:pt x="20" y="19"/>
                      <a:pt x="20" y="19"/>
                      <a:pt x="20" y="19"/>
                    </a:cubicBezTo>
                    <a:cubicBezTo>
                      <a:pt x="20" y="19"/>
                      <a:pt x="20" y="18"/>
                      <a:pt x="20" y="18"/>
                    </a:cubicBezTo>
                    <a:cubicBezTo>
                      <a:pt x="4" y="0"/>
                      <a:pt x="4" y="0"/>
                      <a:pt x="4" y="0"/>
                    </a:cubicBezTo>
                    <a:cubicBezTo>
                      <a:pt x="3" y="0"/>
                      <a:pt x="2" y="0"/>
                      <a:pt x="1" y="0"/>
                    </a:cubicBezTo>
                    <a:cubicBezTo>
                      <a:pt x="0" y="1"/>
                      <a:pt x="0" y="2"/>
                      <a:pt x="1" y="3"/>
                    </a:cubicBezTo>
                    <a:cubicBezTo>
                      <a:pt x="1" y="3"/>
                      <a:pt x="1" y="3"/>
                      <a:pt x="1" y="3"/>
                    </a:cubicBezTo>
                    <a:cubicBezTo>
                      <a:pt x="16" y="20"/>
                      <a:pt x="16" y="20"/>
                      <a:pt x="16" y="20"/>
                    </a:cubicBezTo>
                    <a:cubicBezTo>
                      <a:pt x="16" y="30"/>
                      <a:pt x="16" y="30"/>
                      <a:pt x="16" y="30"/>
                    </a:cubicBezTo>
                    <a:cubicBezTo>
                      <a:pt x="13" y="44"/>
                      <a:pt x="13" y="44"/>
                      <a:pt x="13" y="44"/>
                    </a:cubicBezTo>
                    <a:cubicBezTo>
                      <a:pt x="17" y="44"/>
                      <a:pt x="17" y="44"/>
                      <a:pt x="17" y="44"/>
                    </a:cubicBezTo>
                    <a:lnTo>
                      <a:pt x="20" y="30"/>
                    </a:ln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1900" b="1">
                  <a:solidFill>
                    <a:schemeClr val="dk1"/>
                  </a:solidFill>
                  <a:latin typeface="微软雅黑" panose="020B0503020204020204" pitchFamily="34" charset="-122"/>
                  <a:ea typeface="微软雅黑" panose="020B0503020204020204" pitchFamily="34" charset="-122"/>
                </a:endParaRPr>
              </a:p>
            </p:txBody>
          </p:sp>
          <p:sp>
            <p:nvSpPr>
              <p:cNvPr id="35" name="Freeform 88"/>
              <p:cNvSpPr/>
              <p:nvPr>
                <p:custDataLst>
                  <p:tags r:id="rId39"/>
                </p:custDataLst>
              </p:nvPr>
            </p:nvSpPr>
            <p:spPr bwMode="auto">
              <a:xfrm>
                <a:off x="7716666" y="3796567"/>
                <a:ext cx="39688" cy="12700"/>
              </a:xfrm>
              <a:custGeom>
                <a:avLst/>
                <a:gdLst>
                  <a:gd name="T0" fmla="*/ 2 w 12"/>
                  <a:gd name="T1" fmla="*/ 4 h 4"/>
                  <a:gd name="T2" fmla="*/ 10 w 12"/>
                  <a:gd name="T3" fmla="*/ 4 h 4"/>
                  <a:gd name="T4" fmla="*/ 12 w 12"/>
                  <a:gd name="T5" fmla="*/ 2 h 4"/>
                  <a:gd name="T6" fmla="*/ 10 w 12"/>
                  <a:gd name="T7" fmla="*/ 0 h 4"/>
                  <a:gd name="T8" fmla="*/ 2 w 12"/>
                  <a:gd name="T9" fmla="*/ 0 h 4"/>
                  <a:gd name="T10" fmla="*/ 0 w 12"/>
                  <a:gd name="T11" fmla="*/ 2 h 4"/>
                  <a:gd name="T12" fmla="*/ 2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2" y="4"/>
                    </a:moveTo>
                    <a:cubicBezTo>
                      <a:pt x="10" y="4"/>
                      <a:pt x="10" y="4"/>
                      <a:pt x="10" y="4"/>
                    </a:cubicBezTo>
                    <a:cubicBezTo>
                      <a:pt x="12" y="4"/>
                      <a:pt x="12" y="3"/>
                      <a:pt x="12" y="2"/>
                    </a:cubicBezTo>
                    <a:cubicBezTo>
                      <a:pt x="12" y="0"/>
                      <a:pt x="12" y="0"/>
                      <a:pt x="10" y="0"/>
                    </a:cubicBezTo>
                    <a:cubicBezTo>
                      <a:pt x="2" y="0"/>
                      <a:pt x="2" y="0"/>
                      <a:pt x="2" y="0"/>
                    </a:cubicBezTo>
                    <a:cubicBezTo>
                      <a:pt x="1" y="0"/>
                      <a:pt x="0" y="0"/>
                      <a:pt x="0" y="2"/>
                    </a:cubicBezTo>
                    <a:cubicBezTo>
                      <a:pt x="0" y="3"/>
                      <a:pt x="1" y="4"/>
                      <a:pt x="2" y="4"/>
                    </a:cubicBezTo>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1900" b="1">
                  <a:solidFill>
                    <a:schemeClr val="dk1"/>
                  </a:solidFill>
                  <a:latin typeface="微软雅黑" panose="020B0503020204020204" pitchFamily="34" charset="-122"/>
                  <a:ea typeface="微软雅黑" panose="020B0503020204020204" pitchFamily="34" charset="-122"/>
                </a:endParaRPr>
              </a:p>
            </p:txBody>
          </p:sp>
          <p:sp>
            <p:nvSpPr>
              <p:cNvPr id="36" name="Freeform 89"/>
              <p:cNvSpPr/>
              <p:nvPr>
                <p:custDataLst>
                  <p:tags r:id="rId40"/>
                </p:custDataLst>
              </p:nvPr>
            </p:nvSpPr>
            <p:spPr bwMode="auto">
              <a:xfrm>
                <a:off x="7716666" y="3809267"/>
                <a:ext cx="39688" cy="12700"/>
              </a:xfrm>
              <a:custGeom>
                <a:avLst/>
                <a:gdLst>
                  <a:gd name="T0" fmla="*/ 2 w 12"/>
                  <a:gd name="T1" fmla="*/ 4 h 4"/>
                  <a:gd name="T2" fmla="*/ 10 w 12"/>
                  <a:gd name="T3" fmla="*/ 4 h 4"/>
                  <a:gd name="T4" fmla="*/ 12 w 12"/>
                  <a:gd name="T5" fmla="*/ 2 h 4"/>
                  <a:gd name="T6" fmla="*/ 10 w 12"/>
                  <a:gd name="T7" fmla="*/ 0 h 4"/>
                  <a:gd name="T8" fmla="*/ 2 w 12"/>
                  <a:gd name="T9" fmla="*/ 0 h 4"/>
                  <a:gd name="T10" fmla="*/ 0 w 12"/>
                  <a:gd name="T11" fmla="*/ 2 h 4"/>
                  <a:gd name="T12" fmla="*/ 2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2" y="4"/>
                    </a:moveTo>
                    <a:cubicBezTo>
                      <a:pt x="10" y="4"/>
                      <a:pt x="10" y="4"/>
                      <a:pt x="10" y="4"/>
                    </a:cubicBezTo>
                    <a:cubicBezTo>
                      <a:pt x="12" y="4"/>
                      <a:pt x="12" y="3"/>
                      <a:pt x="12" y="2"/>
                    </a:cubicBezTo>
                    <a:cubicBezTo>
                      <a:pt x="12" y="1"/>
                      <a:pt x="12" y="0"/>
                      <a:pt x="10" y="0"/>
                    </a:cubicBezTo>
                    <a:cubicBezTo>
                      <a:pt x="2" y="0"/>
                      <a:pt x="2" y="0"/>
                      <a:pt x="2" y="0"/>
                    </a:cubicBezTo>
                    <a:cubicBezTo>
                      <a:pt x="1" y="0"/>
                      <a:pt x="0" y="1"/>
                      <a:pt x="0" y="2"/>
                    </a:cubicBezTo>
                    <a:cubicBezTo>
                      <a:pt x="0" y="3"/>
                      <a:pt x="1" y="4"/>
                      <a:pt x="2" y="4"/>
                    </a:cubicBezTo>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1900" b="1">
                  <a:solidFill>
                    <a:schemeClr val="dk1"/>
                  </a:solidFill>
                  <a:latin typeface="微软雅黑" panose="020B0503020204020204" pitchFamily="34" charset="-122"/>
                  <a:ea typeface="微软雅黑" panose="020B0503020204020204" pitchFamily="34" charset="-122"/>
                </a:endParaRPr>
              </a:p>
            </p:txBody>
          </p:sp>
          <p:sp>
            <p:nvSpPr>
              <p:cNvPr id="39" name="Freeform 92"/>
              <p:cNvSpPr>
                <a:spLocks noEditPoints="1"/>
              </p:cNvSpPr>
              <p:nvPr>
                <p:custDataLst>
                  <p:tags r:id="rId41"/>
                </p:custDataLst>
              </p:nvPr>
            </p:nvSpPr>
            <p:spPr bwMode="auto">
              <a:xfrm>
                <a:off x="7570616" y="4560092"/>
                <a:ext cx="231775" cy="234950"/>
              </a:xfrm>
              <a:custGeom>
                <a:avLst/>
                <a:gdLst>
                  <a:gd name="T0" fmla="*/ 45 w 70"/>
                  <a:gd name="T1" fmla="*/ 70 h 71"/>
                  <a:gd name="T2" fmla="*/ 53 w 70"/>
                  <a:gd name="T3" fmla="*/ 67 h 71"/>
                  <a:gd name="T4" fmla="*/ 55 w 70"/>
                  <a:gd name="T5" fmla="*/ 64 h 71"/>
                  <a:gd name="T6" fmla="*/ 52 w 70"/>
                  <a:gd name="T7" fmla="*/ 59 h 71"/>
                  <a:gd name="T8" fmla="*/ 58 w 70"/>
                  <a:gd name="T9" fmla="*/ 53 h 71"/>
                  <a:gd name="T10" fmla="*/ 63 w 70"/>
                  <a:gd name="T11" fmla="*/ 55 h 71"/>
                  <a:gd name="T12" fmla="*/ 67 w 70"/>
                  <a:gd name="T13" fmla="*/ 53 h 71"/>
                  <a:gd name="T14" fmla="*/ 70 w 70"/>
                  <a:gd name="T15" fmla="*/ 45 h 71"/>
                  <a:gd name="T16" fmla="*/ 68 w 70"/>
                  <a:gd name="T17" fmla="*/ 42 h 71"/>
                  <a:gd name="T18" fmla="*/ 63 w 70"/>
                  <a:gd name="T19" fmla="*/ 40 h 71"/>
                  <a:gd name="T20" fmla="*/ 63 w 70"/>
                  <a:gd name="T21" fmla="*/ 31 h 71"/>
                  <a:gd name="T22" fmla="*/ 68 w 70"/>
                  <a:gd name="T23" fmla="*/ 30 h 71"/>
                  <a:gd name="T24" fmla="*/ 70 w 70"/>
                  <a:gd name="T25" fmla="*/ 26 h 71"/>
                  <a:gd name="T26" fmla="*/ 67 w 70"/>
                  <a:gd name="T27" fmla="*/ 18 h 71"/>
                  <a:gd name="T28" fmla="*/ 63 w 70"/>
                  <a:gd name="T29" fmla="*/ 16 h 71"/>
                  <a:gd name="T30" fmla="*/ 58 w 70"/>
                  <a:gd name="T31" fmla="*/ 18 h 71"/>
                  <a:gd name="T32" fmla="*/ 52 w 70"/>
                  <a:gd name="T33" fmla="*/ 13 h 71"/>
                  <a:gd name="T34" fmla="*/ 55 w 70"/>
                  <a:gd name="T35" fmla="*/ 8 h 71"/>
                  <a:gd name="T36" fmla="*/ 53 w 70"/>
                  <a:gd name="T37" fmla="*/ 4 h 71"/>
                  <a:gd name="T38" fmla="*/ 45 w 70"/>
                  <a:gd name="T39" fmla="*/ 1 h 71"/>
                  <a:gd name="T40" fmla="*/ 41 w 70"/>
                  <a:gd name="T41" fmla="*/ 2 h 71"/>
                  <a:gd name="T42" fmla="*/ 39 w 70"/>
                  <a:gd name="T43" fmla="*/ 7 h 71"/>
                  <a:gd name="T44" fmla="*/ 31 w 70"/>
                  <a:gd name="T45" fmla="*/ 7 h 71"/>
                  <a:gd name="T46" fmla="*/ 29 w 70"/>
                  <a:gd name="T47" fmla="*/ 2 h 71"/>
                  <a:gd name="T48" fmla="*/ 25 w 70"/>
                  <a:gd name="T49" fmla="*/ 1 h 71"/>
                  <a:gd name="T50" fmla="*/ 17 w 70"/>
                  <a:gd name="T51" fmla="*/ 4 h 71"/>
                  <a:gd name="T52" fmla="*/ 16 w 70"/>
                  <a:gd name="T53" fmla="*/ 8 h 71"/>
                  <a:gd name="T54" fmla="*/ 18 w 70"/>
                  <a:gd name="T55" fmla="*/ 13 h 71"/>
                  <a:gd name="T56" fmla="*/ 12 w 70"/>
                  <a:gd name="T57" fmla="*/ 18 h 71"/>
                  <a:gd name="T58" fmla="*/ 7 w 70"/>
                  <a:gd name="T59" fmla="*/ 16 h 71"/>
                  <a:gd name="T60" fmla="*/ 4 w 70"/>
                  <a:gd name="T61" fmla="*/ 18 h 71"/>
                  <a:gd name="T62" fmla="*/ 0 w 70"/>
                  <a:gd name="T63" fmla="*/ 26 h 71"/>
                  <a:gd name="T64" fmla="*/ 2 w 70"/>
                  <a:gd name="T65" fmla="*/ 30 h 71"/>
                  <a:gd name="T66" fmla="*/ 6 w 70"/>
                  <a:gd name="T67" fmla="*/ 32 h 71"/>
                  <a:gd name="T68" fmla="*/ 6 w 70"/>
                  <a:gd name="T69" fmla="*/ 40 h 71"/>
                  <a:gd name="T70" fmla="*/ 2 w 70"/>
                  <a:gd name="T71" fmla="*/ 42 h 71"/>
                  <a:gd name="T72" fmla="*/ 0 w 70"/>
                  <a:gd name="T73" fmla="*/ 45 h 71"/>
                  <a:gd name="T74" fmla="*/ 4 w 70"/>
                  <a:gd name="T75" fmla="*/ 53 h 71"/>
                  <a:gd name="T76" fmla="*/ 7 w 70"/>
                  <a:gd name="T77" fmla="*/ 55 h 71"/>
                  <a:gd name="T78" fmla="*/ 12 w 70"/>
                  <a:gd name="T79" fmla="*/ 53 h 71"/>
                  <a:gd name="T80" fmla="*/ 18 w 70"/>
                  <a:gd name="T81" fmla="*/ 59 h 71"/>
                  <a:gd name="T82" fmla="*/ 16 w 70"/>
                  <a:gd name="T83" fmla="*/ 64 h 71"/>
                  <a:gd name="T84" fmla="*/ 17 w 70"/>
                  <a:gd name="T85" fmla="*/ 67 h 71"/>
                  <a:gd name="T86" fmla="*/ 25 w 70"/>
                  <a:gd name="T87" fmla="*/ 70 h 71"/>
                  <a:gd name="T88" fmla="*/ 29 w 70"/>
                  <a:gd name="T89" fmla="*/ 69 h 71"/>
                  <a:gd name="T90" fmla="*/ 31 w 70"/>
                  <a:gd name="T91" fmla="*/ 64 h 71"/>
                  <a:gd name="T92" fmla="*/ 39 w 70"/>
                  <a:gd name="T93" fmla="*/ 64 h 71"/>
                  <a:gd name="T94" fmla="*/ 41 w 70"/>
                  <a:gd name="T95" fmla="*/ 69 h 71"/>
                  <a:gd name="T96" fmla="*/ 45 w 70"/>
                  <a:gd name="T97" fmla="*/ 70 h 71"/>
                  <a:gd name="T98" fmla="*/ 41 w 70"/>
                  <a:gd name="T99" fmla="*/ 49 h 71"/>
                  <a:gd name="T100" fmla="*/ 41 w 70"/>
                  <a:gd name="T101" fmla="*/ 49 h 71"/>
                  <a:gd name="T102" fmla="*/ 22 w 70"/>
                  <a:gd name="T103" fmla="*/ 41 h 71"/>
                  <a:gd name="T104" fmla="*/ 29 w 70"/>
                  <a:gd name="T105" fmla="*/ 22 h 71"/>
                  <a:gd name="T106" fmla="*/ 49 w 70"/>
                  <a:gd name="T107" fmla="*/ 30 h 71"/>
                  <a:gd name="T108" fmla="*/ 41 w 70"/>
                  <a:gd name="T109"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 h="71">
                    <a:moveTo>
                      <a:pt x="45" y="70"/>
                    </a:moveTo>
                    <a:cubicBezTo>
                      <a:pt x="53" y="67"/>
                      <a:pt x="53" y="67"/>
                      <a:pt x="53" y="67"/>
                    </a:cubicBezTo>
                    <a:cubicBezTo>
                      <a:pt x="54" y="67"/>
                      <a:pt x="55" y="65"/>
                      <a:pt x="55" y="64"/>
                    </a:cubicBezTo>
                    <a:cubicBezTo>
                      <a:pt x="52" y="59"/>
                      <a:pt x="52" y="59"/>
                      <a:pt x="52" y="59"/>
                    </a:cubicBezTo>
                    <a:cubicBezTo>
                      <a:pt x="55" y="57"/>
                      <a:pt x="56" y="55"/>
                      <a:pt x="58" y="53"/>
                    </a:cubicBezTo>
                    <a:cubicBezTo>
                      <a:pt x="63" y="55"/>
                      <a:pt x="63" y="55"/>
                      <a:pt x="63" y="55"/>
                    </a:cubicBezTo>
                    <a:cubicBezTo>
                      <a:pt x="64" y="55"/>
                      <a:pt x="66" y="55"/>
                      <a:pt x="67" y="53"/>
                    </a:cubicBezTo>
                    <a:cubicBezTo>
                      <a:pt x="70" y="45"/>
                      <a:pt x="70" y="45"/>
                      <a:pt x="70" y="45"/>
                    </a:cubicBezTo>
                    <a:cubicBezTo>
                      <a:pt x="70" y="44"/>
                      <a:pt x="70" y="42"/>
                      <a:pt x="68" y="42"/>
                    </a:cubicBezTo>
                    <a:cubicBezTo>
                      <a:pt x="63" y="40"/>
                      <a:pt x="63" y="40"/>
                      <a:pt x="63" y="40"/>
                    </a:cubicBezTo>
                    <a:cubicBezTo>
                      <a:pt x="64" y="37"/>
                      <a:pt x="64" y="34"/>
                      <a:pt x="63" y="31"/>
                    </a:cubicBezTo>
                    <a:cubicBezTo>
                      <a:pt x="68" y="30"/>
                      <a:pt x="68" y="30"/>
                      <a:pt x="68" y="30"/>
                    </a:cubicBezTo>
                    <a:cubicBezTo>
                      <a:pt x="70" y="29"/>
                      <a:pt x="70" y="28"/>
                      <a:pt x="70" y="26"/>
                    </a:cubicBezTo>
                    <a:cubicBezTo>
                      <a:pt x="67" y="18"/>
                      <a:pt x="67" y="18"/>
                      <a:pt x="67" y="18"/>
                    </a:cubicBezTo>
                    <a:cubicBezTo>
                      <a:pt x="66" y="16"/>
                      <a:pt x="64" y="16"/>
                      <a:pt x="63" y="16"/>
                    </a:cubicBezTo>
                    <a:cubicBezTo>
                      <a:pt x="58" y="18"/>
                      <a:pt x="58" y="18"/>
                      <a:pt x="58" y="18"/>
                    </a:cubicBezTo>
                    <a:cubicBezTo>
                      <a:pt x="56" y="16"/>
                      <a:pt x="55" y="14"/>
                      <a:pt x="52" y="13"/>
                    </a:cubicBezTo>
                    <a:cubicBezTo>
                      <a:pt x="55" y="8"/>
                      <a:pt x="55" y="8"/>
                      <a:pt x="55" y="8"/>
                    </a:cubicBezTo>
                    <a:cubicBezTo>
                      <a:pt x="55" y="6"/>
                      <a:pt x="54" y="5"/>
                      <a:pt x="53" y="4"/>
                    </a:cubicBezTo>
                    <a:cubicBezTo>
                      <a:pt x="45" y="1"/>
                      <a:pt x="45" y="1"/>
                      <a:pt x="45" y="1"/>
                    </a:cubicBezTo>
                    <a:cubicBezTo>
                      <a:pt x="44" y="0"/>
                      <a:pt x="42" y="1"/>
                      <a:pt x="41" y="2"/>
                    </a:cubicBezTo>
                    <a:cubicBezTo>
                      <a:pt x="39" y="7"/>
                      <a:pt x="39" y="7"/>
                      <a:pt x="39" y="7"/>
                    </a:cubicBezTo>
                    <a:cubicBezTo>
                      <a:pt x="37" y="7"/>
                      <a:pt x="34" y="7"/>
                      <a:pt x="31" y="7"/>
                    </a:cubicBezTo>
                    <a:cubicBezTo>
                      <a:pt x="29" y="2"/>
                      <a:pt x="29" y="2"/>
                      <a:pt x="29" y="2"/>
                    </a:cubicBezTo>
                    <a:cubicBezTo>
                      <a:pt x="28" y="1"/>
                      <a:pt x="27" y="0"/>
                      <a:pt x="25" y="1"/>
                    </a:cubicBezTo>
                    <a:cubicBezTo>
                      <a:pt x="17" y="4"/>
                      <a:pt x="17" y="4"/>
                      <a:pt x="17" y="4"/>
                    </a:cubicBezTo>
                    <a:cubicBezTo>
                      <a:pt x="16" y="5"/>
                      <a:pt x="15" y="6"/>
                      <a:pt x="16" y="8"/>
                    </a:cubicBezTo>
                    <a:cubicBezTo>
                      <a:pt x="18" y="13"/>
                      <a:pt x="18" y="13"/>
                      <a:pt x="18" y="13"/>
                    </a:cubicBezTo>
                    <a:cubicBezTo>
                      <a:pt x="16" y="14"/>
                      <a:pt x="14" y="16"/>
                      <a:pt x="12" y="18"/>
                    </a:cubicBezTo>
                    <a:cubicBezTo>
                      <a:pt x="7" y="16"/>
                      <a:pt x="7" y="16"/>
                      <a:pt x="7" y="16"/>
                    </a:cubicBezTo>
                    <a:cubicBezTo>
                      <a:pt x="6" y="16"/>
                      <a:pt x="4" y="16"/>
                      <a:pt x="4" y="18"/>
                    </a:cubicBezTo>
                    <a:cubicBezTo>
                      <a:pt x="0" y="26"/>
                      <a:pt x="0" y="26"/>
                      <a:pt x="0" y="26"/>
                    </a:cubicBezTo>
                    <a:cubicBezTo>
                      <a:pt x="0" y="28"/>
                      <a:pt x="0" y="29"/>
                      <a:pt x="2" y="30"/>
                    </a:cubicBezTo>
                    <a:cubicBezTo>
                      <a:pt x="6" y="32"/>
                      <a:pt x="6" y="32"/>
                      <a:pt x="6" y="32"/>
                    </a:cubicBezTo>
                    <a:cubicBezTo>
                      <a:pt x="6" y="34"/>
                      <a:pt x="6" y="37"/>
                      <a:pt x="6" y="40"/>
                    </a:cubicBezTo>
                    <a:cubicBezTo>
                      <a:pt x="2" y="42"/>
                      <a:pt x="2" y="42"/>
                      <a:pt x="2" y="42"/>
                    </a:cubicBezTo>
                    <a:cubicBezTo>
                      <a:pt x="0" y="42"/>
                      <a:pt x="0" y="44"/>
                      <a:pt x="0" y="45"/>
                    </a:cubicBezTo>
                    <a:cubicBezTo>
                      <a:pt x="4" y="53"/>
                      <a:pt x="4" y="53"/>
                      <a:pt x="4" y="53"/>
                    </a:cubicBezTo>
                    <a:cubicBezTo>
                      <a:pt x="4" y="55"/>
                      <a:pt x="6" y="55"/>
                      <a:pt x="7" y="55"/>
                    </a:cubicBezTo>
                    <a:cubicBezTo>
                      <a:pt x="12" y="53"/>
                      <a:pt x="12" y="53"/>
                      <a:pt x="12" y="53"/>
                    </a:cubicBezTo>
                    <a:cubicBezTo>
                      <a:pt x="14" y="55"/>
                      <a:pt x="16" y="57"/>
                      <a:pt x="18" y="59"/>
                    </a:cubicBezTo>
                    <a:cubicBezTo>
                      <a:pt x="16" y="64"/>
                      <a:pt x="16" y="64"/>
                      <a:pt x="16" y="64"/>
                    </a:cubicBezTo>
                    <a:cubicBezTo>
                      <a:pt x="15" y="65"/>
                      <a:pt x="16" y="67"/>
                      <a:pt x="17" y="67"/>
                    </a:cubicBezTo>
                    <a:cubicBezTo>
                      <a:pt x="25" y="70"/>
                      <a:pt x="25" y="70"/>
                      <a:pt x="25" y="70"/>
                    </a:cubicBezTo>
                    <a:cubicBezTo>
                      <a:pt x="27" y="71"/>
                      <a:pt x="28" y="70"/>
                      <a:pt x="29" y="69"/>
                    </a:cubicBezTo>
                    <a:cubicBezTo>
                      <a:pt x="31" y="64"/>
                      <a:pt x="31" y="64"/>
                      <a:pt x="31" y="64"/>
                    </a:cubicBezTo>
                    <a:cubicBezTo>
                      <a:pt x="34" y="65"/>
                      <a:pt x="37" y="65"/>
                      <a:pt x="39" y="64"/>
                    </a:cubicBezTo>
                    <a:cubicBezTo>
                      <a:pt x="41" y="69"/>
                      <a:pt x="41" y="69"/>
                      <a:pt x="41" y="69"/>
                    </a:cubicBezTo>
                    <a:cubicBezTo>
                      <a:pt x="42" y="70"/>
                      <a:pt x="44" y="71"/>
                      <a:pt x="45" y="70"/>
                    </a:cubicBezTo>
                    <a:close/>
                    <a:moveTo>
                      <a:pt x="41" y="49"/>
                    </a:moveTo>
                    <a:cubicBezTo>
                      <a:pt x="41" y="49"/>
                      <a:pt x="41" y="49"/>
                      <a:pt x="41" y="49"/>
                    </a:cubicBezTo>
                    <a:cubicBezTo>
                      <a:pt x="33" y="52"/>
                      <a:pt x="25" y="48"/>
                      <a:pt x="22" y="41"/>
                    </a:cubicBezTo>
                    <a:cubicBezTo>
                      <a:pt x="19" y="34"/>
                      <a:pt x="22" y="25"/>
                      <a:pt x="29" y="22"/>
                    </a:cubicBezTo>
                    <a:cubicBezTo>
                      <a:pt x="37" y="19"/>
                      <a:pt x="45" y="23"/>
                      <a:pt x="49" y="30"/>
                    </a:cubicBezTo>
                    <a:cubicBezTo>
                      <a:pt x="51" y="37"/>
                      <a:pt x="48" y="46"/>
                      <a:pt x="41" y="49"/>
                    </a:cubicBezTo>
                    <a:close/>
                  </a:path>
                </a:pathLst>
              </a:custGeom>
              <a:solidFill>
                <a:schemeClr val="l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1900" b="1">
                  <a:solidFill>
                    <a:schemeClr val="dk1"/>
                  </a:solidFill>
                  <a:latin typeface="微软雅黑" panose="020B0503020204020204" pitchFamily="34" charset="-122"/>
                  <a:ea typeface="微软雅黑" panose="020B0503020204020204" pitchFamily="34" charset="-122"/>
                </a:endParaRPr>
              </a:p>
            </p:txBody>
          </p:sp>
          <p:sp>
            <p:nvSpPr>
              <p:cNvPr id="40" name="Freeform 93"/>
              <p:cNvSpPr>
                <a:spLocks noEditPoints="1"/>
              </p:cNvSpPr>
              <p:nvPr>
                <p:custDataLst>
                  <p:tags r:id="rId42"/>
                </p:custDataLst>
              </p:nvPr>
            </p:nvSpPr>
            <p:spPr bwMode="auto">
              <a:xfrm>
                <a:off x="7756354" y="4485479"/>
                <a:ext cx="119063" cy="122238"/>
              </a:xfrm>
              <a:custGeom>
                <a:avLst/>
                <a:gdLst>
                  <a:gd name="T0" fmla="*/ 30 w 36"/>
                  <a:gd name="T1" fmla="*/ 32 h 37"/>
                  <a:gd name="T2" fmla="*/ 33 w 36"/>
                  <a:gd name="T3" fmla="*/ 29 h 37"/>
                  <a:gd name="T4" fmla="*/ 33 w 36"/>
                  <a:gd name="T5" fmla="*/ 27 h 37"/>
                  <a:gd name="T6" fmla="*/ 31 w 36"/>
                  <a:gd name="T7" fmla="*/ 26 h 37"/>
                  <a:gd name="T8" fmla="*/ 32 w 36"/>
                  <a:gd name="T9" fmla="*/ 22 h 37"/>
                  <a:gd name="T10" fmla="*/ 35 w 36"/>
                  <a:gd name="T11" fmla="*/ 22 h 37"/>
                  <a:gd name="T12" fmla="*/ 36 w 36"/>
                  <a:gd name="T13" fmla="*/ 20 h 37"/>
                  <a:gd name="T14" fmla="*/ 36 w 36"/>
                  <a:gd name="T15" fmla="*/ 16 h 37"/>
                  <a:gd name="T16" fmla="*/ 34 w 36"/>
                  <a:gd name="T17" fmla="*/ 14 h 37"/>
                  <a:gd name="T18" fmla="*/ 32 w 36"/>
                  <a:gd name="T19" fmla="*/ 14 h 37"/>
                  <a:gd name="T20" fmla="*/ 30 w 36"/>
                  <a:gd name="T21" fmla="*/ 11 h 37"/>
                  <a:gd name="T22" fmla="*/ 32 w 36"/>
                  <a:gd name="T23" fmla="*/ 9 h 37"/>
                  <a:gd name="T24" fmla="*/ 32 w 36"/>
                  <a:gd name="T25" fmla="*/ 7 h 37"/>
                  <a:gd name="T26" fmla="*/ 28 w 36"/>
                  <a:gd name="T27" fmla="*/ 4 h 37"/>
                  <a:gd name="T28" fmla="*/ 26 w 36"/>
                  <a:gd name="T29" fmla="*/ 4 h 37"/>
                  <a:gd name="T30" fmla="*/ 25 w 36"/>
                  <a:gd name="T31" fmla="*/ 6 h 37"/>
                  <a:gd name="T32" fmla="*/ 21 w 36"/>
                  <a:gd name="T33" fmla="*/ 5 h 37"/>
                  <a:gd name="T34" fmla="*/ 21 w 36"/>
                  <a:gd name="T35" fmla="*/ 2 h 37"/>
                  <a:gd name="T36" fmla="*/ 19 w 36"/>
                  <a:gd name="T37" fmla="*/ 1 h 37"/>
                  <a:gd name="T38" fmla="*/ 15 w 36"/>
                  <a:gd name="T39" fmla="*/ 1 h 37"/>
                  <a:gd name="T40" fmla="*/ 13 w 36"/>
                  <a:gd name="T41" fmla="*/ 2 h 37"/>
                  <a:gd name="T42" fmla="*/ 14 w 36"/>
                  <a:gd name="T43" fmla="*/ 5 h 37"/>
                  <a:gd name="T44" fmla="*/ 10 w 36"/>
                  <a:gd name="T45" fmla="*/ 7 h 37"/>
                  <a:gd name="T46" fmla="*/ 8 w 36"/>
                  <a:gd name="T47" fmla="*/ 5 h 37"/>
                  <a:gd name="T48" fmla="*/ 6 w 36"/>
                  <a:gd name="T49" fmla="*/ 5 h 37"/>
                  <a:gd name="T50" fmla="*/ 3 w 36"/>
                  <a:gd name="T51" fmla="*/ 8 h 37"/>
                  <a:gd name="T52" fmla="*/ 3 w 36"/>
                  <a:gd name="T53" fmla="*/ 10 h 37"/>
                  <a:gd name="T54" fmla="*/ 5 w 36"/>
                  <a:gd name="T55" fmla="*/ 12 h 37"/>
                  <a:gd name="T56" fmla="*/ 4 w 36"/>
                  <a:gd name="T57" fmla="*/ 16 h 37"/>
                  <a:gd name="T58" fmla="*/ 1 w 36"/>
                  <a:gd name="T59" fmla="*/ 16 h 37"/>
                  <a:gd name="T60" fmla="*/ 0 w 36"/>
                  <a:gd name="T61" fmla="*/ 17 h 37"/>
                  <a:gd name="T62" fmla="*/ 0 w 36"/>
                  <a:gd name="T63" fmla="*/ 22 h 37"/>
                  <a:gd name="T64" fmla="*/ 1 w 36"/>
                  <a:gd name="T65" fmla="*/ 23 h 37"/>
                  <a:gd name="T66" fmla="*/ 4 w 36"/>
                  <a:gd name="T67" fmla="*/ 23 h 37"/>
                  <a:gd name="T68" fmla="*/ 6 w 36"/>
                  <a:gd name="T69" fmla="*/ 27 h 37"/>
                  <a:gd name="T70" fmla="*/ 4 w 36"/>
                  <a:gd name="T71" fmla="*/ 29 h 37"/>
                  <a:gd name="T72" fmla="*/ 4 w 36"/>
                  <a:gd name="T73" fmla="*/ 31 h 37"/>
                  <a:gd name="T74" fmla="*/ 7 w 36"/>
                  <a:gd name="T75" fmla="*/ 34 h 37"/>
                  <a:gd name="T76" fmla="*/ 9 w 36"/>
                  <a:gd name="T77" fmla="*/ 33 h 37"/>
                  <a:gd name="T78" fmla="*/ 11 w 36"/>
                  <a:gd name="T79" fmla="*/ 32 h 37"/>
                  <a:gd name="T80" fmla="*/ 15 w 36"/>
                  <a:gd name="T81" fmla="*/ 33 h 37"/>
                  <a:gd name="T82" fmla="*/ 15 w 36"/>
                  <a:gd name="T83" fmla="*/ 36 h 37"/>
                  <a:gd name="T84" fmla="*/ 17 w 36"/>
                  <a:gd name="T85" fmla="*/ 37 h 37"/>
                  <a:gd name="T86" fmla="*/ 21 w 36"/>
                  <a:gd name="T87" fmla="*/ 37 h 37"/>
                  <a:gd name="T88" fmla="*/ 22 w 36"/>
                  <a:gd name="T89" fmla="*/ 35 h 37"/>
                  <a:gd name="T90" fmla="*/ 22 w 36"/>
                  <a:gd name="T91" fmla="*/ 32 h 37"/>
                  <a:gd name="T92" fmla="*/ 26 w 36"/>
                  <a:gd name="T93" fmla="*/ 31 h 37"/>
                  <a:gd name="T94" fmla="*/ 28 w 36"/>
                  <a:gd name="T95" fmla="*/ 33 h 37"/>
                  <a:gd name="T96" fmla="*/ 30 w 36"/>
                  <a:gd name="T97" fmla="*/ 32 h 37"/>
                  <a:gd name="T98" fmla="*/ 23 w 36"/>
                  <a:gd name="T99" fmla="*/ 24 h 37"/>
                  <a:gd name="T100" fmla="*/ 23 w 36"/>
                  <a:gd name="T101" fmla="*/ 24 h 37"/>
                  <a:gd name="T102" fmla="*/ 13 w 36"/>
                  <a:gd name="T103" fmla="*/ 24 h 37"/>
                  <a:gd name="T104" fmla="*/ 12 w 36"/>
                  <a:gd name="T105" fmla="*/ 14 h 37"/>
                  <a:gd name="T106" fmla="*/ 23 w 36"/>
                  <a:gd name="T107" fmla="*/ 13 h 37"/>
                  <a:gd name="T108" fmla="*/ 23 w 36"/>
                  <a:gd name="T109"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 h="37">
                    <a:moveTo>
                      <a:pt x="30" y="32"/>
                    </a:moveTo>
                    <a:cubicBezTo>
                      <a:pt x="33" y="29"/>
                      <a:pt x="33" y="29"/>
                      <a:pt x="33" y="29"/>
                    </a:cubicBezTo>
                    <a:cubicBezTo>
                      <a:pt x="33" y="29"/>
                      <a:pt x="33" y="28"/>
                      <a:pt x="33" y="27"/>
                    </a:cubicBezTo>
                    <a:cubicBezTo>
                      <a:pt x="31" y="26"/>
                      <a:pt x="31" y="26"/>
                      <a:pt x="31" y="26"/>
                    </a:cubicBezTo>
                    <a:cubicBezTo>
                      <a:pt x="31" y="24"/>
                      <a:pt x="32" y="23"/>
                      <a:pt x="32" y="22"/>
                    </a:cubicBezTo>
                    <a:cubicBezTo>
                      <a:pt x="35" y="22"/>
                      <a:pt x="35" y="22"/>
                      <a:pt x="35" y="22"/>
                    </a:cubicBezTo>
                    <a:cubicBezTo>
                      <a:pt x="35" y="21"/>
                      <a:pt x="36" y="21"/>
                      <a:pt x="36" y="20"/>
                    </a:cubicBezTo>
                    <a:cubicBezTo>
                      <a:pt x="36" y="16"/>
                      <a:pt x="36" y="16"/>
                      <a:pt x="36" y="16"/>
                    </a:cubicBezTo>
                    <a:cubicBezTo>
                      <a:pt x="36" y="15"/>
                      <a:pt x="35" y="14"/>
                      <a:pt x="34" y="14"/>
                    </a:cubicBezTo>
                    <a:cubicBezTo>
                      <a:pt x="32" y="14"/>
                      <a:pt x="32" y="14"/>
                      <a:pt x="32" y="14"/>
                    </a:cubicBezTo>
                    <a:cubicBezTo>
                      <a:pt x="31" y="13"/>
                      <a:pt x="31" y="12"/>
                      <a:pt x="30" y="11"/>
                    </a:cubicBezTo>
                    <a:cubicBezTo>
                      <a:pt x="32" y="9"/>
                      <a:pt x="32" y="9"/>
                      <a:pt x="32" y="9"/>
                    </a:cubicBezTo>
                    <a:cubicBezTo>
                      <a:pt x="32" y="8"/>
                      <a:pt x="32" y="7"/>
                      <a:pt x="32" y="7"/>
                    </a:cubicBezTo>
                    <a:cubicBezTo>
                      <a:pt x="28" y="4"/>
                      <a:pt x="28" y="4"/>
                      <a:pt x="28" y="4"/>
                    </a:cubicBezTo>
                    <a:cubicBezTo>
                      <a:pt x="28" y="3"/>
                      <a:pt x="27" y="3"/>
                      <a:pt x="26" y="4"/>
                    </a:cubicBezTo>
                    <a:cubicBezTo>
                      <a:pt x="25" y="6"/>
                      <a:pt x="25" y="6"/>
                      <a:pt x="25" y="6"/>
                    </a:cubicBezTo>
                    <a:cubicBezTo>
                      <a:pt x="23" y="5"/>
                      <a:pt x="22" y="5"/>
                      <a:pt x="21" y="5"/>
                    </a:cubicBezTo>
                    <a:cubicBezTo>
                      <a:pt x="21" y="2"/>
                      <a:pt x="21" y="2"/>
                      <a:pt x="21" y="2"/>
                    </a:cubicBezTo>
                    <a:cubicBezTo>
                      <a:pt x="21" y="1"/>
                      <a:pt x="20" y="0"/>
                      <a:pt x="19" y="1"/>
                    </a:cubicBezTo>
                    <a:cubicBezTo>
                      <a:pt x="15" y="1"/>
                      <a:pt x="15" y="1"/>
                      <a:pt x="15" y="1"/>
                    </a:cubicBezTo>
                    <a:cubicBezTo>
                      <a:pt x="14" y="1"/>
                      <a:pt x="13" y="1"/>
                      <a:pt x="13" y="2"/>
                    </a:cubicBezTo>
                    <a:cubicBezTo>
                      <a:pt x="14" y="5"/>
                      <a:pt x="14" y="5"/>
                      <a:pt x="14" y="5"/>
                    </a:cubicBezTo>
                    <a:cubicBezTo>
                      <a:pt x="12" y="5"/>
                      <a:pt x="11" y="6"/>
                      <a:pt x="10" y="7"/>
                    </a:cubicBezTo>
                    <a:cubicBezTo>
                      <a:pt x="8" y="5"/>
                      <a:pt x="8" y="5"/>
                      <a:pt x="8" y="5"/>
                    </a:cubicBezTo>
                    <a:cubicBezTo>
                      <a:pt x="7" y="4"/>
                      <a:pt x="6" y="4"/>
                      <a:pt x="6" y="5"/>
                    </a:cubicBezTo>
                    <a:cubicBezTo>
                      <a:pt x="3" y="8"/>
                      <a:pt x="3" y="8"/>
                      <a:pt x="3" y="8"/>
                    </a:cubicBezTo>
                    <a:cubicBezTo>
                      <a:pt x="3" y="9"/>
                      <a:pt x="3" y="10"/>
                      <a:pt x="3" y="10"/>
                    </a:cubicBezTo>
                    <a:cubicBezTo>
                      <a:pt x="5" y="12"/>
                      <a:pt x="5" y="12"/>
                      <a:pt x="5" y="12"/>
                    </a:cubicBezTo>
                    <a:cubicBezTo>
                      <a:pt x="4" y="13"/>
                      <a:pt x="4" y="14"/>
                      <a:pt x="4" y="16"/>
                    </a:cubicBezTo>
                    <a:cubicBezTo>
                      <a:pt x="1" y="16"/>
                      <a:pt x="1" y="16"/>
                      <a:pt x="1" y="16"/>
                    </a:cubicBezTo>
                    <a:cubicBezTo>
                      <a:pt x="0" y="16"/>
                      <a:pt x="0" y="17"/>
                      <a:pt x="0" y="17"/>
                    </a:cubicBezTo>
                    <a:cubicBezTo>
                      <a:pt x="0" y="22"/>
                      <a:pt x="0" y="22"/>
                      <a:pt x="0" y="22"/>
                    </a:cubicBezTo>
                    <a:cubicBezTo>
                      <a:pt x="0" y="23"/>
                      <a:pt x="1" y="23"/>
                      <a:pt x="1" y="23"/>
                    </a:cubicBezTo>
                    <a:cubicBezTo>
                      <a:pt x="4" y="23"/>
                      <a:pt x="4" y="23"/>
                      <a:pt x="4" y="23"/>
                    </a:cubicBezTo>
                    <a:cubicBezTo>
                      <a:pt x="4" y="24"/>
                      <a:pt x="5" y="26"/>
                      <a:pt x="6" y="27"/>
                    </a:cubicBezTo>
                    <a:cubicBezTo>
                      <a:pt x="4" y="29"/>
                      <a:pt x="4" y="29"/>
                      <a:pt x="4" y="29"/>
                    </a:cubicBezTo>
                    <a:cubicBezTo>
                      <a:pt x="4" y="29"/>
                      <a:pt x="3" y="30"/>
                      <a:pt x="4" y="31"/>
                    </a:cubicBezTo>
                    <a:cubicBezTo>
                      <a:pt x="7" y="34"/>
                      <a:pt x="7" y="34"/>
                      <a:pt x="7" y="34"/>
                    </a:cubicBezTo>
                    <a:cubicBezTo>
                      <a:pt x="8" y="34"/>
                      <a:pt x="9" y="34"/>
                      <a:pt x="9" y="33"/>
                    </a:cubicBezTo>
                    <a:cubicBezTo>
                      <a:pt x="11" y="32"/>
                      <a:pt x="11" y="32"/>
                      <a:pt x="11" y="32"/>
                    </a:cubicBezTo>
                    <a:cubicBezTo>
                      <a:pt x="12" y="32"/>
                      <a:pt x="14" y="33"/>
                      <a:pt x="15" y="33"/>
                    </a:cubicBezTo>
                    <a:cubicBezTo>
                      <a:pt x="15" y="36"/>
                      <a:pt x="15" y="36"/>
                      <a:pt x="15" y="36"/>
                    </a:cubicBezTo>
                    <a:cubicBezTo>
                      <a:pt x="15" y="36"/>
                      <a:pt x="16" y="37"/>
                      <a:pt x="17" y="37"/>
                    </a:cubicBezTo>
                    <a:cubicBezTo>
                      <a:pt x="21" y="37"/>
                      <a:pt x="21" y="37"/>
                      <a:pt x="21" y="37"/>
                    </a:cubicBezTo>
                    <a:cubicBezTo>
                      <a:pt x="22" y="37"/>
                      <a:pt x="22" y="36"/>
                      <a:pt x="22" y="35"/>
                    </a:cubicBezTo>
                    <a:cubicBezTo>
                      <a:pt x="22" y="32"/>
                      <a:pt x="22" y="32"/>
                      <a:pt x="22" y="32"/>
                    </a:cubicBezTo>
                    <a:cubicBezTo>
                      <a:pt x="23" y="32"/>
                      <a:pt x="25" y="32"/>
                      <a:pt x="26" y="31"/>
                    </a:cubicBezTo>
                    <a:cubicBezTo>
                      <a:pt x="28" y="33"/>
                      <a:pt x="28" y="33"/>
                      <a:pt x="28" y="33"/>
                    </a:cubicBezTo>
                    <a:cubicBezTo>
                      <a:pt x="28" y="33"/>
                      <a:pt x="29" y="33"/>
                      <a:pt x="30" y="32"/>
                    </a:cubicBezTo>
                    <a:close/>
                    <a:moveTo>
                      <a:pt x="23" y="24"/>
                    </a:moveTo>
                    <a:cubicBezTo>
                      <a:pt x="23" y="24"/>
                      <a:pt x="23" y="24"/>
                      <a:pt x="23" y="24"/>
                    </a:cubicBezTo>
                    <a:cubicBezTo>
                      <a:pt x="21" y="27"/>
                      <a:pt x="16" y="27"/>
                      <a:pt x="13" y="24"/>
                    </a:cubicBezTo>
                    <a:cubicBezTo>
                      <a:pt x="10" y="21"/>
                      <a:pt x="10" y="17"/>
                      <a:pt x="12" y="14"/>
                    </a:cubicBezTo>
                    <a:cubicBezTo>
                      <a:pt x="15" y="11"/>
                      <a:pt x="20" y="11"/>
                      <a:pt x="23" y="13"/>
                    </a:cubicBezTo>
                    <a:cubicBezTo>
                      <a:pt x="26" y="16"/>
                      <a:pt x="26" y="21"/>
                      <a:pt x="23" y="24"/>
                    </a:cubicBezTo>
                    <a:close/>
                  </a:path>
                </a:pathLst>
              </a:custGeom>
              <a:solidFill>
                <a:schemeClr val="l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1900" b="1">
                  <a:solidFill>
                    <a:schemeClr val="dk1"/>
                  </a:solidFill>
                  <a:latin typeface="微软雅黑" panose="020B0503020204020204" pitchFamily="34" charset="-122"/>
                  <a:ea typeface="微软雅黑" panose="020B0503020204020204" pitchFamily="34" charset="-122"/>
                </a:endParaRPr>
              </a:p>
            </p:txBody>
          </p:sp>
        </p:grpSp>
        <p:sp>
          <p:nvSpPr>
            <p:cNvPr id="8" name="Freeform 86"/>
            <p:cNvSpPr/>
            <p:nvPr>
              <p:custDataLst>
                <p:tags r:id="rId43"/>
              </p:custDataLst>
            </p:nvPr>
          </p:nvSpPr>
          <p:spPr bwMode="auto">
            <a:xfrm>
              <a:off x="7597426" y="-7081"/>
              <a:ext cx="89660" cy="2985307"/>
            </a:xfrm>
            <a:custGeom>
              <a:avLst/>
              <a:gdLst>
                <a:gd name="T0" fmla="*/ 19 w 28"/>
                <a:gd name="T1" fmla="*/ 0 h 1218"/>
                <a:gd name="T2" fmla="*/ 15 w 28"/>
                <a:gd name="T3" fmla="*/ 0 h 1218"/>
                <a:gd name="T4" fmla="*/ 15 w 28"/>
                <a:gd name="T5" fmla="*/ 1164 h 1218"/>
                <a:gd name="T6" fmla="*/ 15 w 28"/>
                <a:gd name="T7" fmla="*/ 1165 h 1218"/>
                <a:gd name="T8" fmla="*/ 24 w 28"/>
                <a:gd name="T9" fmla="*/ 1214 h 1218"/>
                <a:gd name="T10" fmla="*/ 5 w 28"/>
                <a:gd name="T11" fmla="*/ 1214 h 1218"/>
                <a:gd name="T12" fmla="*/ 5 w 28"/>
                <a:gd name="T13" fmla="*/ 1212 h 1218"/>
                <a:gd name="T14" fmla="*/ 1 w 28"/>
                <a:gd name="T15" fmla="*/ 1213 h 1218"/>
                <a:gd name="T16" fmla="*/ 1 w 28"/>
                <a:gd name="T17" fmla="*/ 1215 h 1218"/>
                <a:gd name="T18" fmla="*/ 1 w 28"/>
                <a:gd name="T19" fmla="*/ 1217 h 1218"/>
                <a:gd name="T20" fmla="*/ 3 w 28"/>
                <a:gd name="T21" fmla="*/ 1218 h 1218"/>
                <a:gd name="T22" fmla="*/ 26 w 28"/>
                <a:gd name="T23" fmla="*/ 1218 h 1218"/>
                <a:gd name="T24" fmla="*/ 27 w 28"/>
                <a:gd name="T25" fmla="*/ 1217 h 1218"/>
                <a:gd name="T26" fmla="*/ 28 w 28"/>
                <a:gd name="T27" fmla="*/ 1215 h 1218"/>
                <a:gd name="T28" fmla="*/ 19 w 28"/>
                <a:gd name="T29" fmla="*/ 1164 h 1218"/>
                <a:gd name="T30" fmla="*/ 19 w 28"/>
                <a:gd name="T31" fmla="*/ 0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1218">
                  <a:moveTo>
                    <a:pt x="19" y="0"/>
                  </a:moveTo>
                  <a:cubicBezTo>
                    <a:pt x="15" y="0"/>
                    <a:pt x="15" y="0"/>
                    <a:pt x="15" y="0"/>
                  </a:cubicBezTo>
                  <a:cubicBezTo>
                    <a:pt x="15" y="1164"/>
                    <a:pt x="15" y="1164"/>
                    <a:pt x="15" y="1164"/>
                  </a:cubicBezTo>
                  <a:cubicBezTo>
                    <a:pt x="15" y="1165"/>
                    <a:pt x="15" y="1165"/>
                    <a:pt x="15" y="1165"/>
                  </a:cubicBezTo>
                  <a:cubicBezTo>
                    <a:pt x="24" y="1214"/>
                    <a:pt x="24" y="1214"/>
                    <a:pt x="24" y="1214"/>
                  </a:cubicBezTo>
                  <a:cubicBezTo>
                    <a:pt x="5" y="1214"/>
                    <a:pt x="5" y="1214"/>
                    <a:pt x="5" y="1214"/>
                  </a:cubicBezTo>
                  <a:cubicBezTo>
                    <a:pt x="5" y="1212"/>
                    <a:pt x="5" y="1212"/>
                    <a:pt x="5" y="1212"/>
                  </a:cubicBezTo>
                  <a:cubicBezTo>
                    <a:pt x="1" y="1213"/>
                    <a:pt x="1" y="1213"/>
                    <a:pt x="1" y="1213"/>
                  </a:cubicBezTo>
                  <a:cubicBezTo>
                    <a:pt x="1" y="1215"/>
                    <a:pt x="1" y="1215"/>
                    <a:pt x="1" y="1215"/>
                  </a:cubicBezTo>
                  <a:cubicBezTo>
                    <a:pt x="0" y="1216"/>
                    <a:pt x="1" y="1217"/>
                    <a:pt x="1" y="1217"/>
                  </a:cubicBezTo>
                  <a:cubicBezTo>
                    <a:pt x="1" y="1217"/>
                    <a:pt x="2" y="1218"/>
                    <a:pt x="3" y="1218"/>
                  </a:cubicBezTo>
                  <a:cubicBezTo>
                    <a:pt x="26" y="1218"/>
                    <a:pt x="26" y="1218"/>
                    <a:pt x="26" y="1218"/>
                  </a:cubicBezTo>
                  <a:cubicBezTo>
                    <a:pt x="26" y="1218"/>
                    <a:pt x="27" y="1217"/>
                    <a:pt x="27" y="1217"/>
                  </a:cubicBezTo>
                  <a:cubicBezTo>
                    <a:pt x="28" y="1217"/>
                    <a:pt x="28" y="1216"/>
                    <a:pt x="28" y="1215"/>
                  </a:cubicBezTo>
                  <a:cubicBezTo>
                    <a:pt x="19" y="1164"/>
                    <a:pt x="19" y="1164"/>
                    <a:pt x="19" y="1164"/>
                  </a:cubicBezTo>
                  <a:lnTo>
                    <a:pt x="19" y="0"/>
                  </a:ln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7" rIns="96435" bIns="48217" numCol="1" anchor="t" anchorCtr="0" compatLnSpc="1"/>
            <a:lstStyle/>
            <a:p>
              <a:pPr algn="ctr"/>
              <a:endParaRPr lang="zh-CN" altLang="en-US" sz="1900" b="1">
                <a:solidFill>
                  <a:schemeClr val="dk1"/>
                </a:solidFill>
                <a:latin typeface="微软雅黑" panose="020B0503020204020204" pitchFamily="34" charset="-122"/>
                <a:ea typeface="微软雅黑" panose="020B0503020204020204" pitchFamily="34" charset="-122"/>
              </a:endParaRPr>
            </a:p>
          </p:txBody>
        </p:sp>
      </p:grpSp>
      <p:sp>
        <p:nvSpPr>
          <p:cNvPr id="71" name="文本框 70"/>
          <p:cNvSpPr txBox="1"/>
          <p:nvPr>
            <p:custDataLst>
              <p:tags r:id="rId44"/>
            </p:custDataLst>
          </p:nvPr>
        </p:nvSpPr>
        <p:spPr>
          <a:xfrm>
            <a:off x="8997162" y="6050710"/>
            <a:ext cx="1318842" cy="470535"/>
          </a:xfrm>
          <a:prstGeom prst="rect">
            <a:avLst/>
          </a:prstGeom>
          <a:noFill/>
        </p:spPr>
        <p:txBody>
          <a:bodyPr wrap="square" rtlCol="0">
            <a:spAutoFit/>
          </a:bodyPr>
          <a:lstStyle/>
          <a:p>
            <a:pPr marL="0" lvl="0" indent="0" algn="ctr">
              <a:lnSpc>
                <a:spcPct val="130000"/>
              </a:lnSpc>
              <a:spcBef>
                <a:spcPts val="0"/>
              </a:spcBef>
              <a:spcAft>
                <a:spcPts val="0"/>
              </a:spcAft>
              <a:buSzPct val="100000"/>
            </a:pPr>
            <a:r>
              <a:rPr lang="zh-CN" altLang="en-US" sz="1900" b="1">
                <a:solidFill>
                  <a:schemeClr val="lt1"/>
                </a:solidFill>
                <a:latin typeface="Times New Roman" panose="02020603050405020304" charset="0"/>
                <a:ea typeface="微软雅黑" panose="020B0503020204020204" pitchFamily="34" charset="-122"/>
              </a:rPr>
              <a:t>全员承诺</a:t>
            </a:r>
            <a:endParaRPr lang="zh-CN" altLang="en-US" sz="1900" b="1">
              <a:solidFill>
                <a:schemeClr val="lt1"/>
              </a:solidFill>
              <a:latin typeface="Times New Roman" panose="02020603050405020304" charset="0"/>
              <a:ea typeface="微软雅黑" panose="020B0503020204020204" pitchFamily="34" charset="-122"/>
            </a:endParaRPr>
          </a:p>
        </p:txBody>
      </p:sp>
      <p:sp>
        <p:nvSpPr>
          <p:cNvPr id="10" name="任意多边形 9"/>
          <p:cNvSpPr/>
          <p:nvPr>
            <p:custDataLst>
              <p:tags r:id="rId45"/>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任意多边形 1"/>
          <p:cNvSpPr/>
          <p:nvPr>
            <p:custDataLst>
              <p:tags r:id="rId46"/>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微软雅黑" panose="020B0503020204020204" pitchFamily="34" charset="-122"/>
                <a:sym typeface="Arial" panose="020B0604020202020204" pitchFamily="34" charset="0"/>
              </a:rPr>
              <a:t>    05  </a:t>
            </a:r>
            <a:r>
              <a:rPr lang="zh-CN" altLang="en-US" sz="3000">
                <a:solidFill>
                  <a:schemeClr val="accent1"/>
                </a:solidFill>
                <a:latin typeface="Times New Roman" panose="02020603050405020304" charset="0"/>
                <a:ea typeface="微软雅黑" panose="020B0503020204020204" pitchFamily="34" charset="-122"/>
                <a:cs typeface="微软雅黑" panose="020B0503020204020204" pitchFamily="34" charset="-122"/>
                <a:sym typeface="+mn-ea"/>
              </a:rPr>
              <a:t>安全生产重于泰山</a:t>
            </a:r>
            <a:endParaRPr lang="zh-CN" altLang="en-US" sz="3000" dirty="0">
              <a:solidFill>
                <a:schemeClr val="accent1"/>
              </a:solidFill>
              <a:latin typeface="Times New Roman" panose="02020603050405020304" charset="0"/>
              <a:ea typeface="微软雅黑" panose="020B0503020204020204" pitchFamily="34" charset="-122"/>
              <a:cs typeface="微软雅黑" panose="020B0503020204020204" pitchFamily="34" charset="-122"/>
              <a:sym typeface="+mn-ea"/>
            </a:endParaRPr>
          </a:p>
        </p:txBody>
      </p:sp>
    </p:spTree>
    <p:custDataLst>
      <p:tags r:id="rId47"/>
    </p:custDataLst>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925810" y="1303448"/>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全程协同，无缝对接</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14" name="矩形 13"/>
          <p:cNvSpPr/>
          <p:nvPr>
            <p:custDataLst>
              <p:tags r:id="rId2"/>
            </p:custDataLst>
          </p:nvPr>
        </p:nvSpPr>
        <p:spPr>
          <a:xfrm>
            <a:off x="2301407" y="2025928"/>
            <a:ext cx="8417555" cy="559861"/>
          </a:xfrm>
          <a:prstGeom prst="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30" b="1" dirty="0">
                <a:solidFill>
                  <a:schemeClr val="lt1"/>
                </a:solidFill>
                <a:latin typeface="Times New Roman" panose="02020603050405020304" charset="0"/>
                <a:ea typeface="微软雅黑" panose="020B0503020204020204" pitchFamily="34" charset="-122"/>
                <a:cs typeface="微软雅黑" panose="020B0503020204020204" pitchFamily="34" charset="-122"/>
              </a:rPr>
              <a:t>全程协同</a:t>
            </a:r>
            <a:r>
              <a:rPr lang="en-US" altLang="zh-CN" sz="1830" b="1" dirty="0">
                <a:solidFill>
                  <a:schemeClr val="lt1"/>
                </a:solidFill>
                <a:latin typeface="Times New Roman" panose="02020603050405020304" charset="0"/>
                <a:ea typeface="微软雅黑" panose="020B0503020204020204" pitchFamily="34" charset="-122"/>
                <a:cs typeface="微软雅黑" panose="020B0503020204020204" pitchFamily="34" charset="-122"/>
              </a:rPr>
              <a:t>，</a:t>
            </a:r>
            <a:r>
              <a:rPr lang="zh-CN" altLang="en-US" sz="1830" b="1" dirty="0">
                <a:solidFill>
                  <a:schemeClr val="lt1"/>
                </a:solidFill>
                <a:latin typeface="Times New Roman" panose="02020603050405020304" charset="0"/>
                <a:ea typeface="微软雅黑" panose="020B0503020204020204" pitchFamily="34" charset="-122"/>
                <a:cs typeface="微软雅黑" panose="020B0503020204020204" pitchFamily="34" charset="-122"/>
              </a:rPr>
              <a:t>无缝衔接</a:t>
            </a:r>
            <a:endParaRPr lang="zh-CN" altLang="en-US" sz="1830" b="1" dirty="0">
              <a:solidFill>
                <a:schemeClr val="lt1"/>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15" name="矩形 14"/>
          <p:cNvSpPr/>
          <p:nvPr>
            <p:custDataLst>
              <p:tags r:id="rId3"/>
            </p:custDataLst>
          </p:nvPr>
        </p:nvSpPr>
        <p:spPr>
          <a:xfrm>
            <a:off x="2279977" y="2863486"/>
            <a:ext cx="8417555" cy="1026858"/>
          </a:xfrm>
          <a:prstGeom prst="rect">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30" b="1" dirty="0">
                <a:solidFill>
                  <a:schemeClr val="lt1"/>
                </a:solidFill>
                <a:latin typeface="Times New Roman" panose="02020603050405020304" charset="0"/>
                <a:ea typeface="微软雅黑" panose="020B0503020204020204" pitchFamily="34" charset="-122"/>
                <a:cs typeface="微软雅黑" panose="020B0503020204020204" pitchFamily="34" charset="-122"/>
              </a:rPr>
              <a:t>属地管理是原则</a:t>
            </a:r>
            <a:r>
              <a:rPr lang="en-US" altLang="zh-CN" sz="1830" b="1" dirty="0">
                <a:solidFill>
                  <a:schemeClr val="lt1"/>
                </a:solidFill>
                <a:latin typeface="Times New Roman" panose="02020603050405020304" charset="0"/>
                <a:ea typeface="微软雅黑" panose="020B0503020204020204" pitchFamily="34" charset="-122"/>
                <a:cs typeface="微软雅黑" panose="020B0503020204020204" pitchFamily="34" charset="-122"/>
              </a:rPr>
              <a:t>，</a:t>
            </a:r>
            <a:r>
              <a:rPr lang="zh-CN" altLang="en-US" sz="1830" b="1" dirty="0">
                <a:solidFill>
                  <a:schemeClr val="lt1"/>
                </a:solidFill>
                <a:latin typeface="Times New Roman" panose="02020603050405020304" charset="0"/>
                <a:ea typeface="微软雅黑" panose="020B0503020204020204" pitchFamily="34" charset="-122"/>
                <a:cs typeface="微软雅黑" panose="020B0503020204020204" pitchFamily="34" charset="-122"/>
              </a:rPr>
              <a:t>双线模式全囊括</a:t>
            </a:r>
            <a:endParaRPr lang="zh-CN" altLang="en-US" sz="1830" b="1" dirty="0">
              <a:solidFill>
                <a:schemeClr val="lt1"/>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16" name="矩形 15"/>
          <p:cNvSpPr/>
          <p:nvPr>
            <p:custDataLst>
              <p:tags r:id="rId4"/>
            </p:custDataLst>
          </p:nvPr>
        </p:nvSpPr>
        <p:spPr>
          <a:xfrm>
            <a:off x="2320158" y="4373414"/>
            <a:ext cx="3879736" cy="559861"/>
          </a:xfrm>
          <a:prstGeom prst="rect">
            <a:avLst/>
          </a:prstGeom>
          <a:solidFill>
            <a:srgbClr val="0070C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30" b="1" dirty="0">
                <a:solidFill>
                  <a:schemeClr val="lt1"/>
                </a:solidFill>
                <a:latin typeface="Times New Roman" panose="02020603050405020304" charset="0"/>
                <a:ea typeface="微软雅黑" panose="020B0503020204020204" pitchFamily="34" charset="-122"/>
                <a:cs typeface="微软雅黑" panose="020B0503020204020204" pitchFamily="34" charset="-122"/>
              </a:rPr>
              <a:t>目标明确</a:t>
            </a:r>
            <a:r>
              <a:rPr lang="en-US" altLang="zh-CN" sz="1830" b="1" dirty="0">
                <a:solidFill>
                  <a:schemeClr val="lt1"/>
                </a:solidFill>
                <a:latin typeface="Times New Roman" panose="02020603050405020304" charset="0"/>
                <a:ea typeface="微软雅黑" panose="020B0503020204020204" pitchFamily="34" charset="-122"/>
                <a:cs typeface="微软雅黑" panose="020B0503020204020204" pitchFamily="34" charset="-122"/>
              </a:rPr>
              <a:t>，</a:t>
            </a:r>
            <a:r>
              <a:rPr lang="zh-CN" altLang="en-US" sz="1830" b="1" dirty="0">
                <a:solidFill>
                  <a:schemeClr val="lt1"/>
                </a:solidFill>
                <a:latin typeface="Times New Roman" panose="02020603050405020304" charset="0"/>
                <a:ea typeface="微软雅黑" panose="020B0503020204020204" pitchFamily="34" charset="-122"/>
                <a:cs typeface="微软雅黑" panose="020B0503020204020204" pitchFamily="34" charset="-122"/>
              </a:rPr>
              <a:t>责任清晰</a:t>
            </a:r>
            <a:endParaRPr lang="zh-CN" altLang="en-US" sz="1830" b="1" dirty="0">
              <a:solidFill>
                <a:schemeClr val="lt1"/>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17" name="矩形 16"/>
          <p:cNvSpPr/>
          <p:nvPr>
            <p:custDataLst>
              <p:tags r:id="rId5"/>
            </p:custDataLst>
          </p:nvPr>
        </p:nvSpPr>
        <p:spPr>
          <a:xfrm>
            <a:off x="6827617" y="4381450"/>
            <a:ext cx="3879736" cy="559861"/>
          </a:xfrm>
          <a:prstGeom prst="rect">
            <a:avLst/>
          </a:prstGeom>
          <a:solidFill>
            <a:srgbClr val="0070C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30" b="1" dirty="0">
                <a:solidFill>
                  <a:schemeClr val="lt1"/>
                </a:solidFill>
                <a:latin typeface="Times New Roman" panose="02020603050405020304" charset="0"/>
                <a:ea typeface="微软雅黑" panose="020B0503020204020204" pitchFamily="34" charset="-122"/>
                <a:cs typeface="微软雅黑" panose="020B0503020204020204" pitchFamily="34" charset="-122"/>
              </a:rPr>
              <a:t>唤醒意识</a:t>
            </a:r>
            <a:r>
              <a:rPr lang="en-US" altLang="zh-CN" sz="1830" b="1" dirty="0">
                <a:solidFill>
                  <a:schemeClr val="lt1"/>
                </a:solidFill>
                <a:latin typeface="Times New Roman" panose="02020603050405020304" charset="0"/>
                <a:ea typeface="微软雅黑" panose="020B0503020204020204" pitchFamily="34" charset="-122"/>
                <a:cs typeface="微软雅黑" panose="020B0503020204020204" pitchFamily="34" charset="-122"/>
              </a:rPr>
              <a:t>，</a:t>
            </a:r>
            <a:r>
              <a:rPr lang="zh-CN" altLang="en-US" sz="1830" b="1" dirty="0">
                <a:solidFill>
                  <a:schemeClr val="lt1"/>
                </a:solidFill>
                <a:latin typeface="Times New Roman" panose="02020603050405020304" charset="0"/>
                <a:ea typeface="微软雅黑" panose="020B0503020204020204" pitchFamily="34" charset="-122"/>
                <a:cs typeface="微软雅黑" panose="020B0503020204020204" pitchFamily="34" charset="-122"/>
              </a:rPr>
              <a:t>承诺文化</a:t>
            </a:r>
            <a:endParaRPr lang="zh-CN" altLang="en-US" sz="1830" b="1" dirty="0">
              <a:solidFill>
                <a:schemeClr val="lt1"/>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18" name="矩形 17"/>
          <p:cNvSpPr/>
          <p:nvPr>
            <p:custDataLst>
              <p:tags r:id="rId6"/>
            </p:custDataLst>
          </p:nvPr>
        </p:nvSpPr>
        <p:spPr>
          <a:xfrm>
            <a:off x="2288013" y="5210972"/>
            <a:ext cx="3879736" cy="1746551"/>
          </a:xfrm>
          <a:prstGeom prst="rect">
            <a:avLst/>
          </a:prstGeom>
          <a:solidFill>
            <a:srgbClr val="00B05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30" b="1" dirty="0">
                <a:solidFill>
                  <a:schemeClr val="lt1"/>
                </a:solidFill>
                <a:latin typeface="Times New Roman" panose="02020603050405020304" charset="0"/>
                <a:ea typeface="微软雅黑" panose="020B0503020204020204" pitchFamily="34" charset="-122"/>
              </a:rPr>
              <a:t>安全承包</a:t>
            </a:r>
            <a:endParaRPr lang="zh-CN" altLang="en-US" sz="1830" b="1" dirty="0">
              <a:solidFill>
                <a:schemeClr val="lt1"/>
              </a:solidFill>
              <a:latin typeface="Times New Roman" panose="02020603050405020304" charset="0"/>
              <a:ea typeface="微软雅黑" panose="020B0503020204020204" pitchFamily="34" charset="-122"/>
            </a:endParaRPr>
          </a:p>
        </p:txBody>
      </p:sp>
      <p:sp>
        <p:nvSpPr>
          <p:cNvPr id="19" name="矩形 18"/>
          <p:cNvSpPr/>
          <p:nvPr>
            <p:custDataLst>
              <p:tags r:id="rId7"/>
            </p:custDataLst>
          </p:nvPr>
        </p:nvSpPr>
        <p:spPr>
          <a:xfrm>
            <a:off x="6866013" y="5210079"/>
            <a:ext cx="3879736" cy="1746551"/>
          </a:xfrm>
          <a:prstGeom prst="rect">
            <a:avLst/>
          </a:prstGeom>
          <a:solidFill>
            <a:srgbClr val="00B05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30" b="1" dirty="0">
                <a:solidFill>
                  <a:schemeClr val="lt1"/>
                </a:solidFill>
                <a:latin typeface="Times New Roman" panose="02020603050405020304" charset="0"/>
                <a:ea typeface="微软雅黑" panose="020B0503020204020204" pitchFamily="34" charset="-122"/>
              </a:rPr>
              <a:t>全员承诺</a:t>
            </a:r>
            <a:endParaRPr lang="zh-CN" altLang="en-US" sz="1830" b="1" dirty="0">
              <a:solidFill>
                <a:schemeClr val="lt1"/>
              </a:solidFill>
              <a:latin typeface="Times New Roman" panose="02020603050405020304" charset="0"/>
              <a:ea typeface="微软雅黑" panose="020B0503020204020204" pitchFamily="34" charset="-122"/>
            </a:endParaRPr>
          </a:p>
        </p:txBody>
      </p:sp>
      <p:sp>
        <p:nvSpPr>
          <p:cNvPr id="20" name="等腰三角形 19"/>
          <p:cNvSpPr/>
          <p:nvPr>
            <p:custDataLst>
              <p:tags r:id="rId8"/>
            </p:custDataLst>
          </p:nvPr>
        </p:nvSpPr>
        <p:spPr>
          <a:xfrm rot="10800000">
            <a:off x="4916769" y="4039462"/>
            <a:ext cx="3206475" cy="186620"/>
          </a:xfrm>
          <a:prstGeom prst="triangle">
            <a:avLst/>
          </a:prstGeom>
          <a:solidFill>
            <a:srgbClr val="A6A6A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solidFill>
                <a:schemeClr val="lt1"/>
              </a:solidFill>
              <a:latin typeface="微软雅黑" panose="020B0503020204020204" pitchFamily="34" charset="-122"/>
              <a:ea typeface="微软雅黑" panose="020B0503020204020204" pitchFamily="34" charset="-122"/>
            </a:endParaRPr>
          </a:p>
        </p:txBody>
      </p:sp>
      <p:sp>
        <p:nvSpPr>
          <p:cNvPr id="10" name="任意多边形 9"/>
          <p:cNvSpPr/>
          <p:nvPr>
            <p:custDataLst>
              <p:tags r:id="rId9"/>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任意多边形 1"/>
          <p:cNvSpPr/>
          <p:nvPr>
            <p:custDataLst>
              <p:tags r:id="rId10"/>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微软雅黑" panose="020B0503020204020204" pitchFamily="34" charset="-122"/>
                <a:sym typeface="Arial" panose="020B0604020202020204" pitchFamily="34" charset="0"/>
              </a:rPr>
              <a:t>    05  </a:t>
            </a:r>
            <a:r>
              <a:rPr lang="zh-CN" altLang="en-US" sz="3000">
                <a:solidFill>
                  <a:schemeClr val="accent1"/>
                </a:solidFill>
                <a:latin typeface="Times New Roman" panose="02020603050405020304" charset="0"/>
                <a:ea typeface="微软雅黑" panose="020B0503020204020204" pitchFamily="34" charset="-122"/>
                <a:cs typeface="微软雅黑" panose="020B0503020204020204" pitchFamily="34" charset="-122"/>
                <a:sym typeface="+mn-ea"/>
              </a:rPr>
              <a:t>安全生产重于泰山</a:t>
            </a:r>
            <a:endParaRPr lang="zh-CN" altLang="en-US" sz="3000" dirty="0">
              <a:solidFill>
                <a:schemeClr val="accent1"/>
              </a:solidFill>
              <a:latin typeface="Times New Roman" panose="02020603050405020304" charset="0"/>
              <a:ea typeface="微软雅黑" panose="020B0503020204020204" pitchFamily="34" charset="-122"/>
              <a:cs typeface="微软雅黑" panose="020B0503020204020204" pitchFamily="34" charset="-122"/>
              <a:sym typeface="+mn-ea"/>
            </a:endParaRPr>
          </a:p>
        </p:txBody>
      </p:sp>
    </p:spTree>
    <p:custDataLst>
      <p:tags r:id="rId11"/>
    </p:custDataLst>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113281" y="1565852"/>
            <a:ext cx="5573084" cy="1244048"/>
          </a:xfrm>
        </p:spPr>
        <p:txBody>
          <a:bodyPr>
            <a:noAutofit/>
          </a:bodyPr>
          <a:lstStyle/>
          <a:p>
            <a:r>
              <a:rPr sz="696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96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8414336" y="4375743"/>
            <a:ext cx="4000728" cy="1670719"/>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9789209" y="4443381"/>
            <a:ext cx="1252900" cy="1252900"/>
          </a:xfrm>
          <a:prstGeom prst="rect">
            <a:avLst/>
          </a:prstGeom>
        </p:spPr>
      </p:pic>
      <p:sp>
        <p:nvSpPr>
          <p:cNvPr id="2" name="文本框 1"/>
          <p:cNvSpPr txBox="1"/>
          <p:nvPr>
            <p:custDataLst>
              <p:tags r:id="rId4"/>
            </p:custDataLst>
          </p:nvPr>
        </p:nvSpPr>
        <p:spPr>
          <a:xfrm>
            <a:off x="8530712" y="4744343"/>
            <a:ext cx="1326656" cy="91680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75"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75"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75"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75"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1137964" y="4500306"/>
            <a:ext cx="1167189" cy="1139000"/>
          </a:xfrm>
          <a:prstGeom prst="rect">
            <a:avLst/>
          </a:prstGeom>
        </p:spPr>
      </p:pic>
      <p:sp>
        <p:nvSpPr>
          <p:cNvPr id="7" name="文本框 6"/>
          <p:cNvSpPr txBox="1"/>
          <p:nvPr>
            <p:custDataLst>
              <p:tags r:id="rId6"/>
            </p:custDataLst>
          </p:nvPr>
        </p:nvSpPr>
        <p:spPr>
          <a:xfrm>
            <a:off x="1797401" y="4527359"/>
            <a:ext cx="4239663" cy="104902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85"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85"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85"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75" b="1" dirty="0">
              <a:solidFill>
                <a:schemeClr val="accent1">
                  <a:lumMod val="50000"/>
                </a:schemeClr>
              </a:solidFill>
              <a:cs typeface="+mn-ea"/>
              <a:sym typeface="+mn-lt"/>
            </a:endParaRPr>
          </a:p>
          <a:p>
            <a:pPr algn="ctr">
              <a:lnSpc>
                <a:spcPct val="125000"/>
              </a:lnSpc>
            </a:pPr>
            <a:r>
              <a:rPr lang="zh-CN" altLang="en-US" sz="1475" b="1" dirty="0">
                <a:solidFill>
                  <a:schemeClr val="accent5">
                    <a:lumMod val="50000"/>
                  </a:schemeClr>
                </a:solidFill>
                <a:cs typeface="+mn-ea"/>
                <a:sym typeface="+mn-lt"/>
              </a:rPr>
              <a:t>联系我们 </a:t>
            </a:r>
            <a:r>
              <a:rPr lang="en-US" altLang="zh-CN" sz="1475" dirty="0">
                <a:solidFill>
                  <a:schemeClr val="accent5">
                    <a:lumMod val="50000"/>
                  </a:schemeClr>
                </a:solidFill>
                <a:cs typeface="+mn-ea"/>
                <a:sym typeface="+mn-lt"/>
              </a:rPr>
              <a:t>| </a:t>
            </a:r>
            <a:r>
              <a:rPr lang="en-US" altLang="zh-CN" sz="1475" kern="900" dirty="0">
                <a:solidFill>
                  <a:schemeClr val="accent5">
                    <a:lumMod val="50000"/>
                  </a:schemeClr>
                </a:solidFill>
                <a:cs typeface="+mn-ea"/>
                <a:sym typeface="+mn-lt"/>
              </a:rPr>
              <a:t>15250014332 / 0512-68637852</a:t>
            </a:r>
            <a:endParaRPr lang="en-US" altLang="zh-CN" sz="1475" kern="900" dirty="0">
              <a:solidFill>
                <a:schemeClr val="accent5">
                  <a:lumMod val="50000"/>
                </a:schemeClr>
              </a:solidFill>
              <a:cs typeface="+mn-ea"/>
              <a:sym typeface="+mn-lt"/>
            </a:endParaRPr>
          </a:p>
        </p:txBody>
      </p:sp>
      <p:sp>
        <p:nvSpPr>
          <p:cNvPr id="8" name="文本框 7"/>
          <p:cNvSpPr txBox="1"/>
          <p:nvPr/>
        </p:nvSpPr>
        <p:spPr>
          <a:xfrm>
            <a:off x="2241136" y="3160674"/>
            <a:ext cx="3318313" cy="1105658"/>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85"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85"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85"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85"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75" b="1" dirty="0">
                <a:solidFill>
                  <a:schemeClr val="accent5">
                    <a:lumMod val="50000"/>
                  </a:schemeClr>
                </a:solidFill>
                <a:cs typeface="+mn-ea"/>
                <a:sym typeface="+mn-lt"/>
              </a:rPr>
              <a:t>公司官网</a:t>
            </a:r>
            <a:r>
              <a:rPr lang="zh-CN" altLang="en-US" sz="1685" b="1" dirty="0">
                <a:solidFill>
                  <a:schemeClr val="accent5">
                    <a:lumMod val="50000"/>
                  </a:schemeClr>
                </a:solidFill>
                <a:cs typeface="+mn-ea"/>
                <a:sym typeface="+mn-lt"/>
              </a:rPr>
              <a:t> </a:t>
            </a:r>
            <a:r>
              <a:rPr lang="en-US" altLang="zh-CN" sz="1685" dirty="0">
                <a:solidFill>
                  <a:schemeClr val="accent5">
                    <a:lumMod val="50000"/>
                  </a:schemeClr>
                </a:solidFill>
                <a:cs typeface="+mn-ea"/>
                <a:sym typeface="+mn-lt"/>
              </a:rPr>
              <a:t>| </a:t>
            </a:r>
            <a:r>
              <a:rPr lang="en-US" altLang="zh-CN" sz="1685" dirty="0">
                <a:solidFill>
                  <a:schemeClr val="accent5">
                    <a:lumMod val="50000"/>
                  </a:schemeClr>
                </a:solidFill>
                <a:cs typeface="+mn-ea"/>
                <a:sym typeface="+mn-lt"/>
                <a:hlinkClick r:id="rId7"/>
              </a:rPr>
              <a:t>http://www.bofety.com/</a:t>
            </a:r>
            <a:endParaRPr lang="zh-CN" altLang="en-US" sz="1685"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922696" y="5696281"/>
            <a:ext cx="987243" cy="269240"/>
          </a:xfrm>
          <a:prstGeom prst="rect">
            <a:avLst/>
          </a:prstGeom>
          <a:noFill/>
        </p:spPr>
        <p:txBody>
          <a:bodyPr wrap="square" rtlCol="0">
            <a:spAutoFit/>
          </a:bodyPr>
          <a:lstStyle/>
          <a:p>
            <a:pPr algn="ctr"/>
            <a:r>
              <a:rPr lang="zh-CN" altLang="en-US" sz="1160" dirty="0"/>
              <a:t>微信公众号</a:t>
            </a:r>
            <a:endParaRPr lang="zh-CN" altLang="en-US" sz="1160" dirty="0"/>
          </a:p>
        </p:txBody>
      </p:sp>
      <p:sp>
        <p:nvSpPr>
          <p:cNvPr id="9" name="文本框 8"/>
          <p:cNvSpPr txBox="1"/>
          <p:nvPr/>
        </p:nvSpPr>
        <p:spPr>
          <a:xfrm>
            <a:off x="11168880" y="5694958"/>
            <a:ext cx="987243" cy="269240"/>
          </a:xfrm>
          <a:prstGeom prst="rect">
            <a:avLst/>
          </a:prstGeom>
          <a:noFill/>
        </p:spPr>
        <p:txBody>
          <a:bodyPr wrap="square" rtlCol="0">
            <a:spAutoFit/>
          </a:bodyPr>
          <a:lstStyle/>
          <a:p>
            <a:pPr algn="ctr"/>
            <a:r>
              <a:rPr lang="zh-CN" altLang="en-US" sz="1160" dirty="0"/>
              <a:t>抖音</a:t>
            </a:r>
            <a:endParaRPr lang="zh-CN" altLang="en-US" sz="116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38790" y="1088183"/>
            <a:ext cx="7964844" cy="398780"/>
          </a:xfrm>
          <a:prstGeom prst="rect">
            <a:avLst/>
          </a:prstGeom>
          <a:noFill/>
        </p:spPr>
        <p:txBody>
          <a:bodyPr wrap="square" rtlCol="0" anchor="t">
            <a:spAutoFit/>
          </a:bodyPr>
          <a:lstStyle/>
          <a:p>
            <a:r>
              <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rPr>
              <a:t>安全事故不会发生在我头上---”四不放过”</a:t>
            </a:r>
            <a:endParaRPr lang="zh-CN" altLang="en-US" sz="2000" b="1">
              <a:solidFill>
                <a:schemeClr val="dk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 name="文本框 1"/>
          <p:cNvSpPr txBox="1"/>
          <p:nvPr>
            <p:custDataLst>
              <p:tags r:id="rId2"/>
            </p:custDataLst>
          </p:nvPr>
        </p:nvSpPr>
        <p:spPr>
          <a:xfrm>
            <a:off x="639425" y="1574682"/>
            <a:ext cx="11901727" cy="437515"/>
          </a:xfrm>
          <a:prstGeom prst="rect">
            <a:avLst/>
          </a:prstGeom>
          <a:noFill/>
        </p:spPr>
        <p:txBody>
          <a:bodyPr wrap="square" rtlCol="0" anchor="t">
            <a:spAutoFit/>
          </a:bodyPr>
          <a:lstStyle/>
          <a:p>
            <a:pPr algn="l"/>
            <a:r>
              <a:rPr lang="zh-CN" altLang="en-US" sz="2250">
                <a:solidFill>
                  <a:schemeClr val="dk1">
                    <a:lumMod val="75000"/>
                    <a:lumOff val="25000"/>
                  </a:schemeClr>
                </a:solidFill>
                <a:latin typeface="Times New Roman" panose="02020603050405020304" charset="0"/>
                <a:ea typeface="微软雅黑" panose="020B0503020204020204" pitchFamily="34" charset="-122"/>
              </a:rPr>
              <a:t>按四不放过的原则描述一起你所经历的安全事故是怎样处理的?</a:t>
            </a:r>
            <a:endParaRPr lang="zh-CN" altLang="en-US" sz="2250">
              <a:solidFill>
                <a:schemeClr val="dk1">
                  <a:lumMod val="75000"/>
                  <a:lumOff val="25000"/>
                </a:schemeClr>
              </a:solidFill>
              <a:latin typeface="Times New Roman" panose="02020603050405020304" charset="0"/>
              <a:ea typeface="微软雅黑" panose="020B0503020204020204" pitchFamily="34" charset="-122"/>
            </a:endParaRPr>
          </a:p>
        </p:txBody>
      </p:sp>
      <p:grpSp>
        <p:nvGrpSpPr>
          <p:cNvPr id="13" name="组合 12"/>
          <p:cNvGrpSpPr/>
          <p:nvPr/>
        </p:nvGrpSpPr>
        <p:grpSpPr>
          <a:xfrm>
            <a:off x="281590" y="2100219"/>
            <a:ext cx="12259967" cy="4928917"/>
            <a:chOff x="-410" y="1317"/>
            <a:chExt cx="15109" cy="6074"/>
          </a:xfrm>
        </p:grpSpPr>
        <p:sp>
          <p:nvSpPr>
            <p:cNvPr id="4" name="iŝliḍe"/>
            <p:cNvSpPr/>
            <p:nvPr>
              <p:custDataLst>
                <p:tags r:id="rId3"/>
              </p:custDataLst>
            </p:nvPr>
          </p:nvSpPr>
          <p:spPr>
            <a:xfrm>
              <a:off x="-410" y="5119"/>
              <a:ext cx="15109" cy="2272"/>
            </a:xfrm>
            <a:prstGeom prst="rect">
              <a:avLst/>
            </a:prstGeom>
            <a:solidFill>
              <a:schemeClr val="accent5">
                <a:lumMod val="75000"/>
              </a:schemeClr>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0" tIns="64290" rIns="128580" bIns="64290" numCol="1" spcCol="0" rtlCol="0" fromWordArt="0" anchor="ctr" anchorCtr="0" forceAA="0" compatLnSpc="1">
              <a:normAutofit/>
            </a:bodyPr>
            <a:lstStyle/>
            <a:p>
              <a:pPr algn="ctr" defTabSz="914400"/>
              <a:endParaRPr lang="zh-CN" altLang="en-US" sz="1265" b="1">
                <a:solidFill>
                  <a:schemeClr val="dk1"/>
                </a:solidFill>
                <a:latin typeface="微软雅黑" panose="020B0503020204020204" pitchFamily="34" charset="-122"/>
                <a:ea typeface="微软雅黑" panose="020B0503020204020204" pitchFamily="34" charset="-122"/>
              </a:endParaRPr>
            </a:p>
          </p:txBody>
        </p:sp>
        <p:sp>
          <p:nvSpPr>
            <p:cNvPr id="9" name="î$ḷíḓé"/>
            <p:cNvSpPr txBox="1"/>
            <p:nvPr>
              <p:custDataLst>
                <p:tags r:id="rId4"/>
              </p:custDataLst>
            </p:nvPr>
          </p:nvSpPr>
          <p:spPr>
            <a:xfrm flipH="1">
              <a:off x="1113" y="6357"/>
              <a:ext cx="3121" cy="843"/>
            </a:xfrm>
            <a:prstGeom prst="rect">
              <a:avLst/>
            </a:prstGeom>
            <a:noFill/>
          </p:spPr>
          <p:txBody>
            <a:bodyPr wrap="square" lIns="128580" tIns="64290" rIns="128580" bIns="6429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en-US" altLang="zh-CN" sz="1900" dirty="0">
                  <a:solidFill>
                    <a:schemeClr val="lt1"/>
                  </a:solidFill>
                  <a:latin typeface="Times New Roman" panose="02020603050405020304" charset="0"/>
                  <a:ea typeface="微软雅黑" panose="020B0503020204020204" pitchFamily="34" charset="-122"/>
                </a:rPr>
                <a:t>事故原因未</a:t>
              </a:r>
              <a:endParaRPr lang="en-US" altLang="zh-CN" sz="1900" dirty="0">
                <a:solidFill>
                  <a:schemeClr val="lt1"/>
                </a:solidFill>
                <a:latin typeface="Times New Roman" panose="02020603050405020304" charset="0"/>
                <a:ea typeface="微软雅黑" panose="020B0503020204020204" pitchFamily="34" charset="-122"/>
              </a:endParaRPr>
            </a:p>
            <a:p>
              <a:pPr algn="ctr">
                <a:lnSpc>
                  <a:spcPct val="120000"/>
                </a:lnSpc>
              </a:pPr>
              <a:r>
                <a:rPr lang="en-US" altLang="zh-CN" sz="1900" dirty="0">
                  <a:solidFill>
                    <a:schemeClr val="lt1"/>
                  </a:solidFill>
                  <a:latin typeface="Times New Roman" panose="02020603050405020304" charset="0"/>
                  <a:ea typeface="微软雅黑" panose="020B0503020204020204" pitchFamily="34" charset="-122"/>
                </a:rPr>
                <a:t>查清不放过</a:t>
              </a:r>
              <a:endParaRPr lang="en-US" altLang="zh-CN" sz="1900" dirty="0">
                <a:solidFill>
                  <a:schemeClr val="lt1"/>
                </a:solidFill>
                <a:latin typeface="Times New Roman" panose="02020603050405020304" charset="0"/>
                <a:ea typeface="微软雅黑" panose="020B0503020204020204" pitchFamily="34" charset="-122"/>
              </a:endParaRPr>
            </a:p>
          </p:txBody>
        </p:sp>
        <p:sp>
          <p:nvSpPr>
            <p:cNvPr id="10" name="ïŝḻiďé"/>
            <p:cNvSpPr/>
            <p:nvPr>
              <p:custDataLst>
                <p:tags r:id="rId5"/>
              </p:custDataLst>
            </p:nvPr>
          </p:nvSpPr>
          <p:spPr>
            <a:xfrm flipH="1">
              <a:off x="1459" y="5889"/>
              <a:ext cx="2775" cy="528"/>
            </a:xfrm>
            <a:prstGeom prst="rect">
              <a:avLst/>
            </a:prstGeom>
          </p:spPr>
          <p:txBody>
            <a:bodyPr wrap="square" lIns="128580" tIns="64290" rIns="128580" bIns="6429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1685" b="1" dirty="0">
                  <a:solidFill>
                    <a:schemeClr val="lt1"/>
                  </a:solidFill>
                  <a:latin typeface="Times New Roman" panose="02020603050405020304" charset="0"/>
                  <a:ea typeface="微软雅黑" panose="020B0503020204020204" pitchFamily="34" charset="-122"/>
                </a:rPr>
                <a:t>安全生产</a:t>
              </a:r>
              <a:endParaRPr lang="en-US" altLang="zh-CN" sz="1685" b="1" dirty="0">
                <a:solidFill>
                  <a:schemeClr val="lt1"/>
                </a:solidFill>
                <a:latin typeface="Times New Roman" panose="02020603050405020304" charset="0"/>
                <a:ea typeface="微软雅黑" panose="020B0503020204020204" pitchFamily="34" charset="-122"/>
              </a:endParaRPr>
            </a:p>
          </p:txBody>
        </p:sp>
        <p:sp>
          <p:nvSpPr>
            <p:cNvPr id="5" name="íṥľîďè"/>
            <p:cNvSpPr/>
            <p:nvPr>
              <p:custDataLst>
                <p:tags r:id="rId6"/>
              </p:custDataLst>
            </p:nvPr>
          </p:nvSpPr>
          <p:spPr>
            <a:xfrm>
              <a:off x="1391" y="1317"/>
              <a:ext cx="2910" cy="2910"/>
            </a:xfrm>
            <a:prstGeom prst="ellipse">
              <a:avLst/>
            </a:prstGeom>
            <a:solidFill>
              <a:schemeClr val="accent4"/>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0" tIns="64290" rIns="128580" bIns="64290" numCol="1" spcCol="0" rtlCol="0" fromWordArt="0" anchor="ctr" anchorCtr="0" forceAA="0" compatLnSpc="1">
              <a:normAutofit/>
            </a:bodyPr>
            <a:lstStyle/>
            <a:p>
              <a:pPr algn="ctr" defTabSz="914400"/>
              <a:endParaRPr lang="zh-CN" altLang="en-US" sz="1265" b="1">
                <a:solidFill>
                  <a:schemeClr val="dk1"/>
                </a:solidFill>
                <a:latin typeface="微软雅黑" panose="020B0503020204020204" pitchFamily="34" charset="-122"/>
                <a:ea typeface="微软雅黑" panose="020B0503020204020204" pitchFamily="34" charset="-122"/>
              </a:endParaRPr>
            </a:p>
          </p:txBody>
        </p:sp>
        <p:sp>
          <p:nvSpPr>
            <p:cNvPr id="65" name="íšḷïďê"/>
            <p:cNvSpPr/>
            <p:nvPr>
              <p:custDataLst>
                <p:tags r:id="rId7"/>
              </p:custDataLst>
            </p:nvPr>
          </p:nvSpPr>
          <p:spPr>
            <a:xfrm>
              <a:off x="2290" y="2107"/>
              <a:ext cx="1112" cy="1330"/>
            </a:xfrm>
            <a:custGeom>
              <a:avLst/>
              <a:gdLst>
                <a:gd name="connsiteX0" fmla="*/ 258823 w 506313"/>
                <a:gd name="connsiteY0" fmla="*/ 278875 h 605593"/>
                <a:gd name="connsiteX1" fmla="*/ 303122 w 506313"/>
                <a:gd name="connsiteY1" fmla="*/ 278875 h 605593"/>
                <a:gd name="connsiteX2" fmla="*/ 347513 w 506313"/>
                <a:gd name="connsiteY2" fmla="*/ 278875 h 605593"/>
                <a:gd name="connsiteX3" fmla="*/ 506313 w 506313"/>
                <a:gd name="connsiteY3" fmla="*/ 438167 h 605593"/>
                <a:gd name="connsiteX4" fmla="*/ 506313 w 506313"/>
                <a:gd name="connsiteY4" fmla="*/ 565747 h 605593"/>
                <a:gd name="connsiteX5" fmla="*/ 308339 w 506313"/>
                <a:gd name="connsiteY5" fmla="*/ 605593 h 605593"/>
                <a:gd name="connsiteX6" fmla="*/ 297265 w 506313"/>
                <a:gd name="connsiteY6" fmla="*/ 605593 h 605593"/>
                <a:gd name="connsiteX7" fmla="*/ 99291 w 506313"/>
                <a:gd name="connsiteY7" fmla="*/ 565747 h 605593"/>
                <a:gd name="connsiteX8" fmla="*/ 99291 w 506313"/>
                <a:gd name="connsiteY8" fmla="*/ 525170 h 605593"/>
                <a:gd name="connsiteX9" fmla="*/ 190910 w 506313"/>
                <a:gd name="connsiteY9" fmla="*/ 567941 h 605593"/>
                <a:gd name="connsiteX10" fmla="*/ 232280 w 506313"/>
                <a:gd name="connsiteY10" fmla="*/ 559807 h 605593"/>
                <a:gd name="connsiteX11" fmla="*/ 269898 w 506313"/>
                <a:gd name="connsiteY11" fmla="*/ 538422 h 605593"/>
                <a:gd name="connsiteX12" fmla="*/ 288386 w 506313"/>
                <a:gd name="connsiteY12" fmla="*/ 450688 h 605593"/>
                <a:gd name="connsiteX13" fmla="*/ 251501 w 506313"/>
                <a:gd name="connsiteY13" fmla="*/ 393843 h 605593"/>
                <a:gd name="connsiteX14" fmla="*/ 197500 w 506313"/>
                <a:gd name="connsiteY14" fmla="*/ 364416 h 605593"/>
                <a:gd name="connsiteX15" fmla="*/ 162079 w 506313"/>
                <a:gd name="connsiteY15" fmla="*/ 375474 h 605593"/>
                <a:gd name="connsiteX16" fmla="*/ 160614 w 506313"/>
                <a:gd name="connsiteY16" fmla="*/ 376205 h 605593"/>
                <a:gd name="connsiteX17" fmla="*/ 135536 w 506313"/>
                <a:gd name="connsiteY17" fmla="*/ 337090 h 605593"/>
                <a:gd name="connsiteX18" fmla="*/ 258823 w 506313"/>
                <a:gd name="connsiteY18" fmla="*/ 278875 h 605593"/>
                <a:gd name="connsiteX19" fmla="*/ 73299 w 506313"/>
                <a:gd name="connsiteY19" fmla="*/ 194736 h 605593"/>
                <a:gd name="connsiteX20" fmla="*/ 90425 w 506313"/>
                <a:gd name="connsiteY20" fmla="*/ 206581 h 605593"/>
                <a:gd name="connsiteX21" fmla="*/ 127401 w 506313"/>
                <a:gd name="connsiteY21" fmla="*/ 263330 h 605593"/>
                <a:gd name="connsiteX22" fmla="*/ 119255 w 506313"/>
                <a:gd name="connsiteY22" fmla="*/ 300979 h 605593"/>
                <a:gd name="connsiteX23" fmla="*/ 102232 w 506313"/>
                <a:gd name="connsiteY23" fmla="*/ 311305 h 605593"/>
                <a:gd name="connsiteX24" fmla="*/ 97839 w 506313"/>
                <a:gd name="connsiteY24" fmla="*/ 341553 h 605593"/>
                <a:gd name="connsiteX25" fmla="*/ 140671 w 506313"/>
                <a:gd name="connsiteY25" fmla="*/ 407897 h 605593"/>
                <a:gd name="connsiteX26" fmla="*/ 170233 w 506313"/>
                <a:gd name="connsiteY26" fmla="*/ 416030 h 605593"/>
                <a:gd name="connsiteX27" fmla="*/ 185701 w 506313"/>
                <a:gd name="connsiteY27" fmla="*/ 405703 h 605593"/>
                <a:gd name="connsiteX28" fmla="*/ 223408 w 506313"/>
                <a:gd name="connsiteY28" fmla="*/ 413745 h 605593"/>
                <a:gd name="connsiteX29" fmla="*/ 260291 w 506313"/>
                <a:gd name="connsiteY29" fmla="*/ 470585 h 605593"/>
                <a:gd name="connsiteX30" fmla="*/ 252238 w 506313"/>
                <a:gd name="connsiteY30" fmla="*/ 508143 h 605593"/>
                <a:gd name="connsiteX31" fmla="*/ 221211 w 506313"/>
                <a:gd name="connsiteY31" fmla="*/ 525871 h 605593"/>
                <a:gd name="connsiteX32" fmla="*/ 60131 w 506313"/>
                <a:gd name="connsiteY32" fmla="*/ 412283 h 605593"/>
                <a:gd name="connsiteX33" fmla="*/ 23248 w 506313"/>
                <a:gd name="connsiteY33" fmla="*/ 220563 h 605593"/>
                <a:gd name="connsiteX34" fmla="*/ 52810 w 506313"/>
                <a:gd name="connsiteY34" fmla="*/ 198448 h 605593"/>
                <a:gd name="connsiteX35" fmla="*/ 73299 w 506313"/>
                <a:gd name="connsiteY35" fmla="*/ 194736 h 605593"/>
                <a:gd name="connsiteX36" fmla="*/ 302449 w 506313"/>
                <a:gd name="connsiteY36" fmla="*/ 0 h 605593"/>
                <a:gd name="connsiteX37" fmla="*/ 426503 w 506313"/>
                <a:gd name="connsiteY37" fmla="*/ 123949 h 605593"/>
                <a:gd name="connsiteX38" fmla="*/ 302449 w 506313"/>
                <a:gd name="connsiteY38" fmla="*/ 247898 h 605593"/>
                <a:gd name="connsiteX39" fmla="*/ 178395 w 506313"/>
                <a:gd name="connsiteY39" fmla="*/ 123949 h 605593"/>
                <a:gd name="connsiteX40" fmla="*/ 302449 w 506313"/>
                <a:gd name="connsiteY40" fmla="*/ 0 h 60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06313" h="605593">
                  <a:moveTo>
                    <a:pt x="258823" y="278875"/>
                  </a:moveTo>
                  <a:lnTo>
                    <a:pt x="303122" y="278875"/>
                  </a:lnTo>
                  <a:lnTo>
                    <a:pt x="347513" y="278875"/>
                  </a:lnTo>
                  <a:cubicBezTo>
                    <a:pt x="434647" y="278875"/>
                    <a:pt x="506313" y="350342"/>
                    <a:pt x="506313" y="438167"/>
                  </a:cubicBezTo>
                  <a:lnTo>
                    <a:pt x="506313" y="565747"/>
                  </a:lnTo>
                  <a:cubicBezTo>
                    <a:pt x="506313" y="565747"/>
                    <a:pt x="433183" y="605593"/>
                    <a:pt x="308339" y="605593"/>
                  </a:cubicBezTo>
                  <a:lnTo>
                    <a:pt x="297265" y="605593"/>
                  </a:lnTo>
                  <a:cubicBezTo>
                    <a:pt x="159882" y="605593"/>
                    <a:pt x="99291" y="565747"/>
                    <a:pt x="99291" y="565747"/>
                  </a:cubicBezTo>
                  <a:lnTo>
                    <a:pt x="99291" y="525170"/>
                  </a:lnTo>
                  <a:cubicBezTo>
                    <a:pt x="126658" y="550942"/>
                    <a:pt x="156953" y="567941"/>
                    <a:pt x="190910" y="567941"/>
                  </a:cubicBezTo>
                  <a:cubicBezTo>
                    <a:pt x="204914" y="567941"/>
                    <a:pt x="219009" y="565747"/>
                    <a:pt x="232280" y="559807"/>
                  </a:cubicBezTo>
                  <a:cubicBezTo>
                    <a:pt x="247748" y="553958"/>
                    <a:pt x="265505" y="541438"/>
                    <a:pt x="269898" y="538422"/>
                  </a:cubicBezTo>
                  <a:cubicBezTo>
                    <a:pt x="299461" y="519230"/>
                    <a:pt x="307607" y="480206"/>
                    <a:pt x="288386" y="450688"/>
                  </a:cubicBezTo>
                  <a:lnTo>
                    <a:pt x="251501" y="393843"/>
                  </a:lnTo>
                  <a:cubicBezTo>
                    <a:pt x="239602" y="375474"/>
                    <a:pt x="219009" y="364416"/>
                    <a:pt x="197500" y="364416"/>
                  </a:cubicBezTo>
                  <a:cubicBezTo>
                    <a:pt x="184961" y="364416"/>
                    <a:pt x="173154" y="368071"/>
                    <a:pt x="162079" y="375474"/>
                  </a:cubicBezTo>
                  <a:lnTo>
                    <a:pt x="160614" y="376205"/>
                  </a:lnTo>
                  <a:lnTo>
                    <a:pt x="135536" y="337090"/>
                  </a:lnTo>
                  <a:cubicBezTo>
                    <a:pt x="165008" y="301722"/>
                    <a:pt x="209398" y="278875"/>
                    <a:pt x="258823" y="278875"/>
                  </a:cubicBezTo>
                  <a:close/>
                  <a:moveTo>
                    <a:pt x="73299" y="194736"/>
                  </a:moveTo>
                  <a:cubicBezTo>
                    <a:pt x="80129" y="196209"/>
                    <a:pt x="86398" y="200276"/>
                    <a:pt x="90425" y="206581"/>
                  </a:cubicBezTo>
                  <a:lnTo>
                    <a:pt x="127401" y="263330"/>
                  </a:lnTo>
                  <a:cubicBezTo>
                    <a:pt x="135546" y="275849"/>
                    <a:pt x="131794" y="292846"/>
                    <a:pt x="119255" y="300979"/>
                  </a:cubicBezTo>
                  <a:lnTo>
                    <a:pt x="102232" y="311305"/>
                  </a:lnTo>
                  <a:cubicBezTo>
                    <a:pt x="93446" y="317154"/>
                    <a:pt x="91158" y="331958"/>
                    <a:pt x="97839" y="341553"/>
                  </a:cubicBezTo>
                  <a:lnTo>
                    <a:pt x="140671" y="407897"/>
                  </a:lnTo>
                  <a:cubicBezTo>
                    <a:pt x="147353" y="417492"/>
                    <a:pt x="159891" y="421147"/>
                    <a:pt x="170233" y="416030"/>
                  </a:cubicBezTo>
                  <a:lnTo>
                    <a:pt x="185701" y="405703"/>
                  </a:lnTo>
                  <a:cubicBezTo>
                    <a:pt x="200527" y="395377"/>
                    <a:pt x="215995" y="402688"/>
                    <a:pt x="223408" y="413745"/>
                  </a:cubicBezTo>
                  <a:lnTo>
                    <a:pt x="260291" y="470585"/>
                  </a:lnTo>
                  <a:cubicBezTo>
                    <a:pt x="268437" y="483104"/>
                    <a:pt x="264776" y="500102"/>
                    <a:pt x="252238" y="508143"/>
                  </a:cubicBezTo>
                  <a:cubicBezTo>
                    <a:pt x="252238" y="508143"/>
                    <a:pt x="234482" y="520754"/>
                    <a:pt x="221211" y="525871"/>
                  </a:cubicBezTo>
                  <a:cubicBezTo>
                    <a:pt x="168037" y="548717"/>
                    <a:pt x="119255" y="504488"/>
                    <a:pt x="60131" y="412283"/>
                  </a:cubicBezTo>
                  <a:cubicBezTo>
                    <a:pt x="367" y="320901"/>
                    <a:pt x="-20317" y="261867"/>
                    <a:pt x="23248" y="220563"/>
                  </a:cubicBezTo>
                  <a:cubicBezTo>
                    <a:pt x="33590" y="210236"/>
                    <a:pt x="52810" y="198448"/>
                    <a:pt x="52810" y="198448"/>
                  </a:cubicBezTo>
                  <a:cubicBezTo>
                    <a:pt x="59079" y="194382"/>
                    <a:pt x="66469" y="193262"/>
                    <a:pt x="73299" y="194736"/>
                  </a:cubicBezTo>
                  <a:close/>
                  <a:moveTo>
                    <a:pt x="302449" y="0"/>
                  </a:moveTo>
                  <a:cubicBezTo>
                    <a:pt x="370962" y="0"/>
                    <a:pt x="426503" y="55494"/>
                    <a:pt x="426503" y="123949"/>
                  </a:cubicBezTo>
                  <a:cubicBezTo>
                    <a:pt x="426503" y="192404"/>
                    <a:pt x="370962" y="247898"/>
                    <a:pt x="302449" y="247898"/>
                  </a:cubicBezTo>
                  <a:cubicBezTo>
                    <a:pt x="233936" y="247898"/>
                    <a:pt x="178395" y="192404"/>
                    <a:pt x="178395" y="123949"/>
                  </a:cubicBezTo>
                  <a:cubicBezTo>
                    <a:pt x="178395" y="55494"/>
                    <a:pt x="233936" y="0"/>
                    <a:pt x="302449" y="0"/>
                  </a:cubicBezTo>
                  <a:close/>
                </a:path>
              </a:pathLst>
            </a:custGeom>
            <a:solidFill>
              <a:schemeClr val="lt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8580" tIns="64290" rIns="128580" bIns="6429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1265" b="1">
                <a:solidFill>
                  <a:schemeClr val="dk1"/>
                </a:solidFill>
                <a:latin typeface="微软雅黑" panose="020B0503020204020204" pitchFamily="34" charset="-122"/>
                <a:ea typeface="微软雅黑" panose="020B0503020204020204" pitchFamily="34" charset="-122"/>
              </a:endParaRPr>
            </a:p>
          </p:txBody>
        </p:sp>
        <p:sp>
          <p:nvSpPr>
            <p:cNvPr id="8" name="ïṩ1íḋè"/>
            <p:cNvSpPr/>
            <p:nvPr>
              <p:custDataLst>
                <p:tags r:id="rId8"/>
              </p:custDataLst>
            </p:nvPr>
          </p:nvSpPr>
          <p:spPr>
            <a:xfrm>
              <a:off x="2283" y="4702"/>
              <a:ext cx="1127" cy="1091"/>
            </a:xfrm>
            <a:prstGeom prst="rect">
              <a:avLst/>
            </a:prstGeom>
            <a:solidFill>
              <a:schemeClr val="lt1"/>
            </a:solidFill>
            <a:ln w="19050">
              <a:solidFill>
                <a:srgbClr val="FF910F"/>
              </a:solidFill>
            </a:ln>
          </p:spPr>
          <p:txBody>
            <a:bodyPr wrap="square" lIns="128580" tIns="64290" rIns="128580" bIns="64290">
              <a:noAutofit/>
            </a:bodyPr>
            <a:lstStyle/>
            <a:p>
              <a:pPr algn="ctr" defTabSz="914400"/>
              <a:r>
                <a:rPr lang="en-US" altLang="zh-CN" sz="3935" b="1" dirty="0">
                  <a:solidFill>
                    <a:srgbClr val="FF910F"/>
                  </a:solidFill>
                  <a:latin typeface="微软雅黑" panose="020B0503020204020204" pitchFamily="34" charset="-122"/>
                  <a:ea typeface="微软雅黑" panose="020B0503020204020204" pitchFamily="34" charset="-122"/>
                </a:rPr>
                <a:t>01</a:t>
              </a:r>
              <a:endParaRPr lang="en-US" altLang="zh-CN" sz="3935" b="1" dirty="0">
                <a:solidFill>
                  <a:srgbClr val="FF910F"/>
                </a:solidFill>
                <a:latin typeface="微软雅黑" panose="020B0503020204020204" pitchFamily="34" charset="-122"/>
                <a:ea typeface="微软雅黑" panose="020B0503020204020204" pitchFamily="34" charset="-122"/>
              </a:endParaRPr>
            </a:p>
          </p:txBody>
        </p:sp>
        <p:cxnSp>
          <p:nvCxnSpPr>
            <p:cNvPr id="14" name="直接箭头连接符 13"/>
            <p:cNvCxnSpPr>
              <a:stCxn id="5" idx="4"/>
              <a:endCxn id="8" idx="0"/>
            </p:cNvCxnSpPr>
            <p:nvPr>
              <p:custDataLst>
                <p:tags r:id="rId9"/>
              </p:custDataLst>
            </p:nvPr>
          </p:nvCxnSpPr>
          <p:spPr>
            <a:xfrm flipH="1">
              <a:off x="2846" y="4227"/>
              <a:ext cx="0" cy="475"/>
            </a:xfrm>
            <a:prstGeom prst="straightConnector1">
              <a:avLst/>
            </a:prstGeom>
            <a:ln w="3175" cap="rnd">
              <a:solidFill>
                <a:schemeClr val="lt1">
                  <a:lumMod val="75000"/>
                </a:schemeClr>
              </a:solidFill>
              <a:round/>
              <a:tailEnd type="oval"/>
            </a:ln>
          </p:spPr>
          <p:style>
            <a:lnRef idx="1">
              <a:schemeClr val="accent1"/>
            </a:lnRef>
            <a:fillRef idx="0">
              <a:schemeClr val="accent1"/>
            </a:fillRef>
            <a:effectRef idx="0">
              <a:schemeClr val="accent1"/>
            </a:effectRef>
            <a:fontRef idx="minor">
              <a:schemeClr val="tx1"/>
            </a:fontRef>
          </p:style>
        </p:cxnSp>
        <p:sp>
          <p:nvSpPr>
            <p:cNvPr id="45" name="íṧlïḓé"/>
            <p:cNvSpPr txBox="1"/>
            <p:nvPr>
              <p:custDataLst>
                <p:tags r:id="rId10"/>
              </p:custDataLst>
            </p:nvPr>
          </p:nvSpPr>
          <p:spPr>
            <a:xfrm flipH="1">
              <a:off x="4361" y="6357"/>
              <a:ext cx="2775" cy="843"/>
            </a:xfrm>
            <a:prstGeom prst="rect">
              <a:avLst/>
            </a:prstGeom>
            <a:noFill/>
          </p:spPr>
          <p:txBody>
            <a:bodyPr wrap="square" lIns="128580" tIns="64290" rIns="128580" bIns="6429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en-US" altLang="zh-CN" sz="1900" dirty="0">
                  <a:solidFill>
                    <a:schemeClr val="lt1"/>
                  </a:solidFill>
                  <a:latin typeface="Times New Roman" panose="02020603050405020304" charset="0"/>
                  <a:ea typeface="微软雅黑" panose="020B0503020204020204" pitchFamily="34" charset="-122"/>
                </a:rPr>
                <a:t>当事人和群众没有受到教育不放过</a:t>
              </a:r>
              <a:endParaRPr lang="en-US" altLang="zh-CN" sz="1900" dirty="0">
                <a:solidFill>
                  <a:schemeClr val="lt1"/>
                </a:solidFill>
                <a:latin typeface="Times New Roman" panose="02020603050405020304" charset="0"/>
                <a:ea typeface="微软雅黑" panose="020B0503020204020204" pitchFamily="34" charset="-122"/>
              </a:endParaRPr>
            </a:p>
          </p:txBody>
        </p:sp>
        <p:sp>
          <p:nvSpPr>
            <p:cNvPr id="46" name="íŝľíḋê"/>
            <p:cNvSpPr/>
            <p:nvPr>
              <p:custDataLst>
                <p:tags r:id="rId11"/>
              </p:custDataLst>
            </p:nvPr>
          </p:nvSpPr>
          <p:spPr>
            <a:xfrm flipH="1">
              <a:off x="4361" y="5889"/>
              <a:ext cx="2775" cy="528"/>
            </a:xfrm>
            <a:prstGeom prst="rect">
              <a:avLst/>
            </a:prstGeom>
          </p:spPr>
          <p:txBody>
            <a:bodyPr wrap="square" lIns="128580" tIns="64290" rIns="128580" bIns="6429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1685" b="1" dirty="0">
                  <a:solidFill>
                    <a:schemeClr val="lt1"/>
                  </a:solidFill>
                  <a:latin typeface="Times New Roman" panose="02020603050405020304" charset="0"/>
                  <a:ea typeface="微软雅黑" panose="020B0503020204020204" pitchFamily="34" charset="-122"/>
                </a:rPr>
                <a:t>经济建设</a:t>
              </a:r>
              <a:endParaRPr lang="en-US" altLang="zh-CN" sz="1685" b="1" dirty="0">
                <a:solidFill>
                  <a:schemeClr val="lt1"/>
                </a:solidFill>
                <a:latin typeface="Times New Roman" panose="02020603050405020304" charset="0"/>
                <a:ea typeface="微软雅黑" panose="020B0503020204020204" pitchFamily="34" charset="-122"/>
              </a:endParaRPr>
            </a:p>
          </p:txBody>
        </p:sp>
        <p:sp>
          <p:nvSpPr>
            <p:cNvPr id="43" name="işľïdè"/>
            <p:cNvSpPr/>
            <p:nvPr>
              <p:custDataLst>
                <p:tags r:id="rId12"/>
              </p:custDataLst>
            </p:nvPr>
          </p:nvSpPr>
          <p:spPr>
            <a:xfrm>
              <a:off x="4294" y="1317"/>
              <a:ext cx="2910" cy="2910"/>
            </a:xfrm>
            <a:prstGeom prst="ellipse">
              <a:avLst/>
            </a:prstGeom>
            <a:solidFill>
              <a:schemeClr val="accent3"/>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0" tIns="64290" rIns="128580" bIns="64290" numCol="1" spcCol="0" rtlCol="0" fromWordArt="0" anchor="ctr" anchorCtr="0" forceAA="0" compatLnSpc="1">
              <a:normAutofit/>
            </a:bodyPr>
            <a:lstStyle/>
            <a:p>
              <a:pPr algn="ctr" defTabSz="914400"/>
              <a:endParaRPr lang="zh-CN" altLang="en-US" sz="1265" b="1">
                <a:solidFill>
                  <a:schemeClr val="dk1"/>
                </a:solidFill>
                <a:latin typeface="微软雅黑" panose="020B0503020204020204" pitchFamily="34" charset="-122"/>
                <a:ea typeface="微软雅黑" panose="020B0503020204020204" pitchFamily="34" charset="-122"/>
              </a:endParaRPr>
            </a:p>
          </p:txBody>
        </p:sp>
        <p:sp>
          <p:nvSpPr>
            <p:cNvPr id="66" name="íŝḷïḓé"/>
            <p:cNvSpPr/>
            <p:nvPr>
              <p:custDataLst>
                <p:tags r:id="rId13"/>
              </p:custDataLst>
            </p:nvPr>
          </p:nvSpPr>
          <p:spPr>
            <a:xfrm>
              <a:off x="5158" y="2179"/>
              <a:ext cx="1182" cy="1185"/>
            </a:xfrm>
            <a:custGeom>
              <a:avLst/>
              <a:gdLst>
                <a:gd name="connsiteX0" fmla="*/ 283655 w 606580"/>
                <a:gd name="connsiteY0" fmla="*/ 180789 h 608133"/>
                <a:gd name="connsiteX1" fmla="*/ 463969 w 606580"/>
                <a:gd name="connsiteY1" fmla="*/ 329895 h 608133"/>
                <a:gd name="connsiteX2" fmla="*/ 467288 w 606580"/>
                <a:gd name="connsiteY2" fmla="*/ 329803 h 608133"/>
                <a:gd name="connsiteX3" fmla="*/ 606580 w 606580"/>
                <a:gd name="connsiteY3" fmla="*/ 468968 h 608133"/>
                <a:gd name="connsiteX4" fmla="*/ 467288 w 606580"/>
                <a:gd name="connsiteY4" fmla="*/ 608133 h 608133"/>
                <a:gd name="connsiteX5" fmla="*/ 92278 w 606580"/>
                <a:gd name="connsiteY5" fmla="*/ 608133 h 608133"/>
                <a:gd name="connsiteX6" fmla="*/ 0 w 606580"/>
                <a:gd name="connsiteY6" fmla="*/ 508177 h 608133"/>
                <a:gd name="connsiteX7" fmla="*/ 100113 w 606580"/>
                <a:gd name="connsiteY7" fmla="*/ 408221 h 608133"/>
                <a:gd name="connsiteX8" fmla="*/ 105829 w 606580"/>
                <a:gd name="connsiteY8" fmla="*/ 408774 h 608133"/>
                <a:gd name="connsiteX9" fmla="*/ 100113 w 606580"/>
                <a:gd name="connsiteY9" fmla="*/ 364042 h 608133"/>
                <a:gd name="connsiteX10" fmla="*/ 283655 w 606580"/>
                <a:gd name="connsiteY10" fmla="*/ 180789 h 608133"/>
                <a:gd name="connsiteX11" fmla="*/ 399230 w 606580"/>
                <a:gd name="connsiteY11" fmla="*/ 97945 h 608133"/>
                <a:gd name="connsiteX12" fmla="*/ 506377 w 606580"/>
                <a:gd name="connsiteY12" fmla="*/ 204910 h 608133"/>
                <a:gd name="connsiteX13" fmla="*/ 476133 w 606580"/>
                <a:gd name="connsiteY13" fmla="*/ 235195 h 608133"/>
                <a:gd name="connsiteX14" fmla="*/ 445888 w 606580"/>
                <a:gd name="connsiteY14" fmla="*/ 204910 h 608133"/>
                <a:gd name="connsiteX15" fmla="*/ 399230 w 606580"/>
                <a:gd name="connsiteY15" fmla="*/ 158424 h 608133"/>
                <a:gd name="connsiteX16" fmla="*/ 368986 w 606580"/>
                <a:gd name="connsiteY16" fmla="*/ 128230 h 608133"/>
                <a:gd name="connsiteX17" fmla="*/ 399230 w 606580"/>
                <a:gd name="connsiteY17" fmla="*/ 97945 h 608133"/>
                <a:gd name="connsiteX18" fmla="*/ 403459 w 606580"/>
                <a:gd name="connsiteY18" fmla="*/ 0 h 608133"/>
                <a:gd name="connsiteX19" fmla="*/ 403552 w 606580"/>
                <a:gd name="connsiteY19" fmla="*/ 0 h 608133"/>
                <a:gd name="connsiteX20" fmla="*/ 604533 w 606580"/>
                <a:gd name="connsiteY20" fmla="*/ 200633 h 608133"/>
                <a:gd name="connsiteX21" fmla="*/ 574294 w 606580"/>
                <a:gd name="connsiteY21" fmla="*/ 230820 h 608133"/>
                <a:gd name="connsiteX22" fmla="*/ 574201 w 606580"/>
                <a:gd name="connsiteY22" fmla="*/ 230820 h 608133"/>
                <a:gd name="connsiteX23" fmla="*/ 543962 w 606580"/>
                <a:gd name="connsiteY23" fmla="*/ 200633 h 608133"/>
                <a:gd name="connsiteX24" fmla="*/ 403552 w 606580"/>
                <a:gd name="connsiteY24" fmla="*/ 60466 h 608133"/>
                <a:gd name="connsiteX25" fmla="*/ 403459 w 606580"/>
                <a:gd name="connsiteY25" fmla="*/ 60466 h 608133"/>
                <a:gd name="connsiteX26" fmla="*/ 373220 w 606580"/>
                <a:gd name="connsiteY26" fmla="*/ 30187 h 608133"/>
                <a:gd name="connsiteX27" fmla="*/ 403459 w 606580"/>
                <a:gd name="connsiteY27" fmla="*/ 0 h 60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6580" h="608133">
                  <a:moveTo>
                    <a:pt x="283655" y="180789"/>
                  </a:moveTo>
                  <a:cubicBezTo>
                    <a:pt x="373351" y="180789"/>
                    <a:pt x="447929" y="245034"/>
                    <a:pt x="463969" y="329895"/>
                  </a:cubicBezTo>
                  <a:cubicBezTo>
                    <a:pt x="465075" y="329895"/>
                    <a:pt x="466089" y="329803"/>
                    <a:pt x="467288" y="329803"/>
                  </a:cubicBezTo>
                  <a:cubicBezTo>
                    <a:pt x="544263" y="329803"/>
                    <a:pt x="606580" y="392022"/>
                    <a:pt x="606580" y="468968"/>
                  </a:cubicBezTo>
                  <a:cubicBezTo>
                    <a:pt x="606580" y="545730"/>
                    <a:pt x="544263" y="608133"/>
                    <a:pt x="467288" y="608133"/>
                  </a:cubicBezTo>
                  <a:lnTo>
                    <a:pt x="92278" y="608133"/>
                  </a:lnTo>
                  <a:cubicBezTo>
                    <a:pt x="40101" y="604636"/>
                    <a:pt x="0" y="561101"/>
                    <a:pt x="0" y="508177"/>
                  </a:cubicBezTo>
                  <a:cubicBezTo>
                    <a:pt x="0" y="452953"/>
                    <a:pt x="44802" y="408221"/>
                    <a:pt x="100113" y="408221"/>
                  </a:cubicBezTo>
                  <a:cubicBezTo>
                    <a:pt x="102049" y="408221"/>
                    <a:pt x="103893" y="408589"/>
                    <a:pt x="105829" y="408774"/>
                  </a:cubicBezTo>
                  <a:cubicBezTo>
                    <a:pt x="102234" y="394415"/>
                    <a:pt x="100113" y="379505"/>
                    <a:pt x="100113" y="364042"/>
                  </a:cubicBezTo>
                  <a:cubicBezTo>
                    <a:pt x="100113" y="262797"/>
                    <a:pt x="182251" y="180789"/>
                    <a:pt x="283655" y="180789"/>
                  </a:cubicBezTo>
                  <a:close/>
                  <a:moveTo>
                    <a:pt x="399230" y="97945"/>
                  </a:moveTo>
                  <a:cubicBezTo>
                    <a:pt x="458336" y="97945"/>
                    <a:pt x="506377" y="145997"/>
                    <a:pt x="506377" y="204910"/>
                  </a:cubicBezTo>
                  <a:cubicBezTo>
                    <a:pt x="506377" y="221664"/>
                    <a:pt x="492822" y="235195"/>
                    <a:pt x="476133" y="235195"/>
                  </a:cubicBezTo>
                  <a:cubicBezTo>
                    <a:pt x="459443" y="235195"/>
                    <a:pt x="445888" y="221664"/>
                    <a:pt x="445888" y="204910"/>
                  </a:cubicBezTo>
                  <a:cubicBezTo>
                    <a:pt x="445888" y="179227"/>
                    <a:pt x="424957" y="158424"/>
                    <a:pt x="399230" y="158424"/>
                  </a:cubicBezTo>
                  <a:cubicBezTo>
                    <a:pt x="382541" y="158424"/>
                    <a:pt x="368986" y="144892"/>
                    <a:pt x="368986" y="128230"/>
                  </a:cubicBezTo>
                  <a:cubicBezTo>
                    <a:pt x="368986" y="111477"/>
                    <a:pt x="382541" y="97945"/>
                    <a:pt x="399230" y="97945"/>
                  </a:cubicBezTo>
                  <a:close/>
                  <a:moveTo>
                    <a:pt x="403459" y="0"/>
                  </a:moveTo>
                  <a:lnTo>
                    <a:pt x="403552" y="0"/>
                  </a:lnTo>
                  <a:cubicBezTo>
                    <a:pt x="514276" y="0"/>
                    <a:pt x="604441" y="90009"/>
                    <a:pt x="604533" y="200633"/>
                  </a:cubicBezTo>
                  <a:cubicBezTo>
                    <a:pt x="604533" y="217291"/>
                    <a:pt x="590981" y="230820"/>
                    <a:pt x="574294" y="230820"/>
                  </a:cubicBezTo>
                  <a:lnTo>
                    <a:pt x="574201" y="230820"/>
                  </a:lnTo>
                  <a:cubicBezTo>
                    <a:pt x="557514" y="230820"/>
                    <a:pt x="543962" y="217291"/>
                    <a:pt x="543962" y="200633"/>
                  </a:cubicBezTo>
                  <a:cubicBezTo>
                    <a:pt x="543962" y="123325"/>
                    <a:pt x="480902" y="60466"/>
                    <a:pt x="403552" y="60466"/>
                  </a:cubicBezTo>
                  <a:lnTo>
                    <a:pt x="403459" y="60466"/>
                  </a:lnTo>
                  <a:cubicBezTo>
                    <a:pt x="386772" y="60466"/>
                    <a:pt x="373220" y="46937"/>
                    <a:pt x="373220" y="30187"/>
                  </a:cubicBezTo>
                  <a:cubicBezTo>
                    <a:pt x="373220" y="13529"/>
                    <a:pt x="386772" y="0"/>
                    <a:pt x="403459" y="0"/>
                  </a:cubicBezTo>
                  <a:close/>
                </a:path>
              </a:pathLst>
            </a:custGeom>
            <a:solidFill>
              <a:schemeClr val="lt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8580" tIns="64290" rIns="128580" bIns="6429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1265" b="1">
                <a:solidFill>
                  <a:schemeClr val="dk1"/>
                </a:solidFill>
                <a:latin typeface="微软雅黑" panose="020B0503020204020204" pitchFamily="34" charset="-122"/>
                <a:ea typeface="微软雅黑" panose="020B0503020204020204" pitchFamily="34" charset="-122"/>
              </a:endParaRPr>
            </a:p>
          </p:txBody>
        </p:sp>
        <p:sp>
          <p:nvSpPr>
            <p:cNvPr id="41" name="íṧlïḍè"/>
            <p:cNvSpPr/>
            <p:nvPr>
              <p:custDataLst>
                <p:tags r:id="rId14"/>
              </p:custDataLst>
            </p:nvPr>
          </p:nvSpPr>
          <p:spPr>
            <a:xfrm>
              <a:off x="5185" y="4702"/>
              <a:ext cx="1127" cy="1091"/>
            </a:xfrm>
            <a:prstGeom prst="rect">
              <a:avLst/>
            </a:prstGeom>
            <a:solidFill>
              <a:schemeClr val="lt1"/>
            </a:solidFill>
            <a:ln w="19050">
              <a:solidFill>
                <a:srgbClr val="FA1E0E"/>
              </a:solidFill>
            </a:ln>
          </p:spPr>
          <p:txBody>
            <a:bodyPr wrap="square" lIns="128580" tIns="64290" rIns="128580" bIns="64290">
              <a:noAutofit/>
            </a:bodyPr>
            <a:lstStyle/>
            <a:p>
              <a:pPr algn="ctr" defTabSz="914400"/>
              <a:r>
                <a:rPr lang="en-US" altLang="zh-CN" sz="3935" b="1" dirty="0">
                  <a:solidFill>
                    <a:srgbClr val="FA1E0E"/>
                  </a:solidFill>
                  <a:latin typeface="微软雅黑" panose="020B0503020204020204" pitchFamily="34" charset="-122"/>
                  <a:ea typeface="微软雅黑" panose="020B0503020204020204" pitchFamily="34" charset="-122"/>
                </a:rPr>
                <a:t>02</a:t>
              </a:r>
              <a:endParaRPr lang="en-US" altLang="zh-CN" sz="3935" b="1" dirty="0">
                <a:solidFill>
                  <a:srgbClr val="FA1E0E"/>
                </a:solidFill>
                <a:latin typeface="微软雅黑" panose="020B0503020204020204" pitchFamily="34" charset="-122"/>
                <a:ea typeface="微软雅黑" panose="020B0503020204020204" pitchFamily="34" charset="-122"/>
              </a:endParaRPr>
            </a:p>
          </p:txBody>
        </p:sp>
        <p:cxnSp>
          <p:nvCxnSpPr>
            <p:cNvPr id="42" name="直接箭头连接符 41"/>
            <p:cNvCxnSpPr>
              <a:stCxn id="43" idx="4"/>
              <a:endCxn id="41" idx="0"/>
            </p:cNvCxnSpPr>
            <p:nvPr>
              <p:custDataLst>
                <p:tags r:id="rId15"/>
              </p:custDataLst>
            </p:nvPr>
          </p:nvCxnSpPr>
          <p:spPr>
            <a:xfrm flipH="1">
              <a:off x="5749" y="4227"/>
              <a:ext cx="0" cy="475"/>
            </a:xfrm>
            <a:prstGeom prst="straightConnector1">
              <a:avLst/>
            </a:prstGeom>
            <a:ln w="3175" cap="rnd">
              <a:solidFill>
                <a:schemeClr val="lt1">
                  <a:lumMod val="75000"/>
                </a:schemeClr>
              </a:solidFill>
              <a:round/>
              <a:tailEnd type="oval"/>
            </a:ln>
          </p:spPr>
          <p:style>
            <a:lnRef idx="1">
              <a:schemeClr val="accent1"/>
            </a:lnRef>
            <a:fillRef idx="0">
              <a:schemeClr val="accent1"/>
            </a:fillRef>
            <a:effectRef idx="0">
              <a:schemeClr val="accent1"/>
            </a:effectRef>
            <a:fontRef idx="minor">
              <a:schemeClr val="tx1"/>
            </a:fontRef>
          </p:style>
        </p:cxnSp>
        <p:sp>
          <p:nvSpPr>
            <p:cNvPr id="54" name="îṣļîḓe"/>
            <p:cNvSpPr txBox="1"/>
            <p:nvPr>
              <p:custDataLst>
                <p:tags r:id="rId16"/>
              </p:custDataLst>
            </p:nvPr>
          </p:nvSpPr>
          <p:spPr>
            <a:xfrm flipH="1">
              <a:off x="7264" y="6357"/>
              <a:ext cx="2775" cy="843"/>
            </a:xfrm>
            <a:prstGeom prst="rect">
              <a:avLst/>
            </a:prstGeom>
            <a:noFill/>
          </p:spPr>
          <p:txBody>
            <a:bodyPr wrap="square" lIns="128580" tIns="64290" rIns="128580" bIns="6429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en-US" altLang="zh-CN" sz="1900" dirty="0">
                  <a:solidFill>
                    <a:schemeClr val="lt1"/>
                  </a:solidFill>
                  <a:latin typeface="Times New Roman" panose="02020603050405020304" charset="0"/>
                  <a:ea typeface="微软雅黑" panose="020B0503020204020204" pitchFamily="34" charset="-122"/>
                </a:rPr>
                <a:t>事故责任人</a:t>
              </a:r>
              <a:endParaRPr lang="en-US" altLang="zh-CN" sz="1900" dirty="0">
                <a:solidFill>
                  <a:schemeClr val="lt1"/>
                </a:solidFill>
                <a:latin typeface="Times New Roman" panose="02020603050405020304" charset="0"/>
                <a:ea typeface="微软雅黑" panose="020B0503020204020204" pitchFamily="34" charset="-122"/>
              </a:endParaRPr>
            </a:p>
            <a:p>
              <a:pPr algn="ctr">
                <a:lnSpc>
                  <a:spcPct val="120000"/>
                </a:lnSpc>
              </a:pPr>
              <a:r>
                <a:rPr lang="en-US" altLang="zh-CN" sz="1900" dirty="0">
                  <a:solidFill>
                    <a:schemeClr val="lt1"/>
                  </a:solidFill>
                  <a:latin typeface="Times New Roman" panose="02020603050405020304" charset="0"/>
                  <a:ea typeface="微软雅黑" panose="020B0503020204020204" pitchFamily="34" charset="-122"/>
                </a:rPr>
                <a:t>未受到处理不放过</a:t>
              </a:r>
              <a:endParaRPr lang="en-US" altLang="zh-CN" sz="1900" dirty="0">
                <a:solidFill>
                  <a:schemeClr val="lt1"/>
                </a:solidFill>
                <a:latin typeface="Times New Roman" panose="02020603050405020304" charset="0"/>
                <a:ea typeface="微软雅黑" panose="020B0503020204020204" pitchFamily="34" charset="-122"/>
              </a:endParaRPr>
            </a:p>
          </p:txBody>
        </p:sp>
        <p:sp>
          <p:nvSpPr>
            <p:cNvPr id="55" name="íṥḷïḋe"/>
            <p:cNvSpPr/>
            <p:nvPr>
              <p:custDataLst>
                <p:tags r:id="rId17"/>
              </p:custDataLst>
            </p:nvPr>
          </p:nvSpPr>
          <p:spPr>
            <a:xfrm flipH="1">
              <a:off x="7264" y="5889"/>
              <a:ext cx="2775" cy="528"/>
            </a:xfrm>
            <a:prstGeom prst="rect">
              <a:avLst/>
            </a:prstGeom>
          </p:spPr>
          <p:txBody>
            <a:bodyPr wrap="square" lIns="128580" tIns="64290" rIns="128580" bIns="6429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1685" b="1" dirty="0">
                  <a:solidFill>
                    <a:schemeClr val="lt1"/>
                  </a:solidFill>
                  <a:latin typeface="Times New Roman" panose="02020603050405020304" charset="0"/>
                  <a:ea typeface="微软雅黑" panose="020B0503020204020204" pitchFamily="34" charset="-122"/>
                </a:rPr>
                <a:t>深化改革</a:t>
              </a:r>
              <a:endParaRPr lang="en-US" altLang="zh-CN" sz="1685" b="1" dirty="0">
                <a:solidFill>
                  <a:schemeClr val="lt1"/>
                </a:solidFill>
                <a:latin typeface="Times New Roman" panose="02020603050405020304" charset="0"/>
                <a:ea typeface="微软雅黑" panose="020B0503020204020204" pitchFamily="34" charset="-122"/>
              </a:endParaRPr>
            </a:p>
          </p:txBody>
        </p:sp>
        <p:sp>
          <p:nvSpPr>
            <p:cNvPr id="52" name="ïšļïḑê"/>
            <p:cNvSpPr/>
            <p:nvPr>
              <p:custDataLst>
                <p:tags r:id="rId18"/>
              </p:custDataLst>
            </p:nvPr>
          </p:nvSpPr>
          <p:spPr>
            <a:xfrm>
              <a:off x="7196" y="1317"/>
              <a:ext cx="2910" cy="2910"/>
            </a:xfrm>
            <a:prstGeom prst="ellipse">
              <a:avLst/>
            </a:prstGeom>
            <a:gradFill>
              <a:gsLst>
                <a:gs pos="0">
                  <a:srgbClr val="007BD3"/>
                </a:gs>
                <a:gs pos="100000">
                  <a:srgbClr val="034373"/>
                </a:gs>
              </a:gsLst>
              <a:path path="shape">
                <a:fillToRect l="50000" t="50000" r="50000" b="50000"/>
              </a:path>
              <a:tileRect/>
            </a:gra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0" tIns="64290" rIns="128580" bIns="64290" numCol="1" spcCol="0" rtlCol="0" fromWordArt="0" anchor="ctr" anchorCtr="0" forceAA="0" compatLnSpc="1">
              <a:normAutofit/>
            </a:bodyPr>
            <a:lstStyle/>
            <a:p>
              <a:pPr algn="ctr" defTabSz="914400"/>
              <a:endParaRPr lang="zh-CN" altLang="en-US" sz="1265" b="1">
                <a:solidFill>
                  <a:schemeClr val="dk1"/>
                </a:solidFill>
                <a:latin typeface="微软雅黑" panose="020B0503020204020204" pitchFamily="34" charset="-122"/>
                <a:ea typeface="微软雅黑" panose="020B0503020204020204" pitchFamily="34" charset="-122"/>
              </a:endParaRPr>
            </a:p>
          </p:txBody>
        </p:sp>
        <p:sp>
          <p:nvSpPr>
            <p:cNvPr id="67" name="íSlîďè"/>
            <p:cNvSpPr/>
            <p:nvPr>
              <p:custDataLst>
                <p:tags r:id="rId19"/>
              </p:custDataLst>
            </p:nvPr>
          </p:nvSpPr>
          <p:spPr>
            <a:xfrm>
              <a:off x="8059" y="2179"/>
              <a:ext cx="1185" cy="1185"/>
            </a:xfrm>
            <a:custGeom>
              <a:avLst/>
              <a:gdLst>
                <a:gd name="T0" fmla="*/ 5776 w 6302"/>
                <a:gd name="T1" fmla="*/ 4472 h 6310"/>
                <a:gd name="T2" fmla="*/ 5270 w 6302"/>
                <a:gd name="T3" fmla="*/ 4866 h 6310"/>
                <a:gd name="T4" fmla="*/ 4858 w 6302"/>
                <a:gd name="T5" fmla="*/ 4866 h 6310"/>
                <a:gd name="T6" fmla="*/ 4858 w 6302"/>
                <a:gd name="T7" fmla="*/ 3708 h 6310"/>
                <a:gd name="T8" fmla="*/ 5776 w 6302"/>
                <a:gd name="T9" fmla="*/ 2634 h 6310"/>
                <a:gd name="T10" fmla="*/ 5050 w 6302"/>
                <a:gd name="T11" fmla="*/ 1594 h 6310"/>
                <a:gd name="T12" fmla="*/ 5094 w 6302"/>
                <a:gd name="T13" fmla="*/ 1179 h 6310"/>
                <a:gd name="T14" fmla="*/ 3822 w 6302"/>
                <a:gd name="T15" fmla="*/ 8 h 6310"/>
                <a:gd name="T16" fmla="*/ 2623 w 6302"/>
                <a:gd name="T17" fmla="*/ 780 h 6310"/>
                <a:gd name="T18" fmla="*/ 1936 w 6302"/>
                <a:gd name="T19" fmla="*/ 590 h 6310"/>
                <a:gd name="T20" fmla="*/ 1119 w 6302"/>
                <a:gd name="T21" fmla="*/ 1212 h 6310"/>
                <a:gd name="T22" fmla="*/ 1074 w 6302"/>
                <a:gd name="T23" fmla="*/ 1677 h 6310"/>
                <a:gd name="T24" fmla="*/ 525 w 6302"/>
                <a:gd name="T25" fmla="*/ 2634 h 6310"/>
                <a:gd name="T26" fmla="*/ 1444 w 6302"/>
                <a:gd name="T27" fmla="*/ 3706 h 6310"/>
                <a:gd name="T28" fmla="*/ 1444 w 6302"/>
                <a:gd name="T29" fmla="*/ 4866 h 6310"/>
                <a:gd name="T30" fmla="*/ 1032 w 6302"/>
                <a:gd name="T31" fmla="*/ 4866 h 6310"/>
                <a:gd name="T32" fmla="*/ 525 w 6302"/>
                <a:gd name="T33" fmla="*/ 4472 h 6310"/>
                <a:gd name="T34" fmla="*/ 0 w 6302"/>
                <a:gd name="T35" fmla="*/ 4997 h 6310"/>
                <a:gd name="T36" fmla="*/ 525 w 6302"/>
                <a:gd name="T37" fmla="*/ 5522 h 6310"/>
                <a:gd name="T38" fmla="*/ 1032 w 6302"/>
                <a:gd name="T39" fmla="*/ 5128 h 6310"/>
                <a:gd name="T40" fmla="*/ 1707 w 6302"/>
                <a:gd name="T41" fmla="*/ 5128 h 6310"/>
                <a:gd name="T42" fmla="*/ 1707 w 6302"/>
                <a:gd name="T43" fmla="*/ 3739 h 6310"/>
                <a:gd name="T44" fmla="*/ 1754 w 6302"/>
                <a:gd name="T45" fmla="*/ 3741 h 6310"/>
                <a:gd name="T46" fmla="*/ 2363 w 6302"/>
                <a:gd name="T47" fmla="*/ 3741 h 6310"/>
                <a:gd name="T48" fmla="*/ 2363 w 6302"/>
                <a:gd name="T49" fmla="*/ 5278 h 6310"/>
                <a:gd name="T50" fmla="*/ 1969 w 6302"/>
                <a:gd name="T51" fmla="*/ 5785 h 6310"/>
                <a:gd name="T52" fmla="*/ 2494 w 6302"/>
                <a:gd name="T53" fmla="*/ 6310 h 6310"/>
                <a:gd name="T54" fmla="*/ 3020 w 6302"/>
                <a:gd name="T55" fmla="*/ 5785 h 6310"/>
                <a:gd name="T56" fmla="*/ 2626 w 6302"/>
                <a:gd name="T57" fmla="*/ 5278 h 6310"/>
                <a:gd name="T58" fmla="*/ 2626 w 6302"/>
                <a:gd name="T59" fmla="*/ 3741 h 6310"/>
                <a:gd name="T60" fmla="*/ 3676 w 6302"/>
                <a:gd name="T61" fmla="*/ 3741 h 6310"/>
                <a:gd name="T62" fmla="*/ 3676 w 6302"/>
                <a:gd name="T63" fmla="*/ 5278 h 6310"/>
                <a:gd name="T64" fmla="*/ 3282 w 6302"/>
                <a:gd name="T65" fmla="*/ 5785 h 6310"/>
                <a:gd name="T66" fmla="*/ 3807 w 6302"/>
                <a:gd name="T67" fmla="*/ 6310 h 6310"/>
                <a:gd name="T68" fmla="*/ 4332 w 6302"/>
                <a:gd name="T69" fmla="*/ 5785 h 6310"/>
                <a:gd name="T70" fmla="*/ 3939 w 6302"/>
                <a:gd name="T71" fmla="*/ 5278 h 6310"/>
                <a:gd name="T72" fmla="*/ 3939 w 6302"/>
                <a:gd name="T73" fmla="*/ 3741 h 6310"/>
                <a:gd name="T74" fmla="*/ 4548 w 6302"/>
                <a:gd name="T75" fmla="*/ 3741 h 6310"/>
                <a:gd name="T76" fmla="*/ 4595 w 6302"/>
                <a:gd name="T77" fmla="*/ 3739 h 6310"/>
                <a:gd name="T78" fmla="*/ 4595 w 6302"/>
                <a:gd name="T79" fmla="*/ 5128 h 6310"/>
                <a:gd name="T80" fmla="*/ 5270 w 6302"/>
                <a:gd name="T81" fmla="*/ 5128 h 6310"/>
                <a:gd name="T82" fmla="*/ 5777 w 6302"/>
                <a:gd name="T83" fmla="*/ 5522 h 6310"/>
                <a:gd name="T84" fmla="*/ 6302 w 6302"/>
                <a:gd name="T85" fmla="*/ 4997 h 6310"/>
                <a:gd name="T86" fmla="*/ 5776 w 6302"/>
                <a:gd name="T87" fmla="*/ 4472 h 6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02" h="6310">
                  <a:moveTo>
                    <a:pt x="5776" y="4472"/>
                  </a:moveTo>
                  <a:cubicBezTo>
                    <a:pt x="5532" y="4472"/>
                    <a:pt x="5329" y="4640"/>
                    <a:pt x="5270" y="4866"/>
                  </a:cubicBezTo>
                  <a:lnTo>
                    <a:pt x="4858" y="4866"/>
                  </a:lnTo>
                  <a:lnTo>
                    <a:pt x="4858" y="3708"/>
                  </a:lnTo>
                  <a:cubicBezTo>
                    <a:pt x="5405" y="3593"/>
                    <a:pt x="5776" y="3177"/>
                    <a:pt x="5776" y="2634"/>
                  </a:cubicBezTo>
                  <a:cubicBezTo>
                    <a:pt x="5776" y="2166"/>
                    <a:pt x="5478" y="1752"/>
                    <a:pt x="5050" y="1594"/>
                  </a:cubicBezTo>
                  <a:cubicBezTo>
                    <a:pt x="5089" y="1464"/>
                    <a:pt x="5103" y="1329"/>
                    <a:pt x="5094" y="1179"/>
                  </a:cubicBezTo>
                  <a:cubicBezTo>
                    <a:pt x="5054" y="539"/>
                    <a:pt x="4483" y="13"/>
                    <a:pt x="3822" y="8"/>
                  </a:cubicBezTo>
                  <a:cubicBezTo>
                    <a:pt x="3289" y="0"/>
                    <a:pt x="2820" y="318"/>
                    <a:pt x="2623" y="780"/>
                  </a:cubicBezTo>
                  <a:cubicBezTo>
                    <a:pt x="2430" y="636"/>
                    <a:pt x="2185" y="566"/>
                    <a:pt x="1936" y="590"/>
                  </a:cubicBezTo>
                  <a:cubicBezTo>
                    <a:pt x="1578" y="624"/>
                    <a:pt x="1264" y="861"/>
                    <a:pt x="1119" y="1212"/>
                  </a:cubicBezTo>
                  <a:cubicBezTo>
                    <a:pt x="1049" y="1379"/>
                    <a:pt x="1058" y="1564"/>
                    <a:pt x="1074" y="1677"/>
                  </a:cubicBezTo>
                  <a:cubicBezTo>
                    <a:pt x="738" y="1874"/>
                    <a:pt x="525" y="2239"/>
                    <a:pt x="525" y="2634"/>
                  </a:cubicBezTo>
                  <a:cubicBezTo>
                    <a:pt x="525" y="3167"/>
                    <a:pt x="903" y="3589"/>
                    <a:pt x="1444" y="3706"/>
                  </a:cubicBezTo>
                  <a:lnTo>
                    <a:pt x="1444" y="4866"/>
                  </a:lnTo>
                  <a:lnTo>
                    <a:pt x="1032" y="4866"/>
                  </a:lnTo>
                  <a:cubicBezTo>
                    <a:pt x="973" y="4640"/>
                    <a:pt x="769" y="4472"/>
                    <a:pt x="525" y="4472"/>
                  </a:cubicBezTo>
                  <a:cubicBezTo>
                    <a:pt x="235" y="4472"/>
                    <a:pt x="0" y="4707"/>
                    <a:pt x="0" y="4997"/>
                  </a:cubicBezTo>
                  <a:cubicBezTo>
                    <a:pt x="0" y="5286"/>
                    <a:pt x="235" y="5522"/>
                    <a:pt x="525" y="5522"/>
                  </a:cubicBezTo>
                  <a:cubicBezTo>
                    <a:pt x="769" y="5522"/>
                    <a:pt x="973" y="5354"/>
                    <a:pt x="1032" y="5128"/>
                  </a:cubicBezTo>
                  <a:lnTo>
                    <a:pt x="1707" y="5128"/>
                  </a:lnTo>
                  <a:lnTo>
                    <a:pt x="1707" y="3739"/>
                  </a:lnTo>
                  <a:cubicBezTo>
                    <a:pt x="1722" y="3739"/>
                    <a:pt x="1738" y="3741"/>
                    <a:pt x="1754" y="3741"/>
                  </a:cubicBezTo>
                  <a:lnTo>
                    <a:pt x="2363" y="3741"/>
                  </a:lnTo>
                  <a:lnTo>
                    <a:pt x="2363" y="5278"/>
                  </a:lnTo>
                  <a:cubicBezTo>
                    <a:pt x="2137" y="5337"/>
                    <a:pt x="1969" y="5540"/>
                    <a:pt x="1969" y="5785"/>
                  </a:cubicBezTo>
                  <a:cubicBezTo>
                    <a:pt x="1969" y="6073"/>
                    <a:pt x="2204" y="6310"/>
                    <a:pt x="2494" y="6310"/>
                  </a:cubicBezTo>
                  <a:cubicBezTo>
                    <a:pt x="2785" y="6310"/>
                    <a:pt x="3020" y="6073"/>
                    <a:pt x="3020" y="5785"/>
                  </a:cubicBezTo>
                  <a:cubicBezTo>
                    <a:pt x="3020" y="5540"/>
                    <a:pt x="2852" y="5337"/>
                    <a:pt x="2626" y="5278"/>
                  </a:cubicBezTo>
                  <a:lnTo>
                    <a:pt x="2626" y="3741"/>
                  </a:lnTo>
                  <a:lnTo>
                    <a:pt x="3676" y="3741"/>
                  </a:lnTo>
                  <a:lnTo>
                    <a:pt x="3676" y="5278"/>
                  </a:lnTo>
                  <a:cubicBezTo>
                    <a:pt x="3450" y="5337"/>
                    <a:pt x="3282" y="5540"/>
                    <a:pt x="3282" y="5785"/>
                  </a:cubicBezTo>
                  <a:cubicBezTo>
                    <a:pt x="3282" y="6073"/>
                    <a:pt x="3517" y="6310"/>
                    <a:pt x="3807" y="6310"/>
                  </a:cubicBezTo>
                  <a:cubicBezTo>
                    <a:pt x="4097" y="6310"/>
                    <a:pt x="4332" y="6073"/>
                    <a:pt x="4332" y="5785"/>
                  </a:cubicBezTo>
                  <a:cubicBezTo>
                    <a:pt x="4332" y="5540"/>
                    <a:pt x="4164" y="5337"/>
                    <a:pt x="3939" y="5278"/>
                  </a:cubicBezTo>
                  <a:lnTo>
                    <a:pt x="3939" y="3741"/>
                  </a:lnTo>
                  <a:lnTo>
                    <a:pt x="4548" y="3741"/>
                  </a:lnTo>
                  <a:cubicBezTo>
                    <a:pt x="4563" y="3741"/>
                    <a:pt x="4579" y="3739"/>
                    <a:pt x="4595" y="3739"/>
                  </a:cubicBezTo>
                  <a:lnTo>
                    <a:pt x="4595" y="5128"/>
                  </a:lnTo>
                  <a:lnTo>
                    <a:pt x="5270" y="5128"/>
                  </a:lnTo>
                  <a:cubicBezTo>
                    <a:pt x="5329" y="5354"/>
                    <a:pt x="5532" y="5522"/>
                    <a:pt x="5777" y="5522"/>
                  </a:cubicBezTo>
                  <a:cubicBezTo>
                    <a:pt x="6067" y="5522"/>
                    <a:pt x="6302" y="5286"/>
                    <a:pt x="6302" y="4997"/>
                  </a:cubicBezTo>
                  <a:cubicBezTo>
                    <a:pt x="6302" y="4707"/>
                    <a:pt x="6067" y="4472"/>
                    <a:pt x="5776" y="4472"/>
                  </a:cubicBezTo>
                  <a:close/>
                </a:path>
              </a:pathLst>
            </a:custGeom>
            <a:solidFill>
              <a:schemeClr val="lt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8580" tIns="64290" rIns="128580" bIns="6429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1265" b="1">
                <a:solidFill>
                  <a:schemeClr val="dk1"/>
                </a:solidFill>
                <a:latin typeface="微软雅黑" panose="020B0503020204020204" pitchFamily="34" charset="-122"/>
                <a:ea typeface="微软雅黑" panose="020B0503020204020204" pitchFamily="34" charset="-122"/>
              </a:endParaRPr>
            </a:p>
          </p:txBody>
        </p:sp>
        <p:sp>
          <p:nvSpPr>
            <p:cNvPr id="50" name="îṣḻîḑe"/>
            <p:cNvSpPr/>
            <p:nvPr>
              <p:custDataLst>
                <p:tags r:id="rId20"/>
              </p:custDataLst>
            </p:nvPr>
          </p:nvSpPr>
          <p:spPr>
            <a:xfrm>
              <a:off x="8088" y="4702"/>
              <a:ext cx="1127" cy="1091"/>
            </a:xfrm>
            <a:prstGeom prst="rect">
              <a:avLst/>
            </a:prstGeom>
            <a:solidFill>
              <a:schemeClr val="lt1"/>
            </a:solidFill>
            <a:ln w="19050">
              <a:solidFill>
                <a:srgbClr val="025B9C"/>
              </a:solidFill>
            </a:ln>
          </p:spPr>
          <p:txBody>
            <a:bodyPr wrap="square" lIns="128580" tIns="64290" rIns="128580" bIns="64290">
              <a:noAutofit/>
            </a:bodyPr>
            <a:lstStyle/>
            <a:p>
              <a:pPr algn="ctr" defTabSz="914400"/>
              <a:r>
                <a:rPr lang="en-US" altLang="zh-CN" sz="3935" b="1" dirty="0">
                  <a:solidFill>
                    <a:srgbClr val="0269B4"/>
                  </a:solidFill>
                  <a:latin typeface="微软雅黑" panose="020B0503020204020204" pitchFamily="34" charset="-122"/>
                  <a:ea typeface="微软雅黑" panose="020B0503020204020204" pitchFamily="34" charset="-122"/>
                </a:rPr>
                <a:t>03</a:t>
              </a:r>
              <a:endParaRPr lang="en-US" altLang="zh-CN" sz="3935" b="1" dirty="0">
                <a:solidFill>
                  <a:srgbClr val="0269B4"/>
                </a:solidFill>
                <a:latin typeface="微软雅黑" panose="020B0503020204020204" pitchFamily="34" charset="-122"/>
                <a:ea typeface="微软雅黑" panose="020B0503020204020204" pitchFamily="34" charset="-122"/>
              </a:endParaRPr>
            </a:p>
          </p:txBody>
        </p:sp>
        <p:cxnSp>
          <p:nvCxnSpPr>
            <p:cNvPr id="51" name="直接箭头连接符 50"/>
            <p:cNvCxnSpPr>
              <a:stCxn id="52" idx="4"/>
              <a:endCxn id="50" idx="0"/>
            </p:cNvCxnSpPr>
            <p:nvPr>
              <p:custDataLst>
                <p:tags r:id="rId21"/>
              </p:custDataLst>
            </p:nvPr>
          </p:nvCxnSpPr>
          <p:spPr>
            <a:xfrm flipH="1">
              <a:off x="8651" y="4227"/>
              <a:ext cx="0" cy="475"/>
            </a:xfrm>
            <a:prstGeom prst="straightConnector1">
              <a:avLst/>
            </a:prstGeom>
            <a:ln w="3175" cap="rnd">
              <a:solidFill>
                <a:schemeClr val="lt1">
                  <a:lumMod val="75000"/>
                </a:schemeClr>
              </a:solidFill>
              <a:round/>
              <a:tailEnd type="oval"/>
            </a:ln>
          </p:spPr>
          <p:style>
            <a:lnRef idx="1">
              <a:schemeClr val="accent1"/>
            </a:lnRef>
            <a:fillRef idx="0">
              <a:schemeClr val="accent1"/>
            </a:fillRef>
            <a:effectRef idx="0">
              <a:schemeClr val="accent1"/>
            </a:effectRef>
            <a:fontRef idx="minor">
              <a:schemeClr val="tx1"/>
            </a:fontRef>
          </p:style>
        </p:cxnSp>
        <p:sp>
          <p:nvSpPr>
            <p:cNvPr id="63" name="íṩliḓé"/>
            <p:cNvSpPr txBox="1"/>
            <p:nvPr>
              <p:custDataLst>
                <p:tags r:id="rId22"/>
              </p:custDataLst>
            </p:nvPr>
          </p:nvSpPr>
          <p:spPr>
            <a:xfrm flipH="1">
              <a:off x="10166" y="6357"/>
              <a:ext cx="2775" cy="843"/>
            </a:xfrm>
            <a:prstGeom prst="rect">
              <a:avLst/>
            </a:prstGeom>
            <a:noFill/>
          </p:spPr>
          <p:txBody>
            <a:bodyPr wrap="square" lIns="128580" tIns="64290" rIns="128580" bIns="6429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en-US" altLang="zh-CN" sz="1900" dirty="0">
                  <a:solidFill>
                    <a:schemeClr val="lt1"/>
                  </a:solidFill>
                  <a:latin typeface="Times New Roman" panose="02020603050405020304" charset="0"/>
                  <a:ea typeface="微软雅黑" panose="020B0503020204020204" pitchFamily="34" charset="-122"/>
                </a:rPr>
                <a:t>没有制订切实可行</a:t>
              </a:r>
              <a:endParaRPr lang="en-US" altLang="zh-CN" sz="1900" dirty="0">
                <a:solidFill>
                  <a:schemeClr val="lt1"/>
                </a:solidFill>
                <a:latin typeface="Times New Roman" panose="02020603050405020304" charset="0"/>
                <a:ea typeface="微软雅黑" panose="020B0503020204020204" pitchFamily="34" charset="-122"/>
              </a:endParaRPr>
            </a:p>
            <a:p>
              <a:pPr algn="ctr">
                <a:lnSpc>
                  <a:spcPct val="120000"/>
                </a:lnSpc>
              </a:pPr>
              <a:r>
                <a:rPr lang="en-US" altLang="zh-CN" sz="1900" dirty="0">
                  <a:solidFill>
                    <a:schemeClr val="lt1"/>
                  </a:solidFill>
                  <a:latin typeface="Times New Roman" panose="02020603050405020304" charset="0"/>
                  <a:ea typeface="微软雅黑" panose="020B0503020204020204" pitchFamily="34" charset="-122"/>
                </a:rPr>
                <a:t>的预防措施不放过</a:t>
              </a:r>
              <a:endParaRPr lang="en-US" altLang="zh-CN" sz="1900" dirty="0">
                <a:solidFill>
                  <a:schemeClr val="lt1"/>
                </a:solidFill>
                <a:latin typeface="Times New Roman" panose="02020603050405020304" charset="0"/>
                <a:ea typeface="微软雅黑" panose="020B0503020204020204" pitchFamily="34" charset="-122"/>
              </a:endParaRPr>
            </a:p>
          </p:txBody>
        </p:sp>
        <p:sp>
          <p:nvSpPr>
            <p:cNvPr id="64" name="íṩlíḑé"/>
            <p:cNvSpPr/>
            <p:nvPr>
              <p:custDataLst>
                <p:tags r:id="rId23"/>
              </p:custDataLst>
            </p:nvPr>
          </p:nvSpPr>
          <p:spPr>
            <a:xfrm flipH="1">
              <a:off x="10166" y="5889"/>
              <a:ext cx="2775" cy="528"/>
            </a:xfrm>
            <a:prstGeom prst="rect">
              <a:avLst/>
            </a:prstGeom>
          </p:spPr>
          <p:txBody>
            <a:bodyPr wrap="square" lIns="128580" tIns="64290" rIns="128580" bIns="6429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1685" b="1" dirty="0">
                  <a:solidFill>
                    <a:schemeClr val="lt1"/>
                  </a:solidFill>
                  <a:latin typeface="Times New Roman" panose="02020603050405020304" charset="0"/>
                  <a:ea typeface="微软雅黑" panose="020B0503020204020204" pitchFamily="34" charset="-122"/>
                </a:rPr>
                <a:t>技术改造</a:t>
              </a:r>
              <a:endParaRPr lang="en-US" altLang="zh-CN" sz="1685" b="1" dirty="0">
                <a:solidFill>
                  <a:schemeClr val="lt1"/>
                </a:solidFill>
                <a:latin typeface="Times New Roman" panose="02020603050405020304" charset="0"/>
                <a:ea typeface="微软雅黑" panose="020B0503020204020204" pitchFamily="34" charset="-122"/>
              </a:endParaRPr>
            </a:p>
          </p:txBody>
        </p:sp>
        <p:sp>
          <p:nvSpPr>
            <p:cNvPr id="61" name="îṥľîdê"/>
            <p:cNvSpPr/>
            <p:nvPr>
              <p:custDataLst>
                <p:tags r:id="rId24"/>
              </p:custDataLst>
            </p:nvPr>
          </p:nvSpPr>
          <p:spPr>
            <a:xfrm>
              <a:off x="10099" y="1317"/>
              <a:ext cx="2910" cy="2910"/>
            </a:xfrm>
            <a:prstGeom prst="ellipse">
              <a:avLst/>
            </a:prstGeom>
            <a:gradFill>
              <a:gsLst>
                <a:gs pos="0">
                  <a:srgbClr val="14CD68"/>
                </a:gs>
                <a:gs pos="100000">
                  <a:srgbClr val="0B6E38"/>
                </a:gs>
              </a:gsLst>
              <a:path path="shape">
                <a:fillToRect l="50000" t="50000" r="50000" b="50000"/>
              </a:path>
              <a:tileRect/>
            </a:gra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0" tIns="64290" rIns="128580" bIns="64290" numCol="1" spcCol="0" rtlCol="0" fromWordArt="0" anchor="ctr" anchorCtr="0" forceAA="0" compatLnSpc="1">
              <a:normAutofit/>
            </a:bodyPr>
            <a:lstStyle/>
            <a:p>
              <a:pPr algn="ctr" defTabSz="914400"/>
              <a:endParaRPr lang="zh-CN" altLang="en-US" sz="1265" b="1">
                <a:solidFill>
                  <a:schemeClr val="dk1"/>
                </a:solidFill>
                <a:latin typeface="微软雅黑" panose="020B0503020204020204" pitchFamily="34" charset="-122"/>
                <a:ea typeface="微软雅黑" panose="020B0503020204020204" pitchFamily="34" charset="-122"/>
              </a:endParaRPr>
            </a:p>
          </p:txBody>
        </p:sp>
        <p:sp>
          <p:nvSpPr>
            <p:cNvPr id="68" name="ïś1íḍè"/>
            <p:cNvSpPr/>
            <p:nvPr>
              <p:custDataLst>
                <p:tags r:id="rId25"/>
              </p:custDataLst>
            </p:nvPr>
          </p:nvSpPr>
          <p:spPr>
            <a:xfrm>
              <a:off x="10961" y="2180"/>
              <a:ext cx="1185" cy="1183"/>
            </a:xfrm>
            <a:custGeom>
              <a:avLst/>
              <a:gdLst>
                <a:gd name="T0" fmla="*/ 325 w 333"/>
                <a:gd name="T1" fmla="*/ 136 h 333"/>
                <a:gd name="T2" fmla="*/ 295 w 333"/>
                <a:gd name="T3" fmla="*/ 132 h 333"/>
                <a:gd name="T4" fmla="*/ 282 w 333"/>
                <a:gd name="T5" fmla="*/ 100 h 333"/>
                <a:gd name="T6" fmla="*/ 301 w 333"/>
                <a:gd name="T7" fmla="*/ 77 h 333"/>
                <a:gd name="T8" fmla="*/ 300 w 333"/>
                <a:gd name="T9" fmla="*/ 64 h 333"/>
                <a:gd name="T10" fmla="*/ 269 w 333"/>
                <a:gd name="T11" fmla="*/ 33 h 333"/>
                <a:gd name="T12" fmla="*/ 257 w 333"/>
                <a:gd name="T13" fmla="*/ 33 h 333"/>
                <a:gd name="T14" fmla="*/ 233 w 333"/>
                <a:gd name="T15" fmla="*/ 51 h 333"/>
                <a:gd name="T16" fmla="*/ 201 w 333"/>
                <a:gd name="T17" fmla="*/ 38 h 333"/>
                <a:gd name="T18" fmla="*/ 198 w 333"/>
                <a:gd name="T19" fmla="*/ 8 h 333"/>
                <a:gd name="T20" fmla="*/ 188 w 333"/>
                <a:gd name="T21" fmla="*/ 0 h 333"/>
                <a:gd name="T22" fmla="*/ 145 w 333"/>
                <a:gd name="T23" fmla="*/ 0 h 333"/>
                <a:gd name="T24" fmla="*/ 136 w 333"/>
                <a:gd name="T25" fmla="*/ 8 h 333"/>
                <a:gd name="T26" fmla="*/ 132 w 333"/>
                <a:gd name="T27" fmla="*/ 38 h 333"/>
                <a:gd name="T28" fmla="*/ 100 w 333"/>
                <a:gd name="T29" fmla="*/ 51 h 333"/>
                <a:gd name="T30" fmla="*/ 77 w 333"/>
                <a:gd name="T31" fmla="*/ 33 h 333"/>
                <a:gd name="T32" fmla="*/ 64 w 333"/>
                <a:gd name="T33" fmla="*/ 33 h 333"/>
                <a:gd name="T34" fmla="*/ 33 w 333"/>
                <a:gd name="T35" fmla="*/ 64 h 333"/>
                <a:gd name="T36" fmla="*/ 33 w 333"/>
                <a:gd name="T37" fmla="*/ 77 h 333"/>
                <a:gd name="T38" fmla="*/ 51 w 333"/>
                <a:gd name="T39" fmla="*/ 100 h 333"/>
                <a:gd name="T40" fmla="*/ 38 w 333"/>
                <a:gd name="T41" fmla="*/ 132 h 333"/>
                <a:gd name="T42" fmla="*/ 8 w 333"/>
                <a:gd name="T43" fmla="*/ 136 h 333"/>
                <a:gd name="T44" fmla="*/ 0 w 333"/>
                <a:gd name="T45" fmla="*/ 145 h 333"/>
                <a:gd name="T46" fmla="*/ 0 w 333"/>
                <a:gd name="T47" fmla="*/ 188 h 333"/>
                <a:gd name="T48" fmla="*/ 8 w 333"/>
                <a:gd name="T49" fmla="*/ 198 h 333"/>
                <a:gd name="T50" fmla="*/ 38 w 333"/>
                <a:gd name="T51" fmla="*/ 201 h 333"/>
                <a:gd name="T52" fmla="*/ 51 w 333"/>
                <a:gd name="T53" fmla="*/ 233 h 333"/>
                <a:gd name="T54" fmla="*/ 33 w 333"/>
                <a:gd name="T55" fmla="*/ 257 h 333"/>
                <a:gd name="T56" fmla="*/ 34 w 333"/>
                <a:gd name="T57" fmla="*/ 269 h 333"/>
                <a:gd name="T58" fmla="*/ 64 w 333"/>
                <a:gd name="T59" fmla="*/ 300 h 333"/>
                <a:gd name="T60" fmla="*/ 77 w 333"/>
                <a:gd name="T61" fmla="*/ 301 h 333"/>
                <a:gd name="T62" fmla="*/ 100 w 333"/>
                <a:gd name="T63" fmla="*/ 282 h 333"/>
                <a:gd name="T64" fmla="*/ 132 w 333"/>
                <a:gd name="T65" fmla="*/ 295 h 333"/>
                <a:gd name="T66" fmla="*/ 136 w 333"/>
                <a:gd name="T67" fmla="*/ 325 h 333"/>
                <a:gd name="T68" fmla="*/ 145 w 333"/>
                <a:gd name="T69" fmla="*/ 333 h 333"/>
                <a:gd name="T70" fmla="*/ 188 w 333"/>
                <a:gd name="T71" fmla="*/ 333 h 333"/>
                <a:gd name="T72" fmla="*/ 198 w 333"/>
                <a:gd name="T73" fmla="*/ 325 h 333"/>
                <a:gd name="T74" fmla="*/ 201 w 333"/>
                <a:gd name="T75" fmla="*/ 295 h 333"/>
                <a:gd name="T76" fmla="*/ 233 w 333"/>
                <a:gd name="T77" fmla="*/ 282 h 333"/>
                <a:gd name="T78" fmla="*/ 257 w 333"/>
                <a:gd name="T79" fmla="*/ 301 h 333"/>
                <a:gd name="T80" fmla="*/ 269 w 333"/>
                <a:gd name="T81" fmla="*/ 300 h 333"/>
                <a:gd name="T82" fmla="*/ 300 w 333"/>
                <a:gd name="T83" fmla="*/ 269 h 333"/>
                <a:gd name="T84" fmla="*/ 301 w 333"/>
                <a:gd name="T85" fmla="*/ 257 h 333"/>
                <a:gd name="T86" fmla="*/ 282 w 333"/>
                <a:gd name="T87" fmla="*/ 233 h 333"/>
                <a:gd name="T88" fmla="*/ 295 w 333"/>
                <a:gd name="T89" fmla="*/ 201 h 333"/>
                <a:gd name="T90" fmla="*/ 325 w 333"/>
                <a:gd name="T91" fmla="*/ 198 h 333"/>
                <a:gd name="T92" fmla="*/ 333 w 333"/>
                <a:gd name="T93" fmla="*/ 188 h 333"/>
                <a:gd name="T94" fmla="*/ 333 w 333"/>
                <a:gd name="T95" fmla="*/ 145 h 333"/>
                <a:gd name="T96" fmla="*/ 325 w 333"/>
                <a:gd name="T97" fmla="*/ 136 h 333"/>
                <a:gd name="T98" fmla="*/ 167 w 333"/>
                <a:gd name="T99" fmla="*/ 250 h 333"/>
                <a:gd name="T100" fmla="*/ 83 w 333"/>
                <a:gd name="T101" fmla="*/ 167 h 333"/>
                <a:gd name="T102" fmla="*/ 167 w 333"/>
                <a:gd name="T103" fmla="*/ 83 h 333"/>
                <a:gd name="T104" fmla="*/ 250 w 333"/>
                <a:gd name="T105" fmla="*/ 167 h 333"/>
                <a:gd name="T106" fmla="*/ 167 w 333"/>
                <a:gd name="T107" fmla="*/ 25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3" h="333">
                  <a:moveTo>
                    <a:pt x="325" y="136"/>
                  </a:moveTo>
                  <a:lnTo>
                    <a:pt x="295" y="132"/>
                  </a:lnTo>
                  <a:cubicBezTo>
                    <a:pt x="292" y="121"/>
                    <a:pt x="288" y="110"/>
                    <a:pt x="282" y="100"/>
                  </a:cubicBezTo>
                  <a:lnTo>
                    <a:pt x="301" y="77"/>
                  </a:lnTo>
                  <a:cubicBezTo>
                    <a:pt x="303" y="73"/>
                    <a:pt x="303" y="67"/>
                    <a:pt x="300" y="64"/>
                  </a:cubicBezTo>
                  <a:lnTo>
                    <a:pt x="269" y="33"/>
                  </a:lnTo>
                  <a:cubicBezTo>
                    <a:pt x="266" y="30"/>
                    <a:pt x="260" y="30"/>
                    <a:pt x="257" y="33"/>
                  </a:cubicBezTo>
                  <a:lnTo>
                    <a:pt x="233" y="51"/>
                  </a:lnTo>
                  <a:cubicBezTo>
                    <a:pt x="223" y="45"/>
                    <a:pt x="213" y="41"/>
                    <a:pt x="201" y="38"/>
                  </a:cubicBezTo>
                  <a:lnTo>
                    <a:pt x="198" y="8"/>
                  </a:lnTo>
                  <a:cubicBezTo>
                    <a:pt x="197" y="4"/>
                    <a:pt x="193" y="0"/>
                    <a:pt x="188" y="0"/>
                  </a:cubicBezTo>
                  <a:lnTo>
                    <a:pt x="145" y="0"/>
                  </a:lnTo>
                  <a:cubicBezTo>
                    <a:pt x="140" y="0"/>
                    <a:pt x="136" y="4"/>
                    <a:pt x="136" y="8"/>
                  </a:cubicBezTo>
                  <a:lnTo>
                    <a:pt x="132" y="38"/>
                  </a:lnTo>
                  <a:cubicBezTo>
                    <a:pt x="121" y="41"/>
                    <a:pt x="110" y="46"/>
                    <a:pt x="100" y="51"/>
                  </a:cubicBezTo>
                  <a:lnTo>
                    <a:pt x="77" y="33"/>
                  </a:lnTo>
                  <a:cubicBezTo>
                    <a:pt x="73" y="30"/>
                    <a:pt x="67" y="30"/>
                    <a:pt x="64" y="33"/>
                  </a:cubicBezTo>
                  <a:lnTo>
                    <a:pt x="33" y="64"/>
                  </a:lnTo>
                  <a:cubicBezTo>
                    <a:pt x="30" y="67"/>
                    <a:pt x="30" y="73"/>
                    <a:pt x="33" y="77"/>
                  </a:cubicBezTo>
                  <a:lnTo>
                    <a:pt x="51" y="100"/>
                  </a:lnTo>
                  <a:cubicBezTo>
                    <a:pt x="45" y="110"/>
                    <a:pt x="41" y="121"/>
                    <a:pt x="38" y="132"/>
                  </a:cubicBezTo>
                  <a:lnTo>
                    <a:pt x="8" y="136"/>
                  </a:lnTo>
                  <a:cubicBezTo>
                    <a:pt x="4" y="136"/>
                    <a:pt x="0" y="140"/>
                    <a:pt x="0" y="145"/>
                  </a:cubicBezTo>
                  <a:lnTo>
                    <a:pt x="0" y="188"/>
                  </a:lnTo>
                  <a:cubicBezTo>
                    <a:pt x="0" y="193"/>
                    <a:pt x="4" y="197"/>
                    <a:pt x="8" y="198"/>
                  </a:cubicBezTo>
                  <a:lnTo>
                    <a:pt x="38" y="201"/>
                  </a:lnTo>
                  <a:cubicBezTo>
                    <a:pt x="41" y="213"/>
                    <a:pt x="46" y="223"/>
                    <a:pt x="51" y="233"/>
                  </a:cubicBezTo>
                  <a:lnTo>
                    <a:pt x="33" y="257"/>
                  </a:lnTo>
                  <a:cubicBezTo>
                    <a:pt x="30" y="260"/>
                    <a:pt x="30" y="266"/>
                    <a:pt x="34" y="269"/>
                  </a:cubicBezTo>
                  <a:lnTo>
                    <a:pt x="64" y="300"/>
                  </a:lnTo>
                  <a:cubicBezTo>
                    <a:pt x="67" y="303"/>
                    <a:pt x="73" y="303"/>
                    <a:pt x="77" y="301"/>
                  </a:cubicBezTo>
                  <a:lnTo>
                    <a:pt x="100" y="282"/>
                  </a:lnTo>
                  <a:cubicBezTo>
                    <a:pt x="110" y="288"/>
                    <a:pt x="121" y="292"/>
                    <a:pt x="132" y="295"/>
                  </a:cubicBezTo>
                  <a:lnTo>
                    <a:pt x="136" y="325"/>
                  </a:lnTo>
                  <a:cubicBezTo>
                    <a:pt x="136" y="330"/>
                    <a:pt x="140" y="333"/>
                    <a:pt x="145" y="333"/>
                  </a:cubicBezTo>
                  <a:lnTo>
                    <a:pt x="188" y="333"/>
                  </a:lnTo>
                  <a:cubicBezTo>
                    <a:pt x="193" y="333"/>
                    <a:pt x="197" y="330"/>
                    <a:pt x="198" y="325"/>
                  </a:cubicBezTo>
                  <a:lnTo>
                    <a:pt x="201" y="295"/>
                  </a:lnTo>
                  <a:cubicBezTo>
                    <a:pt x="213" y="292"/>
                    <a:pt x="223" y="288"/>
                    <a:pt x="233" y="282"/>
                  </a:cubicBezTo>
                  <a:lnTo>
                    <a:pt x="257" y="301"/>
                  </a:lnTo>
                  <a:cubicBezTo>
                    <a:pt x="260" y="303"/>
                    <a:pt x="266" y="303"/>
                    <a:pt x="269" y="300"/>
                  </a:cubicBezTo>
                  <a:lnTo>
                    <a:pt x="300" y="269"/>
                  </a:lnTo>
                  <a:cubicBezTo>
                    <a:pt x="303" y="266"/>
                    <a:pt x="303" y="260"/>
                    <a:pt x="301" y="257"/>
                  </a:cubicBezTo>
                  <a:lnTo>
                    <a:pt x="282" y="233"/>
                  </a:lnTo>
                  <a:cubicBezTo>
                    <a:pt x="288" y="223"/>
                    <a:pt x="292" y="213"/>
                    <a:pt x="295" y="201"/>
                  </a:cubicBezTo>
                  <a:lnTo>
                    <a:pt x="325" y="198"/>
                  </a:lnTo>
                  <a:cubicBezTo>
                    <a:pt x="330" y="197"/>
                    <a:pt x="333" y="193"/>
                    <a:pt x="333" y="188"/>
                  </a:cubicBezTo>
                  <a:lnTo>
                    <a:pt x="333" y="145"/>
                  </a:lnTo>
                  <a:cubicBezTo>
                    <a:pt x="333" y="140"/>
                    <a:pt x="330" y="136"/>
                    <a:pt x="325" y="136"/>
                  </a:cubicBezTo>
                  <a:close/>
                  <a:moveTo>
                    <a:pt x="167" y="250"/>
                  </a:moveTo>
                  <a:cubicBezTo>
                    <a:pt x="121" y="250"/>
                    <a:pt x="83" y="213"/>
                    <a:pt x="83" y="167"/>
                  </a:cubicBezTo>
                  <a:cubicBezTo>
                    <a:pt x="83" y="121"/>
                    <a:pt x="121" y="83"/>
                    <a:pt x="167" y="83"/>
                  </a:cubicBezTo>
                  <a:cubicBezTo>
                    <a:pt x="213" y="83"/>
                    <a:pt x="250" y="121"/>
                    <a:pt x="250" y="167"/>
                  </a:cubicBezTo>
                  <a:cubicBezTo>
                    <a:pt x="250" y="213"/>
                    <a:pt x="213" y="250"/>
                    <a:pt x="167" y="250"/>
                  </a:cubicBezTo>
                  <a:close/>
                </a:path>
              </a:pathLst>
            </a:custGeom>
            <a:solidFill>
              <a:schemeClr val="lt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8580" tIns="64290" rIns="128580" bIns="6429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1265" b="1">
                <a:solidFill>
                  <a:schemeClr val="dk1"/>
                </a:solidFill>
                <a:latin typeface="微软雅黑" panose="020B0503020204020204" pitchFamily="34" charset="-122"/>
                <a:ea typeface="微软雅黑" panose="020B0503020204020204" pitchFamily="34" charset="-122"/>
              </a:endParaRPr>
            </a:p>
          </p:txBody>
        </p:sp>
        <p:sp>
          <p:nvSpPr>
            <p:cNvPr id="59" name="ïşḷide"/>
            <p:cNvSpPr/>
            <p:nvPr>
              <p:custDataLst>
                <p:tags r:id="rId26"/>
              </p:custDataLst>
            </p:nvPr>
          </p:nvSpPr>
          <p:spPr>
            <a:xfrm>
              <a:off x="10990" y="4702"/>
              <a:ext cx="1127" cy="1091"/>
            </a:xfrm>
            <a:prstGeom prst="rect">
              <a:avLst/>
            </a:prstGeom>
            <a:solidFill>
              <a:schemeClr val="lt1"/>
            </a:solidFill>
            <a:ln w="19050">
              <a:solidFill>
                <a:srgbClr val="10A252"/>
              </a:solidFill>
            </a:ln>
          </p:spPr>
          <p:txBody>
            <a:bodyPr wrap="square" lIns="128580" tIns="64290" rIns="128580" bIns="64290">
              <a:noAutofit/>
            </a:bodyPr>
            <a:lstStyle/>
            <a:p>
              <a:pPr algn="ctr" defTabSz="914400"/>
              <a:r>
                <a:rPr lang="en-US" altLang="zh-CN" sz="3935" b="1" dirty="0">
                  <a:solidFill>
                    <a:srgbClr val="0F994E"/>
                  </a:solidFill>
                  <a:latin typeface="微软雅黑" panose="020B0503020204020204" pitchFamily="34" charset="-122"/>
                  <a:ea typeface="微软雅黑" panose="020B0503020204020204" pitchFamily="34" charset="-122"/>
                </a:rPr>
                <a:t>04</a:t>
              </a:r>
              <a:endParaRPr lang="en-US" altLang="zh-CN" sz="3935" b="1" dirty="0">
                <a:solidFill>
                  <a:srgbClr val="0F994E"/>
                </a:solidFill>
                <a:latin typeface="微软雅黑" panose="020B0503020204020204" pitchFamily="34" charset="-122"/>
                <a:ea typeface="微软雅黑" panose="020B0503020204020204" pitchFamily="34" charset="-122"/>
              </a:endParaRPr>
            </a:p>
          </p:txBody>
        </p:sp>
        <p:cxnSp>
          <p:nvCxnSpPr>
            <p:cNvPr id="60" name="直接箭头连接符 59"/>
            <p:cNvCxnSpPr>
              <a:stCxn id="61" idx="4"/>
              <a:endCxn id="59" idx="0"/>
            </p:cNvCxnSpPr>
            <p:nvPr>
              <p:custDataLst>
                <p:tags r:id="rId27"/>
              </p:custDataLst>
            </p:nvPr>
          </p:nvCxnSpPr>
          <p:spPr>
            <a:xfrm flipH="1">
              <a:off x="11554" y="4227"/>
              <a:ext cx="0" cy="475"/>
            </a:xfrm>
            <a:prstGeom prst="straightConnector1">
              <a:avLst/>
            </a:prstGeom>
            <a:ln w="3175" cap="rnd">
              <a:solidFill>
                <a:schemeClr val="lt1">
                  <a:lumMod val="75000"/>
                </a:schemeClr>
              </a:solidFill>
              <a:round/>
              <a:tailEnd type="oval"/>
            </a:ln>
          </p:spPr>
          <p:style>
            <a:lnRef idx="1">
              <a:schemeClr val="accent1"/>
            </a:lnRef>
            <a:fillRef idx="0">
              <a:schemeClr val="accent1"/>
            </a:fillRef>
            <a:effectRef idx="0">
              <a:schemeClr val="accent1"/>
            </a:effectRef>
            <a:fontRef idx="minor">
              <a:schemeClr val="tx1"/>
            </a:fontRef>
          </p:style>
        </p:cxnSp>
        <p:sp>
          <p:nvSpPr>
            <p:cNvPr id="6" name="文本框 5"/>
            <p:cNvSpPr txBox="1"/>
            <p:nvPr>
              <p:custDataLst>
                <p:tags r:id="rId28"/>
              </p:custDataLst>
            </p:nvPr>
          </p:nvSpPr>
          <p:spPr>
            <a:xfrm>
              <a:off x="3410" y="4195"/>
              <a:ext cx="1785" cy="485"/>
            </a:xfrm>
            <a:prstGeom prst="rect">
              <a:avLst/>
            </a:prstGeom>
            <a:noFill/>
          </p:spPr>
          <p:txBody>
            <a:bodyPr wrap="square" rtlCol="0" anchor="t">
              <a:spAutoFit/>
            </a:bodyPr>
            <a:lstStyle/>
            <a:p>
              <a:pPr algn="ctr"/>
              <a:r>
                <a:rPr lang="zh-CN" altLang="en-US" sz="1970" b="1">
                  <a:solidFill>
                    <a:schemeClr val="dk1">
                      <a:lumMod val="75000"/>
                      <a:lumOff val="25000"/>
                    </a:schemeClr>
                  </a:solidFill>
                  <a:latin typeface="Times New Roman" panose="02020603050405020304" charset="0"/>
                  <a:ea typeface="微软雅黑" panose="020B0503020204020204" pitchFamily="34" charset="-122"/>
                </a:rPr>
                <a:t>同步规划</a:t>
              </a:r>
              <a:endParaRPr lang="zh-CN" altLang="en-US" sz="1970" b="1">
                <a:solidFill>
                  <a:schemeClr val="dk1">
                    <a:lumMod val="75000"/>
                    <a:lumOff val="25000"/>
                  </a:schemeClr>
                </a:solidFill>
                <a:latin typeface="Times New Roman" panose="02020603050405020304" charset="0"/>
                <a:ea typeface="微软雅黑" panose="020B0503020204020204" pitchFamily="34" charset="-122"/>
              </a:endParaRPr>
            </a:p>
          </p:txBody>
        </p:sp>
        <p:sp>
          <p:nvSpPr>
            <p:cNvPr id="7" name="文本框 6"/>
            <p:cNvSpPr txBox="1"/>
            <p:nvPr>
              <p:custDataLst>
                <p:tags r:id="rId29"/>
              </p:custDataLst>
            </p:nvPr>
          </p:nvSpPr>
          <p:spPr>
            <a:xfrm>
              <a:off x="6303" y="4195"/>
              <a:ext cx="1785" cy="485"/>
            </a:xfrm>
            <a:prstGeom prst="rect">
              <a:avLst/>
            </a:prstGeom>
            <a:noFill/>
          </p:spPr>
          <p:txBody>
            <a:bodyPr wrap="square" rtlCol="0" anchor="t">
              <a:spAutoFit/>
            </a:bodyPr>
            <a:lstStyle/>
            <a:p>
              <a:pPr algn="ctr"/>
              <a:r>
                <a:rPr lang="zh-CN" altLang="en-US" sz="1970" b="1">
                  <a:solidFill>
                    <a:schemeClr val="dk1">
                      <a:lumMod val="75000"/>
                      <a:lumOff val="25000"/>
                    </a:schemeClr>
                  </a:solidFill>
                  <a:latin typeface="Times New Roman" panose="02020603050405020304" charset="0"/>
                  <a:ea typeface="微软雅黑" panose="020B0503020204020204" pitchFamily="34" charset="-122"/>
                </a:rPr>
                <a:t>同步发展</a:t>
              </a:r>
              <a:endParaRPr lang="zh-CN" altLang="en-US" sz="1970" b="1">
                <a:solidFill>
                  <a:schemeClr val="dk1">
                    <a:lumMod val="75000"/>
                    <a:lumOff val="25000"/>
                  </a:schemeClr>
                </a:solidFill>
                <a:latin typeface="Times New Roman" panose="02020603050405020304" charset="0"/>
                <a:ea typeface="微软雅黑" panose="020B0503020204020204" pitchFamily="34" charset="-122"/>
              </a:endParaRPr>
            </a:p>
          </p:txBody>
        </p:sp>
        <p:sp>
          <p:nvSpPr>
            <p:cNvPr id="11" name="文本框 10"/>
            <p:cNvSpPr txBox="1"/>
            <p:nvPr>
              <p:custDataLst>
                <p:tags r:id="rId30"/>
              </p:custDataLst>
            </p:nvPr>
          </p:nvSpPr>
          <p:spPr>
            <a:xfrm>
              <a:off x="9205" y="4195"/>
              <a:ext cx="1785" cy="485"/>
            </a:xfrm>
            <a:prstGeom prst="rect">
              <a:avLst/>
            </a:prstGeom>
            <a:noFill/>
          </p:spPr>
          <p:txBody>
            <a:bodyPr wrap="square" rtlCol="0" anchor="t">
              <a:spAutoFit/>
            </a:bodyPr>
            <a:lstStyle/>
            <a:p>
              <a:pPr algn="ctr"/>
              <a:r>
                <a:rPr lang="zh-CN" altLang="en-US" sz="1970" b="1">
                  <a:solidFill>
                    <a:schemeClr val="dk1">
                      <a:lumMod val="75000"/>
                      <a:lumOff val="25000"/>
                    </a:schemeClr>
                  </a:solidFill>
                  <a:latin typeface="Times New Roman" panose="02020603050405020304" charset="0"/>
                  <a:ea typeface="微软雅黑" panose="020B0503020204020204" pitchFamily="34" charset="-122"/>
                </a:rPr>
                <a:t>同步实施</a:t>
              </a:r>
              <a:endParaRPr lang="zh-CN" altLang="en-US" sz="1970" b="1">
                <a:solidFill>
                  <a:schemeClr val="dk1">
                    <a:lumMod val="75000"/>
                    <a:lumOff val="25000"/>
                  </a:schemeClr>
                </a:solidFill>
                <a:latin typeface="Times New Roman" panose="02020603050405020304" charset="0"/>
                <a:ea typeface="微软雅黑" panose="020B0503020204020204" pitchFamily="34" charset="-122"/>
              </a:endParaRPr>
            </a:p>
          </p:txBody>
        </p:sp>
      </p:grpSp>
      <p:sp>
        <p:nvSpPr>
          <p:cNvPr id="12" name="任意多边形 11"/>
          <p:cNvSpPr/>
          <p:nvPr>
            <p:custDataLst>
              <p:tags r:id="rId31"/>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任意多边形 92"/>
          <p:cNvSpPr/>
          <p:nvPr>
            <p:custDataLst>
              <p:tags r:id="rId3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Times New Roman" panose="02020603050405020304" charset="0"/>
                <a:ea typeface="微软雅黑" panose="020B0503020204020204" pitchFamily="34" charset="-122"/>
                <a:cs typeface="+mn-ea"/>
                <a:sym typeface="Arial" panose="020B0604020202020204" pitchFamily="34" charset="0"/>
              </a:rPr>
              <a:t>    01  </a:t>
            </a:r>
            <a:r>
              <a:rPr lang="zh-CN" altLang="en-US" sz="3000">
                <a:solidFill>
                  <a:schemeClr val="accent1"/>
                </a:solidFill>
                <a:latin typeface="Times New Roman" panose="02020603050405020304" charset="0"/>
                <a:ea typeface="微软雅黑" panose="020B0503020204020204" pitchFamily="34" charset="-122"/>
                <a:sym typeface="+mn-ea"/>
              </a:rPr>
              <a:t>让安全成为企业文化</a:t>
            </a:r>
            <a:endParaRPr lang="zh-CN" altLang="en-US" sz="3000" b="1" dirty="0">
              <a:solidFill>
                <a:schemeClr val="accent1"/>
              </a:solidFill>
              <a:latin typeface="Times New Roman" panose="0202060305040502030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0.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8"/>
  <p:tag name="KSO_WM_UNIT_FILL_FORE_SCHEMECOLOR_INDEX_2_BRIGHTNESS" val="0"/>
  <p:tag name="KSO_WM_UNIT_FILL_FORE_SCHEMECOLOR_INDEX_2" val="13"/>
  <p:tag name="KSO_WM_UNIT_FILL_FORE_SCHEMECOLOR_INDEX_2_POS" val="1"/>
  <p:tag name="KSO_WM_UNIT_FILL_FORE_SCHEMECOLOR_INDEX_2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100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00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02.xml><?xml version="1.0" encoding="utf-8"?>
<p:tagLst xmlns:p="http://schemas.openxmlformats.org/presentationml/2006/main">
  <p:tag name="KSO_WM_UNIT_FILL_FORE_SCHEMECOLOR_INDEX_BRIGHTNESS" val="-0.1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10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04.xml><?xml version="1.0" encoding="utf-8"?>
<p:tagLst xmlns:p="http://schemas.openxmlformats.org/presentationml/2006/main">
  <p:tag name="KSO_WM_UNIT_FILL_FORE_SCHEMECOLOR_INDEX_BRIGHTNESS" val="0"/>
  <p:tag name="KSO_WM_UNIT_FILL_FORE_SCHEMECOLOR_INDEX" val="7"/>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05.xml><?xml version="1.0" encoding="utf-8"?>
<p:tagLst xmlns:p="http://schemas.openxmlformats.org/presentationml/2006/main">
  <p:tag name="KSO_WM_UNIT_FILL_FORE_SCHEMECOLOR_INDEX_BRIGHTNESS" val="0"/>
  <p:tag name="KSO_WM_UNIT_FILL_FORE_SCHEMECOLOR_INDEX" val="7"/>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06.xml><?xml version="1.0" encoding="utf-8"?>
<p:tagLst xmlns:p="http://schemas.openxmlformats.org/presentationml/2006/main">
  <p:tag name="KSO_WM_UNIT_FILL_FORE_SCHEMECOLOR_INDEX_BRIGHTNESS" val="0"/>
  <p:tag name="KSO_WM_UNIT_FILL_FORE_SCHEMECOLOR_INDEX" val="7"/>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07.xml><?xml version="1.0" encoding="utf-8"?>
<p:tagLst xmlns:p="http://schemas.openxmlformats.org/presentationml/2006/main">
  <p:tag name="KSO_WM_UNIT_FILL_FORE_SCHEMECOLOR_INDEX_BRIGHTNESS" val="0"/>
  <p:tag name="KSO_WM_UNIT_FILL_FORE_SCHEMECOLOR_INDEX" val="7"/>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08.xml><?xml version="1.0" encoding="utf-8"?>
<p:tagLst xmlns:p="http://schemas.openxmlformats.org/presentationml/2006/main">
  <p:tag name="KSO_WM_UNIT_FILL_FORE_SCHEMECOLOR_INDEX_BRIGHTNESS" val="0"/>
  <p:tag name="KSO_WM_UNIT_FILL_FORE_SCHEMECOLOR_INDEX" val="7"/>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09.xml><?xml version="1.0" encoding="utf-8"?>
<p:tagLst xmlns:p="http://schemas.openxmlformats.org/presentationml/2006/main">
  <p:tag name="KSO_WM_UNIT_FILL_FORE_SCHEMECOLOR_INDEX_BRIGHTNESS" val="0"/>
  <p:tag name="KSO_WM_UNIT_FILL_FORE_SCHEMECOLOR_INDEX" val="7"/>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1.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8"/>
  <p:tag name="KSO_WM_UNIT_FILL_FORE_SCHEMECOLOR_INDEX_2_BRIGHTNESS" val="0"/>
  <p:tag name="KSO_WM_UNIT_FILL_FORE_SCHEMECOLOR_INDEX_2" val="13"/>
  <p:tag name="KSO_WM_UNIT_FILL_FORE_SCHEMECOLOR_INDEX_2_POS" val="1"/>
  <p:tag name="KSO_WM_UNIT_FILL_FORE_SCHEMECOLOR_INDEX_2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1010.xml><?xml version="1.0" encoding="utf-8"?>
<p:tagLst xmlns:p="http://schemas.openxmlformats.org/presentationml/2006/main">
  <p:tag name="KSO_WM_UNIT_FILL_FORE_SCHEMECOLOR_INDEX_BRIGHTNESS" val="0"/>
  <p:tag name="KSO_WM_UNIT_FILL_FORE_SCHEMECOLOR_INDEX" val="7"/>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11.xml><?xml version="1.0" encoding="utf-8"?>
<p:tagLst xmlns:p="http://schemas.openxmlformats.org/presentationml/2006/main">
  <p:tag name="KSO_WM_UNIT_FILL_FORE_SCHEMECOLOR_INDEX_BRIGHTNESS" val="0"/>
  <p:tag name="KSO_WM_UNIT_FILL_FORE_SCHEMECOLOR_INDEX" val="7"/>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1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13.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1014.xml><?xml version="1.0" encoding="utf-8"?>
<p:tagLst xmlns:p="http://schemas.openxmlformats.org/presentationml/2006/main">
  <p:tag name="KSO_WM_UNIT_FILL_FORE_SCHEMECOLOR_INDEX_BRIGHTNESS" val="-0.1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1015.xml><?xml version="1.0" encoding="utf-8"?>
<p:tagLst xmlns:p="http://schemas.openxmlformats.org/presentationml/2006/main">
  <p:tag name="KSO_WM_UNIT_FILL_FORE_SCHEMECOLOR_INDEX_BRIGHTNESS" val="-0.1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101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25"/>
  <p:tag name="KSO_WM_UNIT_TEXT_FILL_FORE_SCHEMECOLOR_INDEX" val="13"/>
  <p:tag name="KSO_WM_UNIT_TEXT_FILL_TYPE" val="1"/>
</p:tagLst>
</file>

<file path=ppt/tags/tag1017.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1018.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019.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02.xml><?xml version="1.0" encoding="utf-8"?>
<p:tagLst xmlns:p="http://schemas.openxmlformats.org/presentationml/2006/main">
  <p:tag name="KSO_WM_UNIT_SHADOW_SCHEMECOLOR_INDEX_BRIGHTNESS" val="0"/>
  <p:tag name="KSO_WM_UNIT_SHADOW_SCHEMECOLOR_INDEX" val="13"/>
  <p:tag name="KSO_WM_UNIT_TEXT_FILL_FORE_SCHEMECOLOR_INDEX_BRIGHTNESS" val="0"/>
  <p:tag name="KSO_WM_UNIT_TEXT_FILL_FORE_SCHEMECOLOR_INDEX" val="14"/>
  <p:tag name="KSO_WM_UNIT_TEXT_FILL_TYPE" val="1"/>
</p:tagLst>
</file>

<file path=ppt/tags/tag1020.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021.xml><?xml version="1.0" encoding="utf-8"?>
<p:tagLst xmlns:p="http://schemas.openxmlformats.org/presentationml/2006/main">
  <p:tag name="KSO_WM_UNIT_FILL_FORE_SCHEMECOLOR_INDEX_BRIGHTNESS" val="-0.25"/>
  <p:tag name="KSO_WM_UNIT_FILL_FORE_SCHEMECOLOR_INDEX" val="14"/>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1022.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4"/>
  <p:tag name="KSO_WM_UNIT_LINE_FILL_TYPE" val="2"/>
  <p:tag name="KSO_WM_UNIT_TEXT_FILL_FORE_SCHEMECOLOR_INDEX_BRIGHTNESS" val="0.25"/>
  <p:tag name="KSO_WM_UNIT_TEXT_FILL_FORE_SCHEMECOLOR_INDEX" val="13"/>
  <p:tag name="KSO_WM_UNIT_TEXT_FILL_TYPE" val="1"/>
</p:tagLst>
</file>

<file path=ppt/tags/tag1023.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4"/>
  <p:tag name="KSO_WM_UNIT_LINE_FILL_TYPE" val="2"/>
  <p:tag name="KSO_WM_UNIT_TEXT_FILL_FORE_SCHEMECOLOR_INDEX_BRIGHTNESS" val="0.25"/>
  <p:tag name="KSO_WM_UNIT_TEXT_FILL_FORE_SCHEMECOLOR_INDEX" val="13"/>
  <p:tag name="KSO_WM_UNIT_TEXT_FILL_TYPE" val="1"/>
</p:tagLst>
</file>

<file path=ppt/tags/tag1024.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1025.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4"/>
  <p:tag name="KSO_WM_UNIT_LINE_FILL_TYPE" val="2"/>
  <p:tag name="KSO_WM_UNIT_TEXT_FILL_FORE_SCHEMECOLOR_INDEX_BRIGHTNESS" val="0.25"/>
  <p:tag name="KSO_WM_UNIT_TEXT_FILL_FORE_SCHEMECOLOR_INDEX" val="13"/>
  <p:tag name="KSO_WM_UNIT_TEXT_FILL_TYPE" val="1"/>
</p:tagLst>
</file>

<file path=ppt/tags/tag1026.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1027.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4"/>
  <p:tag name="KSO_WM_UNIT_LINE_FILL_TYPE" val="2"/>
  <p:tag name="KSO_WM_UNIT_TEXT_FILL_FORE_SCHEMECOLOR_INDEX_BRIGHTNESS" val="0.25"/>
  <p:tag name="KSO_WM_UNIT_TEXT_FILL_FORE_SCHEMECOLOR_INDEX" val="13"/>
  <p:tag name="KSO_WM_UNIT_TEXT_FILL_TYPE" val="1"/>
</p:tagLst>
</file>

<file path=ppt/tags/tag1028.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1029.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4"/>
  <p:tag name="KSO_WM_UNIT_LINE_FILL_TYPE" val="2"/>
  <p:tag name="KSO_WM_UNIT_TEXT_FILL_FORE_SCHEMECOLOR_INDEX_BRIGHTNESS" val="0.25"/>
  <p:tag name="KSO_WM_UNIT_TEXT_FILL_FORE_SCHEMECOLOR_INDEX" val="13"/>
  <p:tag name="KSO_WM_UNIT_TEXT_FILL_TYPE" val="1"/>
</p:tagLst>
</file>

<file path=ppt/tags/tag103.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1"/>
  <p:tag name="KSO_WM_UNIT_FILL_FORE_SCHEMECOLOR_INDEX_2_TRANS" val="1"/>
  <p:tag name="KSO_WM_UNIT_FILL_GRADIENT_TYPE" val="1"/>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1030.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1031.xml><?xml version="1.0" encoding="utf-8"?>
<p:tagLst xmlns:p="http://schemas.openxmlformats.org/presentationml/2006/main">
  <p:tag name="KSO_WM_UNIT_FILL_FORE_SCHEMECOLOR_INDEX_BRIGHTNESS" val="0"/>
  <p:tag name="KSO_WM_UNIT_FILL_FORE_SCHEMECOLOR_INDEX" val="7"/>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32.xml><?xml version="1.0" encoding="utf-8"?>
<p:tagLst xmlns:p="http://schemas.openxmlformats.org/presentationml/2006/main">
  <p:tag name="KSO_WM_UNIT_FILL_FORE_SCHEMECOLOR_INDEX_BRIGHTNESS" val="0"/>
  <p:tag name="KSO_WM_UNIT_FILL_FORE_SCHEMECOLOR_INDEX" val="7"/>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33.xml><?xml version="1.0" encoding="utf-8"?>
<p:tagLst xmlns:p="http://schemas.openxmlformats.org/presentationml/2006/main">
  <p:tag name="KSO_WM_UNIT_FILL_FORE_SCHEMECOLOR_INDEX_BRIGHTNESS" val="0"/>
  <p:tag name="KSO_WM_UNIT_FILL_FORE_SCHEMECOLOR_INDEX" val="7"/>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34.xml><?xml version="1.0" encoding="utf-8"?>
<p:tagLst xmlns:p="http://schemas.openxmlformats.org/presentationml/2006/main">
  <p:tag name="KSO_WM_UNIT_FILL_FORE_SCHEMECOLOR_INDEX_BRIGHTNESS" val="0"/>
  <p:tag name="KSO_WM_UNIT_FILL_FORE_SCHEMECOLOR_INDEX" val="7"/>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35.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036.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037.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038.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039.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04.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1"/>
  <p:tag name="KSO_WM_UNIT_FILL_FORE_SCHEMECOLOR_INDEX_2_TRANS" val="1"/>
  <p:tag name="KSO_WM_UNIT_FILL_GRADIENT_TYPE" val="1"/>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1040.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041.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042.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043.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044.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045.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1046.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047.xml><?xml version="1.0" encoding="utf-8"?>
<p:tagLst xmlns:p="http://schemas.openxmlformats.org/presentationml/2006/main">
  <p:tag name="KSO_WM_BEAUTIFY_FLAG" val=""/>
</p:tagLst>
</file>

<file path=ppt/tags/tag1048.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049.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05.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1"/>
  <p:tag name="KSO_WM_UNIT_FILL_FORE_SCHEMECOLOR_INDEX_2_TRANS" val="1"/>
  <p:tag name="KSO_WM_UNIT_FILL_GRADIENT_TYPE" val="1"/>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1050.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051.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052.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053.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054.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055.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056.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057.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1058.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1059.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106.xml><?xml version="1.0" encoding="utf-8"?>
<p:tagLst xmlns:p="http://schemas.openxmlformats.org/presentationml/2006/main">
  <p:tag name="KSO_WM_UNIT_SHADOW_SCHEMECOLOR_INDEX_BRIGHTNESS" val="0"/>
  <p:tag name="KSO_WM_UNIT_SHADOW_SCHEMECOLOR_INDEX" val="13"/>
  <p:tag name="KSO_WM_UNIT_TEXT_FILL_FORE_SCHEMECOLOR_INDEX_BRIGHTNESS" val="0"/>
  <p:tag name="KSO_WM_UNIT_TEXT_FILL_FORE_SCHEMECOLOR_INDEX" val="14"/>
  <p:tag name="KSO_WM_UNIT_TEXT_FILL_TYPE" val="1"/>
</p:tagLst>
</file>

<file path=ppt/tags/tag1060.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1061.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1062.xml><?xml version="1.0" encoding="utf-8"?>
<p:tagLst xmlns:p="http://schemas.openxmlformats.org/presentationml/2006/main">
  <p:tag name="KSO_WM_UNIT_LINE_FORE_SCHEMECOLOR_INDEX_BRIGHTNESS" val="-0.35"/>
  <p:tag name="KSO_WM_UNIT_LINE_FORE_SCHEMECOLOR_INDEX" val="14"/>
  <p:tag name="KSO_WM_UNIT_LINE_FILL_TYPE" val="2"/>
</p:tagLst>
</file>

<file path=ppt/tags/tag1063.xml><?xml version="1.0" encoding="utf-8"?>
<p:tagLst xmlns:p="http://schemas.openxmlformats.org/presentationml/2006/main">
  <p:tag name="KSO_WM_UNIT_LINE_FORE_SCHEMECOLOR_INDEX_BRIGHTNESS" val="-0.35"/>
  <p:tag name="KSO_WM_UNIT_LINE_FORE_SCHEMECOLOR_INDEX" val="14"/>
  <p:tag name="KSO_WM_UNIT_LINE_FILL_TYPE" val="2"/>
</p:tagLst>
</file>

<file path=ppt/tags/tag1064.xml><?xml version="1.0" encoding="utf-8"?>
<p:tagLst xmlns:p="http://schemas.openxmlformats.org/presentationml/2006/main">
  <p:tag name="KSO_WM_UNIT_LINE_FORE_SCHEMECOLOR_INDEX_BRIGHTNESS" val="-0.35"/>
  <p:tag name="KSO_WM_UNIT_LINE_FORE_SCHEMECOLOR_INDEX" val="14"/>
  <p:tag name="KSO_WM_UNIT_LINE_FILL_TYPE" val="2"/>
</p:tagLst>
</file>

<file path=ppt/tags/tag1065.xml><?xml version="1.0" encoding="utf-8"?>
<p:tagLst xmlns:p="http://schemas.openxmlformats.org/presentationml/2006/main">
  <p:tag name="KSO_WM_UNIT_LINE_FORE_SCHEMECOLOR_INDEX_BRIGHTNESS" val="-0.35"/>
  <p:tag name="KSO_WM_UNIT_LINE_FORE_SCHEMECOLOR_INDEX" val="14"/>
  <p:tag name="KSO_WM_UNIT_LINE_FILL_TYPE" val="2"/>
</p:tagLst>
</file>

<file path=ppt/tags/tag1066.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1067.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068.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069.xml><?xml version="1.0" encoding="utf-8"?>
<p:tagLst xmlns:p="http://schemas.openxmlformats.org/presentationml/2006/main">
  <p:tag name="KSO_WM_TAG_VERSION" val="1.0"/>
  <p:tag name="KSO_WM_BEAUTIFY_FLAG" val="#wm#"/>
  <p:tag name="KSO_WM_TEMPLATE_CATEGORY" val="diagram"/>
  <p:tag name="KSO_WM_TEMPLATE_INDEX" val="20169954"/>
  <p:tag name="KSO_WM_UNIT_TYPE" val="l_h_f"/>
  <p:tag name="KSO_WM_UNIT_INDEX" val="1_1_1"/>
  <p:tag name="KSO_WM_UNIT_LAYERLEVEL" val="1_1_1"/>
  <p:tag name="KSO_WM_UNIT_VALUE" val="11"/>
  <p:tag name="KSO_WM_UNIT_HIGHLIGHT" val="0"/>
  <p:tag name="KSO_WM_UNIT_COMPATIBLE" val="0"/>
  <p:tag name="KSO_WM_UNIT_CLEAR" val="0"/>
  <p:tag name="KSO_WM_UNIT_PRESET_TEXT_INDEX" val="3"/>
  <p:tag name="KSO_WM_UNIT_PRESET_TEXT_LEN" val="17"/>
  <p:tag name="KSO_WM_DIAGRAM_GROUP_CODE" val="l1-1"/>
  <p:tag name="KSO_WM_UNIT_ID" val="diagram20169954_4*l_h_f*1_1_1"/>
  <p:tag name="KSO_WM_UNIT_TEXT_FILL_FORE_SCHEMECOLOR_INDEX" val="5"/>
  <p:tag name="KSO_WM_UNIT_TEXT_FILL_TYPE" val="1"/>
  <p:tag name="KSO_WM_UNIT_USESOURCEFORMAT_APPLY" val="0"/>
</p:tagLst>
</file>

<file path=ppt/tags/tag107.xml><?xml version="1.0" encoding="utf-8"?>
<p:tagLst xmlns:p="http://schemas.openxmlformats.org/presentationml/2006/main">
  <p:tag name="KSO_WM_UNIT_SHADOW_SCHEMECOLOR_INDEX_BRIGHTNESS" val="0"/>
  <p:tag name="KSO_WM_UNIT_SHADOW_SCHEMECOLOR_INDEX" val="13"/>
  <p:tag name="KSO_WM_UNIT_TEXT_FILL_FORE_SCHEMECOLOR_INDEX_BRIGHTNESS" val="0"/>
  <p:tag name="KSO_WM_UNIT_TEXT_FILL_FORE_SCHEMECOLOR_INDEX" val="14"/>
  <p:tag name="KSO_WM_UNIT_TEXT_FILL_TYPE" val="1"/>
</p:tagLst>
</file>

<file path=ppt/tags/tag1070.xml><?xml version="1.0" encoding="utf-8"?>
<p:tagLst xmlns:p="http://schemas.openxmlformats.org/presentationml/2006/main">
  <p:tag name="KSO_WM_TAG_VERSION" val="1.0"/>
  <p:tag name="KSO_WM_BEAUTIFY_FLAG" val="#wm#"/>
  <p:tag name="KSO_WM_TEMPLATE_CATEGORY" val="diagram"/>
  <p:tag name="KSO_WM_TEMPLATE_INDEX" val="20169954"/>
  <p:tag name="KSO_WM_UNIT_TYPE" val="l_h_i"/>
  <p:tag name="KSO_WM_UNIT_INDEX" val="1_1_1"/>
  <p:tag name="KSO_WM_UNIT_ID" val="diagram20169954_4*l_h_i*1_1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1071.xml><?xml version="1.0" encoding="utf-8"?>
<p:tagLst xmlns:p="http://schemas.openxmlformats.org/presentationml/2006/main">
  <p:tag name="KSO_WM_TAG_VERSION" val="1.0"/>
  <p:tag name="KSO_WM_BEAUTIFY_FLAG" val="#wm#"/>
  <p:tag name="KSO_WM_TEMPLATE_CATEGORY" val="diagram"/>
  <p:tag name="KSO_WM_TEMPLATE_INDEX" val="20169954"/>
  <p:tag name="KSO_WM_UNIT_TYPE" val="l_h_f"/>
  <p:tag name="KSO_WM_UNIT_INDEX" val="1_2_1"/>
  <p:tag name="KSO_WM_UNIT_LAYERLEVEL" val="1_1_1"/>
  <p:tag name="KSO_WM_UNIT_VALUE" val="11"/>
  <p:tag name="KSO_WM_UNIT_HIGHLIGHT" val="0"/>
  <p:tag name="KSO_WM_UNIT_COMPATIBLE" val="0"/>
  <p:tag name="KSO_WM_UNIT_CLEAR" val="0"/>
  <p:tag name="KSO_WM_UNIT_PRESET_TEXT_INDEX" val="3"/>
  <p:tag name="KSO_WM_UNIT_PRESET_TEXT_LEN" val="17"/>
  <p:tag name="KSO_WM_DIAGRAM_GROUP_CODE" val="l1-1"/>
  <p:tag name="KSO_WM_UNIT_ID" val="diagram20169954_4*l_h_f*1_2_1"/>
  <p:tag name="KSO_WM_UNIT_TEXT_FILL_FORE_SCHEMECOLOR_INDEX" val="5"/>
  <p:tag name="KSO_WM_UNIT_TEXT_FILL_TYPE" val="1"/>
  <p:tag name="KSO_WM_UNIT_USESOURCEFORMAT_APPLY" val="0"/>
</p:tagLst>
</file>

<file path=ppt/tags/tag1072.xml><?xml version="1.0" encoding="utf-8"?>
<p:tagLst xmlns:p="http://schemas.openxmlformats.org/presentationml/2006/main">
  <p:tag name="KSO_WM_TAG_VERSION" val="1.0"/>
  <p:tag name="KSO_WM_BEAUTIFY_FLAG" val="#wm#"/>
  <p:tag name="KSO_WM_TEMPLATE_CATEGORY" val="diagram"/>
  <p:tag name="KSO_WM_TEMPLATE_INDEX" val="20169954"/>
  <p:tag name="KSO_WM_UNIT_TYPE" val="l_h_i"/>
  <p:tag name="KSO_WM_UNIT_INDEX" val="1_2_1"/>
  <p:tag name="KSO_WM_UNIT_ID" val="diagram20169954_4*l_h_i*1_2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1073.xml><?xml version="1.0" encoding="utf-8"?>
<p:tagLst xmlns:p="http://schemas.openxmlformats.org/presentationml/2006/main">
  <p:tag name="KSO_WM_TAG_VERSION" val="1.0"/>
  <p:tag name="KSO_WM_BEAUTIFY_FLAG" val="#wm#"/>
  <p:tag name="KSO_WM_TEMPLATE_CATEGORY" val="diagram"/>
  <p:tag name="KSO_WM_TEMPLATE_INDEX" val="20169954"/>
  <p:tag name="KSO_WM_UNIT_TYPE" val="l_h_f"/>
  <p:tag name="KSO_WM_UNIT_INDEX" val="1_3_1"/>
  <p:tag name="KSO_WM_UNIT_LAYERLEVEL" val="1_1_1"/>
  <p:tag name="KSO_WM_UNIT_VALUE" val="11"/>
  <p:tag name="KSO_WM_UNIT_HIGHLIGHT" val="0"/>
  <p:tag name="KSO_WM_UNIT_COMPATIBLE" val="0"/>
  <p:tag name="KSO_WM_UNIT_CLEAR" val="0"/>
  <p:tag name="KSO_WM_UNIT_PRESET_TEXT_INDEX" val="3"/>
  <p:tag name="KSO_WM_UNIT_PRESET_TEXT_LEN" val="17"/>
  <p:tag name="KSO_WM_DIAGRAM_GROUP_CODE" val="l1-1"/>
  <p:tag name="KSO_WM_UNIT_ID" val="diagram20169954_4*l_h_f*1_3_1"/>
  <p:tag name="KSO_WM_UNIT_TEXT_FILL_FORE_SCHEMECOLOR_INDEX" val="5"/>
  <p:tag name="KSO_WM_UNIT_TEXT_FILL_TYPE" val="1"/>
  <p:tag name="KSO_WM_UNIT_USESOURCEFORMAT_APPLY" val="0"/>
</p:tagLst>
</file>

<file path=ppt/tags/tag1074.xml><?xml version="1.0" encoding="utf-8"?>
<p:tagLst xmlns:p="http://schemas.openxmlformats.org/presentationml/2006/main">
  <p:tag name="KSO_WM_TAG_VERSION" val="1.0"/>
  <p:tag name="KSO_WM_BEAUTIFY_FLAG" val="#wm#"/>
  <p:tag name="KSO_WM_TEMPLATE_CATEGORY" val="diagram"/>
  <p:tag name="KSO_WM_TEMPLATE_INDEX" val="20169954"/>
  <p:tag name="KSO_WM_UNIT_TYPE" val="l_h_i"/>
  <p:tag name="KSO_WM_UNIT_INDEX" val="1_3_1"/>
  <p:tag name="KSO_WM_UNIT_ID" val="diagram20169954_4*l_h_i*1_3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1075.xml><?xml version="1.0" encoding="utf-8"?>
<p:tagLst xmlns:p="http://schemas.openxmlformats.org/presentationml/2006/main">
  <p:tag name="KSO_WM_TAG_VERSION" val="1.0"/>
  <p:tag name="KSO_WM_BEAUTIFY_FLAG" val="#wm#"/>
  <p:tag name="KSO_WM_TEMPLATE_CATEGORY" val="diagram"/>
  <p:tag name="KSO_WM_TEMPLATE_INDEX" val="20169954"/>
  <p:tag name="KSO_WM_UNIT_TYPE" val="l_h_f"/>
  <p:tag name="KSO_WM_UNIT_INDEX" val="1_4_1"/>
  <p:tag name="KSO_WM_UNIT_LAYERLEVEL" val="1_1_1"/>
  <p:tag name="KSO_WM_UNIT_VALUE" val="11"/>
  <p:tag name="KSO_WM_UNIT_HIGHLIGHT" val="0"/>
  <p:tag name="KSO_WM_UNIT_COMPATIBLE" val="0"/>
  <p:tag name="KSO_WM_UNIT_CLEAR" val="0"/>
  <p:tag name="KSO_WM_UNIT_PRESET_TEXT_INDEX" val="3"/>
  <p:tag name="KSO_WM_UNIT_PRESET_TEXT_LEN" val="17"/>
  <p:tag name="KSO_WM_DIAGRAM_GROUP_CODE" val="l1-1"/>
  <p:tag name="KSO_WM_UNIT_ID" val="diagram20169954_4*l_h_f*1_4_1"/>
  <p:tag name="KSO_WM_UNIT_TEXT_FILL_FORE_SCHEMECOLOR_INDEX" val="5"/>
  <p:tag name="KSO_WM_UNIT_TEXT_FILL_TYPE" val="1"/>
  <p:tag name="KSO_WM_UNIT_USESOURCEFORMAT_APPLY" val="0"/>
</p:tagLst>
</file>

<file path=ppt/tags/tag1076.xml><?xml version="1.0" encoding="utf-8"?>
<p:tagLst xmlns:p="http://schemas.openxmlformats.org/presentationml/2006/main">
  <p:tag name="KSO_WM_TAG_VERSION" val="1.0"/>
  <p:tag name="KSO_WM_BEAUTIFY_FLAG" val="#wm#"/>
  <p:tag name="KSO_WM_TEMPLATE_CATEGORY" val="diagram"/>
  <p:tag name="KSO_WM_TEMPLATE_INDEX" val="20169954"/>
  <p:tag name="KSO_WM_UNIT_TYPE" val="l_h_i"/>
  <p:tag name="KSO_WM_UNIT_INDEX" val="1_4_1"/>
  <p:tag name="KSO_WM_UNIT_ID" val="diagram20169954_4*l_h_i*1_4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1077.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0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8.xml><?xml version="1.0" encoding="utf-8"?>
<p:tagLst xmlns:p="http://schemas.openxmlformats.org/presentationml/2006/main">
  <p:tag name="KSO_WM_UNIT_SHADOW_SCHEMECOLOR_INDEX_BRIGHTNESS" val="0"/>
  <p:tag name="KSO_WM_UNIT_SHADOW_SCHEMECOLOR_INDEX" val="13"/>
  <p:tag name="KSO_WM_UNIT_TEXT_FILL_FORE_SCHEMECOLOR_INDEX_BRIGHTNESS" val="0"/>
  <p:tag name="KSO_WM_UNIT_TEXT_FILL_FORE_SCHEMECOLOR_INDEX" val="14"/>
  <p:tag name="KSO_WM_UNIT_TEXT_FILL_TYPE" val="1"/>
</p:tagLst>
</file>

<file path=ppt/tags/tag10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89.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09.xml><?xml version="1.0" encoding="utf-8"?>
<p:tagLst xmlns:p="http://schemas.openxmlformats.org/presentationml/2006/main">
  <p:tag name="KSO_WM_UNIT_FILL_FORE_SCHEMECOLOR_INDEX_1_BRIGHTNESS" val="0"/>
  <p:tag name="KSO_WM_UNIT_FILL_FORE_SCHEMECOLOR_INDEX_1" val="13"/>
  <p:tag name="KSO_WM_UNIT_FILL_FORE_SCHEMECOLOR_INDEX_1_POS" val="0"/>
  <p:tag name="KSO_WM_UNIT_FILL_FORE_SCHEMECOLOR_INDEX_1_TRANS" val="0"/>
  <p:tag name="KSO_WM_UNIT_FILL_FORE_SCHEMECOLOR_INDEX_2_BRIGHTNESS" val="0"/>
  <p:tag name="KSO_WM_UNIT_FILL_FORE_SCHEMECOLOR_INDEX_2" val="13"/>
  <p:tag name="KSO_WM_UNIT_FILL_FORE_SCHEMECOLOR_INDEX_2_POS" val="1"/>
  <p:tag name="KSO_WM_UNIT_FILL_FORE_SCHEMECOLOR_INDEX_2_TRANS" val="1"/>
  <p:tag name="KSO_WM_UNIT_FILL_GRADIENT_TYPE" val="1"/>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10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91.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0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93.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0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0.xml><?xml version="1.0" encoding="utf-8"?>
<p:tagLst xmlns:p="http://schemas.openxmlformats.org/presentationml/2006/main">
  <p:tag name="KSO_WM_UNIT_FILL_FORE_SCHEMECOLOR_INDEX_1_BRIGHTNESS" val="0"/>
  <p:tag name="KSO_WM_UNIT_FILL_FORE_SCHEMECOLOR_INDEX_1" val="13"/>
  <p:tag name="KSO_WM_UNIT_FILL_FORE_SCHEMECOLOR_INDEX_1_POS" val="0"/>
  <p:tag name="KSO_WM_UNIT_FILL_FORE_SCHEMECOLOR_INDEX_1_TRANS" val="0"/>
  <p:tag name="KSO_WM_UNIT_FILL_FORE_SCHEMECOLOR_INDEX_2_BRIGHTNESS" val="0"/>
  <p:tag name="KSO_WM_UNIT_FILL_FORE_SCHEMECOLOR_INDEX_2" val="13"/>
  <p:tag name="KSO_WM_UNIT_FILL_FORE_SCHEMECOLOR_INDEX_2_POS" val="1"/>
  <p:tag name="KSO_WM_UNIT_FILL_FORE_SCHEMECOLOR_INDEX_2_TRANS" val="1"/>
  <p:tag name="KSO_WM_UNIT_FILL_GRADIENT_TYPE" val="1"/>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11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01.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102.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1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0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11.xml><?xml version="1.0" encoding="utf-8"?>
<p:tagLst xmlns:p="http://schemas.openxmlformats.org/presentationml/2006/main">
  <p:tag name="KSO_WM_UNIT_FILL_FORE_SCHEMECOLOR_INDEX_1_BRIGHTNESS" val="0"/>
  <p:tag name="KSO_WM_UNIT_FILL_FORE_SCHEMECOLOR_INDEX_1" val="13"/>
  <p:tag name="KSO_WM_UNIT_FILL_FORE_SCHEMECOLOR_INDEX_1_POS" val="0"/>
  <p:tag name="KSO_WM_UNIT_FILL_FORE_SCHEMECOLOR_INDEX_1_TRANS" val="0"/>
  <p:tag name="KSO_WM_UNIT_FILL_FORE_SCHEMECOLOR_INDEX_2_BRIGHTNESS" val="0"/>
  <p:tag name="KSO_WM_UNIT_FILL_FORE_SCHEMECOLOR_INDEX_2" val="13"/>
  <p:tag name="KSO_WM_UNIT_FILL_FORE_SCHEMECOLOR_INDEX_2_POS" val="1"/>
  <p:tag name="KSO_WM_UNIT_FILL_FORE_SCHEMECOLOR_INDEX_2_TRANS" val="1"/>
  <p:tag name="KSO_WM_UNIT_FILL_GRADIENT_TYPE" val="1"/>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11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1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1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13.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1114.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115.xml><?xml version="1.0" encoding="utf-8"?>
<p:tagLst xmlns:p="http://schemas.openxmlformats.org/presentationml/2006/main">
  <p:tag name="KSO_WM_SLIDE_ITEM_CNT" val="4"/>
</p:tagLst>
</file>

<file path=ppt/tags/tag1116.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117.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118.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1119.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112.xml><?xml version="1.0" encoding="utf-8"?>
<p:tagLst xmlns:p="http://schemas.openxmlformats.org/presentationml/2006/main">
  <p:tag name="KSO_WM_UNIT_FILL_FORE_SCHEMECOLOR_INDEX_1_BRIGHTNESS" val="0"/>
  <p:tag name="KSO_WM_UNIT_FILL_FORE_SCHEMECOLOR_INDEX_1" val="13"/>
  <p:tag name="KSO_WM_UNIT_FILL_FORE_SCHEMECOLOR_INDEX_1_POS" val="0"/>
  <p:tag name="KSO_WM_UNIT_FILL_FORE_SCHEMECOLOR_INDEX_1_TRANS" val="0"/>
  <p:tag name="KSO_WM_UNIT_FILL_FORE_SCHEMECOLOR_INDEX_2_BRIGHTNESS" val="0"/>
  <p:tag name="KSO_WM_UNIT_FILL_FORE_SCHEMECOLOR_INDEX_2" val="13"/>
  <p:tag name="KSO_WM_UNIT_FILL_FORE_SCHEMECOLOR_INDEX_2_POS" val="1"/>
  <p:tag name="KSO_WM_UNIT_FILL_FORE_SCHEMECOLOR_INDEX_2_TRANS" val="1"/>
  <p:tag name="KSO_WM_UNIT_FILL_GRADIENT_TYPE" val="1"/>
  <p:tag name="KSO_WM_UNIT_FILL_GRADIENT_ANGLE" val="0"/>
  <p:tag name="KSO_WM_UNIT_FILL_GRADIENT_DIRECTION" val="10"/>
  <p:tag name="KSO_WM_UNIT_FILL_TYPE" val="3"/>
  <p:tag name="KSO_WM_UNIT_TEXT_FILL_FORE_SCHEMECOLOR_INDEX_BRIGHTNESS" val="0"/>
  <p:tag name="KSO_WM_UNIT_TEXT_FILL_FORE_SCHEMECOLOR_INDEX" val="13"/>
  <p:tag name="KSO_WM_UNIT_TEXT_FILL_TYPE" val="1"/>
</p:tagLst>
</file>

<file path=ppt/tags/tag1120.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1121.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122.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123.xml><?xml version="1.0" encoding="utf-8"?>
<p:tagLst xmlns:p="http://schemas.openxmlformats.org/presentationml/2006/main">
  <p:tag name="KSO_WM_UNIT_LINE_FORE_SCHEMECOLOR_INDEX_BRIGHTNESS" val="-0.25"/>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1124.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1125.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126.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127.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1128.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129.xml><?xml version="1.0" encoding="utf-8"?>
<p:tagLst xmlns:p="http://schemas.openxmlformats.org/presentationml/2006/main">
  <p:tag name="KSO_WM_SLIDE_ITEM_CNT" val="4"/>
</p:tagLst>
</file>

<file path=ppt/tags/tag113.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130.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131.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132.xml><?xml version="1.0" encoding="utf-8"?>
<p:tagLst xmlns:p="http://schemas.openxmlformats.org/presentationml/2006/main">
  <p:tag name="KSO_WM_TAG_VERSION" val="1.0"/>
  <p:tag name="KSO_WM_BEAUTIFY_FLAG" val="#wm#"/>
  <p:tag name="KSO_WM_UNIT_TYPE" val="i"/>
  <p:tag name="KSO_WM_UNIT_ID" val="diagram160238_4*i*0"/>
  <p:tag name="KSO_WM_TEMPLATE_CATEGORY" val="diagram"/>
  <p:tag name="KSO_WM_TEMPLATE_INDEX" val="160238"/>
  <p:tag name="KSO_WM_UNIT_INDEX" val="0"/>
</p:tagLst>
</file>

<file path=ppt/tags/tag1133.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1"/>
  <p:tag name="KSO_WM_UNIT_ID" val="259*l_i*1_1"/>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34.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2"/>
  <p:tag name="KSO_WM_UNIT_ID" val="259*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35.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3"/>
  <p:tag name="KSO_WM_UNIT_ID" val="259*l_i*1_3"/>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36.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4"/>
  <p:tag name="KSO_WM_UNIT_ID" val="259*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37.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5"/>
  <p:tag name="KSO_WM_UNIT_ID" val="259*l_i*1_5"/>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38.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6"/>
  <p:tag name="KSO_WM_UNIT_ID" val="259*l_i*1_6"/>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39.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7"/>
  <p:tag name="KSO_WM_UNIT_ID" val="259*l_i*1_7"/>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4.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1140.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8"/>
  <p:tag name="KSO_WM_UNIT_ID" val="259*l_i*1_8"/>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41.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9"/>
  <p:tag name="KSO_WM_UNIT_ID" val="259*l_i*1_9"/>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42.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10"/>
  <p:tag name="KSO_WM_UNIT_ID" val="259*l_i*1_10"/>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43.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11"/>
  <p:tag name="KSO_WM_UNIT_ID" val="259*l_i*1_11"/>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44.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12"/>
  <p:tag name="KSO_WM_UNIT_ID" val="259*l_i*1_1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45.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13"/>
  <p:tag name="KSO_WM_UNIT_ID" val="259*l_i*1_13"/>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46.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14"/>
  <p:tag name="KSO_WM_UNIT_ID" val="259*l_i*1_1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1147.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15"/>
  <p:tag name="KSO_WM_UNIT_ID" val="259*l_i*1_15"/>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1148.xml><?xml version="1.0" encoding="utf-8"?>
<p:tagLst xmlns:p="http://schemas.openxmlformats.org/presentationml/2006/main">
  <p:tag name="KSO_WM_TAG_VERSION" val="1.0"/>
  <p:tag name="KSO_WM_TEMPLATE_CATEGORY" val="diagram"/>
  <p:tag name="KSO_WM_TEMPLATE_INDEX" val="160238"/>
  <p:tag name="KSO_WM_UNIT_TYPE" val="l_h_f"/>
  <p:tag name="KSO_WM_UNIT_INDEX" val="1_1_1"/>
  <p:tag name="KSO_WM_UNIT_ID" val="259*l_h_f*1_1_1"/>
  <p:tag name="KSO_WM_UNIT_CLEAR" val="1"/>
  <p:tag name="KSO_WM_UNIT_LAYERLEVEL" val="1_1_1"/>
  <p:tag name="KSO_WM_UNIT_VALUE" val="3"/>
  <p:tag name="KSO_WM_UNIT_HIGHLIGHT" val="0"/>
  <p:tag name="KSO_WM_UNIT_COMPATIBLE" val="0"/>
  <p:tag name="KSO_WM_UNIT_PRESET_TEXT" val="LOREM"/>
  <p:tag name="KSO_WM_BEAUTIFY_FLAG" val="#wm#"/>
  <p:tag name="KSO_WM_DIAGRAM_GROUP_CODE" val="l1-1"/>
  <p:tag name="KSO_WM_UNIT_TEXT_FILL_FORE_SCHEMECOLOR_INDEX" val="5"/>
  <p:tag name="KSO_WM_UNIT_TEXT_FILL_TYPE" val="1"/>
  <p:tag name="KSO_WM_UNIT_USESOURCEFORMAT_APPLY" val="0"/>
</p:tagLst>
</file>

<file path=ppt/tags/tag1149.xml><?xml version="1.0" encoding="utf-8"?>
<p:tagLst xmlns:p="http://schemas.openxmlformats.org/presentationml/2006/main">
  <p:tag name="KSO_WM_TAG_VERSION" val="1.0"/>
  <p:tag name="KSO_WM_BEAUTIFY_FLAG" val="#wm#"/>
  <p:tag name="KSO_WM_UNIT_TYPE" val="i"/>
  <p:tag name="KSO_WM_UNIT_ID" val="diagram160238_4*i*33"/>
  <p:tag name="KSO_WM_TEMPLATE_CATEGORY" val="diagram"/>
  <p:tag name="KSO_WM_TEMPLATE_INDEX" val="160238"/>
  <p:tag name="KSO_WM_UNIT_INDEX" val="33"/>
</p:tagLst>
</file>

<file path=ppt/tags/tag115.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150.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16"/>
  <p:tag name="KSO_WM_UNIT_ID" val="259*l_i*1_16"/>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51.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17"/>
  <p:tag name="KSO_WM_UNIT_ID" val="259*l_i*1_17"/>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52.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18"/>
  <p:tag name="KSO_WM_UNIT_ID" val="259*l_i*1_18"/>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53.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19"/>
  <p:tag name="KSO_WM_UNIT_ID" val="259*l_i*1_19"/>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54.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20"/>
  <p:tag name="KSO_WM_UNIT_ID" val="259*l_i*1_20"/>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55.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21"/>
  <p:tag name="KSO_WM_UNIT_ID" val="259*l_i*1_21"/>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56.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22"/>
  <p:tag name="KSO_WM_UNIT_ID" val="259*l_i*1_2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57.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23"/>
  <p:tag name="KSO_WM_UNIT_ID" val="259*l_i*1_23"/>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58.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24"/>
  <p:tag name="KSO_WM_UNIT_ID" val="259*l_i*1_2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59.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25"/>
  <p:tag name="KSO_WM_UNIT_ID" val="259*l_i*1_25"/>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6.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160.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26"/>
  <p:tag name="KSO_WM_UNIT_ID" val="259*l_i*1_26"/>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61.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27"/>
  <p:tag name="KSO_WM_UNIT_ID" val="259*l_i*1_27"/>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62.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28"/>
  <p:tag name="KSO_WM_UNIT_ID" val="259*l_i*1_28"/>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63.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29"/>
  <p:tag name="KSO_WM_UNIT_ID" val="259*l_i*1_29"/>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1164.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30"/>
  <p:tag name="KSO_WM_UNIT_ID" val="259*l_i*1_30"/>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1165.xml><?xml version="1.0" encoding="utf-8"?>
<p:tagLst xmlns:p="http://schemas.openxmlformats.org/presentationml/2006/main">
  <p:tag name="KSO_WM_TAG_VERSION" val="1.0"/>
  <p:tag name="KSO_WM_TEMPLATE_CATEGORY" val="diagram"/>
  <p:tag name="KSO_WM_TEMPLATE_INDEX" val="160238"/>
  <p:tag name="KSO_WM_UNIT_TYPE" val="l_h_f"/>
  <p:tag name="KSO_WM_UNIT_INDEX" val="1_2_1"/>
  <p:tag name="KSO_WM_UNIT_ID" val="259*l_h_f*1_2_1"/>
  <p:tag name="KSO_WM_UNIT_CLEAR" val="1"/>
  <p:tag name="KSO_WM_UNIT_LAYERLEVEL" val="1_1_1"/>
  <p:tag name="KSO_WM_UNIT_VALUE" val="3"/>
  <p:tag name="KSO_WM_UNIT_HIGHLIGHT" val="0"/>
  <p:tag name="KSO_WM_UNIT_COMPATIBLE" val="0"/>
  <p:tag name="KSO_WM_UNIT_PRESET_TEXT" val="LOREM"/>
  <p:tag name="KSO_WM_BEAUTIFY_FLAG" val="#wm#"/>
  <p:tag name="KSO_WM_DIAGRAM_GROUP_CODE" val="l1-1"/>
  <p:tag name="KSO_WM_UNIT_TEXT_FILL_FORE_SCHEMECOLOR_INDEX" val="5"/>
  <p:tag name="KSO_WM_UNIT_TEXT_FILL_TYPE" val="1"/>
  <p:tag name="KSO_WM_UNIT_USESOURCEFORMAT_APPLY" val="0"/>
</p:tagLst>
</file>

<file path=ppt/tags/tag1166.xml><?xml version="1.0" encoding="utf-8"?>
<p:tagLst xmlns:p="http://schemas.openxmlformats.org/presentationml/2006/main">
  <p:tag name="KSO_WM_TAG_VERSION" val="1.0"/>
  <p:tag name="KSO_WM_BEAUTIFY_FLAG" val="#wm#"/>
  <p:tag name="KSO_WM_UNIT_TYPE" val="i"/>
  <p:tag name="KSO_WM_UNIT_ID" val="diagram160238_4*i*66"/>
  <p:tag name="KSO_WM_TEMPLATE_CATEGORY" val="diagram"/>
  <p:tag name="KSO_WM_TEMPLATE_INDEX" val="160238"/>
  <p:tag name="KSO_WM_UNIT_INDEX" val="66"/>
</p:tagLst>
</file>

<file path=ppt/tags/tag1167.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31"/>
  <p:tag name="KSO_WM_UNIT_ID" val="259*l_i*1_31"/>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68.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32"/>
  <p:tag name="KSO_WM_UNIT_ID" val="259*l_i*1_3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69.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33"/>
  <p:tag name="KSO_WM_UNIT_ID" val="259*l_i*1_33"/>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7.xml><?xml version="1.0" encoding="utf-8"?>
<p:tagLst xmlns:p="http://schemas.openxmlformats.org/presentationml/2006/main">
  <p:tag name="KSO_WM_UNIT_FILL_FORE_SCHEMECOLOR_INDEX_BRIGHTNESS" val="-0.1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1170.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34"/>
  <p:tag name="KSO_WM_UNIT_ID" val="259*l_i*1_3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71.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35"/>
  <p:tag name="KSO_WM_UNIT_ID" val="259*l_i*1_35"/>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72.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36"/>
  <p:tag name="KSO_WM_UNIT_ID" val="259*l_i*1_36"/>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73.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37"/>
  <p:tag name="KSO_WM_UNIT_ID" val="259*l_i*1_37"/>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74.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38"/>
  <p:tag name="KSO_WM_UNIT_ID" val="259*l_i*1_38"/>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75.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39"/>
  <p:tag name="KSO_WM_UNIT_ID" val="259*l_i*1_39"/>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76.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40"/>
  <p:tag name="KSO_WM_UNIT_ID" val="259*l_i*1_40"/>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77.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41"/>
  <p:tag name="KSO_WM_UNIT_ID" val="259*l_i*1_41"/>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78.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42"/>
  <p:tag name="KSO_WM_UNIT_ID" val="259*l_i*1_4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79.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43"/>
  <p:tag name="KSO_WM_UNIT_ID" val="259*l_i*1_43"/>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8.xml><?xml version="1.0" encoding="utf-8"?>
<p:tagLst xmlns:p="http://schemas.openxmlformats.org/presentationml/2006/main">
  <p:tag name="KSO_WM_UNIT_FILL_FORE_SCHEMECOLOR_INDEX_BRIGHTNESS" val="-0.1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1180.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44"/>
  <p:tag name="KSO_WM_UNIT_ID" val="259*l_i*1_4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1181.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45"/>
  <p:tag name="KSO_WM_UNIT_ID" val="259*l_i*1_45"/>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1182.xml><?xml version="1.0" encoding="utf-8"?>
<p:tagLst xmlns:p="http://schemas.openxmlformats.org/presentationml/2006/main">
  <p:tag name="KSO_WM_TAG_VERSION" val="1.0"/>
  <p:tag name="KSO_WM_TEMPLATE_CATEGORY" val="diagram"/>
  <p:tag name="KSO_WM_TEMPLATE_INDEX" val="160238"/>
  <p:tag name="KSO_WM_UNIT_TYPE" val="l_h_f"/>
  <p:tag name="KSO_WM_UNIT_INDEX" val="1_3_1"/>
  <p:tag name="KSO_WM_UNIT_ID" val="259*l_h_f*1_3_1"/>
  <p:tag name="KSO_WM_UNIT_CLEAR" val="1"/>
  <p:tag name="KSO_WM_UNIT_LAYERLEVEL" val="1_1_1"/>
  <p:tag name="KSO_WM_UNIT_VALUE" val="3"/>
  <p:tag name="KSO_WM_UNIT_HIGHLIGHT" val="0"/>
  <p:tag name="KSO_WM_UNIT_COMPATIBLE" val="0"/>
  <p:tag name="KSO_WM_UNIT_PRESET_TEXT" val="LOREM"/>
  <p:tag name="KSO_WM_BEAUTIFY_FLAG" val="#wm#"/>
  <p:tag name="KSO_WM_DIAGRAM_GROUP_CODE" val="l1-1"/>
  <p:tag name="KSO_WM_UNIT_TEXT_FILL_FORE_SCHEMECOLOR_INDEX" val="5"/>
  <p:tag name="KSO_WM_UNIT_TEXT_FILL_TYPE" val="1"/>
  <p:tag name="KSO_WM_UNIT_USESOURCEFORMAT_APPLY" val="0"/>
</p:tagLst>
</file>

<file path=ppt/tags/tag1183.xml><?xml version="1.0" encoding="utf-8"?>
<p:tagLst xmlns:p="http://schemas.openxmlformats.org/presentationml/2006/main">
  <p:tag name="KSO_WM_TAG_VERSION" val="1.0"/>
  <p:tag name="KSO_WM_BEAUTIFY_FLAG" val="#wm#"/>
  <p:tag name="KSO_WM_UNIT_TYPE" val="i"/>
  <p:tag name="KSO_WM_UNIT_ID" val="diagram160238_4*i*99"/>
  <p:tag name="KSO_WM_TEMPLATE_CATEGORY" val="diagram"/>
  <p:tag name="KSO_WM_TEMPLATE_INDEX" val="160238"/>
  <p:tag name="KSO_WM_UNIT_INDEX" val="99"/>
</p:tagLst>
</file>

<file path=ppt/tags/tag1184.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46"/>
  <p:tag name="KSO_WM_UNIT_ID" val="259*l_i*1_46"/>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85.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47"/>
  <p:tag name="KSO_WM_UNIT_ID" val="259*l_i*1_47"/>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86.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48"/>
  <p:tag name="KSO_WM_UNIT_ID" val="259*l_i*1_48"/>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87.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49"/>
  <p:tag name="KSO_WM_UNIT_ID" val="259*l_i*1_49"/>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88.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50"/>
  <p:tag name="KSO_WM_UNIT_ID" val="259*l_i*1_50"/>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89.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51"/>
  <p:tag name="KSO_WM_UNIT_ID" val="259*l_i*1_51"/>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9.xml><?xml version="1.0" encoding="utf-8"?>
<p:tagLst xmlns:p="http://schemas.openxmlformats.org/presentationml/2006/main">
  <p:tag name="KSO_WM_UNIT_FILL_FORE_SCHEMECOLOR_INDEX_BRIGHTNESS" val="-0.1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1190.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52"/>
  <p:tag name="KSO_WM_UNIT_ID" val="259*l_i*1_5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91.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53"/>
  <p:tag name="KSO_WM_UNIT_ID" val="259*l_i*1_53"/>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92.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54"/>
  <p:tag name="KSO_WM_UNIT_ID" val="259*l_i*1_5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93.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55"/>
  <p:tag name="KSO_WM_UNIT_ID" val="259*l_i*1_55"/>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94.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56"/>
  <p:tag name="KSO_WM_UNIT_ID" val="259*l_i*1_56"/>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95.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57"/>
  <p:tag name="KSO_WM_UNIT_ID" val="259*l_i*1_57"/>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96.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58"/>
  <p:tag name="KSO_WM_UNIT_ID" val="259*l_i*1_58"/>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197.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59"/>
  <p:tag name="KSO_WM_UNIT_ID" val="259*l_i*1_59"/>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1198.xml><?xml version="1.0" encoding="utf-8"?>
<p:tagLst xmlns:p="http://schemas.openxmlformats.org/presentationml/2006/main">
  <p:tag name="KSO_WM_TAG_VERSION" val="1.0"/>
  <p:tag name="KSO_WM_TEMPLATE_CATEGORY" val="diagram"/>
  <p:tag name="KSO_WM_TEMPLATE_INDEX" val="160238"/>
  <p:tag name="KSO_WM_UNIT_TYPE" val="l_i"/>
  <p:tag name="KSO_WM_UNIT_INDEX" val="1_60"/>
  <p:tag name="KSO_WM_UNIT_ID" val="259*l_i*1_60"/>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1199.xml><?xml version="1.0" encoding="utf-8"?>
<p:tagLst xmlns:p="http://schemas.openxmlformats.org/presentationml/2006/main">
  <p:tag name="KSO_WM_TAG_VERSION" val="1.0"/>
  <p:tag name="KSO_WM_TEMPLATE_CATEGORY" val="diagram"/>
  <p:tag name="KSO_WM_TEMPLATE_INDEX" val="160238"/>
  <p:tag name="KSO_WM_UNIT_TYPE" val="l_h_f"/>
  <p:tag name="KSO_WM_UNIT_INDEX" val="1_4_1"/>
  <p:tag name="KSO_WM_UNIT_ID" val="259*l_h_f*1_4_1"/>
  <p:tag name="KSO_WM_UNIT_CLEAR" val="1"/>
  <p:tag name="KSO_WM_UNIT_LAYERLEVEL" val="1_1_1"/>
  <p:tag name="KSO_WM_UNIT_VALUE" val="3"/>
  <p:tag name="KSO_WM_UNIT_HIGHLIGHT" val="0"/>
  <p:tag name="KSO_WM_UNIT_COMPATIBLE" val="0"/>
  <p:tag name="KSO_WM_UNIT_PRESET_TEXT" val="LOREM"/>
  <p:tag name="KSO_WM_BEAUTIFY_FLAG" val="#wm#"/>
  <p:tag name="KSO_WM_DIAGRAM_GROUP_CODE" val="l1-1"/>
  <p:tag name="KSO_WM_UNIT_TEXT_FILL_FORE_SCHEMECOLOR_INDEX" val="5"/>
  <p:tag name="KSO_WM_UNIT_TEXT_FILL_TYPE" val="1"/>
  <p:tag name="KSO_WM_UNIT_USESOURCEFORMAT_APPLY" val="0"/>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0.xml><?xml version="1.0" encoding="utf-8"?>
<p:tagLst xmlns:p="http://schemas.openxmlformats.org/presentationml/2006/main">
  <p:tag name="KSO_WM_UNIT_FILL_FORE_SCHEMECOLOR_INDEX_BRIGHTNESS" val="-0.1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1200.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1201.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202.xml><?xml version="1.0" encoding="utf-8"?>
<p:tagLst xmlns:p="http://schemas.openxmlformats.org/presentationml/2006/main">
  <p:tag name="KSO_WM_SLIDE_ITEM_CNT" val="4"/>
</p:tagLst>
</file>

<file path=ppt/tags/tag1203.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2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05.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20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07.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20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09.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21.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21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11.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21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13.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214.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1215.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1216.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1217.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13"/>
  <p:tag name="KSO_WM_UNIT_TEXT_FILL_TYPE" val="1"/>
</p:tagLst>
</file>

<file path=ppt/tags/tag1218.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219.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2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220.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1221.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222.xml><?xml version="1.0" encoding="utf-8"?>
<p:tagLst xmlns:p="http://schemas.openxmlformats.org/presentationml/2006/main">
  <p:tag name="KSO_WM_SLIDE_ITEM_CNT" val="4"/>
</p:tagLst>
</file>

<file path=ppt/tags/tag1223.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224.xml><?xml version="1.0" encoding="utf-8"?>
<p:tagLst xmlns:p="http://schemas.openxmlformats.org/presentationml/2006/main">
  <p:tag name="KSO_WM_TAG_VERSION" val="1.0"/>
  <p:tag name="KSO_WM_BEAUTIFY_FLAG" val="#wm#"/>
  <p:tag name="KSO_WM_TEMPLATE_CATEGORY" val="diagram"/>
  <p:tag name="KSO_WM_TEMPLATE_INDEX" val="20170182"/>
  <p:tag name="KSO_WM_UNIT_TYPE" val="l_h_i"/>
  <p:tag name="KSO_WM_UNIT_INDEX" val="1_1_1"/>
  <p:tag name="KSO_WM_UNIT_ID" val="diagram20170182_4*l_h_i*1_1_1"/>
  <p:tag name="KSO_WM_UNIT_LAYERLEVEL" val="1_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225.xml><?xml version="1.0" encoding="utf-8"?>
<p:tagLst xmlns:p="http://schemas.openxmlformats.org/presentationml/2006/main">
  <p:tag name="KSO_WM_TAG_VERSION" val="1.0"/>
  <p:tag name="KSO_WM_BEAUTIFY_FLAG" val="#wm#"/>
  <p:tag name="KSO_WM_TEMPLATE_CATEGORY" val="diagram"/>
  <p:tag name="KSO_WM_TEMPLATE_INDEX" val="20170182"/>
  <p:tag name="KSO_WM_UNIT_TYPE" val="l_h_f"/>
  <p:tag name="KSO_WM_UNIT_INDEX" val="1_1_1"/>
  <p:tag name="KSO_WM_UNIT_ID" val="diagram20170182_4*l_h_f*1_1_1"/>
  <p:tag name="KSO_WM_UNIT_LAYERLEVEL" val="1_1_1"/>
  <p:tag name="KSO_WM_UNIT_VALUE" val="7"/>
  <p:tag name="KSO_WM_UNIT_HIGHLIGHT" val="0"/>
  <p:tag name="KSO_WM_UNIT_COMPATIBLE" val="0"/>
  <p:tag name="KSO_WM_UNIT_CLEAR" val="0"/>
  <p:tag name="KSO_WM_UNIT_PRESET_TEXT_INDEX" val="0"/>
  <p:tag name="KSO_WM_UNIT_PRESET_TEXT_LEN" val="9"/>
  <p:tag name="KSO_WM_DIAGRAM_GROUP_CODE" val="l1-1"/>
  <p:tag name="KSO_WM_UNIT_TEXT_FILL_FORE_SCHEMECOLOR_INDEX" val="13"/>
  <p:tag name="KSO_WM_UNIT_TEXT_FILL_TYPE" val="1"/>
  <p:tag name="KSO_WM_UNIT_USESOURCEFORMAT_APPLY" val="0"/>
</p:tagLst>
</file>

<file path=ppt/tags/tag1226.xml><?xml version="1.0" encoding="utf-8"?>
<p:tagLst xmlns:p="http://schemas.openxmlformats.org/presentationml/2006/main">
  <p:tag name="KSO_WM_TAG_VERSION" val="1.0"/>
  <p:tag name="KSO_WM_BEAUTIFY_FLAG" val="#wm#"/>
  <p:tag name="KSO_WM_TEMPLATE_CATEGORY" val="diagram"/>
  <p:tag name="KSO_WM_TEMPLATE_INDEX" val="20170182"/>
  <p:tag name="KSO_WM_UNIT_TYPE" val="l_h_i"/>
  <p:tag name="KSO_WM_UNIT_INDEX" val="1_2_1"/>
  <p:tag name="KSO_WM_UNIT_ID" val="diagram20170182_4*l_h_i*1_2_1"/>
  <p:tag name="KSO_WM_UNIT_LAYERLEVEL" val="1_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227.xml><?xml version="1.0" encoding="utf-8"?>
<p:tagLst xmlns:p="http://schemas.openxmlformats.org/presentationml/2006/main">
  <p:tag name="KSO_WM_TAG_VERSION" val="1.0"/>
  <p:tag name="KSO_WM_BEAUTIFY_FLAG" val="#wm#"/>
  <p:tag name="KSO_WM_TEMPLATE_CATEGORY" val="diagram"/>
  <p:tag name="KSO_WM_TEMPLATE_INDEX" val="20170182"/>
  <p:tag name="KSO_WM_UNIT_TYPE" val="l_h_f"/>
  <p:tag name="KSO_WM_UNIT_INDEX" val="1_2_1"/>
  <p:tag name="KSO_WM_UNIT_ID" val="diagram20170182_4*l_h_f*1_2_1"/>
  <p:tag name="KSO_WM_UNIT_LAYERLEVEL" val="1_1_1"/>
  <p:tag name="KSO_WM_UNIT_VALUE" val="7"/>
  <p:tag name="KSO_WM_UNIT_HIGHLIGHT" val="0"/>
  <p:tag name="KSO_WM_UNIT_COMPATIBLE" val="0"/>
  <p:tag name="KSO_WM_UNIT_CLEAR" val="0"/>
  <p:tag name="KSO_WM_UNIT_PRESET_TEXT_INDEX" val="0"/>
  <p:tag name="KSO_WM_UNIT_PRESET_TEXT_LEN" val="9"/>
  <p:tag name="KSO_WM_DIAGRAM_GROUP_CODE" val="l1-1"/>
  <p:tag name="KSO_WM_UNIT_TEXT_FILL_FORE_SCHEMECOLOR_INDEX" val="13"/>
  <p:tag name="KSO_WM_UNIT_TEXT_FILL_TYPE" val="1"/>
  <p:tag name="KSO_WM_UNIT_USESOURCEFORMAT_APPLY" val="0"/>
</p:tagLst>
</file>

<file path=ppt/tags/tag1228.xml><?xml version="1.0" encoding="utf-8"?>
<p:tagLst xmlns:p="http://schemas.openxmlformats.org/presentationml/2006/main">
  <p:tag name="KSO_WM_TAG_VERSION" val="1.0"/>
  <p:tag name="KSO_WM_BEAUTIFY_FLAG" val="#wm#"/>
  <p:tag name="KSO_WM_TEMPLATE_CATEGORY" val="diagram"/>
  <p:tag name="KSO_WM_TEMPLATE_INDEX" val="20170182"/>
  <p:tag name="KSO_WM_UNIT_TYPE" val="l_h_i"/>
  <p:tag name="KSO_WM_UNIT_INDEX" val="1_3_1"/>
  <p:tag name="KSO_WM_UNIT_ID" val="diagram20170182_4*l_h_i*1_3_1"/>
  <p:tag name="KSO_WM_UNIT_LAYERLEVEL" val="1_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229.xml><?xml version="1.0" encoding="utf-8"?>
<p:tagLst xmlns:p="http://schemas.openxmlformats.org/presentationml/2006/main">
  <p:tag name="KSO_WM_TAG_VERSION" val="1.0"/>
  <p:tag name="KSO_WM_BEAUTIFY_FLAG" val="#wm#"/>
  <p:tag name="KSO_WM_TEMPLATE_CATEGORY" val="diagram"/>
  <p:tag name="KSO_WM_TEMPLATE_INDEX" val="20170182"/>
  <p:tag name="KSO_WM_UNIT_TYPE" val="l_h_f"/>
  <p:tag name="KSO_WM_UNIT_INDEX" val="1_3_1"/>
  <p:tag name="KSO_WM_UNIT_ID" val="diagram20170182_4*l_h_f*1_3_1"/>
  <p:tag name="KSO_WM_UNIT_LAYERLEVEL" val="1_1_1"/>
  <p:tag name="KSO_WM_UNIT_VALUE" val="7"/>
  <p:tag name="KSO_WM_UNIT_HIGHLIGHT" val="0"/>
  <p:tag name="KSO_WM_UNIT_COMPATIBLE" val="0"/>
  <p:tag name="KSO_WM_UNIT_CLEAR" val="0"/>
  <p:tag name="KSO_WM_UNIT_PRESET_TEXT_INDEX" val="0"/>
  <p:tag name="KSO_WM_UNIT_PRESET_TEXT_LEN" val="9"/>
  <p:tag name="KSO_WM_DIAGRAM_GROUP_CODE" val="l1-1"/>
  <p:tag name="KSO_WM_UNIT_TEXT_FILL_FORE_SCHEMECOLOR_INDEX" val="13"/>
  <p:tag name="KSO_WM_UNIT_TEXT_FILL_TYPE" val="1"/>
  <p:tag name="KSO_WM_UNIT_USESOURCEFORMAT_APPLY" val="0"/>
</p:tagLst>
</file>

<file path=ppt/tags/tag1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30.xml><?xml version="1.0" encoding="utf-8"?>
<p:tagLst xmlns:p="http://schemas.openxmlformats.org/presentationml/2006/main">
  <p:tag name="KSO_WM_TAG_VERSION" val="1.0"/>
  <p:tag name="KSO_WM_BEAUTIFY_FLAG" val="#wm#"/>
  <p:tag name="KSO_WM_TEMPLATE_CATEGORY" val="diagram"/>
  <p:tag name="KSO_WM_TEMPLATE_INDEX" val="20170182"/>
  <p:tag name="KSO_WM_UNIT_TYPE" val="l_h_i"/>
  <p:tag name="KSO_WM_UNIT_INDEX" val="1_4_1"/>
  <p:tag name="KSO_WM_UNIT_ID" val="diagram20170182_4*l_h_i*1_4_1"/>
  <p:tag name="KSO_WM_UNIT_LAYERLEVEL" val="1_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231.xml><?xml version="1.0" encoding="utf-8"?>
<p:tagLst xmlns:p="http://schemas.openxmlformats.org/presentationml/2006/main">
  <p:tag name="KSO_WM_TAG_VERSION" val="1.0"/>
  <p:tag name="KSO_WM_BEAUTIFY_FLAG" val="#wm#"/>
  <p:tag name="KSO_WM_TEMPLATE_CATEGORY" val="diagram"/>
  <p:tag name="KSO_WM_TEMPLATE_INDEX" val="20170182"/>
  <p:tag name="KSO_WM_UNIT_TYPE" val="l_h_f"/>
  <p:tag name="KSO_WM_UNIT_INDEX" val="1_4_1"/>
  <p:tag name="KSO_WM_UNIT_ID" val="diagram20170182_4*l_h_f*1_4_1"/>
  <p:tag name="KSO_WM_UNIT_LAYERLEVEL" val="1_1_1"/>
  <p:tag name="KSO_WM_UNIT_VALUE" val="7"/>
  <p:tag name="KSO_WM_UNIT_HIGHLIGHT" val="0"/>
  <p:tag name="KSO_WM_UNIT_COMPATIBLE" val="0"/>
  <p:tag name="KSO_WM_UNIT_CLEAR" val="0"/>
  <p:tag name="KSO_WM_UNIT_PRESET_TEXT_INDEX" val="0"/>
  <p:tag name="KSO_WM_UNIT_PRESET_TEXT_LEN" val="9"/>
  <p:tag name="KSO_WM_DIAGRAM_GROUP_CODE" val="l1-1"/>
  <p:tag name="KSO_WM_UNIT_TEXT_FILL_FORE_SCHEMECOLOR_INDEX" val="13"/>
  <p:tag name="KSO_WM_UNIT_TEXT_FILL_TYPE" val="1"/>
  <p:tag name="KSO_WM_UNIT_USESOURCEFORMAT_APPLY" val="0"/>
</p:tagLst>
</file>

<file path=ppt/tags/tag1232.xml><?xml version="1.0" encoding="utf-8"?>
<p:tagLst xmlns:p="http://schemas.openxmlformats.org/presentationml/2006/main">
  <p:tag name="KSO_WM_TAG_VERSION" val="1.0"/>
  <p:tag name="KSO_WM_BEAUTIFY_FLAG" val="#wm#"/>
  <p:tag name="KSO_WM_TEMPLATE_CATEGORY" val="diagram"/>
  <p:tag name="KSO_WM_TEMPLATE_INDEX" val="20170182"/>
  <p:tag name="KSO_WM_UNIT_TYPE" val="l_h_i"/>
  <p:tag name="KSO_WM_UNIT_INDEX" val="1_5_1"/>
  <p:tag name="KSO_WM_UNIT_ID" val="diagram20170182_4*l_h_i*1_5_1"/>
  <p:tag name="KSO_WM_UNIT_LAYERLEVEL" val="1_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233.xml><?xml version="1.0" encoding="utf-8"?>
<p:tagLst xmlns:p="http://schemas.openxmlformats.org/presentationml/2006/main">
  <p:tag name="KSO_WM_TAG_VERSION" val="1.0"/>
  <p:tag name="KSO_WM_BEAUTIFY_FLAG" val="#wm#"/>
  <p:tag name="KSO_WM_TEMPLATE_CATEGORY" val="diagram"/>
  <p:tag name="KSO_WM_TEMPLATE_INDEX" val="20170182"/>
  <p:tag name="KSO_WM_UNIT_TYPE" val="l_h_f"/>
  <p:tag name="KSO_WM_UNIT_INDEX" val="1_5_1"/>
  <p:tag name="KSO_WM_UNIT_ID" val="diagram20170182_4*l_h_f*1_5_1"/>
  <p:tag name="KSO_WM_UNIT_LAYERLEVEL" val="1_1_1"/>
  <p:tag name="KSO_WM_UNIT_VALUE" val="7"/>
  <p:tag name="KSO_WM_UNIT_HIGHLIGHT" val="0"/>
  <p:tag name="KSO_WM_UNIT_COMPATIBLE" val="0"/>
  <p:tag name="KSO_WM_UNIT_CLEAR" val="0"/>
  <p:tag name="KSO_WM_UNIT_PRESET_TEXT_INDEX" val="0"/>
  <p:tag name="KSO_WM_UNIT_PRESET_TEXT_LEN" val="9"/>
  <p:tag name="KSO_WM_DIAGRAM_GROUP_CODE" val="l1-1"/>
  <p:tag name="KSO_WM_UNIT_TEXT_FILL_FORE_SCHEMECOLOR_INDEX" val="13"/>
  <p:tag name="KSO_WM_UNIT_TEXT_FILL_TYPE" val="1"/>
  <p:tag name="KSO_WM_UNIT_USESOURCEFORMAT_APPLY" val="0"/>
</p:tagLst>
</file>

<file path=ppt/tags/tag1234.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1235.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236.xml><?xml version="1.0" encoding="utf-8"?>
<p:tagLst xmlns:p="http://schemas.openxmlformats.org/presentationml/2006/main">
  <p:tag name="KSO_WM_SLIDE_ITEM_CNT" val="5"/>
</p:tagLst>
</file>

<file path=ppt/tags/tag1237.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238.xml><?xml version="1.0" encoding="utf-8"?>
<p:tagLst xmlns:p="http://schemas.openxmlformats.org/presentationml/2006/main">
  <p:tag name="KSO_WM_TAG_VERSION" val="1.0"/>
  <p:tag name="KSO_WM_BEAUTIFY_FLAG" val="#wm#"/>
  <p:tag name="KSO_WM_TEMPLATE_CATEGORY" val="diagram"/>
  <p:tag name="KSO_WM_TEMPLATE_INDEX" val="20168402"/>
  <p:tag name="KSO_WM_UNIT_TYPE" val="l_h_i"/>
  <p:tag name="KSO_WM_UNIT_INDEX" val="1_1_1"/>
  <p:tag name="KSO_WM_UNIT_ID" val="diagram20168402_8*l_h_i*1_1_1"/>
  <p:tag name="KSO_WM_UNIT_LAYERLEVEL" val="1_1_1"/>
  <p:tag name="KSO_WM_DIAGRAM_GROUP_CODE" val="l1-1"/>
  <p:tag name="KSO_WM_UNIT_FILL_FORE_SCHEMECOLOR_INDEX" val="5"/>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1239.xml><?xml version="1.0" encoding="utf-8"?>
<p:tagLst xmlns:p="http://schemas.openxmlformats.org/presentationml/2006/main">
  <p:tag name="KSO_WM_TAG_VERSION" val="1.0"/>
  <p:tag name="KSO_WM_BEAUTIFY_FLAG" val="#wm#"/>
  <p:tag name="KSO_WM_TEMPLATE_CATEGORY" val="diagram"/>
  <p:tag name="KSO_WM_TEMPLATE_INDEX" val="20168402"/>
  <p:tag name="KSO_WM_UNIT_TYPE" val="l_h_i"/>
  <p:tag name="KSO_WM_UNIT_INDEX" val="1_1_2"/>
  <p:tag name="KSO_WM_UNIT_ID" val="diagram20168402_8*l_h_i*1_1_2"/>
  <p:tag name="KSO_WM_UNIT_LAYERLEVEL" val="1_1_1"/>
  <p:tag name="KSO_WM_DIAGRAM_GROUP_CODE" val="l1-1"/>
  <p:tag name="KSO_WM_UNIT_FILL_FORE_SCHEMECOLOR_INDEX" val="16"/>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124.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240.xml><?xml version="1.0" encoding="utf-8"?>
<p:tagLst xmlns:p="http://schemas.openxmlformats.org/presentationml/2006/main">
  <p:tag name="KSO_WM_TAG_VERSION" val="1.0"/>
  <p:tag name="KSO_WM_BEAUTIFY_FLAG" val="#wm#"/>
  <p:tag name="KSO_WM_TEMPLATE_CATEGORY" val="diagram"/>
  <p:tag name="KSO_WM_TEMPLATE_INDEX" val="20168402"/>
  <p:tag name="KSO_WM_UNIT_TYPE" val="l_h_i"/>
  <p:tag name="KSO_WM_UNIT_INDEX" val="1_1_3"/>
  <p:tag name="KSO_WM_UNIT_ID" val="diagram20168402_8*l_h_i*1_1_3"/>
  <p:tag name="KSO_WM_UNIT_LAYERLEVEL" val="1_1_1"/>
  <p:tag name="KSO_WM_DIAGRAM_GROUP_CODE" val="l1-1"/>
  <p:tag name="KSO_WM_UNIT_FILL_FORE_SCHEMECOLOR_INDEX" val="16"/>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1241.xml><?xml version="1.0" encoding="utf-8"?>
<p:tagLst xmlns:p="http://schemas.openxmlformats.org/presentationml/2006/main">
  <p:tag name="KSO_WM_TAG_VERSION" val="1.0"/>
  <p:tag name="KSO_WM_BEAUTIFY_FLAG" val="#wm#"/>
  <p:tag name="KSO_WM_TEMPLATE_CATEGORY" val="diagram"/>
  <p:tag name="KSO_WM_TEMPLATE_INDEX" val="20168402"/>
  <p:tag name="KSO_WM_UNIT_TYPE" val="l_h_i"/>
  <p:tag name="KSO_WM_UNIT_INDEX" val="1_4_1"/>
  <p:tag name="KSO_WM_UNIT_ID" val="diagram20168402_8*l_h_i*1_4_1"/>
  <p:tag name="KSO_WM_UNIT_LAYERLEVEL" val="1_1_1"/>
  <p:tag name="KSO_WM_DIAGRAM_GROUP_CODE" val="l1-1"/>
  <p:tag name="KSO_WM_UNIT_FILL_FORE_SCHEMECOLOR_INDEX" val="7"/>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1242.xml><?xml version="1.0" encoding="utf-8"?>
<p:tagLst xmlns:p="http://schemas.openxmlformats.org/presentationml/2006/main">
  <p:tag name="KSO_WM_TAG_VERSION" val="1.0"/>
  <p:tag name="KSO_WM_BEAUTIFY_FLAG" val="#wm#"/>
  <p:tag name="KSO_WM_TEMPLATE_CATEGORY" val="diagram"/>
  <p:tag name="KSO_WM_TEMPLATE_INDEX" val="20168402"/>
  <p:tag name="KSO_WM_UNIT_TYPE" val="l_h_i"/>
  <p:tag name="KSO_WM_UNIT_INDEX" val="1_4_2"/>
  <p:tag name="KSO_WM_UNIT_ID" val="diagram20168402_8*l_h_i*1_4_2"/>
  <p:tag name="KSO_WM_UNIT_LAYERLEVEL" val="1_1_1"/>
  <p:tag name="KSO_WM_DIAGRAM_GROUP_CODE" val="l1-1"/>
  <p:tag name="KSO_WM_UNIT_FILL_FORE_SCHEMECOLOR_INDEX" val="16"/>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1243.xml><?xml version="1.0" encoding="utf-8"?>
<p:tagLst xmlns:p="http://schemas.openxmlformats.org/presentationml/2006/main">
  <p:tag name="KSO_WM_TAG_VERSION" val="1.0"/>
  <p:tag name="KSO_WM_BEAUTIFY_FLAG" val="#wm#"/>
  <p:tag name="KSO_WM_TEMPLATE_CATEGORY" val="diagram"/>
  <p:tag name="KSO_WM_TEMPLATE_INDEX" val="20168402"/>
  <p:tag name="KSO_WM_UNIT_TYPE" val="l_h_i"/>
  <p:tag name="KSO_WM_UNIT_INDEX" val="1_4_3"/>
  <p:tag name="KSO_WM_UNIT_ID" val="diagram20168402_8*l_h_i*1_4_3"/>
  <p:tag name="KSO_WM_UNIT_LAYERLEVEL" val="1_1_1"/>
  <p:tag name="KSO_WM_DIAGRAM_GROUP_CODE" val="l1-1"/>
  <p:tag name="KSO_WM_UNIT_FILL_FORE_SCHEMECOLOR_INDEX" val="16"/>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1244.xml><?xml version="1.0" encoding="utf-8"?>
<p:tagLst xmlns:p="http://schemas.openxmlformats.org/presentationml/2006/main">
  <p:tag name="KSO_WM_TAG_VERSION" val="1.0"/>
  <p:tag name="KSO_WM_BEAUTIFY_FLAG" val="#wm#"/>
  <p:tag name="KSO_WM_TEMPLATE_CATEGORY" val="diagram"/>
  <p:tag name="KSO_WM_TEMPLATE_INDEX" val="20168402"/>
  <p:tag name="KSO_WM_UNIT_TYPE" val="l_h_i"/>
  <p:tag name="KSO_WM_UNIT_INDEX" val="1_2_1"/>
  <p:tag name="KSO_WM_UNIT_ID" val="diagram20168402_8*l_h_i*1_2_1"/>
  <p:tag name="KSO_WM_UNIT_LAYERLEVEL" val="1_1_1"/>
  <p:tag name="KSO_WM_DIAGRAM_GROUP_CODE" val="l1-1"/>
  <p:tag name="KSO_WM_UNIT_FILL_FORE_SCHEMECOLOR_INDEX" val="7"/>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1245.xml><?xml version="1.0" encoding="utf-8"?>
<p:tagLst xmlns:p="http://schemas.openxmlformats.org/presentationml/2006/main">
  <p:tag name="KSO_WM_TAG_VERSION" val="1.0"/>
  <p:tag name="KSO_WM_BEAUTIFY_FLAG" val="#wm#"/>
  <p:tag name="KSO_WM_TEMPLATE_CATEGORY" val="diagram"/>
  <p:tag name="KSO_WM_TEMPLATE_INDEX" val="20168402"/>
  <p:tag name="KSO_WM_UNIT_TYPE" val="l_h_i"/>
  <p:tag name="KSO_WM_UNIT_INDEX" val="1_2_2"/>
  <p:tag name="KSO_WM_UNIT_ID" val="diagram20168402_8*l_h_i*1_2_2"/>
  <p:tag name="KSO_WM_UNIT_LAYERLEVEL" val="1_1_1"/>
  <p:tag name="KSO_WM_DIAGRAM_GROUP_CODE" val="l1-1"/>
  <p:tag name="KSO_WM_UNIT_FILL_FORE_SCHEMECOLOR_INDEX" val="16"/>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1246.xml><?xml version="1.0" encoding="utf-8"?>
<p:tagLst xmlns:p="http://schemas.openxmlformats.org/presentationml/2006/main">
  <p:tag name="KSO_WM_TAG_VERSION" val="1.0"/>
  <p:tag name="KSO_WM_BEAUTIFY_FLAG" val="#wm#"/>
  <p:tag name="KSO_WM_TEMPLATE_CATEGORY" val="diagram"/>
  <p:tag name="KSO_WM_TEMPLATE_INDEX" val="20168402"/>
  <p:tag name="KSO_WM_UNIT_TYPE" val="l_h_i"/>
  <p:tag name="KSO_WM_UNIT_INDEX" val="1_3_1"/>
  <p:tag name="KSO_WM_UNIT_ID" val="diagram20168402_8*l_h_i*1_3_1"/>
  <p:tag name="KSO_WM_UNIT_LAYERLEVEL" val="1_1_1"/>
  <p:tag name="KSO_WM_DIAGRAM_GROUP_CODE" val="l1-1"/>
  <p:tag name="KSO_WM_UNIT_FILL_FORE_SCHEMECOLOR_INDEX" val="5"/>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1247.xml><?xml version="1.0" encoding="utf-8"?>
<p:tagLst xmlns:p="http://schemas.openxmlformats.org/presentationml/2006/main">
  <p:tag name="KSO_WM_TAG_VERSION" val="1.0"/>
  <p:tag name="KSO_WM_BEAUTIFY_FLAG" val="#wm#"/>
  <p:tag name="KSO_WM_TEMPLATE_CATEGORY" val="diagram"/>
  <p:tag name="KSO_WM_TEMPLATE_INDEX" val="20168402"/>
  <p:tag name="KSO_WM_UNIT_TYPE" val="l_h_i"/>
  <p:tag name="KSO_WM_UNIT_INDEX" val="1_3_2"/>
  <p:tag name="KSO_WM_UNIT_ID" val="diagram20168402_8*l_h_i*1_3_2"/>
  <p:tag name="KSO_WM_UNIT_LAYERLEVEL" val="1_1_1"/>
  <p:tag name="KSO_WM_DIAGRAM_GROUP_CODE" val="l1-1"/>
  <p:tag name="KSO_WM_UNIT_FILL_FORE_SCHEMECOLOR_INDEX" val="16"/>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1248.xml><?xml version="1.0" encoding="utf-8"?>
<p:tagLst xmlns:p="http://schemas.openxmlformats.org/presentationml/2006/main">
  <p:tag name="KSO_WM_TAG_VERSION" val="1.0"/>
  <p:tag name="KSO_WM_BEAUTIFY_FLAG" val="#wm#"/>
  <p:tag name="KSO_WM_TEMPLATE_CATEGORY" val="diagram"/>
  <p:tag name="KSO_WM_TEMPLATE_INDEX" val="20168402"/>
  <p:tag name="KSO_WM_UNIT_TYPE" val="l_h_i"/>
  <p:tag name="KSO_WM_UNIT_INDEX" val="1_5_1"/>
  <p:tag name="KSO_WM_UNIT_ID" val="diagram20168402_8*l_h_i*1_5_1"/>
  <p:tag name="KSO_WM_UNIT_LAYERLEVEL" val="1_1_1"/>
  <p:tag name="KSO_WM_DIAGRAM_GROUP_CODE" val="l1-1"/>
  <p:tag name="KSO_WM_UNIT_FILL_FORE_SCHEMECOLOR_INDEX" val="5"/>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1249.xml><?xml version="1.0" encoding="utf-8"?>
<p:tagLst xmlns:p="http://schemas.openxmlformats.org/presentationml/2006/main">
  <p:tag name="KSO_WM_TAG_VERSION" val="1.0"/>
  <p:tag name="KSO_WM_BEAUTIFY_FLAG" val="#wm#"/>
  <p:tag name="KSO_WM_TEMPLATE_CATEGORY" val="diagram"/>
  <p:tag name="KSO_WM_TEMPLATE_INDEX" val="20168402"/>
  <p:tag name="KSO_WM_UNIT_TYPE" val="l_h_i"/>
  <p:tag name="KSO_WM_UNIT_INDEX" val="1_5_2"/>
  <p:tag name="KSO_WM_UNIT_ID" val="diagram20168402_8*l_h_i*1_5_2"/>
  <p:tag name="KSO_WM_UNIT_LAYERLEVEL" val="1_1_1"/>
  <p:tag name="KSO_WM_DIAGRAM_GROUP_CODE" val="l1-1"/>
  <p:tag name="KSO_WM_UNIT_FILL_FORE_SCHEMECOLOR_INDEX" val="16"/>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125.xml><?xml version="1.0" encoding="utf-8"?>
<p:tagLst xmlns:p="http://schemas.openxmlformats.org/presentationml/2006/main">
  <p:tag name="KSO_WM_UNIT_FILL_FORE_SCHEMECOLOR_INDEX_BRIGHTNESS" val="0"/>
  <p:tag name="KSO_WM_UNIT_FILL_FORE_SCHEMECOLOR_INDEX" val="7"/>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250.xml><?xml version="1.0" encoding="utf-8"?>
<p:tagLst xmlns:p="http://schemas.openxmlformats.org/presentationml/2006/main">
  <p:tag name="KSO_WM_TAG_VERSION" val="1.0"/>
  <p:tag name="KSO_WM_BEAUTIFY_FLAG" val="#wm#"/>
  <p:tag name="KSO_WM_TEMPLATE_CATEGORY" val="diagram"/>
  <p:tag name="KSO_WM_TEMPLATE_INDEX" val="20168402"/>
  <p:tag name="KSO_WM_UNIT_TYPE" val="l_h_i"/>
  <p:tag name="KSO_WM_UNIT_INDEX" val="1_8_1"/>
  <p:tag name="KSO_WM_UNIT_ID" val="diagram20168402_8*l_h_i*1_8_1"/>
  <p:tag name="KSO_WM_UNIT_LAYERLEVEL" val="1_1_1"/>
  <p:tag name="KSO_WM_DIAGRAM_GROUP_CODE" val="l1-1"/>
  <p:tag name="KSO_WM_UNIT_FILL_FORE_SCHEMECOLOR_INDEX" val="7"/>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1251.xml><?xml version="1.0" encoding="utf-8"?>
<p:tagLst xmlns:p="http://schemas.openxmlformats.org/presentationml/2006/main">
  <p:tag name="KSO_WM_TAG_VERSION" val="1.0"/>
  <p:tag name="KSO_WM_BEAUTIFY_FLAG" val="#wm#"/>
  <p:tag name="KSO_WM_TEMPLATE_CATEGORY" val="diagram"/>
  <p:tag name="KSO_WM_TEMPLATE_INDEX" val="20168402"/>
  <p:tag name="KSO_WM_UNIT_TYPE" val="l_h_i"/>
  <p:tag name="KSO_WM_UNIT_INDEX" val="1_8_2"/>
  <p:tag name="KSO_WM_UNIT_ID" val="diagram20168402_8*l_h_i*1_8_2"/>
  <p:tag name="KSO_WM_UNIT_LAYERLEVEL" val="1_1_1"/>
  <p:tag name="KSO_WM_DIAGRAM_GROUP_CODE" val="l1-1"/>
  <p:tag name="KSO_WM_UNIT_FILL_FORE_SCHEMECOLOR_INDEX" val="16"/>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1252.xml><?xml version="1.0" encoding="utf-8"?>
<p:tagLst xmlns:p="http://schemas.openxmlformats.org/presentationml/2006/main">
  <p:tag name="KSO_WM_TAG_VERSION" val="1.0"/>
  <p:tag name="KSO_WM_BEAUTIFY_FLAG" val="#wm#"/>
  <p:tag name="KSO_WM_TEMPLATE_CATEGORY" val="diagram"/>
  <p:tag name="KSO_WM_TEMPLATE_INDEX" val="20168402"/>
  <p:tag name="KSO_WM_UNIT_TYPE" val="l_h_i"/>
  <p:tag name="KSO_WM_UNIT_INDEX" val="1_6_1"/>
  <p:tag name="KSO_WM_UNIT_ID" val="diagram20168402_8*l_h_i*1_6_1"/>
  <p:tag name="KSO_WM_UNIT_LAYERLEVEL" val="1_1_1"/>
  <p:tag name="KSO_WM_DIAGRAM_GROUP_CODE" val="l1-1"/>
  <p:tag name="KSO_WM_UNIT_FILL_FORE_SCHEMECOLOR_INDEX" val="7"/>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1253.xml><?xml version="1.0" encoding="utf-8"?>
<p:tagLst xmlns:p="http://schemas.openxmlformats.org/presentationml/2006/main">
  <p:tag name="KSO_WM_TAG_VERSION" val="1.0"/>
  <p:tag name="KSO_WM_BEAUTIFY_FLAG" val="#wm#"/>
  <p:tag name="KSO_WM_TEMPLATE_CATEGORY" val="diagram"/>
  <p:tag name="KSO_WM_TEMPLATE_INDEX" val="20168402"/>
  <p:tag name="KSO_WM_UNIT_TYPE" val="l_h_i"/>
  <p:tag name="KSO_WM_UNIT_INDEX" val="1_6_2"/>
  <p:tag name="KSO_WM_UNIT_ID" val="diagram20168402_8*l_h_i*1_6_2"/>
  <p:tag name="KSO_WM_UNIT_LAYERLEVEL" val="1_1_1"/>
  <p:tag name="KSO_WM_DIAGRAM_GROUP_CODE" val="l1-1"/>
  <p:tag name="KSO_WM_UNIT_FILL_FORE_SCHEMECOLOR_INDEX" val="16"/>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1254.xml><?xml version="1.0" encoding="utf-8"?>
<p:tagLst xmlns:p="http://schemas.openxmlformats.org/presentationml/2006/main">
  <p:tag name="KSO_WM_TAG_VERSION" val="1.0"/>
  <p:tag name="KSO_WM_BEAUTIFY_FLAG" val="#wm#"/>
  <p:tag name="KSO_WM_TEMPLATE_CATEGORY" val="diagram"/>
  <p:tag name="KSO_WM_TEMPLATE_INDEX" val="20168402"/>
  <p:tag name="KSO_WM_UNIT_TYPE" val="l_h_i"/>
  <p:tag name="KSO_WM_UNIT_INDEX" val="1_7_1"/>
  <p:tag name="KSO_WM_UNIT_ID" val="diagram20168402_8*l_h_i*1_7_1"/>
  <p:tag name="KSO_WM_UNIT_LAYERLEVEL" val="1_1_1"/>
  <p:tag name="KSO_WM_DIAGRAM_GROUP_CODE" val="l1-1"/>
  <p:tag name="KSO_WM_UNIT_FILL_FORE_SCHEMECOLOR_INDEX" val="5"/>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1255.xml><?xml version="1.0" encoding="utf-8"?>
<p:tagLst xmlns:p="http://schemas.openxmlformats.org/presentationml/2006/main">
  <p:tag name="KSO_WM_TAG_VERSION" val="1.0"/>
  <p:tag name="KSO_WM_BEAUTIFY_FLAG" val="#wm#"/>
  <p:tag name="KSO_WM_TEMPLATE_CATEGORY" val="diagram"/>
  <p:tag name="KSO_WM_TEMPLATE_INDEX" val="20168402"/>
  <p:tag name="KSO_WM_UNIT_TYPE" val="l_h_i"/>
  <p:tag name="KSO_WM_UNIT_INDEX" val="1_7_2"/>
  <p:tag name="KSO_WM_UNIT_ID" val="diagram20168402_8*l_h_i*1_7_2"/>
  <p:tag name="KSO_WM_UNIT_LAYERLEVEL" val="1_1_1"/>
  <p:tag name="KSO_WM_DIAGRAM_GROUP_CODE" val="l1-1"/>
  <p:tag name="KSO_WM_UNIT_FILL_FORE_SCHEMECOLOR_INDEX" val="16"/>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1256.xml><?xml version="1.0" encoding="utf-8"?>
<p:tagLst xmlns:p="http://schemas.openxmlformats.org/presentationml/2006/main">
  <p:tag name="KSO_WM_TAG_VERSION" val="1.0"/>
  <p:tag name="KSO_WM_BEAUTIFY_FLAG" val="#wm#"/>
  <p:tag name="KSO_WM_TEMPLATE_CATEGORY" val="diagram"/>
  <p:tag name="KSO_WM_TEMPLATE_INDEX" val="20168402"/>
  <p:tag name="KSO_WM_UNIT_TYPE" val="l_h_f"/>
  <p:tag name="KSO_WM_UNIT_INDEX" val="1_8_1"/>
  <p:tag name="KSO_WM_UNIT_ID" val="diagram20168402_8*l_h_f*1_8_1"/>
  <p:tag name="KSO_WM_UNIT_LAYERLEVEL" val="1_1_1"/>
  <p:tag name="KSO_WM_UNIT_VALUE" val="32"/>
  <p:tag name="KSO_WM_UNIT_HIGHLIGHT" val="0"/>
  <p:tag name="KSO_WM_UNIT_COMPATIBLE" val="0"/>
  <p:tag name="KSO_WM_UNIT_CLEAR" val="0"/>
  <p:tag name="KSO_WM_DIAGRAM_GROUP_CODE" val="l1-1"/>
  <p:tag name="KSO_WM_UNIT_PRESET_TEXT" val="Lorem ipsum dolor sit amet, consectetur adipisicing elit."/>
  <p:tag name="KSO_WM_UNIT_TEXT_FILL_FORE_SCHEMECOLOR_INDEX" val="13"/>
  <p:tag name="KSO_WM_UNIT_TEXT_FILL_TYPE" val="1"/>
  <p:tag name="KSO_WM_UNIT_USESOURCEFORMAT_APPLY" val="0"/>
</p:tagLst>
</file>

<file path=ppt/tags/tag1257.xml><?xml version="1.0" encoding="utf-8"?>
<p:tagLst xmlns:p="http://schemas.openxmlformats.org/presentationml/2006/main">
  <p:tag name="KSO_WM_TAG_VERSION" val="1.0"/>
  <p:tag name="KSO_WM_BEAUTIFY_FLAG" val="#wm#"/>
  <p:tag name="KSO_WM_TEMPLATE_CATEGORY" val="diagram"/>
  <p:tag name="KSO_WM_TEMPLATE_INDEX" val="20168402"/>
  <p:tag name="KSO_WM_UNIT_TYPE" val="l_h_f"/>
  <p:tag name="KSO_WM_UNIT_INDEX" val="1_6_1"/>
  <p:tag name="KSO_WM_UNIT_ID" val="diagram20168402_8*l_h_f*1_6_1"/>
  <p:tag name="KSO_WM_UNIT_LAYERLEVEL" val="1_1_1"/>
  <p:tag name="KSO_WM_UNIT_VALUE" val="32"/>
  <p:tag name="KSO_WM_UNIT_HIGHLIGHT" val="0"/>
  <p:tag name="KSO_WM_UNIT_COMPATIBLE" val="0"/>
  <p:tag name="KSO_WM_UNIT_CLEAR" val="0"/>
  <p:tag name="KSO_WM_DIAGRAM_GROUP_CODE" val="l1-1"/>
  <p:tag name="KSO_WM_UNIT_PRESET_TEXT" val="Lorem ipsum dolor sit amet, consectetur adipisicing elit."/>
  <p:tag name="KSO_WM_UNIT_TEXT_FILL_FORE_SCHEMECOLOR_INDEX" val="13"/>
  <p:tag name="KSO_WM_UNIT_TEXT_FILL_TYPE" val="1"/>
  <p:tag name="KSO_WM_UNIT_USESOURCEFORMAT_APPLY" val="0"/>
</p:tagLst>
</file>

<file path=ppt/tags/tag1258.xml><?xml version="1.0" encoding="utf-8"?>
<p:tagLst xmlns:p="http://schemas.openxmlformats.org/presentationml/2006/main">
  <p:tag name="KSO_WM_TAG_VERSION" val="1.0"/>
  <p:tag name="KSO_WM_BEAUTIFY_FLAG" val="#wm#"/>
  <p:tag name="KSO_WM_TEMPLATE_CATEGORY" val="diagram"/>
  <p:tag name="KSO_WM_TEMPLATE_INDEX" val="20168402"/>
  <p:tag name="KSO_WM_UNIT_TYPE" val="l_h_f"/>
  <p:tag name="KSO_WM_UNIT_INDEX" val="1_4_1"/>
  <p:tag name="KSO_WM_UNIT_ID" val="diagram20168402_8*l_h_f*1_4_1"/>
  <p:tag name="KSO_WM_UNIT_LAYERLEVEL" val="1_1_1"/>
  <p:tag name="KSO_WM_UNIT_VALUE" val="32"/>
  <p:tag name="KSO_WM_UNIT_HIGHLIGHT" val="0"/>
  <p:tag name="KSO_WM_UNIT_COMPATIBLE" val="0"/>
  <p:tag name="KSO_WM_UNIT_CLEAR" val="0"/>
  <p:tag name="KSO_WM_DIAGRAM_GROUP_CODE" val="l1-1"/>
  <p:tag name="KSO_WM_UNIT_PRESET_TEXT" val="Lorem ipsum dolor sit amet, consectetur adipisicing elit."/>
  <p:tag name="KSO_WM_UNIT_TEXT_FILL_FORE_SCHEMECOLOR_INDEX" val="13"/>
  <p:tag name="KSO_WM_UNIT_TEXT_FILL_TYPE" val="1"/>
  <p:tag name="KSO_WM_UNIT_USESOURCEFORMAT_APPLY" val="0"/>
</p:tagLst>
</file>

<file path=ppt/tags/tag1259.xml><?xml version="1.0" encoding="utf-8"?>
<p:tagLst xmlns:p="http://schemas.openxmlformats.org/presentationml/2006/main">
  <p:tag name="KSO_WM_TAG_VERSION" val="1.0"/>
  <p:tag name="KSO_WM_BEAUTIFY_FLAG" val="#wm#"/>
  <p:tag name="KSO_WM_TEMPLATE_CATEGORY" val="diagram"/>
  <p:tag name="KSO_WM_TEMPLATE_INDEX" val="20168402"/>
  <p:tag name="KSO_WM_UNIT_TYPE" val="l_h_f"/>
  <p:tag name="KSO_WM_UNIT_INDEX" val="1_2_1"/>
  <p:tag name="KSO_WM_UNIT_ID" val="diagram20168402_8*l_h_f*1_2_1"/>
  <p:tag name="KSO_WM_UNIT_LAYERLEVEL" val="1_1_1"/>
  <p:tag name="KSO_WM_UNIT_VALUE" val="32"/>
  <p:tag name="KSO_WM_UNIT_HIGHLIGHT" val="0"/>
  <p:tag name="KSO_WM_UNIT_COMPATIBLE" val="0"/>
  <p:tag name="KSO_WM_UNIT_CLEAR" val="0"/>
  <p:tag name="KSO_WM_DIAGRAM_GROUP_CODE" val="l1-1"/>
  <p:tag name="KSO_WM_UNIT_PRESET_TEXT" val="Lorem ipsum dolor sit amet, consectetur adipisicing elit."/>
  <p:tag name="KSO_WM_UNIT_TEXT_FILL_FORE_SCHEMECOLOR_INDEX" val="13"/>
  <p:tag name="KSO_WM_UNIT_TEXT_FILL_TYPE" val="1"/>
  <p:tag name="KSO_WM_UNIT_USESOURCEFORMAT_APPLY" val="0"/>
</p:tagLst>
</file>

<file path=ppt/tags/tag12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260.xml><?xml version="1.0" encoding="utf-8"?>
<p:tagLst xmlns:p="http://schemas.openxmlformats.org/presentationml/2006/main">
  <p:tag name="KSO_WM_TAG_VERSION" val="1.0"/>
  <p:tag name="KSO_WM_BEAUTIFY_FLAG" val="#wm#"/>
  <p:tag name="KSO_WM_TEMPLATE_CATEGORY" val="diagram"/>
  <p:tag name="KSO_WM_TEMPLATE_INDEX" val="20168402"/>
  <p:tag name="KSO_WM_UNIT_TYPE" val="l_h_f"/>
  <p:tag name="KSO_WM_UNIT_INDEX" val="1_7_1"/>
  <p:tag name="KSO_WM_UNIT_ID" val="diagram20168402_8*l_h_f*1_7_1"/>
  <p:tag name="KSO_WM_UNIT_LAYERLEVEL" val="1_1_1"/>
  <p:tag name="KSO_WM_UNIT_VALUE" val="32"/>
  <p:tag name="KSO_WM_UNIT_HIGHLIGHT" val="0"/>
  <p:tag name="KSO_WM_UNIT_COMPATIBLE" val="0"/>
  <p:tag name="KSO_WM_UNIT_CLEAR" val="0"/>
  <p:tag name="KSO_WM_DIAGRAM_GROUP_CODE" val="l1-1"/>
  <p:tag name="KSO_WM_UNIT_PRESET_TEXT" val="Lorem ipsum dolor sit amet, consectetur adipisicing elit."/>
  <p:tag name="KSO_WM_UNIT_TEXT_FILL_FORE_SCHEMECOLOR_INDEX" val="13"/>
  <p:tag name="KSO_WM_UNIT_TEXT_FILL_TYPE" val="1"/>
  <p:tag name="KSO_WM_UNIT_USESOURCEFORMAT_APPLY" val="0"/>
</p:tagLst>
</file>

<file path=ppt/tags/tag1261.xml><?xml version="1.0" encoding="utf-8"?>
<p:tagLst xmlns:p="http://schemas.openxmlformats.org/presentationml/2006/main">
  <p:tag name="KSO_WM_TAG_VERSION" val="1.0"/>
  <p:tag name="KSO_WM_BEAUTIFY_FLAG" val="#wm#"/>
  <p:tag name="KSO_WM_TEMPLATE_CATEGORY" val="diagram"/>
  <p:tag name="KSO_WM_TEMPLATE_INDEX" val="20168402"/>
  <p:tag name="KSO_WM_UNIT_TYPE" val="l_h_f"/>
  <p:tag name="KSO_WM_UNIT_INDEX" val="1_5_1"/>
  <p:tag name="KSO_WM_UNIT_ID" val="diagram20168402_8*l_h_f*1_5_1"/>
  <p:tag name="KSO_WM_UNIT_LAYERLEVEL" val="1_1_1"/>
  <p:tag name="KSO_WM_UNIT_VALUE" val="32"/>
  <p:tag name="KSO_WM_UNIT_HIGHLIGHT" val="0"/>
  <p:tag name="KSO_WM_UNIT_COMPATIBLE" val="0"/>
  <p:tag name="KSO_WM_UNIT_CLEAR" val="0"/>
  <p:tag name="KSO_WM_DIAGRAM_GROUP_CODE" val="l1-1"/>
  <p:tag name="KSO_WM_UNIT_PRESET_TEXT" val="Lorem ipsum dolor sit amet, consectetur adipisicing elit."/>
  <p:tag name="KSO_WM_UNIT_TEXT_FILL_FORE_SCHEMECOLOR_INDEX" val="13"/>
  <p:tag name="KSO_WM_UNIT_TEXT_FILL_TYPE" val="1"/>
  <p:tag name="KSO_WM_UNIT_USESOURCEFORMAT_APPLY" val="0"/>
</p:tagLst>
</file>

<file path=ppt/tags/tag1262.xml><?xml version="1.0" encoding="utf-8"?>
<p:tagLst xmlns:p="http://schemas.openxmlformats.org/presentationml/2006/main">
  <p:tag name="KSO_WM_TAG_VERSION" val="1.0"/>
  <p:tag name="KSO_WM_BEAUTIFY_FLAG" val="#wm#"/>
  <p:tag name="KSO_WM_TEMPLATE_CATEGORY" val="diagram"/>
  <p:tag name="KSO_WM_TEMPLATE_INDEX" val="20168402"/>
  <p:tag name="KSO_WM_UNIT_TYPE" val="l_h_f"/>
  <p:tag name="KSO_WM_UNIT_INDEX" val="1_3_1"/>
  <p:tag name="KSO_WM_UNIT_ID" val="diagram20168402_8*l_h_f*1_3_1"/>
  <p:tag name="KSO_WM_UNIT_LAYERLEVEL" val="1_1_1"/>
  <p:tag name="KSO_WM_UNIT_VALUE" val="32"/>
  <p:tag name="KSO_WM_UNIT_HIGHLIGHT" val="0"/>
  <p:tag name="KSO_WM_UNIT_COMPATIBLE" val="0"/>
  <p:tag name="KSO_WM_UNIT_CLEAR" val="0"/>
  <p:tag name="KSO_WM_DIAGRAM_GROUP_CODE" val="l1-1"/>
  <p:tag name="KSO_WM_UNIT_PRESET_TEXT" val="Lorem ipsum dolor sit amet, consectetur adipisicing elit."/>
  <p:tag name="KSO_WM_UNIT_TEXT_FILL_FORE_SCHEMECOLOR_INDEX" val="13"/>
  <p:tag name="KSO_WM_UNIT_TEXT_FILL_TYPE" val="1"/>
  <p:tag name="KSO_WM_UNIT_USESOURCEFORMAT_APPLY" val="0"/>
</p:tagLst>
</file>

<file path=ppt/tags/tag1263.xml><?xml version="1.0" encoding="utf-8"?>
<p:tagLst xmlns:p="http://schemas.openxmlformats.org/presentationml/2006/main">
  <p:tag name="KSO_WM_TAG_VERSION" val="1.0"/>
  <p:tag name="KSO_WM_BEAUTIFY_FLAG" val="#wm#"/>
  <p:tag name="KSO_WM_TEMPLATE_CATEGORY" val="diagram"/>
  <p:tag name="KSO_WM_TEMPLATE_INDEX" val="20168402"/>
  <p:tag name="KSO_WM_UNIT_TYPE" val="l_h_f"/>
  <p:tag name="KSO_WM_UNIT_INDEX" val="1_1_1"/>
  <p:tag name="KSO_WM_UNIT_ID" val="diagram20168402_8*l_h_f*1_1_1"/>
  <p:tag name="KSO_WM_UNIT_LAYERLEVEL" val="1_1_1"/>
  <p:tag name="KSO_WM_UNIT_VALUE" val="32"/>
  <p:tag name="KSO_WM_UNIT_HIGHLIGHT" val="0"/>
  <p:tag name="KSO_WM_UNIT_COMPATIBLE" val="0"/>
  <p:tag name="KSO_WM_UNIT_CLEAR" val="0"/>
  <p:tag name="KSO_WM_DIAGRAM_GROUP_CODE" val="l1-1"/>
  <p:tag name="KSO_WM_UNIT_PRESET_TEXT" val="Lorem ipsum dolor sit amet, consectetur adipisicing elit."/>
  <p:tag name="KSO_WM_UNIT_TEXT_FILL_FORE_SCHEMECOLOR_INDEX" val="13"/>
  <p:tag name="KSO_WM_UNIT_TEXT_FILL_TYPE" val="1"/>
  <p:tag name="KSO_WM_UNIT_USESOURCEFORMAT_APPLY" val="0"/>
</p:tagLst>
</file>

<file path=ppt/tags/tag1264.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1265.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266.xml><?xml version="1.0" encoding="utf-8"?>
<p:tagLst xmlns:p="http://schemas.openxmlformats.org/presentationml/2006/main">
  <p:tag name="KSO_WM_SLIDE_ITEM_CNT" val="8"/>
</p:tagLst>
</file>

<file path=ppt/tags/tag1267.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268.xml><?xml version="1.0" encoding="utf-8"?>
<p:tagLst xmlns:p="http://schemas.openxmlformats.org/presentationml/2006/main">
  <p:tag name="KSO_WM_TAG_VERSION" val="1.0"/>
  <p:tag name="KSO_WM_BEAUTIFY_FLAG" val="#wm#"/>
  <p:tag name="KSO_WM_UNIT_TYPE" val="i"/>
  <p:tag name="KSO_WM_UNIT_ID" val="diagram160232_3*i*1"/>
  <p:tag name="KSO_WM_TEMPLATE_CATEGORY" val="diagram"/>
  <p:tag name="KSO_WM_TEMPLATE_INDEX" val="160232"/>
  <p:tag name="KSO_WM_UNIT_INDEX" val="1"/>
</p:tagLst>
</file>

<file path=ppt/tags/tag1269.xml><?xml version="1.0" encoding="utf-8"?>
<p:tagLst xmlns:p="http://schemas.openxmlformats.org/presentationml/2006/main">
  <p:tag name="KSO_WM_TAG_VERSION" val="1.0"/>
  <p:tag name="KSO_WM_TEMPLATE_CATEGORY" val="diagram"/>
  <p:tag name="KSO_WM_TEMPLATE_INDEX" val="160232"/>
  <p:tag name="KSO_WM_UNIT_TYPE" val="l_i"/>
  <p:tag name="KSO_WM_UNIT_INDEX" val="1_1"/>
  <p:tag name="KSO_WM_UNIT_ID" val="258*l_i*1_1"/>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1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70.xml><?xml version="1.0" encoding="utf-8"?>
<p:tagLst xmlns:p="http://schemas.openxmlformats.org/presentationml/2006/main">
  <p:tag name="KSO_WM_TAG_VERSION" val="1.0"/>
  <p:tag name="KSO_WM_TEMPLATE_CATEGORY" val="diagram"/>
  <p:tag name="KSO_WM_TEMPLATE_INDEX" val="160232"/>
  <p:tag name="KSO_WM_UNIT_TYPE" val="l_h_f"/>
  <p:tag name="KSO_WM_UNIT_INDEX" val="1_1_1"/>
  <p:tag name="KSO_WM_UNIT_ID" val="258*l_h_f*1_1_1"/>
  <p:tag name="KSO_WM_UNIT_CLEAR" val="1"/>
  <p:tag name="KSO_WM_UNIT_LAYERLEVEL" val="1_1_1"/>
  <p:tag name="KSO_WM_UNIT_VALUE" val="12"/>
  <p:tag name="KSO_WM_UNIT_HIGHLIGHT" val="0"/>
  <p:tag name="KSO_WM_UNIT_COMPATIBLE" val="0"/>
  <p:tag name="KSO_WM_BEAUTIFY_FLAG" val="#wm#"/>
  <p:tag name="KSO_WM_UNIT_PRESET_TEXT_INDEX" val="4"/>
  <p:tag name="KSO_WM_UNIT_PRESET_TEXT_LEN" val="12"/>
  <p:tag name="KSO_WM_DIAGRAM_GROUP_CODE" val="l1-1"/>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 name="KSO_WM_UNIT_USESOURCEFORMAT_APPLY" val="0"/>
</p:tagLst>
</file>

<file path=ppt/tags/tag1271.xml><?xml version="1.0" encoding="utf-8"?>
<p:tagLst xmlns:p="http://schemas.openxmlformats.org/presentationml/2006/main">
  <p:tag name="KSO_WM_TAG_VERSION" val="1.0"/>
  <p:tag name="KSO_WM_TEMPLATE_CATEGORY" val="diagram"/>
  <p:tag name="KSO_WM_TEMPLATE_INDEX" val="160232"/>
  <p:tag name="KSO_WM_UNIT_TYPE" val="l_i"/>
  <p:tag name="KSO_WM_UNIT_INDEX" val="1_2"/>
  <p:tag name="KSO_WM_UNIT_ID" val="258*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272.xml><?xml version="1.0" encoding="utf-8"?>
<p:tagLst xmlns:p="http://schemas.openxmlformats.org/presentationml/2006/main">
  <p:tag name="KSO_WM_TAG_VERSION" val="1.0"/>
  <p:tag name="KSO_WM_BEAUTIFY_FLAG" val="#wm#"/>
  <p:tag name="KSO_WM_UNIT_TYPE" val="i"/>
  <p:tag name="KSO_WM_UNIT_ID" val="diagram160232_3*i*8"/>
  <p:tag name="KSO_WM_TEMPLATE_CATEGORY" val="diagram"/>
  <p:tag name="KSO_WM_TEMPLATE_INDEX" val="160232"/>
  <p:tag name="KSO_WM_UNIT_INDEX" val="8"/>
</p:tagLst>
</file>

<file path=ppt/tags/tag1273.xml><?xml version="1.0" encoding="utf-8"?>
<p:tagLst xmlns:p="http://schemas.openxmlformats.org/presentationml/2006/main">
  <p:tag name="KSO_WM_TAG_VERSION" val="1.0"/>
  <p:tag name="KSO_WM_TEMPLATE_CATEGORY" val="diagram"/>
  <p:tag name="KSO_WM_TEMPLATE_INDEX" val="160232"/>
  <p:tag name="KSO_WM_UNIT_TYPE" val="l_i"/>
  <p:tag name="KSO_WM_UNIT_INDEX" val="1_3"/>
  <p:tag name="KSO_WM_UNIT_ID" val="258*l_i*1_3"/>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1274.xml><?xml version="1.0" encoding="utf-8"?>
<p:tagLst xmlns:p="http://schemas.openxmlformats.org/presentationml/2006/main">
  <p:tag name="KSO_WM_TAG_VERSION" val="1.0"/>
  <p:tag name="KSO_WM_TEMPLATE_CATEGORY" val="diagram"/>
  <p:tag name="KSO_WM_TEMPLATE_INDEX" val="160232"/>
  <p:tag name="KSO_WM_UNIT_TYPE" val="l_h_f"/>
  <p:tag name="KSO_WM_UNIT_INDEX" val="1_2_1"/>
  <p:tag name="KSO_WM_UNIT_ID" val="258*l_h_f*1_2_1"/>
  <p:tag name="KSO_WM_UNIT_CLEAR" val="1"/>
  <p:tag name="KSO_WM_UNIT_LAYERLEVEL" val="1_1_1"/>
  <p:tag name="KSO_WM_UNIT_VALUE" val="12"/>
  <p:tag name="KSO_WM_UNIT_HIGHLIGHT" val="0"/>
  <p:tag name="KSO_WM_UNIT_COMPATIBLE" val="0"/>
  <p:tag name="KSO_WM_BEAUTIFY_FLAG" val="#wm#"/>
  <p:tag name="KSO_WM_UNIT_PRESET_TEXT_INDEX" val="4"/>
  <p:tag name="KSO_WM_UNIT_PRESET_TEXT_LEN" val="12"/>
  <p:tag name="KSO_WM_DIAGRAM_GROUP_CODE" val="l1-1"/>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 name="KSO_WM_UNIT_USESOURCEFORMAT_APPLY" val="0"/>
</p:tagLst>
</file>

<file path=ppt/tags/tag1275.xml><?xml version="1.0" encoding="utf-8"?>
<p:tagLst xmlns:p="http://schemas.openxmlformats.org/presentationml/2006/main">
  <p:tag name="KSO_WM_TAG_VERSION" val="1.0"/>
  <p:tag name="KSO_WM_TEMPLATE_CATEGORY" val="diagram"/>
  <p:tag name="KSO_WM_TEMPLATE_INDEX" val="160232"/>
  <p:tag name="KSO_WM_UNIT_TYPE" val="l_i"/>
  <p:tag name="KSO_WM_UNIT_INDEX" val="1_4"/>
  <p:tag name="KSO_WM_UNIT_ID" val="258*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276.xml><?xml version="1.0" encoding="utf-8"?>
<p:tagLst xmlns:p="http://schemas.openxmlformats.org/presentationml/2006/main">
  <p:tag name="KSO_WM_TAG_VERSION" val="1.0"/>
  <p:tag name="KSO_WM_BEAUTIFY_FLAG" val="#wm#"/>
  <p:tag name="KSO_WM_UNIT_TYPE" val="i"/>
  <p:tag name="KSO_WM_UNIT_ID" val="diagram160232_3*i*15"/>
  <p:tag name="KSO_WM_TEMPLATE_CATEGORY" val="diagram"/>
  <p:tag name="KSO_WM_TEMPLATE_INDEX" val="160232"/>
  <p:tag name="KSO_WM_UNIT_INDEX" val="15"/>
</p:tagLst>
</file>

<file path=ppt/tags/tag1277.xml><?xml version="1.0" encoding="utf-8"?>
<p:tagLst xmlns:p="http://schemas.openxmlformats.org/presentationml/2006/main">
  <p:tag name="KSO_WM_TAG_VERSION" val="1.0"/>
  <p:tag name="KSO_WM_TEMPLATE_CATEGORY" val="diagram"/>
  <p:tag name="KSO_WM_TEMPLATE_INDEX" val="160232"/>
  <p:tag name="KSO_WM_UNIT_TYPE" val="l_i"/>
  <p:tag name="KSO_WM_UNIT_INDEX" val="1_5"/>
  <p:tag name="KSO_WM_UNIT_ID" val="258*l_i*1_5"/>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1278.xml><?xml version="1.0" encoding="utf-8"?>
<p:tagLst xmlns:p="http://schemas.openxmlformats.org/presentationml/2006/main">
  <p:tag name="KSO_WM_TAG_VERSION" val="1.0"/>
  <p:tag name="KSO_WM_TEMPLATE_CATEGORY" val="diagram"/>
  <p:tag name="KSO_WM_TEMPLATE_INDEX" val="160232"/>
  <p:tag name="KSO_WM_UNIT_TYPE" val="l_h_f"/>
  <p:tag name="KSO_WM_UNIT_INDEX" val="1_3_1"/>
  <p:tag name="KSO_WM_UNIT_ID" val="258*l_h_f*1_3_1"/>
  <p:tag name="KSO_WM_UNIT_CLEAR" val="1"/>
  <p:tag name="KSO_WM_UNIT_LAYERLEVEL" val="1_1_1"/>
  <p:tag name="KSO_WM_UNIT_VALUE" val="12"/>
  <p:tag name="KSO_WM_UNIT_HIGHLIGHT" val="0"/>
  <p:tag name="KSO_WM_UNIT_COMPATIBLE" val="0"/>
  <p:tag name="KSO_WM_BEAUTIFY_FLAG" val="#wm#"/>
  <p:tag name="KSO_WM_UNIT_PRESET_TEXT_INDEX" val="4"/>
  <p:tag name="KSO_WM_UNIT_PRESET_TEXT_LEN" val="12"/>
  <p:tag name="KSO_WM_DIAGRAM_GROUP_CODE" val="l1-1"/>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 name="KSO_WM_UNIT_USESOURCEFORMAT_APPLY" val="0"/>
</p:tagLst>
</file>

<file path=ppt/tags/tag1279.xml><?xml version="1.0" encoding="utf-8"?>
<p:tagLst xmlns:p="http://schemas.openxmlformats.org/presentationml/2006/main">
  <p:tag name="KSO_WM_TAG_VERSION" val="1.0"/>
  <p:tag name="KSO_WM_TEMPLATE_CATEGORY" val="diagram"/>
  <p:tag name="KSO_WM_TEMPLATE_INDEX" val="160232"/>
  <p:tag name="KSO_WM_UNIT_TYPE" val="l_i"/>
  <p:tag name="KSO_WM_UNIT_INDEX" val="1_6"/>
  <p:tag name="KSO_WM_UNIT_ID" val="258*l_i*1_6"/>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28.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280.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1281.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282.xml><?xml version="1.0" encoding="utf-8"?>
<p:tagLst xmlns:p="http://schemas.openxmlformats.org/presentationml/2006/main">
  <p:tag name="KSO_WM_SLIDE_ITEM_CNT" val="3"/>
</p:tagLst>
</file>

<file path=ppt/tags/tag1283.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284.xml><?xml version="1.0" encoding="utf-8"?>
<p:tagLst xmlns:p="http://schemas.openxmlformats.org/presentationml/2006/main">
  <p:tag name="KSO_WM_UNIT_TABLE_BEAUTIFY" val="smartTable{df912505-3550-4986-a7b8-d3f33324915e}"/>
</p:tagLst>
</file>

<file path=ppt/tags/tag1285.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1286.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287.xml><?xml version="1.0" encoding="utf-8"?>
<p:tagLst xmlns:p="http://schemas.openxmlformats.org/presentationml/2006/main">
  <p:tag name="KSO_WM_SLIDE_ITEM_CNT" val="3"/>
</p:tagLst>
</file>

<file path=ppt/tags/tag1288.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289.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2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290.xml><?xml version="1.0" encoding="utf-8"?>
<p:tagLst xmlns:p="http://schemas.openxmlformats.org/presentationml/2006/main">
  <p:tag name="KSO_WM_TAG_VERSION" val="1.0"/>
  <p:tag name="KSO_WM_BEAUTIFY_FLAG" val="#wm#"/>
  <p:tag name="KSO_WM_UNIT_TYPE" val="i"/>
  <p:tag name="KSO_WM_UNIT_ID" val="diagram160025_5*i*0"/>
  <p:tag name="KSO_WM_TEMPLATE_CATEGORY" val="diagram"/>
  <p:tag name="KSO_WM_TEMPLATE_INDEX" val="160025"/>
  <p:tag name="KSO_WM_UNIT_INDEX" val="0"/>
</p:tagLst>
</file>

<file path=ppt/tags/tag1291.xml><?xml version="1.0" encoding="utf-8"?>
<p:tagLst xmlns:p="http://schemas.openxmlformats.org/presentationml/2006/main">
  <p:tag name="KSO_WM_TAG_VERSION" val="1.0"/>
  <p:tag name="KSO_WM_TEMPLATE_CATEGORY" val="diagram"/>
  <p:tag name="KSO_WM_TEMPLATE_INDEX" val="160025"/>
  <p:tag name="KSO_WM_UNIT_TYPE" val="l_i"/>
  <p:tag name="KSO_WM_UNIT_INDEX" val="1_1"/>
  <p:tag name="KSO_WM_UNIT_ID" val="272*l_i*1_1"/>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1292.xml><?xml version="1.0" encoding="utf-8"?>
<p:tagLst xmlns:p="http://schemas.openxmlformats.org/presentationml/2006/main">
  <p:tag name="KSO_WM_TAG_VERSION" val="1.0"/>
  <p:tag name="KSO_WM_TEMPLATE_CATEGORY" val="diagram"/>
  <p:tag name="KSO_WM_TEMPLATE_INDEX" val="160025"/>
  <p:tag name="KSO_WM_UNIT_TYPE" val="l_i"/>
  <p:tag name="KSO_WM_UNIT_INDEX" val="1_2"/>
  <p:tag name="KSO_WM_UNIT_ID" val="272*l_i*1_2"/>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1293.xml><?xml version="1.0" encoding="utf-8"?>
<p:tagLst xmlns:p="http://schemas.openxmlformats.org/presentationml/2006/main">
  <p:tag name="KSO_WM_TAG_VERSION" val="1.0"/>
  <p:tag name="KSO_WM_TEMPLATE_CATEGORY" val="diagram"/>
  <p:tag name="KSO_WM_TEMPLATE_INDEX" val="160025"/>
  <p:tag name="KSO_WM_UNIT_TYPE" val="l_h_f"/>
  <p:tag name="KSO_WM_UNIT_INDEX" val="1_1_1"/>
  <p:tag name="KSO_WM_UNIT_ID" val="272*l_h_f*1_1_1"/>
  <p:tag name="KSO_WM_UNIT_CLEAR" val="1"/>
  <p:tag name="KSO_WM_UNIT_LAYERLEVEL" val="1_1_1"/>
  <p:tag name="KSO_WM_UNIT_VALUE" val="12"/>
  <p:tag name="KSO_WM_UNIT_HIGHLIGHT" val="0"/>
  <p:tag name="KSO_WM_UNIT_COMPATIBLE" val="0"/>
  <p:tag name="KSO_WM_BEAUTIFY_FLAG" val="#wm#"/>
  <p:tag name="KSO_WM_UNIT_PRESET_TEXT_INDEX" val="4"/>
  <p:tag name="KSO_WM_UNIT_PRESET_TEXT_LEN" val="12"/>
  <p:tag name="KSO_WM_DIAGRAM_GROUP_CODE" val="l1-1"/>
  <p:tag name="KSO_WM_UNIT_TEXT_FILL_FORE_SCHEMECOLOR_INDEX" val="6"/>
  <p:tag name="KSO_WM_UNIT_TEXT_FILL_TYPE" val="1"/>
  <p:tag name="KSO_WM_UNIT_USESOURCEFORMAT_APPLY" val="0"/>
</p:tagLst>
</file>

<file path=ppt/tags/tag1294.xml><?xml version="1.0" encoding="utf-8"?>
<p:tagLst xmlns:p="http://schemas.openxmlformats.org/presentationml/2006/main">
  <p:tag name="KSO_WM_TAG_VERSION" val="1.0"/>
  <p:tag name="KSO_WM_BEAUTIFY_FLAG" val="#wm#"/>
  <p:tag name="KSO_WM_UNIT_TYPE" val="i"/>
  <p:tag name="KSO_WM_UNIT_ID" val="diagram160025_5*i*7"/>
  <p:tag name="KSO_WM_TEMPLATE_CATEGORY" val="diagram"/>
  <p:tag name="KSO_WM_TEMPLATE_INDEX" val="160025"/>
  <p:tag name="KSO_WM_UNIT_INDEX" val="7"/>
</p:tagLst>
</file>

<file path=ppt/tags/tag1295.xml><?xml version="1.0" encoding="utf-8"?>
<p:tagLst xmlns:p="http://schemas.openxmlformats.org/presentationml/2006/main">
  <p:tag name="KSO_WM_TAG_VERSION" val="1.0"/>
  <p:tag name="KSO_WM_TEMPLATE_CATEGORY" val="diagram"/>
  <p:tag name="KSO_WM_TEMPLATE_INDEX" val="160025"/>
  <p:tag name="KSO_WM_UNIT_TYPE" val="l_i"/>
  <p:tag name="KSO_WM_UNIT_INDEX" val="1_3"/>
  <p:tag name="KSO_WM_UNIT_ID" val="272*l_i*1_3"/>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1296.xml><?xml version="1.0" encoding="utf-8"?>
<p:tagLst xmlns:p="http://schemas.openxmlformats.org/presentationml/2006/main">
  <p:tag name="KSO_WM_TAG_VERSION" val="1.0"/>
  <p:tag name="KSO_WM_TEMPLATE_CATEGORY" val="diagram"/>
  <p:tag name="KSO_WM_TEMPLATE_INDEX" val="160025"/>
  <p:tag name="KSO_WM_UNIT_TYPE" val="l_i"/>
  <p:tag name="KSO_WM_UNIT_INDEX" val="1_4"/>
  <p:tag name="KSO_WM_UNIT_ID" val="272*l_i*1_4"/>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1297.xml><?xml version="1.0" encoding="utf-8"?>
<p:tagLst xmlns:p="http://schemas.openxmlformats.org/presentationml/2006/main">
  <p:tag name="KSO_WM_TAG_VERSION" val="1.0"/>
  <p:tag name="KSO_WM_TEMPLATE_CATEGORY" val="diagram"/>
  <p:tag name="KSO_WM_TEMPLATE_INDEX" val="160025"/>
  <p:tag name="KSO_WM_UNIT_TYPE" val="l_h_f"/>
  <p:tag name="KSO_WM_UNIT_INDEX" val="1_2_1"/>
  <p:tag name="KSO_WM_UNIT_ID" val="272*l_h_f*1_2_1"/>
  <p:tag name="KSO_WM_UNIT_CLEAR" val="1"/>
  <p:tag name="KSO_WM_UNIT_LAYERLEVEL" val="1_1_1"/>
  <p:tag name="KSO_WM_UNIT_VALUE" val="12"/>
  <p:tag name="KSO_WM_UNIT_HIGHLIGHT" val="0"/>
  <p:tag name="KSO_WM_UNIT_COMPATIBLE" val="0"/>
  <p:tag name="KSO_WM_BEAUTIFY_FLAG" val="#wm#"/>
  <p:tag name="KSO_WM_UNIT_PRESET_TEXT_INDEX" val="4"/>
  <p:tag name="KSO_WM_UNIT_PRESET_TEXT_LEN" val="12"/>
  <p:tag name="KSO_WM_DIAGRAM_GROUP_CODE" val="l1-1"/>
  <p:tag name="KSO_WM_UNIT_TEXT_FILL_FORE_SCHEMECOLOR_INDEX" val="6"/>
  <p:tag name="KSO_WM_UNIT_TEXT_FILL_TYPE" val="1"/>
  <p:tag name="KSO_WM_UNIT_USESOURCEFORMAT_APPLY" val="0"/>
</p:tagLst>
</file>

<file path=ppt/tags/tag1298.xml><?xml version="1.0" encoding="utf-8"?>
<p:tagLst xmlns:p="http://schemas.openxmlformats.org/presentationml/2006/main">
  <p:tag name="KSO_WM_TAG_VERSION" val="1.0"/>
  <p:tag name="KSO_WM_BEAUTIFY_FLAG" val="#wm#"/>
  <p:tag name="KSO_WM_UNIT_TYPE" val="i"/>
  <p:tag name="KSO_WM_UNIT_ID" val="diagram160025_5*i*14"/>
  <p:tag name="KSO_WM_TEMPLATE_CATEGORY" val="diagram"/>
  <p:tag name="KSO_WM_TEMPLATE_INDEX" val="160025"/>
  <p:tag name="KSO_WM_UNIT_INDEX" val="14"/>
</p:tagLst>
</file>

<file path=ppt/tags/tag1299.xml><?xml version="1.0" encoding="utf-8"?>
<p:tagLst xmlns:p="http://schemas.openxmlformats.org/presentationml/2006/main">
  <p:tag name="KSO_WM_TAG_VERSION" val="1.0"/>
  <p:tag name="KSO_WM_TEMPLATE_CATEGORY" val="diagram"/>
  <p:tag name="KSO_WM_TEMPLATE_INDEX" val="160025"/>
  <p:tag name="KSO_WM_UNIT_TYPE" val="l_i"/>
  <p:tag name="KSO_WM_UNIT_INDEX" val="1_5"/>
  <p:tag name="KSO_WM_UNIT_ID" val="272*l_i*1_5"/>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300.xml><?xml version="1.0" encoding="utf-8"?>
<p:tagLst xmlns:p="http://schemas.openxmlformats.org/presentationml/2006/main">
  <p:tag name="KSO_WM_TAG_VERSION" val="1.0"/>
  <p:tag name="KSO_WM_TEMPLATE_CATEGORY" val="diagram"/>
  <p:tag name="KSO_WM_TEMPLATE_INDEX" val="160025"/>
  <p:tag name="KSO_WM_UNIT_TYPE" val="l_i"/>
  <p:tag name="KSO_WM_UNIT_INDEX" val="1_6"/>
  <p:tag name="KSO_WM_UNIT_ID" val="272*l_i*1_6"/>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1301.xml><?xml version="1.0" encoding="utf-8"?>
<p:tagLst xmlns:p="http://schemas.openxmlformats.org/presentationml/2006/main">
  <p:tag name="KSO_WM_TAG_VERSION" val="1.0"/>
  <p:tag name="KSO_WM_TEMPLATE_CATEGORY" val="diagram"/>
  <p:tag name="KSO_WM_TEMPLATE_INDEX" val="160025"/>
  <p:tag name="KSO_WM_UNIT_TYPE" val="l_h_f"/>
  <p:tag name="KSO_WM_UNIT_INDEX" val="1_3_1"/>
  <p:tag name="KSO_WM_UNIT_ID" val="272*l_h_f*1_3_1"/>
  <p:tag name="KSO_WM_UNIT_CLEAR" val="1"/>
  <p:tag name="KSO_WM_UNIT_LAYERLEVEL" val="1_1_1"/>
  <p:tag name="KSO_WM_UNIT_VALUE" val="12"/>
  <p:tag name="KSO_WM_UNIT_HIGHLIGHT" val="0"/>
  <p:tag name="KSO_WM_UNIT_COMPATIBLE" val="0"/>
  <p:tag name="KSO_WM_BEAUTIFY_FLAG" val="#wm#"/>
  <p:tag name="KSO_WM_UNIT_PRESET_TEXT_INDEX" val="4"/>
  <p:tag name="KSO_WM_UNIT_PRESET_TEXT_LEN" val="12"/>
  <p:tag name="KSO_WM_DIAGRAM_GROUP_CODE" val="l1-1"/>
  <p:tag name="KSO_WM_UNIT_TEXT_FILL_FORE_SCHEMECOLOR_INDEX" val="6"/>
  <p:tag name="KSO_WM_UNIT_TEXT_FILL_TYPE" val="1"/>
  <p:tag name="KSO_WM_UNIT_USESOURCEFORMAT_APPLY" val="0"/>
</p:tagLst>
</file>

<file path=ppt/tags/tag1302.xml><?xml version="1.0" encoding="utf-8"?>
<p:tagLst xmlns:p="http://schemas.openxmlformats.org/presentationml/2006/main">
  <p:tag name="KSO_WM_TAG_VERSION" val="1.0"/>
  <p:tag name="KSO_WM_BEAUTIFY_FLAG" val="#wm#"/>
  <p:tag name="KSO_WM_UNIT_TYPE" val="i"/>
  <p:tag name="KSO_WM_UNIT_ID" val="diagram160025_5*i*21"/>
  <p:tag name="KSO_WM_TEMPLATE_CATEGORY" val="diagram"/>
  <p:tag name="KSO_WM_TEMPLATE_INDEX" val="160025"/>
  <p:tag name="KSO_WM_UNIT_INDEX" val="21"/>
</p:tagLst>
</file>

<file path=ppt/tags/tag1303.xml><?xml version="1.0" encoding="utf-8"?>
<p:tagLst xmlns:p="http://schemas.openxmlformats.org/presentationml/2006/main">
  <p:tag name="KSO_WM_TAG_VERSION" val="1.0"/>
  <p:tag name="KSO_WM_TEMPLATE_CATEGORY" val="diagram"/>
  <p:tag name="KSO_WM_TEMPLATE_INDEX" val="160025"/>
  <p:tag name="KSO_WM_UNIT_TYPE" val="l_i"/>
  <p:tag name="KSO_WM_UNIT_INDEX" val="1_7"/>
  <p:tag name="KSO_WM_UNIT_ID" val="272*l_i*1_7"/>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1304.xml><?xml version="1.0" encoding="utf-8"?>
<p:tagLst xmlns:p="http://schemas.openxmlformats.org/presentationml/2006/main">
  <p:tag name="KSO_WM_TAG_VERSION" val="1.0"/>
  <p:tag name="KSO_WM_TEMPLATE_CATEGORY" val="diagram"/>
  <p:tag name="KSO_WM_TEMPLATE_INDEX" val="160025"/>
  <p:tag name="KSO_WM_UNIT_TYPE" val="l_i"/>
  <p:tag name="KSO_WM_UNIT_INDEX" val="1_8"/>
  <p:tag name="KSO_WM_UNIT_ID" val="272*l_i*1_8"/>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1305.xml><?xml version="1.0" encoding="utf-8"?>
<p:tagLst xmlns:p="http://schemas.openxmlformats.org/presentationml/2006/main">
  <p:tag name="KSO_WM_TAG_VERSION" val="1.0"/>
  <p:tag name="KSO_WM_TEMPLATE_CATEGORY" val="diagram"/>
  <p:tag name="KSO_WM_TEMPLATE_INDEX" val="160025"/>
  <p:tag name="KSO_WM_UNIT_TYPE" val="l_h_f"/>
  <p:tag name="KSO_WM_UNIT_INDEX" val="1_4_1"/>
  <p:tag name="KSO_WM_UNIT_ID" val="272*l_h_f*1_4_1"/>
  <p:tag name="KSO_WM_UNIT_CLEAR" val="1"/>
  <p:tag name="KSO_WM_UNIT_LAYERLEVEL" val="1_1_1"/>
  <p:tag name="KSO_WM_UNIT_VALUE" val="12"/>
  <p:tag name="KSO_WM_UNIT_HIGHLIGHT" val="0"/>
  <p:tag name="KSO_WM_UNIT_COMPATIBLE" val="0"/>
  <p:tag name="KSO_WM_BEAUTIFY_FLAG" val="#wm#"/>
  <p:tag name="KSO_WM_UNIT_PRESET_TEXT_INDEX" val="4"/>
  <p:tag name="KSO_WM_UNIT_PRESET_TEXT_LEN" val="12"/>
  <p:tag name="KSO_WM_DIAGRAM_GROUP_CODE" val="l1-1"/>
  <p:tag name="KSO_WM_UNIT_TEXT_FILL_FORE_SCHEMECOLOR_INDEX" val="6"/>
  <p:tag name="KSO_WM_UNIT_TEXT_FILL_TYPE" val="1"/>
  <p:tag name="KSO_WM_UNIT_USESOURCEFORMAT_APPLY" val="0"/>
</p:tagLst>
</file>

<file path=ppt/tags/tag1306.xml><?xml version="1.0" encoding="utf-8"?>
<p:tagLst xmlns:p="http://schemas.openxmlformats.org/presentationml/2006/main">
  <p:tag name="KSO_WM_TAG_VERSION" val="1.0"/>
  <p:tag name="KSO_WM_BEAUTIFY_FLAG" val="#wm#"/>
  <p:tag name="KSO_WM_UNIT_TYPE" val="i"/>
  <p:tag name="KSO_WM_UNIT_ID" val="diagram160025_5*i*28"/>
  <p:tag name="KSO_WM_TEMPLATE_CATEGORY" val="diagram"/>
  <p:tag name="KSO_WM_TEMPLATE_INDEX" val="160025"/>
  <p:tag name="KSO_WM_UNIT_INDEX" val="28"/>
</p:tagLst>
</file>

<file path=ppt/tags/tag1307.xml><?xml version="1.0" encoding="utf-8"?>
<p:tagLst xmlns:p="http://schemas.openxmlformats.org/presentationml/2006/main">
  <p:tag name="KSO_WM_TAG_VERSION" val="1.0"/>
  <p:tag name="KSO_WM_TEMPLATE_CATEGORY" val="diagram"/>
  <p:tag name="KSO_WM_TEMPLATE_INDEX" val="160025"/>
  <p:tag name="KSO_WM_UNIT_TYPE" val="l_i"/>
  <p:tag name="KSO_WM_UNIT_INDEX" val="1_9"/>
  <p:tag name="KSO_WM_UNIT_ID" val="272*l_i*1_9"/>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1308.xml><?xml version="1.0" encoding="utf-8"?>
<p:tagLst xmlns:p="http://schemas.openxmlformats.org/presentationml/2006/main">
  <p:tag name="KSO_WM_TAG_VERSION" val="1.0"/>
  <p:tag name="KSO_WM_TEMPLATE_CATEGORY" val="diagram"/>
  <p:tag name="KSO_WM_TEMPLATE_INDEX" val="160025"/>
  <p:tag name="KSO_WM_UNIT_TYPE" val="l_i"/>
  <p:tag name="KSO_WM_UNIT_INDEX" val="1_10"/>
  <p:tag name="KSO_WM_UNIT_ID" val="272*l_i*1_10"/>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1309.xml><?xml version="1.0" encoding="utf-8"?>
<p:tagLst xmlns:p="http://schemas.openxmlformats.org/presentationml/2006/main">
  <p:tag name="KSO_WM_TAG_VERSION" val="1.0"/>
  <p:tag name="KSO_WM_TEMPLATE_CATEGORY" val="diagram"/>
  <p:tag name="KSO_WM_TEMPLATE_INDEX" val="160025"/>
  <p:tag name="KSO_WM_UNIT_TYPE" val="l_h_f"/>
  <p:tag name="KSO_WM_UNIT_INDEX" val="1_5_1"/>
  <p:tag name="KSO_WM_UNIT_ID" val="272*l_h_f*1_5_1"/>
  <p:tag name="KSO_WM_UNIT_CLEAR" val="1"/>
  <p:tag name="KSO_WM_UNIT_LAYERLEVEL" val="1_1_1"/>
  <p:tag name="KSO_WM_UNIT_VALUE" val="12"/>
  <p:tag name="KSO_WM_UNIT_HIGHLIGHT" val="0"/>
  <p:tag name="KSO_WM_UNIT_COMPATIBLE" val="0"/>
  <p:tag name="KSO_WM_BEAUTIFY_FLAG" val="#wm#"/>
  <p:tag name="KSO_WM_UNIT_PRESET_TEXT_INDEX" val="4"/>
  <p:tag name="KSO_WM_UNIT_PRESET_TEXT_LEN" val="12"/>
  <p:tag name="KSO_WM_DIAGRAM_GROUP_CODE" val="l1-1"/>
  <p:tag name="KSO_WM_UNIT_TEXT_FILL_FORE_SCHEMECOLOR_INDEX" val="6"/>
  <p:tag name="KSO_WM_UNIT_TEXT_FILL_TYPE" val="1"/>
  <p:tag name="KSO_WM_UNIT_USESOURCEFORMAT_APPLY" val="0"/>
</p:tagLst>
</file>

<file path=ppt/tags/tag1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10.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1311.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312.xml><?xml version="1.0" encoding="utf-8"?>
<p:tagLst xmlns:p="http://schemas.openxmlformats.org/presentationml/2006/main">
  <p:tag name="KSO_WM_SLIDE_ITEM_CNT" val="5"/>
</p:tagLst>
</file>

<file path=ppt/tags/tag1313.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314.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315.xml><?xml version="1.0" encoding="utf-8"?>
<p:tagLst xmlns:p="http://schemas.openxmlformats.org/presentationml/2006/main">
  <p:tag name="KSO_WM_TAG_VERSION" val="1.0"/>
  <p:tag name="KSO_WM_BEAUTIFY_FLAG" val="#wm#"/>
  <p:tag name="KSO_WM_UNIT_TYPE" val="i"/>
  <p:tag name="KSO_WM_UNIT_ID" val="diagram20181204_2*i*0"/>
  <p:tag name="KSO_WM_TEMPLATE_CATEGORY" val="diagram"/>
  <p:tag name="KSO_WM_TEMPLATE_INDEX" val="20181204"/>
  <p:tag name="KSO_WM_UNIT_INDEX" val="0"/>
</p:tagLst>
</file>

<file path=ppt/tags/tag1316.xml><?xml version="1.0" encoding="utf-8"?>
<p:tagLst xmlns:p="http://schemas.openxmlformats.org/presentationml/2006/main">
  <p:tag name="KSO_WM_TEMPLATE_CATEGORY" val="diagram"/>
  <p:tag name="KSO_WM_TEMPLATE_INDEX" val="20181204"/>
  <p:tag name="KSO_WM_UNIT_TYPE" val="l_h_i"/>
  <p:tag name="KSO_WM_UNIT_INDEX" val="1_1_1"/>
  <p:tag name="KSO_WM_UNIT_ID" val="diagram20181204_2*l_h_i*1_1_1"/>
  <p:tag name="KSO_WM_UNIT_LAYERLEVEL" val="1_1_1"/>
  <p:tag name="KSO_WM_BEAUTIFY_FLAG" val="#wm#"/>
  <p:tag name="KSO_WM_TAG_VERSION" val="1.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1317.xml><?xml version="1.0" encoding="utf-8"?>
<p:tagLst xmlns:p="http://schemas.openxmlformats.org/presentationml/2006/main">
  <p:tag name="KSO_WM_TEMPLATE_CATEGORY" val="diagram"/>
  <p:tag name="KSO_WM_TEMPLATE_INDEX" val="20181204"/>
  <p:tag name="KSO_WM_UNIT_TYPE" val="l_h_i"/>
  <p:tag name="KSO_WM_UNIT_INDEX" val="1_1_2"/>
  <p:tag name="KSO_WM_UNIT_ID" val="diagram20181204_2*l_h_i*1_1_2"/>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1318.xml><?xml version="1.0" encoding="utf-8"?>
<p:tagLst xmlns:p="http://schemas.openxmlformats.org/presentationml/2006/main">
  <p:tag name="KSO_WM_TEMPLATE_CATEGORY" val="diagram"/>
  <p:tag name="KSO_WM_TEMPLATE_INDEX" val="20181204"/>
  <p:tag name="KSO_WM_UNIT_TYPE" val="l_h_i"/>
  <p:tag name="KSO_WM_UNIT_INDEX" val="1_1_3"/>
  <p:tag name="KSO_WM_UNIT_ID" val="diagram20181204_2*l_h_i*1_1_3"/>
  <p:tag name="KSO_WM_UNIT_LAYERLEVEL" val="1_1_1"/>
  <p:tag name="KSO_WM_BEAUTIFY_FLAG" val="#wm#"/>
  <p:tag name="KSO_WM_TAG_VERSION" val="1.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1319.xml><?xml version="1.0" encoding="utf-8"?>
<p:tagLst xmlns:p="http://schemas.openxmlformats.org/presentationml/2006/main">
  <p:tag name="KSO_WM_TEMPLATE_CATEGORY" val="diagram"/>
  <p:tag name="KSO_WM_TEMPLATE_INDEX" val="20181204"/>
  <p:tag name="KSO_WM_UNIT_TYPE" val="l_h_i"/>
  <p:tag name="KSO_WM_UNIT_INDEX" val="1_1_4"/>
  <p:tag name="KSO_WM_UNIT_ID" val="diagram20181204_2*l_h_i*1_1_4"/>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132.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320.xml><?xml version="1.0" encoding="utf-8"?>
<p:tagLst xmlns:p="http://schemas.openxmlformats.org/presentationml/2006/main">
  <p:tag name="KSO_WM_TEMPLATE_CATEGORY" val="diagram"/>
  <p:tag name="KSO_WM_TEMPLATE_INDEX" val="20181204"/>
  <p:tag name="KSO_WM_UNIT_TYPE" val="l_h_i"/>
  <p:tag name="KSO_WM_UNIT_INDEX" val="1_1_5"/>
  <p:tag name="KSO_WM_UNIT_ID" val="diagram20181204_2*l_h_i*1_1_5"/>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1321.xml><?xml version="1.0" encoding="utf-8"?>
<p:tagLst xmlns:p="http://schemas.openxmlformats.org/presentationml/2006/main">
  <p:tag name="KSO_WM_TEMPLATE_CATEGORY" val="diagram"/>
  <p:tag name="KSO_WM_TEMPLATE_INDEX" val="20181204"/>
  <p:tag name="KSO_WM_UNIT_TYPE" val="l_h_i"/>
  <p:tag name="KSO_WM_UNIT_INDEX" val="1_1_6"/>
  <p:tag name="KSO_WM_UNIT_ID" val="diagram20181204_2*l_h_i*1_1_6"/>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1322.xml><?xml version="1.0" encoding="utf-8"?>
<p:tagLst xmlns:p="http://schemas.openxmlformats.org/presentationml/2006/main">
  <p:tag name="KSO_WM_TEMPLATE_CATEGORY" val="diagram"/>
  <p:tag name="KSO_WM_TEMPLATE_INDEX" val="20181204"/>
  <p:tag name="KSO_WM_UNIT_TYPE" val="l_h_i"/>
  <p:tag name="KSO_WM_UNIT_INDEX" val="1_1_7"/>
  <p:tag name="KSO_WM_UNIT_ID" val="diagram20181204_2*l_h_i*1_1_7"/>
  <p:tag name="KSO_WM_UNIT_LAYERLEVEL" val="1_1_1"/>
  <p:tag name="KSO_WM_BEAUTIFY_FLAG" val="#wm#"/>
  <p:tag name="KSO_WM_TAG_VERSION" val="1.0"/>
  <p:tag name="KSO_WM_DIAGRAM_GROUP_CODE" val="l1-1"/>
  <p:tag name="KSO_WM_UNIT_FILL_FORE_SCHEMECOLOR_INDEX" val="4"/>
  <p:tag name="KSO_WM_UNIT_FILL_TYPE" val="1"/>
  <p:tag name="KSO_WM_UNIT_TEXT_FILL_FORE_SCHEMECOLOR_INDEX" val="13"/>
  <p:tag name="KSO_WM_UNIT_TEXT_FILL_TYPE" val="1"/>
  <p:tag name="KSO_WM_UNIT_USESOURCEFORMAT_APPLY" val="0"/>
</p:tagLst>
</file>

<file path=ppt/tags/tag1323.xml><?xml version="1.0" encoding="utf-8"?>
<p:tagLst xmlns:p="http://schemas.openxmlformats.org/presentationml/2006/main">
  <p:tag name="KSO_WM_TEMPLATE_CATEGORY" val="diagram"/>
  <p:tag name="KSO_WM_TEMPLATE_INDEX" val="20181204"/>
  <p:tag name="KSO_WM_UNIT_TYPE" val="l_h_i"/>
  <p:tag name="KSO_WM_UNIT_INDEX" val="1_1_8"/>
  <p:tag name="KSO_WM_UNIT_ID" val="diagram20181204_2*l_h_i*1_1_8"/>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1324.xml><?xml version="1.0" encoding="utf-8"?>
<p:tagLst xmlns:p="http://schemas.openxmlformats.org/presentationml/2006/main">
  <p:tag name="KSO_WM_TEMPLATE_CATEGORY" val="diagram"/>
  <p:tag name="KSO_WM_TEMPLATE_INDEX" val="20181204"/>
  <p:tag name="KSO_WM_UNIT_TYPE" val="l_h_f"/>
  <p:tag name="KSO_WM_UNIT_INDEX" val="1_1_1"/>
  <p:tag name="KSO_WM_UNIT_ID" val="diagram20181204_2*l_h_f*1_1_1"/>
  <p:tag name="KSO_WM_UNIT_LAYERLEVEL" val="1_1_1"/>
  <p:tag name="KSO_WM_UNIT_VALUE" val="12"/>
  <p:tag name="KSO_WM_UNIT_HIGHLIGHT" val="0"/>
  <p:tag name="KSO_WM_UNIT_COMPATIBLE" val="0"/>
  <p:tag name="KSO_WM_UNIT_CLEAR" val="0"/>
  <p:tag name="KSO_WM_BEAUTIFY_FLAG" val="#wm#"/>
  <p:tag name="KSO_WM_TAG_VERSION" val="1.0"/>
  <p:tag name="KSO_WM_DIAGRAM_GROUP_CODE" val="l1-1"/>
  <p:tag name="KSO_WM_UNIT_PRESET_TEXT" val="请在这里输入您的内容文字"/>
  <p:tag name="KSO_WM_UNIT_TEXT_FILL_FORE_SCHEMECOLOR_INDEX" val="14"/>
  <p:tag name="KSO_WM_UNIT_TEXT_FILL_TYPE" val="1"/>
  <p:tag name="KSO_WM_UNIT_USESOURCEFORMAT_APPLY" val="0"/>
</p:tagLst>
</file>

<file path=ppt/tags/tag1325.xml><?xml version="1.0" encoding="utf-8"?>
<p:tagLst xmlns:p="http://schemas.openxmlformats.org/presentationml/2006/main">
  <p:tag name="KSO_WM_TAG_VERSION" val="1.0"/>
  <p:tag name="KSO_WM_BEAUTIFY_FLAG" val="#wm#"/>
  <p:tag name="KSO_WM_UNIT_TYPE" val="i"/>
  <p:tag name="KSO_WM_UNIT_ID" val="diagram20181204_2*i*18"/>
  <p:tag name="KSO_WM_TEMPLATE_CATEGORY" val="diagram"/>
  <p:tag name="KSO_WM_TEMPLATE_INDEX" val="20181204"/>
  <p:tag name="KSO_WM_UNIT_INDEX" val="18"/>
</p:tagLst>
</file>

<file path=ppt/tags/tag1326.xml><?xml version="1.0" encoding="utf-8"?>
<p:tagLst xmlns:p="http://schemas.openxmlformats.org/presentationml/2006/main">
  <p:tag name="KSO_WM_TEMPLATE_CATEGORY" val="diagram"/>
  <p:tag name="KSO_WM_TEMPLATE_INDEX" val="20181204"/>
  <p:tag name="KSO_WM_UNIT_TYPE" val="l_h_i"/>
  <p:tag name="KSO_WM_UNIT_INDEX" val="1_2_1"/>
  <p:tag name="KSO_WM_UNIT_ID" val="diagram20181204_2*l_h_i*1_2_1"/>
  <p:tag name="KSO_WM_UNIT_LAYERLEVEL" val="1_1_1"/>
  <p:tag name="KSO_WM_BEAUTIFY_FLAG" val="#wm#"/>
  <p:tag name="KSO_WM_TAG_VERSION" val="1.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1327.xml><?xml version="1.0" encoding="utf-8"?>
<p:tagLst xmlns:p="http://schemas.openxmlformats.org/presentationml/2006/main">
  <p:tag name="KSO_WM_TEMPLATE_CATEGORY" val="diagram"/>
  <p:tag name="KSO_WM_TEMPLATE_INDEX" val="20181204"/>
  <p:tag name="KSO_WM_UNIT_TYPE" val="l_h_i"/>
  <p:tag name="KSO_WM_UNIT_INDEX" val="1_2_2"/>
  <p:tag name="KSO_WM_UNIT_ID" val="diagram20181204_2*l_h_i*1_2_2"/>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0"/>
</p:tagLst>
</file>

<file path=ppt/tags/tag1328.xml><?xml version="1.0" encoding="utf-8"?>
<p:tagLst xmlns:p="http://schemas.openxmlformats.org/presentationml/2006/main">
  <p:tag name="KSO_WM_TEMPLATE_CATEGORY" val="diagram"/>
  <p:tag name="KSO_WM_TEMPLATE_INDEX" val="20181204"/>
  <p:tag name="KSO_WM_UNIT_TYPE" val="l_h_i"/>
  <p:tag name="KSO_WM_UNIT_INDEX" val="1_2_3"/>
  <p:tag name="KSO_WM_UNIT_ID" val="diagram20181204_2*l_h_i*1_2_3"/>
  <p:tag name="KSO_WM_UNIT_LAYERLEVEL" val="1_1_1"/>
  <p:tag name="KSO_WM_BEAUTIFY_FLAG" val="#wm#"/>
  <p:tag name="KSO_WM_TAG_VERSION" val="1.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1329.xml><?xml version="1.0" encoding="utf-8"?>
<p:tagLst xmlns:p="http://schemas.openxmlformats.org/presentationml/2006/main">
  <p:tag name="KSO_WM_TEMPLATE_CATEGORY" val="diagram"/>
  <p:tag name="KSO_WM_TEMPLATE_INDEX" val="20181204"/>
  <p:tag name="KSO_WM_UNIT_TYPE" val="l_h_i"/>
  <p:tag name="KSO_WM_UNIT_INDEX" val="1_2_4"/>
  <p:tag name="KSO_WM_UNIT_ID" val="diagram20181204_2*l_h_i*1_2_4"/>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133.xml><?xml version="1.0" encoding="utf-8"?>
<p:tagLst xmlns:p="http://schemas.openxmlformats.org/presentationml/2006/main">
  <p:tag name="KSO_WM_UNIT_FILL_FORE_SCHEMECOLOR_INDEX_BRIGHTNESS" val="0"/>
  <p:tag name="KSO_WM_UNIT_FILL_FORE_SCHEMECOLOR_INDEX" val="7"/>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330.xml><?xml version="1.0" encoding="utf-8"?>
<p:tagLst xmlns:p="http://schemas.openxmlformats.org/presentationml/2006/main">
  <p:tag name="KSO_WM_TEMPLATE_CATEGORY" val="diagram"/>
  <p:tag name="KSO_WM_TEMPLATE_INDEX" val="20181204"/>
  <p:tag name="KSO_WM_UNIT_TYPE" val="l_h_i"/>
  <p:tag name="KSO_WM_UNIT_INDEX" val="1_2_5"/>
  <p:tag name="KSO_WM_UNIT_ID" val="diagram20181204_2*l_h_i*1_2_5"/>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1331.xml><?xml version="1.0" encoding="utf-8"?>
<p:tagLst xmlns:p="http://schemas.openxmlformats.org/presentationml/2006/main">
  <p:tag name="KSO_WM_TEMPLATE_CATEGORY" val="diagram"/>
  <p:tag name="KSO_WM_TEMPLATE_INDEX" val="20181204"/>
  <p:tag name="KSO_WM_UNIT_TYPE" val="l_h_i"/>
  <p:tag name="KSO_WM_UNIT_INDEX" val="1_2_6"/>
  <p:tag name="KSO_WM_UNIT_ID" val="diagram20181204_2*l_h_i*1_2_6"/>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1332.xml><?xml version="1.0" encoding="utf-8"?>
<p:tagLst xmlns:p="http://schemas.openxmlformats.org/presentationml/2006/main">
  <p:tag name="KSO_WM_TEMPLATE_CATEGORY" val="diagram"/>
  <p:tag name="KSO_WM_TEMPLATE_INDEX" val="20181204"/>
  <p:tag name="KSO_WM_UNIT_TYPE" val="l_h_i"/>
  <p:tag name="KSO_WM_UNIT_INDEX" val="1_2_7"/>
  <p:tag name="KSO_WM_UNIT_ID" val="diagram20181204_2*l_h_i*1_2_7"/>
  <p:tag name="KSO_WM_UNIT_LAYERLEVEL" val="1_1_1"/>
  <p:tag name="KSO_WM_BEAUTIFY_FLAG" val="#wm#"/>
  <p:tag name="KSO_WM_TAG_VERSION" val="1.0"/>
  <p:tag name="KSO_WM_DIAGRAM_GROUP_CODE" val="l1-1"/>
  <p:tag name="KSO_WM_UNIT_FILL_FORE_SCHEMECOLOR_INDEX" val="4"/>
  <p:tag name="KSO_WM_UNIT_FILL_TYPE" val="1"/>
  <p:tag name="KSO_WM_UNIT_TEXT_FILL_FORE_SCHEMECOLOR_INDEX" val="13"/>
  <p:tag name="KSO_WM_UNIT_TEXT_FILL_TYPE" val="1"/>
  <p:tag name="KSO_WM_UNIT_USESOURCEFORMAT_APPLY" val="0"/>
</p:tagLst>
</file>

<file path=ppt/tags/tag1333.xml><?xml version="1.0" encoding="utf-8"?>
<p:tagLst xmlns:p="http://schemas.openxmlformats.org/presentationml/2006/main">
  <p:tag name="KSO_WM_TEMPLATE_CATEGORY" val="diagram"/>
  <p:tag name="KSO_WM_TEMPLATE_INDEX" val="20181204"/>
  <p:tag name="KSO_WM_UNIT_TYPE" val="l_h_i"/>
  <p:tag name="KSO_WM_UNIT_INDEX" val="1_2_8"/>
  <p:tag name="KSO_WM_UNIT_ID" val="diagram20181204_2*l_h_i*1_2_8"/>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1334.xml><?xml version="1.0" encoding="utf-8"?>
<p:tagLst xmlns:p="http://schemas.openxmlformats.org/presentationml/2006/main">
  <p:tag name="KSO_WM_TEMPLATE_CATEGORY" val="diagram"/>
  <p:tag name="KSO_WM_TEMPLATE_INDEX" val="20181204"/>
  <p:tag name="KSO_WM_UNIT_TYPE" val="l_h_f"/>
  <p:tag name="KSO_WM_UNIT_INDEX" val="1_2_1"/>
  <p:tag name="KSO_WM_UNIT_ID" val="diagram20181204_2*l_h_f*1_2_1"/>
  <p:tag name="KSO_WM_UNIT_LAYERLEVEL" val="1_1_1"/>
  <p:tag name="KSO_WM_UNIT_VALUE" val="12"/>
  <p:tag name="KSO_WM_UNIT_HIGHLIGHT" val="0"/>
  <p:tag name="KSO_WM_UNIT_COMPATIBLE" val="0"/>
  <p:tag name="KSO_WM_UNIT_CLEAR" val="0"/>
  <p:tag name="KSO_WM_BEAUTIFY_FLAG" val="#wm#"/>
  <p:tag name="KSO_WM_TAG_VERSION" val="1.0"/>
  <p:tag name="KSO_WM_DIAGRAM_GROUP_CODE" val="l1-1"/>
  <p:tag name="KSO_WM_UNIT_PRESET_TEXT" val="请在这里输入您的内容文字"/>
  <p:tag name="KSO_WM_UNIT_TEXT_FILL_FORE_SCHEMECOLOR_INDEX" val="14"/>
  <p:tag name="KSO_WM_UNIT_TEXT_FILL_TYPE" val="1"/>
  <p:tag name="KSO_WM_UNIT_USESOURCEFORMAT_APPLY" val="0"/>
</p:tagLst>
</file>

<file path=ppt/tags/tag1335.xml><?xml version="1.0" encoding="utf-8"?>
<p:tagLst xmlns:p="http://schemas.openxmlformats.org/presentationml/2006/main">
  <p:tag name="KSO_WM_TAG_VERSION" val="1.0"/>
  <p:tag name="KSO_WM_BEAUTIFY_FLAG" val="#wm#"/>
  <p:tag name="KSO_WM_UNIT_TYPE" val="i"/>
  <p:tag name="KSO_WM_UNIT_ID" val="diagram20181204_2*i*36"/>
  <p:tag name="KSO_WM_TEMPLATE_CATEGORY" val="diagram"/>
  <p:tag name="KSO_WM_TEMPLATE_INDEX" val="20181204"/>
  <p:tag name="KSO_WM_UNIT_INDEX" val="36"/>
</p:tagLst>
</file>

<file path=ppt/tags/tag1336.xml><?xml version="1.0" encoding="utf-8"?>
<p:tagLst xmlns:p="http://schemas.openxmlformats.org/presentationml/2006/main">
  <p:tag name="KSO_WM_TEMPLATE_CATEGORY" val="diagram"/>
  <p:tag name="KSO_WM_TEMPLATE_INDEX" val="20181204"/>
  <p:tag name="KSO_WM_UNIT_TYPE" val="l_h_i"/>
  <p:tag name="KSO_WM_UNIT_INDEX" val="1_3_1"/>
  <p:tag name="KSO_WM_UNIT_ID" val="diagram20181204_2*l_h_i*1_3_1"/>
  <p:tag name="KSO_WM_UNIT_LAYERLEVEL" val="1_1_1"/>
  <p:tag name="KSO_WM_BEAUTIFY_FLAG" val="#wm#"/>
  <p:tag name="KSO_WM_TAG_VERSION" val="1.0"/>
  <p:tag name="KSO_WM_DIAGRAM_GROUP_CODE" val="l1-1"/>
  <p:tag name="KSO_WM_UNIT_FILL_FORE_SCHEMECOLOR_INDEX" val="4"/>
  <p:tag name="KSO_WM_UNIT_FILL_TYPE" val="1"/>
  <p:tag name="KSO_WM_UNIT_TEXT_FILL_FORE_SCHEMECOLOR_INDEX" val="13"/>
  <p:tag name="KSO_WM_UNIT_TEXT_FILL_TYPE" val="1"/>
  <p:tag name="KSO_WM_UNIT_USESOURCEFORMAT_APPLY" val="0"/>
</p:tagLst>
</file>

<file path=ppt/tags/tag1337.xml><?xml version="1.0" encoding="utf-8"?>
<p:tagLst xmlns:p="http://schemas.openxmlformats.org/presentationml/2006/main">
  <p:tag name="KSO_WM_TEMPLATE_CATEGORY" val="diagram"/>
  <p:tag name="KSO_WM_TEMPLATE_INDEX" val="20181204"/>
  <p:tag name="KSO_WM_UNIT_TYPE" val="l_h_i"/>
  <p:tag name="KSO_WM_UNIT_INDEX" val="1_3_2"/>
  <p:tag name="KSO_WM_UNIT_ID" val="diagram20181204_2*l_h_i*1_3_2"/>
  <p:tag name="KSO_WM_UNIT_LAYERLEVEL" val="1_1_1"/>
  <p:tag name="KSO_WM_BEAUTIFY_FLAG" val="#wm#"/>
  <p:tag name="KSO_WM_TAG_VERSION" val="1.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1338.xml><?xml version="1.0" encoding="utf-8"?>
<p:tagLst xmlns:p="http://schemas.openxmlformats.org/presentationml/2006/main">
  <p:tag name="KSO_WM_TEMPLATE_CATEGORY" val="diagram"/>
  <p:tag name="KSO_WM_TEMPLATE_INDEX" val="20181204"/>
  <p:tag name="KSO_WM_UNIT_TYPE" val="l_h_i"/>
  <p:tag name="KSO_WM_UNIT_INDEX" val="1_3_3"/>
  <p:tag name="KSO_WM_UNIT_ID" val="diagram20181204_2*l_h_i*1_3_3"/>
  <p:tag name="KSO_WM_UNIT_LAYERLEVEL" val="1_1_1"/>
  <p:tag name="KSO_WM_BEAUTIFY_FLAG" val="#wm#"/>
  <p:tag name="KSO_WM_TAG_VERSION" val="1.0"/>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0"/>
</p:tagLst>
</file>

<file path=ppt/tags/tag1339.xml><?xml version="1.0" encoding="utf-8"?>
<p:tagLst xmlns:p="http://schemas.openxmlformats.org/presentationml/2006/main">
  <p:tag name="KSO_WM_TEMPLATE_CATEGORY" val="diagram"/>
  <p:tag name="KSO_WM_TEMPLATE_INDEX" val="20181204"/>
  <p:tag name="KSO_WM_UNIT_TYPE" val="l_h_i"/>
  <p:tag name="KSO_WM_UNIT_INDEX" val="1_3_4"/>
  <p:tag name="KSO_WM_UNIT_ID" val="diagram20181204_2*l_h_i*1_3_4"/>
  <p:tag name="KSO_WM_UNIT_LAYERLEVEL" val="1_1_1"/>
  <p:tag name="KSO_WM_BEAUTIFY_FLAG" val="#wm#"/>
  <p:tag name="KSO_WM_TAG_VERSION" val="1.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13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340.xml><?xml version="1.0" encoding="utf-8"?>
<p:tagLst xmlns:p="http://schemas.openxmlformats.org/presentationml/2006/main">
  <p:tag name="KSO_WM_TEMPLATE_CATEGORY" val="diagram"/>
  <p:tag name="KSO_WM_TEMPLATE_INDEX" val="20181204"/>
  <p:tag name="KSO_WM_UNIT_TYPE" val="l_h_i"/>
  <p:tag name="KSO_WM_UNIT_INDEX" val="1_3_5"/>
  <p:tag name="KSO_WM_UNIT_ID" val="diagram20181204_2*l_h_i*1_3_5"/>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1341.xml><?xml version="1.0" encoding="utf-8"?>
<p:tagLst xmlns:p="http://schemas.openxmlformats.org/presentationml/2006/main">
  <p:tag name="KSO_WM_TEMPLATE_CATEGORY" val="diagram"/>
  <p:tag name="KSO_WM_TEMPLATE_INDEX" val="20181204"/>
  <p:tag name="KSO_WM_UNIT_TYPE" val="l_h_i"/>
  <p:tag name="KSO_WM_UNIT_INDEX" val="1_3_6"/>
  <p:tag name="KSO_WM_UNIT_ID" val="diagram20181204_2*l_h_i*1_3_6"/>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1342.xml><?xml version="1.0" encoding="utf-8"?>
<p:tagLst xmlns:p="http://schemas.openxmlformats.org/presentationml/2006/main">
  <p:tag name="KSO_WM_TEMPLATE_CATEGORY" val="diagram"/>
  <p:tag name="KSO_WM_TEMPLATE_INDEX" val="20181204"/>
  <p:tag name="KSO_WM_UNIT_TYPE" val="l_h_i"/>
  <p:tag name="KSO_WM_UNIT_INDEX" val="1_3_7"/>
  <p:tag name="KSO_WM_UNIT_ID" val="diagram20181204_2*l_h_i*1_3_7"/>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1343.xml><?xml version="1.0" encoding="utf-8"?>
<p:tagLst xmlns:p="http://schemas.openxmlformats.org/presentationml/2006/main">
  <p:tag name="KSO_WM_TEMPLATE_CATEGORY" val="diagram"/>
  <p:tag name="KSO_WM_TEMPLATE_INDEX" val="20181204"/>
  <p:tag name="KSO_WM_UNIT_TYPE" val="l_h_i"/>
  <p:tag name="KSO_WM_UNIT_INDEX" val="1_3_8"/>
  <p:tag name="KSO_WM_UNIT_ID" val="diagram20181204_2*l_h_i*1_3_8"/>
  <p:tag name="KSO_WM_UNIT_LAYERLEVEL" val="1_1_1"/>
  <p:tag name="KSO_WM_BEAUTIFY_FLAG" val="#wm#"/>
  <p:tag name="KSO_WM_TAG_VERSION" val="1.0"/>
  <p:tag name="KSO_WM_DIAGRAM_GROUP_CODE" val="l1-1"/>
  <p:tag name="KSO_WM_UNIT_FILL_FORE_SCHEMECOLOR_INDEX" val="4"/>
  <p:tag name="KSO_WM_UNIT_FILL_TYPE" val="1"/>
  <p:tag name="KSO_WM_UNIT_TEXT_FILL_FORE_SCHEMECOLOR_INDEX" val="13"/>
  <p:tag name="KSO_WM_UNIT_TEXT_FILL_TYPE" val="1"/>
  <p:tag name="KSO_WM_UNIT_USESOURCEFORMAT_APPLY" val="0"/>
</p:tagLst>
</file>

<file path=ppt/tags/tag1344.xml><?xml version="1.0" encoding="utf-8"?>
<p:tagLst xmlns:p="http://schemas.openxmlformats.org/presentationml/2006/main">
  <p:tag name="KSO_WM_TEMPLATE_CATEGORY" val="diagram"/>
  <p:tag name="KSO_WM_TEMPLATE_INDEX" val="20181204"/>
  <p:tag name="KSO_WM_UNIT_TYPE" val="l_h_i"/>
  <p:tag name="KSO_WM_UNIT_INDEX" val="1_3_9"/>
  <p:tag name="KSO_WM_UNIT_ID" val="diagram20181204_2*l_h_i*1_3_9"/>
  <p:tag name="KSO_WM_UNIT_LAYERLEVEL" val="1_1_1"/>
  <p:tag name="KSO_WM_BEAUTIFY_FLAG" val="#wm#"/>
  <p:tag name="KSO_WM_TAG_VERSION" val="1.0"/>
  <p:tag name="KSO_WM_DIAGRAM_GROUP_CODE" val="l1-1"/>
  <p:tag name="KSO_WM_UNIT_FILL_FORE_SCHEMECOLOR_INDEX" val="4"/>
  <p:tag name="KSO_WM_UNIT_FILL_TYPE" val="1"/>
  <p:tag name="KSO_WM_UNIT_TEXT_FILL_FORE_SCHEMECOLOR_INDEX" val="13"/>
  <p:tag name="KSO_WM_UNIT_TEXT_FILL_TYPE" val="1"/>
  <p:tag name="KSO_WM_UNIT_USESOURCEFORMAT_APPLY" val="0"/>
</p:tagLst>
</file>

<file path=ppt/tags/tag1345.xml><?xml version="1.0" encoding="utf-8"?>
<p:tagLst xmlns:p="http://schemas.openxmlformats.org/presentationml/2006/main">
  <p:tag name="KSO_WM_TEMPLATE_CATEGORY" val="diagram"/>
  <p:tag name="KSO_WM_TEMPLATE_INDEX" val="20181204"/>
  <p:tag name="KSO_WM_UNIT_TYPE" val="l_h_i"/>
  <p:tag name="KSO_WM_UNIT_INDEX" val="1_3_10"/>
  <p:tag name="KSO_WM_UNIT_ID" val="diagram20181204_2*l_h_i*1_3_10"/>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1346.xml><?xml version="1.0" encoding="utf-8"?>
<p:tagLst xmlns:p="http://schemas.openxmlformats.org/presentationml/2006/main">
  <p:tag name="KSO_WM_TEMPLATE_CATEGORY" val="diagram"/>
  <p:tag name="KSO_WM_TEMPLATE_INDEX" val="20181204"/>
  <p:tag name="KSO_WM_UNIT_TYPE" val="l_h_f"/>
  <p:tag name="KSO_WM_UNIT_INDEX" val="1_3_1"/>
  <p:tag name="KSO_WM_UNIT_ID" val="diagram20181204_2*l_h_f*1_3_1"/>
  <p:tag name="KSO_WM_UNIT_LAYERLEVEL" val="1_1_1"/>
  <p:tag name="KSO_WM_UNIT_VALUE" val="12"/>
  <p:tag name="KSO_WM_UNIT_HIGHLIGHT" val="0"/>
  <p:tag name="KSO_WM_UNIT_COMPATIBLE" val="0"/>
  <p:tag name="KSO_WM_UNIT_CLEAR" val="0"/>
  <p:tag name="KSO_WM_BEAUTIFY_FLAG" val="#wm#"/>
  <p:tag name="KSO_WM_TAG_VERSION" val="1.0"/>
  <p:tag name="KSO_WM_DIAGRAM_GROUP_CODE" val="l1-1"/>
  <p:tag name="KSO_WM_UNIT_PRESET_TEXT" val="请在这里输入您的内容文字"/>
  <p:tag name="KSO_WM_UNIT_TEXT_FILL_FORE_SCHEMECOLOR_INDEX" val="14"/>
  <p:tag name="KSO_WM_UNIT_TEXT_FILL_TYPE" val="1"/>
  <p:tag name="KSO_WM_UNIT_USESOURCEFORMAT_APPLY" val="0"/>
</p:tagLst>
</file>

<file path=ppt/tags/tag1347.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1348.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349.xml><?xml version="1.0" encoding="utf-8"?>
<p:tagLst xmlns:p="http://schemas.openxmlformats.org/presentationml/2006/main">
  <p:tag name="KSO_WM_SLIDE_ITEM_CNT" val="3"/>
</p:tagLst>
</file>

<file path=ppt/tags/tag1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50.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351.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352.xml><?xml version="1.0" encoding="utf-8"?>
<p:tagLst xmlns:p="http://schemas.openxmlformats.org/presentationml/2006/main">
  <p:tag name="KSO_WM_TAG_VERSION" val="1.0"/>
  <p:tag name="KSO_WM_BEAUTIFY_FLAG" val="#wm#"/>
  <p:tag name="KSO_WM_UNIT_TYPE" val="i"/>
  <p:tag name="KSO_WM_UNIT_ID" val="diagram160001_5*i*0"/>
  <p:tag name="KSO_WM_TEMPLATE_CATEGORY" val="diagram"/>
  <p:tag name="KSO_WM_TEMPLATE_INDEX" val="160001"/>
  <p:tag name="KSO_WM_UNIT_INDEX" val="0"/>
</p:tagLst>
</file>

<file path=ppt/tags/tag1353.xml><?xml version="1.0" encoding="utf-8"?>
<p:tagLst xmlns:p="http://schemas.openxmlformats.org/presentationml/2006/main">
  <p:tag name="KSO_WM_TEMPLATE_CATEGORY" val="diagram"/>
  <p:tag name="KSO_WM_TEMPLATE_INDEX" val="160001"/>
  <p:tag name="KSO_WM_TAG_VERSION" val="1.0"/>
  <p:tag name="KSO_WM_BEAUTIFY_FLAG" val="#wm#"/>
  <p:tag name="KSO_WM_UNIT_TYPE" val="l_h_f"/>
  <p:tag name="KSO_WM_UNIT_INDEX" val="1_1_1"/>
  <p:tag name="KSO_WM_UNIT_ID" val="diagram160001_5*l_h_f*1_1_1"/>
  <p:tag name="KSO_WM_UNIT_CLEAR" val="1"/>
  <p:tag name="KSO_WM_UNIT_LAYERLEVEL" val="1_1_1"/>
  <p:tag name="KSO_WM_UNIT_VALUE" val="25"/>
  <p:tag name="KSO_WM_UNIT_HIGHLIGHT" val="0"/>
  <p:tag name="KSO_WM_UNIT_COMPATIBLE" val="0"/>
  <p:tag name="KSO_WM_DIAGRAM_GROUP_CODE" val="l1-1"/>
  <p:tag name="KSO_WM_UNIT_PRESET_TEXT" val="Lorem ipsum dolor sit amet, consectetur adipisicing elit."/>
  <p:tag name="KSO_WM_UNIT_TEXT_FILL_FORE_SCHEMECOLOR_INDEX" val="5"/>
  <p:tag name="KSO_WM_UNIT_TEXT_FILL_TYPE" val="1"/>
  <p:tag name="KSO_WM_UNIT_USESOURCEFORMAT_APPLY" val="0"/>
</p:tagLst>
</file>

<file path=ppt/tags/tag1354.xml><?xml version="1.0" encoding="utf-8"?>
<p:tagLst xmlns:p="http://schemas.openxmlformats.org/presentationml/2006/main">
  <p:tag name="KSO_WM_TEMPLATE_CATEGORY" val="diagram"/>
  <p:tag name="KSO_WM_TEMPLATE_INDEX" val="160001"/>
  <p:tag name="KSO_WM_TAG_VERSION" val="1.0"/>
  <p:tag name="KSO_WM_BEAUTIFY_FLAG" val="#wm#"/>
  <p:tag name="KSO_WM_UNIT_TYPE" val="l_i"/>
  <p:tag name="KSO_WM_UNIT_INDEX" val="1_1"/>
  <p:tag name="KSO_WM_UNIT_ID" val="diagram160001_5*l_i*1_1"/>
  <p:tag name="KSO_WM_UNIT_CLEAR" val="1"/>
  <p:tag name="KSO_WM_UNIT_LAYERLEVEL" val="1_1"/>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Lst>
</file>

<file path=ppt/tags/tag1355.xml><?xml version="1.0" encoding="utf-8"?>
<p:tagLst xmlns:p="http://schemas.openxmlformats.org/presentationml/2006/main">
  <p:tag name="KSO_WM_TEMPLATE_CATEGORY" val="diagram"/>
  <p:tag name="KSO_WM_TEMPLATE_INDEX" val="160001"/>
  <p:tag name="KSO_WM_TAG_VERSION" val="1.0"/>
  <p:tag name="KSO_WM_BEAUTIFY_FLAG" val="#wm#"/>
  <p:tag name="KSO_WM_UNIT_TYPE" val="l_h_f"/>
  <p:tag name="KSO_WM_UNIT_INDEX" val="1_2_1"/>
  <p:tag name="KSO_WM_UNIT_ID" val="diagram160001_5*l_h_f*1_2_1"/>
  <p:tag name="KSO_WM_UNIT_CLEAR" val="1"/>
  <p:tag name="KSO_WM_UNIT_LAYERLEVEL" val="1_1_1"/>
  <p:tag name="KSO_WM_UNIT_VALUE" val="25"/>
  <p:tag name="KSO_WM_UNIT_HIGHLIGHT" val="0"/>
  <p:tag name="KSO_WM_UNIT_COMPATIBLE" val="0"/>
  <p:tag name="KSO_WM_DIAGRAM_GROUP_CODE" val="l1-1"/>
  <p:tag name="KSO_WM_UNIT_PRESET_TEXT" val="Lorem ipsum dolor sit amet, consectetur adipisicing elit."/>
  <p:tag name="KSO_WM_UNIT_TEXT_FILL_FORE_SCHEMECOLOR_INDEX" val="6"/>
  <p:tag name="KSO_WM_UNIT_TEXT_FILL_TYPE" val="1"/>
  <p:tag name="KSO_WM_UNIT_USESOURCEFORMAT_APPLY" val="0"/>
</p:tagLst>
</file>

<file path=ppt/tags/tag1356.xml><?xml version="1.0" encoding="utf-8"?>
<p:tagLst xmlns:p="http://schemas.openxmlformats.org/presentationml/2006/main">
  <p:tag name="KSO_WM_TEMPLATE_CATEGORY" val="diagram"/>
  <p:tag name="KSO_WM_TEMPLATE_INDEX" val="160001"/>
  <p:tag name="KSO_WM_TAG_VERSION" val="1.0"/>
  <p:tag name="KSO_WM_BEAUTIFY_FLAG" val="#wm#"/>
  <p:tag name="KSO_WM_UNIT_TYPE" val="l_i"/>
  <p:tag name="KSO_WM_UNIT_INDEX" val="1_2"/>
  <p:tag name="KSO_WM_UNIT_ID" val="diagram160001_5*l_i*1_2"/>
  <p:tag name="KSO_WM_UNIT_CLEAR" val="1"/>
  <p:tag name="KSO_WM_UNIT_LAYERLEVEL" val="1_1"/>
  <p:tag name="KSO_WM_DIAGRAM_GROUP_CODE" val="l1-1"/>
  <p:tag name="KSO_WM_UNIT_FILL_FORE_SCHEMECOLOR_INDEX" val="6"/>
  <p:tag name="KSO_WM_UNIT_FILL_TYPE" val="1"/>
  <p:tag name="KSO_WM_UNIT_TEXT_FILL_FORE_SCHEMECOLOR_INDEX" val="6"/>
  <p:tag name="KSO_WM_UNIT_TEXT_FILL_TYPE" val="1"/>
  <p:tag name="KSO_WM_UNIT_USESOURCEFORMAT_APPLY" val="0"/>
</p:tagLst>
</file>

<file path=ppt/tags/tag1357.xml><?xml version="1.0" encoding="utf-8"?>
<p:tagLst xmlns:p="http://schemas.openxmlformats.org/presentationml/2006/main">
  <p:tag name="KSO_WM_TEMPLATE_CATEGORY" val="diagram"/>
  <p:tag name="KSO_WM_TEMPLATE_INDEX" val="160001"/>
  <p:tag name="KSO_WM_TAG_VERSION" val="1.0"/>
  <p:tag name="KSO_WM_BEAUTIFY_FLAG" val="#wm#"/>
  <p:tag name="KSO_WM_UNIT_TYPE" val="l_h_f"/>
  <p:tag name="KSO_WM_UNIT_INDEX" val="1_3_1"/>
  <p:tag name="KSO_WM_UNIT_ID" val="diagram160001_5*l_h_f*1_3_1"/>
  <p:tag name="KSO_WM_UNIT_CLEAR" val="1"/>
  <p:tag name="KSO_WM_UNIT_LAYERLEVEL" val="1_1_1"/>
  <p:tag name="KSO_WM_UNIT_VALUE" val="25"/>
  <p:tag name="KSO_WM_UNIT_HIGHLIGHT" val="0"/>
  <p:tag name="KSO_WM_UNIT_COMPATIBLE" val="0"/>
  <p:tag name="KSO_WM_DIAGRAM_GROUP_CODE" val="l1-1"/>
  <p:tag name="KSO_WM_UNIT_PRESET_TEXT" val="Lorem ipsum dolor sit amet, consectetur adipisicing elit."/>
  <p:tag name="KSO_WM_UNIT_TEXT_FILL_FORE_SCHEMECOLOR_INDEX" val="5"/>
  <p:tag name="KSO_WM_UNIT_TEXT_FILL_TYPE" val="1"/>
  <p:tag name="KSO_WM_UNIT_USESOURCEFORMAT_APPLY" val="0"/>
</p:tagLst>
</file>

<file path=ppt/tags/tag1358.xml><?xml version="1.0" encoding="utf-8"?>
<p:tagLst xmlns:p="http://schemas.openxmlformats.org/presentationml/2006/main">
  <p:tag name="KSO_WM_TEMPLATE_CATEGORY" val="diagram"/>
  <p:tag name="KSO_WM_TEMPLATE_INDEX" val="160001"/>
  <p:tag name="KSO_WM_TAG_VERSION" val="1.0"/>
  <p:tag name="KSO_WM_BEAUTIFY_FLAG" val="#wm#"/>
  <p:tag name="KSO_WM_UNIT_TYPE" val="l_i"/>
  <p:tag name="KSO_WM_UNIT_INDEX" val="1_3"/>
  <p:tag name="KSO_WM_UNIT_ID" val="diagram160001_5*l_i*1_3"/>
  <p:tag name="KSO_WM_UNIT_CLEAR" val="1"/>
  <p:tag name="KSO_WM_UNIT_LAYERLEVEL" val="1_1"/>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Lst>
</file>

<file path=ppt/tags/tag1359.xml><?xml version="1.0" encoding="utf-8"?>
<p:tagLst xmlns:p="http://schemas.openxmlformats.org/presentationml/2006/main">
  <p:tag name="KSO_WM_TEMPLATE_CATEGORY" val="diagram"/>
  <p:tag name="KSO_WM_TEMPLATE_INDEX" val="160001"/>
  <p:tag name="KSO_WM_TAG_VERSION" val="1.0"/>
  <p:tag name="KSO_WM_BEAUTIFY_FLAG" val="#wm#"/>
  <p:tag name="KSO_WM_UNIT_TYPE" val="l_h_f"/>
  <p:tag name="KSO_WM_UNIT_INDEX" val="1_4_1"/>
  <p:tag name="KSO_WM_UNIT_ID" val="diagram160001_5*l_h_f*1_4_1"/>
  <p:tag name="KSO_WM_UNIT_CLEAR" val="1"/>
  <p:tag name="KSO_WM_UNIT_LAYERLEVEL" val="1_1_1"/>
  <p:tag name="KSO_WM_UNIT_VALUE" val="25"/>
  <p:tag name="KSO_WM_UNIT_HIGHLIGHT" val="0"/>
  <p:tag name="KSO_WM_UNIT_COMPATIBLE" val="0"/>
  <p:tag name="KSO_WM_DIAGRAM_GROUP_CODE" val="l1-1"/>
  <p:tag name="KSO_WM_UNIT_PRESET_TEXT" val="Lorem ipsum dolor sit amet, consectetur adipisicing elit."/>
  <p:tag name="KSO_WM_UNIT_TEXT_FILL_FORE_SCHEMECOLOR_INDEX" val="6"/>
  <p:tag name="KSO_WM_UNIT_TEXT_FILL_TYPE" val="1"/>
  <p:tag name="KSO_WM_UNIT_USESOURCEFORMAT_APPLY" val="0"/>
</p:tagLst>
</file>

<file path=ppt/tags/tag136.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360.xml><?xml version="1.0" encoding="utf-8"?>
<p:tagLst xmlns:p="http://schemas.openxmlformats.org/presentationml/2006/main">
  <p:tag name="KSO_WM_TEMPLATE_CATEGORY" val="diagram"/>
  <p:tag name="KSO_WM_TEMPLATE_INDEX" val="160001"/>
  <p:tag name="KSO_WM_TAG_VERSION" val="1.0"/>
  <p:tag name="KSO_WM_BEAUTIFY_FLAG" val="#wm#"/>
  <p:tag name="KSO_WM_UNIT_TYPE" val="l_i"/>
  <p:tag name="KSO_WM_UNIT_INDEX" val="1_4"/>
  <p:tag name="KSO_WM_UNIT_ID" val="diagram160001_5*l_i*1_4"/>
  <p:tag name="KSO_WM_UNIT_CLEAR" val="1"/>
  <p:tag name="KSO_WM_UNIT_LAYERLEVEL" val="1_1"/>
  <p:tag name="KSO_WM_DIAGRAM_GROUP_CODE" val="l1-1"/>
  <p:tag name="KSO_WM_UNIT_FILL_FORE_SCHEMECOLOR_INDEX" val="6"/>
  <p:tag name="KSO_WM_UNIT_FILL_TYPE" val="1"/>
  <p:tag name="KSO_WM_UNIT_TEXT_FILL_FORE_SCHEMECOLOR_INDEX" val="6"/>
  <p:tag name="KSO_WM_UNIT_TEXT_FILL_TYPE" val="1"/>
  <p:tag name="KSO_WM_UNIT_USESOURCEFORMAT_APPLY" val="0"/>
</p:tagLst>
</file>

<file path=ppt/tags/tag1361.xml><?xml version="1.0" encoding="utf-8"?>
<p:tagLst xmlns:p="http://schemas.openxmlformats.org/presentationml/2006/main">
  <p:tag name="KSO_WM_TEMPLATE_CATEGORY" val="diagram"/>
  <p:tag name="KSO_WM_TEMPLATE_INDEX" val="160001"/>
  <p:tag name="KSO_WM_TAG_VERSION" val="1.0"/>
  <p:tag name="KSO_WM_BEAUTIFY_FLAG" val="#wm#"/>
  <p:tag name="KSO_WM_UNIT_TYPE" val="l_h_f"/>
  <p:tag name="KSO_WM_UNIT_INDEX" val="1_5_1"/>
  <p:tag name="KSO_WM_UNIT_ID" val="diagram160001_5*l_h_f*1_5_1"/>
  <p:tag name="KSO_WM_UNIT_CLEAR" val="1"/>
  <p:tag name="KSO_WM_UNIT_LAYERLEVEL" val="1_1_1"/>
  <p:tag name="KSO_WM_UNIT_VALUE" val="25"/>
  <p:tag name="KSO_WM_UNIT_HIGHLIGHT" val="0"/>
  <p:tag name="KSO_WM_UNIT_COMPATIBLE" val="0"/>
  <p:tag name="KSO_WM_DIAGRAM_GROUP_CODE" val="l1-1"/>
  <p:tag name="KSO_WM_UNIT_PRESET_TEXT" val="Lorem ipsum dolor sit amet, consectetur adipisicing elit."/>
  <p:tag name="KSO_WM_UNIT_TEXT_FILL_FORE_SCHEMECOLOR_INDEX" val="5"/>
  <p:tag name="KSO_WM_UNIT_TEXT_FILL_TYPE" val="1"/>
  <p:tag name="KSO_WM_UNIT_USESOURCEFORMAT_APPLY" val="0"/>
</p:tagLst>
</file>

<file path=ppt/tags/tag1362.xml><?xml version="1.0" encoding="utf-8"?>
<p:tagLst xmlns:p="http://schemas.openxmlformats.org/presentationml/2006/main">
  <p:tag name="KSO_WM_TEMPLATE_CATEGORY" val="diagram"/>
  <p:tag name="KSO_WM_TEMPLATE_INDEX" val="160001"/>
  <p:tag name="KSO_WM_TAG_VERSION" val="1.0"/>
  <p:tag name="KSO_WM_BEAUTIFY_FLAG" val="#wm#"/>
  <p:tag name="KSO_WM_UNIT_TYPE" val="l_i"/>
  <p:tag name="KSO_WM_UNIT_INDEX" val="1_5"/>
  <p:tag name="KSO_WM_UNIT_ID" val="diagram160001_5*l_i*1_5"/>
  <p:tag name="KSO_WM_UNIT_CLEAR" val="1"/>
  <p:tag name="KSO_WM_UNIT_LAYERLEVEL" val="1_1"/>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Lst>
</file>

<file path=ppt/tags/tag1363.xml><?xml version="1.0" encoding="utf-8"?>
<p:tagLst xmlns:p="http://schemas.openxmlformats.org/presentationml/2006/main">
  <p:tag name="KSO_WM_UNIT_FILL_FORE_SCHEMECOLOR_INDEX_BRIGHTNESS" val="-0.2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364.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365.xml><?xml version="1.0" encoding="utf-8"?>
<p:tagLst xmlns:p="http://schemas.openxmlformats.org/presentationml/2006/main">
  <p:tag name="KSO_WM_UNIT_FILL_FORE_SCHEMECOLOR_INDEX_BRIGHTNESS" val="0.25"/>
  <p:tag name="KSO_WM_UNIT_FILL_FORE_SCHEMECOLOR_INDEX" val="13"/>
  <p:tag name="KSO_WM_UNIT_FILL_TYPE" val="1"/>
</p:tagLst>
</file>

<file path=ppt/tags/tag1366.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367.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368.xml><?xml version="1.0" encoding="utf-8"?>
<p:tagLst xmlns:p="http://schemas.openxmlformats.org/presentationml/2006/main">
  <p:tag name="KSO_WM_UNIT_FILL_FORE_SCHEMECOLOR_INDEX_BRIGHTNESS" val="0"/>
  <p:tag name="KSO_WM_UNIT_FILL_FORE_SCHEMECOLOR_INDEX" val="8"/>
  <p:tag name="KSO_WM_UNIT_FILL_TYPE" val="1"/>
</p:tagLst>
</file>

<file path=ppt/tags/tag1369.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37.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3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71.xml><?xml version="1.0" encoding="utf-8"?>
<p:tagLst xmlns:p="http://schemas.openxmlformats.org/presentationml/2006/main">
  <p:tag name="KSO_WM_UNIT_FILL_FORE_SCHEMECOLOR_INDEX_BRIGHTNESS" val="0.25"/>
  <p:tag name="KSO_WM_UNIT_FILL_FORE_SCHEMECOLOR_INDEX" val="13"/>
  <p:tag name="KSO_WM_UNIT_FILL_TYPE" val="1"/>
  <p:tag name="KSO_WM_UNIT_TEXT_FILL_FORE_SCHEMECOLOR_INDEX_BRIGHTNESS" val="0"/>
  <p:tag name="KSO_WM_UNIT_TEXT_FILL_FORE_SCHEMECOLOR_INDEX" val="13"/>
  <p:tag name="KSO_WM_UNIT_TEXT_FILL_TYPE" val="1"/>
</p:tagLst>
</file>

<file path=ppt/tags/tag1372.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1373.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374.xml><?xml version="1.0" encoding="utf-8"?>
<p:tagLst xmlns:p="http://schemas.openxmlformats.org/presentationml/2006/main">
  <p:tag name="KSO_WM_SLIDE_ITEM_CNT" val="5"/>
</p:tagLst>
</file>

<file path=ppt/tags/tag1375.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376.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56"/>
  <p:tag name="KSO_WM_UNIT_ID" val="diagram20170611_3*l_i*1_56"/>
  <p:tag name="KSO_WM_UNIT_LAYERLEVEL" val="1_1"/>
  <p:tag name="KSO_WM_DIAGRAM_GROUP_CODE" val="l1-1"/>
  <p:tag name="KSO_WM_UNIT_FILL_FORE_SCHEMECOLOR_INDEX" val="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377.xml><?xml version="1.0" encoding="utf-8"?>
<p:tagLst xmlns:p="http://schemas.openxmlformats.org/presentationml/2006/main">
  <p:tag name="KSO_WM_TAG_VERSION" val="1.0"/>
  <p:tag name="KSO_WM_BEAUTIFY_FLAG" val="#wm#"/>
  <p:tag name="KSO_WM_UNIT_TYPE" val="i"/>
  <p:tag name="KSO_WM_UNIT_ID" val="diagram20170611_3*i*1"/>
  <p:tag name="KSO_WM_TEMPLATE_CATEGORY" val="diagram"/>
  <p:tag name="KSO_WM_TEMPLATE_INDEX" val="20170611"/>
  <p:tag name="KSO_WM_UNIT_INDEX" val="1"/>
</p:tagLst>
</file>

<file path=ppt/tags/tag1378.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h_i"/>
  <p:tag name="KSO_WM_UNIT_INDEX" val="1_3_1"/>
  <p:tag name="KSO_WM_UNIT_ID" val="diagram20170611_3*l_h_i*1_3_1"/>
  <p:tag name="KSO_WM_UNIT_LAYERLEVEL" val="1_1_1"/>
  <p:tag name="KSO_WM_DIAGRAM_GROUP_CODE" val="l1-1"/>
  <p:tag name="KSO_WM_UNIT_FILL_FORE_SCHEMECOLOR_INDEX" val="15"/>
  <p:tag name="KSO_WM_UNIT_FILL_TYPE" val="1"/>
  <p:tag name="KSO_WM_UNIT_TEXT_FILL_FORE_SCHEMECOLOR_INDEX" val="13"/>
  <p:tag name="KSO_WM_UNIT_TEXT_FILL_TYPE" val="1"/>
  <p:tag name="KSO_WM_UNIT_USESOURCEFORMAT_APPLY" val="0"/>
</p:tagLst>
</file>

<file path=ppt/tags/tag1379.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h_i"/>
  <p:tag name="KSO_WM_UNIT_INDEX" val="1_3_2"/>
  <p:tag name="KSO_WM_UNIT_ID" val="diagram20170611_3*l_h_i*1_3_2"/>
  <p:tag name="KSO_WM_UNIT_LAYERLEVEL" val="1_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 name="KSO_WM_UNIT_FILL_FORE_SCHEMECOLOR_INDEX_BRIGHTNESS" val="0"/>
  <p:tag name="KSO_WM_UNIT_FILL_FORE_SCHEMECOLOR_INDEX" val="7"/>
  <p:tag name="KSO_WM_UNIT_FILL_TYPE" val="1"/>
</p:tagLst>
</file>

<file path=ppt/tags/tag138.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1380.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h_i"/>
  <p:tag name="KSO_WM_UNIT_INDEX" val="1_3_3"/>
  <p:tag name="KSO_WM_UNIT_ID" val="diagram20170611_3*l_h_i*1_3_3"/>
  <p:tag name="KSO_WM_UNIT_LAYERLEVEL" val="1_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381.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h_i"/>
  <p:tag name="KSO_WM_UNIT_INDEX" val="1_3_4"/>
  <p:tag name="KSO_WM_UNIT_ID" val="diagram20170611_3*l_h_i*1_3_4"/>
  <p:tag name="KSO_WM_UNIT_LAYERLEVEL" val="1_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382.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h_i"/>
  <p:tag name="KSO_WM_UNIT_INDEX" val="1_3_5"/>
  <p:tag name="KSO_WM_UNIT_ID" val="diagram20170611_3*l_h_i*1_3_5"/>
  <p:tag name="KSO_WM_UNIT_LAYERLEVEL" val="1_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383.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h_i"/>
  <p:tag name="KSO_WM_UNIT_INDEX" val="1_3_6"/>
  <p:tag name="KSO_WM_UNIT_ID" val="diagram20170611_3*l_h_i*1_3_6"/>
  <p:tag name="KSO_WM_UNIT_LAYERLEVEL" val="1_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384.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h_i"/>
  <p:tag name="KSO_WM_UNIT_INDEX" val="1_3_7"/>
  <p:tag name="KSO_WM_UNIT_ID" val="diagram20170611_3*l_h_i*1_3_7"/>
  <p:tag name="KSO_WM_UNIT_LAYERLEVEL" val="1_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385.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h_i"/>
  <p:tag name="KSO_WM_UNIT_INDEX" val="1_3_8"/>
  <p:tag name="KSO_WM_UNIT_ID" val="diagram20170611_3*l_h_i*1_3_8"/>
  <p:tag name="KSO_WM_UNIT_LAYERLEVEL" val="1_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386.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h_i"/>
  <p:tag name="KSO_WM_UNIT_INDEX" val="1_3_9"/>
  <p:tag name="KSO_WM_UNIT_ID" val="diagram20170611_3*l_h_i*1_3_9"/>
  <p:tag name="KSO_WM_UNIT_LAYERLEVEL" val="1_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387.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h_i"/>
  <p:tag name="KSO_WM_UNIT_INDEX" val="1_3_10"/>
  <p:tag name="KSO_WM_UNIT_ID" val="diagram20170611_3*l_h_i*1_3_10"/>
  <p:tag name="KSO_WM_UNIT_LAYERLEVEL" val="1_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388.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h_i"/>
  <p:tag name="KSO_WM_UNIT_INDEX" val="1_3_11"/>
  <p:tag name="KSO_WM_UNIT_ID" val="diagram20170611_3*l_h_i*1_3_11"/>
  <p:tag name="KSO_WM_UNIT_LAYERLEVEL" val="1_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389.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h_i"/>
  <p:tag name="KSO_WM_UNIT_INDEX" val="1_3_12"/>
  <p:tag name="KSO_WM_UNIT_ID" val="diagram20170611_3*l_h_i*1_3_12"/>
  <p:tag name="KSO_WM_UNIT_LAYERLEVEL" val="1_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39.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390.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h_i"/>
  <p:tag name="KSO_WM_UNIT_INDEX" val="1_3_13"/>
  <p:tag name="KSO_WM_UNIT_ID" val="diagram20170611_3*l_h_i*1_3_13"/>
  <p:tag name="KSO_WM_UNIT_LAYERLEVEL" val="1_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391.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53"/>
  <p:tag name="KSO_WM_UNIT_ID" val="diagram20170611_3*l_i*1_53"/>
  <p:tag name="KSO_WM_UNIT_LAYERLEVEL" val="1_1"/>
  <p:tag name="KSO_WM_DIAGRAM_GROUP_CODE" val="l1-1"/>
  <p:tag name="KSO_WM_UNIT_FILL_FORE_SCHEMECOLOR_INDEX" val="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392.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57"/>
  <p:tag name="KSO_WM_UNIT_ID" val="diagram20170611_3*l_i*1_57"/>
  <p:tag name="KSO_WM_UNIT_LAYERLEVEL" val="1_1"/>
  <p:tag name="KSO_WM_DIAGRAM_GROUP_CODE" val="l1-1"/>
  <p:tag name="KSO_WM_UNIT_FILL_FORE_SCHEMECOLOR_INDEX" val="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393.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h_i"/>
  <p:tag name="KSO_WM_UNIT_INDEX" val="1_1_1"/>
  <p:tag name="KSO_WM_UNIT_ID" val="diagram20170611_3*l_h_i*1_1_1"/>
  <p:tag name="KSO_WM_UNIT_LAYERLEVEL" val="1_1_1"/>
  <p:tag name="KSO_WM_DIAGRAM_GROUP_CODE" val="l1-1"/>
  <p:tag name="KSO_WM_UNIT_FILL_FORE_SCHEMECOLOR_INDEX" val="13"/>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394.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h_i"/>
  <p:tag name="KSO_WM_UNIT_INDEX" val="1_1_2"/>
  <p:tag name="KSO_WM_UNIT_ID" val="diagram20170611_3*l_h_i*1_1_2"/>
  <p:tag name="KSO_WM_UNIT_LAYERLEVEL" val="1_1_1"/>
  <p:tag name="KSO_WM_DIAGRAM_GROUP_CODE" val="l1-1"/>
  <p:tag name="KSO_WM_UNIT_FILL_FORE_SCHEMECOLOR_INDEX" val="15"/>
  <p:tag name="KSO_WM_UNIT_FILL_TYPE" val="1"/>
  <p:tag name="KSO_WM_UNIT_TEXT_FILL_FORE_SCHEMECOLOR_INDEX" val="13"/>
  <p:tag name="KSO_WM_UNIT_TEXT_FILL_TYPE" val="1"/>
  <p:tag name="KSO_WM_UNIT_USESOURCEFORMAT_APPLY" val="0"/>
</p:tagLst>
</file>

<file path=ppt/tags/tag1395.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h_f"/>
  <p:tag name="KSO_WM_UNIT_INDEX" val="1_1_1"/>
  <p:tag name="KSO_WM_UNIT_LAYERLEVEL" val="1_1_1"/>
  <p:tag name="KSO_WM_UNIT_VALUE" val="8"/>
  <p:tag name="KSO_WM_UNIT_HIGHLIGHT" val="0"/>
  <p:tag name="KSO_WM_UNIT_COMPATIBLE" val="0"/>
  <p:tag name="KSO_WM_UNIT_CLEAR" val="0"/>
  <p:tag name="KSO_WM_UNIT_PRESET_TEXT_INDEX" val="3"/>
  <p:tag name="KSO_WM_UNIT_PRESET_TEXT_LEN" val="12"/>
  <p:tag name="KSO_WM_DIAGRAM_GROUP_CODE" val="l1-1"/>
  <p:tag name="KSO_WM_UNIT_ID" val="diagram20170611_3*l_h_f*1_1_1"/>
  <p:tag name="KSO_WM_UNIT_TEXT_FILL_FORE_SCHEMECOLOR_INDEX" val="7"/>
  <p:tag name="KSO_WM_UNIT_TEXT_FILL_TYPE" val="1"/>
  <p:tag name="KSO_WM_UNIT_USESOURCEFORMAT_APPLY" val="0"/>
</p:tagLst>
</file>

<file path=ppt/tags/tag1396.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h_i"/>
  <p:tag name="KSO_WM_UNIT_INDEX" val="1_1_3"/>
  <p:tag name="KSO_WM_UNIT_ID" val="diagram20170611_3*l_h_i*1_1_3"/>
  <p:tag name="KSO_WM_UNIT_LAYERLEVEL" val="1_1_1"/>
  <p:tag name="KSO_WM_DIAGRAM_GROUP_CODE" val="l1-1"/>
  <p:tag name="KSO_WM_UNIT_TEXT_FILL_FORE_SCHEMECOLOR_INDEX" val="13"/>
  <p:tag name="KSO_WM_UNIT_TEXT_FILL_TYPE" val="1"/>
  <p:tag name="KSO_WM_UNIT_USESOURCEFORMAT_APPLY" val="0"/>
</p:tagLst>
</file>

<file path=ppt/tags/tag1397.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54"/>
  <p:tag name="KSO_WM_UNIT_ID" val="diagram20170611_3*l_i*1_54"/>
  <p:tag name="KSO_WM_UNIT_LAYERLEVEL" val="1_1"/>
  <p:tag name="KSO_WM_DIAGRAM_GROUP_CODE" val="l1-1"/>
  <p:tag name="KSO_WM_UNIT_FILL_FORE_SCHEMECOLOR_INDEX" val="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398.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h_i"/>
  <p:tag name="KSO_WM_UNIT_INDEX" val="1_2_1"/>
  <p:tag name="KSO_WM_UNIT_ID" val="diagram20170611_3*l_h_i*1_2_1"/>
  <p:tag name="KSO_WM_UNIT_LAYERLEVEL" val="1_1_1"/>
  <p:tag name="KSO_WM_DIAGRAM_GROUP_CODE" val="l1-1"/>
  <p:tag name="KSO_WM_UNIT_FILL_FORE_SCHEMECOLOR_INDEX" val="13"/>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399.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h_i"/>
  <p:tag name="KSO_WM_UNIT_INDEX" val="1_2_2"/>
  <p:tag name="KSO_WM_UNIT_ID" val="diagram20170611_3*l_h_i*1_2_2"/>
  <p:tag name="KSO_WM_UNIT_LAYERLEVEL" val="1_1_1"/>
  <p:tag name="KSO_WM_DIAGRAM_GROUP_CODE" val="l1-1"/>
  <p:tag name="KSO_WM_UNIT_FILL_FORE_SCHEMECOLOR_INDEX" val="15"/>
  <p:tag name="KSO_WM_UNIT_FILL_TYPE" val="1"/>
  <p:tag name="KSO_WM_UNIT_TEXT_FILL_FORE_SCHEMECOLOR_INDEX" val="13"/>
  <p:tag name="KSO_WM_UNIT_TEXT_FILL_TYPE" val="1"/>
  <p:tag name="KSO_WM_UNIT_USESOURCEFORMAT_APPLY" val="0"/>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400.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h_i"/>
  <p:tag name="KSO_WM_UNIT_INDEX" val="1_2_3"/>
  <p:tag name="KSO_WM_UNIT_ID" val="diagram20170611_3*l_h_i*1_2_3"/>
  <p:tag name="KSO_WM_UNIT_LAYERLEVEL" val="1_1_1"/>
  <p:tag name="KSO_WM_DIAGRAM_GROUP_CODE" val="l1-1"/>
  <p:tag name="KSO_WM_UNIT_TEXT_FILL_FORE_SCHEMECOLOR_INDEX" val="13"/>
  <p:tag name="KSO_WM_UNIT_TEXT_FILL_TYPE" val="1"/>
  <p:tag name="KSO_WM_UNIT_USESOURCEFORMAT_APPLY" val="0"/>
</p:tagLst>
</file>

<file path=ppt/tags/tag1401.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h_f"/>
  <p:tag name="KSO_WM_UNIT_INDEX" val="1_2_1"/>
  <p:tag name="KSO_WM_UNIT_LAYERLEVEL" val="1_1_1"/>
  <p:tag name="KSO_WM_UNIT_VALUE" val="8"/>
  <p:tag name="KSO_WM_UNIT_HIGHLIGHT" val="0"/>
  <p:tag name="KSO_WM_UNIT_COMPATIBLE" val="0"/>
  <p:tag name="KSO_WM_UNIT_CLEAR" val="0"/>
  <p:tag name="KSO_WM_UNIT_PRESET_TEXT_INDEX" val="3"/>
  <p:tag name="KSO_WM_UNIT_PRESET_TEXT_LEN" val="12"/>
  <p:tag name="KSO_WM_DIAGRAM_GROUP_CODE" val="l1-1"/>
  <p:tag name="KSO_WM_UNIT_ID" val="diagram20170611_3*l_h_f*1_2_1"/>
  <p:tag name="KSO_WM_UNIT_TEXT_FILL_FORE_SCHEMECOLOR_INDEX" val="7"/>
  <p:tag name="KSO_WM_UNIT_TEXT_FILL_TYPE" val="1"/>
  <p:tag name="KSO_WM_UNIT_USESOURCEFORMAT_APPLY" val="0"/>
</p:tagLst>
</file>

<file path=ppt/tags/tag1402.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h_i"/>
  <p:tag name="KSO_WM_UNIT_INDEX" val="1_3_14"/>
  <p:tag name="KSO_WM_UNIT_ID" val="diagram20170611_3*l_h_i*1_3_14"/>
  <p:tag name="KSO_WM_UNIT_LAYERLEVEL" val="1_1_1"/>
  <p:tag name="KSO_WM_DIAGRAM_GROUP_CODE" val="l1-1"/>
  <p:tag name="KSO_WM_UNIT_FILL_FORE_SCHEMECOLOR_INDEX" val="13"/>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03.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h_i"/>
  <p:tag name="KSO_WM_UNIT_INDEX" val="1_3_15"/>
  <p:tag name="KSO_WM_UNIT_ID" val="diagram20170611_3*l_h_i*1_3_15"/>
  <p:tag name="KSO_WM_UNIT_LAYERLEVEL" val="1_1_1"/>
  <p:tag name="KSO_WM_DIAGRAM_GROUP_CODE" val="l1-1"/>
  <p:tag name="KSO_WM_UNIT_TEXT_FILL_FORE_SCHEMECOLOR_INDEX" val="13"/>
  <p:tag name="KSO_WM_UNIT_TEXT_FILL_TYPE" val="1"/>
  <p:tag name="KSO_WM_UNIT_USESOURCEFORMAT_APPLY" val="0"/>
</p:tagLst>
</file>

<file path=ppt/tags/tag1404.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h_f"/>
  <p:tag name="KSO_WM_UNIT_INDEX" val="1_3_1"/>
  <p:tag name="KSO_WM_UNIT_LAYERLEVEL" val="1_1_1"/>
  <p:tag name="KSO_WM_UNIT_VALUE" val="8"/>
  <p:tag name="KSO_WM_UNIT_HIGHLIGHT" val="0"/>
  <p:tag name="KSO_WM_UNIT_COMPATIBLE" val="0"/>
  <p:tag name="KSO_WM_UNIT_CLEAR" val="0"/>
  <p:tag name="KSO_WM_UNIT_PRESET_TEXT_INDEX" val="3"/>
  <p:tag name="KSO_WM_UNIT_PRESET_TEXT_LEN" val="12"/>
  <p:tag name="KSO_WM_DIAGRAM_GROUP_CODE" val="l1-1"/>
  <p:tag name="KSO_WM_UNIT_ID" val="diagram20170611_3*l_h_f*1_3_1"/>
  <p:tag name="KSO_WM_UNIT_TEXT_FILL_FORE_SCHEMECOLOR_INDEX" val="7"/>
  <p:tag name="KSO_WM_UNIT_TEXT_FILL_TYPE" val="1"/>
  <p:tag name="KSO_WM_UNIT_USESOURCEFORMAT_APPLY" val="0"/>
</p:tagLst>
</file>

<file path=ppt/tags/tag1405.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55"/>
  <p:tag name="KSO_WM_UNIT_ID" val="diagram20170611_3*l_i*1_55"/>
  <p:tag name="KSO_WM_UNIT_LAYERLEVEL" val="1_1"/>
  <p:tag name="KSO_WM_DIAGRAM_GROUP_CODE" val="l1-1"/>
  <p:tag name="KSO_WM_UNIT_FILL_FORE_SCHEMECOLOR_INDEX" val="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06.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h_i"/>
  <p:tag name="KSO_WM_UNIT_INDEX" val="1_4_1"/>
  <p:tag name="KSO_WM_UNIT_ID" val="diagram20170611_3*l_h_i*1_4_1"/>
  <p:tag name="KSO_WM_UNIT_LAYERLEVEL" val="1_1_1"/>
  <p:tag name="KSO_WM_DIAGRAM_GROUP_CODE" val="l1-1"/>
  <p:tag name="KSO_WM_UNIT_FILL_FORE_SCHEMECOLOR_INDEX" val="13"/>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07.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h_i"/>
  <p:tag name="KSO_WM_UNIT_INDEX" val="1_4_2"/>
  <p:tag name="KSO_WM_UNIT_ID" val="diagram20170611_3*l_h_i*1_4_2"/>
  <p:tag name="KSO_WM_UNIT_LAYERLEVEL" val="1_1_1"/>
  <p:tag name="KSO_WM_DIAGRAM_GROUP_CODE" val="l1-1"/>
  <p:tag name="KSO_WM_UNIT_FILL_FORE_SCHEMECOLOR_INDEX" val="15"/>
  <p:tag name="KSO_WM_UNIT_FILL_TYPE" val="1"/>
  <p:tag name="KSO_WM_UNIT_TEXT_FILL_FORE_SCHEMECOLOR_INDEX" val="13"/>
  <p:tag name="KSO_WM_UNIT_TEXT_FILL_TYPE" val="1"/>
  <p:tag name="KSO_WM_UNIT_USESOURCEFORMAT_APPLY" val="0"/>
</p:tagLst>
</file>

<file path=ppt/tags/tag1408.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h_i"/>
  <p:tag name="KSO_WM_UNIT_INDEX" val="1_4_3"/>
  <p:tag name="KSO_WM_UNIT_ID" val="diagram20170611_3*l_h_i*1_4_3"/>
  <p:tag name="KSO_WM_UNIT_LAYERLEVEL" val="1_1_1"/>
  <p:tag name="KSO_WM_DIAGRAM_GROUP_CODE" val="l1-1"/>
  <p:tag name="KSO_WM_UNIT_TEXT_FILL_FORE_SCHEMECOLOR_INDEX" val="13"/>
  <p:tag name="KSO_WM_UNIT_TEXT_FILL_TYPE" val="1"/>
  <p:tag name="KSO_WM_UNIT_USESOURCEFORMAT_APPLY" val="0"/>
</p:tagLst>
</file>

<file path=ppt/tags/tag1409.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h_f"/>
  <p:tag name="KSO_WM_UNIT_INDEX" val="1_4_1"/>
  <p:tag name="KSO_WM_UNIT_LAYERLEVEL" val="1_1_1"/>
  <p:tag name="KSO_WM_UNIT_VALUE" val="8"/>
  <p:tag name="KSO_WM_UNIT_HIGHLIGHT" val="0"/>
  <p:tag name="KSO_WM_UNIT_COMPATIBLE" val="0"/>
  <p:tag name="KSO_WM_UNIT_CLEAR" val="0"/>
  <p:tag name="KSO_WM_UNIT_PRESET_TEXT_INDEX" val="3"/>
  <p:tag name="KSO_WM_UNIT_PRESET_TEXT_LEN" val="12"/>
  <p:tag name="KSO_WM_DIAGRAM_GROUP_CODE" val="l1-1"/>
  <p:tag name="KSO_WM_UNIT_ID" val="diagram20170611_3*l_h_f*1_4_1"/>
  <p:tag name="KSO_WM_UNIT_TEXT_FILL_FORE_SCHEMECOLOR_INDEX" val="7"/>
  <p:tag name="KSO_WM_UNIT_TEXT_FILL_TYPE" val="1"/>
  <p:tag name="KSO_WM_UNIT_USESOURCEFORMAT_APPLY" val="0"/>
</p:tagLst>
</file>

<file path=ppt/tags/tag141.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410.xml><?xml version="1.0" encoding="utf-8"?>
<p:tagLst xmlns:p="http://schemas.openxmlformats.org/presentationml/2006/main">
  <p:tag name="KSO_WM_TAG_VERSION" val="1.0"/>
  <p:tag name="KSO_WM_BEAUTIFY_FLAG" val="#wm#"/>
  <p:tag name="KSO_WM_UNIT_TYPE" val="i"/>
  <p:tag name="KSO_WM_UNIT_ID" val="diagram20170611_3*i*48"/>
  <p:tag name="KSO_WM_TEMPLATE_CATEGORY" val="diagram"/>
  <p:tag name="KSO_WM_TEMPLATE_INDEX" val="20170611"/>
  <p:tag name="KSO_WM_UNIT_INDEX" val="48"/>
</p:tagLst>
</file>

<file path=ppt/tags/tag1411.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58"/>
  <p:tag name="KSO_WM_UNIT_ID" val="diagram20170611_3*l_i*1_58"/>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12.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59"/>
  <p:tag name="KSO_WM_UNIT_ID" val="diagram20170611_3*l_i*1_59"/>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13.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60"/>
  <p:tag name="KSO_WM_UNIT_ID" val="diagram20170611_3*l_i*1_60"/>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14.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61"/>
  <p:tag name="KSO_WM_UNIT_ID" val="diagram20170611_3*l_i*1_61"/>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15.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62"/>
  <p:tag name="KSO_WM_UNIT_ID" val="diagram20170611_3*l_i*1_62"/>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16.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63"/>
  <p:tag name="KSO_WM_UNIT_ID" val="diagram20170611_3*l_i*1_63"/>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17.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64"/>
  <p:tag name="KSO_WM_UNIT_ID" val="diagram20170611_3*l_i*1_64"/>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18.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65"/>
  <p:tag name="KSO_WM_UNIT_ID" val="diagram20170611_3*l_i*1_65"/>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19.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66"/>
  <p:tag name="KSO_WM_UNIT_ID" val="diagram20170611_3*l_i*1_66"/>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420.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67"/>
  <p:tag name="KSO_WM_UNIT_ID" val="diagram20170611_3*l_i*1_67"/>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21.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68"/>
  <p:tag name="KSO_WM_UNIT_ID" val="diagram20170611_3*l_i*1_68"/>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22.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69"/>
  <p:tag name="KSO_WM_UNIT_ID" val="diagram20170611_3*l_i*1_69"/>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23.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70"/>
  <p:tag name="KSO_WM_UNIT_ID" val="diagram20170611_3*l_i*1_70"/>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24.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71"/>
  <p:tag name="KSO_WM_UNIT_ID" val="diagram20170611_3*l_i*1_71"/>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25.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72"/>
  <p:tag name="KSO_WM_UNIT_ID" val="diagram20170611_3*l_i*1_72"/>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26.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73"/>
  <p:tag name="KSO_WM_UNIT_ID" val="diagram20170611_3*l_i*1_73"/>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27.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74"/>
  <p:tag name="KSO_WM_UNIT_ID" val="diagram20170611_3*l_i*1_74"/>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28.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75"/>
  <p:tag name="KSO_WM_UNIT_ID" val="diagram20170611_3*l_i*1_75"/>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29.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76"/>
  <p:tag name="KSO_WM_UNIT_ID" val="diagram20170611_3*l_i*1_76"/>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3.xml><?xml version="1.0" encoding="utf-8"?>
<p:tagLst xmlns:p="http://schemas.openxmlformats.org/presentationml/2006/main">
  <p:tag name="KSO_WM_UNIT_FILL_FORE_SCHEMECOLOR_INDEX_BRIGHTNESS" val="-0.2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430.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77"/>
  <p:tag name="KSO_WM_UNIT_ID" val="diagram20170611_3*l_i*1_77"/>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31.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78"/>
  <p:tag name="KSO_WM_UNIT_ID" val="diagram20170611_3*l_i*1_78"/>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32.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79"/>
  <p:tag name="KSO_WM_UNIT_ID" val="diagram20170611_3*l_i*1_79"/>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33.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80"/>
  <p:tag name="KSO_WM_UNIT_ID" val="diagram20170611_3*l_i*1_80"/>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34.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81"/>
  <p:tag name="KSO_WM_UNIT_ID" val="diagram20170611_3*l_i*1_81"/>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35.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82"/>
  <p:tag name="KSO_WM_UNIT_ID" val="diagram20170611_3*l_i*1_82"/>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36.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83"/>
  <p:tag name="KSO_WM_UNIT_ID" val="diagram20170611_3*l_i*1_83"/>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37.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84"/>
  <p:tag name="KSO_WM_UNIT_ID" val="diagram20170611_3*l_i*1_84"/>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38.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85"/>
  <p:tag name="KSO_WM_UNIT_ID" val="diagram20170611_3*l_i*1_85"/>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39.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86"/>
  <p:tag name="KSO_WM_UNIT_ID" val="diagram20170611_3*l_i*1_86"/>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440.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87"/>
  <p:tag name="KSO_WM_UNIT_ID" val="diagram20170611_3*l_i*1_87"/>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41.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88"/>
  <p:tag name="KSO_WM_UNIT_ID" val="diagram20170611_3*l_i*1_88"/>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42.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89"/>
  <p:tag name="KSO_WM_UNIT_ID" val="diagram20170611_3*l_i*1_89"/>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43.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90"/>
  <p:tag name="KSO_WM_UNIT_ID" val="diagram20170611_3*l_i*1_90"/>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44.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91"/>
  <p:tag name="KSO_WM_UNIT_ID" val="diagram20170611_3*l_i*1_91"/>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45.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92"/>
  <p:tag name="KSO_WM_UNIT_ID" val="diagram20170611_3*l_i*1_92"/>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46.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93"/>
  <p:tag name="KSO_WM_UNIT_ID" val="diagram20170611_3*l_i*1_93"/>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47.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94"/>
  <p:tag name="KSO_WM_UNIT_ID" val="diagram20170611_3*l_i*1_94"/>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48.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95"/>
  <p:tag name="KSO_WM_UNIT_ID" val="diagram20170611_3*l_i*1_95"/>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49.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96"/>
  <p:tag name="KSO_WM_UNIT_ID" val="diagram20170611_3*l_i*1_96"/>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5.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450.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97"/>
  <p:tag name="KSO_WM_UNIT_ID" val="diagram20170611_3*l_i*1_97"/>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51.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98"/>
  <p:tag name="KSO_WM_UNIT_ID" val="diagram20170611_3*l_i*1_98"/>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52.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99"/>
  <p:tag name="KSO_WM_UNIT_ID" val="diagram20170611_3*l_i*1_99"/>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53.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100"/>
  <p:tag name="KSO_WM_UNIT_ID" val="diagram20170611_3*l_i*1_100"/>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54.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101"/>
  <p:tag name="KSO_WM_UNIT_ID" val="diagram20170611_3*l_i*1_101"/>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55.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102"/>
  <p:tag name="KSO_WM_UNIT_ID" val="diagram20170611_3*l_i*1_102"/>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56.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103"/>
  <p:tag name="KSO_WM_UNIT_ID" val="diagram20170611_3*l_i*1_103"/>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57.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104"/>
  <p:tag name="KSO_WM_UNIT_ID" val="diagram20170611_3*l_i*1_104"/>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58.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105"/>
  <p:tag name="KSO_WM_UNIT_ID" val="diagram20170611_3*l_i*1_105"/>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59.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106"/>
  <p:tag name="KSO_WM_UNIT_ID" val="diagram20170611_3*l_i*1_106"/>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6.xml><?xml version="1.0" encoding="utf-8"?>
<p:tagLst xmlns:p="http://schemas.openxmlformats.org/presentationml/2006/main">
  <p:tag name="KSO_WM_UNIT_FILL_FORE_SCHEMECOLOR_INDEX_BRIGHTNESS" val="-0.2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460.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107"/>
  <p:tag name="KSO_WM_UNIT_ID" val="diagram20170611_3*l_i*1_107"/>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61.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108"/>
  <p:tag name="KSO_WM_UNIT_ID" val="diagram20170611_3*l_i*1_108"/>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62.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109"/>
  <p:tag name="KSO_WM_UNIT_ID" val="diagram20170611_3*l_i*1_109"/>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63.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110"/>
  <p:tag name="KSO_WM_UNIT_ID" val="diagram20170611_3*l_i*1_110"/>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64.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111"/>
  <p:tag name="KSO_WM_UNIT_ID" val="diagram20170611_3*l_i*1_111"/>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65.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112"/>
  <p:tag name="KSO_WM_UNIT_ID" val="diagram20170611_3*l_i*1_112"/>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66.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113"/>
  <p:tag name="KSO_WM_UNIT_ID" val="diagram20170611_3*l_i*1_113"/>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67.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114"/>
  <p:tag name="KSO_WM_UNIT_ID" val="diagram20170611_3*l_i*1_114"/>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68.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115"/>
  <p:tag name="KSO_WM_UNIT_ID" val="diagram20170611_3*l_i*1_115"/>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69.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116"/>
  <p:tag name="KSO_WM_UNIT_ID" val="diagram20170611_3*l_i*1_116"/>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7.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470.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117"/>
  <p:tag name="KSO_WM_UNIT_ID" val="diagram20170611_3*l_i*1_117"/>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71.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118"/>
  <p:tag name="KSO_WM_UNIT_ID" val="diagram20170611_3*l_i*1_118"/>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72.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119"/>
  <p:tag name="KSO_WM_UNIT_ID" val="diagram20170611_3*l_i*1_119"/>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73.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120"/>
  <p:tag name="KSO_WM_UNIT_ID" val="diagram20170611_3*l_i*1_120"/>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74.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121"/>
  <p:tag name="KSO_WM_UNIT_ID" val="diagram20170611_3*l_i*1_121"/>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75.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122"/>
  <p:tag name="KSO_WM_UNIT_ID" val="diagram20170611_3*l_i*1_122"/>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76.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123"/>
  <p:tag name="KSO_WM_UNIT_ID" val="diagram20170611_3*l_i*1_123"/>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1477.xml><?xml version="1.0" encoding="utf-8"?>
<p:tagLst xmlns:p="http://schemas.openxmlformats.org/presentationml/2006/main">
  <p:tag name="KSO_WM_TAG_VERSION" val="1.0"/>
  <p:tag name="KSO_WM_BEAUTIFY_FLAG" val="#wm#"/>
  <p:tag name="KSO_WM_UNIT_TYPE" val="i"/>
  <p:tag name="KSO_WM_UNIT_ID" val="diagram20170611_3*i*182"/>
  <p:tag name="KSO_WM_TEMPLATE_CATEGORY" val="diagram"/>
  <p:tag name="KSO_WM_TEMPLATE_INDEX" val="20170611"/>
  <p:tag name="KSO_WM_UNIT_INDEX" val="182"/>
</p:tagLst>
</file>

<file path=ppt/tags/tag1478.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1"/>
  <p:tag name="KSO_WM_UNIT_ID" val="diagram20170611_3*l_i*1_1"/>
  <p:tag name="KSO_WM_UNIT_LAYERLEVEL" val="1_1"/>
  <p:tag name="KSO_WM_DIAGRAM_GROUP_CODE" val="l1-1"/>
  <p:tag name="KSO_WM_UNIT_FILL_FORE_SCHEMECOLOR_INDEX" val="15"/>
  <p:tag name="KSO_WM_UNIT_FILL_TYPE" val="1"/>
  <p:tag name="KSO_WM_UNIT_TEXT_FILL_FORE_SCHEMECOLOR_INDEX" val="13"/>
  <p:tag name="KSO_WM_UNIT_TEXT_FILL_TYPE" val="1"/>
  <p:tag name="KSO_WM_UNIT_USESOURCEFORMAT_APPLY" val="0"/>
</p:tagLst>
</file>

<file path=ppt/tags/tag1479.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2"/>
  <p:tag name="KSO_WM_UNIT_ID" val="diagram20170611_3*l_i*1_2"/>
  <p:tag name="KSO_WM_UNIT_LAYERLEVEL" val="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48.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480.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3"/>
  <p:tag name="KSO_WM_UNIT_ID" val="diagram20170611_3*l_i*1_3"/>
  <p:tag name="KSO_WM_UNIT_LAYERLEVEL" val="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481.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4"/>
  <p:tag name="KSO_WM_UNIT_ID" val="diagram20170611_3*l_i*1_4"/>
  <p:tag name="KSO_WM_UNIT_LAYERLEVEL" val="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482.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5"/>
  <p:tag name="KSO_WM_UNIT_ID" val="diagram20170611_3*l_i*1_5"/>
  <p:tag name="KSO_WM_UNIT_LAYERLEVEL" val="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483.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6"/>
  <p:tag name="KSO_WM_UNIT_ID" val="diagram20170611_3*l_i*1_6"/>
  <p:tag name="KSO_WM_UNIT_LAYERLEVEL" val="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484.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7"/>
  <p:tag name="KSO_WM_UNIT_ID" val="diagram20170611_3*l_i*1_7"/>
  <p:tag name="KSO_WM_UNIT_LAYERLEVEL" val="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485.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8"/>
  <p:tag name="KSO_WM_UNIT_ID" val="diagram20170611_3*l_i*1_8"/>
  <p:tag name="KSO_WM_UNIT_LAYERLEVEL" val="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486.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9"/>
  <p:tag name="KSO_WM_UNIT_ID" val="diagram20170611_3*l_i*1_9"/>
  <p:tag name="KSO_WM_UNIT_LAYERLEVEL" val="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487.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10"/>
  <p:tag name="KSO_WM_UNIT_ID" val="diagram20170611_3*l_i*1_10"/>
  <p:tag name="KSO_WM_UNIT_LAYERLEVEL" val="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488.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11"/>
  <p:tag name="KSO_WM_UNIT_ID" val="diagram20170611_3*l_i*1_11"/>
  <p:tag name="KSO_WM_UNIT_LAYERLEVEL" val="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489.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12"/>
  <p:tag name="KSO_WM_UNIT_ID" val="diagram20170611_3*l_i*1_12"/>
  <p:tag name="KSO_WM_UNIT_LAYERLEVEL" val="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49.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490.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13"/>
  <p:tag name="KSO_WM_UNIT_ID" val="diagram20170611_3*l_i*1_13"/>
  <p:tag name="KSO_WM_UNIT_LAYERLEVEL" val="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491.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14"/>
  <p:tag name="KSO_WM_UNIT_ID" val="diagram20170611_3*l_i*1_14"/>
  <p:tag name="KSO_WM_UNIT_LAYERLEVEL" val="1_1"/>
  <p:tag name="KSO_WM_DIAGRAM_GROUP_CODE" val="l1-1"/>
  <p:tag name="KSO_WM_UNIT_FILL_FORE_SCHEMECOLOR_INDEX" val="15"/>
  <p:tag name="KSO_WM_UNIT_FILL_TYPE" val="1"/>
  <p:tag name="KSO_WM_UNIT_TEXT_FILL_FORE_SCHEMECOLOR_INDEX" val="13"/>
  <p:tag name="KSO_WM_UNIT_TEXT_FILL_TYPE" val="1"/>
  <p:tag name="KSO_WM_UNIT_USESOURCEFORMAT_APPLY" val="0"/>
</p:tagLst>
</file>

<file path=ppt/tags/tag1492.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15"/>
  <p:tag name="KSO_WM_UNIT_ID" val="diagram20170611_3*l_i*1_15"/>
  <p:tag name="KSO_WM_UNIT_LAYERLEVEL" val="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 name="KSO_WM_UNIT_FILL_FORE_SCHEMECOLOR_INDEX_BRIGHTNESS" val="0"/>
  <p:tag name="KSO_WM_UNIT_FILL_FORE_SCHEMECOLOR_INDEX" val="7"/>
  <p:tag name="KSO_WM_UNIT_FILL_TYPE" val="1"/>
</p:tagLst>
</file>

<file path=ppt/tags/tag1493.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16"/>
  <p:tag name="KSO_WM_UNIT_ID" val="diagram20170611_3*l_i*1_16"/>
  <p:tag name="KSO_WM_UNIT_LAYERLEVEL" val="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494.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17"/>
  <p:tag name="KSO_WM_UNIT_ID" val="diagram20170611_3*l_i*1_17"/>
  <p:tag name="KSO_WM_UNIT_LAYERLEVEL" val="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495.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18"/>
  <p:tag name="KSO_WM_UNIT_ID" val="diagram20170611_3*l_i*1_18"/>
  <p:tag name="KSO_WM_UNIT_LAYERLEVEL" val="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496.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19"/>
  <p:tag name="KSO_WM_UNIT_ID" val="diagram20170611_3*l_i*1_19"/>
  <p:tag name="KSO_WM_UNIT_LAYERLEVEL" val="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497.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20"/>
  <p:tag name="KSO_WM_UNIT_ID" val="diagram20170611_3*l_i*1_20"/>
  <p:tag name="KSO_WM_UNIT_LAYERLEVEL" val="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498.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21"/>
  <p:tag name="KSO_WM_UNIT_ID" val="diagram20170611_3*l_i*1_21"/>
  <p:tag name="KSO_WM_UNIT_LAYERLEVEL" val="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499.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22"/>
  <p:tag name="KSO_WM_UNIT_ID" val="diagram20170611_3*l_i*1_22"/>
  <p:tag name="KSO_WM_UNIT_LAYERLEVEL" val="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p="http://schemas.openxmlformats.org/presentationml/2006/main">
  <p:tag name="KSO_WM_UNIT_FILL_FORE_SCHEMECOLOR_INDEX_BRIGHTNESS" val="-0.2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500.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23"/>
  <p:tag name="KSO_WM_UNIT_ID" val="diagram20170611_3*l_i*1_23"/>
  <p:tag name="KSO_WM_UNIT_LAYERLEVEL" val="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501.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24"/>
  <p:tag name="KSO_WM_UNIT_ID" val="diagram20170611_3*l_i*1_24"/>
  <p:tag name="KSO_WM_UNIT_LAYERLEVEL" val="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502.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25"/>
  <p:tag name="KSO_WM_UNIT_ID" val="diagram20170611_3*l_i*1_25"/>
  <p:tag name="KSO_WM_UNIT_LAYERLEVEL" val="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503.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26"/>
  <p:tag name="KSO_WM_UNIT_ID" val="diagram20170611_3*l_i*1_26"/>
  <p:tag name="KSO_WM_UNIT_LAYERLEVEL" val="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504.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27"/>
  <p:tag name="KSO_WM_UNIT_ID" val="diagram20170611_3*l_i*1_27"/>
  <p:tag name="KSO_WM_UNIT_LAYERLEVEL" val="1_1"/>
  <p:tag name="KSO_WM_DIAGRAM_GROUP_CODE" val="l1-1"/>
  <p:tag name="KSO_WM_UNIT_FILL_FORE_SCHEMECOLOR_INDEX" val="15"/>
  <p:tag name="KSO_WM_UNIT_FILL_TYPE" val="1"/>
  <p:tag name="KSO_WM_UNIT_TEXT_FILL_FORE_SCHEMECOLOR_INDEX" val="13"/>
  <p:tag name="KSO_WM_UNIT_TEXT_FILL_TYPE" val="1"/>
  <p:tag name="KSO_WM_UNIT_USESOURCEFORMAT_APPLY" val="0"/>
</p:tagLst>
</file>

<file path=ppt/tags/tag1505.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28"/>
  <p:tag name="KSO_WM_UNIT_ID" val="diagram20170611_3*l_i*1_28"/>
  <p:tag name="KSO_WM_UNIT_LAYERLEVEL" val="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506.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29"/>
  <p:tag name="KSO_WM_UNIT_ID" val="diagram20170611_3*l_i*1_29"/>
  <p:tag name="KSO_WM_UNIT_LAYERLEVEL" val="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507.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30"/>
  <p:tag name="KSO_WM_UNIT_ID" val="diagram20170611_3*l_i*1_30"/>
  <p:tag name="KSO_WM_UNIT_LAYERLEVEL" val="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508.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31"/>
  <p:tag name="KSO_WM_UNIT_ID" val="diagram20170611_3*l_i*1_31"/>
  <p:tag name="KSO_WM_UNIT_LAYERLEVEL" val="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509.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32"/>
  <p:tag name="KSO_WM_UNIT_ID" val="diagram20170611_3*l_i*1_32"/>
  <p:tag name="KSO_WM_UNIT_LAYERLEVEL" val="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51.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510.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33"/>
  <p:tag name="KSO_WM_UNIT_ID" val="diagram20170611_3*l_i*1_33"/>
  <p:tag name="KSO_WM_UNIT_LAYERLEVEL" val="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511.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34"/>
  <p:tag name="KSO_WM_UNIT_ID" val="diagram20170611_3*l_i*1_34"/>
  <p:tag name="KSO_WM_UNIT_LAYERLEVEL" val="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512.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35"/>
  <p:tag name="KSO_WM_UNIT_ID" val="diagram20170611_3*l_i*1_35"/>
  <p:tag name="KSO_WM_UNIT_LAYERLEVEL" val="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513.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36"/>
  <p:tag name="KSO_WM_UNIT_ID" val="diagram20170611_3*l_i*1_36"/>
  <p:tag name="KSO_WM_UNIT_LAYERLEVEL" val="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514.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37"/>
  <p:tag name="KSO_WM_UNIT_ID" val="diagram20170611_3*l_i*1_37"/>
  <p:tag name="KSO_WM_UNIT_LAYERLEVEL" val="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515.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38"/>
  <p:tag name="KSO_WM_UNIT_ID" val="diagram20170611_3*l_i*1_38"/>
  <p:tag name="KSO_WM_UNIT_LAYERLEVEL" val="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516.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39"/>
  <p:tag name="KSO_WM_UNIT_ID" val="diagram20170611_3*l_i*1_39"/>
  <p:tag name="KSO_WM_UNIT_LAYERLEVEL" val="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517.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40"/>
  <p:tag name="KSO_WM_UNIT_ID" val="diagram20170611_3*l_i*1_40"/>
  <p:tag name="KSO_WM_UNIT_LAYERLEVEL" val="1_1"/>
  <p:tag name="KSO_WM_DIAGRAM_GROUP_CODE" val="l1-1"/>
  <p:tag name="KSO_WM_UNIT_FILL_FORE_SCHEMECOLOR_INDEX" val="15"/>
  <p:tag name="KSO_WM_UNIT_FILL_TYPE" val="1"/>
  <p:tag name="KSO_WM_UNIT_TEXT_FILL_FORE_SCHEMECOLOR_INDEX" val="13"/>
  <p:tag name="KSO_WM_UNIT_TEXT_FILL_TYPE" val="1"/>
  <p:tag name="KSO_WM_UNIT_USESOURCEFORMAT_APPLY" val="0"/>
</p:tagLst>
</file>

<file path=ppt/tags/tag1518.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41"/>
  <p:tag name="KSO_WM_UNIT_ID" val="diagram20170611_3*l_i*1_41"/>
  <p:tag name="KSO_WM_UNIT_LAYERLEVEL" val="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519.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42"/>
  <p:tag name="KSO_WM_UNIT_ID" val="diagram20170611_3*l_i*1_42"/>
  <p:tag name="KSO_WM_UNIT_LAYERLEVEL" val="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52.xml><?xml version="1.0" encoding="utf-8"?>
<p:tagLst xmlns:p="http://schemas.openxmlformats.org/presentationml/2006/main">
  <p:tag name="KSO_WM_UNIT_FILL_FORE_SCHEMECOLOR_INDEX_BRIGHTNESS" val="-0.2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520.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43"/>
  <p:tag name="KSO_WM_UNIT_ID" val="diagram20170611_3*l_i*1_43"/>
  <p:tag name="KSO_WM_UNIT_LAYERLEVEL" val="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521.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44"/>
  <p:tag name="KSO_WM_UNIT_ID" val="diagram20170611_3*l_i*1_44"/>
  <p:tag name="KSO_WM_UNIT_LAYERLEVEL" val="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522.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45"/>
  <p:tag name="KSO_WM_UNIT_ID" val="diagram20170611_3*l_i*1_45"/>
  <p:tag name="KSO_WM_UNIT_LAYERLEVEL" val="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523.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46"/>
  <p:tag name="KSO_WM_UNIT_ID" val="diagram20170611_3*l_i*1_46"/>
  <p:tag name="KSO_WM_UNIT_LAYERLEVEL" val="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524.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47"/>
  <p:tag name="KSO_WM_UNIT_ID" val="diagram20170611_3*l_i*1_47"/>
  <p:tag name="KSO_WM_UNIT_LAYERLEVEL" val="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525.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48"/>
  <p:tag name="KSO_WM_UNIT_ID" val="diagram20170611_3*l_i*1_48"/>
  <p:tag name="KSO_WM_UNIT_LAYERLEVEL" val="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526.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49"/>
  <p:tag name="KSO_WM_UNIT_ID" val="diagram20170611_3*l_i*1_49"/>
  <p:tag name="KSO_WM_UNIT_LAYERLEVEL" val="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527.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50"/>
  <p:tag name="KSO_WM_UNIT_ID" val="diagram20170611_3*l_i*1_50"/>
  <p:tag name="KSO_WM_UNIT_LAYERLEVEL" val="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528.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51"/>
  <p:tag name="KSO_WM_UNIT_ID" val="diagram20170611_3*l_i*1_51"/>
  <p:tag name="KSO_WM_UNIT_LAYERLEVEL" val="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529.xml><?xml version="1.0" encoding="utf-8"?>
<p:tagLst xmlns:p="http://schemas.openxmlformats.org/presentationml/2006/main">
  <p:tag name="KSO_WM_TAG_VERSION" val="1.0"/>
  <p:tag name="KSO_WM_BEAUTIFY_FLAG" val="#wm#"/>
  <p:tag name="KSO_WM_TEMPLATE_CATEGORY" val="diagram"/>
  <p:tag name="KSO_WM_TEMPLATE_INDEX" val="20170611"/>
  <p:tag name="KSO_WM_UNIT_TYPE" val="l_i"/>
  <p:tag name="KSO_WM_UNIT_INDEX" val="1_52"/>
  <p:tag name="KSO_WM_UNIT_ID" val="diagram20170611_3*l_i*1_52"/>
  <p:tag name="KSO_WM_UNIT_LAYERLEVEL" val="1_1"/>
  <p:tag name="KSO_WM_DIAGRAM_GROUP_CODE" val="l1-1"/>
  <p:tag name="KSO_WM_UNIT_LINE_FORE_SCHEMECOLOR_INDEX" val="16"/>
  <p:tag name="KSO_WM_UNIT_LINE_FILL_TYPE" val="2"/>
  <p:tag name="KSO_WM_UNIT_TEXT_FILL_FORE_SCHEMECOLOR_INDEX" val="13"/>
  <p:tag name="KSO_WM_UNIT_TEXT_FILL_TYPE" val="1"/>
  <p:tag name="KSO_WM_UNIT_USESOURCEFORMAT_APPLY" val="0"/>
</p:tagLst>
</file>

<file path=ppt/tags/tag153.xml><?xml version="1.0" encoding="utf-8"?>
<p:tagLst xmlns:p="http://schemas.openxmlformats.org/presentationml/2006/main">
  <p:tag name="KSO_WM_UNIT_FILL_FORE_SCHEMECOLOR_INDEX_BRIGHTNESS" val="-0.2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530.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1531.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532.xml><?xml version="1.0" encoding="utf-8"?>
<p:tagLst xmlns:p="http://schemas.openxmlformats.org/presentationml/2006/main">
  <p:tag name="KSO_WM_SLIDE_ITEM_CNT" val="4"/>
</p:tagLst>
</file>

<file path=ppt/tags/tag1533.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534.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535.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1536.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537.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1538.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539.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15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540.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541.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1542.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543.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1544.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545.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546.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547.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548.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54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55.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55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55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55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55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554.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1555.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556.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557.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558.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1_1"/>
  <p:tag name="KSO_WM_UNIT_ID" val="diagram20198875_2*l_h_i*1_1_1"/>
  <p:tag name="KSO_WM_TEMPLATE_CATEGORY" val="diagram"/>
  <p:tag name="KSO_WM_TEMPLATE_INDEX" val="20198875"/>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0"/>
</p:tagLst>
</file>

<file path=ppt/tags/tag1559.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2_1"/>
  <p:tag name="KSO_WM_UNIT_ID" val="diagram20198875_2*l_h_i*1_2_1"/>
  <p:tag name="KSO_WM_TEMPLATE_CATEGORY" val="diagram"/>
  <p:tag name="KSO_WM_TEMPLATE_INDEX" val="20198875"/>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0"/>
</p:tagLst>
</file>

<file path=ppt/tags/tag156.xml><?xml version="1.0" encoding="utf-8"?>
<p:tagLst xmlns:p="http://schemas.openxmlformats.org/presentationml/2006/main">
  <p:tag name="KSO_WM_UNIT_FILL_FORE_SCHEMECOLOR_INDEX_BRIGHTNESS" val="-0.2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560.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3_1"/>
  <p:tag name="KSO_WM_UNIT_ID" val="diagram20198875_2*l_h_i*1_3_1"/>
  <p:tag name="KSO_WM_TEMPLATE_CATEGORY" val="diagram"/>
  <p:tag name="KSO_WM_TEMPLATE_INDEX" val="20198875"/>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0"/>
</p:tagLst>
</file>

<file path=ppt/tags/tag1561.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98875_2*l_h_i*1_1_2"/>
  <p:tag name="KSO_WM_TEMPLATE_CATEGORY" val="diagram"/>
  <p:tag name="KSO_WM_TEMPLATE_INDEX" val="20198875"/>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0"/>
</p:tagLst>
</file>

<file path=ppt/tags/tag1562.xml><?xml version="1.0" encoding="utf-8"?>
<p:tagLst xmlns:p="http://schemas.openxmlformats.org/presentationml/2006/main">
  <p:tag name="KSO_WM_UNIT_DIAGRAM_MODELTYPE" val="stripeEnum"/>
  <p:tag name="KSO_WM_UNIT_PRESET_TEXT" val="添加小标题"/>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8875_2*l_h_f*1_1_1"/>
  <p:tag name="KSO_WM_TEMPLATE_CATEGORY" val="diagram"/>
  <p:tag name="KSO_WM_TEMPLATE_INDEX" val="20198875"/>
  <p:tag name="KSO_WM_UNIT_LAYERLEVEL" val="1_1_1"/>
  <p:tag name="KSO_WM_TAG_VERSION" val="1.0"/>
  <p:tag name="KSO_WM_BEAUTIFY_FLAG" val="#wm#"/>
  <p:tag name="KSO_WM_UNIT_TEXT_FILL_FORE_SCHEMECOLOR_INDEX" val="14"/>
  <p:tag name="KSO_WM_UNIT_TEXT_FILL_TYPE" val="1"/>
  <p:tag name="KSO_WM_UNIT_USESOURCEFORMAT_APPLY" val="0"/>
</p:tagLst>
</file>

<file path=ppt/tags/tag1563.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98875_2*l_h_i*1_2_2"/>
  <p:tag name="KSO_WM_TEMPLATE_CATEGORY" val="diagram"/>
  <p:tag name="KSO_WM_TEMPLATE_INDEX" val="20198875"/>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0"/>
</p:tagLst>
</file>

<file path=ppt/tags/tag1564.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98875_2*l_h_i*1_3_2"/>
  <p:tag name="KSO_WM_TEMPLATE_CATEGORY" val="diagram"/>
  <p:tag name="KSO_WM_TEMPLATE_INDEX" val="20198875"/>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0"/>
</p:tagLst>
</file>

<file path=ppt/tags/tag1565.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198875_2*l_h_i*1_1_3"/>
  <p:tag name="KSO_WM_TEMPLATE_CATEGORY" val="diagram"/>
  <p:tag name="KSO_WM_TEMPLATE_INDEX" val="20198875"/>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0"/>
</p:tagLst>
</file>

<file path=ppt/tags/tag1566.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198875_2*l_h_i*1_3_3"/>
  <p:tag name="KSO_WM_TEMPLATE_CATEGORY" val="diagram"/>
  <p:tag name="KSO_WM_TEMPLATE_INDEX" val="20198875"/>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 name="KSO_WM_UNIT_USESOURCEFORMAT_APPLY" val="0"/>
</p:tagLst>
</file>

<file path=ppt/tags/tag1567.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198875_2*l_h_i*1_2_3"/>
  <p:tag name="KSO_WM_TEMPLATE_CATEGORY" val="diagram"/>
  <p:tag name="KSO_WM_TEMPLATE_INDEX" val="20198875"/>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0"/>
</p:tagLst>
</file>

<file path=ppt/tags/tag1568.xml><?xml version="1.0" encoding="utf-8"?>
<p:tagLst xmlns:p="http://schemas.openxmlformats.org/presentationml/2006/main">
  <p:tag name="KSO_WM_UNIT_DIAGRAM_MODELTYPE" val="stripeEnum"/>
  <p:tag name="KSO_WM_UNIT_PRESET_TEXT" val="添加小标题"/>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8875_2*l_h_f*1_2_1"/>
  <p:tag name="KSO_WM_TEMPLATE_CATEGORY" val="diagram"/>
  <p:tag name="KSO_WM_TEMPLATE_INDEX" val="20198875"/>
  <p:tag name="KSO_WM_UNIT_LAYERLEVEL" val="1_1_1"/>
  <p:tag name="KSO_WM_TAG_VERSION" val="1.0"/>
  <p:tag name="KSO_WM_BEAUTIFY_FLAG" val="#wm#"/>
  <p:tag name="KSO_WM_UNIT_TEXT_FILL_FORE_SCHEMECOLOR_INDEX" val="14"/>
  <p:tag name="KSO_WM_UNIT_TEXT_FILL_TYPE" val="1"/>
  <p:tag name="KSO_WM_UNIT_USESOURCEFORMAT_APPLY" val="0"/>
</p:tagLst>
</file>

<file path=ppt/tags/tag1569.xml><?xml version="1.0" encoding="utf-8"?>
<p:tagLst xmlns:p="http://schemas.openxmlformats.org/presentationml/2006/main">
  <p:tag name="KSO_WM_UNIT_DIAGRAM_MODELTYPE" val="stripeEnum"/>
  <p:tag name="KSO_WM_UNIT_PRESET_TEXT" val="添加小标题"/>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98875_2*l_h_f*1_3_1"/>
  <p:tag name="KSO_WM_TEMPLATE_CATEGORY" val="diagram"/>
  <p:tag name="KSO_WM_TEMPLATE_INDEX" val="20198875"/>
  <p:tag name="KSO_WM_UNIT_LAYERLEVEL" val="1_1_1"/>
  <p:tag name="KSO_WM_TAG_VERSION" val="1.0"/>
  <p:tag name="KSO_WM_BEAUTIFY_FLAG" val="#wm#"/>
  <p:tag name="KSO_WM_UNIT_TEXT_FILL_FORE_SCHEMECOLOR_INDEX" val="14"/>
  <p:tag name="KSO_WM_UNIT_TEXT_FILL_TYPE" val="1"/>
  <p:tag name="KSO_WM_UNIT_USESOURCEFORMAT_APPLY" val="0"/>
</p:tagLst>
</file>

<file path=ppt/tags/tag157.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570.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571.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57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573.xml><?xml version="1.0" encoding="utf-8"?>
<p:tagLst xmlns:p="http://schemas.openxmlformats.org/presentationml/2006/main">
  <p:tag name="KSO_WM_UNIT_FILL_FORE_SCHEMECOLOR_INDEX_BRIGHTNESS" val="-0.2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5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75.xml><?xml version="1.0" encoding="utf-8"?>
<p:tagLst xmlns:p="http://schemas.openxmlformats.org/presentationml/2006/main">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576.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577.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578.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579.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58.xml><?xml version="1.0" encoding="utf-8"?>
<p:tagLst xmlns:p="http://schemas.openxmlformats.org/presentationml/2006/main">
  <p:tag name="KSO_WM_UNIT_FILL_FORE_SCHEMECOLOR_INDEX_BRIGHTNESS" val="-0.2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5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8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5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86.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1587.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588.xml><?xml version="1.0" encoding="utf-8"?>
<p:tagLst xmlns:p="http://schemas.openxmlformats.org/presentationml/2006/main">
  <p:tag name="KSO_WM_SLIDE_ITEM_CNT" val="3"/>
</p:tagLst>
</file>

<file path=ppt/tags/tag1589.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59.xml><?xml version="1.0" encoding="utf-8"?>
<p:tagLst xmlns:p="http://schemas.openxmlformats.org/presentationml/2006/main">
  <p:tag name="KSO_WM_UNIT_FILL_FORE_SCHEMECOLOR_INDEX_BRIGHTNESS" val="-0.2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590.xml><?xml version="1.0" encoding="utf-8"?>
<p:tagLst xmlns:p="http://schemas.openxmlformats.org/presentationml/2006/main">
  <p:tag name="KSO_WM_UNIT_HIGHLIGHT" val="0"/>
  <p:tag name="KSO_WM_UNIT_COMPATIBLE" val="0"/>
  <p:tag name="KSO_WM_DIAGRAM_GROUP_CODE" val="l1-1"/>
  <p:tag name="KSO_WM_UNIT_TYPE" val="l_h_i"/>
  <p:tag name="KSO_WM_UNIT_INDEX" val="1_1_1"/>
  <p:tag name="KSO_WM_UNIT_ID" val="diagram20187550_4*l_h_i*1_1_1"/>
  <p:tag name="KSO_WM_TEMPLATE_CATEGORY" val="diagram"/>
  <p:tag name="KSO_WM_TEMPLATE_INDEX" val="20187550"/>
  <p:tag name="KSO_WM_UNIT_LAYERLEVEL" val="1_1_1"/>
  <p:tag name="KSO_WM_TAG_VERSION" val="1.0"/>
  <p:tag name="KSO_WM_BEAUTIFY_FLAG" val="#wm#"/>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0"/>
</p:tagLst>
</file>

<file path=ppt/tags/tag1591.xml><?xml version="1.0" encoding="utf-8"?>
<p:tagLst xmlns:p="http://schemas.openxmlformats.org/presentationml/2006/main">
  <p:tag name="KSO_WM_UNIT_HIGHLIGHT" val="0"/>
  <p:tag name="KSO_WM_UNIT_COMPATIBLE" val="0"/>
  <p:tag name="KSO_WM_DIAGRAM_GROUP_CODE" val="l1-1"/>
  <p:tag name="KSO_WM_UNIT_TYPE" val="l_h_i"/>
  <p:tag name="KSO_WM_UNIT_INDEX" val="1_1_2"/>
  <p:tag name="KSO_WM_UNIT_ID" val="diagram20187550_4*l_h_i*1_1_2"/>
  <p:tag name="KSO_WM_TEMPLATE_CATEGORY" val="diagram"/>
  <p:tag name="KSO_WM_TEMPLATE_INDEX" val="20187550"/>
  <p:tag name="KSO_WM_UNIT_LAYERLEVEL" val="1_1_1"/>
  <p:tag name="KSO_WM_TAG_VERSION" val="1.0"/>
  <p:tag name="KSO_WM_BEAUTIFY_FLAG" val="#wm#"/>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0"/>
</p:tagLst>
</file>

<file path=ppt/tags/tag1592.xml><?xml version="1.0" encoding="utf-8"?>
<p:tagLst xmlns:p="http://schemas.openxmlformats.org/presentationml/2006/main">
  <p:tag name="KSO_WM_UNIT_HIGHLIGHT" val="0"/>
  <p:tag name="KSO_WM_UNIT_COMPATIBLE" val="0"/>
  <p:tag name="KSO_WM_DIAGRAM_GROUP_CODE" val="l1-1"/>
  <p:tag name="KSO_WM_UNIT_TYPE" val="l_h_i"/>
  <p:tag name="KSO_WM_UNIT_INDEX" val="1_1_4"/>
  <p:tag name="KSO_WM_UNIT_ID" val="diagram20187550_4*l_h_i*1_1_4"/>
  <p:tag name="KSO_WM_TEMPLATE_CATEGORY" val="diagram"/>
  <p:tag name="KSO_WM_TEMPLATE_INDEX" val="20187550"/>
  <p:tag name="KSO_WM_UNIT_LAYERLEVEL" val="1_1_1"/>
  <p:tag name="KSO_WM_TAG_VERSION" val="1.0"/>
  <p:tag name="KSO_WM_BEAUTIFY_FLAG" val="#wm#"/>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0"/>
</p:tagLst>
</file>

<file path=ppt/tags/tag1593.xml><?xml version="1.0" encoding="utf-8"?>
<p:tagLst xmlns:p="http://schemas.openxmlformats.org/presentationml/2006/main">
  <p:tag name="KSO_WM_UNIT_HIGHLIGHT" val="0"/>
  <p:tag name="KSO_WM_UNIT_COMPATIBLE" val="0"/>
  <p:tag name="KSO_WM_DIAGRAM_GROUP_CODE" val="l1-1"/>
  <p:tag name="KSO_WM_UNIT_TYPE" val="l_h_i"/>
  <p:tag name="KSO_WM_UNIT_INDEX" val="1_2_1"/>
  <p:tag name="KSO_WM_UNIT_ID" val="diagram20187550_4*l_h_i*1_2_1"/>
  <p:tag name="KSO_WM_TEMPLATE_CATEGORY" val="diagram"/>
  <p:tag name="KSO_WM_TEMPLATE_INDEX" val="20187550"/>
  <p:tag name="KSO_WM_UNIT_LAYERLEVEL" val="1_1_1"/>
  <p:tag name="KSO_WM_TAG_VERSION" val="1.0"/>
  <p:tag name="KSO_WM_BEAUTIFY_FLAG" val="#wm#"/>
  <p:tag name="KSO_WM_UNIT_DIAGRAM_ISNUMVISUAL" val="0"/>
  <p:tag name="KSO_WM_UNIT_DIAGRAM_ISREFERUNIT" val="0"/>
  <p:tag name="KSO_WM_UNIT_FILL_FORE_SCHEMECOLOR_INDEX" val="6"/>
  <p:tag name="KSO_WM_UNIT_FILL_TYPE" val="1"/>
  <p:tag name="KSO_WM_UNIT_TEXT_FILL_FORE_SCHEMECOLOR_INDEX" val="13"/>
  <p:tag name="KSO_WM_UNIT_TEXT_FILL_TYPE" val="1"/>
  <p:tag name="KSO_WM_UNIT_USESOURCEFORMAT_APPLY" val="0"/>
</p:tagLst>
</file>

<file path=ppt/tags/tag1594.xml><?xml version="1.0" encoding="utf-8"?>
<p:tagLst xmlns:p="http://schemas.openxmlformats.org/presentationml/2006/main">
  <p:tag name="KSO_WM_UNIT_HIGHLIGHT" val="0"/>
  <p:tag name="KSO_WM_UNIT_COMPATIBLE" val="0"/>
  <p:tag name="KSO_WM_DIAGRAM_GROUP_CODE" val="l1-1"/>
  <p:tag name="KSO_WM_UNIT_TYPE" val="l_h_i"/>
  <p:tag name="KSO_WM_UNIT_INDEX" val="1_2_2"/>
  <p:tag name="KSO_WM_UNIT_ID" val="diagram20187550_4*l_h_i*1_2_2"/>
  <p:tag name="KSO_WM_TEMPLATE_CATEGORY" val="diagram"/>
  <p:tag name="KSO_WM_TEMPLATE_INDEX" val="20187550"/>
  <p:tag name="KSO_WM_UNIT_LAYERLEVEL" val="1_1_1"/>
  <p:tag name="KSO_WM_TAG_VERSION" val="1.0"/>
  <p:tag name="KSO_WM_BEAUTIFY_FLAG" val="#wm#"/>
  <p:tag name="KSO_WM_UNIT_DIAGRAM_ISNUMVISUAL" val="0"/>
  <p:tag name="KSO_WM_UNIT_DIAGRAM_ISREFERUNIT" val="0"/>
  <p:tag name="KSO_WM_UNIT_FILL_FORE_SCHEMECOLOR_INDEX" val="6"/>
  <p:tag name="KSO_WM_UNIT_FILL_TYPE" val="1"/>
  <p:tag name="KSO_WM_UNIT_TEXT_FILL_FORE_SCHEMECOLOR_INDEX" val="13"/>
  <p:tag name="KSO_WM_UNIT_TEXT_FILL_TYPE" val="1"/>
  <p:tag name="KSO_WM_UNIT_USESOURCEFORMAT_APPLY" val="0"/>
</p:tagLst>
</file>

<file path=ppt/tags/tag1595.xml><?xml version="1.0" encoding="utf-8"?>
<p:tagLst xmlns:p="http://schemas.openxmlformats.org/presentationml/2006/main">
  <p:tag name="KSO_WM_UNIT_HIGHLIGHT" val="0"/>
  <p:tag name="KSO_WM_UNIT_COMPATIBLE" val="0"/>
  <p:tag name="KSO_WM_DIAGRAM_GROUP_CODE" val="l1-1"/>
  <p:tag name="KSO_WM_UNIT_TYPE" val="l_h_i"/>
  <p:tag name="KSO_WM_UNIT_INDEX" val="1_2_3"/>
  <p:tag name="KSO_WM_UNIT_ID" val="diagram20187550_4*l_h_i*1_2_3"/>
  <p:tag name="KSO_WM_TEMPLATE_CATEGORY" val="diagram"/>
  <p:tag name="KSO_WM_TEMPLATE_INDEX" val="20187550"/>
  <p:tag name="KSO_WM_UNIT_LAYERLEVEL" val="1_1_1"/>
  <p:tag name="KSO_WM_TAG_VERSION" val="1.0"/>
  <p:tag name="KSO_WM_BEAUTIFY_FLAG" val="#wm#"/>
  <p:tag name="KSO_WM_UNIT_DIAGRAM_ISNUMVISUAL" val="0"/>
  <p:tag name="KSO_WM_UNIT_DIAGRAM_ISREFERUNIT" val="0"/>
  <p:tag name="KSO_WM_UNIT_FILL_FORE_SCHEMECOLOR_INDEX" val="6"/>
  <p:tag name="KSO_WM_UNIT_FILL_TYPE" val="1"/>
  <p:tag name="KSO_WM_UNIT_TEXT_FILL_FORE_SCHEMECOLOR_INDEX" val="13"/>
  <p:tag name="KSO_WM_UNIT_TEXT_FILL_TYPE" val="1"/>
  <p:tag name="KSO_WM_UNIT_USESOURCEFORMAT_APPLY" val="0"/>
</p:tagLst>
</file>

<file path=ppt/tags/tag1596.xml><?xml version="1.0" encoding="utf-8"?>
<p:tagLst xmlns:p="http://schemas.openxmlformats.org/presentationml/2006/main">
  <p:tag name="KSO_WM_UNIT_HIGHLIGHT" val="0"/>
  <p:tag name="KSO_WM_UNIT_COMPATIBLE" val="0"/>
  <p:tag name="KSO_WM_DIAGRAM_GROUP_CODE" val="l1-1"/>
  <p:tag name="KSO_WM_UNIT_TYPE" val="l_h_i"/>
  <p:tag name="KSO_WM_UNIT_INDEX" val="1_3_1"/>
  <p:tag name="KSO_WM_UNIT_ID" val="diagram20187550_4*l_h_i*1_3_1"/>
  <p:tag name="KSO_WM_TEMPLATE_CATEGORY" val="diagram"/>
  <p:tag name="KSO_WM_TEMPLATE_INDEX" val="20187550"/>
  <p:tag name="KSO_WM_UNIT_LAYERLEVEL" val="1_1_1"/>
  <p:tag name="KSO_WM_TAG_VERSION" val="1.0"/>
  <p:tag name="KSO_WM_BEAUTIFY_FLAG" val="#wm#"/>
  <p:tag name="KSO_WM_UNIT_DIAGRAM_ISNUMVISUAL" val="0"/>
  <p:tag name="KSO_WM_UNIT_DIAGRAM_ISREFERUNIT" val="0"/>
  <p:tag name="KSO_WM_UNIT_FILL_FORE_SCHEMECOLOR_INDEX" val="7"/>
  <p:tag name="KSO_WM_UNIT_FILL_TYPE" val="1"/>
  <p:tag name="KSO_WM_UNIT_TEXT_FILL_FORE_SCHEMECOLOR_INDEX" val="13"/>
  <p:tag name="KSO_WM_UNIT_TEXT_FILL_TYPE" val="1"/>
  <p:tag name="KSO_WM_UNIT_USESOURCEFORMAT_APPLY" val="0"/>
</p:tagLst>
</file>

<file path=ppt/tags/tag1597.xml><?xml version="1.0" encoding="utf-8"?>
<p:tagLst xmlns:p="http://schemas.openxmlformats.org/presentationml/2006/main">
  <p:tag name="KSO_WM_UNIT_HIGHLIGHT" val="0"/>
  <p:tag name="KSO_WM_UNIT_COMPATIBLE" val="0"/>
  <p:tag name="KSO_WM_DIAGRAM_GROUP_CODE" val="l1-1"/>
  <p:tag name="KSO_WM_UNIT_TYPE" val="l_h_i"/>
  <p:tag name="KSO_WM_UNIT_INDEX" val="1_3_2"/>
  <p:tag name="KSO_WM_UNIT_ID" val="diagram20187550_4*l_h_i*1_3_2"/>
  <p:tag name="KSO_WM_TEMPLATE_CATEGORY" val="diagram"/>
  <p:tag name="KSO_WM_TEMPLATE_INDEX" val="20187550"/>
  <p:tag name="KSO_WM_UNIT_LAYERLEVEL" val="1_1_1"/>
  <p:tag name="KSO_WM_TAG_VERSION" val="1.0"/>
  <p:tag name="KSO_WM_BEAUTIFY_FLAG" val="#wm#"/>
  <p:tag name="KSO_WM_UNIT_DIAGRAM_ISNUMVISUAL" val="0"/>
  <p:tag name="KSO_WM_UNIT_DIAGRAM_ISREFERUNIT" val="0"/>
  <p:tag name="KSO_WM_UNIT_FILL_FORE_SCHEMECOLOR_INDEX" val="7"/>
  <p:tag name="KSO_WM_UNIT_FILL_TYPE" val="1"/>
  <p:tag name="KSO_WM_UNIT_TEXT_FILL_FORE_SCHEMECOLOR_INDEX" val="9"/>
  <p:tag name="KSO_WM_UNIT_TEXT_FILL_TYPE" val="1"/>
  <p:tag name="KSO_WM_UNIT_USESOURCEFORMAT_APPLY" val="0"/>
</p:tagLst>
</file>

<file path=ppt/tags/tag1598.xml><?xml version="1.0" encoding="utf-8"?>
<p:tagLst xmlns:p="http://schemas.openxmlformats.org/presentationml/2006/main">
  <p:tag name="KSO_WM_UNIT_HIGHLIGHT" val="0"/>
  <p:tag name="KSO_WM_UNIT_COMPATIBLE" val="0"/>
  <p:tag name="KSO_WM_DIAGRAM_GROUP_CODE" val="l1-1"/>
  <p:tag name="KSO_WM_UNIT_TYPE" val="l_h_i"/>
  <p:tag name="KSO_WM_UNIT_INDEX" val="1_3_3"/>
  <p:tag name="KSO_WM_UNIT_ID" val="diagram20187550_4*l_h_i*1_3_3"/>
  <p:tag name="KSO_WM_TEMPLATE_CATEGORY" val="diagram"/>
  <p:tag name="KSO_WM_TEMPLATE_INDEX" val="20187550"/>
  <p:tag name="KSO_WM_UNIT_LAYERLEVEL" val="1_1_1"/>
  <p:tag name="KSO_WM_TAG_VERSION" val="1.0"/>
  <p:tag name="KSO_WM_BEAUTIFY_FLAG" val="#wm#"/>
  <p:tag name="KSO_WM_UNIT_DIAGRAM_ISNUMVISUAL" val="0"/>
  <p:tag name="KSO_WM_UNIT_DIAGRAM_ISREFERUNIT" val="0"/>
  <p:tag name="KSO_WM_UNIT_FILL_FORE_SCHEMECOLOR_INDEX" val="7"/>
  <p:tag name="KSO_WM_UNIT_FILL_TYPE" val="1"/>
  <p:tag name="KSO_WM_UNIT_TEXT_FILL_FORE_SCHEMECOLOR_INDEX" val="13"/>
  <p:tag name="KSO_WM_UNIT_TEXT_FILL_TYPE" val="1"/>
  <p:tag name="KSO_WM_UNIT_USESOURCEFORMAT_APPLY" val="0"/>
</p:tagLst>
</file>

<file path=ppt/tags/tag1599.xml><?xml version="1.0" encoding="utf-8"?>
<p:tagLst xmlns:p="http://schemas.openxmlformats.org/presentationml/2006/main">
  <p:tag name="KSO_WM_UNIT_HIGHLIGHT" val="0"/>
  <p:tag name="KSO_WM_UNIT_COMPATIBLE" val="0"/>
  <p:tag name="KSO_WM_DIAGRAM_GROUP_CODE" val="l1-1"/>
  <p:tag name="KSO_WM_UNIT_TYPE" val="l_h_i"/>
  <p:tag name="KSO_WM_UNIT_INDEX" val="1_4_1"/>
  <p:tag name="KSO_WM_UNIT_ID" val="diagram20187550_4*l_h_i*1_4_1"/>
  <p:tag name="KSO_WM_TEMPLATE_CATEGORY" val="diagram"/>
  <p:tag name="KSO_WM_TEMPLATE_INDEX" val="20187550"/>
  <p:tag name="KSO_WM_UNIT_LAYERLEVEL" val="1_1_1"/>
  <p:tag name="KSO_WM_TAG_VERSION" val="1.0"/>
  <p:tag name="KSO_WM_BEAUTIFY_FLAG" val="#wm#"/>
  <p:tag name="KSO_WM_UNIT_DIAGRAM_ISNUMVISUAL" val="0"/>
  <p:tag name="KSO_WM_UNIT_DIAGRAM_ISREFERUNIT" val="0"/>
  <p:tag name="KSO_WM_UNIT_FILL_FORE_SCHEMECOLOR_INDEX" val="8"/>
  <p:tag name="KSO_WM_UNIT_FILL_TYPE" val="1"/>
  <p:tag name="KSO_WM_UNIT_TEXT_FILL_FORE_SCHEMECOLOR_INDEX" val="13"/>
  <p:tag name="KSO_WM_UNIT_TEXT_FILL_TYPE" val="1"/>
  <p:tag name="KSO_WM_UNIT_USESOURCEFORMAT_APPLY" val="0"/>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0.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600.xml><?xml version="1.0" encoding="utf-8"?>
<p:tagLst xmlns:p="http://schemas.openxmlformats.org/presentationml/2006/main">
  <p:tag name="KSO_WM_UNIT_HIGHLIGHT" val="0"/>
  <p:tag name="KSO_WM_UNIT_COMPATIBLE" val="0"/>
  <p:tag name="KSO_WM_DIAGRAM_GROUP_CODE" val="l1-1"/>
  <p:tag name="KSO_WM_UNIT_TYPE" val="l_h_i"/>
  <p:tag name="KSO_WM_UNIT_INDEX" val="1_4_2"/>
  <p:tag name="KSO_WM_UNIT_ID" val="diagram20187550_4*l_h_i*1_4_2"/>
  <p:tag name="KSO_WM_TEMPLATE_CATEGORY" val="diagram"/>
  <p:tag name="KSO_WM_TEMPLATE_INDEX" val="20187550"/>
  <p:tag name="KSO_WM_UNIT_LAYERLEVEL" val="1_1_1"/>
  <p:tag name="KSO_WM_TAG_VERSION" val="1.0"/>
  <p:tag name="KSO_WM_BEAUTIFY_FLAG" val="#wm#"/>
  <p:tag name="KSO_WM_UNIT_DIAGRAM_ISNUMVISUAL" val="0"/>
  <p:tag name="KSO_WM_UNIT_DIAGRAM_ISREFERUNIT" val="0"/>
  <p:tag name="KSO_WM_UNIT_FILL_FORE_SCHEMECOLOR_INDEX" val="8"/>
  <p:tag name="KSO_WM_UNIT_FILL_TYPE" val="1"/>
  <p:tag name="KSO_WM_UNIT_TEXT_FILL_FORE_SCHEMECOLOR_INDEX" val="13"/>
  <p:tag name="KSO_WM_UNIT_TEXT_FILL_TYPE" val="1"/>
  <p:tag name="KSO_WM_UNIT_USESOURCEFORMAT_APPLY" val="0"/>
</p:tagLst>
</file>

<file path=ppt/tags/tag1601.xml><?xml version="1.0" encoding="utf-8"?>
<p:tagLst xmlns:p="http://schemas.openxmlformats.org/presentationml/2006/main">
  <p:tag name="KSO_WM_UNIT_HIGHLIGHT" val="0"/>
  <p:tag name="KSO_WM_UNIT_COMPATIBLE" val="0"/>
  <p:tag name="KSO_WM_DIAGRAM_GROUP_CODE" val="l1-1"/>
  <p:tag name="KSO_WM_UNIT_TYPE" val="l_h_i"/>
  <p:tag name="KSO_WM_UNIT_INDEX" val="1_4_3"/>
  <p:tag name="KSO_WM_UNIT_ID" val="diagram20187550_4*l_h_i*1_4_3"/>
  <p:tag name="KSO_WM_TEMPLATE_CATEGORY" val="diagram"/>
  <p:tag name="KSO_WM_TEMPLATE_INDEX" val="20187550"/>
  <p:tag name="KSO_WM_UNIT_LAYERLEVEL" val="1_1_1"/>
  <p:tag name="KSO_WM_TAG_VERSION" val="1.0"/>
  <p:tag name="KSO_WM_BEAUTIFY_FLAG" val="#wm#"/>
  <p:tag name="KSO_WM_UNIT_DIAGRAM_ISNUMVISUAL" val="0"/>
  <p:tag name="KSO_WM_UNIT_DIAGRAM_ISREFERUNIT" val="0"/>
  <p:tag name="KSO_WM_UNIT_LINE_FORE_SCHEMECOLOR_INDEX" val="10"/>
  <p:tag name="KSO_WM_UNIT_LINE_FILL_TYPE" val="2"/>
  <p:tag name="KSO_WM_UNIT_USESOURCEFORMAT_APPLY" val="0"/>
</p:tagLst>
</file>

<file path=ppt/tags/tag1602.xml><?xml version="1.0" encoding="utf-8"?>
<p:tagLst xmlns:p="http://schemas.openxmlformats.org/presentationml/2006/main">
  <p:tag name="KSO_WM_UNIT_HIGHLIGHT" val="0"/>
  <p:tag name="KSO_WM_UNIT_COMPATIBLE" val="0"/>
  <p:tag name="KSO_WM_DIAGRAM_GROUP_CODE" val="l1-1"/>
  <p:tag name="KSO_WM_UNIT_TYPE" val="l_h_i"/>
  <p:tag name="KSO_WM_UNIT_INDEX" val="1_2_4"/>
  <p:tag name="KSO_WM_UNIT_ID" val="diagram20187550_4*l_h_i*1_2_4"/>
  <p:tag name="KSO_WM_TEMPLATE_CATEGORY" val="diagram"/>
  <p:tag name="KSO_WM_TEMPLATE_INDEX" val="20187550"/>
  <p:tag name="KSO_WM_UNIT_LAYERLEVEL" val="1_1_1"/>
  <p:tag name="KSO_WM_TAG_VERSION" val="1.0"/>
  <p:tag name="KSO_WM_BEAUTIFY_FLAG" val="#wm#"/>
  <p:tag name="KSO_WM_UNIT_DIAGRAM_ISNUMVISUAL" val="0"/>
  <p:tag name="KSO_WM_UNIT_DIAGRAM_ISREFERUNIT" val="0"/>
  <p:tag name="KSO_WM_UNIT_LINE_FORE_SCHEMECOLOR_INDEX" val="10"/>
  <p:tag name="KSO_WM_UNIT_LINE_FILL_TYPE" val="2"/>
  <p:tag name="KSO_WM_UNIT_USESOURCEFORMAT_APPLY" val="0"/>
</p:tagLst>
</file>

<file path=ppt/tags/tag1603.xml><?xml version="1.0" encoding="utf-8"?>
<p:tagLst xmlns:p="http://schemas.openxmlformats.org/presentationml/2006/main">
  <p:tag name="KSO_WM_UNIT_HIGHLIGHT" val="0"/>
  <p:tag name="KSO_WM_UNIT_COMPATIBLE" val="0"/>
  <p:tag name="KSO_WM_DIAGRAM_GROUP_CODE" val="l1-1"/>
  <p:tag name="KSO_WM_UNIT_TYPE" val="l_h_i"/>
  <p:tag name="KSO_WM_UNIT_INDEX" val="1_1_3"/>
  <p:tag name="KSO_WM_UNIT_ID" val="diagram20187550_4*l_h_i*1_1_3"/>
  <p:tag name="KSO_WM_TEMPLATE_CATEGORY" val="diagram"/>
  <p:tag name="KSO_WM_TEMPLATE_INDEX" val="20187550"/>
  <p:tag name="KSO_WM_UNIT_LAYERLEVEL" val="1_1_1"/>
  <p:tag name="KSO_WM_TAG_VERSION" val="1.0"/>
  <p:tag name="KSO_WM_BEAUTIFY_FLAG" val="#wm#"/>
  <p:tag name="KSO_WM_UNIT_DIAGRAM_ISNUMVISUAL" val="0"/>
  <p:tag name="KSO_WM_UNIT_DIAGRAM_ISREFERUNIT" val="0"/>
  <p:tag name="KSO_WM_UNIT_LINE_FORE_SCHEMECOLOR_INDEX" val="10"/>
  <p:tag name="KSO_WM_UNIT_LINE_FILL_TYPE" val="2"/>
  <p:tag name="KSO_WM_UNIT_USESOURCEFORMAT_APPLY" val="0"/>
</p:tagLst>
</file>

<file path=ppt/tags/tag1604.xml><?xml version="1.0" encoding="utf-8"?>
<p:tagLst xmlns:p="http://schemas.openxmlformats.org/presentationml/2006/main">
  <p:tag name="KSO_WM_UNIT_VALUE" val="7"/>
  <p:tag name="KSO_WM_UNIT_HIGHLIGHT" val="0"/>
  <p:tag name="KSO_WM_UNIT_COMPATIBLE" val="0"/>
  <p:tag name="KSO_WM_DIAGRAM_GROUP_CODE" val="l1-1"/>
  <p:tag name="KSO_WM_UNIT_TYPE" val="l_h_f"/>
  <p:tag name="KSO_WM_UNIT_INDEX" val="1_3_1"/>
  <p:tag name="KSO_WM_UNIT_ID" val="diagram20187550_4*l_h_f*1_3_1"/>
  <p:tag name="KSO_WM_TEMPLATE_CATEGORY" val="diagram"/>
  <p:tag name="KSO_WM_TEMPLATE_INDEX" val="20187550"/>
  <p:tag name="KSO_WM_UNIT_LAYERLEVEL" val="1_1_1"/>
  <p:tag name="KSO_WM_TAG_VERSION" val="1.0"/>
  <p:tag name="KSO_WM_BEAUTIFY_FLAG" val="#wm#"/>
  <p:tag name="KSO_WM_UNIT_PRESET_TEXT" val="添加标题"/>
  <p:tag name="KSO_WM_UNIT_DIAGRAM_ISNUMVISUAL" val="0"/>
  <p:tag name="KSO_WM_UNIT_DIAGRAM_ISREFERUNIT" val="0"/>
  <p:tag name="KSO_WM_UNIT_TEXT_FILL_FORE_SCHEMECOLOR_INDEX" val="7"/>
  <p:tag name="KSO_WM_UNIT_TEXT_FILL_TYPE" val="1"/>
  <p:tag name="KSO_WM_UNIT_USESOURCEFORMAT_APPLY" val="0"/>
</p:tagLst>
</file>

<file path=ppt/tags/tag1605.xml><?xml version="1.0" encoding="utf-8"?>
<p:tagLst xmlns:p="http://schemas.openxmlformats.org/presentationml/2006/main">
  <p:tag name="KSO_WM_UNIT_VALUE" val="7"/>
  <p:tag name="KSO_WM_UNIT_HIGHLIGHT" val="0"/>
  <p:tag name="KSO_WM_UNIT_COMPATIBLE" val="0"/>
  <p:tag name="KSO_WM_DIAGRAM_GROUP_CODE" val="l1-1"/>
  <p:tag name="KSO_WM_UNIT_TYPE" val="l_h_f"/>
  <p:tag name="KSO_WM_UNIT_INDEX" val="1_2_1"/>
  <p:tag name="KSO_WM_UNIT_ID" val="diagram20187550_4*l_h_f*1_2_1"/>
  <p:tag name="KSO_WM_TEMPLATE_CATEGORY" val="diagram"/>
  <p:tag name="KSO_WM_TEMPLATE_INDEX" val="20187550"/>
  <p:tag name="KSO_WM_UNIT_LAYERLEVEL" val="1_1_1"/>
  <p:tag name="KSO_WM_TAG_VERSION" val="1.0"/>
  <p:tag name="KSO_WM_BEAUTIFY_FLAG" val="#wm#"/>
  <p:tag name="KSO_WM_UNIT_PRESET_TEXT" val="添加标题"/>
  <p:tag name="KSO_WM_UNIT_DIAGRAM_ISNUMVISUAL" val="0"/>
  <p:tag name="KSO_WM_UNIT_DIAGRAM_ISREFERUNIT" val="0"/>
  <p:tag name="KSO_WM_UNIT_TEXT_FILL_FORE_SCHEMECOLOR_INDEX" val="6"/>
  <p:tag name="KSO_WM_UNIT_TEXT_FILL_TYPE" val="1"/>
  <p:tag name="KSO_WM_UNIT_USESOURCEFORMAT_APPLY" val="0"/>
</p:tagLst>
</file>

<file path=ppt/tags/tag1606.xml><?xml version="1.0" encoding="utf-8"?>
<p:tagLst xmlns:p="http://schemas.openxmlformats.org/presentationml/2006/main">
  <p:tag name="KSO_WM_UNIT_VALUE" val="7"/>
  <p:tag name="KSO_WM_UNIT_HIGHLIGHT" val="0"/>
  <p:tag name="KSO_WM_UNIT_COMPATIBLE" val="0"/>
  <p:tag name="KSO_WM_DIAGRAM_GROUP_CODE" val="l1-1"/>
  <p:tag name="KSO_WM_UNIT_TYPE" val="l_h_f"/>
  <p:tag name="KSO_WM_UNIT_INDEX" val="1_1_1"/>
  <p:tag name="KSO_WM_UNIT_ID" val="diagram20187550_4*l_h_f*1_1_1"/>
  <p:tag name="KSO_WM_TEMPLATE_CATEGORY" val="diagram"/>
  <p:tag name="KSO_WM_TEMPLATE_INDEX" val="20187550"/>
  <p:tag name="KSO_WM_UNIT_LAYERLEVEL" val="1_1_1"/>
  <p:tag name="KSO_WM_TAG_VERSION" val="1.0"/>
  <p:tag name="KSO_WM_BEAUTIFY_FLAG" val="#wm#"/>
  <p:tag name="KSO_WM_UNIT_PRESET_TEXT" val="添加标题"/>
  <p:tag name="KSO_WM_UNIT_DIAGRAM_ISNUMVISUAL" val="0"/>
  <p:tag name="KSO_WM_UNIT_DIAGRAM_ISREFERUNIT" val="0"/>
  <p:tag name="KSO_WM_UNIT_TEXT_FILL_FORE_SCHEMECOLOR_INDEX" val="5"/>
  <p:tag name="KSO_WM_UNIT_TEXT_FILL_TYPE" val="1"/>
  <p:tag name="KSO_WM_UNIT_USESOURCEFORMAT_APPLY" val="0"/>
</p:tagLst>
</file>

<file path=ppt/tags/tag1607.xml><?xml version="1.0" encoding="utf-8"?>
<p:tagLst xmlns:p="http://schemas.openxmlformats.org/presentationml/2006/main">
  <p:tag name="KSO_WM_UNIT_VALUE" val="7"/>
  <p:tag name="KSO_WM_UNIT_HIGHLIGHT" val="0"/>
  <p:tag name="KSO_WM_UNIT_COMPATIBLE" val="0"/>
  <p:tag name="KSO_WM_DIAGRAM_GROUP_CODE" val="l1-1"/>
  <p:tag name="KSO_WM_UNIT_TYPE" val="l_h_f"/>
  <p:tag name="KSO_WM_UNIT_INDEX" val="1_4_1"/>
  <p:tag name="KSO_WM_UNIT_ID" val="diagram20187550_4*l_h_f*1_4_1"/>
  <p:tag name="KSO_WM_TEMPLATE_CATEGORY" val="diagram"/>
  <p:tag name="KSO_WM_TEMPLATE_INDEX" val="20187550"/>
  <p:tag name="KSO_WM_UNIT_LAYERLEVEL" val="1_1_1"/>
  <p:tag name="KSO_WM_TAG_VERSION" val="1.0"/>
  <p:tag name="KSO_WM_BEAUTIFY_FLAG" val="#wm#"/>
  <p:tag name="KSO_WM_UNIT_PRESET_TEXT" val="添加标题"/>
  <p:tag name="KSO_WM_UNIT_DIAGRAM_ISNUMVISUAL" val="0"/>
  <p:tag name="KSO_WM_UNIT_DIAGRAM_ISREFERUNIT" val="0"/>
  <p:tag name="KSO_WM_UNIT_TEXT_FILL_FORE_SCHEMECOLOR_INDEX" val="8"/>
  <p:tag name="KSO_WM_UNIT_TEXT_FILL_TYPE" val="1"/>
  <p:tag name="KSO_WM_UNIT_USESOURCEFORMAT_APPLY" val="0"/>
</p:tagLst>
</file>

<file path=ppt/tags/tag1608.xml><?xml version="1.0" encoding="utf-8"?>
<p:tagLst xmlns:p="http://schemas.openxmlformats.org/presentationml/2006/main">
  <p:tag name="KSO_WM_UNIT_HIGHLIGHT" val="0"/>
  <p:tag name="KSO_WM_UNIT_COMPATIBLE" val="0"/>
  <p:tag name="KSO_WM_DIAGRAM_GROUP_CODE" val="l1-1"/>
  <p:tag name="KSO_WM_UNIT_TYPE" val="l_h_i"/>
  <p:tag name="KSO_WM_UNIT_INDEX" val="1_3_4"/>
  <p:tag name="KSO_WM_UNIT_ID" val="diagram20187550_4*l_h_i*1_3_4"/>
  <p:tag name="KSO_WM_TEMPLATE_CATEGORY" val="diagram"/>
  <p:tag name="KSO_WM_TEMPLATE_INDEX" val="20187550"/>
  <p:tag name="KSO_WM_UNIT_LAYERLEVEL" val="1_1_1"/>
  <p:tag name="KSO_WM_TAG_VERSION" val="1.0"/>
  <p:tag name="KSO_WM_BEAUTIFY_FLAG" val="#wm#"/>
  <p:tag name="KSO_WM_UNIT_DIAGRAM_ISNUMVISUAL" val="0"/>
  <p:tag name="KSO_WM_UNIT_DIAGRAM_ISREFERUNIT" val="0"/>
  <p:tag name="KSO_WM_UNIT_LINE_FORE_SCHEMECOLOR_INDEX" val="10"/>
  <p:tag name="KSO_WM_UNIT_LINE_FILL_TYPE" val="2"/>
  <p:tag name="KSO_WM_UNIT_USESOURCEFORMAT_APPLY" val="0"/>
</p:tagLst>
</file>

<file path=ppt/tags/tag1609.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161.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610.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611.xml><?xml version="1.0" encoding="utf-8"?>
<p:tagLst xmlns:p="http://schemas.openxmlformats.org/presentationml/2006/main">
  <p:tag name="KSO_WM_SLIDE_ITEM_CNT" val="4"/>
</p:tagLst>
</file>

<file path=ppt/tags/tag1612.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613.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1614.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615.xml><?xml version="1.0" encoding="utf-8"?>
<p:tagLst xmlns:p="http://schemas.openxmlformats.org/presentationml/2006/main">
  <p:tag name="KSO_WM_BEAUTIFY_FLAG" val=""/>
</p:tagLst>
</file>

<file path=ppt/tags/tag1616.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617.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618.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619.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6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620.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621.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62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623.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62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625.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626.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627.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628.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629.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63.xml><?xml version="1.0" encoding="utf-8"?>
<p:tagLst xmlns:p="http://schemas.openxmlformats.org/presentationml/2006/main">
  <p:tag name="KSO_WM_UNIT_FILL_FORE_SCHEMECOLOR_INDEX_BRIGHTNESS" val="-0.2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630.xml><?xml version="1.0" encoding="utf-8"?>
<p:tagLst xmlns:p="http://schemas.openxmlformats.org/presentationml/2006/main">
  <p:tag name="KSO_WM_UNIT_FILL_FORE_SCHEMECOLOR_INDEX_BRIGHTNESS" val="0.4"/>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16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32.xml><?xml version="1.0" encoding="utf-8"?>
<p:tagLst xmlns:p="http://schemas.openxmlformats.org/presentationml/2006/main">
  <p:tag name="KSO_WM_UNIT_FILL_FORE_SCHEMECOLOR_INDEX_BRIGHTNESS" val="0.4"/>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16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34.xml><?xml version="1.0" encoding="utf-8"?>
<p:tagLst xmlns:p="http://schemas.openxmlformats.org/presentationml/2006/main">
  <p:tag name="KSO_WM_UNIT_FILL_FORE_SCHEMECOLOR_INDEX_BRIGHTNESS" val="0.4"/>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1635.xml><?xml version="1.0" encoding="utf-8"?>
<p:tagLst xmlns:p="http://schemas.openxmlformats.org/presentationml/2006/main">
  <p:tag name="KSO_WM_UNIT_FILL_FORE_SCHEMECOLOR_INDEX_BRIGHTNESS" val="0.4"/>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1636.xml><?xml version="1.0" encoding="utf-8"?>
<p:tagLst xmlns:p="http://schemas.openxmlformats.org/presentationml/2006/main">
  <p:tag name="KSO_WM_UNIT_FILL_FORE_SCHEMECOLOR_INDEX_BRIGHTNESS" val="0.4"/>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1637.xml><?xml version="1.0" encoding="utf-8"?>
<p:tagLst xmlns:p="http://schemas.openxmlformats.org/presentationml/2006/main">
  <p:tag name="KSO_WM_UNIT_FILL_FORE_SCHEMECOLOR_INDEX_BRIGHTNESS" val="0.4"/>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1638.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1639.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6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640.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641.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1642.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1643.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644.xml><?xml version="1.0" encoding="utf-8"?>
<p:tagLst xmlns:p="http://schemas.openxmlformats.org/presentationml/2006/main">
  <p:tag name="KSO_WM_UNIT_FILL_FORE_SCHEMECOLOR_INDEX_BRIGHTNESS" val="-0.2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645.xml><?xml version="1.0" encoding="utf-8"?>
<p:tagLst xmlns:p="http://schemas.openxmlformats.org/presentationml/2006/main">
  <p:tag name="KSO_WM_UNIT_FILL_FORE_SCHEMECOLOR_INDEX_BRIGHTNESS" val="-0.2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646.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64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64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649.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65.xml><?xml version="1.0" encoding="utf-8"?>
<p:tagLst xmlns:p="http://schemas.openxmlformats.org/presentationml/2006/main">
  <p:tag name="KSO_WM_UNIT_FILL_FORE_SCHEMECOLOR_INDEX_BRIGHTNESS" val="-0.2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650.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651.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1652.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653.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654.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655.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656.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1657.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658.xml><?xml version="1.0" encoding="utf-8"?>
<p:tagLst xmlns:p="http://schemas.openxmlformats.org/presentationml/2006/main">
  <p:tag name="KSO_WM_UNIT_FILL_FORE_SCHEMECOLOR_INDEX_BRIGHTNESS" val="-0.1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1659.xml><?xml version="1.0" encoding="utf-8"?>
<p:tagLst xmlns:p="http://schemas.openxmlformats.org/presentationml/2006/main">
  <p:tag name="KSO_WM_UNIT_FILL_FORE_SCHEMECOLOR_INDEX_BRIGHTNESS" val="-0.3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66.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1660.xml><?xml version="1.0" encoding="utf-8"?>
<p:tagLst xmlns:p="http://schemas.openxmlformats.org/presentationml/2006/main">
  <p:tag name="KSO_WM_UNIT_FILL_FORE_SCHEMECOLOR_INDEX_BRIGHTNESS" val="-0.3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661.xml><?xml version="1.0" encoding="utf-8"?>
<p:tagLst xmlns:p="http://schemas.openxmlformats.org/presentationml/2006/main">
  <p:tag name="KSO_WM_UNIT_FILL_FORE_SCHEMECOLOR_INDEX_BRIGHTNESS" val="-0.2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662.xml><?xml version="1.0" encoding="utf-8"?>
<p:tagLst xmlns:p="http://schemas.openxmlformats.org/presentationml/2006/main">
  <p:tag name="KSO_WM_UNIT_FILL_FORE_SCHEMECOLOR_INDEX_BRIGHTNESS" val="-0.3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663.xml><?xml version="1.0" encoding="utf-8"?>
<p:tagLst xmlns:p="http://schemas.openxmlformats.org/presentationml/2006/main">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166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665.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666.xml><?xml version="1.0" encoding="utf-8"?>
<p:tagLst xmlns:p="http://schemas.openxmlformats.org/presentationml/2006/main">
  <p:tag name="KSO_WM_UNIT_FILL_FORE_SCHEMECOLOR_INDEX_BRIGHTNESS" val="-0.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1667.xml><?xml version="1.0" encoding="utf-8"?>
<p:tagLst xmlns:p="http://schemas.openxmlformats.org/presentationml/2006/main">
  <p:tag name="KSO_WM_UNIT_FILL_FORE_SCHEMECOLOR_INDEX_BRIGHTNESS" val="-0.3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668.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1669.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67.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1670.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671.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672.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1673.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674.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6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77.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678.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6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8.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16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88.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6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9.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16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0.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17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04.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705.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7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1.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17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2.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1720.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1721.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722.xml><?xml version="1.0" encoding="utf-8"?>
<p:tagLst xmlns:p="http://schemas.openxmlformats.org/presentationml/2006/main">
  <p:tag name="KSO_WM_UNIT_PLACING_PICTURE_USER_VIEWPORT" val="{&quot;height&quot;:490,&quot;width&quot;:4694}"/>
</p:tagLst>
</file>

<file path=ppt/tags/tag1723.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724.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725.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1726.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727.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728.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729.xml><?xml version="1.0" encoding="utf-8"?>
<p:tagLst xmlns:p="http://schemas.openxmlformats.org/presentationml/2006/main">
  <p:tag name="KSO_WM_UNIT_FILL_FORE_SCHEMECOLOR_INDEX_BRIGHTNESS" val="-0.1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173.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17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4.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17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5.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17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58.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7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6.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17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7.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17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8.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17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9.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17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18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1.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18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14.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8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19.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82.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18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3.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18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35.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8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4.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18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43.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8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5.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18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6.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18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7.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18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8.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18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81.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8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9.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18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19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1.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19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19.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92.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19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3.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19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36.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1937.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938.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1939.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94.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1940.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941.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942.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943.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944.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945.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1946.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947.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948.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9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5.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19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51.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9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6.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19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7.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19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8.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19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9.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19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20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01.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20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1.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20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2.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20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3.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20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4.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20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46.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2047.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048.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2049.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205.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2050.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2051.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052.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2053.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2054.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055.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2056.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2057.xml><?xml version="1.0" encoding="utf-8"?>
<p:tagLst xmlns:p="http://schemas.openxmlformats.org/presentationml/2006/main">
  <p:tag name="KSO_WM_TAG_VERSION" val="1.0"/>
  <p:tag name="KSO_WM_BEAUTIFY_FLAG" val="#wm#"/>
  <p:tag name="KSO_WM_UNIT_TYPE" val="i"/>
  <p:tag name="KSO_WM_UNIT_ID" val="diagram160001_5*i*0"/>
  <p:tag name="KSO_WM_TEMPLATE_CATEGORY" val="diagram"/>
  <p:tag name="KSO_WM_TEMPLATE_INDEX" val="160001"/>
  <p:tag name="KSO_WM_UNIT_INDEX" val="0"/>
</p:tagLst>
</file>

<file path=ppt/tags/tag2058.xml><?xml version="1.0" encoding="utf-8"?>
<p:tagLst xmlns:p="http://schemas.openxmlformats.org/presentationml/2006/main">
  <p:tag name="KSO_WM_TEMPLATE_CATEGORY" val="diagram"/>
  <p:tag name="KSO_WM_TEMPLATE_INDEX" val="160001"/>
  <p:tag name="KSO_WM_TAG_VERSION" val="1.0"/>
  <p:tag name="KSO_WM_BEAUTIFY_FLAG" val="#wm#"/>
  <p:tag name="KSO_WM_UNIT_TYPE" val="l_h_f"/>
  <p:tag name="KSO_WM_UNIT_INDEX" val="1_1_1"/>
  <p:tag name="KSO_WM_UNIT_ID" val="diagram160001_5*l_h_f*1_1_1"/>
  <p:tag name="KSO_WM_UNIT_CLEAR" val="1"/>
  <p:tag name="KSO_WM_UNIT_LAYERLEVEL" val="1_1_1"/>
  <p:tag name="KSO_WM_UNIT_VALUE" val="25"/>
  <p:tag name="KSO_WM_UNIT_HIGHLIGHT" val="0"/>
  <p:tag name="KSO_WM_UNIT_COMPATIBLE" val="0"/>
  <p:tag name="KSO_WM_DIAGRAM_GROUP_CODE" val="l1-1"/>
  <p:tag name="KSO_WM_UNIT_PRESET_TEXT" val="Lorem ipsum dolor sit amet, consectetur adipisicing elit."/>
  <p:tag name="KSO_WM_UNIT_TEXT_FILL_FORE_SCHEMECOLOR_INDEX" val="5"/>
  <p:tag name="KSO_WM_UNIT_TEXT_FILL_TYPE" val="1"/>
  <p:tag name="KSO_WM_UNIT_USESOURCEFORMAT_APPLY" val="0"/>
</p:tagLst>
</file>

<file path=ppt/tags/tag2059.xml><?xml version="1.0" encoding="utf-8"?>
<p:tagLst xmlns:p="http://schemas.openxmlformats.org/presentationml/2006/main">
  <p:tag name="KSO_WM_TEMPLATE_CATEGORY" val="diagram"/>
  <p:tag name="KSO_WM_TEMPLATE_INDEX" val="160001"/>
  <p:tag name="KSO_WM_TAG_VERSION" val="1.0"/>
  <p:tag name="KSO_WM_BEAUTIFY_FLAG" val="#wm#"/>
  <p:tag name="KSO_WM_UNIT_TYPE" val="l_i"/>
  <p:tag name="KSO_WM_UNIT_INDEX" val="1_1"/>
  <p:tag name="KSO_WM_UNIT_ID" val="diagram160001_5*l_i*1_1"/>
  <p:tag name="KSO_WM_UNIT_CLEAR" val="1"/>
  <p:tag name="KSO_WM_UNIT_LAYERLEVEL" val="1_1"/>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Lst>
</file>

<file path=ppt/tags/tag206.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2060.xml><?xml version="1.0" encoding="utf-8"?>
<p:tagLst xmlns:p="http://schemas.openxmlformats.org/presentationml/2006/main">
  <p:tag name="KSO_WM_TEMPLATE_CATEGORY" val="diagram"/>
  <p:tag name="KSO_WM_TEMPLATE_INDEX" val="160001"/>
  <p:tag name="KSO_WM_TAG_VERSION" val="1.0"/>
  <p:tag name="KSO_WM_BEAUTIFY_FLAG" val="#wm#"/>
  <p:tag name="KSO_WM_UNIT_TYPE" val="l_h_f"/>
  <p:tag name="KSO_WM_UNIT_INDEX" val="1_2_1"/>
  <p:tag name="KSO_WM_UNIT_ID" val="diagram160001_5*l_h_f*1_2_1"/>
  <p:tag name="KSO_WM_UNIT_CLEAR" val="1"/>
  <p:tag name="KSO_WM_UNIT_LAYERLEVEL" val="1_1_1"/>
  <p:tag name="KSO_WM_UNIT_VALUE" val="25"/>
  <p:tag name="KSO_WM_UNIT_HIGHLIGHT" val="0"/>
  <p:tag name="KSO_WM_UNIT_COMPATIBLE" val="0"/>
  <p:tag name="KSO_WM_DIAGRAM_GROUP_CODE" val="l1-1"/>
  <p:tag name="KSO_WM_UNIT_PRESET_TEXT" val="Lorem ipsum dolor sit amet, consectetur adipisicing elit."/>
  <p:tag name="KSO_WM_UNIT_TEXT_FILL_FORE_SCHEMECOLOR_INDEX" val="6"/>
  <p:tag name="KSO_WM_UNIT_TEXT_FILL_TYPE" val="1"/>
  <p:tag name="KSO_WM_UNIT_USESOURCEFORMAT_APPLY" val="0"/>
</p:tagLst>
</file>

<file path=ppt/tags/tag2061.xml><?xml version="1.0" encoding="utf-8"?>
<p:tagLst xmlns:p="http://schemas.openxmlformats.org/presentationml/2006/main">
  <p:tag name="KSO_WM_TEMPLATE_CATEGORY" val="diagram"/>
  <p:tag name="KSO_WM_TEMPLATE_INDEX" val="160001"/>
  <p:tag name="KSO_WM_TAG_VERSION" val="1.0"/>
  <p:tag name="KSO_WM_BEAUTIFY_FLAG" val="#wm#"/>
  <p:tag name="KSO_WM_UNIT_TYPE" val="l_i"/>
  <p:tag name="KSO_WM_UNIT_INDEX" val="1_2"/>
  <p:tag name="KSO_WM_UNIT_ID" val="diagram160001_5*l_i*1_2"/>
  <p:tag name="KSO_WM_UNIT_CLEAR" val="1"/>
  <p:tag name="KSO_WM_UNIT_LAYERLEVEL" val="1_1"/>
  <p:tag name="KSO_WM_DIAGRAM_GROUP_CODE" val="l1-1"/>
  <p:tag name="KSO_WM_UNIT_FILL_FORE_SCHEMECOLOR_INDEX" val="6"/>
  <p:tag name="KSO_WM_UNIT_FILL_TYPE" val="1"/>
  <p:tag name="KSO_WM_UNIT_TEXT_FILL_FORE_SCHEMECOLOR_INDEX" val="6"/>
  <p:tag name="KSO_WM_UNIT_TEXT_FILL_TYPE" val="1"/>
  <p:tag name="KSO_WM_UNIT_USESOURCEFORMAT_APPLY" val="0"/>
</p:tagLst>
</file>

<file path=ppt/tags/tag2062.xml><?xml version="1.0" encoding="utf-8"?>
<p:tagLst xmlns:p="http://schemas.openxmlformats.org/presentationml/2006/main">
  <p:tag name="KSO_WM_TEMPLATE_CATEGORY" val="diagram"/>
  <p:tag name="KSO_WM_TEMPLATE_INDEX" val="160001"/>
  <p:tag name="KSO_WM_TAG_VERSION" val="1.0"/>
  <p:tag name="KSO_WM_BEAUTIFY_FLAG" val="#wm#"/>
  <p:tag name="KSO_WM_UNIT_TYPE" val="l_h_f"/>
  <p:tag name="KSO_WM_UNIT_INDEX" val="1_3_1"/>
  <p:tag name="KSO_WM_UNIT_ID" val="diagram160001_5*l_h_f*1_3_1"/>
  <p:tag name="KSO_WM_UNIT_CLEAR" val="1"/>
  <p:tag name="KSO_WM_UNIT_LAYERLEVEL" val="1_1_1"/>
  <p:tag name="KSO_WM_UNIT_VALUE" val="25"/>
  <p:tag name="KSO_WM_UNIT_HIGHLIGHT" val="0"/>
  <p:tag name="KSO_WM_UNIT_COMPATIBLE" val="0"/>
  <p:tag name="KSO_WM_DIAGRAM_GROUP_CODE" val="l1-1"/>
  <p:tag name="KSO_WM_UNIT_PRESET_TEXT" val="Lorem ipsum dolor sit amet, consectetur adipisicing elit."/>
  <p:tag name="KSO_WM_UNIT_TEXT_FILL_FORE_SCHEMECOLOR_INDEX" val="5"/>
  <p:tag name="KSO_WM_UNIT_TEXT_FILL_TYPE" val="1"/>
  <p:tag name="KSO_WM_UNIT_USESOURCEFORMAT_APPLY" val="0"/>
</p:tagLst>
</file>

<file path=ppt/tags/tag2063.xml><?xml version="1.0" encoding="utf-8"?>
<p:tagLst xmlns:p="http://schemas.openxmlformats.org/presentationml/2006/main">
  <p:tag name="KSO_WM_TEMPLATE_CATEGORY" val="diagram"/>
  <p:tag name="KSO_WM_TEMPLATE_INDEX" val="160001"/>
  <p:tag name="KSO_WM_TAG_VERSION" val="1.0"/>
  <p:tag name="KSO_WM_BEAUTIFY_FLAG" val="#wm#"/>
  <p:tag name="KSO_WM_UNIT_TYPE" val="l_i"/>
  <p:tag name="KSO_WM_UNIT_INDEX" val="1_3"/>
  <p:tag name="KSO_WM_UNIT_ID" val="diagram160001_5*l_i*1_3"/>
  <p:tag name="KSO_WM_UNIT_CLEAR" val="1"/>
  <p:tag name="KSO_WM_UNIT_LAYERLEVEL" val="1_1"/>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Lst>
</file>

<file path=ppt/tags/tag2064.xml><?xml version="1.0" encoding="utf-8"?>
<p:tagLst xmlns:p="http://schemas.openxmlformats.org/presentationml/2006/main">
  <p:tag name="KSO_WM_TEMPLATE_CATEGORY" val="diagram"/>
  <p:tag name="KSO_WM_TEMPLATE_INDEX" val="160001"/>
  <p:tag name="KSO_WM_TAG_VERSION" val="1.0"/>
  <p:tag name="KSO_WM_BEAUTIFY_FLAG" val="#wm#"/>
  <p:tag name="KSO_WM_UNIT_TYPE" val="l_h_f"/>
  <p:tag name="KSO_WM_UNIT_INDEX" val="1_4_1"/>
  <p:tag name="KSO_WM_UNIT_ID" val="diagram160001_5*l_h_f*1_4_1"/>
  <p:tag name="KSO_WM_UNIT_CLEAR" val="1"/>
  <p:tag name="KSO_WM_UNIT_LAYERLEVEL" val="1_1_1"/>
  <p:tag name="KSO_WM_UNIT_VALUE" val="25"/>
  <p:tag name="KSO_WM_UNIT_HIGHLIGHT" val="0"/>
  <p:tag name="KSO_WM_UNIT_COMPATIBLE" val="0"/>
  <p:tag name="KSO_WM_DIAGRAM_GROUP_CODE" val="l1-1"/>
  <p:tag name="KSO_WM_UNIT_PRESET_TEXT" val="Lorem ipsum dolor sit amet, consectetur adipisicing elit."/>
  <p:tag name="KSO_WM_UNIT_TEXT_FILL_FORE_SCHEMECOLOR_INDEX" val="6"/>
  <p:tag name="KSO_WM_UNIT_TEXT_FILL_TYPE" val="1"/>
  <p:tag name="KSO_WM_UNIT_USESOURCEFORMAT_APPLY" val="0"/>
</p:tagLst>
</file>

<file path=ppt/tags/tag2065.xml><?xml version="1.0" encoding="utf-8"?>
<p:tagLst xmlns:p="http://schemas.openxmlformats.org/presentationml/2006/main">
  <p:tag name="KSO_WM_TEMPLATE_CATEGORY" val="diagram"/>
  <p:tag name="KSO_WM_TEMPLATE_INDEX" val="160001"/>
  <p:tag name="KSO_WM_TAG_VERSION" val="1.0"/>
  <p:tag name="KSO_WM_BEAUTIFY_FLAG" val="#wm#"/>
  <p:tag name="KSO_WM_UNIT_TYPE" val="l_i"/>
  <p:tag name="KSO_WM_UNIT_INDEX" val="1_4"/>
  <p:tag name="KSO_WM_UNIT_ID" val="diagram160001_5*l_i*1_4"/>
  <p:tag name="KSO_WM_UNIT_CLEAR" val="1"/>
  <p:tag name="KSO_WM_UNIT_LAYERLEVEL" val="1_1"/>
  <p:tag name="KSO_WM_DIAGRAM_GROUP_CODE" val="l1-1"/>
  <p:tag name="KSO_WM_UNIT_FILL_FORE_SCHEMECOLOR_INDEX" val="6"/>
  <p:tag name="KSO_WM_UNIT_FILL_TYPE" val="1"/>
  <p:tag name="KSO_WM_UNIT_TEXT_FILL_FORE_SCHEMECOLOR_INDEX" val="6"/>
  <p:tag name="KSO_WM_UNIT_TEXT_FILL_TYPE" val="1"/>
  <p:tag name="KSO_WM_UNIT_USESOURCEFORMAT_APPLY" val="0"/>
</p:tagLst>
</file>

<file path=ppt/tags/tag2066.xml><?xml version="1.0" encoding="utf-8"?>
<p:tagLst xmlns:p="http://schemas.openxmlformats.org/presentationml/2006/main">
  <p:tag name="KSO_WM_TEMPLATE_CATEGORY" val="diagram"/>
  <p:tag name="KSO_WM_TEMPLATE_INDEX" val="160001"/>
  <p:tag name="KSO_WM_TAG_VERSION" val="1.0"/>
  <p:tag name="KSO_WM_BEAUTIFY_FLAG" val="#wm#"/>
  <p:tag name="KSO_WM_UNIT_TYPE" val="l_h_f"/>
  <p:tag name="KSO_WM_UNIT_INDEX" val="1_5_1"/>
  <p:tag name="KSO_WM_UNIT_ID" val="diagram160001_5*l_h_f*1_5_1"/>
  <p:tag name="KSO_WM_UNIT_CLEAR" val="1"/>
  <p:tag name="KSO_WM_UNIT_LAYERLEVEL" val="1_1_1"/>
  <p:tag name="KSO_WM_UNIT_VALUE" val="25"/>
  <p:tag name="KSO_WM_UNIT_HIGHLIGHT" val="0"/>
  <p:tag name="KSO_WM_UNIT_COMPATIBLE" val="0"/>
  <p:tag name="KSO_WM_DIAGRAM_GROUP_CODE" val="l1-1"/>
  <p:tag name="KSO_WM_UNIT_PRESET_TEXT" val="Lorem ipsum dolor sit amet, consectetur adipisicing elit."/>
  <p:tag name="KSO_WM_UNIT_TEXT_FILL_FORE_SCHEMECOLOR_INDEX" val="5"/>
  <p:tag name="KSO_WM_UNIT_TEXT_FILL_TYPE" val="1"/>
  <p:tag name="KSO_WM_UNIT_USESOURCEFORMAT_APPLY" val="0"/>
</p:tagLst>
</file>

<file path=ppt/tags/tag2067.xml><?xml version="1.0" encoding="utf-8"?>
<p:tagLst xmlns:p="http://schemas.openxmlformats.org/presentationml/2006/main">
  <p:tag name="KSO_WM_TEMPLATE_CATEGORY" val="diagram"/>
  <p:tag name="KSO_WM_TEMPLATE_INDEX" val="160001"/>
  <p:tag name="KSO_WM_TAG_VERSION" val="1.0"/>
  <p:tag name="KSO_WM_BEAUTIFY_FLAG" val="#wm#"/>
  <p:tag name="KSO_WM_UNIT_TYPE" val="l_i"/>
  <p:tag name="KSO_WM_UNIT_INDEX" val="1_5"/>
  <p:tag name="KSO_WM_UNIT_ID" val="diagram160001_5*l_i*1_5"/>
  <p:tag name="KSO_WM_UNIT_CLEAR" val="1"/>
  <p:tag name="KSO_WM_UNIT_LAYERLEVEL" val="1_1"/>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Lst>
</file>

<file path=ppt/tags/tag20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7.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20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8.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20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82.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20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88.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20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9.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20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21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1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2.xml><?xml version="1.0" encoding="utf-8"?>
<p:tagLst xmlns:p="http://schemas.openxmlformats.org/presentationml/2006/main">
  <p:tag name="KSO_WM_UNIT_FILL_FORE_SCHEMECOLOR_INDEX_BRIGHTNESS" val="0.2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21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3.xml><?xml version="1.0" encoding="utf-8"?>
<p:tagLst xmlns:p="http://schemas.openxmlformats.org/presentationml/2006/main">
  <p:tag name="KSO_WM_UNIT_FILL_FORE_SCHEMECOLOR_INDEX_BRIGHTNESS" val="0.2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21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4.xml><?xml version="1.0" encoding="utf-8"?>
<p:tagLst xmlns:p="http://schemas.openxmlformats.org/presentationml/2006/main">
  <p:tag name="KSO_WM_UNIT_FILL_FORE_SCHEMECOLOR_INDEX_BRIGHTNESS" val="-0.1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1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6.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21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7.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21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71.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2172.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173.xml><?xml version="1.0" encoding="utf-8"?>
<p:tagLst xmlns:p="http://schemas.openxmlformats.org/presentationml/2006/main">
  <p:tag name="KSO_WM_SLIDE_ITEM_CNT" val="5"/>
</p:tagLst>
</file>

<file path=ppt/tags/tag2174.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2175.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2176.xml><?xml version="1.0" encoding="utf-8"?>
<p:tagLst xmlns:p="http://schemas.openxmlformats.org/presentationml/2006/main">
  <p:tag name="KSO_WM_TAG_VERSION" val="1.0"/>
  <p:tag name="KSO_WM_BEAUTIFY_FLAG" val="#wm#"/>
  <p:tag name="KSO_WM_UNIT_ID" val="diagram160554_2*l_i*1_1"/>
  <p:tag name="KSO_WM_TEMPLATE_CATEGORY" val="diagram"/>
  <p:tag name="KSO_WM_TEMPLATE_INDEX" val="160554"/>
  <p:tag name="KSO_WM_UNIT_TYPE" val="l_i"/>
  <p:tag name="KSO_WM_UNIT_INDEX" val="1_1"/>
  <p:tag name="KSO_WM_UNIT_CLEAR" val="1"/>
  <p:tag name="KSO_WM_UNIT_LAYERLEVEL" val="1_1"/>
  <p:tag name="KSO_WM_DIAGRAM_GROUP_CODE" val="l1-1"/>
  <p:tag name="KSO_WM_UNIT_FILL_FORE_SCHEMECOLOR_INDEX" val="14"/>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2177.xml><?xml version="1.0" encoding="utf-8"?>
<p:tagLst xmlns:p="http://schemas.openxmlformats.org/presentationml/2006/main">
  <p:tag name="KSO_WM_TAG_VERSION" val="1.0"/>
  <p:tag name="KSO_WM_BEAUTIFY_FLAG" val="#wm#"/>
  <p:tag name="KSO_WM_UNIT_ID" val="diagram160554_2*l_i*1_2"/>
  <p:tag name="KSO_WM_TEMPLATE_CATEGORY" val="diagram"/>
  <p:tag name="KSO_WM_TEMPLATE_INDEX" val="160554"/>
  <p:tag name="KSO_WM_UNIT_TYPE" val="l_i"/>
  <p:tag name="KSO_WM_UNIT_INDEX" val="1_2"/>
  <p:tag name="KSO_WM_UNIT_CLEAR" val="1"/>
  <p:tag name="KSO_WM_UNIT_LAYERLEVEL" val="1_1"/>
  <p:tag name="KSO_WM_DIAGRAM_GROUP_CODE" val="l1-1"/>
  <p:tag name="KSO_WM_UNIT_FILL_FORE_SCHEMECOLOR_INDEX" val="5"/>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2178.xml><?xml version="1.0" encoding="utf-8"?>
<p:tagLst xmlns:p="http://schemas.openxmlformats.org/presentationml/2006/main">
  <p:tag name="KSO_WM_TAG_VERSION" val="1.0"/>
  <p:tag name="KSO_WM_BEAUTIFY_FLAG" val="#wm#"/>
  <p:tag name="KSO_WM_UNIT_ID" val="diagram160554_2*l_i*1_3"/>
  <p:tag name="KSO_WM_TEMPLATE_CATEGORY" val="diagram"/>
  <p:tag name="KSO_WM_TEMPLATE_INDEX" val="160554"/>
  <p:tag name="KSO_WM_UNIT_TYPE" val="l_i"/>
  <p:tag name="KSO_WM_UNIT_INDEX" val="1_3"/>
  <p:tag name="KSO_WM_UNIT_CLEAR" val="1"/>
  <p:tag name="KSO_WM_UNIT_LAYERLEVEL" val="1_1"/>
  <p:tag name="KSO_WM_DIAGRAM_GROUP_CODE" val="l1-1"/>
  <p:tag name="KSO_WM_UNIT_FILL_FORE_SCHEMECOLOR_INDEX" val="6"/>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2179.xml><?xml version="1.0" encoding="utf-8"?>
<p:tagLst xmlns:p="http://schemas.openxmlformats.org/presentationml/2006/main">
  <p:tag name="KSO_WM_TAG_VERSION" val="1.0"/>
  <p:tag name="KSO_WM_BEAUTIFY_FLAG" val="#wm#"/>
  <p:tag name="KSO_WM_UNIT_ID" val="diagram160554_2*l_i*1_4"/>
  <p:tag name="KSO_WM_TEMPLATE_CATEGORY" val="diagram"/>
  <p:tag name="KSO_WM_TEMPLATE_INDEX" val="160554"/>
  <p:tag name="KSO_WM_UNIT_TYPE" val="l_i"/>
  <p:tag name="KSO_WM_UNIT_INDEX" val="1_4"/>
  <p:tag name="KSO_WM_UNIT_CLEAR" val="1"/>
  <p:tag name="KSO_WM_UNIT_LAYERLEVEL" val="1_1"/>
  <p:tag name="KSO_WM_DIAGRAM_GROUP_CODE" val="l1-1"/>
  <p:tag name="KSO_WM_UNIT_FILL_FORE_SCHEMECOLOR_INDEX" val="7"/>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218.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2180.xml><?xml version="1.0" encoding="utf-8"?>
<p:tagLst xmlns:p="http://schemas.openxmlformats.org/presentationml/2006/main">
  <p:tag name="KSO_WM_TAG_VERSION" val="1.0"/>
  <p:tag name="KSO_WM_BEAUTIFY_FLAG" val="#wm#"/>
  <p:tag name="KSO_WM_UNIT_ID" val="diagram160554_2*l_i*1_5"/>
  <p:tag name="KSO_WM_TEMPLATE_CATEGORY" val="diagram"/>
  <p:tag name="KSO_WM_TEMPLATE_INDEX" val="160554"/>
  <p:tag name="KSO_WM_UNIT_TYPE" val="l_i"/>
  <p:tag name="KSO_WM_UNIT_INDEX" val="1_5"/>
  <p:tag name="KSO_WM_UNIT_CLEAR" val="1"/>
  <p:tag name="KSO_WM_UNIT_LAYERLEVEL" val="1_1"/>
  <p:tag name="KSO_WM_DIAGRAM_GROUP_CODE" val="l1-1"/>
  <p:tag name="KSO_WM_UNIT_FILL_FORE_SCHEMECOLOR_INDEX" val="5"/>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2181.xml><?xml version="1.0" encoding="utf-8"?>
<p:tagLst xmlns:p="http://schemas.openxmlformats.org/presentationml/2006/main">
  <p:tag name="KSO_WM_TAG_VERSION" val="1.0"/>
  <p:tag name="KSO_WM_BEAUTIFY_FLAG" val="#wm#"/>
  <p:tag name="KSO_WM_UNIT_ID" val="diagram160554_2*l_i*1_6"/>
  <p:tag name="KSO_WM_TEMPLATE_CATEGORY" val="diagram"/>
  <p:tag name="KSO_WM_TEMPLATE_INDEX" val="160554"/>
  <p:tag name="KSO_WM_UNIT_TYPE" val="l_i"/>
  <p:tag name="KSO_WM_UNIT_INDEX" val="1_6"/>
  <p:tag name="KSO_WM_UNIT_CLEAR" val="1"/>
  <p:tag name="KSO_WM_UNIT_LAYERLEVEL" val="1_1"/>
  <p:tag name="KSO_WM_DIAGRAM_GROUP_CODE" val="l1-1"/>
  <p:tag name="KSO_WM_UNIT_FILL_FORE_SCHEMECOLOR_INDEX" val="6"/>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2182.xml><?xml version="1.0" encoding="utf-8"?>
<p:tagLst xmlns:p="http://schemas.openxmlformats.org/presentationml/2006/main">
  <p:tag name="KSO_WM_TAG_VERSION" val="1.0"/>
  <p:tag name="KSO_WM_BEAUTIFY_FLAG" val="#wm#"/>
  <p:tag name="KSO_WM_UNIT_ID" val="diagram160554_2*l_h_f*1_1_1"/>
  <p:tag name="KSO_WM_TEMPLATE_CATEGORY" val="diagram"/>
  <p:tag name="KSO_WM_TEMPLATE_INDEX" val="160554"/>
  <p:tag name="KSO_WM_UNIT_TYPE" val="l_h_f"/>
  <p:tag name="KSO_WM_UNIT_INDEX" val="1_1_1"/>
  <p:tag name="KSO_WM_UNIT_CLEAR" val="1"/>
  <p:tag name="KSO_WM_UNIT_LAYERLEVEL" val="1_1_1"/>
  <p:tag name="KSO_WM_UNIT_VALUE" val="20"/>
  <p:tag name="KSO_WM_UNIT_HIGHLIGHT" val="0"/>
  <p:tag name="KSO_WM_UNIT_COMPATIBLE" val="0"/>
  <p:tag name="KSO_WM_UNIT_PRESET_TEXT_INDEX" val="4"/>
  <p:tag name="KSO_WM_UNIT_PRESET_TEXT_LEN" val="40"/>
  <p:tag name="KSO_WM_DIAGRAM_GROUP_CODE" val="l1-1"/>
  <p:tag name="KSO_WM_UNIT_TEXT_FILL_FORE_SCHEMECOLOR_INDEX" val="13"/>
  <p:tag name="KSO_WM_UNIT_TEXT_FILL_TYPE" val="1"/>
  <p:tag name="KSO_WM_UNIT_USESOURCEFORMAT_APPLY" val="0"/>
</p:tagLst>
</file>

<file path=ppt/tags/tag2183.xml><?xml version="1.0" encoding="utf-8"?>
<p:tagLst xmlns:p="http://schemas.openxmlformats.org/presentationml/2006/main">
  <p:tag name="KSO_WM_TAG_VERSION" val="1.0"/>
  <p:tag name="KSO_WM_BEAUTIFY_FLAG" val="#wm#"/>
  <p:tag name="KSO_WM_UNIT_ID" val="diagram160554_2*l_i*1_7"/>
  <p:tag name="KSO_WM_TEMPLATE_CATEGORY" val="diagram"/>
  <p:tag name="KSO_WM_TEMPLATE_INDEX" val="160554"/>
  <p:tag name="KSO_WM_UNIT_TYPE" val="l_i"/>
  <p:tag name="KSO_WM_UNIT_INDEX" val="1_7"/>
  <p:tag name="KSO_WM_UNIT_CLEAR" val="1"/>
  <p:tag name="KSO_WM_UNIT_LAYERLEVEL" val="1_1"/>
  <p:tag name="KSO_WM_DIAGRAM_GROUP_CODE" val="l1-1"/>
  <p:tag name="KSO_WM_UNIT_FILL_FORE_SCHEMECOLOR_INDEX" val="5"/>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2184.xml><?xml version="1.0" encoding="utf-8"?>
<p:tagLst xmlns:p="http://schemas.openxmlformats.org/presentationml/2006/main">
  <p:tag name="KSO_WM_TAG_VERSION" val="1.0"/>
  <p:tag name="KSO_WM_BEAUTIFY_FLAG" val="#wm#"/>
  <p:tag name="KSO_WM_UNIT_ID" val="diagram160554_2*l_h_f*1_2_1"/>
  <p:tag name="KSO_WM_TEMPLATE_CATEGORY" val="diagram"/>
  <p:tag name="KSO_WM_TEMPLATE_INDEX" val="160554"/>
  <p:tag name="KSO_WM_UNIT_TYPE" val="l_h_f"/>
  <p:tag name="KSO_WM_UNIT_INDEX" val="1_2_1"/>
  <p:tag name="KSO_WM_UNIT_CLEAR" val="1"/>
  <p:tag name="KSO_WM_UNIT_LAYERLEVEL" val="1_1_1"/>
  <p:tag name="KSO_WM_UNIT_VALUE" val="20"/>
  <p:tag name="KSO_WM_UNIT_HIGHLIGHT" val="0"/>
  <p:tag name="KSO_WM_UNIT_COMPATIBLE" val="0"/>
  <p:tag name="KSO_WM_UNIT_PRESET_TEXT_INDEX" val="4"/>
  <p:tag name="KSO_WM_UNIT_PRESET_TEXT_LEN" val="40"/>
  <p:tag name="KSO_WM_DIAGRAM_GROUP_CODE" val="l1-1"/>
  <p:tag name="KSO_WM_UNIT_TEXT_FILL_FORE_SCHEMECOLOR_INDEX" val="13"/>
  <p:tag name="KSO_WM_UNIT_TEXT_FILL_TYPE" val="1"/>
  <p:tag name="KSO_WM_UNIT_USESOURCEFORMAT_APPLY" val="0"/>
</p:tagLst>
</file>

<file path=ppt/tags/tag2185.xml><?xml version="1.0" encoding="utf-8"?>
<p:tagLst xmlns:p="http://schemas.openxmlformats.org/presentationml/2006/main">
  <p:tag name="KSO_WM_TAG_VERSION" val="1.0"/>
  <p:tag name="KSO_WM_BEAUTIFY_FLAG" val="#wm#"/>
  <p:tag name="KSO_WM_UNIT_ID" val="diagram160554_2*l_i*1_8"/>
  <p:tag name="KSO_WM_TEMPLATE_CATEGORY" val="diagram"/>
  <p:tag name="KSO_WM_TEMPLATE_INDEX" val="160554"/>
  <p:tag name="KSO_WM_UNIT_TYPE" val="l_i"/>
  <p:tag name="KSO_WM_UNIT_INDEX" val="1_8"/>
  <p:tag name="KSO_WM_UNIT_CLEAR" val="1"/>
  <p:tag name="KSO_WM_UNIT_LAYERLEVEL" val="1_1"/>
  <p:tag name="KSO_WM_DIAGRAM_GROUP_CODE" val="l1-1"/>
  <p:tag name="KSO_WM_UNIT_FILL_FORE_SCHEMECOLOR_INDEX" val="6"/>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2186.xml><?xml version="1.0" encoding="utf-8"?>
<p:tagLst xmlns:p="http://schemas.openxmlformats.org/presentationml/2006/main">
  <p:tag name="KSO_WM_TAG_VERSION" val="1.0"/>
  <p:tag name="KSO_WM_BEAUTIFY_FLAG" val="#wm#"/>
  <p:tag name="KSO_WM_UNIT_ID" val="diagram160554_2*l_h_f*1_3_1"/>
  <p:tag name="KSO_WM_TEMPLATE_CATEGORY" val="diagram"/>
  <p:tag name="KSO_WM_TEMPLATE_INDEX" val="160554"/>
  <p:tag name="KSO_WM_UNIT_TYPE" val="l_h_f"/>
  <p:tag name="KSO_WM_UNIT_INDEX" val="1_3_1"/>
  <p:tag name="KSO_WM_UNIT_CLEAR" val="1"/>
  <p:tag name="KSO_WM_UNIT_LAYERLEVEL" val="1_1_1"/>
  <p:tag name="KSO_WM_UNIT_VALUE" val="20"/>
  <p:tag name="KSO_WM_UNIT_HIGHLIGHT" val="0"/>
  <p:tag name="KSO_WM_UNIT_COMPATIBLE" val="0"/>
  <p:tag name="KSO_WM_UNIT_PRESET_TEXT_INDEX" val="4"/>
  <p:tag name="KSO_WM_UNIT_PRESET_TEXT_LEN" val="40"/>
  <p:tag name="KSO_WM_DIAGRAM_GROUP_CODE" val="l1-1"/>
  <p:tag name="KSO_WM_UNIT_TEXT_FILL_FORE_SCHEMECOLOR_INDEX" val="13"/>
  <p:tag name="KSO_WM_UNIT_TEXT_FILL_TYPE" val="1"/>
  <p:tag name="KSO_WM_UNIT_USESOURCEFORMAT_APPLY" val="0"/>
</p:tagLst>
</file>

<file path=ppt/tags/tag2187.xml><?xml version="1.0" encoding="utf-8"?>
<p:tagLst xmlns:p="http://schemas.openxmlformats.org/presentationml/2006/main">
  <p:tag name="KSO_WM_TAG_VERSION" val="1.0"/>
  <p:tag name="KSO_WM_BEAUTIFY_FLAG" val="#wm#"/>
  <p:tag name="KSO_WM_UNIT_ID" val="diagram160554_2*l_i*1_9"/>
  <p:tag name="KSO_WM_TEMPLATE_CATEGORY" val="diagram"/>
  <p:tag name="KSO_WM_TEMPLATE_INDEX" val="160554"/>
  <p:tag name="KSO_WM_UNIT_TYPE" val="l_i"/>
  <p:tag name="KSO_WM_UNIT_INDEX" val="1_9"/>
  <p:tag name="KSO_WM_UNIT_CLEAR" val="1"/>
  <p:tag name="KSO_WM_UNIT_LAYERLEVEL" val="1_1"/>
  <p:tag name="KSO_WM_DIAGRAM_GROUP_CODE" val="l1-1"/>
  <p:tag name="KSO_WM_UNIT_FILL_FORE_SCHEMECOLOR_INDEX" val="7"/>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2188.xml><?xml version="1.0" encoding="utf-8"?>
<p:tagLst xmlns:p="http://schemas.openxmlformats.org/presentationml/2006/main">
  <p:tag name="KSO_WM_TAG_VERSION" val="1.0"/>
  <p:tag name="KSO_WM_BEAUTIFY_FLAG" val="#wm#"/>
  <p:tag name="KSO_WM_UNIT_ID" val="diagram160554_2*l_h_f*1_4_1"/>
  <p:tag name="KSO_WM_TEMPLATE_CATEGORY" val="diagram"/>
  <p:tag name="KSO_WM_TEMPLATE_INDEX" val="160554"/>
  <p:tag name="KSO_WM_UNIT_TYPE" val="l_h_f"/>
  <p:tag name="KSO_WM_UNIT_INDEX" val="1_4_1"/>
  <p:tag name="KSO_WM_UNIT_CLEAR" val="1"/>
  <p:tag name="KSO_WM_UNIT_LAYERLEVEL" val="1_1_1"/>
  <p:tag name="KSO_WM_UNIT_VALUE" val="20"/>
  <p:tag name="KSO_WM_UNIT_HIGHLIGHT" val="0"/>
  <p:tag name="KSO_WM_UNIT_COMPATIBLE" val="0"/>
  <p:tag name="KSO_WM_UNIT_PRESET_TEXT_INDEX" val="4"/>
  <p:tag name="KSO_WM_UNIT_PRESET_TEXT_LEN" val="40"/>
  <p:tag name="KSO_WM_DIAGRAM_GROUP_CODE" val="l1-1"/>
  <p:tag name="KSO_WM_UNIT_TEXT_FILL_FORE_SCHEMECOLOR_INDEX" val="13"/>
  <p:tag name="KSO_WM_UNIT_TEXT_FILL_TYPE" val="1"/>
  <p:tag name="KSO_WM_UNIT_USESOURCEFORMAT_APPLY" val="0"/>
</p:tagLst>
</file>

<file path=ppt/tags/tag2189.xml><?xml version="1.0" encoding="utf-8"?>
<p:tagLst xmlns:p="http://schemas.openxmlformats.org/presentationml/2006/main">
  <p:tag name="KSO_WM_TAG_VERSION" val="1.0"/>
  <p:tag name="KSO_WM_BEAUTIFY_FLAG" val="#wm#"/>
  <p:tag name="KSO_WM_UNIT_ID" val="diagram160554_2*l_i*1_10"/>
  <p:tag name="KSO_WM_TEMPLATE_CATEGORY" val="diagram"/>
  <p:tag name="KSO_WM_TEMPLATE_INDEX" val="160554"/>
  <p:tag name="KSO_WM_UNIT_TYPE" val="l_i"/>
  <p:tag name="KSO_WM_UNIT_INDEX" val="1_10"/>
  <p:tag name="KSO_WM_UNIT_CLEAR" val="1"/>
  <p:tag name="KSO_WM_UNIT_LAYERLEVEL" val="1_1"/>
  <p:tag name="KSO_WM_DIAGRAM_GROUP_CODE" val="l1-1"/>
  <p:tag name="KSO_WM_UNIT_FILL_FORE_SCHEMECOLOR_INDEX" val="5"/>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219.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2190.xml><?xml version="1.0" encoding="utf-8"?>
<p:tagLst xmlns:p="http://schemas.openxmlformats.org/presentationml/2006/main">
  <p:tag name="KSO_WM_TAG_VERSION" val="1.0"/>
  <p:tag name="KSO_WM_BEAUTIFY_FLAG" val="#wm#"/>
  <p:tag name="KSO_WM_UNIT_ID" val="diagram160554_2*l_h_f*1_5_1"/>
  <p:tag name="KSO_WM_TEMPLATE_CATEGORY" val="diagram"/>
  <p:tag name="KSO_WM_TEMPLATE_INDEX" val="160554"/>
  <p:tag name="KSO_WM_UNIT_TYPE" val="l_h_f"/>
  <p:tag name="KSO_WM_UNIT_INDEX" val="1_5_1"/>
  <p:tag name="KSO_WM_UNIT_CLEAR" val="1"/>
  <p:tag name="KSO_WM_UNIT_LAYERLEVEL" val="1_1_1"/>
  <p:tag name="KSO_WM_UNIT_VALUE" val="20"/>
  <p:tag name="KSO_WM_UNIT_HIGHLIGHT" val="0"/>
  <p:tag name="KSO_WM_UNIT_COMPATIBLE" val="0"/>
  <p:tag name="KSO_WM_UNIT_PRESET_TEXT_INDEX" val="4"/>
  <p:tag name="KSO_WM_UNIT_PRESET_TEXT_LEN" val="40"/>
  <p:tag name="KSO_WM_DIAGRAM_GROUP_CODE" val="l1-1"/>
  <p:tag name="KSO_WM_UNIT_TEXT_FILL_FORE_SCHEMECOLOR_INDEX" val="13"/>
  <p:tag name="KSO_WM_UNIT_TEXT_FILL_TYPE" val="1"/>
  <p:tag name="KSO_WM_UNIT_USESOURCEFORMAT_APPLY" val="0"/>
</p:tagLst>
</file>

<file path=ppt/tags/tag2191.xml><?xml version="1.0" encoding="utf-8"?>
<p:tagLst xmlns:p="http://schemas.openxmlformats.org/presentationml/2006/main">
  <p:tag name="KSO_WM_TAG_VERSION" val="1.0"/>
  <p:tag name="KSO_WM_BEAUTIFY_FLAG" val="#wm#"/>
  <p:tag name="KSO_WM_UNIT_ID" val="diagram160554_2*l_i*1_11"/>
  <p:tag name="KSO_WM_TEMPLATE_CATEGORY" val="diagram"/>
  <p:tag name="KSO_WM_TEMPLATE_INDEX" val="160554"/>
  <p:tag name="KSO_WM_UNIT_TYPE" val="l_i"/>
  <p:tag name="KSO_WM_UNIT_INDEX" val="1_11"/>
  <p:tag name="KSO_WM_UNIT_CLEAR" val="1"/>
  <p:tag name="KSO_WM_UNIT_LAYERLEVEL" val="1_1"/>
  <p:tag name="KSO_WM_DIAGRAM_GROUP_CODE" val="l1-1"/>
  <p:tag name="KSO_WM_UNIT_FILL_FORE_SCHEMECOLOR_INDEX" val="6"/>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2192.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2193.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194.xml><?xml version="1.0" encoding="utf-8"?>
<p:tagLst xmlns:p="http://schemas.openxmlformats.org/presentationml/2006/main">
  <p:tag name="KSO_WM_SLIDE_ITEM_CNT" val="5"/>
</p:tagLst>
</file>

<file path=ppt/tags/tag2195.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2196.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2197.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2198.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2199.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0.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2200.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2201.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2202.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2203.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2204.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2205.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2206.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2207.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208.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209.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21.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2210.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211.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21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21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21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21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21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217.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2218.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219.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222.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2220.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2221.xml><?xml version="1.0" encoding="utf-8"?>
<p:tagLst xmlns:p="http://schemas.openxmlformats.org/presentationml/2006/main">
  <p:tag name="KSO_WM_TAG_VERSION" val="1.0"/>
  <p:tag name="KSO_WM_BEAUTIFY_FLAG" val="#wm#"/>
  <p:tag name="KSO_WM_UNIT_TYPE" val="i"/>
  <p:tag name="KSO_WM_UNIT_ID" val="diagram20181204_5*i*1"/>
  <p:tag name="KSO_WM_TEMPLATE_CATEGORY" val="diagram"/>
  <p:tag name="KSO_WM_TEMPLATE_INDEX" val="20181204"/>
  <p:tag name="KSO_WM_UNIT_INDEX" val="1"/>
</p:tagLst>
</file>

<file path=ppt/tags/tag2222.xml><?xml version="1.0" encoding="utf-8"?>
<p:tagLst xmlns:p="http://schemas.openxmlformats.org/presentationml/2006/main">
  <p:tag name="KSO_WM_TEMPLATE_CATEGORY" val="diagram"/>
  <p:tag name="KSO_WM_TEMPLATE_INDEX" val="20181204"/>
  <p:tag name="KSO_WM_UNIT_TYPE" val="l_h_i"/>
  <p:tag name="KSO_WM_UNIT_INDEX" val="1_1_1"/>
  <p:tag name="KSO_WM_UNIT_ID" val="diagram20181204_5*l_h_i*1_1_1"/>
  <p:tag name="KSO_WM_UNIT_LAYERLEVEL" val="1_1_1"/>
  <p:tag name="KSO_WM_BEAUTIFY_FLAG" val="#wm#"/>
  <p:tag name="KSO_WM_TAG_VERSION" val="1.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2223.xml><?xml version="1.0" encoding="utf-8"?>
<p:tagLst xmlns:p="http://schemas.openxmlformats.org/presentationml/2006/main">
  <p:tag name="KSO_WM_TEMPLATE_CATEGORY" val="diagram"/>
  <p:tag name="KSO_WM_TEMPLATE_INDEX" val="20181204"/>
  <p:tag name="KSO_WM_UNIT_TYPE" val="l_h_i"/>
  <p:tag name="KSO_WM_UNIT_INDEX" val="1_1_2"/>
  <p:tag name="KSO_WM_UNIT_ID" val="diagram20181204_5*l_h_i*1_1_2"/>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2224.xml><?xml version="1.0" encoding="utf-8"?>
<p:tagLst xmlns:p="http://schemas.openxmlformats.org/presentationml/2006/main">
  <p:tag name="KSO_WM_TEMPLATE_CATEGORY" val="diagram"/>
  <p:tag name="KSO_WM_TEMPLATE_INDEX" val="20181204"/>
  <p:tag name="KSO_WM_UNIT_TYPE" val="l_h_i"/>
  <p:tag name="KSO_WM_UNIT_INDEX" val="1_1_3"/>
  <p:tag name="KSO_WM_UNIT_ID" val="diagram20181204_5*l_h_i*1_1_3"/>
  <p:tag name="KSO_WM_UNIT_LAYERLEVEL" val="1_1_1"/>
  <p:tag name="KSO_WM_BEAUTIFY_FLAG" val="#wm#"/>
  <p:tag name="KSO_WM_TAG_VERSION" val="1.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2225.xml><?xml version="1.0" encoding="utf-8"?>
<p:tagLst xmlns:p="http://schemas.openxmlformats.org/presentationml/2006/main">
  <p:tag name="KSO_WM_TEMPLATE_CATEGORY" val="diagram"/>
  <p:tag name="KSO_WM_TEMPLATE_INDEX" val="20181204"/>
  <p:tag name="KSO_WM_UNIT_TYPE" val="l_h_i"/>
  <p:tag name="KSO_WM_UNIT_INDEX" val="1_1_4"/>
  <p:tag name="KSO_WM_UNIT_ID" val="diagram20181204_5*l_h_i*1_1_4"/>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2226.xml><?xml version="1.0" encoding="utf-8"?>
<p:tagLst xmlns:p="http://schemas.openxmlformats.org/presentationml/2006/main">
  <p:tag name="KSO_WM_TEMPLATE_CATEGORY" val="diagram"/>
  <p:tag name="KSO_WM_TEMPLATE_INDEX" val="20181204"/>
  <p:tag name="KSO_WM_UNIT_TYPE" val="l_h_i"/>
  <p:tag name="KSO_WM_UNIT_INDEX" val="1_1_5"/>
  <p:tag name="KSO_WM_UNIT_ID" val="diagram20181204_5*l_h_i*1_1_5"/>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2227.xml><?xml version="1.0" encoding="utf-8"?>
<p:tagLst xmlns:p="http://schemas.openxmlformats.org/presentationml/2006/main">
  <p:tag name="KSO_WM_TEMPLATE_CATEGORY" val="diagram"/>
  <p:tag name="KSO_WM_TEMPLATE_INDEX" val="20181204"/>
  <p:tag name="KSO_WM_UNIT_TYPE" val="l_h_i"/>
  <p:tag name="KSO_WM_UNIT_INDEX" val="1_1_6"/>
  <p:tag name="KSO_WM_UNIT_ID" val="diagram20181204_5*l_h_i*1_1_6"/>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2228.xml><?xml version="1.0" encoding="utf-8"?>
<p:tagLst xmlns:p="http://schemas.openxmlformats.org/presentationml/2006/main">
  <p:tag name="KSO_WM_TEMPLATE_CATEGORY" val="diagram"/>
  <p:tag name="KSO_WM_TEMPLATE_INDEX" val="20181204"/>
  <p:tag name="KSO_WM_UNIT_TYPE" val="l_h_i"/>
  <p:tag name="KSO_WM_UNIT_INDEX" val="1_1_7"/>
  <p:tag name="KSO_WM_UNIT_ID" val="diagram20181204_5*l_h_i*1_1_7"/>
  <p:tag name="KSO_WM_UNIT_LAYERLEVEL" val="1_1_1"/>
  <p:tag name="KSO_WM_BEAUTIFY_FLAG" val="#wm#"/>
  <p:tag name="KSO_WM_TAG_VERSION" val="1.0"/>
  <p:tag name="KSO_WM_DIAGRAM_GROUP_CODE" val="l1-1"/>
  <p:tag name="KSO_WM_UNIT_FILL_FORE_SCHEMECOLOR_INDEX" val="4"/>
  <p:tag name="KSO_WM_UNIT_FILL_TYPE" val="1"/>
  <p:tag name="KSO_WM_UNIT_TEXT_FILL_FORE_SCHEMECOLOR_INDEX" val="13"/>
  <p:tag name="KSO_WM_UNIT_TEXT_FILL_TYPE" val="1"/>
  <p:tag name="KSO_WM_UNIT_USESOURCEFORMAT_APPLY" val="0"/>
</p:tagLst>
</file>

<file path=ppt/tags/tag2229.xml><?xml version="1.0" encoding="utf-8"?>
<p:tagLst xmlns:p="http://schemas.openxmlformats.org/presentationml/2006/main">
  <p:tag name="KSO_WM_TEMPLATE_CATEGORY" val="diagram"/>
  <p:tag name="KSO_WM_TEMPLATE_INDEX" val="20181204"/>
  <p:tag name="KSO_WM_UNIT_TYPE" val="l_h_i"/>
  <p:tag name="KSO_WM_UNIT_INDEX" val="1_1_8"/>
  <p:tag name="KSO_WM_UNIT_ID" val="diagram20181204_5*l_h_i*1_1_8"/>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223.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2230.xml><?xml version="1.0" encoding="utf-8"?>
<p:tagLst xmlns:p="http://schemas.openxmlformats.org/presentationml/2006/main">
  <p:tag name="KSO_WM_TEMPLATE_CATEGORY" val="diagram"/>
  <p:tag name="KSO_WM_TEMPLATE_INDEX" val="20181204"/>
  <p:tag name="KSO_WM_UNIT_TYPE" val="l_h_f"/>
  <p:tag name="KSO_WM_UNIT_INDEX" val="1_1_1"/>
  <p:tag name="KSO_WM_UNIT_ID" val="diagram20181204_5*l_h_f*1_1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l1-1"/>
  <p:tag name="KSO_WM_UNIT_PRESET_TEXT" val="输入内容"/>
  <p:tag name="KSO_WM_UNIT_TEXT_FILL_FORE_SCHEMECOLOR_INDEX" val="14"/>
  <p:tag name="KSO_WM_UNIT_TEXT_FILL_TYPE" val="1"/>
  <p:tag name="KSO_WM_UNIT_USESOURCEFORMAT_APPLY" val="0"/>
</p:tagLst>
</file>

<file path=ppt/tags/tag2231.xml><?xml version="1.0" encoding="utf-8"?>
<p:tagLst xmlns:p="http://schemas.openxmlformats.org/presentationml/2006/main">
  <p:tag name="KSO_WM_TAG_VERSION" val="1.0"/>
  <p:tag name="KSO_WM_BEAUTIFY_FLAG" val="#wm#"/>
  <p:tag name="KSO_WM_UNIT_TYPE" val="i"/>
  <p:tag name="KSO_WM_UNIT_ID" val="diagram20181204_5*i*19"/>
  <p:tag name="KSO_WM_TEMPLATE_CATEGORY" val="diagram"/>
  <p:tag name="KSO_WM_TEMPLATE_INDEX" val="20181204"/>
  <p:tag name="KSO_WM_UNIT_INDEX" val="19"/>
</p:tagLst>
</file>

<file path=ppt/tags/tag2232.xml><?xml version="1.0" encoding="utf-8"?>
<p:tagLst xmlns:p="http://schemas.openxmlformats.org/presentationml/2006/main">
  <p:tag name="KSO_WM_TEMPLATE_CATEGORY" val="diagram"/>
  <p:tag name="KSO_WM_TEMPLATE_INDEX" val="20181204"/>
  <p:tag name="KSO_WM_UNIT_TYPE" val="l_h_i"/>
  <p:tag name="KSO_WM_UNIT_INDEX" val="1_2_1"/>
  <p:tag name="KSO_WM_UNIT_ID" val="diagram20181204_5*l_h_i*1_2_1"/>
  <p:tag name="KSO_WM_UNIT_LAYERLEVEL" val="1_1_1"/>
  <p:tag name="KSO_WM_BEAUTIFY_FLAG" val="#wm#"/>
  <p:tag name="KSO_WM_TAG_VERSION" val="1.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2233.xml><?xml version="1.0" encoding="utf-8"?>
<p:tagLst xmlns:p="http://schemas.openxmlformats.org/presentationml/2006/main">
  <p:tag name="KSO_WM_TEMPLATE_CATEGORY" val="diagram"/>
  <p:tag name="KSO_WM_TEMPLATE_INDEX" val="20181204"/>
  <p:tag name="KSO_WM_UNIT_TYPE" val="l_h_i"/>
  <p:tag name="KSO_WM_UNIT_INDEX" val="1_2_2"/>
  <p:tag name="KSO_WM_UNIT_ID" val="diagram20181204_5*l_h_i*1_2_2"/>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0"/>
</p:tagLst>
</file>

<file path=ppt/tags/tag2234.xml><?xml version="1.0" encoding="utf-8"?>
<p:tagLst xmlns:p="http://schemas.openxmlformats.org/presentationml/2006/main">
  <p:tag name="KSO_WM_TEMPLATE_CATEGORY" val="diagram"/>
  <p:tag name="KSO_WM_TEMPLATE_INDEX" val="20181204"/>
  <p:tag name="KSO_WM_UNIT_TYPE" val="l_h_i"/>
  <p:tag name="KSO_WM_UNIT_INDEX" val="1_2_3"/>
  <p:tag name="KSO_WM_UNIT_ID" val="diagram20181204_5*l_h_i*1_2_3"/>
  <p:tag name="KSO_WM_UNIT_LAYERLEVEL" val="1_1_1"/>
  <p:tag name="KSO_WM_BEAUTIFY_FLAG" val="#wm#"/>
  <p:tag name="KSO_WM_TAG_VERSION" val="1.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2235.xml><?xml version="1.0" encoding="utf-8"?>
<p:tagLst xmlns:p="http://schemas.openxmlformats.org/presentationml/2006/main">
  <p:tag name="KSO_WM_TEMPLATE_CATEGORY" val="diagram"/>
  <p:tag name="KSO_WM_TEMPLATE_INDEX" val="20181204"/>
  <p:tag name="KSO_WM_UNIT_TYPE" val="l_h_i"/>
  <p:tag name="KSO_WM_UNIT_INDEX" val="1_2_4"/>
  <p:tag name="KSO_WM_UNIT_ID" val="diagram20181204_5*l_h_i*1_2_4"/>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2236.xml><?xml version="1.0" encoding="utf-8"?>
<p:tagLst xmlns:p="http://schemas.openxmlformats.org/presentationml/2006/main">
  <p:tag name="KSO_WM_TEMPLATE_CATEGORY" val="diagram"/>
  <p:tag name="KSO_WM_TEMPLATE_INDEX" val="20181204"/>
  <p:tag name="KSO_WM_UNIT_TYPE" val="l_h_i"/>
  <p:tag name="KSO_WM_UNIT_INDEX" val="1_2_5"/>
  <p:tag name="KSO_WM_UNIT_ID" val="diagram20181204_5*l_h_i*1_2_5"/>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2237.xml><?xml version="1.0" encoding="utf-8"?>
<p:tagLst xmlns:p="http://schemas.openxmlformats.org/presentationml/2006/main">
  <p:tag name="KSO_WM_TEMPLATE_CATEGORY" val="diagram"/>
  <p:tag name="KSO_WM_TEMPLATE_INDEX" val="20181204"/>
  <p:tag name="KSO_WM_UNIT_TYPE" val="l_h_i"/>
  <p:tag name="KSO_WM_UNIT_INDEX" val="1_2_6"/>
  <p:tag name="KSO_WM_UNIT_ID" val="diagram20181204_5*l_h_i*1_2_6"/>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2238.xml><?xml version="1.0" encoding="utf-8"?>
<p:tagLst xmlns:p="http://schemas.openxmlformats.org/presentationml/2006/main">
  <p:tag name="KSO_WM_TEMPLATE_CATEGORY" val="diagram"/>
  <p:tag name="KSO_WM_TEMPLATE_INDEX" val="20181204"/>
  <p:tag name="KSO_WM_UNIT_TYPE" val="l_h_i"/>
  <p:tag name="KSO_WM_UNIT_INDEX" val="1_2_7"/>
  <p:tag name="KSO_WM_UNIT_ID" val="diagram20181204_5*l_h_i*1_2_7"/>
  <p:tag name="KSO_WM_UNIT_LAYERLEVEL" val="1_1_1"/>
  <p:tag name="KSO_WM_BEAUTIFY_FLAG" val="#wm#"/>
  <p:tag name="KSO_WM_TAG_VERSION" val="1.0"/>
  <p:tag name="KSO_WM_DIAGRAM_GROUP_CODE" val="l1-1"/>
  <p:tag name="KSO_WM_UNIT_FILL_FORE_SCHEMECOLOR_INDEX" val="4"/>
  <p:tag name="KSO_WM_UNIT_FILL_TYPE" val="1"/>
  <p:tag name="KSO_WM_UNIT_TEXT_FILL_FORE_SCHEMECOLOR_INDEX" val="13"/>
  <p:tag name="KSO_WM_UNIT_TEXT_FILL_TYPE" val="1"/>
  <p:tag name="KSO_WM_UNIT_USESOURCEFORMAT_APPLY" val="0"/>
</p:tagLst>
</file>

<file path=ppt/tags/tag2239.xml><?xml version="1.0" encoding="utf-8"?>
<p:tagLst xmlns:p="http://schemas.openxmlformats.org/presentationml/2006/main">
  <p:tag name="KSO_WM_TEMPLATE_CATEGORY" val="diagram"/>
  <p:tag name="KSO_WM_TEMPLATE_INDEX" val="20181204"/>
  <p:tag name="KSO_WM_UNIT_TYPE" val="l_h_i"/>
  <p:tag name="KSO_WM_UNIT_INDEX" val="1_2_8"/>
  <p:tag name="KSO_WM_UNIT_ID" val="diagram20181204_5*l_h_i*1_2_8"/>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224.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2240.xml><?xml version="1.0" encoding="utf-8"?>
<p:tagLst xmlns:p="http://schemas.openxmlformats.org/presentationml/2006/main">
  <p:tag name="KSO_WM_TEMPLATE_CATEGORY" val="diagram"/>
  <p:tag name="KSO_WM_TEMPLATE_INDEX" val="20181204"/>
  <p:tag name="KSO_WM_UNIT_TYPE" val="l_h_f"/>
  <p:tag name="KSO_WM_UNIT_INDEX" val="1_2_1"/>
  <p:tag name="KSO_WM_UNIT_ID" val="diagram20181204_5*l_h_f*1_2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l1-1"/>
  <p:tag name="KSO_WM_UNIT_PRESET_TEXT" val="输入内容"/>
  <p:tag name="KSO_WM_UNIT_TEXT_FILL_FORE_SCHEMECOLOR_INDEX" val="14"/>
  <p:tag name="KSO_WM_UNIT_TEXT_FILL_TYPE" val="1"/>
  <p:tag name="KSO_WM_UNIT_USESOURCEFORMAT_APPLY" val="0"/>
</p:tagLst>
</file>

<file path=ppt/tags/tag2241.xml><?xml version="1.0" encoding="utf-8"?>
<p:tagLst xmlns:p="http://schemas.openxmlformats.org/presentationml/2006/main">
  <p:tag name="KSO_WM_TAG_VERSION" val="1.0"/>
  <p:tag name="KSO_WM_BEAUTIFY_FLAG" val="#wm#"/>
  <p:tag name="KSO_WM_UNIT_TYPE" val="i"/>
  <p:tag name="KSO_WM_UNIT_ID" val="diagram20181204_5*i*37"/>
  <p:tag name="KSO_WM_TEMPLATE_CATEGORY" val="diagram"/>
  <p:tag name="KSO_WM_TEMPLATE_INDEX" val="20181204"/>
  <p:tag name="KSO_WM_UNIT_INDEX" val="37"/>
</p:tagLst>
</file>

<file path=ppt/tags/tag2242.xml><?xml version="1.0" encoding="utf-8"?>
<p:tagLst xmlns:p="http://schemas.openxmlformats.org/presentationml/2006/main">
  <p:tag name="KSO_WM_TEMPLATE_CATEGORY" val="diagram"/>
  <p:tag name="KSO_WM_TEMPLATE_INDEX" val="20181204"/>
  <p:tag name="KSO_WM_UNIT_TYPE" val="l_h_i"/>
  <p:tag name="KSO_WM_UNIT_INDEX" val="1_3_1"/>
  <p:tag name="KSO_WM_UNIT_ID" val="diagram20181204_5*l_h_i*1_3_1"/>
  <p:tag name="KSO_WM_UNIT_LAYERLEVEL" val="1_1_1"/>
  <p:tag name="KSO_WM_BEAUTIFY_FLAG" val="#wm#"/>
  <p:tag name="KSO_WM_TAG_VERSION" val="1.0"/>
  <p:tag name="KSO_WM_DIAGRAM_GROUP_CODE" val="l1-1"/>
  <p:tag name="KSO_WM_UNIT_FILL_FORE_SCHEMECOLOR_INDEX" val="4"/>
  <p:tag name="KSO_WM_UNIT_FILL_TYPE" val="1"/>
  <p:tag name="KSO_WM_UNIT_TEXT_FILL_FORE_SCHEMECOLOR_INDEX" val="13"/>
  <p:tag name="KSO_WM_UNIT_TEXT_FILL_TYPE" val="1"/>
  <p:tag name="KSO_WM_UNIT_USESOURCEFORMAT_APPLY" val="0"/>
</p:tagLst>
</file>

<file path=ppt/tags/tag2243.xml><?xml version="1.0" encoding="utf-8"?>
<p:tagLst xmlns:p="http://schemas.openxmlformats.org/presentationml/2006/main">
  <p:tag name="KSO_WM_TEMPLATE_CATEGORY" val="diagram"/>
  <p:tag name="KSO_WM_TEMPLATE_INDEX" val="20181204"/>
  <p:tag name="KSO_WM_UNIT_TYPE" val="l_h_i"/>
  <p:tag name="KSO_WM_UNIT_INDEX" val="1_3_2"/>
  <p:tag name="KSO_WM_UNIT_ID" val="diagram20181204_5*l_h_i*1_3_2"/>
  <p:tag name="KSO_WM_UNIT_LAYERLEVEL" val="1_1_1"/>
  <p:tag name="KSO_WM_BEAUTIFY_FLAG" val="#wm#"/>
  <p:tag name="KSO_WM_TAG_VERSION" val="1.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2244.xml><?xml version="1.0" encoding="utf-8"?>
<p:tagLst xmlns:p="http://schemas.openxmlformats.org/presentationml/2006/main">
  <p:tag name="KSO_WM_TEMPLATE_CATEGORY" val="diagram"/>
  <p:tag name="KSO_WM_TEMPLATE_INDEX" val="20181204"/>
  <p:tag name="KSO_WM_UNIT_TYPE" val="l_h_i"/>
  <p:tag name="KSO_WM_UNIT_INDEX" val="1_3_3"/>
  <p:tag name="KSO_WM_UNIT_ID" val="diagram20181204_5*l_h_i*1_3_3"/>
  <p:tag name="KSO_WM_UNIT_LAYERLEVEL" val="1_1_1"/>
  <p:tag name="KSO_WM_BEAUTIFY_FLAG" val="#wm#"/>
  <p:tag name="KSO_WM_TAG_VERSION" val="1.0"/>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0"/>
</p:tagLst>
</file>

<file path=ppt/tags/tag2245.xml><?xml version="1.0" encoding="utf-8"?>
<p:tagLst xmlns:p="http://schemas.openxmlformats.org/presentationml/2006/main">
  <p:tag name="KSO_WM_TEMPLATE_CATEGORY" val="diagram"/>
  <p:tag name="KSO_WM_TEMPLATE_INDEX" val="20181204"/>
  <p:tag name="KSO_WM_UNIT_TYPE" val="l_h_i"/>
  <p:tag name="KSO_WM_UNIT_INDEX" val="1_3_4"/>
  <p:tag name="KSO_WM_UNIT_ID" val="diagram20181204_5*l_h_i*1_3_4"/>
  <p:tag name="KSO_WM_UNIT_LAYERLEVEL" val="1_1_1"/>
  <p:tag name="KSO_WM_BEAUTIFY_FLAG" val="#wm#"/>
  <p:tag name="KSO_WM_TAG_VERSION" val="1.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2246.xml><?xml version="1.0" encoding="utf-8"?>
<p:tagLst xmlns:p="http://schemas.openxmlformats.org/presentationml/2006/main">
  <p:tag name="KSO_WM_TEMPLATE_CATEGORY" val="diagram"/>
  <p:tag name="KSO_WM_TEMPLATE_INDEX" val="20181204"/>
  <p:tag name="KSO_WM_UNIT_TYPE" val="l_h_i"/>
  <p:tag name="KSO_WM_UNIT_INDEX" val="1_3_5"/>
  <p:tag name="KSO_WM_UNIT_ID" val="diagram20181204_5*l_h_i*1_3_5"/>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2247.xml><?xml version="1.0" encoding="utf-8"?>
<p:tagLst xmlns:p="http://schemas.openxmlformats.org/presentationml/2006/main">
  <p:tag name="KSO_WM_TEMPLATE_CATEGORY" val="diagram"/>
  <p:tag name="KSO_WM_TEMPLATE_INDEX" val="20181204"/>
  <p:tag name="KSO_WM_UNIT_TYPE" val="l_h_i"/>
  <p:tag name="KSO_WM_UNIT_INDEX" val="1_3_6"/>
  <p:tag name="KSO_WM_UNIT_ID" val="diagram20181204_5*l_h_i*1_3_6"/>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2248.xml><?xml version="1.0" encoding="utf-8"?>
<p:tagLst xmlns:p="http://schemas.openxmlformats.org/presentationml/2006/main">
  <p:tag name="KSO_WM_TEMPLATE_CATEGORY" val="diagram"/>
  <p:tag name="KSO_WM_TEMPLATE_INDEX" val="20181204"/>
  <p:tag name="KSO_WM_UNIT_TYPE" val="l_h_i"/>
  <p:tag name="KSO_WM_UNIT_INDEX" val="1_3_7"/>
  <p:tag name="KSO_WM_UNIT_ID" val="diagram20181204_5*l_h_i*1_3_7"/>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2249.xml><?xml version="1.0" encoding="utf-8"?>
<p:tagLst xmlns:p="http://schemas.openxmlformats.org/presentationml/2006/main">
  <p:tag name="KSO_WM_TEMPLATE_CATEGORY" val="diagram"/>
  <p:tag name="KSO_WM_TEMPLATE_INDEX" val="20181204"/>
  <p:tag name="KSO_WM_UNIT_TYPE" val="l_h_i"/>
  <p:tag name="KSO_WM_UNIT_INDEX" val="1_3_8"/>
  <p:tag name="KSO_WM_UNIT_ID" val="diagram20181204_5*l_h_i*1_3_8"/>
  <p:tag name="KSO_WM_UNIT_LAYERLEVEL" val="1_1_1"/>
  <p:tag name="KSO_WM_BEAUTIFY_FLAG" val="#wm#"/>
  <p:tag name="KSO_WM_TAG_VERSION" val="1.0"/>
  <p:tag name="KSO_WM_DIAGRAM_GROUP_CODE" val="l1-1"/>
  <p:tag name="KSO_WM_UNIT_FILL_FORE_SCHEMECOLOR_INDEX" val="4"/>
  <p:tag name="KSO_WM_UNIT_FILL_TYPE" val="1"/>
  <p:tag name="KSO_WM_UNIT_TEXT_FILL_FORE_SCHEMECOLOR_INDEX" val="13"/>
  <p:tag name="KSO_WM_UNIT_TEXT_FILL_TYPE" val="1"/>
  <p:tag name="KSO_WM_UNIT_USESOURCEFORMAT_APPLY" val="0"/>
</p:tagLst>
</file>

<file path=ppt/tags/tag225.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2250.xml><?xml version="1.0" encoding="utf-8"?>
<p:tagLst xmlns:p="http://schemas.openxmlformats.org/presentationml/2006/main">
  <p:tag name="KSO_WM_TEMPLATE_CATEGORY" val="diagram"/>
  <p:tag name="KSO_WM_TEMPLATE_INDEX" val="20181204"/>
  <p:tag name="KSO_WM_UNIT_TYPE" val="l_h_i"/>
  <p:tag name="KSO_WM_UNIT_INDEX" val="1_3_9"/>
  <p:tag name="KSO_WM_UNIT_ID" val="diagram20181204_5*l_h_i*1_3_9"/>
  <p:tag name="KSO_WM_UNIT_LAYERLEVEL" val="1_1_1"/>
  <p:tag name="KSO_WM_BEAUTIFY_FLAG" val="#wm#"/>
  <p:tag name="KSO_WM_TAG_VERSION" val="1.0"/>
  <p:tag name="KSO_WM_DIAGRAM_GROUP_CODE" val="l1-1"/>
  <p:tag name="KSO_WM_UNIT_FILL_FORE_SCHEMECOLOR_INDEX" val="4"/>
  <p:tag name="KSO_WM_UNIT_FILL_TYPE" val="1"/>
  <p:tag name="KSO_WM_UNIT_TEXT_FILL_FORE_SCHEMECOLOR_INDEX" val="13"/>
  <p:tag name="KSO_WM_UNIT_TEXT_FILL_TYPE" val="1"/>
  <p:tag name="KSO_WM_UNIT_USESOURCEFORMAT_APPLY" val="0"/>
</p:tagLst>
</file>

<file path=ppt/tags/tag2251.xml><?xml version="1.0" encoding="utf-8"?>
<p:tagLst xmlns:p="http://schemas.openxmlformats.org/presentationml/2006/main">
  <p:tag name="KSO_WM_TEMPLATE_CATEGORY" val="diagram"/>
  <p:tag name="KSO_WM_TEMPLATE_INDEX" val="20181204"/>
  <p:tag name="KSO_WM_UNIT_TYPE" val="l_h_i"/>
  <p:tag name="KSO_WM_UNIT_INDEX" val="1_3_10"/>
  <p:tag name="KSO_WM_UNIT_ID" val="diagram20181204_5*l_h_i*1_3_10"/>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2252.xml><?xml version="1.0" encoding="utf-8"?>
<p:tagLst xmlns:p="http://schemas.openxmlformats.org/presentationml/2006/main">
  <p:tag name="KSO_WM_TEMPLATE_CATEGORY" val="diagram"/>
  <p:tag name="KSO_WM_TEMPLATE_INDEX" val="20181204"/>
  <p:tag name="KSO_WM_UNIT_TYPE" val="l_h_f"/>
  <p:tag name="KSO_WM_UNIT_INDEX" val="1_3_1"/>
  <p:tag name="KSO_WM_UNIT_ID" val="diagram20181204_5*l_h_f*1_3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l1-1"/>
  <p:tag name="KSO_WM_UNIT_PRESET_TEXT" val="输入内容"/>
  <p:tag name="KSO_WM_UNIT_TEXT_FILL_FORE_SCHEMECOLOR_INDEX" val="14"/>
  <p:tag name="KSO_WM_UNIT_TEXT_FILL_TYPE" val="1"/>
  <p:tag name="KSO_WM_UNIT_USESOURCEFORMAT_APPLY" val="0"/>
</p:tagLst>
</file>

<file path=ppt/tags/tag2253.xml><?xml version="1.0" encoding="utf-8"?>
<p:tagLst xmlns:p="http://schemas.openxmlformats.org/presentationml/2006/main">
  <p:tag name="KSO_WM_TAG_VERSION" val="1.0"/>
  <p:tag name="KSO_WM_BEAUTIFY_FLAG" val="#wm#"/>
  <p:tag name="KSO_WM_UNIT_TYPE" val="i"/>
  <p:tag name="KSO_WM_UNIT_ID" val="diagram20181204_5*i*59"/>
  <p:tag name="KSO_WM_TEMPLATE_CATEGORY" val="diagram"/>
  <p:tag name="KSO_WM_TEMPLATE_INDEX" val="20181204"/>
  <p:tag name="KSO_WM_UNIT_INDEX" val="59"/>
</p:tagLst>
</file>

<file path=ppt/tags/tag2254.xml><?xml version="1.0" encoding="utf-8"?>
<p:tagLst xmlns:p="http://schemas.openxmlformats.org/presentationml/2006/main">
  <p:tag name="KSO_WM_TEMPLATE_CATEGORY" val="diagram"/>
  <p:tag name="KSO_WM_TEMPLATE_INDEX" val="20181204"/>
  <p:tag name="KSO_WM_UNIT_TYPE" val="l_h_i"/>
  <p:tag name="KSO_WM_UNIT_INDEX" val="1_4_1"/>
  <p:tag name="KSO_WM_UNIT_ID" val="diagram20181204_5*l_h_i*1_4_1"/>
  <p:tag name="KSO_WM_UNIT_LAYERLEVEL" val="1_1_1"/>
  <p:tag name="KSO_WM_BEAUTIFY_FLAG" val="#wm#"/>
  <p:tag name="KSO_WM_TAG_VERSION" val="1.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2255.xml><?xml version="1.0" encoding="utf-8"?>
<p:tagLst xmlns:p="http://schemas.openxmlformats.org/presentationml/2006/main">
  <p:tag name="KSO_WM_TEMPLATE_CATEGORY" val="diagram"/>
  <p:tag name="KSO_WM_TEMPLATE_INDEX" val="20181204"/>
  <p:tag name="KSO_WM_UNIT_TYPE" val="l_h_i"/>
  <p:tag name="KSO_WM_UNIT_INDEX" val="1_4_2"/>
  <p:tag name="KSO_WM_UNIT_ID" val="diagram20181204_5*l_h_i*1_4_2"/>
  <p:tag name="KSO_WM_UNIT_LAYERLEVEL" val="1_1_1"/>
  <p:tag name="KSO_WM_BEAUTIFY_FLAG" val="#wm#"/>
  <p:tag name="KSO_WM_TAG_VERSION" val="1.0"/>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2256.xml><?xml version="1.0" encoding="utf-8"?>
<p:tagLst xmlns:p="http://schemas.openxmlformats.org/presentationml/2006/main">
  <p:tag name="KSO_WM_TEMPLATE_CATEGORY" val="diagram"/>
  <p:tag name="KSO_WM_TEMPLATE_INDEX" val="20181204"/>
  <p:tag name="KSO_WM_UNIT_TYPE" val="l_h_i"/>
  <p:tag name="KSO_WM_UNIT_INDEX" val="1_4_3"/>
  <p:tag name="KSO_WM_UNIT_ID" val="diagram20181204_5*l_h_i*1_4_3"/>
  <p:tag name="KSO_WM_UNIT_LAYERLEVEL" val="1_1_1"/>
  <p:tag name="KSO_WM_BEAUTIFY_FLAG" val="#wm#"/>
  <p:tag name="KSO_WM_TAG_VERSION" val="1.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2257.xml><?xml version="1.0" encoding="utf-8"?>
<p:tagLst xmlns:p="http://schemas.openxmlformats.org/presentationml/2006/main">
  <p:tag name="KSO_WM_TEMPLATE_CATEGORY" val="diagram"/>
  <p:tag name="KSO_WM_TEMPLATE_INDEX" val="20181204"/>
  <p:tag name="KSO_WM_UNIT_TYPE" val="l_h_i"/>
  <p:tag name="KSO_WM_UNIT_INDEX" val="1_4_4"/>
  <p:tag name="KSO_WM_UNIT_ID" val="diagram20181204_5*l_h_i*1_4_4"/>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2258.xml><?xml version="1.0" encoding="utf-8"?>
<p:tagLst xmlns:p="http://schemas.openxmlformats.org/presentationml/2006/main">
  <p:tag name="KSO_WM_TEMPLATE_CATEGORY" val="diagram"/>
  <p:tag name="KSO_WM_TEMPLATE_INDEX" val="20181204"/>
  <p:tag name="KSO_WM_UNIT_TYPE" val="l_h_i"/>
  <p:tag name="KSO_WM_UNIT_INDEX" val="1_4_5"/>
  <p:tag name="KSO_WM_UNIT_ID" val="diagram20181204_5*l_h_i*1_4_5"/>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2259.xml><?xml version="1.0" encoding="utf-8"?>
<p:tagLst xmlns:p="http://schemas.openxmlformats.org/presentationml/2006/main">
  <p:tag name="KSO_WM_TEMPLATE_CATEGORY" val="diagram"/>
  <p:tag name="KSO_WM_TEMPLATE_INDEX" val="20181204"/>
  <p:tag name="KSO_WM_UNIT_TYPE" val="l_h_i"/>
  <p:tag name="KSO_WM_UNIT_INDEX" val="1_4_6"/>
  <p:tag name="KSO_WM_UNIT_ID" val="diagram20181204_5*l_h_i*1_4_6"/>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226.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2260.xml><?xml version="1.0" encoding="utf-8"?>
<p:tagLst xmlns:p="http://schemas.openxmlformats.org/presentationml/2006/main">
  <p:tag name="KSO_WM_TEMPLATE_CATEGORY" val="diagram"/>
  <p:tag name="KSO_WM_TEMPLATE_INDEX" val="20181204"/>
  <p:tag name="KSO_WM_UNIT_TYPE" val="l_h_i"/>
  <p:tag name="KSO_WM_UNIT_INDEX" val="1_4_7"/>
  <p:tag name="KSO_WM_UNIT_ID" val="diagram20181204_5*l_h_i*1_4_7"/>
  <p:tag name="KSO_WM_UNIT_LAYERLEVEL" val="1_1_1"/>
  <p:tag name="KSO_WM_BEAUTIFY_FLAG" val="#wm#"/>
  <p:tag name="KSO_WM_TAG_VERSION" val="1.0"/>
  <p:tag name="KSO_WM_DIAGRAM_GROUP_CODE" val="l1-1"/>
  <p:tag name="KSO_WM_UNIT_FILL_FORE_SCHEMECOLOR_INDEX" val="4"/>
  <p:tag name="KSO_WM_UNIT_FILL_TYPE" val="1"/>
  <p:tag name="KSO_WM_UNIT_TEXT_FILL_FORE_SCHEMECOLOR_INDEX" val="13"/>
  <p:tag name="KSO_WM_UNIT_TEXT_FILL_TYPE" val="1"/>
  <p:tag name="KSO_WM_UNIT_USESOURCEFORMAT_APPLY" val="0"/>
</p:tagLst>
</file>

<file path=ppt/tags/tag2261.xml><?xml version="1.0" encoding="utf-8"?>
<p:tagLst xmlns:p="http://schemas.openxmlformats.org/presentationml/2006/main">
  <p:tag name="KSO_WM_TEMPLATE_CATEGORY" val="diagram"/>
  <p:tag name="KSO_WM_TEMPLATE_INDEX" val="20181204"/>
  <p:tag name="KSO_WM_UNIT_TYPE" val="l_h_i"/>
  <p:tag name="KSO_WM_UNIT_INDEX" val="1_4_8"/>
  <p:tag name="KSO_WM_UNIT_ID" val="diagram20181204_5*l_h_i*1_4_8"/>
  <p:tag name="KSO_WM_UNIT_LAYERLEVEL" val="1_1_1"/>
  <p:tag name="KSO_WM_BEAUTIFY_FLAG" val="#wm#"/>
  <p:tag name="KSO_WM_TAG_VERSION" val="1.0"/>
  <p:tag name="KSO_WM_DIAGRAM_GROUP_CODE" val="l1-1"/>
  <p:tag name="KSO_WM_UNIT_FILL_FORE_SCHEMECOLOR_INDEX" val="4"/>
  <p:tag name="KSO_WM_UNIT_FILL_TYPE" val="1"/>
  <p:tag name="KSO_WM_UNIT_TEXT_FILL_FORE_SCHEMECOLOR_INDEX" val="13"/>
  <p:tag name="KSO_WM_UNIT_TEXT_FILL_TYPE" val="1"/>
  <p:tag name="KSO_WM_UNIT_USESOURCEFORMAT_APPLY" val="0"/>
</p:tagLst>
</file>

<file path=ppt/tags/tag2262.xml><?xml version="1.0" encoding="utf-8"?>
<p:tagLst xmlns:p="http://schemas.openxmlformats.org/presentationml/2006/main">
  <p:tag name="KSO_WM_TEMPLATE_CATEGORY" val="diagram"/>
  <p:tag name="KSO_WM_TEMPLATE_INDEX" val="20181204"/>
  <p:tag name="KSO_WM_UNIT_TYPE" val="l_h_i"/>
  <p:tag name="KSO_WM_UNIT_INDEX" val="1_4_9"/>
  <p:tag name="KSO_WM_UNIT_ID" val="diagram20181204_5*l_h_i*1_4_9"/>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2263.xml><?xml version="1.0" encoding="utf-8"?>
<p:tagLst xmlns:p="http://schemas.openxmlformats.org/presentationml/2006/main">
  <p:tag name="KSO_WM_TEMPLATE_CATEGORY" val="diagram"/>
  <p:tag name="KSO_WM_TEMPLATE_INDEX" val="20181204"/>
  <p:tag name="KSO_WM_UNIT_TYPE" val="l_h_f"/>
  <p:tag name="KSO_WM_UNIT_INDEX" val="1_4_1"/>
  <p:tag name="KSO_WM_UNIT_ID" val="diagram20181204_5*l_h_f*1_4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l1-1"/>
  <p:tag name="KSO_WM_UNIT_PRESET_TEXT" val="输入内容"/>
  <p:tag name="KSO_WM_UNIT_TEXT_FILL_FORE_SCHEMECOLOR_INDEX" val="14"/>
  <p:tag name="KSO_WM_UNIT_TEXT_FILL_TYPE" val="1"/>
  <p:tag name="KSO_WM_UNIT_USESOURCEFORMAT_APPLY" val="0"/>
</p:tagLst>
</file>

<file path=ppt/tags/tag2264.xml><?xml version="1.0" encoding="utf-8"?>
<p:tagLst xmlns:p="http://schemas.openxmlformats.org/presentationml/2006/main">
  <p:tag name="KSO_WM_TAG_VERSION" val="1.0"/>
  <p:tag name="KSO_WM_BEAUTIFY_FLAG" val="#wm#"/>
  <p:tag name="KSO_WM_UNIT_TYPE" val="i"/>
  <p:tag name="KSO_WM_UNIT_ID" val="diagram20181204_5*i*79"/>
  <p:tag name="KSO_WM_TEMPLATE_CATEGORY" val="diagram"/>
  <p:tag name="KSO_WM_TEMPLATE_INDEX" val="20181204"/>
  <p:tag name="KSO_WM_UNIT_INDEX" val="79"/>
</p:tagLst>
</file>

<file path=ppt/tags/tag2265.xml><?xml version="1.0" encoding="utf-8"?>
<p:tagLst xmlns:p="http://schemas.openxmlformats.org/presentationml/2006/main">
  <p:tag name="KSO_WM_TEMPLATE_CATEGORY" val="diagram"/>
  <p:tag name="KSO_WM_TEMPLATE_INDEX" val="20181204"/>
  <p:tag name="KSO_WM_UNIT_TYPE" val="l_h_i"/>
  <p:tag name="KSO_WM_UNIT_INDEX" val="1_5_1"/>
  <p:tag name="KSO_WM_UNIT_ID" val="diagram20181204_5*l_h_i*1_5_1"/>
  <p:tag name="KSO_WM_UNIT_LAYERLEVEL" val="1_1_1"/>
  <p:tag name="KSO_WM_BEAUTIFY_FLAG" val="#wm#"/>
  <p:tag name="KSO_WM_TAG_VERSION" val="1.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2266.xml><?xml version="1.0" encoding="utf-8"?>
<p:tagLst xmlns:p="http://schemas.openxmlformats.org/presentationml/2006/main">
  <p:tag name="KSO_WM_TEMPLATE_CATEGORY" val="diagram"/>
  <p:tag name="KSO_WM_TEMPLATE_INDEX" val="20181204"/>
  <p:tag name="KSO_WM_UNIT_TYPE" val="l_h_i"/>
  <p:tag name="KSO_WM_UNIT_INDEX" val="1_5_2"/>
  <p:tag name="KSO_WM_UNIT_ID" val="diagram20181204_5*l_h_i*1_5_2"/>
  <p:tag name="KSO_WM_UNIT_LAYERLEVEL" val="1_1_1"/>
  <p:tag name="KSO_WM_BEAUTIFY_FLAG" val="#wm#"/>
  <p:tag name="KSO_WM_TAG_VERSION" val="1.0"/>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2267.xml><?xml version="1.0" encoding="utf-8"?>
<p:tagLst xmlns:p="http://schemas.openxmlformats.org/presentationml/2006/main">
  <p:tag name="KSO_WM_TEMPLATE_CATEGORY" val="diagram"/>
  <p:tag name="KSO_WM_TEMPLATE_INDEX" val="20181204"/>
  <p:tag name="KSO_WM_UNIT_TYPE" val="l_h_i"/>
  <p:tag name="KSO_WM_UNIT_INDEX" val="1_5_3"/>
  <p:tag name="KSO_WM_UNIT_ID" val="diagram20181204_5*l_h_i*1_5_3"/>
  <p:tag name="KSO_WM_UNIT_LAYERLEVEL" val="1_1_1"/>
  <p:tag name="KSO_WM_BEAUTIFY_FLAG" val="#wm#"/>
  <p:tag name="KSO_WM_TAG_VERSION" val="1.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2268.xml><?xml version="1.0" encoding="utf-8"?>
<p:tagLst xmlns:p="http://schemas.openxmlformats.org/presentationml/2006/main">
  <p:tag name="KSO_WM_TEMPLATE_CATEGORY" val="diagram"/>
  <p:tag name="KSO_WM_TEMPLATE_INDEX" val="20181204"/>
  <p:tag name="KSO_WM_UNIT_TYPE" val="l_h_i"/>
  <p:tag name="KSO_WM_UNIT_INDEX" val="1_5_4"/>
  <p:tag name="KSO_WM_UNIT_ID" val="diagram20181204_5*l_h_i*1_5_4"/>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2269.xml><?xml version="1.0" encoding="utf-8"?>
<p:tagLst xmlns:p="http://schemas.openxmlformats.org/presentationml/2006/main">
  <p:tag name="KSO_WM_TEMPLATE_CATEGORY" val="diagram"/>
  <p:tag name="KSO_WM_TEMPLATE_INDEX" val="20181204"/>
  <p:tag name="KSO_WM_UNIT_TYPE" val="l_h_i"/>
  <p:tag name="KSO_WM_UNIT_INDEX" val="1_5_5"/>
  <p:tag name="KSO_WM_UNIT_ID" val="diagram20181204_5*l_h_i*1_5_5"/>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227.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270.xml><?xml version="1.0" encoding="utf-8"?>
<p:tagLst xmlns:p="http://schemas.openxmlformats.org/presentationml/2006/main">
  <p:tag name="KSO_WM_TEMPLATE_CATEGORY" val="diagram"/>
  <p:tag name="KSO_WM_TEMPLATE_INDEX" val="20181204"/>
  <p:tag name="KSO_WM_UNIT_TYPE" val="l_h_i"/>
  <p:tag name="KSO_WM_UNIT_INDEX" val="1_5_6"/>
  <p:tag name="KSO_WM_UNIT_ID" val="diagram20181204_5*l_h_i*1_5_6"/>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2271.xml><?xml version="1.0" encoding="utf-8"?>
<p:tagLst xmlns:p="http://schemas.openxmlformats.org/presentationml/2006/main">
  <p:tag name="KSO_WM_TEMPLATE_CATEGORY" val="diagram"/>
  <p:tag name="KSO_WM_TEMPLATE_INDEX" val="20181204"/>
  <p:tag name="KSO_WM_UNIT_TYPE" val="l_h_i"/>
  <p:tag name="KSO_WM_UNIT_INDEX" val="1_5_7"/>
  <p:tag name="KSO_WM_UNIT_ID" val="diagram20181204_5*l_h_i*1_5_7"/>
  <p:tag name="KSO_WM_UNIT_LAYERLEVEL" val="1_1_1"/>
  <p:tag name="KSO_WM_BEAUTIFY_FLAG" val="#wm#"/>
  <p:tag name="KSO_WM_TAG_VERSION" val="1.0"/>
  <p:tag name="KSO_WM_DIAGRAM_GROUP_CODE" val="l1-1"/>
  <p:tag name="KSO_WM_UNIT_FILL_FORE_SCHEMECOLOR_INDEX" val="4"/>
  <p:tag name="KSO_WM_UNIT_FILL_TYPE" val="1"/>
  <p:tag name="KSO_WM_UNIT_TEXT_FILL_FORE_SCHEMECOLOR_INDEX" val="14"/>
  <p:tag name="KSO_WM_UNIT_TEXT_FILL_TYPE" val="1"/>
  <p:tag name="KSO_WM_UNIT_USESOURCEFORMAT_APPLY" val="0"/>
</p:tagLst>
</file>

<file path=ppt/tags/tag2272.xml><?xml version="1.0" encoding="utf-8"?>
<p:tagLst xmlns:p="http://schemas.openxmlformats.org/presentationml/2006/main">
  <p:tag name="KSO_WM_TEMPLATE_CATEGORY" val="diagram"/>
  <p:tag name="KSO_WM_TEMPLATE_INDEX" val="20181204"/>
  <p:tag name="KSO_WM_UNIT_TYPE" val="l_h_i"/>
  <p:tag name="KSO_WM_UNIT_INDEX" val="1_5_8"/>
  <p:tag name="KSO_WM_UNIT_ID" val="diagram20181204_5*l_h_i*1_5_8"/>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2273.xml><?xml version="1.0" encoding="utf-8"?>
<p:tagLst xmlns:p="http://schemas.openxmlformats.org/presentationml/2006/main">
  <p:tag name="KSO_WM_TEMPLATE_CATEGORY" val="diagram"/>
  <p:tag name="KSO_WM_TEMPLATE_INDEX" val="20181204"/>
  <p:tag name="KSO_WM_UNIT_TYPE" val="l_h_f"/>
  <p:tag name="KSO_WM_UNIT_INDEX" val="1_5_1"/>
  <p:tag name="KSO_WM_UNIT_ID" val="diagram20181204_5*l_h_f*1_5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l1-1"/>
  <p:tag name="KSO_WM_UNIT_PRESET_TEXT" val="输入内容"/>
  <p:tag name="KSO_WM_UNIT_TEXT_FILL_FORE_SCHEMECOLOR_INDEX" val="14"/>
  <p:tag name="KSO_WM_UNIT_TEXT_FILL_TYPE" val="1"/>
  <p:tag name="KSO_WM_UNIT_USESOURCEFORMAT_APPLY" val="0"/>
</p:tagLst>
</file>

<file path=ppt/tags/tag2274.xml><?xml version="1.0" encoding="utf-8"?>
<p:tagLst xmlns:p="http://schemas.openxmlformats.org/presentationml/2006/main">
  <p:tag name="KSO_WM_TEMPLATE_CATEGORY" val="diagram"/>
  <p:tag name="KSO_WM_TEMPLATE_INDEX" val="20181204"/>
  <p:tag name="KSO_WM_UNIT_TYPE" val="l_h_i"/>
  <p:tag name="KSO_WM_UNIT_INDEX" val="1_6_1"/>
  <p:tag name="KSO_WM_UNIT_ID" val="diagram20181204_5*l_h_i*1_6_1"/>
  <p:tag name="KSO_WM_UNIT_LAYERLEVEL" val="1_1_1"/>
  <p:tag name="KSO_WM_BEAUTIFY_FLAG" val="#wm#"/>
  <p:tag name="KSO_WM_TAG_VERSION" val="1.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2275.xml><?xml version="1.0" encoding="utf-8"?>
<p:tagLst xmlns:p="http://schemas.openxmlformats.org/presentationml/2006/main">
  <p:tag name="KSO_WM_TEMPLATE_CATEGORY" val="diagram"/>
  <p:tag name="KSO_WM_TEMPLATE_INDEX" val="20181204"/>
  <p:tag name="KSO_WM_UNIT_TYPE" val="l_h_i"/>
  <p:tag name="KSO_WM_UNIT_INDEX" val="1_6_2"/>
  <p:tag name="KSO_WM_UNIT_ID" val="diagram20181204_5*l_h_i*1_6_2"/>
  <p:tag name="KSO_WM_UNIT_LAYERLEVEL" val="1_1_1"/>
  <p:tag name="KSO_WM_BEAUTIFY_FLAG" val="#wm#"/>
  <p:tag name="KSO_WM_TAG_VERSION" val="1.0"/>
  <p:tag name="KSO_WM_DIAGRAM_GROUP_CODE" val="l1-1"/>
  <p:tag name="KSO_WM_UNIT_FILL_FORE_SCHEMECOLOR_INDEX" val="10"/>
  <p:tag name="KSO_WM_UNIT_FILL_TYPE" val="1"/>
  <p:tag name="KSO_WM_UNIT_TEXT_FILL_FORE_SCHEMECOLOR_INDEX" val="13"/>
  <p:tag name="KSO_WM_UNIT_TEXT_FILL_TYPE" val="1"/>
  <p:tag name="KSO_WM_UNIT_USESOURCEFORMAT_APPLY" val="0"/>
</p:tagLst>
</file>

<file path=ppt/tags/tag2276.xml><?xml version="1.0" encoding="utf-8"?>
<p:tagLst xmlns:p="http://schemas.openxmlformats.org/presentationml/2006/main">
  <p:tag name="KSO_WM_TEMPLATE_CATEGORY" val="diagram"/>
  <p:tag name="KSO_WM_TEMPLATE_INDEX" val="20181204"/>
  <p:tag name="KSO_WM_UNIT_TYPE" val="l_h_i"/>
  <p:tag name="KSO_WM_UNIT_INDEX" val="1_6_3"/>
  <p:tag name="KSO_WM_UNIT_ID" val="diagram20181204_5*l_h_i*1_6_3"/>
  <p:tag name="KSO_WM_UNIT_LAYERLEVEL" val="1_1_1"/>
  <p:tag name="KSO_WM_BEAUTIFY_FLAG" val="#wm#"/>
  <p:tag name="KSO_WM_TAG_VERSION" val="1.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2277.xml><?xml version="1.0" encoding="utf-8"?>
<p:tagLst xmlns:p="http://schemas.openxmlformats.org/presentationml/2006/main">
  <p:tag name="KSO_WM_TEMPLATE_CATEGORY" val="diagram"/>
  <p:tag name="KSO_WM_TEMPLATE_INDEX" val="20181204"/>
  <p:tag name="KSO_WM_UNIT_TYPE" val="l_h_i"/>
  <p:tag name="KSO_WM_UNIT_INDEX" val="1_6_4"/>
  <p:tag name="KSO_WM_UNIT_ID" val="diagram20181204_5*l_h_i*1_6_4"/>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2278.xml><?xml version="1.0" encoding="utf-8"?>
<p:tagLst xmlns:p="http://schemas.openxmlformats.org/presentationml/2006/main">
  <p:tag name="KSO_WM_TEMPLATE_CATEGORY" val="diagram"/>
  <p:tag name="KSO_WM_TEMPLATE_INDEX" val="20181204"/>
  <p:tag name="KSO_WM_UNIT_TYPE" val="l_h_i"/>
  <p:tag name="KSO_WM_UNIT_INDEX" val="1_6_5"/>
  <p:tag name="KSO_WM_UNIT_ID" val="diagram20181204_5*l_h_i*1_6_5"/>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2279.xml><?xml version="1.0" encoding="utf-8"?>
<p:tagLst xmlns:p="http://schemas.openxmlformats.org/presentationml/2006/main">
  <p:tag name="KSO_WM_TEMPLATE_CATEGORY" val="diagram"/>
  <p:tag name="KSO_WM_TEMPLATE_INDEX" val="20181204"/>
  <p:tag name="KSO_WM_UNIT_TYPE" val="l_h_i"/>
  <p:tag name="KSO_WM_UNIT_INDEX" val="1_6_6"/>
  <p:tag name="KSO_WM_UNIT_ID" val="diagram20181204_5*l_h_i*1_6_6"/>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228.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2280.xml><?xml version="1.0" encoding="utf-8"?>
<p:tagLst xmlns:p="http://schemas.openxmlformats.org/presentationml/2006/main">
  <p:tag name="KSO_WM_TEMPLATE_CATEGORY" val="diagram"/>
  <p:tag name="KSO_WM_TEMPLATE_INDEX" val="20181204"/>
  <p:tag name="KSO_WM_UNIT_TYPE" val="l_h_i"/>
  <p:tag name="KSO_WM_UNIT_INDEX" val="1_6_7"/>
  <p:tag name="KSO_WM_UNIT_ID" val="diagram20181204_5*l_h_i*1_6_7"/>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2281.xml><?xml version="1.0" encoding="utf-8"?>
<p:tagLst xmlns:p="http://schemas.openxmlformats.org/presentationml/2006/main">
  <p:tag name="KSO_WM_TEMPLATE_CATEGORY" val="diagram"/>
  <p:tag name="KSO_WM_TEMPLATE_INDEX" val="20181204"/>
  <p:tag name="KSO_WM_UNIT_TYPE" val="l_h_f"/>
  <p:tag name="KSO_WM_UNIT_INDEX" val="1_6_1"/>
  <p:tag name="KSO_WM_UNIT_ID" val="diagram20181204_5*l_h_f*1_6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l1-1"/>
  <p:tag name="KSO_WM_UNIT_PRESET_TEXT" val="输入内容"/>
  <p:tag name="KSO_WM_UNIT_TEXT_FILL_FORE_SCHEMECOLOR_INDEX" val="14"/>
  <p:tag name="KSO_WM_UNIT_TEXT_FILL_TYPE" val="1"/>
  <p:tag name="KSO_WM_UNIT_USESOURCEFORMAT_APPLY" val="0"/>
</p:tagLst>
</file>

<file path=ppt/tags/tag2282.xml><?xml version="1.0" encoding="utf-8"?>
<p:tagLst xmlns:p="http://schemas.openxmlformats.org/presentationml/2006/main">
  <p:tag name="KSO_WM_TEMPLATE_CATEGORY" val="diagram"/>
  <p:tag name="KSO_WM_TEMPLATE_INDEX" val="20181204"/>
  <p:tag name="KSO_WM_UNIT_TYPE" val="l_h_i"/>
  <p:tag name="KSO_WM_UNIT_INDEX" val="1_6_8"/>
  <p:tag name="KSO_WM_UNIT_ID" val="diagram20181204_5*l_h_i*1_6_8"/>
  <p:tag name="KSO_WM_UNIT_LAYERLEVEL" val="1_1_1"/>
  <p:tag name="KSO_WM_BEAUTIFY_FLAG" val="#wm#"/>
  <p:tag name="KSO_WM_TAG_VERSION" val="1.0"/>
  <p:tag name="KSO_WM_DIAGRAM_GROUP_CODE" val="l1-1"/>
  <p:tag name="KSO_WM_UNIT_FILL_FORE_SCHEMECOLOR_INDEX" val="4"/>
  <p:tag name="KSO_WM_UNIT_FILL_TYPE" val="1"/>
  <p:tag name="KSO_WM_UNIT_TEXT_FILL_FORE_SCHEMECOLOR_INDEX" val="1"/>
  <p:tag name="KSO_WM_UNIT_TEXT_FILL_TYPE" val="1"/>
  <p:tag name="KSO_WM_UNIT_USESOURCEFORMAT_APPLY" val="0"/>
</p:tagLst>
</file>

<file path=ppt/tags/tag2283.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2284.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285.xml><?xml version="1.0" encoding="utf-8"?>
<p:tagLst xmlns:p="http://schemas.openxmlformats.org/presentationml/2006/main">
  <p:tag name="KSO_WM_SLIDE_ITEM_CNT" val="6"/>
</p:tagLst>
</file>

<file path=ppt/tags/tag2286.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2287.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2288.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3_1"/>
  <p:tag name="KSO_WM_UNIT_ID" val="diagram20198936_5*l_h_i*1_3_1"/>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2289.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98936_5*l_h_i*1_3_2"/>
  <p:tag name="KSO_WM_TEMPLATE_CATEGORY" val="diagram"/>
  <p:tag name="KSO_WM_TEMPLATE_INDEX" val="20198936"/>
  <p:tag name="KSO_WM_UNIT_LAYERLEVEL" val="1_1_1"/>
  <p:tag name="KSO_WM_TAG_VERSION" val="1.0"/>
  <p:tag name="KSO_WM_BEAUTIFY_FLAG" val="#wm#"/>
  <p:tag name="KSO_WM_UNIT_FILL_FORE_SCHEMECOLOR_INDEX" val="7"/>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229.xml><?xml version="1.0" encoding="utf-8"?>
<p:tagLst xmlns:p="http://schemas.openxmlformats.org/presentationml/2006/main">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13"/>
  <p:tag name="KSO_WM_UNIT_TEXT_FILL_TYPE" val="1"/>
</p:tagLst>
</file>

<file path=ppt/tags/tag2290.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5_1"/>
  <p:tag name="KSO_WM_UNIT_ID" val="diagram20198936_5*l_h_i*1_5_1"/>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2291.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diagram20198936_5*l_h_i*1_5_2"/>
  <p:tag name="KSO_WM_TEMPLATE_CATEGORY" val="diagram"/>
  <p:tag name="KSO_WM_TEMPLATE_INDEX" val="20198936"/>
  <p:tag name="KSO_WM_UNIT_LAYERLEVEL" val="1_1_1"/>
  <p:tag name="KSO_WM_TAG_VERSION" val="1.0"/>
  <p:tag name="KSO_WM_BEAUTIFY_FLAG" val="#wm#"/>
  <p:tag name="KSO_WM_UNIT_FILL_FORE_SCHEMECOLOR_INDEX" val="9"/>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2292.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4_1"/>
  <p:tag name="KSO_WM_UNIT_ID" val="diagram20198936_5*l_h_i*1_4_1"/>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2293.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198936_5*l_h_i*1_4_2"/>
  <p:tag name="KSO_WM_TEMPLATE_CATEGORY" val="diagram"/>
  <p:tag name="KSO_WM_TEMPLATE_INDEX" val="20198936"/>
  <p:tag name="KSO_WM_UNIT_LAYERLEVEL" val="1_1_1"/>
  <p:tag name="KSO_WM_TAG_VERSION" val="1.0"/>
  <p:tag name="KSO_WM_BEAUTIFY_FLAG" val="#wm#"/>
  <p:tag name="KSO_WM_UNIT_FILL_FORE_SCHEMECOLOR_INDEX" val="8"/>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2294.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6_1"/>
  <p:tag name="KSO_WM_UNIT_ID" val="diagram20198936_5*l_h_i*1_6_1"/>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2295.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6_2"/>
  <p:tag name="KSO_WM_UNIT_ID" val="diagram20198936_5*l_h_i*1_6_2"/>
  <p:tag name="KSO_WM_TEMPLATE_CATEGORY" val="diagram"/>
  <p:tag name="KSO_WM_TEMPLATE_INDEX" val="20198936"/>
  <p:tag name="KSO_WM_UNIT_LAYERLEVEL" val="1_1_1"/>
  <p:tag name="KSO_WM_TAG_VERSION" val="1.0"/>
  <p:tag name="KSO_WM_BEAUTIFY_FLAG" val="#wm#"/>
  <p:tag name="KSO_WM_UNIT_FILL_FORE_SCHEMECOLOR_INDEX" val="10"/>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2296.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1_1"/>
  <p:tag name="KSO_WM_UNIT_ID" val="diagram20198936_5*l_h_i*1_1_1"/>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2297.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98936_5*l_h_i*1_1_2"/>
  <p:tag name="KSO_WM_TEMPLATE_CATEGORY" val="diagram"/>
  <p:tag name="KSO_WM_TEMPLATE_INDEX" val="20198936"/>
  <p:tag name="KSO_WM_UNIT_LAYERLEVEL" val="1_1_1"/>
  <p:tag name="KSO_WM_TAG_VERSION" val="1.0"/>
  <p:tag name="KSO_WM_BEAUTIFY_FLAG" val="#wm#"/>
  <p:tag name="KSO_WM_UNIT_FILL_FORE_SCHEMECOLOR_INDEX" val="6"/>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2298.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2_1"/>
  <p:tag name="KSO_WM_UNIT_ID" val="diagram20198936_5*l_h_i*1_2_1"/>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2299.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98936_5*l_h_i*1_2_2"/>
  <p:tag name="KSO_WM_TEMPLATE_CATEGORY" val="diagram"/>
  <p:tag name="KSO_WM_TEMPLATE_INDEX" val="20198936"/>
  <p:tag name="KSO_WM_UNIT_LAYERLEVEL" val="1_1_1"/>
  <p:tag name="KSO_WM_TAG_VERSION" val="1.0"/>
  <p:tag name="KSO_WM_BEAUTIFY_FLAG" val="#wm#"/>
  <p:tag name="KSO_WM_UNIT_FILL_FORE_SCHEMECOLOR_INDEX" val="5"/>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00.xml><?xml version="1.0" encoding="utf-8"?>
<p:tagLst xmlns:p="http://schemas.openxmlformats.org/presentationml/2006/main">
  <p:tag name="KSO_WM_UNIT_DIAGRAM_MODELTYPE" val="stripeEnum"/>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8936_5*l_h_f*1_1_1"/>
  <p:tag name="KSO_WM_TEMPLATE_CATEGORY" val="diagram"/>
  <p:tag name="KSO_WM_TEMPLATE_INDEX" val="20198936"/>
  <p:tag name="KSO_WM_UNIT_LAYERLEVEL" val="1_1_1"/>
  <p:tag name="KSO_WM_TAG_VERSION" val="1.0"/>
  <p:tag name="KSO_WM_BEAUTIFY_FLAG" val="#wm#"/>
  <p:tag name="KSO_WM_UNIT_PRESET_TEXT" val="好设计是有创意的"/>
  <p:tag name="KSO_WM_UNIT_USESOURCEFORMAT_APPLY" val="0"/>
  <p:tag name="KSO_WM_UNIT_TEXT_FILL_FORE_SCHEMECOLOR_INDEX_BRIGHTNESS" val="0.25"/>
  <p:tag name="KSO_WM_UNIT_TEXT_FILL_FORE_SCHEMECOLOR_INDEX" val="13"/>
  <p:tag name="KSO_WM_UNIT_TEXT_FILL_TYPE" val="1"/>
</p:tagLst>
</file>

<file path=ppt/tags/tag2301.xml><?xml version="1.0" encoding="utf-8"?>
<p:tagLst xmlns:p="http://schemas.openxmlformats.org/presentationml/2006/main">
  <p:tag name="KSO_WM_UNIT_DIAGRAM_MODELTYPE" val="stripeEnum"/>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98936_5*l_h_f*1_3_1"/>
  <p:tag name="KSO_WM_TEMPLATE_CATEGORY" val="diagram"/>
  <p:tag name="KSO_WM_TEMPLATE_INDEX" val="20198936"/>
  <p:tag name="KSO_WM_UNIT_LAYERLEVEL" val="1_1_1"/>
  <p:tag name="KSO_WM_TAG_VERSION" val="1.0"/>
  <p:tag name="KSO_WM_BEAUTIFY_FLAG" val="#wm#"/>
  <p:tag name="KSO_WM_UNIT_PRESET_TEXT" val="好设计让产品好用"/>
  <p:tag name="KSO_WM_UNIT_USESOURCEFORMAT_APPLY" val="0"/>
  <p:tag name="KSO_WM_UNIT_TEXT_FILL_FORE_SCHEMECOLOR_INDEX_BRIGHTNESS" val="0.25"/>
  <p:tag name="KSO_WM_UNIT_TEXT_FILL_FORE_SCHEMECOLOR_INDEX" val="13"/>
  <p:tag name="KSO_WM_UNIT_TEXT_FILL_TYPE" val="1"/>
</p:tagLst>
</file>

<file path=ppt/tags/tag2302.xml><?xml version="1.0" encoding="utf-8"?>
<p:tagLst xmlns:p="http://schemas.openxmlformats.org/presentationml/2006/main">
  <p:tag name="KSO_WM_UNIT_DIAGRAM_MODELTYPE" val="stripeEnum"/>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198936_5*l_h_f*1_5_1"/>
  <p:tag name="KSO_WM_TEMPLATE_CATEGORY" val="diagram"/>
  <p:tag name="KSO_WM_TEMPLATE_INDEX" val="20198936"/>
  <p:tag name="KSO_WM_UNIT_LAYERLEVEL" val="1_1_1"/>
  <p:tag name="KSO_WM_TAG_VERSION" val="1.0"/>
  <p:tag name="KSO_WM_BEAUTIFY_FLAG" val="#wm#"/>
  <p:tag name="KSO_WM_UNIT_PRESET_TEXT" val="好设计是美的"/>
  <p:tag name="KSO_WM_UNIT_USESOURCEFORMAT_APPLY" val="0"/>
  <p:tag name="KSO_WM_UNIT_TEXT_FILL_FORE_SCHEMECOLOR_INDEX_BRIGHTNESS" val="0.25"/>
  <p:tag name="KSO_WM_UNIT_TEXT_FILL_FORE_SCHEMECOLOR_INDEX" val="13"/>
  <p:tag name="KSO_WM_UNIT_TEXT_FILL_TYPE" val="1"/>
</p:tagLst>
</file>

<file path=ppt/tags/tag2303.xml><?xml version="1.0" encoding="utf-8"?>
<p:tagLst xmlns:p="http://schemas.openxmlformats.org/presentationml/2006/main">
  <p:tag name="KSO_WM_UNIT_DIAGRAM_MODELTYPE" val="stripeEnum"/>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8936_5*l_h_f*1_2_1"/>
  <p:tag name="KSO_WM_TEMPLATE_CATEGORY" val="diagram"/>
  <p:tag name="KSO_WM_TEMPLATE_INDEX" val="20198936"/>
  <p:tag name="KSO_WM_UNIT_LAYERLEVEL" val="1_1_1"/>
  <p:tag name="KSO_WM_TAG_VERSION" val="1.0"/>
  <p:tag name="KSO_WM_BEAUTIFY_FLAG" val="#wm#"/>
  <p:tag name="KSO_WM_UNIT_PRESET_TEXT" val="好设计是不唐突的"/>
  <p:tag name="KSO_WM_UNIT_USESOURCEFORMAT_APPLY" val="0"/>
  <p:tag name="KSO_WM_UNIT_TEXT_FILL_FORE_SCHEMECOLOR_INDEX_BRIGHTNESS" val="0.25"/>
  <p:tag name="KSO_WM_UNIT_TEXT_FILL_FORE_SCHEMECOLOR_INDEX" val="13"/>
  <p:tag name="KSO_WM_UNIT_TEXT_FILL_TYPE" val="1"/>
</p:tagLst>
</file>

<file path=ppt/tags/tag2304.xml><?xml version="1.0" encoding="utf-8"?>
<p:tagLst xmlns:p="http://schemas.openxmlformats.org/presentationml/2006/main">
  <p:tag name="KSO_WM_UNIT_DIAGRAM_MODELTYPE" val="stripeEnum"/>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98936_5*l_h_f*1_4_1"/>
  <p:tag name="KSO_WM_TEMPLATE_CATEGORY" val="diagram"/>
  <p:tag name="KSO_WM_TEMPLATE_INDEX" val="20198936"/>
  <p:tag name="KSO_WM_UNIT_LAYERLEVEL" val="1_1_1"/>
  <p:tag name="KSO_WM_TAG_VERSION" val="1.0"/>
  <p:tag name="KSO_WM_BEAUTIFY_FLAG" val="#wm#"/>
  <p:tag name="KSO_WM_UNIT_PRESET_TEXT" val="好设计是诚实的"/>
  <p:tag name="KSO_WM_UNIT_USESOURCEFORMAT_APPLY" val="0"/>
  <p:tag name="KSO_WM_UNIT_TEXT_FILL_FORE_SCHEMECOLOR_INDEX_BRIGHTNESS" val="0.25"/>
  <p:tag name="KSO_WM_UNIT_TEXT_FILL_FORE_SCHEMECOLOR_INDEX" val="13"/>
  <p:tag name="KSO_WM_UNIT_TEXT_FILL_TYPE" val="1"/>
</p:tagLst>
</file>

<file path=ppt/tags/tag2305.xml><?xml version="1.0" encoding="utf-8"?>
<p:tagLst xmlns:p="http://schemas.openxmlformats.org/presentationml/2006/main">
  <p:tag name="KSO_WM_UNIT_DIAGRAM_MODELTYPE" val="stripeEnum"/>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198936_5*l_h_f*1_6_1"/>
  <p:tag name="KSO_WM_TEMPLATE_CATEGORY" val="diagram"/>
  <p:tag name="KSO_WM_TEMPLATE_INDEX" val="20198936"/>
  <p:tag name="KSO_WM_UNIT_LAYERLEVEL" val="1_1_1"/>
  <p:tag name="KSO_WM_TAG_VERSION" val="1.0"/>
  <p:tag name="KSO_WM_BEAUTIFY_FLAG" val="#wm#"/>
  <p:tag name="KSO_WM_UNIT_PRESET_TEXT" val="好设计是不过时的"/>
  <p:tag name="KSO_WM_UNIT_USESOURCEFORMAT_APPLY" val="0"/>
  <p:tag name="KSO_WM_UNIT_TEXT_FILL_FORE_SCHEMECOLOR_INDEX_BRIGHTNESS" val="0.25"/>
  <p:tag name="KSO_WM_UNIT_TEXT_FILL_FORE_SCHEMECOLOR_INDEX" val="13"/>
  <p:tag name="KSO_WM_UNIT_TEXT_FILL_TYPE" val="1"/>
</p:tagLst>
</file>

<file path=ppt/tags/tag2306.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198936_5*l_h_i*1_1_3"/>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2307.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diagram20198936_5*l_h_i*1_5_3"/>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2308.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198936_5*l_h_i*1_2_3"/>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2309.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198936_5*l_h_i*1_4_3"/>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2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10.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6_3"/>
  <p:tag name="KSO_WM_UNIT_ID" val="diagram20198936_5*l_h_i*1_6_3"/>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2311.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198936_5*l_h_i*1_3_3"/>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2312.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2313.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314.xml><?xml version="1.0" encoding="utf-8"?>
<p:tagLst xmlns:p="http://schemas.openxmlformats.org/presentationml/2006/main">
  <p:tag name="KSO_WM_SLIDE_ITEM_CNT" val="6"/>
</p:tagLst>
</file>

<file path=ppt/tags/tag2315.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2316.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2317.xml><?xml version="1.0" encoding="utf-8"?>
<p:tagLst xmlns:p="http://schemas.openxmlformats.org/presentationml/2006/main">
  <p:tag name="KSO_WM_TAG_VERSION" val="1.0"/>
  <p:tag name="KSO_WM_BEAUTIFY_FLAG" val="#wm#"/>
  <p:tag name="KSO_WM_TEMPLATE_CATEGORY" val="diagram"/>
  <p:tag name="KSO_WM_TEMPLATE_INDEX" val="20170274"/>
  <p:tag name="KSO_WM_UNIT_TYPE" val="l_h_f"/>
  <p:tag name="KSO_WM_UNIT_INDEX" val="1_1_1"/>
  <p:tag name="KSO_WM_UNIT_LAYERLEVEL" val="1_1_1"/>
  <p:tag name="KSO_WM_UNIT_VALUE" val="18"/>
  <p:tag name="KSO_WM_UNIT_HIGHLIGHT" val="0"/>
  <p:tag name="KSO_WM_UNIT_COMPATIBLE" val="0"/>
  <p:tag name="KSO_WM_UNIT_CLEAR" val="0"/>
  <p:tag name="KSO_WM_UNIT_PRESET_TEXT_INDEX" val="3"/>
  <p:tag name="KSO_WM_UNIT_PRESET_TEXT_LEN" val="17"/>
  <p:tag name="KSO_WM_DIAGRAM_GROUP_CODE" val="l1-1"/>
  <p:tag name="KSO_WM_UNIT_ID" val="diagram20170274_1*l_h_f*1_1_1"/>
  <p:tag name="KSO_WM_UNIT_FILL_FORE_SCHEMECOLOR_INDEX" val="5"/>
  <p:tag name="KSO_WM_UNIT_FILL_TYPE" val="1"/>
  <p:tag name="KSO_WM_UNIT_SHADOW_SCHEMECOLOR_INDEX" val="16"/>
  <p:tag name="KSO_WM_UNIT_TEXT_FILL_FORE_SCHEMECOLOR_INDEX" val="14"/>
  <p:tag name="KSO_WM_UNIT_TEXT_FILL_TYPE" val="1"/>
  <p:tag name="KSO_WM_UNIT_USESOURCEFORMAT_APPLY" val="0"/>
</p:tagLst>
</file>

<file path=ppt/tags/tag2318.xml><?xml version="1.0" encoding="utf-8"?>
<p:tagLst xmlns:p="http://schemas.openxmlformats.org/presentationml/2006/main">
  <p:tag name="KSO_WM_TAG_VERSION" val="1.0"/>
  <p:tag name="KSO_WM_BEAUTIFY_FLAG" val="#wm#"/>
  <p:tag name="KSO_WM_TEMPLATE_CATEGORY" val="diagram"/>
  <p:tag name="KSO_WM_TEMPLATE_INDEX" val="20170274"/>
  <p:tag name="KSO_WM_UNIT_TYPE" val="l_h_i"/>
  <p:tag name="KSO_WM_UNIT_INDEX" val="1_1_1"/>
  <p:tag name="KSO_WM_UNIT_ID" val="diagram20170274_1*l_h_i*1_1_1"/>
  <p:tag name="KSO_WM_UNIT_LAYERLEVEL" val="1_1_1"/>
  <p:tag name="KSO_WM_DIAGRAM_GROUP_CODE" val="l1-1"/>
  <p:tag name="KSO_WM_UNIT_TEXT_FILL_FORE_SCHEMECOLOR_INDEX" val="13"/>
  <p:tag name="KSO_WM_UNIT_TEXT_FILL_TYPE" val="1"/>
  <p:tag name="KSO_WM_UNIT_USESOURCEFORMAT_APPLY" val="0"/>
</p:tagLst>
</file>

<file path=ppt/tags/tag2319.xml><?xml version="1.0" encoding="utf-8"?>
<p:tagLst xmlns:p="http://schemas.openxmlformats.org/presentationml/2006/main">
  <p:tag name="KSO_WM_TAG_VERSION" val="1.0"/>
  <p:tag name="KSO_WM_BEAUTIFY_FLAG" val="#wm#"/>
  <p:tag name="KSO_WM_TEMPLATE_CATEGORY" val="diagram"/>
  <p:tag name="KSO_WM_TEMPLATE_INDEX" val="20170274"/>
  <p:tag name="KSO_WM_UNIT_TYPE" val="l_h_f"/>
  <p:tag name="KSO_WM_UNIT_INDEX" val="1_2_1"/>
  <p:tag name="KSO_WM_UNIT_LAYERLEVEL" val="1_1_1"/>
  <p:tag name="KSO_WM_UNIT_VALUE" val="18"/>
  <p:tag name="KSO_WM_UNIT_HIGHLIGHT" val="0"/>
  <p:tag name="KSO_WM_UNIT_COMPATIBLE" val="0"/>
  <p:tag name="KSO_WM_UNIT_CLEAR" val="0"/>
  <p:tag name="KSO_WM_UNIT_PRESET_TEXT_INDEX" val="3"/>
  <p:tag name="KSO_WM_UNIT_PRESET_TEXT_LEN" val="17"/>
  <p:tag name="KSO_WM_DIAGRAM_GROUP_CODE" val="l1-1"/>
  <p:tag name="KSO_WM_UNIT_ID" val="diagram20170274_1*l_h_f*1_2_1"/>
  <p:tag name="KSO_WM_UNIT_FILL_FORE_SCHEMECOLOR_INDEX" val="5"/>
  <p:tag name="KSO_WM_UNIT_FILL_TYPE" val="1"/>
  <p:tag name="KSO_WM_UNIT_SHADOW_SCHEMECOLOR_INDEX" val="16"/>
  <p:tag name="KSO_WM_UNIT_TEXT_FILL_FORE_SCHEMECOLOR_INDEX" val="14"/>
  <p:tag name="KSO_WM_UNIT_TEXT_FILL_TYPE" val="1"/>
  <p:tag name="KSO_WM_UNIT_USESOURCEFORMAT_APPLY" val="0"/>
</p:tagLst>
</file>

<file path=ppt/tags/tag2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20.xml><?xml version="1.0" encoding="utf-8"?>
<p:tagLst xmlns:p="http://schemas.openxmlformats.org/presentationml/2006/main">
  <p:tag name="KSO_WM_TAG_VERSION" val="1.0"/>
  <p:tag name="KSO_WM_BEAUTIFY_FLAG" val="#wm#"/>
  <p:tag name="KSO_WM_TEMPLATE_CATEGORY" val="diagram"/>
  <p:tag name="KSO_WM_TEMPLATE_INDEX" val="20170274"/>
  <p:tag name="KSO_WM_UNIT_TYPE" val="l_h_i"/>
  <p:tag name="KSO_WM_UNIT_INDEX" val="1_2_1"/>
  <p:tag name="KSO_WM_UNIT_ID" val="diagram20170274_1*l_h_i*1_2_1"/>
  <p:tag name="KSO_WM_UNIT_LAYERLEVEL" val="1_1_1"/>
  <p:tag name="KSO_WM_DIAGRAM_GROUP_CODE" val="l1-1"/>
  <p:tag name="KSO_WM_UNIT_TEXT_FILL_FORE_SCHEMECOLOR_INDEX" val="13"/>
  <p:tag name="KSO_WM_UNIT_TEXT_FILL_TYPE" val="1"/>
  <p:tag name="KSO_WM_UNIT_USESOURCEFORMAT_APPLY" val="0"/>
</p:tagLst>
</file>

<file path=ppt/tags/tag2321.xml><?xml version="1.0" encoding="utf-8"?>
<p:tagLst xmlns:p="http://schemas.openxmlformats.org/presentationml/2006/main">
  <p:tag name="KSO_WM_TAG_VERSION" val="1.0"/>
  <p:tag name="KSO_WM_BEAUTIFY_FLAG" val="#wm#"/>
  <p:tag name="KSO_WM_UNIT_TYPE" val="i"/>
  <p:tag name="KSO_WM_UNIT_ID" val="diagram20170274_1*i*5"/>
  <p:tag name="KSO_WM_TEMPLATE_CATEGORY" val="diagram"/>
  <p:tag name="KSO_WM_TEMPLATE_INDEX" val="20170274"/>
  <p:tag name="KSO_WM_UNIT_INDEX" val="5"/>
</p:tagLst>
</file>

<file path=ppt/tags/tag2322.xml><?xml version="1.0" encoding="utf-8"?>
<p:tagLst xmlns:p="http://schemas.openxmlformats.org/presentationml/2006/main">
  <p:tag name="KSO_WM_TAG_VERSION" val="1.0"/>
  <p:tag name="KSO_WM_BEAUTIFY_FLAG" val="#wm#"/>
  <p:tag name="KSO_WM_TEMPLATE_CATEGORY" val="diagram"/>
  <p:tag name="KSO_WM_TEMPLATE_INDEX" val="20170274"/>
  <p:tag name="KSO_WM_UNIT_TYPE" val="l_h_i"/>
  <p:tag name="KSO_WM_UNIT_INDEX" val="1_1_2"/>
  <p:tag name="KSO_WM_UNIT_ID" val="diagram20170274_1*l_h_i*1_1_2"/>
  <p:tag name="KSO_WM_UNIT_LAYERLEVEL" val="1_1_1"/>
  <p:tag name="KSO_WM_DIAGRAM_GROUP_CODE" val="l1-1"/>
  <p:tag name="KSO_WM_UNIT_FILL_FORE_SCHEMECOLOR_INDEX" val="16"/>
  <p:tag name="KSO_WM_UNIT_FILL_TYPE" val="1"/>
  <p:tag name="KSO_WM_UNIT_TEXT_FILL_FORE_SCHEMECOLOR_INDEX" val="13"/>
  <p:tag name="KSO_WM_UNIT_TEXT_FILL_TYPE" val="1"/>
  <p:tag name="KSO_WM_UNIT_USESOURCEFORMAT_APPLY" val="0"/>
</p:tagLst>
</file>

<file path=ppt/tags/tag2323.xml><?xml version="1.0" encoding="utf-8"?>
<p:tagLst xmlns:p="http://schemas.openxmlformats.org/presentationml/2006/main">
  <p:tag name="KSO_WM_TAG_VERSION" val="1.0"/>
  <p:tag name="KSO_WM_BEAUTIFY_FLAG" val="#wm#"/>
  <p:tag name="KSO_WM_TEMPLATE_CATEGORY" val="diagram"/>
  <p:tag name="KSO_WM_TEMPLATE_INDEX" val="20170274"/>
  <p:tag name="KSO_WM_UNIT_TYPE" val="l_h_i"/>
  <p:tag name="KSO_WM_UNIT_INDEX" val="1_1_3"/>
  <p:tag name="KSO_WM_UNIT_ID" val="diagram20170274_1*l_h_i*1_1_3"/>
  <p:tag name="KSO_WM_UNIT_LAYERLEVEL" val="1_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2324.xml><?xml version="1.0" encoding="utf-8"?>
<p:tagLst xmlns:p="http://schemas.openxmlformats.org/presentationml/2006/main">
  <p:tag name="KSO_WM_TAG_VERSION" val="1.0"/>
  <p:tag name="KSO_WM_BEAUTIFY_FLAG" val="#wm#"/>
  <p:tag name="KSO_WM_UNIT_TYPE" val="i"/>
  <p:tag name="KSO_WM_UNIT_ID" val="diagram20170274_1*i*10"/>
  <p:tag name="KSO_WM_TEMPLATE_CATEGORY" val="diagram"/>
  <p:tag name="KSO_WM_TEMPLATE_INDEX" val="20170274"/>
  <p:tag name="KSO_WM_UNIT_INDEX" val="10"/>
</p:tagLst>
</file>

<file path=ppt/tags/tag2325.xml><?xml version="1.0" encoding="utf-8"?>
<p:tagLst xmlns:p="http://schemas.openxmlformats.org/presentationml/2006/main">
  <p:tag name="KSO_WM_TAG_VERSION" val="1.0"/>
  <p:tag name="KSO_WM_BEAUTIFY_FLAG" val="#wm#"/>
  <p:tag name="KSO_WM_TEMPLATE_CATEGORY" val="diagram"/>
  <p:tag name="KSO_WM_TEMPLATE_INDEX" val="20170274"/>
  <p:tag name="KSO_WM_UNIT_TYPE" val="l_h_i"/>
  <p:tag name="KSO_WM_UNIT_INDEX" val="1_2_2"/>
  <p:tag name="KSO_WM_UNIT_ID" val="diagram20170274_1*l_h_i*1_2_2"/>
  <p:tag name="KSO_WM_UNIT_LAYERLEVEL" val="1_1_1"/>
  <p:tag name="KSO_WM_DIAGRAM_GROUP_CODE" val="l1-1"/>
  <p:tag name="KSO_WM_UNIT_FILL_FORE_SCHEMECOLOR_INDEX" val="16"/>
  <p:tag name="KSO_WM_UNIT_FILL_TYPE" val="1"/>
  <p:tag name="KSO_WM_UNIT_TEXT_FILL_FORE_SCHEMECOLOR_INDEX" val="13"/>
  <p:tag name="KSO_WM_UNIT_TEXT_FILL_TYPE" val="1"/>
  <p:tag name="KSO_WM_UNIT_USESOURCEFORMAT_APPLY" val="0"/>
</p:tagLst>
</file>

<file path=ppt/tags/tag2326.xml><?xml version="1.0" encoding="utf-8"?>
<p:tagLst xmlns:p="http://schemas.openxmlformats.org/presentationml/2006/main">
  <p:tag name="KSO_WM_TAG_VERSION" val="1.0"/>
  <p:tag name="KSO_WM_BEAUTIFY_FLAG" val="#wm#"/>
  <p:tag name="KSO_WM_TEMPLATE_CATEGORY" val="diagram"/>
  <p:tag name="KSO_WM_TEMPLATE_INDEX" val="20170274"/>
  <p:tag name="KSO_WM_UNIT_TYPE" val="l_h_i"/>
  <p:tag name="KSO_WM_UNIT_INDEX" val="1_2_3"/>
  <p:tag name="KSO_WM_UNIT_ID" val="diagram20170274_1*l_h_i*1_2_3"/>
  <p:tag name="KSO_WM_UNIT_LAYERLEVEL" val="1_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23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28.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23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30.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23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40.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2341.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23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49.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235.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23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58.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2359.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60.xml><?xml version="1.0" encoding="utf-8"?>
<p:tagLst xmlns:p="http://schemas.openxmlformats.org/presentationml/2006/main">
  <p:tag name="KSO_WM_SLIDE_ITEM_CNT" val="2"/>
</p:tagLst>
</file>

<file path=ppt/tags/tag2361.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2362.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2363.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1_1"/>
  <p:tag name="KSO_WM_UNIT_ID" val="diagram20198875_3*l_h_i*1_1_1"/>
  <p:tag name="KSO_WM_TEMPLATE_CATEGORY" val="diagram"/>
  <p:tag name="KSO_WM_TEMPLATE_INDEX" val="20198875"/>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0"/>
</p:tagLst>
</file>

<file path=ppt/tags/tag2364.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2_1"/>
  <p:tag name="KSO_WM_UNIT_ID" val="diagram20198875_3*l_h_i*1_2_1"/>
  <p:tag name="KSO_WM_TEMPLATE_CATEGORY" val="diagram"/>
  <p:tag name="KSO_WM_TEMPLATE_INDEX" val="20198875"/>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0"/>
</p:tagLst>
</file>

<file path=ppt/tags/tag2365.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98875_3*l_h_i*1_1_2"/>
  <p:tag name="KSO_WM_TEMPLATE_CATEGORY" val="diagram"/>
  <p:tag name="KSO_WM_TEMPLATE_INDEX" val="20198875"/>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0"/>
</p:tagLst>
</file>

<file path=ppt/tags/tag2366.xml><?xml version="1.0" encoding="utf-8"?>
<p:tagLst xmlns:p="http://schemas.openxmlformats.org/presentationml/2006/main">
  <p:tag name="KSO_WM_UNIT_DIAGRAM_MODELTYPE" val="stripeEnum"/>
  <p:tag name="KSO_WM_UNIT_PRESET_TEXT" val="添加小标题"/>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8875_3*l_h_f*1_1_1"/>
  <p:tag name="KSO_WM_TEMPLATE_CATEGORY" val="diagram"/>
  <p:tag name="KSO_WM_TEMPLATE_INDEX" val="20198875"/>
  <p:tag name="KSO_WM_UNIT_LAYERLEVEL" val="1_1_1"/>
  <p:tag name="KSO_WM_TAG_VERSION" val="1.0"/>
  <p:tag name="KSO_WM_BEAUTIFY_FLAG" val="#wm#"/>
  <p:tag name="KSO_WM_UNIT_TEXT_FILL_FORE_SCHEMECOLOR_INDEX" val="14"/>
  <p:tag name="KSO_WM_UNIT_TEXT_FILL_TYPE" val="1"/>
  <p:tag name="KSO_WM_UNIT_USESOURCEFORMAT_APPLY" val="0"/>
</p:tagLst>
</file>

<file path=ppt/tags/tag2367.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98875_3*l_h_i*1_2_2"/>
  <p:tag name="KSO_WM_TEMPLATE_CATEGORY" val="diagram"/>
  <p:tag name="KSO_WM_TEMPLATE_INDEX" val="20198875"/>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0"/>
</p:tagLst>
</file>

<file path=ppt/tags/tag2368.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198875_3*l_h_i*1_1_3"/>
  <p:tag name="KSO_WM_TEMPLATE_CATEGORY" val="diagram"/>
  <p:tag name="KSO_WM_TEMPLATE_INDEX" val="20198875"/>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0"/>
</p:tagLst>
</file>

<file path=ppt/tags/tag2369.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198875_3*l_h_i*1_2_3"/>
  <p:tag name="KSO_WM_TEMPLATE_CATEGORY" val="diagram"/>
  <p:tag name="KSO_WM_TEMPLATE_INDEX" val="20198875"/>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0"/>
</p:tagLst>
</file>

<file path=ppt/tags/tag2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70.xml><?xml version="1.0" encoding="utf-8"?>
<p:tagLst xmlns:p="http://schemas.openxmlformats.org/presentationml/2006/main">
  <p:tag name="KSO_WM_UNIT_DIAGRAM_MODELTYPE" val="stripeEnum"/>
  <p:tag name="KSO_WM_UNIT_PRESET_TEXT" val="添加小标题"/>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8875_3*l_h_f*1_2_1"/>
  <p:tag name="KSO_WM_TEMPLATE_CATEGORY" val="diagram"/>
  <p:tag name="KSO_WM_TEMPLATE_INDEX" val="20198875"/>
  <p:tag name="KSO_WM_UNIT_LAYERLEVEL" val="1_1_1"/>
  <p:tag name="KSO_WM_TAG_VERSION" val="1.0"/>
  <p:tag name="KSO_WM_BEAUTIFY_FLAG" val="#wm#"/>
  <p:tag name="KSO_WM_UNIT_TEXT_FILL_FORE_SCHEMECOLOR_INDEX" val="14"/>
  <p:tag name="KSO_WM_UNIT_TEXT_FILL_TYPE" val="1"/>
  <p:tag name="KSO_WM_UNIT_USESOURCEFORMAT_APPLY" val="0"/>
</p:tagLst>
</file>

<file path=ppt/tags/tag2371.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3_1"/>
  <p:tag name="KSO_WM_UNIT_ID" val="diagram20198875_3*l_h_i*1_3_1"/>
  <p:tag name="KSO_WM_TEMPLATE_CATEGORY" val="diagram"/>
  <p:tag name="KSO_WM_TEMPLATE_INDEX" val="20198875"/>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0"/>
</p:tagLst>
</file>

<file path=ppt/tags/tag2372.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4_1"/>
  <p:tag name="KSO_WM_UNIT_ID" val="diagram20198875_3*l_h_i*1_4_1"/>
  <p:tag name="KSO_WM_TEMPLATE_CATEGORY" val="diagram"/>
  <p:tag name="KSO_WM_TEMPLATE_INDEX" val="20198875"/>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 name="KSO_WM_UNIT_USESOURCEFORMAT_APPLY" val="0"/>
</p:tagLst>
</file>

<file path=ppt/tags/tag2373.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98875_3*l_h_i*1_3_2"/>
  <p:tag name="KSO_WM_TEMPLATE_CATEGORY" val="diagram"/>
  <p:tag name="KSO_WM_TEMPLATE_INDEX" val="20198875"/>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0"/>
</p:tagLst>
</file>

<file path=ppt/tags/tag2374.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198875_3*l_h_i*1_4_2"/>
  <p:tag name="KSO_WM_TEMPLATE_CATEGORY" val="diagram"/>
  <p:tag name="KSO_WM_TEMPLATE_INDEX" val="20198875"/>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0"/>
</p:tagLst>
</file>

<file path=ppt/tags/tag2375.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198875_3*l_h_i*1_3_3"/>
  <p:tag name="KSO_WM_TEMPLATE_CATEGORY" val="diagram"/>
  <p:tag name="KSO_WM_TEMPLATE_INDEX" val="20198875"/>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 name="KSO_WM_UNIT_USESOURCEFORMAT_APPLY" val="0"/>
</p:tagLst>
</file>

<file path=ppt/tags/tag2376.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198875_3*l_h_i*1_4_3"/>
  <p:tag name="KSO_WM_TEMPLATE_CATEGORY" val="diagram"/>
  <p:tag name="KSO_WM_TEMPLATE_INDEX" val="20198875"/>
  <p:tag name="KSO_WM_UNIT_LAYERLEVEL" val="1_1_1"/>
  <p:tag name="KSO_WM_TAG_VERSION" val="1.0"/>
  <p:tag name="KSO_WM_BEAUTIFY_FLAG" val="#wm#"/>
  <p:tag name="KSO_WM_UNIT_FILL_FORE_SCHEMECOLOR_INDEX" val="8"/>
  <p:tag name="KSO_WM_UNIT_FILL_TYPE" val="1"/>
  <p:tag name="KSO_WM_UNIT_TEXT_FILL_FORE_SCHEMECOLOR_INDEX" val="13"/>
  <p:tag name="KSO_WM_UNIT_TEXT_FILL_TYPE" val="1"/>
  <p:tag name="KSO_WM_UNIT_USESOURCEFORMAT_APPLY" val="0"/>
</p:tagLst>
</file>

<file path=ppt/tags/tag2377.xml><?xml version="1.0" encoding="utf-8"?>
<p:tagLst xmlns:p="http://schemas.openxmlformats.org/presentationml/2006/main">
  <p:tag name="KSO_WM_UNIT_DIAGRAM_MODELTYPE" val="stripeEnum"/>
  <p:tag name="KSO_WM_UNIT_PRESET_TEXT" val="添加小标题"/>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98875_3*l_h_f*1_3_1"/>
  <p:tag name="KSO_WM_TEMPLATE_CATEGORY" val="diagram"/>
  <p:tag name="KSO_WM_TEMPLATE_INDEX" val="20198875"/>
  <p:tag name="KSO_WM_UNIT_LAYERLEVEL" val="1_1_1"/>
  <p:tag name="KSO_WM_TAG_VERSION" val="1.0"/>
  <p:tag name="KSO_WM_BEAUTIFY_FLAG" val="#wm#"/>
  <p:tag name="KSO_WM_UNIT_TEXT_FILL_FORE_SCHEMECOLOR_INDEX" val="14"/>
  <p:tag name="KSO_WM_UNIT_TEXT_FILL_TYPE" val="1"/>
  <p:tag name="KSO_WM_UNIT_USESOURCEFORMAT_APPLY" val="0"/>
</p:tagLst>
</file>

<file path=ppt/tags/tag2378.xml><?xml version="1.0" encoding="utf-8"?>
<p:tagLst xmlns:p="http://schemas.openxmlformats.org/presentationml/2006/main">
  <p:tag name="KSO_WM_UNIT_DIAGRAM_MODELTYPE" val="stripeEnum"/>
  <p:tag name="KSO_WM_UNIT_PRESET_TEXT" val="添加小标题"/>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98875_3*l_h_f*1_4_1"/>
  <p:tag name="KSO_WM_TEMPLATE_CATEGORY" val="diagram"/>
  <p:tag name="KSO_WM_TEMPLATE_INDEX" val="20198875"/>
  <p:tag name="KSO_WM_UNIT_LAYERLEVEL" val="1_1_1"/>
  <p:tag name="KSO_WM_TAG_VERSION" val="1.0"/>
  <p:tag name="KSO_WM_BEAUTIFY_FLAG" val="#wm#"/>
  <p:tag name="KSO_WM_UNIT_TEXT_FILL_FORE_SCHEMECOLOR_INDEX" val="14"/>
  <p:tag name="KSO_WM_UNIT_TEXT_FILL_TYPE" val="1"/>
  <p:tag name="KSO_WM_UNIT_USESOURCEFORMAT_APPLY" val="0"/>
</p:tagLst>
</file>

<file path=ppt/tags/tag23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88.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23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9.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23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93.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23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13"/>
  <p:tag name="KSO_WM_UNIT_TEXT_FILL_TYPE" val="1"/>
</p:tagLst>
</file>

<file path=ppt/tags/tag24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1.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24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3.xml><?xml version="1.0" encoding="utf-8"?>
<p:tagLst xmlns:p="http://schemas.openxmlformats.org/presentationml/2006/main">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13"/>
  <p:tag name="KSO_WM_UNIT_TEXT_FILL_TYPE" val="1"/>
</p:tagLst>
</file>

<file path=ppt/tags/tag24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4.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24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6.xml><?xml version="1.0" encoding="utf-8"?>
<p:tagLst xmlns:p="http://schemas.openxmlformats.org/presentationml/2006/main">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13"/>
  <p:tag name="KSO_WM_UNIT_TEXT_FILL_TYPE" val="1"/>
</p:tagLst>
</file>

<file path=ppt/tags/tag24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7.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24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8.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24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9.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24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UNIT_FILL_FORE_SCHEMECOLOR_INDEX_BRIGHTNESS" val="0"/>
  <p:tag name="KSO_WM_UNIT_FILL_FORE_SCHEMECOLOR_INDEX" val="7"/>
  <p:tag name="KSO_WM_UNIT_FILL_TYPE" val="1"/>
  <p:tag name="KSO_WM_UNIT_LINE_FORE_SCHEMECOLOR_INDEX_BRIGHTNESS" val="0"/>
  <p:tag name="KSO_WM_UNIT_LINE_FORE_SCHEMECOLOR_INDEX" val="8"/>
  <p:tag name="KSO_WM_UNIT_LINE_FILL_TYPE" val="2"/>
  <p:tag name="KSO_WM_UNIT_TEXT_FILL_FORE_SCHEMECOLOR_INDEX_BRIGHTNESS" val="0"/>
  <p:tag name="KSO_WM_UNIT_TEXT_FILL_FORE_SCHEMECOLOR_INDEX" val="13"/>
  <p:tag name="KSO_WM_UNIT_TEXT_FILL_TYPE" val="1"/>
</p:tagLst>
</file>

<file path=ppt/tags/tag25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1.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25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3.xml><?xml version="1.0" encoding="utf-8"?>
<p:tagLst xmlns:p="http://schemas.openxmlformats.org/presentationml/2006/main">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13"/>
  <p:tag name="KSO_WM_UNIT_TEXT_FILL_TYPE" val="1"/>
</p:tagLst>
</file>

<file path=ppt/tags/tag25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4.xml><?xml version="1.0" encoding="utf-8"?>
<p:tagLst xmlns:p="http://schemas.openxmlformats.org/presentationml/2006/main">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13"/>
  <p:tag name="KSO_WM_UNIT_TEXT_FILL_TYPE" val="1"/>
</p:tagLst>
</file>

<file path=ppt/tags/tag25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5.xml><?xml version="1.0" encoding="utf-8"?>
<p:tagLst xmlns:p="http://schemas.openxmlformats.org/presentationml/2006/main">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13"/>
  <p:tag name="KSO_WM_UNIT_TEXT_FILL_TYPE" val="1"/>
</p:tagLst>
</file>

<file path=ppt/tags/tag25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6.xml><?xml version="1.0" encoding="utf-8"?>
<p:tagLst xmlns:p="http://schemas.openxmlformats.org/presentationml/2006/main">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13"/>
  <p:tag name="KSO_WM_UNIT_TEXT_FILL_TYPE" val="1"/>
</p:tagLst>
</file>

<file path=ppt/tags/tag25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7.xml><?xml version="1.0" encoding="utf-8"?>
<p:tagLst xmlns:p="http://schemas.openxmlformats.org/presentationml/2006/main">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13"/>
  <p:tag name="KSO_WM_UNIT_TEXT_FILL_TYPE" val="1"/>
</p:tagLst>
</file>

<file path=ppt/tags/tag25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8.xml><?xml version="1.0" encoding="utf-8"?>
<p:tagLst xmlns:p="http://schemas.openxmlformats.org/presentationml/2006/main">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13"/>
  <p:tag name="KSO_WM_UNIT_TEXT_FILL_TYPE" val="1"/>
</p:tagLst>
</file>

<file path=ppt/tags/tag25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9.xml><?xml version="1.0" encoding="utf-8"?>
<p:tagLst xmlns:p="http://schemas.openxmlformats.org/presentationml/2006/main">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13"/>
  <p:tag name="KSO_WM_UNIT_TEXT_FILL_TYPE" val="1"/>
</p:tagLst>
</file>

<file path=ppt/tags/tag25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91.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2592.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2593.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594.xml><?xml version="1.0" encoding="utf-8"?>
<p:tagLst xmlns:p="http://schemas.openxmlformats.org/presentationml/2006/main">
  <p:tag name="KSO_WM_SLIDE_ITEM_CNT" val="4"/>
</p:tagLst>
</file>

<file path=ppt/tags/tag2595.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2596.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3_1"/>
  <p:tag name="KSO_WM_UNIT_ID" val="diagram20198936_5*l_h_i*1_3_1"/>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2597.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98936_5*l_h_i*1_3_2"/>
  <p:tag name="KSO_WM_TEMPLATE_CATEGORY" val="diagram"/>
  <p:tag name="KSO_WM_TEMPLATE_INDEX" val="20198936"/>
  <p:tag name="KSO_WM_UNIT_LAYERLEVEL" val="1_1_1"/>
  <p:tag name="KSO_WM_TAG_VERSION" val="1.0"/>
  <p:tag name="KSO_WM_BEAUTIFY_FLAG" val="#wm#"/>
  <p:tag name="KSO_WM_UNIT_FILL_FORE_SCHEMECOLOR_INDEX" val="7"/>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2598.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5_1"/>
  <p:tag name="KSO_WM_UNIT_ID" val="diagram20198936_5*l_h_i*1_5_1"/>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2599.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diagram20198936_5*l_h_i*1_5_2"/>
  <p:tag name="KSO_WM_TEMPLATE_CATEGORY" val="diagram"/>
  <p:tag name="KSO_WM_TEMPLATE_INDEX" val="20198936"/>
  <p:tag name="KSO_WM_UNIT_LAYERLEVEL" val="1_1_1"/>
  <p:tag name="KSO_WM_TAG_VERSION" val="1.0"/>
  <p:tag name="KSO_WM_BEAUTIFY_FLAG" val="#wm#"/>
  <p:tag name="KSO_WM_UNIT_FILL_FORE_SCHEMECOLOR_INDEX" val="9"/>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600.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4_1"/>
  <p:tag name="KSO_WM_UNIT_ID" val="diagram20198936_5*l_h_i*1_4_1"/>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2601.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198936_5*l_h_i*1_4_2"/>
  <p:tag name="KSO_WM_TEMPLATE_CATEGORY" val="diagram"/>
  <p:tag name="KSO_WM_TEMPLATE_INDEX" val="20198936"/>
  <p:tag name="KSO_WM_UNIT_LAYERLEVEL" val="1_1_1"/>
  <p:tag name="KSO_WM_TAG_VERSION" val="1.0"/>
  <p:tag name="KSO_WM_BEAUTIFY_FLAG" val="#wm#"/>
  <p:tag name="KSO_WM_UNIT_FILL_FORE_SCHEMECOLOR_INDEX" val="8"/>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2602.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6_1"/>
  <p:tag name="KSO_WM_UNIT_ID" val="diagram20198936_5*l_h_i*1_6_1"/>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2603.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6_2"/>
  <p:tag name="KSO_WM_UNIT_ID" val="diagram20198936_5*l_h_i*1_6_2"/>
  <p:tag name="KSO_WM_TEMPLATE_CATEGORY" val="diagram"/>
  <p:tag name="KSO_WM_TEMPLATE_INDEX" val="20198936"/>
  <p:tag name="KSO_WM_UNIT_LAYERLEVEL" val="1_1_1"/>
  <p:tag name="KSO_WM_TAG_VERSION" val="1.0"/>
  <p:tag name="KSO_WM_BEAUTIFY_FLAG" val="#wm#"/>
  <p:tag name="KSO_WM_UNIT_FILL_FORE_SCHEMECOLOR_INDEX" val="10"/>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2604.xml><?xml version="1.0" encoding="utf-8"?>
<p:tagLst xmlns:p="http://schemas.openxmlformats.org/presentationml/2006/main">
  <p:tag name="KSO_WM_UNIT_DIAGRAM_MODELTYPE" val="stripeEnum"/>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98936_5*l_h_f*1_3_1"/>
  <p:tag name="KSO_WM_TEMPLATE_CATEGORY" val="diagram"/>
  <p:tag name="KSO_WM_TEMPLATE_INDEX" val="20198936"/>
  <p:tag name="KSO_WM_UNIT_LAYERLEVEL" val="1_1_1"/>
  <p:tag name="KSO_WM_TAG_VERSION" val="1.0"/>
  <p:tag name="KSO_WM_BEAUTIFY_FLAG" val="#wm#"/>
  <p:tag name="KSO_WM_UNIT_PRESET_TEXT" val="好设计让产品好用"/>
  <p:tag name="KSO_WM_UNIT_USESOURCEFORMAT_APPLY" val="0"/>
  <p:tag name="KSO_WM_UNIT_TEXT_FILL_FORE_SCHEMECOLOR_INDEX_BRIGHTNESS" val="0.25"/>
  <p:tag name="KSO_WM_UNIT_TEXT_FILL_FORE_SCHEMECOLOR_INDEX" val="13"/>
  <p:tag name="KSO_WM_UNIT_TEXT_FILL_TYPE" val="1"/>
</p:tagLst>
</file>

<file path=ppt/tags/tag2605.xml><?xml version="1.0" encoding="utf-8"?>
<p:tagLst xmlns:p="http://schemas.openxmlformats.org/presentationml/2006/main">
  <p:tag name="KSO_WM_UNIT_DIAGRAM_MODELTYPE" val="stripeEnum"/>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198936_5*l_h_f*1_5_1"/>
  <p:tag name="KSO_WM_TEMPLATE_CATEGORY" val="diagram"/>
  <p:tag name="KSO_WM_TEMPLATE_INDEX" val="20198936"/>
  <p:tag name="KSO_WM_UNIT_LAYERLEVEL" val="1_1_1"/>
  <p:tag name="KSO_WM_TAG_VERSION" val="1.0"/>
  <p:tag name="KSO_WM_BEAUTIFY_FLAG" val="#wm#"/>
  <p:tag name="KSO_WM_UNIT_PRESET_TEXT" val="好设计是美的"/>
  <p:tag name="KSO_WM_UNIT_USESOURCEFORMAT_APPLY" val="0"/>
  <p:tag name="KSO_WM_UNIT_TEXT_FILL_FORE_SCHEMECOLOR_INDEX_BRIGHTNESS" val="0.25"/>
  <p:tag name="KSO_WM_UNIT_TEXT_FILL_FORE_SCHEMECOLOR_INDEX" val="13"/>
  <p:tag name="KSO_WM_UNIT_TEXT_FILL_TYPE" val="1"/>
</p:tagLst>
</file>

<file path=ppt/tags/tag2606.xml><?xml version="1.0" encoding="utf-8"?>
<p:tagLst xmlns:p="http://schemas.openxmlformats.org/presentationml/2006/main">
  <p:tag name="KSO_WM_UNIT_DIAGRAM_MODELTYPE" val="stripeEnum"/>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98936_5*l_h_f*1_4_1"/>
  <p:tag name="KSO_WM_TEMPLATE_CATEGORY" val="diagram"/>
  <p:tag name="KSO_WM_TEMPLATE_INDEX" val="20198936"/>
  <p:tag name="KSO_WM_UNIT_LAYERLEVEL" val="1_1_1"/>
  <p:tag name="KSO_WM_TAG_VERSION" val="1.0"/>
  <p:tag name="KSO_WM_BEAUTIFY_FLAG" val="#wm#"/>
  <p:tag name="KSO_WM_UNIT_PRESET_TEXT" val="好设计是诚实的"/>
  <p:tag name="KSO_WM_UNIT_USESOURCEFORMAT_APPLY" val="0"/>
  <p:tag name="KSO_WM_UNIT_TEXT_FILL_FORE_SCHEMECOLOR_INDEX_BRIGHTNESS" val="0.25"/>
  <p:tag name="KSO_WM_UNIT_TEXT_FILL_FORE_SCHEMECOLOR_INDEX" val="13"/>
  <p:tag name="KSO_WM_UNIT_TEXT_FILL_TYPE" val="1"/>
</p:tagLst>
</file>

<file path=ppt/tags/tag2607.xml><?xml version="1.0" encoding="utf-8"?>
<p:tagLst xmlns:p="http://schemas.openxmlformats.org/presentationml/2006/main">
  <p:tag name="KSO_WM_UNIT_DIAGRAM_MODELTYPE" val="stripeEnum"/>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198936_5*l_h_f*1_6_1"/>
  <p:tag name="KSO_WM_TEMPLATE_CATEGORY" val="diagram"/>
  <p:tag name="KSO_WM_TEMPLATE_INDEX" val="20198936"/>
  <p:tag name="KSO_WM_UNIT_LAYERLEVEL" val="1_1_1"/>
  <p:tag name="KSO_WM_TAG_VERSION" val="1.0"/>
  <p:tag name="KSO_WM_BEAUTIFY_FLAG" val="#wm#"/>
  <p:tag name="KSO_WM_UNIT_PRESET_TEXT" val="好设计是不过时的"/>
  <p:tag name="KSO_WM_UNIT_USESOURCEFORMAT_APPLY" val="0"/>
  <p:tag name="KSO_WM_UNIT_TEXT_FILL_FORE_SCHEMECOLOR_INDEX_BRIGHTNESS" val="0.25"/>
  <p:tag name="KSO_WM_UNIT_TEXT_FILL_FORE_SCHEMECOLOR_INDEX" val="13"/>
  <p:tag name="KSO_WM_UNIT_TEXT_FILL_TYPE" val="1"/>
</p:tagLst>
</file>

<file path=ppt/tags/tag2608.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diagram20198936_5*l_h_i*1_5_3"/>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2609.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1_1"/>
  <p:tag name="KSO_WM_UNIT_ID" val="diagram20198936_5*l_h_i*1_1_1"/>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26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610.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98936_5*l_h_i*1_1_2"/>
  <p:tag name="KSO_WM_TEMPLATE_CATEGORY" val="diagram"/>
  <p:tag name="KSO_WM_TEMPLATE_INDEX" val="20198936"/>
  <p:tag name="KSO_WM_UNIT_LAYERLEVEL" val="1_1_1"/>
  <p:tag name="KSO_WM_TAG_VERSION" val="1.0"/>
  <p:tag name="KSO_WM_BEAUTIFY_FLAG" val="#wm#"/>
  <p:tag name="KSO_WM_UNIT_FILL_FORE_SCHEMECOLOR_INDEX" val="6"/>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2611.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2_1"/>
  <p:tag name="KSO_WM_UNIT_ID" val="diagram20198936_5*l_h_i*1_2_1"/>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2612.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98936_5*l_h_i*1_2_2"/>
  <p:tag name="KSO_WM_TEMPLATE_CATEGORY" val="diagram"/>
  <p:tag name="KSO_WM_TEMPLATE_INDEX" val="20198936"/>
  <p:tag name="KSO_WM_UNIT_LAYERLEVEL" val="1_1_1"/>
  <p:tag name="KSO_WM_TAG_VERSION" val="1.0"/>
  <p:tag name="KSO_WM_BEAUTIFY_FLAG" val="#wm#"/>
  <p:tag name="KSO_WM_UNIT_FILL_FORE_SCHEMECOLOR_INDEX" val="5"/>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2613.xml><?xml version="1.0" encoding="utf-8"?>
<p:tagLst xmlns:p="http://schemas.openxmlformats.org/presentationml/2006/main">
  <p:tag name="KSO_WM_UNIT_DIAGRAM_MODELTYPE" val="stripeEnum"/>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8936_5*l_h_f*1_1_1"/>
  <p:tag name="KSO_WM_TEMPLATE_CATEGORY" val="diagram"/>
  <p:tag name="KSO_WM_TEMPLATE_INDEX" val="20198936"/>
  <p:tag name="KSO_WM_UNIT_LAYERLEVEL" val="1_1_1"/>
  <p:tag name="KSO_WM_TAG_VERSION" val="1.0"/>
  <p:tag name="KSO_WM_BEAUTIFY_FLAG" val="#wm#"/>
  <p:tag name="KSO_WM_UNIT_PRESET_TEXT" val="好设计是有创意的"/>
  <p:tag name="KSO_WM_UNIT_USESOURCEFORMAT_APPLY" val="0"/>
  <p:tag name="KSO_WM_UNIT_TEXT_FILL_FORE_SCHEMECOLOR_INDEX_BRIGHTNESS" val="0.25"/>
  <p:tag name="KSO_WM_UNIT_TEXT_FILL_FORE_SCHEMECOLOR_INDEX" val="13"/>
  <p:tag name="KSO_WM_UNIT_TEXT_FILL_TYPE" val="1"/>
</p:tagLst>
</file>

<file path=ppt/tags/tag2614.xml><?xml version="1.0" encoding="utf-8"?>
<p:tagLst xmlns:p="http://schemas.openxmlformats.org/presentationml/2006/main">
  <p:tag name="KSO_WM_UNIT_DIAGRAM_MODELTYPE" val="stripeEnum"/>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8936_5*l_h_f*1_2_1"/>
  <p:tag name="KSO_WM_TEMPLATE_CATEGORY" val="diagram"/>
  <p:tag name="KSO_WM_TEMPLATE_INDEX" val="20198936"/>
  <p:tag name="KSO_WM_UNIT_LAYERLEVEL" val="1_1_1"/>
  <p:tag name="KSO_WM_TAG_VERSION" val="1.0"/>
  <p:tag name="KSO_WM_BEAUTIFY_FLAG" val="#wm#"/>
  <p:tag name="KSO_WM_UNIT_PRESET_TEXT" val="好设计是不唐突的"/>
  <p:tag name="KSO_WM_UNIT_USESOURCEFORMAT_APPLY" val="0"/>
  <p:tag name="KSO_WM_UNIT_TEXT_FILL_FORE_SCHEMECOLOR_INDEX_BRIGHTNESS" val="0.25"/>
  <p:tag name="KSO_WM_UNIT_TEXT_FILL_FORE_SCHEMECOLOR_INDEX" val="13"/>
  <p:tag name="KSO_WM_UNIT_TEXT_FILL_TYPE" val="1"/>
</p:tagLst>
</file>

<file path=ppt/tags/tag2615.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198936_5*l_h_i*1_1_3"/>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2616.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198936_5*l_h_i*1_2_3"/>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2617.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198936_5*l_h_i*1_4_3"/>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2618.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6_3"/>
  <p:tag name="KSO_WM_UNIT_ID" val="diagram20198936_5*l_h_i*1_6_3"/>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2619.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198936_5*l_h_i*1_3_3"/>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26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620.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1_1"/>
  <p:tag name="KSO_WM_UNIT_ID" val="diagram20198936_5*l_h_i*1_1_1"/>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2621.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98936_5*l_h_i*1_1_2"/>
  <p:tag name="KSO_WM_TEMPLATE_CATEGORY" val="diagram"/>
  <p:tag name="KSO_WM_TEMPLATE_INDEX" val="20198936"/>
  <p:tag name="KSO_WM_UNIT_LAYERLEVEL" val="1_1_1"/>
  <p:tag name="KSO_WM_TAG_VERSION" val="1.0"/>
  <p:tag name="KSO_WM_BEAUTIFY_FLAG" val="#wm#"/>
  <p:tag name="KSO_WM_UNIT_FILL_FORE_SCHEMECOLOR_INDEX" val="6"/>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2622.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2_1"/>
  <p:tag name="KSO_WM_UNIT_ID" val="diagram20198936_5*l_h_i*1_2_1"/>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2623.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98936_5*l_h_i*1_2_2"/>
  <p:tag name="KSO_WM_TEMPLATE_CATEGORY" val="diagram"/>
  <p:tag name="KSO_WM_TEMPLATE_INDEX" val="20198936"/>
  <p:tag name="KSO_WM_UNIT_LAYERLEVEL" val="1_1_1"/>
  <p:tag name="KSO_WM_TAG_VERSION" val="1.0"/>
  <p:tag name="KSO_WM_BEAUTIFY_FLAG" val="#wm#"/>
  <p:tag name="KSO_WM_UNIT_FILL_FORE_SCHEMECOLOR_INDEX" val="5"/>
  <p:tag name="KSO_WM_UNIT_FILL_TYPE" val="1"/>
  <p:tag name="KSO_WM_UNIT_USESOURCEFORMAT_APPLY" val="0"/>
  <p:tag name="KSO_WM_UNIT_TEXT_FILL_FORE_SCHEMECOLOR_INDEX_BRIGHTNESS" val="0.25"/>
  <p:tag name="KSO_WM_UNIT_TEXT_FILL_FORE_SCHEMECOLOR_INDEX" val="13"/>
  <p:tag name="KSO_WM_UNIT_TEXT_FILL_TYPE" val="1"/>
</p:tagLst>
</file>

<file path=ppt/tags/tag2624.xml><?xml version="1.0" encoding="utf-8"?>
<p:tagLst xmlns:p="http://schemas.openxmlformats.org/presentationml/2006/main">
  <p:tag name="KSO_WM_UNIT_DIAGRAM_MODELTYPE" val="stripeEnum"/>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8936_5*l_h_f*1_1_1"/>
  <p:tag name="KSO_WM_TEMPLATE_CATEGORY" val="diagram"/>
  <p:tag name="KSO_WM_TEMPLATE_INDEX" val="20198936"/>
  <p:tag name="KSO_WM_UNIT_LAYERLEVEL" val="1_1_1"/>
  <p:tag name="KSO_WM_TAG_VERSION" val="1.0"/>
  <p:tag name="KSO_WM_BEAUTIFY_FLAG" val="#wm#"/>
  <p:tag name="KSO_WM_UNIT_PRESET_TEXT" val="好设计是有创意的"/>
  <p:tag name="KSO_WM_UNIT_USESOURCEFORMAT_APPLY" val="0"/>
  <p:tag name="KSO_WM_UNIT_TEXT_FILL_FORE_SCHEMECOLOR_INDEX_BRIGHTNESS" val="0.25"/>
  <p:tag name="KSO_WM_UNIT_TEXT_FILL_FORE_SCHEMECOLOR_INDEX" val="13"/>
  <p:tag name="KSO_WM_UNIT_TEXT_FILL_TYPE" val="1"/>
</p:tagLst>
</file>

<file path=ppt/tags/tag2625.xml><?xml version="1.0" encoding="utf-8"?>
<p:tagLst xmlns:p="http://schemas.openxmlformats.org/presentationml/2006/main">
  <p:tag name="KSO_WM_UNIT_DIAGRAM_MODELTYPE" val="stripeEnum"/>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8936_5*l_h_f*1_2_1"/>
  <p:tag name="KSO_WM_TEMPLATE_CATEGORY" val="diagram"/>
  <p:tag name="KSO_WM_TEMPLATE_INDEX" val="20198936"/>
  <p:tag name="KSO_WM_UNIT_LAYERLEVEL" val="1_1_1"/>
  <p:tag name="KSO_WM_TAG_VERSION" val="1.0"/>
  <p:tag name="KSO_WM_BEAUTIFY_FLAG" val="#wm#"/>
  <p:tag name="KSO_WM_UNIT_PRESET_TEXT" val="好设计是不唐突的"/>
  <p:tag name="KSO_WM_UNIT_USESOURCEFORMAT_APPLY" val="0"/>
  <p:tag name="KSO_WM_UNIT_TEXT_FILL_FORE_SCHEMECOLOR_INDEX_BRIGHTNESS" val="0.25"/>
  <p:tag name="KSO_WM_UNIT_TEXT_FILL_FORE_SCHEMECOLOR_INDEX" val="13"/>
  <p:tag name="KSO_WM_UNIT_TEXT_FILL_TYPE" val="1"/>
</p:tagLst>
</file>

<file path=ppt/tags/tag2626.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198936_5*l_h_i*1_1_3"/>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2627.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198936_5*l_h_i*1_2_3"/>
  <p:tag name="KSO_WM_TEMPLATE_CATEGORY" val="diagram"/>
  <p:tag name="KSO_WM_TEMPLATE_INDEX" val="2019893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2628.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629.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6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630.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631.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632.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2633.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634.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2635.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2636.xml><?xml version="1.0" encoding="utf-8"?>
<p:tagLst xmlns:p="http://schemas.openxmlformats.org/presentationml/2006/main">
  <p:tag name="KSO_WM_TEMPLATE_CATEGORY" val="diagram"/>
  <p:tag name="KSO_WM_TEMPLATE_INDEX" val="20160807"/>
  <p:tag name="KSO_WM_TAG_VERSION" val="1.0"/>
  <p:tag name="KSO_WM_BEAUTIFY_FLAG" val="#wm#"/>
  <p:tag name="KSO_WM_UNIT_TYPE" val="l_i"/>
  <p:tag name="KSO_WM_UNIT_INDEX" val="1_13"/>
  <p:tag name="KSO_WM_UNIT_ID" val="diagram20160807_5*l_i*1_13"/>
  <p:tag name="KSO_WM_UNIT_LAYERLEVEL" val="1_1"/>
  <p:tag name="KSO_WM_DIAGRAM_GROUP_CODE" val="l1-1"/>
  <p:tag name="KSO_WM_UNIT_FILL_FORE_SCHEMECOLOR_INDEX" val="1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2637.xml><?xml version="1.0" encoding="utf-8"?>
<p:tagLst xmlns:p="http://schemas.openxmlformats.org/presentationml/2006/main">
  <p:tag name="KSO_WM_TEMPLATE_CATEGORY" val="diagram"/>
  <p:tag name="KSO_WM_TEMPLATE_INDEX" val="20160807"/>
  <p:tag name="KSO_WM_TAG_VERSION" val="1.0"/>
  <p:tag name="KSO_WM_BEAUTIFY_FLAG" val="#wm#"/>
  <p:tag name="KSO_WM_UNIT_TYPE" val="l_i"/>
  <p:tag name="KSO_WM_UNIT_INDEX" val="1_7"/>
  <p:tag name="KSO_WM_UNIT_ID" val="diagram20160807_5*l_i*1_7"/>
  <p:tag name="KSO_WM_UNIT_LAYERLEVEL" val="1_1"/>
  <p:tag name="KSO_WM_DIAGRAM_GROUP_CODE" val="l1-1"/>
  <p:tag name="KSO_WM_UNIT_FILL_FORE_SCHEMECOLOR_INDEX" val="6"/>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2638.xml><?xml version="1.0" encoding="utf-8"?>
<p:tagLst xmlns:p="http://schemas.openxmlformats.org/presentationml/2006/main">
  <p:tag name="KSO_WM_TEMPLATE_CATEGORY" val="diagram"/>
  <p:tag name="KSO_WM_TEMPLATE_INDEX" val="20160807"/>
  <p:tag name="KSO_WM_TAG_VERSION" val="1.0"/>
  <p:tag name="KSO_WM_BEAUTIFY_FLAG" val="#wm#"/>
  <p:tag name="KSO_WM_UNIT_TYPE" val="l_i"/>
  <p:tag name="KSO_WM_UNIT_INDEX" val="1_1"/>
  <p:tag name="KSO_WM_UNIT_ID" val="diagram20160807_5*l_i*1_1"/>
  <p:tag name="KSO_WM_UNIT_LAYERLEVEL" val="1_1"/>
  <p:tag name="KSO_WM_DIAGRAM_GROUP_CODE" val="l1-1"/>
  <p:tag name="KSO_WM_UNIT_FILL_FORE_SCHEMECOLOR_INDEX" val="13"/>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2639.xml><?xml version="1.0" encoding="utf-8"?>
<p:tagLst xmlns:p="http://schemas.openxmlformats.org/presentationml/2006/main">
  <p:tag name="KSO_WM_TEMPLATE_CATEGORY" val="diagram"/>
  <p:tag name="KSO_WM_TEMPLATE_INDEX" val="20160807"/>
  <p:tag name="KSO_WM_TAG_VERSION" val="1.0"/>
  <p:tag name="KSO_WM_BEAUTIFY_FLAG" val="#wm#"/>
  <p:tag name="KSO_WM_UNIT_TYPE" val="l_i"/>
  <p:tag name="KSO_WM_UNIT_INDEX" val="1_2"/>
  <p:tag name="KSO_WM_UNIT_ID" val="diagram20160807_5*l_i*1_2"/>
  <p:tag name="KSO_WM_UNIT_LAYERLEVEL" val="1_1"/>
  <p:tag name="KSO_WM_DIAGRAM_GROUP_CODE" val="l1-1"/>
  <p:tag name="KSO_WM_UNIT_FILL_FORE_SCHEMECOLOR_INDEX" val="13"/>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26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640.xml><?xml version="1.0" encoding="utf-8"?>
<p:tagLst xmlns:p="http://schemas.openxmlformats.org/presentationml/2006/main">
  <p:tag name="KSO_WM_TEMPLATE_CATEGORY" val="diagram"/>
  <p:tag name="KSO_WM_TEMPLATE_INDEX" val="20160807"/>
  <p:tag name="KSO_WM_TAG_VERSION" val="1.0"/>
  <p:tag name="KSO_WM_BEAUTIFY_FLAG" val="#wm#"/>
  <p:tag name="KSO_WM_UNIT_TYPE" val="l_i"/>
  <p:tag name="KSO_WM_UNIT_INDEX" val="1_3"/>
  <p:tag name="KSO_WM_UNIT_ID" val="diagram20160807_5*l_i*1_3"/>
  <p:tag name="KSO_WM_UNIT_LAYERLEVEL" val="1_1"/>
  <p:tag name="KSO_WM_DIAGRAM_GROUP_CODE" val="l1-1"/>
  <p:tag name="KSO_WM_UNIT_FILL_FORE_SCHEMECOLOR_INDEX" val="13"/>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2641.xml><?xml version="1.0" encoding="utf-8"?>
<p:tagLst xmlns:p="http://schemas.openxmlformats.org/presentationml/2006/main">
  <p:tag name="KSO_WM_TEMPLATE_CATEGORY" val="diagram"/>
  <p:tag name="KSO_WM_TEMPLATE_INDEX" val="20160807"/>
  <p:tag name="KSO_WM_TAG_VERSION" val="1.0"/>
  <p:tag name="KSO_WM_BEAUTIFY_FLAG" val="#wm#"/>
  <p:tag name="KSO_WM_UNIT_TYPE" val="l_i"/>
  <p:tag name="KSO_WM_UNIT_INDEX" val="1_4"/>
  <p:tag name="KSO_WM_UNIT_ID" val="diagram20160807_5*l_i*1_4"/>
  <p:tag name="KSO_WM_UNIT_LAYERLEVEL" val="1_1"/>
  <p:tag name="KSO_WM_DIAGRAM_GROUP_CODE" val="l1-1"/>
  <p:tag name="KSO_WM_UNIT_FILL_FORE_SCHEMECOLOR_INDEX" val="13"/>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2642.xml><?xml version="1.0" encoding="utf-8"?>
<p:tagLst xmlns:p="http://schemas.openxmlformats.org/presentationml/2006/main">
  <p:tag name="KSO_WM_TEMPLATE_CATEGORY" val="diagram"/>
  <p:tag name="KSO_WM_TEMPLATE_INDEX" val="20160807"/>
  <p:tag name="KSO_WM_TAG_VERSION" val="1.0"/>
  <p:tag name="KSO_WM_BEAUTIFY_FLAG" val="#wm#"/>
  <p:tag name="KSO_WM_UNIT_TYPE" val="l_i"/>
  <p:tag name="KSO_WM_UNIT_INDEX" val="1_5"/>
  <p:tag name="KSO_WM_UNIT_ID" val="diagram20160807_5*l_i*1_5"/>
  <p:tag name="KSO_WM_UNIT_LAYERLEVEL" val="1_1"/>
  <p:tag name="KSO_WM_DIAGRAM_GROUP_CODE" val="l1-1"/>
  <p:tag name="KSO_WM_UNIT_FILL_FORE_SCHEMECOLOR_INDEX" val="13"/>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2643.xml><?xml version="1.0" encoding="utf-8"?>
<p:tagLst xmlns:p="http://schemas.openxmlformats.org/presentationml/2006/main">
  <p:tag name="KSO_WM_TEMPLATE_CATEGORY" val="diagram"/>
  <p:tag name="KSO_WM_TEMPLATE_INDEX" val="20160807"/>
  <p:tag name="KSO_WM_TAG_VERSION" val="1.0"/>
  <p:tag name="KSO_WM_BEAUTIFY_FLAG" val="#wm#"/>
  <p:tag name="KSO_WM_UNIT_TYPE" val="l_i"/>
  <p:tag name="KSO_WM_UNIT_INDEX" val="1_8"/>
  <p:tag name="KSO_WM_UNIT_ID" val="diagram20160807_5*l_i*1_8"/>
  <p:tag name="KSO_WM_UNIT_LAYERLEVEL" val="1_1"/>
  <p:tag name="KSO_WM_DIAGRAM_GROUP_CODE" val="l1-1"/>
  <p:tag name="KSO_WM_UNIT_FILL_FORE_SCHEMECOLOR_INDEX" val="9"/>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2644.xml><?xml version="1.0" encoding="utf-8"?>
<p:tagLst xmlns:p="http://schemas.openxmlformats.org/presentationml/2006/main">
  <p:tag name="KSO_WM_TEMPLATE_CATEGORY" val="diagram"/>
  <p:tag name="KSO_WM_TEMPLATE_INDEX" val="20160807"/>
  <p:tag name="KSO_WM_TAG_VERSION" val="1.0"/>
  <p:tag name="KSO_WM_BEAUTIFY_FLAG" val="#wm#"/>
  <p:tag name="KSO_WM_UNIT_TYPE" val="l_i"/>
  <p:tag name="KSO_WM_UNIT_INDEX" val="1_10"/>
  <p:tag name="KSO_WM_UNIT_ID" val="diagram20160807_5*l_i*1_10"/>
  <p:tag name="KSO_WM_UNIT_LAYERLEVEL" val="1_1"/>
  <p:tag name="KSO_WM_DIAGRAM_GROUP_CODE" val="l1-1"/>
  <p:tag name="KSO_WM_UNIT_FILL_FORE_SCHEMECOLOR_INDEX" val="7"/>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2645.xml><?xml version="1.0" encoding="utf-8"?>
<p:tagLst xmlns:p="http://schemas.openxmlformats.org/presentationml/2006/main">
  <p:tag name="KSO_WM_TEMPLATE_CATEGORY" val="diagram"/>
  <p:tag name="KSO_WM_TEMPLATE_INDEX" val="20160807"/>
  <p:tag name="KSO_WM_TAG_VERSION" val="1.0"/>
  <p:tag name="KSO_WM_BEAUTIFY_FLAG" val="#wm#"/>
  <p:tag name="KSO_WM_UNIT_TYPE" val="l_i"/>
  <p:tag name="KSO_WM_UNIT_INDEX" val="1_11"/>
  <p:tag name="KSO_WM_UNIT_ID" val="diagram20160807_5*l_i*1_11"/>
  <p:tag name="KSO_WM_UNIT_LAYERLEVEL" val="1_1"/>
  <p:tag name="KSO_WM_DIAGRAM_GROUP_CODE" val="l1-1"/>
  <p:tag name="KSO_WM_UNIT_FILL_FORE_SCHEMECOLOR_INDEX" val="5"/>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2646.xml><?xml version="1.0" encoding="utf-8"?>
<p:tagLst xmlns:p="http://schemas.openxmlformats.org/presentationml/2006/main">
  <p:tag name="KSO_WM_TEMPLATE_CATEGORY" val="diagram"/>
  <p:tag name="KSO_WM_TEMPLATE_INDEX" val="20160807"/>
  <p:tag name="KSO_WM_TAG_VERSION" val="1.0"/>
  <p:tag name="KSO_WM_BEAUTIFY_FLAG" val="#wm#"/>
  <p:tag name="KSO_WM_UNIT_TYPE" val="l_i"/>
  <p:tag name="KSO_WM_UNIT_INDEX" val="1_12"/>
  <p:tag name="KSO_WM_UNIT_ID" val="diagram20160807_5*l_i*1_12"/>
  <p:tag name="KSO_WM_UNIT_LAYERLEVEL" val="1_1"/>
  <p:tag name="KSO_WM_DIAGRAM_GROUP_CODE" val="l1-1"/>
  <p:tag name="KSO_WM_UNIT_FILL_FORE_SCHEMECOLOR_INDEX" val="10"/>
  <p:tag name="KSO_WM_UNIT_FILL_TYPE" val="1"/>
  <p:tag name="KSO_WM_UNIT_USESOURCEFORMAT_APPLY" val="0"/>
  <p:tag name="KSO_WM_UNIT_TEXT_FILL_FORE_SCHEMECOLOR_INDEX_BRIGHTNESS" val="0"/>
  <p:tag name="KSO_WM_UNIT_TEXT_FILL_FORE_SCHEMECOLOR_INDEX" val="14"/>
  <p:tag name="KSO_WM_UNIT_TEXT_FILL_TYPE" val="1"/>
</p:tagLst>
</file>

<file path=ppt/tags/tag2647.xml><?xml version="1.0" encoding="utf-8"?>
<p:tagLst xmlns:p="http://schemas.openxmlformats.org/presentationml/2006/main">
  <p:tag name="KSO_WM_TEMPLATE_CATEGORY" val="diagram"/>
  <p:tag name="KSO_WM_TEMPLATE_INDEX" val="20160807"/>
  <p:tag name="KSO_WM_TAG_VERSION" val="1.0"/>
  <p:tag name="KSO_WM_BEAUTIFY_FLAG" val="#wm#"/>
  <p:tag name="KSO_WM_UNIT_TYPE" val="l_h_f"/>
  <p:tag name="KSO_WM_UNIT_INDEX" val="1_1_1"/>
  <p:tag name="KSO_WM_UNIT_ID" val="diagram20160807_5*l_h_f*1_1_1"/>
  <p:tag name="KSO_WM_UNIT_LAYERLEVEL" val="1_1_1"/>
  <p:tag name="KSO_WM_UNIT_VALUE" val="3"/>
  <p:tag name="KSO_WM_UNIT_HIGHLIGHT" val="0"/>
  <p:tag name="KSO_WM_UNIT_COMPATIBLE" val="0"/>
  <p:tag name="KSO_WM_UNIT_CLEAR" val="0"/>
  <p:tag name="KSO_WM_UNIT_PRESET_TEXT_INDEX" val="3"/>
  <p:tag name="KSO_WM_UNIT_PRESET_TEXT_LEN" val="5"/>
  <p:tag name="KSO_WM_DIAGRAM_GROUP_CODE" val="l1-1"/>
  <p:tag name="KSO_WM_UNIT_TEXT_FILL_FORE_SCHEMECOLOR_INDEX" val="13"/>
  <p:tag name="KSO_WM_UNIT_TEXT_FILL_TYPE" val="1"/>
  <p:tag name="KSO_WM_UNIT_USESOURCEFORMAT_APPLY" val="0"/>
</p:tagLst>
</file>

<file path=ppt/tags/tag2648.xml><?xml version="1.0" encoding="utf-8"?>
<p:tagLst xmlns:p="http://schemas.openxmlformats.org/presentationml/2006/main">
  <p:tag name="KSO_WM_TEMPLATE_CATEGORY" val="diagram"/>
  <p:tag name="KSO_WM_TEMPLATE_INDEX" val="20160807"/>
  <p:tag name="KSO_WM_TAG_VERSION" val="1.0"/>
  <p:tag name="KSO_WM_BEAUTIFY_FLAG" val="#wm#"/>
  <p:tag name="KSO_WM_UNIT_TYPE" val="l_h_f"/>
  <p:tag name="KSO_WM_UNIT_INDEX" val="1_3_1"/>
  <p:tag name="KSO_WM_UNIT_ID" val="diagram20160807_5*l_h_f*1_3_1"/>
  <p:tag name="KSO_WM_UNIT_LAYERLEVEL" val="1_1_1"/>
  <p:tag name="KSO_WM_UNIT_VALUE" val="3"/>
  <p:tag name="KSO_WM_UNIT_HIGHLIGHT" val="0"/>
  <p:tag name="KSO_WM_UNIT_COMPATIBLE" val="0"/>
  <p:tag name="KSO_WM_UNIT_CLEAR" val="0"/>
  <p:tag name="KSO_WM_UNIT_PRESET_TEXT_INDEX" val="3"/>
  <p:tag name="KSO_WM_UNIT_PRESET_TEXT_LEN" val="5"/>
  <p:tag name="KSO_WM_DIAGRAM_GROUP_CODE" val="l1-1"/>
  <p:tag name="KSO_WM_UNIT_TEXT_FILL_FORE_SCHEMECOLOR_INDEX" val="13"/>
  <p:tag name="KSO_WM_UNIT_TEXT_FILL_TYPE" val="1"/>
  <p:tag name="KSO_WM_UNIT_USESOURCEFORMAT_APPLY" val="0"/>
</p:tagLst>
</file>

<file path=ppt/tags/tag2649.xml><?xml version="1.0" encoding="utf-8"?>
<p:tagLst xmlns:p="http://schemas.openxmlformats.org/presentationml/2006/main">
  <p:tag name="KSO_WM_TEMPLATE_CATEGORY" val="diagram"/>
  <p:tag name="KSO_WM_TEMPLATE_INDEX" val="20160807"/>
  <p:tag name="KSO_WM_TAG_VERSION" val="1.0"/>
  <p:tag name="KSO_WM_BEAUTIFY_FLAG" val="#wm#"/>
  <p:tag name="KSO_WM_UNIT_TYPE" val="l_h_f"/>
  <p:tag name="KSO_WM_UNIT_INDEX" val="1_5_1"/>
  <p:tag name="KSO_WM_UNIT_ID" val="diagram20160807_5*l_h_f*1_5_1"/>
  <p:tag name="KSO_WM_UNIT_LAYERLEVEL" val="1_1_1"/>
  <p:tag name="KSO_WM_UNIT_VALUE" val="3"/>
  <p:tag name="KSO_WM_UNIT_HIGHLIGHT" val="0"/>
  <p:tag name="KSO_WM_UNIT_COMPATIBLE" val="0"/>
  <p:tag name="KSO_WM_UNIT_CLEAR" val="0"/>
  <p:tag name="KSO_WM_UNIT_PRESET_TEXT_INDEX" val="3"/>
  <p:tag name="KSO_WM_UNIT_PRESET_TEXT_LEN" val="5"/>
  <p:tag name="KSO_WM_DIAGRAM_GROUP_CODE" val="l1-1"/>
  <p:tag name="KSO_WM_UNIT_TEXT_FILL_FORE_SCHEMECOLOR_INDEX" val="13"/>
  <p:tag name="KSO_WM_UNIT_TEXT_FILL_TYPE" val="1"/>
  <p:tag name="KSO_WM_UNIT_USESOURCEFORMAT_APPLY" val="0"/>
</p:tagLst>
</file>

<file path=ppt/tags/tag26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650.xml><?xml version="1.0" encoding="utf-8"?>
<p:tagLst xmlns:p="http://schemas.openxmlformats.org/presentationml/2006/main">
  <p:tag name="KSO_WM_TEMPLATE_CATEGORY" val="diagram"/>
  <p:tag name="KSO_WM_TEMPLATE_INDEX" val="20160807"/>
  <p:tag name="KSO_WM_TAG_VERSION" val="1.0"/>
  <p:tag name="KSO_WM_BEAUTIFY_FLAG" val="#wm#"/>
  <p:tag name="KSO_WM_UNIT_TYPE" val="l_h_f"/>
  <p:tag name="KSO_WM_UNIT_INDEX" val="1_2_1"/>
  <p:tag name="KSO_WM_UNIT_ID" val="diagram20160807_5*l_h_f*1_2_1"/>
  <p:tag name="KSO_WM_UNIT_LAYERLEVEL" val="1_1_1"/>
  <p:tag name="KSO_WM_UNIT_VALUE" val="3"/>
  <p:tag name="KSO_WM_UNIT_HIGHLIGHT" val="0"/>
  <p:tag name="KSO_WM_UNIT_COMPATIBLE" val="0"/>
  <p:tag name="KSO_WM_UNIT_CLEAR" val="0"/>
  <p:tag name="KSO_WM_UNIT_PRESET_TEXT_INDEX" val="3"/>
  <p:tag name="KSO_WM_UNIT_PRESET_TEXT_LEN" val="5"/>
  <p:tag name="KSO_WM_DIAGRAM_GROUP_CODE" val="l1-1"/>
  <p:tag name="KSO_WM_UNIT_TEXT_FILL_FORE_SCHEMECOLOR_INDEX" val="13"/>
  <p:tag name="KSO_WM_UNIT_TEXT_FILL_TYPE" val="1"/>
  <p:tag name="KSO_WM_UNIT_USESOURCEFORMAT_APPLY" val="0"/>
</p:tagLst>
</file>

<file path=ppt/tags/tag2651.xml><?xml version="1.0" encoding="utf-8"?>
<p:tagLst xmlns:p="http://schemas.openxmlformats.org/presentationml/2006/main">
  <p:tag name="KSO_WM_TEMPLATE_CATEGORY" val="diagram"/>
  <p:tag name="KSO_WM_TEMPLATE_INDEX" val="20160807"/>
  <p:tag name="KSO_WM_TAG_VERSION" val="1.0"/>
  <p:tag name="KSO_WM_BEAUTIFY_FLAG" val="#wm#"/>
  <p:tag name="KSO_WM_UNIT_TYPE" val="l_h_f"/>
  <p:tag name="KSO_WM_UNIT_INDEX" val="1_4_1"/>
  <p:tag name="KSO_WM_UNIT_ID" val="diagram20160807_5*l_h_f*1_4_1"/>
  <p:tag name="KSO_WM_UNIT_LAYERLEVEL" val="1_1_1"/>
  <p:tag name="KSO_WM_UNIT_VALUE" val="3"/>
  <p:tag name="KSO_WM_UNIT_HIGHLIGHT" val="0"/>
  <p:tag name="KSO_WM_UNIT_COMPATIBLE" val="0"/>
  <p:tag name="KSO_WM_UNIT_CLEAR" val="0"/>
  <p:tag name="KSO_WM_UNIT_PRESET_TEXT_INDEX" val="3"/>
  <p:tag name="KSO_WM_UNIT_PRESET_TEXT_LEN" val="5"/>
  <p:tag name="KSO_WM_DIAGRAM_GROUP_CODE" val="l1-1"/>
  <p:tag name="KSO_WM_UNIT_TEXT_FILL_FORE_SCHEMECOLOR_INDEX" val="13"/>
  <p:tag name="KSO_WM_UNIT_TEXT_FILL_TYPE" val="1"/>
  <p:tag name="KSO_WM_UNIT_USESOURCEFORMAT_APPLY" val="0"/>
</p:tagLst>
</file>

<file path=ppt/tags/tag2652.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2653.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654.xml><?xml version="1.0" encoding="utf-8"?>
<p:tagLst xmlns:p="http://schemas.openxmlformats.org/presentationml/2006/main">
  <p:tag name="KSO_WM_SLIDE_ITEM_CNT" val="5"/>
</p:tagLst>
</file>

<file path=ppt/tags/tag2655.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2656.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265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6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6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6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6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81.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26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6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7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7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7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29.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27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730.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731.xml><?xml version="1.0" encoding="utf-8"?>
<p:tagLst xmlns:p="http://schemas.openxmlformats.org/presentationml/2006/main">
  <p:tag name="KSO_WM_TAG_VERSION" val="1.0"/>
  <p:tag name="KSO_WM_BEAUTIFY_FLAG" val="#wm#"/>
  <p:tag name="KSO_WM_TEMPLATE_CATEGORY" val="diagram"/>
  <p:tag name="KSO_WM_TEMPLATE_INDEX" val="20169954"/>
  <p:tag name="KSO_WM_UNIT_TYPE" val="l_h_f"/>
  <p:tag name="KSO_WM_UNIT_INDEX" val="1_1_1"/>
  <p:tag name="KSO_WM_UNIT_LAYERLEVEL" val="1_1_1"/>
  <p:tag name="KSO_WM_UNIT_VALUE" val="11"/>
  <p:tag name="KSO_WM_UNIT_HIGHLIGHT" val="0"/>
  <p:tag name="KSO_WM_UNIT_COMPATIBLE" val="0"/>
  <p:tag name="KSO_WM_UNIT_CLEAR" val="0"/>
  <p:tag name="KSO_WM_UNIT_PRESET_TEXT_INDEX" val="3"/>
  <p:tag name="KSO_WM_UNIT_PRESET_TEXT_LEN" val="17"/>
  <p:tag name="KSO_WM_DIAGRAM_GROUP_CODE" val="l1-1"/>
  <p:tag name="KSO_WM_UNIT_ID" val="diagram20169954_5*l_h_f*1_1_1"/>
  <p:tag name="KSO_WM_UNIT_TEXT_FILL_FORE_SCHEMECOLOR_INDEX" val="5"/>
  <p:tag name="KSO_WM_UNIT_TEXT_FILL_TYPE" val="1"/>
  <p:tag name="KSO_WM_UNIT_USESOURCEFORMAT_APPLY" val="0"/>
</p:tagLst>
</file>

<file path=ppt/tags/tag2732.xml><?xml version="1.0" encoding="utf-8"?>
<p:tagLst xmlns:p="http://schemas.openxmlformats.org/presentationml/2006/main">
  <p:tag name="KSO_WM_TAG_VERSION" val="1.0"/>
  <p:tag name="KSO_WM_BEAUTIFY_FLAG" val="#wm#"/>
  <p:tag name="KSO_WM_TEMPLATE_CATEGORY" val="diagram"/>
  <p:tag name="KSO_WM_TEMPLATE_INDEX" val="20169954"/>
  <p:tag name="KSO_WM_UNIT_TYPE" val="l_h_i"/>
  <p:tag name="KSO_WM_UNIT_INDEX" val="1_1_1"/>
  <p:tag name="KSO_WM_UNIT_ID" val="diagram20169954_5*l_h_i*1_1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2733.xml><?xml version="1.0" encoding="utf-8"?>
<p:tagLst xmlns:p="http://schemas.openxmlformats.org/presentationml/2006/main">
  <p:tag name="KSO_WM_TAG_VERSION" val="1.0"/>
  <p:tag name="KSO_WM_BEAUTIFY_FLAG" val="#wm#"/>
  <p:tag name="KSO_WM_TEMPLATE_CATEGORY" val="diagram"/>
  <p:tag name="KSO_WM_TEMPLATE_INDEX" val="20169954"/>
  <p:tag name="KSO_WM_UNIT_TYPE" val="l_h_f"/>
  <p:tag name="KSO_WM_UNIT_INDEX" val="1_2_1"/>
  <p:tag name="KSO_WM_UNIT_LAYERLEVEL" val="1_1_1"/>
  <p:tag name="KSO_WM_UNIT_VALUE" val="11"/>
  <p:tag name="KSO_WM_UNIT_HIGHLIGHT" val="0"/>
  <p:tag name="KSO_WM_UNIT_COMPATIBLE" val="0"/>
  <p:tag name="KSO_WM_UNIT_CLEAR" val="0"/>
  <p:tag name="KSO_WM_UNIT_PRESET_TEXT_INDEX" val="3"/>
  <p:tag name="KSO_WM_UNIT_PRESET_TEXT_LEN" val="17"/>
  <p:tag name="KSO_WM_DIAGRAM_GROUP_CODE" val="l1-1"/>
  <p:tag name="KSO_WM_UNIT_ID" val="diagram20169954_5*l_h_f*1_2_1"/>
  <p:tag name="KSO_WM_UNIT_TEXT_FILL_FORE_SCHEMECOLOR_INDEX" val="5"/>
  <p:tag name="KSO_WM_UNIT_TEXT_FILL_TYPE" val="1"/>
  <p:tag name="KSO_WM_UNIT_USESOURCEFORMAT_APPLY" val="0"/>
</p:tagLst>
</file>

<file path=ppt/tags/tag2734.xml><?xml version="1.0" encoding="utf-8"?>
<p:tagLst xmlns:p="http://schemas.openxmlformats.org/presentationml/2006/main">
  <p:tag name="KSO_WM_TAG_VERSION" val="1.0"/>
  <p:tag name="KSO_WM_BEAUTIFY_FLAG" val="#wm#"/>
  <p:tag name="KSO_WM_TEMPLATE_CATEGORY" val="diagram"/>
  <p:tag name="KSO_WM_TEMPLATE_INDEX" val="20169954"/>
  <p:tag name="KSO_WM_UNIT_TYPE" val="l_h_i"/>
  <p:tag name="KSO_WM_UNIT_INDEX" val="1_2_1"/>
  <p:tag name="KSO_WM_UNIT_ID" val="diagram20169954_5*l_h_i*1_2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2735.xml><?xml version="1.0" encoding="utf-8"?>
<p:tagLst xmlns:p="http://schemas.openxmlformats.org/presentationml/2006/main">
  <p:tag name="KSO_WM_TAG_VERSION" val="1.0"/>
  <p:tag name="KSO_WM_BEAUTIFY_FLAG" val="#wm#"/>
  <p:tag name="KSO_WM_TEMPLATE_CATEGORY" val="diagram"/>
  <p:tag name="KSO_WM_TEMPLATE_INDEX" val="20169954"/>
  <p:tag name="KSO_WM_UNIT_TYPE" val="l_h_f"/>
  <p:tag name="KSO_WM_UNIT_INDEX" val="1_3_1"/>
  <p:tag name="KSO_WM_UNIT_LAYERLEVEL" val="1_1_1"/>
  <p:tag name="KSO_WM_UNIT_VALUE" val="11"/>
  <p:tag name="KSO_WM_UNIT_HIGHLIGHT" val="0"/>
  <p:tag name="KSO_WM_UNIT_COMPATIBLE" val="0"/>
  <p:tag name="KSO_WM_UNIT_CLEAR" val="0"/>
  <p:tag name="KSO_WM_UNIT_PRESET_TEXT_INDEX" val="3"/>
  <p:tag name="KSO_WM_UNIT_PRESET_TEXT_LEN" val="17"/>
  <p:tag name="KSO_WM_DIAGRAM_GROUP_CODE" val="l1-1"/>
  <p:tag name="KSO_WM_UNIT_ID" val="diagram20169954_5*l_h_f*1_3_1"/>
  <p:tag name="KSO_WM_UNIT_TEXT_FILL_FORE_SCHEMECOLOR_INDEX" val="5"/>
  <p:tag name="KSO_WM_UNIT_TEXT_FILL_TYPE" val="1"/>
  <p:tag name="KSO_WM_UNIT_USESOURCEFORMAT_APPLY" val="0"/>
</p:tagLst>
</file>

<file path=ppt/tags/tag2736.xml><?xml version="1.0" encoding="utf-8"?>
<p:tagLst xmlns:p="http://schemas.openxmlformats.org/presentationml/2006/main">
  <p:tag name="KSO_WM_TAG_VERSION" val="1.0"/>
  <p:tag name="KSO_WM_BEAUTIFY_FLAG" val="#wm#"/>
  <p:tag name="KSO_WM_TEMPLATE_CATEGORY" val="diagram"/>
  <p:tag name="KSO_WM_TEMPLATE_INDEX" val="20169954"/>
  <p:tag name="KSO_WM_UNIT_TYPE" val="l_h_i"/>
  <p:tag name="KSO_WM_UNIT_INDEX" val="1_3_1"/>
  <p:tag name="KSO_WM_UNIT_ID" val="diagram20169954_5*l_h_i*1_3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2737.xml><?xml version="1.0" encoding="utf-8"?>
<p:tagLst xmlns:p="http://schemas.openxmlformats.org/presentationml/2006/main">
  <p:tag name="KSO_WM_TAG_VERSION" val="1.0"/>
  <p:tag name="KSO_WM_BEAUTIFY_FLAG" val="#wm#"/>
  <p:tag name="KSO_WM_TEMPLATE_CATEGORY" val="diagram"/>
  <p:tag name="KSO_WM_TEMPLATE_INDEX" val="20169954"/>
  <p:tag name="KSO_WM_UNIT_TYPE" val="l_h_f"/>
  <p:tag name="KSO_WM_UNIT_INDEX" val="1_4_1"/>
  <p:tag name="KSO_WM_UNIT_LAYERLEVEL" val="1_1_1"/>
  <p:tag name="KSO_WM_UNIT_VALUE" val="11"/>
  <p:tag name="KSO_WM_UNIT_HIGHLIGHT" val="0"/>
  <p:tag name="KSO_WM_UNIT_COMPATIBLE" val="0"/>
  <p:tag name="KSO_WM_UNIT_CLEAR" val="0"/>
  <p:tag name="KSO_WM_UNIT_PRESET_TEXT_INDEX" val="3"/>
  <p:tag name="KSO_WM_UNIT_PRESET_TEXT_LEN" val="17"/>
  <p:tag name="KSO_WM_DIAGRAM_GROUP_CODE" val="l1-1"/>
  <p:tag name="KSO_WM_UNIT_ID" val="diagram20169954_5*l_h_f*1_4_1"/>
  <p:tag name="KSO_WM_UNIT_TEXT_FILL_FORE_SCHEMECOLOR_INDEX" val="5"/>
  <p:tag name="KSO_WM_UNIT_TEXT_FILL_TYPE" val="1"/>
  <p:tag name="KSO_WM_UNIT_USESOURCEFORMAT_APPLY" val="0"/>
</p:tagLst>
</file>

<file path=ppt/tags/tag2738.xml><?xml version="1.0" encoding="utf-8"?>
<p:tagLst xmlns:p="http://schemas.openxmlformats.org/presentationml/2006/main">
  <p:tag name="KSO_WM_TAG_VERSION" val="1.0"/>
  <p:tag name="KSO_WM_BEAUTIFY_FLAG" val="#wm#"/>
  <p:tag name="KSO_WM_TEMPLATE_CATEGORY" val="diagram"/>
  <p:tag name="KSO_WM_TEMPLATE_INDEX" val="20169954"/>
  <p:tag name="KSO_WM_UNIT_TYPE" val="l_h_i"/>
  <p:tag name="KSO_WM_UNIT_INDEX" val="1_4_1"/>
  <p:tag name="KSO_WM_UNIT_ID" val="diagram20169954_5*l_h_i*1_4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2739.xml><?xml version="1.0" encoding="utf-8"?>
<p:tagLst xmlns:p="http://schemas.openxmlformats.org/presentationml/2006/main">
  <p:tag name="KSO_WM_TAG_VERSION" val="1.0"/>
  <p:tag name="KSO_WM_BEAUTIFY_FLAG" val="#wm#"/>
  <p:tag name="KSO_WM_TEMPLATE_CATEGORY" val="diagram"/>
  <p:tag name="KSO_WM_TEMPLATE_INDEX" val="20169954"/>
  <p:tag name="KSO_WM_UNIT_TYPE" val="l_h_f"/>
  <p:tag name="KSO_WM_UNIT_INDEX" val="1_5_1"/>
  <p:tag name="KSO_WM_UNIT_LAYERLEVEL" val="1_1_1"/>
  <p:tag name="KSO_WM_UNIT_VALUE" val="11"/>
  <p:tag name="KSO_WM_UNIT_HIGHLIGHT" val="0"/>
  <p:tag name="KSO_WM_UNIT_COMPATIBLE" val="0"/>
  <p:tag name="KSO_WM_UNIT_CLEAR" val="0"/>
  <p:tag name="KSO_WM_UNIT_PRESET_TEXT_INDEX" val="3"/>
  <p:tag name="KSO_WM_UNIT_PRESET_TEXT_LEN" val="17"/>
  <p:tag name="KSO_WM_DIAGRAM_GROUP_CODE" val="l1-1"/>
  <p:tag name="KSO_WM_UNIT_ID" val="diagram20169954_5*l_h_f*1_5_1"/>
  <p:tag name="KSO_WM_UNIT_TEXT_FILL_FORE_SCHEMECOLOR_INDEX" val="5"/>
  <p:tag name="KSO_WM_UNIT_TEXT_FILL_TYPE" val="1"/>
  <p:tag name="KSO_WM_UNIT_USESOURCEFORMAT_APPLY" val="0"/>
</p:tagLst>
</file>

<file path=ppt/tags/tag27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740.xml><?xml version="1.0" encoding="utf-8"?>
<p:tagLst xmlns:p="http://schemas.openxmlformats.org/presentationml/2006/main">
  <p:tag name="KSO_WM_TAG_VERSION" val="1.0"/>
  <p:tag name="KSO_WM_BEAUTIFY_FLAG" val="#wm#"/>
  <p:tag name="KSO_WM_TEMPLATE_CATEGORY" val="diagram"/>
  <p:tag name="KSO_WM_TEMPLATE_INDEX" val="20169954"/>
  <p:tag name="KSO_WM_UNIT_TYPE" val="l_h_i"/>
  <p:tag name="KSO_WM_UNIT_INDEX" val="1_5_1"/>
  <p:tag name="KSO_WM_UNIT_ID" val="diagram20169954_5*l_h_i*1_5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2741.xml><?xml version="1.0" encoding="utf-8"?>
<p:tagLst xmlns:p="http://schemas.openxmlformats.org/presentationml/2006/main">
  <p:tag name="KSO_WM_TAG_VERSION" val="1.0"/>
  <p:tag name="KSO_WM_BEAUTIFY_FLAG" val="#wm#"/>
  <p:tag name="KSO_WM_TEMPLATE_CATEGORY" val="diagram"/>
  <p:tag name="KSO_WM_TEMPLATE_INDEX" val="20169954"/>
  <p:tag name="KSO_WM_UNIT_TYPE" val="l_h_f"/>
  <p:tag name="KSO_WM_UNIT_INDEX" val="1_1_1"/>
  <p:tag name="KSO_WM_UNIT_LAYERLEVEL" val="1_1_1"/>
  <p:tag name="KSO_WM_UNIT_VALUE" val="11"/>
  <p:tag name="KSO_WM_UNIT_HIGHLIGHT" val="0"/>
  <p:tag name="KSO_WM_UNIT_COMPATIBLE" val="0"/>
  <p:tag name="KSO_WM_UNIT_CLEAR" val="0"/>
  <p:tag name="KSO_WM_UNIT_PRESET_TEXT_INDEX" val="3"/>
  <p:tag name="KSO_WM_UNIT_PRESET_TEXT_LEN" val="17"/>
  <p:tag name="KSO_WM_DIAGRAM_GROUP_CODE" val="l1-1"/>
  <p:tag name="KSO_WM_UNIT_ID" val="diagram20169954_5*l_h_f*1_1_1"/>
  <p:tag name="KSO_WM_UNIT_TEXT_FILL_FORE_SCHEMECOLOR_INDEX" val="5"/>
  <p:tag name="KSO_WM_UNIT_TEXT_FILL_TYPE" val="1"/>
  <p:tag name="KSO_WM_UNIT_USESOURCEFORMAT_APPLY" val="0"/>
</p:tagLst>
</file>

<file path=ppt/tags/tag2742.xml><?xml version="1.0" encoding="utf-8"?>
<p:tagLst xmlns:p="http://schemas.openxmlformats.org/presentationml/2006/main">
  <p:tag name="KSO_WM_TAG_VERSION" val="1.0"/>
  <p:tag name="KSO_WM_BEAUTIFY_FLAG" val="#wm#"/>
  <p:tag name="KSO_WM_TEMPLATE_CATEGORY" val="diagram"/>
  <p:tag name="KSO_WM_TEMPLATE_INDEX" val="20169954"/>
  <p:tag name="KSO_WM_UNIT_TYPE" val="l_h_i"/>
  <p:tag name="KSO_WM_UNIT_INDEX" val="1_1_1"/>
  <p:tag name="KSO_WM_UNIT_ID" val="diagram20169954_5*l_h_i*1_1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2743.xml><?xml version="1.0" encoding="utf-8"?>
<p:tagLst xmlns:p="http://schemas.openxmlformats.org/presentationml/2006/main">
  <p:tag name="KSO_WM_TAG_VERSION" val="1.0"/>
  <p:tag name="KSO_WM_BEAUTIFY_FLAG" val="#wm#"/>
  <p:tag name="KSO_WM_TEMPLATE_CATEGORY" val="diagram"/>
  <p:tag name="KSO_WM_TEMPLATE_INDEX" val="20169954"/>
  <p:tag name="KSO_WM_UNIT_TYPE" val="l_h_f"/>
  <p:tag name="KSO_WM_UNIT_INDEX" val="1_2_1"/>
  <p:tag name="KSO_WM_UNIT_LAYERLEVEL" val="1_1_1"/>
  <p:tag name="KSO_WM_UNIT_VALUE" val="11"/>
  <p:tag name="KSO_WM_UNIT_HIGHLIGHT" val="0"/>
  <p:tag name="KSO_WM_UNIT_COMPATIBLE" val="0"/>
  <p:tag name="KSO_WM_UNIT_CLEAR" val="0"/>
  <p:tag name="KSO_WM_UNIT_PRESET_TEXT_INDEX" val="3"/>
  <p:tag name="KSO_WM_UNIT_PRESET_TEXT_LEN" val="17"/>
  <p:tag name="KSO_WM_DIAGRAM_GROUP_CODE" val="l1-1"/>
  <p:tag name="KSO_WM_UNIT_ID" val="diagram20169954_5*l_h_f*1_2_1"/>
  <p:tag name="KSO_WM_UNIT_TEXT_FILL_FORE_SCHEMECOLOR_INDEX" val="5"/>
  <p:tag name="KSO_WM_UNIT_TEXT_FILL_TYPE" val="1"/>
  <p:tag name="KSO_WM_UNIT_USESOURCEFORMAT_APPLY" val="0"/>
</p:tagLst>
</file>

<file path=ppt/tags/tag2744.xml><?xml version="1.0" encoding="utf-8"?>
<p:tagLst xmlns:p="http://schemas.openxmlformats.org/presentationml/2006/main">
  <p:tag name="KSO_WM_TAG_VERSION" val="1.0"/>
  <p:tag name="KSO_WM_BEAUTIFY_FLAG" val="#wm#"/>
  <p:tag name="KSO_WM_TEMPLATE_CATEGORY" val="diagram"/>
  <p:tag name="KSO_WM_TEMPLATE_INDEX" val="20169954"/>
  <p:tag name="KSO_WM_UNIT_TYPE" val="l_h_i"/>
  <p:tag name="KSO_WM_UNIT_INDEX" val="1_2_1"/>
  <p:tag name="KSO_WM_UNIT_ID" val="diagram20169954_5*l_h_i*1_2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2745.xml><?xml version="1.0" encoding="utf-8"?>
<p:tagLst xmlns:p="http://schemas.openxmlformats.org/presentationml/2006/main">
  <p:tag name="KSO_WM_TAG_VERSION" val="1.0"/>
  <p:tag name="KSO_WM_BEAUTIFY_FLAG" val="#wm#"/>
  <p:tag name="KSO_WM_TEMPLATE_CATEGORY" val="diagram"/>
  <p:tag name="KSO_WM_TEMPLATE_INDEX" val="20169954"/>
  <p:tag name="KSO_WM_UNIT_TYPE" val="l_h_f"/>
  <p:tag name="KSO_WM_UNIT_INDEX" val="1_3_1"/>
  <p:tag name="KSO_WM_UNIT_LAYERLEVEL" val="1_1_1"/>
  <p:tag name="KSO_WM_UNIT_VALUE" val="11"/>
  <p:tag name="KSO_WM_UNIT_HIGHLIGHT" val="0"/>
  <p:tag name="KSO_WM_UNIT_COMPATIBLE" val="0"/>
  <p:tag name="KSO_WM_UNIT_CLEAR" val="0"/>
  <p:tag name="KSO_WM_UNIT_PRESET_TEXT_INDEX" val="3"/>
  <p:tag name="KSO_WM_UNIT_PRESET_TEXT_LEN" val="17"/>
  <p:tag name="KSO_WM_DIAGRAM_GROUP_CODE" val="l1-1"/>
  <p:tag name="KSO_WM_UNIT_ID" val="diagram20169954_5*l_h_f*1_3_1"/>
  <p:tag name="KSO_WM_UNIT_TEXT_FILL_FORE_SCHEMECOLOR_INDEX" val="5"/>
  <p:tag name="KSO_WM_UNIT_TEXT_FILL_TYPE" val="1"/>
  <p:tag name="KSO_WM_UNIT_USESOURCEFORMAT_APPLY" val="0"/>
</p:tagLst>
</file>

<file path=ppt/tags/tag2746.xml><?xml version="1.0" encoding="utf-8"?>
<p:tagLst xmlns:p="http://schemas.openxmlformats.org/presentationml/2006/main">
  <p:tag name="KSO_WM_TAG_VERSION" val="1.0"/>
  <p:tag name="KSO_WM_BEAUTIFY_FLAG" val="#wm#"/>
  <p:tag name="KSO_WM_TEMPLATE_CATEGORY" val="diagram"/>
  <p:tag name="KSO_WM_TEMPLATE_INDEX" val="20169954"/>
  <p:tag name="KSO_WM_UNIT_TYPE" val="l_h_i"/>
  <p:tag name="KSO_WM_UNIT_INDEX" val="1_3_1"/>
  <p:tag name="KSO_WM_UNIT_ID" val="diagram20169954_5*l_h_i*1_3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2747.xml><?xml version="1.0" encoding="utf-8"?>
<p:tagLst xmlns:p="http://schemas.openxmlformats.org/presentationml/2006/main">
  <p:tag name="KSO_WM_TAG_VERSION" val="1.0"/>
  <p:tag name="KSO_WM_BEAUTIFY_FLAG" val="#wm#"/>
  <p:tag name="KSO_WM_TEMPLATE_CATEGORY" val="diagram"/>
  <p:tag name="KSO_WM_TEMPLATE_INDEX" val="20169954"/>
  <p:tag name="KSO_WM_UNIT_TYPE" val="l_h_f"/>
  <p:tag name="KSO_WM_UNIT_INDEX" val="1_4_1"/>
  <p:tag name="KSO_WM_UNIT_LAYERLEVEL" val="1_1_1"/>
  <p:tag name="KSO_WM_UNIT_VALUE" val="11"/>
  <p:tag name="KSO_WM_UNIT_HIGHLIGHT" val="0"/>
  <p:tag name="KSO_WM_UNIT_COMPATIBLE" val="0"/>
  <p:tag name="KSO_WM_UNIT_CLEAR" val="0"/>
  <p:tag name="KSO_WM_UNIT_PRESET_TEXT_INDEX" val="3"/>
  <p:tag name="KSO_WM_UNIT_PRESET_TEXT_LEN" val="17"/>
  <p:tag name="KSO_WM_DIAGRAM_GROUP_CODE" val="l1-1"/>
  <p:tag name="KSO_WM_UNIT_ID" val="diagram20169954_5*l_h_f*1_4_1"/>
  <p:tag name="KSO_WM_UNIT_TEXT_FILL_FORE_SCHEMECOLOR_INDEX" val="5"/>
  <p:tag name="KSO_WM_UNIT_TEXT_FILL_TYPE" val="1"/>
  <p:tag name="KSO_WM_UNIT_USESOURCEFORMAT_APPLY" val="0"/>
</p:tagLst>
</file>

<file path=ppt/tags/tag2748.xml><?xml version="1.0" encoding="utf-8"?>
<p:tagLst xmlns:p="http://schemas.openxmlformats.org/presentationml/2006/main">
  <p:tag name="KSO_WM_TAG_VERSION" val="1.0"/>
  <p:tag name="KSO_WM_BEAUTIFY_FLAG" val="#wm#"/>
  <p:tag name="KSO_WM_TEMPLATE_CATEGORY" val="diagram"/>
  <p:tag name="KSO_WM_TEMPLATE_INDEX" val="20169954"/>
  <p:tag name="KSO_WM_UNIT_TYPE" val="l_h_i"/>
  <p:tag name="KSO_WM_UNIT_INDEX" val="1_4_1"/>
  <p:tag name="KSO_WM_UNIT_ID" val="diagram20169954_5*l_h_i*1_4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2749.xml><?xml version="1.0" encoding="utf-8"?>
<p:tagLst xmlns:p="http://schemas.openxmlformats.org/presentationml/2006/main">
  <p:tag name="KSO_WM_TAG_VERSION" val="1.0"/>
  <p:tag name="KSO_WM_BEAUTIFY_FLAG" val="#wm#"/>
  <p:tag name="KSO_WM_TEMPLATE_CATEGORY" val="diagram"/>
  <p:tag name="KSO_WM_TEMPLATE_INDEX" val="20169954"/>
  <p:tag name="KSO_WM_UNIT_TYPE" val="l_h_f"/>
  <p:tag name="KSO_WM_UNIT_INDEX" val="1_5_1"/>
  <p:tag name="KSO_WM_UNIT_LAYERLEVEL" val="1_1_1"/>
  <p:tag name="KSO_WM_UNIT_VALUE" val="11"/>
  <p:tag name="KSO_WM_UNIT_HIGHLIGHT" val="0"/>
  <p:tag name="KSO_WM_UNIT_COMPATIBLE" val="0"/>
  <p:tag name="KSO_WM_UNIT_CLEAR" val="0"/>
  <p:tag name="KSO_WM_UNIT_PRESET_TEXT_INDEX" val="3"/>
  <p:tag name="KSO_WM_UNIT_PRESET_TEXT_LEN" val="17"/>
  <p:tag name="KSO_WM_DIAGRAM_GROUP_CODE" val="l1-1"/>
  <p:tag name="KSO_WM_UNIT_ID" val="diagram20169954_5*l_h_f*1_5_1"/>
  <p:tag name="KSO_WM_UNIT_TEXT_FILL_FORE_SCHEMECOLOR_INDEX" val="5"/>
  <p:tag name="KSO_WM_UNIT_TEXT_FILL_TYPE" val="1"/>
  <p:tag name="KSO_WM_UNIT_USESOURCEFORMAT_APPLY" val="0"/>
</p:tagLst>
</file>

<file path=ppt/tags/tag27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750.xml><?xml version="1.0" encoding="utf-8"?>
<p:tagLst xmlns:p="http://schemas.openxmlformats.org/presentationml/2006/main">
  <p:tag name="KSO_WM_TAG_VERSION" val="1.0"/>
  <p:tag name="KSO_WM_BEAUTIFY_FLAG" val="#wm#"/>
  <p:tag name="KSO_WM_TEMPLATE_CATEGORY" val="diagram"/>
  <p:tag name="KSO_WM_TEMPLATE_INDEX" val="20169954"/>
  <p:tag name="KSO_WM_UNIT_TYPE" val="l_h_i"/>
  <p:tag name="KSO_WM_UNIT_INDEX" val="1_5_1"/>
  <p:tag name="KSO_WM_UNIT_ID" val="diagram20169954_5*l_h_i*1_5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27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7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7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7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7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8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8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8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8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8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8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8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66.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2867.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868.xml><?xml version="1.0" encoding="utf-8"?>
<p:tagLst xmlns:p="http://schemas.openxmlformats.org/presentationml/2006/main">
  <p:tag name="KSO_WM_SLIDE_ITEM_CNT" val="5"/>
</p:tagLst>
</file>

<file path=ppt/tags/tag2869.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28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870.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28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00844_3*l_h_i*1_1_3"/>
  <p:tag name="KSO_WM_TEMPLATE_CATEGORY" val="diagram"/>
  <p:tag name="KSO_WM_TEMPLATE_INDEX" val="20200844"/>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 name="KSO_WM_UNIT_USESOURCEFORMAT_APPLY" val="0"/>
</p:tagLst>
</file>

<file path=ppt/tags/tag28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00844_3*l_h_i*1_1_2"/>
  <p:tag name="KSO_WM_TEMPLATE_CATEGORY" val="diagram"/>
  <p:tag name="KSO_WM_TEMPLATE_INDEX" val="20200844"/>
  <p:tag name="KSO_WM_UNIT_LAYERLEVEL" val="1_1_1"/>
  <p:tag name="KSO_WM_TAG_VERSION" val="1.0"/>
  <p:tag name="KSO_WM_BEAUTIFY_FLAG" val="#wm#"/>
  <p:tag name="KSO_WM_UNIT_TEXT_FILL_FORE_SCHEMECOLOR_INDEX" val="5"/>
  <p:tag name="KSO_WM_UNIT_TEXT_FILL_TYPE" val="1"/>
  <p:tag name="KSO_WM_UNIT_USESOURCEFORMAT_APPLY" val="0"/>
</p:tagLst>
</file>

<file path=ppt/tags/tag28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00844_3*l_h_i*1_1_1"/>
  <p:tag name="KSO_WM_TEMPLATE_CATEGORY" val="diagram"/>
  <p:tag name="KSO_WM_TEMPLATE_INDEX" val="20200844"/>
  <p:tag name="KSO_WM_UNIT_LAYERLEVEL" val="1_1_1"/>
  <p:tag name="KSO_WM_TAG_VERSION" val="1.0"/>
  <p:tag name="KSO_WM_BEAUTIFY_FLAG" val="#wm#"/>
  <p:tag name="KSO_WM_UNIT_LINE_FORE_SCHEMECOLOR_INDEX" val="14"/>
  <p:tag name="KSO_WM_UNIT_LINE_FILL_TYPE" val="2"/>
  <p:tag name="KSO_WM_UNIT_USESOURCEFORMAT_APPLY" val="0"/>
</p:tagLst>
</file>

<file path=ppt/tags/tag2874.xml><?xml version="1.0" encoding="utf-8"?>
<p:tagLst xmlns:p="http://schemas.openxmlformats.org/presentationml/2006/main">
  <p:tag name="KSO_WM_UNIT_NOCLEAR" val="0"/>
  <p:tag name="KSO_WM_UNIT_VALUE" val="2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00844_3*l_h_f*1_1_1"/>
  <p:tag name="KSO_WM_TEMPLATE_CATEGORY" val="diagram"/>
  <p:tag name="KSO_WM_TEMPLATE_INDEX" val="20200844"/>
  <p:tag name="KSO_WM_UNIT_LAYERLEVEL" val="1_1_1"/>
  <p:tag name="KSO_WM_TAG_VERSION" val="1.0"/>
  <p:tag name="KSO_WM_BEAUTIFY_FLAG" val="#wm#"/>
  <p:tag name="KSO_WM_UNIT_PRESET_TEXT" val="待输入描述文本，文字是您思想的提炼。"/>
  <p:tag name="KSO_WM_UNIT_TEXT_FILL_FORE_SCHEMECOLOR_INDEX" val="13"/>
  <p:tag name="KSO_WM_UNIT_TEXT_FILL_TYPE" val="1"/>
  <p:tag name="KSO_WM_UNIT_USESOURCEFORMAT_APPLY" val="0"/>
</p:tagLst>
</file>

<file path=ppt/tags/tag28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00844_3*l_h_i*1_2_3"/>
  <p:tag name="KSO_WM_TEMPLATE_CATEGORY" val="diagram"/>
  <p:tag name="KSO_WM_TEMPLATE_INDEX" val="20200844"/>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 name="KSO_WM_UNIT_USESOURCEFORMAT_APPLY" val="0"/>
</p:tagLst>
</file>

<file path=ppt/tags/tag28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00844_3*l_h_i*1_2_2"/>
  <p:tag name="KSO_WM_TEMPLATE_CATEGORY" val="diagram"/>
  <p:tag name="KSO_WM_TEMPLATE_INDEX" val="20200844"/>
  <p:tag name="KSO_WM_UNIT_LAYERLEVEL" val="1_1_1"/>
  <p:tag name="KSO_WM_TAG_VERSION" val="1.0"/>
  <p:tag name="KSO_WM_BEAUTIFY_FLAG" val="#wm#"/>
  <p:tag name="KSO_WM_UNIT_TEXT_FILL_FORE_SCHEMECOLOR_INDEX" val="5"/>
  <p:tag name="KSO_WM_UNIT_TEXT_FILL_TYPE" val="1"/>
  <p:tag name="KSO_WM_UNIT_USESOURCEFORMAT_APPLY" val="0"/>
</p:tagLst>
</file>

<file path=ppt/tags/tag28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00844_3*l_h_i*1_2_1"/>
  <p:tag name="KSO_WM_TEMPLATE_CATEGORY" val="diagram"/>
  <p:tag name="KSO_WM_TEMPLATE_INDEX" val="20200844"/>
  <p:tag name="KSO_WM_UNIT_LAYERLEVEL" val="1_1_1"/>
  <p:tag name="KSO_WM_TAG_VERSION" val="1.0"/>
  <p:tag name="KSO_WM_BEAUTIFY_FLAG" val="#wm#"/>
  <p:tag name="KSO_WM_UNIT_LINE_FORE_SCHEMECOLOR_INDEX" val="14"/>
  <p:tag name="KSO_WM_UNIT_LINE_FILL_TYPE" val="2"/>
  <p:tag name="KSO_WM_UNIT_USESOURCEFORMAT_APPLY" val="0"/>
</p:tagLst>
</file>

<file path=ppt/tags/tag2878.xml><?xml version="1.0" encoding="utf-8"?>
<p:tagLst xmlns:p="http://schemas.openxmlformats.org/presentationml/2006/main">
  <p:tag name="KSO_WM_UNIT_NOCLEAR" val="0"/>
  <p:tag name="KSO_WM_UNIT_VALUE" val="28"/>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00844_3*l_h_f*1_2_1"/>
  <p:tag name="KSO_WM_TEMPLATE_CATEGORY" val="diagram"/>
  <p:tag name="KSO_WM_TEMPLATE_INDEX" val="20200844"/>
  <p:tag name="KSO_WM_UNIT_LAYERLEVEL" val="1_1_1"/>
  <p:tag name="KSO_WM_TAG_VERSION" val="1.0"/>
  <p:tag name="KSO_WM_BEAUTIFY_FLAG" val="#wm#"/>
  <p:tag name="KSO_WM_UNIT_PRESET_TEXT" val="待输入描述文本，文字是您思想的提炼。"/>
  <p:tag name="KSO_WM_UNIT_TEXT_FILL_FORE_SCHEMECOLOR_INDEX" val="13"/>
  <p:tag name="KSO_WM_UNIT_TEXT_FILL_TYPE" val="1"/>
  <p:tag name="KSO_WM_UNIT_USESOURCEFORMAT_APPLY" val="0"/>
</p:tagLst>
</file>

<file path=ppt/tags/tag28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00844_3*l_h_i*1_3_3"/>
  <p:tag name="KSO_WM_TEMPLATE_CATEGORY" val="diagram"/>
  <p:tag name="KSO_WM_TEMPLATE_INDEX" val="20200844"/>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 name="KSO_WM_UNIT_USESOURCEFORMAT_APPLY" val="0"/>
</p:tagLst>
</file>

<file path=ppt/tags/tag28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8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00844_3*l_h_i*1_3_2"/>
  <p:tag name="KSO_WM_TEMPLATE_CATEGORY" val="diagram"/>
  <p:tag name="KSO_WM_TEMPLATE_INDEX" val="20200844"/>
  <p:tag name="KSO_WM_UNIT_LAYERLEVEL" val="1_1_1"/>
  <p:tag name="KSO_WM_TAG_VERSION" val="1.0"/>
  <p:tag name="KSO_WM_BEAUTIFY_FLAG" val="#wm#"/>
  <p:tag name="KSO_WM_UNIT_TEXT_FILL_FORE_SCHEMECOLOR_INDEX" val="5"/>
  <p:tag name="KSO_WM_UNIT_TEXT_FILL_TYPE" val="1"/>
  <p:tag name="KSO_WM_UNIT_USESOURCEFORMAT_APPLY" val="0"/>
</p:tagLst>
</file>

<file path=ppt/tags/tag28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00844_3*l_h_i*1_3_1"/>
  <p:tag name="KSO_WM_TEMPLATE_CATEGORY" val="diagram"/>
  <p:tag name="KSO_WM_TEMPLATE_INDEX" val="20200844"/>
  <p:tag name="KSO_WM_UNIT_LAYERLEVEL" val="1_1_1"/>
  <p:tag name="KSO_WM_TAG_VERSION" val="1.0"/>
  <p:tag name="KSO_WM_BEAUTIFY_FLAG" val="#wm#"/>
  <p:tag name="KSO_WM_UNIT_LINE_FORE_SCHEMECOLOR_INDEX" val="14"/>
  <p:tag name="KSO_WM_UNIT_LINE_FILL_TYPE" val="2"/>
  <p:tag name="KSO_WM_UNIT_USESOURCEFORMAT_APPLY" val="0"/>
</p:tagLst>
</file>

<file path=ppt/tags/tag2882.xml><?xml version="1.0" encoding="utf-8"?>
<p:tagLst xmlns:p="http://schemas.openxmlformats.org/presentationml/2006/main">
  <p:tag name="KSO_WM_UNIT_NOCLEAR" val="0"/>
  <p:tag name="KSO_WM_UNIT_VALUE" val="28"/>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00844_3*l_h_f*1_3_1"/>
  <p:tag name="KSO_WM_TEMPLATE_CATEGORY" val="diagram"/>
  <p:tag name="KSO_WM_TEMPLATE_INDEX" val="20200844"/>
  <p:tag name="KSO_WM_UNIT_LAYERLEVEL" val="1_1_1"/>
  <p:tag name="KSO_WM_TAG_VERSION" val="1.0"/>
  <p:tag name="KSO_WM_BEAUTIFY_FLAG" val="#wm#"/>
  <p:tag name="KSO_WM_UNIT_PRESET_TEXT" val="待输入描述文本，文字是您思想的提炼。"/>
  <p:tag name="KSO_WM_UNIT_TEXT_FILL_FORE_SCHEMECOLOR_INDEX" val="13"/>
  <p:tag name="KSO_WM_UNIT_TEXT_FILL_TYPE" val="1"/>
  <p:tag name="KSO_WM_UNIT_USESOURCEFORMAT_APPLY" val="0"/>
</p:tagLst>
</file>

<file path=ppt/tags/tag28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4"/>
  <p:tag name="KSO_WM_UNIT_ID" val="diagram20200844_3*l_h_i*1_4_4"/>
  <p:tag name="KSO_WM_TEMPLATE_CATEGORY" val="diagram"/>
  <p:tag name="KSO_WM_TEMPLATE_INDEX" val="20200844"/>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 name="KSO_WM_UNIT_USESOURCEFORMAT_APPLY" val="0"/>
</p:tagLst>
</file>

<file path=ppt/tags/tag28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00844_3*l_h_i*1_4_3"/>
  <p:tag name="KSO_WM_TEMPLATE_CATEGORY" val="diagram"/>
  <p:tag name="KSO_WM_TEMPLATE_INDEX" val="20200844"/>
  <p:tag name="KSO_WM_UNIT_LAYERLEVEL" val="1_1_1"/>
  <p:tag name="KSO_WM_TAG_VERSION" val="1.0"/>
  <p:tag name="KSO_WM_BEAUTIFY_FLAG" val="#wm#"/>
  <p:tag name="KSO_WM_UNIT_TEXT_FILL_FORE_SCHEMECOLOR_INDEX" val="5"/>
  <p:tag name="KSO_WM_UNIT_TEXT_FILL_TYPE" val="1"/>
  <p:tag name="KSO_WM_UNIT_USESOURCEFORMAT_APPLY" val="0"/>
</p:tagLst>
</file>

<file path=ppt/tags/tag28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00844_3*l_h_i*1_4_2"/>
  <p:tag name="KSO_WM_TEMPLATE_CATEGORY" val="diagram"/>
  <p:tag name="KSO_WM_TEMPLATE_INDEX" val="20200844"/>
  <p:tag name="KSO_WM_UNIT_LAYERLEVEL" val="1_1_1"/>
  <p:tag name="KSO_WM_TAG_VERSION" val="1.0"/>
  <p:tag name="KSO_WM_BEAUTIFY_FLAG" val="#wm#"/>
  <p:tag name="KSO_WM_UNIT_LINE_FORE_SCHEMECOLOR_INDEX" val="14"/>
  <p:tag name="KSO_WM_UNIT_LINE_FILL_TYPE" val="2"/>
  <p:tag name="KSO_WM_UNIT_USESOURCEFORMAT_APPLY" val="0"/>
</p:tagLst>
</file>

<file path=ppt/tags/tag2886.xml><?xml version="1.0" encoding="utf-8"?>
<p:tagLst xmlns:p="http://schemas.openxmlformats.org/presentationml/2006/main">
  <p:tag name="KSO_WM_UNIT_NOCLEAR" val="0"/>
  <p:tag name="KSO_WM_UNIT_VALUE" val="28"/>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00844_3*l_h_f*1_4_1"/>
  <p:tag name="KSO_WM_TEMPLATE_CATEGORY" val="diagram"/>
  <p:tag name="KSO_WM_TEMPLATE_INDEX" val="20200844"/>
  <p:tag name="KSO_WM_UNIT_LAYERLEVEL" val="1_1_1"/>
  <p:tag name="KSO_WM_TAG_VERSION" val="1.0"/>
  <p:tag name="KSO_WM_BEAUTIFY_FLAG" val="#wm#"/>
  <p:tag name="KSO_WM_UNIT_PRESET_TEXT" val="待输入描述文本，文字是您思想的提炼。"/>
  <p:tag name="KSO_WM_UNIT_TEXT_FILL_FORE_SCHEMECOLOR_INDEX" val="13"/>
  <p:tag name="KSO_WM_UNIT_TEXT_FILL_TYPE" val="1"/>
  <p:tag name="KSO_WM_UNIT_USESOURCEFORMAT_APPLY" val="0"/>
</p:tagLst>
</file>

<file path=ppt/tags/tag28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00844_3*l_h_i*1_1_4"/>
  <p:tag name="KSO_WM_TEMPLATE_CATEGORY" val="diagram"/>
  <p:tag name="KSO_WM_TEMPLATE_INDEX" val="2020084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0"/>
</p:tagLst>
</file>

<file path=ppt/tags/tag28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00844_3*l_h_i*1_4_1"/>
  <p:tag name="KSO_WM_TEMPLATE_CATEGORY" val="diagram"/>
  <p:tag name="KSO_WM_TEMPLATE_INDEX" val="2020084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0"/>
</p:tagLst>
</file>

<file path=ppt/tags/tag28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00844_3*l_h_i*1_2_4"/>
  <p:tag name="KSO_WM_TEMPLATE_CATEGORY" val="diagram"/>
  <p:tag name="KSO_WM_TEMPLATE_INDEX" val="2020084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0"/>
</p:tagLst>
</file>

<file path=ppt/tags/tag28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8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00844_3*l_h_i*1_3_4"/>
  <p:tag name="KSO_WM_TEMPLATE_CATEGORY" val="diagram"/>
  <p:tag name="KSO_WM_TEMPLATE_INDEX" val="2020084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0"/>
</p:tagLst>
</file>

<file path=ppt/tags/tag28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9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06.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29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9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9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24.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29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29.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29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9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32.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29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940.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29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45.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2946.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29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9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54.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2955.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956.xml><?xml version="1.0" encoding="utf-8"?>
<p:tagLst xmlns:p="http://schemas.openxmlformats.org/presentationml/2006/main">
  <p:tag name="KSO_WM_SLIDE_ITEM_CNT" val="4"/>
</p:tagLst>
</file>

<file path=ppt/tags/tag2957.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2958.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2959.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29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960.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2961.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2962.xml><?xml version="1.0" encoding="utf-8"?>
<p:tagLst xmlns:p="http://schemas.openxmlformats.org/presentationml/2006/main">
  <p:tag name="KSO_WM_TAG_VERSION" val="1.0"/>
  <p:tag name="KSO_WM_TEMPLATE_CATEGORY" val="diagram"/>
  <p:tag name="KSO_WM_TEMPLATE_INDEX" val="160299"/>
  <p:tag name="KSO_WM_UNIT_TYPE" val="l_i"/>
  <p:tag name="KSO_WM_UNIT_INDEX" val="1_1"/>
  <p:tag name="KSO_WM_UNIT_ID" val="257*l_i*1_1"/>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2963.xml><?xml version="1.0" encoding="utf-8"?>
<p:tagLst xmlns:p="http://schemas.openxmlformats.org/presentationml/2006/main">
  <p:tag name="KSO_WM_TAG_VERSION" val="1.0"/>
  <p:tag name="KSO_WM_TEMPLATE_CATEGORY" val="diagram"/>
  <p:tag name="KSO_WM_TEMPLATE_INDEX" val="160299"/>
  <p:tag name="KSO_WM_UNIT_TYPE" val="l_h_f"/>
  <p:tag name="KSO_WM_UNIT_INDEX" val="1_2_1"/>
  <p:tag name="KSO_WM_UNIT_ID" val="257*l_h_f*1_2_1"/>
  <p:tag name="KSO_WM_UNIT_CLEAR" val="1"/>
  <p:tag name="KSO_WM_UNIT_LAYERLEVEL" val="1_1_1"/>
  <p:tag name="KSO_WM_UNIT_VALUE" val="20"/>
  <p:tag name="KSO_WM_UNIT_HIGHLIGHT" val="0"/>
  <p:tag name="KSO_WM_UNIT_COMPATIBLE" val="0"/>
  <p:tag name="KSO_WM_BEAUTIFY_FLAG" val="#wm#"/>
  <p:tag name="KSO_WM_UNIT_PRESET_TEXT_INDEX" val="3"/>
  <p:tag name="KSO_WM_UNIT_PRESET_TEXT_LEN" val="29"/>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2964.xml><?xml version="1.0" encoding="utf-8"?>
<p:tagLst xmlns:p="http://schemas.openxmlformats.org/presentationml/2006/main">
  <p:tag name="KSO_WM_TAG_VERSION" val="1.0"/>
  <p:tag name="KSO_WM_TEMPLATE_CATEGORY" val="diagram"/>
  <p:tag name="KSO_WM_TEMPLATE_INDEX" val="160299"/>
  <p:tag name="KSO_WM_UNIT_TYPE" val="l_i"/>
  <p:tag name="KSO_WM_UNIT_INDEX" val="1_2"/>
  <p:tag name="KSO_WM_UNIT_ID" val="257*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2965.xml><?xml version="1.0" encoding="utf-8"?>
<p:tagLst xmlns:p="http://schemas.openxmlformats.org/presentationml/2006/main">
  <p:tag name="KSO_WM_TAG_VERSION" val="1.0"/>
  <p:tag name="KSO_WM_TEMPLATE_CATEGORY" val="diagram"/>
  <p:tag name="KSO_WM_TEMPLATE_INDEX" val="160299"/>
  <p:tag name="KSO_WM_UNIT_TYPE" val="l_h_f"/>
  <p:tag name="KSO_WM_UNIT_INDEX" val="1_1_1"/>
  <p:tag name="KSO_WM_UNIT_ID" val="257*l_h_f*1_1_1"/>
  <p:tag name="KSO_WM_UNIT_CLEAR" val="1"/>
  <p:tag name="KSO_WM_UNIT_LAYERLEVEL" val="1_1_1"/>
  <p:tag name="KSO_WM_UNIT_VALUE" val="20"/>
  <p:tag name="KSO_WM_UNIT_HIGHLIGHT" val="0"/>
  <p:tag name="KSO_WM_UNIT_COMPATIBLE" val="0"/>
  <p:tag name="KSO_WM_BEAUTIFY_FLAG" val="#wm#"/>
  <p:tag name="KSO_WM_UNIT_PRESET_TEXT_INDEX" val="3"/>
  <p:tag name="KSO_WM_UNIT_PRESET_TEXT_LEN" val="29"/>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2966.xml><?xml version="1.0" encoding="utf-8"?>
<p:tagLst xmlns:p="http://schemas.openxmlformats.org/presentationml/2006/main">
  <p:tag name="KSO_WM_TAG_VERSION" val="1.0"/>
  <p:tag name="KSO_WM_TEMPLATE_CATEGORY" val="diagram"/>
  <p:tag name="KSO_WM_TEMPLATE_INDEX" val="160299"/>
  <p:tag name="KSO_WM_UNIT_TYPE" val="l_i"/>
  <p:tag name="KSO_WM_UNIT_INDEX" val="1_3"/>
  <p:tag name="KSO_WM_UNIT_ID" val="257*l_i*1_3"/>
  <p:tag name="KSO_WM_UNIT_CLEAR" val="1"/>
  <p:tag name="KSO_WM_UNIT_LAYERLEVEL" val="1_1"/>
  <p:tag name="KSO_WM_BEAUTIFY_FLAG" val="#wm#"/>
  <p:tag name="KSO_WM_DIAGRAM_GROUP_CODE" val="l1-1"/>
  <p:tag name="KSO_WM_UNIT_FILL_FORE_SCHEMECOLOR_INDEX" val="7"/>
  <p:tag name="KSO_WM_UNIT_FILL_TYPE" val="1"/>
  <p:tag name="KSO_WM_UNIT_TEXT_FILL_FORE_SCHEMECOLOR_INDEX" val="14"/>
  <p:tag name="KSO_WM_UNIT_TEXT_FILL_TYPE" val="1"/>
  <p:tag name="KSO_WM_UNIT_USESOURCEFORMAT_APPLY" val="0"/>
</p:tagLst>
</file>

<file path=ppt/tags/tag2967.xml><?xml version="1.0" encoding="utf-8"?>
<p:tagLst xmlns:p="http://schemas.openxmlformats.org/presentationml/2006/main">
  <p:tag name="KSO_WM_TAG_VERSION" val="1.0"/>
  <p:tag name="KSO_WM_TEMPLATE_CATEGORY" val="diagram"/>
  <p:tag name="KSO_WM_TEMPLATE_INDEX" val="160299"/>
  <p:tag name="KSO_WM_UNIT_TYPE" val="l_h_f"/>
  <p:tag name="KSO_WM_UNIT_INDEX" val="1_3_1"/>
  <p:tag name="KSO_WM_UNIT_ID" val="257*l_h_f*1_3_1"/>
  <p:tag name="KSO_WM_UNIT_CLEAR" val="1"/>
  <p:tag name="KSO_WM_UNIT_LAYERLEVEL" val="1_1_1"/>
  <p:tag name="KSO_WM_UNIT_VALUE" val="20"/>
  <p:tag name="KSO_WM_UNIT_HIGHLIGHT" val="0"/>
  <p:tag name="KSO_WM_UNIT_COMPATIBLE" val="0"/>
  <p:tag name="KSO_WM_BEAUTIFY_FLAG" val="#wm#"/>
  <p:tag name="KSO_WM_UNIT_PRESET_TEXT_INDEX" val="3"/>
  <p:tag name="KSO_WM_UNIT_PRESET_TEXT_LEN" val="29"/>
  <p:tag name="KSO_WM_DIAGRAM_GROUP_CODE" val="l1-1"/>
  <p:tag name="KSO_WM_UNIT_FILL_FORE_SCHEMECOLOR_INDEX" val="7"/>
  <p:tag name="KSO_WM_UNIT_FILL_TYPE" val="1"/>
  <p:tag name="KSO_WM_UNIT_TEXT_FILL_FORE_SCHEMECOLOR_INDEX" val="14"/>
  <p:tag name="KSO_WM_UNIT_TEXT_FILL_TYPE" val="1"/>
  <p:tag name="KSO_WM_UNIT_USESOURCEFORMAT_APPLY" val="0"/>
</p:tagLst>
</file>

<file path=ppt/tags/tag2968.xml><?xml version="1.0" encoding="utf-8"?>
<p:tagLst xmlns:p="http://schemas.openxmlformats.org/presentationml/2006/main">
  <p:tag name="KSO_WM_TAG_VERSION" val="1.0"/>
  <p:tag name="KSO_WM_TEMPLATE_CATEGORY" val="diagram"/>
  <p:tag name="KSO_WM_TEMPLATE_INDEX" val="160299"/>
  <p:tag name="KSO_WM_UNIT_TYPE" val="l_i"/>
  <p:tag name="KSO_WM_UNIT_INDEX" val="1_4"/>
  <p:tag name="KSO_WM_UNIT_ID" val="257*l_i*1_4"/>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2969.xml><?xml version="1.0" encoding="utf-8"?>
<p:tagLst xmlns:p="http://schemas.openxmlformats.org/presentationml/2006/main">
  <p:tag name="KSO_WM_TAG_VERSION" val="1.0"/>
  <p:tag name="KSO_WM_TEMPLATE_CATEGORY" val="diagram"/>
  <p:tag name="KSO_WM_TEMPLATE_INDEX" val="160299"/>
  <p:tag name="KSO_WM_UNIT_TYPE" val="l_h_f"/>
  <p:tag name="KSO_WM_UNIT_INDEX" val="1_4_1"/>
  <p:tag name="KSO_WM_UNIT_ID" val="257*l_h_f*1_4_1"/>
  <p:tag name="KSO_WM_UNIT_CLEAR" val="1"/>
  <p:tag name="KSO_WM_UNIT_LAYERLEVEL" val="1_1_1"/>
  <p:tag name="KSO_WM_UNIT_VALUE" val="20"/>
  <p:tag name="KSO_WM_UNIT_HIGHLIGHT" val="0"/>
  <p:tag name="KSO_WM_UNIT_COMPATIBLE" val="0"/>
  <p:tag name="KSO_WM_BEAUTIFY_FLAG" val="#wm#"/>
  <p:tag name="KSO_WM_UNIT_PRESET_TEXT_INDEX" val="3"/>
  <p:tag name="KSO_WM_UNIT_PRESET_TEXT_LEN" val="29"/>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29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970.xml><?xml version="1.0" encoding="utf-8"?>
<p:tagLst xmlns:p="http://schemas.openxmlformats.org/presentationml/2006/main">
  <p:tag name="KSO_WM_TAG_VERSION" val="1.0"/>
  <p:tag name="KSO_WM_TEMPLATE_CATEGORY" val="diagram"/>
  <p:tag name="KSO_WM_TEMPLATE_INDEX" val="160299"/>
  <p:tag name="KSO_WM_UNIT_TYPE" val="l_i"/>
  <p:tag name="KSO_WM_UNIT_INDEX" val="1_5"/>
  <p:tag name="KSO_WM_UNIT_ID" val="257*l_i*1_5"/>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2971.xml><?xml version="1.0" encoding="utf-8"?>
<p:tagLst xmlns:p="http://schemas.openxmlformats.org/presentationml/2006/main">
  <p:tag name="KSO_WM_TAG_VERSION" val="1.0"/>
  <p:tag name="KSO_WM_TEMPLATE_CATEGORY" val="diagram"/>
  <p:tag name="KSO_WM_TEMPLATE_INDEX" val="160299"/>
  <p:tag name="KSO_WM_UNIT_TYPE" val="l_h_f"/>
  <p:tag name="KSO_WM_UNIT_INDEX" val="1_5_1"/>
  <p:tag name="KSO_WM_UNIT_ID" val="257*l_h_f*1_5_1"/>
  <p:tag name="KSO_WM_UNIT_CLEAR" val="1"/>
  <p:tag name="KSO_WM_UNIT_LAYERLEVEL" val="1_1_1"/>
  <p:tag name="KSO_WM_UNIT_VALUE" val="20"/>
  <p:tag name="KSO_WM_UNIT_HIGHLIGHT" val="0"/>
  <p:tag name="KSO_WM_UNIT_COMPATIBLE" val="0"/>
  <p:tag name="KSO_WM_BEAUTIFY_FLAG" val="#wm#"/>
  <p:tag name="KSO_WM_UNIT_PRESET_TEXT_INDEX" val="3"/>
  <p:tag name="KSO_WM_UNIT_PRESET_TEXT_LEN" val="29"/>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2972.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2973.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974.xml><?xml version="1.0" encoding="utf-8"?>
<p:tagLst xmlns:p="http://schemas.openxmlformats.org/presentationml/2006/main">
  <p:tag name="KSO_WM_SLIDE_ITEM_CNT" val="5"/>
</p:tagLst>
</file>

<file path=ppt/tags/tag2975.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2976.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2977.xml><?xml version="1.0" encoding="utf-8"?>
<p:tagLst xmlns:p="http://schemas.openxmlformats.org/presentationml/2006/main">
  <p:tag name="ISLIDE.VECTOR" val="72c1d082-99b3-4721-9aba-e1ca1eece281"/>
</p:tagLst>
</file>

<file path=ppt/tags/tag29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79.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29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9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81.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29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9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93.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29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0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01.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30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0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0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0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33.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30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040.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30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0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53.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30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55.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3056.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057.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058.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059.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30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060.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3061.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3062.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3063.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3064.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3065.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3066.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3067.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3068.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069.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0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070.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071.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072.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073.xml><?xml version="1.0" encoding="utf-8"?>
<p:tagLst xmlns:p="http://schemas.openxmlformats.org/presentationml/2006/main">
  <p:tag name="KSO_WM_TAG_VERSION" val="1.0"/>
  <p:tag name="KSO_WM_BEAUTIFY_FLAG" val="#wm#"/>
  <p:tag name="KSO_WM_TEMPLATE_CATEGORY" val="diagram"/>
  <p:tag name="KSO_WM_TEMPLATE_INDEX" val="20169945"/>
  <p:tag name="KSO_WM_UNIT_TYPE" val="q_h_i"/>
  <p:tag name="KSO_WM_UNIT_INDEX" val="1_1_4"/>
  <p:tag name="KSO_WM_UNIT_ID" val="diagram20169945_3*q_h_i*1_1_4"/>
  <p:tag name="KSO_WM_UNIT_LAYERLEVEL" val="1_1_1"/>
  <p:tag name="KSO_WM_DIAGRAM_GROUP_CODE" val="q1-1"/>
  <p:tag name="KSO_WM_UNIT_FILL_FORE_SCHEMECOLOR_INDEX" val="5"/>
  <p:tag name="KSO_WM_UNIT_FILL_TYPE" val="1"/>
  <p:tag name="KSO_WM_UNIT_LINE_FORE_SCHEMECOLOR_INDEX" val="14"/>
  <p:tag name="KSO_WM_UNIT_LINE_FILL_TYPE" val="2"/>
  <p:tag name="KSO_WM_UNIT_TEXT_FILL_FORE_SCHEMECOLOR_INDEX" val="13"/>
  <p:tag name="KSO_WM_UNIT_TEXT_FILL_TYPE" val="1"/>
</p:tagLst>
</file>

<file path=ppt/tags/tag3074.xml><?xml version="1.0" encoding="utf-8"?>
<p:tagLst xmlns:p="http://schemas.openxmlformats.org/presentationml/2006/main">
  <p:tag name="KSO_WM_TAG_VERSION" val="1.0"/>
  <p:tag name="KSO_WM_BEAUTIFY_FLAG" val="#wm#"/>
  <p:tag name="KSO_WM_TEMPLATE_CATEGORY" val="diagram"/>
  <p:tag name="KSO_WM_TEMPLATE_INDEX" val="20169945"/>
  <p:tag name="KSO_WM_UNIT_TYPE" val="q_i"/>
  <p:tag name="KSO_WM_UNIT_INDEX" val="1_2"/>
  <p:tag name="KSO_WM_UNIT_LAYERLEVEL" val="1_1"/>
  <p:tag name="KSO_WM_DIAGRAM_GROUP_CODE" val="q1-1"/>
  <p:tag name="KSO_WM_UNIT_ID" val="diagram20169945_3*q_i*1_2"/>
  <p:tag name="KSO_WM_UNIT_FILL_FORE_SCHEMECOLOR_INDEX" val="5"/>
  <p:tag name="KSO_WM_UNIT_FILL_TYPE" val="1"/>
  <p:tag name="KSO_WM_UNIT_LINE_FORE_SCHEMECOLOR_INDEX" val="14"/>
  <p:tag name="KSO_WM_UNIT_LINE_FILL_TYPE" val="2"/>
  <p:tag name="KSO_WM_UNIT_TEXT_FILL_FORE_SCHEMECOLOR_INDEX" val="13"/>
  <p:tag name="KSO_WM_UNIT_TEXT_FILL_TYPE" val="1"/>
</p:tagLst>
</file>

<file path=ppt/tags/tag3075.xml><?xml version="1.0" encoding="utf-8"?>
<p:tagLst xmlns:p="http://schemas.openxmlformats.org/presentationml/2006/main">
  <p:tag name="KSO_WM_TAG_VERSION" val="1.0"/>
  <p:tag name="KSO_WM_BEAUTIFY_FLAG" val="#wm#"/>
  <p:tag name="KSO_WM_TEMPLATE_CATEGORY" val="diagram"/>
  <p:tag name="KSO_WM_TEMPLATE_INDEX" val="20169945"/>
  <p:tag name="KSO_WM_UNIT_TYPE" val="q_h_i"/>
  <p:tag name="KSO_WM_UNIT_INDEX" val="1_1_1"/>
  <p:tag name="KSO_WM_UNIT_ID" val="diagram20169945_3*q_h_i*1_1_1"/>
  <p:tag name="KSO_WM_UNIT_LAYERLEVEL" val="1_1_1"/>
  <p:tag name="KSO_WM_DIAGRAM_GROUP_CODE" val="q1-1"/>
  <p:tag name="KSO_WM_UNIT_FILL_FORE_SCHEMECOLOR_INDEX" val="5"/>
  <p:tag name="KSO_WM_UNIT_FILL_TYPE" val="1"/>
  <p:tag name="KSO_WM_UNIT_LINE_FORE_SCHEMECOLOR_INDEX" val="14"/>
  <p:tag name="KSO_WM_UNIT_LINE_FILL_TYPE" val="2"/>
  <p:tag name="KSO_WM_UNIT_TEXT_FILL_FORE_SCHEMECOLOR_INDEX" val="13"/>
  <p:tag name="KSO_WM_UNIT_TEXT_FILL_TYPE" val="1"/>
</p:tagLst>
</file>

<file path=ppt/tags/tag3076.xml><?xml version="1.0" encoding="utf-8"?>
<p:tagLst xmlns:p="http://schemas.openxmlformats.org/presentationml/2006/main">
  <p:tag name="KSO_WM_TAG_VERSION" val="1.0"/>
  <p:tag name="KSO_WM_BEAUTIFY_FLAG" val="#wm#"/>
  <p:tag name="KSO_WM_TEMPLATE_CATEGORY" val="diagram"/>
  <p:tag name="KSO_WM_TEMPLATE_INDEX" val="20169945"/>
  <p:tag name="KSO_WM_UNIT_TYPE" val="q_i"/>
  <p:tag name="KSO_WM_UNIT_INDEX" val="1_4"/>
  <p:tag name="KSO_WM_UNIT_LAYERLEVEL" val="1_1"/>
  <p:tag name="KSO_WM_DIAGRAM_GROUP_CODE" val="q1-1"/>
  <p:tag name="KSO_WM_UNIT_ID" val="diagram20169945_3*q_i*1_4"/>
  <p:tag name="KSO_WM_UNIT_FILL_FORE_SCHEMECOLOR_INDEX" val="5"/>
  <p:tag name="KSO_WM_UNIT_FILL_TYPE" val="1"/>
  <p:tag name="KSO_WM_UNIT_LINE_FORE_SCHEMECOLOR_INDEX" val="14"/>
  <p:tag name="KSO_WM_UNIT_LINE_FILL_TYPE" val="2"/>
  <p:tag name="KSO_WM_UNIT_TEXT_FILL_FORE_SCHEMECOLOR_INDEX" val="13"/>
  <p:tag name="KSO_WM_UNIT_TEXT_FILL_TYPE" val="1"/>
</p:tagLst>
</file>

<file path=ppt/tags/tag3077.xml><?xml version="1.0" encoding="utf-8"?>
<p:tagLst xmlns:p="http://schemas.openxmlformats.org/presentationml/2006/main">
  <p:tag name="KSO_WM_TAG_VERSION" val="1.0"/>
  <p:tag name="KSO_WM_BEAUTIFY_FLAG" val="#wm#"/>
  <p:tag name="KSO_WM_TEMPLATE_CATEGORY" val="diagram"/>
  <p:tag name="KSO_WM_TEMPLATE_INDEX" val="20169945"/>
  <p:tag name="KSO_WM_UNIT_TYPE" val="q_h_i"/>
  <p:tag name="KSO_WM_UNIT_INDEX" val="1_2_1"/>
  <p:tag name="KSO_WM_UNIT_ID" val="diagram20169945_3*q_h_i*1_2_1"/>
  <p:tag name="KSO_WM_UNIT_LAYERLEVEL" val="1_1_1"/>
  <p:tag name="KSO_WM_DIAGRAM_GROUP_CODE" val="q1-1"/>
  <p:tag name="KSO_WM_UNIT_FILL_FORE_SCHEMECOLOR_INDEX" val="5"/>
  <p:tag name="KSO_WM_UNIT_FILL_TYPE" val="1"/>
  <p:tag name="KSO_WM_UNIT_LINE_FORE_SCHEMECOLOR_INDEX" val="14"/>
  <p:tag name="KSO_WM_UNIT_LINE_FILL_TYPE" val="2"/>
  <p:tag name="KSO_WM_UNIT_TEXT_FILL_FORE_SCHEMECOLOR_INDEX" val="13"/>
  <p:tag name="KSO_WM_UNIT_TEXT_FILL_TYPE" val="1"/>
</p:tagLst>
</file>

<file path=ppt/tags/tag3078.xml><?xml version="1.0" encoding="utf-8"?>
<p:tagLst xmlns:p="http://schemas.openxmlformats.org/presentationml/2006/main">
  <p:tag name="KSO_WM_TAG_VERSION" val="1.0"/>
  <p:tag name="KSO_WM_BEAUTIFY_FLAG" val="#wm#"/>
  <p:tag name="KSO_WM_TEMPLATE_CATEGORY" val="diagram"/>
  <p:tag name="KSO_WM_TEMPLATE_INDEX" val="20169945"/>
  <p:tag name="KSO_WM_UNIT_TYPE" val="q_h_i"/>
  <p:tag name="KSO_WM_UNIT_INDEX" val="1_2_2"/>
  <p:tag name="KSO_WM_UNIT_ID" val="diagram20169945_3*q_h_i*1_2_2"/>
  <p:tag name="KSO_WM_UNIT_LAYERLEVEL" val="1_1_1"/>
  <p:tag name="KSO_WM_DIAGRAM_GROUP_CODE" val="q1-1"/>
  <p:tag name="KSO_WM_UNIT_FILL_FORE_SCHEMECOLOR_INDEX" val="5"/>
  <p:tag name="KSO_WM_UNIT_FILL_TYPE" val="1"/>
  <p:tag name="KSO_WM_UNIT_LINE_FORE_SCHEMECOLOR_INDEX" val="14"/>
  <p:tag name="KSO_WM_UNIT_LINE_FILL_TYPE" val="2"/>
  <p:tag name="KSO_WM_UNIT_TEXT_FILL_FORE_SCHEMECOLOR_INDEX" val="13"/>
  <p:tag name="KSO_WM_UNIT_TEXT_FILL_TYPE" val="1"/>
</p:tagLst>
</file>

<file path=ppt/tags/tag3079.xml><?xml version="1.0" encoding="utf-8"?>
<p:tagLst xmlns:p="http://schemas.openxmlformats.org/presentationml/2006/main">
  <p:tag name="KSO_WM_TAG_VERSION" val="1.0"/>
  <p:tag name="KSO_WM_BEAUTIFY_FLAG" val="#wm#"/>
  <p:tag name="KSO_WM_TEMPLATE_CATEGORY" val="diagram"/>
  <p:tag name="KSO_WM_TEMPLATE_INDEX" val="20169945"/>
  <p:tag name="KSO_WM_UNIT_TYPE" val="q_h_i"/>
  <p:tag name="KSO_WM_UNIT_INDEX" val="1_3_1"/>
  <p:tag name="KSO_WM_UNIT_ID" val="diagram20169945_3*q_h_i*1_3_1"/>
  <p:tag name="KSO_WM_UNIT_LAYERLEVEL" val="1_1_1"/>
  <p:tag name="KSO_WM_DIAGRAM_GROUP_CODE" val="q1-1"/>
  <p:tag name="KSO_WM_UNIT_FILL_FORE_SCHEMECOLOR_INDEX" val="5"/>
  <p:tag name="KSO_WM_UNIT_FILL_TYPE" val="1"/>
  <p:tag name="KSO_WM_UNIT_LINE_FORE_SCHEMECOLOR_INDEX" val="14"/>
  <p:tag name="KSO_WM_UNIT_LINE_FILL_TYPE" val="2"/>
  <p:tag name="KSO_WM_UNIT_TEXT_FILL_FORE_SCHEMECOLOR_INDEX" val="13"/>
  <p:tag name="KSO_WM_UNIT_TEXT_FILL_TYPE" val="1"/>
</p:tagLst>
</file>

<file path=ppt/tags/tag30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080.xml><?xml version="1.0" encoding="utf-8"?>
<p:tagLst xmlns:p="http://schemas.openxmlformats.org/presentationml/2006/main">
  <p:tag name="KSO_WM_TAG_VERSION" val="1.0"/>
  <p:tag name="KSO_WM_BEAUTIFY_FLAG" val="#wm#"/>
  <p:tag name="KSO_WM_TEMPLATE_CATEGORY" val="diagram"/>
  <p:tag name="KSO_WM_TEMPLATE_INDEX" val="20169945"/>
  <p:tag name="KSO_WM_UNIT_TYPE" val="q_h_i"/>
  <p:tag name="KSO_WM_UNIT_INDEX" val="1_3_2"/>
  <p:tag name="KSO_WM_UNIT_ID" val="diagram20169945_3*q_h_i*1_3_2"/>
  <p:tag name="KSO_WM_UNIT_LAYERLEVEL" val="1_1_1"/>
  <p:tag name="KSO_WM_DIAGRAM_GROUP_CODE" val="q1-1"/>
  <p:tag name="KSO_WM_UNIT_FILL_FORE_SCHEMECOLOR_INDEX" val="5"/>
  <p:tag name="KSO_WM_UNIT_FILL_TYPE" val="1"/>
  <p:tag name="KSO_WM_UNIT_LINE_FORE_SCHEMECOLOR_INDEX" val="14"/>
  <p:tag name="KSO_WM_UNIT_LINE_FILL_TYPE" val="2"/>
  <p:tag name="KSO_WM_UNIT_TEXT_FILL_FORE_SCHEMECOLOR_INDEX" val="13"/>
  <p:tag name="KSO_WM_UNIT_TEXT_FILL_TYPE" val="1"/>
</p:tagLst>
</file>

<file path=ppt/tags/tag3081.xml><?xml version="1.0" encoding="utf-8"?>
<p:tagLst xmlns:p="http://schemas.openxmlformats.org/presentationml/2006/main">
  <p:tag name="KSO_WM_TAG_VERSION" val="1.0"/>
  <p:tag name="KSO_WM_BEAUTIFY_FLAG" val="#wm#"/>
  <p:tag name="KSO_WM_TEMPLATE_CATEGORY" val="diagram"/>
  <p:tag name="KSO_WM_TEMPLATE_INDEX" val="20169945"/>
  <p:tag name="KSO_WM_UNIT_TYPE" val="q_h_i"/>
  <p:tag name="KSO_WM_UNIT_INDEX" val="1_1_2"/>
  <p:tag name="KSO_WM_UNIT_ID" val="diagram20169945_3*q_h_i*1_1_2"/>
  <p:tag name="KSO_WM_UNIT_LAYERLEVEL" val="1_1_1"/>
  <p:tag name="KSO_WM_DIAGRAM_GROUP_CODE" val="q1-1"/>
  <p:tag name="KSO_WM_UNIT_FILL_FORE_SCHEMECOLOR_INDEX" val="13"/>
  <p:tag name="KSO_WM_UNIT_FILL_TYPE" val="1"/>
  <p:tag name="KSO_WM_UNIT_LINE_FORE_SCHEMECOLOR_INDEX" val="14"/>
  <p:tag name="KSO_WM_UNIT_LINE_FILL_TYPE" val="2"/>
  <p:tag name="KSO_WM_UNIT_TEXT_FILL_FORE_SCHEMECOLOR_INDEX" val="13"/>
  <p:tag name="KSO_WM_UNIT_TEXT_FILL_TYPE" val="1"/>
</p:tagLst>
</file>

<file path=ppt/tags/tag3082.xml><?xml version="1.0" encoding="utf-8"?>
<p:tagLst xmlns:p="http://schemas.openxmlformats.org/presentationml/2006/main">
  <p:tag name="KSO_WM_TAG_VERSION" val="1.0"/>
  <p:tag name="KSO_WM_BEAUTIFY_FLAG" val="#wm#"/>
  <p:tag name="KSO_WM_TEMPLATE_CATEGORY" val="diagram"/>
  <p:tag name="KSO_WM_TEMPLATE_INDEX" val="20169945"/>
  <p:tag name="KSO_WM_UNIT_TYPE" val="q_h_i"/>
  <p:tag name="KSO_WM_UNIT_INDEX" val="1_2_3"/>
  <p:tag name="KSO_WM_UNIT_ID" val="diagram20169945_3*q_h_i*1_2_3"/>
  <p:tag name="KSO_WM_UNIT_LAYERLEVEL" val="1_1_1"/>
  <p:tag name="KSO_WM_DIAGRAM_GROUP_CODE" val="q1-1"/>
  <p:tag name="KSO_WM_UNIT_FILL_FORE_SCHEMECOLOR_INDEX" val="13"/>
  <p:tag name="KSO_WM_UNIT_FILL_TYPE" val="1"/>
  <p:tag name="KSO_WM_UNIT_LINE_FORE_SCHEMECOLOR_INDEX" val="14"/>
  <p:tag name="KSO_WM_UNIT_LINE_FILL_TYPE" val="2"/>
  <p:tag name="KSO_WM_UNIT_TEXT_FILL_FORE_SCHEMECOLOR_INDEX" val="13"/>
  <p:tag name="KSO_WM_UNIT_TEXT_FILL_TYPE" val="1"/>
</p:tagLst>
</file>

<file path=ppt/tags/tag3083.xml><?xml version="1.0" encoding="utf-8"?>
<p:tagLst xmlns:p="http://schemas.openxmlformats.org/presentationml/2006/main">
  <p:tag name="KSO_WM_TAG_VERSION" val="1.0"/>
  <p:tag name="KSO_WM_BEAUTIFY_FLAG" val="#wm#"/>
  <p:tag name="KSO_WM_TEMPLATE_CATEGORY" val="diagram"/>
  <p:tag name="KSO_WM_TEMPLATE_INDEX" val="20169945"/>
  <p:tag name="KSO_WM_UNIT_TYPE" val="q_h_i"/>
  <p:tag name="KSO_WM_UNIT_INDEX" val="1_3_3"/>
  <p:tag name="KSO_WM_UNIT_ID" val="diagram20169945_3*q_h_i*1_3_3"/>
  <p:tag name="KSO_WM_UNIT_LAYERLEVEL" val="1_1_1"/>
  <p:tag name="KSO_WM_DIAGRAM_GROUP_CODE" val="q1-1"/>
  <p:tag name="KSO_WM_UNIT_FILL_FORE_SCHEMECOLOR_INDEX" val="13"/>
  <p:tag name="KSO_WM_UNIT_FILL_TYPE" val="1"/>
  <p:tag name="KSO_WM_UNIT_LINE_FORE_SCHEMECOLOR_INDEX" val="14"/>
  <p:tag name="KSO_WM_UNIT_LINE_FILL_TYPE" val="2"/>
  <p:tag name="KSO_WM_UNIT_TEXT_FILL_FORE_SCHEMECOLOR_INDEX" val="13"/>
  <p:tag name="KSO_WM_UNIT_TEXT_FILL_TYPE" val="1"/>
</p:tagLst>
</file>

<file path=ppt/tags/tag3084.xml><?xml version="1.0" encoding="utf-8"?>
<p:tagLst xmlns:p="http://schemas.openxmlformats.org/presentationml/2006/main">
  <p:tag name="KSO_WM_TAG_VERSION" val="1.0"/>
  <p:tag name="KSO_WM_BEAUTIFY_FLAG" val="#wm#"/>
  <p:tag name="KSO_WM_TEMPLATE_CATEGORY" val="diagram"/>
  <p:tag name="KSO_WM_TEMPLATE_INDEX" val="20169945"/>
  <p:tag name="KSO_WM_UNIT_TYPE" val="q_h_i"/>
  <p:tag name="KSO_WM_UNIT_INDEX" val="1_1_3"/>
  <p:tag name="KSO_WM_UNIT_ID" val="diagram20169945_3*q_h_i*1_1_3"/>
  <p:tag name="KSO_WM_UNIT_LAYERLEVEL" val="1_1_1"/>
  <p:tag name="KSO_WM_DIAGRAM_GROUP_CODE" val="q1-1"/>
  <p:tag name="KSO_WM_UNIT_LINE_FORE_SCHEMECOLOR_INDEX" val="13"/>
  <p:tag name="KSO_WM_UNIT_LINE_FILL_TYPE" val="2"/>
  <p:tag name="KSO_WM_UNIT_FILL_FORE_SCHEMECOLOR_INDEX_BRIGHTNESS" val="0"/>
  <p:tag name="KSO_WM_UNIT_FILL_FORE_SCHEMECOLOR_INDEX" val="7"/>
  <p:tag name="KSO_WM_UNIT_FILL_TYPE" val="1"/>
</p:tagLst>
</file>

<file path=ppt/tags/tag3085.xml><?xml version="1.0" encoding="utf-8"?>
<p:tagLst xmlns:p="http://schemas.openxmlformats.org/presentationml/2006/main">
  <p:tag name="KSO_WM_TAG_VERSION" val="1.0"/>
  <p:tag name="KSO_WM_BEAUTIFY_FLAG" val="#wm#"/>
  <p:tag name="KSO_WM_TEMPLATE_CATEGORY" val="diagram"/>
  <p:tag name="KSO_WM_TEMPLATE_INDEX" val="20169945"/>
  <p:tag name="KSO_WM_UNIT_TYPE" val="q_h_i"/>
  <p:tag name="KSO_WM_UNIT_INDEX" val="1_3_4"/>
  <p:tag name="KSO_WM_UNIT_ID" val="diagram20169945_3*q_h_i*1_3_4"/>
  <p:tag name="KSO_WM_UNIT_LAYERLEVEL" val="1_1_1"/>
  <p:tag name="KSO_WM_DIAGRAM_GROUP_CODE" val="q1-1"/>
  <p:tag name="KSO_WM_UNIT_LINE_FORE_SCHEMECOLOR_INDEX" val="13"/>
  <p:tag name="KSO_WM_UNIT_LINE_FILL_TYPE" val="2"/>
  <p:tag name="KSO_WM_UNIT_FILL_FORE_SCHEMECOLOR_INDEX_BRIGHTNESS" val="0"/>
  <p:tag name="KSO_WM_UNIT_FILL_FORE_SCHEMECOLOR_INDEX" val="7"/>
  <p:tag name="KSO_WM_UNIT_FILL_TYPE" val="1"/>
</p:tagLst>
</file>

<file path=ppt/tags/tag3086.xml><?xml version="1.0" encoding="utf-8"?>
<p:tagLst xmlns:p="http://schemas.openxmlformats.org/presentationml/2006/main">
  <p:tag name="KSO_WM_TAG_VERSION" val="1.0"/>
  <p:tag name="KSO_WM_BEAUTIFY_FLAG" val="#wm#"/>
  <p:tag name="KSO_WM_TEMPLATE_CATEGORY" val="diagram"/>
  <p:tag name="KSO_WM_TEMPLATE_INDEX" val="20169945"/>
  <p:tag name="KSO_WM_UNIT_TYPE" val="q_h_i"/>
  <p:tag name="KSO_WM_UNIT_INDEX" val="1_2_4"/>
  <p:tag name="KSO_WM_UNIT_ID" val="diagram20169945_3*q_h_i*1_2_4"/>
  <p:tag name="KSO_WM_UNIT_LAYERLEVEL" val="1_1_1"/>
  <p:tag name="KSO_WM_DIAGRAM_GROUP_CODE" val="q1-1"/>
  <p:tag name="KSO_WM_UNIT_LINE_FORE_SCHEMECOLOR_INDEX" val="13"/>
  <p:tag name="KSO_WM_UNIT_LINE_FILL_TYPE" val="2"/>
  <p:tag name="KSO_WM_UNIT_FILL_FORE_SCHEMECOLOR_INDEX_BRIGHTNESS" val="0"/>
  <p:tag name="KSO_WM_UNIT_FILL_FORE_SCHEMECOLOR_INDEX" val="7"/>
  <p:tag name="KSO_WM_UNIT_FILL_TYPE" val="1"/>
</p:tagLst>
</file>

<file path=ppt/tags/tag3087.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088.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089.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0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090.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091.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092.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3093.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094.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095.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096.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3097.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098.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099.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100.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3101.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102.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103.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104.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3105.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106.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107.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108.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109.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1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110.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111.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3112.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3113.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3114.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3115.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3116.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3117.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3118.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119.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1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120.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3121.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122.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123.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124.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3125.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126.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127.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128.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1"/>
  <p:tag name="KSO_WM_UNIT_ID" val="diagram160630_5*l_i*1_1"/>
  <p:tag name="KSO_WM_UNIT_CLEAR" val="1"/>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3129.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2"/>
  <p:tag name="KSO_WM_UNIT_ID" val="diagram160630_5*l_i*1_2"/>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0"/>
</p:tagLst>
</file>

<file path=ppt/tags/tag31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130.xml><?xml version="1.0" encoding="utf-8"?>
<p:tagLst xmlns:p="http://schemas.openxmlformats.org/presentationml/2006/main">
  <p:tag name="KSO_WM_TAG_VERSION" val="1.0"/>
  <p:tag name="KSO_WM_BEAUTIFY_FLAG" val="#wm#"/>
  <p:tag name="KSO_WM_UNIT_TYPE" val="i"/>
  <p:tag name="KSO_WM_UNIT_ID" val="diagram160630_5*i*2"/>
  <p:tag name="KSO_WM_TEMPLATE_CATEGORY" val="diagram"/>
  <p:tag name="KSO_WM_TEMPLATE_INDEX" val="160630"/>
  <p:tag name="KSO_WM_UNIT_INDEX" val="2"/>
</p:tagLst>
</file>

<file path=ppt/tags/tag3131.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3"/>
  <p:tag name="KSO_WM_UNIT_ID" val="diagram160630_5*l_i*1_3"/>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0"/>
</p:tagLst>
</file>

<file path=ppt/tags/tag3132.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4"/>
  <p:tag name="KSO_WM_UNIT_ID" val="diagram160630_5*l_i*1_4"/>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0"/>
</p:tagLst>
</file>

<file path=ppt/tags/tag3133.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5"/>
  <p:tag name="KSO_WM_UNIT_ID" val="diagram160630_5*l_i*1_5"/>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0"/>
</p:tagLst>
</file>

<file path=ppt/tags/tag3134.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6"/>
  <p:tag name="KSO_WM_UNIT_ID" val="diagram160630_5*l_i*1_6"/>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0"/>
</p:tagLst>
</file>

<file path=ppt/tags/tag3135.xml><?xml version="1.0" encoding="utf-8"?>
<p:tagLst xmlns:p="http://schemas.openxmlformats.org/presentationml/2006/main">
  <p:tag name="KSO_WM_TAG_VERSION" val="1.0"/>
  <p:tag name="KSO_WM_BEAUTIFY_FLAG" val="#wm#"/>
  <p:tag name="KSO_WM_UNIT_TYPE" val="i"/>
  <p:tag name="KSO_WM_UNIT_ID" val="diagram160630_5*i*11"/>
  <p:tag name="KSO_WM_TEMPLATE_CATEGORY" val="diagram"/>
  <p:tag name="KSO_WM_TEMPLATE_INDEX" val="160630"/>
  <p:tag name="KSO_WM_UNIT_INDEX" val="11"/>
</p:tagLst>
</file>

<file path=ppt/tags/tag3136.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7"/>
  <p:tag name="KSO_WM_UNIT_ID" val="diagram160630_5*l_i*1_7"/>
  <p:tag name="KSO_WM_UNIT_CLEAR" val="1"/>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3137.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8"/>
  <p:tag name="KSO_WM_UNIT_ID" val="diagram160630_5*l_i*1_8"/>
  <p:tag name="KSO_WM_UNIT_CLEAR" val="1"/>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3138.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9"/>
  <p:tag name="KSO_WM_UNIT_ID" val="diagram160630_5*l_i*1_9"/>
  <p:tag name="KSO_WM_UNIT_CLEAR" val="1"/>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3139.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10"/>
  <p:tag name="KSO_WM_UNIT_ID" val="diagram160630_5*l_i*1_10"/>
  <p:tag name="KSO_WM_UNIT_CLEAR" val="1"/>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31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140.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11"/>
  <p:tag name="KSO_WM_UNIT_ID" val="diagram160630_5*l_i*1_11"/>
  <p:tag name="KSO_WM_UNIT_CLEAR" val="1"/>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3141.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12"/>
  <p:tag name="KSO_WM_UNIT_ID" val="diagram160630_5*l_i*1_12"/>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0"/>
</p:tagLst>
</file>

<file path=ppt/tags/tag3142.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h_f"/>
  <p:tag name="KSO_WM_UNIT_INDEX" val="1_1_1"/>
  <p:tag name="KSO_WM_UNIT_ID" val="diagram160630_5*l_h_f*1_1_1"/>
  <p:tag name="KSO_WM_UNIT_CLEAR" val="1"/>
  <p:tag name="KSO_WM_UNIT_LAYERLEVEL" val="1_1_1"/>
  <p:tag name="KSO_WM_UNIT_VALUE" val="48"/>
  <p:tag name="KSO_WM_UNIT_HIGHLIGHT" val="0"/>
  <p:tag name="KSO_WM_UNIT_COMPATIBLE" val="0"/>
  <p:tag name="KSO_WM_UNIT_PRESET_TEXT_INDEX" val="4"/>
  <p:tag name="KSO_WM_UNIT_PRESET_TEXT_LEN" val="40"/>
  <p:tag name="KSO_WM_DIAGRAM_GROUP_CODE" val="l1-1"/>
  <p:tag name="KSO_WM_UNIT_TEXT_FILL_FORE_SCHEMECOLOR_INDEX" val="13"/>
  <p:tag name="KSO_WM_UNIT_TEXT_FILL_TYPE" val="1"/>
  <p:tag name="KSO_WM_UNIT_USESOURCEFORMAT_APPLY" val="0"/>
</p:tagLst>
</file>

<file path=ppt/tags/tag3143.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h_f"/>
  <p:tag name="KSO_WM_UNIT_INDEX" val="1_2_1"/>
  <p:tag name="KSO_WM_UNIT_ID" val="diagram160630_5*l_h_f*1_2_1"/>
  <p:tag name="KSO_WM_UNIT_CLEAR" val="1"/>
  <p:tag name="KSO_WM_UNIT_LAYERLEVEL" val="1_1_1"/>
  <p:tag name="KSO_WM_UNIT_VALUE" val="48"/>
  <p:tag name="KSO_WM_UNIT_HIGHLIGHT" val="0"/>
  <p:tag name="KSO_WM_UNIT_COMPATIBLE" val="0"/>
  <p:tag name="KSO_WM_UNIT_PRESET_TEXT_INDEX" val="4"/>
  <p:tag name="KSO_WM_UNIT_PRESET_TEXT_LEN" val="40"/>
  <p:tag name="KSO_WM_DIAGRAM_GROUP_CODE" val="l1-1"/>
  <p:tag name="KSO_WM_UNIT_TEXT_FILL_FORE_SCHEMECOLOR_INDEX" val="13"/>
  <p:tag name="KSO_WM_UNIT_TEXT_FILL_TYPE" val="1"/>
  <p:tag name="KSO_WM_UNIT_USESOURCEFORMAT_APPLY" val="0"/>
</p:tagLst>
</file>

<file path=ppt/tags/tag3144.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3145.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146.xml><?xml version="1.0" encoding="utf-8"?>
<p:tagLst xmlns:p="http://schemas.openxmlformats.org/presentationml/2006/main">
  <p:tag name="KSO_WM_SLIDE_ITEM_CNT" val="2"/>
</p:tagLst>
</file>

<file path=ppt/tags/tag3147.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148.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149.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31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15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3151.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3152.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3153.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3154.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3155.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315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15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15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15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1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16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16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162.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3163.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3164.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3165.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3166.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167.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168.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169.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31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170.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3171.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31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77.xml><?xml version="1.0" encoding="utf-8"?>
<p:tagLst xmlns:p="http://schemas.openxmlformats.org/presentationml/2006/main">
  <p:tag name="KSO_WM_UNIT_FILL_FORE_SCHEMECOLOR_INDEX_BRIGHTNESS" val="-0.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178.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3179.xml><?xml version="1.0" encoding="utf-8"?>
<p:tagLst xmlns:p="http://schemas.openxmlformats.org/presentationml/2006/main">
  <p:tag name="KSO_WM_UNIT_FILL_FORE_SCHEMECOLOR_INDEX_BRIGHTNESS" val="-0.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1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180.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3181.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31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8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18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185.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3186.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3187.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3188.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3189.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31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190.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3191.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3192.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3193.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3194.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3195.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3196.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31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99.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200.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3201.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3202.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203.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204.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205.xml><?xml version="1.0" encoding="utf-8"?>
<p:tagLst xmlns:p="http://schemas.openxmlformats.org/presentationml/2006/main">
  <p:tag name="KSO_WM_TAG_VERSION" val="1.0"/>
  <p:tag name="KSO_WM_BEAUTIFY_FLAG" val="#wm#"/>
  <p:tag name="KSO_WM_UNIT_TYPE" val="i"/>
  <p:tag name="KSO_WM_UNIT_ID" val="diagram20181204_5*i*1"/>
  <p:tag name="KSO_WM_TEMPLATE_CATEGORY" val="diagram"/>
  <p:tag name="KSO_WM_TEMPLATE_INDEX" val="20181204"/>
  <p:tag name="KSO_WM_UNIT_INDEX" val="1"/>
</p:tagLst>
</file>

<file path=ppt/tags/tag3206.xml><?xml version="1.0" encoding="utf-8"?>
<p:tagLst xmlns:p="http://schemas.openxmlformats.org/presentationml/2006/main">
  <p:tag name="KSO_WM_TEMPLATE_CATEGORY" val="diagram"/>
  <p:tag name="KSO_WM_TEMPLATE_INDEX" val="20181204"/>
  <p:tag name="KSO_WM_UNIT_TYPE" val="l_h_i"/>
  <p:tag name="KSO_WM_UNIT_INDEX" val="1_1_1"/>
  <p:tag name="KSO_WM_UNIT_ID" val="diagram20181204_5*l_h_i*1_1_1"/>
  <p:tag name="KSO_WM_UNIT_LAYERLEVEL" val="1_1_1"/>
  <p:tag name="KSO_WM_BEAUTIFY_FLAG" val="#wm#"/>
  <p:tag name="KSO_WM_TAG_VERSION" val="1.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3207.xml><?xml version="1.0" encoding="utf-8"?>
<p:tagLst xmlns:p="http://schemas.openxmlformats.org/presentationml/2006/main">
  <p:tag name="KSO_WM_TEMPLATE_CATEGORY" val="diagram"/>
  <p:tag name="KSO_WM_TEMPLATE_INDEX" val="20181204"/>
  <p:tag name="KSO_WM_UNIT_TYPE" val="l_h_i"/>
  <p:tag name="KSO_WM_UNIT_INDEX" val="1_1_2"/>
  <p:tag name="KSO_WM_UNIT_ID" val="diagram20181204_5*l_h_i*1_1_2"/>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3208.xml><?xml version="1.0" encoding="utf-8"?>
<p:tagLst xmlns:p="http://schemas.openxmlformats.org/presentationml/2006/main">
  <p:tag name="KSO_WM_TEMPLATE_CATEGORY" val="diagram"/>
  <p:tag name="KSO_WM_TEMPLATE_INDEX" val="20181204"/>
  <p:tag name="KSO_WM_UNIT_TYPE" val="l_h_i"/>
  <p:tag name="KSO_WM_UNIT_INDEX" val="1_1_3"/>
  <p:tag name="KSO_WM_UNIT_ID" val="diagram20181204_5*l_h_i*1_1_3"/>
  <p:tag name="KSO_WM_UNIT_LAYERLEVEL" val="1_1_1"/>
  <p:tag name="KSO_WM_BEAUTIFY_FLAG" val="#wm#"/>
  <p:tag name="KSO_WM_TAG_VERSION" val="1.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3209.xml><?xml version="1.0" encoding="utf-8"?>
<p:tagLst xmlns:p="http://schemas.openxmlformats.org/presentationml/2006/main">
  <p:tag name="KSO_WM_TEMPLATE_CATEGORY" val="diagram"/>
  <p:tag name="KSO_WM_TEMPLATE_INDEX" val="20181204"/>
  <p:tag name="KSO_WM_UNIT_TYPE" val="l_h_i"/>
  <p:tag name="KSO_WM_UNIT_INDEX" val="1_1_4"/>
  <p:tag name="KSO_WM_UNIT_ID" val="diagram20181204_5*l_h_i*1_1_4"/>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32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210.xml><?xml version="1.0" encoding="utf-8"?>
<p:tagLst xmlns:p="http://schemas.openxmlformats.org/presentationml/2006/main">
  <p:tag name="KSO_WM_TEMPLATE_CATEGORY" val="diagram"/>
  <p:tag name="KSO_WM_TEMPLATE_INDEX" val="20181204"/>
  <p:tag name="KSO_WM_UNIT_TYPE" val="l_h_i"/>
  <p:tag name="KSO_WM_UNIT_INDEX" val="1_1_5"/>
  <p:tag name="KSO_WM_UNIT_ID" val="diagram20181204_5*l_h_i*1_1_5"/>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3211.xml><?xml version="1.0" encoding="utf-8"?>
<p:tagLst xmlns:p="http://schemas.openxmlformats.org/presentationml/2006/main">
  <p:tag name="KSO_WM_TEMPLATE_CATEGORY" val="diagram"/>
  <p:tag name="KSO_WM_TEMPLATE_INDEX" val="20181204"/>
  <p:tag name="KSO_WM_UNIT_TYPE" val="l_h_i"/>
  <p:tag name="KSO_WM_UNIT_INDEX" val="1_1_6"/>
  <p:tag name="KSO_WM_UNIT_ID" val="diagram20181204_5*l_h_i*1_1_6"/>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3212.xml><?xml version="1.0" encoding="utf-8"?>
<p:tagLst xmlns:p="http://schemas.openxmlformats.org/presentationml/2006/main">
  <p:tag name="KSO_WM_TEMPLATE_CATEGORY" val="diagram"/>
  <p:tag name="KSO_WM_TEMPLATE_INDEX" val="20181204"/>
  <p:tag name="KSO_WM_UNIT_TYPE" val="l_h_i"/>
  <p:tag name="KSO_WM_UNIT_INDEX" val="1_1_7"/>
  <p:tag name="KSO_WM_UNIT_ID" val="diagram20181204_5*l_h_i*1_1_7"/>
  <p:tag name="KSO_WM_UNIT_LAYERLEVEL" val="1_1_1"/>
  <p:tag name="KSO_WM_BEAUTIFY_FLAG" val="#wm#"/>
  <p:tag name="KSO_WM_TAG_VERSION" val="1.0"/>
  <p:tag name="KSO_WM_DIAGRAM_GROUP_CODE" val="l1-1"/>
  <p:tag name="KSO_WM_UNIT_FILL_FORE_SCHEMECOLOR_INDEX" val="4"/>
  <p:tag name="KSO_WM_UNIT_FILL_TYPE" val="1"/>
  <p:tag name="KSO_WM_UNIT_TEXT_FILL_FORE_SCHEMECOLOR_INDEX" val="13"/>
  <p:tag name="KSO_WM_UNIT_TEXT_FILL_TYPE" val="1"/>
  <p:tag name="KSO_WM_UNIT_USESOURCEFORMAT_APPLY" val="0"/>
</p:tagLst>
</file>

<file path=ppt/tags/tag3213.xml><?xml version="1.0" encoding="utf-8"?>
<p:tagLst xmlns:p="http://schemas.openxmlformats.org/presentationml/2006/main">
  <p:tag name="KSO_WM_TEMPLATE_CATEGORY" val="diagram"/>
  <p:tag name="KSO_WM_TEMPLATE_INDEX" val="20181204"/>
  <p:tag name="KSO_WM_UNIT_TYPE" val="l_h_i"/>
  <p:tag name="KSO_WM_UNIT_INDEX" val="1_1_8"/>
  <p:tag name="KSO_WM_UNIT_ID" val="diagram20181204_5*l_h_i*1_1_8"/>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3214.xml><?xml version="1.0" encoding="utf-8"?>
<p:tagLst xmlns:p="http://schemas.openxmlformats.org/presentationml/2006/main">
  <p:tag name="KSO_WM_TEMPLATE_CATEGORY" val="diagram"/>
  <p:tag name="KSO_WM_TEMPLATE_INDEX" val="20181204"/>
  <p:tag name="KSO_WM_UNIT_TYPE" val="l_h_f"/>
  <p:tag name="KSO_WM_UNIT_INDEX" val="1_1_1"/>
  <p:tag name="KSO_WM_UNIT_ID" val="diagram20181204_5*l_h_f*1_1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l1-1"/>
  <p:tag name="KSO_WM_UNIT_PRESET_TEXT" val="输入内容"/>
  <p:tag name="KSO_WM_UNIT_TEXT_FILL_FORE_SCHEMECOLOR_INDEX" val="14"/>
  <p:tag name="KSO_WM_UNIT_TEXT_FILL_TYPE" val="1"/>
  <p:tag name="KSO_WM_UNIT_USESOURCEFORMAT_APPLY" val="0"/>
</p:tagLst>
</file>

<file path=ppt/tags/tag3215.xml><?xml version="1.0" encoding="utf-8"?>
<p:tagLst xmlns:p="http://schemas.openxmlformats.org/presentationml/2006/main">
  <p:tag name="KSO_WM_TAG_VERSION" val="1.0"/>
  <p:tag name="KSO_WM_BEAUTIFY_FLAG" val="#wm#"/>
  <p:tag name="KSO_WM_UNIT_TYPE" val="i"/>
  <p:tag name="KSO_WM_UNIT_ID" val="diagram20181204_5*i*19"/>
  <p:tag name="KSO_WM_TEMPLATE_CATEGORY" val="diagram"/>
  <p:tag name="KSO_WM_TEMPLATE_INDEX" val="20181204"/>
  <p:tag name="KSO_WM_UNIT_INDEX" val="19"/>
</p:tagLst>
</file>

<file path=ppt/tags/tag3216.xml><?xml version="1.0" encoding="utf-8"?>
<p:tagLst xmlns:p="http://schemas.openxmlformats.org/presentationml/2006/main">
  <p:tag name="KSO_WM_TEMPLATE_CATEGORY" val="diagram"/>
  <p:tag name="KSO_WM_TEMPLATE_INDEX" val="20181204"/>
  <p:tag name="KSO_WM_UNIT_TYPE" val="l_h_i"/>
  <p:tag name="KSO_WM_UNIT_INDEX" val="1_2_1"/>
  <p:tag name="KSO_WM_UNIT_ID" val="diagram20181204_5*l_h_i*1_2_1"/>
  <p:tag name="KSO_WM_UNIT_LAYERLEVEL" val="1_1_1"/>
  <p:tag name="KSO_WM_BEAUTIFY_FLAG" val="#wm#"/>
  <p:tag name="KSO_WM_TAG_VERSION" val="1.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3217.xml><?xml version="1.0" encoding="utf-8"?>
<p:tagLst xmlns:p="http://schemas.openxmlformats.org/presentationml/2006/main">
  <p:tag name="KSO_WM_TEMPLATE_CATEGORY" val="diagram"/>
  <p:tag name="KSO_WM_TEMPLATE_INDEX" val="20181204"/>
  <p:tag name="KSO_WM_UNIT_TYPE" val="l_h_i"/>
  <p:tag name="KSO_WM_UNIT_INDEX" val="1_2_2"/>
  <p:tag name="KSO_WM_UNIT_ID" val="diagram20181204_5*l_h_i*1_2_2"/>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0"/>
</p:tagLst>
</file>

<file path=ppt/tags/tag3218.xml><?xml version="1.0" encoding="utf-8"?>
<p:tagLst xmlns:p="http://schemas.openxmlformats.org/presentationml/2006/main">
  <p:tag name="KSO_WM_TEMPLATE_CATEGORY" val="diagram"/>
  <p:tag name="KSO_WM_TEMPLATE_INDEX" val="20181204"/>
  <p:tag name="KSO_WM_UNIT_TYPE" val="l_h_i"/>
  <p:tag name="KSO_WM_UNIT_INDEX" val="1_2_3"/>
  <p:tag name="KSO_WM_UNIT_ID" val="diagram20181204_5*l_h_i*1_2_3"/>
  <p:tag name="KSO_WM_UNIT_LAYERLEVEL" val="1_1_1"/>
  <p:tag name="KSO_WM_BEAUTIFY_FLAG" val="#wm#"/>
  <p:tag name="KSO_WM_TAG_VERSION" val="1.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3219.xml><?xml version="1.0" encoding="utf-8"?>
<p:tagLst xmlns:p="http://schemas.openxmlformats.org/presentationml/2006/main">
  <p:tag name="KSO_WM_TEMPLATE_CATEGORY" val="diagram"/>
  <p:tag name="KSO_WM_TEMPLATE_INDEX" val="20181204"/>
  <p:tag name="KSO_WM_UNIT_TYPE" val="l_h_i"/>
  <p:tag name="KSO_WM_UNIT_INDEX" val="1_2_4"/>
  <p:tag name="KSO_WM_UNIT_ID" val="diagram20181204_5*l_h_i*1_2_4"/>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32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220.xml><?xml version="1.0" encoding="utf-8"?>
<p:tagLst xmlns:p="http://schemas.openxmlformats.org/presentationml/2006/main">
  <p:tag name="KSO_WM_TEMPLATE_CATEGORY" val="diagram"/>
  <p:tag name="KSO_WM_TEMPLATE_INDEX" val="20181204"/>
  <p:tag name="KSO_WM_UNIT_TYPE" val="l_h_i"/>
  <p:tag name="KSO_WM_UNIT_INDEX" val="1_2_5"/>
  <p:tag name="KSO_WM_UNIT_ID" val="diagram20181204_5*l_h_i*1_2_5"/>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3221.xml><?xml version="1.0" encoding="utf-8"?>
<p:tagLst xmlns:p="http://schemas.openxmlformats.org/presentationml/2006/main">
  <p:tag name="KSO_WM_TEMPLATE_CATEGORY" val="diagram"/>
  <p:tag name="KSO_WM_TEMPLATE_INDEX" val="20181204"/>
  <p:tag name="KSO_WM_UNIT_TYPE" val="l_h_i"/>
  <p:tag name="KSO_WM_UNIT_INDEX" val="1_2_6"/>
  <p:tag name="KSO_WM_UNIT_ID" val="diagram20181204_5*l_h_i*1_2_6"/>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3222.xml><?xml version="1.0" encoding="utf-8"?>
<p:tagLst xmlns:p="http://schemas.openxmlformats.org/presentationml/2006/main">
  <p:tag name="KSO_WM_TEMPLATE_CATEGORY" val="diagram"/>
  <p:tag name="KSO_WM_TEMPLATE_INDEX" val="20181204"/>
  <p:tag name="KSO_WM_UNIT_TYPE" val="l_h_i"/>
  <p:tag name="KSO_WM_UNIT_INDEX" val="1_2_7"/>
  <p:tag name="KSO_WM_UNIT_ID" val="diagram20181204_5*l_h_i*1_2_7"/>
  <p:tag name="KSO_WM_UNIT_LAYERLEVEL" val="1_1_1"/>
  <p:tag name="KSO_WM_BEAUTIFY_FLAG" val="#wm#"/>
  <p:tag name="KSO_WM_TAG_VERSION" val="1.0"/>
  <p:tag name="KSO_WM_DIAGRAM_GROUP_CODE" val="l1-1"/>
  <p:tag name="KSO_WM_UNIT_FILL_FORE_SCHEMECOLOR_INDEX" val="4"/>
  <p:tag name="KSO_WM_UNIT_FILL_TYPE" val="1"/>
  <p:tag name="KSO_WM_UNIT_TEXT_FILL_FORE_SCHEMECOLOR_INDEX" val="13"/>
  <p:tag name="KSO_WM_UNIT_TEXT_FILL_TYPE" val="1"/>
  <p:tag name="KSO_WM_UNIT_USESOURCEFORMAT_APPLY" val="0"/>
</p:tagLst>
</file>

<file path=ppt/tags/tag3223.xml><?xml version="1.0" encoding="utf-8"?>
<p:tagLst xmlns:p="http://schemas.openxmlformats.org/presentationml/2006/main">
  <p:tag name="KSO_WM_TEMPLATE_CATEGORY" val="diagram"/>
  <p:tag name="KSO_WM_TEMPLATE_INDEX" val="20181204"/>
  <p:tag name="KSO_WM_UNIT_TYPE" val="l_h_i"/>
  <p:tag name="KSO_WM_UNIT_INDEX" val="1_2_8"/>
  <p:tag name="KSO_WM_UNIT_ID" val="diagram20181204_5*l_h_i*1_2_8"/>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3224.xml><?xml version="1.0" encoding="utf-8"?>
<p:tagLst xmlns:p="http://schemas.openxmlformats.org/presentationml/2006/main">
  <p:tag name="KSO_WM_TEMPLATE_CATEGORY" val="diagram"/>
  <p:tag name="KSO_WM_TEMPLATE_INDEX" val="20181204"/>
  <p:tag name="KSO_WM_UNIT_TYPE" val="l_h_f"/>
  <p:tag name="KSO_WM_UNIT_INDEX" val="1_2_1"/>
  <p:tag name="KSO_WM_UNIT_ID" val="diagram20181204_5*l_h_f*1_2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l1-1"/>
  <p:tag name="KSO_WM_UNIT_PRESET_TEXT" val="输入内容"/>
  <p:tag name="KSO_WM_UNIT_TEXT_FILL_FORE_SCHEMECOLOR_INDEX" val="14"/>
  <p:tag name="KSO_WM_UNIT_TEXT_FILL_TYPE" val="1"/>
  <p:tag name="KSO_WM_UNIT_USESOURCEFORMAT_APPLY" val="0"/>
</p:tagLst>
</file>

<file path=ppt/tags/tag3225.xml><?xml version="1.0" encoding="utf-8"?>
<p:tagLst xmlns:p="http://schemas.openxmlformats.org/presentationml/2006/main">
  <p:tag name="KSO_WM_TAG_VERSION" val="1.0"/>
  <p:tag name="KSO_WM_BEAUTIFY_FLAG" val="#wm#"/>
  <p:tag name="KSO_WM_UNIT_TYPE" val="i"/>
  <p:tag name="KSO_WM_UNIT_ID" val="diagram20181204_5*i*37"/>
  <p:tag name="KSO_WM_TEMPLATE_CATEGORY" val="diagram"/>
  <p:tag name="KSO_WM_TEMPLATE_INDEX" val="20181204"/>
  <p:tag name="KSO_WM_UNIT_INDEX" val="37"/>
</p:tagLst>
</file>

<file path=ppt/tags/tag3226.xml><?xml version="1.0" encoding="utf-8"?>
<p:tagLst xmlns:p="http://schemas.openxmlformats.org/presentationml/2006/main">
  <p:tag name="KSO_WM_TEMPLATE_CATEGORY" val="diagram"/>
  <p:tag name="KSO_WM_TEMPLATE_INDEX" val="20181204"/>
  <p:tag name="KSO_WM_UNIT_TYPE" val="l_h_i"/>
  <p:tag name="KSO_WM_UNIT_INDEX" val="1_3_1"/>
  <p:tag name="KSO_WM_UNIT_ID" val="diagram20181204_5*l_h_i*1_3_1"/>
  <p:tag name="KSO_WM_UNIT_LAYERLEVEL" val="1_1_1"/>
  <p:tag name="KSO_WM_BEAUTIFY_FLAG" val="#wm#"/>
  <p:tag name="KSO_WM_TAG_VERSION" val="1.0"/>
  <p:tag name="KSO_WM_DIAGRAM_GROUP_CODE" val="l1-1"/>
  <p:tag name="KSO_WM_UNIT_FILL_FORE_SCHEMECOLOR_INDEX" val="4"/>
  <p:tag name="KSO_WM_UNIT_FILL_TYPE" val="1"/>
  <p:tag name="KSO_WM_UNIT_TEXT_FILL_FORE_SCHEMECOLOR_INDEX" val="13"/>
  <p:tag name="KSO_WM_UNIT_TEXT_FILL_TYPE" val="1"/>
  <p:tag name="KSO_WM_UNIT_USESOURCEFORMAT_APPLY" val="0"/>
</p:tagLst>
</file>

<file path=ppt/tags/tag3227.xml><?xml version="1.0" encoding="utf-8"?>
<p:tagLst xmlns:p="http://schemas.openxmlformats.org/presentationml/2006/main">
  <p:tag name="KSO_WM_TEMPLATE_CATEGORY" val="diagram"/>
  <p:tag name="KSO_WM_TEMPLATE_INDEX" val="20181204"/>
  <p:tag name="KSO_WM_UNIT_TYPE" val="l_h_i"/>
  <p:tag name="KSO_WM_UNIT_INDEX" val="1_3_2"/>
  <p:tag name="KSO_WM_UNIT_ID" val="diagram20181204_5*l_h_i*1_3_2"/>
  <p:tag name="KSO_WM_UNIT_LAYERLEVEL" val="1_1_1"/>
  <p:tag name="KSO_WM_BEAUTIFY_FLAG" val="#wm#"/>
  <p:tag name="KSO_WM_TAG_VERSION" val="1.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3228.xml><?xml version="1.0" encoding="utf-8"?>
<p:tagLst xmlns:p="http://schemas.openxmlformats.org/presentationml/2006/main">
  <p:tag name="KSO_WM_TEMPLATE_CATEGORY" val="diagram"/>
  <p:tag name="KSO_WM_TEMPLATE_INDEX" val="20181204"/>
  <p:tag name="KSO_WM_UNIT_TYPE" val="l_h_i"/>
  <p:tag name="KSO_WM_UNIT_INDEX" val="1_3_3"/>
  <p:tag name="KSO_WM_UNIT_ID" val="diagram20181204_5*l_h_i*1_3_3"/>
  <p:tag name="KSO_WM_UNIT_LAYERLEVEL" val="1_1_1"/>
  <p:tag name="KSO_WM_BEAUTIFY_FLAG" val="#wm#"/>
  <p:tag name="KSO_WM_TAG_VERSION" val="1.0"/>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0"/>
</p:tagLst>
</file>

<file path=ppt/tags/tag3229.xml><?xml version="1.0" encoding="utf-8"?>
<p:tagLst xmlns:p="http://schemas.openxmlformats.org/presentationml/2006/main">
  <p:tag name="KSO_WM_TEMPLATE_CATEGORY" val="diagram"/>
  <p:tag name="KSO_WM_TEMPLATE_INDEX" val="20181204"/>
  <p:tag name="KSO_WM_UNIT_TYPE" val="l_h_i"/>
  <p:tag name="KSO_WM_UNIT_INDEX" val="1_3_4"/>
  <p:tag name="KSO_WM_UNIT_ID" val="diagram20181204_5*l_h_i*1_3_4"/>
  <p:tag name="KSO_WM_UNIT_LAYERLEVEL" val="1_1_1"/>
  <p:tag name="KSO_WM_BEAUTIFY_FLAG" val="#wm#"/>
  <p:tag name="KSO_WM_TAG_VERSION" val="1.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32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230.xml><?xml version="1.0" encoding="utf-8"?>
<p:tagLst xmlns:p="http://schemas.openxmlformats.org/presentationml/2006/main">
  <p:tag name="KSO_WM_TEMPLATE_CATEGORY" val="diagram"/>
  <p:tag name="KSO_WM_TEMPLATE_INDEX" val="20181204"/>
  <p:tag name="KSO_WM_UNIT_TYPE" val="l_h_i"/>
  <p:tag name="KSO_WM_UNIT_INDEX" val="1_3_5"/>
  <p:tag name="KSO_WM_UNIT_ID" val="diagram20181204_5*l_h_i*1_3_5"/>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3231.xml><?xml version="1.0" encoding="utf-8"?>
<p:tagLst xmlns:p="http://schemas.openxmlformats.org/presentationml/2006/main">
  <p:tag name="KSO_WM_TEMPLATE_CATEGORY" val="diagram"/>
  <p:tag name="KSO_WM_TEMPLATE_INDEX" val="20181204"/>
  <p:tag name="KSO_WM_UNIT_TYPE" val="l_h_i"/>
  <p:tag name="KSO_WM_UNIT_INDEX" val="1_3_6"/>
  <p:tag name="KSO_WM_UNIT_ID" val="diagram20181204_5*l_h_i*1_3_6"/>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3232.xml><?xml version="1.0" encoding="utf-8"?>
<p:tagLst xmlns:p="http://schemas.openxmlformats.org/presentationml/2006/main">
  <p:tag name="KSO_WM_TEMPLATE_CATEGORY" val="diagram"/>
  <p:tag name="KSO_WM_TEMPLATE_INDEX" val="20181204"/>
  <p:tag name="KSO_WM_UNIT_TYPE" val="l_h_i"/>
  <p:tag name="KSO_WM_UNIT_INDEX" val="1_3_7"/>
  <p:tag name="KSO_WM_UNIT_ID" val="diagram20181204_5*l_h_i*1_3_7"/>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3233.xml><?xml version="1.0" encoding="utf-8"?>
<p:tagLst xmlns:p="http://schemas.openxmlformats.org/presentationml/2006/main">
  <p:tag name="KSO_WM_TEMPLATE_CATEGORY" val="diagram"/>
  <p:tag name="KSO_WM_TEMPLATE_INDEX" val="20181204"/>
  <p:tag name="KSO_WM_UNIT_TYPE" val="l_h_i"/>
  <p:tag name="KSO_WM_UNIT_INDEX" val="1_3_8"/>
  <p:tag name="KSO_WM_UNIT_ID" val="diagram20181204_5*l_h_i*1_3_8"/>
  <p:tag name="KSO_WM_UNIT_LAYERLEVEL" val="1_1_1"/>
  <p:tag name="KSO_WM_BEAUTIFY_FLAG" val="#wm#"/>
  <p:tag name="KSO_WM_TAG_VERSION" val="1.0"/>
  <p:tag name="KSO_WM_DIAGRAM_GROUP_CODE" val="l1-1"/>
  <p:tag name="KSO_WM_UNIT_FILL_FORE_SCHEMECOLOR_INDEX" val="4"/>
  <p:tag name="KSO_WM_UNIT_FILL_TYPE" val="1"/>
  <p:tag name="KSO_WM_UNIT_TEXT_FILL_FORE_SCHEMECOLOR_INDEX" val="13"/>
  <p:tag name="KSO_WM_UNIT_TEXT_FILL_TYPE" val="1"/>
  <p:tag name="KSO_WM_UNIT_USESOURCEFORMAT_APPLY" val="0"/>
</p:tagLst>
</file>

<file path=ppt/tags/tag3234.xml><?xml version="1.0" encoding="utf-8"?>
<p:tagLst xmlns:p="http://schemas.openxmlformats.org/presentationml/2006/main">
  <p:tag name="KSO_WM_TEMPLATE_CATEGORY" val="diagram"/>
  <p:tag name="KSO_WM_TEMPLATE_INDEX" val="20181204"/>
  <p:tag name="KSO_WM_UNIT_TYPE" val="l_h_i"/>
  <p:tag name="KSO_WM_UNIT_INDEX" val="1_3_9"/>
  <p:tag name="KSO_WM_UNIT_ID" val="diagram20181204_5*l_h_i*1_3_9"/>
  <p:tag name="KSO_WM_UNIT_LAYERLEVEL" val="1_1_1"/>
  <p:tag name="KSO_WM_BEAUTIFY_FLAG" val="#wm#"/>
  <p:tag name="KSO_WM_TAG_VERSION" val="1.0"/>
  <p:tag name="KSO_WM_DIAGRAM_GROUP_CODE" val="l1-1"/>
  <p:tag name="KSO_WM_UNIT_FILL_FORE_SCHEMECOLOR_INDEX" val="4"/>
  <p:tag name="KSO_WM_UNIT_FILL_TYPE" val="1"/>
  <p:tag name="KSO_WM_UNIT_TEXT_FILL_FORE_SCHEMECOLOR_INDEX" val="13"/>
  <p:tag name="KSO_WM_UNIT_TEXT_FILL_TYPE" val="1"/>
  <p:tag name="KSO_WM_UNIT_USESOURCEFORMAT_APPLY" val="0"/>
</p:tagLst>
</file>

<file path=ppt/tags/tag3235.xml><?xml version="1.0" encoding="utf-8"?>
<p:tagLst xmlns:p="http://schemas.openxmlformats.org/presentationml/2006/main">
  <p:tag name="KSO_WM_TEMPLATE_CATEGORY" val="diagram"/>
  <p:tag name="KSO_WM_TEMPLATE_INDEX" val="20181204"/>
  <p:tag name="KSO_WM_UNIT_TYPE" val="l_h_i"/>
  <p:tag name="KSO_WM_UNIT_INDEX" val="1_3_10"/>
  <p:tag name="KSO_WM_UNIT_ID" val="diagram20181204_5*l_h_i*1_3_10"/>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3236.xml><?xml version="1.0" encoding="utf-8"?>
<p:tagLst xmlns:p="http://schemas.openxmlformats.org/presentationml/2006/main">
  <p:tag name="KSO_WM_TEMPLATE_CATEGORY" val="diagram"/>
  <p:tag name="KSO_WM_TEMPLATE_INDEX" val="20181204"/>
  <p:tag name="KSO_WM_UNIT_TYPE" val="l_h_f"/>
  <p:tag name="KSO_WM_UNIT_INDEX" val="1_3_1"/>
  <p:tag name="KSO_WM_UNIT_ID" val="diagram20181204_5*l_h_f*1_3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l1-1"/>
  <p:tag name="KSO_WM_UNIT_PRESET_TEXT" val="输入内容"/>
  <p:tag name="KSO_WM_UNIT_TEXT_FILL_FORE_SCHEMECOLOR_INDEX" val="14"/>
  <p:tag name="KSO_WM_UNIT_TEXT_FILL_TYPE" val="1"/>
  <p:tag name="KSO_WM_UNIT_USESOURCEFORMAT_APPLY" val="0"/>
</p:tagLst>
</file>

<file path=ppt/tags/tag3237.xml><?xml version="1.0" encoding="utf-8"?>
<p:tagLst xmlns:p="http://schemas.openxmlformats.org/presentationml/2006/main">
  <p:tag name="KSO_WM_TAG_VERSION" val="1.0"/>
  <p:tag name="KSO_WM_BEAUTIFY_FLAG" val="#wm#"/>
  <p:tag name="KSO_WM_UNIT_TYPE" val="i"/>
  <p:tag name="KSO_WM_UNIT_ID" val="diagram20181204_5*i*59"/>
  <p:tag name="KSO_WM_TEMPLATE_CATEGORY" val="diagram"/>
  <p:tag name="KSO_WM_TEMPLATE_INDEX" val="20181204"/>
  <p:tag name="KSO_WM_UNIT_INDEX" val="59"/>
</p:tagLst>
</file>

<file path=ppt/tags/tag3238.xml><?xml version="1.0" encoding="utf-8"?>
<p:tagLst xmlns:p="http://schemas.openxmlformats.org/presentationml/2006/main">
  <p:tag name="KSO_WM_TEMPLATE_CATEGORY" val="diagram"/>
  <p:tag name="KSO_WM_TEMPLATE_INDEX" val="20181204"/>
  <p:tag name="KSO_WM_UNIT_TYPE" val="l_h_i"/>
  <p:tag name="KSO_WM_UNIT_INDEX" val="1_4_1"/>
  <p:tag name="KSO_WM_UNIT_ID" val="diagram20181204_5*l_h_i*1_4_1"/>
  <p:tag name="KSO_WM_UNIT_LAYERLEVEL" val="1_1_1"/>
  <p:tag name="KSO_WM_BEAUTIFY_FLAG" val="#wm#"/>
  <p:tag name="KSO_WM_TAG_VERSION" val="1.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3239.xml><?xml version="1.0" encoding="utf-8"?>
<p:tagLst xmlns:p="http://schemas.openxmlformats.org/presentationml/2006/main">
  <p:tag name="KSO_WM_TEMPLATE_CATEGORY" val="diagram"/>
  <p:tag name="KSO_WM_TEMPLATE_INDEX" val="20181204"/>
  <p:tag name="KSO_WM_UNIT_TYPE" val="l_h_i"/>
  <p:tag name="KSO_WM_UNIT_INDEX" val="1_4_2"/>
  <p:tag name="KSO_WM_UNIT_ID" val="diagram20181204_5*l_h_i*1_4_2"/>
  <p:tag name="KSO_WM_UNIT_LAYERLEVEL" val="1_1_1"/>
  <p:tag name="KSO_WM_BEAUTIFY_FLAG" val="#wm#"/>
  <p:tag name="KSO_WM_TAG_VERSION" val="1.0"/>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32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240.xml><?xml version="1.0" encoding="utf-8"?>
<p:tagLst xmlns:p="http://schemas.openxmlformats.org/presentationml/2006/main">
  <p:tag name="KSO_WM_TEMPLATE_CATEGORY" val="diagram"/>
  <p:tag name="KSO_WM_TEMPLATE_INDEX" val="20181204"/>
  <p:tag name="KSO_WM_UNIT_TYPE" val="l_h_i"/>
  <p:tag name="KSO_WM_UNIT_INDEX" val="1_4_3"/>
  <p:tag name="KSO_WM_UNIT_ID" val="diagram20181204_5*l_h_i*1_4_3"/>
  <p:tag name="KSO_WM_UNIT_LAYERLEVEL" val="1_1_1"/>
  <p:tag name="KSO_WM_BEAUTIFY_FLAG" val="#wm#"/>
  <p:tag name="KSO_WM_TAG_VERSION" val="1.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3241.xml><?xml version="1.0" encoding="utf-8"?>
<p:tagLst xmlns:p="http://schemas.openxmlformats.org/presentationml/2006/main">
  <p:tag name="KSO_WM_TEMPLATE_CATEGORY" val="diagram"/>
  <p:tag name="KSO_WM_TEMPLATE_INDEX" val="20181204"/>
  <p:tag name="KSO_WM_UNIT_TYPE" val="l_h_i"/>
  <p:tag name="KSO_WM_UNIT_INDEX" val="1_4_4"/>
  <p:tag name="KSO_WM_UNIT_ID" val="diagram20181204_5*l_h_i*1_4_4"/>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3242.xml><?xml version="1.0" encoding="utf-8"?>
<p:tagLst xmlns:p="http://schemas.openxmlformats.org/presentationml/2006/main">
  <p:tag name="KSO_WM_TEMPLATE_CATEGORY" val="diagram"/>
  <p:tag name="KSO_WM_TEMPLATE_INDEX" val="20181204"/>
  <p:tag name="KSO_WM_UNIT_TYPE" val="l_h_i"/>
  <p:tag name="KSO_WM_UNIT_INDEX" val="1_4_5"/>
  <p:tag name="KSO_WM_UNIT_ID" val="diagram20181204_5*l_h_i*1_4_5"/>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3243.xml><?xml version="1.0" encoding="utf-8"?>
<p:tagLst xmlns:p="http://schemas.openxmlformats.org/presentationml/2006/main">
  <p:tag name="KSO_WM_TEMPLATE_CATEGORY" val="diagram"/>
  <p:tag name="KSO_WM_TEMPLATE_INDEX" val="20181204"/>
  <p:tag name="KSO_WM_UNIT_TYPE" val="l_h_i"/>
  <p:tag name="KSO_WM_UNIT_INDEX" val="1_4_6"/>
  <p:tag name="KSO_WM_UNIT_ID" val="diagram20181204_5*l_h_i*1_4_6"/>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3244.xml><?xml version="1.0" encoding="utf-8"?>
<p:tagLst xmlns:p="http://schemas.openxmlformats.org/presentationml/2006/main">
  <p:tag name="KSO_WM_TEMPLATE_CATEGORY" val="diagram"/>
  <p:tag name="KSO_WM_TEMPLATE_INDEX" val="20181204"/>
  <p:tag name="KSO_WM_UNIT_TYPE" val="l_h_i"/>
  <p:tag name="KSO_WM_UNIT_INDEX" val="1_4_7"/>
  <p:tag name="KSO_WM_UNIT_ID" val="diagram20181204_5*l_h_i*1_4_7"/>
  <p:tag name="KSO_WM_UNIT_LAYERLEVEL" val="1_1_1"/>
  <p:tag name="KSO_WM_BEAUTIFY_FLAG" val="#wm#"/>
  <p:tag name="KSO_WM_TAG_VERSION" val="1.0"/>
  <p:tag name="KSO_WM_DIAGRAM_GROUP_CODE" val="l1-1"/>
  <p:tag name="KSO_WM_UNIT_FILL_FORE_SCHEMECOLOR_INDEX" val="4"/>
  <p:tag name="KSO_WM_UNIT_FILL_TYPE" val="1"/>
  <p:tag name="KSO_WM_UNIT_TEXT_FILL_FORE_SCHEMECOLOR_INDEX" val="13"/>
  <p:tag name="KSO_WM_UNIT_TEXT_FILL_TYPE" val="1"/>
  <p:tag name="KSO_WM_UNIT_USESOURCEFORMAT_APPLY" val="0"/>
</p:tagLst>
</file>

<file path=ppt/tags/tag3245.xml><?xml version="1.0" encoding="utf-8"?>
<p:tagLst xmlns:p="http://schemas.openxmlformats.org/presentationml/2006/main">
  <p:tag name="KSO_WM_TEMPLATE_CATEGORY" val="diagram"/>
  <p:tag name="KSO_WM_TEMPLATE_INDEX" val="20181204"/>
  <p:tag name="KSO_WM_UNIT_TYPE" val="l_h_i"/>
  <p:tag name="KSO_WM_UNIT_INDEX" val="1_4_8"/>
  <p:tag name="KSO_WM_UNIT_ID" val="diagram20181204_5*l_h_i*1_4_8"/>
  <p:tag name="KSO_WM_UNIT_LAYERLEVEL" val="1_1_1"/>
  <p:tag name="KSO_WM_BEAUTIFY_FLAG" val="#wm#"/>
  <p:tag name="KSO_WM_TAG_VERSION" val="1.0"/>
  <p:tag name="KSO_WM_DIAGRAM_GROUP_CODE" val="l1-1"/>
  <p:tag name="KSO_WM_UNIT_FILL_FORE_SCHEMECOLOR_INDEX" val="4"/>
  <p:tag name="KSO_WM_UNIT_FILL_TYPE" val="1"/>
  <p:tag name="KSO_WM_UNIT_TEXT_FILL_FORE_SCHEMECOLOR_INDEX" val="13"/>
  <p:tag name="KSO_WM_UNIT_TEXT_FILL_TYPE" val="1"/>
  <p:tag name="KSO_WM_UNIT_USESOURCEFORMAT_APPLY" val="0"/>
</p:tagLst>
</file>

<file path=ppt/tags/tag3246.xml><?xml version="1.0" encoding="utf-8"?>
<p:tagLst xmlns:p="http://schemas.openxmlformats.org/presentationml/2006/main">
  <p:tag name="KSO_WM_TEMPLATE_CATEGORY" val="diagram"/>
  <p:tag name="KSO_WM_TEMPLATE_INDEX" val="20181204"/>
  <p:tag name="KSO_WM_UNIT_TYPE" val="l_h_i"/>
  <p:tag name="KSO_WM_UNIT_INDEX" val="1_4_9"/>
  <p:tag name="KSO_WM_UNIT_ID" val="diagram20181204_5*l_h_i*1_4_9"/>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3247.xml><?xml version="1.0" encoding="utf-8"?>
<p:tagLst xmlns:p="http://schemas.openxmlformats.org/presentationml/2006/main">
  <p:tag name="KSO_WM_TEMPLATE_CATEGORY" val="diagram"/>
  <p:tag name="KSO_WM_TEMPLATE_INDEX" val="20181204"/>
  <p:tag name="KSO_WM_UNIT_TYPE" val="l_h_f"/>
  <p:tag name="KSO_WM_UNIT_INDEX" val="1_4_1"/>
  <p:tag name="KSO_WM_UNIT_ID" val="diagram20181204_5*l_h_f*1_4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l1-1"/>
  <p:tag name="KSO_WM_UNIT_PRESET_TEXT" val="输入内容"/>
  <p:tag name="KSO_WM_UNIT_TEXT_FILL_FORE_SCHEMECOLOR_INDEX" val="14"/>
  <p:tag name="KSO_WM_UNIT_TEXT_FILL_TYPE" val="1"/>
  <p:tag name="KSO_WM_UNIT_USESOURCEFORMAT_APPLY" val="0"/>
</p:tagLst>
</file>

<file path=ppt/tags/tag3248.xml><?xml version="1.0" encoding="utf-8"?>
<p:tagLst xmlns:p="http://schemas.openxmlformats.org/presentationml/2006/main">
  <p:tag name="KSO_WM_TAG_VERSION" val="1.0"/>
  <p:tag name="KSO_WM_BEAUTIFY_FLAG" val="#wm#"/>
  <p:tag name="KSO_WM_UNIT_TYPE" val="i"/>
  <p:tag name="KSO_WM_UNIT_ID" val="diagram20181204_5*i*79"/>
  <p:tag name="KSO_WM_TEMPLATE_CATEGORY" val="diagram"/>
  <p:tag name="KSO_WM_TEMPLATE_INDEX" val="20181204"/>
  <p:tag name="KSO_WM_UNIT_INDEX" val="79"/>
</p:tagLst>
</file>

<file path=ppt/tags/tag3249.xml><?xml version="1.0" encoding="utf-8"?>
<p:tagLst xmlns:p="http://schemas.openxmlformats.org/presentationml/2006/main">
  <p:tag name="KSO_WM_TEMPLATE_CATEGORY" val="diagram"/>
  <p:tag name="KSO_WM_TEMPLATE_INDEX" val="20181204"/>
  <p:tag name="KSO_WM_UNIT_TYPE" val="l_h_i"/>
  <p:tag name="KSO_WM_UNIT_INDEX" val="1_5_1"/>
  <p:tag name="KSO_WM_UNIT_ID" val="diagram20181204_5*l_h_i*1_5_1"/>
  <p:tag name="KSO_WM_UNIT_LAYERLEVEL" val="1_1_1"/>
  <p:tag name="KSO_WM_BEAUTIFY_FLAG" val="#wm#"/>
  <p:tag name="KSO_WM_TAG_VERSION" val="1.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32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250.xml><?xml version="1.0" encoding="utf-8"?>
<p:tagLst xmlns:p="http://schemas.openxmlformats.org/presentationml/2006/main">
  <p:tag name="KSO_WM_TEMPLATE_CATEGORY" val="diagram"/>
  <p:tag name="KSO_WM_TEMPLATE_INDEX" val="20181204"/>
  <p:tag name="KSO_WM_UNIT_TYPE" val="l_h_i"/>
  <p:tag name="KSO_WM_UNIT_INDEX" val="1_5_2"/>
  <p:tag name="KSO_WM_UNIT_ID" val="diagram20181204_5*l_h_i*1_5_2"/>
  <p:tag name="KSO_WM_UNIT_LAYERLEVEL" val="1_1_1"/>
  <p:tag name="KSO_WM_BEAUTIFY_FLAG" val="#wm#"/>
  <p:tag name="KSO_WM_TAG_VERSION" val="1.0"/>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3251.xml><?xml version="1.0" encoding="utf-8"?>
<p:tagLst xmlns:p="http://schemas.openxmlformats.org/presentationml/2006/main">
  <p:tag name="KSO_WM_TEMPLATE_CATEGORY" val="diagram"/>
  <p:tag name="KSO_WM_TEMPLATE_INDEX" val="20181204"/>
  <p:tag name="KSO_WM_UNIT_TYPE" val="l_h_i"/>
  <p:tag name="KSO_WM_UNIT_INDEX" val="1_5_3"/>
  <p:tag name="KSO_WM_UNIT_ID" val="diagram20181204_5*l_h_i*1_5_3"/>
  <p:tag name="KSO_WM_UNIT_LAYERLEVEL" val="1_1_1"/>
  <p:tag name="KSO_WM_BEAUTIFY_FLAG" val="#wm#"/>
  <p:tag name="KSO_WM_TAG_VERSION" val="1.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3252.xml><?xml version="1.0" encoding="utf-8"?>
<p:tagLst xmlns:p="http://schemas.openxmlformats.org/presentationml/2006/main">
  <p:tag name="KSO_WM_TEMPLATE_CATEGORY" val="diagram"/>
  <p:tag name="KSO_WM_TEMPLATE_INDEX" val="20181204"/>
  <p:tag name="KSO_WM_UNIT_TYPE" val="l_h_i"/>
  <p:tag name="KSO_WM_UNIT_INDEX" val="1_5_4"/>
  <p:tag name="KSO_WM_UNIT_ID" val="diagram20181204_5*l_h_i*1_5_4"/>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3253.xml><?xml version="1.0" encoding="utf-8"?>
<p:tagLst xmlns:p="http://schemas.openxmlformats.org/presentationml/2006/main">
  <p:tag name="KSO_WM_TEMPLATE_CATEGORY" val="diagram"/>
  <p:tag name="KSO_WM_TEMPLATE_INDEX" val="20181204"/>
  <p:tag name="KSO_WM_UNIT_TYPE" val="l_h_i"/>
  <p:tag name="KSO_WM_UNIT_INDEX" val="1_5_5"/>
  <p:tag name="KSO_WM_UNIT_ID" val="diagram20181204_5*l_h_i*1_5_5"/>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3254.xml><?xml version="1.0" encoding="utf-8"?>
<p:tagLst xmlns:p="http://schemas.openxmlformats.org/presentationml/2006/main">
  <p:tag name="KSO_WM_TEMPLATE_CATEGORY" val="diagram"/>
  <p:tag name="KSO_WM_TEMPLATE_INDEX" val="20181204"/>
  <p:tag name="KSO_WM_UNIT_TYPE" val="l_h_i"/>
  <p:tag name="KSO_WM_UNIT_INDEX" val="1_5_6"/>
  <p:tag name="KSO_WM_UNIT_ID" val="diagram20181204_5*l_h_i*1_5_6"/>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3255.xml><?xml version="1.0" encoding="utf-8"?>
<p:tagLst xmlns:p="http://schemas.openxmlformats.org/presentationml/2006/main">
  <p:tag name="KSO_WM_TEMPLATE_CATEGORY" val="diagram"/>
  <p:tag name="KSO_WM_TEMPLATE_INDEX" val="20181204"/>
  <p:tag name="KSO_WM_UNIT_TYPE" val="l_h_i"/>
  <p:tag name="KSO_WM_UNIT_INDEX" val="1_5_7"/>
  <p:tag name="KSO_WM_UNIT_ID" val="diagram20181204_5*l_h_i*1_5_7"/>
  <p:tag name="KSO_WM_UNIT_LAYERLEVEL" val="1_1_1"/>
  <p:tag name="KSO_WM_BEAUTIFY_FLAG" val="#wm#"/>
  <p:tag name="KSO_WM_TAG_VERSION" val="1.0"/>
  <p:tag name="KSO_WM_DIAGRAM_GROUP_CODE" val="l1-1"/>
  <p:tag name="KSO_WM_UNIT_FILL_FORE_SCHEMECOLOR_INDEX" val="4"/>
  <p:tag name="KSO_WM_UNIT_FILL_TYPE" val="1"/>
  <p:tag name="KSO_WM_UNIT_TEXT_FILL_FORE_SCHEMECOLOR_INDEX" val="14"/>
  <p:tag name="KSO_WM_UNIT_TEXT_FILL_TYPE" val="1"/>
  <p:tag name="KSO_WM_UNIT_USESOURCEFORMAT_APPLY" val="0"/>
</p:tagLst>
</file>

<file path=ppt/tags/tag3256.xml><?xml version="1.0" encoding="utf-8"?>
<p:tagLst xmlns:p="http://schemas.openxmlformats.org/presentationml/2006/main">
  <p:tag name="KSO_WM_TEMPLATE_CATEGORY" val="diagram"/>
  <p:tag name="KSO_WM_TEMPLATE_INDEX" val="20181204"/>
  <p:tag name="KSO_WM_UNIT_TYPE" val="l_h_i"/>
  <p:tag name="KSO_WM_UNIT_INDEX" val="1_5_8"/>
  <p:tag name="KSO_WM_UNIT_ID" val="diagram20181204_5*l_h_i*1_5_8"/>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3257.xml><?xml version="1.0" encoding="utf-8"?>
<p:tagLst xmlns:p="http://schemas.openxmlformats.org/presentationml/2006/main">
  <p:tag name="KSO_WM_TEMPLATE_CATEGORY" val="diagram"/>
  <p:tag name="KSO_WM_TEMPLATE_INDEX" val="20181204"/>
  <p:tag name="KSO_WM_UNIT_TYPE" val="l_h_f"/>
  <p:tag name="KSO_WM_UNIT_INDEX" val="1_5_1"/>
  <p:tag name="KSO_WM_UNIT_ID" val="diagram20181204_5*l_h_f*1_5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l1-1"/>
  <p:tag name="KSO_WM_UNIT_PRESET_TEXT" val="输入内容"/>
  <p:tag name="KSO_WM_UNIT_TEXT_FILL_FORE_SCHEMECOLOR_INDEX" val="14"/>
  <p:tag name="KSO_WM_UNIT_TEXT_FILL_TYPE" val="1"/>
  <p:tag name="KSO_WM_UNIT_USESOURCEFORMAT_APPLY" val="0"/>
</p:tagLst>
</file>

<file path=ppt/tags/tag3258.xml><?xml version="1.0" encoding="utf-8"?>
<p:tagLst xmlns:p="http://schemas.openxmlformats.org/presentationml/2006/main">
  <p:tag name="KSO_WM_TEMPLATE_CATEGORY" val="diagram"/>
  <p:tag name="KSO_WM_TEMPLATE_INDEX" val="20181204"/>
  <p:tag name="KSO_WM_UNIT_TYPE" val="l_h_i"/>
  <p:tag name="KSO_WM_UNIT_INDEX" val="1_6_1"/>
  <p:tag name="KSO_WM_UNIT_ID" val="diagram20181204_5*l_h_i*1_6_1"/>
  <p:tag name="KSO_WM_UNIT_LAYERLEVEL" val="1_1_1"/>
  <p:tag name="KSO_WM_BEAUTIFY_FLAG" val="#wm#"/>
  <p:tag name="KSO_WM_TAG_VERSION" val="1.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3259.xml><?xml version="1.0" encoding="utf-8"?>
<p:tagLst xmlns:p="http://schemas.openxmlformats.org/presentationml/2006/main">
  <p:tag name="KSO_WM_TEMPLATE_CATEGORY" val="diagram"/>
  <p:tag name="KSO_WM_TEMPLATE_INDEX" val="20181204"/>
  <p:tag name="KSO_WM_UNIT_TYPE" val="l_h_i"/>
  <p:tag name="KSO_WM_UNIT_INDEX" val="1_6_2"/>
  <p:tag name="KSO_WM_UNIT_ID" val="diagram20181204_5*l_h_i*1_6_2"/>
  <p:tag name="KSO_WM_UNIT_LAYERLEVEL" val="1_1_1"/>
  <p:tag name="KSO_WM_BEAUTIFY_FLAG" val="#wm#"/>
  <p:tag name="KSO_WM_TAG_VERSION" val="1.0"/>
  <p:tag name="KSO_WM_DIAGRAM_GROUP_CODE" val="l1-1"/>
  <p:tag name="KSO_WM_UNIT_FILL_FORE_SCHEMECOLOR_INDEX" val="10"/>
  <p:tag name="KSO_WM_UNIT_FILL_TYPE" val="1"/>
  <p:tag name="KSO_WM_UNIT_TEXT_FILL_FORE_SCHEMECOLOR_INDEX" val="13"/>
  <p:tag name="KSO_WM_UNIT_TEXT_FILL_TYPE" val="1"/>
  <p:tag name="KSO_WM_UNIT_USESOURCEFORMAT_APPLY" val="0"/>
</p:tagLst>
</file>

<file path=ppt/tags/tag32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260.xml><?xml version="1.0" encoding="utf-8"?>
<p:tagLst xmlns:p="http://schemas.openxmlformats.org/presentationml/2006/main">
  <p:tag name="KSO_WM_TEMPLATE_CATEGORY" val="diagram"/>
  <p:tag name="KSO_WM_TEMPLATE_INDEX" val="20181204"/>
  <p:tag name="KSO_WM_UNIT_TYPE" val="l_h_i"/>
  <p:tag name="KSO_WM_UNIT_INDEX" val="1_6_3"/>
  <p:tag name="KSO_WM_UNIT_ID" val="diagram20181204_5*l_h_i*1_6_3"/>
  <p:tag name="KSO_WM_UNIT_LAYERLEVEL" val="1_1_1"/>
  <p:tag name="KSO_WM_BEAUTIFY_FLAG" val="#wm#"/>
  <p:tag name="KSO_WM_TAG_VERSION" val="1.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3261.xml><?xml version="1.0" encoding="utf-8"?>
<p:tagLst xmlns:p="http://schemas.openxmlformats.org/presentationml/2006/main">
  <p:tag name="KSO_WM_TEMPLATE_CATEGORY" val="diagram"/>
  <p:tag name="KSO_WM_TEMPLATE_INDEX" val="20181204"/>
  <p:tag name="KSO_WM_UNIT_TYPE" val="l_h_i"/>
  <p:tag name="KSO_WM_UNIT_INDEX" val="1_6_4"/>
  <p:tag name="KSO_WM_UNIT_ID" val="diagram20181204_5*l_h_i*1_6_4"/>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3262.xml><?xml version="1.0" encoding="utf-8"?>
<p:tagLst xmlns:p="http://schemas.openxmlformats.org/presentationml/2006/main">
  <p:tag name="KSO_WM_TEMPLATE_CATEGORY" val="diagram"/>
  <p:tag name="KSO_WM_TEMPLATE_INDEX" val="20181204"/>
  <p:tag name="KSO_WM_UNIT_TYPE" val="l_h_i"/>
  <p:tag name="KSO_WM_UNIT_INDEX" val="1_6_5"/>
  <p:tag name="KSO_WM_UNIT_ID" val="diagram20181204_5*l_h_i*1_6_5"/>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3263.xml><?xml version="1.0" encoding="utf-8"?>
<p:tagLst xmlns:p="http://schemas.openxmlformats.org/presentationml/2006/main">
  <p:tag name="KSO_WM_TEMPLATE_CATEGORY" val="diagram"/>
  <p:tag name="KSO_WM_TEMPLATE_INDEX" val="20181204"/>
  <p:tag name="KSO_WM_UNIT_TYPE" val="l_h_i"/>
  <p:tag name="KSO_WM_UNIT_INDEX" val="1_6_6"/>
  <p:tag name="KSO_WM_UNIT_ID" val="diagram20181204_5*l_h_i*1_6_6"/>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3264.xml><?xml version="1.0" encoding="utf-8"?>
<p:tagLst xmlns:p="http://schemas.openxmlformats.org/presentationml/2006/main">
  <p:tag name="KSO_WM_TEMPLATE_CATEGORY" val="diagram"/>
  <p:tag name="KSO_WM_TEMPLATE_INDEX" val="20181204"/>
  <p:tag name="KSO_WM_UNIT_TYPE" val="l_h_i"/>
  <p:tag name="KSO_WM_UNIT_INDEX" val="1_6_7"/>
  <p:tag name="KSO_WM_UNIT_ID" val="diagram20181204_5*l_h_i*1_6_7"/>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3265.xml><?xml version="1.0" encoding="utf-8"?>
<p:tagLst xmlns:p="http://schemas.openxmlformats.org/presentationml/2006/main">
  <p:tag name="KSO_WM_TEMPLATE_CATEGORY" val="diagram"/>
  <p:tag name="KSO_WM_TEMPLATE_INDEX" val="20181204"/>
  <p:tag name="KSO_WM_UNIT_TYPE" val="l_h_f"/>
  <p:tag name="KSO_WM_UNIT_INDEX" val="1_6_1"/>
  <p:tag name="KSO_WM_UNIT_ID" val="diagram20181204_5*l_h_f*1_6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l1-1"/>
  <p:tag name="KSO_WM_UNIT_PRESET_TEXT" val="输入内容"/>
  <p:tag name="KSO_WM_UNIT_TEXT_FILL_FORE_SCHEMECOLOR_INDEX" val="14"/>
  <p:tag name="KSO_WM_UNIT_TEXT_FILL_TYPE" val="1"/>
  <p:tag name="KSO_WM_UNIT_USESOURCEFORMAT_APPLY" val="0"/>
</p:tagLst>
</file>

<file path=ppt/tags/tag3266.xml><?xml version="1.0" encoding="utf-8"?>
<p:tagLst xmlns:p="http://schemas.openxmlformats.org/presentationml/2006/main">
  <p:tag name="KSO_WM_TEMPLATE_CATEGORY" val="diagram"/>
  <p:tag name="KSO_WM_TEMPLATE_INDEX" val="20181204"/>
  <p:tag name="KSO_WM_UNIT_TYPE" val="l_h_i"/>
  <p:tag name="KSO_WM_UNIT_INDEX" val="1_6_8"/>
  <p:tag name="KSO_WM_UNIT_ID" val="diagram20181204_5*l_h_i*1_6_8"/>
  <p:tag name="KSO_WM_UNIT_LAYERLEVEL" val="1_1_1"/>
  <p:tag name="KSO_WM_BEAUTIFY_FLAG" val="#wm#"/>
  <p:tag name="KSO_WM_TAG_VERSION" val="1.0"/>
  <p:tag name="KSO_WM_DIAGRAM_GROUP_CODE" val="l1-1"/>
  <p:tag name="KSO_WM_UNIT_FILL_FORE_SCHEMECOLOR_INDEX" val="4"/>
  <p:tag name="KSO_WM_UNIT_FILL_TYPE" val="1"/>
  <p:tag name="KSO_WM_UNIT_TEXT_FILL_FORE_SCHEMECOLOR_INDEX" val="1"/>
  <p:tag name="KSO_WM_UNIT_TEXT_FILL_TYPE" val="1"/>
  <p:tag name="KSO_WM_UNIT_USESOURCEFORMAT_APPLY" val="0"/>
</p:tagLst>
</file>

<file path=ppt/tags/tag3267.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3268.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269.xml><?xml version="1.0" encoding="utf-8"?>
<p:tagLst xmlns:p="http://schemas.openxmlformats.org/presentationml/2006/main">
  <p:tag name="KSO_WM_SLIDE_ITEM_CNT" val="6"/>
</p:tagLst>
</file>

<file path=ppt/tags/tag32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270.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271.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272.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3273.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3274.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3275.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3276.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327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278.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279.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2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280.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28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282.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3283.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3284.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3285.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3286.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287.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288.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289.xml><?xml version="1.0" encoding="utf-8"?>
<p:tagLst xmlns:p="http://schemas.openxmlformats.org/presentationml/2006/main">
  <p:tag name="KSO_WM_UNIT_HIGHLIGHT" val="0"/>
  <p:tag name="KSO_WM_UNIT_COMPATIBLE" val="0"/>
  <p:tag name="KSO_WM_DIAGRAM_GROUP_CODE" val="l1-1"/>
  <p:tag name="KSO_WM_UNIT_TYPE" val="l_h_i"/>
  <p:tag name="KSO_WM_UNIT_INDEX" val="1_1_1"/>
  <p:tag name="KSO_WM_UNIT_ID" val="diagram20187550_4*l_h_i*1_1_1"/>
  <p:tag name="KSO_WM_TEMPLATE_CATEGORY" val="diagram"/>
  <p:tag name="KSO_WM_TEMPLATE_INDEX" val="20187550"/>
  <p:tag name="KSO_WM_UNIT_LAYERLEVEL" val="1_1_1"/>
  <p:tag name="KSO_WM_TAG_VERSION" val="1.0"/>
  <p:tag name="KSO_WM_BEAUTIFY_FLAG" val="#wm#"/>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0"/>
</p:tagLst>
</file>

<file path=ppt/tags/tag32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290.xml><?xml version="1.0" encoding="utf-8"?>
<p:tagLst xmlns:p="http://schemas.openxmlformats.org/presentationml/2006/main">
  <p:tag name="KSO_WM_UNIT_HIGHLIGHT" val="0"/>
  <p:tag name="KSO_WM_UNIT_COMPATIBLE" val="0"/>
  <p:tag name="KSO_WM_DIAGRAM_GROUP_CODE" val="l1-1"/>
  <p:tag name="KSO_WM_UNIT_TYPE" val="l_h_i"/>
  <p:tag name="KSO_WM_UNIT_INDEX" val="1_1_2"/>
  <p:tag name="KSO_WM_UNIT_ID" val="diagram20187550_4*l_h_i*1_1_2"/>
  <p:tag name="KSO_WM_TEMPLATE_CATEGORY" val="diagram"/>
  <p:tag name="KSO_WM_TEMPLATE_INDEX" val="20187550"/>
  <p:tag name="KSO_WM_UNIT_LAYERLEVEL" val="1_1_1"/>
  <p:tag name="KSO_WM_TAG_VERSION" val="1.0"/>
  <p:tag name="KSO_WM_BEAUTIFY_FLAG" val="#wm#"/>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0"/>
</p:tagLst>
</file>

<file path=ppt/tags/tag3291.xml><?xml version="1.0" encoding="utf-8"?>
<p:tagLst xmlns:p="http://schemas.openxmlformats.org/presentationml/2006/main">
  <p:tag name="KSO_WM_UNIT_HIGHLIGHT" val="0"/>
  <p:tag name="KSO_WM_UNIT_COMPATIBLE" val="0"/>
  <p:tag name="KSO_WM_DIAGRAM_GROUP_CODE" val="l1-1"/>
  <p:tag name="KSO_WM_UNIT_TYPE" val="l_h_i"/>
  <p:tag name="KSO_WM_UNIT_INDEX" val="1_1_4"/>
  <p:tag name="KSO_WM_UNIT_ID" val="diagram20187550_4*l_h_i*1_1_4"/>
  <p:tag name="KSO_WM_TEMPLATE_CATEGORY" val="diagram"/>
  <p:tag name="KSO_WM_TEMPLATE_INDEX" val="20187550"/>
  <p:tag name="KSO_WM_UNIT_LAYERLEVEL" val="1_1_1"/>
  <p:tag name="KSO_WM_TAG_VERSION" val="1.0"/>
  <p:tag name="KSO_WM_BEAUTIFY_FLAG" val="#wm#"/>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0"/>
</p:tagLst>
</file>

<file path=ppt/tags/tag3292.xml><?xml version="1.0" encoding="utf-8"?>
<p:tagLst xmlns:p="http://schemas.openxmlformats.org/presentationml/2006/main">
  <p:tag name="KSO_WM_UNIT_HIGHLIGHT" val="0"/>
  <p:tag name="KSO_WM_UNIT_COMPATIBLE" val="0"/>
  <p:tag name="KSO_WM_DIAGRAM_GROUP_CODE" val="l1-1"/>
  <p:tag name="KSO_WM_UNIT_TYPE" val="l_h_i"/>
  <p:tag name="KSO_WM_UNIT_INDEX" val="1_2_1"/>
  <p:tag name="KSO_WM_UNIT_ID" val="diagram20187550_4*l_h_i*1_2_1"/>
  <p:tag name="KSO_WM_TEMPLATE_CATEGORY" val="diagram"/>
  <p:tag name="KSO_WM_TEMPLATE_INDEX" val="20187550"/>
  <p:tag name="KSO_WM_UNIT_LAYERLEVEL" val="1_1_1"/>
  <p:tag name="KSO_WM_TAG_VERSION" val="1.0"/>
  <p:tag name="KSO_WM_BEAUTIFY_FLAG" val="#wm#"/>
  <p:tag name="KSO_WM_UNIT_DIAGRAM_ISNUMVISUAL" val="0"/>
  <p:tag name="KSO_WM_UNIT_DIAGRAM_ISREFERUNIT" val="0"/>
  <p:tag name="KSO_WM_UNIT_FILL_FORE_SCHEMECOLOR_INDEX" val="6"/>
  <p:tag name="KSO_WM_UNIT_FILL_TYPE" val="1"/>
  <p:tag name="KSO_WM_UNIT_TEXT_FILL_FORE_SCHEMECOLOR_INDEX" val="13"/>
  <p:tag name="KSO_WM_UNIT_TEXT_FILL_TYPE" val="1"/>
  <p:tag name="KSO_WM_UNIT_USESOURCEFORMAT_APPLY" val="0"/>
</p:tagLst>
</file>

<file path=ppt/tags/tag3293.xml><?xml version="1.0" encoding="utf-8"?>
<p:tagLst xmlns:p="http://schemas.openxmlformats.org/presentationml/2006/main">
  <p:tag name="KSO_WM_UNIT_HIGHLIGHT" val="0"/>
  <p:tag name="KSO_WM_UNIT_COMPATIBLE" val="0"/>
  <p:tag name="KSO_WM_DIAGRAM_GROUP_CODE" val="l1-1"/>
  <p:tag name="KSO_WM_UNIT_TYPE" val="l_h_i"/>
  <p:tag name="KSO_WM_UNIT_INDEX" val="1_2_2"/>
  <p:tag name="KSO_WM_UNIT_ID" val="diagram20187550_4*l_h_i*1_2_2"/>
  <p:tag name="KSO_WM_TEMPLATE_CATEGORY" val="diagram"/>
  <p:tag name="KSO_WM_TEMPLATE_INDEX" val="20187550"/>
  <p:tag name="KSO_WM_UNIT_LAYERLEVEL" val="1_1_1"/>
  <p:tag name="KSO_WM_TAG_VERSION" val="1.0"/>
  <p:tag name="KSO_WM_BEAUTIFY_FLAG" val="#wm#"/>
  <p:tag name="KSO_WM_UNIT_DIAGRAM_ISNUMVISUAL" val="0"/>
  <p:tag name="KSO_WM_UNIT_DIAGRAM_ISREFERUNIT" val="0"/>
  <p:tag name="KSO_WM_UNIT_FILL_FORE_SCHEMECOLOR_INDEX" val="6"/>
  <p:tag name="KSO_WM_UNIT_FILL_TYPE" val="1"/>
  <p:tag name="KSO_WM_UNIT_TEXT_FILL_FORE_SCHEMECOLOR_INDEX" val="13"/>
  <p:tag name="KSO_WM_UNIT_TEXT_FILL_TYPE" val="1"/>
  <p:tag name="KSO_WM_UNIT_USESOURCEFORMAT_APPLY" val="0"/>
</p:tagLst>
</file>

<file path=ppt/tags/tag3294.xml><?xml version="1.0" encoding="utf-8"?>
<p:tagLst xmlns:p="http://schemas.openxmlformats.org/presentationml/2006/main">
  <p:tag name="KSO_WM_UNIT_HIGHLIGHT" val="0"/>
  <p:tag name="KSO_WM_UNIT_COMPATIBLE" val="0"/>
  <p:tag name="KSO_WM_DIAGRAM_GROUP_CODE" val="l1-1"/>
  <p:tag name="KSO_WM_UNIT_TYPE" val="l_h_i"/>
  <p:tag name="KSO_WM_UNIT_INDEX" val="1_2_3"/>
  <p:tag name="KSO_WM_UNIT_ID" val="diagram20187550_4*l_h_i*1_2_3"/>
  <p:tag name="KSO_WM_TEMPLATE_CATEGORY" val="diagram"/>
  <p:tag name="KSO_WM_TEMPLATE_INDEX" val="20187550"/>
  <p:tag name="KSO_WM_UNIT_LAYERLEVEL" val="1_1_1"/>
  <p:tag name="KSO_WM_TAG_VERSION" val="1.0"/>
  <p:tag name="KSO_WM_BEAUTIFY_FLAG" val="#wm#"/>
  <p:tag name="KSO_WM_UNIT_DIAGRAM_ISNUMVISUAL" val="0"/>
  <p:tag name="KSO_WM_UNIT_DIAGRAM_ISREFERUNIT" val="0"/>
  <p:tag name="KSO_WM_UNIT_FILL_FORE_SCHEMECOLOR_INDEX" val="6"/>
  <p:tag name="KSO_WM_UNIT_FILL_TYPE" val="1"/>
  <p:tag name="KSO_WM_UNIT_TEXT_FILL_FORE_SCHEMECOLOR_INDEX" val="13"/>
  <p:tag name="KSO_WM_UNIT_TEXT_FILL_TYPE" val="1"/>
  <p:tag name="KSO_WM_UNIT_USESOURCEFORMAT_APPLY" val="0"/>
</p:tagLst>
</file>

<file path=ppt/tags/tag3295.xml><?xml version="1.0" encoding="utf-8"?>
<p:tagLst xmlns:p="http://schemas.openxmlformats.org/presentationml/2006/main">
  <p:tag name="KSO_WM_UNIT_HIGHLIGHT" val="0"/>
  <p:tag name="KSO_WM_UNIT_COMPATIBLE" val="0"/>
  <p:tag name="KSO_WM_DIAGRAM_GROUP_CODE" val="l1-1"/>
  <p:tag name="KSO_WM_UNIT_TYPE" val="l_h_i"/>
  <p:tag name="KSO_WM_UNIT_INDEX" val="1_3_1"/>
  <p:tag name="KSO_WM_UNIT_ID" val="diagram20187550_4*l_h_i*1_3_1"/>
  <p:tag name="KSO_WM_TEMPLATE_CATEGORY" val="diagram"/>
  <p:tag name="KSO_WM_TEMPLATE_INDEX" val="20187550"/>
  <p:tag name="KSO_WM_UNIT_LAYERLEVEL" val="1_1_1"/>
  <p:tag name="KSO_WM_TAG_VERSION" val="1.0"/>
  <p:tag name="KSO_WM_BEAUTIFY_FLAG" val="#wm#"/>
  <p:tag name="KSO_WM_UNIT_DIAGRAM_ISNUMVISUAL" val="0"/>
  <p:tag name="KSO_WM_UNIT_DIAGRAM_ISREFERUNIT" val="0"/>
  <p:tag name="KSO_WM_UNIT_FILL_FORE_SCHEMECOLOR_INDEX" val="7"/>
  <p:tag name="KSO_WM_UNIT_FILL_TYPE" val="1"/>
  <p:tag name="KSO_WM_UNIT_TEXT_FILL_FORE_SCHEMECOLOR_INDEX" val="13"/>
  <p:tag name="KSO_WM_UNIT_TEXT_FILL_TYPE" val="1"/>
  <p:tag name="KSO_WM_UNIT_USESOURCEFORMAT_APPLY" val="0"/>
</p:tagLst>
</file>

<file path=ppt/tags/tag3296.xml><?xml version="1.0" encoding="utf-8"?>
<p:tagLst xmlns:p="http://schemas.openxmlformats.org/presentationml/2006/main">
  <p:tag name="KSO_WM_UNIT_HIGHLIGHT" val="0"/>
  <p:tag name="KSO_WM_UNIT_COMPATIBLE" val="0"/>
  <p:tag name="KSO_WM_DIAGRAM_GROUP_CODE" val="l1-1"/>
  <p:tag name="KSO_WM_UNIT_TYPE" val="l_h_i"/>
  <p:tag name="KSO_WM_UNIT_INDEX" val="1_3_2"/>
  <p:tag name="KSO_WM_UNIT_ID" val="diagram20187550_4*l_h_i*1_3_2"/>
  <p:tag name="KSO_WM_TEMPLATE_CATEGORY" val="diagram"/>
  <p:tag name="KSO_WM_TEMPLATE_INDEX" val="20187550"/>
  <p:tag name="KSO_WM_UNIT_LAYERLEVEL" val="1_1_1"/>
  <p:tag name="KSO_WM_TAG_VERSION" val="1.0"/>
  <p:tag name="KSO_WM_BEAUTIFY_FLAG" val="#wm#"/>
  <p:tag name="KSO_WM_UNIT_DIAGRAM_ISNUMVISUAL" val="0"/>
  <p:tag name="KSO_WM_UNIT_DIAGRAM_ISREFERUNIT" val="0"/>
  <p:tag name="KSO_WM_UNIT_FILL_FORE_SCHEMECOLOR_INDEX" val="7"/>
  <p:tag name="KSO_WM_UNIT_FILL_TYPE" val="1"/>
  <p:tag name="KSO_WM_UNIT_TEXT_FILL_FORE_SCHEMECOLOR_INDEX" val="9"/>
  <p:tag name="KSO_WM_UNIT_TEXT_FILL_TYPE" val="1"/>
  <p:tag name="KSO_WM_UNIT_USESOURCEFORMAT_APPLY" val="0"/>
</p:tagLst>
</file>

<file path=ppt/tags/tag3297.xml><?xml version="1.0" encoding="utf-8"?>
<p:tagLst xmlns:p="http://schemas.openxmlformats.org/presentationml/2006/main">
  <p:tag name="KSO_WM_UNIT_HIGHLIGHT" val="0"/>
  <p:tag name="KSO_WM_UNIT_COMPATIBLE" val="0"/>
  <p:tag name="KSO_WM_DIAGRAM_GROUP_CODE" val="l1-1"/>
  <p:tag name="KSO_WM_UNIT_TYPE" val="l_h_i"/>
  <p:tag name="KSO_WM_UNIT_INDEX" val="1_3_3"/>
  <p:tag name="KSO_WM_UNIT_ID" val="diagram20187550_4*l_h_i*1_3_3"/>
  <p:tag name="KSO_WM_TEMPLATE_CATEGORY" val="diagram"/>
  <p:tag name="KSO_WM_TEMPLATE_INDEX" val="20187550"/>
  <p:tag name="KSO_WM_UNIT_LAYERLEVEL" val="1_1_1"/>
  <p:tag name="KSO_WM_TAG_VERSION" val="1.0"/>
  <p:tag name="KSO_WM_BEAUTIFY_FLAG" val="#wm#"/>
  <p:tag name="KSO_WM_UNIT_DIAGRAM_ISNUMVISUAL" val="0"/>
  <p:tag name="KSO_WM_UNIT_DIAGRAM_ISREFERUNIT" val="0"/>
  <p:tag name="KSO_WM_UNIT_FILL_FORE_SCHEMECOLOR_INDEX" val="7"/>
  <p:tag name="KSO_WM_UNIT_FILL_TYPE" val="1"/>
  <p:tag name="KSO_WM_UNIT_TEXT_FILL_FORE_SCHEMECOLOR_INDEX" val="13"/>
  <p:tag name="KSO_WM_UNIT_TEXT_FILL_TYPE" val="1"/>
  <p:tag name="KSO_WM_UNIT_USESOURCEFORMAT_APPLY" val="0"/>
</p:tagLst>
</file>

<file path=ppt/tags/tag3298.xml><?xml version="1.0" encoding="utf-8"?>
<p:tagLst xmlns:p="http://schemas.openxmlformats.org/presentationml/2006/main">
  <p:tag name="KSO_WM_UNIT_HIGHLIGHT" val="0"/>
  <p:tag name="KSO_WM_UNIT_COMPATIBLE" val="0"/>
  <p:tag name="KSO_WM_DIAGRAM_GROUP_CODE" val="l1-1"/>
  <p:tag name="KSO_WM_UNIT_TYPE" val="l_h_i"/>
  <p:tag name="KSO_WM_UNIT_INDEX" val="1_4_1"/>
  <p:tag name="KSO_WM_UNIT_ID" val="diagram20187550_4*l_h_i*1_4_1"/>
  <p:tag name="KSO_WM_TEMPLATE_CATEGORY" val="diagram"/>
  <p:tag name="KSO_WM_TEMPLATE_INDEX" val="20187550"/>
  <p:tag name="KSO_WM_UNIT_LAYERLEVEL" val="1_1_1"/>
  <p:tag name="KSO_WM_TAG_VERSION" val="1.0"/>
  <p:tag name="KSO_WM_BEAUTIFY_FLAG" val="#wm#"/>
  <p:tag name="KSO_WM_UNIT_DIAGRAM_ISNUMVISUAL" val="0"/>
  <p:tag name="KSO_WM_UNIT_DIAGRAM_ISREFERUNIT" val="0"/>
  <p:tag name="KSO_WM_UNIT_FILL_FORE_SCHEMECOLOR_INDEX" val="8"/>
  <p:tag name="KSO_WM_UNIT_FILL_TYPE" val="1"/>
  <p:tag name="KSO_WM_UNIT_TEXT_FILL_FORE_SCHEMECOLOR_INDEX" val="13"/>
  <p:tag name="KSO_WM_UNIT_TEXT_FILL_TYPE" val="1"/>
  <p:tag name="KSO_WM_UNIT_USESOURCEFORMAT_APPLY" val="0"/>
</p:tagLst>
</file>

<file path=ppt/tags/tag3299.xml><?xml version="1.0" encoding="utf-8"?>
<p:tagLst xmlns:p="http://schemas.openxmlformats.org/presentationml/2006/main">
  <p:tag name="KSO_WM_UNIT_HIGHLIGHT" val="0"/>
  <p:tag name="KSO_WM_UNIT_COMPATIBLE" val="0"/>
  <p:tag name="KSO_WM_DIAGRAM_GROUP_CODE" val="l1-1"/>
  <p:tag name="KSO_WM_UNIT_TYPE" val="l_h_i"/>
  <p:tag name="KSO_WM_UNIT_INDEX" val="1_4_2"/>
  <p:tag name="KSO_WM_UNIT_ID" val="diagram20187550_4*l_h_i*1_4_2"/>
  <p:tag name="KSO_WM_TEMPLATE_CATEGORY" val="diagram"/>
  <p:tag name="KSO_WM_TEMPLATE_INDEX" val="20187550"/>
  <p:tag name="KSO_WM_UNIT_LAYERLEVEL" val="1_1_1"/>
  <p:tag name="KSO_WM_TAG_VERSION" val="1.0"/>
  <p:tag name="KSO_WM_BEAUTIFY_FLAG" val="#wm#"/>
  <p:tag name="KSO_WM_UNIT_DIAGRAM_ISNUMVISUAL" val="0"/>
  <p:tag name="KSO_WM_UNIT_DIAGRAM_ISREFERUNIT" val="0"/>
  <p:tag name="KSO_WM_UNIT_FILL_FORE_SCHEMECOLOR_INDEX" val="8"/>
  <p:tag name="KSO_WM_UNIT_FILL_TYPE" val="1"/>
  <p:tag name="KSO_WM_UNIT_TEXT_FILL_FORE_SCHEMECOLOR_INDEX" val="13"/>
  <p:tag name="KSO_WM_UNIT_TEXT_FILL_TYPE" val="1"/>
  <p:tag name="KSO_WM_UNIT_USESOURCEFORMAT_APPLY" val="0"/>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300.xml><?xml version="1.0" encoding="utf-8"?>
<p:tagLst xmlns:p="http://schemas.openxmlformats.org/presentationml/2006/main">
  <p:tag name="KSO_WM_UNIT_HIGHLIGHT" val="0"/>
  <p:tag name="KSO_WM_UNIT_COMPATIBLE" val="0"/>
  <p:tag name="KSO_WM_DIAGRAM_GROUP_CODE" val="l1-1"/>
  <p:tag name="KSO_WM_UNIT_TYPE" val="l_h_i"/>
  <p:tag name="KSO_WM_UNIT_INDEX" val="1_4_3"/>
  <p:tag name="KSO_WM_UNIT_ID" val="diagram20187550_4*l_h_i*1_4_3"/>
  <p:tag name="KSO_WM_TEMPLATE_CATEGORY" val="diagram"/>
  <p:tag name="KSO_WM_TEMPLATE_INDEX" val="20187550"/>
  <p:tag name="KSO_WM_UNIT_LAYERLEVEL" val="1_1_1"/>
  <p:tag name="KSO_WM_TAG_VERSION" val="1.0"/>
  <p:tag name="KSO_WM_BEAUTIFY_FLAG" val="#wm#"/>
  <p:tag name="KSO_WM_UNIT_DIAGRAM_ISNUMVISUAL" val="0"/>
  <p:tag name="KSO_WM_UNIT_DIAGRAM_ISREFERUNIT" val="0"/>
  <p:tag name="KSO_WM_UNIT_LINE_FORE_SCHEMECOLOR_INDEX" val="10"/>
  <p:tag name="KSO_WM_UNIT_LINE_FILL_TYPE" val="2"/>
  <p:tag name="KSO_WM_UNIT_USESOURCEFORMAT_APPLY" val="0"/>
</p:tagLst>
</file>

<file path=ppt/tags/tag3301.xml><?xml version="1.0" encoding="utf-8"?>
<p:tagLst xmlns:p="http://schemas.openxmlformats.org/presentationml/2006/main">
  <p:tag name="KSO_WM_UNIT_HIGHLIGHT" val="0"/>
  <p:tag name="KSO_WM_UNIT_COMPATIBLE" val="0"/>
  <p:tag name="KSO_WM_DIAGRAM_GROUP_CODE" val="l1-1"/>
  <p:tag name="KSO_WM_UNIT_TYPE" val="l_h_i"/>
  <p:tag name="KSO_WM_UNIT_INDEX" val="1_2_4"/>
  <p:tag name="KSO_WM_UNIT_ID" val="diagram20187550_4*l_h_i*1_2_4"/>
  <p:tag name="KSO_WM_TEMPLATE_CATEGORY" val="diagram"/>
  <p:tag name="KSO_WM_TEMPLATE_INDEX" val="20187550"/>
  <p:tag name="KSO_WM_UNIT_LAYERLEVEL" val="1_1_1"/>
  <p:tag name="KSO_WM_TAG_VERSION" val="1.0"/>
  <p:tag name="KSO_WM_BEAUTIFY_FLAG" val="#wm#"/>
  <p:tag name="KSO_WM_UNIT_DIAGRAM_ISNUMVISUAL" val="0"/>
  <p:tag name="KSO_WM_UNIT_DIAGRAM_ISREFERUNIT" val="0"/>
  <p:tag name="KSO_WM_UNIT_LINE_FORE_SCHEMECOLOR_INDEX" val="10"/>
  <p:tag name="KSO_WM_UNIT_LINE_FILL_TYPE" val="2"/>
  <p:tag name="KSO_WM_UNIT_USESOURCEFORMAT_APPLY" val="0"/>
</p:tagLst>
</file>

<file path=ppt/tags/tag3302.xml><?xml version="1.0" encoding="utf-8"?>
<p:tagLst xmlns:p="http://schemas.openxmlformats.org/presentationml/2006/main">
  <p:tag name="KSO_WM_UNIT_HIGHLIGHT" val="0"/>
  <p:tag name="KSO_WM_UNIT_COMPATIBLE" val="0"/>
  <p:tag name="KSO_WM_DIAGRAM_GROUP_CODE" val="l1-1"/>
  <p:tag name="KSO_WM_UNIT_TYPE" val="l_h_i"/>
  <p:tag name="KSO_WM_UNIT_INDEX" val="1_1_3"/>
  <p:tag name="KSO_WM_UNIT_ID" val="diagram20187550_4*l_h_i*1_1_3"/>
  <p:tag name="KSO_WM_TEMPLATE_CATEGORY" val="diagram"/>
  <p:tag name="KSO_WM_TEMPLATE_INDEX" val="20187550"/>
  <p:tag name="KSO_WM_UNIT_LAYERLEVEL" val="1_1_1"/>
  <p:tag name="KSO_WM_TAG_VERSION" val="1.0"/>
  <p:tag name="KSO_WM_BEAUTIFY_FLAG" val="#wm#"/>
  <p:tag name="KSO_WM_UNIT_DIAGRAM_ISNUMVISUAL" val="0"/>
  <p:tag name="KSO_WM_UNIT_DIAGRAM_ISREFERUNIT" val="0"/>
  <p:tag name="KSO_WM_UNIT_LINE_FORE_SCHEMECOLOR_INDEX" val="10"/>
  <p:tag name="KSO_WM_UNIT_LINE_FILL_TYPE" val="2"/>
  <p:tag name="KSO_WM_UNIT_USESOURCEFORMAT_APPLY" val="0"/>
</p:tagLst>
</file>

<file path=ppt/tags/tag3303.xml><?xml version="1.0" encoding="utf-8"?>
<p:tagLst xmlns:p="http://schemas.openxmlformats.org/presentationml/2006/main">
  <p:tag name="KSO_WM_UNIT_VALUE" val="7"/>
  <p:tag name="KSO_WM_UNIT_HIGHLIGHT" val="0"/>
  <p:tag name="KSO_WM_UNIT_COMPATIBLE" val="0"/>
  <p:tag name="KSO_WM_DIAGRAM_GROUP_CODE" val="l1-1"/>
  <p:tag name="KSO_WM_UNIT_TYPE" val="l_h_f"/>
  <p:tag name="KSO_WM_UNIT_INDEX" val="1_3_1"/>
  <p:tag name="KSO_WM_UNIT_ID" val="diagram20187550_4*l_h_f*1_3_1"/>
  <p:tag name="KSO_WM_TEMPLATE_CATEGORY" val="diagram"/>
  <p:tag name="KSO_WM_TEMPLATE_INDEX" val="20187550"/>
  <p:tag name="KSO_WM_UNIT_LAYERLEVEL" val="1_1_1"/>
  <p:tag name="KSO_WM_TAG_VERSION" val="1.0"/>
  <p:tag name="KSO_WM_BEAUTIFY_FLAG" val="#wm#"/>
  <p:tag name="KSO_WM_UNIT_PRESET_TEXT" val="添加标题"/>
  <p:tag name="KSO_WM_UNIT_DIAGRAM_ISNUMVISUAL" val="0"/>
  <p:tag name="KSO_WM_UNIT_DIAGRAM_ISREFERUNIT" val="0"/>
  <p:tag name="KSO_WM_UNIT_TEXT_FILL_FORE_SCHEMECOLOR_INDEX" val="7"/>
  <p:tag name="KSO_WM_UNIT_TEXT_FILL_TYPE" val="1"/>
  <p:tag name="KSO_WM_UNIT_USESOURCEFORMAT_APPLY" val="0"/>
</p:tagLst>
</file>

<file path=ppt/tags/tag3304.xml><?xml version="1.0" encoding="utf-8"?>
<p:tagLst xmlns:p="http://schemas.openxmlformats.org/presentationml/2006/main">
  <p:tag name="KSO_WM_UNIT_VALUE" val="7"/>
  <p:tag name="KSO_WM_UNIT_HIGHLIGHT" val="0"/>
  <p:tag name="KSO_WM_UNIT_COMPATIBLE" val="0"/>
  <p:tag name="KSO_WM_DIAGRAM_GROUP_CODE" val="l1-1"/>
  <p:tag name="KSO_WM_UNIT_TYPE" val="l_h_f"/>
  <p:tag name="KSO_WM_UNIT_INDEX" val="1_2_1"/>
  <p:tag name="KSO_WM_UNIT_ID" val="diagram20187550_4*l_h_f*1_2_1"/>
  <p:tag name="KSO_WM_TEMPLATE_CATEGORY" val="diagram"/>
  <p:tag name="KSO_WM_TEMPLATE_INDEX" val="20187550"/>
  <p:tag name="KSO_WM_UNIT_LAYERLEVEL" val="1_1_1"/>
  <p:tag name="KSO_WM_TAG_VERSION" val="1.0"/>
  <p:tag name="KSO_WM_BEAUTIFY_FLAG" val="#wm#"/>
  <p:tag name="KSO_WM_UNIT_PRESET_TEXT" val="添加标题"/>
  <p:tag name="KSO_WM_UNIT_DIAGRAM_ISNUMVISUAL" val="0"/>
  <p:tag name="KSO_WM_UNIT_DIAGRAM_ISREFERUNIT" val="0"/>
  <p:tag name="KSO_WM_UNIT_TEXT_FILL_FORE_SCHEMECOLOR_INDEX" val="6"/>
  <p:tag name="KSO_WM_UNIT_TEXT_FILL_TYPE" val="1"/>
  <p:tag name="KSO_WM_UNIT_USESOURCEFORMAT_APPLY" val="0"/>
</p:tagLst>
</file>

<file path=ppt/tags/tag3305.xml><?xml version="1.0" encoding="utf-8"?>
<p:tagLst xmlns:p="http://schemas.openxmlformats.org/presentationml/2006/main">
  <p:tag name="KSO_WM_UNIT_VALUE" val="7"/>
  <p:tag name="KSO_WM_UNIT_HIGHLIGHT" val="0"/>
  <p:tag name="KSO_WM_UNIT_COMPATIBLE" val="0"/>
  <p:tag name="KSO_WM_DIAGRAM_GROUP_CODE" val="l1-1"/>
  <p:tag name="KSO_WM_UNIT_TYPE" val="l_h_f"/>
  <p:tag name="KSO_WM_UNIT_INDEX" val="1_1_1"/>
  <p:tag name="KSO_WM_UNIT_ID" val="diagram20187550_4*l_h_f*1_1_1"/>
  <p:tag name="KSO_WM_TEMPLATE_CATEGORY" val="diagram"/>
  <p:tag name="KSO_WM_TEMPLATE_INDEX" val="20187550"/>
  <p:tag name="KSO_WM_UNIT_LAYERLEVEL" val="1_1_1"/>
  <p:tag name="KSO_WM_TAG_VERSION" val="1.0"/>
  <p:tag name="KSO_WM_BEAUTIFY_FLAG" val="#wm#"/>
  <p:tag name="KSO_WM_UNIT_PRESET_TEXT" val="添加标题"/>
  <p:tag name="KSO_WM_UNIT_DIAGRAM_ISNUMVISUAL" val="0"/>
  <p:tag name="KSO_WM_UNIT_DIAGRAM_ISREFERUNIT" val="0"/>
  <p:tag name="KSO_WM_UNIT_TEXT_FILL_FORE_SCHEMECOLOR_INDEX" val="5"/>
  <p:tag name="KSO_WM_UNIT_TEXT_FILL_TYPE" val="1"/>
  <p:tag name="KSO_WM_UNIT_USESOURCEFORMAT_APPLY" val="0"/>
</p:tagLst>
</file>

<file path=ppt/tags/tag3306.xml><?xml version="1.0" encoding="utf-8"?>
<p:tagLst xmlns:p="http://schemas.openxmlformats.org/presentationml/2006/main">
  <p:tag name="KSO_WM_UNIT_VALUE" val="7"/>
  <p:tag name="KSO_WM_UNIT_HIGHLIGHT" val="0"/>
  <p:tag name="KSO_WM_UNIT_COMPATIBLE" val="0"/>
  <p:tag name="KSO_WM_DIAGRAM_GROUP_CODE" val="l1-1"/>
  <p:tag name="KSO_WM_UNIT_TYPE" val="l_h_f"/>
  <p:tag name="KSO_WM_UNIT_INDEX" val="1_4_1"/>
  <p:tag name="KSO_WM_UNIT_ID" val="diagram20187550_4*l_h_f*1_4_1"/>
  <p:tag name="KSO_WM_TEMPLATE_CATEGORY" val="diagram"/>
  <p:tag name="KSO_WM_TEMPLATE_INDEX" val="20187550"/>
  <p:tag name="KSO_WM_UNIT_LAYERLEVEL" val="1_1_1"/>
  <p:tag name="KSO_WM_TAG_VERSION" val="1.0"/>
  <p:tag name="KSO_WM_BEAUTIFY_FLAG" val="#wm#"/>
  <p:tag name="KSO_WM_UNIT_PRESET_TEXT" val="添加标题"/>
  <p:tag name="KSO_WM_UNIT_DIAGRAM_ISNUMVISUAL" val="0"/>
  <p:tag name="KSO_WM_UNIT_DIAGRAM_ISREFERUNIT" val="0"/>
  <p:tag name="KSO_WM_UNIT_TEXT_FILL_FORE_SCHEMECOLOR_INDEX" val="8"/>
  <p:tag name="KSO_WM_UNIT_TEXT_FILL_TYPE" val="1"/>
  <p:tag name="KSO_WM_UNIT_USESOURCEFORMAT_APPLY" val="0"/>
</p:tagLst>
</file>

<file path=ppt/tags/tag3307.xml><?xml version="1.0" encoding="utf-8"?>
<p:tagLst xmlns:p="http://schemas.openxmlformats.org/presentationml/2006/main">
  <p:tag name="KSO_WM_UNIT_HIGHLIGHT" val="0"/>
  <p:tag name="KSO_WM_UNIT_COMPATIBLE" val="0"/>
  <p:tag name="KSO_WM_DIAGRAM_GROUP_CODE" val="l1-1"/>
  <p:tag name="KSO_WM_UNIT_TYPE" val="l_h_i"/>
  <p:tag name="KSO_WM_UNIT_INDEX" val="1_3_4"/>
  <p:tag name="KSO_WM_UNIT_ID" val="diagram20187550_4*l_h_i*1_3_4"/>
  <p:tag name="KSO_WM_TEMPLATE_CATEGORY" val="diagram"/>
  <p:tag name="KSO_WM_TEMPLATE_INDEX" val="20187550"/>
  <p:tag name="KSO_WM_UNIT_LAYERLEVEL" val="1_1_1"/>
  <p:tag name="KSO_WM_TAG_VERSION" val="1.0"/>
  <p:tag name="KSO_WM_BEAUTIFY_FLAG" val="#wm#"/>
  <p:tag name="KSO_WM_UNIT_DIAGRAM_ISNUMVISUAL" val="0"/>
  <p:tag name="KSO_WM_UNIT_DIAGRAM_ISREFERUNIT" val="0"/>
  <p:tag name="KSO_WM_UNIT_LINE_FORE_SCHEMECOLOR_INDEX" val="10"/>
  <p:tag name="KSO_WM_UNIT_LINE_FILL_TYPE" val="2"/>
  <p:tag name="KSO_WM_UNIT_USESOURCEFORMAT_APPLY" val="0"/>
</p:tagLst>
</file>

<file path=ppt/tags/tag3308.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3309.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3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310.xml><?xml version="1.0" encoding="utf-8"?>
<p:tagLst xmlns:p="http://schemas.openxmlformats.org/presentationml/2006/main">
  <p:tag name="KSO_WM_SLIDE_ITEM_CNT" val="4"/>
</p:tagLst>
</file>

<file path=ppt/tags/tag3311.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312.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313.xml><?xml version="1.0" encoding="utf-8"?>
<p:tagLst xmlns:p="http://schemas.openxmlformats.org/presentationml/2006/main">
  <p:tag name="KSO_WM_TAG_VERSION" val="1.0"/>
  <p:tag name="KSO_WM_BEAUTIFY_FLAG" val="#wm#"/>
  <p:tag name="KSO_WM_TEMPLATE_CATEGORY" val="diagram"/>
  <p:tag name="KSO_WM_TEMPLATE_INDEX" val="739"/>
  <p:tag name="KSO_WM_UNIT_TYPE" val="m_i"/>
  <p:tag name="KSO_WM_UNIT_INDEX" val="1_1"/>
  <p:tag name="KSO_WM_UNIT_ID" val="diagram739_6*m_i*1_1"/>
  <p:tag name="KSO_WM_UNIT_CLEAR" val="1"/>
  <p:tag name="KSO_WM_UNIT_LAYERLEVEL" val="1_1"/>
  <p:tag name="KSO_WM_DIAGRAM_GROUP_CODE" val="m1-1"/>
  <p:tag name="KSO_WM_UNIT_LINE_FORE_SCHEMECOLOR_INDEX" val="6"/>
  <p:tag name="KSO_WM_UNIT_LINE_FILL_TYPE" val="2"/>
</p:tagLst>
</file>

<file path=ppt/tags/tag3314.xml><?xml version="1.0" encoding="utf-8"?>
<p:tagLst xmlns:p="http://schemas.openxmlformats.org/presentationml/2006/main">
  <p:tag name="KSO_WM_TAG_VERSION" val="1.0"/>
  <p:tag name="KSO_WM_BEAUTIFY_FLAG" val="#wm#"/>
  <p:tag name="KSO_WM_TEMPLATE_CATEGORY" val="diagram"/>
  <p:tag name="KSO_WM_TEMPLATE_INDEX" val="739"/>
  <p:tag name="KSO_WM_UNIT_TYPE" val="m_i"/>
  <p:tag name="KSO_WM_UNIT_INDEX" val="1_2"/>
  <p:tag name="KSO_WM_UNIT_ID" val="diagram739_6*m_i*1_2"/>
  <p:tag name="KSO_WM_UNIT_CLEAR" val="1"/>
  <p:tag name="KSO_WM_UNIT_LAYERLEVEL" val="1_1"/>
  <p:tag name="KSO_WM_DIAGRAM_GROUP_CODE" val="m1-1"/>
  <p:tag name="KSO_WM_UNIT_LINE_FORE_SCHEMECOLOR_INDEX" val="6"/>
  <p:tag name="KSO_WM_UNIT_LINE_FILL_TYPE" val="2"/>
</p:tagLst>
</file>

<file path=ppt/tags/tag3315.xml><?xml version="1.0" encoding="utf-8"?>
<p:tagLst xmlns:p="http://schemas.openxmlformats.org/presentationml/2006/main">
  <p:tag name="KSO_WM_TAG_VERSION" val="1.0"/>
  <p:tag name="KSO_WM_BEAUTIFY_FLAG" val="#wm#"/>
  <p:tag name="KSO_WM_TEMPLATE_CATEGORY" val="diagram"/>
  <p:tag name="KSO_WM_TEMPLATE_INDEX" val="739"/>
  <p:tag name="KSO_WM_UNIT_TYPE" val="m_h_f"/>
  <p:tag name="KSO_WM_UNIT_INDEX" val="1_1_1"/>
  <p:tag name="KSO_WM_UNIT_ID" val="diagram739_6*m_h_f*1_1_1"/>
  <p:tag name="KSO_WM_UNIT_CLEAR" val="1"/>
  <p:tag name="KSO_WM_UNIT_LAYERLEVEL" val="1_1_1"/>
  <p:tag name="KSO_WM_UNIT_VALUE" val="20"/>
  <p:tag name="KSO_WM_UNIT_HIGHLIGHT" val="0"/>
  <p:tag name="KSO_WM_UNIT_COMPATIBLE" val="0"/>
  <p:tag name="KSO_WM_UNIT_PRESET_TEXT_INDEX" val="4"/>
  <p:tag name="KSO_WM_UNIT_PRESET_TEXT_LEN" val="20"/>
  <p:tag name="KSO_WM_DIAGRAM_GROUP_CODE" val="m1-1"/>
  <p:tag name="KSO_WM_UNIT_FILL_FORE_SCHEMECOLOR_INDEX" val="5"/>
  <p:tag name="KSO_WM_UNIT_FILL_TYPE" val="1"/>
  <p:tag name="KSO_WM_UNIT_TEXT_FILL_FORE_SCHEMECOLOR_INDEX" val="14"/>
  <p:tag name="KSO_WM_UNIT_TEXT_FILL_TYPE" val="1"/>
</p:tagLst>
</file>

<file path=ppt/tags/tag3316.xml><?xml version="1.0" encoding="utf-8"?>
<p:tagLst xmlns:p="http://schemas.openxmlformats.org/presentationml/2006/main">
  <p:tag name="KSO_WM_TAG_VERSION" val="1.0"/>
  <p:tag name="KSO_WM_BEAUTIFY_FLAG" val="#wm#"/>
  <p:tag name="KSO_WM_TEMPLATE_CATEGORY" val="diagram"/>
  <p:tag name="KSO_WM_TEMPLATE_INDEX" val="739"/>
  <p:tag name="KSO_WM_UNIT_TYPE" val="m_i"/>
  <p:tag name="KSO_WM_UNIT_INDEX" val="1_3"/>
  <p:tag name="KSO_WM_UNIT_ID" val="diagram739_6*m_i*1_3"/>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Lst>
</file>

<file path=ppt/tags/tag3317.xml><?xml version="1.0" encoding="utf-8"?>
<p:tagLst xmlns:p="http://schemas.openxmlformats.org/presentationml/2006/main">
  <p:tag name="KSO_WM_TAG_VERSION" val="1.0"/>
  <p:tag name="KSO_WM_BEAUTIFY_FLAG" val="#wm#"/>
  <p:tag name="KSO_WM_TEMPLATE_CATEGORY" val="diagram"/>
  <p:tag name="KSO_WM_TEMPLATE_INDEX" val="739"/>
  <p:tag name="KSO_WM_UNIT_TYPE" val="m_i"/>
  <p:tag name="KSO_WM_UNIT_INDEX" val="1_4"/>
  <p:tag name="KSO_WM_UNIT_ID" val="diagram739_6*m_i*1_4"/>
  <p:tag name="KSO_WM_UNIT_CLEAR" val="1"/>
  <p:tag name="KSO_WM_UNIT_LAYERLEVEL" val="1_1"/>
  <p:tag name="KSO_WM_DIAGRAM_GROUP_CODE" val="m1-1"/>
  <p:tag name="KSO_WM_UNIT_LINE_FORE_SCHEMECOLOR_INDEX" val="6"/>
  <p:tag name="KSO_WM_UNIT_LINE_FILL_TYPE" val="2"/>
</p:tagLst>
</file>

<file path=ppt/tags/tag3318.xml><?xml version="1.0" encoding="utf-8"?>
<p:tagLst xmlns:p="http://schemas.openxmlformats.org/presentationml/2006/main">
  <p:tag name="KSO_WM_TAG_VERSION" val="1.0"/>
  <p:tag name="KSO_WM_BEAUTIFY_FLAG" val="#wm#"/>
  <p:tag name="KSO_WM_TEMPLATE_CATEGORY" val="diagram"/>
  <p:tag name="KSO_WM_TEMPLATE_INDEX" val="739"/>
  <p:tag name="KSO_WM_UNIT_TYPE" val="m_h_f"/>
  <p:tag name="KSO_WM_UNIT_INDEX" val="1_2_1"/>
  <p:tag name="KSO_WM_UNIT_ID" val="diagram739_6*m_h_f*1_2_1"/>
  <p:tag name="KSO_WM_UNIT_CLEAR" val="1"/>
  <p:tag name="KSO_WM_UNIT_LAYERLEVEL" val="1_1_1"/>
  <p:tag name="KSO_WM_UNIT_VALUE" val="20"/>
  <p:tag name="KSO_WM_UNIT_HIGHLIGHT" val="0"/>
  <p:tag name="KSO_WM_UNIT_COMPATIBLE" val="0"/>
  <p:tag name="KSO_WM_UNIT_PRESET_TEXT_INDEX" val="4"/>
  <p:tag name="KSO_WM_UNIT_PRESET_TEXT_LEN" val="20"/>
  <p:tag name="KSO_WM_DIAGRAM_GROUP_CODE" val="m1-1"/>
  <p:tag name="KSO_WM_UNIT_FILL_FORE_SCHEMECOLOR_INDEX" val="5"/>
  <p:tag name="KSO_WM_UNIT_FILL_TYPE" val="1"/>
  <p:tag name="KSO_WM_UNIT_TEXT_FILL_FORE_SCHEMECOLOR_INDEX" val="14"/>
  <p:tag name="KSO_WM_UNIT_TEXT_FILL_TYPE" val="1"/>
</p:tagLst>
</file>

<file path=ppt/tags/tag3319.xml><?xml version="1.0" encoding="utf-8"?>
<p:tagLst xmlns:p="http://schemas.openxmlformats.org/presentationml/2006/main">
  <p:tag name="KSO_WM_TAG_VERSION" val="1.0"/>
  <p:tag name="KSO_WM_BEAUTIFY_FLAG" val="#wm#"/>
  <p:tag name="KSO_WM_TEMPLATE_CATEGORY" val="diagram"/>
  <p:tag name="KSO_WM_TEMPLATE_INDEX" val="739"/>
  <p:tag name="KSO_WM_UNIT_TYPE" val="m_i"/>
  <p:tag name="KSO_WM_UNIT_INDEX" val="1_5"/>
  <p:tag name="KSO_WM_UNIT_ID" val="diagram739_6*m_i*1_5"/>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Lst>
</file>

<file path=ppt/tags/tag33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320.xml><?xml version="1.0" encoding="utf-8"?>
<p:tagLst xmlns:p="http://schemas.openxmlformats.org/presentationml/2006/main">
  <p:tag name="KSO_WM_TAG_VERSION" val="1.0"/>
  <p:tag name="KSO_WM_BEAUTIFY_FLAG" val="#wm#"/>
  <p:tag name="KSO_WM_TEMPLATE_CATEGORY" val="diagram"/>
  <p:tag name="KSO_WM_TEMPLATE_INDEX" val="739"/>
  <p:tag name="KSO_WM_UNIT_TYPE" val="m_i"/>
  <p:tag name="KSO_WM_UNIT_INDEX" val="1_6"/>
  <p:tag name="KSO_WM_UNIT_ID" val="diagram739_6*m_i*1_6"/>
  <p:tag name="KSO_WM_UNIT_CLEAR" val="1"/>
  <p:tag name="KSO_WM_UNIT_LAYERLEVEL" val="1_1"/>
  <p:tag name="KSO_WM_DIAGRAM_GROUP_CODE" val="m1-1"/>
  <p:tag name="KSO_WM_UNIT_LINE_FORE_SCHEMECOLOR_INDEX" val="6"/>
  <p:tag name="KSO_WM_UNIT_LINE_FILL_TYPE" val="2"/>
</p:tagLst>
</file>

<file path=ppt/tags/tag3321.xml><?xml version="1.0" encoding="utf-8"?>
<p:tagLst xmlns:p="http://schemas.openxmlformats.org/presentationml/2006/main">
  <p:tag name="KSO_WM_TAG_VERSION" val="1.0"/>
  <p:tag name="KSO_WM_BEAUTIFY_FLAG" val="#wm#"/>
  <p:tag name="KSO_WM_TEMPLATE_CATEGORY" val="diagram"/>
  <p:tag name="KSO_WM_TEMPLATE_INDEX" val="739"/>
  <p:tag name="KSO_WM_UNIT_TYPE" val="m_h_f"/>
  <p:tag name="KSO_WM_UNIT_INDEX" val="1_3_1"/>
  <p:tag name="KSO_WM_UNIT_ID" val="diagram739_6*m_h_f*1_3_1"/>
  <p:tag name="KSO_WM_UNIT_CLEAR" val="1"/>
  <p:tag name="KSO_WM_UNIT_LAYERLEVEL" val="1_1_1"/>
  <p:tag name="KSO_WM_UNIT_VALUE" val="20"/>
  <p:tag name="KSO_WM_UNIT_HIGHLIGHT" val="0"/>
  <p:tag name="KSO_WM_UNIT_COMPATIBLE" val="0"/>
  <p:tag name="KSO_WM_UNIT_PRESET_TEXT_INDEX" val="4"/>
  <p:tag name="KSO_WM_UNIT_PRESET_TEXT_LEN" val="20"/>
  <p:tag name="KSO_WM_DIAGRAM_GROUP_CODE" val="m1-1"/>
  <p:tag name="KSO_WM_UNIT_FILL_FORE_SCHEMECOLOR_INDEX" val="5"/>
  <p:tag name="KSO_WM_UNIT_FILL_TYPE" val="1"/>
  <p:tag name="KSO_WM_UNIT_TEXT_FILL_FORE_SCHEMECOLOR_INDEX" val="14"/>
  <p:tag name="KSO_WM_UNIT_TEXT_FILL_TYPE" val="1"/>
</p:tagLst>
</file>

<file path=ppt/tags/tag3322.xml><?xml version="1.0" encoding="utf-8"?>
<p:tagLst xmlns:p="http://schemas.openxmlformats.org/presentationml/2006/main">
  <p:tag name="KSO_WM_TAG_VERSION" val="1.0"/>
  <p:tag name="KSO_WM_BEAUTIFY_FLAG" val="#wm#"/>
  <p:tag name="KSO_WM_TEMPLATE_CATEGORY" val="diagram"/>
  <p:tag name="KSO_WM_TEMPLATE_INDEX" val="739"/>
  <p:tag name="KSO_WM_UNIT_TYPE" val="m_i"/>
  <p:tag name="KSO_WM_UNIT_INDEX" val="1_7"/>
  <p:tag name="KSO_WM_UNIT_ID" val="diagram739_6*m_i*1_7"/>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Lst>
</file>

<file path=ppt/tags/tag3323.xml><?xml version="1.0" encoding="utf-8"?>
<p:tagLst xmlns:p="http://schemas.openxmlformats.org/presentationml/2006/main">
  <p:tag name="KSO_WM_TAG_VERSION" val="1.0"/>
  <p:tag name="KSO_WM_BEAUTIFY_FLAG" val="#wm#"/>
  <p:tag name="KSO_WM_TEMPLATE_CATEGORY" val="diagram"/>
  <p:tag name="KSO_WM_TEMPLATE_INDEX" val="739"/>
  <p:tag name="KSO_WM_UNIT_TYPE" val="m_i"/>
  <p:tag name="KSO_WM_UNIT_INDEX" val="1_8"/>
  <p:tag name="KSO_WM_UNIT_ID" val="diagram739_6*m_i*1_8"/>
  <p:tag name="KSO_WM_UNIT_CLEAR" val="1"/>
  <p:tag name="KSO_WM_UNIT_LAYERLEVEL" val="1_1"/>
  <p:tag name="KSO_WM_DIAGRAM_GROUP_CODE" val="m1-1"/>
  <p:tag name="KSO_WM_UNIT_LINE_FORE_SCHEMECOLOR_INDEX" val="6"/>
  <p:tag name="KSO_WM_UNIT_LINE_FILL_TYPE" val="2"/>
</p:tagLst>
</file>

<file path=ppt/tags/tag3324.xml><?xml version="1.0" encoding="utf-8"?>
<p:tagLst xmlns:p="http://schemas.openxmlformats.org/presentationml/2006/main">
  <p:tag name="KSO_WM_TAG_VERSION" val="1.0"/>
  <p:tag name="KSO_WM_BEAUTIFY_FLAG" val="#wm#"/>
  <p:tag name="KSO_WM_TEMPLATE_CATEGORY" val="diagram"/>
  <p:tag name="KSO_WM_TEMPLATE_INDEX" val="739"/>
  <p:tag name="KSO_WM_UNIT_TYPE" val="m_h_f"/>
  <p:tag name="KSO_WM_UNIT_INDEX" val="1_4_1"/>
  <p:tag name="KSO_WM_UNIT_ID" val="diagram739_6*m_h_f*1_4_1"/>
  <p:tag name="KSO_WM_UNIT_CLEAR" val="1"/>
  <p:tag name="KSO_WM_UNIT_LAYERLEVEL" val="1_1_1"/>
  <p:tag name="KSO_WM_UNIT_VALUE" val="20"/>
  <p:tag name="KSO_WM_UNIT_HIGHLIGHT" val="0"/>
  <p:tag name="KSO_WM_UNIT_COMPATIBLE" val="0"/>
  <p:tag name="KSO_WM_UNIT_PRESET_TEXT_INDEX" val="4"/>
  <p:tag name="KSO_WM_UNIT_PRESET_TEXT_LEN" val="20"/>
  <p:tag name="KSO_WM_DIAGRAM_GROUP_CODE" val="m1-1"/>
  <p:tag name="KSO_WM_UNIT_FILL_FORE_SCHEMECOLOR_INDEX" val="5"/>
  <p:tag name="KSO_WM_UNIT_FILL_TYPE" val="1"/>
  <p:tag name="KSO_WM_UNIT_TEXT_FILL_FORE_SCHEMECOLOR_INDEX" val="14"/>
  <p:tag name="KSO_WM_UNIT_TEXT_FILL_TYPE" val="1"/>
</p:tagLst>
</file>

<file path=ppt/tags/tag3325.xml><?xml version="1.0" encoding="utf-8"?>
<p:tagLst xmlns:p="http://schemas.openxmlformats.org/presentationml/2006/main">
  <p:tag name="KSO_WM_TAG_VERSION" val="1.0"/>
  <p:tag name="KSO_WM_BEAUTIFY_FLAG" val="#wm#"/>
  <p:tag name="KSO_WM_TEMPLATE_CATEGORY" val="diagram"/>
  <p:tag name="KSO_WM_TEMPLATE_INDEX" val="739"/>
  <p:tag name="KSO_WM_UNIT_TYPE" val="m_i"/>
  <p:tag name="KSO_WM_UNIT_INDEX" val="1_9"/>
  <p:tag name="KSO_WM_UNIT_ID" val="diagram739_6*m_i*1_9"/>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Lst>
</file>

<file path=ppt/tags/tag3326.xml><?xml version="1.0" encoding="utf-8"?>
<p:tagLst xmlns:p="http://schemas.openxmlformats.org/presentationml/2006/main">
  <p:tag name="KSO_WM_TAG_VERSION" val="1.0"/>
  <p:tag name="KSO_WM_BEAUTIFY_FLAG" val="#wm#"/>
  <p:tag name="KSO_WM_TEMPLATE_CATEGORY" val="diagram"/>
  <p:tag name="KSO_WM_TEMPLATE_INDEX" val="739"/>
  <p:tag name="KSO_WM_UNIT_TYPE" val="m_i"/>
  <p:tag name="KSO_WM_UNIT_INDEX" val="1_10"/>
  <p:tag name="KSO_WM_UNIT_ID" val="diagram739_6*m_i*1_10"/>
  <p:tag name="KSO_WM_UNIT_CLEAR" val="1"/>
  <p:tag name="KSO_WM_UNIT_LAYERLEVEL" val="1_1"/>
  <p:tag name="KSO_WM_DIAGRAM_GROUP_CODE" val="m1-1"/>
  <p:tag name="KSO_WM_UNIT_LINE_FORE_SCHEMECOLOR_INDEX" val="6"/>
  <p:tag name="KSO_WM_UNIT_LINE_FILL_TYPE" val="2"/>
</p:tagLst>
</file>

<file path=ppt/tags/tag3327.xml><?xml version="1.0" encoding="utf-8"?>
<p:tagLst xmlns:p="http://schemas.openxmlformats.org/presentationml/2006/main">
  <p:tag name="KSO_WM_TAG_VERSION" val="1.0"/>
  <p:tag name="KSO_WM_BEAUTIFY_FLAG" val="#wm#"/>
  <p:tag name="KSO_WM_TEMPLATE_CATEGORY" val="diagram"/>
  <p:tag name="KSO_WM_TEMPLATE_INDEX" val="739"/>
  <p:tag name="KSO_WM_UNIT_TYPE" val="m_h_f"/>
  <p:tag name="KSO_WM_UNIT_INDEX" val="1_5_1"/>
  <p:tag name="KSO_WM_UNIT_ID" val="diagram739_6*m_h_f*1_5_1"/>
  <p:tag name="KSO_WM_UNIT_CLEAR" val="1"/>
  <p:tag name="KSO_WM_UNIT_LAYERLEVEL" val="1_1_1"/>
  <p:tag name="KSO_WM_UNIT_VALUE" val="20"/>
  <p:tag name="KSO_WM_UNIT_HIGHLIGHT" val="0"/>
  <p:tag name="KSO_WM_UNIT_COMPATIBLE" val="0"/>
  <p:tag name="KSO_WM_UNIT_PRESET_TEXT_INDEX" val="4"/>
  <p:tag name="KSO_WM_UNIT_PRESET_TEXT_LEN" val="20"/>
  <p:tag name="KSO_WM_DIAGRAM_GROUP_CODE" val="m1-1"/>
  <p:tag name="KSO_WM_UNIT_FILL_FORE_SCHEMECOLOR_INDEX" val="5"/>
  <p:tag name="KSO_WM_UNIT_FILL_TYPE" val="1"/>
  <p:tag name="KSO_WM_UNIT_TEXT_FILL_FORE_SCHEMECOLOR_INDEX" val="14"/>
  <p:tag name="KSO_WM_UNIT_TEXT_FILL_TYPE" val="1"/>
</p:tagLst>
</file>

<file path=ppt/tags/tag3328.xml><?xml version="1.0" encoding="utf-8"?>
<p:tagLst xmlns:p="http://schemas.openxmlformats.org/presentationml/2006/main">
  <p:tag name="KSO_WM_TAG_VERSION" val="1.0"/>
  <p:tag name="KSO_WM_BEAUTIFY_FLAG" val="#wm#"/>
  <p:tag name="KSO_WM_TEMPLATE_CATEGORY" val="diagram"/>
  <p:tag name="KSO_WM_TEMPLATE_INDEX" val="739"/>
  <p:tag name="KSO_WM_UNIT_TYPE" val="m_i"/>
  <p:tag name="KSO_WM_UNIT_INDEX" val="1_11"/>
  <p:tag name="KSO_WM_UNIT_ID" val="diagram739_6*m_i*1_11"/>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Lst>
</file>

<file path=ppt/tags/tag3329.xml><?xml version="1.0" encoding="utf-8"?>
<p:tagLst xmlns:p="http://schemas.openxmlformats.org/presentationml/2006/main">
  <p:tag name="KSO_WM_TAG_VERSION" val="1.0"/>
  <p:tag name="KSO_WM_BEAUTIFY_FLAG" val="#wm#"/>
  <p:tag name="KSO_WM_TEMPLATE_CATEGORY" val="diagram"/>
  <p:tag name="KSO_WM_TEMPLATE_INDEX" val="739"/>
  <p:tag name="KSO_WM_UNIT_TYPE" val="m_i"/>
  <p:tag name="KSO_WM_UNIT_INDEX" val="1_12"/>
  <p:tag name="KSO_WM_UNIT_ID" val="diagram739_6*m_i*1_12"/>
  <p:tag name="KSO_WM_UNIT_CLEAR" val="1"/>
  <p:tag name="KSO_WM_UNIT_LAYERLEVEL" val="1_1"/>
  <p:tag name="KSO_WM_DIAGRAM_GROUP_CODE" val="m1-1"/>
  <p:tag name="KSO_WM_UNIT_LINE_FORE_SCHEMECOLOR_INDEX" val="6"/>
  <p:tag name="KSO_WM_UNIT_LINE_FILL_TYPE" val="2"/>
</p:tagLst>
</file>

<file path=ppt/tags/tag33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330.xml><?xml version="1.0" encoding="utf-8"?>
<p:tagLst xmlns:p="http://schemas.openxmlformats.org/presentationml/2006/main">
  <p:tag name="KSO_WM_TAG_VERSION" val="1.0"/>
  <p:tag name="KSO_WM_BEAUTIFY_FLAG" val="#wm#"/>
  <p:tag name="KSO_WM_TEMPLATE_CATEGORY" val="diagram"/>
  <p:tag name="KSO_WM_TEMPLATE_INDEX" val="739"/>
  <p:tag name="KSO_WM_UNIT_TYPE" val="m_h_f"/>
  <p:tag name="KSO_WM_UNIT_INDEX" val="1_6_1"/>
  <p:tag name="KSO_WM_UNIT_ID" val="diagram739_6*m_h_f*1_6_1"/>
  <p:tag name="KSO_WM_UNIT_CLEAR" val="1"/>
  <p:tag name="KSO_WM_UNIT_LAYERLEVEL" val="1_1_1"/>
  <p:tag name="KSO_WM_UNIT_VALUE" val="20"/>
  <p:tag name="KSO_WM_UNIT_HIGHLIGHT" val="0"/>
  <p:tag name="KSO_WM_UNIT_COMPATIBLE" val="0"/>
  <p:tag name="KSO_WM_UNIT_PRESET_TEXT_INDEX" val="4"/>
  <p:tag name="KSO_WM_UNIT_PRESET_TEXT_LEN" val="20"/>
  <p:tag name="KSO_WM_DIAGRAM_GROUP_CODE" val="m1-1"/>
  <p:tag name="KSO_WM_UNIT_FILL_FORE_SCHEMECOLOR_INDEX" val="5"/>
  <p:tag name="KSO_WM_UNIT_FILL_TYPE" val="1"/>
  <p:tag name="KSO_WM_UNIT_TEXT_FILL_FORE_SCHEMECOLOR_INDEX" val="14"/>
  <p:tag name="KSO_WM_UNIT_TEXT_FILL_TYPE" val="1"/>
</p:tagLst>
</file>

<file path=ppt/tags/tag3331.xml><?xml version="1.0" encoding="utf-8"?>
<p:tagLst xmlns:p="http://schemas.openxmlformats.org/presentationml/2006/main">
  <p:tag name="KSO_WM_TAG_VERSION" val="1.0"/>
  <p:tag name="KSO_WM_BEAUTIFY_FLAG" val="#wm#"/>
  <p:tag name="KSO_WM_TEMPLATE_CATEGORY" val="diagram"/>
  <p:tag name="KSO_WM_TEMPLATE_INDEX" val="739"/>
  <p:tag name="KSO_WM_UNIT_TYPE" val="m_i"/>
  <p:tag name="KSO_WM_UNIT_INDEX" val="1_13"/>
  <p:tag name="KSO_WM_UNIT_ID" val="diagram739_6*m_i*1_13"/>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Lst>
</file>

<file path=ppt/tags/tag3332.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3333.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334.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335.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336.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3337.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3338.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3339.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33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340.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334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34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34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344.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3345.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346.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3347.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348.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349.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33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350.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35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352.xml><?xml version="1.0" encoding="utf-8"?>
<p:tagLst xmlns:p="http://schemas.openxmlformats.org/presentationml/2006/main">
  <p:tag name="KSO_WM_UNIT_LINE_FORE_SCHEMECOLOR_INDEX_BRIGHTNESS" val="-0.15"/>
  <p:tag name="KSO_WM_UNIT_LINE_FORE_SCHEMECOLOR_INDEX" val="9"/>
  <p:tag name="KSO_WM_UNIT_LINE_FILL_TYPE" val="2"/>
  <p:tag name="KSO_WM_UNIT_TEXT_FILL_FORE_SCHEMECOLOR_INDEX_BRIGHTNESS" val="0"/>
  <p:tag name="KSO_WM_UNIT_TEXT_FILL_FORE_SCHEMECOLOR_INDEX" val="13"/>
  <p:tag name="KSO_WM_UNIT_TEXT_FILL_TYPE" val="1"/>
</p:tagLst>
</file>

<file path=ppt/tags/tag3353.xml><?xml version="1.0" encoding="utf-8"?>
<p:tagLst xmlns:p="http://schemas.openxmlformats.org/presentationml/2006/main">
  <p:tag name="KSO_WM_UNIT_LINE_FORE_SCHEMECOLOR_INDEX_BRIGHTNESS" val="-0.15"/>
  <p:tag name="KSO_WM_UNIT_LINE_FORE_SCHEMECOLOR_INDEX" val="9"/>
  <p:tag name="KSO_WM_UNIT_LINE_FILL_TYPE" val="2"/>
  <p:tag name="KSO_WM_UNIT_TEXT_FILL_FORE_SCHEMECOLOR_INDEX_BRIGHTNESS" val="0"/>
  <p:tag name="KSO_WM_UNIT_TEXT_FILL_FORE_SCHEMECOLOR_INDEX" val="13"/>
  <p:tag name="KSO_WM_UNIT_TEXT_FILL_TYPE" val="1"/>
</p:tagLst>
</file>

<file path=ppt/tags/tag3354.xml><?xml version="1.0" encoding="utf-8"?>
<p:tagLst xmlns:p="http://schemas.openxmlformats.org/presentationml/2006/main">
  <p:tag name="KSO_WM_UNIT_LINE_FORE_SCHEMECOLOR_INDEX_BRIGHTNESS" val="-0.15"/>
  <p:tag name="KSO_WM_UNIT_LINE_FORE_SCHEMECOLOR_INDEX" val="9"/>
  <p:tag name="KSO_WM_UNIT_LINE_FILL_TYPE" val="2"/>
  <p:tag name="KSO_WM_UNIT_TEXT_FILL_FORE_SCHEMECOLOR_INDEX_BRIGHTNESS" val="0"/>
  <p:tag name="KSO_WM_UNIT_TEXT_FILL_FORE_SCHEMECOLOR_INDEX" val="13"/>
  <p:tag name="KSO_WM_UNIT_TEXT_FILL_TYPE" val="1"/>
</p:tagLst>
</file>

<file path=ppt/tags/tag3355.xml><?xml version="1.0" encoding="utf-8"?>
<p:tagLst xmlns:p="http://schemas.openxmlformats.org/presentationml/2006/main">
  <p:tag name="KSO_WM_UNIT_LINE_FORE_SCHEMECOLOR_INDEX_BRIGHTNESS" val="-0.15"/>
  <p:tag name="KSO_WM_UNIT_LINE_FORE_SCHEMECOLOR_INDEX" val="9"/>
  <p:tag name="KSO_WM_UNIT_LINE_FILL_TYPE" val="2"/>
  <p:tag name="KSO_WM_UNIT_TEXT_FILL_FORE_SCHEMECOLOR_INDEX_BRIGHTNESS" val="0"/>
  <p:tag name="KSO_WM_UNIT_TEXT_FILL_FORE_SCHEMECOLOR_INDEX" val="13"/>
  <p:tag name="KSO_WM_UNIT_TEXT_FILL_TYPE" val="1"/>
</p:tagLst>
</file>

<file path=ppt/tags/tag3356.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335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358.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4"/>
  <p:tag name="KSO_WM_UNIT_TEXT_FILL_TYPE" val="1"/>
</p:tagLst>
</file>

<file path=ppt/tags/tag3359.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33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36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361.xml><?xml version="1.0" encoding="utf-8"?>
<p:tagLst xmlns:p="http://schemas.openxmlformats.org/presentationml/2006/main">
  <p:tag name="KSO_WM_UNIT_FILL_FORE_SCHEMECOLOR_INDEX_BRIGHTNESS" val="-0.1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3362.xml><?xml version="1.0" encoding="utf-8"?>
<p:tagLst xmlns:p="http://schemas.openxmlformats.org/presentationml/2006/main">
  <p:tag name="KSO_WM_UNIT_FILL_FORE_SCHEMECOLOR_INDEX_BRIGHTNESS" val="-0.1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3363.xml><?xml version="1.0" encoding="utf-8"?>
<p:tagLst xmlns:p="http://schemas.openxmlformats.org/presentationml/2006/main">
  <p:tag name="KSO_WM_UNIT_FILL_FORE_SCHEMECOLOR_INDEX_BRIGHTNESS" val="-0.1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3364.xml><?xml version="1.0" encoding="utf-8"?>
<p:tagLst xmlns:p="http://schemas.openxmlformats.org/presentationml/2006/main">
  <p:tag name="KSO_WM_UNIT_FILL_FORE_SCHEMECOLOR_INDEX_BRIGHTNESS" val="-0.1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3365.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3366.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3367.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3368.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3369.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33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37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37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37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37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37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37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37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37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37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37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3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380.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381.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382.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3383.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384.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385.xml><?xml version="1.0" encoding="utf-8"?>
<p:tagLst xmlns:p="http://schemas.openxmlformats.org/presentationml/2006/main">
  <p:tag name="KSO_WM_TAG_VERSION" val="1.0"/>
  <p:tag name="KSO_WM_BEAUTIFY_FLAG" val="#wm#"/>
  <p:tag name="KSO_WM_UNIT_TYPE" val="i"/>
  <p:tag name="KSO_WM_UNIT_ID" val="diagram20181204_3*i*0"/>
  <p:tag name="KSO_WM_TEMPLATE_CATEGORY" val="diagram"/>
  <p:tag name="KSO_WM_TEMPLATE_INDEX" val="20181204"/>
  <p:tag name="KSO_WM_UNIT_INDEX" val="0"/>
</p:tagLst>
</file>

<file path=ppt/tags/tag3386.xml><?xml version="1.0" encoding="utf-8"?>
<p:tagLst xmlns:p="http://schemas.openxmlformats.org/presentationml/2006/main">
  <p:tag name="KSO_WM_TEMPLATE_CATEGORY" val="diagram"/>
  <p:tag name="KSO_WM_TEMPLATE_INDEX" val="20181204"/>
  <p:tag name="KSO_WM_UNIT_TYPE" val="l_h_i"/>
  <p:tag name="KSO_WM_UNIT_INDEX" val="1_1_1"/>
  <p:tag name="KSO_WM_UNIT_ID" val="diagram20181204_3*l_h_i*1_1_1"/>
  <p:tag name="KSO_WM_UNIT_LAYERLEVEL" val="1_1_1"/>
  <p:tag name="KSO_WM_BEAUTIFY_FLAG" val="#wm#"/>
  <p:tag name="KSO_WM_TAG_VERSION" val="1.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3387.xml><?xml version="1.0" encoding="utf-8"?>
<p:tagLst xmlns:p="http://schemas.openxmlformats.org/presentationml/2006/main">
  <p:tag name="KSO_WM_TEMPLATE_CATEGORY" val="diagram"/>
  <p:tag name="KSO_WM_TEMPLATE_INDEX" val="20181204"/>
  <p:tag name="KSO_WM_UNIT_TYPE" val="l_h_i"/>
  <p:tag name="KSO_WM_UNIT_INDEX" val="1_1_2"/>
  <p:tag name="KSO_WM_UNIT_ID" val="diagram20181204_3*l_h_i*1_1_2"/>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3388.xml><?xml version="1.0" encoding="utf-8"?>
<p:tagLst xmlns:p="http://schemas.openxmlformats.org/presentationml/2006/main">
  <p:tag name="KSO_WM_TEMPLATE_CATEGORY" val="diagram"/>
  <p:tag name="KSO_WM_TEMPLATE_INDEX" val="20181204"/>
  <p:tag name="KSO_WM_UNIT_TYPE" val="l_h_i"/>
  <p:tag name="KSO_WM_UNIT_INDEX" val="1_1_3"/>
  <p:tag name="KSO_WM_UNIT_ID" val="diagram20181204_3*l_h_i*1_1_3"/>
  <p:tag name="KSO_WM_UNIT_LAYERLEVEL" val="1_1_1"/>
  <p:tag name="KSO_WM_BEAUTIFY_FLAG" val="#wm#"/>
  <p:tag name="KSO_WM_TAG_VERSION" val="1.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3389.xml><?xml version="1.0" encoding="utf-8"?>
<p:tagLst xmlns:p="http://schemas.openxmlformats.org/presentationml/2006/main">
  <p:tag name="KSO_WM_TEMPLATE_CATEGORY" val="diagram"/>
  <p:tag name="KSO_WM_TEMPLATE_INDEX" val="20181204"/>
  <p:tag name="KSO_WM_UNIT_TYPE" val="l_h_i"/>
  <p:tag name="KSO_WM_UNIT_INDEX" val="1_1_4"/>
  <p:tag name="KSO_WM_UNIT_ID" val="diagram20181204_3*l_h_i*1_1_4"/>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33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390.xml><?xml version="1.0" encoding="utf-8"?>
<p:tagLst xmlns:p="http://schemas.openxmlformats.org/presentationml/2006/main">
  <p:tag name="KSO_WM_TEMPLATE_CATEGORY" val="diagram"/>
  <p:tag name="KSO_WM_TEMPLATE_INDEX" val="20181204"/>
  <p:tag name="KSO_WM_UNIT_TYPE" val="l_h_i"/>
  <p:tag name="KSO_WM_UNIT_INDEX" val="1_1_5"/>
  <p:tag name="KSO_WM_UNIT_ID" val="diagram20181204_3*l_h_i*1_1_5"/>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3391.xml><?xml version="1.0" encoding="utf-8"?>
<p:tagLst xmlns:p="http://schemas.openxmlformats.org/presentationml/2006/main">
  <p:tag name="KSO_WM_TEMPLATE_CATEGORY" val="diagram"/>
  <p:tag name="KSO_WM_TEMPLATE_INDEX" val="20181204"/>
  <p:tag name="KSO_WM_UNIT_TYPE" val="l_h_i"/>
  <p:tag name="KSO_WM_UNIT_INDEX" val="1_1_6"/>
  <p:tag name="KSO_WM_UNIT_ID" val="diagram20181204_3*l_h_i*1_1_6"/>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3392.xml><?xml version="1.0" encoding="utf-8"?>
<p:tagLst xmlns:p="http://schemas.openxmlformats.org/presentationml/2006/main">
  <p:tag name="KSO_WM_TEMPLATE_CATEGORY" val="diagram"/>
  <p:tag name="KSO_WM_TEMPLATE_INDEX" val="20181204"/>
  <p:tag name="KSO_WM_UNIT_TYPE" val="l_h_i"/>
  <p:tag name="KSO_WM_UNIT_INDEX" val="1_1_7"/>
  <p:tag name="KSO_WM_UNIT_ID" val="diagram20181204_3*l_h_i*1_1_7"/>
  <p:tag name="KSO_WM_UNIT_LAYERLEVEL" val="1_1_1"/>
  <p:tag name="KSO_WM_BEAUTIFY_FLAG" val="#wm#"/>
  <p:tag name="KSO_WM_TAG_VERSION" val="1.0"/>
  <p:tag name="KSO_WM_DIAGRAM_GROUP_CODE" val="l1-1"/>
  <p:tag name="KSO_WM_UNIT_FILL_FORE_SCHEMECOLOR_INDEX" val="4"/>
  <p:tag name="KSO_WM_UNIT_FILL_TYPE" val="1"/>
  <p:tag name="KSO_WM_UNIT_TEXT_FILL_FORE_SCHEMECOLOR_INDEX" val="13"/>
  <p:tag name="KSO_WM_UNIT_TEXT_FILL_TYPE" val="1"/>
  <p:tag name="KSO_WM_UNIT_USESOURCEFORMAT_APPLY" val="0"/>
</p:tagLst>
</file>

<file path=ppt/tags/tag3393.xml><?xml version="1.0" encoding="utf-8"?>
<p:tagLst xmlns:p="http://schemas.openxmlformats.org/presentationml/2006/main">
  <p:tag name="KSO_WM_TEMPLATE_CATEGORY" val="diagram"/>
  <p:tag name="KSO_WM_TEMPLATE_INDEX" val="20181204"/>
  <p:tag name="KSO_WM_UNIT_TYPE" val="l_h_i"/>
  <p:tag name="KSO_WM_UNIT_INDEX" val="1_1_8"/>
  <p:tag name="KSO_WM_UNIT_ID" val="diagram20181204_3*l_h_i*1_1_8"/>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3394.xml><?xml version="1.0" encoding="utf-8"?>
<p:tagLst xmlns:p="http://schemas.openxmlformats.org/presentationml/2006/main">
  <p:tag name="KSO_WM_TEMPLATE_CATEGORY" val="diagram"/>
  <p:tag name="KSO_WM_TEMPLATE_INDEX" val="20181204"/>
  <p:tag name="KSO_WM_UNIT_TYPE" val="l_h_f"/>
  <p:tag name="KSO_WM_UNIT_INDEX" val="1_1_1"/>
  <p:tag name="KSO_WM_UNIT_ID" val="diagram20181204_3*l_h_f*1_1_1"/>
  <p:tag name="KSO_WM_UNIT_LAYERLEVEL" val="1_1_1"/>
  <p:tag name="KSO_WM_UNIT_VALUE" val="12"/>
  <p:tag name="KSO_WM_UNIT_HIGHLIGHT" val="0"/>
  <p:tag name="KSO_WM_UNIT_COMPATIBLE" val="0"/>
  <p:tag name="KSO_WM_UNIT_CLEAR" val="0"/>
  <p:tag name="KSO_WM_BEAUTIFY_FLAG" val="#wm#"/>
  <p:tag name="KSO_WM_TAG_VERSION" val="1.0"/>
  <p:tag name="KSO_WM_DIAGRAM_GROUP_CODE" val="l1-1"/>
  <p:tag name="KSO_WM_UNIT_PRESET_TEXT" val="请在这里输入您的内容文字"/>
  <p:tag name="KSO_WM_UNIT_TEXT_FILL_FORE_SCHEMECOLOR_INDEX" val="14"/>
  <p:tag name="KSO_WM_UNIT_TEXT_FILL_TYPE" val="1"/>
  <p:tag name="KSO_WM_UNIT_USESOURCEFORMAT_APPLY" val="0"/>
</p:tagLst>
</file>

<file path=ppt/tags/tag3395.xml><?xml version="1.0" encoding="utf-8"?>
<p:tagLst xmlns:p="http://schemas.openxmlformats.org/presentationml/2006/main">
  <p:tag name="KSO_WM_TAG_VERSION" val="1.0"/>
  <p:tag name="KSO_WM_BEAUTIFY_FLAG" val="#wm#"/>
  <p:tag name="KSO_WM_UNIT_TYPE" val="i"/>
  <p:tag name="KSO_WM_UNIT_ID" val="diagram20181204_3*i*18"/>
  <p:tag name="KSO_WM_TEMPLATE_CATEGORY" val="diagram"/>
  <p:tag name="KSO_WM_TEMPLATE_INDEX" val="20181204"/>
  <p:tag name="KSO_WM_UNIT_INDEX" val="18"/>
</p:tagLst>
</file>

<file path=ppt/tags/tag3396.xml><?xml version="1.0" encoding="utf-8"?>
<p:tagLst xmlns:p="http://schemas.openxmlformats.org/presentationml/2006/main">
  <p:tag name="KSO_WM_TEMPLATE_CATEGORY" val="diagram"/>
  <p:tag name="KSO_WM_TEMPLATE_INDEX" val="20181204"/>
  <p:tag name="KSO_WM_UNIT_TYPE" val="l_h_i"/>
  <p:tag name="KSO_WM_UNIT_INDEX" val="1_2_1"/>
  <p:tag name="KSO_WM_UNIT_ID" val="diagram20181204_3*l_h_i*1_2_1"/>
  <p:tag name="KSO_WM_UNIT_LAYERLEVEL" val="1_1_1"/>
  <p:tag name="KSO_WM_BEAUTIFY_FLAG" val="#wm#"/>
  <p:tag name="KSO_WM_TAG_VERSION" val="1.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3397.xml><?xml version="1.0" encoding="utf-8"?>
<p:tagLst xmlns:p="http://schemas.openxmlformats.org/presentationml/2006/main">
  <p:tag name="KSO_WM_TEMPLATE_CATEGORY" val="diagram"/>
  <p:tag name="KSO_WM_TEMPLATE_INDEX" val="20181204"/>
  <p:tag name="KSO_WM_UNIT_TYPE" val="l_h_i"/>
  <p:tag name="KSO_WM_UNIT_INDEX" val="1_2_2"/>
  <p:tag name="KSO_WM_UNIT_ID" val="diagram20181204_3*l_h_i*1_2_2"/>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0"/>
</p:tagLst>
</file>

<file path=ppt/tags/tag3398.xml><?xml version="1.0" encoding="utf-8"?>
<p:tagLst xmlns:p="http://schemas.openxmlformats.org/presentationml/2006/main">
  <p:tag name="KSO_WM_TEMPLATE_CATEGORY" val="diagram"/>
  <p:tag name="KSO_WM_TEMPLATE_INDEX" val="20181204"/>
  <p:tag name="KSO_WM_UNIT_TYPE" val="l_h_i"/>
  <p:tag name="KSO_WM_UNIT_INDEX" val="1_2_3"/>
  <p:tag name="KSO_WM_UNIT_ID" val="diagram20181204_3*l_h_i*1_2_3"/>
  <p:tag name="KSO_WM_UNIT_LAYERLEVEL" val="1_1_1"/>
  <p:tag name="KSO_WM_BEAUTIFY_FLAG" val="#wm#"/>
  <p:tag name="KSO_WM_TAG_VERSION" val="1.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3399.xml><?xml version="1.0" encoding="utf-8"?>
<p:tagLst xmlns:p="http://schemas.openxmlformats.org/presentationml/2006/main">
  <p:tag name="KSO_WM_TEMPLATE_CATEGORY" val="diagram"/>
  <p:tag name="KSO_WM_TEMPLATE_INDEX" val="20181204"/>
  <p:tag name="KSO_WM_UNIT_TYPE" val="l_h_i"/>
  <p:tag name="KSO_WM_UNIT_INDEX" val="1_2_4"/>
  <p:tag name="KSO_WM_UNIT_ID" val="diagram20181204_3*l_h_i*1_2_4"/>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400.xml><?xml version="1.0" encoding="utf-8"?>
<p:tagLst xmlns:p="http://schemas.openxmlformats.org/presentationml/2006/main">
  <p:tag name="KSO_WM_TEMPLATE_CATEGORY" val="diagram"/>
  <p:tag name="KSO_WM_TEMPLATE_INDEX" val="20181204"/>
  <p:tag name="KSO_WM_UNIT_TYPE" val="l_h_i"/>
  <p:tag name="KSO_WM_UNIT_INDEX" val="1_2_5"/>
  <p:tag name="KSO_WM_UNIT_ID" val="diagram20181204_3*l_h_i*1_2_5"/>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3401.xml><?xml version="1.0" encoding="utf-8"?>
<p:tagLst xmlns:p="http://schemas.openxmlformats.org/presentationml/2006/main">
  <p:tag name="KSO_WM_TEMPLATE_CATEGORY" val="diagram"/>
  <p:tag name="KSO_WM_TEMPLATE_INDEX" val="20181204"/>
  <p:tag name="KSO_WM_UNIT_TYPE" val="l_h_i"/>
  <p:tag name="KSO_WM_UNIT_INDEX" val="1_2_6"/>
  <p:tag name="KSO_WM_UNIT_ID" val="diagram20181204_3*l_h_i*1_2_6"/>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3402.xml><?xml version="1.0" encoding="utf-8"?>
<p:tagLst xmlns:p="http://schemas.openxmlformats.org/presentationml/2006/main">
  <p:tag name="KSO_WM_TEMPLATE_CATEGORY" val="diagram"/>
  <p:tag name="KSO_WM_TEMPLATE_INDEX" val="20181204"/>
  <p:tag name="KSO_WM_UNIT_TYPE" val="l_h_i"/>
  <p:tag name="KSO_WM_UNIT_INDEX" val="1_2_7"/>
  <p:tag name="KSO_WM_UNIT_ID" val="diagram20181204_3*l_h_i*1_2_7"/>
  <p:tag name="KSO_WM_UNIT_LAYERLEVEL" val="1_1_1"/>
  <p:tag name="KSO_WM_BEAUTIFY_FLAG" val="#wm#"/>
  <p:tag name="KSO_WM_TAG_VERSION" val="1.0"/>
  <p:tag name="KSO_WM_DIAGRAM_GROUP_CODE" val="l1-1"/>
  <p:tag name="KSO_WM_UNIT_FILL_FORE_SCHEMECOLOR_INDEX" val="4"/>
  <p:tag name="KSO_WM_UNIT_FILL_TYPE" val="1"/>
  <p:tag name="KSO_WM_UNIT_TEXT_FILL_FORE_SCHEMECOLOR_INDEX" val="13"/>
  <p:tag name="KSO_WM_UNIT_TEXT_FILL_TYPE" val="1"/>
  <p:tag name="KSO_WM_UNIT_USESOURCEFORMAT_APPLY" val="0"/>
</p:tagLst>
</file>

<file path=ppt/tags/tag3403.xml><?xml version="1.0" encoding="utf-8"?>
<p:tagLst xmlns:p="http://schemas.openxmlformats.org/presentationml/2006/main">
  <p:tag name="KSO_WM_TEMPLATE_CATEGORY" val="diagram"/>
  <p:tag name="KSO_WM_TEMPLATE_INDEX" val="20181204"/>
  <p:tag name="KSO_WM_UNIT_TYPE" val="l_h_i"/>
  <p:tag name="KSO_WM_UNIT_INDEX" val="1_2_8"/>
  <p:tag name="KSO_WM_UNIT_ID" val="diagram20181204_3*l_h_i*1_2_8"/>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3404.xml><?xml version="1.0" encoding="utf-8"?>
<p:tagLst xmlns:p="http://schemas.openxmlformats.org/presentationml/2006/main">
  <p:tag name="KSO_WM_TEMPLATE_CATEGORY" val="diagram"/>
  <p:tag name="KSO_WM_TEMPLATE_INDEX" val="20181204"/>
  <p:tag name="KSO_WM_UNIT_TYPE" val="l_h_f"/>
  <p:tag name="KSO_WM_UNIT_INDEX" val="1_2_1"/>
  <p:tag name="KSO_WM_UNIT_ID" val="diagram20181204_3*l_h_f*1_2_1"/>
  <p:tag name="KSO_WM_UNIT_LAYERLEVEL" val="1_1_1"/>
  <p:tag name="KSO_WM_UNIT_VALUE" val="12"/>
  <p:tag name="KSO_WM_UNIT_HIGHLIGHT" val="0"/>
  <p:tag name="KSO_WM_UNIT_COMPATIBLE" val="0"/>
  <p:tag name="KSO_WM_UNIT_CLEAR" val="0"/>
  <p:tag name="KSO_WM_BEAUTIFY_FLAG" val="#wm#"/>
  <p:tag name="KSO_WM_TAG_VERSION" val="1.0"/>
  <p:tag name="KSO_WM_DIAGRAM_GROUP_CODE" val="l1-1"/>
  <p:tag name="KSO_WM_UNIT_PRESET_TEXT" val="请在这里输入您的内容文字"/>
  <p:tag name="KSO_WM_UNIT_TEXT_FILL_FORE_SCHEMECOLOR_INDEX" val="14"/>
  <p:tag name="KSO_WM_UNIT_TEXT_FILL_TYPE" val="1"/>
  <p:tag name="KSO_WM_UNIT_USESOURCEFORMAT_APPLY" val="0"/>
</p:tagLst>
</file>

<file path=ppt/tags/tag3405.xml><?xml version="1.0" encoding="utf-8"?>
<p:tagLst xmlns:p="http://schemas.openxmlformats.org/presentationml/2006/main">
  <p:tag name="KSO_WM_TAG_VERSION" val="1.0"/>
  <p:tag name="KSO_WM_BEAUTIFY_FLAG" val="#wm#"/>
  <p:tag name="KSO_WM_UNIT_TYPE" val="i"/>
  <p:tag name="KSO_WM_UNIT_ID" val="diagram20181204_3*i*36"/>
  <p:tag name="KSO_WM_TEMPLATE_CATEGORY" val="diagram"/>
  <p:tag name="KSO_WM_TEMPLATE_INDEX" val="20181204"/>
  <p:tag name="KSO_WM_UNIT_INDEX" val="36"/>
</p:tagLst>
</file>

<file path=ppt/tags/tag3406.xml><?xml version="1.0" encoding="utf-8"?>
<p:tagLst xmlns:p="http://schemas.openxmlformats.org/presentationml/2006/main">
  <p:tag name="KSO_WM_TEMPLATE_CATEGORY" val="diagram"/>
  <p:tag name="KSO_WM_TEMPLATE_INDEX" val="20181204"/>
  <p:tag name="KSO_WM_UNIT_TYPE" val="l_h_i"/>
  <p:tag name="KSO_WM_UNIT_INDEX" val="1_3_1"/>
  <p:tag name="KSO_WM_UNIT_ID" val="diagram20181204_3*l_h_i*1_3_1"/>
  <p:tag name="KSO_WM_UNIT_LAYERLEVEL" val="1_1_1"/>
  <p:tag name="KSO_WM_BEAUTIFY_FLAG" val="#wm#"/>
  <p:tag name="KSO_WM_TAG_VERSION" val="1.0"/>
  <p:tag name="KSO_WM_DIAGRAM_GROUP_CODE" val="l1-1"/>
  <p:tag name="KSO_WM_UNIT_FILL_FORE_SCHEMECOLOR_INDEX" val="4"/>
  <p:tag name="KSO_WM_UNIT_FILL_TYPE" val="1"/>
  <p:tag name="KSO_WM_UNIT_TEXT_FILL_FORE_SCHEMECOLOR_INDEX" val="13"/>
  <p:tag name="KSO_WM_UNIT_TEXT_FILL_TYPE" val="1"/>
  <p:tag name="KSO_WM_UNIT_USESOURCEFORMAT_APPLY" val="0"/>
</p:tagLst>
</file>

<file path=ppt/tags/tag3407.xml><?xml version="1.0" encoding="utf-8"?>
<p:tagLst xmlns:p="http://schemas.openxmlformats.org/presentationml/2006/main">
  <p:tag name="KSO_WM_TEMPLATE_CATEGORY" val="diagram"/>
  <p:tag name="KSO_WM_TEMPLATE_INDEX" val="20181204"/>
  <p:tag name="KSO_WM_UNIT_TYPE" val="l_h_i"/>
  <p:tag name="KSO_WM_UNIT_INDEX" val="1_3_2"/>
  <p:tag name="KSO_WM_UNIT_ID" val="diagram20181204_3*l_h_i*1_3_2"/>
  <p:tag name="KSO_WM_UNIT_LAYERLEVEL" val="1_1_1"/>
  <p:tag name="KSO_WM_BEAUTIFY_FLAG" val="#wm#"/>
  <p:tag name="KSO_WM_TAG_VERSION" val="1.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3408.xml><?xml version="1.0" encoding="utf-8"?>
<p:tagLst xmlns:p="http://schemas.openxmlformats.org/presentationml/2006/main">
  <p:tag name="KSO_WM_TEMPLATE_CATEGORY" val="diagram"/>
  <p:tag name="KSO_WM_TEMPLATE_INDEX" val="20181204"/>
  <p:tag name="KSO_WM_UNIT_TYPE" val="l_h_i"/>
  <p:tag name="KSO_WM_UNIT_INDEX" val="1_3_3"/>
  <p:tag name="KSO_WM_UNIT_ID" val="diagram20181204_3*l_h_i*1_3_3"/>
  <p:tag name="KSO_WM_UNIT_LAYERLEVEL" val="1_1_1"/>
  <p:tag name="KSO_WM_BEAUTIFY_FLAG" val="#wm#"/>
  <p:tag name="KSO_WM_TAG_VERSION" val="1.0"/>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0"/>
</p:tagLst>
</file>

<file path=ppt/tags/tag3409.xml><?xml version="1.0" encoding="utf-8"?>
<p:tagLst xmlns:p="http://schemas.openxmlformats.org/presentationml/2006/main">
  <p:tag name="KSO_WM_TEMPLATE_CATEGORY" val="diagram"/>
  <p:tag name="KSO_WM_TEMPLATE_INDEX" val="20181204"/>
  <p:tag name="KSO_WM_UNIT_TYPE" val="l_h_i"/>
  <p:tag name="KSO_WM_UNIT_INDEX" val="1_3_4"/>
  <p:tag name="KSO_WM_UNIT_ID" val="diagram20181204_3*l_h_i*1_3_4"/>
  <p:tag name="KSO_WM_UNIT_LAYERLEVEL" val="1_1_1"/>
  <p:tag name="KSO_WM_BEAUTIFY_FLAG" val="#wm#"/>
  <p:tag name="KSO_WM_TAG_VERSION" val="1.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34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410.xml><?xml version="1.0" encoding="utf-8"?>
<p:tagLst xmlns:p="http://schemas.openxmlformats.org/presentationml/2006/main">
  <p:tag name="KSO_WM_TEMPLATE_CATEGORY" val="diagram"/>
  <p:tag name="KSO_WM_TEMPLATE_INDEX" val="20181204"/>
  <p:tag name="KSO_WM_UNIT_TYPE" val="l_h_i"/>
  <p:tag name="KSO_WM_UNIT_INDEX" val="1_3_5"/>
  <p:tag name="KSO_WM_UNIT_ID" val="diagram20181204_3*l_h_i*1_3_5"/>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3411.xml><?xml version="1.0" encoding="utf-8"?>
<p:tagLst xmlns:p="http://schemas.openxmlformats.org/presentationml/2006/main">
  <p:tag name="KSO_WM_TEMPLATE_CATEGORY" val="diagram"/>
  <p:tag name="KSO_WM_TEMPLATE_INDEX" val="20181204"/>
  <p:tag name="KSO_WM_UNIT_TYPE" val="l_h_i"/>
  <p:tag name="KSO_WM_UNIT_INDEX" val="1_3_6"/>
  <p:tag name="KSO_WM_UNIT_ID" val="diagram20181204_3*l_h_i*1_3_6"/>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3412.xml><?xml version="1.0" encoding="utf-8"?>
<p:tagLst xmlns:p="http://schemas.openxmlformats.org/presentationml/2006/main">
  <p:tag name="KSO_WM_TEMPLATE_CATEGORY" val="diagram"/>
  <p:tag name="KSO_WM_TEMPLATE_INDEX" val="20181204"/>
  <p:tag name="KSO_WM_UNIT_TYPE" val="l_h_i"/>
  <p:tag name="KSO_WM_UNIT_INDEX" val="1_3_7"/>
  <p:tag name="KSO_WM_UNIT_ID" val="diagram20181204_3*l_h_i*1_3_7"/>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3413.xml><?xml version="1.0" encoding="utf-8"?>
<p:tagLst xmlns:p="http://schemas.openxmlformats.org/presentationml/2006/main">
  <p:tag name="KSO_WM_TEMPLATE_CATEGORY" val="diagram"/>
  <p:tag name="KSO_WM_TEMPLATE_INDEX" val="20181204"/>
  <p:tag name="KSO_WM_UNIT_TYPE" val="l_h_i"/>
  <p:tag name="KSO_WM_UNIT_INDEX" val="1_3_8"/>
  <p:tag name="KSO_WM_UNIT_ID" val="diagram20181204_3*l_h_i*1_3_8"/>
  <p:tag name="KSO_WM_UNIT_LAYERLEVEL" val="1_1_1"/>
  <p:tag name="KSO_WM_BEAUTIFY_FLAG" val="#wm#"/>
  <p:tag name="KSO_WM_TAG_VERSION" val="1.0"/>
  <p:tag name="KSO_WM_DIAGRAM_GROUP_CODE" val="l1-1"/>
  <p:tag name="KSO_WM_UNIT_FILL_FORE_SCHEMECOLOR_INDEX" val="4"/>
  <p:tag name="KSO_WM_UNIT_FILL_TYPE" val="1"/>
  <p:tag name="KSO_WM_UNIT_TEXT_FILL_FORE_SCHEMECOLOR_INDEX" val="13"/>
  <p:tag name="KSO_WM_UNIT_TEXT_FILL_TYPE" val="1"/>
  <p:tag name="KSO_WM_UNIT_USESOURCEFORMAT_APPLY" val="0"/>
</p:tagLst>
</file>

<file path=ppt/tags/tag3414.xml><?xml version="1.0" encoding="utf-8"?>
<p:tagLst xmlns:p="http://schemas.openxmlformats.org/presentationml/2006/main">
  <p:tag name="KSO_WM_TEMPLATE_CATEGORY" val="diagram"/>
  <p:tag name="KSO_WM_TEMPLATE_INDEX" val="20181204"/>
  <p:tag name="KSO_WM_UNIT_TYPE" val="l_h_i"/>
  <p:tag name="KSO_WM_UNIT_INDEX" val="1_3_9"/>
  <p:tag name="KSO_WM_UNIT_ID" val="diagram20181204_3*l_h_i*1_3_9"/>
  <p:tag name="KSO_WM_UNIT_LAYERLEVEL" val="1_1_1"/>
  <p:tag name="KSO_WM_BEAUTIFY_FLAG" val="#wm#"/>
  <p:tag name="KSO_WM_TAG_VERSION" val="1.0"/>
  <p:tag name="KSO_WM_DIAGRAM_GROUP_CODE" val="l1-1"/>
  <p:tag name="KSO_WM_UNIT_FILL_FORE_SCHEMECOLOR_INDEX" val="4"/>
  <p:tag name="KSO_WM_UNIT_FILL_TYPE" val="1"/>
  <p:tag name="KSO_WM_UNIT_TEXT_FILL_FORE_SCHEMECOLOR_INDEX" val="13"/>
  <p:tag name="KSO_WM_UNIT_TEXT_FILL_TYPE" val="1"/>
  <p:tag name="KSO_WM_UNIT_USESOURCEFORMAT_APPLY" val="0"/>
</p:tagLst>
</file>

<file path=ppt/tags/tag3415.xml><?xml version="1.0" encoding="utf-8"?>
<p:tagLst xmlns:p="http://schemas.openxmlformats.org/presentationml/2006/main">
  <p:tag name="KSO_WM_TEMPLATE_CATEGORY" val="diagram"/>
  <p:tag name="KSO_WM_TEMPLATE_INDEX" val="20181204"/>
  <p:tag name="KSO_WM_UNIT_TYPE" val="l_h_i"/>
  <p:tag name="KSO_WM_UNIT_INDEX" val="1_3_10"/>
  <p:tag name="KSO_WM_UNIT_ID" val="diagram20181204_3*l_h_i*1_3_10"/>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3416.xml><?xml version="1.0" encoding="utf-8"?>
<p:tagLst xmlns:p="http://schemas.openxmlformats.org/presentationml/2006/main">
  <p:tag name="KSO_WM_TEMPLATE_CATEGORY" val="diagram"/>
  <p:tag name="KSO_WM_TEMPLATE_INDEX" val="20181204"/>
  <p:tag name="KSO_WM_UNIT_TYPE" val="l_h_f"/>
  <p:tag name="KSO_WM_UNIT_INDEX" val="1_3_1"/>
  <p:tag name="KSO_WM_UNIT_ID" val="diagram20181204_3*l_h_f*1_3_1"/>
  <p:tag name="KSO_WM_UNIT_LAYERLEVEL" val="1_1_1"/>
  <p:tag name="KSO_WM_UNIT_VALUE" val="12"/>
  <p:tag name="KSO_WM_UNIT_HIGHLIGHT" val="0"/>
  <p:tag name="KSO_WM_UNIT_COMPATIBLE" val="0"/>
  <p:tag name="KSO_WM_UNIT_CLEAR" val="0"/>
  <p:tag name="KSO_WM_BEAUTIFY_FLAG" val="#wm#"/>
  <p:tag name="KSO_WM_TAG_VERSION" val="1.0"/>
  <p:tag name="KSO_WM_DIAGRAM_GROUP_CODE" val="l1-1"/>
  <p:tag name="KSO_WM_UNIT_PRESET_TEXT" val="请在这里输入您的内容文字"/>
  <p:tag name="KSO_WM_UNIT_TEXT_FILL_FORE_SCHEMECOLOR_INDEX" val="14"/>
  <p:tag name="KSO_WM_UNIT_TEXT_FILL_TYPE" val="1"/>
  <p:tag name="KSO_WM_UNIT_USESOURCEFORMAT_APPLY" val="0"/>
</p:tagLst>
</file>

<file path=ppt/tags/tag3417.xml><?xml version="1.0" encoding="utf-8"?>
<p:tagLst xmlns:p="http://schemas.openxmlformats.org/presentationml/2006/main">
  <p:tag name="KSO_WM_TAG_VERSION" val="1.0"/>
  <p:tag name="KSO_WM_BEAUTIFY_FLAG" val="#wm#"/>
  <p:tag name="KSO_WM_UNIT_TYPE" val="i"/>
  <p:tag name="KSO_WM_UNIT_ID" val="diagram20181204_3*i*58"/>
  <p:tag name="KSO_WM_TEMPLATE_CATEGORY" val="diagram"/>
  <p:tag name="KSO_WM_TEMPLATE_INDEX" val="20181204"/>
  <p:tag name="KSO_WM_UNIT_INDEX" val="58"/>
</p:tagLst>
</file>

<file path=ppt/tags/tag3418.xml><?xml version="1.0" encoding="utf-8"?>
<p:tagLst xmlns:p="http://schemas.openxmlformats.org/presentationml/2006/main">
  <p:tag name="KSO_WM_TEMPLATE_CATEGORY" val="diagram"/>
  <p:tag name="KSO_WM_TEMPLATE_INDEX" val="20181204"/>
  <p:tag name="KSO_WM_UNIT_TYPE" val="l_h_i"/>
  <p:tag name="KSO_WM_UNIT_INDEX" val="1_4_1"/>
  <p:tag name="KSO_WM_UNIT_ID" val="diagram20181204_3*l_h_i*1_4_1"/>
  <p:tag name="KSO_WM_UNIT_LAYERLEVEL" val="1_1_1"/>
  <p:tag name="KSO_WM_BEAUTIFY_FLAG" val="#wm#"/>
  <p:tag name="KSO_WM_TAG_VERSION" val="1.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3419.xml><?xml version="1.0" encoding="utf-8"?>
<p:tagLst xmlns:p="http://schemas.openxmlformats.org/presentationml/2006/main">
  <p:tag name="KSO_WM_TEMPLATE_CATEGORY" val="diagram"/>
  <p:tag name="KSO_WM_TEMPLATE_INDEX" val="20181204"/>
  <p:tag name="KSO_WM_UNIT_TYPE" val="l_h_i"/>
  <p:tag name="KSO_WM_UNIT_INDEX" val="1_4_2"/>
  <p:tag name="KSO_WM_UNIT_ID" val="diagram20181204_3*l_h_i*1_4_2"/>
  <p:tag name="KSO_WM_UNIT_LAYERLEVEL" val="1_1_1"/>
  <p:tag name="KSO_WM_BEAUTIFY_FLAG" val="#wm#"/>
  <p:tag name="KSO_WM_TAG_VERSION" val="1.0"/>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34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420.xml><?xml version="1.0" encoding="utf-8"?>
<p:tagLst xmlns:p="http://schemas.openxmlformats.org/presentationml/2006/main">
  <p:tag name="KSO_WM_TEMPLATE_CATEGORY" val="diagram"/>
  <p:tag name="KSO_WM_TEMPLATE_INDEX" val="20181204"/>
  <p:tag name="KSO_WM_UNIT_TYPE" val="l_h_i"/>
  <p:tag name="KSO_WM_UNIT_INDEX" val="1_4_3"/>
  <p:tag name="KSO_WM_UNIT_ID" val="diagram20181204_3*l_h_i*1_4_3"/>
  <p:tag name="KSO_WM_UNIT_LAYERLEVEL" val="1_1_1"/>
  <p:tag name="KSO_WM_BEAUTIFY_FLAG" val="#wm#"/>
  <p:tag name="KSO_WM_TAG_VERSION" val="1.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3421.xml><?xml version="1.0" encoding="utf-8"?>
<p:tagLst xmlns:p="http://schemas.openxmlformats.org/presentationml/2006/main">
  <p:tag name="KSO_WM_TEMPLATE_CATEGORY" val="diagram"/>
  <p:tag name="KSO_WM_TEMPLATE_INDEX" val="20181204"/>
  <p:tag name="KSO_WM_UNIT_TYPE" val="l_h_i"/>
  <p:tag name="KSO_WM_UNIT_INDEX" val="1_4_4"/>
  <p:tag name="KSO_WM_UNIT_ID" val="diagram20181204_3*l_h_i*1_4_4"/>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3422.xml><?xml version="1.0" encoding="utf-8"?>
<p:tagLst xmlns:p="http://schemas.openxmlformats.org/presentationml/2006/main">
  <p:tag name="KSO_WM_TEMPLATE_CATEGORY" val="diagram"/>
  <p:tag name="KSO_WM_TEMPLATE_INDEX" val="20181204"/>
  <p:tag name="KSO_WM_UNIT_TYPE" val="l_h_i"/>
  <p:tag name="KSO_WM_UNIT_INDEX" val="1_4_5"/>
  <p:tag name="KSO_WM_UNIT_ID" val="diagram20181204_3*l_h_i*1_4_5"/>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3423.xml><?xml version="1.0" encoding="utf-8"?>
<p:tagLst xmlns:p="http://schemas.openxmlformats.org/presentationml/2006/main">
  <p:tag name="KSO_WM_TEMPLATE_CATEGORY" val="diagram"/>
  <p:tag name="KSO_WM_TEMPLATE_INDEX" val="20181204"/>
  <p:tag name="KSO_WM_UNIT_TYPE" val="l_h_i"/>
  <p:tag name="KSO_WM_UNIT_INDEX" val="1_4_6"/>
  <p:tag name="KSO_WM_UNIT_ID" val="diagram20181204_3*l_h_i*1_4_6"/>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3424.xml><?xml version="1.0" encoding="utf-8"?>
<p:tagLst xmlns:p="http://schemas.openxmlformats.org/presentationml/2006/main">
  <p:tag name="KSO_WM_TEMPLATE_CATEGORY" val="diagram"/>
  <p:tag name="KSO_WM_TEMPLATE_INDEX" val="20181204"/>
  <p:tag name="KSO_WM_UNIT_TYPE" val="l_h_i"/>
  <p:tag name="KSO_WM_UNIT_INDEX" val="1_4_7"/>
  <p:tag name="KSO_WM_UNIT_ID" val="diagram20181204_3*l_h_i*1_4_7"/>
  <p:tag name="KSO_WM_UNIT_LAYERLEVEL" val="1_1_1"/>
  <p:tag name="KSO_WM_BEAUTIFY_FLAG" val="#wm#"/>
  <p:tag name="KSO_WM_TAG_VERSION" val="1.0"/>
  <p:tag name="KSO_WM_DIAGRAM_GROUP_CODE" val="l1-1"/>
  <p:tag name="KSO_WM_UNIT_FILL_FORE_SCHEMECOLOR_INDEX" val="4"/>
  <p:tag name="KSO_WM_UNIT_FILL_TYPE" val="1"/>
  <p:tag name="KSO_WM_UNIT_TEXT_FILL_FORE_SCHEMECOLOR_INDEX" val="13"/>
  <p:tag name="KSO_WM_UNIT_TEXT_FILL_TYPE" val="1"/>
  <p:tag name="KSO_WM_UNIT_USESOURCEFORMAT_APPLY" val="0"/>
</p:tagLst>
</file>

<file path=ppt/tags/tag3425.xml><?xml version="1.0" encoding="utf-8"?>
<p:tagLst xmlns:p="http://schemas.openxmlformats.org/presentationml/2006/main">
  <p:tag name="KSO_WM_TEMPLATE_CATEGORY" val="diagram"/>
  <p:tag name="KSO_WM_TEMPLATE_INDEX" val="20181204"/>
  <p:tag name="KSO_WM_UNIT_TYPE" val="l_h_i"/>
  <p:tag name="KSO_WM_UNIT_INDEX" val="1_4_8"/>
  <p:tag name="KSO_WM_UNIT_ID" val="diagram20181204_3*l_h_i*1_4_8"/>
  <p:tag name="KSO_WM_UNIT_LAYERLEVEL" val="1_1_1"/>
  <p:tag name="KSO_WM_BEAUTIFY_FLAG" val="#wm#"/>
  <p:tag name="KSO_WM_TAG_VERSION" val="1.0"/>
  <p:tag name="KSO_WM_DIAGRAM_GROUP_CODE" val="l1-1"/>
  <p:tag name="KSO_WM_UNIT_FILL_FORE_SCHEMECOLOR_INDEX" val="4"/>
  <p:tag name="KSO_WM_UNIT_FILL_TYPE" val="1"/>
  <p:tag name="KSO_WM_UNIT_TEXT_FILL_FORE_SCHEMECOLOR_INDEX" val="13"/>
  <p:tag name="KSO_WM_UNIT_TEXT_FILL_TYPE" val="1"/>
  <p:tag name="KSO_WM_UNIT_USESOURCEFORMAT_APPLY" val="0"/>
</p:tagLst>
</file>

<file path=ppt/tags/tag3426.xml><?xml version="1.0" encoding="utf-8"?>
<p:tagLst xmlns:p="http://schemas.openxmlformats.org/presentationml/2006/main">
  <p:tag name="KSO_WM_TEMPLATE_CATEGORY" val="diagram"/>
  <p:tag name="KSO_WM_TEMPLATE_INDEX" val="20181204"/>
  <p:tag name="KSO_WM_UNIT_TYPE" val="l_h_i"/>
  <p:tag name="KSO_WM_UNIT_INDEX" val="1_4_9"/>
  <p:tag name="KSO_WM_UNIT_ID" val="diagram20181204_3*l_h_i*1_4_9"/>
  <p:tag name="KSO_WM_UNIT_LAYERLEVEL" val="1_1_1"/>
  <p:tag name="KSO_WM_BEAUTIFY_FLAG" val="#wm#"/>
  <p:tag name="KSO_WM_TAG_VERSION" val="1.0"/>
  <p:tag name="KSO_WM_DIAGRAM_GROUP_CODE" val="l1-1"/>
  <p:tag name="KSO_WM_UNIT_FILL_FORE_SCHEMECOLOR_INDEX" val="3"/>
  <p:tag name="KSO_WM_UNIT_FILL_TYPE" val="1"/>
  <p:tag name="KSO_WM_UNIT_TEXT_FILL_FORE_SCHEMECOLOR_INDEX" val="13"/>
  <p:tag name="KSO_WM_UNIT_TEXT_FILL_TYPE" val="1"/>
  <p:tag name="KSO_WM_UNIT_USESOURCEFORMAT_APPLY" val="0"/>
</p:tagLst>
</file>

<file path=ppt/tags/tag3427.xml><?xml version="1.0" encoding="utf-8"?>
<p:tagLst xmlns:p="http://schemas.openxmlformats.org/presentationml/2006/main">
  <p:tag name="KSO_WM_TEMPLATE_CATEGORY" val="diagram"/>
  <p:tag name="KSO_WM_TEMPLATE_INDEX" val="20181204"/>
  <p:tag name="KSO_WM_UNIT_TYPE" val="l_h_f"/>
  <p:tag name="KSO_WM_UNIT_INDEX" val="1_4_1"/>
  <p:tag name="KSO_WM_UNIT_ID" val="diagram20181204_3*l_h_f*1_4_1"/>
  <p:tag name="KSO_WM_UNIT_LAYERLEVEL" val="1_1_1"/>
  <p:tag name="KSO_WM_UNIT_VALUE" val="12"/>
  <p:tag name="KSO_WM_UNIT_HIGHLIGHT" val="0"/>
  <p:tag name="KSO_WM_UNIT_COMPATIBLE" val="0"/>
  <p:tag name="KSO_WM_UNIT_CLEAR" val="0"/>
  <p:tag name="KSO_WM_BEAUTIFY_FLAG" val="#wm#"/>
  <p:tag name="KSO_WM_TAG_VERSION" val="1.0"/>
  <p:tag name="KSO_WM_DIAGRAM_GROUP_CODE" val="l1-1"/>
  <p:tag name="KSO_WM_UNIT_PRESET_TEXT" val="请在这里输入您的内容文字"/>
  <p:tag name="KSO_WM_UNIT_TEXT_FILL_FORE_SCHEMECOLOR_INDEX" val="14"/>
  <p:tag name="KSO_WM_UNIT_TEXT_FILL_TYPE" val="1"/>
  <p:tag name="KSO_WM_UNIT_USESOURCEFORMAT_APPLY" val="0"/>
</p:tagLst>
</file>

<file path=ppt/tags/tag3428.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3429.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4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430.xml><?xml version="1.0" encoding="utf-8"?>
<p:tagLst xmlns:p="http://schemas.openxmlformats.org/presentationml/2006/main">
  <p:tag name="KSO_WM_SLIDE_ITEM_CNT" val="4"/>
</p:tagLst>
</file>

<file path=ppt/tags/tag3431.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432.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3433.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3434.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3435.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3436.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3437.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343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439.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34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440.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441.xml><?xml version="1.0" encoding="utf-8"?>
<p:tagLst xmlns:p="http://schemas.openxmlformats.org/presentationml/2006/main">
  <p:tag name="KSO_WM_SLIDE_ITEM_CNT" val="4"/>
</p:tagLst>
</file>

<file path=ppt/tags/tag3442.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344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344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3445.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3446.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3447.xml><?xml version="1.0" encoding="utf-8"?>
<p:tagLst xmlns:p="http://schemas.openxmlformats.org/presentationml/2006/main">
  <p:tag name="KSO_WPP_MARK_KEY" val="e8eb020b-02df-43aa-aa93-3f17da42dc6b"/>
  <p:tag name="COMMONDATA" val="eyJoZGlkIjoiZDYyZWEzMGEyOTgzNjMyODIwYmE0OTZmMjRkNDUyMDEifQ=="/>
  <p:tag name="commondata" val="eyJoZGlkIjoiM2Q4Y2M0MTAxMGRmZTZkMWUzZjg0NGZmZDVmMDc3NjUifQ=="/>
</p:tagLst>
</file>

<file path=ppt/tags/tag34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4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4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48.xml><?xml version="1.0" encoding="utf-8"?>
<p:tagLst xmlns:p="http://schemas.openxmlformats.org/presentationml/2006/main">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13"/>
  <p:tag name="KSO_WM_UNIT_TEXT_FILL_TYPE" val="1"/>
</p:tagLst>
</file>

<file path=ppt/tags/tag34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5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5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5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5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5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5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5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5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5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6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6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6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6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6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6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6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6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6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7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7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7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7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7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7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7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7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7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8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8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8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8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8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8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8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8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8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9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9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9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9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9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9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9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9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9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0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0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0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0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0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0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0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0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0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1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1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1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1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1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1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1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1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1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2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2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2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2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2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2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2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2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2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3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3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3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3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3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3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37.xml><?xml version="1.0" encoding="utf-8"?>
<p:tagLst xmlns:p="http://schemas.openxmlformats.org/presentationml/2006/main">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13"/>
  <p:tag name="KSO_WM_UNIT_TEXT_FILL_TYPE" val="1"/>
</p:tagLst>
</file>

<file path=ppt/tags/tag438.xml><?xml version="1.0" encoding="utf-8"?>
<p:tagLst xmlns:p="http://schemas.openxmlformats.org/presentationml/2006/main">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13"/>
  <p:tag name="KSO_WM_UNIT_TEXT_FILL_TYPE" val="1"/>
</p:tagLst>
</file>

<file path=ppt/tags/tag43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4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4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4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4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4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4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4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4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4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5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5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5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5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5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5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5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5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5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6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6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6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6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6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6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6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6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6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7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7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7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7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7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7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7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7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7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8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8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8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8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8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8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8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8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8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9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9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9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9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9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9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9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9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9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0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501.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502.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503.xml><?xml version="1.0" encoding="utf-8"?>
<p:tagLst xmlns:p="http://schemas.openxmlformats.org/presentationml/2006/main">
  <p:tag name="KSO_WM_UNIT_FILL_FORE_SCHEMECOLOR_INDEX_BRIGHTNESS" val="-0.15"/>
  <p:tag name="KSO_WM_UNIT_FILL_FORE_SCHEMECOLOR_INDEX" val="9"/>
  <p:tag name="KSO_WM_UNIT_FILL_TYPE" val="1"/>
  <p:tag name="KSO_WM_UNIT_SHADOW_SCHEMECOLOR_INDEX_BRIGHTNESS" val="0.5"/>
  <p:tag name="KSO_WM_UNIT_SHADOW_SCHEMECOLOR_INDEX" val="13"/>
  <p:tag name="KSO_WM_UNIT_TEXT_FILL_FORE_SCHEMECOLOR_INDEX_BRIGHTNESS" val="0.25"/>
  <p:tag name="KSO_WM_UNIT_TEXT_FILL_FORE_SCHEMECOLOR_INDEX" val="13"/>
  <p:tag name="KSO_WM_UNIT_TEXT_FILL_TYPE" val="1"/>
</p:tagLst>
</file>

<file path=ppt/tags/tag504.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505.xml><?xml version="1.0" encoding="utf-8"?>
<p:tagLst xmlns:p="http://schemas.openxmlformats.org/presentationml/2006/main">
  <p:tag name="KSO_WM_UNIT_FILL_FORE_SCHEMECOLOR_INDEX_BRIGHTNESS" val="-0.15"/>
  <p:tag name="KSO_WM_UNIT_FILL_FORE_SCHEMECOLOR_INDEX" val="9"/>
  <p:tag name="KSO_WM_UNIT_FILL_TYPE" val="1"/>
  <p:tag name="KSO_WM_UNIT_SHADOW_SCHEMECOLOR_INDEX_BRIGHTNESS" val="0.5"/>
  <p:tag name="KSO_WM_UNIT_SHADOW_SCHEMECOLOR_INDEX" val="13"/>
  <p:tag name="KSO_WM_UNIT_TEXT_FILL_FORE_SCHEMECOLOR_INDEX_BRIGHTNESS" val="0.25"/>
  <p:tag name="KSO_WM_UNIT_TEXT_FILL_FORE_SCHEMECOLOR_INDEX" val="13"/>
  <p:tag name="KSO_WM_UNIT_TEXT_FILL_TYPE" val="1"/>
</p:tagLst>
</file>

<file path=ppt/tags/tag506.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507.xml><?xml version="1.0" encoding="utf-8"?>
<p:tagLst xmlns:p="http://schemas.openxmlformats.org/presentationml/2006/main">
  <p:tag name="KSO_WM_UNIT_FILL_FORE_SCHEMECOLOR_INDEX_BRIGHTNESS" val="-0.15"/>
  <p:tag name="KSO_WM_UNIT_FILL_FORE_SCHEMECOLOR_INDEX" val="9"/>
  <p:tag name="KSO_WM_UNIT_FILL_TYPE" val="1"/>
  <p:tag name="KSO_WM_UNIT_SHADOW_SCHEMECOLOR_INDEX_BRIGHTNESS" val="0.5"/>
  <p:tag name="KSO_WM_UNIT_SHADOW_SCHEMECOLOR_INDEX" val="13"/>
  <p:tag name="KSO_WM_UNIT_TEXT_FILL_FORE_SCHEMECOLOR_INDEX_BRIGHTNESS" val="0.25"/>
  <p:tag name="KSO_WM_UNIT_TEXT_FILL_FORE_SCHEMECOLOR_INDEX" val="13"/>
  <p:tag name="KSO_WM_UNIT_TEXT_FILL_TYPE" val="1"/>
</p:tagLst>
</file>

<file path=ppt/tags/tag508.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509.xml><?xml version="1.0" encoding="utf-8"?>
<p:tagLst xmlns:p="http://schemas.openxmlformats.org/presentationml/2006/main">
  <p:tag name="KSO_WM_UNIT_FILL_FORE_SCHEMECOLOR_INDEX_BRIGHTNESS" val="0"/>
  <p:tag name="KSO_WM_UNIT_FILL_FORE_SCHEMECOLOR_INDEX" val="6"/>
  <p:tag name="KSO_WM_UNIT_FILL_TYPE" val="1"/>
  <p:tag name="KSO_WM_UNIT_SHADOW_SCHEMECOLOR_INDEX_BRIGHTNESS" val="0.5"/>
  <p:tag name="KSO_WM_UNIT_SHADOW_SCHEMECOLOR_INDEX" val="13"/>
  <p:tag name="KSO_WM_UNIT_TEXT_FILL_FORE_SCHEMECOLOR_INDEX_BRIGHTNESS" val="0.25"/>
  <p:tag name="KSO_WM_UNIT_TEXT_FILL_FORE_SCHEMECOLOR_INDEX" val="13"/>
  <p:tag name="KSO_WM_UNIT_TEXT_FILL_TYPE"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0.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511.xml><?xml version="1.0" encoding="utf-8"?>
<p:tagLst xmlns:p="http://schemas.openxmlformats.org/presentationml/2006/main">
  <p:tag name="KSO_WM_UNIT_FILL_FORE_SCHEMECOLOR_INDEX_BRIGHTNESS" val="-0.15"/>
  <p:tag name="KSO_WM_UNIT_FILL_FORE_SCHEMECOLOR_INDEX" val="9"/>
  <p:tag name="KSO_WM_UNIT_FILL_TYPE" val="1"/>
  <p:tag name="KSO_WM_UNIT_SHADOW_SCHEMECOLOR_INDEX_BRIGHTNESS" val="0.5"/>
  <p:tag name="KSO_WM_UNIT_SHADOW_SCHEMECOLOR_INDEX" val="13"/>
  <p:tag name="KSO_WM_UNIT_TEXT_FILL_FORE_SCHEMECOLOR_INDEX_BRIGHTNESS" val="0.25"/>
  <p:tag name="KSO_WM_UNIT_TEXT_FILL_FORE_SCHEMECOLOR_INDEX" val="13"/>
  <p:tag name="KSO_WM_UNIT_TEXT_FILL_TYPE" val="1"/>
</p:tagLst>
</file>

<file path=ppt/tags/tag512.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513.xml><?xml version="1.0" encoding="utf-8"?>
<p:tagLst xmlns:p="http://schemas.openxmlformats.org/presentationml/2006/main">
  <p:tag name="KSO_WM_UNIT_FILL_FORE_SCHEMECOLOR_INDEX_BRIGHTNESS" val="-0.15"/>
  <p:tag name="KSO_WM_UNIT_FILL_FORE_SCHEMECOLOR_INDEX" val="9"/>
  <p:tag name="KSO_WM_UNIT_FILL_TYPE" val="1"/>
  <p:tag name="KSO_WM_UNIT_SHADOW_SCHEMECOLOR_INDEX_BRIGHTNESS" val="0.5"/>
  <p:tag name="KSO_WM_UNIT_SHADOW_SCHEMECOLOR_INDEX" val="13"/>
  <p:tag name="KSO_WM_UNIT_TEXT_FILL_FORE_SCHEMECOLOR_INDEX_BRIGHTNESS" val="0.25"/>
  <p:tag name="KSO_WM_UNIT_TEXT_FILL_FORE_SCHEMECOLOR_INDEX" val="13"/>
  <p:tag name="KSO_WM_UNIT_TEXT_FILL_TYPE" val="1"/>
</p:tagLst>
</file>

<file path=ppt/tags/tag514.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515.xml><?xml version="1.0" encoding="utf-8"?>
<p:tagLst xmlns:p="http://schemas.openxmlformats.org/presentationml/2006/main">
  <p:tag name="KSO_WM_UNIT_FILL_FORE_SCHEMECOLOR_INDEX_BRIGHTNESS" val="-0.15"/>
  <p:tag name="KSO_WM_UNIT_FILL_FORE_SCHEMECOLOR_INDEX" val="9"/>
  <p:tag name="KSO_WM_UNIT_FILL_TYPE" val="1"/>
  <p:tag name="KSO_WM_UNIT_SHADOW_SCHEMECOLOR_INDEX_BRIGHTNESS" val="0.5"/>
  <p:tag name="KSO_WM_UNIT_SHADOW_SCHEMECOLOR_INDEX" val="13"/>
  <p:tag name="KSO_WM_UNIT_TEXT_FILL_FORE_SCHEMECOLOR_INDEX_BRIGHTNESS" val="0.25"/>
  <p:tag name="KSO_WM_UNIT_TEXT_FILL_FORE_SCHEMECOLOR_INDEX" val="13"/>
  <p:tag name="KSO_WM_UNIT_TEXT_FILL_TYPE" val="1"/>
</p:tagLst>
</file>

<file path=ppt/tags/tag516.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517.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518.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519.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0.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521.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522.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523.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524.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525.xml><?xml version="1.0" encoding="utf-8"?>
<p:tagLst xmlns:p="http://schemas.openxmlformats.org/presentationml/2006/main">
  <p:tag name="KSO_WM_UNIT_FILL_FORE_SCHEMECOLOR_INDEX_BRIGHTNESS" val="-0.1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526.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527.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528.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2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0.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25"/>
  <p:tag name="KSO_WM_UNIT_LINE_FORE_SCHEMECOLOR_INDEX" val="14"/>
  <p:tag name="KSO_WM_UNIT_LINE_FILL_TYPE" val="2"/>
  <p:tag name="KSO_WM_UNIT_TEXT_FILL_FORE_SCHEMECOLOR_INDEX_BRIGHTNESS" val="-0.25"/>
  <p:tag name="KSO_WM_UNIT_TEXT_FILL_FORE_SCHEMECOLOR_INDEX" val="14"/>
  <p:tag name="KSO_WM_UNIT_TEXT_FILL_TYPE" val="1"/>
</p:tagLst>
</file>

<file path=ppt/tags/tag531.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532.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533.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534.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3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36.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25"/>
  <p:tag name="KSO_WM_UNIT_LINE_FORE_SCHEMECOLOR_INDEX" val="14"/>
  <p:tag name="KSO_WM_UNIT_LINE_FILL_TYPE" val="2"/>
  <p:tag name="KSO_WM_UNIT_TEXT_FILL_FORE_SCHEMECOLOR_INDEX_BRIGHTNESS" val="-0.25"/>
  <p:tag name="KSO_WM_UNIT_TEXT_FILL_FORE_SCHEMECOLOR_INDEX" val="14"/>
  <p:tag name="KSO_WM_UNIT_TEXT_FILL_TYPE" val="1"/>
</p:tagLst>
</file>

<file path=ppt/tags/tag537.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538.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539.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0.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54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42.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5"/>
  <p:tag name="KSO_WM_UNIT_TEXT_FILL_TYPE" val="1"/>
</p:tagLst>
</file>

<file path=ppt/tags/tag543.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544.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545.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546.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4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48.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25"/>
  <p:tag name="KSO_WM_UNIT_LINE_FORE_SCHEMECOLOR_INDEX" val="14"/>
  <p:tag name="KSO_WM_UNIT_LINE_FILL_TYPE" val="2"/>
  <p:tag name="KSO_WM_UNIT_TEXT_FILL_FORE_SCHEMECOLOR_INDEX_BRIGHTNESS" val="-0.25"/>
  <p:tag name="KSO_WM_UNIT_TEXT_FILL_FORE_SCHEMECOLOR_INDEX" val="14"/>
  <p:tag name="KSO_WM_UNIT_TEXT_FILL_TYPE" val="1"/>
</p:tagLst>
</file>

<file path=ppt/tags/tag549.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0.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551.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552.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553.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554.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555.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556.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557.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558.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559.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0.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561.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562.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563.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564.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565.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566.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567.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568.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569.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0.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571.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572.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573.xml><?xml version="1.0" encoding="utf-8"?>
<p:tagLst xmlns:p="http://schemas.openxmlformats.org/presentationml/2006/main">
  <p:tag name="KSO_WM_UNIT_FILL_FORE_SCHEMECOLOR_INDEX_BRIGHTNESS" val="0.4"/>
  <p:tag name="KSO_WM_UNIT_FILL_FORE_SCHEMECOLOR_INDEX" val="13"/>
  <p:tag name="KSO_WM_UNIT_FILL_TYPE" val="1"/>
  <p:tag name="KSO_WM_UNIT_TEXT_FILL_FORE_SCHEMECOLOR_INDEX_BRIGHTNESS" val="0.25"/>
  <p:tag name="KSO_WM_UNIT_TEXT_FILL_FORE_SCHEMECOLOR_INDEX" val="13"/>
  <p:tag name="KSO_WM_UNIT_TEXT_FILL_TYPE" val="1"/>
</p:tagLst>
</file>

<file path=ppt/tags/tag574.xml><?xml version="1.0" encoding="utf-8"?>
<p:tagLst xmlns:p="http://schemas.openxmlformats.org/presentationml/2006/main">
  <p:tag name="KSO_WM_UNIT_FILL_FORE_SCHEMECOLOR_INDEX_BRIGHTNESS" val="0.4"/>
  <p:tag name="KSO_WM_UNIT_FILL_FORE_SCHEMECOLOR_INDEX" val="13"/>
  <p:tag name="KSO_WM_UNIT_FILL_TYPE" val="1"/>
  <p:tag name="KSO_WM_UNIT_TEXT_FILL_FORE_SCHEMECOLOR_INDEX_BRIGHTNESS" val="0.25"/>
  <p:tag name="KSO_WM_UNIT_TEXT_FILL_FORE_SCHEMECOLOR_INDEX" val="13"/>
  <p:tag name="KSO_WM_UNIT_TEXT_FILL_TYPE" val="1"/>
</p:tagLst>
</file>

<file path=ppt/tags/tag575.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25"/>
  <p:tag name="KSO_WM_UNIT_TEXT_FILL_FORE_SCHEMECOLOR_INDEX" val="13"/>
  <p:tag name="KSO_WM_UNIT_TEXT_FILL_TYPE" val="1"/>
</p:tagLst>
</file>

<file path=ppt/tags/tag576.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577.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25"/>
  <p:tag name="KSO_WM_UNIT_TEXT_FILL_FORE_SCHEMECOLOR_INDEX" val="13"/>
  <p:tag name="KSO_WM_UNIT_TEXT_FILL_TYPE" val="1"/>
</p:tagLst>
</file>

<file path=ppt/tags/tag578.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579.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25"/>
  <p:tag name="KSO_WM_UNIT_TEXT_FILL_FORE_SCHEMECOLOR_INDEX" val="13"/>
  <p:tag name="KSO_WM_UNIT_TEXT_FILL_TYPE"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0.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581.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25"/>
  <p:tag name="KSO_WM_UNIT_TEXT_FILL_FORE_SCHEMECOLOR_INDEX" val="13"/>
  <p:tag name="KSO_WM_UNIT_TEXT_FILL_TYPE" val="1"/>
</p:tagLst>
</file>

<file path=ppt/tags/tag582.xml><?xml version="1.0" encoding="utf-8"?>
<p:tagLst xmlns:p="http://schemas.openxmlformats.org/presentationml/2006/main">
  <p:tag name="KSO_WM_UNIT_LINE_FORE_SCHEMECOLOR_INDEX_BRIGHTNESS" val="0"/>
  <p:tag name="KSO_WM_UNIT_LINE_FORE_SCHEMECOLOR_INDEX" val="7"/>
  <p:tag name="KSO_WM_UNIT_LINE_FILL_TYPE" val="2"/>
  <p:tag name="KSO_WM_UNIT_TEXT_FILL_FORE_SCHEMECOLOR_INDEX_BRIGHTNESS" val="0.25"/>
  <p:tag name="KSO_WM_UNIT_TEXT_FILL_FORE_SCHEMECOLOR_INDEX" val="13"/>
  <p:tag name="KSO_WM_UNIT_TEXT_FILL_TYPE" val="1"/>
</p:tagLst>
</file>

<file path=ppt/tags/tag583.xml><?xml version="1.0" encoding="utf-8"?>
<p:tagLst xmlns:p="http://schemas.openxmlformats.org/presentationml/2006/main">
  <p:tag name="KSO_WM_UNIT_LINE_FORE_SCHEMECOLOR_INDEX_BRIGHTNESS" val="0"/>
  <p:tag name="KSO_WM_UNIT_LINE_FORE_SCHEMECOLOR_INDEX" val="7"/>
  <p:tag name="KSO_WM_UNIT_LINE_FILL_TYPE" val="2"/>
  <p:tag name="KSO_WM_UNIT_TEXT_FILL_FORE_SCHEMECOLOR_INDEX_BRIGHTNESS" val="0.25"/>
  <p:tag name="KSO_WM_UNIT_TEXT_FILL_FORE_SCHEMECOLOR_INDEX" val="13"/>
  <p:tag name="KSO_WM_UNIT_TEXT_FILL_TYPE" val="1"/>
</p:tagLst>
</file>

<file path=ppt/tags/tag584.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585.xml><?xml version="1.0" encoding="utf-8"?>
<p:tagLst xmlns:p="http://schemas.openxmlformats.org/presentationml/2006/main">
  <p:tag name="KSO_WM_UNIT_LINE_FORE_SCHEMECOLOR_INDEX_BRIGHTNESS" val="0"/>
  <p:tag name="KSO_WM_UNIT_LINE_FORE_SCHEMECOLOR_INDEX" val="7"/>
  <p:tag name="KSO_WM_UNIT_LINE_FILL_TYPE" val="2"/>
  <p:tag name="KSO_WM_UNIT_TEXT_FILL_FORE_SCHEMECOLOR_INDEX_BRIGHTNESS" val="0.25"/>
  <p:tag name="KSO_WM_UNIT_TEXT_FILL_FORE_SCHEMECOLOR_INDEX" val="13"/>
  <p:tag name="KSO_WM_UNIT_TEXT_FILL_TYPE" val="1"/>
</p:tagLst>
</file>

<file path=ppt/tags/tag586.xml><?xml version="1.0" encoding="utf-8"?>
<p:tagLst xmlns:p="http://schemas.openxmlformats.org/presentationml/2006/main">
  <p:tag name="KSO_WM_UNIT_LINE_FORE_SCHEMECOLOR_INDEX_BRIGHTNESS" val="0"/>
  <p:tag name="KSO_WM_UNIT_LINE_FORE_SCHEMECOLOR_INDEX" val="7"/>
  <p:tag name="KSO_WM_UNIT_LINE_FILL_TYPE" val="2"/>
  <p:tag name="KSO_WM_UNIT_TEXT_FILL_FORE_SCHEMECOLOR_INDEX_BRIGHTNESS" val="0.25"/>
  <p:tag name="KSO_WM_UNIT_TEXT_FILL_FORE_SCHEMECOLOR_INDEX" val="13"/>
  <p:tag name="KSO_WM_UNIT_TEXT_FILL_TYPE" val="1"/>
</p:tagLst>
</file>

<file path=ppt/tags/tag587.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588.xml><?xml version="1.0" encoding="utf-8"?>
<p:tagLst xmlns:p="http://schemas.openxmlformats.org/presentationml/2006/main">
  <p:tag name="KSO_WM_UNIT_LINE_FORE_SCHEMECOLOR_INDEX_BRIGHTNESS" val="0"/>
  <p:tag name="KSO_WM_UNIT_LINE_FORE_SCHEMECOLOR_INDEX" val="7"/>
  <p:tag name="KSO_WM_UNIT_LINE_FILL_TYPE" val="2"/>
  <p:tag name="KSO_WM_UNIT_TEXT_FILL_FORE_SCHEMECOLOR_INDEX_BRIGHTNESS" val="0.25"/>
  <p:tag name="KSO_WM_UNIT_TEXT_FILL_FORE_SCHEMECOLOR_INDEX" val="13"/>
  <p:tag name="KSO_WM_UNIT_TEXT_FILL_TYPE" val="1"/>
</p:tagLst>
</file>

<file path=ppt/tags/tag589.xml><?xml version="1.0" encoding="utf-8"?>
<p:tagLst xmlns:p="http://schemas.openxmlformats.org/presentationml/2006/main">
  <p:tag name="KSO_WM_UNIT_LINE_FORE_SCHEMECOLOR_INDEX_BRIGHTNESS" val="0"/>
  <p:tag name="KSO_WM_UNIT_LINE_FORE_SCHEMECOLOR_INDEX" val="7"/>
  <p:tag name="KSO_WM_UNIT_LINE_FILL_TYPE" val="2"/>
  <p:tag name="KSO_WM_UNIT_TEXT_FILL_FORE_SCHEMECOLOR_INDEX_BRIGHTNESS" val="0.25"/>
  <p:tag name="KSO_WM_UNIT_TEXT_FILL_FORE_SCHEMECOLOR_INDEX" val="13"/>
  <p:tag name="KSO_WM_UNIT_TEXT_FILL_TYPE"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0.xml><?xml version="1.0" encoding="utf-8"?>
<p:tagLst xmlns:p="http://schemas.openxmlformats.org/presentationml/2006/main">
  <p:tag name="KSO_WM_UNIT_LINE_FORE_SCHEMECOLOR_INDEX_BRIGHTNESS" val="0"/>
  <p:tag name="KSO_WM_UNIT_LINE_FORE_SCHEMECOLOR_INDEX" val="7"/>
  <p:tag name="KSO_WM_UNIT_LINE_FILL_TYPE" val="2"/>
</p:tagLst>
</file>

<file path=ppt/tags/tag591.xml><?xml version="1.0" encoding="utf-8"?>
<p:tagLst xmlns:p="http://schemas.openxmlformats.org/presentationml/2006/main">
  <p:tag name="KSO_WM_UNIT_LINE_FORE_SCHEMECOLOR_INDEX_BRIGHTNESS" val="0"/>
  <p:tag name="KSO_WM_UNIT_LINE_FORE_SCHEMECOLOR_INDEX" val="7"/>
  <p:tag name="KSO_WM_UNIT_LINE_FILL_TYPE" val="2"/>
  <p:tag name="KSO_WM_UNIT_TEXT_FILL_FORE_SCHEMECOLOR_INDEX_BRIGHTNESS" val="0.25"/>
  <p:tag name="KSO_WM_UNIT_TEXT_FILL_FORE_SCHEMECOLOR_INDEX" val="13"/>
  <p:tag name="KSO_WM_UNIT_TEXT_FILL_TYPE" val="1"/>
</p:tagLst>
</file>

<file path=ppt/tags/tag592.xml><?xml version="1.0" encoding="utf-8"?>
<p:tagLst xmlns:p="http://schemas.openxmlformats.org/presentationml/2006/main">
  <p:tag name="KSO_WM_UNIT_LINE_FORE_SCHEMECOLOR_INDEX_BRIGHTNESS" val="-0.25"/>
  <p:tag name="KSO_WM_UNIT_LINE_FORE_SCHEMECOLOR_INDEX" val="14"/>
  <p:tag name="KSO_WM_UNIT_LINE_FILL_TYPE" val="2"/>
  <p:tag name="KSO_WM_UNIT_TEXT_FILL_FORE_SCHEMECOLOR_INDEX_BRIGHTNESS" val="0.25"/>
  <p:tag name="KSO_WM_UNIT_TEXT_FILL_FORE_SCHEMECOLOR_INDEX" val="13"/>
  <p:tag name="KSO_WM_UNIT_TEXT_FILL_TYPE" val="1"/>
</p:tagLst>
</file>

<file path=ppt/tags/tag593.xml><?xml version="1.0" encoding="utf-8"?>
<p:tagLst xmlns:p="http://schemas.openxmlformats.org/presentationml/2006/main">
  <p:tag name="KSO_WM_UNIT_LINE_FORE_SCHEMECOLOR_INDEX_BRIGHTNESS" val="0"/>
  <p:tag name="KSO_WM_UNIT_LINE_FORE_SCHEMECOLOR_INDEX" val="7"/>
  <p:tag name="KSO_WM_UNIT_LINE_FILL_TYPE" val="2"/>
</p:tagLst>
</file>

<file path=ppt/tags/tag594.xml><?xml version="1.0" encoding="utf-8"?>
<p:tagLst xmlns:p="http://schemas.openxmlformats.org/presentationml/2006/main">
  <p:tag name="KSO_WM_UNIT_LINE_FORE_SCHEMECOLOR_INDEX_BRIGHTNESS" val="0"/>
  <p:tag name="KSO_WM_UNIT_LINE_FORE_SCHEMECOLOR_INDEX" val="7"/>
  <p:tag name="KSO_WM_UNIT_LINE_FILL_TYPE" val="2"/>
</p:tagLst>
</file>

<file path=ppt/tags/tag595.xml><?xml version="1.0" encoding="utf-8"?>
<p:tagLst xmlns:p="http://schemas.openxmlformats.org/presentationml/2006/main">
  <p:tag name="KSO_WM_UNIT_LINE_FORE_SCHEMECOLOR_INDEX_BRIGHTNESS" val="0"/>
  <p:tag name="KSO_WM_UNIT_LINE_FORE_SCHEMECOLOR_INDEX" val="7"/>
  <p:tag name="KSO_WM_UNIT_LINE_FILL_TYPE" val="2"/>
</p:tagLst>
</file>

<file path=ppt/tags/tag596.xml><?xml version="1.0" encoding="utf-8"?>
<p:tagLst xmlns:p="http://schemas.openxmlformats.org/presentationml/2006/main">
  <p:tag name="KSO_WM_UNIT_LINE_FORE_SCHEMECOLOR_INDEX_BRIGHTNESS" val="0"/>
  <p:tag name="KSO_WM_UNIT_LINE_FORE_SCHEMECOLOR_INDEX" val="7"/>
  <p:tag name="KSO_WM_UNIT_LINE_FILL_TYPE" val="2"/>
</p:tagLst>
</file>

<file path=ppt/tags/tag597.xml><?xml version="1.0" encoding="utf-8"?>
<p:tagLst xmlns:p="http://schemas.openxmlformats.org/presentationml/2006/main">
  <p:tag name="KSO_WM_UNIT_LINE_FORE_SCHEMECOLOR_INDEX_BRIGHTNESS" val="0"/>
  <p:tag name="KSO_WM_UNIT_LINE_FORE_SCHEMECOLOR_INDEX" val="7"/>
  <p:tag name="KSO_WM_UNIT_LINE_FILL_TYPE" val="2"/>
</p:tagLst>
</file>

<file path=ppt/tags/tag598.xml><?xml version="1.0" encoding="utf-8"?>
<p:tagLst xmlns:p="http://schemas.openxmlformats.org/presentationml/2006/main">
  <p:tag name="KSO_WM_UNIT_LINE_FORE_SCHEMECOLOR_INDEX_BRIGHTNESS" val="0"/>
  <p:tag name="KSO_WM_UNIT_LINE_FORE_SCHEMECOLOR_INDEX" val="7"/>
  <p:tag name="KSO_WM_UNIT_LINE_FILL_TYPE" val="2"/>
</p:tagLst>
</file>

<file path=ppt/tags/tag599.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6"/>
  <p:tag name="KSO_WM_UNIT_LINE_FILL_TYPE" val="2"/>
  <p:tag name="KSO_WM_UNIT_TEXT_FILL_FORE_SCHEMECOLOR_INDEX_BRIGHTNESS" val="0.25"/>
  <p:tag name="KSO_WM_UNIT_TEXT_FILL_FORE_SCHEMECOLOR_INDEX" val="13"/>
  <p:tag name="KSO_WM_UNIT_TEXT_FILL_TYPE"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0.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6"/>
  <p:tag name="KSO_WM_UNIT_LINE_FILL_TYPE" val="2"/>
  <p:tag name="KSO_WM_UNIT_TEXT_FILL_FORE_SCHEMECOLOR_INDEX_BRIGHTNESS" val="0.25"/>
  <p:tag name="KSO_WM_UNIT_TEXT_FILL_FORE_SCHEMECOLOR_INDEX" val="13"/>
  <p:tag name="KSO_WM_UNIT_TEXT_FILL_TYPE" val="1"/>
</p:tagLst>
</file>

<file path=ppt/tags/tag601.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6"/>
  <p:tag name="KSO_WM_UNIT_LINE_FILL_TYPE" val="2"/>
  <p:tag name="KSO_WM_UNIT_TEXT_FILL_FORE_SCHEMECOLOR_INDEX_BRIGHTNESS" val="0.25"/>
  <p:tag name="KSO_WM_UNIT_TEXT_FILL_FORE_SCHEMECOLOR_INDEX" val="13"/>
  <p:tag name="KSO_WM_UNIT_TEXT_FILL_TYPE" val="1"/>
</p:tagLst>
</file>

<file path=ppt/tags/tag602.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6"/>
  <p:tag name="KSO_WM_UNIT_LINE_FILL_TYPE" val="2"/>
  <p:tag name="KSO_WM_UNIT_TEXT_FILL_FORE_SCHEMECOLOR_INDEX_BRIGHTNESS" val="0.25"/>
  <p:tag name="KSO_WM_UNIT_TEXT_FILL_FORE_SCHEMECOLOR_INDEX" val="13"/>
  <p:tag name="KSO_WM_UNIT_TEXT_FILL_TYPE" val="1"/>
</p:tagLst>
</file>

<file path=ppt/tags/tag603.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604.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605.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606.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607.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25"/>
  <p:tag name="KSO_WM_UNIT_TEXT_FILL_FORE_SCHEMECOLOR_INDEX" val="13"/>
  <p:tag name="KSO_WM_UNIT_TEXT_FILL_TYPE" val="1"/>
</p:tagLst>
</file>

<file path=ppt/tags/tag608.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25"/>
  <p:tag name="KSO_WM_UNIT_TEXT_FILL_FORE_SCHEMECOLOR_INDEX" val="13"/>
  <p:tag name="KSO_WM_UNIT_TEXT_FILL_TYPE" val="1"/>
</p:tagLst>
</file>

<file path=ppt/tags/tag609.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25"/>
  <p:tag name="KSO_WM_UNIT_TEXT_FILL_FORE_SCHEMECOLOR_INDEX" val="13"/>
  <p:tag name="KSO_WM_UNIT_TEXT_FILL_TYPE" val="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0.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25"/>
  <p:tag name="KSO_WM_UNIT_TEXT_FILL_FORE_SCHEMECOLOR_INDEX" val="13"/>
  <p:tag name="KSO_WM_UNIT_TEXT_FILL_TYPE" val="1"/>
</p:tagLst>
</file>

<file path=ppt/tags/tag611.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612.xml><?xml version="1.0" encoding="utf-8"?>
<p:tagLst xmlns:p="http://schemas.openxmlformats.org/presentationml/2006/main">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13.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614.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61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1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17.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618.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619.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0.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621.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622.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623.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624.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625.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626.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627.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628.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6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3.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6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6.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6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9.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40.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6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2.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643.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644.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6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7.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658.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659.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60.xml><?xml version="1.0" encoding="utf-8"?>
<p:tagLst xmlns:p="http://schemas.openxmlformats.org/presentationml/2006/main">
  <p:tag name="KSO_WM_UNIT_LINE_FORE_SCHEMECOLOR_INDEX_BRIGHTNESS" val="-0.15"/>
  <p:tag name="KSO_WM_UNIT_LINE_FORE_SCHEMECOLOR_INDEX" val="9"/>
  <p:tag name="KSO_WM_UNIT_LINE_FILL_TYPE" val="2"/>
</p:tagLst>
</file>

<file path=ppt/tags/tag661.xml><?xml version="1.0" encoding="utf-8"?>
<p:tagLst xmlns:p="http://schemas.openxmlformats.org/presentationml/2006/main">
  <p:tag name="KSO_WM_UNIT_LINE_FORE_SCHEMECOLOR_INDEX_BRIGHTNESS" val="-0.15"/>
  <p:tag name="KSO_WM_UNIT_LINE_FORE_SCHEMECOLOR_INDEX" val="9"/>
  <p:tag name="KSO_WM_UNIT_LINE_FILL_TYPE" val="2"/>
</p:tagLst>
</file>

<file path=ppt/tags/tag662.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663.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664.xml><?xml version="1.0" encoding="utf-8"?>
<p:tagLst xmlns:p="http://schemas.openxmlformats.org/presentationml/2006/main">
  <p:tag name="KSO_WM_UNIT_FILL_FORE_SCHEMECOLOR_INDEX_BRIGHTNESS" val="-0.3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65.xml><?xml version="1.0" encoding="utf-8"?>
<p:tagLst xmlns:p="http://schemas.openxmlformats.org/presentationml/2006/main">
  <p:tag name="KSO_WM_UNIT_FILL_FORE_SCHEMECOLOR_INDEX_BRIGHTNESS" val="0.5"/>
  <p:tag name="KSO_WM_UNIT_FILL_FORE_SCHEMECOLOR_INDEX" val="13"/>
  <p:tag name="KSO_WM_UNIT_FILL_TYPE" val="1"/>
  <p:tag name="KSO_WM_UNIT_TEXT_FILL_FORE_SCHEMECOLOR_INDEX_BRIGHTNESS" val="0"/>
  <p:tag name="KSO_WM_UNIT_TEXT_FILL_FORE_SCHEMECOLOR_INDEX" val="13"/>
  <p:tag name="KSO_WM_UNIT_TEXT_FILL_TYPE" val="1"/>
</p:tagLst>
</file>

<file path=ppt/tags/tag666.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667.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66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69.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70.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671.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672.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673.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674.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675.xml><?xml version="1.0" encoding="utf-8"?>
<p:tagLst xmlns:p="http://schemas.openxmlformats.org/presentationml/2006/main">
  <p:tag name="KSO_WM_TAG_VERSION" val="1.0"/>
  <p:tag name="KSO_WM_BEAUTIFY_FLAG" val="#wm#"/>
  <p:tag name="KSO_WM_TEMPLATE_CATEGORY" val="diagram"/>
  <p:tag name="KSO_WM_TEMPLATE_INDEX" val="20169945"/>
  <p:tag name="KSO_WM_UNIT_TYPE" val="q_h_i"/>
  <p:tag name="KSO_WM_UNIT_INDEX" val="1_1_4"/>
  <p:tag name="KSO_WM_UNIT_ID" val="diagram20169945_3*q_h_i*1_1_4"/>
  <p:tag name="KSO_WM_UNIT_LAYERLEVEL" val="1_1_1"/>
  <p:tag name="KSO_WM_DIAGRAM_GROUP_CODE" val="q1-1"/>
  <p:tag name="KSO_WM_UNIT_FILL_FORE_SCHEMECOLOR_INDEX" val="5"/>
  <p:tag name="KSO_WM_UNIT_FILL_TYPE" val="1"/>
  <p:tag name="KSO_WM_UNIT_LINE_FORE_SCHEMECOLOR_INDEX" val="14"/>
  <p:tag name="KSO_WM_UNIT_LINE_FILL_TYPE" val="2"/>
  <p:tag name="KSO_WM_UNIT_TEXT_FILL_FORE_SCHEMECOLOR_INDEX" val="13"/>
  <p:tag name="KSO_WM_UNIT_TEXT_FILL_TYPE" val="1"/>
</p:tagLst>
</file>

<file path=ppt/tags/tag676.xml><?xml version="1.0" encoding="utf-8"?>
<p:tagLst xmlns:p="http://schemas.openxmlformats.org/presentationml/2006/main">
  <p:tag name="KSO_WM_TAG_VERSION" val="1.0"/>
  <p:tag name="KSO_WM_BEAUTIFY_FLAG" val="#wm#"/>
  <p:tag name="KSO_WM_TEMPLATE_CATEGORY" val="diagram"/>
  <p:tag name="KSO_WM_TEMPLATE_INDEX" val="20169945"/>
  <p:tag name="KSO_WM_UNIT_TYPE" val="q_i"/>
  <p:tag name="KSO_WM_UNIT_INDEX" val="1_2"/>
  <p:tag name="KSO_WM_UNIT_LAYERLEVEL" val="1_1"/>
  <p:tag name="KSO_WM_DIAGRAM_GROUP_CODE" val="q1-1"/>
  <p:tag name="KSO_WM_UNIT_ID" val="diagram20169945_3*q_i*1_2"/>
  <p:tag name="KSO_WM_UNIT_FILL_FORE_SCHEMECOLOR_INDEX" val="5"/>
  <p:tag name="KSO_WM_UNIT_FILL_TYPE" val="1"/>
  <p:tag name="KSO_WM_UNIT_LINE_FORE_SCHEMECOLOR_INDEX" val="14"/>
  <p:tag name="KSO_WM_UNIT_LINE_FILL_TYPE" val="2"/>
  <p:tag name="KSO_WM_UNIT_TEXT_FILL_FORE_SCHEMECOLOR_INDEX" val="13"/>
  <p:tag name="KSO_WM_UNIT_TEXT_FILL_TYPE" val="1"/>
</p:tagLst>
</file>

<file path=ppt/tags/tag677.xml><?xml version="1.0" encoding="utf-8"?>
<p:tagLst xmlns:p="http://schemas.openxmlformats.org/presentationml/2006/main">
  <p:tag name="KSO_WM_TAG_VERSION" val="1.0"/>
  <p:tag name="KSO_WM_BEAUTIFY_FLAG" val="#wm#"/>
  <p:tag name="KSO_WM_TEMPLATE_CATEGORY" val="diagram"/>
  <p:tag name="KSO_WM_TEMPLATE_INDEX" val="20169945"/>
  <p:tag name="KSO_WM_UNIT_TYPE" val="q_h_i"/>
  <p:tag name="KSO_WM_UNIT_INDEX" val="1_1_1"/>
  <p:tag name="KSO_WM_UNIT_ID" val="diagram20169945_3*q_h_i*1_1_1"/>
  <p:tag name="KSO_WM_UNIT_LAYERLEVEL" val="1_1_1"/>
  <p:tag name="KSO_WM_DIAGRAM_GROUP_CODE" val="q1-1"/>
  <p:tag name="KSO_WM_UNIT_FILL_FORE_SCHEMECOLOR_INDEX" val="5"/>
  <p:tag name="KSO_WM_UNIT_FILL_TYPE" val="1"/>
  <p:tag name="KSO_WM_UNIT_LINE_FORE_SCHEMECOLOR_INDEX" val="14"/>
  <p:tag name="KSO_WM_UNIT_LINE_FILL_TYPE" val="2"/>
  <p:tag name="KSO_WM_UNIT_TEXT_FILL_FORE_SCHEMECOLOR_INDEX" val="13"/>
  <p:tag name="KSO_WM_UNIT_TEXT_FILL_TYPE" val="1"/>
</p:tagLst>
</file>

<file path=ppt/tags/tag678.xml><?xml version="1.0" encoding="utf-8"?>
<p:tagLst xmlns:p="http://schemas.openxmlformats.org/presentationml/2006/main">
  <p:tag name="KSO_WM_TAG_VERSION" val="1.0"/>
  <p:tag name="KSO_WM_BEAUTIFY_FLAG" val="#wm#"/>
  <p:tag name="KSO_WM_TEMPLATE_CATEGORY" val="diagram"/>
  <p:tag name="KSO_WM_TEMPLATE_INDEX" val="20169945"/>
  <p:tag name="KSO_WM_UNIT_TYPE" val="q_i"/>
  <p:tag name="KSO_WM_UNIT_INDEX" val="1_4"/>
  <p:tag name="KSO_WM_UNIT_LAYERLEVEL" val="1_1"/>
  <p:tag name="KSO_WM_DIAGRAM_GROUP_CODE" val="q1-1"/>
  <p:tag name="KSO_WM_UNIT_ID" val="diagram20169945_3*q_i*1_4"/>
  <p:tag name="KSO_WM_UNIT_FILL_FORE_SCHEMECOLOR_INDEX" val="5"/>
  <p:tag name="KSO_WM_UNIT_FILL_TYPE" val="1"/>
  <p:tag name="KSO_WM_UNIT_LINE_FORE_SCHEMECOLOR_INDEX" val="14"/>
  <p:tag name="KSO_WM_UNIT_LINE_FILL_TYPE" val="2"/>
  <p:tag name="KSO_WM_UNIT_TEXT_FILL_FORE_SCHEMECOLOR_INDEX" val="13"/>
  <p:tag name="KSO_WM_UNIT_TEXT_FILL_TYPE" val="1"/>
</p:tagLst>
</file>

<file path=ppt/tags/tag679.xml><?xml version="1.0" encoding="utf-8"?>
<p:tagLst xmlns:p="http://schemas.openxmlformats.org/presentationml/2006/main">
  <p:tag name="KSO_WM_TAG_VERSION" val="1.0"/>
  <p:tag name="KSO_WM_BEAUTIFY_FLAG" val="#wm#"/>
  <p:tag name="KSO_WM_TEMPLATE_CATEGORY" val="diagram"/>
  <p:tag name="KSO_WM_TEMPLATE_INDEX" val="20169945"/>
  <p:tag name="KSO_WM_UNIT_TYPE" val="q_h_i"/>
  <p:tag name="KSO_WM_UNIT_INDEX" val="1_2_1"/>
  <p:tag name="KSO_WM_UNIT_ID" val="diagram20169945_3*q_h_i*1_2_1"/>
  <p:tag name="KSO_WM_UNIT_LAYERLEVEL" val="1_1_1"/>
  <p:tag name="KSO_WM_DIAGRAM_GROUP_CODE" val="q1-1"/>
  <p:tag name="KSO_WM_UNIT_FILL_FORE_SCHEMECOLOR_INDEX" val="5"/>
  <p:tag name="KSO_WM_UNIT_FILL_TYPE" val="1"/>
  <p:tag name="KSO_WM_UNIT_LINE_FORE_SCHEMECOLOR_INDEX" val="14"/>
  <p:tag name="KSO_WM_UNIT_LINE_FILL_TYPE" val="2"/>
  <p:tag name="KSO_WM_UNIT_TEXT_FILL_FORE_SCHEMECOLOR_INDEX" val="13"/>
  <p:tag name="KSO_WM_UNIT_TEXT_FILL_TYPE"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80.xml><?xml version="1.0" encoding="utf-8"?>
<p:tagLst xmlns:p="http://schemas.openxmlformats.org/presentationml/2006/main">
  <p:tag name="KSO_WM_TAG_VERSION" val="1.0"/>
  <p:tag name="KSO_WM_BEAUTIFY_FLAG" val="#wm#"/>
  <p:tag name="KSO_WM_TEMPLATE_CATEGORY" val="diagram"/>
  <p:tag name="KSO_WM_TEMPLATE_INDEX" val="20169945"/>
  <p:tag name="KSO_WM_UNIT_TYPE" val="q_h_i"/>
  <p:tag name="KSO_WM_UNIT_INDEX" val="1_2_2"/>
  <p:tag name="KSO_WM_UNIT_ID" val="diagram20169945_3*q_h_i*1_2_2"/>
  <p:tag name="KSO_WM_UNIT_LAYERLEVEL" val="1_1_1"/>
  <p:tag name="KSO_WM_DIAGRAM_GROUP_CODE" val="q1-1"/>
  <p:tag name="KSO_WM_UNIT_FILL_FORE_SCHEMECOLOR_INDEX" val="5"/>
  <p:tag name="KSO_WM_UNIT_FILL_TYPE" val="1"/>
  <p:tag name="KSO_WM_UNIT_LINE_FORE_SCHEMECOLOR_INDEX" val="14"/>
  <p:tag name="KSO_WM_UNIT_LINE_FILL_TYPE" val="2"/>
  <p:tag name="KSO_WM_UNIT_TEXT_FILL_FORE_SCHEMECOLOR_INDEX" val="13"/>
  <p:tag name="KSO_WM_UNIT_TEXT_FILL_TYPE" val="1"/>
</p:tagLst>
</file>

<file path=ppt/tags/tag681.xml><?xml version="1.0" encoding="utf-8"?>
<p:tagLst xmlns:p="http://schemas.openxmlformats.org/presentationml/2006/main">
  <p:tag name="KSO_WM_TAG_VERSION" val="1.0"/>
  <p:tag name="KSO_WM_BEAUTIFY_FLAG" val="#wm#"/>
  <p:tag name="KSO_WM_TEMPLATE_CATEGORY" val="diagram"/>
  <p:tag name="KSO_WM_TEMPLATE_INDEX" val="20169945"/>
  <p:tag name="KSO_WM_UNIT_TYPE" val="q_h_i"/>
  <p:tag name="KSO_WM_UNIT_INDEX" val="1_3_1"/>
  <p:tag name="KSO_WM_UNIT_ID" val="diagram20169945_3*q_h_i*1_3_1"/>
  <p:tag name="KSO_WM_UNIT_LAYERLEVEL" val="1_1_1"/>
  <p:tag name="KSO_WM_DIAGRAM_GROUP_CODE" val="q1-1"/>
  <p:tag name="KSO_WM_UNIT_FILL_FORE_SCHEMECOLOR_INDEX" val="5"/>
  <p:tag name="KSO_WM_UNIT_FILL_TYPE" val="1"/>
  <p:tag name="KSO_WM_UNIT_LINE_FORE_SCHEMECOLOR_INDEX" val="14"/>
  <p:tag name="KSO_WM_UNIT_LINE_FILL_TYPE" val="2"/>
  <p:tag name="KSO_WM_UNIT_TEXT_FILL_FORE_SCHEMECOLOR_INDEX" val="13"/>
  <p:tag name="KSO_WM_UNIT_TEXT_FILL_TYPE" val="1"/>
</p:tagLst>
</file>

<file path=ppt/tags/tag682.xml><?xml version="1.0" encoding="utf-8"?>
<p:tagLst xmlns:p="http://schemas.openxmlformats.org/presentationml/2006/main">
  <p:tag name="KSO_WM_TAG_VERSION" val="1.0"/>
  <p:tag name="KSO_WM_BEAUTIFY_FLAG" val="#wm#"/>
  <p:tag name="KSO_WM_TEMPLATE_CATEGORY" val="diagram"/>
  <p:tag name="KSO_WM_TEMPLATE_INDEX" val="20169945"/>
  <p:tag name="KSO_WM_UNIT_TYPE" val="q_h_i"/>
  <p:tag name="KSO_WM_UNIT_INDEX" val="1_3_2"/>
  <p:tag name="KSO_WM_UNIT_ID" val="diagram20169945_3*q_h_i*1_3_2"/>
  <p:tag name="KSO_WM_UNIT_LAYERLEVEL" val="1_1_1"/>
  <p:tag name="KSO_WM_DIAGRAM_GROUP_CODE" val="q1-1"/>
  <p:tag name="KSO_WM_UNIT_FILL_FORE_SCHEMECOLOR_INDEX" val="5"/>
  <p:tag name="KSO_WM_UNIT_FILL_TYPE" val="1"/>
  <p:tag name="KSO_WM_UNIT_LINE_FORE_SCHEMECOLOR_INDEX" val="14"/>
  <p:tag name="KSO_WM_UNIT_LINE_FILL_TYPE" val="2"/>
  <p:tag name="KSO_WM_UNIT_TEXT_FILL_FORE_SCHEMECOLOR_INDEX" val="13"/>
  <p:tag name="KSO_WM_UNIT_TEXT_FILL_TYPE" val="1"/>
</p:tagLst>
</file>

<file path=ppt/tags/tag683.xml><?xml version="1.0" encoding="utf-8"?>
<p:tagLst xmlns:p="http://schemas.openxmlformats.org/presentationml/2006/main">
  <p:tag name="KSO_WM_TAG_VERSION" val="1.0"/>
  <p:tag name="KSO_WM_BEAUTIFY_FLAG" val="#wm#"/>
  <p:tag name="KSO_WM_TEMPLATE_CATEGORY" val="diagram"/>
  <p:tag name="KSO_WM_TEMPLATE_INDEX" val="20169945"/>
  <p:tag name="KSO_WM_UNIT_TYPE" val="q_h_i"/>
  <p:tag name="KSO_WM_UNIT_INDEX" val="1_1_2"/>
  <p:tag name="KSO_WM_UNIT_ID" val="diagram20169945_3*q_h_i*1_1_2"/>
  <p:tag name="KSO_WM_UNIT_LAYERLEVEL" val="1_1_1"/>
  <p:tag name="KSO_WM_DIAGRAM_GROUP_CODE" val="q1-1"/>
  <p:tag name="KSO_WM_UNIT_FILL_FORE_SCHEMECOLOR_INDEX" val="13"/>
  <p:tag name="KSO_WM_UNIT_FILL_TYPE" val="1"/>
  <p:tag name="KSO_WM_UNIT_LINE_FORE_SCHEMECOLOR_INDEX" val="14"/>
  <p:tag name="KSO_WM_UNIT_LINE_FILL_TYPE" val="2"/>
  <p:tag name="KSO_WM_UNIT_TEXT_FILL_FORE_SCHEMECOLOR_INDEX" val="13"/>
  <p:tag name="KSO_WM_UNIT_TEXT_FILL_TYPE" val="1"/>
</p:tagLst>
</file>

<file path=ppt/tags/tag684.xml><?xml version="1.0" encoding="utf-8"?>
<p:tagLst xmlns:p="http://schemas.openxmlformats.org/presentationml/2006/main">
  <p:tag name="KSO_WM_TAG_VERSION" val="1.0"/>
  <p:tag name="KSO_WM_BEAUTIFY_FLAG" val="#wm#"/>
  <p:tag name="KSO_WM_TEMPLATE_CATEGORY" val="diagram"/>
  <p:tag name="KSO_WM_TEMPLATE_INDEX" val="20169945"/>
  <p:tag name="KSO_WM_UNIT_TYPE" val="q_h_i"/>
  <p:tag name="KSO_WM_UNIT_INDEX" val="1_2_3"/>
  <p:tag name="KSO_WM_UNIT_ID" val="diagram20169945_3*q_h_i*1_2_3"/>
  <p:tag name="KSO_WM_UNIT_LAYERLEVEL" val="1_1_1"/>
  <p:tag name="KSO_WM_DIAGRAM_GROUP_CODE" val="q1-1"/>
  <p:tag name="KSO_WM_UNIT_FILL_FORE_SCHEMECOLOR_INDEX" val="13"/>
  <p:tag name="KSO_WM_UNIT_FILL_TYPE" val="1"/>
  <p:tag name="KSO_WM_UNIT_LINE_FORE_SCHEMECOLOR_INDEX" val="14"/>
  <p:tag name="KSO_WM_UNIT_LINE_FILL_TYPE" val="2"/>
  <p:tag name="KSO_WM_UNIT_TEXT_FILL_FORE_SCHEMECOLOR_INDEX" val="13"/>
  <p:tag name="KSO_WM_UNIT_TEXT_FILL_TYPE" val="1"/>
</p:tagLst>
</file>

<file path=ppt/tags/tag685.xml><?xml version="1.0" encoding="utf-8"?>
<p:tagLst xmlns:p="http://schemas.openxmlformats.org/presentationml/2006/main">
  <p:tag name="KSO_WM_TAG_VERSION" val="1.0"/>
  <p:tag name="KSO_WM_BEAUTIFY_FLAG" val="#wm#"/>
  <p:tag name="KSO_WM_TEMPLATE_CATEGORY" val="diagram"/>
  <p:tag name="KSO_WM_TEMPLATE_INDEX" val="20169945"/>
  <p:tag name="KSO_WM_UNIT_TYPE" val="q_h_i"/>
  <p:tag name="KSO_WM_UNIT_INDEX" val="1_3_3"/>
  <p:tag name="KSO_WM_UNIT_ID" val="diagram20169945_3*q_h_i*1_3_3"/>
  <p:tag name="KSO_WM_UNIT_LAYERLEVEL" val="1_1_1"/>
  <p:tag name="KSO_WM_DIAGRAM_GROUP_CODE" val="q1-1"/>
  <p:tag name="KSO_WM_UNIT_FILL_FORE_SCHEMECOLOR_INDEX" val="13"/>
  <p:tag name="KSO_WM_UNIT_FILL_TYPE" val="1"/>
  <p:tag name="KSO_WM_UNIT_LINE_FORE_SCHEMECOLOR_INDEX" val="14"/>
  <p:tag name="KSO_WM_UNIT_LINE_FILL_TYPE" val="2"/>
  <p:tag name="KSO_WM_UNIT_TEXT_FILL_FORE_SCHEMECOLOR_INDEX" val="13"/>
  <p:tag name="KSO_WM_UNIT_TEXT_FILL_TYPE" val="1"/>
</p:tagLst>
</file>

<file path=ppt/tags/tag686.xml><?xml version="1.0" encoding="utf-8"?>
<p:tagLst xmlns:p="http://schemas.openxmlformats.org/presentationml/2006/main">
  <p:tag name="KSO_WM_TAG_VERSION" val="1.0"/>
  <p:tag name="KSO_WM_BEAUTIFY_FLAG" val="#wm#"/>
  <p:tag name="KSO_WM_TEMPLATE_CATEGORY" val="diagram"/>
  <p:tag name="KSO_WM_TEMPLATE_INDEX" val="20169945"/>
  <p:tag name="KSO_WM_UNIT_TYPE" val="q_h_i"/>
  <p:tag name="KSO_WM_UNIT_INDEX" val="1_1_3"/>
  <p:tag name="KSO_WM_UNIT_ID" val="diagram20169945_3*q_h_i*1_1_3"/>
  <p:tag name="KSO_WM_UNIT_LAYERLEVEL" val="1_1_1"/>
  <p:tag name="KSO_WM_DIAGRAM_GROUP_CODE" val="q1-1"/>
  <p:tag name="KSO_WM_UNIT_LINE_FORE_SCHEMECOLOR_INDEX" val="13"/>
  <p:tag name="KSO_WM_UNIT_LINE_FILL_TYPE" val="2"/>
  <p:tag name="KSO_WM_UNIT_FILL_FORE_SCHEMECOLOR_INDEX_BRIGHTNESS" val="0"/>
  <p:tag name="KSO_WM_UNIT_FILL_FORE_SCHEMECOLOR_INDEX" val="7"/>
  <p:tag name="KSO_WM_UNIT_FILL_TYPE" val="1"/>
</p:tagLst>
</file>

<file path=ppt/tags/tag687.xml><?xml version="1.0" encoding="utf-8"?>
<p:tagLst xmlns:p="http://schemas.openxmlformats.org/presentationml/2006/main">
  <p:tag name="KSO_WM_TAG_VERSION" val="1.0"/>
  <p:tag name="KSO_WM_BEAUTIFY_FLAG" val="#wm#"/>
  <p:tag name="KSO_WM_TEMPLATE_CATEGORY" val="diagram"/>
  <p:tag name="KSO_WM_TEMPLATE_INDEX" val="20169945"/>
  <p:tag name="KSO_WM_UNIT_TYPE" val="q_h_i"/>
  <p:tag name="KSO_WM_UNIT_INDEX" val="1_3_4"/>
  <p:tag name="KSO_WM_UNIT_ID" val="diagram20169945_3*q_h_i*1_3_4"/>
  <p:tag name="KSO_WM_UNIT_LAYERLEVEL" val="1_1_1"/>
  <p:tag name="KSO_WM_DIAGRAM_GROUP_CODE" val="q1-1"/>
  <p:tag name="KSO_WM_UNIT_LINE_FORE_SCHEMECOLOR_INDEX" val="13"/>
  <p:tag name="KSO_WM_UNIT_LINE_FILL_TYPE" val="2"/>
  <p:tag name="KSO_WM_UNIT_FILL_FORE_SCHEMECOLOR_INDEX_BRIGHTNESS" val="0"/>
  <p:tag name="KSO_WM_UNIT_FILL_FORE_SCHEMECOLOR_INDEX" val="7"/>
  <p:tag name="KSO_WM_UNIT_FILL_TYPE" val="1"/>
</p:tagLst>
</file>

<file path=ppt/tags/tag688.xml><?xml version="1.0" encoding="utf-8"?>
<p:tagLst xmlns:p="http://schemas.openxmlformats.org/presentationml/2006/main">
  <p:tag name="KSO_WM_TAG_VERSION" val="1.0"/>
  <p:tag name="KSO_WM_BEAUTIFY_FLAG" val="#wm#"/>
  <p:tag name="KSO_WM_TEMPLATE_CATEGORY" val="diagram"/>
  <p:tag name="KSO_WM_TEMPLATE_INDEX" val="20169945"/>
  <p:tag name="KSO_WM_UNIT_TYPE" val="q_h_i"/>
  <p:tag name="KSO_WM_UNIT_INDEX" val="1_2_4"/>
  <p:tag name="KSO_WM_UNIT_ID" val="diagram20169945_3*q_h_i*1_2_4"/>
  <p:tag name="KSO_WM_UNIT_LAYERLEVEL" val="1_1_1"/>
  <p:tag name="KSO_WM_DIAGRAM_GROUP_CODE" val="q1-1"/>
  <p:tag name="KSO_WM_UNIT_LINE_FORE_SCHEMECOLOR_INDEX" val="13"/>
  <p:tag name="KSO_WM_UNIT_LINE_FILL_TYPE" val="2"/>
  <p:tag name="KSO_WM_UNIT_FILL_FORE_SCHEMECOLOR_INDEX_BRIGHTNESS" val="0"/>
  <p:tag name="KSO_WM_UNIT_FILL_FORE_SCHEMECOLOR_INDEX" val="7"/>
  <p:tag name="KSO_WM_UNIT_FILL_TYPE" val="1"/>
</p:tagLst>
</file>

<file path=ppt/tags/tag689.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69.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90.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691.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692.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693.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694.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6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200183_2*m_i*1_1"/>
  <p:tag name="KSO_WM_TEMPLATE_CATEGORY" val="diagram"/>
  <p:tag name="KSO_WM_TEMPLATE_INDEX" val="20200183"/>
  <p:tag name="KSO_WM_UNIT_LAYERLEVEL" val="1_1"/>
  <p:tag name="KSO_WM_TAG_VERSION" val="1.0"/>
  <p:tag name="KSO_WM_BEAUTIFY_FLAG" val="#wm#"/>
  <p:tag name="KSO_WM_UNIT_FILL_FORE_SCHEMECOLOR_INDEX" val="14"/>
  <p:tag name="KSO_WM_UNIT_FILL_TYPE" val="1"/>
  <p:tag name="KSO_WM_UNIT_TEXT_FILL_FORE_SCHEMECOLOR_INDEX" val="2"/>
  <p:tag name="KSO_WM_UNIT_TEXT_FILL_TYPE" val="1"/>
</p:tagLst>
</file>

<file path=ppt/tags/tag6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00183_2*m_h_i*1_1_1"/>
  <p:tag name="KSO_WM_TEMPLATE_CATEGORY" val="diagram"/>
  <p:tag name="KSO_WM_TEMPLATE_INDEX" val="20200183"/>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6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00183_2*m_h_i*1_2_1"/>
  <p:tag name="KSO_WM_TEMPLATE_CATEGORY" val="diagram"/>
  <p:tag name="KSO_WM_TEMPLATE_INDEX" val="20200183"/>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6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00183_2*m_h_i*1_3_1"/>
  <p:tag name="KSO_WM_TEMPLATE_CATEGORY" val="diagram"/>
  <p:tag name="KSO_WM_TEMPLATE_INDEX" val="20200183"/>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6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200183_2*m_h_i*1_1_2"/>
  <p:tag name="KSO_WM_TEMPLATE_CATEGORY" val="diagram"/>
  <p:tag name="KSO_WM_TEMPLATE_INDEX" val="20200183"/>
  <p:tag name="KSO_WM_UNIT_LAYERLEVEL" val="1_1_1"/>
  <p:tag name="KSO_WM_TAG_VERSION" val="1.0"/>
  <p:tag name="KSO_WM_BEAUTIFY_FLAG" val="#wm#"/>
  <p:tag name="KSO_WM_UNIT_TEXT_FILL_FORE_SCHEMECOLOR_INDEX" val="14"/>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7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200183_2*m_h_i*1_2_2"/>
  <p:tag name="KSO_WM_TEMPLATE_CATEGORY" val="diagram"/>
  <p:tag name="KSO_WM_TEMPLATE_INDEX" val="20200183"/>
  <p:tag name="KSO_WM_UNIT_LAYERLEVEL" val="1_1_1"/>
  <p:tag name="KSO_WM_TAG_VERSION" val="1.0"/>
  <p:tag name="KSO_WM_BEAUTIFY_FLAG" val="#wm#"/>
  <p:tag name="KSO_WM_UNIT_TEXT_FILL_FORE_SCHEMECOLOR_INDEX" val="14"/>
  <p:tag name="KSO_WM_UNIT_TEXT_FILL_TYPE" val="1"/>
</p:tagLst>
</file>

<file path=ppt/tags/tag7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200183_2*m_h_i*1_3_2"/>
  <p:tag name="KSO_WM_TEMPLATE_CATEGORY" val="diagram"/>
  <p:tag name="KSO_WM_TEMPLATE_INDEX" val="20200183"/>
  <p:tag name="KSO_WM_UNIT_LAYERLEVEL" val="1_1_1"/>
  <p:tag name="KSO_WM_TAG_VERSION" val="1.0"/>
  <p:tag name="KSO_WM_BEAUTIFY_FLAG" val="#wm#"/>
  <p:tag name="KSO_WM_UNIT_TEXT_FILL_FORE_SCHEMECOLOR_INDEX" val="14"/>
  <p:tag name="KSO_WM_UNIT_TEXT_FILL_TYPE" val="1"/>
</p:tagLst>
</file>

<file path=ppt/tags/tag702.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200183_2*m_h_a*1_1_1"/>
  <p:tag name="KSO_WM_TEMPLATE_CATEGORY" val="diagram"/>
  <p:tag name="KSO_WM_TEMPLATE_INDEX" val="20200183"/>
  <p:tag name="KSO_WM_UNIT_LAYERLEVEL" val="1_1_1"/>
  <p:tag name="KSO_WM_TAG_VERSION" val="1.0"/>
  <p:tag name="KSO_WM_BEAUTIFY_FLAG" val="#wm#"/>
  <p:tag name="KSO_WM_UNIT_PRESET_TEXT" val="添加标题"/>
  <p:tag name="KSO_WM_UNIT_VALUE" val="7"/>
  <p:tag name="KSO_WM_UNIT_TEXT_FILL_FORE_SCHEMECOLOR_INDEX" val="14"/>
  <p:tag name="KSO_WM_UNIT_TEXT_FILL_TYPE" val="1"/>
</p:tagLst>
</file>

<file path=ppt/tags/tag7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200183_2*m_h_i*1_1_4"/>
  <p:tag name="KSO_WM_TEMPLATE_CATEGORY" val="diagram"/>
  <p:tag name="KSO_WM_TEMPLATE_INDEX" val="20200183"/>
  <p:tag name="KSO_WM_UNIT_LAYERLEVEL" val="1_1_1"/>
  <p:tag name="KSO_WM_TAG_VERSION" val="1.0"/>
  <p:tag name="KSO_WM_BEAUTIFY_FLAG" val="#wm#"/>
  <p:tag name="KSO_WM_UNIT_LINE_FORE_SCHEMECOLOR_INDEX" val="14"/>
  <p:tag name="KSO_WM_UNIT_LINE_FILL_TYPE" val="2"/>
</p:tagLst>
</file>

<file path=ppt/tags/tag7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5"/>
  <p:tag name="KSO_WM_UNIT_ID" val="diagram20200183_2*m_h_i*1_1_5"/>
  <p:tag name="KSO_WM_TEMPLATE_CATEGORY" val="diagram"/>
  <p:tag name="KSO_WM_TEMPLATE_INDEX" val="20200183"/>
  <p:tag name="KSO_WM_UNIT_LAYERLEVEL" val="1_1_1"/>
  <p:tag name="KSO_WM_TAG_VERSION" val="1.0"/>
  <p:tag name="KSO_WM_BEAUTIFY_FLAG" val="#wm#"/>
  <p:tag name="KSO_WM_UNIT_FILL_FORE_SCHEMECOLOR_INDEX" val="13"/>
  <p:tag name="KSO_WM_UNIT_FILL_TYPE" val="1"/>
  <p:tag name="KSO_WM_UNIT_TEXT_FILL_FORE_SCHEMECOLOR_INDEX" val="2"/>
  <p:tag name="KSO_WM_UNIT_TEXT_FILL_TYPE" val="1"/>
</p:tagLst>
</file>

<file path=ppt/tags/tag7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6"/>
  <p:tag name="KSO_WM_UNIT_ID" val="diagram20200183_2*m_h_i*1_1_6"/>
  <p:tag name="KSO_WM_TEMPLATE_CATEGORY" val="diagram"/>
  <p:tag name="KSO_WM_TEMPLATE_INDEX" val="20200183"/>
  <p:tag name="KSO_WM_UNIT_LAYERLEVEL" val="1_1_1"/>
  <p:tag name="KSO_WM_TAG_VERSION" val="1.0"/>
  <p:tag name="KSO_WM_BEAUTIFY_FLAG" val="#wm#"/>
  <p:tag name="KSO_WM_UNIT_FILL_FORE_SCHEMECOLOR_INDEX" val="13"/>
  <p:tag name="KSO_WM_UNIT_FILL_TYPE" val="1"/>
  <p:tag name="KSO_WM_UNIT_TEXT_FILL_FORE_SCHEMECOLOR_INDEX" val="2"/>
  <p:tag name="KSO_WM_UNIT_TEXT_FILL_TYPE" val="1"/>
</p:tagLst>
</file>

<file path=ppt/tags/tag706.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200183_2*m_h_a*1_2_1"/>
  <p:tag name="KSO_WM_TEMPLATE_CATEGORY" val="diagram"/>
  <p:tag name="KSO_WM_TEMPLATE_INDEX" val="20200183"/>
  <p:tag name="KSO_WM_UNIT_LAYERLEVEL" val="1_1_1"/>
  <p:tag name="KSO_WM_TAG_VERSION" val="1.0"/>
  <p:tag name="KSO_WM_BEAUTIFY_FLAG" val="#wm#"/>
  <p:tag name="KSO_WM_UNIT_PRESET_TEXT" val="添加标题"/>
  <p:tag name="KSO_WM_UNIT_VALUE" val="7"/>
  <p:tag name="KSO_WM_UNIT_TEXT_FILL_FORE_SCHEMECOLOR_INDEX" val="14"/>
  <p:tag name="KSO_WM_UNIT_TEXT_FILL_TYPE" val="1"/>
</p:tagLst>
</file>

<file path=ppt/tags/tag7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200183_2*m_h_i*1_2_4"/>
  <p:tag name="KSO_WM_TEMPLATE_CATEGORY" val="diagram"/>
  <p:tag name="KSO_WM_TEMPLATE_INDEX" val="20200183"/>
  <p:tag name="KSO_WM_UNIT_LAYERLEVEL" val="1_1_1"/>
  <p:tag name="KSO_WM_TAG_VERSION" val="1.0"/>
  <p:tag name="KSO_WM_BEAUTIFY_FLAG" val="#wm#"/>
  <p:tag name="KSO_WM_UNIT_LINE_FORE_SCHEMECOLOR_INDEX" val="14"/>
  <p:tag name="KSO_WM_UNIT_LINE_FILL_TYPE" val="2"/>
</p:tagLst>
</file>

<file path=ppt/tags/tag7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5"/>
  <p:tag name="KSO_WM_UNIT_ID" val="diagram20200183_2*m_h_i*1_2_5"/>
  <p:tag name="KSO_WM_TEMPLATE_CATEGORY" val="diagram"/>
  <p:tag name="KSO_WM_TEMPLATE_INDEX" val="20200183"/>
  <p:tag name="KSO_WM_UNIT_LAYERLEVEL" val="1_1_1"/>
  <p:tag name="KSO_WM_TAG_VERSION" val="1.0"/>
  <p:tag name="KSO_WM_BEAUTIFY_FLAG" val="#wm#"/>
  <p:tag name="KSO_WM_UNIT_FILL_FORE_SCHEMECOLOR_INDEX" val="13"/>
  <p:tag name="KSO_WM_UNIT_FILL_TYPE" val="1"/>
  <p:tag name="KSO_WM_UNIT_TEXT_FILL_FORE_SCHEMECOLOR_INDEX" val="2"/>
  <p:tag name="KSO_WM_UNIT_TEXT_FILL_TYPE" val="1"/>
</p:tagLst>
</file>

<file path=ppt/tags/tag7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6"/>
  <p:tag name="KSO_WM_UNIT_ID" val="diagram20200183_2*m_h_i*1_2_6"/>
  <p:tag name="KSO_WM_TEMPLATE_CATEGORY" val="diagram"/>
  <p:tag name="KSO_WM_TEMPLATE_INDEX" val="20200183"/>
  <p:tag name="KSO_WM_UNIT_LAYERLEVEL" val="1_1_1"/>
  <p:tag name="KSO_WM_TAG_VERSION" val="1.0"/>
  <p:tag name="KSO_WM_BEAUTIFY_FLAG" val="#wm#"/>
  <p:tag name="KSO_WM_UNIT_FILL_FORE_SCHEMECOLOR_INDEX" val="13"/>
  <p:tag name="KSO_WM_UNIT_FILL_TYPE" val="1"/>
  <p:tag name="KSO_WM_UNIT_TEXT_FILL_FORE_SCHEMECOLOR_INDEX" val="2"/>
  <p:tag name="KSO_WM_UNIT_TEXT_FILL_TYPE" val="1"/>
</p:tagLst>
</file>

<file path=ppt/tags/tag71.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710.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20200183_2*m_h_a*1_3_1"/>
  <p:tag name="KSO_WM_TEMPLATE_CATEGORY" val="diagram"/>
  <p:tag name="KSO_WM_TEMPLATE_INDEX" val="20200183"/>
  <p:tag name="KSO_WM_UNIT_LAYERLEVEL" val="1_1_1"/>
  <p:tag name="KSO_WM_TAG_VERSION" val="1.0"/>
  <p:tag name="KSO_WM_BEAUTIFY_FLAG" val="#wm#"/>
  <p:tag name="KSO_WM_UNIT_PRESET_TEXT" val="添加标题"/>
  <p:tag name="KSO_WM_UNIT_VALUE" val="9"/>
  <p:tag name="KSO_WM_UNIT_TEXT_FILL_FORE_SCHEMECOLOR_INDEX" val="14"/>
  <p:tag name="KSO_WM_UNIT_TEXT_FILL_TYPE" val="1"/>
</p:tagLst>
</file>

<file path=ppt/tags/tag7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20200183_2*m_h_i*1_3_4"/>
  <p:tag name="KSO_WM_TEMPLATE_CATEGORY" val="diagram"/>
  <p:tag name="KSO_WM_TEMPLATE_INDEX" val="20200183"/>
  <p:tag name="KSO_WM_UNIT_LAYERLEVEL" val="1_1_1"/>
  <p:tag name="KSO_WM_TAG_VERSION" val="1.0"/>
  <p:tag name="KSO_WM_BEAUTIFY_FLAG" val="#wm#"/>
  <p:tag name="KSO_WM_UNIT_LINE_FORE_SCHEMECOLOR_INDEX" val="14"/>
  <p:tag name="KSO_WM_UNIT_LINE_FILL_TYPE" val="2"/>
</p:tagLst>
</file>

<file path=ppt/tags/tag7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5"/>
  <p:tag name="KSO_WM_UNIT_ID" val="diagram20200183_2*m_h_i*1_3_5"/>
  <p:tag name="KSO_WM_TEMPLATE_CATEGORY" val="diagram"/>
  <p:tag name="KSO_WM_TEMPLATE_INDEX" val="20200183"/>
  <p:tag name="KSO_WM_UNIT_LAYERLEVEL" val="1_1_1"/>
  <p:tag name="KSO_WM_TAG_VERSION" val="1.0"/>
  <p:tag name="KSO_WM_BEAUTIFY_FLAG" val="#wm#"/>
  <p:tag name="KSO_WM_UNIT_FILL_FORE_SCHEMECOLOR_INDEX" val="13"/>
  <p:tag name="KSO_WM_UNIT_FILL_TYPE" val="1"/>
  <p:tag name="KSO_WM_UNIT_TEXT_FILL_FORE_SCHEMECOLOR_INDEX" val="2"/>
  <p:tag name="KSO_WM_UNIT_TEXT_FILL_TYPE" val="1"/>
</p:tagLst>
</file>

<file path=ppt/tags/tag7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6"/>
  <p:tag name="KSO_WM_UNIT_ID" val="diagram20200183_2*m_h_i*1_3_6"/>
  <p:tag name="KSO_WM_TEMPLATE_CATEGORY" val="diagram"/>
  <p:tag name="KSO_WM_TEMPLATE_INDEX" val="20200183"/>
  <p:tag name="KSO_WM_UNIT_LAYERLEVEL" val="1_1_1"/>
  <p:tag name="KSO_WM_TAG_VERSION" val="1.0"/>
  <p:tag name="KSO_WM_BEAUTIFY_FLAG" val="#wm#"/>
  <p:tag name="KSO_WM_UNIT_FILL_FORE_SCHEMECOLOR_INDEX" val="13"/>
  <p:tag name="KSO_WM_UNIT_FILL_TYPE" val="1"/>
  <p:tag name="KSO_WM_UNIT_TEXT_FILL_FORE_SCHEMECOLOR_INDEX" val="2"/>
  <p:tag name="KSO_WM_UNIT_TEXT_FILL_TYPE" val="1"/>
</p:tagLst>
</file>

<file path=ppt/tags/tag714.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715.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716.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717.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718.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719.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72.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720.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721.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722.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723.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724.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7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1.xml><?xml version="1.0" encoding="utf-8"?>
<p:tagLst xmlns:p="http://schemas.openxmlformats.org/presentationml/2006/main">
  <p:tag name="KSO_WM_UNIT_FILL_FORE_SCHEMECOLOR_INDEX_1_BRIGHTNESS" val="0"/>
  <p:tag name="KSO_WM_UNIT_FILL_FORE_SCHEMECOLOR_INDEX_1" val="9"/>
  <p:tag name="KSO_WM_UNIT_FILL_FORE_SCHEMECOLOR_INDEX_1_POS" val="0"/>
  <p:tag name="KSO_WM_UNIT_FILL_FORE_SCHEMECOLOR_INDEX_1_TRANS" val="0"/>
  <p:tag name="KSO_WM_UNIT_FILL_FORE_SCHEMECOLOR_INDEX_2_BRIGHTNESS" val="0"/>
  <p:tag name="KSO_WM_UNIT_FILL_FORE_SCHEMECOLOR_INDEX_2" val="9"/>
  <p:tag name="KSO_WM_UNIT_FILL_FORE_SCHEMECOLOR_INDEX_2_POS" val="0.63462"/>
  <p:tag name="KSO_WM_UNIT_FILL_FORE_SCHEMECOLOR_INDEX_2_TRANS" val="0"/>
  <p:tag name="KSO_WM_UNIT_FILL_FORE_SCHEMECOLOR_INDEX_3_BRIGHTNESS" val="0.8"/>
  <p:tag name="KSO_WM_UNIT_FILL_FORE_SCHEMECOLOR_INDEX_3" val="9"/>
  <p:tag name="KSO_WM_UNIT_FILL_FORE_SCHEMECOLOR_INDEX_3_POS" val="0.63562"/>
  <p:tag name="KSO_WM_UNIT_FILL_FORE_SCHEMECOLOR_INDEX_3_TRANS" val="0"/>
  <p:tag name="KSO_WM_UNIT_FILL_FORE_SCHEMECOLOR_INDEX_4_BRIGHTNESS" val="0.8"/>
  <p:tag name="KSO_WM_UNIT_FILL_FORE_SCHEMECOLOR_INDEX_4" val="9"/>
  <p:tag name="KSO_WM_UNIT_FILL_FORE_SCHEMECOLOR_INDEX_4_POS" val="1"/>
  <p:tag name="KSO_WM_UNIT_FILL_FORE_SCHEMECOLOR_INDEX_4_TRANS" val="0"/>
  <p:tag name="KSO_WM_UNIT_FILL_GRADIENT_TYPE" val="0"/>
  <p:tag name="KSO_WM_UNIT_FILL_GRADIENT_ANGLE" val="270"/>
  <p:tag name="KSO_WM_UNIT_FILL_GRADIENT_DIRECTION" val="6"/>
  <p:tag name="KSO_WM_UNIT_FILL_TYPE" val="3"/>
  <p:tag name="KSO_WM_UNIT_TEXT_FILL_FORE_SCHEMECOLOR_INDEX_BRIGHTNESS" val="0"/>
  <p:tag name="KSO_WM_UNIT_TEXT_FILL_FORE_SCHEMECOLOR_INDEX" val="13"/>
  <p:tag name="KSO_WM_UNIT_TEXT_FILL_TYPE" val="1"/>
</p:tagLst>
</file>

<file path=ppt/tags/tag73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73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7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6.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7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8.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7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xml><?xml version="1.0" encoding="utf-8"?>
<p:tagLst xmlns:p="http://schemas.openxmlformats.org/presentationml/2006/main">
  <p:tag name="KSO_WM_SPECIAL_SOURCE" val="bdnull"/>
</p:tagLst>
</file>

<file path=ppt/tags/tag7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2.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7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7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3.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7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7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8.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7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0.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8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06.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807.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808.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809.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81.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810.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2_1"/>
  <p:tag name="KSO_WM_UNIT_ID" val="diagram20198929_6*l_h_i*1_2_1"/>
  <p:tag name="KSO_WM_TEMPLATE_CATEGORY" val="diagram"/>
  <p:tag name="KSO_WM_TEMPLATE_INDEX" val="20198929"/>
  <p:tag name="KSO_WM_UNIT_LAYERLEVEL" val="1_1_1"/>
  <p:tag name="KSO_WM_TAG_VERSION" val="1.0"/>
  <p:tag name="KSO_WM_BEAUTIFY_FLAG" val="#wm#"/>
  <p:tag name="KSO_WM_UNIT_FILL_FORE_SCHEMECOLOR_INDEX" val="9"/>
  <p:tag name="KSO_WM_UNIT_FILL_TYPE" val="1"/>
  <p:tag name="KSO_WM_UNIT_USESOURCEFORMAT_APPLY" val="0"/>
</p:tagLst>
</file>

<file path=ppt/tags/tag811.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3_1"/>
  <p:tag name="KSO_WM_UNIT_ID" val="diagram20198929_6*l_h_i*1_3_1"/>
  <p:tag name="KSO_WM_TEMPLATE_CATEGORY" val="diagram"/>
  <p:tag name="KSO_WM_TEMPLATE_INDEX" val="20198929"/>
  <p:tag name="KSO_WM_UNIT_LAYERLEVEL" val="1_1_1"/>
  <p:tag name="KSO_WM_TAG_VERSION" val="1.0"/>
  <p:tag name="KSO_WM_BEAUTIFY_FLAG" val="#wm#"/>
  <p:tag name="KSO_WM_UNIT_FILL_FORE_SCHEMECOLOR_INDEX" val="9"/>
  <p:tag name="KSO_WM_UNIT_FILL_TYPE" val="1"/>
  <p:tag name="KSO_WM_UNIT_USESOURCEFORMAT_APPLY" val="0"/>
</p:tagLst>
</file>

<file path=ppt/tags/tag812.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1_1"/>
  <p:tag name="KSO_WM_UNIT_ID" val="diagram20198929_6*l_h_i*1_1_1"/>
  <p:tag name="KSO_WM_TEMPLATE_CATEGORY" val="diagram"/>
  <p:tag name="KSO_WM_TEMPLATE_INDEX" val="20198929"/>
  <p:tag name="KSO_WM_UNIT_LAYERLEVEL" val="1_1_1"/>
  <p:tag name="KSO_WM_TAG_VERSION" val="1.0"/>
  <p:tag name="KSO_WM_BEAUTIFY_FLAG" val="#wm#"/>
  <p:tag name="KSO_WM_UNIT_FILL_FORE_SCHEMECOLOR_INDEX" val="9"/>
  <p:tag name="KSO_WM_UNIT_FILL_TYPE" val="1"/>
  <p:tag name="KSO_WM_UNIT_USESOURCEFORMAT_APPLY" val="0"/>
</p:tagLst>
</file>

<file path=ppt/tags/tag813.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198929_6*l_i*1_1"/>
  <p:tag name="KSO_WM_TEMPLATE_CATEGORY" val="diagram"/>
  <p:tag name="KSO_WM_TEMPLATE_INDEX" val="20198929"/>
  <p:tag name="KSO_WM_UNIT_LAYERLEVEL" val="1_1"/>
  <p:tag name="KSO_WM_TAG_VERSION" val="1.0"/>
  <p:tag name="KSO_WM_BEAUTIFY_FLAG" val="#wm#"/>
  <p:tag name="KSO_WM_UNIT_FILL_FORE_SCHEMECOLOR_INDEX" val="14"/>
  <p:tag name="KSO_WM_UNIT_FILL_TYPE" val="1"/>
  <p:tag name="KSO_WM_UNIT_USESOURCEFORMAT_APPLY" val="0"/>
</p:tagLst>
</file>

<file path=ppt/tags/tag814.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198929_6*l_i*1_2"/>
  <p:tag name="KSO_WM_TEMPLATE_CATEGORY" val="diagram"/>
  <p:tag name="KSO_WM_TEMPLATE_INDEX" val="20198929"/>
  <p:tag name="KSO_WM_UNIT_LAYERLEVEL" val="1_1"/>
  <p:tag name="KSO_WM_TAG_VERSION" val="1.0"/>
  <p:tag name="KSO_WM_BEAUTIFY_FLAG" val="#wm#"/>
  <p:tag name="KSO_WM_UNIT_FILL_FORE_SCHEMECOLOR_INDEX" val="14"/>
  <p:tag name="KSO_WM_UNIT_FILL_TYPE" val="1"/>
  <p:tag name="KSO_WM_UNIT_USESOURCEFORMAT_APPLY" val="0"/>
</p:tagLst>
</file>

<file path=ppt/tags/tag815.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5_1"/>
  <p:tag name="KSO_WM_UNIT_ID" val="diagram20198929_6*l_h_i*1_5_1"/>
  <p:tag name="KSO_WM_TEMPLATE_CATEGORY" val="diagram"/>
  <p:tag name="KSO_WM_TEMPLATE_INDEX" val="20198929"/>
  <p:tag name="KSO_WM_UNIT_LAYERLEVEL" val="1_1_1"/>
  <p:tag name="KSO_WM_TAG_VERSION" val="1.0"/>
  <p:tag name="KSO_WM_BEAUTIFY_FLAG" val="#wm#"/>
  <p:tag name="KSO_WM_UNIT_FILL_FORE_SCHEMECOLOR_INDEX" val="6"/>
  <p:tag name="KSO_WM_UNIT_FILL_TYPE" val="1"/>
  <p:tag name="KSO_WM_UNIT_USESOURCEFORMAT_APPLY" val="0"/>
</p:tagLst>
</file>

<file path=ppt/tags/tag816.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6_1"/>
  <p:tag name="KSO_WM_UNIT_ID" val="diagram20198929_6*l_h_i*1_6_1"/>
  <p:tag name="KSO_WM_TEMPLATE_CATEGORY" val="diagram"/>
  <p:tag name="KSO_WM_TEMPLATE_INDEX" val="20198929"/>
  <p:tag name="KSO_WM_UNIT_LAYERLEVEL" val="1_1_1"/>
  <p:tag name="KSO_WM_TAG_VERSION" val="1.0"/>
  <p:tag name="KSO_WM_BEAUTIFY_FLAG" val="#wm#"/>
  <p:tag name="KSO_WM_UNIT_FILL_FORE_SCHEMECOLOR_INDEX" val="6"/>
  <p:tag name="KSO_WM_UNIT_FILL_TYPE" val="1"/>
  <p:tag name="KSO_WM_UNIT_USESOURCEFORMAT_APPLY" val="0"/>
</p:tagLst>
</file>

<file path=ppt/tags/tag817.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4_1"/>
  <p:tag name="KSO_WM_UNIT_ID" val="diagram20198929_6*l_h_i*1_4_1"/>
  <p:tag name="KSO_WM_TEMPLATE_CATEGORY" val="diagram"/>
  <p:tag name="KSO_WM_TEMPLATE_INDEX" val="20198929"/>
  <p:tag name="KSO_WM_UNIT_LAYERLEVEL" val="1_1_1"/>
  <p:tag name="KSO_WM_TAG_VERSION" val="1.0"/>
  <p:tag name="KSO_WM_BEAUTIFY_FLAG" val="#wm#"/>
  <p:tag name="KSO_WM_UNIT_FILL_FORE_SCHEMECOLOR_INDEX" val="6"/>
  <p:tag name="KSO_WM_UNIT_FILL_TYPE" val="1"/>
  <p:tag name="KSO_WM_UNIT_USESOURCEFORMAT_APPLY" val="0"/>
</p:tagLst>
</file>

<file path=ppt/tags/tag818.xml><?xml version="1.0" encoding="utf-8"?>
<p:tagLst xmlns:p="http://schemas.openxmlformats.org/presentationml/2006/main">
  <p:tag name="KSO_WM_UNIT_DIAGRAM_MODELTYPE" val="stripeEnum"/>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8929_6*l_h_f*1_1_1"/>
  <p:tag name="KSO_WM_TEMPLATE_CATEGORY" val="diagram"/>
  <p:tag name="KSO_WM_TEMPLATE_INDEX" val="20198929"/>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 name="KSO_WM_UNIT_USESOURCEFORMAT_APPLY" val="0"/>
</p:tagLst>
</file>

<file path=ppt/tags/tag819.xml><?xml version="1.0" encoding="utf-8"?>
<p:tagLst xmlns:p="http://schemas.openxmlformats.org/presentationml/2006/main">
  <p:tag name="KSO_WM_UNIT_DIAGRAM_MODELTYPE" val="stripeEnum"/>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8929_6*l_h_f*1_2_1"/>
  <p:tag name="KSO_WM_TEMPLATE_CATEGORY" val="diagram"/>
  <p:tag name="KSO_WM_TEMPLATE_INDEX" val="20198929"/>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 name="KSO_WM_UNIT_USESOURCEFORMAT_APPLY" val="0"/>
</p:tagLst>
</file>

<file path=ppt/tags/tag82.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820.xml><?xml version="1.0" encoding="utf-8"?>
<p:tagLst xmlns:p="http://schemas.openxmlformats.org/presentationml/2006/main">
  <p:tag name="KSO_WM_UNIT_DIAGRAM_MODELTYPE" val="stripeEnum"/>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98929_6*l_h_f*1_3_1"/>
  <p:tag name="KSO_WM_TEMPLATE_CATEGORY" val="diagram"/>
  <p:tag name="KSO_WM_TEMPLATE_INDEX" val="20198929"/>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 name="KSO_WM_UNIT_USESOURCEFORMAT_APPLY" val="0"/>
</p:tagLst>
</file>

<file path=ppt/tags/tag821.xml><?xml version="1.0" encoding="utf-8"?>
<p:tagLst xmlns:p="http://schemas.openxmlformats.org/presentationml/2006/main">
  <p:tag name="KSO_WM_UNIT_DIAGRAM_MODELTYPE" val="stripeEnum"/>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198929_6*l_h_f*1_6_1"/>
  <p:tag name="KSO_WM_TEMPLATE_CATEGORY" val="diagram"/>
  <p:tag name="KSO_WM_TEMPLATE_INDEX" val="20198929"/>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 name="KSO_WM_UNIT_USESOURCEFORMAT_APPLY" val="0"/>
</p:tagLst>
</file>

<file path=ppt/tags/tag822.xml><?xml version="1.0" encoding="utf-8"?>
<p:tagLst xmlns:p="http://schemas.openxmlformats.org/presentationml/2006/main">
  <p:tag name="KSO_WM_UNIT_DIAGRAM_MODELTYPE" val="stripeEnum"/>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198929_6*l_h_f*1_5_1"/>
  <p:tag name="KSO_WM_TEMPLATE_CATEGORY" val="diagram"/>
  <p:tag name="KSO_WM_TEMPLATE_INDEX" val="20198929"/>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 name="KSO_WM_UNIT_USESOURCEFORMAT_APPLY" val="0"/>
</p:tagLst>
</file>

<file path=ppt/tags/tag823.xml><?xml version="1.0" encoding="utf-8"?>
<p:tagLst xmlns:p="http://schemas.openxmlformats.org/presentationml/2006/main">
  <p:tag name="KSO_WM_UNIT_DIAGRAM_MODELTYPE" val="stripeEnum"/>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98929_6*l_h_f*1_4_1"/>
  <p:tag name="KSO_WM_TEMPLATE_CATEGORY" val="diagram"/>
  <p:tag name="KSO_WM_TEMPLATE_INDEX" val="20198929"/>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 name="KSO_WM_UNIT_USESOURCEFORMAT_APPLY" val="0"/>
</p:tagLst>
</file>

<file path=ppt/tags/tag824.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7_1"/>
  <p:tag name="KSO_WM_UNIT_ID" val="diagram20198929_6*l_h_i*1_7_1"/>
  <p:tag name="KSO_WM_TEMPLATE_CATEGORY" val="diagram"/>
  <p:tag name="KSO_WM_TEMPLATE_INDEX" val="20198929"/>
  <p:tag name="KSO_WM_UNIT_LAYERLEVEL" val="1_1_1"/>
  <p:tag name="KSO_WM_TAG_VERSION" val="1.0"/>
  <p:tag name="KSO_WM_BEAUTIFY_FLAG" val="#wm#"/>
  <p:tag name="KSO_WM_UNIT_FILL_FORE_SCHEMECOLOR_INDEX" val="7"/>
  <p:tag name="KSO_WM_UNIT_FILL_TYPE" val="1"/>
  <p:tag name="KSO_WM_UNIT_USESOURCEFORMAT_APPLY" val="0"/>
</p:tagLst>
</file>

<file path=ppt/tags/tag825.xml><?xml version="1.0" encoding="utf-8"?>
<p:tagLst xmlns:p="http://schemas.openxmlformats.org/presentationml/2006/main">
  <p:tag name="KSO_WM_UNIT_DIAGRAM_MODELTYPE" val="stripeEnum"/>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f"/>
  <p:tag name="KSO_WM_UNIT_INDEX" val="1_7_1"/>
  <p:tag name="KSO_WM_UNIT_ID" val="diagram20198929_6*l_h_f*1_7_1"/>
  <p:tag name="KSO_WM_TEMPLATE_CATEGORY" val="diagram"/>
  <p:tag name="KSO_WM_TEMPLATE_INDEX" val="20198929"/>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 name="KSO_WM_UNIT_USESOURCEFORMAT_APPLY" val="0"/>
</p:tagLst>
</file>

<file path=ppt/tags/tag826.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827.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828.xml><?xml version="1.0" encoding="utf-8"?>
<p:tagLst xmlns:p="http://schemas.openxmlformats.org/presentationml/2006/main">
  <p:tag name="KSO_WM_SLIDE_ITEM_CNT" val="7"/>
</p:tagLst>
</file>

<file path=ppt/tags/tag829.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83.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830.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831.xml><?xml version="1.0" encoding="utf-8"?>
<p:tagLst xmlns:p="http://schemas.openxmlformats.org/presentationml/2006/main">
  <p:tag name="KSO_WM_TAG_VERSION" val="1.0"/>
  <p:tag name="KSO_WM_BEAUTIFY_FLAG" val="#wm#"/>
  <p:tag name="KSO_WM_UNIT_TYPE" val="i"/>
  <p:tag name="KSO_WM_UNIT_ID" val="diagram20181977_5*i*0"/>
  <p:tag name="KSO_WM_TEMPLATE_CATEGORY" val="diagram"/>
  <p:tag name="KSO_WM_TEMPLATE_INDEX" val="20181977"/>
  <p:tag name="KSO_WM_UNIT_INDEX" val="0"/>
</p:tagLst>
</file>

<file path=ppt/tags/tag832.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1"/>
  <p:tag name="KSO_WM_UNIT_ID" val="diagram20181977_5*l_i*1_1"/>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833.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2"/>
  <p:tag name="KSO_WM_UNIT_ID" val="diagram20181977_5*l_i*1_2"/>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834.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3"/>
  <p:tag name="KSO_WM_UNIT_ID" val="diagram20181977_5*l_i*1_3"/>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835.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4"/>
  <p:tag name="KSO_WM_UNIT_ID" val="diagram20181977_5*l_i*1_4"/>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836.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5"/>
  <p:tag name="KSO_WM_UNIT_ID" val="diagram20181977_5*l_i*1_5"/>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837.xml><?xml version="1.0" encoding="utf-8"?>
<p:tagLst xmlns:p="http://schemas.openxmlformats.org/presentationml/2006/main">
  <p:tag name="KSO_WM_TAG_VERSION" val="1.0"/>
  <p:tag name="KSO_WM_BEAUTIFY_FLAG" val="#wm#"/>
  <p:tag name="KSO_WM_UNIT_TYPE" val="i"/>
  <p:tag name="KSO_WM_UNIT_ID" val="diagram20181977_5*i*39"/>
  <p:tag name="KSO_WM_TEMPLATE_CATEGORY" val="diagram"/>
  <p:tag name="KSO_WM_TEMPLATE_INDEX" val="20181977"/>
  <p:tag name="KSO_WM_UNIT_INDEX" val="39"/>
</p:tagLst>
</file>

<file path=ppt/tags/tag838.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19"/>
  <p:tag name="KSO_WM_UNIT_ID" val="diagram20181977_5*l_i*1_19"/>
  <p:tag name="KSO_WM_UNIT_LAYERLEVEL" val="1_1"/>
  <p:tag name="KSO_WM_DIAGRAM_GROUP_CODE" val="l1-1"/>
  <p:tag name="KSO_WM_UNIT_TEXT_FILL_FORE_SCHEMECOLOR_INDEX" val="13"/>
  <p:tag name="KSO_WM_UNIT_TEXT_FILL_TYPE" val="1"/>
  <p:tag name="KSO_WM_UNIT_USESOURCEFORMAT_APPLY" val="0"/>
  <p:tag name="KSO_WM_UNIT_FILL_FORE_SCHEMECOLOR_INDEX_BRIGHTNESS" val="0"/>
  <p:tag name="KSO_WM_UNIT_FILL_FORE_SCHEMECOLOR_INDEX" val="7"/>
  <p:tag name="KSO_WM_UNIT_FILL_TYPE" val="1"/>
</p:tagLst>
</file>

<file path=ppt/tags/tag839.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20"/>
  <p:tag name="KSO_WM_UNIT_ID" val="diagram20181977_5*l_i*1_20"/>
  <p:tag name="KSO_WM_UNIT_LAYERLEVEL" val="1_1"/>
  <p:tag name="KSO_WM_DIAGRAM_GROUP_CODE" val="l1-1"/>
  <p:tag name="KSO_WM_UNIT_FILL_FORE_SCHEMECOLOR_INDEX" val="10"/>
  <p:tag name="KSO_WM_UNIT_FILL_TYPE" val="1"/>
  <p:tag name="KSO_WM_UNIT_TEXT_FILL_FORE_SCHEMECOLOR_INDEX" val="13"/>
  <p:tag name="KSO_WM_UNIT_TEXT_FILL_TYPE" val="1"/>
  <p:tag name="KSO_WM_UNIT_USESOURCEFORMAT_APPLY" val="0"/>
</p:tagLst>
</file>

<file path=ppt/tags/tag84.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840.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21"/>
  <p:tag name="KSO_WM_UNIT_ID" val="diagram20181977_5*l_i*1_21"/>
  <p:tag name="KSO_WM_UNIT_LAYERLEVEL" val="1_1"/>
  <p:tag name="KSO_WM_DIAGRAM_GROUP_CODE" val="l1-1"/>
  <p:tag name="KSO_WM_UNIT_TEXT_FILL_FORE_SCHEMECOLOR_INDEX" val="13"/>
  <p:tag name="KSO_WM_UNIT_TEXT_FILL_TYPE" val="1"/>
  <p:tag name="KSO_WM_UNIT_USESOURCEFORMAT_APPLY" val="0"/>
  <p:tag name="KSO_WM_UNIT_FILL_FORE_SCHEMECOLOR_INDEX_BRIGHTNESS" val="0"/>
  <p:tag name="KSO_WM_UNIT_FILL_FORE_SCHEMECOLOR_INDEX" val="7"/>
  <p:tag name="KSO_WM_UNIT_FILL_TYPE" val="1"/>
</p:tagLst>
</file>

<file path=ppt/tags/tag841.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22"/>
  <p:tag name="KSO_WM_UNIT_ID" val="diagram20181977_5*l_i*1_22"/>
  <p:tag name="KSO_WM_UNIT_LAYERLEVEL" val="1_1"/>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842.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23"/>
  <p:tag name="KSO_WM_UNIT_ID" val="diagram20181977_5*l_i*1_23"/>
  <p:tag name="KSO_WM_UNIT_LAYERLEVEL" val="1_1"/>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843.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24"/>
  <p:tag name="KSO_WM_UNIT_ID" val="diagram20181977_5*l_i*1_24"/>
  <p:tag name="KSO_WM_UNIT_LAYERLEVEL" val="1_1"/>
  <p:tag name="KSO_WM_DIAGRAM_GROUP_CODE" val="l1-1"/>
  <p:tag name="KSO_WM_UNIT_TEXT_FILL_FORE_SCHEMECOLOR_INDEX" val="13"/>
  <p:tag name="KSO_WM_UNIT_TEXT_FILL_TYPE" val="1"/>
  <p:tag name="KSO_WM_UNIT_USESOURCEFORMAT_APPLY" val="0"/>
  <p:tag name="KSO_WM_UNIT_FILL_FORE_SCHEMECOLOR_INDEX_BRIGHTNESS" val="0"/>
  <p:tag name="KSO_WM_UNIT_FILL_FORE_SCHEMECOLOR_INDEX" val="7"/>
  <p:tag name="KSO_WM_UNIT_FILL_TYPE" val="1"/>
</p:tagLst>
</file>

<file path=ppt/tags/tag844.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25"/>
  <p:tag name="KSO_WM_UNIT_ID" val="diagram20181977_5*l_i*1_25"/>
  <p:tag name="KSO_WM_UNIT_LAYERLEVEL" val="1_1"/>
  <p:tag name="KSO_WM_DIAGRAM_GROUP_CODE" val="l1-1"/>
  <p:tag name="KSO_WM_UNIT_TEXT_FILL_FORE_SCHEMECOLOR_INDEX" val="13"/>
  <p:tag name="KSO_WM_UNIT_TEXT_FILL_TYPE" val="1"/>
  <p:tag name="KSO_WM_UNIT_USESOURCEFORMAT_APPLY" val="0"/>
  <p:tag name="KSO_WM_UNIT_FILL_FORE_SCHEMECOLOR_INDEX_BRIGHTNESS" val="0"/>
  <p:tag name="KSO_WM_UNIT_FILL_FORE_SCHEMECOLOR_INDEX" val="7"/>
  <p:tag name="KSO_WM_UNIT_FILL_TYPE" val="1"/>
</p:tagLst>
</file>

<file path=ppt/tags/tag845.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26"/>
  <p:tag name="KSO_WM_UNIT_ID" val="diagram20181977_5*l_i*1_26"/>
  <p:tag name="KSO_WM_UNIT_LAYERLEVEL" val="1_1"/>
  <p:tag name="KSO_WM_DIAGRAM_GROUP_CODE" val="l1-1"/>
  <p:tag name="KSO_WM_UNIT_TEXT_FILL_FORE_SCHEMECOLOR_INDEX" val="13"/>
  <p:tag name="KSO_WM_UNIT_TEXT_FILL_TYPE" val="1"/>
  <p:tag name="KSO_WM_UNIT_USESOURCEFORMAT_APPLY" val="0"/>
</p:tagLst>
</file>

<file path=ppt/tags/tag846.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27"/>
  <p:tag name="KSO_WM_UNIT_ID" val="diagram20181977_5*l_i*1_27"/>
  <p:tag name="KSO_WM_UNIT_LAYERLEVEL" val="1_1"/>
  <p:tag name="KSO_WM_DIAGRAM_GROUP_CODE" val="l1-1"/>
  <p:tag name="KSO_WM_UNIT_TEXT_FILL_FORE_SCHEMECOLOR_INDEX" val="13"/>
  <p:tag name="KSO_WM_UNIT_TEXT_FILL_TYPE" val="1"/>
  <p:tag name="KSO_WM_UNIT_USESOURCEFORMAT_APPLY" val="0"/>
</p:tagLst>
</file>

<file path=ppt/tags/tag847.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28"/>
  <p:tag name="KSO_WM_UNIT_ID" val="diagram20181977_5*l_i*1_28"/>
  <p:tag name="KSO_WM_UNIT_LAYERLEVEL" val="1_1"/>
  <p:tag name="KSO_WM_DIAGRAM_GROUP_CODE" val="l1-1"/>
  <p:tag name="KSO_WM_UNIT_TEXT_FILL_FORE_SCHEMECOLOR_INDEX" val="13"/>
  <p:tag name="KSO_WM_UNIT_TEXT_FILL_TYPE" val="1"/>
  <p:tag name="KSO_WM_UNIT_USESOURCEFORMAT_APPLY" val="0"/>
</p:tagLst>
</file>

<file path=ppt/tags/tag848.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29"/>
  <p:tag name="KSO_WM_UNIT_ID" val="diagram20181977_5*l_i*1_29"/>
  <p:tag name="KSO_WM_UNIT_LAYERLEVEL" val="1_1"/>
  <p:tag name="KSO_WM_DIAGRAM_GROUP_CODE" val="l1-1"/>
  <p:tag name="KSO_WM_UNIT_TEXT_FILL_FORE_SCHEMECOLOR_INDEX" val="13"/>
  <p:tag name="KSO_WM_UNIT_TEXT_FILL_TYPE" val="1"/>
  <p:tag name="KSO_WM_UNIT_USESOURCEFORMAT_APPLY" val="0"/>
</p:tagLst>
</file>

<file path=ppt/tags/tag849.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30"/>
  <p:tag name="KSO_WM_UNIT_ID" val="diagram20181977_5*l_i*1_30"/>
  <p:tag name="KSO_WM_UNIT_LAYERLEVEL" val="1_1"/>
  <p:tag name="KSO_WM_DIAGRAM_GROUP_CODE" val="l1-1"/>
  <p:tag name="KSO_WM_UNIT_FILL_FORE_SCHEMECOLOR_INDEX" val="10"/>
  <p:tag name="KSO_WM_UNIT_FILL_TYPE" val="1"/>
  <p:tag name="KSO_WM_UNIT_TEXT_FILL_FORE_SCHEMECOLOR_INDEX" val="13"/>
  <p:tag name="KSO_WM_UNIT_TEXT_FILL_TYPE" val="1"/>
  <p:tag name="KSO_WM_UNIT_USESOURCEFORMAT_APPLY" val="0"/>
</p:tagLst>
</file>

<file path=ppt/tags/tag85.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850.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31"/>
  <p:tag name="KSO_WM_UNIT_ID" val="diagram20181977_5*l_i*1_31"/>
  <p:tag name="KSO_WM_UNIT_LAYERLEVEL" val="1_1"/>
  <p:tag name="KSO_WM_DIAGRAM_GROUP_CODE" val="l1-1"/>
  <p:tag name="KSO_WM_UNIT_TEXT_FILL_FORE_SCHEMECOLOR_INDEX" val="13"/>
  <p:tag name="KSO_WM_UNIT_TEXT_FILL_TYPE" val="1"/>
  <p:tag name="KSO_WM_UNIT_USESOURCEFORMAT_APPLY" val="0"/>
</p:tagLst>
</file>

<file path=ppt/tags/tag851.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32"/>
  <p:tag name="KSO_WM_UNIT_ID" val="diagram20181977_5*l_i*1_32"/>
  <p:tag name="KSO_WM_UNIT_LAYERLEVEL" val="1_1"/>
  <p:tag name="KSO_WM_DIAGRAM_GROUP_CODE" val="l1-1"/>
  <p:tag name="KSO_WM_UNIT_TEXT_FILL_FORE_SCHEMECOLOR_INDEX" val="13"/>
  <p:tag name="KSO_WM_UNIT_TEXT_FILL_TYPE" val="1"/>
  <p:tag name="KSO_WM_UNIT_USESOURCEFORMAT_APPLY" val="0"/>
</p:tagLst>
</file>

<file path=ppt/tags/tag852.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33"/>
  <p:tag name="KSO_WM_UNIT_ID" val="diagram20181977_5*l_i*1_33"/>
  <p:tag name="KSO_WM_UNIT_LAYERLEVEL" val="1_1"/>
  <p:tag name="KSO_WM_DIAGRAM_GROUP_CODE" val="l1-1"/>
  <p:tag name="KSO_WM_UNIT_TEXT_FILL_FORE_SCHEMECOLOR_INDEX" val="13"/>
  <p:tag name="KSO_WM_UNIT_TEXT_FILL_TYPE" val="1"/>
  <p:tag name="KSO_WM_UNIT_USESOURCEFORMAT_APPLY" val="0"/>
</p:tagLst>
</file>

<file path=ppt/tags/tag853.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34"/>
  <p:tag name="KSO_WM_UNIT_ID" val="diagram20181977_5*l_i*1_34"/>
  <p:tag name="KSO_WM_UNIT_LAYERLEVEL" val="1_1"/>
  <p:tag name="KSO_WM_DIAGRAM_GROUP_CODE" val="l1-1"/>
  <p:tag name="KSO_WM_UNIT_TEXT_FILL_FORE_SCHEMECOLOR_INDEX" val="13"/>
  <p:tag name="KSO_WM_UNIT_TEXT_FILL_TYPE" val="1"/>
  <p:tag name="KSO_WM_UNIT_USESOURCEFORMAT_APPLY" val="0"/>
</p:tagLst>
</file>

<file path=ppt/tags/tag854.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35"/>
  <p:tag name="KSO_WM_UNIT_ID" val="diagram20181977_5*l_i*1_35"/>
  <p:tag name="KSO_WM_UNIT_LAYERLEVEL" val="1_1"/>
  <p:tag name="KSO_WM_DIAGRAM_GROUP_CODE" val="l1-1"/>
  <p:tag name="KSO_WM_UNIT_TEXT_FILL_FORE_SCHEMECOLOR_INDEX" val="13"/>
  <p:tag name="KSO_WM_UNIT_TEXT_FILL_TYPE" val="1"/>
  <p:tag name="KSO_WM_UNIT_USESOURCEFORMAT_APPLY" val="0"/>
</p:tagLst>
</file>

<file path=ppt/tags/tag855.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36"/>
  <p:tag name="KSO_WM_UNIT_ID" val="diagram20181977_5*l_i*1_36"/>
  <p:tag name="KSO_WM_UNIT_LAYERLEVEL" val="1_1"/>
  <p:tag name="KSO_WM_DIAGRAM_GROUP_CODE" val="l1-1"/>
  <p:tag name="KSO_WM_UNIT_TEXT_FILL_FORE_SCHEMECOLOR_INDEX" val="13"/>
  <p:tag name="KSO_WM_UNIT_TEXT_FILL_TYPE" val="1"/>
  <p:tag name="KSO_WM_UNIT_USESOURCEFORMAT_APPLY" val="0"/>
</p:tagLst>
</file>

<file path=ppt/tags/tag856.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37"/>
  <p:tag name="KSO_WM_UNIT_ID" val="diagram20181977_5*l_i*1_37"/>
  <p:tag name="KSO_WM_UNIT_LAYERLEVEL" val="1_1"/>
  <p:tag name="KSO_WM_DIAGRAM_GROUP_CODE" val="l1-1"/>
  <p:tag name="KSO_WM_UNIT_TEXT_FILL_FORE_SCHEMECOLOR_INDEX" val="13"/>
  <p:tag name="KSO_WM_UNIT_TEXT_FILL_TYPE" val="1"/>
  <p:tag name="KSO_WM_UNIT_USESOURCEFORMAT_APPLY" val="0"/>
</p:tagLst>
</file>

<file path=ppt/tags/tag857.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38"/>
  <p:tag name="KSO_WM_UNIT_ID" val="diagram20181977_5*l_i*1_38"/>
  <p:tag name="KSO_WM_UNIT_LAYERLEVEL" val="1_1"/>
  <p:tag name="KSO_WM_DIAGRAM_GROUP_CODE" val="l1-1"/>
  <p:tag name="KSO_WM_UNIT_FILL_FORE_SCHEMECOLOR_INDEX" val="10"/>
  <p:tag name="KSO_WM_UNIT_FILL_TYPE" val="1"/>
  <p:tag name="KSO_WM_UNIT_TEXT_FILL_FORE_SCHEMECOLOR_INDEX" val="13"/>
  <p:tag name="KSO_WM_UNIT_TEXT_FILL_TYPE" val="1"/>
  <p:tag name="KSO_WM_UNIT_USESOURCEFORMAT_APPLY" val="0"/>
</p:tagLst>
</file>

<file path=ppt/tags/tag858.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39"/>
  <p:tag name="KSO_WM_UNIT_ID" val="diagram20181977_5*l_i*1_39"/>
  <p:tag name="KSO_WM_UNIT_LAYERLEVEL" val="1_1"/>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859.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40"/>
  <p:tag name="KSO_WM_UNIT_ID" val="diagram20181977_5*l_i*1_40"/>
  <p:tag name="KSO_WM_UNIT_LAYERLEVEL" val="1_1"/>
  <p:tag name="KSO_WM_DIAGRAM_GROUP_CODE" val="l1-1"/>
  <p:tag name="KSO_WM_UNIT_FILL_FORE_SCHEMECOLOR_INDEX" val="10"/>
  <p:tag name="KSO_WM_UNIT_FILL_TYPE" val="1"/>
  <p:tag name="KSO_WM_UNIT_TEXT_FILL_FORE_SCHEMECOLOR_INDEX" val="13"/>
  <p:tag name="KSO_WM_UNIT_TEXT_FILL_TYPE" val="1"/>
  <p:tag name="KSO_WM_UNIT_USESOURCEFORMAT_APPLY" val="0"/>
</p:tagLst>
</file>

<file path=ppt/tags/tag86.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860.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41"/>
  <p:tag name="KSO_WM_UNIT_ID" val="diagram20181977_5*l_i*1_41"/>
  <p:tag name="KSO_WM_UNIT_LAYERLEVEL" val="1_1"/>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861.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42"/>
  <p:tag name="KSO_WM_UNIT_ID" val="diagram20181977_5*l_i*1_42"/>
  <p:tag name="KSO_WM_UNIT_LAYERLEVEL" val="1_1"/>
  <p:tag name="KSO_WM_DIAGRAM_GROUP_CODE" val="l1-1"/>
  <p:tag name="KSO_WM_UNIT_TEXT_FILL_FORE_SCHEMECOLOR_INDEX" val="13"/>
  <p:tag name="KSO_WM_UNIT_TEXT_FILL_TYPE" val="1"/>
  <p:tag name="KSO_WM_UNIT_USESOURCEFORMAT_APPLY" val="0"/>
</p:tagLst>
</file>

<file path=ppt/tags/tag862.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43"/>
  <p:tag name="KSO_WM_UNIT_ID" val="diagram20181977_5*l_i*1_43"/>
  <p:tag name="KSO_WM_UNIT_LAYERLEVEL" val="1_1"/>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863.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44"/>
  <p:tag name="KSO_WM_UNIT_ID" val="diagram20181977_5*l_i*1_44"/>
  <p:tag name="KSO_WM_UNIT_LAYERLEVEL" val="1_1"/>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864.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45"/>
  <p:tag name="KSO_WM_UNIT_ID" val="diagram20181977_5*l_i*1_45"/>
  <p:tag name="KSO_WM_UNIT_LAYERLEVEL" val="1_1"/>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865.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46"/>
  <p:tag name="KSO_WM_UNIT_ID" val="diagram20181977_5*l_i*1_46"/>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866.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47"/>
  <p:tag name="KSO_WM_UNIT_ID" val="diagram20181977_5*l_i*1_47"/>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867.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48"/>
  <p:tag name="KSO_WM_UNIT_ID" val="diagram20181977_5*l_i*1_48"/>
  <p:tag name="KSO_WM_UNIT_LAYERLEVEL" val="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0"/>
</p:tagLst>
</file>

<file path=ppt/tags/tag868.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49"/>
  <p:tag name="KSO_WM_UNIT_ID" val="diagram20181977_5*l_i*1_49"/>
  <p:tag name="KSO_WM_UNIT_LAYERLEVEL" val="1_1"/>
  <p:tag name="KSO_WM_DIAGRAM_GROUP_CODE" val="l1-1"/>
  <p:tag name="KSO_WM_UNIT_TEXT_FILL_FORE_SCHEMECOLOR_INDEX" val="13"/>
  <p:tag name="KSO_WM_UNIT_TEXT_FILL_TYPE" val="1"/>
  <p:tag name="KSO_WM_UNIT_USESOURCEFORMAT_APPLY" val="0"/>
</p:tagLst>
</file>

<file path=ppt/tags/tag869.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50"/>
  <p:tag name="KSO_WM_UNIT_ID" val="diagram20181977_5*l_i*1_50"/>
  <p:tag name="KSO_WM_UNIT_LAYERLEVEL" val="1_1"/>
  <p:tag name="KSO_WM_DIAGRAM_GROUP_CODE" val="l1-1"/>
  <p:tag name="KSO_WM_UNIT_TEXT_FILL_FORE_SCHEMECOLOR_INDEX" val="13"/>
  <p:tag name="KSO_WM_UNIT_TEXT_FILL_TYPE" val="1"/>
  <p:tag name="KSO_WM_UNIT_USESOURCEFORMAT_APPLY" val="0"/>
</p:tagLst>
</file>

<file path=ppt/tags/tag87.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870.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51"/>
  <p:tag name="KSO_WM_UNIT_ID" val="diagram20181977_5*l_i*1_51"/>
  <p:tag name="KSO_WM_UNIT_LAYERLEVEL" val="1_1"/>
  <p:tag name="KSO_WM_DIAGRAM_GROUP_CODE" val="l1-1"/>
  <p:tag name="KSO_WM_UNIT_TEXT_FILL_FORE_SCHEMECOLOR_INDEX" val="13"/>
  <p:tag name="KSO_WM_UNIT_TEXT_FILL_TYPE" val="1"/>
  <p:tag name="KSO_WM_UNIT_USESOURCEFORMAT_APPLY" val="0"/>
</p:tagLst>
</file>

<file path=ppt/tags/tag871.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52"/>
  <p:tag name="KSO_WM_UNIT_ID" val="diagram20181977_5*l_i*1_52"/>
  <p:tag name="KSO_WM_UNIT_LAYERLEVEL" val="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0"/>
</p:tagLst>
</file>

<file path=ppt/tags/tag872.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53"/>
  <p:tag name="KSO_WM_UNIT_ID" val="diagram20181977_5*l_i*1_53"/>
  <p:tag name="KSO_WM_UNIT_LAYERLEVEL" val="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0"/>
</p:tagLst>
</file>

<file path=ppt/tags/tag873.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54"/>
  <p:tag name="KSO_WM_UNIT_ID" val="diagram20181977_5*l_i*1_54"/>
  <p:tag name="KSO_WM_UNIT_LAYERLEVEL" val="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0"/>
</p:tagLst>
</file>

<file path=ppt/tags/tag874.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55"/>
  <p:tag name="KSO_WM_UNIT_ID" val="diagram20181977_5*l_i*1_55"/>
  <p:tag name="KSO_WM_UNIT_LAYERLEVEL" val="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0"/>
</p:tagLst>
</file>

<file path=ppt/tags/tag875.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56"/>
  <p:tag name="KSO_WM_UNIT_ID" val="diagram20181977_5*l_i*1_56"/>
  <p:tag name="KSO_WM_UNIT_LAYERLEVEL" val="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0"/>
</p:tagLst>
</file>

<file path=ppt/tags/tag876.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57"/>
  <p:tag name="KSO_WM_UNIT_ID" val="diagram20181977_5*l_i*1_57"/>
  <p:tag name="KSO_WM_UNIT_LAYERLEVEL" val="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0"/>
</p:tagLst>
</file>

<file path=ppt/tags/tag877.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58"/>
  <p:tag name="KSO_WM_UNIT_ID" val="diagram20181977_5*l_i*1_58"/>
  <p:tag name="KSO_WM_UNIT_LAYERLEVEL" val="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0"/>
</p:tagLst>
</file>

<file path=ppt/tags/tag878.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59"/>
  <p:tag name="KSO_WM_UNIT_ID" val="diagram20181977_5*l_i*1_59"/>
  <p:tag name="KSO_WM_UNIT_LAYERLEVEL" val="1_1"/>
  <p:tag name="KSO_WM_DIAGRAM_GROUP_CODE" val="l1-1"/>
  <p:tag name="KSO_WM_UNIT_FILL_FORE_SCHEMECOLOR_INDEX" val="10"/>
  <p:tag name="KSO_WM_UNIT_FILL_TYPE" val="1"/>
  <p:tag name="KSO_WM_UNIT_TEXT_FILL_FORE_SCHEMECOLOR_INDEX" val="13"/>
  <p:tag name="KSO_WM_UNIT_TEXT_FILL_TYPE" val="1"/>
  <p:tag name="KSO_WM_UNIT_USESOURCEFORMAT_APPLY" val="0"/>
</p:tagLst>
</file>

<file path=ppt/tags/tag879.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60"/>
  <p:tag name="KSO_WM_UNIT_ID" val="diagram20181977_5*l_i*1_60"/>
  <p:tag name="KSO_WM_UNIT_LAYERLEVEL" val="1_1"/>
  <p:tag name="KSO_WM_DIAGRAM_GROUP_CODE" val="l1-1"/>
  <p:tag name="KSO_WM_UNIT_FILL_FORE_SCHEMECOLOR_INDEX" val="10"/>
  <p:tag name="KSO_WM_UNIT_FILL_TYPE" val="1"/>
  <p:tag name="KSO_WM_UNIT_TEXT_FILL_FORE_SCHEMECOLOR_INDEX" val="13"/>
  <p:tag name="KSO_WM_UNIT_TEXT_FILL_TYPE" val="1"/>
  <p:tag name="KSO_WM_UNIT_USESOURCEFORMAT_APPLY" val="0"/>
</p:tagLst>
</file>

<file path=ppt/tags/tag88.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880.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61"/>
  <p:tag name="KSO_WM_UNIT_ID" val="diagram20181977_5*l_i*1_61"/>
  <p:tag name="KSO_WM_UNIT_LAYERLEVEL" val="1_1"/>
  <p:tag name="KSO_WM_DIAGRAM_GROUP_CODE" val="l1-1"/>
  <p:tag name="KSO_WM_UNIT_TEXT_FILL_FORE_SCHEMECOLOR_INDEX" val="13"/>
  <p:tag name="KSO_WM_UNIT_TEXT_FILL_TYPE" val="1"/>
  <p:tag name="KSO_WM_UNIT_USESOURCEFORMAT_APPLY" val="0"/>
  <p:tag name="KSO_WM_UNIT_FILL_FORE_SCHEMECOLOR_INDEX_BRIGHTNESS" val="0"/>
  <p:tag name="KSO_WM_UNIT_FILL_FORE_SCHEMECOLOR_INDEX" val="7"/>
  <p:tag name="KSO_WM_UNIT_FILL_TYPE" val="1"/>
</p:tagLst>
</file>

<file path=ppt/tags/tag881.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62"/>
  <p:tag name="KSO_WM_UNIT_ID" val="diagram20181977_5*l_i*1_62"/>
  <p:tag name="KSO_WM_UNIT_LAYERLEVEL" val="1_1"/>
  <p:tag name="KSO_WM_DIAGRAM_GROUP_CODE" val="l1-1"/>
  <p:tag name="KSO_WM_UNIT_FILL_FORE_SCHEMECOLOR_INDEX" val="10"/>
  <p:tag name="KSO_WM_UNIT_FILL_TYPE" val="1"/>
  <p:tag name="KSO_WM_UNIT_TEXT_FILL_FORE_SCHEMECOLOR_INDEX" val="13"/>
  <p:tag name="KSO_WM_UNIT_TEXT_FILL_TYPE" val="1"/>
  <p:tag name="KSO_WM_UNIT_USESOURCEFORMAT_APPLY" val="0"/>
</p:tagLst>
</file>

<file path=ppt/tags/tag882.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63"/>
  <p:tag name="KSO_WM_UNIT_ID" val="diagram20181977_5*l_i*1_63"/>
  <p:tag name="KSO_WM_UNIT_LAYERLEVEL" val="1_1"/>
  <p:tag name="KSO_WM_DIAGRAM_GROUP_CODE" val="l1-1"/>
  <p:tag name="KSO_WM_UNIT_TEXT_FILL_FORE_SCHEMECOLOR_INDEX" val="13"/>
  <p:tag name="KSO_WM_UNIT_TEXT_FILL_TYPE" val="1"/>
  <p:tag name="KSO_WM_UNIT_USESOURCEFORMAT_APPLY" val="0"/>
</p:tagLst>
</file>

<file path=ppt/tags/tag883.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65"/>
  <p:tag name="KSO_WM_UNIT_ID" val="diagram20181977_5*l_i*1_65"/>
  <p:tag name="KSO_WM_UNIT_LAYERLEVEL" val="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884.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66"/>
  <p:tag name="KSO_WM_UNIT_ID" val="diagram20181977_5*l_i*1_66"/>
  <p:tag name="KSO_WM_UNIT_LAYERLEVEL" val="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885.xml><?xml version="1.0" encoding="utf-8"?>
<p:tagLst xmlns:p="http://schemas.openxmlformats.org/presentationml/2006/main">
  <p:tag name="KSO_WM_TAG_VERSION" val="1.0"/>
  <p:tag name="KSO_WM_BEAUTIFY_FLAG" val="#wm#"/>
  <p:tag name="KSO_WM_UNIT_TYPE" val="i"/>
  <p:tag name="KSO_WM_UNIT_ID" val="diagram20181977_5*i*11"/>
  <p:tag name="KSO_WM_TEMPLATE_CATEGORY" val="diagram"/>
  <p:tag name="KSO_WM_TEMPLATE_INDEX" val="20181977"/>
  <p:tag name="KSO_WM_UNIT_INDEX" val="11"/>
</p:tagLst>
</file>

<file path=ppt/tags/tag886.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6"/>
  <p:tag name="KSO_WM_UNIT_ID" val="diagram20181977_5*l_i*1_6"/>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887.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7"/>
  <p:tag name="KSO_WM_UNIT_ID" val="diagram20181977_5*l_i*1_7"/>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888.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8"/>
  <p:tag name="KSO_WM_UNIT_ID" val="diagram20181977_5*l_i*1_8"/>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889.xml><?xml version="1.0" encoding="utf-8"?>
<p:tagLst xmlns:p="http://schemas.openxmlformats.org/presentationml/2006/main">
  <p:tag name="KSO_WM_TAG_VERSION" val="1.0"/>
  <p:tag name="KSO_WM_BEAUTIFY_FLAG" val="#wm#"/>
  <p:tag name="KSO_WM_UNIT_TYPE" val="i"/>
  <p:tag name="KSO_WM_UNIT_ID" val="diagram20181977_5*i*18"/>
  <p:tag name="KSO_WM_TEMPLATE_CATEGORY" val="diagram"/>
  <p:tag name="KSO_WM_TEMPLATE_INDEX" val="20181977"/>
  <p:tag name="KSO_WM_UNIT_INDEX" val="18"/>
</p:tagLst>
</file>

<file path=ppt/tags/tag89.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890.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9"/>
  <p:tag name="KSO_WM_UNIT_ID" val="diagram20181977_5*l_i*1_9"/>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891.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10"/>
  <p:tag name="KSO_WM_UNIT_ID" val="diagram20181977_5*l_i*1_10"/>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892.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11"/>
  <p:tag name="KSO_WM_UNIT_ID" val="diagram20181977_5*l_i*1_11"/>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893.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12"/>
  <p:tag name="KSO_WM_UNIT_ID" val="diagram20181977_5*l_i*1_12"/>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0"/>
</p:tagLst>
</file>

<file path=ppt/tags/tag894.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13"/>
  <p:tag name="KSO_WM_UNIT_ID" val="diagram20181977_5*l_i*1_13"/>
  <p:tag name="KSO_WM_UNIT_LAYERLEVEL" val="1_1"/>
  <p:tag name="KSO_WM_DIAGRAM_GROUP_CODE" val="l1-1"/>
  <p:tag name="KSO_WM_UNIT_TEXT_FILL_FORE_SCHEMECOLOR_INDEX" val="13"/>
  <p:tag name="KSO_WM_UNIT_TEXT_FILL_TYPE" val="1"/>
  <p:tag name="KSO_WM_UNIT_USESOURCEFORMAT_APPLY" val="0"/>
</p:tagLst>
</file>

<file path=ppt/tags/tag895.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14"/>
  <p:tag name="KSO_WM_UNIT_ID" val="diagram20181977_5*l_i*1_14"/>
  <p:tag name="KSO_WM_UNIT_LAYERLEVEL" val="1_1"/>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896.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15"/>
  <p:tag name="KSO_WM_UNIT_ID" val="diagram20181977_5*l_i*1_15"/>
  <p:tag name="KSO_WM_UNIT_LAYERLEVEL" val="1_1"/>
  <p:tag name="KSO_WM_DIAGRAM_GROUP_CODE" val="l1-1"/>
  <p:tag name="KSO_WM_UNIT_TEXT_FILL_FORE_SCHEMECOLOR_INDEX" val="13"/>
  <p:tag name="KSO_WM_UNIT_TEXT_FILL_TYPE" val="1"/>
  <p:tag name="KSO_WM_UNIT_USESOURCEFORMAT_APPLY" val="0"/>
</p:tagLst>
</file>

<file path=ppt/tags/tag897.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16"/>
  <p:tag name="KSO_WM_UNIT_ID" val="diagram20181977_5*l_i*1_16"/>
  <p:tag name="KSO_WM_UNIT_LAYERLEVEL" val="1_1"/>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898.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17"/>
  <p:tag name="KSO_WM_UNIT_ID" val="diagram20181977_5*l_i*1_17"/>
  <p:tag name="KSO_WM_UNIT_LAYERLEVEL" val="1_1"/>
  <p:tag name="KSO_WM_DIAGRAM_GROUP_CODE" val="l1-1"/>
  <p:tag name="KSO_WM_UNIT_TEXT_FILL_FORE_SCHEMECOLOR_INDEX" val="13"/>
  <p:tag name="KSO_WM_UNIT_TEXT_FILL_TYPE" val="1"/>
  <p:tag name="KSO_WM_UNIT_USESOURCEFORMAT_APPLY" val="0"/>
</p:tagLst>
</file>

<file path=ppt/tags/tag899.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18"/>
  <p:tag name="KSO_WM_UNIT_ID" val="diagram20181977_5*l_i*1_18"/>
  <p:tag name="KSO_WM_UNIT_LAYERLEVEL" val="1_1"/>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0.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8"/>
  <p:tag name="KSO_WM_UNIT_FILL_FORE_SCHEMECOLOR_INDEX_2_BRIGHTNESS" val="0"/>
  <p:tag name="KSO_WM_UNIT_FILL_FORE_SCHEMECOLOR_INDEX_2" val="13"/>
  <p:tag name="KSO_WM_UNIT_FILL_FORE_SCHEMECOLOR_INDEX_2_POS" val="1"/>
  <p:tag name="KSO_WM_UNIT_FILL_FORE_SCHEMECOLOR_INDEX_2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900.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67"/>
  <p:tag name="KSO_WM_UNIT_ID" val="diagram20181977_5*l_i*1_67"/>
  <p:tag name="KSO_WM_UNIT_LAYERLEVEL" val="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901.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68"/>
  <p:tag name="KSO_WM_UNIT_ID" val="diagram20181977_5*l_i*1_68"/>
  <p:tag name="KSO_WM_UNIT_LAYERLEVEL" val="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902.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i"/>
  <p:tag name="KSO_WM_UNIT_INDEX" val="1_70"/>
  <p:tag name="KSO_WM_UNIT_ID" val="diagram20181977_5*l_i*1_70"/>
  <p:tag name="KSO_WM_UNIT_LAYERLEVEL" val="1_1"/>
  <p:tag name="KSO_WM_DIAGRAM_GROUP_CODE" val="l1-1"/>
  <p:tag name="KSO_WM_UNIT_FILL_FORE_SCHEMECOLOR_INDEX" val="8"/>
  <p:tag name="KSO_WM_UNIT_FILL_TYPE" val="1"/>
  <p:tag name="KSO_WM_UNIT_TEXT_FILL_FORE_SCHEMECOLOR_INDEX" val="2"/>
  <p:tag name="KSO_WM_UNIT_TEXT_FILL_TYPE" val="1"/>
  <p:tag name="KSO_WM_UNIT_USESOURCEFORMAT_APPLY" val="0"/>
  <p:tag name="KSO_WM_UNIT_LINE_FORE_SCHEMECOLOR_INDEX_BRIGHTNESS" val="0"/>
  <p:tag name="KSO_WM_UNIT_LINE_FORE_SCHEMECOLOR_INDEX" val="7"/>
  <p:tag name="KSO_WM_UNIT_LINE_FILL_TYPE" val="2"/>
</p:tagLst>
</file>

<file path=ppt/tags/tag903.xml><?xml version="1.0" encoding="utf-8"?>
<p:tagLst xmlns:p="http://schemas.openxmlformats.org/presentationml/2006/main">
  <p:tag name="KSO_WM_TAG_VERSION" val="1.0"/>
  <p:tag name="KSO_WM_BEAUTIFY_FLAG" val="#wm#"/>
  <p:tag name="KSO_WM_UNIT_TYPE" val="i"/>
  <p:tag name="KSO_WM_UNIT_ID" val="diagram20181977_5*i*140"/>
  <p:tag name="KSO_WM_TEMPLATE_CATEGORY" val="diagram"/>
  <p:tag name="KSO_WM_TEMPLATE_INDEX" val="20181977"/>
  <p:tag name="KSO_WM_UNIT_INDEX" val="140"/>
</p:tagLst>
</file>

<file path=ppt/tags/tag904.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h_i"/>
  <p:tag name="KSO_WM_UNIT_INDEX" val="1_1_1"/>
  <p:tag name="KSO_WM_UNIT_ID" val="diagram20181977_5*l_h_i*1_1_1"/>
  <p:tag name="KSO_WM_UNIT_LAYERLEVEL" val="1_1_1"/>
  <p:tag name="KSO_WM_DIAGRAM_GROUP_CODE" val="l1-1"/>
  <p:tag name="KSO_WM_UNIT_FILL_FORE_SCHEMECOLOR_INDEX" val="5"/>
  <p:tag name="KSO_WM_UNIT_FILL_TYPE" val="1"/>
  <p:tag name="KSO_WM_UNIT_TEXT_FILL_FORE_SCHEMECOLOR_INDEX" val="16"/>
  <p:tag name="KSO_WM_UNIT_TEXT_FILL_TYPE" val="1"/>
  <p:tag name="KSO_WM_UNIT_USESOURCEFORMAT_APPLY" val="0"/>
</p:tagLst>
</file>

<file path=ppt/tags/tag905.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h_f"/>
  <p:tag name="KSO_WM_UNIT_INDEX" val="1_1_1"/>
  <p:tag name="KSO_WM_UNIT_ID" val="diagram20181977_5*l_h_f*1_1_1"/>
  <p:tag name="KSO_WM_UNIT_LAYERLEVEL" val="1_1_1"/>
  <p:tag name="KSO_WM_UNIT_VALUE" val="3"/>
  <p:tag name="KSO_WM_UNIT_HIGHLIGHT" val="0"/>
  <p:tag name="KSO_WM_UNIT_COMPATIBLE" val="0"/>
  <p:tag name="KSO_WM_UNIT_CLEAR" val="0"/>
  <p:tag name="KSO_WM_DIAGRAM_GROUP_CODE" val="l1-1"/>
  <p:tag name="KSO_WM_UNIT_PRESET_TEXT" val="产品1"/>
  <p:tag name="KSO_WM_UNIT_TEXT_FILL_FORE_SCHEMECOLOR_INDEX" val="16"/>
  <p:tag name="KSO_WM_UNIT_TEXT_FILL_TYPE" val="1"/>
  <p:tag name="KSO_WM_UNIT_USESOURCEFORMAT_APPLY" val="0"/>
</p:tagLst>
</file>

<file path=ppt/tags/tag906.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h_i"/>
  <p:tag name="KSO_WM_UNIT_INDEX" val="1_1_2"/>
  <p:tag name="KSO_WM_UNIT_ID" val="diagram20181977_5*l_h_i*1_1_2"/>
  <p:tag name="KSO_WM_UNIT_LAYERLEVEL" val="1_1_1"/>
  <p:tag name="KSO_WM_DIAGRAM_GROUP_CODE" val="l1-1"/>
  <p:tag name="KSO_WM_UNIT_FILL_FORE_SCHEMECOLOR_INDEX" val="14"/>
  <p:tag name="KSO_WM_UNIT_FILL_TYPE" val="1"/>
  <p:tag name="KSO_WM_UNIT_TEXT_FILL_FORE_SCHEMECOLOR_INDEX" val="16"/>
  <p:tag name="KSO_WM_UNIT_TEXT_FILL_TYPE" val="1"/>
  <p:tag name="KSO_WM_UNIT_USESOURCEFORMAT_APPLY" val="0"/>
</p:tagLst>
</file>

<file path=ppt/tags/tag907.xml><?xml version="1.0" encoding="utf-8"?>
<p:tagLst xmlns:p="http://schemas.openxmlformats.org/presentationml/2006/main">
  <p:tag name="KSO_WM_TAG_VERSION" val="1.0"/>
  <p:tag name="KSO_WM_BEAUTIFY_FLAG" val="#wm#"/>
  <p:tag name="KSO_WM_UNIT_TYPE" val="i"/>
  <p:tag name="KSO_WM_UNIT_ID" val="diagram20181977_5*i*147"/>
  <p:tag name="KSO_WM_TEMPLATE_CATEGORY" val="diagram"/>
  <p:tag name="KSO_WM_TEMPLATE_INDEX" val="20181977"/>
  <p:tag name="KSO_WM_UNIT_INDEX" val="147"/>
</p:tagLst>
</file>

<file path=ppt/tags/tag908.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h_i"/>
  <p:tag name="KSO_WM_UNIT_INDEX" val="1_2_1"/>
  <p:tag name="KSO_WM_UNIT_ID" val="diagram20181977_5*l_h_i*1_2_1"/>
  <p:tag name="KSO_WM_UNIT_LAYERLEVEL" val="1_1_1"/>
  <p:tag name="KSO_WM_DIAGRAM_GROUP_CODE" val="l1-1"/>
  <p:tag name="KSO_WM_UNIT_FILL_FORE_SCHEMECOLOR_INDEX" val="5"/>
  <p:tag name="KSO_WM_UNIT_FILL_TYPE" val="1"/>
  <p:tag name="KSO_WM_UNIT_TEXT_FILL_FORE_SCHEMECOLOR_INDEX" val="16"/>
  <p:tag name="KSO_WM_UNIT_TEXT_FILL_TYPE" val="1"/>
  <p:tag name="KSO_WM_UNIT_USESOURCEFORMAT_APPLY" val="0"/>
</p:tagLst>
</file>

<file path=ppt/tags/tag909.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h_f"/>
  <p:tag name="KSO_WM_UNIT_INDEX" val="1_2_1"/>
  <p:tag name="KSO_WM_UNIT_ID" val="diagram20181977_5*l_h_f*1_2_1"/>
  <p:tag name="KSO_WM_UNIT_LAYERLEVEL" val="1_1_1"/>
  <p:tag name="KSO_WM_UNIT_VALUE" val="3"/>
  <p:tag name="KSO_WM_UNIT_HIGHLIGHT" val="0"/>
  <p:tag name="KSO_WM_UNIT_COMPATIBLE" val="0"/>
  <p:tag name="KSO_WM_UNIT_CLEAR" val="0"/>
  <p:tag name="KSO_WM_DIAGRAM_GROUP_CODE" val="l1-1"/>
  <p:tag name="KSO_WM_UNIT_PRESET_TEXT" val="产品2"/>
  <p:tag name="KSO_WM_UNIT_TEXT_FILL_FORE_SCHEMECOLOR_INDEX" val="16"/>
  <p:tag name="KSO_WM_UNIT_TEXT_FILL_TYPE" val="1"/>
  <p:tag name="KSO_WM_UNIT_USESOURCEFORMAT_APPLY" val="0"/>
</p:tagLst>
</file>

<file path=ppt/tags/tag91.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8"/>
  <p:tag name="KSO_WM_UNIT_TEXT_FILL_FORE_SCHEMECOLOR_INDEX_BRIGHTNESS" val="0"/>
  <p:tag name="KSO_WM_UNIT_TEXT_FILL_FORE_SCHEMECOLOR_INDEX" val="13"/>
  <p:tag name="KSO_WM_UNIT_TEXT_FILL_TYPE" val="1"/>
</p:tagLst>
</file>

<file path=ppt/tags/tag910.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h_i"/>
  <p:tag name="KSO_WM_UNIT_INDEX" val="1_2_2"/>
  <p:tag name="KSO_WM_UNIT_ID" val="diagram20181977_5*l_h_i*1_2_2"/>
  <p:tag name="KSO_WM_UNIT_LAYERLEVEL" val="1_1_1"/>
  <p:tag name="KSO_WM_DIAGRAM_GROUP_CODE" val="l1-1"/>
  <p:tag name="KSO_WM_UNIT_FILL_FORE_SCHEMECOLOR_INDEX" val="14"/>
  <p:tag name="KSO_WM_UNIT_FILL_TYPE" val="1"/>
  <p:tag name="KSO_WM_UNIT_TEXT_FILL_FORE_SCHEMECOLOR_INDEX" val="16"/>
  <p:tag name="KSO_WM_UNIT_TEXT_FILL_TYPE" val="1"/>
  <p:tag name="KSO_WM_UNIT_USESOURCEFORMAT_APPLY" val="0"/>
</p:tagLst>
</file>

<file path=ppt/tags/tag911.xml><?xml version="1.0" encoding="utf-8"?>
<p:tagLst xmlns:p="http://schemas.openxmlformats.org/presentationml/2006/main">
  <p:tag name="KSO_WM_TAG_VERSION" val="1.0"/>
  <p:tag name="KSO_WM_BEAUTIFY_FLAG" val="#wm#"/>
  <p:tag name="KSO_WM_UNIT_TYPE" val="i"/>
  <p:tag name="KSO_WM_UNIT_ID" val="diagram20181977_5*i*154"/>
  <p:tag name="KSO_WM_TEMPLATE_CATEGORY" val="diagram"/>
  <p:tag name="KSO_WM_TEMPLATE_INDEX" val="20181977"/>
  <p:tag name="KSO_WM_UNIT_INDEX" val="154"/>
</p:tagLst>
</file>

<file path=ppt/tags/tag912.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h_i"/>
  <p:tag name="KSO_WM_UNIT_INDEX" val="1_3_1"/>
  <p:tag name="KSO_WM_UNIT_ID" val="diagram20181977_5*l_h_i*1_3_1"/>
  <p:tag name="KSO_WM_UNIT_LAYERLEVEL" val="1_1_1"/>
  <p:tag name="KSO_WM_DIAGRAM_GROUP_CODE" val="l1-1"/>
  <p:tag name="KSO_WM_UNIT_FILL_FORE_SCHEMECOLOR_INDEX" val="5"/>
  <p:tag name="KSO_WM_UNIT_FILL_TYPE" val="1"/>
  <p:tag name="KSO_WM_UNIT_TEXT_FILL_FORE_SCHEMECOLOR_INDEX" val="16"/>
  <p:tag name="KSO_WM_UNIT_TEXT_FILL_TYPE" val="1"/>
  <p:tag name="KSO_WM_UNIT_USESOURCEFORMAT_APPLY" val="0"/>
</p:tagLst>
</file>

<file path=ppt/tags/tag913.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h_f"/>
  <p:tag name="KSO_WM_UNIT_INDEX" val="1_3_1"/>
  <p:tag name="KSO_WM_UNIT_ID" val="diagram20181977_5*l_h_f*1_3_1"/>
  <p:tag name="KSO_WM_UNIT_LAYERLEVEL" val="1_1_1"/>
  <p:tag name="KSO_WM_UNIT_VALUE" val="3"/>
  <p:tag name="KSO_WM_UNIT_HIGHLIGHT" val="0"/>
  <p:tag name="KSO_WM_UNIT_COMPATIBLE" val="0"/>
  <p:tag name="KSO_WM_UNIT_CLEAR" val="0"/>
  <p:tag name="KSO_WM_DIAGRAM_GROUP_CODE" val="l1-1"/>
  <p:tag name="KSO_WM_UNIT_PRESET_TEXT" val="产品3"/>
  <p:tag name="KSO_WM_UNIT_TEXT_FILL_FORE_SCHEMECOLOR_INDEX" val="16"/>
  <p:tag name="KSO_WM_UNIT_TEXT_FILL_TYPE" val="1"/>
  <p:tag name="KSO_WM_UNIT_USESOURCEFORMAT_APPLY" val="0"/>
</p:tagLst>
</file>

<file path=ppt/tags/tag914.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h_i"/>
  <p:tag name="KSO_WM_UNIT_INDEX" val="1_3_2"/>
  <p:tag name="KSO_WM_UNIT_ID" val="diagram20181977_5*l_h_i*1_3_2"/>
  <p:tag name="KSO_WM_UNIT_LAYERLEVEL" val="1_1_1"/>
  <p:tag name="KSO_WM_DIAGRAM_GROUP_CODE" val="l1-1"/>
  <p:tag name="KSO_WM_UNIT_FILL_FORE_SCHEMECOLOR_INDEX" val="14"/>
  <p:tag name="KSO_WM_UNIT_FILL_TYPE" val="1"/>
  <p:tag name="KSO_WM_UNIT_TEXT_FILL_FORE_SCHEMECOLOR_INDEX" val="16"/>
  <p:tag name="KSO_WM_UNIT_TEXT_FILL_TYPE" val="1"/>
  <p:tag name="KSO_WM_UNIT_USESOURCEFORMAT_APPLY" val="0"/>
</p:tagLst>
</file>

<file path=ppt/tags/tag915.xml><?xml version="1.0" encoding="utf-8"?>
<p:tagLst xmlns:p="http://schemas.openxmlformats.org/presentationml/2006/main">
  <p:tag name="KSO_WM_TAG_VERSION" val="1.0"/>
  <p:tag name="KSO_WM_BEAUTIFY_FLAG" val="#wm#"/>
  <p:tag name="KSO_WM_UNIT_TYPE" val="i"/>
  <p:tag name="KSO_WM_UNIT_ID" val="diagram20181977_5*i*161"/>
  <p:tag name="KSO_WM_TEMPLATE_CATEGORY" val="diagram"/>
  <p:tag name="KSO_WM_TEMPLATE_INDEX" val="20181977"/>
  <p:tag name="KSO_WM_UNIT_INDEX" val="161"/>
</p:tagLst>
</file>

<file path=ppt/tags/tag916.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h_i"/>
  <p:tag name="KSO_WM_UNIT_INDEX" val="1_4_1"/>
  <p:tag name="KSO_WM_UNIT_ID" val="diagram20181977_5*l_h_i*1_4_1"/>
  <p:tag name="KSO_WM_UNIT_LAYERLEVEL" val="1_1_1"/>
  <p:tag name="KSO_WM_DIAGRAM_GROUP_CODE" val="l1-1"/>
  <p:tag name="KSO_WM_UNIT_FILL_FORE_SCHEMECOLOR_INDEX" val="5"/>
  <p:tag name="KSO_WM_UNIT_FILL_TYPE" val="1"/>
  <p:tag name="KSO_WM_UNIT_TEXT_FILL_FORE_SCHEMECOLOR_INDEX" val="16"/>
  <p:tag name="KSO_WM_UNIT_TEXT_FILL_TYPE" val="1"/>
  <p:tag name="KSO_WM_UNIT_USESOURCEFORMAT_APPLY" val="0"/>
</p:tagLst>
</file>

<file path=ppt/tags/tag917.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h_f"/>
  <p:tag name="KSO_WM_UNIT_INDEX" val="1_4_1"/>
  <p:tag name="KSO_WM_UNIT_ID" val="diagram20181977_5*l_h_f*1_4_1"/>
  <p:tag name="KSO_WM_UNIT_LAYERLEVEL" val="1_1_1"/>
  <p:tag name="KSO_WM_UNIT_VALUE" val="3"/>
  <p:tag name="KSO_WM_UNIT_HIGHLIGHT" val="0"/>
  <p:tag name="KSO_WM_UNIT_COMPATIBLE" val="0"/>
  <p:tag name="KSO_WM_UNIT_CLEAR" val="0"/>
  <p:tag name="KSO_WM_DIAGRAM_GROUP_CODE" val="l1-1"/>
  <p:tag name="KSO_WM_UNIT_PRESET_TEXT" val="产品4"/>
  <p:tag name="KSO_WM_UNIT_TEXT_FILL_FORE_SCHEMECOLOR_INDEX" val="16"/>
  <p:tag name="KSO_WM_UNIT_TEXT_FILL_TYPE" val="1"/>
  <p:tag name="KSO_WM_UNIT_USESOURCEFORMAT_APPLY" val="0"/>
</p:tagLst>
</file>

<file path=ppt/tags/tag918.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h_i"/>
  <p:tag name="KSO_WM_UNIT_INDEX" val="1_4_2"/>
  <p:tag name="KSO_WM_UNIT_ID" val="diagram20181977_5*l_h_i*1_4_2"/>
  <p:tag name="KSO_WM_UNIT_LAYERLEVEL" val="1_1_1"/>
  <p:tag name="KSO_WM_DIAGRAM_GROUP_CODE" val="l1-1"/>
  <p:tag name="KSO_WM_UNIT_FILL_FORE_SCHEMECOLOR_INDEX" val="14"/>
  <p:tag name="KSO_WM_UNIT_FILL_TYPE" val="1"/>
  <p:tag name="KSO_WM_UNIT_TEXT_FILL_FORE_SCHEMECOLOR_INDEX" val="16"/>
  <p:tag name="KSO_WM_UNIT_TEXT_FILL_TYPE" val="1"/>
  <p:tag name="KSO_WM_UNIT_USESOURCEFORMAT_APPLY" val="0"/>
</p:tagLst>
</file>

<file path=ppt/tags/tag919.xml><?xml version="1.0" encoding="utf-8"?>
<p:tagLst xmlns:p="http://schemas.openxmlformats.org/presentationml/2006/main">
  <p:tag name="KSO_WM_TAG_VERSION" val="1.0"/>
  <p:tag name="KSO_WM_BEAUTIFY_FLAG" val="#wm#"/>
  <p:tag name="KSO_WM_UNIT_TYPE" val="i"/>
  <p:tag name="KSO_WM_UNIT_ID" val="diagram20181977_5*i*168"/>
  <p:tag name="KSO_WM_TEMPLATE_CATEGORY" val="diagram"/>
  <p:tag name="KSO_WM_TEMPLATE_INDEX" val="20181977"/>
  <p:tag name="KSO_WM_UNIT_INDEX" val="168"/>
</p:tagLst>
</file>

<file path=ppt/tags/tag92.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920.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h_i"/>
  <p:tag name="KSO_WM_UNIT_INDEX" val="1_5_1"/>
  <p:tag name="KSO_WM_UNIT_ID" val="diagram20181977_5*l_h_i*1_5_1"/>
  <p:tag name="KSO_WM_UNIT_LAYERLEVEL" val="1_1_1"/>
  <p:tag name="KSO_WM_DIAGRAM_GROUP_CODE" val="l1-1"/>
  <p:tag name="KSO_WM_UNIT_FILL_FORE_SCHEMECOLOR_INDEX" val="5"/>
  <p:tag name="KSO_WM_UNIT_FILL_TYPE" val="1"/>
  <p:tag name="KSO_WM_UNIT_TEXT_FILL_FORE_SCHEMECOLOR_INDEX" val="16"/>
  <p:tag name="KSO_WM_UNIT_TEXT_FILL_TYPE" val="1"/>
  <p:tag name="KSO_WM_UNIT_USESOURCEFORMAT_APPLY" val="0"/>
</p:tagLst>
</file>

<file path=ppt/tags/tag921.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h_i"/>
  <p:tag name="KSO_WM_UNIT_INDEX" val="1_5_2"/>
  <p:tag name="KSO_WM_UNIT_ID" val="diagram20181977_5*l_h_i*1_5_2"/>
  <p:tag name="KSO_WM_UNIT_LAYERLEVEL" val="1_1_1"/>
  <p:tag name="KSO_WM_DIAGRAM_GROUP_CODE" val="l1-1"/>
  <p:tag name="KSO_WM_UNIT_TEXT_FILL_FORE_SCHEMECOLOR_INDEX" val="16"/>
  <p:tag name="KSO_WM_UNIT_TEXT_FILL_TYPE" val="1"/>
  <p:tag name="KSO_WM_UNIT_USESOURCEFORMAT_APPLY" val="0"/>
</p:tagLst>
</file>

<file path=ppt/tags/tag922.xml><?xml version="1.0" encoding="utf-8"?>
<p:tagLst xmlns:p="http://schemas.openxmlformats.org/presentationml/2006/main">
  <p:tag name="KSO_WM_TEMPLATE_CATEGORY" val="diagram"/>
  <p:tag name="KSO_WM_TEMPLATE_INDEX" val="20181977"/>
  <p:tag name="KSO_WM_TAG_VERSION" val="1.0"/>
  <p:tag name="KSO_WM_BEAUTIFY_FLAG" val="#wm#"/>
  <p:tag name="KSO_WM_UNIT_TYPE" val="l_h_f"/>
  <p:tag name="KSO_WM_UNIT_INDEX" val="1_5_1"/>
  <p:tag name="KSO_WM_UNIT_ID" val="diagram20181977_5*l_h_f*1_5_1"/>
  <p:tag name="KSO_WM_UNIT_LAYERLEVEL" val="1_1_1"/>
  <p:tag name="KSO_WM_UNIT_VALUE" val="3"/>
  <p:tag name="KSO_WM_UNIT_HIGHLIGHT" val="0"/>
  <p:tag name="KSO_WM_UNIT_COMPATIBLE" val="0"/>
  <p:tag name="KSO_WM_UNIT_CLEAR" val="0"/>
  <p:tag name="KSO_WM_DIAGRAM_GROUP_CODE" val="l1-1"/>
  <p:tag name="KSO_WM_UNIT_PRESET_TEXT" val="产品5"/>
  <p:tag name="KSO_WM_UNIT_TEXT_FILL_FORE_SCHEMECOLOR_INDEX" val="16"/>
  <p:tag name="KSO_WM_UNIT_TEXT_FILL_TYPE" val="1"/>
  <p:tag name="KSO_WM_UNIT_USESOURCEFORMAT_APPLY" val="0"/>
</p:tagLst>
</file>

<file path=ppt/tags/tag923.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924.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925.xml><?xml version="1.0" encoding="utf-8"?>
<p:tagLst xmlns:p="http://schemas.openxmlformats.org/presentationml/2006/main">
  <p:tag name="KSO_WM_SLIDE_ITEM_CNT" val="5"/>
</p:tagLst>
</file>

<file path=ppt/tags/tag926.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927.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928.xml><?xml version="1.0" encoding="utf-8"?>
<p:tagLst xmlns:p="http://schemas.openxmlformats.org/presentationml/2006/main">
  <p:tag name="KSO_WM_TAG_VERSION" val="1.0"/>
  <p:tag name="KSO_WM_BEAUTIFY_FLAG" val="#wm#"/>
  <p:tag name="KSO_WM_UNIT_TYPE" val="i"/>
  <p:tag name="KSO_WM_UNIT_ID" val="diagram160025_6*i*0"/>
  <p:tag name="KSO_WM_TEMPLATE_CATEGORY" val="diagram"/>
  <p:tag name="KSO_WM_TEMPLATE_INDEX" val="160025"/>
  <p:tag name="KSO_WM_UNIT_INDEX" val="0"/>
</p:tagLst>
</file>

<file path=ppt/tags/tag929.xml><?xml version="1.0" encoding="utf-8"?>
<p:tagLst xmlns:p="http://schemas.openxmlformats.org/presentationml/2006/main">
  <p:tag name="KSO_WM_TAG_VERSION" val="1.0"/>
  <p:tag name="KSO_WM_TEMPLATE_CATEGORY" val="diagram"/>
  <p:tag name="KSO_WM_TEMPLATE_INDEX" val="160025"/>
  <p:tag name="KSO_WM_UNIT_TYPE" val="l_i"/>
  <p:tag name="KSO_WM_UNIT_INDEX" val="1_1"/>
  <p:tag name="KSO_WM_UNIT_ID" val="271*l_i*1_1"/>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6"/>
  <p:tag name="KSO_WM_UNIT_TEXT_FILL_TYPE" val="1"/>
  <p:tag name="KSO_WM_UNIT_USESOURCEFORMAT_APPLY" val="0"/>
</p:tagLst>
</file>

<file path=ppt/tags/tag93.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930.xml><?xml version="1.0" encoding="utf-8"?>
<p:tagLst xmlns:p="http://schemas.openxmlformats.org/presentationml/2006/main">
  <p:tag name="KSO_WM_TAG_VERSION" val="1.0"/>
  <p:tag name="KSO_WM_TEMPLATE_CATEGORY" val="diagram"/>
  <p:tag name="KSO_WM_TEMPLATE_INDEX" val="160025"/>
  <p:tag name="KSO_WM_UNIT_TYPE" val="l_i"/>
  <p:tag name="KSO_WM_UNIT_INDEX" val="1_2"/>
  <p:tag name="KSO_WM_UNIT_ID" val="271*l_i*1_2"/>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6"/>
  <p:tag name="KSO_WM_UNIT_TEXT_FILL_TYPE" val="1"/>
  <p:tag name="KSO_WM_UNIT_USESOURCEFORMAT_APPLY" val="0"/>
</p:tagLst>
</file>

<file path=ppt/tags/tag931.xml><?xml version="1.0" encoding="utf-8"?>
<p:tagLst xmlns:p="http://schemas.openxmlformats.org/presentationml/2006/main">
  <p:tag name="KSO_WM_TAG_VERSION" val="1.0"/>
  <p:tag name="KSO_WM_TEMPLATE_CATEGORY" val="diagram"/>
  <p:tag name="KSO_WM_TEMPLATE_INDEX" val="160025"/>
  <p:tag name="KSO_WM_UNIT_TYPE" val="l_h_f"/>
  <p:tag name="KSO_WM_UNIT_INDEX" val="1_1_1"/>
  <p:tag name="KSO_WM_UNIT_ID" val="271*l_h_f*1_1_1"/>
  <p:tag name="KSO_WM_UNIT_CLEAR" val="1"/>
  <p:tag name="KSO_WM_UNIT_LAYERLEVEL" val="1_1_1"/>
  <p:tag name="KSO_WM_UNIT_VALUE" val="12"/>
  <p:tag name="KSO_WM_UNIT_HIGHLIGHT" val="0"/>
  <p:tag name="KSO_WM_UNIT_COMPATIBLE" val="0"/>
  <p:tag name="KSO_WM_BEAUTIFY_FLAG" val="#wm#"/>
  <p:tag name="KSO_WM_UNIT_PRESET_TEXT_INDEX" val="4"/>
  <p:tag name="KSO_WM_UNIT_PRESET_TEXT_LEN" val="12"/>
  <p:tag name="KSO_WM_DIAGRAM_GROUP_CODE" val="l1-1"/>
  <p:tag name="KSO_WM_UNIT_TEXT_FILL_FORE_SCHEMECOLOR_INDEX" val="6"/>
  <p:tag name="KSO_WM_UNIT_TEXT_FILL_TYPE" val="1"/>
  <p:tag name="KSO_WM_UNIT_USESOURCEFORMAT_APPLY" val="0"/>
</p:tagLst>
</file>

<file path=ppt/tags/tag932.xml><?xml version="1.0" encoding="utf-8"?>
<p:tagLst xmlns:p="http://schemas.openxmlformats.org/presentationml/2006/main">
  <p:tag name="KSO_WM_TAG_VERSION" val="1.0"/>
  <p:tag name="KSO_WM_BEAUTIFY_FLAG" val="#wm#"/>
  <p:tag name="KSO_WM_UNIT_TYPE" val="i"/>
  <p:tag name="KSO_WM_UNIT_ID" val="diagram160025_6*i*7"/>
  <p:tag name="KSO_WM_TEMPLATE_CATEGORY" val="diagram"/>
  <p:tag name="KSO_WM_TEMPLATE_INDEX" val="160025"/>
  <p:tag name="KSO_WM_UNIT_INDEX" val="7"/>
</p:tagLst>
</file>

<file path=ppt/tags/tag933.xml><?xml version="1.0" encoding="utf-8"?>
<p:tagLst xmlns:p="http://schemas.openxmlformats.org/presentationml/2006/main">
  <p:tag name="KSO_WM_TAG_VERSION" val="1.0"/>
  <p:tag name="KSO_WM_TEMPLATE_CATEGORY" val="diagram"/>
  <p:tag name="KSO_WM_TEMPLATE_INDEX" val="160025"/>
  <p:tag name="KSO_WM_UNIT_TYPE" val="l_i"/>
  <p:tag name="KSO_WM_UNIT_INDEX" val="1_3"/>
  <p:tag name="KSO_WM_UNIT_ID" val="271*l_i*1_3"/>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6"/>
  <p:tag name="KSO_WM_UNIT_TEXT_FILL_TYPE" val="1"/>
  <p:tag name="KSO_WM_UNIT_USESOURCEFORMAT_APPLY" val="0"/>
</p:tagLst>
</file>

<file path=ppt/tags/tag934.xml><?xml version="1.0" encoding="utf-8"?>
<p:tagLst xmlns:p="http://schemas.openxmlformats.org/presentationml/2006/main">
  <p:tag name="KSO_WM_TAG_VERSION" val="1.0"/>
  <p:tag name="KSO_WM_TEMPLATE_CATEGORY" val="diagram"/>
  <p:tag name="KSO_WM_TEMPLATE_INDEX" val="160025"/>
  <p:tag name="KSO_WM_UNIT_TYPE" val="l_i"/>
  <p:tag name="KSO_WM_UNIT_INDEX" val="1_4"/>
  <p:tag name="KSO_WM_UNIT_ID" val="271*l_i*1_4"/>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6"/>
  <p:tag name="KSO_WM_UNIT_TEXT_FILL_TYPE" val="1"/>
  <p:tag name="KSO_WM_UNIT_USESOURCEFORMAT_APPLY" val="0"/>
</p:tagLst>
</file>

<file path=ppt/tags/tag935.xml><?xml version="1.0" encoding="utf-8"?>
<p:tagLst xmlns:p="http://schemas.openxmlformats.org/presentationml/2006/main">
  <p:tag name="KSO_WM_TAG_VERSION" val="1.0"/>
  <p:tag name="KSO_WM_TEMPLATE_CATEGORY" val="diagram"/>
  <p:tag name="KSO_WM_TEMPLATE_INDEX" val="160025"/>
  <p:tag name="KSO_WM_UNIT_TYPE" val="l_h_f"/>
  <p:tag name="KSO_WM_UNIT_INDEX" val="1_2_1"/>
  <p:tag name="KSO_WM_UNIT_ID" val="271*l_h_f*1_2_1"/>
  <p:tag name="KSO_WM_UNIT_CLEAR" val="1"/>
  <p:tag name="KSO_WM_UNIT_LAYERLEVEL" val="1_1_1"/>
  <p:tag name="KSO_WM_UNIT_VALUE" val="12"/>
  <p:tag name="KSO_WM_UNIT_HIGHLIGHT" val="0"/>
  <p:tag name="KSO_WM_UNIT_COMPATIBLE" val="0"/>
  <p:tag name="KSO_WM_BEAUTIFY_FLAG" val="#wm#"/>
  <p:tag name="KSO_WM_UNIT_PRESET_TEXT_INDEX" val="4"/>
  <p:tag name="KSO_WM_UNIT_PRESET_TEXT_LEN" val="12"/>
  <p:tag name="KSO_WM_DIAGRAM_GROUP_CODE" val="l1-1"/>
  <p:tag name="KSO_WM_UNIT_TEXT_FILL_FORE_SCHEMECOLOR_INDEX" val="6"/>
  <p:tag name="KSO_WM_UNIT_TEXT_FILL_TYPE" val="1"/>
  <p:tag name="KSO_WM_UNIT_USESOURCEFORMAT_APPLY" val="0"/>
</p:tagLst>
</file>

<file path=ppt/tags/tag936.xml><?xml version="1.0" encoding="utf-8"?>
<p:tagLst xmlns:p="http://schemas.openxmlformats.org/presentationml/2006/main">
  <p:tag name="KSO_WM_TAG_VERSION" val="1.0"/>
  <p:tag name="KSO_WM_BEAUTIFY_FLAG" val="#wm#"/>
  <p:tag name="KSO_WM_UNIT_TYPE" val="i"/>
  <p:tag name="KSO_WM_UNIT_ID" val="diagram160025_6*i*14"/>
  <p:tag name="KSO_WM_TEMPLATE_CATEGORY" val="diagram"/>
  <p:tag name="KSO_WM_TEMPLATE_INDEX" val="160025"/>
  <p:tag name="KSO_WM_UNIT_INDEX" val="14"/>
</p:tagLst>
</file>

<file path=ppt/tags/tag937.xml><?xml version="1.0" encoding="utf-8"?>
<p:tagLst xmlns:p="http://schemas.openxmlformats.org/presentationml/2006/main">
  <p:tag name="KSO_WM_TAG_VERSION" val="1.0"/>
  <p:tag name="KSO_WM_TEMPLATE_CATEGORY" val="diagram"/>
  <p:tag name="KSO_WM_TEMPLATE_INDEX" val="160025"/>
  <p:tag name="KSO_WM_UNIT_TYPE" val="l_i"/>
  <p:tag name="KSO_WM_UNIT_INDEX" val="1_5"/>
  <p:tag name="KSO_WM_UNIT_ID" val="271*l_i*1_5"/>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6"/>
  <p:tag name="KSO_WM_UNIT_TEXT_FILL_TYPE" val="1"/>
  <p:tag name="KSO_WM_UNIT_USESOURCEFORMAT_APPLY" val="0"/>
</p:tagLst>
</file>

<file path=ppt/tags/tag938.xml><?xml version="1.0" encoding="utf-8"?>
<p:tagLst xmlns:p="http://schemas.openxmlformats.org/presentationml/2006/main">
  <p:tag name="KSO_WM_TAG_VERSION" val="1.0"/>
  <p:tag name="KSO_WM_TEMPLATE_CATEGORY" val="diagram"/>
  <p:tag name="KSO_WM_TEMPLATE_INDEX" val="160025"/>
  <p:tag name="KSO_WM_UNIT_TYPE" val="l_i"/>
  <p:tag name="KSO_WM_UNIT_INDEX" val="1_6"/>
  <p:tag name="KSO_WM_UNIT_ID" val="271*l_i*1_6"/>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6"/>
  <p:tag name="KSO_WM_UNIT_TEXT_FILL_TYPE" val="1"/>
  <p:tag name="KSO_WM_UNIT_USESOURCEFORMAT_APPLY" val="0"/>
</p:tagLst>
</file>

<file path=ppt/tags/tag939.xml><?xml version="1.0" encoding="utf-8"?>
<p:tagLst xmlns:p="http://schemas.openxmlformats.org/presentationml/2006/main">
  <p:tag name="KSO_WM_TAG_VERSION" val="1.0"/>
  <p:tag name="KSO_WM_TEMPLATE_CATEGORY" val="diagram"/>
  <p:tag name="KSO_WM_TEMPLATE_INDEX" val="160025"/>
  <p:tag name="KSO_WM_UNIT_TYPE" val="l_h_f"/>
  <p:tag name="KSO_WM_UNIT_INDEX" val="1_3_1"/>
  <p:tag name="KSO_WM_UNIT_ID" val="271*l_h_f*1_3_1"/>
  <p:tag name="KSO_WM_UNIT_CLEAR" val="1"/>
  <p:tag name="KSO_WM_UNIT_LAYERLEVEL" val="1_1_1"/>
  <p:tag name="KSO_WM_UNIT_VALUE" val="12"/>
  <p:tag name="KSO_WM_UNIT_HIGHLIGHT" val="0"/>
  <p:tag name="KSO_WM_UNIT_COMPATIBLE" val="0"/>
  <p:tag name="KSO_WM_BEAUTIFY_FLAG" val="#wm#"/>
  <p:tag name="KSO_WM_UNIT_PRESET_TEXT_INDEX" val="4"/>
  <p:tag name="KSO_WM_UNIT_PRESET_TEXT_LEN" val="12"/>
  <p:tag name="KSO_WM_DIAGRAM_GROUP_CODE" val="l1-1"/>
  <p:tag name="KSO_WM_UNIT_TEXT_FILL_FORE_SCHEMECOLOR_INDEX" val="6"/>
  <p:tag name="KSO_WM_UNIT_TEXT_FILL_TYPE" val="1"/>
  <p:tag name="KSO_WM_UNIT_USESOURCEFORMAT_APPLY" val="0"/>
</p:tagLst>
</file>

<file path=ppt/tags/tag94.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940.xml><?xml version="1.0" encoding="utf-8"?>
<p:tagLst xmlns:p="http://schemas.openxmlformats.org/presentationml/2006/main">
  <p:tag name="KSO_WM_TAG_VERSION" val="1.0"/>
  <p:tag name="KSO_WM_BEAUTIFY_FLAG" val="#wm#"/>
  <p:tag name="KSO_WM_UNIT_TYPE" val="i"/>
  <p:tag name="KSO_WM_UNIT_ID" val="diagram160025_6*i*21"/>
  <p:tag name="KSO_WM_TEMPLATE_CATEGORY" val="diagram"/>
  <p:tag name="KSO_WM_TEMPLATE_INDEX" val="160025"/>
  <p:tag name="KSO_WM_UNIT_INDEX" val="21"/>
</p:tagLst>
</file>

<file path=ppt/tags/tag941.xml><?xml version="1.0" encoding="utf-8"?>
<p:tagLst xmlns:p="http://schemas.openxmlformats.org/presentationml/2006/main">
  <p:tag name="KSO_WM_TAG_VERSION" val="1.0"/>
  <p:tag name="KSO_WM_TEMPLATE_CATEGORY" val="diagram"/>
  <p:tag name="KSO_WM_TEMPLATE_INDEX" val="160025"/>
  <p:tag name="KSO_WM_UNIT_TYPE" val="l_i"/>
  <p:tag name="KSO_WM_UNIT_INDEX" val="1_7"/>
  <p:tag name="KSO_WM_UNIT_ID" val="271*l_i*1_7"/>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6"/>
  <p:tag name="KSO_WM_UNIT_TEXT_FILL_TYPE" val="1"/>
  <p:tag name="KSO_WM_UNIT_USESOURCEFORMAT_APPLY" val="0"/>
</p:tagLst>
</file>

<file path=ppt/tags/tag942.xml><?xml version="1.0" encoding="utf-8"?>
<p:tagLst xmlns:p="http://schemas.openxmlformats.org/presentationml/2006/main">
  <p:tag name="KSO_WM_TAG_VERSION" val="1.0"/>
  <p:tag name="KSO_WM_TEMPLATE_CATEGORY" val="diagram"/>
  <p:tag name="KSO_WM_TEMPLATE_INDEX" val="160025"/>
  <p:tag name="KSO_WM_UNIT_TYPE" val="l_i"/>
  <p:tag name="KSO_WM_UNIT_INDEX" val="1_8"/>
  <p:tag name="KSO_WM_UNIT_ID" val="271*l_i*1_8"/>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6"/>
  <p:tag name="KSO_WM_UNIT_TEXT_FILL_TYPE" val="1"/>
  <p:tag name="KSO_WM_UNIT_USESOURCEFORMAT_APPLY" val="0"/>
</p:tagLst>
</file>

<file path=ppt/tags/tag943.xml><?xml version="1.0" encoding="utf-8"?>
<p:tagLst xmlns:p="http://schemas.openxmlformats.org/presentationml/2006/main">
  <p:tag name="KSO_WM_TAG_VERSION" val="1.0"/>
  <p:tag name="KSO_WM_TEMPLATE_CATEGORY" val="diagram"/>
  <p:tag name="KSO_WM_TEMPLATE_INDEX" val="160025"/>
  <p:tag name="KSO_WM_UNIT_TYPE" val="l_h_f"/>
  <p:tag name="KSO_WM_UNIT_INDEX" val="1_4_1"/>
  <p:tag name="KSO_WM_UNIT_ID" val="271*l_h_f*1_4_1"/>
  <p:tag name="KSO_WM_UNIT_CLEAR" val="1"/>
  <p:tag name="KSO_WM_UNIT_LAYERLEVEL" val="1_1_1"/>
  <p:tag name="KSO_WM_UNIT_VALUE" val="12"/>
  <p:tag name="KSO_WM_UNIT_HIGHLIGHT" val="0"/>
  <p:tag name="KSO_WM_UNIT_COMPATIBLE" val="0"/>
  <p:tag name="KSO_WM_BEAUTIFY_FLAG" val="#wm#"/>
  <p:tag name="KSO_WM_UNIT_PRESET_TEXT_INDEX" val="4"/>
  <p:tag name="KSO_WM_UNIT_PRESET_TEXT_LEN" val="12"/>
  <p:tag name="KSO_WM_DIAGRAM_GROUP_CODE" val="l1-1"/>
  <p:tag name="KSO_WM_UNIT_TEXT_FILL_FORE_SCHEMECOLOR_INDEX" val="6"/>
  <p:tag name="KSO_WM_UNIT_TEXT_FILL_TYPE" val="1"/>
  <p:tag name="KSO_WM_UNIT_USESOURCEFORMAT_APPLY" val="0"/>
</p:tagLst>
</file>

<file path=ppt/tags/tag944.xml><?xml version="1.0" encoding="utf-8"?>
<p:tagLst xmlns:p="http://schemas.openxmlformats.org/presentationml/2006/main">
  <p:tag name="KSO_WM_TAG_VERSION" val="1.0"/>
  <p:tag name="KSO_WM_BEAUTIFY_FLAG" val="#wm#"/>
  <p:tag name="KSO_WM_UNIT_TYPE" val="i"/>
  <p:tag name="KSO_WM_UNIT_ID" val="diagram160025_6*i*28"/>
  <p:tag name="KSO_WM_TEMPLATE_CATEGORY" val="diagram"/>
  <p:tag name="KSO_WM_TEMPLATE_INDEX" val="160025"/>
  <p:tag name="KSO_WM_UNIT_INDEX" val="28"/>
</p:tagLst>
</file>

<file path=ppt/tags/tag945.xml><?xml version="1.0" encoding="utf-8"?>
<p:tagLst xmlns:p="http://schemas.openxmlformats.org/presentationml/2006/main">
  <p:tag name="KSO_WM_TAG_VERSION" val="1.0"/>
  <p:tag name="KSO_WM_TEMPLATE_CATEGORY" val="diagram"/>
  <p:tag name="KSO_WM_TEMPLATE_INDEX" val="160025"/>
  <p:tag name="KSO_WM_UNIT_TYPE" val="l_i"/>
  <p:tag name="KSO_WM_UNIT_INDEX" val="1_9"/>
  <p:tag name="KSO_WM_UNIT_ID" val="271*l_i*1_9"/>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6"/>
  <p:tag name="KSO_WM_UNIT_TEXT_FILL_TYPE" val="1"/>
  <p:tag name="KSO_WM_UNIT_USESOURCEFORMAT_APPLY" val="0"/>
</p:tagLst>
</file>

<file path=ppt/tags/tag946.xml><?xml version="1.0" encoding="utf-8"?>
<p:tagLst xmlns:p="http://schemas.openxmlformats.org/presentationml/2006/main">
  <p:tag name="KSO_WM_TAG_VERSION" val="1.0"/>
  <p:tag name="KSO_WM_TEMPLATE_CATEGORY" val="diagram"/>
  <p:tag name="KSO_WM_TEMPLATE_INDEX" val="160025"/>
  <p:tag name="KSO_WM_UNIT_TYPE" val="l_i"/>
  <p:tag name="KSO_WM_UNIT_INDEX" val="1_10"/>
  <p:tag name="KSO_WM_UNIT_ID" val="271*l_i*1_10"/>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6"/>
  <p:tag name="KSO_WM_UNIT_TEXT_FILL_TYPE" val="1"/>
  <p:tag name="KSO_WM_UNIT_USESOURCEFORMAT_APPLY" val="0"/>
</p:tagLst>
</file>

<file path=ppt/tags/tag947.xml><?xml version="1.0" encoding="utf-8"?>
<p:tagLst xmlns:p="http://schemas.openxmlformats.org/presentationml/2006/main">
  <p:tag name="KSO_WM_TAG_VERSION" val="1.0"/>
  <p:tag name="KSO_WM_TEMPLATE_CATEGORY" val="diagram"/>
  <p:tag name="KSO_WM_TEMPLATE_INDEX" val="160025"/>
  <p:tag name="KSO_WM_UNIT_TYPE" val="l_h_f"/>
  <p:tag name="KSO_WM_UNIT_INDEX" val="1_5_1"/>
  <p:tag name="KSO_WM_UNIT_ID" val="271*l_h_f*1_5_1"/>
  <p:tag name="KSO_WM_UNIT_CLEAR" val="1"/>
  <p:tag name="KSO_WM_UNIT_LAYERLEVEL" val="1_1_1"/>
  <p:tag name="KSO_WM_UNIT_VALUE" val="12"/>
  <p:tag name="KSO_WM_UNIT_HIGHLIGHT" val="0"/>
  <p:tag name="KSO_WM_UNIT_COMPATIBLE" val="0"/>
  <p:tag name="KSO_WM_BEAUTIFY_FLAG" val="#wm#"/>
  <p:tag name="KSO_WM_UNIT_PRESET_TEXT_INDEX" val="4"/>
  <p:tag name="KSO_WM_UNIT_PRESET_TEXT_LEN" val="12"/>
  <p:tag name="KSO_WM_DIAGRAM_GROUP_CODE" val="l1-1"/>
  <p:tag name="KSO_WM_UNIT_TEXT_FILL_FORE_SCHEMECOLOR_INDEX" val="6"/>
  <p:tag name="KSO_WM_UNIT_TEXT_FILL_TYPE" val="1"/>
  <p:tag name="KSO_WM_UNIT_USESOURCEFORMAT_APPLY" val="0"/>
</p:tagLst>
</file>

<file path=ppt/tags/tag948.xml><?xml version="1.0" encoding="utf-8"?>
<p:tagLst xmlns:p="http://schemas.openxmlformats.org/presentationml/2006/main">
  <p:tag name="KSO_WM_TAG_VERSION" val="1.0"/>
  <p:tag name="KSO_WM_BEAUTIFY_FLAG" val="#wm#"/>
  <p:tag name="KSO_WM_UNIT_TYPE" val="i"/>
  <p:tag name="KSO_WM_UNIT_ID" val="diagram160025_6*i*35"/>
  <p:tag name="KSO_WM_TEMPLATE_CATEGORY" val="diagram"/>
  <p:tag name="KSO_WM_TEMPLATE_INDEX" val="160025"/>
  <p:tag name="KSO_WM_UNIT_INDEX" val="35"/>
</p:tagLst>
</file>

<file path=ppt/tags/tag949.xml><?xml version="1.0" encoding="utf-8"?>
<p:tagLst xmlns:p="http://schemas.openxmlformats.org/presentationml/2006/main">
  <p:tag name="KSO_WM_TAG_VERSION" val="1.0"/>
  <p:tag name="KSO_WM_TEMPLATE_CATEGORY" val="diagram"/>
  <p:tag name="KSO_WM_TEMPLATE_INDEX" val="160025"/>
  <p:tag name="KSO_WM_UNIT_TYPE" val="l_i"/>
  <p:tag name="KSO_WM_UNIT_INDEX" val="1_11"/>
  <p:tag name="KSO_WM_UNIT_ID" val="271*l_i*1_11"/>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6"/>
  <p:tag name="KSO_WM_UNIT_TEXT_FILL_TYPE" val="1"/>
  <p:tag name="KSO_WM_UNIT_USESOURCEFORMAT_APPLY" val="0"/>
</p:tagLst>
</file>

<file path=ppt/tags/tag95.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950.xml><?xml version="1.0" encoding="utf-8"?>
<p:tagLst xmlns:p="http://schemas.openxmlformats.org/presentationml/2006/main">
  <p:tag name="KSO_WM_TAG_VERSION" val="1.0"/>
  <p:tag name="KSO_WM_TEMPLATE_CATEGORY" val="diagram"/>
  <p:tag name="KSO_WM_TEMPLATE_INDEX" val="160025"/>
  <p:tag name="KSO_WM_UNIT_TYPE" val="l_i"/>
  <p:tag name="KSO_WM_UNIT_INDEX" val="1_12"/>
  <p:tag name="KSO_WM_UNIT_ID" val="271*l_i*1_12"/>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6"/>
  <p:tag name="KSO_WM_UNIT_TEXT_FILL_TYPE" val="1"/>
  <p:tag name="KSO_WM_UNIT_USESOURCEFORMAT_APPLY" val="0"/>
</p:tagLst>
</file>

<file path=ppt/tags/tag951.xml><?xml version="1.0" encoding="utf-8"?>
<p:tagLst xmlns:p="http://schemas.openxmlformats.org/presentationml/2006/main">
  <p:tag name="KSO_WM_TAG_VERSION" val="1.0"/>
  <p:tag name="KSO_WM_TEMPLATE_CATEGORY" val="diagram"/>
  <p:tag name="KSO_WM_TEMPLATE_INDEX" val="160025"/>
  <p:tag name="KSO_WM_UNIT_TYPE" val="l_h_f"/>
  <p:tag name="KSO_WM_UNIT_INDEX" val="1_6_1"/>
  <p:tag name="KSO_WM_UNIT_ID" val="271*l_h_f*1_6_1"/>
  <p:tag name="KSO_WM_UNIT_CLEAR" val="1"/>
  <p:tag name="KSO_WM_UNIT_LAYERLEVEL" val="1_1_1"/>
  <p:tag name="KSO_WM_UNIT_VALUE" val="12"/>
  <p:tag name="KSO_WM_UNIT_HIGHLIGHT" val="0"/>
  <p:tag name="KSO_WM_UNIT_COMPATIBLE" val="0"/>
  <p:tag name="KSO_WM_BEAUTIFY_FLAG" val="#wm#"/>
  <p:tag name="KSO_WM_UNIT_PRESET_TEXT_INDEX" val="4"/>
  <p:tag name="KSO_WM_UNIT_PRESET_TEXT_LEN" val="12"/>
  <p:tag name="KSO_WM_DIAGRAM_GROUP_CODE" val="l1-1"/>
  <p:tag name="KSO_WM_UNIT_TEXT_FILL_FORE_SCHEMECOLOR_INDEX" val="6"/>
  <p:tag name="KSO_WM_UNIT_TEXT_FILL_TYPE" val="1"/>
  <p:tag name="KSO_WM_UNIT_USESOURCEFORMAT_APPLY" val="0"/>
</p:tagLst>
</file>

<file path=ppt/tags/tag952.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953.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954.xml><?xml version="1.0" encoding="utf-8"?>
<p:tagLst xmlns:p="http://schemas.openxmlformats.org/presentationml/2006/main">
  <p:tag name="KSO_WM_SLIDE_ITEM_CNT" val="6"/>
</p:tagLst>
</file>

<file path=ppt/tags/tag955.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956.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957.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958.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959.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96.xml><?xml version="1.0" encoding="utf-8"?>
<p:tagLst xmlns:p="http://schemas.openxmlformats.org/presentationml/2006/main">
  <p:tag name="KSO_WM_UNIT_SHADOW_SCHEMECOLOR_INDEX_BRIGHTNESS" val="0"/>
  <p:tag name="KSO_WM_UNIT_SHADOW_SCHEMECOLOR_INDEX" val="13"/>
  <p:tag name="KSO_WM_UNIT_TEXT_FILL_FORE_SCHEMECOLOR_INDEX_BRIGHTNESS" val="0"/>
  <p:tag name="KSO_WM_UNIT_TEXT_FILL_FORE_SCHEMECOLOR_INDEX" val="14"/>
  <p:tag name="KSO_WM_UNIT_TEXT_FILL_TYPE" val="1"/>
</p:tagLst>
</file>

<file path=ppt/tags/tag960.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961.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962.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963.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964.xml><?xml version="1.0" encoding="utf-8"?>
<p:tagLst xmlns:p="http://schemas.openxmlformats.org/presentationml/2006/main">
  <p:tag name="KSO_WM_UNIT_FILL_FORE_SCHEMECOLOR_INDEX_BRIGHTNESS" val="-0.1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965.xml><?xml version="1.0" encoding="utf-8"?>
<p:tagLst xmlns:p="http://schemas.openxmlformats.org/presentationml/2006/main">
  <p:tag name="KSO_WM_UNIT_LINE_FORE_SCHEMECOLOR_INDEX_BRIGHTNESS" val="-0.25"/>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966.xml><?xml version="1.0" encoding="utf-8"?>
<p:tagLst xmlns:p="http://schemas.openxmlformats.org/presentationml/2006/main">
  <p:tag name="KSO_WM_UNIT_LINE_FORE_SCHEMECOLOR_INDEX_BRIGHTNESS" val="-0.25"/>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967.xml><?xml version="1.0" encoding="utf-8"?>
<p:tagLst xmlns:p="http://schemas.openxmlformats.org/presentationml/2006/main">
  <p:tag name="KSO_WM_UNIT_FILL_FORE_SCHEMECOLOR_INDEX_BRIGHTNESS" val="-0.1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968.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969.xml><?xml version="1.0" encoding="utf-8"?>
<p:tagLst xmlns:p="http://schemas.openxmlformats.org/presentationml/2006/main">
  <p:tag name="KSO_WM_UNIT_FILL_FORE_SCHEMECOLOR_INDEX_BRIGHTNESS" val="-0.1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97.xml><?xml version="1.0" encoding="utf-8"?>
<p:tagLst xmlns:p="http://schemas.openxmlformats.org/presentationml/2006/main">
  <p:tag name="KSO_WM_UNIT_SHADOW_SCHEMECOLOR_INDEX_BRIGHTNESS" val="0"/>
  <p:tag name="KSO_WM_UNIT_SHADOW_SCHEMECOLOR_INDEX" val="13"/>
  <p:tag name="KSO_WM_UNIT_TEXT_FILL_FORE_SCHEMECOLOR_INDEX_BRIGHTNESS" val="0"/>
  <p:tag name="KSO_WM_UNIT_TEXT_FILL_FORE_SCHEMECOLOR_INDEX" val="14"/>
  <p:tag name="KSO_WM_UNIT_TEXT_FILL_TYPE" val="1"/>
</p:tagLst>
</file>

<file path=ppt/tags/tag970.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971.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972.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973.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974.xml><?xml version="1.0" encoding="utf-8"?>
<p:tagLst xmlns:p="http://schemas.openxmlformats.org/presentationml/2006/main">
  <p:tag name="KSO_WM_UNIT_LINE_FORE_SCHEMECOLOR_INDEX_BRIGHTNESS" val="-0.25"/>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97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7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77.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978.xml><?xml version="1.0" encoding="utf-8"?>
<p:tagLst xmlns:p="http://schemas.openxmlformats.org/presentationml/2006/main">
  <p:tag name="KSO_WM_UNIT_FILL_FORE_SCHEMECOLOR_INDEX_BRIGHTNESS" val="-0.1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979.xml><?xml version="1.0" encoding="utf-8"?>
<p:tagLst xmlns:p="http://schemas.openxmlformats.org/presentationml/2006/main">
  <p:tag name="KSO_WM_UNIT_FILL_FORE_SCHEMECOLOR_INDEX_BRIGHTNESS" val="-0.1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98.xml><?xml version="1.0" encoding="utf-8"?>
<p:tagLst xmlns:p="http://schemas.openxmlformats.org/presentationml/2006/main">
  <p:tag name="KSO_WM_UNIT_SHADOW_SCHEMECOLOR_INDEX_BRIGHTNESS" val="0"/>
  <p:tag name="KSO_WM_UNIT_SHADOW_SCHEMECOLOR_INDEX" val="13"/>
  <p:tag name="KSO_WM_UNIT_TEXT_FILL_FORE_SCHEMECOLOR_INDEX_BRIGHTNESS" val="0"/>
  <p:tag name="KSO_WM_UNIT_TEXT_FILL_FORE_SCHEMECOLOR_INDEX" val="14"/>
  <p:tag name="KSO_WM_UNIT_TEXT_FILL_TYPE" val="1"/>
</p:tagLst>
</file>

<file path=ppt/tags/tag980.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981.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982.xml><?xml version="1.0" encoding="utf-8"?>
<p:tagLst xmlns:p="http://schemas.openxmlformats.org/presentationml/2006/main">
  <p:tag name="KSO_WM_SLIDE_ITEM_CNT" val="6"/>
</p:tagLst>
</file>

<file path=ppt/tags/tag983.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984.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98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86.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987.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988.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989.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99.xml><?xml version="1.0" encoding="utf-8"?>
<p:tagLst xmlns:p="http://schemas.openxmlformats.org/presentationml/2006/main">
  <p:tag name="KSO_WM_UNIT_SHADOW_SCHEMECOLOR_INDEX_BRIGHTNESS" val="0"/>
  <p:tag name="KSO_WM_UNIT_SHADOW_SCHEMECOLOR_INDEX" val="13"/>
  <p:tag name="KSO_WM_UNIT_TEXT_FILL_FORE_SCHEMECOLOR_INDEX_BRIGHTNESS" val="0"/>
  <p:tag name="KSO_WM_UNIT_TEXT_FILL_FORE_SCHEMECOLOR_INDEX" val="14"/>
  <p:tag name="KSO_WM_UNIT_TEXT_FILL_TYPE" val="1"/>
</p:tagLst>
</file>

<file path=ppt/tags/tag990.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991.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992.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993.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994.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995.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Lst>
</file>

<file path=ppt/tags/tag996.xml><?xml version="1.0" encoding="utf-8"?>
<p:tagLst xmlns:p="http://schemas.openxmlformats.org/presentationml/2006/main">
  <p:tag name="MH" val="20160830110547"/>
  <p:tag name="MH_LIBRARY" val="CONTENTS"/>
  <p:tag name="MH_TYPE" val="OTHERS"/>
  <p:tag name="ID" val="54584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997.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998.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9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heme/theme1.xml><?xml version="1.0" encoding="utf-8"?>
<a:theme xmlns:a="http://schemas.openxmlformats.org/drawingml/2006/main" name="免费资料关注公众号:安全生产管理">
  <a:themeElements>
    <a:clrScheme name="">
      <a:dk1>
        <a:srgbClr val="000000"/>
      </a:dk1>
      <a:lt1>
        <a:srgbClr val="FFFFFF"/>
      </a:lt1>
      <a:dk2>
        <a:srgbClr val="FA1E0E"/>
      </a:dk2>
      <a:lt2>
        <a:srgbClr val="FFFFFF"/>
      </a:lt2>
      <a:accent1>
        <a:srgbClr val="8C0000"/>
      </a:accent1>
      <a:accent2>
        <a:srgbClr val="BD2000"/>
      </a:accent2>
      <a:accent3>
        <a:srgbClr val="FA1E0E"/>
      </a:accent3>
      <a:accent4>
        <a:srgbClr val="FF910F"/>
      </a:accent4>
      <a:accent5>
        <a:srgbClr val="FFBE0F"/>
      </a:accent5>
      <a:accent6>
        <a:srgbClr val="FFDB7B"/>
      </a:accent6>
      <a:hlink>
        <a:srgbClr val="5FCBFB"/>
      </a:hlink>
      <a:folHlink>
        <a:srgbClr val="B759BC"/>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95000"/>
          </a:schemeClr>
        </a:solidFill>
        <a:ln w="9525" cap="flat" cmpd="sng" algn="ctr">
          <a:solidFill>
            <a:schemeClr val="tx2">
              <a:lumMod val="60000"/>
              <a:lumOff val="40000"/>
            </a:schemeClr>
          </a:solidFill>
          <a:prstDash val="solid"/>
          <a:round/>
          <a:headEnd type="none" w="med" len="med"/>
          <a:tailEnd type="none" w="med" len="med"/>
        </a:ln>
      </a:spPr>
      <a:bodyPr vert="horz" wrap="square" lIns="179705" tIns="71755" rIns="179705" bIns="71755" numCol="1" rtlCol="0" anchor="ctr" anchorCtr="0" compatLnSpc="1">
        <a:spAutoFit/>
      </a:bodyPr>
      <a:lstStyle>
        <a:defPPr algn="just" eaLnBrk="1" latinLnBrk="0" hangingPunct="1">
          <a:lnSpc>
            <a:spcPct val="150000"/>
          </a:lnSpc>
          <a:spcBef>
            <a:spcPts val="0"/>
          </a:spcBef>
          <a:spcAft>
            <a:spcPts val="0"/>
          </a:spcAft>
          <a:defRPr sz="1800" spc="100">
            <a:solidFill>
              <a:srgbClr val="FF0000"/>
            </a:solidFill>
            <a:uFillTx/>
            <a:latin typeface="微软雅黑" panose="020B0503020204020204" pitchFamily="34" charset="-122"/>
            <a:ea typeface="微软雅黑" panose="020B0503020204020204" pitchFamily="34" charset="-122"/>
            <a:cs typeface="+mn-ea"/>
            <a:sym typeface="微软雅黑 Light" panose="020B0502040204020203" pitchFamily="34" charset="-122"/>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免费资料关注公众号: 安全生产管理">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8357</Words>
  <Application>WPS 演示</Application>
  <PresentationFormat>自定义</PresentationFormat>
  <Paragraphs>2173</Paragraphs>
  <Slides>85</Slides>
  <Notes>78</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85</vt:i4>
      </vt:variant>
    </vt:vector>
  </HeadingPairs>
  <TitlesOfParts>
    <vt:vector size="102" baseType="lpstr">
      <vt:lpstr>Arial</vt:lpstr>
      <vt:lpstr>宋体</vt:lpstr>
      <vt:lpstr>Wingdings</vt:lpstr>
      <vt:lpstr>Calibri</vt:lpstr>
      <vt:lpstr>微软雅黑</vt:lpstr>
      <vt:lpstr>微软雅黑 Light</vt:lpstr>
      <vt:lpstr>黑体</vt:lpstr>
      <vt:lpstr>Wingdings</vt:lpstr>
      <vt:lpstr>Times New Roman</vt:lpstr>
      <vt:lpstr>Arial</vt:lpstr>
      <vt:lpstr>Arial Unicode MS</vt:lpstr>
      <vt:lpstr>Impact</vt:lpstr>
      <vt:lpstr>Lato</vt:lpstr>
      <vt:lpstr>楷体</vt:lpstr>
      <vt:lpstr>汉仪旗黑-85S</vt:lpstr>
      <vt:lpstr>免费资料关注公众号:安全生产管理</vt:lpstr>
      <vt:lpstr>免费资料关注公众号: 安全生产管理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知识星球:安全精品资料库</dc:title>
  <dc:creator/>
  <cp:keywords>海量安全资料加入知识星球:安全精品资料库</cp:keywords>
  <dc:description>免费资料关注公众号:安全生产管理</dc:description>
  <dc:subject>免费资料关注公众号:安全生产管理</dc:subject>
  <cp:category>海量安全资料加入知识星球:安全精品资料库</cp:category>
  <cp:lastModifiedBy>玲俐</cp:lastModifiedBy>
  <cp:revision>53</cp:revision>
  <dcterms:created xsi:type="dcterms:W3CDTF">2023-01-13T01:45:00Z</dcterms:created>
  <dcterms:modified xsi:type="dcterms:W3CDTF">2024-06-03T00:46:27Z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DBC7EF1B154E49B1B5694E9DEF061E81_13</vt:lpwstr>
  </property>
</Properties>
</file>